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notesSlides/notesSlide2.xml" ContentType="application/vnd.openxmlformats-officedocument.presentationml.notesSlide+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notesSlides/notesSlide3.xml" ContentType="application/vnd.openxmlformats-officedocument.presentationml.notesSlide+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ink/ink540.xml" ContentType="application/inkml+xml"/>
  <Override PartName="/ppt/ink/ink541.xml" ContentType="application/inkml+xml"/>
  <Override PartName="/ppt/ink/ink542.xml" ContentType="application/inkml+xml"/>
  <Override PartName="/ppt/ink/ink543.xml" ContentType="application/inkml+xml"/>
  <Override PartName="/ppt/ink/ink544.xml" ContentType="application/inkml+xml"/>
  <Override PartName="/ppt/ink/ink545.xml" ContentType="application/inkml+xml"/>
  <Override PartName="/ppt/ink/ink546.xml" ContentType="application/inkml+xml"/>
  <Override PartName="/ppt/ink/ink547.xml" ContentType="application/inkml+xml"/>
  <Override PartName="/ppt/ink/ink548.xml" ContentType="application/inkml+xml"/>
  <Override PartName="/ppt/ink/ink549.xml" ContentType="application/inkml+xml"/>
  <Override PartName="/ppt/ink/ink550.xml" ContentType="application/inkml+xml"/>
  <Override PartName="/ppt/ink/ink551.xml" ContentType="application/inkml+xml"/>
  <Override PartName="/ppt/ink/ink552.xml" ContentType="application/inkml+xml"/>
  <Override PartName="/ppt/ink/ink553.xml" ContentType="application/inkml+xml"/>
  <Override PartName="/ppt/ink/ink554.xml" ContentType="application/inkml+xml"/>
  <Override PartName="/ppt/ink/ink555.xml" ContentType="application/inkml+xml"/>
  <Override PartName="/ppt/ink/ink556.xml" ContentType="application/inkml+xml"/>
  <Override PartName="/ppt/ink/ink557.xml" ContentType="application/inkml+xml"/>
  <Override PartName="/ppt/ink/ink558.xml" ContentType="application/inkml+xml"/>
  <Override PartName="/ppt/ink/ink559.xml" ContentType="application/inkml+xml"/>
  <Override PartName="/ppt/ink/ink560.xml" ContentType="application/inkml+xml"/>
  <Override PartName="/ppt/ink/ink561.xml" ContentType="application/inkml+xml"/>
  <Override PartName="/ppt/ink/ink562.xml" ContentType="application/inkml+xml"/>
  <Override PartName="/ppt/ink/ink563.xml" ContentType="application/inkml+xml"/>
  <Override PartName="/ppt/ink/ink564.xml" ContentType="application/inkml+xml"/>
  <Override PartName="/ppt/ink/ink565.xml" ContentType="application/inkml+xml"/>
  <Override PartName="/ppt/ink/ink566.xml" ContentType="application/inkml+xml"/>
  <Override PartName="/ppt/ink/ink567.xml" ContentType="application/inkml+xml"/>
  <Override PartName="/ppt/ink/ink568.xml" ContentType="application/inkml+xml"/>
  <Override PartName="/ppt/ink/ink569.xml" ContentType="application/inkml+xml"/>
  <Override PartName="/ppt/ink/ink570.xml" ContentType="application/inkml+xml"/>
  <Override PartName="/ppt/ink/ink571.xml" ContentType="application/inkml+xml"/>
  <Override PartName="/ppt/ink/ink572.xml" ContentType="application/inkml+xml"/>
  <Override PartName="/ppt/ink/ink573.xml" ContentType="application/inkml+xml"/>
  <Override PartName="/ppt/ink/ink574.xml" ContentType="application/inkml+xml"/>
  <Override PartName="/ppt/ink/ink575.xml" ContentType="application/inkml+xml"/>
  <Override PartName="/ppt/ink/ink576.xml" ContentType="application/inkml+xml"/>
  <Override PartName="/ppt/ink/ink577.xml" ContentType="application/inkml+xml"/>
  <Override PartName="/ppt/ink/ink578.xml" ContentType="application/inkml+xml"/>
  <Override PartName="/ppt/ink/ink579.xml" ContentType="application/inkml+xml"/>
  <Override PartName="/ppt/ink/ink580.xml" ContentType="application/inkml+xml"/>
  <Override PartName="/ppt/ink/ink581.xml" ContentType="application/inkml+xml"/>
  <Override PartName="/ppt/ink/ink582.xml" ContentType="application/inkml+xml"/>
  <Override PartName="/ppt/ink/ink583.xml" ContentType="application/inkml+xml"/>
  <Override PartName="/ppt/ink/ink584.xml" ContentType="application/inkml+xml"/>
  <Override PartName="/ppt/ink/ink585.xml" ContentType="application/inkml+xml"/>
  <Override PartName="/ppt/ink/ink586.xml" ContentType="application/inkml+xml"/>
  <Override PartName="/ppt/ink/ink587.xml" ContentType="application/inkml+xml"/>
  <Override PartName="/ppt/ink/ink588.xml" ContentType="application/inkml+xml"/>
  <Override PartName="/ppt/ink/ink589.xml" ContentType="application/inkml+xml"/>
  <Override PartName="/ppt/ink/ink590.xml" ContentType="application/inkml+xml"/>
  <Override PartName="/ppt/ink/ink591.xml" ContentType="application/inkml+xml"/>
  <Override PartName="/ppt/ink/ink592.xml" ContentType="application/inkml+xml"/>
  <Override PartName="/ppt/ink/ink593.xml" ContentType="application/inkml+xml"/>
  <Override PartName="/ppt/ink/ink594.xml" ContentType="application/inkml+xml"/>
  <Override PartName="/ppt/ink/ink595.xml" ContentType="application/inkml+xml"/>
  <Override PartName="/ppt/ink/ink596.xml" ContentType="application/inkml+xml"/>
  <Override PartName="/ppt/ink/ink597.xml" ContentType="application/inkml+xml"/>
  <Override PartName="/ppt/ink/ink598.xml" ContentType="application/inkml+xml"/>
  <Override PartName="/ppt/ink/ink599.xml" ContentType="application/inkml+xml"/>
  <Override PartName="/ppt/ink/ink600.xml" ContentType="application/inkml+xml"/>
  <Override PartName="/ppt/ink/ink601.xml" ContentType="application/inkml+xml"/>
  <Override PartName="/ppt/ink/ink602.xml" ContentType="application/inkml+xml"/>
  <Override PartName="/ppt/ink/ink603.xml" ContentType="application/inkml+xml"/>
  <Override PartName="/ppt/ink/ink604.xml" ContentType="application/inkml+xml"/>
  <Override PartName="/ppt/ink/ink605.xml" ContentType="application/inkml+xml"/>
  <Override PartName="/ppt/ink/ink606.xml" ContentType="application/inkml+xml"/>
  <Override PartName="/ppt/ink/ink607.xml" ContentType="application/inkml+xml"/>
  <Override PartName="/ppt/ink/ink608.xml" ContentType="application/inkml+xml"/>
  <Override PartName="/ppt/ink/ink609.xml" ContentType="application/inkml+xml"/>
  <Override PartName="/ppt/ink/ink610.xml" ContentType="application/inkml+xml"/>
  <Override PartName="/ppt/notesSlides/notesSlide4.xml" ContentType="application/vnd.openxmlformats-officedocument.presentationml.notesSlide+xml"/>
  <Override PartName="/ppt/ink/ink611.xml" ContentType="application/inkml+xml"/>
  <Override PartName="/ppt/ink/ink612.xml" ContentType="application/inkml+xml"/>
  <Override PartName="/ppt/ink/ink613.xml" ContentType="application/inkml+xml"/>
  <Override PartName="/ppt/ink/ink614.xml" ContentType="application/inkml+xml"/>
  <Override PartName="/ppt/ink/ink615.xml" ContentType="application/inkml+xml"/>
  <Override PartName="/ppt/ink/ink616.xml" ContentType="application/inkml+xml"/>
  <Override PartName="/ppt/ink/ink617.xml" ContentType="application/inkml+xml"/>
  <Override PartName="/ppt/ink/ink618.xml" ContentType="application/inkml+xml"/>
  <Override PartName="/ppt/ink/ink619.xml" ContentType="application/inkml+xml"/>
  <Override PartName="/ppt/ink/ink620.xml" ContentType="application/inkml+xml"/>
  <Override PartName="/ppt/ink/ink621.xml" ContentType="application/inkml+xml"/>
  <Override PartName="/ppt/ink/ink622.xml" ContentType="application/inkml+xml"/>
  <Override PartName="/ppt/ink/ink623.xml" ContentType="application/inkml+xml"/>
  <Override PartName="/ppt/ink/ink624.xml" ContentType="application/inkml+xml"/>
  <Override PartName="/ppt/ink/ink625.xml" ContentType="application/inkml+xml"/>
  <Override PartName="/ppt/ink/ink626.xml" ContentType="application/inkml+xml"/>
  <Override PartName="/ppt/ink/ink627.xml" ContentType="application/inkml+xml"/>
  <Override PartName="/ppt/ink/ink628.xml" ContentType="application/inkml+xml"/>
  <Override PartName="/ppt/ink/ink629.xml" ContentType="application/inkml+xml"/>
  <Override PartName="/ppt/ink/ink630.xml" ContentType="application/inkml+xml"/>
  <Override PartName="/ppt/ink/ink631.xml" ContentType="application/inkml+xml"/>
  <Override PartName="/ppt/ink/ink632.xml" ContentType="application/inkml+xml"/>
  <Override PartName="/ppt/ink/ink633.xml" ContentType="application/inkml+xml"/>
  <Override PartName="/ppt/ink/ink634.xml" ContentType="application/inkml+xml"/>
  <Override PartName="/ppt/ink/ink635.xml" ContentType="application/inkml+xml"/>
  <Override PartName="/ppt/ink/ink636.xml" ContentType="application/inkml+xml"/>
  <Override PartName="/ppt/ink/ink637.xml" ContentType="application/inkml+xml"/>
  <Override PartName="/ppt/ink/ink638.xml" ContentType="application/inkml+xml"/>
  <Override PartName="/ppt/ink/ink639.xml" ContentType="application/inkml+xml"/>
  <Override PartName="/ppt/ink/ink640.xml" ContentType="application/inkml+xml"/>
  <Override PartName="/ppt/ink/ink641.xml" ContentType="application/inkml+xml"/>
  <Override PartName="/ppt/ink/ink642.xml" ContentType="application/inkml+xml"/>
  <Override PartName="/ppt/ink/ink643.xml" ContentType="application/inkml+xml"/>
  <Override PartName="/ppt/ink/ink644.xml" ContentType="application/inkml+xml"/>
  <Override PartName="/ppt/ink/ink645.xml" ContentType="application/inkml+xml"/>
  <Override PartName="/ppt/ink/ink646.xml" ContentType="application/inkml+xml"/>
  <Override PartName="/ppt/ink/ink647.xml" ContentType="application/inkml+xml"/>
  <Override PartName="/ppt/ink/ink648.xml" ContentType="application/inkml+xml"/>
  <Override PartName="/ppt/ink/ink649.xml" ContentType="application/inkml+xml"/>
  <Override PartName="/ppt/ink/ink650.xml" ContentType="application/inkml+xml"/>
  <Override PartName="/ppt/ink/ink651.xml" ContentType="application/inkml+xml"/>
  <Override PartName="/ppt/ink/ink652.xml" ContentType="application/inkml+xml"/>
  <Override PartName="/ppt/ink/ink653.xml" ContentType="application/inkml+xml"/>
  <Override PartName="/ppt/ink/ink654.xml" ContentType="application/inkml+xml"/>
  <Override PartName="/ppt/ink/ink655.xml" ContentType="application/inkml+xml"/>
  <Override PartName="/ppt/ink/ink656.xml" ContentType="application/inkml+xml"/>
  <Override PartName="/ppt/ink/ink657.xml" ContentType="application/inkml+xml"/>
  <Override PartName="/ppt/ink/ink658.xml" ContentType="application/inkml+xml"/>
  <Override PartName="/ppt/ink/ink659.xml" ContentType="application/inkml+xml"/>
  <Override PartName="/ppt/ink/ink660.xml" ContentType="application/inkml+xml"/>
  <Override PartName="/ppt/ink/ink661.xml" ContentType="application/inkml+xml"/>
  <Override PartName="/ppt/ink/ink662.xml" ContentType="application/inkml+xml"/>
  <Override PartName="/ppt/ink/ink663.xml" ContentType="application/inkml+xml"/>
  <Override PartName="/ppt/ink/ink664.xml" ContentType="application/inkml+xml"/>
  <Override PartName="/ppt/ink/ink665.xml" ContentType="application/inkml+xml"/>
  <Override PartName="/ppt/ink/ink666.xml" ContentType="application/inkml+xml"/>
  <Override PartName="/ppt/ink/ink667.xml" ContentType="application/inkml+xml"/>
  <Override PartName="/ppt/ink/ink668.xml" ContentType="application/inkml+xml"/>
  <Override PartName="/ppt/ink/ink669.xml" ContentType="application/inkml+xml"/>
  <Override PartName="/ppt/ink/ink670.xml" ContentType="application/inkml+xml"/>
  <Override PartName="/ppt/ink/ink671.xml" ContentType="application/inkml+xml"/>
  <Override PartName="/ppt/ink/ink672.xml" ContentType="application/inkml+xml"/>
  <Override PartName="/ppt/notesSlides/notesSlide5.xml" ContentType="application/vnd.openxmlformats-officedocument.presentationml.notesSlide+xml"/>
  <Override PartName="/ppt/ink/ink673.xml" ContentType="application/inkml+xml"/>
  <Override PartName="/ppt/ink/ink674.xml" ContentType="application/inkml+xml"/>
  <Override PartName="/ppt/ink/ink675.xml" ContentType="application/inkml+xml"/>
  <Override PartName="/ppt/ink/ink676.xml" ContentType="application/inkml+xml"/>
  <Override PartName="/ppt/ink/ink677.xml" ContentType="application/inkml+xml"/>
  <Override PartName="/ppt/ink/ink678.xml" ContentType="application/inkml+xml"/>
  <Override PartName="/ppt/ink/ink679.xml" ContentType="application/inkml+xml"/>
  <Override PartName="/ppt/ink/ink680.xml" ContentType="application/inkml+xml"/>
  <Override PartName="/ppt/ink/ink681.xml" ContentType="application/inkml+xml"/>
  <Override PartName="/ppt/ink/ink682.xml" ContentType="application/inkml+xml"/>
  <Override PartName="/ppt/ink/ink683.xml" ContentType="application/inkml+xml"/>
  <Override PartName="/ppt/ink/ink684.xml" ContentType="application/inkml+xml"/>
  <Override PartName="/ppt/ink/ink685.xml" ContentType="application/inkml+xml"/>
  <Override PartName="/ppt/ink/ink686.xml" ContentType="application/inkml+xml"/>
  <Override PartName="/ppt/ink/ink687.xml" ContentType="application/inkml+xml"/>
  <Override PartName="/ppt/ink/ink688.xml" ContentType="application/inkml+xml"/>
  <Override PartName="/ppt/ink/ink689.xml" ContentType="application/inkml+xml"/>
  <Override PartName="/ppt/ink/ink690.xml" ContentType="application/inkml+xml"/>
  <Override PartName="/ppt/ink/ink691.xml" ContentType="application/inkml+xml"/>
  <Override PartName="/ppt/ink/ink692.xml" ContentType="application/inkml+xml"/>
  <Override PartName="/ppt/ink/ink693.xml" ContentType="application/inkml+xml"/>
  <Override PartName="/ppt/ink/ink694.xml" ContentType="application/inkml+xml"/>
  <Override PartName="/ppt/ink/ink695.xml" ContentType="application/inkml+xml"/>
  <Override PartName="/ppt/ink/ink696.xml" ContentType="application/inkml+xml"/>
  <Override PartName="/ppt/ink/ink697.xml" ContentType="application/inkml+xml"/>
  <Override PartName="/ppt/ink/ink698.xml" ContentType="application/inkml+xml"/>
  <Override PartName="/ppt/ink/ink699.xml" ContentType="application/inkml+xml"/>
  <Override PartName="/ppt/ink/ink700.xml" ContentType="application/inkml+xml"/>
  <Override PartName="/ppt/ink/ink701.xml" ContentType="application/inkml+xml"/>
  <Override PartName="/ppt/ink/ink702.xml" ContentType="application/inkml+xml"/>
  <Override PartName="/ppt/ink/ink703.xml" ContentType="application/inkml+xml"/>
  <Override PartName="/ppt/ink/ink704.xml" ContentType="application/inkml+xml"/>
  <Override PartName="/ppt/ink/ink705.xml" ContentType="application/inkml+xml"/>
  <Override PartName="/ppt/ink/ink706.xml" ContentType="application/inkml+xml"/>
  <Override PartName="/ppt/ink/ink707.xml" ContentType="application/inkml+xml"/>
  <Override PartName="/ppt/ink/ink708.xml" ContentType="application/inkml+xml"/>
  <Override PartName="/ppt/ink/ink709.xml" ContentType="application/inkml+xml"/>
  <Override PartName="/ppt/ink/ink710.xml" ContentType="application/inkml+xml"/>
  <Override PartName="/ppt/ink/ink711.xml" ContentType="application/inkml+xml"/>
  <Override PartName="/ppt/ink/ink712.xml" ContentType="application/inkml+xml"/>
  <Override PartName="/ppt/ink/ink713.xml" ContentType="application/inkml+xml"/>
  <Override PartName="/ppt/ink/ink714.xml" ContentType="application/inkml+xml"/>
  <Override PartName="/ppt/ink/ink715.xml" ContentType="application/inkml+xml"/>
  <Override PartName="/ppt/ink/ink716.xml" ContentType="application/inkml+xml"/>
  <Override PartName="/ppt/ink/ink717.xml" ContentType="application/inkml+xml"/>
  <Override PartName="/ppt/ink/ink718.xml" ContentType="application/inkml+xml"/>
  <Override PartName="/ppt/ink/ink719.xml" ContentType="application/inkml+xml"/>
  <Override PartName="/ppt/ink/ink720.xml" ContentType="application/inkml+xml"/>
  <Override PartName="/ppt/ink/ink721.xml" ContentType="application/inkml+xml"/>
  <Override PartName="/ppt/ink/ink722.xml" ContentType="application/inkml+xml"/>
  <Override PartName="/ppt/ink/ink723.xml" ContentType="application/inkml+xml"/>
  <Override PartName="/ppt/ink/ink724.xml" ContentType="application/inkml+xml"/>
  <Override PartName="/ppt/ink/ink725.xml" ContentType="application/inkml+xml"/>
  <Override PartName="/ppt/ink/ink726.xml" ContentType="application/inkml+xml"/>
  <Override PartName="/ppt/ink/ink727.xml" ContentType="application/inkml+xml"/>
  <Override PartName="/ppt/ink/ink728.xml" ContentType="application/inkml+xml"/>
  <Override PartName="/ppt/ink/ink729.xml" ContentType="application/inkml+xml"/>
  <Override PartName="/ppt/ink/ink730.xml" ContentType="application/inkml+xml"/>
  <Override PartName="/ppt/ink/ink731.xml" ContentType="application/inkml+xml"/>
  <Override PartName="/ppt/ink/ink732.xml" ContentType="application/inkml+xml"/>
  <Override PartName="/ppt/ink/ink733.xml" ContentType="application/inkml+xml"/>
  <Override PartName="/ppt/ink/ink734.xml" ContentType="application/inkml+xml"/>
  <Override PartName="/ppt/ink/ink735.xml" ContentType="application/inkml+xml"/>
  <Override PartName="/ppt/ink/ink736.xml" ContentType="application/inkml+xml"/>
  <Override PartName="/ppt/ink/ink737.xml" ContentType="application/inkml+xml"/>
  <Override PartName="/ppt/ink/ink738.xml" ContentType="application/inkml+xml"/>
  <Override PartName="/ppt/ink/ink739.xml" ContentType="application/inkml+xml"/>
  <Override PartName="/ppt/ink/ink740.xml" ContentType="application/inkml+xml"/>
  <Override PartName="/ppt/ink/ink741.xml" ContentType="application/inkml+xml"/>
  <Override PartName="/ppt/ink/ink742.xml" ContentType="application/inkml+xml"/>
  <Override PartName="/ppt/ink/ink743.xml" ContentType="application/inkml+xml"/>
  <Override PartName="/ppt/ink/ink744.xml" ContentType="application/inkml+xml"/>
  <Override PartName="/ppt/ink/ink745.xml" ContentType="application/inkml+xml"/>
  <Override PartName="/ppt/ink/ink746.xml" ContentType="application/inkml+xml"/>
  <Override PartName="/ppt/ink/ink747.xml" ContentType="application/inkml+xml"/>
  <Override PartName="/ppt/ink/ink748.xml" ContentType="application/inkml+xml"/>
  <Override PartName="/ppt/ink/ink749.xml" ContentType="application/inkml+xml"/>
  <Override PartName="/ppt/ink/ink750.xml" ContentType="application/inkml+xml"/>
  <Override PartName="/ppt/ink/ink751.xml" ContentType="application/inkml+xml"/>
  <Override PartName="/ppt/ink/ink752.xml" ContentType="application/inkml+xml"/>
  <Override PartName="/ppt/ink/ink753.xml" ContentType="application/inkml+xml"/>
  <Override PartName="/ppt/ink/ink754.xml" ContentType="application/inkml+xml"/>
  <Override PartName="/ppt/ink/ink755.xml" ContentType="application/inkml+xml"/>
  <Override PartName="/ppt/ink/ink756.xml" ContentType="application/inkml+xml"/>
  <Override PartName="/ppt/ink/ink757.xml" ContentType="application/inkml+xml"/>
  <Override PartName="/ppt/ink/ink758.xml" ContentType="application/inkml+xml"/>
  <Override PartName="/ppt/ink/ink759.xml" ContentType="application/inkml+xml"/>
  <Override PartName="/ppt/ink/ink760.xml" ContentType="application/inkml+xml"/>
  <Override PartName="/ppt/ink/ink761.xml" ContentType="application/inkml+xml"/>
  <Override PartName="/ppt/ink/ink762.xml" ContentType="application/inkml+xml"/>
  <Override PartName="/ppt/ink/ink763.xml" ContentType="application/inkml+xml"/>
  <Override PartName="/ppt/ink/ink764.xml" ContentType="application/inkml+xml"/>
  <Override PartName="/ppt/ink/ink765.xml" ContentType="application/inkml+xml"/>
  <Override PartName="/ppt/ink/ink766.xml" ContentType="application/inkml+xml"/>
  <Override PartName="/ppt/ink/ink767.xml" ContentType="application/inkml+xml"/>
  <Override PartName="/ppt/ink/ink768.xml" ContentType="application/inkml+xml"/>
  <Override PartName="/ppt/ink/ink769.xml" ContentType="application/inkml+xml"/>
  <Override PartName="/ppt/ink/ink770.xml" ContentType="application/inkml+xml"/>
  <Override PartName="/ppt/ink/ink771.xml" ContentType="application/inkml+xml"/>
  <Override PartName="/ppt/ink/ink772.xml" ContentType="application/inkml+xml"/>
  <Override PartName="/ppt/ink/ink773.xml" ContentType="application/inkml+xml"/>
  <Override PartName="/ppt/ink/ink774.xml" ContentType="application/inkml+xml"/>
  <Override PartName="/ppt/ink/ink775.xml" ContentType="application/inkml+xml"/>
  <Override PartName="/ppt/ink/ink776.xml" ContentType="application/inkml+xml"/>
  <Override PartName="/ppt/ink/ink777.xml" ContentType="application/inkml+xml"/>
  <Override PartName="/ppt/ink/ink778.xml" ContentType="application/inkml+xml"/>
  <Override PartName="/ppt/ink/ink779.xml" ContentType="application/inkml+xml"/>
  <Override PartName="/ppt/ink/ink780.xml" ContentType="application/inkml+xml"/>
  <Override PartName="/ppt/ink/ink781.xml" ContentType="application/inkml+xml"/>
  <Override PartName="/ppt/ink/ink782.xml" ContentType="application/inkml+xml"/>
  <Override PartName="/ppt/ink/ink783.xml" ContentType="application/inkml+xml"/>
  <Override PartName="/ppt/ink/ink784.xml" ContentType="application/inkml+xml"/>
  <Override PartName="/ppt/ink/ink785.xml" ContentType="application/inkml+xml"/>
  <Override PartName="/ppt/ink/ink786.xml" ContentType="application/inkml+xml"/>
  <Override PartName="/ppt/ink/ink787.xml" ContentType="application/inkml+xml"/>
  <Override PartName="/ppt/ink/ink788.xml" ContentType="application/inkml+xml"/>
  <Override PartName="/ppt/ink/ink789.xml" ContentType="application/inkml+xml"/>
  <Override PartName="/ppt/ink/ink790.xml" ContentType="application/inkml+xml"/>
  <Override PartName="/ppt/ink/ink791.xml" ContentType="application/inkml+xml"/>
  <Override PartName="/ppt/ink/ink792.xml" ContentType="application/inkml+xml"/>
  <Override PartName="/ppt/ink/ink793.xml" ContentType="application/inkml+xml"/>
  <Override PartName="/ppt/ink/ink794.xml" ContentType="application/inkml+xml"/>
  <Override PartName="/ppt/ink/ink795.xml" ContentType="application/inkml+xml"/>
  <Override PartName="/ppt/ink/ink796.xml" ContentType="application/inkml+xml"/>
  <Override PartName="/ppt/ink/ink797.xml" ContentType="application/inkml+xml"/>
  <Override PartName="/ppt/ink/ink798.xml" ContentType="application/inkml+xml"/>
  <Override PartName="/ppt/ink/ink799.xml" ContentType="application/inkml+xml"/>
  <Override PartName="/ppt/ink/ink800.xml" ContentType="application/inkml+xml"/>
  <Override PartName="/ppt/ink/ink801.xml" ContentType="application/inkml+xml"/>
  <Override PartName="/ppt/ink/ink802.xml" ContentType="application/inkml+xml"/>
  <Override PartName="/ppt/ink/ink803.xml" ContentType="application/inkml+xml"/>
  <Override PartName="/ppt/ink/ink804.xml" ContentType="application/inkml+xml"/>
  <Override PartName="/ppt/ink/ink805.xml" ContentType="application/inkml+xml"/>
  <Override PartName="/ppt/ink/ink806.xml" ContentType="application/inkml+xml"/>
  <Override PartName="/ppt/ink/ink807.xml" ContentType="application/inkml+xml"/>
  <Override PartName="/ppt/ink/ink808.xml" ContentType="application/inkml+xml"/>
  <Override PartName="/ppt/ink/ink809.xml" ContentType="application/inkml+xml"/>
  <Override PartName="/ppt/ink/ink810.xml" ContentType="application/inkml+xml"/>
  <Override PartName="/ppt/ink/ink811.xml" ContentType="application/inkml+xml"/>
  <Override PartName="/ppt/ink/ink812.xml" ContentType="application/inkml+xml"/>
  <Override PartName="/ppt/ink/ink813.xml" ContentType="application/inkml+xml"/>
  <Override PartName="/ppt/ink/ink814.xml" ContentType="application/inkml+xml"/>
  <Override PartName="/ppt/ink/ink815.xml" ContentType="application/inkml+xml"/>
  <Override PartName="/ppt/ink/ink816.xml" ContentType="application/inkml+xml"/>
  <Override PartName="/ppt/ink/ink817.xml" ContentType="application/inkml+xml"/>
  <Override PartName="/ppt/ink/ink818.xml" ContentType="application/inkml+xml"/>
  <Override PartName="/ppt/ink/ink819.xml" ContentType="application/inkml+xml"/>
  <Override PartName="/ppt/ink/ink820.xml" ContentType="application/inkml+xml"/>
  <Override PartName="/ppt/ink/ink821.xml" ContentType="application/inkml+xml"/>
  <Override PartName="/ppt/ink/ink822.xml" ContentType="application/inkml+xml"/>
  <Override PartName="/ppt/ink/ink823.xml" ContentType="application/inkml+xml"/>
  <Override PartName="/ppt/ink/ink824.xml" ContentType="application/inkml+xml"/>
  <Override PartName="/ppt/ink/ink825.xml" ContentType="application/inkml+xml"/>
  <Override PartName="/ppt/ink/ink826.xml" ContentType="application/inkml+xml"/>
  <Override PartName="/ppt/ink/ink827.xml" ContentType="application/inkml+xml"/>
  <Override PartName="/ppt/ink/ink828.xml" ContentType="application/inkml+xml"/>
  <Override PartName="/ppt/ink/ink829.xml" ContentType="application/inkml+xml"/>
  <Override PartName="/ppt/ink/ink830.xml" ContentType="application/inkml+xml"/>
  <Override PartName="/ppt/ink/ink831.xml" ContentType="application/inkml+xml"/>
  <Override PartName="/ppt/ink/ink832.xml" ContentType="application/inkml+xml"/>
  <Override PartName="/ppt/ink/ink833.xml" ContentType="application/inkml+xml"/>
  <Override PartName="/ppt/ink/ink834.xml" ContentType="application/inkml+xml"/>
  <Override PartName="/ppt/ink/ink835.xml" ContentType="application/inkml+xml"/>
  <Override PartName="/ppt/ink/ink836.xml" ContentType="application/inkml+xml"/>
  <Override PartName="/ppt/ink/ink837.xml" ContentType="application/inkml+xml"/>
  <Override PartName="/ppt/ink/ink838.xml" ContentType="application/inkml+xml"/>
  <Override PartName="/ppt/ink/ink839.xml" ContentType="application/inkml+xml"/>
  <Override PartName="/ppt/ink/ink840.xml" ContentType="application/inkml+xml"/>
  <Override PartName="/ppt/ink/ink841.xml" ContentType="application/inkml+xml"/>
  <Override PartName="/ppt/ink/ink842.xml" ContentType="application/inkml+xml"/>
  <Override PartName="/ppt/ink/ink843.xml" ContentType="application/inkml+xml"/>
  <Override PartName="/ppt/ink/ink844.xml" ContentType="application/inkml+xml"/>
  <Override PartName="/ppt/ink/ink845.xml" ContentType="application/inkml+xml"/>
  <Override PartName="/ppt/ink/ink846.xml" ContentType="application/inkml+xml"/>
  <Override PartName="/ppt/ink/ink847.xml" ContentType="application/inkml+xml"/>
  <Override PartName="/ppt/ink/ink848.xml" ContentType="application/inkml+xml"/>
  <Override PartName="/ppt/ink/ink849.xml" ContentType="application/inkml+xml"/>
  <Override PartName="/ppt/ink/ink850.xml" ContentType="application/inkml+xml"/>
  <Override PartName="/ppt/ink/ink851.xml" ContentType="application/inkml+xml"/>
  <Override PartName="/ppt/ink/ink852.xml" ContentType="application/inkml+xml"/>
  <Override PartName="/ppt/ink/ink853.xml" ContentType="application/inkml+xml"/>
  <Override PartName="/ppt/ink/ink854.xml" ContentType="application/inkml+xml"/>
  <Override PartName="/ppt/ink/ink855.xml" ContentType="application/inkml+xml"/>
  <Override PartName="/ppt/ink/ink856.xml" ContentType="application/inkml+xml"/>
  <Override PartName="/ppt/ink/ink857.xml" ContentType="application/inkml+xml"/>
  <Override PartName="/ppt/ink/ink858.xml" ContentType="application/inkml+xml"/>
  <Override PartName="/ppt/ink/ink859.xml" ContentType="application/inkml+xml"/>
  <Override PartName="/ppt/ink/ink860.xml" ContentType="application/inkml+xml"/>
  <Override PartName="/ppt/ink/ink861.xml" ContentType="application/inkml+xml"/>
  <Override PartName="/ppt/ink/ink862.xml" ContentType="application/inkml+xml"/>
  <Override PartName="/ppt/ink/ink863.xml" ContentType="application/inkml+xml"/>
  <Override PartName="/ppt/ink/ink864.xml" ContentType="application/inkml+xml"/>
  <Override PartName="/ppt/ink/ink865.xml" ContentType="application/inkml+xml"/>
  <Override PartName="/ppt/ink/ink866.xml" ContentType="application/inkml+xml"/>
  <Override PartName="/ppt/ink/ink867.xml" ContentType="application/inkml+xml"/>
  <Override PartName="/ppt/ink/ink868.xml" ContentType="application/inkml+xml"/>
  <Override PartName="/ppt/ink/ink869.xml" ContentType="application/inkml+xml"/>
  <Override PartName="/ppt/ink/ink870.xml" ContentType="application/inkml+xml"/>
  <Override PartName="/ppt/ink/ink871.xml" ContentType="application/inkml+xml"/>
  <Override PartName="/ppt/ink/ink872.xml" ContentType="application/inkml+xml"/>
  <Override PartName="/ppt/ink/ink873.xml" ContentType="application/inkml+xml"/>
  <Override PartName="/ppt/ink/ink874.xml" ContentType="application/inkml+xml"/>
  <Override PartName="/ppt/ink/ink875.xml" ContentType="application/inkml+xml"/>
  <Override PartName="/ppt/ink/ink876.xml" ContentType="application/inkml+xml"/>
  <Override PartName="/ppt/ink/ink877.xml" ContentType="application/inkml+xml"/>
  <Override PartName="/ppt/ink/ink878.xml" ContentType="application/inkml+xml"/>
  <Override PartName="/ppt/ink/ink879.xml" ContentType="application/inkml+xml"/>
  <Override PartName="/ppt/ink/ink880.xml" ContentType="application/inkml+xml"/>
  <Override PartName="/ppt/ink/ink881.xml" ContentType="application/inkml+xml"/>
  <Override PartName="/ppt/ink/ink882.xml" ContentType="application/inkml+xml"/>
  <Override PartName="/ppt/ink/ink883.xml" ContentType="application/inkml+xml"/>
  <Override PartName="/ppt/ink/ink884.xml" ContentType="application/inkml+xml"/>
  <Override PartName="/ppt/ink/ink885.xml" ContentType="application/inkml+xml"/>
  <Override PartName="/ppt/ink/ink886.xml" ContentType="application/inkml+xml"/>
  <Override PartName="/ppt/ink/ink887.xml" ContentType="application/inkml+xml"/>
  <Override PartName="/ppt/ink/ink888.xml" ContentType="application/inkml+xml"/>
  <Override PartName="/ppt/ink/ink889.xml" ContentType="application/inkml+xml"/>
  <Override PartName="/ppt/ink/ink890.xml" ContentType="application/inkml+xml"/>
  <Override PartName="/ppt/ink/ink891.xml" ContentType="application/inkml+xml"/>
  <Override PartName="/ppt/ink/ink892.xml" ContentType="application/inkml+xml"/>
  <Override PartName="/ppt/ink/ink893.xml" ContentType="application/inkml+xml"/>
  <Override PartName="/ppt/ink/ink894.xml" ContentType="application/inkml+xml"/>
  <Override PartName="/ppt/ink/ink895.xml" ContentType="application/inkml+xml"/>
  <Override PartName="/ppt/ink/ink896.xml" ContentType="application/inkml+xml"/>
  <Override PartName="/ppt/ink/ink897.xml" ContentType="application/inkml+xml"/>
  <Override PartName="/ppt/ink/ink898.xml" ContentType="application/inkml+xml"/>
  <Override PartName="/ppt/ink/ink899.xml" ContentType="application/inkml+xml"/>
  <Override PartName="/ppt/ink/ink900.xml" ContentType="application/inkml+xml"/>
  <Override PartName="/ppt/ink/ink901.xml" ContentType="application/inkml+xml"/>
  <Override PartName="/ppt/ink/ink902.xml" ContentType="application/inkml+xml"/>
  <Override PartName="/ppt/ink/ink903.xml" ContentType="application/inkml+xml"/>
  <Override PartName="/ppt/ink/ink904.xml" ContentType="application/inkml+xml"/>
  <Override PartName="/ppt/ink/ink905.xml" ContentType="application/inkml+xml"/>
  <Override PartName="/ppt/ink/ink906.xml" ContentType="application/inkml+xml"/>
  <Override PartName="/ppt/ink/ink907.xml" ContentType="application/inkml+xml"/>
  <Override PartName="/ppt/ink/ink908.xml" ContentType="application/inkml+xml"/>
  <Override PartName="/ppt/ink/ink909.xml" ContentType="application/inkml+xml"/>
  <Override PartName="/ppt/ink/ink910.xml" ContentType="application/inkml+xml"/>
  <Override PartName="/ppt/ink/ink911.xml" ContentType="application/inkml+xml"/>
  <Override PartName="/ppt/ink/ink912.xml" ContentType="application/inkml+xml"/>
  <Override PartName="/ppt/ink/ink913.xml" ContentType="application/inkml+xml"/>
  <Override PartName="/ppt/ink/ink914.xml" ContentType="application/inkml+xml"/>
  <Override PartName="/ppt/ink/ink915.xml" ContentType="application/inkml+xml"/>
  <Override PartName="/ppt/ink/ink916.xml" ContentType="application/inkml+xml"/>
  <Override PartName="/ppt/ink/ink917.xml" ContentType="application/inkml+xml"/>
  <Override PartName="/ppt/ink/ink918.xml" ContentType="application/inkml+xml"/>
  <Override PartName="/ppt/ink/ink919.xml" ContentType="application/inkml+xml"/>
  <Override PartName="/ppt/ink/ink920.xml" ContentType="application/inkml+xml"/>
  <Override PartName="/ppt/ink/ink921.xml" ContentType="application/inkml+xml"/>
  <Override PartName="/ppt/ink/ink922.xml" ContentType="application/inkml+xml"/>
  <Override PartName="/ppt/ink/ink923.xml" ContentType="application/inkml+xml"/>
  <Override PartName="/ppt/ink/ink924.xml" ContentType="application/inkml+xml"/>
  <Override PartName="/ppt/ink/ink925.xml" ContentType="application/inkml+xml"/>
  <Override PartName="/ppt/ink/ink926.xml" ContentType="application/inkml+xml"/>
  <Override PartName="/ppt/ink/ink927.xml" ContentType="application/inkml+xml"/>
  <Override PartName="/ppt/ink/ink928.xml" ContentType="application/inkml+xml"/>
  <Override PartName="/ppt/ink/ink929.xml" ContentType="application/inkml+xml"/>
  <Override PartName="/ppt/ink/ink930.xml" ContentType="application/inkml+xml"/>
  <Override PartName="/ppt/ink/ink931.xml" ContentType="application/inkml+xml"/>
  <Override PartName="/ppt/ink/ink932.xml" ContentType="application/inkml+xml"/>
  <Override PartName="/ppt/ink/ink933.xml" ContentType="application/inkml+xml"/>
  <Override PartName="/ppt/ink/ink934.xml" ContentType="application/inkml+xml"/>
  <Override PartName="/ppt/ink/ink935.xml" ContentType="application/inkml+xml"/>
  <Override PartName="/ppt/ink/ink936.xml" ContentType="application/inkml+xml"/>
  <Override PartName="/ppt/ink/ink937.xml" ContentType="application/inkml+xml"/>
  <Override PartName="/ppt/ink/ink938.xml" ContentType="application/inkml+xml"/>
  <Override PartName="/ppt/ink/ink939.xml" ContentType="application/inkml+xml"/>
  <Override PartName="/ppt/ink/ink940.xml" ContentType="application/inkml+xml"/>
  <Override PartName="/ppt/ink/ink941.xml" ContentType="application/inkml+xml"/>
  <Override PartName="/ppt/ink/ink942.xml" ContentType="application/inkml+xml"/>
  <Override PartName="/ppt/ink/ink943.xml" ContentType="application/inkml+xml"/>
  <Override PartName="/ppt/ink/ink944.xml" ContentType="application/inkml+xml"/>
  <Override PartName="/ppt/ink/ink945.xml" ContentType="application/inkml+xml"/>
  <Override PartName="/ppt/ink/ink946.xml" ContentType="application/inkml+xml"/>
  <Override PartName="/ppt/ink/ink947.xml" ContentType="application/inkml+xml"/>
  <Override PartName="/ppt/ink/ink948.xml" ContentType="application/inkml+xml"/>
  <Override PartName="/ppt/ink/ink949.xml" ContentType="application/inkml+xml"/>
  <Override PartName="/ppt/ink/ink950.xml" ContentType="application/inkml+xml"/>
  <Override PartName="/ppt/ink/ink951.xml" ContentType="application/inkml+xml"/>
  <Override PartName="/ppt/ink/ink952.xml" ContentType="application/inkml+xml"/>
  <Override PartName="/ppt/ink/ink953.xml" ContentType="application/inkml+xml"/>
  <Override PartName="/ppt/ink/ink954.xml" ContentType="application/inkml+xml"/>
  <Override PartName="/ppt/ink/ink955.xml" ContentType="application/inkml+xml"/>
  <Override PartName="/ppt/ink/ink956.xml" ContentType="application/inkml+xml"/>
  <Override PartName="/ppt/ink/ink957.xml" ContentType="application/inkml+xml"/>
  <Override PartName="/ppt/ink/ink958.xml" ContentType="application/inkml+xml"/>
  <Override PartName="/ppt/ink/ink959.xml" ContentType="application/inkml+xml"/>
  <Override PartName="/ppt/ink/ink960.xml" ContentType="application/inkml+xml"/>
  <Override PartName="/ppt/ink/ink961.xml" ContentType="application/inkml+xml"/>
  <Override PartName="/ppt/ink/ink962.xml" ContentType="application/inkml+xml"/>
  <Override PartName="/ppt/ink/ink963.xml" ContentType="application/inkml+xml"/>
  <Override PartName="/ppt/ink/ink964.xml" ContentType="application/inkml+xml"/>
  <Override PartName="/ppt/ink/ink965.xml" ContentType="application/inkml+xml"/>
  <Override PartName="/ppt/ink/ink966.xml" ContentType="application/inkml+xml"/>
  <Override PartName="/ppt/ink/ink967.xml" ContentType="application/inkml+xml"/>
  <Override PartName="/ppt/ink/ink968.xml" ContentType="application/inkml+xml"/>
  <Override PartName="/ppt/ink/ink969.xml" ContentType="application/inkml+xml"/>
  <Override PartName="/ppt/ink/ink970.xml" ContentType="application/inkml+xml"/>
  <Override PartName="/ppt/ink/ink971.xml" ContentType="application/inkml+xml"/>
  <Override PartName="/ppt/ink/ink972.xml" ContentType="application/inkml+xml"/>
  <Override PartName="/ppt/ink/ink973.xml" ContentType="application/inkml+xml"/>
  <Override PartName="/ppt/ink/ink974.xml" ContentType="application/inkml+xml"/>
  <Override PartName="/ppt/ink/ink975.xml" ContentType="application/inkml+xml"/>
  <Override PartName="/ppt/ink/ink976.xml" ContentType="application/inkml+xml"/>
  <Override PartName="/ppt/ink/ink977.xml" ContentType="application/inkml+xml"/>
  <Override PartName="/ppt/ink/ink978.xml" ContentType="application/inkml+xml"/>
  <Override PartName="/ppt/ink/ink979.xml" ContentType="application/inkml+xml"/>
  <Override PartName="/ppt/ink/ink980.xml" ContentType="application/inkml+xml"/>
  <Override PartName="/ppt/ink/ink981.xml" ContentType="application/inkml+xml"/>
  <Override PartName="/ppt/ink/ink982.xml" ContentType="application/inkml+xml"/>
  <Override PartName="/ppt/ink/ink983.xml" ContentType="application/inkml+xml"/>
  <Override PartName="/ppt/ink/ink984.xml" ContentType="application/inkml+xml"/>
  <Override PartName="/ppt/ink/ink985.xml" ContentType="application/inkml+xml"/>
  <Override PartName="/ppt/ink/ink986.xml" ContentType="application/inkml+xml"/>
  <Override PartName="/ppt/ink/ink987.xml" ContentType="application/inkml+xml"/>
  <Override PartName="/ppt/ink/ink988.xml" ContentType="application/inkml+xml"/>
  <Override PartName="/ppt/ink/ink989.xml" ContentType="application/inkml+xml"/>
  <Override PartName="/ppt/ink/ink990.xml" ContentType="application/inkml+xml"/>
  <Override PartName="/ppt/ink/ink991.xml" ContentType="application/inkml+xml"/>
  <Override PartName="/ppt/ink/ink992.xml" ContentType="application/inkml+xml"/>
  <Override PartName="/ppt/ink/ink993.xml" ContentType="application/inkml+xml"/>
  <Override PartName="/ppt/ink/ink994.xml" ContentType="application/inkml+xml"/>
  <Override PartName="/ppt/ink/ink995.xml" ContentType="application/inkml+xml"/>
  <Override PartName="/ppt/ink/ink996.xml" ContentType="application/inkml+xml"/>
  <Override PartName="/ppt/ink/ink997.xml" ContentType="application/inkml+xml"/>
  <Override PartName="/ppt/ink/ink998.xml" ContentType="application/inkml+xml"/>
  <Override PartName="/ppt/ink/ink999.xml" ContentType="application/inkml+xml"/>
  <Override PartName="/ppt/ink/ink1000.xml" ContentType="application/inkml+xml"/>
  <Override PartName="/ppt/ink/ink1001.xml" ContentType="application/inkml+xml"/>
  <Override PartName="/ppt/ink/ink1002.xml" ContentType="application/inkml+xml"/>
  <Override PartName="/ppt/ink/ink1003.xml" ContentType="application/inkml+xml"/>
  <Override PartName="/ppt/ink/ink1004.xml" ContentType="application/inkml+xml"/>
  <Override PartName="/ppt/ink/ink1005.xml" ContentType="application/inkml+xml"/>
  <Override PartName="/ppt/ink/ink1006.xml" ContentType="application/inkml+xml"/>
  <Override PartName="/ppt/ink/ink1007.xml" ContentType="application/inkml+xml"/>
  <Override PartName="/ppt/ink/ink1008.xml" ContentType="application/inkml+xml"/>
  <Override PartName="/ppt/ink/ink1009.xml" ContentType="application/inkml+xml"/>
  <Override PartName="/ppt/ink/ink1010.xml" ContentType="application/inkml+xml"/>
  <Override PartName="/ppt/ink/ink1011.xml" ContentType="application/inkml+xml"/>
  <Override PartName="/ppt/ink/ink1012.xml" ContentType="application/inkml+xml"/>
  <Override PartName="/ppt/ink/ink1013.xml" ContentType="application/inkml+xml"/>
  <Override PartName="/ppt/ink/ink1014.xml" ContentType="application/inkml+xml"/>
  <Override PartName="/ppt/ink/ink1015.xml" ContentType="application/inkml+xml"/>
  <Override PartName="/ppt/ink/ink1016.xml" ContentType="application/inkml+xml"/>
  <Override PartName="/ppt/ink/ink1017.xml" ContentType="application/inkml+xml"/>
  <Override PartName="/ppt/ink/ink1018.xml" ContentType="application/inkml+xml"/>
  <Override PartName="/ppt/ink/ink1019.xml" ContentType="application/inkml+xml"/>
  <Override PartName="/ppt/ink/ink1020.xml" ContentType="application/inkml+xml"/>
  <Override PartName="/ppt/ink/ink1021.xml" ContentType="application/inkml+xml"/>
  <Override PartName="/ppt/ink/ink1022.xml" ContentType="application/inkml+xml"/>
  <Override PartName="/ppt/ink/ink1023.xml" ContentType="application/inkml+xml"/>
  <Override PartName="/ppt/ink/ink1024.xml" ContentType="application/inkml+xml"/>
  <Override PartName="/ppt/ink/ink1025.xml" ContentType="application/inkml+xml"/>
  <Override PartName="/ppt/ink/ink1026.xml" ContentType="application/inkml+xml"/>
  <Override PartName="/ppt/ink/ink1027.xml" ContentType="application/inkml+xml"/>
  <Override PartName="/ppt/ink/ink1028.xml" ContentType="application/inkml+xml"/>
  <Override PartName="/ppt/ink/ink1029.xml" ContentType="application/inkml+xml"/>
  <Override PartName="/ppt/ink/ink1030.xml" ContentType="application/inkml+xml"/>
  <Override PartName="/ppt/ink/ink1031.xml" ContentType="application/inkml+xml"/>
  <Override PartName="/ppt/ink/ink1032.xml" ContentType="application/inkml+xml"/>
  <Override PartName="/ppt/ink/ink1033.xml" ContentType="application/inkml+xml"/>
  <Override PartName="/ppt/ink/ink1034.xml" ContentType="application/inkml+xml"/>
  <Override PartName="/ppt/ink/ink1035.xml" ContentType="application/inkml+xml"/>
  <Override PartName="/ppt/ink/ink1036.xml" ContentType="application/inkml+xml"/>
  <Override PartName="/ppt/ink/ink1037.xml" ContentType="application/inkml+xml"/>
  <Override PartName="/ppt/ink/ink1038.xml" ContentType="application/inkml+xml"/>
  <Override PartName="/ppt/ink/ink1039.xml" ContentType="application/inkml+xml"/>
  <Override PartName="/ppt/ink/ink1040.xml" ContentType="application/inkml+xml"/>
  <Override PartName="/ppt/ink/ink1041.xml" ContentType="application/inkml+xml"/>
  <Override PartName="/ppt/ink/ink1042.xml" ContentType="application/inkml+xml"/>
  <Override PartName="/ppt/ink/ink1043.xml" ContentType="application/inkml+xml"/>
  <Override PartName="/ppt/ink/ink1044.xml" ContentType="application/inkml+xml"/>
  <Override PartName="/ppt/ink/ink1045.xml" ContentType="application/inkml+xml"/>
  <Override PartName="/ppt/ink/ink1046.xml" ContentType="application/inkml+xml"/>
  <Override PartName="/ppt/ink/ink1047.xml" ContentType="application/inkml+xml"/>
  <Override PartName="/ppt/ink/ink1048.xml" ContentType="application/inkml+xml"/>
  <Override PartName="/ppt/ink/ink1049.xml" ContentType="application/inkml+xml"/>
  <Override PartName="/ppt/ink/ink1050.xml" ContentType="application/inkml+xml"/>
  <Override PartName="/ppt/ink/ink1051.xml" ContentType="application/inkml+xml"/>
  <Override PartName="/ppt/ink/ink1052.xml" ContentType="application/inkml+xml"/>
  <Override PartName="/ppt/ink/ink1053.xml" ContentType="application/inkml+xml"/>
  <Override PartName="/ppt/ink/ink1054.xml" ContentType="application/inkml+xml"/>
  <Override PartName="/ppt/ink/ink1055.xml" ContentType="application/inkml+xml"/>
  <Override PartName="/ppt/ink/ink1056.xml" ContentType="application/inkml+xml"/>
  <Override PartName="/ppt/ink/ink1057.xml" ContentType="application/inkml+xml"/>
  <Override PartName="/ppt/ink/ink1058.xml" ContentType="application/inkml+xml"/>
  <Override PartName="/ppt/ink/ink1059.xml" ContentType="application/inkml+xml"/>
  <Override PartName="/ppt/ink/ink1060.xml" ContentType="application/inkml+xml"/>
  <Override PartName="/ppt/ink/ink1061.xml" ContentType="application/inkml+xml"/>
  <Override PartName="/ppt/ink/ink1062.xml" ContentType="application/inkml+xml"/>
  <Override PartName="/ppt/ink/ink1063.xml" ContentType="application/inkml+xml"/>
  <Override PartName="/ppt/ink/ink1064.xml" ContentType="application/inkml+xml"/>
  <Override PartName="/ppt/ink/ink1065.xml" ContentType="application/inkml+xml"/>
  <Override PartName="/ppt/ink/ink1066.xml" ContentType="application/inkml+xml"/>
  <Override PartName="/ppt/ink/ink1067.xml" ContentType="application/inkml+xml"/>
  <Override PartName="/ppt/ink/ink1068.xml" ContentType="application/inkml+xml"/>
  <Override PartName="/ppt/ink/ink1069.xml" ContentType="application/inkml+xml"/>
  <Override PartName="/ppt/notesSlides/notesSlide6.xml" ContentType="application/vnd.openxmlformats-officedocument.presentationml.notesSlide+xml"/>
  <Override PartName="/ppt/ink/ink1070.xml" ContentType="application/inkml+xml"/>
  <Override PartName="/ppt/ink/ink1071.xml" ContentType="application/inkml+xml"/>
  <Override PartName="/ppt/ink/ink1072.xml" ContentType="application/inkml+xml"/>
  <Override PartName="/ppt/ink/ink1073.xml" ContentType="application/inkml+xml"/>
  <Override PartName="/ppt/ink/ink1074.xml" ContentType="application/inkml+xml"/>
  <Override PartName="/ppt/ink/ink1075.xml" ContentType="application/inkml+xml"/>
  <Override PartName="/ppt/ink/ink1076.xml" ContentType="application/inkml+xml"/>
  <Override PartName="/ppt/ink/ink1077.xml" ContentType="application/inkml+xml"/>
  <Override PartName="/ppt/ink/ink1078.xml" ContentType="application/inkml+xml"/>
  <Override PartName="/ppt/ink/ink1079.xml" ContentType="application/inkml+xml"/>
  <Override PartName="/ppt/ink/ink1080.xml" ContentType="application/inkml+xml"/>
  <Override PartName="/ppt/ink/ink1081.xml" ContentType="application/inkml+xml"/>
  <Override PartName="/ppt/ink/ink1082.xml" ContentType="application/inkml+xml"/>
  <Override PartName="/ppt/ink/ink1083.xml" ContentType="application/inkml+xml"/>
  <Override PartName="/ppt/ink/ink1084.xml" ContentType="application/inkml+xml"/>
  <Override PartName="/ppt/ink/ink1085.xml" ContentType="application/inkml+xml"/>
  <Override PartName="/ppt/ink/ink1086.xml" ContentType="application/inkml+xml"/>
  <Override PartName="/ppt/ink/ink1087.xml" ContentType="application/inkml+xml"/>
  <Override PartName="/ppt/ink/ink1088.xml" ContentType="application/inkml+xml"/>
  <Override PartName="/ppt/ink/ink1089.xml" ContentType="application/inkml+xml"/>
  <Override PartName="/ppt/ink/ink1090.xml" ContentType="application/inkml+xml"/>
  <Override PartName="/ppt/ink/ink1091.xml" ContentType="application/inkml+xml"/>
  <Override PartName="/ppt/ink/ink1092.xml" ContentType="application/inkml+xml"/>
  <Override PartName="/ppt/ink/ink1093.xml" ContentType="application/inkml+xml"/>
  <Override PartName="/ppt/ink/ink1094.xml" ContentType="application/inkml+xml"/>
  <Override PartName="/ppt/ink/ink1095.xml" ContentType="application/inkml+xml"/>
  <Override PartName="/ppt/ink/ink1096.xml" ContentType="application/inkml+xml"/>
  <Override PartName="/ppt/ink/ink1097.xml" ContentType="application/inkml+xml"/>
  <Override PartName="/ppt/ink/ink1098.xml" ContentType="application/inkml+xml"/>
  <Override PartName="/ppt/ink/ink1099.xml" ContentType="application/inkml+xml"/>
  <Override PartName="/ppt/ink/ink1100.xml" ContentType="application/inkml+xml"/>
  <Override PartName="/ppt/ink/ink1101.xml" ContentType="application/inkml+xml"/>
  <Override PartName="/ppt/ink/ink1102.xml" ContentType="application/inkml+xml"/>
  <Override PartName="/ppt/ink/ink1103.xml" ContentType="application/inkml+xml"/>
  <Override PartName="/ppt/ink/ink1104.xml" ContentType="application/inkml+xml"/>
  <Override PartName="/ppt/ink/ink1105.xml" ContentType="application/inkml+xml"/>
  <Override PartName="/ppt/ink/ink1106.xml" ContentType="application/inkml+xml"/>
  <Override PartName="/ppt/ink/ink1107.xml" ContentType="application/inkml+xml"/>
  <Override PartName="/ppt/ink/ink1108.xml" ContentType="application/inkml+xml"/>
  <Override PartName="/ppt/ink/ink1109.xml" ContentType="application/inkml+xml"/>
  <Override PartName="/ppt/ink/ink1110.xml" ContentType="application/inkml+xml"/>
  <Override PartName="/ppt/ink/ink1111.xml" ContentType="application/inkml+xml"/>
  <Override PartName="/ppt/ink/ink1112.xml" ContentType="application/inkml+xml"/>
  <Override PartName="/ppt/notesSlides/notesSlide7.xml" ContentType="application/vnd.openxmlformats-officedocument.presentationml.notesSlide+xml"/>
  <Override PartName="/ppt/ink/ink1113.xml" ContentType="application/inkml+xml"/>
  <Override PartName="/ppt/ink/ink1114.xml" ContentType="application/inkml+xml"/>
  <Override PartName="/ppt/ink/ink1115.xml" ContentType="application/inkml+xml"/>
  <Override PartName="/ppt/ink/ink1116.xml" ContentType="application/inkml+xml"/>
  <Override PartName="/ppt/ink/ink1117.xml" ContentType="application/inkml+xml"/>
  <Override PartName="/ppt/ink/ink1118.xml" ContentType="application/inkml+xml"/>
  <Override PartName="/ppt/ink/ink1119.xml" ContentType="application/inkml+xml"/>
  <Override PartName="/ppt/ink/ink1120.xml" ContentType="application/inkml+xml"/>
  <Override PartName="/ppt/ink/ink1121.xml" ContentType="application/inkml+xml"/>
  <Override PartName="/ppt/ink/ink1122.xml" ContentType="application/inkml+xml"/>
  <Override PartName="/ppt/ink/ink1123.xml" ContentType="application/inkml+xml"/>
  <Override PartName="/ppt/ink/ink1124.xml" ContentType="application/inkml+xml"/>
  <Override PartName="/ppt/ink/ink1125.xml" ContentType="application/inkml+xml"/>
  <Override PartName="/ppt/ink/ink1126.xml" ContentType="application/inkml+xml"/>
  <Override PartName="/ppt/ink/ink1127.xml" ContentType="application/inkml+xml"/>
  <Override PartName="/ppt/ink/ink1128.xml" ContentType="application/inkml+xml"/>
  <Override PartName="/ppt/ink/ink1129.xml" ContentType="application/inkml+xml"/>
  <Override PartName="/ppt/ink/ink1130.xml" ContentType="application/inkml+xml"/>
  <Override PartName="/ppt/ink/ink1131.xml" ContentType="application/inkml+xml"/>
  <Override PartName="/ppt/ink/ink1132.xml" ContentType="application/inkml+xml"/>
  <Override PartName="/ppt/ink/ink1133.xml" ContentType="application/inkml+xml"/>
  <Override PartName="/ppt/ink/ink1134.xml" ContentType="application/inkml+xml"/>
  <Override PartName="/ppt/ink/ink1135.xml" ContentType="application/inkml+xml"/>
  <Override PartName="/ppt/ink/ink1136.xml" ContentType="application/inkml+xml"/>
  <Override PartName="/ppt/ink/ink1137.xml" ContentType="application/inkml+xml"/>
  <Override PartName="/ppt/ink/ink1138.xml" ContentType="application/inkml+xml"/>
  <Override PartName="/ppt/ink/ink1139.xml" ContentType="application/inkml+xml"/>
  <Override PartName="/ppt/ink/ink1140.xml" ContentType="application/inkml+xml"/>
  <Override PartName="/ppt/ink/ink1141.xml" ContentType="application/inkml+xml"/>
  <Override PartName="/ppt/ink/ink1142.xml" ContentType="application/inkml+xml"/>
  <Override PartName="/ppt/ink/ink1143.xml" ContentType="application/inkml+xml"/>
  <Override PartName="/ppt/ink/ink1144.xml" ContentType="application/inkml+xml"/>
  <Override PartName="/ppt/ink/ink1145.xml" ContentType="application/inkml+xml"/>
  <Override PartName="/ppt/ink/ink1146.xml" ContentType="application/inkml+xml"/>
  <Override PartName="/ppt/ink/ink1147.xml" ContentType="application/inkml+xml"/>
  <Override PartName="/ppt/ink/ink1148.xml" ContentType="application/inkml+xml"/>
  <Override PartName="/ppt/ink/ink1149.xml" ContentType="application/inkml+xml"/>
  <Override PartName="/ppt/ink/ink1150.xml" ContentType="application/inkml+xml"/>
  <Override PartName="/ppt/ink/ink1151.xml" ContentType="application/inkml+xml"/>
  <Override PartName="/ppt/ink/ink1152.xml" ContentType="application/inkml+xml"/>
  <Override PartName="/ppt/ink/ink1153.xml" ContentType="application/inkml+xml"/>
  <Override PartName="/ppt/ink/ink1154.xml" ContentType="application/inkml+xml"/>
  <Override PartName="/ppt/ink/ink1155.xml" ContentType="application/inkml+xml"/>
  <Override PartName="/ppt/ink/ink1156.xml" ContentType="application/inkml+xml"/>
  <Override PartName="/ppt/ink/ink1157.xml" ContentType="application/inkml+xml"/>
  <Override PartName="/ppt/ink/ink1158.xml" ContentType="application/inkml+xml"/>
  <Override PartName="/ppt/ink/ink1159.xml" ContentType="application/inkml+xml"/>
  <Override PartName="/ppt/ink/ink1160.xml" ContentType="application/inkml+xml"/>
  <Override PartName="/ppt/ink/ink1161.xml" ContentType="application/inkml+xml"/>
  <Override PartName="/ppt/ink/ink1162.xml" ContentType="application/inkml+xml"/>
  <Override PartName="/ppt/ink/ink1163.xml" ContentType="application/inkml+xml"/>
  <Override PartName="/ppt/ink/ink1164.xml" ContentType="application/inkml+xml"/>
  <Override PartName="/ppt/ink/ink1165.xml" ContentType="application/inkml+xml"/>
  <Override PartName="/ppt/ink/ink1166.xml" ContentType="application/inkml+xml"/>
  <Override PartName="/ppt/ink/ink1167.xml" ContentType="application/inkml+xml"/>
  <Override PartName="/ppt/ink/ink1168.xml" ContentType="application/inkml+xml"/>
  <Override PartName="/ppt/ink/ink1169.xml" ContentType="application/inkml+xml"/>
  <Override PartName="/ppt/ink/ink1170.xml" ContentType="application/inkml+xml"/>
  <Override PartName="/ppt/ink/ink1171.xml" ContentType="application/inkml+xml"/>
  <Override PartName="/ppt/ink/ink1172.xml" ContentType="application/inkml+xml"/>
  <Override PartName="/ppt/ink/ink1173.xml" ContentType="application/inkml+xml"/>
  <Override PartName="/ppt/ink/ink1174.xml" ContentType="application/inkml+xml"/>
  <Override PartName="/ppt/ink/ink1175.xml" ContentType="application/inkml+xml"/>
  <Override PartName="/ppt/ink/ink1176.xml" ContentType="application/inkml+xml"/>
  <Override PartName="/ppt/ink/ink1177.xml" ContentType="application/inkml+xml"/>
  <Override PartName="/ppt/ink/ink1178.xml" ContentType="application/inkml+xml"/>
  <Override PartName="/ppt/ink/ink1179.xml" ContentType="application/inkml+xml"/>
  <Override PartName="/ppt/ink/ink1180.xml" ContentType="application/inkml+xml"/>
  <Override PartName="/ppt/ink/ink1181.xml" ContentType="application/inkml+xml"/>
  <Override PartName="/ppt/ink/ink1182.xml" ContentType="application/inkml+xml"/>
  <Override PartName="/ppt/ink/ink1183.xml" ContentType="application/inkml+xml"/>
  <Override PartName="/ppt/ink/ink1184.xml" ContentType="application/inkml+xml"/>
  <Override PartName="/ppt/ink/ink1185.xml" ContentType="application/inkml+xml"/>
  <Override PartName="/ppt/ink/ink1186.xml" ContentType="application/inkml+xml"/>
  <Override PartName="/ppt/ink/ink1187.xml" ContentType="application/inkml+xml"/>
  <Override PartName="/ppt/ink/ink1188.xml" ContentType="application/inkml+xml"/>
  <Override PartName="/ppt/ink/ink1189.xml" ContentType="application/inkml+xml"/>
  <Override PartName="/ppt/ink/ink1190.xml" ContentType="application/inkml+xml"/>
  <Override PartName="/ppt/ink/ink1191.xml" ContentType="application/inkml+xml"/>
  <Override PartName="/ppt/ink/ink1192.xml" ContentType="application/inkml+xml"/>
  <Override PartName="/ppt/ink/ink1193.xml" ContentType="application/inkml+xml"/>
  <Override PartName="/ppt/ink/ink1194.xml" ContentType="application/inkml+xml"/>
  <Override PartName="/ppt/ink/ink1195.xml" ContentType="application/inkml+xml"/>
  <Override PartName="/ppt/ink/ink1196.xml" ContentType="application/inkml+xml"/>
  <Override PartName="/ppt/ink/ink1197.xml" ContentType="application/inkml+xml"/>
  <Override PartName="/ppt/ink/ink1198.xml" ContentType="application/inkml+xml"/>
  <Override PartName="/ppt/ink/ink1199.xml" ContentType="application/inkml+xml"/>
  <Override PartName="/ppt/ink/ink1200.xml" ContentType="application/inkml+xml"/>
  <Override PartName="/ppt/ink/ink1201.xml" ContentType="application/inkml+xml"/>
  <Override PartName="/ppt/ink/ink1202.xml" ContentType="application/inkml+xml"/>
  <Override PartName="/ppt/ink/ink1203.xml" ContentType="application/inkml+xml"/>
  <Override PartName="/ppt/ink/ink1204.xml" ContentType="application/inkml+xml"/>
  <Override PartName="/ppt/ink/ink1205.xml" ContentType="application/inkml+xml"/>
  <Override PartName="/ppt/ink/ink1206.xml" ContentType="application/inkml+xml"/>
  <Override PartName="/ppt/ink/ink1207.xml" ContentType="application/inkml+xml"/>
  <Override PartName="/ppt/ink/ink1208.xml" ContentType="application/inkml+xml"/>
  <Override PartName="/ppt/ink/ink1209.xml" ContentType="application/inkml+xml"/>
  <Override PartName="/ppt/ink/ink1210.xml" ContentType="application/inkml+xml"/>
  <Override PartName="/ppt/ink/ink1211.xml" ContentType="application/inkml+xml"/>
  <Override PartName="/ppt/ink/ink1212.xml" ContentType="application/inkml+xml"/>
  <Override PartName="/ppt/ink/ink1213.xml" ContentType="application/inkml+xml"/>
  <Override PartName="/ppt/ink/ink1214.xml" ContentType="application/inkml+xml"/>
  <Override PartName="/ppt/ink/ink1215.xml" ContentType="application/inkml+xml"/>
  <Override PartName="/ppt/ink/ink1216.xml" ContentType="application/inkml+xml"/>
  <Override PartName="/ppt/ink/ink1217.xml" ContentType="application/inkml+xml"/>
  <Override PartName="/ppt/ink/ink1218.xml" ContentType="application/inkml+xml"/>
  <Override PartName="/ppt/ink/ink1219.xml" ContentType="application/inkml+xml"/>
  <Override PartName="/ppt/ink/ink1220.xml" ContentType="application/inkml+xml"/>
  <Override PartName="/ppt/ink/ink1221.xml" ContentType="application/inkml+xml"/>
  <Override PartName="/ppt/ink/ink1222.xml" ContentType="application/inkml+xml"/>
  <Override PartName="/ppt/ink/ink1223.xml" ContentType="application/inkml+xml"/>
  <Override PartName="/ppt/ink/ink1224.xml" ContentType="application/inkml+xml"/>
  <Override PartName="/ppt/ink/ink1225.xml" ContentType="application/inkml+xml"/>
  <Override PartName="/ppt/ink/ink1226.xml" ContentType="application/inkml+xml"/>
  <Override PartName="/ppt/ink/ink1227.xml" ContentType="application/inkml+xml"/>
  <Override PartName="/ppt/ink/ink1228.xml" ContentType="application/inkml+xml"/>
  <Override PartName="/ppt/ink/ink1229.xml" ContentType="application/inkml+xml"/>
  <Override PartName="/ppt/ink/ink1230.xml" ContentType="application/inkml+xml"/>
  <Override PartName="/ppt/ink/ink1231.xml" ContentType="application/inkml+xml"/>
  <Override PartName="/ppt/ink/ink1232.xml" ContentType="application/inkml+xml"/>
  <Override PartName="/ppt/ink/ink1233.xml" ContentType="application/inkml+xml"/>
  <Override PartName="/ppt/ink/ink1234.xml" ContentType="application/inkml+xml"/>
  <Override PartName="/ppt/ink/ink1235.xml" ContentType="application/inkml+xml"/>
  <Override PartName="/ppt/ink/ink1236.xml" ContentType="application/inkml+xml"/>
  <Override PartName="/ppt/ink/ink1237.xml" ContentType="application/inkml+xml"/>
  <Override PartName="/ppt/ink/ink1238.xml" ContentType="application/inkml+xml"/>
  <Override PartName="/ppt/ink/ink1239.xml" ContentType="application/inkml+xml"/>
  <Override PartName="/ppt/notesSlides/notesSlide8.xml" ContentType="application/vnd.openxmlformats-officedocument.presentationml.notesSlide+xml"/>
  <Override PartName="/ppt/ink/ink1240.xml" ContentType="application/inkml+xml"/>
  <Override PartName="/ppt/ink/ink1241.xml" ContentType="application/inkml+xml"/>
  <Override PartName="/ppt/ink/ink1242.xml" ContentType="application/inkml+xml"/>
  <Override PartName="/ppt/ink/ink1243.xml" ContentType="application/inkml+xml"/>
  <Override PartName="/ppt/ink/ink1244.xml" ContentType="application/inkml+xml"/>
  <Override PartName="/ppt/ink/ink1245.xml" ContentType="application/inkml+xml"/>
  <Override PartName="/ppt/ink/ink1246.xml" ContentType="application/inkml+xml"/>
  <Override PartName="/ppt/ink/ink1247.xml" ContentType="application/inkml+xml"/>
  <Override PartName="/ppt/ink/ink1248.xml" ContentType="application/inkml+xml"/>
  <Override PartName="/ppt/ink/ink1249.xml" ContentType="application/inkml+xml"/>
  <Override PartName="/ppt/ink/ink1250.xml" ContentType="application/inkml+xml"/>
  <Override PartName="/ppt/ink/ink1251.xml" ContentType="application/inkml+xml"/>
  <Override PartName="/ppt/ink/ink1252.xml" ContentType="application/inkml+xml"/>
  <Override PartName="/ppt/ink/ink1253.xml" ContentType="application/inkml+xml"/>
  <Override PartName="/ppt/ink/ink1254.xml" ContentType="application/inkml+xml"/>
  <Override PartName="/ppt/ink/ink1255.xml" ContentType="application/inkml+xml"/>
  <Override PartName="/ppt/ink/ink1256.xml" ContentType="application/inkml+xml"/>
  <Override PartName="/ppt/ink/ink1257.xml" ContentType="application/inkml+xml"/>
  <Override PartName="/ppt/ink/ink1258.xml" ContentType="application/inkml+xml"/>
  <Override PartName="/ppt/ink/ink1259.xml" ContentType="application/inkml+xml"/>
  <Override PartName="/ppt/ink/ink1260.xml" ContentType="application/inkml+xml"/>
  <Override PartName="/ppt/ink/ink1261.xml" ContentType="application/inkml+xml"/>
  <Override PartName="/ppt/ink/ink1262.xml" ContentType="application/inkml+xml"/>
  <Override PartName="/ppt/ink/ink1263.xml" ContentType="application/inkml+xml"/>
  <Override PartName="/ppt/ink/ink1264.xml" ContentType="application/inkml+xml"/>
  <Override PartName="/ppt/ink/ink1265.xml" ContentType="application/inkml+xml"/>
  <Override PartName="/ppt/ink/ink1266.xml" ContentType="application/inkml+xml"/>
  <Override PartName="/ppt/ink/ink1267.xml" ContentType="application/inkml+xml"/>
  <Override PartName="/ppt/ink/ink1268.xml" ContentType="application/inkml+xml"/>
  <Override PartName="/ppt/ink/ink1269.xml" ContentType="application/inkml+xml"/>
  <Override PartName="/ppt/ink/ink1270.xml" ContentType="application/inkml+xml"/>
  <Override PartName="/ppt/ink/ink1271.xml" ContentType="application/inkml+xml"/>
  <Override PartName="/ppt/ink/ink1272.xml" ContentType="application/inkml+xml"/>
  <Override PartName="/ppt/ink/ink1273.xml" ContentType="application/inkml+xml"/>
  <Override PartName="/ppt/ink/ink1274.xml" ContentType="application/inkml+xml"/>
  <Override PartName="/ppt/ink/ink1275.xml" ContentType="application/inkml+xml"/>
  <Override PartName="/ppt/ink/ink1276.xml" ContentType="application/inkml+xml"/>
  <Override PartName="/ppt/ink/ink1277.xml" ContentType="application/inkml+xml"/>
  <Override PartName="/ppt/ink/ink1278.xml" ContentType="application/inkml+xml"/>
  <Override PartName="/ppt/ink/ink1279.xml" ContentType="application/inkml+xml"/>
  <Override PartName="/ppt/ink/ink1280.xml" ContentType="application/inkml+xml"/>
  <Override PartName="/ppt/ink/ink1281.xml" ContentType="application/inkml+xml"/>
  <Override PartName="/ppt/ink/ink1282.xml" ContentType="application/inkml+xml"/>
  <Override PartName="/ppt/ink/ink1283.xml" ContentType="application/inkml+xml"/>
  <Override PartName="/ppt/ink/ink1284.xml" ContentType="application/inkml+xml"/>
  <Override PartName="/ppt/ink/ink1285.xml" ContentType="application/inkml+xml"/>
  <Override PartName="/ppt/ink/ink1286.xml" ContentType="application/inkml+xml"/>
  <Override PartName="/ppt/ink/ink1287.xml" ContentType="application/inkml+xml"/>
  <Override PartName="/ppt/ink/ink1288.xml" ContentType="application/inkml+xml"/>
  <Override PartName="/ppt/ink/ink1289.xml" ContentType="application/inkml+xml"/>
  <Override PartName="/ppt/ink/ink1290.xml" ContentType="application/inkml+xml"/>
  <Override PartName="/ppt/ink/ink1291.xml" ContentType="application/inkml+xml"/>
  <Override PartName="/ppt/ink/ink1292.xml" ContentType="application/inkml+xml"/>
  <Override PartName="/ppt/ink/ink1293.xml" ContentType="application/inkml+xml"/>
  <Override PartName="/ppt/ink/ink1294.xml" ContentType="application/inkml+xml"/>
  <Override PartName="/ppt/ink/ink1295.xml" ContentType="application/inkml+xml"/>
  <Override PartName="/ppt/ink/ink1296.xml" ContentType="application/inkml+xml"/>
  <Override PartName="/ppt/ink/ink1297.xml" ContentType="application/inkml+xml"/>
  <Override PartName="/ppt/ink/ink1298.xml" ContentType="application/inkml+xml"/>
  <Override PartName="/ppt/ink/ink1299.xml" ContentType="application/inkml+xml"/>
  <Override PartName="/ppt/ink/ink1300.xml" ContentType="application/inkml+xml"/>
  <Override PartName="/ppt/ink/ink1301.xml" ContentType="application/inkml+xml"/>
  <Override PartName="/ppt/ink/ink1302.xml" ContentType="application/inkml+xml"/>
  <Override PartName="/ppt/ink/ink1303.xml" ContentType="application/inkml+xml"/>
  <Override PartName="/ppt/ink/ink1304.xml" ContentType="application/inkml+xml"/>
  <Override PartName="/ppt/ink/ink1305.xml" ContentType="application/inkml+xml"/>
  <Override PartName="/ppt/ink/ink1306.xml" ContentType="application/inkml+xml"/>
  <Override PartName="/ppt/ink/ink1307.xml" ContentType="application/inkml+xml"/>
  <Override PartName="/ppt/ink/ink1308.xml" ContentType="application/inkml+xml"/>
  <Override PartName="/ppt/ink/ink1309.xml" ContentType="application/inkml+xml"/>
  <Override PartName="/ppt/ink/ink1310.xml" ContentType="application/inkml+xml"/>
  <Override PartName="/ppt/ink/ink1311.xml" ContentType="application/inkml+xml"/>
  <Override PartName="/ppt/ink/ink1312.xml" ContentType="application/inkml+xml"/>
  <Override PartName="/ppt/ink/ink1313.xml" ContentType="application/inkml+xml"/>
  <Override PartName="/ppt/ink/ink1314.xml" ContentType="application/inkml+xml"/>
  <Override PartName="/ppt/ink/ink1315.xml" ContentType="application/inkml+xml"/>
  <Override PartName="/ppt/ink/ink1316.xml" ContentType="application/inkml+xml"/>
  <Override PartName="/ppt/ink/ink1317.xml" ContentType="application/inkml+xml"/>
  <Override PartName="/ppt/ink/ink1318.xml" ContentType="application/inkml+xml"/>
  <Override PartName="/ppt/ink/ink1319.xml" ContentType="application/inkml+xml"/>
  <Override PartName="/ppt/ink/ink1320.xml" ContentType="application/inkml+xml"/>
  <Override PartName="/ppt/ink/ink1321.xml" ContentType="application/inkml+xml"/>
  <Override PartName="/ppt/ink/ink1322.xml" ContentType="application/inkml+xml"/>
  <Override PartName="/ppt/ink/ink1323.xml" ContentType="application/inkml+xml"/>
  <Override PartName="/ppt/ink/ink1324.xml" ContentType="application/inkml+xml"/>
  <Override PartName="/ppt/ink/ink1325.xml" ContentType="application/inkml+xml"/>
  <Override PartName="/ppt/ink/ink1326.xml" ContentType="application/inkml+xml"/>
  <Override PartName="/ppt/ink/ink1327.xml" ContentType="application/inkml+xml"/>
  <Override PartName="/ppt/ink/ink1328.xml" ContentType="application/inkml+xml"/>
  <Override PartName="/ppt/ink/ink1329.xml" ContentType="application/inkml+xml"/>
  <Override PartName="/ppt/ink/ink1330.xml" ContentType="application/inkml+xml"/>
  <Override PartName="/ppt/ink/ink1331.xml" ContentType="application/inkml+xml"/>
  <Override PartName="/ppt/ink/ink1332.xml" ContentType="application/inkml+xml"/>
  <Override PartName="/ppt/ink/ink1333.xml" ContentType="application/inkml+xml"/>
  <Override PartName="/ppt/ink/ink1334.xml" ContentType="application/inkml+xml"/>
  <Override PartName="/ppt/ink/ink1335.xml" ContentType="application/inkml+xml"/>
  <Override PartName="/ppt/ink/ink1336.xml" ContentType="application/inkml+xml"/>
  <Override PartName="/ppt/ink/ink1337.xml" ContentType="application/inkml+xml"/>
  <Override PartName="/ppt/ink/ink1338.xml" ContentType="application/inkml+xml"/>
  <Override PartName="/ppt/ink/ink1339.xml" ContentType="application/inkml+xml"/>
  <Override PartName="/ppt/ink/ink1340.xml" ContentType="application/inkml+xml"/>
  <Override PartName="/ppt/ink/ink1341.xml" ContentType="application/inkml+xml"/>
  <Override PartName="/ppt/ink/ink1342.xml" ContentType="application/inkml+xml"/>
  <Override PartName="/ppt/ink/ink1343.xml" ContentType="application/inkml+xml"/>
  <Override PartName="/ppt/ink/ink1344.xml" ContentType="application/inkml+xml"/>
  <Override PartName="/ppt/ink/ink1345.xml" ContentType="application/inkml+xml"/>
  <Override PartName="/ppt/ink/ink1346.xml" ContentType="application/inkml+xml"/>
  <Override PartName="/ppt/ink/ink1347.xml" ContentType="application/inkml+xml"/>
  <Override PartName="/ppt/ink/ink1348.xml" ContentType="application/inkml+xml"/>
  <Override PartName="/ppt/ink/ink1349.xml" ContentType="application/inkml+xml"/>
  <Override PartName="/ppt/ink/ink1350.xml" ContentType="application/inkml+xml"/>
  <Override PartName="/ppt/ink/ink1351.xml" ContentType="application/inkml+xml"/>
  <Override PartName="/ppt/ink/ink1352.xml" ContentType="application/inkml+xml"/>
  <Override PartName="/ppt/ink/ink1353.xml" ContentType="application/inkml+xml"/>
  <Override PartName="/ppt/ink/ink1354.xml" ContentType="application/inkml+xml"/>
  <Override PartName="/ppt/ink/ink1355.xml" ContentType="application/inkml+xml"/>
  <Override PartName="/ppt/ink/ink1356.xml" ContentType="application/inkml+xml"/>
  <Override PartName="/ppt/ink/ink1357.xml" ContentType="application/inkml+xml"/>
  <Override PartName="/ppt/ink/ink1358.xml" ContentType="application/inkml+xml"/>
  <Override PartName="/ppt/ink/ink1359.xml" ContentType="application/inkml+xml"/>
  <Override PartName="/ppt/ink/ink1360.xml" ContentType="application/inkml+xml"/>
  <Override PartName="/ppt/ink/ink1361.xml" ContentType="application/inkml+xml"/>
  <Override PartName="/ppt/ink/ink1362.xml" ContentType="application/inkml+xml"/>
  <Override PartName="/ppt/ink/ink1363.xml" ContentType="application/inkml+xml"/>
  <Override PartName="/ppt/ink/ink1364.xml" ContentType="application/inkml+xml"/>
  <Override PartName="/ppt/ink/ink1365.xml" ContentType="application/inkml+xml"/>
  <Override PartName="/ppt/ink/ink1366.xml" ContentType="application/inkml+xml"/>
  <Override PartName="/ppt/ink/ink1367.xml" ContentType="application/inkml+xml"/>
  <Override PartName="/ppt/ink/ink1368.xml" ContentType="application/inkml+xml"/>
  <Override PartName="/ppt/ink/ink1369.xml" ContentType="application/inkml+xml"/>
  <Override PartName="/ppt/ink/ink1370.xml" ContentType="application/inkml+xml"/>
  <Override PartName="/ppt/ink/ink1371.xml" ContentType="application/inkml+xml"/>
  <Override PartName="/ppt/ink/ink1372.xml" ContentType="application/inkml+xml"/>
  <Override PartName="/ppt/ink/ink1373.xml" ContentType="application/inkml+xml"/>
  <Override PartName="/ppt/ink/ink1374.xml" ContentType="application/inkml+xml"/>
  <Override PartName="/ppt/ink/ink1375.xml" ContentType="application/inkml+xml"/>
  <Override PartName="/ppt/ink/ink1376.xml" ContentType="application/inkml+xml"/>
  <Override PartName="/ppt/ink/ink1377.xml" ContentType="application/inkml+xml"/>
  <Override PartName="/ppt/ink/ink1378.xml" ContentType="application/inkml+xml"/>
  <Override PartName="/ppt/ink/ink1379.xml" ContentType="application/inkml+xml"/>
  <Override PartName="/ppt/ink/ink1380.xml" ContentType="application/inkml+xml"/>
  <Override PartName="/ppt/ink/ink1381.xml" ContentType="application/inkml+xml"/>
  <Override PartName="/ppt/ink/ink1382.xml" ContentType="application/inkml+xml"/>
  <Override PartName="/ppt/ink/ink1383.xml" ContentType="application/inkml+xml"/>
  <Override PartName="/ppt/ink/ink1384.xml" ContentType="application/inkml+xml"/>
  <Override PartName="/ppt/ink/ink1385.xml" ContentType="application/inkml+xml"/>
  <Override PartName="/ppt/ink/ink1386.xml" ContentType="application/inkml+xml"/>
  <Override PartName="/ppt/ink/ink1387.xml" ContentType="application/inkml+xml"/>
  <Override PartName="/ppt/ink/ink1388.xml" ContentType="application/inkml+xml"/>
  <Override PartName="/ppt/ink/ink1389.xml" ContentType="application/inkml+xml"/>
  <Override PartName="/ppt/ink/ink1390.xml" ContentType="application/inkml+xml"/>
  <Override PartName="/ppt/ink/ink1391.xml" ContentType="application/inkml+xml"/>
  <Override PartName="/ppt/ink/ink1392.xml" ContentType="application/inkml+xml"/>
  <Override PartName="/ppt/ink/ink1393.xml" ContentType="application/inkml+xml"/>
  <Override PartName="/ppt/ink/ink1394.xml" ContentType="application/inkml+xml"/>
  <Override PartName="/ppt/ink/ink1395.xml" ContentType="application/inkml+xml"/>
  <Override PartName="/ppt/ink/ink1396.xml" ContentType="application/inkml+xml"/>
  <Override PartName="/ppt/ink/ink1397.xml" ContentType="application/inkml+xml"/>
  <Override PartName="/ppt/ink/ink1398.xml" ContentType="application/inkml+xml"/>
  <Override PartName="/ppt/ink/ink1399.xml" ContentType="application/inkml+xml"/>
  <Override PartName="/ppt/ink/ink1400.xml" ContentType="application/inkml+xml"/>
  <Override PartName="/ppt/ink/ink1401.xml" ContentType="application/inkml+xml"/>
  <Override PartName="/ppt/ink/ink1402.xml" ContentType="application/inkml+xml"/>
  <Override PartName="/ppt/ink/ink1403.xml" ContentType="application/inkml+xml"/>
  <Override PartName="/ppt/ink/ink1404.xml" ContentType="application/inkml+xml"/>
  <Override PartName="/ppt/ink/ink1405.xml" ContentType="application/inkml+xml"/>
  <Override PartName="/ppt/ink/ink1406.xml" ContentType="application/inkml+xml"/>
  <Override PartName="/ppt/ink/ink1407.xml" ContentType="application/inkml+xml"/>
  <Override PartName="/ppt/ink/ink1408.xml" ContentType="application/inkml+xml"/>
  <Override PartName="/ppt/ink/ink1409.xml" ContentType="application/inkml+xml"/>
  <Override PartName="/ppt/ink/ink1410.xml" ContentType="application/inkml+xml"/>
  <Override PartName="/ppt/ink/ink1411.xml" ContentType="application/inkml+xml"/>
  <Override PartName="/ppt/ink/ink1412.xml" ContentType="application/inkml+xml"/>
  <Override PartName="/ppt/ink/ink1413.xml" ContentType="application/inkml+xml"/>
  <Override PartName="/ppt/ink/ink1414.xml" ContentType="application/inkml+xml"/>
  <Override PartName="/ppt/ink/ink1415.xml" ContentType="application/inkml+xml"/>
  <Override PartName="/ppt/ink/ink1416.xml" ContentType="application/inkml+xml"/>
  <Override PartName="/ppt/ink/ink1417.xml" ContentType="application/inkml+xml"/>
  <Override PartName="/ppt/ink/ink1418.xml" ContentType="application/inkml+xml"/>
  <Override PartName="/ppt/ink/ink1419.xml" ContentType="application/inkml+xml"/>
  <Override PartName="/ppt/ink/ink1420.xml" ContentType="application/inkml+xml"/>
  <Override PartName="/ppt/ink/ink1421.xml" ContentType="application/inkml+xml"/>
  <Override PartName="/ppt/ink/ink1422.xml" ContentType="application/inkml+xml"/>
  <Override PartName="/ppt/ink/ink1423.xml" ContentType="application/inkml+xml"/>
  <Override PartName="/ppt/ink/ink1424.xml" ContentType="application/inkml+xml"/>
  <Override PartName="/ppt/ink/ink1425.xml" ContentType="application/inkml+xml"/>
  <Override PartName="/ppt/ink/ink1426.xml" ContentType="application/inkml+xml"/>
  <Override PartName="/ppt/ink/ink1427.xml" ContentType="application/inkml+xml"/>
  <Override PartName="/ppt/ink/ink1428.xml" ContentType="application/inkml+xml"/>
  <Override PartName="/ppt/ink/ink1429.xml" ContentType="application/inkml+xml"/>
  <Override PartName="/ppt/ink/ink1430.xml" ContentType="application/inkml+xml"/>
  <Override PartName="/ppt/ink/ink1431.xml" ContentType="application/inkml+xml"/>
  <Override PartName="/ppt/ink/ink1432.xml" ContentType="application/inkml+xml"/>
  <Override PartName="/ppt/ink/ink1433.xml" ContentType="application/inkml+xml"/>
  <Override PartName="/ppt/ink/ink1434.xml" ContentType="application/inkml+xml"/>
  <Override PartName="/ppt/ink/ink1435.xml" ContentType="application/inkml+xml"/>
  <Override PartName="/ppt/ink/ink1436.xml" ContentType="application/inkml+xml"/>
  <Override PartName="/ppt/ink/ink1437.xml" ContentType="application/inkml+xml"/>
  <Override PartName="/ppt/ink/ink1438.xml" ContentType="application/inkml+xml"/>
  <Override PartName="/ppt/ink/ink1439.xml" ContentType="application/inkml+xml"/>
  <Override PartName="/ppt/ink/ink1440.xml" ContentType="application/inkml+xml"/>
  <Override PartName="/ppt/ink/ink1441.xml" ContentType="application/inkml+xml"/>
  <Override PartName="/ppt/ink/ink1442.xml" ContentType="application/inkml+xml"/>
  <Override PartName="/ppt/ink/ink1443.xml" ContentType="application/inkml+xml"/>
  <Override PartName="/ppt/ink/ink1444.xml" ContentType="application/inkml+xml"/>
  <Override PartName="/ppt/ink/ink1445.xml" ContentType="application/inkml+xml"/>
  <Override PartName="/ppt/ink/ink1446.xml" ContentType="application/inkml+xml"/>
  <Override PartName="/ppt/ink/ink1447.xml" ContentType="application/inkml+xml"/>
  <Override PartName="/ppt/ink/ink1448.xml" ContentType="application/inkml+xml"/>
  <Override PartName="/ppt/ink/ink1449.xml" ContentType="application/inkml+xml"/>
  <Override PartName="/ppt/ink/ink1450.xml" ContentType="application/inkml+xml"/>
  <Override PartName="/ppt/ink/ink1451.xml" ContentType="application/inkml+xml"/>
  <Override PartName="/ppt/ink/ink1452.xml" ContentType="application/inkml+xml"/>
  <Override PartName="/ppt/ink/ink1453.xml" ContentType="application/inkml+xml"/>
  <Override PartName="/ppt/ink/ink1454.xml" ContentType="application/inkml+xml"/>
  <Override PartName="/ppt/ink/ink1455.xml" ContentType="application/inkml+xml"/>
  <Override PartName="/ppt/ink/ink1456.xml" ContentType="application/inkml+xml"/>
  <Override PartName="/ppt/ink/ink1457.xml" ContentType="application/inkml+xml"/>
  <Override PartName="/ppt/ink/ink1458.xml" ContentType="application/inkml+xml"/>
  <Override PartName="/ppt/ink/ink1459.xml" ContentType="application/inkml+xml"/>
  <Override PartName="/ppt/ink/ink1460.xml" ContentType="application/inkml+xml"/>
  <Override PartName="/ppt/ink/ink1461.xml" ContentType="application/inkml+xml"/>
  <Override PartName="/ppt/ink/ink1462.xml" ContentType="application/inkml+xml"/>
  <Override PartName="/ppt/ink/ink1463.xml" ContentType="application/inkml+xml"/>
  <Override PartName="/ppt/ink/ink1464.xml" ContentType="application/inkml+xml"/>
  <Override PartName="/ppt/ink/ink1465.xml" ContentType="application/inkml+xml"/>
  <Override PartName="/ppt/ink/ink1466.xml" ContentType="application/inkml+xml"/>
  <Override PartName="/ppt/ink/ink1467.xml" ContentType="application/inkml+xml"/>
  <Override PartName="/ppt/ink/ink1468.xml" ContentType="application/inkml+xml"/>
  <Override PartName="/ppt/ink/ink1469.xml" ContentType="application/inkml+xml"/>
  <Override PartName="/ppt/ink/ink1470.xml" ContentType="application/inkml+xml"/>
  <Override PartName="/ppt/ink/ink1471.xml" ContentType="application/inkml+xml"/>
  <Override PartName="/ppt/ink/ink1472.xml" ContentType="application/inkml+xml"/>
  <Override PartName="/ppt/ink/ink1473.xml" ContentType="application/inkml+xml"/>
  <Override PartName="/ppt/ink/ink1474.xml" ContentType="application/inkml+xml"/>
  <Override PartName="/ppt/ink/ink1475.xml" ContentType="application/inkml+xml"/>
  <Override PartName="/ppt/ink/ink1476.xml" ContentType="application/inkml+xml"/>
  <Override PartName="/ppt/ink/ink1477.xml" ContentType="application/inkml+xml"/>
  <Override PartName="/ppt/ink/ink1478.xml" ContentType="application/inkml+xml"/>
  <Override PartName="/ppt/ink/ink1479.xml" ContentType="application/inkml+xml"/>
  <Override PartName="/ppt/ink/ink1480.xml" ContentType="application/inkml+xml"/>
  <Override PartName="/ppt/ink/ink1481.xml" ContentType="application/inkml+xml"/>
  <Override PartName="/ppt/ink/ink1482.xml" ContentType="application/inkml+xml"/>
  <Override PartName="/ppt/ink/ink1483.xml" ContentType="application/inkml+xml"/>
  <Override PartName="/ppt/ink/ink1484.xml" ContentType="application/inkml+xml"/>
  <Override PartName="/ppt/ink/ink1485.xml" ContentType="application/inkml+xml"/>
  <Override PartName="/ppt/ink/ink1486.xml" ContentType="application/inkml+xml"/>
  <Override PartName="/ppt/ink/ink1487.xml" ContentType="application/inkml+xml"/>
  <Override PartName="/ppt/ink/ink1488.xml" ContentType="application/inkml+xml"/>
  <Override PartName="/ppt/ink/ink1489.xml" ContentType="application/inkml+xml"/>
  <Override PartName="/ppt/ink/ink1490.xml" ContentType="application/inkml+xml"/>
  <Override PartName="/ppt/ink/ink1491.xml" ContentType="application/inkml+xml"/>
  <Override PartName="/ppt/ink/ink1492.xml" ContentType="application/inkml+xml"/>
  <Override PartName="/ppt/ink/ink1493.xml" ContentType="application/inkml+xml"/>
  <Override PartName="/ppt/ink/ink1494.xml" ContentType="application/inkml+xml"/>
  <Override PartName="/ppt/ink/ink1495.xml" ContentType="application/inkml+xml"/>
  <Override PartName="/ppt/ink/ink1496.xml" ContentType="application/inkml+xml"/>
  <Override PartName="/ppt/ink/ink1497.xml" ContentType="application/inkml+xml"/>
  <Override PartName="/ppt/ink/ink1498.xml" ContentType="application/inkml+xml"/>
  <Override PartName="/ppt/ink/ink1499.xml" ContentType="application/inkml+xml"/>
  <Override PartName="/ppt/ink/ink1500.xml" ContentType="application/inkml+xml"/>
  <Override PartName="/ppt/ink/ink1501.xml" ContentType="application/inkml+xml"/>
  <Override PartName="/ppt/ink/ink1502.xml" ContentType="application/inkml+xml"/>
  <Override PartName="/ppt/ink/ink1503.xml" ContentType="application/inkml+xml"/>
  <Override PartName="/ppt/ink/ink1504.xml" ContentType="application/inkml+xml"/>
  <Override PartName="/ppt/ink/ink1505.xml" ContentType="application/inkml+xml"/>
  <Override PartName="/ppt/ink/ink1506.xml" ContentType="application/inkml+xml"/>
  <Override PartName="/ppt/ink/ink1507.xml" ContentType="application/inkml+xml"/>
  <Override PartName="/ppt/ink/ink1508.xml" ContentType="application/inkml+xml"/>
  <Override PartName="/ppt/ink/ink1509.xml" ContentType="application/inkml+xml"/>
  <Override PartName="/ppt/ink/ink1510.xml" ContentType="application/inkml+xml"/>
  <Override PartName="/ppt/ink/ink1511.xml" ContentType="application/inkml+xml"/>
  <Override PartName="/ppt/ink/ink1512.xml" ContentType="application/inkml+xml"/>
  <Override PartName="/ppt/ink/ink1513.xml" ContentType="application/inkml+xml"/>
  <Override PartName="/ppt/ink/ink1514.xml" ContentType="application/inkml+xml"/>
  <Override PartName="/ppt/ink/ink1515.xml" ContentType="application/inkml+xml"/>
  <Override PartName="/ppt/ink/ink1516.xml" ContentType="application/inkml+xml"/>
  <Override PartName="/ppt/ink/ink1517.xml" ContentType="application/inkml+xml"/>
  <Override PartName="/ppt/ink/ink1518.xml" ContentType="application/inkml+xml"/>
  <Override PartName="/ppt/ink/ink1519.xml" ContentType="application/inkml+xml"/>
  <Override PartName="/ppt/ink/ink1520.xml" ContentType="application/inkml+xml"/>
  <Override PartName="/ppt/ink/ink1521.xml" ContentType="application/inkml+xml"/>
  <Override PartName="/ppt/ink/ink1522.xml" ContentType="application/inkml+xml"/>
  <Override PartName="/ppt/ink/ink1523.xml" ContentType="application/inkml+xml"/>
  <Override PartName="/ppt/ink/ink1524.xml" ContentType="application/inkml+xml"/>
  <Override PartName="/ppt/ink/ink1525.xml" ContentType="application/inkml+xml"/>
  <Override PartName="/ppt/ink/ink1526.xml" ContentType="application/inkml+xml"/>
  <Override PartName="/ppt/ink/ink1527.xml" ContentType="application/inkml+xml"/>
  <Override PartName="/ppt/ink/ink1528.xml" ContentType="application/inkml+xml"/>
  <Override PartName="/ppt/ink/ink1529.xml" ContentType="application/inkml+xml"/>
  <Override PartName="/ppt/ink/ink1530.xml" ContentType="application/inkml+xml"/>
  <Override PartName="/ppt/ink/ink1531.xml" ContentType="application/inkml+xml"/>
  <Override PartName="/ppt/ink/ink1532.xml" ContentType="application/inkml+xml"/>
  <Override PartName="/ppt/ink/ink1533.xml" ContentType="application/inkml+xml"/>
  <Override PartName="/ppt/ink/ink1534.xml" ContentType="application/inkml+xml"/>
  <Override PartName="/ppt/ink/ink1535.xml" ContentType="application/inkml+xml"/>
  <Override PartName="/ppt/ink/ink1536.xml" ContentType="application/inkml+xml"/>
  <Override PartName="/ppt/ink/ink1537.xml" ContentType="application/inkml+xml"/>
  <Override PartName="/ppt/ink/ink1538.xml" ContentType="application/inkml+xml"/>
  <Override PartName="/ppt/ink/ink1539.xml" ContentType="application/inkml+xml"/>
  <Override PartName="/ppt/ink/ink1540.xml" ContentType="application/inkml+xml"/>
  <Override PartName="/ppt/ink/ink1541.xml" ContentType="application/inkml+xml"/>
  <Override PartName="/ppt/ink/ink1542.xml" ContentType="application/inkml+xml"/>
  <Override PartName="/ppt/ink/ink1543.xml" ContentType="application/inkml+xml"/>
  <Override PartName="/ppt/ink/ink1544.xml" ContentType="application/inkml+xml"/>
  <Override PartName="/ppt/ink/ink1545.xml" ContentType="application/inkml+xml"/>
  <Override PartName="/ppt/ink/ink1546.xml" ContentType="application/inkml+xml"/>
  <Override PartName="/ppt/ink/ink1547.xml" ContentType="application/inkml+xml"/>
  <Override PartName="/ppt/ink/ink1548.xml" ContentType="application/inkml+xml"/>
  <Override PartName="/ppt/ink/ink1549.xml" ContentType="application/inkml+xml"/>
  <Override PartName="/ppt/ink/ink1550.xml" ContentType="application/inkml+xml"/>
  <Override PartName="/ppt/ink/ink1551.xml" ContentType="application/inkml+xml"/>
  <Override PartName="/ppt/ink/ink1552.xml" ContentType="application/inkml+xml"/>
  <Override PartName="/ppt/ink/ink1553.xml" ContentType="application/inkml+xml"/>
  <Override PartName="/ppt/ink/ink1554.xml" ContentType="application/inkml+xml"/>
  <Override PartName="/ppt/ink/ink1555.xml" ContentType="application/inkml+xml"/>
  <Override PartName="/ppt/ink/ink1556.xml" ContentType="application/inkml+xml"/>
  <Override PartName="/ppt/ink/ink1557.xml" ContentType="application/inkml+xml"/>
  <Override PartName="/ppt/ink/ink1558.xml" ContentType="application/inkml+xml"/>
  <Override PartName="/ppt/ink/ink1559.xml" ContentType="application/inkml+xml"/>
  <Override PartName="/ppt/ink/ink1560.xml" ContentType="application/inkml+xml"/>
  <Override PartName="/ppt/ink/ink1561.xml" ContentType="application/inkml+xml"/>
  <Override PartName="/ppt/ink/ink1562.xml" ContentType="application/inkml+xml"/>
  <Override PartName="/ppt/ink/ink1563.xml" ContentType="application/inkml+xml"/>
  <Override PartName="/ppt/ink/ink1564.xml" ContentType="application/inkml+xml"/>
  <Override PartName="/ppt/ink/ink1565.xml" ContentType="application/inkml+xml"/>
  <Override PartName="/ppt/ink/ink1566.xml" ContentType="application/inkml+xml"/>
  <Override PartName="/ppt/ink/ink1567.xml" ContentType="application/inkml+xml"/>
  <Override PartName="/ppt/ink/ink1568.xml" ContentType="application/inkml+xml"/>
  <Override PartName="/ppt/ink/ink1569.xml" ContentType="application/inkml+xml"/>
  <Override PartName="/ppt/ink/ink1570.xml" ContentType="application/inkml+xml"/>
  <Override PartName="/ppt/ink/ink1571.xml" ContentType="application/inkml+xml"/>
  <Override PartName="/ppt/ink/ink1572.xml" ContentType="application/inkml+xml"/>
  <Override PartName="/ppt/ink/ink1573.xml" ContentType="application/inkml+xml"/>
  <Override PartName="/ppt/ink/ink1574.xml" ContentType="application/inkml+xml"/>
  <Override PartName="/ppt/ink/ink1575.xml" ContentType="application/inkml+xml"/>
  <Override PartName="/ppt/ink/ink1576.xml" ContentType="application/inkml+xml"/>
  <Override PartName="/ppt/ink/ink1577.xml" ContentType="application/inkml+xml"/>
  <Override PartName="/ppt/ink/ink1578.xml" ContentType="application/inkml+xml"/>
  <Override PartName="/ppt/ink/ink1579.xml" ContentType="application/inkml+xml"/>
  <Override PartName="/ppt/ink/ink1580.xml" ContentType="application/inkml+xml"/>
  <Override PartName="/ppt/ink/ink1581.xml" ContentType="application/inkml+xml"/>
  <Override PartName="/ppt/ink/ink1582.xml" ContentType="application/inkml+xml"/>
  <Override PartName="/ppt/ink/ink1583.xml" ContentType="application/inkml+xml"/>
  <Override PartName="/ppt/ink/ink1584.xml" ContentType="application/inkml+xml"/>
  <Override PartName="/ppt/ink/ink1585.xml" ContentType="application/inkml+xml"/>
  <Override PartName="/ppt/ink/ink1586.xml" ContentType="application/inkml+xml"/>
  <Override PartName="/ppt/ink/ink1587.xml" ContentType="application/inkml+xml"/>
  <Override PartName="/ppt/ink/ink1588.xml" ContentType="application/inkml+xml"/>
  <Override PartName="/ppt/ink/ink1589.xml" ContentType="application/inkml+xml"/>
  <Override PartName="/ppt/ink/ink1590.xml" ContentType="application/inkml+xml"/>
  <Override PartName="/ppt/ink/ink1591.xml" ContentType="application/inkml+xml"/>
  <Override PartName="/ppt/ink/ink1592.xml" ContentType="application/inkml+xml"/>
  <Override PartName="/ppt/ink/ink1593.xml" ContentType="application/inkml+xml"/>
  <Override PartName="/ppt/ink/ink1594.xml" ContentType="application/inkml+xml"/>
  <Override PartName="/ppt/ink/ink1595.xml" ContentType="application/inkml+xml"/>
  <Override PartName="/ppt/ink/ink1596.xml" ContentType="application/inkml+xml"/>
  <Override PartName="/ppt/ink/ink1597.xml" ContentType="application/inkml+xml"/>
  <Override PartName="/ppt/ink/ink1598.xml" ContentType="application/inkml+xml"/>
  <Override PartName="/ppt/ink/ink1599.xml" ContentType="application/inkml+xml"/>
  <Override PartName="/ppt/ink/ink1600.xml" ContentType="application/inkml+xml"/>
  <Override PartName="/ppt/ink/ink1601.xml" ContentType="application/inkml+xml"/>
  <Override PartName="/ppt/ink/ink1602.xml" ContentType="application/inkml+xml"/>
  <Override PartName="/ppt/ink/ink1603.xml" ContentType="application/inkml+xml"/>
  <Override PartName="/ppt/ink/ink1604.xml" ContentType="application/inkml+xml"/>
  <Override PartName="/ppt/ink/ink1605.xml" ContentType="application/inkml+xml"/>
  <Override PartName="/ppt/ink/ink1606.xml" ContentType="application/inkml+xml"/>
  <Override PartName="/ppt/ink/ink1607.xml" ContentType="application/inkml+xml"/>
  <Override PartName="/ppt/ink/ink1608.xml" ContentType="application/inkml+xml"/>
  <Override PartName="/ppt/ink/ink1609.xml" ContentType="application/inkml+xml"/>
  <Override PartName="/ppt/ink/ink1610.xml" ContentType="application/inkml+xml"/>
  <Override PartName="/ppt/ink/ink1611.xml" ContentType="application/inkml+xml"/>
  <Override PartName="/ppt/ink/ink1612.xml" ContentType="application/inkml+xml"/>
  <Override PartName="/ppt/ink/ink1613.xml" ContentType="application/inkml+xml"/>
  <Override PartName="/ppt/ink/ink1614.xml" ContentType="application/inkml+xml"/>
  <Override PartName="/ppt/ink/ink1615.xml" ContentType="application/inkml+xml"/>
  <Override PartName="/ppt/ink/ink1616.xml" ContentType="application/inkml+xml"/>
  <Override PartName="/ppt/ink/ink1617.xml" ContentType="application/inkml+xml"/>
  <Override PartName="/ppt/ink/ink1618.xml" ContentType="application/inkml+xml"/>
  <Override PartName="/ppt/ink/ink1619.xml" ContentType="application/inkml+xml"/>
  <Override PartName="/ppt/ink/ink1620.xml" ContentType="application/inkml+xml"/>
  <Override PartName="/ppt/ink/ink1621.xml" ContentType="application/inkml+xml"/>
  <Override PartName="/ppt/ink/ink1622.xml" ContentType="application/inkml+xml"/>
  <Override PartName="/ppt/ink/ink1623.xml" ContentType="application/inkml+xml"/>
  <Override PartName="/ppt/ink/ink1624.xml" ContentType="application/inkml+xml"/>
  <Override PartName="/ppt/ink/ink1625.xml" ContentType="application/inkml+xml"/>
  <Override PartName="/ppt/ink/ink1626.xml" ContentType="application/inkml+xml"/>
  <Override PartName="/ppt/ink/ink1627.xml" ContentType="application/inkml+xml"/>
  <Override PartName="/ppt/ink/ink1628.xml" ContentType="application/inkml+xml"/>
  <Override PartName="/ppt/ink/ink1629.xml" ContentType="application/inkml+xml"/>
  <Override PartName="/ppt/ink/ink1630.xml" ContentType="application/inkml+xml"/>
  <Override PartName="/ppt/ink/ink1631.xml" ContentType="application/inkml+xml"/>
  <Override PartName="/ppt/ink/ink1632.xml" ContentType="application/inkml+xml"/>
  <Override PartName="/ppt/ink/ink1633.xml" ContentType="application/inkml+xml"/>
  <Override PartName="/ppt/ink/ink1634.xml" ContentType="application/inkml+xml"/>
  <Override PartName="/ppt/ink/ink1635.xml" ContentType="application/inkml+xml"/>
  <Override PartName="/ppt/ink/ink1636.xml" ContentType="application/inkml+xml"/>
  <Override PartName="/ppt/ink/ink1637.xml" ContentType="application/inkml+xml"/>
  <Override PartName="/ppt/ink/ink1638.xml" ContentType="application/inkml+xml"/>
  <Override PartName="/ppt/ink/ink1639.xml" ContentType="application/inkml+xml"/>
  <Override PartName="/ppt/ink/ink1640.xml" ContentType="application/inkml+xml"/>
  <Override PartName="/ppt/ink/ink1641.xml" ContentType="application/inkml+xml"/>
  <Override PartName="/ppt/ink/ink1642.xml" ContentType="application/inkml+xml"/>
  <Override PartName="/ppt/ink/ink1643.xml" ContentType="application/inkml+xml"/>
  <Override PartName="/ppt/ink/ink1644.xml" ContentType="application/inkml+xml"/>
  <Override PartName="/ppt/ink/ink1645.xml" ContentType="application/inkml+xml"/>
  <Override PartName="/ppt/ink/ink1646.xml" ContentType="application/inkml+xml"/>
  <Override PartName="/ppt/ink/ink1647.xml" ContentType="application/inkml+xml"/>
  <Override PartName="/ppt/ink/ink1648.xml" ContentType="application/inkml+xml"/>
  <Override PartName="/ppt/ink/ink1649.xml" ContentType="application/inkml+xml"/>
  <Override PartName="/ppt/ink/ink1650.xml" ContentType="application/inkml+xml"/>
  <Override PartName="/ppt/ink/ink1651.xml" ContentType="application/inkml+xml"/>
  <Override PartName="/ppt/ink/ink1652.xml" ContentType="application/inkml+xml"/>
  <Override PartName="/ppt/ink/ink1653.xml" ContentType="application/inkml+xml"/>
  <Override PartName="/ppt/ink/ink1654.xml" ContentType="application/inkml+xml"/>
  <Override PartName="/ppt/ink/ink1655.xml" ContentType="application/inkml+xml"/>
  <Override PartName="/ppt/ink/ink1656.xml" ContentType="application/inkml+xml"/>
  <Override PartName="/ppt/ink/ink1657.xml" ContentType="application/inkml+xml"/>
  <Override PartName="/ppt/ink/ink1658.xml" ContentType="application/inkml+xml"/>
  <Override PartName="/ppt/ink/ink1659.xml" ContentType="application/inkml+xml"/>
  <Override PartName="/ppt/ink/ink1660.xml" ContentType="application/inkml+xml"/>
  <Override PartName="/ppt/ink/ink1661.xml" ContentType="application/inkml+xml"/>
  <Override PartName="/ppt/ink/ink1662.xml" ContentType="application/inkml+xml"/>
  <Override PartName="/ppt/ink/ink1663.xml" ContentType="application/inkml+xml"/>
  <Override PartName="/ppt/ink/ink1664.xml" ContentType="application/inkml+xml"/>
  <Override PartName="/ppt/ink/ink1665.xml" ContentType="application/inkml+xml"/>
  <Override PartName="/ppt/ink/ink1666.xml" ContentType="application/inkml+xml"/>
  <Override PartName="/ppt/ink/ink1667.xml" ContentType="application/inkml+xml"/>
  <Override PartName="/ppt/ink/ink1668.xml" ContentType="application/inkml+xml"/>
  <Override PartName="/ppt/ink/ink1669.xml" ContentType="application/inkml+xml"/>
  <Override PartName="/ppt/ink/ink1670.xml" ContentType="application/inkml+xml"/>
  <Override PartName="/ppt/ink/ink1671.xml" ContentType="application/inkml+xml"/>
  <Override PartName="/ppt/ink/ink1672.xml" ContentType="application/inkml+xml"/>
  <Override PartName="/ppt/ink/ink1673.xml" ContentType="application/inkml+xml"/>
  <Override PartName="/ppt/ink/ink1674.xml" ContentType="application/inkml+xml"/>
  <Override PartName="/ppt/ink/ink1675.xml" ContentType="application/inkml+xml"/>
  <Override PartName="/ppt/ink/ink1676.xml" ContentType="application/inkml+xml"/>
  <Override PartName="/ppt/ink/ink1677.xml" ContentType="application/inkml+xml"/>
  <Override PartName="/ppt/ink/ink1678.xml" ContentType="application/inkml+xml"/>
  <Override PartName="/ppt/ink/ink1679.xml" ContentType="application/inkml+xml"/>
  <Override PartName="/ppt/ink/ink1680.xml" ContentType="application/inkml+xml"/>
  <Override PartName="/ppt/ink/ink1681.xml" ContentType="application/inkml+xml"/>
  <Override PartName="/ppt/ink/ink1682.xml" ContentType="application/inkml+xml"/>
  <Override PartName="/ppt/ink/ink1683.xml" ContentType="application/inkml+xml"/>
  <Override PartName="/ppt/ink/ink1684.xml" ContentType="application/inkml+xml"/>
  <Override PartName="/ppt/ink/ink1685.xml" ContentType="application/inkml+xml"/>
  <Override PartName="/ppt/ink/ink1686.xml" ContentType="application/inkml+xml"/>
  <Override PartName="/ppt/ink/ink1687.xml" ContentType="application/inkml+xml"/>
  <Override PartName="/ppt/ink/ink1688.xml" ContentType="application/inkml+xml"/>
  <Override PartName="/ppt/ink/ink1689.xml" ContentType="application/inkml+xml"/>
  <Override PartName="/ppt/ink/ink1690.xml" ContentType="application/inkml+xml"/>
  <Override PartName="/ppt/ink/ink1691.xml" ContentType="application/inkml+xml"/>
  <Override PartName="/ppt/ink/ink1692.xml" ContentType="application/inkml+xml"/>
  <Override PartName="/ppt/ink/ink1693.xml" ContentType="application/inkml+xml"/>
  <Override PartName="/ppt/ink/ink1694.xml" ContentType="application/inkml+xml"/>
  <Override PartName="/ppt/ink/ink1695.xml" ContentType="application/inkml+xml"/>
  <Override PartName="/ppt/ink/ink1696.xml" ContentType="application/inkml+xml"/>
  <Override PartName="/ppt/ink/ink1697.xml" ContentType="application/inkml+xml"/>
  <Override PartName="/ppt/ink/ink1698.xml" ContentType="application/inkml+xml"/>
  <Override PartName="/ppt/ink/ink1699.xml" ContentType="application/inkml+xml"/>
  <Override PartName="/ppt/ink/ink1700.xml" ContentType="application/inkml+xml"/>
  <Override PartName="/ppt/ink/ink1701.xml" ContentType="application/inkml+xml"/>
  <Override PartName="/ppt/ink/ink1702.xml" ContentType="application/inkml+xml"/>
  <Override PartName="/ppt/ink/ink1703.xml" ContentType="application/inkml+xml"/>
  <Override PartName="/ppt/ink/ink1704.xml" ContentType="application/inkml+xml"/>
  <Override PartName="/ppt/ink/ink1705.xml" ContentType="application/inkml+xml"/>
  <Override PartName="/ppt/ink/ink1706.xml" ContentType="application/inkml+xml"/>
  <Override PartName="/ppt/ink/ink1707.xml" ContentType="application/inkml+xml"/>
  <Override PartName="/ppt/ink/ink1708.xml" ContentType="application/inkml+xml"/>
  <Override PartName="/ppt/ink/ink1709.xml" ContentType="application/inkml+xml"/>
  <Override PartName="/ppt/ink/ink1710.xml" ContentType="application/inkml+xml"/>
  <Override PartName="/ppt/ink/ink1711.xml" ContentType="application/inkml+xml"/>
  <Override PartName="/ppt/ink/ink1712.xml" ContentType="application/inkml+xml"/>
  <Override PartName="/ppt/ink/ink1713.xml" ContentType="application/inkml+xml"/>
  <Override PartName="/ppt/ink/ink1714.xml" ContentType="application/inkml+xml"/>
  <Override PartName="/ppt/ink/ink1715.xml" ContentType="application/inkml+xml"/>
  <Override PartName="/ppt/ink/ink1716.xml" ContentType="application/inkml+xml"/>
  <Override PartName="/ppt/ink/ink1717.xml" ContentType="application/inkml+xml"/>
  <Override PartName="/ppt/ink/ink1718.xml" ContentType="application/inkml+xml"/>
  <Override PartName="/ppt/ink/ink1719.xml" ContentType="application/inkml+xml"/>
  <Override PartName="/ppt/ink/ink1720.xml" ContentType="application/inkml+xml"/>
  <Override PartName="/ppt/ink/ink1721.xml" ContentType="application/inkml+xml"/>
  <Override PartName="/ppt/ink/ink1722.xml" ContentType="application/inkml+xml"/>
  <Override PartName="/ppt/ink/ink1723.xml" ContentType="application/inkml+xml"/>
  <Override PartName="/ppt/ink/ink1724.xml" ContentType="application/inkml+xml"/>
  <Override PartName="/ppt/ink/ink1725.xml" ContentType="application/inkml+xml"/>
  <Override PartName="/ppt/ink/ink1726.xml" ContentType="application/inkml+xml"/>
  <Override PartName="/ppt/ink/ink1727.xml" ContentType="application/inkml+xml"/>
  <Override PartName="/ppt/ink/ink1728.xml" ContentType="application/inkml+xml"/>
  <Override PartName="/ppt/ink/ink1729.xml" ContentType="application/inkml+xml"/>
  <Override PartName="/ppt/ink/ink1730.xml" ContentType="application/inkml+xml"/>
  <Override PartName="/ppt/ink/ink1731.xml" ContentType="application/inkml+xml"/>
  <Override PartName="/ppt/ink/ink1732.xml" ContentType="application/inkml+xml"/>
  <Override PartName="/ppt/ink/ink1733.xml" ContentType="application/inkml+xml"/>
  <Override PartName="/ppt/ink/ink1734.xml" ContentType="application/inkml+xml"/>
  <Override PartName="/ppt/ink/ink1735.xml" ContentType="application/inkml+xml"/>
  <Override PartName="/ppt/ink/ink1736.xml" ContentType="application/inkml+xml"/>
  <Override PartName="/ppt/ink/ink1737.xml" ContentType="application/inkml+xml"/>
  <Override PartName="/ppt/ink/ink1738.xml" ContentType="application/inkml+xml"/>
  <Override PartName="/ppt/ink/ink1739.xml" ContentType="application/inkml+xml"/>
  <Override PartName="/ppt/ink/ink1740.xml" ContentType="application/inkml+xml"/>
  <Override PartName="/ppt/ink/ink1741.xml" ContentType="application/inkml+xml"/>
  <Override PartName="/ppt/ink/ink1742.xml" ContentType="application/inkml+xml"/>
  <Override PartName="/ppt/ink/ink1743.xml" ContentType="application/inkml+xml"/>
  <Override PartName="/ppt/ink/ink1744.xml" ContentType="application/inkml+xml"/>
  <Override PartName="/ppt/ink/ink1745.xml" ContentType="application/inkml+xml"/>
  <Override PartName="/ppt/ink/ink1746.xml" ContentType="application/inkml+xml"/>
  <Override PartName="/ppt/ink/ink1747.xml" ContentType="application/inkml+xml"/>
  <Override PartName="/ppt/ink/ink1748.xml" ContentType="application/inkml+xml"/>
  <Override PartName="/ppt/ink/ink1749.xml" ContentType="application/inkml+xml"/>
  <Override PartName="/ppt/ink/ink1750.xml" ContentType="application/inkml+xml"/>
  <Override PartName="/ppt/ink/ink1751.xml" ContentType="application/inkml+xml"/>
  <Override PartName="/ppt/ink/ink1752.xml" ContentType="application/inkml+xml"/>
  <Override PartName="/ppt/ink/ink1753.xml" ContentType="application/inkml+xml"/>
  <Override PartName="/ppt/ink/ink1754.xml" ContentType="application/inkml+xml"/>
  <Override PartName="/ppt/ink/ink1755.xml" ContentType="application/inkml+xml"/>
  <Override PartName="/ppt/ink/ink1756.xml" ContentType="application/inkml+xml"/>
  <Override PartName="/ppt/ink/ink1757.xml" ContentType="application/inkml+xml"/>
  <Override PartName="/ppt/ink/ink1758.xml" ContentType="application/inkml+xml"/>
  <Override PartName="/ppt/ink/ink1759.xml" ContentType="application/inkml+xml"/>
  <Override PartName="/ppt/ink/ink1760.xml" ContentType="application/inkml+xml"/>
  <Override PartName="/ppt/ink/ink1761.xml" ContentType="application/inkml+xml"/>
  <Override PartName="/ppt/ink/ink1762.xml" ContentType="application/inkml+xml"/>
  <Override PartName="/ppt/ink/ink1763.xml" ContentType="application/inkml+xml"/>
  <Override PartName="/ppt/ink/ink1764.xml" ContentType="application/inkml+xml"/>
  <Override PartName="/ppt/ink/ink1765.xml" ContentType="application/inkml+xml"/>
  <Override PartName="/ppt/ink/ink1766.xml" ContentType="application/inkml+xml"/>
  <Override PartName="/ppt/ink/ink1767.xml" ContentType="application/inkml+xml"/>
  <Override PartName="/ppt/ink/ink1768.xml" ContentType="application/inkml+xml"/>
  <Override PartName="/ppt/ink/ink1769.xml" ContentType="application/inkml+xml"/>
  <Override PartName="/ppt/ink/ink1770.xml" ContentType="application/inkml+xml"/>
  <Override PartName="/ppt/ink/ink1771.xml" ContentType="application/inkml+xml"/>
  <Override PartName="/ppt/ink/ink1772.xml" ContentType="application/inkml+xml"/>
  <Override PartName="/ppt/ink/ink1773.xml" ContentType="application/inkml+xml"/>
  <Override PartName="/ppt/ink/ink1774.xml" ContentType="application/inkml+xml"/>
  <Override PartName="/ppt/ink/ink1775.xml" ContentType="application/inkml+xml"/>
  <Override PartName="/ppt/ink/ink1776.xml" ContentType="application/inkml+xml"/>
  <Override PartName="/ppt/ink/ink1777.xml" ContentType="application/inkml+xml"/>
  <Override PartName="/ppt/ink/ink1778.xml" ContentType="application/inkml+xml"/>
  <Override PartName="/ppt/ink/ink1779.xml" ContentType="application/inkml+xml"/>
  <Override PartName="/ppt/ink/ink1780.xml" ContentType="application/inkml+xml"/>
  <Override PartName="/ppt/ink/ink1781.xml" ContentType="application/inkml+xml"/>
  <Override PartName="/ppt/ink/ink1782.xml" ContentType="application/inkml+xml"/>
  <Override PartName="/ppt/ink/ink1783.xml" ContentType="application/inkml+xml"/>
  <Override PartName="/ppt/ink/ink1784.xml" ContentType="application/inkml+xml"/>
  <Override PartName="/ppt/ink/ink1785.xml" ContentType="application/inkml+xml"/>
  <Override PartName="/ppt/ink/ink1786.xml" ContentType="application/inkml+xml"/>
  <Override PartName="/ppt/ink/ink1787.xml" ContentType="application/inkml+xml"/>
  <Override PartName="/ppt/ink/ink1788.xml" ContentType="application/inkml+xml"/>
  <Override PartName="/ppt/ink/ink1789.xml" ContentType="application/inkml+xml"/>
  <Override PartName="/ppt/ink/ink1790.xml" ContentType="application/inkml+xml"/>
  <Override PartName="/ppt/ink/ink1791.xml" ContentType="application/inkml+xml"/>
  <Override PartName="/ppt/ink/ink1792.xml" ContentType="application/inkml+xml"/>
  <Override PartName="/ppt/ink/ink1793.xml" ContentType="application/inkml+xml"/>
  <Override PartName="/ppt/ink/ink1794.xml" ContentType="application/inkml+xml"/>
  <Override PartName="/ppt/ink/ink1795.xml" ContentType="application/inkml+xml"/>
  <Override PartName="/ppt/ink/ink1796.xml" ContentType="application/inkml+xml"/>
  <Override PartName="/ppt/ink/ink1797.xml" ContentType="application/inkml+xml"/>
  <Override PartName="/ppt/ink/ink1798.xml" ContentType="application/inkml+xml"/>
  <Override PartName="/ppt/ink/ink1799.xml" ContentType="application/inkml+xml"/>
  <Override PartName="/ppt/ink/ink1800.xml" ContentType="application/inkml+xml"/>
  <Override PartName="/ppt/ink/ink1801.xml" ContentType="application/inkml+xml"/>
  <Override PartName="/ppt/ink/ink1802.xml" ContentType="application/inkml+xml"/>
  <Override PartName="/ppt/ink/ink1803.xml" ContentType="application/inkml+xml"/>
  <Override PartName="/ppt/ink/ink1804.xml" ContentType="application/inkml+xml"/>
  <Override PartName="/ppt/ink/ink1805.xml" ContentType="application/inkml+xml"/>
  <Override PartName="/ppt/ink/ink1806.xml" ContentType="application/inkml+xml"/>
  <Override PartName="/ppt/ink/ink1807.xml" ContentType="application/inkml+xml"/>
  <Override PartName="/ppt/ink/ink1808.xml" ContentType="application/inkml+xml"/>
  <Override PartName="/ppt/ink/ink1809.xml" ContentType="application/inkml+xml"/>
  <Override PartName="/ppt/ink/ink1810.xml" ContentType="application/inkml+xml"/>
  <Override PartName="/ppt/ink/ink1811.xml" ContentType="application/inkml+xml"/>
  <Override PartName="/ppt/ink/ink1812.xml" ContentType="application/inkml+xml"/>
  <Override PartName="/ppt/ink/ink1813.xml" ContentType="application/inkml+xml"/>
  <Override PartName="/ppt/ink/ink1814.xml" ContentType="application/inkml+xml"/>
  <Override PartName="/ppt/ink/ink1815.xml" ContentType="application/inkml+xml"/>
  <Override PartName="/ppt/ink/ink1816.xml" ContentType="application/inkml+xml"/>
  <Override PartName="/ppt/ink/ink1817.xml" ContentType="application/inkml+xml"/>
  <Override PartName="/ppt/ink/ink1818.xml" ContentType="application/inkml+xml"/>
  <Override PartName="/ppt/ink/ink1819.xml" ContentType="application/inkml+xml"/>
  <Override PartName="/ppt/ink/ink1820.xml" ContentType="application/inkml+xml"/>
  <Override PartName="/ppt/ink/ink1821.xml" ContentType="application/inkml+xml"/>
  <Override PartName="/ppt/ink/ink1822.xml" ContentType="application/inkml+xml"/>
  <Override PartName="/ppt/ink/ink1823.xml" ContentType="application/inkml+xml"/>
  <Override PartName="/ppt/ink/ink1824.xml" ContentType="application/inkml+xml"/>
  <Override PartName="/ppt/ink/ink1825.xml" ContentType="application/inkml+xml"/>
  <Override PartName="/ppt/ink/ink1826.xml" ContentType="application/inkml+xml"/>
  <Override PartName="/ppt/ink/ink1827.xml" ContentType="application/inkml+xml"/>
  <Override PartName="/ppt/ink/ink1828.xml" ContentType="application/inkml+xml"/>
  <Override PartName="/ppt/ink/ink1829.xml" ContentType="application/inkml+xml"/>
  <Override PartName="/ppt/ink/ink1830.xml" ContentType="application/inkml+xml"/>
  <Override PartName="/ppt/ink/ink1831.xml" ContentType="application/inkml+xml"/>
  <Override PartName="/ppt/ink/ink1832.xml" ContentType="application/inkml+xml"/>
  <Override PartName="/ppt/notesSlides/notesSlide9.xml" ContentType="application/vnd.openxmlformats-officedocument.presentationml.notesSlide+xml"/>
  <Override PartName="/ppt/ink/ink1833.xml" ContentType="application/inkml+xml"/>
  <Override PartName="/ppt/ink/ink1834.xml" ContentType="application/inkml+xml"/>
  <Override PartName="/ppt/ink/ink1835.xml" ContentType="application/inkml+xml"/>
  <Override PartName="/ppt/ink/ink1836.xml" ContentType="application/inkml+xml"/>
  <Override PartName="/ppt/ink/ink1837.xml" ContentType="application/inkml+xml"/>
  <Override PartName="/ppt/ink/ink1838.xml" ContentType="application/inkml+xml"/>
  <Override PartName="/ppt/ink/ink1839.xml" ContentType="application/inkml+xml"/>
  <Override PartName="/ppt/ink/ink1840.xml" ContentType="application/inkml+xml"/>
  <Override PartName="/ppt/ink/ink1841.xml" ContentType="application/inkml+xml"/>
  <Override PartName="/ppt/ink/ink1842.xml" ContentType="application/inkml+xml"/>
  <Override PartName="/ppt/ink/ink1843.xml" ContentType="application/inkml+xml"/>
  <Override PartName="/ppt/ink/ink1844.xml" ContentType="application/inkml+xml"/>
  <Override PartName="/ppt/ink/ink1845.xml" ContentType="application/inkml+xml"/>
  <Override PartName="/ppt/ink/ink1846.xml" ContentType="application/inkml+xml"/>
  <Override PartName="/ppt/ink/ink1847.xml" ContentType="application/inkml+xml"/>
  <Override PartName="/ppt/ink/ink1848.xml" ContentType="application/inkml+xml"/>
  <Override PartName="/ppt/ink/ink1849.xml" ContentType="application/inkml+xml"/>
  <Override PartName="/ppt/ink/ink1850.xml" ContentType="application/inkml+xml"/>
  <Override PartName="/ppt/ink/ink1851.xml" ContentType="application/inkml+xml"/>
  <Override PartName="/ppt/ink/ink1852.xml" ContentType="application/inkml+xml"/>
  <Override PartName="/ppt/ink/ink1853.xml" ContentType="application/inkml+xml"/>
  <Override PartName="/ppt/ink/ink1854.xml" ContentType="application/inkml+xml"/>
  <Override PartName="/ppt/ink/ink1855.xml" ContentType="application/inkml+xml"/>
  <Override PartName="/ppt/ink/ink1856.xml" ContentType="application/inkml+xml"/>
  <Override PartName="/ppt/ink/ink1857.xml" ContentType="application/inkml+xml"/>
  <Override PartName="/ppt/ink/ink1858.xml" ContentType="application/inkml+xml"/>
  <Override PartName="/ppt/ink/ink1859.xml" ContentType="application/inkml+xml"/>
  <Override PartName="/ppt/ink/ink1860.xml" ContentType="application/inkml+xml"/>
  <Override PartName="/ppt/ink/ink1861.xml" ContentType="application/inkml+xml"/>
  <Override PartName="/ppt/ink/ink1862.xml" ContentType="application/inkml+xml"/>
  <Override PartName="/ppt/ink/ink1863.xml" ContentType="application/inkml+xml"/>
  <Override PartName="/ppt/ink/ink1864.xml" ContentType="application/inkml+xml"/>
  <Override PartName="/ppt/ink/ink1865.xml" ContentType="application/inkml+xml"/>
  <Override PartName="/ppt/ink/ink1866.xml" ContentType="application/inkml+xml"/>
  <Override PartName="/ppt/ink/ink1867.xml" ContentType="application/inkml+xml"/>
  <Override PartName="/ppt/ink/ink1868.xml" ContentType="application/inkml+xml"/>
  <Override PartName="/ppt/ink/ink1869.xml" ContentType="application/inkml+xml"/>
  <Override PartName="/ppt/ink/ink1870.xml" ContentType="application/inkml+xml"/>
  <Override PartName="/ppt/ink/ink1871.xml" ContentType="application/inkml+xml"/>
  <Override PartName="/ppt/ink/ink1872.xml" ContentType="application/inkml+xml"/>
  <Override PartName="/ppt/notesSlides/notesSlide10.xml" ContentType="application/vnd.openxmlformats-officedocument.presentationml.notesSlide+xml"/>
  <Override PartName="/ppt/ink/ink1873.xml" ContentType="application/inkml+xml"/>
  <Override PartName="/ppt/ink/ink1874.xml" ContentType="application/inkml+xml"/>
  <Override PartName="/ppt/ink/ink1875.xml" ContentType="application/inkml+xml"/>
  <Override PartName="/ppt/ink/ink1876.xml" ContentType="application/inkml+xml"/>
  <Override PartName="/ppt/ink/ink1877.xml" ContentType="application/inkml+xml"/>
  <Override PartName="/ppt/ink/ink1878.xml" ContentType="application/inkml+xml"/>
  <Override PartName="/ppt/ink/ink1879.xml" ContentType="application/inkml+xml"/>
  <Override PartName="/ppt/ink/ink1880.xml" ContentType="application/inkml+xml"/>
  <Override PartName="/ppt/ink/ink1881.xml" ContentType="application/inkml+xml"/>
  <Override PartName="/ppt/ink/ink1882.xml" ContentType="application/inkml+xml"/>
  <Override PartName="/ppt/ink/ink1883.xml" ContentType="application/inkml+xml"/>
  <Override PartName="/ppt/ink/ink1884.xml" ContentType="application/inkml+xml"/>
  <Override PartName="/ppt/ink/ink1885.xml" ContentType="application/inkml+xml"/>
  <Override PartName="/ppt/ink/ink1886.xml" ContentType="application/inkml+xml"/>
  <Override PartName="/ppt/ink/ink1887.xml" ContentType="application/inkml+xml"/>
  <Override PartName="/ppt/ink/ink1888.xml" ContentType="application/inkml+xml"/>
  <Override PartName="/ppt/ink/ink1889.xml" ContentType="application/inkml+xml"/>
  <Override PartName="/ppt/ink/ink1890.xml" ContentType="application/inkml+xml"/>
  <Override PartName="/ppt/ink/ink1891.xml" ContentType="application/inkml+xml"/>
  <Override PartName="/ppt/ink/ink1892.xml" ContentType="application/inkml+xml"/>
  <Override PartName="/ppt/ink/ink1893.xml" ContentType="application/inkml+xml"/>
  <Override PartName="/ppt/ink/ink1894.xml" ContentType="application/inkml+xml"/>
  <Override PartName="/ppt/ink/ink1895.xml" ContentType="application/inkml+xml"/>
  <Override PartName="/ppt/ink/ink1896.xml" ContentType="application/inkml+xml"/>
  <Override PartName="/ppt/ink/ink1897.xml" ContentType="application/inkml+xml"/>
  <Override PartName="/ppt/ink/ink1898.xml" ContentType="application/inkml+xml"/>
  <Override PartName="/ppt/ink/ink1899.xml" ContentType="application/inkml+xml"/>
  <Override PartName="/ppt/ink/ink1900.xml" ContentType="application/inkml+xml"/>
  <Override PartName="/ppt/ink/ink1901.xml" ContentType="application/inkml+xml"/>
  <Override PartName="/ppt/ink/ink1902.xml" ContentType="application/inkml+xml"/>
  <Override PartName="/ppt/ink/ink1903.xml" ContentType="application/inkml+xml"/>
  <Override PartName="/ppt/ink/ink1904.xml" ContentType="application/inkml+xml"/>
  <Override PartName="/ppt/ink/ink1905.xml" ContentType="application/inkml+xml"/>
  <Override PartName="/ppt/ink/ink1906.xml" ContentType="application/inkml+xml"/>
  <Override PartName="/ppt/ink/ink1907.xml" ContentType="application/inkml+xml"/>
  <Override PartName="/ppt/ink/ink1908.xml" ContentType="application/inkml+xml"/>
  <Override PartName="/ppt/ink/ink1909.xml" ContentType="application/inkml+xml"/>
  <Override PartName="/ppt/ink/ink1910.xml" ContentType="application/inkml+xml"/>
  <Override PartName="/ppt/ink/ink1911.xml" ContentType="application/inkml+xml"/>
  <Override PartName="/ppt/ink/ink1912.xml" ContentType="application/inkml+xml"/>
  <Override PartName="/ppt/ink/ink1913.xml" ContentType="application/inkml+xml"/>
  <Override PartName="/ppt/ink/ink1914.xml" ContentType="application/inkml+xml"/>
  <Override PartName="/ppt/ink/ink1915.xml" ContentType="application/inkml+xml"/>
  <Override PartName="/ppt/ink/ink1916.xml" ContentType="application/inkml+xml"/>
  <Override PartName="/ppt/ink/ink1917.xml" ContentType="application/inkml+xml"/>
  <Override PartName="/ppt/ink/ink1918.xml" ContentType="application/inkml+xml"/>
  <Override PartName="/ppt/ink/ink1919.xml" ContentType="application/inkml+xml"/>
  <Override PartName="/ppt/ink/ink1920.xml" ContentType="application/inkml+xml"/>
  <Override PartName="/ppt/ink/ink1921.xml" ContentType="application/inkml+xml"/>
  <Override PartName="/ppt/ink/ink1922.xml" ContentType="application/inkml+xml"/>
  <Override PartName="/ppt/ink/ink1923.xml" ContentType="application/inkml+xml"/>
  <Override PartName="/ppt/ink/ink1924.xml" ContentType="application/inkml+xml"/>
  <Override PartName="/ppt/ink/ink1925.xml" ContentType="application/inkml+xml"/>
  <Override PartName="/ppt/ink/ink1926.xml" ContentType="application/inkml+xml"/>
  <Override PartName="/ppt/ink/ink1927.xml" ContentType="application/inkml+xml"/>
  <Override PartName="/ppt/ink/ink1928.xml" ContentType="application/inkml+xml"/>
  <Override PartName="/ppt/ink/ink1929.xml" ContentType="application/inkml+xml"/>
  <Override PartName="/ppt/ink/ink1930.xml" ContentType="application/inkml+xml"/>
  <Override PartName="/ppt/ink/ink1931.xml" ContentType="application/inkml+xml"/>
  <Override PartName="/ppt/ink/ink1932.xml" ContentType="application/inkml+xml"/>
  <Override PartName="/ppt/ink/ink1933.xml" ContentType="application/inkml+xml"/>
  <Override PartName="/ppt/ink/ink1934.xml" ContentType="application/inkml+xml"/>
  <Override PartName="/ppt/ink/ink1935.xml" ContentType="application/inkml+xml"/>
  <Override PartName="/ppt/ink/ink1936.xml" ContentType="application/inkml+xml"/>
  <Override PartName="/ppt/ink/ink1937.xml" ContentType="application/inkml+xml"/>
  <Override PartName="/ppt/ink/ink1938.xml" ContentType="application/inkml+xml"/>
  <Override PartName="/ppt/ink/ink1939.xml" ContentType="application/inkml+xml"/>
  <Override PartName="/ppt/ink/ink1940.xml" ContentType="application/inkml+xml"/>
  <Override PartName="/ppt/ink/ink1941.xml" ContentType="application/inkml+xml"/>
  <Override PartName="/ppt/ink/ink1942.xml" ContentType="application/inkml+xml"/>
  <Override PartName="/ppt/ink/ink1943.xml" ContentType="application/inkml+xml"/>
  <Override PartName="/ppt/ink/ink1944.xml" ContentType="application/inkml+xml"/>
  <Override PartName="/ppt/ink/ink1945.xml" ContentType="application/inkml+xml"/>
  <Override PartName="/ppt/ink/ink1946.xml" ContentType="application/inkml+xml"/>
  <Override PartName="/ppt/ink/ink1947.xml" ContentType="application/inkml+xml"/>
  <Override PartName="/ppt/ink/ink1948.xml" ContentType="application/inkml+xml"/>
  <Override PartName="/ppt/ink/ink1949.xml" ContentType="application/inkml+xml"/>
  <Override PartName="/ppt/ink/ink1950.xml" ContentType="application/inkml+xml"/>
  <Override PartName="/ppt/ink/ink1951.xml" ContentType="application/inkml+xml"/>
  <Override PartName="/ppt/ink/ink1952.xml" ContentType="application/inkml+xml"/>
  <Override PartName="/ppt/ink/ink1953.xml" ContentType="application/inkml+xml"/>
  <Override PartName="/ppt/ink/ink1954.xml" ContentType="application/inkml+xml"/>
  <Override PartName="/ppt/ink/ink1955.xml" ContentType="application/inkml+xml"/>
  <Override PartName="/ppt/ink/ink1956.xml" ContentType="application/inkml+xml"/>
  <Override PartName="/ppt/ink/ink1957.xml" ContentType="application/inkml+xml"/>
  <Override PartName="/ppt/ink/ink1958.xml" ContentType="application/inkml+xml"/>
  <Override PartName="/ppt/ink/ink1959.xml" ContentType="application/inkml+xml"/>
  <Override PartName="/ppt/ink/ink1960.xml" ContentType="application/inkml+xml"/>
  <Override PartName="/ppt/ink/ink1961.xml" ContentType="application/inkml+xml"/>
  <Override PartName="/ppt/ink/ink1962.xml" ContentType="application/inkml+xml"/>
  <Override PartName="/ppt/ink/ink1963.xml" ContentType="application/inkml+xml"/>
  <Override PartName="/ppt/ink/ink1964.xml" ContentType="application/inkml+xml"/>
  <Override PartName="/ppt/ink/ink1965.xml" ContentType="application/inkml+xml"/>
  <Override PartName="/ppt/ink/ink1966.xml" ContentType="application/inkml+xml"/>
  <Override PartName="/ppt/ink/ink1967.xml" ContentType="application/inkml+xml"/>
  <Override PartName="/ppt/ink/ink1968.xml" ContentType="application/inkml+xml"/>
  <Override PartName="/ppt/ink/ink1969.xml" ContentType="application/inkml+xml"/>
  <Override PartName="/ppt/ink/ink1970.xml" ContentType="application/inkml+xml"/>
  <Override PartName="/ppt/ink/ink1971.xml" ContentType="application/inkml+xml"/>
  <Override PartName="/ppt/ink/ink1972.xml" ContentType="application/inkml+xml"/>
  <Override PartName="/ppt/ink/ink1973.xml" ContentType="application/inkml+xml"/>
  <Override PartName="/ppt/ink/ink1974.xml" ContentType="application/inkml+xml"/>
  <Override PartName="/ppt/ink/ink1975.xml" ContentType="application/inkml+xml"/>
  <Override PartName="/ppt/ink/ink1976.xml" ContentType="application/inkml+xml"/>
  <Override PartName="/ppt/ink/ink1977.xml" ContentType="application/inkml+xml"/>
  <Override PartName="/ppt/ink/ink1978.xml" ContentType="application/inkml+xml"/>
  <Override PartName="/ppt/ink/ink1979.xml" ContentType="application/inkml+xml"/>
  <Override PartName="/ppt/ink/ink1980.xml" ContentType="application/inkml+xml"/>
  <Override PartName="/ppt/ink/ink1981.xml" ContentType="application/inkml+xml"/>
  <Override PartName="/ppt/ink/ink1982.xml" ContentType="application/inkml+xml"/>
  <Override PartName="/ppt/ink/ink1983.xml" ContentType="application/inkml+xml"/>
  <Override PartName="/ppt/ink/ink1984.xml" ContentType="application/inkml+xml"/>
  <Override PartName="/ppt/ink/ink1985.xml" ContentType="application/inkml+xml"/>
  <Override PartName="/ppt/ink/ink1986.xml" ContentType="application/inkml+xml"/>
  <Override PartName="/ppt/ink/ink1987.xml" ContentType="application/inkml+xml"/>
  <Override PartName="/ppt/ink/ink1988.xml" ContentType="application/inkml+xml"/>
  <Override PartName="/ppt/ink/ink1989.xml" ContentType="application/inkml+xml"/>
  <Override PartName="/ppt/ink/ink1990.xml" ContentType="application/inkml+xml"/>
  <Override PartName="/ppt/ink/ink1991.xml" ContentType="application/inkml+xml"/>
  <Override PartName="/ppt/ink/ink1992.xml" ContentType="application/inkml+xml"/>
  <Override PartName="/ppt/ink/ink1993.xml" ContentType="application/inkml+xml"/>
  <Override PartName="/ppt/ink/ink1994.xml" ContentType="application/inkml+xml"/>
  <Override PartName="/ppt/ink/ink1995.xml" ContentType="application/inkml+xml"/>
  <Override PartName="/ppt/ink/ink1996.xml" ContentType="application/inkml+xml"/>
  <Override PartName="/ppt/ink/ink1997.xml" ContentType="application/inkml+xml"/>
  <Override PartName="/ppt/ink/ink1998.xml" ContentType="application/inkml+xml"/>
  <Override PartName="/ppt/ink/ink1999.xml" ContentType="application/inkml+xml"/>
  <Override PartName="/ppt/notesSlides/notesSlide11.xml" ContentType="application/vnd.openxmlformats-officedocument.presentationml.notesSlide+xml"/>
  <Override PartName="/ppt/ink/ink2000.xml" ContentType="application/inkml+xml"/>
  <Override PartName="/ppt/ink/ink2001.xml" ContentType="application/inkml+xml"/>
  <Override PartName="/ppt/ink/ink2002.xml" ContentType="application/inkml+xml"/>
  <Override PartName="/ppt/ink/ink2003.xml" ContentType="application/inkml+xml"/>
  <Override PartName="/ppt/ink/ink2004.xml" ContentType="application/inkml+xml"/>
  <Override PartName="/ppt/ink/ink2005.xml" ContentType="application/inkml+xml"/>
  <Override PartName="/ppt/ink/ink2006.xml" ContentType="application/inkml+xml"/>
  <Override PartName="/ppt/ink/ink2007.xml" ContentType="application/inkml+xml"/>
  <Override PartName="/ppt/ink/ink2008.xml" ContentType="application/inkml+xml"/>
  <Override PartName="/ppt/ink/ink2009.xml" ContentType="application/inkml+xml"/>
  <Override PartName="/ppt/ink/ink2010.xml" ContentType="application/inkml+xml"/>
  <Override PartName="/ppt/ink/ink2011.xml" ContentType="application/inkml+xml"/>
  <Override PartName="/ppt/ink/ink2012.xml" ContentType="application/inkml+xml"/>
  <Override PartName="/ppt/ink/ink2013.xml" ContentType="application/inkml+xml"/>
  <Override PartName="/ppt/ink/ink2014.xml" ContentType="application/inkml+xml"/>
  <Override PartName="/ppt/ink/ink2015.xml" ContentType="application/inkml+xml"/>
  <Override PartName="/ppt/ink/ink2016.xml" ContentType="application/inkml+xml"/>
  <Override PartName="/ppt/ink/ink2017.xml" ContentType="application/inkml+xml"/>
  <Override PartName="/ppt/ink/ink2018.xml" ContentType="application/inkml+xml"/>
  <Override PartName="/ppt/ink/ink2019.xml" ContentType="application/inkml+xml"/>
  <Override PartName="/ppt/ink/ink2020.xml" ContentType="application/inkml+xml"/>
  <Override PartName="/ppt/ink/ink2021.xml" ContentType="application/inkml+xml"/>
  <Override PartName="/ppt/ink/ink2022.xml" ContentType="application/inkml+xml"/>
  <Override PartName="/ppt/ink/ink2023.xml" ContentType="application/inkml+xml"/>
  <Override PartName="/ppt/ink/ink2024.xml" ContentType="application/inkml+xml"/>
  <Override PartName="/ppt/ink/ink2025.xml" ContentType="application/inkml+xml"/>
  <Override PartName="/ppt/ink/ink2026.xml" ContentType="application/inkml+xml"/>
  <Override PartName="/ppt/ink/ink2027.xml" ContentType="application/inkml+xml"/>
  <Override PartName="/ppt/ink/ink2028.xml" ContentType="application/inkml+xml"/>
  <Override PartName="/ppt/ink/ink2029.xml" ContentType="application/inkml+xml"/>
  <Override PartName="/ppt/ink/ink2030.xml" ContentType="application/inkml+xml"/>
  <Override PartName="/ppt/ink/ink2031.xml" ContentType="application/inkml+xml"/>
  <Override PartName="/ppt/ink/ink2032.xml" ContentType="application/inkml+xml"/>
  <Override PartName="/ppt/ink/ink2033.xml" ContentType="application/inkml+xml"/>
  <Override PartName="/ppt/ink/ink2034.xml" ContentType="application/inkml+xml"/>
  <Override PartName="/ppt/ink/ink2035.xml" ContentType="application/inkml+xml"/>
  <Override PartName="/ppt/ink/ink2036.xml" ContentType="application/inkml+xml"/>
  <Override PartName="/ppt/ink/ink2037.xml" ContentType="application/inkml+xml"/>
  <Override PartName="/ppt/ink/ink2038.xml" ContentType="application/inkml+xml"/>
  <Override PartName="/ppt/ink/ink2039.xml" ContentType="application/inkml+xml"/>
  <Override PartName="/ppt/ink/ink2040.xml" ContentType="application/inkml+xml"/>
  <Override PartName="/ppt/ink/ink2041.xml" ContentType="application/inkml+xml"/>
  <Override PartName="/ppt/ink/ink2042.xml" ContentType="application/inkml+xml"/>
  <Override PartName="/ppt/ink/ink2043.xml" ContentType="application/inkml+xml"/>
  <Override PartName="/ppt/ink/ink2044.xml" ContentType="application/inkml+xml"/>
  <Override PartName="/ppt/ink/ink2045.xml" ContentType="application/inkml+xml"/>
  <Override PartName="/ppt/ink/ink2046.xml" ContentType="application/inkml+xml"/>
  <Override PartName="/ppt/ink/ink2047.xml" ContentType="application/inkml+xml"/>
  <Override PartName="/ppt/ink/ink2048.xml" ContentType="application/inkml+xml"/>
  <Override PartName="/ppt/ink/ink2049.xml" ContentType="application/inkml+xml"/>
  <Override PartName="/ppt/ink/ink2050.xml" ContentType="application/inkml+xml"/>
  <Override PartName="/ppt/ink/ink2051.xml" ContentType="application/inkml+xml"/>
  <Override PartName="/ppt/ink/ink2052.xml" ContentType="application/inkml+xml"/>
  <Override PartName="/ppt/ink/ink2053.xml" ContentType="application/inkml+xml"/>
  <Override PartName="/ppt/ink/ink2054.xml" ContentType="application/inkml+xml"/>
  <Override PartName="/ppt/ink/ink2055.xml" ContentType="application/inkml+xml"/>
  <Override PartName="/ppt/ink/ink2056.xml" ContentType="application/inkml+xml"/>
  <Override PartName="/ppt/ink/ink2057.xml" ContentType="application/inkml+xml"/>
  <Override PartName="/ppt/ink/ink2058.xml" ContentType="application/inkml+xml"/>
  <Override PartName="/ppt/ink/ink2059.xml" ContentType="application/inkml+xml"/>
  <Override PartName="/ppt/ink/ink2060.xml" ContentType="application/inkml+xml"/>
  <Override PartName="/ppt/ink/ink2061.xml" ContentType="application/inkml+xml"/>
  <Override PartName="/ppt/ink/ink2062.xml" ContentType="application/inkml+xml"/>
  <Override PartName="/ppt/ink/ink2063.xml" ContentType="application/inkml+xml"/>
  <Override PartName="/ppt/ink/ink2064.xml" ContentType="application/inkml+xml"/>
  <Override PartName="/ppt/ink/ink2065.xml" ContentType="application/inkml+xml"/>
  <Override PartName="/ppt/ink/ink2066.xml" ContentType="application/inkml+xml"/>
  <Override PartName="/ppt/ink/ink2067.xml" ContentType="application/inkml+xml"/>
  <Override PartName="/ppt/ink/ink2068.xml" ContentType="application/inkml+xml"/>
  <Override PartName="/ppt/ink/ink2069.xml" ContentType="application/inkml+xml"/>
  <Override PartName="/ppt/ink/ink2070.xml" ContentType="application/inkml+xml"/>
  <Override PartName="/ppt/ink/ink2071.xml" ContentType="application/inkml+xml"/>
  <Override PartName="/ppt/ink/ink2072.xml" ContentType="application/inkml+xml"/>
  <Override PartName="/ppt/ink/ink2073.xml" ContentType="application/inkml+xml"/>
  <Override PartName="/ppt/ink/ink2074.xml" ContentType="application/inkml+xml"/>
  <Override PartName="/ppt/ink/ink2075.xml" ContentType="application/inkml+xml"/>
  <Override PartName="/ppt/ink/ink2076.xml" ContentType="application/inkml+xml"/>
  <Override PartName="/ppt/ink/ink2077.xml" ContentType="application/inkml+xml"/>
  <Override PartName="/ppt/ink/ink2078.xml" ContentType="application/inkml+xml"/>
  <Override PartName="/ppt/ink/ink2079.xml" ContentType="application/inkml+xml"/>
  <Override PartName="/ppt/ink/ink2080.xml" ContentType="application/inkml+xml"/>
  <Override PartName="/ppt/ink/ink2081.xml" ContentType="application/inkml+xml"/>
  <Override PartName="/ppt/ink/ink2082.xml" ContentType="application/inkml+xml"/>
  <Override PartName="/ppt/ink/ink2083.xml" ContentType="application/inkml+xml"/>
  <Override PartName="/ppt/ink/ink2084.xml" ContentType="application/inkml+xml"/>
  <Override PartName="/ppt/ink/ink2085.xml" ContentType="application/inkml+xml"/>
  <Override PartName="/ppt/ink/ink2086.xml" ContentType="application/inkml+xml"/>
  <Override PartName="/ppt/ink/ink2087.xml" ContentType="application/inkml+xml"/>
  <Override PartName="/ppt/ink/ink2088.xml" ContentType="application/inkml+xml"/>
  <Override PartName="/ppt/ink/ink2089.xml" ContentType="application/inkml+xml"/>
  <Override PartName="/ppt/ink/ink2090.xml" ContentType="application/inkml+xml"/>
  <Override PartName="/ppt/ink/ink2091.xml" ContentType="application/inkml+xml"/>
  <Override PartName="/ppt/ink/ink2092.xml" ContentType="application/inkml+xml"/>
  <Override PartName="/ppt/ink/ink2093.xml" ContentType="application/inkml+xml"/>
  <Override PartName="/ppt/ink/ink2094.xml" ContentType="application/inkml+xml"/>
  <Override PartName="/ppt/ink/ink2095.xml" ContentType="application/inkml+xml"/>
  <Override PartName="/ppt/ink/ink2096.xml" ContentType="application/inkml+xml"/>
  <Override PartName="/ppt/ink/ink2097.xml" ContentType="application/inkml+xml"/>
  <Override PartName="/ppt/ink/ink2098.xml" ContentType="application/inkml+xml"/>
  <Override PartName="/ppt/ink/ink2099.xml" ContentType="application/inkml+xml"/>
  <Override PartName="/ppt/ink/ink2100.xml" ContentType="application/inkml+xml"/>
  <Override PartName="/ppt/ink/ink2101.xml" ContentType="application/inkml+xml"/>
  <Override PartName="/ppt/ink/ink2102.xml" ContentType="application/inkml+xml"/>
  <Override PartName="/ppt/ink/ink2103.xml" ContentType="application/inkml+xml"/>
  <Override PartName="/ppt/ink/ink2104.xml" ContentType="application/inkml+xml"/>
  <Override PartName="/ppt/ink/ink2105.xml" ContentType="application/inkml+xml"/>
  <Override PartName="/ppt/ink/ink2106.xml" ContentType="application/inkml+xml"/>
  <Override PartName="/ppt/ink/ink2107.xml" ContentType="application/inkml+xml"/>
  <Override PartName="/ppt/ink/ink2108.xml" ContentType="application/inkml+xml"/>
  <Override PartName="/ppt/ink/ink2109.xml" ContentType="application/inkml+xml"/>
  <Override PartName="/ppt/ink/ink2110.xml" ContentType="application/inkml+xml"/>
  <Override PartName="/ppt/ink/ink2111.xml" ContentType="application/inkml+xml"/>
  <Override PartName="/ppt/ink/ink2112.xml" ContentType="application/inkml+xml"/>
  <Override PartName="/ppt/ink/ink2113.xml" ContentType="application/inkml+xml"/>
  <Override PartName="/ppt/ink/ink2114.xml" ContentType="application/inkml+xml"/>
  <Override PartName="/ppt/ink/ink2115.xml" ContentType="application/inkml+xml"/>
  <Override PartName="/ppt/ink/ink2116.xml" ContentType="application/inkml+xml"/>
  <Override PartName="/ppt/ink/ink2117.xml" ContentType="application/inkml+xml"/>
  <Override PartName="/ppt/ink/ink2118.xml" ContentType="application/inkml+xml"/>
  <Override PartName="/ppt/ink/ink2119.xml" ContentType="application/inkml+xml"/>
  <Override PartName="/ppt/ink/ink2120.xml" ContentType="application/inkml+xml"/>
  <Override PartName="/ppt/ink/ink2121.xml" ContentType="application/inkml+xml"/>
  <Override PartName="/ppt/ink/ink2122.xml" ContentType="application/inkml+xml"/>
  <Override PartName="/ppt/ink/ink2123.xml" ContentType="application/inkml+xml"/>
  <Override PartName="/ppt/ink/ink2124.xml" ContentType="application/inkml+xml"/>
  <Override PartName="/ppt/ink/ink2125.xml" ContentType="application/inkml+xml"/>
  <Override PartName="/ppt/ink/ink2126.xml" ContentType="application/inkml+xml"/>
  <Override PartName="/ppt/ink/ink2127.xml" ContentType="application/inkml+xml"/>
  <Override PartName="/ppt/ink/ink2128.xml" ContentType="application/inkml+xml"/>
  <Override PartName="/ppt/ink/ink2129.xml" ContentType="application/inkml+xml"/>
  <Override PartName="/ppt/ink/ink2130.xml" ContentType="application/inkml+xml"/>
  <Override PartName="/ppt/ink/ink2131.xml" ContentType="application/inkml+xml"/>
  <Override PartName="/ppt/ink/ink2132.xml" ContentType="application/inkml+xml"/>
  <Override PartName="/ppt/ink/ink2133.xml" ContentType="application/inkml+xml"/>
  <Override PartName="/ppt/ink/ink2134.xml" ContentType="application/inkml+xml"/>
  <Override PartName="/ppt/ink/ink2135.xml" ContentType="application/inkml+xml"/>
  <Override PartName="/ppt/ink/ink2136.xml" ContentType="application/inkml+xml"/>
  <Override PartName="/ppt/ink/ink2137.xml" ContentType="application/inkml+xml"/>
  <Override PartName="/ppt/ink/ink2138.xml" ContentType="application/inkml+xml"/>
  <Override PartName="/ppt/ink/ink2139.xml" ContentType="application/inkml+xml"/>
  <Override PartName="/ppt/ink/ink2140.xml" ContentType="application/inkml+xml"/>
  <Override PartName="/ppt/ink/ink2141.xml" ContentType="application/inkml+xml"/>
  <Override PartName="/ppt/ink/ink2142.xml" ContentType="application/inkml+xml"/>
  <Override PartName="/ppt/ink/ink2143.xml" ContentType="application/inkml+xml"/>
  <Override PartName="/ppt/ink/ink2144.xml" ContentType="application/inkml+xml"/>
  <Override PartName="/ppt/ink/ink2145.xml" ContentType="application/inkml+xml"/>
  <Override PartName="/ppt/ink/ink2146.xml" ContentType="application/inkml+xml"/>
  <Override PartName="/ppt/ink/ink2147.xml" ContentType="application/inkml+xml"/>
  <Override PartName="/ppt/ink/ink2148.xml" ContentType="application/inkml+xml"/>
  <Override PartName="/ppt/ink/ink2149.xml" ContentType="application/inkml+xml"/>
  <Override PartName="/ppt/ink/ink2150.xml" ContentType="application/inkml+xml"/>
  <Override PartName="/ppt/ink/ink2151.xml" ContentType="application/inkml+xml"/>
  <Override PartName="/ppt/ink/ink2152.xml" ContentType="application/inkml+xml"/>
  <Override PartName="/ppt/ink/ink2153.xml" ContentType="application/inkml+xml"/>
  <Override PartName="/ppt/ink/ink2154.xml" ContentType="application/inkml+xml"/>
  <Override PartName="/ppt/ink/ink2155.xml" ContentType="application/inkml+xml"/>
  <Override PartName="/ppt/ink/ink2156.xml" ContentType="application/inkml+xml"/>
  <Override PartName="/ppt/ink/ink2157.xml" ContentType="application/inkml+xml"/>
  <Override PartName="/ppt/ink/ink2158.xml" ContentType="application/inkml+xml"/>
  <Override PartName="/ppt/ink/ink2159.xml" ContentType="application/inkml+xml"/>
  <Override PartName="/ppt/ink/ink2160.xml" ContentType="application/inkml+xml"/>
  <Override PartName="/ppt/ink/ink2161.xml" ContentType="application/inkml+xml"/>
  <Override PartName="/ppt/ink/ink2162.xml" ContentType="application/inkml+xml"/>
  <Override PartName="/ppt/ink/ink2163.xml" ContentType="application/inkml+xml"/>
  <Override PartName="/ppt/ink/ink2164.xml" ContentType="application/inkml+xml"/>
  <Override PartName="/ppt/ink/ink2165.xml" ContentType="application/inkml+xml"/>
  <Override PartName="/ppt/ink/ink2166.xml" ContentType="application/inkml+xml"/>
  <Override PartName="/ppt/ink/ink2167.xml" ContentType="application/inkml+xml"/>
  <Override PartName="/ppt/ink/ink2168.xml" ContentType="application/inkml+xml"/>
  <Override PartName="/ppt/ink/ink2169.xml" ContentType="application/inkml+xml"/>
  <Override PartName="/ppt/ink/ink2170.xml" ContentType="application/inkml+xml"/>
  <Override PartName="/ppt/ink/ink2171.xml" ContentType="application/inkml+xml"/>
  <Override PartName="/ppt/ink/ink2172.xml" ContentType="application/inkml+xml"/>
  <Override PartName="/ppt/ink/ink2173.xml" ContentType="application/inkml+xml"/>
  <Override PartName="/ppt/ink/ink2174.xml" ContentType="application/inkml+xml"/>
  <Override PartName="/ppt/ink/ink2175.xml" ContentType="application/inkml+xml"/>
  <Override PartName="/ppt/ink/ink2176.xml" ContentType="application/inkml+xml"/>
  <Override PartName="/ppt/ink/ink2177.xml" ContentType="application/inkml+xml"/>
  <Override PartName="/ppt/ink/ink2178.xml" ContentType="application/inkml+xml"/>
  <Override PartName="/ppt/ink/ink2179.xml" ContentType="application/inkml+xml"/>
  <Override PartName="/ppt/ink/ink2180.xml" ContentType="application/inkml+xml"/>
  <Override PartName="/ppt/ink/ink2181.xml" ContentType="application/inkml+xml"/>
  <Override PartName="/ppt/ink/ink2182.xml" ContentType="application/inkml+xml"/>
  <Override PartName="/ppt/ink/ink2183.xml" ContentType="application/inkml+xml"/>
  <Override PartName="/ppt/ink/ink2184.xml" ContentType="application/inkml+xml"/>
  <Override PartName="/ppt/ink/ink2185.xml" ContentType="application/inkml+xml"/>
  <Override PartName="/ppt/ink/ink2186.xml" ContentType="application/inkml+xml"/>
  <Override PartName="/ppt/ink/ink2187.xml" ContentType="application/inkml+xml"/>
  <Override PartName="/ppt/ink/ink2188.xml" ContentType="application/inkml+xml"/>
  <Override PartName="/ppt/ink/ink2189.xml" ContentType="application/inkml+xml"/>
  <Override PartName="/ppt/ink/ink2190.xml" ContentType="application/inkml+xml"/>
  <Override PartName="/ppt/ink/ink2191.xml" ContentType="application/inkml+xml"/>
  <Override PartName="/ppt/ink/ink2192.xml" ContentType="application/inkml+xml"/>
  <Override PartName="/ppt/notesSlides/notesSlide12.xml" ContentType="application/vnd.openxmlformats-officedocument.presentationml.notesSlide+xml"/>
  <Override PartName="/ppt/ink/ink2193.xml" ContentType="application/inkml+xml"/>
  <Override PartName="/ppt/ink/ink2194.xml" ContentType="application/inkml+xml"/>
  <Override PartName="/ppt/ink/ink2195.xml" ContentType="application/inkml+xml"/>
  <Override PartName="/ppt/ink/ink2196.xml" ContentType="application/inkml+xml"/>
  <Override PartName="/ppt/ink/ink2197.xml" ContentType="application/inkml+xml"/>
  <Override PartName="/ppt/ink/ink2198.xml" ContentType="application/inkml+xml"/>
  <Override PartName="/ppt/ink/ink2199.xml" ContentType="application/inkml+xml"/>
  <Override PartName="/ppt/ink/ink2200.xml" ContentType="application/inkml+xml"/>
  <Override PartName="/ppt/ink/ink2201.xml" ContentType="application/inkml+xml"/>
  <Override PartName="/ppt/ink/ink2202.xml" ContentType="application/inkml+xml"/>
  <Override PartName="/ppt/ink/ink2203.xml" ContentType="application/inkml+xml"/>
  <Override PartName="/ppt/ink/ink2204.xml" ContentType="application/inkml+xml"/>
  <Override PartName="/ppt/ink/ink2205.xml" ContentType="application/inkml+xml"/>
  <Override PartName="/ppt/ink/ink2206.xml" ContentType="application/inkml+xml"/>
  <Override PartName="/ppt/ink/ink2207.xml" ContentType="application/inkml+xml"/>
  <Override PartName="/ppt/ink/ink2208.xml" ContentType="application/inkml+xml"/>
  <Override PartName="/ppt/ink/ink2209.xml" ContentType="application/inkml+xml"/>
  <Override PartName="/ppt/ink/ink2210.xml" ContentType="application/inkml+xml"/>
  <Override PartName="/ppt/ink/ink2211.xml" ContentType="application/inkml+xml"/>
  <Override PartName="/ppt/ink/ink2212.xml" ContentType="application/inkml+xml"/>
  <Override PartName="/ppt/ink/ink2213.xml" ContentType="application/inkml+xml"/>
  <Override PartName="/ppt/ink/ink2214.xml" ContentType="application/inkml+xml"/>
  <Override PartName="/ppt/ink/ink2215.xml" ContentType="application/inkml+xml"/>
  <Override PartName="/ppt/ink/ink2216.xml" ContentType="application/inkml+xml"/>
  <Override PartName="/ppt/ink/ink2217.xml" ContentType="application/inkml+xml"/>
  <Override PartName="/ppt/ink/ink2218.xml" ContentType="application/inkml+xml"/>
  <Override PartName="/ppt/ink/ink2219.xml" ContentType="application/inkml+xml"/>
  <Override PartName="/ppt/ink/ink2220.xml" ContentType="application/inkml+xml"/>
  <Override PartName="/ppt/ink/ink2221.xml" ContentType="application/inkml+xml"/>
  <Override PartName="/ppt/ink/ink2222.xml" ContentType="application/inkml+xml"/>
  <Override PartName="/ppt/ink/ink2223.xml" ContentType="application/inkml+xml"/>
  <Override PartName="/ppt/ink/ink2224.xml" ContentType="application/inkml+xml"/>
  <Override PartName="/ppt/ink/ink2225.xml" ContentType="application/inkml+xml"/>
  <Override PartName="/ppt/ink/ink2226.xml" ContentType="application/inkml+xml"/>
  <Override PartName="/ppt/ink/ink2227.xml" ContentType="application/inkml+xml"/>
  <Override PartName="/ppt/ink/ink2228.xml" ContentType="application/inkml+xml"/>
  <Override PartName="/ppt/ink/ink2229.xml" ContentType="application/inkml+xml"/>
  <Override PartName="/ppt/ink/ink2230.xml" ContentType="application/inkml+xml"/>
  <Override PartName="/ppt/ink/ink2231.xml" ContentType="application/inkml+xml"/>
  <Override PartName="/ppt/ink/ink2232.xml" ContentType="application/inkml+xml"/>
  <Override PartName="/ppt/ink/ink2233.xml" ContentType="application/inkml+xml"/>
  <Override PartName="/ppt/ink/ink2234.xml" ContentType="application/inkml+xml"/>
  <Override PartName="/ppt/ink/ink2235.xml" ContentType="application/inkml+xml"/>
  <Override PartName="/ppt/ink/ink2236.xml" ContentType="application/inkml+xml"/>
  <Override PartName="/ppt/ink/ink2237.xml" ContentType="application/inkml+xml"/>
  <Override PartName="/ppt/ink/ink2238.xml" ContentType="application/inkml+xml"/>
  <Override PartName="/ppt/ink/ink2239.xml" ContentType="application/inkml+xml"/>
  <Override PartName="/ppt/ink/ink2240.xml" ContentType="application/inkml+xml"/>
  <Override PartName="/ppt/ink/ink2241.xml" ContentType="application/inkml+xml"/>
  <Override PartName="/ppt/ink/ink2242.xml" ContentType="application/inkml+xml"/>
  <Override PartName="/ppt/ink/ink2243.xml" ContentType="application/inkml+xml"/>
  <Override PartName="/ppt/ink/ink2244.xml" ContentType="application/inkml+xml"/>
  <Override PartName="/ppt/ink/ink2245.xml" ContentType="application/inkml+xml"/>
  <Override PartName="/ppt/ink/ink2246.xml" ContentType="application/inkml+xml"/>
  <Override PartName="/ppt/ink/ink2247.xml" ContentType="application/inkml+xml"/>
  <Override PartName="/ppt/ink/ink2248.xml" ContentType="application/inkml+xml"/>
  <Override PartName="/ppt/ink/ink2249.xml" ContentType="application/inkml+xml"/>
  <Override PartName="/ppt/ink/ink2250.xml" ContentType="application/inkml+xml"/>
  <Override PartName="/ppt/ink/ink2251.xml" ContentType="application/inkml+xml"/>
  <Override PartName="/ppt/ink/ink2252.xml" ContentType="application/inkml+xml"/>
  <Override PartName="/ppt/ink/ink2253.xml" ContentType="application/inkml+xml"/>
  <Override PartName="/ppt/ink/ink2254.xml" ContentType="application/inkml+xml"/>
  <Override PartName="/ppt/ink/ink2255.xml" ContentType="application/inkml+xml"/>
  <Override PartName="/ppt/ink/ink2256.xml" ContentType="application/inkml+xml"/>
  <Override PartName="/ppt/ink/ink2257.xml" ContentType="application/inkml+xml"/>
  <Override PartName="/ppt/ink/ink2258.xml" ContentType="application/inkml+xml"/>
  <Override PartName="/ppt/ink/ink2259.xml" ContentType="application/inkml+xml"/>
  <Override PartName="/ppt/ink/ink2260.xml" ContentType="application/inkml+xml"/>
  <Override PartName="/ppt/ink/ink2261.xml" ContentType="application/inkml+xml"/>
  <Override PartName="/ppt/ink/ink2262.xml" ContentType="application/inkml+xml"/>
  <Override PartName="/ppt/notesSlides/notesSlide13.xml" ContentType="application/vnd.openxmlformats-officedocument.presentationml.notesSlide+xml"/>
  <Override PartName="/ppt/ink/ink2263.xml" ContentType="application/inkml+xml"/>
  <Override PartName="/ppt/ink/ink2264.xml" ContentType="application/inkml+xml"/>
  <Override PartName="/ppt/ink/ink2265.xml" ContentType="application/inkml+xml"/>
  <Override PartName="/ppt/ink/ink2266.xml" ContentType="application/inkml+xml"/>
  <Override PartName="/ppt/ink/ink2267.xml" ContentType="application/inkml+xml"/>
  <Override PartName="/ppt/ink/ink2268.xml" ContentType="application/inkml+xml"/>
  <Override PartName="/ppt/ink/ink2269.xml" ContentType="application/inkml+xml"/>
  <Override PartName="/ppt/ink/ink2270.xml" ContentType="application/inkml+xml"/>
  <Override PartName="/ppt/ink/ink2271.xml" ContentType="application/inkml+xml"/>
  <Override PartName="/ppt/ink/ink2272.xml" ContentType="application/inkml+xml"/>
  <Override PartName="/ppt/ink/ink2273.xml" ContentType="application/inkml+xml"/>
  <Override PartName="/ppt/ink/ink2274.xml" ContentType="application/inkml+xml"/>
  <Override PartName="/ppt/ink/ink2275.xml" ContentType="application/inkml+xml"/>
  <Override PartName="/ppt/ink/ink2276.xml" ContentType="application/inkml+xml"/>
  <Override PartName="/ppt/ink/ink2277.xml" ContentType="application/inkml+xml"/>
  <Override PartName="/ppt/ink/ink2278.xml" ContentType="application/inkml+xml"/>
  <Override PartName="/ppt/ink/ink2279.xml" ContentType="application/inkml+xml"/>
  <Override PartName="/ppt/ink/ink2280.xml" ContentType="application/inkml+xml"/>
  <Override PartName="/ppt/ink/ink2281.xml" ContentType="application/inkml+xml"/>
  <Override PartName="/ppt/ink/ink2282.xml" ContentType="application/inkml+xml"/>
  <Override PartName="/ppt/ink/ink2283.xml" ContentType="application/inkml+xml"/>
  <Override PartName="/ppt/ink/ink2284.xml" ContentType="application/inkml+xml"/>
  <Override PartName="/ppt/ink/ink2285.xml" ContentType="application/inkml+xml"/>
  <Override PartName="/ppt/ink/ink2286.xml" ContentType="application/inkml+xml"/>
  <Override PartName="/ppt/ink/ink2287.xml" ContentType="application/inkml+xml"/>
  <Override PartName="/ppt/ink/ink2288.xml" ContentType="application/inkml+xml"/>
  <Override PartName="/ppt/ink/ink2289.xml" ContentType="application/inkml+xml"/>
  <Override PartName="/ppt/ink/ink2290.xml" ContentType="application/inkml+xml"/>
  <Override PartName="/ppt/ink/ink2291.xml" ContentType="application/inkml+xml"/>
  <Override PartName="/ppt/ink/ink2292.xml" ContentType="application/inkml+xml"/>
  <Override PartName="/ppt/ink/ink2293.xml" ContentType="application/inkml+xml"/>
  <Override PartName="/ppt/ink/ink2294.xml" ContentType="application/inkml+xml"/>
  <Override PartName="/ppt/ink/ink2295.xml" ContentType="application/inkml+xml"/>
  <Override PartName="/ppt/ink/ink2296.xml" ContentType="application/inkml+xml"/>
  <Override PartName="/ppt/ink/ink2297.xml" ContentType="application/inkml+xml"/>
  <Override PartName="/ppt/ink/ink2298.xml" ContentType="application/inkml+xml"/>
  <Override PartName="/ppt/ink/ink2299.xml" ContentType="application/inkml+xml"/>
  <Override PartName="/ppt/ink/ink2300.xml" ContentType="application/inkml+xml"/>
  <Override PartName="/ppt/ink/ink2301.xml" ContentType="application/inkml+xml"/>
  <Override PartName="/ppt/ink/ink2302.xml" ContentType="application/inkml+xml"/>
  <Override PartName="/ppt/ink/ink2303.xml" ContentType="application/inkml+xml"/>
  <Override PartName="/ppt/ink/ink2304.xml" ContentType="application/inkml+xml"/>
  <Override PartName="/ppt/ink/ink2305.xml" ContentType="application/inkml+xml"/>
  <Override PartName="/ppt/ink/ink2306.xml" ContentType="application/inkml+xml"/>
  <Override PartName="/ppt/ink/ink2307.xml" ContentType="application/inkml+xml"/>
  <Override PartName="/ppt/ink/ink2308.xml" ContentType="application/inkml+xml"/>
  <Override PartName="/ppt/ink/ink2309.xml" ContentType="application/inkml+xml"/>
  <Override PartName="/ppt/ink/ink2310.xml" ContentType="application/inkml+xml"/>
  <Override PartName="/ppt/ink/ink2311.xml" ContentType="application/inkml+xml"/>
  <Override PartName="/ppt/ink/ink2312.xml" ContentType="application/inkml+xml"/>
  <Override PartName="/ppt/ink/ink2313.xml" ContentType="application/inkml+xml"/>
  <Override PartName="/ppt/ink/ink2314.xml" ContentType="application/inkml+xml"/>
  <Override PartName="/ppt/ink/ink2315.xml" ContentType="application/inkml+xml"/>
  <Override PartName="/ppt/ink/ink2316.xml" ContentType="application/inkml+xml"/>
  <Override PartName="/ppt/ink/ink2317.xml" ContentType="application/inkml+xml"/>
  <Override PartName="/ppt/ink/ink2318.xml" ContentType="application/inkml+xml"/>
  <Override PartName="/ppt/ink/ink2319.xml" ContentType="application/inkml+xml"/>
  <Override PartName="/ppt/ink/ink2320.xml" ContentType="application/inkml+xml"/>
  <Override PartName="/ppt/ink/ink2321.xml" ContentType="application/inkml+xml"/>
  <Override PartName="/ppt/ink/ink2322.xml" ContentType="application/inkml+xml"/>
  <Override PartName="/ppt/ink/ink2323.xml" ContentType="application/inkml+xml"/>
  <Override PartName="/ppt/ink/ink2324.xml" ContentType="application/inkml+xml"/>
  <Override PartName="/ppt/ink/ink2325.xml" ContentType="application/inkml+xml"/>
  <Override PartName="/ppt/ink/ink2326.xml" ContentType="application/inkml+xml"/>
  <Override PartName="/ppt/ink/ink2327.xml" ContentType="application/inkml+xml"/>
  <Override PartName="/ppt/ink/ink2328.xml" ContentType="application/inkml+xml"/>
  <Override PartName="/ppt/ink/ink2329.xml" ContentType="application/inkml+xml"/>
  <Override PartName="/ppt/ink/ink2330.xml" ContentType="application/inkml+xml"/>
  <Override PartName="/ppt/ink/ink2331.xml" ContentType="application/inkml+xml"/>
  <Override PartName="/ppt/ink/ink2332.xml" ContentType="application/inkml+xml"/>
  <Override PartName="/ppt/ink/ink2333.xml" ContentType="application/inkml+xml"/>
  <Override PartName="/ppt/ink/ink2334.xml" ContentType="application/inkml+xml"/>
  <Override PartName="/ppt/ink/ink2335.xml" ContentType="application/inkml+xml"/>
  <Override PartName="/ppt/ink/ink2336.xml" ContentType="application/inkml+xml"/>
  <Override PartName="/ppt/ink/ink2337.xml" ContentType="application/inkml+xml"/>
  <Override PartName="/ppt/ink/ink2338.xml" ContentType="application/inkml+xml"/>
  <Override PartName="/ppt/notesSlides/notesSlide14.xml" ContentType="application/vnd.openxmlformats-officedocument.presentationml.notesSlide+xml"/>
  <Override PartName="/ppt/ink/ink2339.xml" ContentType="application/inkml+xml"/>
  <Override PartName="/ppt/ink/ink2340.xml" ContentType="application/inkml+xml"/>
  <Override PartName="/ppt/ink/ink2341.xml" ContentType="application/inkml+xml"/>
  <Override PartName="/ppt/ink/ink2342.xml" ContentType="application/inkml+xml"/>
  <Override PartName="/ppt/ink/ink2343.xml" ContentType="application/inkml+xml"/>
  <Override PartName="/ppt/ink/ink2344.xml" ContentType="application/inkml+xml"/>
  <Override PartName="/ppt/ink/ink2345.xml" ContentType="application/inkml+xml"/>
  <Override PartName="/ppt/ink/ink2346.xml" ContentType="application/inkml+xml"/>
  <Override PartName="/ppt/ink/ink2347.xml" ContentType="application/inkml+xml"/>
  <Override PartName="/ppt/ink/ink2348.xml" ContentType="application/inkml+xml"/>
  <Override PartName="/ppt/ink/ink2349.xml" ContentType="application/inkml+xml"/>
  <Override PartName="/ppt/ink/ink2350.xml" ContentType="application/inkml+xml"/>
  <Override PartName="/ppt/ink/ink2351.xml" ContentType="application/inkml+xml"/>
  <Override PartName="/ppt/ink/ink2352.xml" ContentType="application/inkml+xml"/>
  <Override PartName="/ppt/ink/ink2353.xml" ContentType="application/inkml+xml"/>
  <Override PartName="/ppt/ink/ink2354.xml" ContentType="application/inkml+xml"/>
  <Override PartName="/ppt/ink/ink2355.xml" ContentType="application/inkml+xml"/>
  <Override PartName="/ppt/ink/ink2356.xml" ContentType="application/inkml+xml"/>
  <Override PartName="/ppt/ink/ink2357.xml" ContentType="application/inkml+xml"/>
  <Override PartName="/ppt/ink/ink2358.xml" ContentType="application/inkml+xml"/>
  <Override PartName="/ppt/ink/ink2359.xml" ContentType="application/inkml+xml"/>
  <Override PartName="/ppt/ink/ink2360.xml" ContentType="application/inkml+xml"/>
  <Override PartName="/ppt/ink/ink2361.xml" ContentType="application/inkml+xml"/>
  <Override PartName="/ppt/ink/ink2362.xml" ContentType="application/inkml+xml"/>
  <Override PartName="/ppt/ink/ink2363.xml" ContentType="application/inkml+xml"/>
  <Override PartName="/ppt/ink/ink2364.xml" ContentType="application/inkml+xml"/>
  <Override PartName="/ppt/ink/ink2365.xml" ContentType="application/inkml+xml"/>
  <Override PartName="/ppt/ink/ink2366.xml" ContentType="application/inkml+xml"/>
  <Override PartName="/ppt/ink/ink2367.xml" ContentType="application/inkml+xml"/>
  <Override PartName="/ppt/ink/ink2368.xml" ContentType="application/inkml+xml"/>
  <Override PartName="/ppt/ink/ink2369.xml" ContentType="application/inkml+xml"/>
  <Override PartName="/ppt/ink/ink2370.xml" ContentType="application/inkml+xml"/>
  <Override PartName="/ppt/ink/ink2371.xml" ContentType="application/inkml+xml"/>
  <Override PartName="/ppt/ink/ink2372.xml" ContentType="application/inkml+xml"/>
  <Override PartName="/ppt/ink/ink2373.xml" ContentType="application/inkml+xml"/>
  <Override PartName="/ppt/ink/ink2374.xml" ContentType="application/inkml+xml"/>
  <Override PartName="/ppt/ink/ink2375.xml" ContentType="application/inkml+xml"/>
  <Override PartName="/ppt/ink/ink2376.xml" ContentType="application/inkml+xml"/>
  <Override PartName="/ppt/ink/ink2377.xml" ContentType="application/inkml+xml"/>
  <Override PartName="/ppt/ink/ink2378.xml" ContentType="application/inkml+xml"/>
  <Override PartName="/ppt/ink/ink2379.xml" ContentType="application/inkml+xml"/>
  <Override PartName="/ppt/ink/ink2380.xml" ContentType="application/inkml+xml"/>
  <Override PartName="/ppt/ink/ink2381.xml" ContentType="application/inkml+xml"/>
  <Override PartName="/ppt/ink/ink2382.xml" ContentType="application/inkml+xml"/>
  <Override PartName="/ppt/ink/ink2383.xml" ContentType="application/inkml+xml"/>
  <Override PartName="/ppt/ink/ink2384.xml" ContentType="application/inkml+xml"/>
  <Override PartName="/ppt/ink/ink2385.xml" ContentType="application/inkml+xml"/>
  <Override PartName="/ppt/ink/ink2386.xml" ContentType="application/inkml+xml"/>
  <Override PartName="/ppt/ink/ink2387.xml" ContentType="application/inkml+xml"/>
  <Override PartName="/ppt/ink/ink2388.xml" ContentType="application/inkml+xml"/>
  <Override PartName="/ppt/ink/ink2389.xml" ContentType="application/inkml+xml"/>
  <Override PartName="/ppt/ink/ink2390.xml" ContentType="application/inkml+xml"/>
  <Override PartName="/ppt/ink/ink2391.xml" ContentType="application/inkml+xml"/>
  <Override PartName="/ppt/ink/ink2392.xml" ContentType="application/inkml+xml"/>
  <Override PartName="/ppt/ink/ink2393.xml" ContentType="application/inkml+xml"/>
  <Override PartName="/ppt/ink/ink2394.xml" ContentType="application/inkml+xml"/>
  <Override PartName="/ppt/ink/ink2395.xml" ContentType="application/inkml+xml"/>
  <Override PartName="/ppt/ink/ink2396.xml" ContentType="application/inkml+xml"/>
  <Override PartName="/ppt/ink/ink2397.xml" ContentType="application/inkml+xml"/>
  <Override PartName="/ppt/ink/ink2398.xml" ContentType="application/inkml+xml"/>
  <Override PartName="/ppt/ink/ink2399.xml" ContentType="application/inkml+xml"/>
  <Override PartName="/ppt/ink/ink2400.xml" ContentType="application/inkml+xml"/>
  <Override PartName="/ppt/ink/ink2401.xml" ContentType="application/inkml+xml"/>
  <Override PartName="/ppt/ink/ink2402.xml" ContentType="application/inkml+xml"/>
  <Override PartName="/ppt/ink/ink2403.xml" ContentType="application/inkml+xml"/>
  <Override PartName="/ppt/ink/ink2404.xml" ContentType="application/inkml+xml"/>
  <Override PartName="/ppt/ink/ink2405.xml" ContentType="application/inkml+xml"/>
  <Override PartName="/ppt/ink/ink2406.xml" ContentType="application/inkml+xml"/>
  <Override PartName="/ppt/ink/ink2407.xml" ContentType="application/inkml+xml"/>
  <Override PartName="/ppt/ink/ink2408.xml" ContentType="application/inkml+xml"/>
  <Override PartName="/ppt/ink/ink2409.xml" ContentType="application/inkml+xml"/>
  <Override PartName="/ppt/ink/ink2410.xml" ContentType="application/inkml+xml"/>
  <Override PartName="/ppt/ink/ink2411.xml" ContentType="application/inkml+xml"/>
  <Override PartName="/ppt/ink/ink2412.xml" ContentType="application/inkml+xml"/>
  <Override PartName="/ppt/ink/ink2413.xml" ContentType="application/inkml+xml"/>
  <Override PartName="/ppt/ink/ink2414.xml" ContentType="application/inkml+xml"/>
  <Override PartName="/ppt/ink/ink2415.xml" ContentType="application/inkml+xml"/>
  <Override PartName="/ppt/ink/ink2416.xml" ContentType="application/inkml+xml"/>
  <Override PartName="/ppt/ink/ink2417.xml" ContentType="application/inkml+xml"/>
  <Override PartName="/ppt/ink/ink2418.xml" ContentType="application/inkml+xml"/>
  <Override PartName="/ppt/ink/ink2419.xml" ContentType="application/inkml+xml"/>
  <Override PartName="/ppt/ink/ink2420.xml" ContentType="application/inkml+xml"/>
  <Override PartName="/ppt/ink/ink2421.xml" ContentType="application/inkml+xml"/>
  <Override PartName="/ppt/ink/ink2422.xml" ContentType="application/inkml+xml"/>
  <Override PartName="/ppt/ink/ink2423.xml" ContentType="application/inkml+xml"/>
  <Override PartName="/ppt/ink/ink2424.xml" ContentType="application/inkml+xml"/>
  <Override PartName="/ppt/ink/ink2425.xml" ContentType="application/inkml+xml"/>
  <Override PartName="/ppt/ink/ink2426.xml" ContentType="application/inkml+xml"/>
  <Override PartName="/ppt/ink/ink2427.xml" ContentType="application/inkml+xml"/>
  <Override PartName="/ppt/ink/ink2428.xml" ContentType="application/inkml+xml"/>
  <Override PartName="/ppt/ink/ink2429.xml" ContentType="application/inkml+xml"/>
  <Override PartName="/ppt/notesSlides/notesSlide15.xml" ContentType="application/vnd.openxmlformats-officedocument.presentationml.notesSlide+xml"/>
  <Override PartName="/ppt/ink/ink2430.xml" ContentType="application/inkml+xml"/>
  <Override PartName="/ppt/ink/ink2431.xml" ContentType="application/inkml+xml"/>
  <Override PartName="/ppt/ink/ink2432.xml" ContentType="application/inkml+xml"/>
  <Override PartName="/ppt/ink/ink2433.xml" ContentType="application/inkml+xml"/>
  <Override PartName="/ppt/ink/ink2434.xml" ContentType="application/inkml+xml"/>
  <Override PartName="/ppt/ink/ink2435.xml" ContentType="application/inkml+xml"/>
  <Override PartName="/ppt/ink/ink2436.xml" ContentType="application/inkml+xml"/>
  <Override PartName="/ppt/ink/ink2437.xml" ContentType="application/inkml+xml"/>
  <Override PartName="/ppt/ink/ink2438.xml" ContentType="application/inkml+xml"/>
  <Override PartName="/ppt/ink/ink2439.xml" ContentType="application/inkml+xml"/>
  <Override PartName="/ppt/ink/ink2440.xml" ContentType="application/inkml+xml"/>
  <Override PartName="/ppt/ink/ink2441.xml" ContentType="application/inkml+xml"/>
  <Override PartName="/ppt/ink/ink2442.xml" ContentType="application/inkml+xml"/>
  <Override PartName="/ppt/ink/ink2443.xml" ContentType="application/inkml+xml"/>
  <Override PartName="/ppt/ink/ink2444.xml" ContentType="application/inkml+xml"/>
  <Override PartName="/ppt/ink/ink2445.xml" ContentType="application/inkml+xml"/>
  <Override PartName="/ppt/ink/ink2446.xml" ContentType="application/inkml+xml"/>
  <Override PartName="/ppt/ink/ink2447.xml" ContentType="application/inkml+xml"/>
  <Override PartName="/ppt/ink/ink2448.xml" ContentType="application/inkml+xml"/>
  <Override PartName="/ppt/ink/ink2449.xml" ContentType="application/inkml+xml"/>
  <Override PartName="/ppt/ink/ink2450.xml" ContentType="application/inkml+xml"/>
  <Override PartName="/ppt/ink/ink2451.xml" ContentType="application/inkml+xml"/>
  <Override PartName="/ppt/ink/ink2452.xml" ContentType="application/inkml+xml"/>
  <Override PartName="/ppt/ink/ink2453.xml" ContentType="application/inkml+xml"/>
  <Override PartName="/ppt/ink/ink2454.xml" ContentType="application/inkml+xml"/>
  <Override PartName="/ppt/ink/ink2455.xml" ContentType="application/inkml+xml"/>
  <Override PartName="/ppt/ink/ink2456.xml" ContentType="application/inkml+xml"/>
  <Override PartName="/ppt/ink/ink2457.xml" ContentType="application/inkml+xml"/>
  <Override PartName="/ppt/ink/ink2458.xml" ContentType="application/inkml+xml"/>
  <Override PartName="/ppt/ink/ink2459.xml" ContentType="application/inkml+xml"/>
  <Override PartName="/ppt/ink/ink2460.xml" ContentType="application/inkml+xml"/>
  <Override PartName="/ppt/ink/ink2461.xml" ContentType="application/inkml+xml"/>
  <Override PartName="/ppt/ink/ink2462.xml" ContentType="application/inkml+xml"/>
  <Override PartName="/ppt/ink/ink2463.xml" ContentType="application/inkml+xml"/>
  <Override PartName="/ppt/ink/ink2464.xml" ContentType="application/inkml+xml"/>
  <Override PartName="/ppt/ink/ink2465.xml" ContentType="application/inkml+xml"/>
  <Override PartName="/ppt/ink/ink2466.xml" ContentType="application/inkml+xml"/>
  <Override PartName="/ppt/ink/ink2467.xml" ContentType="application/inkml+xml"/>
  <Override PartName="/ppt/ink/ink2468.xml" ContentType="application/inkml+xml"/>
  <Override PartName="/ppt/ink/ink2469.xml" ContentType="application/inkml+xml"/>
  <Override PartName="/ppt/ink/ink2470.xml" ContentType="application/inkml+xml"/>
  <Override PartName="/ppt/ink/ink2471.xml" ContentType="application/inkml+xml"/>
  <Override PartName="/ppt/ink/ink2472.xml" ContentType="application/inkml+xml"/>
  <Override PartName="/ppt/ink/ink2473.xml" ContentType="application/inkml+xml"/>
  <Override PartName="/ppt/ink/ink2474.xml" ContentType="application/inkml+xml"/>
  <Override PartName="/ppt/ink/ink2475.xml" ContentType="application/inkml+xml"/>
  <Override PartName="/ppt/ink/ink2476.xml" ContentType="application/inkml+xml"/>
  <Override PartName="/ppt/ink/ink2477.xml" ContentType="application/inkml+xml"/>
  <Override PartName="/ppt/ink/ink2478.xml" ContentType="application/inkml+xml"/>
  <Override PartName="/ppt/ink/ink2479.xml" ContentType="application/inkml+xml"/>
  <Override PartName="/ppt/ink/ink2480.xml" ContentType="application/inkml+xml"/>
  <Override PartName="/ppt/ink/ink2481.xml" ContentType="application/inkml+xml"/>
  <Override PartName="/ppt/ink/ink2482.xml" ContentType="application/inkml+xml"/>
  <Override PartName="/ppt/ink/ink2483.xml" ContentType="application/inkml+xml"/>
  <Override PartName="/ppt/ink/ink2484.xml" ContentType="application/inkml+xml"/>
  <Override PartName="/ppt/ink/ink2485.xml" ContentType="application/inkml+xml"/>
  <Override PartName="/ppt/ink/ink2486.xml" ContentType="application/inkml+xml"/>
  <Override PartName="/ppt/ink/ink2487.xml" ContentType="application/inkml+xml"/>
  <Override PartName="/ppt/ink/ink2488.xml" ContentType="application/inkml+xml"/>
  <Override PartName="/ppt/ink/ink2489.xml" ContentType="application/inkml+xml"/>
  <Override PartName="/ppt/ink/ink2490.xml" ContentType="application/inkml+xml"/>
  <Override PartName="/ppt/ink/ink2491.xml" ContentType="application/inkml+xml"/>
  <Override PartName="/ppt/ink/ink2492.xml" ContentType="application/inkml+xml"/>
  <Override PartName="/ppt/ink/ink2493.xml" ContentType="application/inkml+xml"/>
  <Override PartName="/ppt/ink/ink2494.xml" ContentType="application/inkml+xml"/>
  <Override PartName="/ppt/ink/ink2495.xml" ContentType="application/inkml+xml"/>
  <Override PartName="/ppt/ink/ink2496.xml" ContentType="application/inkml+xml"/>
  <Override PartName="/ppt/ink/ink2497.xml" ContentType="application/inkml+xml"/>
  <Override PartName="/ppt/ink/ink2498.xml" ContentType="application/inkml+xml"/>
  <Override PartName="/ppt/ink/ink2499.xml" ContentType="application/inkml+xml"/>
  <Override PartName="/ppt/ink/ink2500.xml" ContentType="application/inkml+xml"/>
  <Override PartName="/ppt/ink/ink2501.xml" ContentType="application/inkml+xml"/>
  <Override PartName="/ppt/ink/ink2502.xml" ContentType="application/inkml+xml"/>
  <Override PartName="/ppt/ink/ink2503.xml" ContentType="application/inkml+xml"/>
  <Override PartName="/ppt/ink/ink2504.xml" ContentType="application/inkml+xml"/>
  <Override PartName="/ppt/ink/ink2505.xml" ContentType="application/inkml+xml"/>
  <Override PartName="/ppt/ink/ink2506.xml" ContentType="application/inkml+xml"/>
  <Override PartName="/ppt/ink/ink2507.xml" ContentType="application/inkml+xml"/>
  <Override PartName="/ppt/ink/ink2508.xml" ContentType="application/inkml+xml"/>
  <Override PartName="/ppt/ink/ink2509.xml" ContentType="application/inkml+xml"/>
  <Override PartName="/ppt/ink/ink2510.xml" ContentType="application/inkml+xml"/>
  <Override PartName="/ppt/ink/ink2511.xml" ContentType="application/inkml+xml"/>
  <Override PartName="/ppt/ink/ink2512.xml" ContentType="application/inkml+xml"/>
  <Override PartName="/ppt/ink/ink2513.xml" ContentType="application/inkml+xml"/>
  <Override PartName="/ppt/ink/ink2514.xml" ContentType="application/inkml+xml"/>
  <Override PartName="/ppt/ink/ink2515.xml" ContentType="application/inkml+xml"/>
  <Override PartName="/ppt/ink/ink2516.xml" ContentType="application/inkml+xml"/>
  <Override PartName="/ppt/ink/ink2517.xml" ContentType="application/inkml+xml"/>
  <Override PartName="/ppt/ink/ink2518.xml" ContentType="application/inkml+xml"/>
  <Override PartName="/ppt/ink/ink2519.xml" ContentType="application/inkml+xml"/>
  <Override PartName="/ppt/ink/ink2520.xml" ContentType="application/inkml+xml"/>
  <Override PartName="/ppt/ink/ink2521.xml" ContentType="application/inkml+xml"/>
  <Override PartName="/ppt/ink/ink2522.xml" ContentType="application/inkml+xml"/>
  <Override PartName="/ppt/ink/ink2523.xml" ContentType="application/inkml+xml"/>
  <Override PartName="/ppt/ink/ink2524.xml" ContentType="application/inkml+xml"/>
  <Override PartName="/ppt/ink/ink2525.xml" ContentType="application/inkml+xml"/>
  <Override PartName="/ppt/ink/ink2526.xml" ContentType="application/inkml+xml"/>
  <Override PartName="/ppt/ink/ink2527.xml" ContentType="application/inkml+xml"/>
  <Override PartName="/ppt/ink/ink2528.xml" ContentType="application/inkml+xml"/>
  <Override PartName="/ppt/ink/ink2529.xml" ContentType="application/inkml+xml"/>
  <Override PartName="/ppt/ink/ink2530.xml" ContentType="application/inkml+xml"/>
  <Override PartName="/ppt/ink/ink2531.xml" ContentType="application/inkml+xml"/>
  <Override PartName="/ppt/ink/ink2532.xml" ContentType="application/inkml+xml"/>
  <Override PartName="/ppt/ink/ink2533.xml" ContentType="application/inkml+xml"/>
  <Override PartName="/ppt/ink/ink2534.xml" ContentType="application/inkml+xml"/>
  <Override PartName="/ppt/ink/ink2535.xml" ContentType="application/inkml+xml"/>
  <Override PartName="/ppt/ink/ink2536.xml" ContentType="application/inkml+xml"/>
  <Override PartName="/ppt/ink/ink2537.xml" ContentType="application/inkml+xml"/>
  <Override PartName="/ppt/ink/ink2538.xml" ContentType="application/inkml+xml"/>
  <Override PartName="/ppt/ink/ink2539.xml" ContentType="application/inkml+xml"/>
  <Override PartName="/ppt/ink/ink2540.xml" ContentType="application/inkml+xml"/>
  <Override PartName="/ppt/ink/ink2541.xml" ContentType="application/inkml+xml"/>
  <Override PartName="/ppt/ink/ink2542.xml" ContentType="application/inkml+xml"/>
  <Override PartName="/ppt/ink/ink2543.xml" ContentType="application/inkml+xml"/>
  <Override PartName="/ppt/ink/ink2544.xml" ContentType="application/inkml+xml"/>
  <Override PartName="/ppt/ink/ink2545.xml" ContentType="application/inkml+xml"/>
  <Override PartName="/ppt/ink/ink2546.xml" ContentType="application/inkml+xml"/>
  <Override PartName="/ppt/ink/ink2547.xml" ContentType="application/inkml+xml"/>
  <Override PartName="/ppt/ink/ink2548.xml" ContentType="application/inkml+xml"/>
  <Override PartName="/ppt/ink/ink2549.xml" ContentType="application/inkml+xml"/>
  <Override PartName="/ppt/ink/ink2550.xml" ContentType="application/inkml+xml"/>
  <Override PartName="/ppt/ink/ink2551.xml" ContentType="application/inkml+xml"/>
  <Override PartName="/ppt/ink/ink2552.xml" ContentType="application/inkml+xml"/>
  <Override PartName="/ppt/ink/ink2553.xml" ContentType="application/inkml+xml"/>
  <Override PartName="/ppt/ink/ink2554.xml" ContentType="application/inkml+xml"/>
  <Override PartName="/ppt/ink/ink2555.xml" ContentType="application/inkml+xml"/>
  <Override PartName="/ppt/ink/ink2556.xml" ContentType="application/inkml+xml"/>
  <Override PartName="/ppt/ink/ink2557.xml" ContentType="application/inkml+xml"/>
  <Override PartName="/ppt/ink/ink2558.xml" ContentType="application/inkml+xml"/>
  <Override PartName="/ppt/ink/ink2559.xml" ContentType="application/inkml+xml"/>
  <Override PartName="/ppt/ink/ink2560.xml" ContentType="application/inkml+xml"/>
  <Override PartName="/ppt/ink/ink2561.xml" ContentType="application/inkml+xml"/>
  <Override PartName="/ppt/ink/ink2562.xml" ContentType="application/inkml+xml"/>
  <Override PartName="/ppt/ink/ink2563.xml" ContentType="application/inkml+xml"/>
  <Override PartName="/ppt/ink/ink2564.xml" ContentType="application/inkml+xml"/>
  <Override PartName="/ppt/ink/ink2565.xml" ContentType="application/inkml+xml"/>
  <Override PartName="/ppt/ink/ink2566.xml" ContentType="application/inkml+xml"/>
  <Override PartName="/ppt/ink/ink2567.xml" ContentType="application/inkml+xml"/>
  <Override PartName="/ppt/ink/ink2568.xml" ContentType="application/inkml+xml"/>
  <Override PartName="/ppt/ink/ink2569.xml" ContentType="application/inkml+xml"/>
  <Override PartName="/ppt/ink/ink2570.xml" ContentType="application/inkml+xml"/>
  <Override PartName="/ppt/ink/ink2571.xml" ContentType="application/inkml+xml"/>
  <Override PartName="/ppt/ink/ink2572.xml" ContentType="application/inkml+xml"/>
  <Override PartName="/ppt/ink/ink2573.xml" ContentType="application/inkml+xml"/>
  <Override PartName="/ppt/ink/ink2574.xml" ContentType="application/inkml+xml"/>
  <Override PartName="/ppt/ink/ink2575.xml" ContentType="application/inkml+xml"/>
  <Override PartName="/ppt/ink/ink2576.xml" ContentType="application/inkml+xml"/>
  <Override PartName="/ppt/ink/ink2577.xml" ContentType="application/inkml+xml"/>
  <Override PartName="/ppt/ink/ink2578.xml" ContentType="application/inkml+xml"/>
  <Override PartName="/ppt/ink/ink2579.xml" ContentType="application/inkml+xml"/>
  <Override PartName="/ppt/ink/ink2580.xml" ContentType="application/inkml+xml"/>
  <Override PartName="/ppt/ink/ink2581.xml" ContentType="application/inkml+xml"/>
  <Override PartName="/ppt/ink/ink2582.xml" ContentType="application/inkml+xml"/>
  <Override PartName="/ppt/ink/ink2583.xml" ContentType="application/inkml+xml"/>
  <Override PartName="/ppt/ink/ink2584.xml" ContentType="application/inkml+xml"/>
  <Override PartName="/ppt/ink/ink2585.xml" ContentType="application/inkml+xml"/>
  <Override PartName="/ppt/ink/ink2586.xml" ContentType="application/inkml+xml"/>
  <Override PartName="/ppt/ink/ink2587.xml" ContentType="application/inkml+xml"/>
  <Override PartName="/ppt/ink/ink2588.xml" ContentType="application/inkml+xml"/>
  <Override PartName="/ppt/ink/ink2589.xml" ContentType="application/inkml+xml"/>
  <Override PartName="/ppt/ink/ink2590.xml" ContentType="application/inkml+xml"/>
  <Override PartName="/ppt/ink/ink2591.xml" ContentType="application/inkml+xml"/>
  <Override PartName="/ppt/ink/ink2592.xml" ContentType="application/inkml+xml"/>
  <Override PartName="/ppt/ink/ink2593.xml" ContentType="application/inkml+xml"/>
  <Override PartName="/ppt/ink/ink2594.xml" ContentType="application/inkml+xml"/>
  <Override PartName="/ppt/ink/ink2595.xml" ContentType="application/inkml+xml"/>
  <Override PartName="/ppt/ink/ink2596.xml" ContentType="application/inkml+xml"/>
  <Override PartName="/ppt/ink/ink2597.xml" ContentType="application/inkml+xml"/>
  <Override PartName="/ppt/ink/ink2598.xml" ContentType="application/inkml+xml"/>
  <Override PartName="/ppt/ink/ink2599.xml" ContentType="application/inkml+xml"/>
  <Override PartName="/ppt/ink/ink2600.xml" ContentType="application/inkml+xml"/>
  <Override PartName="/ppt/ink/ink2601.xml" ContentType="application/inkml+xml"/>
  <Override PartName="/ppt/ink/ink2602.xml" ContentType="application/inkml+xml"/>
  <Override PartName="/ppt/ink/ink2603.xml" ContentType="application/inkml+xml"/>
  <Override PartName="/ppt/ink/ink2604.xml" ContentType="application/inkml+xml"/>
  <Override PartName="/ppt/ink/ink2605.xml" ContentType="application/inkml+xml"/>
  <Override PartName="/ppt/ink/ink2606.xml" ContentType="application/inkml+xml"/>
  <Override PartName="/ppt/ink/ink2607.xml" ContentType="application/inkml+xml"/>
  <Override PartName="/ppt/ink/ink2608.xml" ContentType="application/inkml+xml"/>
  <Override PartName="/ppt/ink/ink2609.xml" ContentType="application/inkml+xml"/>
  <Override PartName="/ppt/ink/ink2610.xml" ContentType="application/inkml+xml"/>
  <Override PartName="/ppt/ink/ink2611.xml" ContentType="application/inkml+xml"/>
  <Override PartName="/ppt/ink/ink2612.xml" ContentType="application/inkml+xml"/>
  <Override PartName="/ppt/ink/ink2613.xml" ContentType="application/inkml+xml"/>
  <Override PartName="/ppt/ink/ink2614.xml" ContentType="application/inkml+xml"/>
  <Override PartName="/ppt/ink/ink2615.xml" ContentType="application/inkml+xml"/>
  <Override PartName="/ppt/ink/ink2616.xml" ContentType="application/inkml+xml"/>
  <Override PartName="/ppt/ink/ink2617.xml" ContentType="application/inkml+xml"/>
  <Override PartName="/ppt/ink/ink2618.xml" ContentType="application/inkml+xml"/>
  <Override PartName="/ppt/ink/ink2619.xml" ContentType="application/inkml+xml"/>
  <Override PartName="/ppt/ink/ink2620.xml" ContentType="application/inkml+xml"/>
  <Override PartName="/ppt/ink/ink2621.xml" ContentType="application/inkml+xml"/>
  <Override PartName="/ppt/ink/ink2622.xml" ContentType="application/inkml+xml"/>
  <Override PartName="/ppt/ink/ink2623.xml" ContentType="application/inkml+xml"/>
  <Override PartName="/ppt/ink/ink2624.xml" ContentType="application/inkml+xml"/>
  <Override PartName="/ppt/ink/ink2625.xml" ContentType="application/inkml+xml"/>
  <Override PartName="/ppt/ink/ink2626.xml" ContentType="application/inkml+xml"/>
  <Override PartName="/ppt/ink/ink2627.xml" ContentType="application/inkml+xml"/>
  <Override PartName="/ppt/ink/ink2628.xml" ContentType="application/inkml+xml"/>
  <Override PartName="/ppt/ink/ink2629.xml" ContentType="application/inkml+xml"/>
  <Override PartName="/ppt/ink/ink2630.xml" ContentType="application/inkml+xml"/>
  <Override PartName="/ppt/ink/ink2631.xml" ContentType="application/inkml+xml"/>
  <Override PartName="/ppt/ink/ink2632.xml" ContentType="application/inkml+xml"/>
  <Override PartName="/ppt/ink/ink2633.xml" ContentType="application/inkml+xml"/>
  <Override PartName="/ppt/ink/ink2634.xml" ContentType="application/inkml+xml"/>
  <Override PartName="/ppt/ink/ink2635.xml" ContentType="application/inkml+xml"/>
  <Override PartName="/ppt/ink/ink2636.xml" ContentType="application/inkml+xml"/>
  <Override PartName="/ppt/ink/ink2637.xml" ContentType="application/inkml+xml"/>
  <Override PartName="/ppt/ink/ink2638.xml" ContentType="application/inkml+xml"/>
  <Override PartName="/ppt/ink/ink2639.xml" ContentType="application/inkml+xml"/>
  <Override PartName="/ppt/ink/ink2640.xml" ContentType="application/inkml+xml"/>
  <Override PartName="/ppt/ink/ink2641.xml" ContentType="application/inkml+xml"/>
  <Override PartName="/ppt/ink/ink2642.xml" ContentType="application/inkml+xml"/>
  <Override PartName="/ppt/ink/ink2643.xml" ContentType="application/inkml+xml"/>
  <Override PartName="/ppt/ink/ink2644.xml" ContentType="application/inkml+xml"/>
  <Override PartName="/ppt/ink/ink2645.xml" ContentType="application/inkml+xml"/>
  <Override PartName="/ppt/ink/ink2646.xml" ContentType="application/inkml+xml"/>
  <Override PartName="/ppt/ink/ink2647.xml" ContentType="application/inkml+xml"/>
  <Override PartName="/ppt/ink/ink2648.xml" ContentType="application/inkml+xml"/>
  <Override PartName="/ppt/ink/ink2649.xml" ContentType="application/inkml+xml"/>
  <Override PartName="/ppt/ink/ink2650.xml" ContentType="application/inkml+xml"/>
  <Override PartName="/ppt/ink/ink2651.xml" ContentType="application/inkml+xml"/>
  <Override PartName="/ppt/ink/ink2652.xml" ContentType="application/inkml+xml"/>
  <Override PartName="/ppt/ink/ink2653.xml" ContentType="application/inkml+xml"/>
  <Override PartName="/ppt/ink/ink2654.xml" ContentType="application/inkml+xml"/>
  <Override PartName="/ppt/ink/ink2655.xml" ContentType="application/inkml+xml"/>
  <Override PartName="/ppt/ink/ink2656.xml" ContentType="application/inkml+xml"/>
  <Override PartName="/ppt/ink/ink2657.xml" ContentType="application/inkml+xml"/>
  <Override PartName="/ppt/ink/ink2658.xml" ContentType="application/inkml+xml"/>
  <Override PartName="/ppt/ink/ink2659.xml" ContentType="application/inkml+xml"/>
  <Override PartName="/ppt/ink/ink2660.xml" ContentType="application/inkml+xml"/>
  <Override PartName="/ppt/ink/ink2661.xml" ContentType="application/inkml+xml"/>
  <Override PartName="/ppt/ink/ink2662.xml" ContentType="application/inkml+xml"/>
  <Override PartName="/ppt/ink/ink2663.xml" ContentType="application/inkml+xml"/>
  <Override PartName="/ppt/ink/ink2664.xml" ContentType="application/inkml+xml"/>
  <Override PartName="/ppt/ink/ink2665.xml" ContentType="application/inkml+xml"/>
  <Override PartName="/ppt/ink/ink2666.xml" ContentType="application/inkml+xml"/>
  <Override PartName="/ppt/ink/ink2667.xml" ContentType="application/inkml+xml"/>
  <Override PartName="/ppt/ink/ink2668.xml" ContentType="application/inkml+xml"/>
  <Override PartName="/ppt/ink/ink2669.xml" ContentType="application/inkml+xml"/>
  <Override PartName="/ppt/ink/ink2670.xml" ContentType="application/inkml+xml"/>
  <Override PartName="/ppt/ink/ink2671.xml" ContentType="application/inkml+xml"/>
  <Override PartName="/ppt/ink/ink2672.xml" ContentType="application/inkml+xml"/>
  <Override PartName="/ppt/ink/ink2673.xml" ContentType="application/inkml+xml"/>
  <Override PartName="/ppt/ink/ink2674.xml" ContentType="application/inkml+xml"/>
  <Override PartName="/ppt/ink/ink2675.xml" ContentType="application/inkml+xml"/>
  <Override PartName="/ppt/ink/ink2676.xml" ContentType="application/inkml+xml"/>
  <Override PartName="/ppt/ink/ink2677.xml" ContentType="application/inkml+xml"/>
  <Override PartName="/ppt/ink/ink2678.xml" ContentType="application/inkml+xml"/>
  <Override PartName="/ppt/ink/ink2679.xml" ContentType="application/inkml+xml"/>
  <Override PartName="/ppt/ink/ink2680.xml" ContentType="application/inkml+xml"/>
  <Override PartName="/ppt/ink/ink2681.xml" ContentType="application/inkml+xml"/>
  <Override PartName="/ppt/ink/ink2682.xml" ContentType="application/inkml+xml"/>
  <Override PartName="/ppt/ink/ink2683.xml" ContentType="application/inkml+xml"/>
  <Override PartName="/ppt/ink/ink2684.xml" ContentType="application/inkml+xml"/>
  <Override PartName="/ppt/ink/ink2685.xml" ContentType="application/inkml+xml"/>
  <Override PartName="/ppt/ink/ink2686.xml" ContentType="application/inkml+xml"/>
  <Override PartName="/ppt/ink/ink2687.xml" ContentType="application/inkml+xml"/>
  <Override PartName="/ppt/ink/ink2688.xml" ContentType="application/inkml+xml"/>
  <Override PartName="/ppt/ink/ink2689.xml" ContentType="application/inkml+xml"/>
  <Override PartName="/ppt/ink/ink2690.xml" ContentType="application/inkml+xml"/>
  <Override PartName="/ppt/ink/ink2691.xml" ContentType="application/inkml+xml"/>
  <Override PartName="/ppt/ink/ink2692.xml" ContentType="application/inkml+xml"/>
  <Override PartName="/ppt/ink/ink2693.xml" ContentType="application/inkml+xml"/>
  <Override PartName="/ppt/ink/ink2694.xml" ContentType="application/inkml+xml"/>
  <Override PartName="/ppt/ink/ink2695.xml" ContentType="application/inkml+xml"/>
  <Override PartName="/ppt/ink/ink2696.xml" ContentType="application/inkml+xml"/>
  <Override PartName="/ppt/ink/ink2697.xml" ContentType="application/inkml+xml"/>
  <Override PartName="/ppt/ink/ink2698.xml" ContentType="application/inkml+xml"/>
  <Override PartName="/ppt/ink/ink2699.xml" ContentType="application/inkml+xml"/>
  <Override PartName="/ppt/ink/ink2700.xml" ContentType="application/inkml+xml"/>
  <Override PartName="/ppt/ink/ink2701.xml" ContentType="application/inkml+xml"/>
  <Override PartName="/ppt/ink/ink2702.xml" ContentType="application/inkml+xml"/>
  <Override PartName="/ppt/ink/ink2703.xml" ContentType="application/inkml+xml"/>
  <Override PartName="/ppt/ink/ink2704.xml" ContentType="application/inkml+xml"/>
  <Override PartName="/ppt/ink/ink2705.xml" ContentType="application/inkml+xml"/>
  <Override PartName="/ppt/ink/ink2706.xml" ContentType="application/inkml+xml"/>
  <Override PartName="/ppt/ink/ink2707.xml" ContentType="application/inkml+xml"/>
  <Override PartName="/ppt/ink/ink2708.xml" ContentType="application/inkml+xml"/>
  <Override PartName="/ppt/ink/ink2709.xml" ContentType="application/inkml+xml"/>
  <Override PartName="/ppt/ink/ink2710.xml" ContentType="application/inkml+xml"/>
  <Override PartName="/ppt/ink/ink2711.xml" ContentType="application/inkml+xml"/>
  <Override PartName="/ppt/ink/ink2712.xml" ContentType="application/inkml+xml"/>
  <Override PartName="/ppt/ink/ink2713.xml" ContentType="application/inkml+xml"/>
  <Override PartName="/ppt/ink/ink2714.xml" ContentType="application/inkml+xml"/>
  <Override PartName="/ppt/ink/ink2715.xml" ContentType="application/inkml+xml"/>
  <Override PartName="/ppt/ink/ink2716.xml" ContentType="application/inkml+xml"/>
  <Override PartName="/ppt/ink/ink2717.xml" ContentType="application/inkml+xml"/>
  <Override PartName="/ppt/ink/ink2718.xml" ContentType="application/inkml+xml"/>
  <Override PartName="/ppt/ink/ink2719.xml" ContentType="application/inkml+xml"/>
  <Override PartName="/ppt/ink/ink2720.xml" ContentType="application/inkml+xml"/>
  <Override PartName="/ppt/ink/ink2721.xml" ContentType="application/inkml+xml"/>
  <Override PartName="/ppt/ink/ink2722.xml" ContentType="application/inkml+xml"/>
  <Override PartName="/ppt/ink/ink2723.xml" ContentType="application/inkml+xml"/>
  <Override PartName="/ppt/ink/ink2724.xml" ContentType="application/inkml+xml"/>
  <Override PartName="/ppt/ink/ink2725.xml" ContentType="application/inkml+xml"/>
  <Override PartName="/ppt/ink/ink2726.xml" ContentType="application/inkml+xml"/>
  <Override PartName="/ppt/ink/ink2727.xml" ContentType="application/inkml+xml"/>
  <Override PartName="/ppt/ink/ink2728.xml" ContentType="application/inkml+xml"/>
  <Override PartName="/ppt/ink/ink2729.xml" ContentType="application/inkml+xml"/>
  <Override PartName="/ppt/ink/ink2730.xml" ContentType="application/inkml+xml"/>
  <Override PartName="/ppt/ink/ink2731.xml" ContentType="application/inkml+xml"/>
  <Override PartName="/ppt/ink/ink2732.xml" ContentType="application/inkml+xml"/>
  <Override PartName="/ppt/ink/ink2733.xml" ContentType="application/inkml+xml"/>
  <Override PartName="/ppt/ink/ink2734.xml" ContentType="application/inkml+xml"/>
  <Override PartName="/ppt/ink/ink2735.xml" ContentType="application/inkml+xml"/>
  <Override PartName="/ppt/ink/ink2736.xml" ContentType="application/inkml+xml"/>
  <Override PartName="/ppt/ink/ink2737.xml" ContentType="application/inkml+xml"/>
  <Override PartName="/ppt/ink/ink2738.xml" ContentType="application/inkml+xml"/>
  <Override PartName="/ppt/ink/ink2739.xml" ContentType="application/inkml+xml"/>
  <Override PartName="/ppt/ink/ink2740.xml" ContentType="application/inkml+xml"/>
  <Override PartName="/ppt/ink/ink2741.xml" ContentType="application/inkml+xml"/>
  <Override PartName="/ppt/ink/ink2742.xml" ContentType="application/inkml+xml"/>
  <Override PartName="/ppt/ink/ink2743.xml" ContentType="application/inkml+xml"/>
  <Override PartName="/ppt/ink/ink2744.xml" ContentType="application/inkml+xml"/>
  <Override PartName="/ppt/ink/ink2745.xml" ContentType="application/inkml+xml"/>
  <Override PartName="/ppt/ink/ink2746.xml" ContentType="application/inkml+xml"/>
  <Override PartName="/ppt/ink/ink2747.xml" ContentType="application/inkml+xml"/>
  <Override PartName="/ppt/ink/ink2748.xml" ContentType="application/inkml+xml"/>
  <Override PartName="/ppt/ink/ink2749.xml" ContentType="application/inkml+xml"/>
  <Override PartName="/ppt/ink/ink2750.xml" ContentType="application/inkml+xml"/>
  <Override PartName="/ppt/ink/ink2751.xml" ContentType="application/inkml+xml"/>
  <Override PartName="/ppt/ink/ink2752.xml" ContentType="application/inkml+xml"/>
  <Override PartName="/ppt/ink/ink2753.xml" ContentType="application/inkml+xml"/>
  <Override PartName="/ppt/ink/ink2754.xml" ContentType="application/inkml+xml"/>
  <Override PartName="/ppt/ink/ink2755.xml" ContentType="application/inkml+xml"/>
  <Override PartName="/ppt/ink/ink2756.xml" ContentType="application/inkml+xml"/>
  <Override PartName="/ppt/ink/ink2757.xml" ContentType="application/inkml+xml"/>
  <Override PartName="/ppt/ink/ink2758.xml" ContentType="application/inkml+xml"/>
  <Override PartName="/ppt/ink/ink2759.xml" ContentType="application/inkml+xml"/>
  <Override PartName="/ppt/ink/ink2760.xml" ContentType="application/inkml+xml"/>
  <Override PartName="/ppt/ink/ink2761.xml" ContentType="application/inkml+xml"/>
  <Override PartName="/ppt/ink/ink2762.xml" ContentType="application/inkml+xml"/>
  <Override PartName="/ppt/ink/ink2763.xml" ContentType="application/inkml+xml"/>
  <Override PartName="/ppt/ink/ink2764.xml" ContentType="application/inkml+xml"/>
  <Override PartName="/ppt/ink/ink2765.xml" ContentType="application/inkml+xml"/>
  <Override PartName="/ppt/ink/ink2766.xml" ContentType="application/inkml+xml"/>
  <Override PartName="/ppt/ink/ink2767.xml" ContentType="application/inkml+xml"/>
  <Override PartName="/ppt/ink/ink2768.xml" ContentType="application/inkml+xml"/>
  <Override PartName="/ppt/ink/ink2769.xml" ContentType="application/inkml+xml"/>
  <Override PartName="/ppt/ink/ink2770.xml" ContentType="application/inkml+xml"/>
  <Override PartName="/ppt/ink/ink2771.xml" ContentType="application/inkml+xml"/>
  <Override PartName="/ppt/ink/ink2772.xml" ContentType="application/inkml+xml"/>
  <Override PartName="/ppt/ink/ink2773.xml" ContentType="application/inkml+xml"/>
  <Override PartName="/ppt/ink/ink2774.xml" ContentType="application/inkml+xml"/>
  <Override PartName="/ppt/notesSlides/notesSlide16.xml" ContentType="application/vnd.openxmlformats-officedocument.presentationml.notesSlide+xml"/>
  <Override PartName="/ppt/ink/ink2775.xml" ContentType="application/inkml+xml"/>
  <Override PartName="/ppt/ink/ink2776.xml" ContentType="application/inkml+xml"/>
  <Override PartName="/ppt/ink/ink2777.xml" ContentType="application/inkml+xml"/>
  <Override PartName="/ppt/ink/ink2778.xml" ContentType="application/inkml+xml"/>
  <Override PartName="/ppt/ink/ink2779.xml" ContentType="application/inkml+xml"/>
  <Override PartName="/ppt/ink/ink2780.xml" ContentType="application/inkml+xml"/>
  <Override PartName="/ppt/ink/ink2781.xml" ContentType="application/inkml+xml"/>
  <Override PartName="/ppt/ink/ink2782.xml" ContentType="application/inkml+xml"/>
  <Override PartName="/ppt/ink/ink2783.xml" ContentType="application/inkml+xml"/>
  <Override PartName="/ppt/ink/ink2784.xml" ContentType="application/inkml+xml"/>
  <Override PartName="/ppt/notesSlides/notesSlide17.xml" ContentType="application/vnd.openxmlformats-officedocument.presentationml.notesSlide+xml"/>
  <Override PartName="/ppt/ink/ink2785.xml" ContentType="application/inkml+xml"/>
  <Override PartName="/ppt/ink/ink2786.xml" ContentType="application/inkml+xml"/>
  <Override PartName="/ppt/ink/ink2787.xml" ContentType="application/inkml+xml"/>
  <Override PartName="/ppt/ink/ink2788.xml" ContentType="application/inkml+xml"/>
  <Override PartName="/ppt/ink/ink2789.xml" ContentType="application/inkml+xml"/>
  <Override PartName="/ppt/ink/ink2790.xml" ContentType="application/inkml+xml"/>
  <Override PartName="/ppt/ink/ink2791.xml" ContentType="application/inkml+xml"/>
  <Override PartName="/ppt/ink/ink2792.xml" ContentType="application/inkml+xml"/>
  <Override PartName="/ppt/ink/ink2793.xml" ContentType="application/inkml+xml"/>
  <Override PartName="/ppt/ink/ink2794.xml" ContentType="application/inkml+xml"/>
  <Override PartName="/ppt/ink/ink2795.xml" ContentType="application/inkml+xml"/>
  <Override PartName="/ppt/ink/ink2796.xml" ContentType="application/inkml+xml"/>
  <Override PartName="/ppt/ink/ink2797.xml" ContentType="application/inkml+xml"/>
  <Override PartName="/ppt/ink/ink2798.xml" ContentType="application/inkml+xml"/>
  <Override PartName="/ppt/ink/ink2799.xml" ContentType="application/inkml+xml"/>
  <Override PartName="/ppt/ink/ink2800.xml" ContentType="application/inkml+xml"/>
  <Override PartName="/ppt/ink/ink2801.xml" ContentType="application/inkml+xml"/>
  <Override PartName="/ppt/ink/ink2802.xml" ContentType="application/inkml+xml"/>
  <Override PartName="/ppt/ink/ink2803.xml" ContentType="application/inkml+xml"/>
  <Override PartName="/ppt/ink/ink2804.xml" ContentType="application/inkml+xml"/>
  <Override PartName="/ppt/ink/ink2805.xml" ContentType="application/inkml+xml"/>
  <Override PartName="/ppt/ink/ink2806.xml" ContentType="application/inkml+xml"/>
  <Override PartName="/ppt/ink/ink2807.xml" ContentType="application/inkml+xml"/>
  <Override PartName="/ppt/ink/ink2808.xml" ContentType="application/inkml+xml"/>
  <Override PartName="/ppt/ink/ink2809.xml" ContentType="application/inkml+xml"/>
  <Override PartName="/ppt/ink/ink2810.xml" ContentType="application/inkml+xml"/>
  <Override PartName="/ppt/ink/ink2811.xml" ContentType="application/inkml+xml"/>
  <Override PartName="/ppt/ink/ink2812.xml" ContentType="application/inkml+xml"/>
  <Override PartName="/ppt/ink/ink2813.xml" ContentType="application/inkml+xml"/>
  <Override PartName="/ppt/ink/ink2814.xml" ContentType="application/inkml+xml"/>
  <Override PartName="/ppt/ink/ink2815.xml" ContentType="application/inkml+xml"/>
  <Override PartName="/ppt/ink/ink2816.xml" ContentType="application/inkml+xml"/>
  <Override PartName="/ppt/ink/ink2817.xml" ContentType="application/inkml+xml"/>
  <Override PartName="/ppt/ink/ink2818.xml" ContentType="application/inkml+xml"/>
  <Override PartName="/ppt/ink/ink2819.xml" ContentType="application/inkml+xml"/>
  <Override PartName="/ppt/ink/ink2820.xml" ContentType="application/inkml+xml"/>
  <Override PartName="/ppt/ink/ink2821.xml" ContentType="application/inkml+xml"/>
  <Override PartName="/ppt/ink/ink2822.xml" ContentType="application/inkml+xml"/>
  <Override PartName="/ppt/ink/ink2823.xml" ContentType="application/inkml+xml"/>
  <Override PartName="/ppt/ink/ink2824.xml" ContentType="application/inkml+xml"/>
  <Override PartName="/ppt/ink/ink2825.xml" ContentType="application/inkml+xml"/>
  <Override PartName="/ppt/ink/ink2826.xml" ContentType="application/inkml+xml"/>
  <Override PartName="/ppt/ink/ink2827.xml" ContentType="application/inkml+xml"/>
  <Override PartName="/ppt/ink/ink2828.xml" ContentType="application/inkml+xml"/>
  <Override PartName="/ppt/ink/ink2829.xml" ContentType="application/inkml+xml"/>
  <Override PartName="/ppt/ink/ink2830.xml" ContentType="application/inkml+xml"/>
  <Override PartName="/ppt/ink/ink2831.xml" ContentType="application/inkml+xml"/>
  <Override PartName="/ppt/ink/ink2832.xml" ContentType="application/inkml+xml"/>
  <Override PartName="/ppt/ink/ink2833.xml" ContentType="application/inkml+xml"/>
  <Override PartName="/ppt/ink/ink2834.xml" ContentType="application/inkml+xml"/>
  <Override PartName="/ppt/ink/ink2835.xml" ContentType="application/inkml+xml"/>
  <Override PartName="/ppt/ink/ink2836.xml" ContentType="application/inkml+xml"/>
  <Override PartName="/ppt/ink/ink2837.xml" ContentType="application/inkml+xml"/>
  <Override PartName="/ppt/ink/ink2838.xml" ContentType="application/inkml+xml"/>
  <Override PartName="/ppt/ink/ink2839.xml" ContentType="application/inkml+xml"/>
  <Override PartName="/ppt/ink/ink2840.xml" ContentType="application/inkml+xml"/>
  <Override PartName="/ppt/ink/ink2841.xml" ContentType="application/inkml+xml"/>
  <Override PartName="/ppt/ink/ink2842.xml" ContentType="application/inkml+xml"/>
  <Override PartName="/ppt/ink/ink2843.xml" ContentType="application/inkml+xml"/>
  <Override PartName="/ppt/ink/ink2844.xml" ContentType="application/inkml+xml"/>
  <Override PartName="/ppt/ink/ink2845.xml" ContentType="application/inkml+xml"/>
  <Override PartName="/ppt/ink/ink2846.xml" ContentType="application/inkml+xml"/>
  <Override PartName="/ppt/ink/ink2847.xml" ContentType="application/inkml+xml"/>
  <Override PartName="/ppt/ink/ink2848.xml" ContentType="application/inkml+xml"/>
  <Override PartName="/ppt/notesSlides/notesSlide18.xml" ContentType="application/vnd.openxmlformats-officedocument.presentationml.notesSlide+xml"/>
  <Override PartName="/ppt/ink/ink2849.xml" ContentType="application/inkml+xml"/>
  <Override PartName="/ppt/ink/ink2850.xml" ContentType="application/inkml+xml"/>
  <Override PartName="/ppt/ink/ink2851.xml" ContentType="application/inkml+xml"/>
  <Override PartName="/ppt/ink/ink2852.xml" ContentType="application/inkml+xml"/>
  <Override PartName="/ppt/ink/ink2853.xml" ContentType="application/inkml+xml"/>
  <Override PartName="/ppt/ink/ink2854.xml" ContentType="application/inkml+xml"/>
  <Override PartName="/ppt/ink/ink2855.xml" ContentType="application/inkml+xml"/>
  <Override PartName="/ppt/ink/ink2856.xml" ContentType="application/inkml+xml"/>
  <Override PartName="/ppt/ink/ink2857.xml" ContentType="application/inkml+xml"/>
  <Override PartName="/ppt/ink/ink2858.xml" ContentType="application/inkml+xml"/>
  <Override PartName="/ppt/ink/ink2859.xml" ContentType="application/inkml+xml"/>
  <Override PartName="/ppt/ink/ink2860.xml" ContentType="application/inkml+xml"/>
  <Override PartName="/ppt/ink/ink2861.xml" ContentType="application/inkml+xml"/>
  <Override PartName="/ppt/ink/ink2862.xml" ContentType="application/inkml+xml"/>
  <Override PartName="/ppt/ink/ink2863.xml" ContentType="application/inkml+xml"/>
  <Override PartName="/ppt/ink/ink2864.xml" ContentType="application/inkml+xml"/>
  <Override PartName="/ppt/ink/ink2865.xml" ContentType="application/inkml+xml"/>
  <Override PartName="/ppt/ink/ink2866.xml" ContentType="application/inkml+xml"/>
  <Override PartName="/ppt/ink/ink2867.xml" ContentType="application/inkml+xml"/>
  <Override PartName="/ppt/ink/ink2868.xml" ContentType="application/inkml+xml"/>
  <Override PartName="/ppt/ink/ink2869.xml" ContentType="application/inkml+xml"/>
  <Override PartName="/ppt/ink/ink2870.xml" ContentType="application/inkml+xml"/>
  <Override PartName="/ppt/ink/ink2871.xml" ContentType="application/inkml+xml"/>
  <Override PartName="/ppt/ink/ink2872.xml" ContentType="application/inkml+xml"/>
  <Override PartName="/ppt/ink/ink2873.xml" ContentType="application/inkml+xml"/>
  <Override PartName="/ppt/ink/ink2874.xml" ContentType="application/inkml+xml"/>
  <Override PartName="/ppt/ink/ink2875.xml" ContentType="application/inkml+xml"/>
  <Override PartName="/ppt/ink/ink2876.xml" ContentType="application/inkml+xml"/>
  <Override PartName="/ppt/ink/ink2877.xml" ContentType="application/inkml+xml"/>
  <Override PartName="/ppt/ink/ink2878.xml" ContentType="application/inkml+xml"/>
  <Override PartName="/ppt/ink/ink2879.xml" ContentType="application/inkml+xml"/>
  <Override PartName="/ppt/ink/ink2880.xml" ContentType="application/inkml+xml"/>
  <Override PartName="/ppt/ink/ink2881.xml" ContentType="application/inkml+xml"/>
  <Override PartName="/ppt/ink/ink2882.xml" ContentType="application/inkml+xml"/>
  <Override PartName="/ppt/ink/ink2883.xml" ContentType="application/inkml+xml"/>
  <Override PartName="/ppt/ink/ink2884.xml" ContentType="application/inkml+xml"/>
  <Override PartName="/ppt/ink/ink2885.xml" ContentType="application/inkml+xml"/>
  <Override PartName="/ppt/ink/ink2886.xml" ContentType="application/inkml+xml"/>
  <Override PartName="/ppt/ink/ink2887.xml" ContentType="application/inkml+xml"/>
  <Override PartName="/ppt/ink/ink2888.xml" ContentType="application/inkml+xml"/>
  <Override PartName="/ppt/ink/ink2889.xml" ContentType="application/inkml+xml"/>
  <Override PartName="/ppt/ink/ink2890.xml" ContentType="application/inkml+xml"/>
  <Override PartName="/ppt/ink/ink2891.xml" ContentType="application/inkml+xml"/>
  <Override PartName="/ppt/ink/ink2892.xml" ContentType="application/inkml+xml"/>
  <Override PartName="/ppt/ink/ink2893.xml" ContentType="application/inkml+xml"/>
  <Override PartName="/ppt/ink/ink2894.xml" ContentType="application/inkml+xml"/>
  <Override PartName="/ppt/notesSlides/notesSlide19.xml" ContentType="application/vnd.openxmlformats-officedocument.presentationml.notesSlide+xml"/>
  <Override PartName="/ppt/ink/ink2895.xml" ContentType="application/inkml+xml"/>
  <Override PartName="/ppt/ink/ink2896.xml" ContentType="application/inkml+xml"/>
  <Override PartName="/ppt/ink/ink2897.xml" ContentType="application/inkml+xml"/>
  <Override PartName="/ppt/ink/ink2898.xml" ContentType="application/inkml+xml"/>
  <Override PartName="/ppt/ink/ink2899.xml" ContentType="application/inkml+xml"/>
  <Override PartName="/ppt/ink/ink2900.xml" ContentType="application/inkml+xml"/>
  <Override PartName="/ppt/ink/ink2901.xml" ContentType="application/inkml+xml"/>
  <Override PartName="/ppt/ink/ink2902.xml" ContentType="application/inkml+xml"/>
  <Override PartName="/ppt/ink/ink2903.xml" ContentType="application/inkml+xml"/>
  <Override PartName="/ppt/ink/ink2904.xml" ContentType="application/inkml+xml"/>
  <Override PartName="/ppt/ink/ink2905.xml" ContentType="application/inkml+xml"/>
  <Override PartName="/ppt/ink/ink2906.xml" ContentType="application/inkml+xml"/>
  <Override PartName="/ppt/ink/ink2907.xml" ContentType="application/inkml+xml"/>
  <Override PartName="/ppt/ink/ink2908.xml" ContentType="application/inkml+xml"/>
  <Override PartName="/ppt/ink/ink2909.xml" ContentType="application/inkml+xml"/>
  <Override PartName="/ppt/ink/ink2910.xml" ContentType="application/inkml+xml"/>
  <Override PartName="/ppt/ink/ink2911.xml" ContentType="application/inkml+xml"/>
  <Override PartName="/ppt/ink/ink2912.xml" ContentType="application/inkml+xml"/>
  <Override PartName="/ppt/ink/ink2913.xml" ContentType="application/inkml+xml"/>
  <Override PartName="/ppt/ink/ink2914.xml" ContentType="application/inkml+xml"/>
  <Override PartName="/ppt/ink/ink2915.xml" ContentType="application/inkml+xml"/>
  <Override PartName="/ppt/ink/ink2916.xml" ContentType="application/inkml+xml"/>
  <Override PartName="/ppt/ink/ink2917.xml" ContentType="application/inkml+xml"/>
  <Override PartName="/ppt/ink/ink2918.xml" ContentType="application/inkml+xml"/>
  <Override PartName="/ppt/ink/ink2919.xml" ContentType="application/inkml+xml"/>
  <Override PartName="/ppt/ink/ink2920.xml" ContentType="application/inkml+xml"/>
  <Override PartName="/ppt/ink/ink2921.xml" ContentType="application/inkml+xml"/>
  <Override PartName="/ppt/ink/ink2922.xml" ContentType="application/inkml+xml"/>
  <Override PartName="/ppt/ink/ink2923.xml" ContentType="application/inkml+xml"/>
  <Override PartName="/ppt/ink/ink2924.xml" ContentType="application/inkml+xml"/>
  <Override PartName="/ppt/notesSlides/notesSlide20.xml" ContentType="application/vnd.openxmlformats-officedocument.presentationml.notesSlide+xml"/>
  <Override PartName="/ppt/ink/ink2925.xml" ContentType="application/inkml+xml"/>
  <Override PartName="/ppt/ink/ink2926.xml" ContentType="application/inkml+xml"/>
  <Override PartName="/ppt/ink/ink2927.xml" ContentType="application/inkml+xml"/>
  <Override PartName="/ppt/ink/ink2928.xml" ContentType="application/inkml+xml"/>
  <Override PartName="/ppt/ink/ink2929.xml" ContentType="application/inkml+xml"/>
  <Override PartName="/ppt/ink/ink2930.xml" ContentType="application/inkml+xml"/>
  <Override PartName="/ppt/ink/ink2931.xml" ContentType="application/inkml+xml"/>
  <Override PartName="/ppt/ink/ink2932.xml" ContentType="application/inkml+xml"/>
  <Override PartName="/ppt/ink/ink2933.xml" ContentType="application/inkml+xml"/>
  <Override PartName="/ppt/ink/ink2934.xml" ContentType="application/inkml+xml"/>
  <Override PartName="/ppt/ink/ink2935.xml" ContentType="application/inkml+xml"/>
  <Override PartName="/ppt/ink/ink2936.xml" ContentType="application/inkml+xml"/>
  <Override PartName="/ppt/ink/ink2937.xml" ContentType="application/inkml+xml"/>
  <Override PartName="/ppt/ink/ink2938.xml" ContentType="application/inkml+xml"/>
  <Override PartName="/ppt/ink/ink2939.xml" ContentType="application/inkml+xml"/>
  <Override PartName="/ppt/ink/ink2940.xml" ContentType="application/inkml+xml"/>
  <Override PartName="/ppt/ink/ink2941.xml" ContentType="application/inkml+xml"/>
  <Override PartName="/ppt/ink/ink2942.xml" ContentType="application/inkml+xml"/>
  <Override PartName="/ppt/ink/ink2943.xml" ContentType="application/inkml+xml"/>
  <Override PartName="/ppt/ink/ink2944.xml" ContentType="application/inkml+xml"/>
  <Override PartName="/ppt/ink/ink2945.xml" ContentType="application/inkml+xml"/>
  <Override PartName="/ppt/ink/ink2946.xml" ContentType="application/inkml+xml"/>
  <Override PartName="/ppt/ink/ink2947.xml" ContentType="application/inkml+xml"/>
  <Override PartName="/ppt/ink/ink2948.xml" ContentType="application/inkml+xml"/>
  <Override PartName="/ppt/ink/ink2949.xml" ContentType="application/inkml+xml"/>
  <Override PartName="/ppt/ink/ink2950.xml" ContentType="application/inkml+xml"/>
  <Override PartName="/ppt/ink/ink2951.xml" ContentType="application/inkml+xml"/>
  <Override PartName="/ppt/ink/ink2952.xml" ContentType="application/inkml+xml"/>
  <Override PartName="/ppt/ink/ink2953.xml" ContentType="application/inkml+xml"/>
  <Override PartName="/ppt/ink/ink2954.xml" ContentType="application/inkml+xml"/>
  <Override PartName="/ppt/ink/ink2955.xml" ContentType="application/inkml+xml"/>
  <Override PartName="/ppt/ink/ink2956.xml" ContentType="application/inkml+xml"/>
  <Override PartName="/ppt/ink/ink2957.xml" ContentType="application/inkml+xml"/>
  <Override PartName="/ppt/ink/ink2958.xml" ContentType="application/inkml+xml"/>
  <Override PartName="/ppt/ink/ink2959.xml" ContentType="application/inkml+xml"/>
  <Override PartName="/ppt/ink/ink2960.xml" ContentType="application/inkml+xml"/>
  <Override PartName="/ppt/notesSlides/notesSlide21.xml" ContentType="application/vnd.openxmlformats-officedocument.presentationml.notesSlide+xml"/>
  <Override PartName="/ppt/ink/ink2961.xml" ContentType="application/inkml+xml"/>
  <Override PartName="/ppt/ink/ink2962.xml" ContentType="application/inkml+xml"/>
  <Override PartName="/ppt/ink/ink2963.xml" ContentType="application/inkml+xml"/>
  <Override PartName="/ppt/ink/ink2964.xml" ContentType="application/inkml+xml"/>
  <Override PartName="/ppt/ink/ink2965.xml" ContentType="application/inkml+xml"/>
  <Override PartName="/ppt/ink/ink2966.xml" ContentType="application/inkml+xml"/>
  <Override PartName="/ppt/ink/ink2967.xml" ContentType="application/inkml+xml"/>
  <Override PartName="/ppt/ink/ink2968.xml" ContentType="application/inkml+xml"/>
  <Override PartName="/ppt/ink/ink2969.xml" ContentType="application/inkml+xml"/>
  <Override PartName="/ppt/ink/ink2970.xml" ContentType="application/inkml+xml"/>
  <Override PartName="/ppt/ink/ink2971.xml" ContentType="application/inkml+xml"/>
  <Override PartName="/ppt/ink/ink2972.xml" ContentType="application/inkml+xml"/>
  <Override PartName="/ppt/ink/ink2973.xml" ContentType="application/inkml+xml"/>
  <Override PartName="/ppt/ink/ink2974.xml" ContentType="application/inkml+xml"/>
  <Override PartName="/ppt/ink/ink2975.xml" ContentType="application/inkml+xml"/>
  <Override PartName="/ppt/ink/ink2976.xml" ContentType="application/inkml+xml"/>
  <Override PartName="/ppt/ink/ink2977.xml" ContentType="application/inkml+xml"/>
  <Override PartName="/ppt/ink/ink2978.xml" ContentType="application/inkml+xml"/>
  <Override PartName="/ppt/ink/ink2979.xml" ContentType="application/inkml+xml"/>
  <Override PartName="/ppt/ink/ink2980.xml" ContentType="application/inkml+xml"/>
  <Override PartName="/ppt/ink/ink2981.xml" ContentType="application/inkml+xml"/>
  <Override PartName="/ppt/ink/ink2982.xml" ContentType="application/inkml+xml"/>
  <Override PartName="/ppt/ink/ink2983.xml" ContentType="application/inkml+xml"/>
  <Override PartName="/ppt/ink/ink2984.xml" ContentType="application/inkml+xml"/>
  <Override PartName="/ppt/ink/ink2985.xml" ContentType="application/inkml+xml"/>
  <Override PartName="/ppt/ink/ink2986.xml" ContentType="application/inkml+xml"/>
  <Override PartName="/ppt/ink/ink2987.xml" ContentType="application/inkml+xml"/>
  <Override PartName="/ppt/ink/ink2988.xml" ContentType="application/inkml+xml"/>
  <Override PartName="/ppt/ink/ink2989.xml" ContentType="application/inkml+xml"/>
  <Override PartName="/ppt/ink/ink2990.xml" ContentType="application/inkml+xml"/>
  <Override PartName="/ppt/ink/ink2991.xml" ContentType="application/inkml+xml"/>
  <Override PartName="/ppt/ink/ink2992.xml" ContentType="application/inkml+xml"/>
  <Override PartName="/ppt/ink/ink2993.xml" ContentType="application/inkml+xml"/>
  <Override PartName="/ppt/ink/ink2994.xml" ContentType="application/inkml+xml"/>
  <Override PartName="/ppt/ink/ink2995.xml" ContentType="application/inkml+xml"/>
  <Override PartName="/ppt/ink/ink2996.xml" ContentType="application/inkml+xml"/>
  <Override PartName="/ppt/ink/ink2997.xml" ContentType="application/inkml+xml"/>
  <Override PartName="/ppt/ink/ink2998.xml" ContentType="application/inkml+xml"/>
  <Override PartName="/ppt/ink/ink2999.xml" ContentType="application/inkml+xml"/>
  <Override PartName="/ppt/ink/ink3000.xml" ContentType="application/inkml+xml"/>
  <Override PartName="/ppt/ink/ink3001.xml" ContentType="application/inkml+xml"/>
  <Override PartName="/ppt/ink/ink3002.xml" ContentType="application/inkml+xml"/>
  <Override PartName="/ppt/ink/ink3003.xml" ContentType="application/inkml+xml"/>
  <Override PartName="/ppt/ink/ink3004.xml" ContentType="application/inkml+xml"/>
  <Override PartName="/ppt/ink/ink3005.xml" ContentType="application/inkml+xml"/>
  <Override PartName="/ppt/ink/ink3006.xml" ContentType="application/inkml+xml"/>
  <Override PartName="/ppt/ink/ink3007.xml" ContentType="application/inkml+xml"/>
  <Override PartName="/ppt/ink/ink3008.xml" ContentType="application/inkml+xml"/>
  <Override PartName="/ppt/ink/ink3009.xml" ContentType="application/inkml+xml"/>
  <Override PartName="/ppt/ink/ink3010.xml" ContentType="application/inkml+xml"/>
  <Override PartName="/ppt/ink/ink3011.xml" ContentType="application/inkml+xml"/>
  <Override PartName="/ppt/ink/ink3012.xml" ContentType="application/inkml+xml"/>
  <Override PartName="/ppt/ink/ink3013.xml" ContentType="application/inkml+xml"/>
  <Override PartName="/ppt/ink/ink3014.xml" ContentType="application/inkml+xml"/>
  <Override PartName="/ppt/ink/ink3015.xml" ContentType="application/inkml+xml"/>
  <Override PartName="/ppt/ink/ink3016.xml" ContentType="application/inkml+xml"/>
  <Override PartName="/ppt/ink/ink3017.xml" ContentType="application/inkml+xml"/>
  <Override PartName="/ppt/ink/ink3018.xml" ContentType="application/inkml+xml"/>
  <Override PartName="/ppt/ink/ink3019.xml" ContentType="application/inkml+xml"/>
  <Override PartName="/ppt/ink/ink3020.xml" ContentType="application/inkml+xml"/>
  <Override PartName="/ppt/ink/ink3021.xml" ContentType="application/inkml+xml"/>
  <Override PartName="/ppt/ink/ink3022.xml" ContentType="application/inkml+xml"/>
  <Override PartName="/ppt/ink/ink3023.xml" ContentType="application/inkml+xml"/>
  <Override PartName="/ppt/ink/ink3024.xml" ContentType="application/inkml+xml"/>
  <Override PartName="/ppt/ink/ink3025.xml" ContentType="application/inkml+xml"/>
  <Override PartName="/ppt/ink/ink3026.xml" ContentType="application/inkml+xml"/>
  <Override PartName="/ppt/ink/ink3027.xml" ContentType="application/inkml+xml"/>
  <Override PartName="/ppt/ink/ink3028.xml" ContentType="application/inkml+xml"/>
  <Override PartName="/ppt/ink/ink3029.xml" ContentType="application/inkml+xml"/>
  <Override PartName="/ppt/ink/ink3030.xml" ContentType="application/inkml+xml"/>
  <Override PartName="/ppt/ink/ink3031.xml" ContentType="application/inkml+xml"/>
  <Override PartName="/ppt/ink/ink3032.xml" ContentType="application/inkml+xml"/>
  <Override PartName="/ppt/ink/ink3033.xml" ContentType="application/inkml+xml"/>
  <Override PartName="/ppt/ink/ink3034.xml" ContentType="application/inkml+xml"/>
  <Override PartName="/ppt/ink/ink3035.xml" ContentType="application/inkml+xml"/>
  <Override PartName="/ppt/ink/ink3036.xml" ContentType="application/inkml+xml"/>
  <Override PartName="/ppt/ink/ink3037.xml" ContentType="application/inkml+xml"/>
  <Override PartName="/ppt/ink/ink3038.xml" ContentType="application/inkml+xml"/>
  <Override PartName="/ppt/ink/ink3039.xml" ContentType="application/inkml+xml"/>
  <Override PartName="/ppt/ink/ink3040.xml" ContentType="application/inkml+xml"/>
  <Override PartName="/ppt/ink/ink3041.xml" ContentType="application/inkml+xml"/>
  <Override PartName="/ppt/ink/ink3042.xml" ContentType="application/inkml+xml"/>
  <Override PartName="/ppt/ink/ink3043.xml" ContentType="application/inkml+xml"/>
  <Override PartName="/ppt/ink/ink3044.xml" ContentType="application/inkml+xml"/>
  <Override PartName="/ppt/ink/ink3045.xml" ContentType="application/inkml+xml"/>
  <Override PartName="/ppt/ink/ink3046.xml" ContentType="application/inkml+xml"/>
  <Override PartName="/ppt/ink/ink3047.xml" ContentType="application/inkml+xml"/>
  <Override PartName="/ppt/ink/ink3048.xml" ContentType="application/inkml+xml"/>
  <Override PartName="/ppt/ink/ink3049.xml" ContentType="application/inkml+xml"/>
  <Override PartName="/ppt/ink/ink3050.xml" ContentType="application/inkml+xml"/>
  <Override PartName="/ppt/ink/ink3051.xml" ContentType="application/inkml+xml"/>
  <Override PartName="/ppt/ink/ink3052.xml" ContentType="application/inkml+xml"/>
  <Override PartName="/ppt/ink/ink3053.xml" ContentType="application/inkml+xml"/>
  <Override PartName="/ppt/ink/ink3054.xml" ContentType="application/inkml+xml"/>
  <Override PartName="/ppt/ink/ink3055.xml" ContentType="application/inkml+xml"/>
  <Override PartName="/ppt/ink/ink3056.xml" ContentType="application/inkml+xml"/>
  <Override PartName="/ppt/ink/ink3057.xml" ContentType="application/inkml+xml"/>
  <Override PartName="/ppt/ink/ink3058.xml" ContentType="application/inkml+xml"/>
  <Override PartName="/ppt/ink/ink3059.xml" ContentType="application/inkml+xml"/>
  <Override PartName="/ppt/ink/ink3060.xml" ContentType="application/inkml+xml"/>
  <Override PartName="/ppt/ink/ink3061.xml" ContentType="application/inkml+xml"/>
  <Override PartName="/ppt/ink/ink3062.xml" ContentType="application/inkml+xml"/>
  <Override PartName="/ppt/ink/ink3063.xml" ContentType="application/inkml+xml"/>
  <Override PartName="/ppt/ink/ink3064.xml" ContentType="application/inkml+xml"/>
  <Override PartName="/ppt/ink/ink3065.xml" ContentType="application/inkml+xml"/>
  <Override PartName="/ppt/ink/ink3066.xml" ContentType="application/inkml+xml"/>
  <Override PartName="/ppt/ink/ink3067.xml" ContentType="application/inkml+xml"/>
  <Override PartName="/ppt/ink/ink3068.xml" ContentType="application/inkml+xml"/>
  <Override PartName="/ppt/ink/ink3069.xml" ContentType="application/inkml+xml"/>
  <Override PartName="/ppt/ink/ink3070.xml" ContentType="application/inkml+xml"/>
  <Override PartName="/ppt/ink/ink3071.xml" ContentType="application/inkml+xml"/>
  <Override PartName="/ppt/ink/ink3072.xml" ContentType="application/inkml+xml"/>
  <Override PartName="/ppt/ink/ink3073.xml" ContentType="application/inkml+xml"/>
  <Override PartName="/ppt/ink/ink3074.xml" ContentType="application/inkml+xml"/>
  <Override PartName="/ppt/ink/ink3075.xml" ContentType="application/inkml+xml"/>
  <Override PartName="/ppt/ink/ink3076.xml" ContentType="application/inkml+xml"/>
  <Override PartName="/ppt/ink/ink3077.xml" ContentType="application/inkml+xml"/>
  <Override PartName="/ppt/ink/ink3078.xml" ContentType="application/inkml+xml"/>
  <Override PartName="/ppt/ink/ink3079.xml" ContentType="application/inkml+xml"/>
  <Override PartName="/ppt/ink/ink3080.xml" ContentType="application/inkml+xml"/>
  <Override PartName="/ppt/ink/ink3081.xml" ContentType="application/inkml+xml"/>
  <Override PartName="/ppt/ink/ink3082.xml" ContentType="application/inkml+xml"/>
  <Override PartName="/ppt/ink/ink3083.xml" ContentType="application/inkml+xml"/>
  <Override PartName="/ppt/ink/ink3084.xml" ContentType="application/inkml+xml"/>
  <Override PartName="/ppt/ink/ink3085.xml" ContentType="application/inkml+xml"/>
  <Override PartName="/ppt/ink/ink3086.xml" ContentType="application/inkml+xml"/>
  <Override PartName="/ppt/ink/ink3087.xml" ContentType="application/inkml+xml"/>
  <Override PartName="/ppt/ink/ink3088.xml" ContentType="application/inkml+xml"/>
  <Override PartName="/ppt/ink/ink3089.xml" ContentType="application/inkml+xml"/>
  <Override PartName="/ppt/ink/ink3090.xml" ContentType="application/inkml+xml"/>
  <Override PartName="/ppt/ink/ink3091.xml" ContentType="application/inkml+xml"/>
  <Override PartName="/ppt/ink/ink3092.xml" ContentType="application/inkml+xml"/>
  <Override PartName="/ppt/ink/ink3093.xml" ContentType="application/inkml+xml"/>
  <Override PartName="/ppt/ink/ink3094.xml" ContentType="application/inkml+xml"/>
  <Override PartName="/ppt/ink/ink3095.xml" ContentType="application/inkml+xml"/>
  <Override PartName="/ppt/ink/ink3096.xml" ContentType="application/inkml+xml"/>
  <Override PartName="/ppt/ink/ink3097.xml" ContentType="application/inkml+xml"/>
  <Override PartName="/ppt/ink/ink3098.xml" ContentType="application/inkml+xml"/>
  <Override PartName="/ppt/ink/ink3099.xml" ContentType="application/inkml+xml"/>
  <Override PartName="/ppt/ink/ink3100.xml" ContentType="application/inkml+xml"/>
  <Override PartName="/ppt/ink/ink3101.xml" ContentType="application/inkml+xml"/>
  <Override PartName="/ppt/ink/ink3102.xml" ContentType="application/inkml+xml"/>
  <Override PartName="/ppt/ink/ink3103.xml" ContentType="application/inkml+xml"/>
  <Override PartName="/ppt/ink/ink3104.xml" ContentType="application/inkml+xml"/>
  <Override PartName="/ppt/ink/ink3105.xml" ContentType="application/inkml+xml"/>
  <Override PartName="/ppt/ink/ink3106.xml" ContentType="application/inkml+xml"/>
  <Override PartName="/ppt/ink/ink3107.xml" ContentType="application/inkml+xml"/>
  <Override PartName="/ppt/ink/ink3108.xml" ContentType="application/inkml+xml"/>
  <Override PartName="/ppt/ink/ink3109.xml" ContentType="application/inkml+xml"/>
  <Override PartName="/ppt/ink/ink3110.xml" ContentType="application/inkml+xml"/>
  <Override PartName="/ppt/ink/ink3111.xml" ContentType="application/inkml+xml"/>
  <Override PartName="/ppt/ink/ink3112.xml" ContentType="application/inkml+xml"/>
  <Override PartName="/ppt/ink/ink3113.xml" ContentType="application/inkml+xml"/>
  <Override PartName="/ppt/ink/ink3114.xml" ContentType="application/inkml+xml"/>
  <Override PartName="/ppt/ink/ink3115.xml" ContentType="application/inkml+xml"/>
  <Override PartName="/ppt/ink/ink3116.xml" ContentType="application/inkml+xml"/>
  <Override PartName="/ppt/ink/ink3117.xml" ContentType="application/inkml+xml"/>
  <Override PartName="/ppt/ink/ink3118.xml" ContentType="application/inkml+xml"/>
  <Override PartName="/ppt/ink/ink3119.xml" ContentType="application/inkml+xml"/>
  <Override PartName="/ppt/ink/ink3120.xml" ContentType="application/inkml+xml"/>
  <Override PartName="/ppt/ink/ink3121.xml" ContentType="application/inkml+xml"/>
  <Override PartName="/ppt/ink/ink3122.xml" ContentType="application/inkml+xml"/>
  <Override PartName="/ppt/ink/ink3123.xml" ContentType="application/inkml+xml"/>
  <Override PartName="/ppt/ink/ink3124.xml" ContentType="application/inkml+xml"/>
  <Override PartName="/ppt/ink/ink3125.xml" ContentType="application/inkml+xml"/>
  <Override PartName="/ppt/ink/ink3126.xml" ContentType="application/inkml+xml"/>
  <Override PartName="/ppt/ink/ink3127.xml" ContentType="application/inkml+xml"/>
  <Override PartName="/ppt/ink/ink3128.xml" ContentType="application/inkml+xml"/>
  <Override PartName="/ppt/ink/ink3129.xml" ContentType="application/inkml+xml"/>
  <Override PartName="/ppt/ink/ink3130.xml" ContentType="application/inkml+xml"/>
  <Override PartName="/ppt/ink/ink3131.xml" ContentType="application/inkml+xml"/>
  <Override PartName="/ppt/ink/ink3132.xml" ContentType="application/inkml+xml"/>
  <Override PartName="/ppt/ink/ink3133.xml" ContentType="application/inkml+xml"/>
  <Override PartName="/ppt/ink/ink3134.xml" ContentType="application/inkml+xml"/>
  <Override PartName="/ppt/ink/ink3135.xml" ContentType="application/inkml+xml"/>
  <Override PartName="/ppt/ink/ink3136.xml" ContentType="application/inkml+xml"/>
  <Override PartName="/ppt/ink/ink3137.xml" ContentType="application/inkml+xml"/>
  <Override PartName="/ppt/ink/ink3138.xml" ContentType="application/inkml+xml"/>
  <Override PartName="/ppt/ink/ink3139.xml" ContentType="application/inkml+xml"/>
  <Override PartName="/ppt/ink/ink3140.xml" ContentType="application/inkml+xml"/>
  <Override PartName="/ppt/ink/ink3141.xml" ContentType="application/inkml+xml"/>
  <Override PartName="/ppt/ink/ink3142.xml" ContentType="application/inkml+xml"/>
  <Override PartName="/ppt/ink/ink3143.xml" ContentType="application/inkml+xml"/>
  <Override PartName="/ppt/ink/ink3144.xml" ContentType="application/inkml+xml"/>
  <Override PartName="/ppt/ink/ink3145.xml" ContentType="application/inkml+xml"/>
  <Override PartName="/ppt/ink/ink3146.xml" ContentType="application/inkml+xml"/>
  <Override PartName="/ppt/ink/ink3147.xml" ContentType="application/inkml+xml"/>
  <Override PartName="/ppt/ink/ink3148.xml" ContentType="application/inkml+xml"/>
  <Override PartName="/ppt/ink/ink3149.xml" ContentType="application/inkml+xml"/>
  <Override PartName="/ppt/ink/ink3150.xml" ContentType="application/inkml+xml"/>
  <Override PartName="/ppt/ink/ink3151.xml" ContentType="application/inkml+xml"/>
  <Override PartName="/ppt/ink/ink3152.xml" ContentType="application/inkml+xml"/>
  <Override PartName="/ppt/ink/ink3153.xml" ContentType="application/inkml+xml"/>
  <Override PartName="/ppt/ink/ink3154.xml" ContentType="application/inkml+xml"/>
  <Override PartName="/ppt/ink/ink3155.xml" ContentType="application/inkml+xml"/>
  <Override PartName="/ppt/ink/ink3156.xml" ContentType="application/inkml+xml"/>
  <Override PartName="/ppt/ink/ink3157.xml" ContentType="application/inkml+xml"/>
  <Override PartName="/ppt/ink/ink3158.xml" ContentType="application/inkml+xml"/>
  <Override PartName="/ppt/ink/ink3159.xml" ContentType="application/inkml+xml"/>
  <Override PartName="/ppt/ink/ink3160.xml" ContentType="application/inkml+xml"/>
  <Override PartName="/ppt/ink/ink3161.xml" ContentType="application/inkml+xml"/>
  <Override PartName="/ppt/ink/ink3162.xml" ContentType="application/inkml+xml"/>
  <Override PartName="/ppt/ink/ink3163.xml" ContentType="application/inkml+xml"/>
  <Override PartName="/ppt/ink/ink3164.xml" ContentType="application/inkml+xml"/>
  <Override PartName="/ppt/ink/ink3165.xml" ContentType="application/inkml+xml"/>
  <Override PartName="/ppt/ink/ink3166.xml" ContentType="application/inkml+xml"/>
  <Override PartName="/ppt/ink/ink3167.xml" ContentType="application/inkml+xml"/>
  <Override PartName="/ppt/ink/ink3168.xml" ContentType="application/inkml+xml"/>
  <Override PartName="/ppt/ink/ink3169.xml" ContentType="application/inkml+xml"/>
  <Override PartName="/ppt/ink/ink3170.xml" ContentType="application/inkml+xml"/>
  <Override PartName="/ppt/ink/ink3171.xml" ContentType="application/inkml+xml"/>
  <Override PartName="/ppt/ink/ink3172.xml" ContentType="application/inkml+xml"/>
  <Override PartName="/ppt/ink/ink3173.xml" ContentType="application/inkml+xml"/>
  <Override PartName="/ppt/ink/ink3174.xml" ContentType="application/inkml+xml"/>
  <Override PartName="/ppt/ink/ink3175.xml" ContentType="application/inkml+xml"/>
  <Override PartName="/ppt/ink/ink3176.xml" ContentType="application/inkml+xml"/>
  <Override PartName="/ppt/ink/ink3177.xml" ContentType="application/inkml+xml"/>
  <Override PartName="/ppt/ink/ink3178.xml" ContentType="application/inkml+xml"/>
  <Override PartName="/ppt/ink/ink3179.xml" ContentType="application/inkml+xml"/>
  <Override PartName="/ppt/ink/ink3180.xml" ContentType="application/inkml+xml"/>
  <Override PartName="/ppt/ink/ink3181.xml" ContentType="application/inkml+xml"/>
  <Override PartName="/ppt/ink/ink3182.xml" ContentType="application/inkml+xml"/>
  <Override PartName="/ppt/ink/ink3183.xml" ContentType="application/inkml+xml"/>
  <Override PartName="/ppt/ink/ink3184.xml" ContentType="application/inkml+xml"/>
  <Override PartName="/ppt/ink/ink3185.xml" ContentType="application/inkml+xml"/>
  <Override PartName="/ppt/ink/ink3186.xml" ContentType="application/inkml+xml"/>
  <Override PartName="/ppt/ink/ink3187.xml" ContentType="application/inkml+xml"/>
  <Override PartName="/ppt/ink/ink3188.xml" ContentType="application/inkml+xml"/>
  <Override PartName="/ppt/ink/ink3189.xml" ContentType="application/inkml+xml"/>
  <Override PartName="/ppt/ink/ink3190.xml" ContentType="application/inkml+xml"/>
  <Override PartName="/ppt/ink/ink3191.xml" ContentType="application/inkml+xml"/>
  <Override PartName="/ppt/ink/ink3192.xml" ContentType="application/inkml+xml"/>
  <Override PartName="/ppt/ink/ink3193.xml" ContentType="application/inkml+xml"/>
  <Override PartName="/ppt/ink/ink3194.xml" ContentType="application/inkml+xml"/>
  <Override PartName="/ppt/ink/ink3195.xml" ContentType="application/inkml+xml"/>
  <Override PartName="/ppt/ink/ink3196.xml" ContentType="application/inkml+xml"/>
  <Override PartName="/ppt/ink/ink3197.xml" ContentType="application/inkml+xml"/>
  <Override PartName="/ppt/ink/ink3198.xml" ContentType="application/inkml+xml"/>
  <Override PartName="/ppt/ink/ink3199.xml" ContentType="application/inkml+xml"/>
  <Override PartName="/ppt/ink/ink3200.xml" ContentType="application/inkml+xml"/>
  <Override PartName="/ppt/ink/ink3201.xml" ContentType="application/inkml+xml"/>
  <Override PartName="/ppt/ink/ink3202.xml" ContentType="application/inkml+xml"/>
  <Override PartName="/ppt/ink/ink3203.xml" ContentType="application/inkml+xml"/>
  <Override PartName="/ppt/ink/ink3204.xml" ContentType="application/inkml+xml"/>
  <Override PartName="/ppt/ink/ink3205.xml" ContentType="application/inkml+xml"/>
  <Override PartName="/ppt/ink/ink3206.xml" ContentType="application/inkml+xml"/>
  <Override PartName="/ppt/ink/ink3207.xml" ContentType="application/inkml+xml"/>
  <Override PartName="/ppt/ink/ink3208.xml" ContentType="application/inkml+xml"/>
  <Override PartName="/ppt/ink/ink3209.xml" ContentType="application/inkml+xml"/>
  <Override PartName="/ppt/ink/ink3210.xml" ContentType="application/inkml+xml"/>
  <Override PartName="/ppt/ink/ink3211.xml" ContentType="application/inkml+xml"/>
  <Override PartName="/ppt/ink/ink3212.xml" ContentType="application/inkml+xml"/>
  <Override PartName="/ppt/ink/ink3213.xml" ContentType="application/inkml+xml"/>
  <Override PartName="/ppt/ink/ink3214.xml" ContentType="application/inkml+xml"/>
  <Override PartName="/ppt/ink/ink3215.xml" ContentType="application/inkml+xml"/>
  <Override PartName="/ppt/ink/ink3216.xml" ContentType="application/inkml+xml"/>
  <Override PartName="/ppt/ink/ink3217.xml" ContentType="application/inkml+xml"/>
  <Override PartName="/ppt/ink/ink3218.xml" ContentType="application/inkml+xml"/>
  <Override PartName="/ppt/ink/ink3219.xml" ContentType="application/inkml+xml"/>
  <Override PartName="/ppt/ink/ink3220.xml" ContentType="application/inkml+xml"/>
  <Override PartName="/ppt/ink/ink3221.xml" ContentType="application/inkml+xml"/>
  <Override PartName="/ppt/ink/ink3222.xml" ContentType="application/inkml+xml"/>
  <Override PartName="/ppt/ink/ink3223.xml" ContentType="application/inkml+xml"/>
  <Override PartName="/ppt/ink/ink3224.xml" ContentType="application/inkml+xml"/>
  <Override PartName="/ppt/ink/ink3225.xml" ContentType="application/inkml+xml"/>
  <Override PartName="/ppt/ink/ink3226.xml" ContentType="application/inkml+xml"/>
  <Override PartName="/ppt/ink/ink3227.xml" ContentType="application/inkml+xml"/>
  <Override PartName="/ppt/ink/ink3228.xml" ContentType="application/inkml+xml"/>
  <Override PartName="/ppt/ink/ink3229.xml" ContentType="application/inkml+xml"/>
  <Override PartName="/ppt/ink/ink3230.xml" ContentType="application/inkml+xml"/>
  <Override PartName="/ppt/ink/ink3231.xml" ContentType="application/inkml+xml"/>
  <Override PartName="/ppt/ink/ink3232.xml" ContentType="application/inkml+xml"/>
  <Override PartName="/ppt/ink/ink3233.xml" ContentType="application/inkml+xml"/>
  <Override PartName="/ppt/ink/ink3234.xml" ContentType="application/inkml+xml"/>
  <Override PartName="/ppt/ink/ink3235.xml" ContentType="application/inkml+xml"/>
  <Override PartName="/ppt/ink/ink3236.xml" ContentType="application/inkml+xml"/>
  <Override PartName="/ppt/ink/ink3237.xml" ContentType="application/inkml+xml"/>
  <Override PartName="/ppt/ink/ink3238.xml" ContentType="application/inkml+xml"/>
  <Override PartName="/ppt/ink/ink3239.xml" ContentType="application/inkml+xml"/>
  <Override PartName="/ppt/ink/ink3240.xml" ContentType="application/inkml+xml"/>
  <Override PartName="/ppt/ink/ink3241.xml" ContentType="application/inkml+xml"/>
  <Override PartName="/ppt/ink/ink3242.xml" ContentType="application/inkml+xml"/>
  <Override PartName="/ppt/ink/ink3243.xml" ContentType="application/inkml+xml"/>
  <Override PartName="/ppt/ink/ink3244.xml" ContentType="application/inkml+xml"/>
  <Override PartName="/ppt/ink/ink3245.xml" ContentType="application/inkml+xml"/>
  <Override PartName="/ppt/ink/ink3246.xml" ContentType="application/inkml+xml"/>
  <Override PartName="/ppt/ink/ink3247.xml" ContentType="application/inkml+xml"/>
  <Override PartName="/ppt/ink/ink3248.xml" ContentType="application/inkml+xml"/>
  <Override PartName="/ppt/ink/ink3249.xml" ContentType="application/inkml+xml"/>
  <Override PartName="/ppt/ink/ink3250.xml" ContentType="application/inkml+xml"/>
  <Override PartName="/ppt/ink/ink3251.xml" ContentType="application/inkml+xml"/>
  <Override PartName="/ppt/ink/ink3252.xml" ContentType="application/inkml+xml"/>
  <Override PartName="/ppt/ink/ink3253.xml" ContentType="application/inkml+xml"/>
  <Override PartName="/ppt/ink/ink3254.xml" ContentType="application/inkml+xml"/>
  <Override PartName="/ppt/ink/ink3255.xml" ContentType="application/inkml+xml"/>
  <Override PartName="/ppt/ink/ink3256.xml" ContentType="application/inkml+xml"/>
  <Override PartName="/ppt/ink/ink3257.xml" ContentType="application/inkml+xml"/>
  <Override PartName="/ppt/ink/ink3258.xml" ContentType="application/inkml+xml"/>
  <Override PartName="/ppt/ink/ink3259.xml" ContentType="application/inkml+xml"/>
  <Override PartName="/ppt/ink/ink3260.xml" ContentType="application/inkml+xml"/>
  <Override PartName="/ppt/ink/ink3261.xml" ContentType="application/inkml+xml"/>
  <Override PartName="/ppt/ink/ink3262.xml" ContentType="application/inkml+xml"/>
  <Override PartName="/ppt/ink/ink3263.xml" ContentType="application/inkml+xml"/>
  <Override PartName="/ppt/ink/ink3264.xml" ContentType="application/inkml+xml"/>
  <Override PartName="/ppt/ink/ink3265.xml" ContentType="application/inkml+xml"/>
  <Override PartName="/ppt/ink/ink3266.xml" ContentType="application/inkml+xml"/>
  <Override PartName="/ppt/ink/ink3267.xml" ContentType="application/inkml+xml"/>
  <Override PartName="/ppt/ink/ink3268.xml" ContentType="application/inkml+xml"/>
  <Override PartName="/ppt/ink/ink3269.xml" ContentType="application/inkml+xml"/>
  <Override PartName="/ppt/ink/ink3270.xml" ContentType="application/inkml+xml"/>
  <Override PartName="/ppt/ink/ink3271.xml" ContentType="application/inkml+xml"/>
  <Override PartName="/ppt/ink/ink3272.xml" ContentType="application/inkml+xml"/>
  <Override PartName="/ppt/ink/ink3273.xml" ContentType="application/inkml+xml"/>
  <Override PartName="/ppt/ink/ink3274.xml" ContentType="application/inkml+xml"/>
  <Override PartName="/ppt/ink/ink3275.xml" ContentType="application/inkml+xml"/>
  <Override PartName="/ppt/ink/ink3276.xml" ContentType="application/inkml+xml"/>
  <Override PartName="/ppt/ink/ink3277.xml" ContentType="application/inkml+xml"/>
  <Override PartName="/ppt/ink/ink3278.xml" ContentType="application/inkml+xml"/>
  <Override PartName="/ppt/ink/ink3279.xml" ContentType="application/inkml+xml"/>
  <Override PartName="/ppt/ink/ink3280.xml" ContentType="application/inkml+xml"/>
  <Override PartName="/ppt/ink/ink3281.xml" ContentType="application/inkml+xml"/>
  <Override PartName="/ppt/ink/ink3282.xml" ContentType="application/inkml+xml"/>
  <Override PartName="/ppt/ink/ink3283.xml" ContentType="application/inkml+xml"/>
  <Override PartName="/ppt/ink/ink3284.xml" ContentType="application/inkml+xml"/>
  <Override PartName="/ppt/ink/ink3285.xml" ContentType="application/inkml+xml"/>
  <Override PartName="/ppt/ink/ink3286.xml" ContentType="application/inkml+xml"/>
  <Override PartName="/ppt/ink/ink3287.xml" ContentType="application/inkml+xml"/>
  <Override PartName="/ppt/ink/ink3288.xml" ContentType="application/inkml+xml"/>
  <Override PartName="/ppt/ink/ink3289.xml" ContentType="application/inkml+xml"/>
  <Override PartName="/ppt/ink/ink3290.xml" ContentType="application/inkml+xml"/>
  <Override PartName="/ppt/ink/ink3291.xml" ContentType="application/inkml+xml"/>
  <Override PartName="/ppt/ink/ink3292.xml" ContentType="application/inkml+xml"/>
  <Override PartName="/ppt/ink/ink3293.xml" ContentType="application/inkml+xml"/>
  <Override PartName="/ppt/ink/ink3294.xml" ContentType="application/inkml+xml"/>
  <Override PartName="/ppt/ink/ink3295.xml" ContentType="application/inkml+xml"/>
  <Override PartName="/ppt/ink/ink3296.xml" ContentType="application/inkml+xml"/>
  <Override PartName="/ppt/ink/ink3297.xml" ContentType="application/inkml+xml"/>
  <Override PartName="/ppt/ink/ink3298.xml" ContentType="application/inkml+xml"/>
  <Override PartName="/ppt/ink/ink3299.xml" ContentType="application/inkml+xml"/>
  <Override PartName="/ppt/ink/ink3300.xml" ContentType="application/inkml+xml"/>
  <Override PartName="/ppt/ink/ink3301.xml" ContentType="application/inkml+xml"/>
  <Override PartName="/ppt/ink/ink3302.xml" ContentType="application/inkml+xml"/>
  <Override PartName="/ppt/ink/ink3303.xml" ContentType="application/inkml+xml"/>
  <Override PartName="/ppt/ink/ink3304.xml" ContentType="application/inkml+xml"/>
  <Override PartName="/ppt/ink/ink3305.xml" ContentType="application/inkml+xml"/>
  <Override PartName="/ppt/ink/ink3306.xml" ContentType="application/inkml+xml"/>
  <Override PartName="/ppt/ink/ink3307.xml" ContentType="application/inkml+xml"/>
  <Override PartName="/ppt/ink/ink3308.xml" ContentType="application/inkml+xml"/>
  <Override PartName="/ppt/ink/ink3309.xml" ContentType="application/inkml+xml"/>
  <Override PartName="/ppt/ink/ink3310.xml" ContentType="application/inkml+xml"/>
  <Override PartName="/ppt/ink/ink3311.xml" ContentType="application/inkml+xml"/>
  <Override PartName="/ppt/ink/ink3312.xml" ContentType="application/inkml+xml"/>
  <Override PartName="/ppt/ink/ink3313.xml" ContentType="application/inkml+xml"/>
  <Override PartName="/ppt/ink/ink3314.xml" ContentType="application/inkml+xml"/>
  <Override PartName="/ppt/ink/ink3315.xml" ContentType="application/inkml+xml"/>
  <Override PartName="/ppt/ink/ink3316.xml" ContentType="application/inkml+xml"/>
  <Override PartName="/ppt/ink/ink3317.xml" ContentType="application/inkml+xml"/>
  <Override PartName="/ppt/ink/ink3318.xml" ContentType="application/inkml+xml"/>
  <Override PartName="/ppt/ink/ink3319.xml" ContentType="application/inkml+xml"/>
  <Override PartName="/ppt/ink/ink3320.xml" ContentType="application/inkml+xml"/>
  <Override PartName="/ppt/ink/ink3321.xml" ContentType="application/inkml+xml"/>
  <Override PartName="/ppt/ink/ink3322.xml" ContentType="application/inkml+xml"/>
  <Override PartName="/ppt/ink/ink3323.xml" ContentType="application/inkml+xml"/>
  <Override PartName="/ppt/ink/ink3324.xml" ContentType="application/inkml+xml"/>
  <Override PartName="/ppt/ink/ink3325.xml" ContentType="application/inkml+xml"/>
  <Override PartName="/ppt/ink/ink3326.xml" ContentType="application/inkml+xml"/>
  <Override PartName="/ppt/ink/ink3327.xml" ContentType="application/inkml+xml"/>
  <Override PartName="/ppt/ink/ink3328.xml" ContentType="application/inkml+xml"/>
  <Override PartName="/ppt/ink/ink3329.xml" ContentType="application/inkml+xml"/>
  <Override PartName="/ppt/ink/ink3330.xml" ContentType="application/inkml+xml"/>
  <Override PartName="/ppt/ink/ink3331.xml" ContentType="application/inkml+xml"/>
  <Override PartName="/ppt/ink/ink3332.xml" ContentType="application/inkml+xml"/>
  <Override PartName="/ppt/ink/ink3333.xml" ContentType="application/inkml+xml"/>
  <Override PartName="/ppt/ink/ink3334.xml" ContentType="application/inkml+xml"/>
  <Override PartName="/ppt/ink/ink3335.xml" ContentType="application/inkml+xml"/>
  <Override PartName="/ppt/ink/ink3336.xml" ContentType="application/inkml+xml"/>
  <Override PartName="/ppt/ink/ink3337.xml" ContentType="application/inkml+xml"/>
  <Override PartName="/ppt/ink/ink3338.xml" ContentType="application/inkml+xml"/>
  <Override PartName="/ppt/ink/ink3339.xml" ContentType="application/inkml+xml"/>
  <Override PartName="/ppt/ink/ink3340.xml" ContentType="application/inkml+xml"/>
  <Override PartName="/ppt/ink/ink3341.xml" ContentType="application/inkml+xml"/>
  <Override PartName="/ppt/ink/ink3342.xml" ContentType="application/inkml+xml"/>
  <Override PartName="/ppt/ink/ink3343.xml" ContentType="application/inkml+xml"/>
  <Override PartName="/ppt/ink/ink3344.xml" ContentType="application/inkml+xml"/>
  <Override PartName="/ppt/ink/ink3345.xml" ContentType="application/inkml+xml"/>
  <Override PartName="/ppt/ink/ink3346.xml" ContentType="application/inkml+xml"/>
  <Override PartName="/ppt/ink/ink3347.xml" ContentType="application/inkml+xml"/>
  <Override PartName="/ppt/ink/ink3348.xml" ContentType="application/inkml+xml"/>
  <Override PartName="/ppt/ink/ink3349.xml" ContentType="application/inkml+xml"/>
  <Override PartName="/ppt/ink/ink3350.xml" ContentType="application/inkml+xml"/>
  <Override PartName="/ppt/ink/ink3351.xml" ContentType="application/inkml+xml"/>
  <Override PartName="/ppt/ink/ink3352.xml" ContentType="application/inkml+xml"/>
  <Override PartName="/ppt/ink/ink3353.xml" ContentType="application/inkml+xml"/>
  <Override PartName="/ppt/ink/ink3354.xml" ContentType="application/inkml+xml"/>
  <Override PartName="/ppt/ink/ink3355.xml" ContentType="application/inkml+xml"/>
  <Override PartName="/ppt/ink/ink3356.xml" ContentType="application/inkml+xml"/>
  <Override PartName="/ppt/ink/ink3357.xml" ContentType="application/inkml+xml"/>
  <Override PartName="/ppt/ink/ink3358.xml" ContentType="application/inkml+xml"/>
  <Override PartName="/ppt/ink/ink3359.xml" ContentType="application/inkml+xml"/>
  <Override PartName="/ppt/ink/ink3360.xml" ContentType="application/inkml+xml"/>
  <Override PartName="/ppt/ink/ink3361.xml" ContentType="application/inkml+xml"/>
  <Override PartName="/ppt/ink/ink3362.xml" ContentType="application/inkml+xml"/>
  <Override PartName="/ppt/ink/ink3363.xml" ContentType="application/inkml+xml"/>
  <Override PartName="/ppt/ink/ink3364.xml" ContentType="application/inkml+xml"/>
  <Override PartName="/ppt/ink/ink3365.xml" ContentType="application/inkml+xml"/>
  <Override PartName="/ppt/ink/ink3366.xml" ContentType="application/inkml+xml"/>
  <Override PartName="/ppt/ink/ink3367.xml" ContentType="application/inkml+xml"/>
  <Override PartName="/ppt/ink/ink3368.xml" ContentType="application/inkml+xml"/>
  <Override PartName="/ppt/ink/ink3369.xml" ContentType="application/inkml+xml"/>
  <Override PartName="/ppt/ink/ink3370.xml" ContentType="application/inkml+xml"/>
  <Override PartName="/ppt/ink/ink3371.xml" ContentType="application/inkml+xml"/>
  <Override PartName="/ppt/ink/ink3372.xml" ContentType="application/inkml+xml"/>
  <Override PartName="/ppt/ink/ink3373.xml" ContentType="application/inkml+xml"/>
  <Override PartName="/ppt/ink/ink3374.xml" ContentType="application/inkml+xml"/>
  <Override PartName="/ppt/ink/ink3375.xml" ContentType="application/inkml+xml"/>
  <Override PartName="/ppt/ink/ink3376.xml" ContentType="application/inkml+xml"/>
  <Override PartName="/ppt/ink/ink3377.xml" ContentType="application/inkml+xml"/>
  <Override PartName="/ppt/ink/ink3378.xml" ContentType="application/inkml+xml"/>
  <Override PartName="/ppt/ink/ink3379.xml" ContentType="application/inkml+xml"/>
  <Override PartName="/ppt/ink/ink3380.xml" ContentType="application/inkml+xml"/>
  <Override PartName="/ppt/ink/ink3381.xml" ContentType="application/inkml+xml"/>
  <Override PartName="/ppt/ink/ink3382.xml" ContentType="application/inkml+xml"/>
  <Override PartName="/ppt/ink/ink3383.xml" ContentType="application/inkml+xml"/>
  <Override PartName="/ppt/ink/ink3384.xml" ContentType="application/inkml+xml"/>
  <Override PartName="/ppt/ink/ink3385.xml" ContentType="application/inkml+xml"/>
  <Override PartName="/ppt/ink/ink3386.xml" ContentType="application/inkml+xml"/>
  <Override PartName="/ppt/ink/ink3387.xml" ContentType="application/inkml+xml"/>
  <Override PartName="/ppt/ink/ink3388.xml" ContentType="application/inkml+xml"/>
  <Override PartName="/ppt/ink/ink3389.xml" ContentType="application/inkml+xml"/>
  <Override PartName="/ppt/ink/ink3390.xml" ContentType="application/inkml+xml"/>
  <Override PartName="/ppt/ink/ink3391.xml" ContentType="application/inkml+xml"/>
  <Override PartName="/ppt/ink/ink3392.xml" ContentType="application/inkml+xml"/>
  <Override PartName="/ppt/ink/ink3393.xml" ContentType="application/inkml+xml"/>
  <Override PartName="/ppt/ink/ink3394.xml" ContentType="application/inkml+xml"/>
  <Override PartName="/ppt/ink/ink3395.xml" ContentType="application/inkml+xml"/>
  <Override PartName="/ppt/ink/ink3396.xml" ContentType="application/inkml+xml"/>
  <Override PartName="/ppt/ink/ink3397.xml" ContentType="application/inkml+xml"/>
  <Override PartName="/ppt/ink/ink3398.xml" ContentType="application/inkml+xml"/>
  <Override PartName="/ppt/ink/ink3399.xml" ContentType="application/inkml+xml"/>
  <Override PartName="/ppt/ink/ink3400.xml" ContentType="application/inkml+xml"/>
  <Override PartName="/ppt/ink/ink3401.xml" ContentType="application/inkml+xml"/>
  <Override PartName="/ppt/ink/ink3402.xml" ContentType="application/inkml+xml"/>
  <Override PartName="/ppt/ink/ink3403.xml" ContentType="application/inkml+xml"/>
  <Override PartName="/ppt/ink/ink3404.xml" ContentType="application/inkml+xml"/>
  <Override PartName="/ppt/ink/ink3405.xml" ContentType="application/inkml+xml"/>
  <Override PartName="/ppt/ink/ink3406.xml" ContentType="application/inkml+xml"/>
  <Override PartName="/ppt/ink/ink3407.xml" ContentType="application/inkml+xml"/>
  <Override PartName="/ppt/ink/ink3408.xml" ContentType="application/inkml+xml"/>
  <Override PartName="/ppt/ink/ink3409.xml" ContentType="application/inkml+xml"/>
  <Override PartName="/ppt/ink/ink3410.xml" ContentType="application/inkml+xml"/>
  <Override PartName="/ppt/ink/ink3411.xml" ContentType="application/inkml+xml"/>
  <Override PartName="/ppt/ink/ink3412.xml" ContentType="application/inkml+xml"/>
  <Override PartName="/ppt/ink/ink3413.xml" ContentType="application/inkml+xml"/>
  <Override PartName="/ppt/ink/ink3414.xml" ContentType="application/inkml+xml"/>
  <Override PartName="/ppt/ink/ink3415.xml" ContentType="application/inkml+xml"/>
  <Override PartName="/ppt/ink/ink3416.xml" ContentType="application/inkml+xml"/>
  <Override PartName="/ppt/ink/ink3417.xml" ContentType="application/inkml+xml"/>
  <Override PartName="/ppt/ink/ink3418.xml" ContentType="application/inkml+xml"/>
  <Override PartName="/ppt/ink/ink3419.xml" ContentType="application/inkml+xml"/>
  <Override PartName="/ppt/ink/ink3420.xml" ContentType="application/inkml+xml"/>
  <Override PartName="/ppt/ink/ink3421.xml" ContentType="application/inkml+xml"/>
  <Override PartName="/ppt/ink/ink3422.xml" ContentType="application/inkml+xml"/>
  <Override PartName="/ppt/ink/ink3423.xml" ContentType="application/inkml+xml"/>
  <Override PartName="/ppt/ink/ink3424.xml" ContentType="application/inkml+xml"/>
  <Override PartName="/ppt/ink/ink3425.xml" ContentType="application/inkml+xml"/>
  <Override PartName="/ppt/ink/ink3426.xml" ContentType="application/inkml+xml"/>
  <Override PartName="/ppt/ink/ink3427.xml" ContentType="application/inkml+xml"/>
  <Override PartName="/ppt/ink/ink3428.xml" ContentType="application/inkml+xml"/>
  <Override PartName="/ppt/ink/ink3429.xml" ContentType="application/inkml+xml"/>
  <Override PartName="/ppt/ink/ink3430.xml" ContentType="application/inkml+xml"/>
  <Override PartName="/ppt/ink/ink3431.xml" ContentType="application/inkml+xml"/>
  <Override PartName="/ppt/ink/ink3432.xml" ContentType="application/inkml+xml"/>
  <Override PartName="/ppt/ink/ink3433.xml" ContentType="application/inkml+xml"/>
  <Override PartName="/ppt/ink/ink3434.xml" ContentType="application/inkml+xml"/>
  <Override PartName="/ppt/ink/ink3435.xml" ContentType="application/inkml+xml"/>
  <Override PartName="/ppt/ink/ink3436.xml" ContentType="application/inkml+xml"/>
  <Override PartName="/ppt/ink/ink3437.xml" ContentType="application/inkml+xml"/>
  <Override PartName="/ppt/ink/ink3438.xml" ContentType="application/inkml+xml"/>
  <Override PartName="/ppt/ink/ink3439.xml" ContentType="application/inkml+xml"/>
  <Override PartName="/ppt/ink/ink3440.xml" ContentType="application/inkml+xml"/>
  <Override PartName="/ppt/ink/ink3441.xml" ContentType="application/inkml+xml"/>
  <Override PartName="/ppt/ink/ink3442.xml" ContentType="application/inkml+xml"/>
  <Override PartName="/ppt/ink/ink3443.xml" ContentType="application/inkml+xml"/>
  <Override PartName="/ppt/ink/ink3444.xml" ContentType="application/inkml+xml"/>
  <Override PartName="/ppt/ink/ink3445.xml" ContentType="application/inkml+xml"/>
  <Override PartName="/ppt/ink/ink3446.xml" ContentType="application/inkml+xml"/>
  <Override PartName="/ppt/ink/ink3447.xml" ContentType="application/inkml+xml"/>
  <Override PartName="/ppt/ink/ink3448.xml" ContentType="application/inkml+xml"/>
  <Override PartName="/ppt/ink/ink3449.xml" ContentType="application/inkml+xml"/>
  <Override PartName="/ppt/ink/ink3450.xml" ContentType="application/inkml+xml"/>
  <Override PartName="/ppt/ink/ink3451.xml" ContentType="application/inkml+xml"/>
  <Override PartName="/ppt/ink/ink3452.xml" ContentType="application/inkml+xml"/>
  <Override PartName="/ppt/ink/ink3453.xml" ContentType="application/inkml+xml"/>
  <Override PartName="/ppt/ink/ink3454.xml" ContentType="application/inkml+xml"/>
  <Override PartName="/ppt/ink/ink3455.xml" ContentType="application/inkml+xml"/>
  <Override PartName="/ppt/ink/ink3456.xml" ContentType="application/inkml+xml"/>
  <Override PartName="/ppt/ink/ink3457.xml" ContentType="application/inkml+xml"/>
  <Override PartName="/ppt/ink/ink3458.xml" ContentType="application/inkml+xml"/>
  <Override PartName="/ppt/ink/ink3459.xml" ContentType="application/inkml+xml"/>
  <Override PartName="/ppt/ink/ink3460.xml" ContentType="application/inkml+xml"/>
  <Override PartName="/ppt/ink/ink3461.xml" ContentType="application/inkml+xml"/>
  <Override PartName="/ppt/ink/ink3462.xml" ContentType="application/inkml+xml"/>
  <Override PartName="/ppt/ink/ink3463.xml" ContentType="application/inkml+xml"/>
  <Override PartName="/ppt/ink/ink3464.xml" ContentType="application/inkml+xml"/>
  <Override PartName="/ppt/notesSlides/notesSlide22.xml" ContentType="application/vnd.openxmlformats-officedocument.presentationml.notesSlide+xml"/>
  <Override PartName="/ppt/ink/ink3465.xml" ContentType="application/inkml+xml"/>
  <Override PartName="/ppt/notesSlides/notesSlide23.xml" ContentType="application/vnd.openxmlformats-officedocument.presentationml.notesSlide+xml"/>
  <Override PartName="/ppt/ink/ink3466.xml" ContentType="application/inkml+xml"/>
  <Override PartName="/ppt/ink/ink3467.xml" ContentType="application/inkml+xml"/>
  <Override PartName="/ppt/ink/ink3468.xml" ContentType="application/inkml+xml"/>
  <Override PartName="/ppt/notesSlides/notesSlide24.xml" ContentType="application/vnd.openxmlformats-officedocument.presentationml.notesSlide+xml"/>
  <Override PartName="/ppt/ink/ink3469.xml" ContentType="application/inkml+xml"/>
  <Override PartName="/ppt/ink/ink3470.xml" ContentType="application/inkml+xml"/>
  <Override PartName="/ppt/ink/ink3471.xml" ContentType="application/inkml+xml"/>
  <Override PartName="/ppt/ink/ink3472.xml" ContentType="application/inkml+xml"/>
  <Override PartName="/ppt/ink/ink3473.xml" ContentType="application/inkml+xml"/>
  <Override PartName="/ppt/ink/ink3474.xml" ContentType="application/inkml+xml"/>
  <Override PartName="/ppt/ink/ink3475.xml" ContentType="application/inkml+xml"/>
  <Override PartName="/ppt/ink/ink3476.xml" ContentType="application/inkml+xml"/>
  <Override PartName="/ppt/ink/ink3477.xml" ContentType="application/inkml+xml"/>
  <Override PartName="/ppt/ink/ink3478.xml" ContentType="application/inkml+xml"/>
  <Override PartName="/ppt/ink/ink3479.xml" ContentType="application/inkml+xml"/>
  <Override PartName="/ppt/ink/ink3480.xml" ContentType="application/inkml+xml"/>
  <Override PartName="/ppt/ink/ink3481.xml" ContentType="application/inkml+xml"/>
  <Override PartName="/ppt/ink/ink3482.xml" ContentType="application/inkml+xml"/>
  <Override PartName="/ppt/ink/ink3483.xml" ContentType="application/inkml+xml"/>
  <Override PartName="/ppt/ink/ink3484.xml" ContentType="application/inkml+xml"/>
  <Override PartName="/ppt/ink/ink3485.xml" ContentType="application/inkml+xml"/>
  <Override PartName="/ppt/ink/ink3486.xml" ContentType="application/inkml+xml"/>
  <Override PartName="/ppt/ink/ink3487.xml" ContentType="application/inkml+xml"/>
  <Override PartName="/ppt/ink/ink3488.xml" ContentType="application/inkml+xml"/>
  <Override PartName="/ppt/ink/ink3489.xml" ContentType="application/inkml+xml"/>
  <Override PartName="/ppt/ink/ink3490.xml" ContentType="application/inkml+xml"/>
  <Override PartName="/ppt/ink/ink3491.xml" ContentType="application/inkml+xml"/>
  <Override PartName="/ppt/ink/ink3492.xml" ContentType="application/inkml+xml"/>
  <Override PartName="/ppt/ink/ink3493.xml" ContentType="application/inkml+xml"/>
  <Override PartName="/ppt/ink/ink3494.xml" ContentType="application/inkml+xml"/>
  <Override PartName="/ppt/ink/ink3495.xml" ContentType="application/inkml+xml"/>
  <Override PartName="/ppt/ink/ink3496.xml" ContentType="application/inkml+xml"/>
  <Override PartName="/ppt/ink/ink3497.xml" ContentType="application/inkml+xml"/>
  <Override PartName="/ppt/ink/ink3498.xml" ContentType="application/inkml+xml"/>
  <Override PartName="/ppt/ink/ink3499.xml" ContentType="application/inkml+xml"/>
  <Override PartName="/ppt/ink/ink3500.xml" ContentType="application/inkml+xml"/>
  <Override PartName="/ppt/ink/ink3501.xml" ContentType="application/inkml+xml"/>
  <Override PartName="/ppt/ink/ink3502.xml" ContentType="application/inkml+xml"/>
  <Override PartName="/ppt/ink/ink3503.xml" ContentType="application/inkml+xml"/>
  <Override PartName="/ppt/ink/ink3504.xml" ContentType="application/inkml+xml"/>
  <Override PartName="/ppt/ink/ink3505.xml" ContentType="application/inkml+xml"/>
  <Override PartName="/ppt/ink/ink3506.xml" ContentType="application/inkml+xml"/>
  <Override PartName="/ppt/ink/ink3507.xml" ContentType="application/inkml+xml"/>
  <Override PartName="/ppt/ink/ink3508.xml" ContentType="application/inkml+xml"/>
  <Override PartName="/ppt/ink/ink3509.xml" ContentType="application/inkml+xml"/>
  <Override PartName="/ppt/ink/ink3510.xml" ContentType="application/inkml+xml"/>
  <Override PartName="/ppt/ink/ink3511.xml" ContentType="application/inkml+xml"/>
  <Override PartName="/ppt/ink/ink3512.xml" ContentType="application/inkml+xml"/>
  <Override PartName="/ppt/ink/ink3513.xml" ContentType="application/inkml+xml"/>
  <Override PartName="/ppt/ink/ink3514.xml" ContentType="application/inkml+xml"/>
  <Override PartName="/ppt/ink/ink3515.xml" ContentType="application/inkml+xml"/>
  <Override PartName="/ppt/ink/ink3516.xml" ContentType="application/inkml+xml"/>
  <Override PartName="/ppt/ink/ink3517.xml" ContentType="application/inkml+xml"/>
  <Override PartName="/ppt/ink/ink3518.xml" ContentType="application/inkml+xml"/>
  <Override PartName="/ppt/ink/ink3519.xml" ContentType="application/inkml+xml"/>
  <Override PartName="/ppt/ink/ink3520.xml" ContentType="application/inkml+xml"/>
  <Override PartName="/ppt/ink/ink3521.xml" ContentType="application/inkml+xml"/>
  <Override PartName="/ppt/ink/ink3522.xml" ContentType="application/inkml+xml"/>
  <Override PartName="/ppt/ink/ink3523.xml" ContentType="application/inkml+xml"/>
  <Override PartName="/ppt/ink/ink3524.xml" ContentType="application/inkml+xml"/>
  <Override PartName="/ppt/ink/ink3525.xml" ContentType="application/inkml+xml"/>
  <Override PartName="/ppt/ink/ink3526.xml" ContentType="application/inkml+xml"/>
  <Override PartName="/ppt/ink/ink3527.xml" ContentType="application/inkml+xml"/>
  <Override PartName="/ppt/notesSlides/notesSlide25.xml" ContentType="application/vnd.openxmlformats-officedocument.presentationml.notesSlide+xml"/>
  <Override PartName="/ppt/ink/ink3528.xml" ContentType="application/inkml+xml"/>
  <Override PartName="/ppt/ink/ink3529.xml" ContentType="application/inkml+xml"/>
  <Override PartName="/ppt/ink/ink3530.xml" ContentType="application/inkml+xml"/>
  <Override PartName="/ppt/ink/ink3531.xml" ContentType="application/inkml+xml"/>
  <Override PartName="/ppt/ink/ink3532.xml" ContentType="application/inkml+xml"/>
  <Override PartName="/ppt/ink/ink3533.xml" ContentType="application/inkml+xml"/>
  <Override PartName="/ppt/ink/ink3534.xml" ContentType="application/inkml+xml"/>
  <Override PartName="/ppt/ink/ink3535.xml" ContentType="application/inkml+xml"/>
  <Override PartName="/ppt/ink/ink3536.xml" ContentType="application/inkml+xml"/>
  <Override PartName="/ppt/ink/ink3537.xml" ContentType="application/inkml+xml"/>
  <Override PartName="/ppt/ink/ink3538.xml" ContentType="application/inkml+xml"/>
  <Override PartName="/ppt/ink/ink3539.xml" ContentType="application/inkml+xml"/>
  <Override PartName="/ppt/ink/ink3540.xml" ContentType="application/inkml+xml"/>
  <Override PartName="/ppt/ink/ink3541.xml" ContentType="application/inkml+xml"/>
  <Override PartName="/ppt/ink/ink3542.xml" ContentType="application/inkml+xml"/>
  <Override PartName="/ppt/ink/ink3543.xml" ContentType="application/inkml+xml"/>
  <Override PartName="/ppt/ink/ink3544.xml" ContentType="application/inkml+xml"/>
  <Override PartName="/ppt/ink/ink3545.xml" ContentType="application/inkml+xml"/>
  <Override PartName="/ppt/ink/ink3546.xml" ContentType="application/inkml+xml"/>
  <Override PartName="/ppt/ink/ink3547.xml" ContentType="application/inkml+xml"/>
  <Override PartName="/ppt/ink/ink3548.xml" ContentType="application/inkml+xml"/>
  <Override PartName="/ppt/ink/ink3549.xml" ContentType="application/inkml+xml"/>
  <Override PartName="/ppt/ink/ink3550.xml" ContentType="application/inkml+xml"/>
  <Override PartName="/ppt/ink/ink3551.xml" ContentType="application/inkml+xml"/>
  <Override PartName="/ppt/ink/ink3552.xml" ContentType="application/inkml+xml"/>
  <Override PartName="/ppt/ink/ink3553.xml" ContentType="application/inkml+xml"/>
  <Override PartName="/ppt/ink/ink3554.xml" ContentType="application/inkml+xml"/>
  <Override PartName="/ppt/ink/ink3555.xml" ContentType="application/inkml+xml"/>
  <Override PartName="/ppt/ink/ink3556.xml" ContentType="application/inkml+xml"/>
  <Override PartName="/ppt/ink/ink3557.xml" ContentType="application/inkml+xml"/>
  <Override PartName="/ppt/ink/ink3558.xml" ContentType="application/inkml+xml"/>
  <Override PartName="/ppt/ink/ink3559.xml" ContentType="application/inkml+xml"/>
  <Override PartName="/ppt/ink/ink3560.xml" ContentType="application/inkml+xml"/>
  <Override PartName="/ppt/ink/ink3561.xml" ContentType="application/inkml+xml"/>
  <Override PartName="/ppt/ink/ink3562.xml" ContentType="application/inkml+xml"/>
  <Override PartName="/ppt/ink/ink3563.xml" ContentType="application/inkml+xml"/>
  <Override PartName="/ppt/ink/ink3564.xml" ContentType="application/inkml+xml"/>
  <Override PartName="/ppt/ink/ink3565.xml" ContentType="application/inkml+xml"/>
  <Override PartName="/ppt/ink/ink3566.xml" ContentType="application/inkml+xml"/>
  <Override PartName="/ppt/ink/ink3567.xml" ContentType="application/inkml+xml"/>
  <Override PartName="/ppt/ink/ink3568.xml" ContentType="application/inkml+xml"/>
  <Override PartName="/ppt/ink/ink3569.xml" ContentType="application/inkml+xml"/>
  <Override PartName="/ppt/ink/ink3570.xml" ContentType="application/inkml+xml"/>
  <Override PartName="/ppt/ink/ink3571.xml" ContentType="application/inkml+xml"/>
  <Override PartName="/ppt/ink/ink3572.xml" ContentType="application/inkml+xml"/>
  <Override PartName="/ppt/ink/ink3573.xml" ContentType="application/inkml+xml"/>
  <Override PartName="/ppt/ink/ink3574.xml" ContentType="application/inkml+xml"/>
  <Override PartName="/ppt/ink/ink3575.xml" ContentType="application/inkml+xml"/>
  <Override PartName="/ppt/ink/ink3576.xml" ContentType="application/inkml+xml"/>
  <Override PartName="/ppt/ink/ink3577.xml" ContentType="application/inkml+xml"/>
  <Override PartName="/ppt/ink/ink3578.xml" ContentType="application/inkml+xml"/>
  <Override PartName="/ppt/ink/ink3579.xml" ContentType="application/inkml+xml"/>
  <Override PartName="/ppt/ink/ink3580.xml" ContentType="application/inkml+xml"/>
  <Override PartName="/ppt/ink/ink3581.xml" ContentType="application/inkml+xml"/>
  <Override PartName="/ppt/ink/ink3582.xml" ContentType="application/inkml+xml"/>
  <Override PartName="/ppt/ink/ink3583.xml" ContentType="application/inkml+xml"/>
  <Override PartName="/ppt/ink/ink3584.xml" ContentType="application/inkml+xml"/>
  <Override PartName="/ppt/ink/ink3585.xml" ContentType="application/inkml+xml"/>
  <Override PartName="/ppt/ink/ink3586.xml" ContentType="application/inkml+xml"/>
  <Override PartName="/ppt/ink/ink3587.xml" ContentType="application/inkml+xml"/>
  <Override PartName="/ppt/ink/ink3588.xml" ContentType="application/inkml+xml"/>
  <Override PartName="/ppt/ink/ink3589.xml" ContentType="application/inkml+xml"/>
  <Override PartName="/ppt/ink/ink3590.xml" ContentType="application/inkml+xml"/>
  <Override PartName="/ppt/ink/ink3591.xml" ContentType="application/inkml+xml"/>
  <Override PartName="/ppt/ink/ink3592.xml" ContentType="application/inkml+xml"/>
  <Override PartName="/ppt/ink/ink3593.xml" ContentType="application/inkml+xml"/>
  <Override PartName="/ppt/ink/ink3594.xml" ContentType="application/inkml+xml"/>
  <Override PartName="/ppt/ink/ink3595.xml" ContentType="application/inkml+xml"/>
  <Override PartName="/ppt/ink/ink3596.xml" ContentType="application/inkml+xml"/>
  <Override PartName="/ppt/ink/ink3597.xml" ContentType="application/inkml+xml"/>
  <Override PartName="/ppt/ink/ink3598.xml" ContentType="application/inkml+xml"/>
  <Override PartName="/ppt/ink/ink3599.xml" ContentType="application/inkml+xml"/>
  <Override PartName="/ppt/ink/ink3600.xml" ContentType="application/inkml+xml"/>
  <Override PartName="/ppt/ink/ink3601.xml" ContentType="application/inkml+xml"/>
  <Override PartName="/ppt/ink/ink3602.xml" ContentType="application/inkml+xml"/>
  <Override PartName="/ppt/ink/ink3603.xml" ContentType="application/inkml+xml"/>
  <Override PartName="/ppt/ink/ink3604.xml" ContentType="application/inkml+xml"/>
  <Override PartName="/ppt/ink/ink3605.xml" ContentType="application/inkml+xml"/>
  <Override PartName="/ppt/ink/ink3606.xml" ContentType="application/inkml+xml"/>
  <Override PartName="/ppt/ink/ink3607.xml" ContentType="application/inkml+xml"/>
  <Override PartName="/ppt/ink/ink3608.xml" ContentType="application/inkml+xml"/>
  <Override PartName="/ppt/ink/ink3609.xml" ContentType="application/inkml+xml"/>
  <Override PartName="/ppt/ink/ink3610.xml" ContentType="application/inkml+xml"/>
  <Override PartName="/ppt/ink/ink3611.xml" ContentType="application/inkml+xml"/>
  <Override PartName="/ppt/ink/ink3612.xml" ContentType="application/inkml+xml"/>
  <Override PartName="/ppt/ink/ink3613.xml" ContentType="application/inkml+xml"/>
  <Override PartName="/ppt/ink/ink3614.xml" ContentType="application/inkml+xml"/>
  <Override PartName="/ppt/ink/ink3615.xml" ContentType="application/inkml+xml"/>
  <Override PartName="/ppt/ink/ink3616.xml" ContentType="application/inkml+xml"/>
  <Override PartName="/ppt/ink/ink3617.xml" ContentType="application/inkml+xml"/>
  <Override PartName="/ppt/ink/ink3618.xml" ContentType="application/inkml+xml"/>
  <Override PartName="/ppt/ink/ink3619.xml" ContentType="application/inkml+xml"/>
  <Override PartName="/ppt/ink/ink3620.xml" ContentType="application/inkml+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1262" r:id="rId2"/>
    <p:sldId id="1263" r:id="rId3"/>
    <p:sldId id="1264" r:id="rId4"/>
    <p:sldId id="1265" r:id="rId5"/>
    <p:sldId id="1266" r:id="rId6"/>
    <p:sldId id="1267" r:id="rId7"/>
    <p:sldId id="1268" r:id="rId8"/>
    <p:sldId id="1269" r:id="rId9"/>
    <p:sldId id="1270" r:id="rId10"/>
    <p:sldId id="1271" r:id="rId11"/>
    <p:sldId id="1272" r:id="rId12"/>
    <p:sldId id="1273" r:id="rId13"/>
    <p:sldId id="1274" r:id="rId14"/>
    <p:sldId id="1275" r:id="rId15"/>
    <p:sldId id="1276" r:id="rId16"/>
    <p:sldId id="1277" r:id="rId17"/>
    <p:sldId id="1278" r:id="rId18"/>
    <p:sldId id="1279" r:id="rId19"/>
    <p:sldId id="1280" r:id="rId20"/>
    <p:sldId id="1281" r:id="rId21"/>
    <p:sldId id="1282" r:id="rId22"/>
    <p:sldId id="1283" r:id="rId23"/>
    <p:sldId id="1285" r:id="rId24"/>
    <p:sldId id="1286" r:id="rId25"/>
    <p:sldId id="1288" r:id="rId26"/>
    <p:sldId id="1289" r:id="rId27"/>
    <p:sldId id="1290" r:id="rId28"/>
    <p:sldId id="1399" r:id="rId29"/>
    <p:sldId id="1400" r:id="rId30"/>
    <p:sldId id="1398" r:id="rId31"/>
    <p:sldId id="1401" r:id="rId32"/>
    <p:sldId id="1402" r:id="rId33"/>
    <p:sldId id="1405" r:id="rId34"/>
    <p:sldId id="1406" r:id="rId35"/>
    <p:sldId id="1407" r:id="rId36"/>
    <p:sldId id="1408" r:id="rId37"/>
    <p:sldId id="1409" r:id="rId38"/>
    <p:sldId id="1410" r:id="rId39"/>
  </p:sldIdLst>
  <p:sldSz cx="12192000" cy="6858000"/>
  <p:notesSz cx="6865938" cy="9998075"/>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8" autoAdjust="0"/>
    <p:restoredTop sz="94660"/>
  </p:normalViewPr>
  <p:slideViewPr>
    <p:cSldViewPr snapToGrid="0">
      <p:cViewPr varScale="1">
        <p:scale>
          <a:sx n="113" d="100"/>
          <a:sy n="113" d="100"/>
        </p:scale>
        <p:origin x="22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5:59.183"/>
    </inkml:context>
    <inkml:brush xml:id="br0">
      <inkml:brushProperty name="width" value="0.025" units="cm"/>
      <inkml:brushProperty name="height" value="0.025" units="cm"/>
    </inkml:brush>
  </inkml:definitions>
  <inkml:trace contextRef="#ctx0" brushRef="#br0">77 64 10090,'0'0'763,"-11"5"32,-34 19-207,25-4 181,20-20-749,0 1 1,0-1 0,-1 1 0,1-1-1,0 1 1,0-1 0,0 1 0,0-1-1,0 1 1,0-1 0,0 1 0,0-1-1,0 1 1,0-1 0,0 1 0,1-1-1,-1 1 1,0-1 0,0 1 0,0-1-1,1 0 1,-1 1 0,0-1 0,1 1-1,-1-1 1,0 1 0,1-1 0,1 2-7,1-1 1,-1 1 0,0-1 0,1 0 0,-1 0 0,1 0-1,-1 0 1,1-1 0,0 1 0,-1-1 0,1 1 0,4-1-1,39-2 100,-1-2-1,0-2 1,0-2-1,0-2 0,45-16 1,52-12 124,-52 22-91,0 3 0,1 4 0,1 4 0,-1 4 1,0 5-1,177 28 0,-23 10 846,450 20 0,69-78-174,232 6-127,-332 60-278,-18-2 4,472-20 2094,-502-17-1175,-152-8-2189,-405-3-3015,-92 0-265</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5.090"/>
    </inkml:context>
    <inkml:brush xml:id="br0">
      <inkml:brushProperty name="width" value="0.025" units="cm"/>
      <inkml:brushProperty name="height" value="0.025" units="cm"/>
    </inkml:brush>
  </inkml:definitions>
  <inkml:trace contextRef="#ctx0" brushRef="#br0">15 1 8552,'0'0'23142,"0"9"-22245,-14 136-721,14-144-176,0-1 0,0 1 0,0 0 0,0-1 0,0 1 0,0-1 0,0 1 0,0-1 0,0 1 0,0 0 0,0-1 0,1 1 0,-1-1 0,0 1 0,0-1 0,0 1 0,1 0 0,-1-1 0,0 1 0,1-1 0,-1 0 0,0 1 0,1-1 0,-1 1 0,1-1 0,-1 1 0,1-1 0,-1 0 0,1 1 0,-1-1 0,1 0 0,-1 0 0,1 1 0,-1-1 0,1 0 0,0 0 0,0 0 0,26-9 0,19-28 0,52-70 0,-98 138 0,-10 5 0,6-23 0,1-1 0,0 0 0,1 1 0,-1 21 0,3-34 0,0 1 0,0-1 0,1 1 0,-1-1 0,0 1 0,0-1 0,1 0 0,-1 1 0,0-1 0,1 1 0,-1-1 0,1 0 0,-1 1 0,0-1 0,1 0 0,-1 1 0,1-1 0,-1 0 0,1 0 0,-1 1 0,1-1 0,-1 0 0,1 0 0,-1 0 0,1 0 0,0 0 0,-1 0 0,1 0 0,-1 0 0,1 0 0,-1 0 0,1 0 0,-1 0 0,1 0 0,-1 0 0,1 0 0,-1 0 0,1-1 0,-1 1 0,1 0 0,-1 0 0,1-1 0,-1 1 0,1 0 0,-1-1 0,0 1 0,1-1 0,26-15 0,8-17-320,-45 32-15567</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7.662"/>
    </inkml:context>
    <inkml:brush xml:id="br0">
      <inkml:brushProperty name="width" value="0.025" units="cm"/>
      <inkml:brushProperty name="height" value="0.025" units="cm"/>
    </inkml:brush>
  </inkml:definitions>
  <inkml:trace contextRef="#ctx0" brushRef="#br0">197 0 10314,'0'0'9278,"-9"7"-6945,-179 130 7634,229-147-9508,-17 0-698,0 1 1,0 1 0,1 1 0,0 1-1,1 1 1,-1 1 0,40 0 0,-62 4 178,-1 0 0,0 0-1,0 0 1,1 0 0,-1 1 0,0-1 0,0 1 0,1-1 0,-1 1 0,0 0 0,0 0-1,0 0 1,0 0 0,0 0 0,0 0 0,0 1 0,0-1 0,-1 1 0,1-1 0,-1 1-1,1 0 1,2 2 0,-3 0 100,1-1 0,-1 1 0,0-1 0,0 1 1,0-1-1,-1 1 0,1-1 0,-1 1 0,0 0 0,0-1 0,0 1 0,0-1 0,-1 5 0,-1 2 259,-1 1 0,0-1 0,0 0 0,0 0 0,-2-1-1,1 1 1,-1-1 0,0 0 0,-9 11 0,10-14-290,-1 0-1,0 0 1,0 0 0,-1-1-1,1 0 1,-1 0-1,0 0 1,-1-1 0,1 0-1,-1 0 1,0 0-1,0-1 1,0 0 0,0-1-1,-1 1 1,1-1-1,-11 1 1,16-3-36,1 0-1,0 0 1,0 0-1,0 0 1,0-1 0,0 1-1,0 0 1,0 0-1,0-1 1,0 1 0,0-1-1,0 1 1,0-1-1,0 1 1,0-1 0,0 0-1,1 0 1,-1 1-1,0-1 1,0 0 0,1 0-1,-1 0 1,0 0-1,1 0 1,-1 1 0,1-1-1,-1 0 1,1 0-1,0-1 1,-1 1-1,1-1 1,-3-38-3616,3 30 1901,0-13-7659</inkml:trace>
</inkml:ink>
</file>

<file path=ppt/ink/ink1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8.122"/>
    </inkml:context>
    <inkml:brush xml:id="br0">
      <inkml:brushProperty name="width" value="0.025" units="cm"/>
      <inkml:brushProperty name="height" value="0.025" units="cm"/>
    </inkml:brush>
  </inkml:definitions>
  <inkml:trace contextRef="#ctx0" brushRef="#br0">195 7 12780,'0'0'5685,"-9"-1"-2711,3 0-2684,0 0 1,0 0 0,0 1-1,0-1 1,0 1-1,-1 1 1,1-1-1,0 1 1,0 1-1,0-1 1,1 1-1,-1 0 1,0 0-1,0 0 1,1 1-1,0 0 1,-1 0-1,-4 4 1,4-2-132,0 0-1,0 0 1,1 1 0,0 0 0,0 0 0,0 1 0,0-1-1,1 1 1,0 0 0,1 0 0,0 0 0,0 1-1,0-1 1,1 1 0,-2 9 0,4-16-144,1 1-1,-1-1 1,1 0 0,-1 0-1,1 0 1,-1 0-1,1 0 1,0 0 0,0 0-1,-1-1 1,1 1 0,0 0-1,0 0 1,0-1 0,0 1-1,0 0 1,0-1 0,0 1-1,0-1 1,0 1 0,0-1-1,0 1 1,0-1 0,1 0-1,-1 0 1,0 0 0,0 1-1,0-1 1,0 0-1,1 0 1,-1-1 0,0 1-1,0 0 1,2-1 0,45-4 561,-35 1-518,-1-2-1,0 1 1,0-2-1,-1 1 1,0-2-1,0 1 1,0-1 0,16-18-1,-15 15-38,-1-1 0,0 0 1,0-1-1,11-19 0,-36 62-133,6-14-74,0 1 1,1-1 0,0 2 0,1-1-1,2 1 1,-1 0 0,-2 34 0,7-50 7,0 0 0,0-1 0,0 1 0,0 0 1,0-1-1,1 1 0,-1-1 0,0 1 0,1-1 0,0 1 1,-1-1-1,1 1 0,0-1 0,0 1 0,-1-1 1,1 0-1,0 1 0,0-1 0,1 0 0,-1 0 0,0 0 1,0 0-1,1 0 0,2 2 0,-1-2-441,0 0 0,0 0-1,0-1 1,0 1 0,0 0 0,0-1-1,0 0 1,0 0 0,0 0 0,1 0-1,-1 0 1,5-2 0,16-6-7686</inkml:trace>
</inkml:ink>
</file>

<file path=ppt/ink/ink1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0.042"/>
    </inkml:context>
    <inkml:brush xml:id="br0">
      <inkml:brushProperty name="width" value="0.025" units="cm"/>
      <inkml:brushProperty name="height" value="0.025" units="cm"/>
    </inkml:brush>
  </inkml:definitions>
  <inkml:trace contextRef="#ctx0" brushRef="#br0">169 33 12236,'9'-17'3880,"-3"1"3452,-19 22-5268,-32 20-1024,37-22-790,-1 0 0,1 1-1,0 0 1,0 0 0,1 0-1,0 1 1,-9 9 0,15-14-254,1-1 1,0 1 0,0 0-1,-1-1 1,1 1 0,0 0-1,0-1 1,0 1 0,0 0-1,-1-1 1,1 1 0,0 0-1,0-1 1,0 1 0,1-1-1,-1 1 1,0 0 0,0-1-1,0 1 1,0 0 0,1-1-1,-1 1 1,0 0 0,0-1-1,1 1 1,-1-1 0,1 1-1,-1-1 1,0 1-1,1-1 1,-1 1 0,1-1-1,-1 1 1,1-1 0,0 0-1,-1 1 1,1-1 0,-1 0-1,1 1 1,0-1 0,-1 0-1,2 0 1,34 14 22,-27-12-1,3 3-33,0 0 1,0 0-1,0 1 0,-1 1 1,0 0-1,12 10 1,-20-15 18,0 0 1,0 0 0,-1 1 0,1-1 0,-1 1-1,0 0 1,1-1 0,-1 1 0,-1 0 0,1 1-1,0-1 1,-1 0 0,1 0 0,-1 1 0,0-1-1,0 1 1,0-1 0,-1 1 0,1-1 0,-1 1-1,0-1 1,0 1 0,0-1 0,0 1 0,-1-1-1,0 1 1,-1 6 0,0-7 109,0 0-1,0-1 1,0 1 0,-1-1 0,1 0-1,-1 1 1,1-1 0,-1 0 0,0-1-1,1 1 1,-1 0 0,0-1 0,0 1 0,0-1-1,-1 0 1,1 0 0,0 0 0,0-1-1,0 1 1,-5-1 0,-69 5 1704,74-5-1797,1 0-90,-58-4 411,35-8-720,24 11 310,0 1 1,1-1-1,0 0 0,-1 1 1,1-1-1,-1 0 0,1 0 1,0 1-1,-1-1 0,1 0 1,0 0-1,0 1 0,0-1 1,-1 0-1,1 0 0,0 0 0,0 1 1,0-1-1,0 0 0,1 0 1,-1 0-1,0 1 0,0-1 1,0 0-1,1 0 0,-1 0 1,0 1-1,1-1 0,0-1 1,2 0-671,1 0 1,-1 0 0,1 0 0,0 1 0,0-1 0,-1 1 0,1 0-1,0 0 1,1 0 0,-1 1 0,0-1 0,7 1 0,3-2-2775,8-2-3551</inkml:trace>
</inkml:ink>
</file>

<file path=ppt/ink/ink1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0.477"/>
    </inkml:context>
    <inkml:brush xml:id="br0">
      <inkml:brushProperty name="width" value="0.025" units="cm"/>
      <inkml:brushProperty name="height" value="0.025" units="cm"/>
    </inkml:brush>
  </inkml:definitions>
  <inkml:trace contextRef="#ctx0" brushRef="#br0">31 0 15535,'0'0'6609,"-1"11"-5280,-10 54 431,4-38-541,2 1 1,-1 34-1,6-61-1200,0 0-1,0 0 0,0-1 0,0 1 0,0 0 1,0 0-1,0-1 0,0 1 0,0 0 1,1 0-1,-1-1 0,0 1 0,1 0 1,-1-1-1,0 1 0,1 0 0,-1-1 0,1 1 1,-1-1-1,1 1 0,-1 0 0,1-1 1,-1 0-1,1 1 0,0-1 0,-1 1 1,1-1-1,0 0 0,-1 1 0,1-1 0,0 0 1,0 1-1,0-1 0,2 0 23,0 0 0,0 0 0,1 0-1,-1 0 1,0 0 0,0-1 0,0 0-1,0 1 1,2-2 0,8-3 46,-1 0 1,0-1-1,14-9 1,22-22 32,-36 27-86,1 0 0,0 0 0,22-12 0,-35 22-34,1 0 1,-1 0-1,1 0 0,0 0 1,-1 0-1,1-1 0,-1 1 1,1 0-1,-1 0 0,1 0 1,-1 1-1,1-1 0,-1 0 1,1 0-1,0 0 0,-1 0 1,1 0-1,-1 1 0,1-1 1,-1 0-1,1 0 0,-1 1 1,0-1-1,1 0 0,-1 1 1,1-1-1,-1 1 0,0-1 1,1 1-1,-1-1 0,0 0 1,1 1-1,-1-1 0,0 1 1,0-1-1,1 1 0,-1-1 1,0 1-1,0 0 0,0-1 1,0 1-1,0-1 1,0 1-1,0-1 0,0 1 1,0-1-1,0 1 0,0 0 1,0 0-1,1 45 58,-1-15 38,1-30-72,0 0 0,-1-1 0,1 1 0,0-1 0,0 1 0,0-1 0,-1 1 0,1-1 0,0 1 0,0-1 1,0 0-1,0 1 0,0-1 0,0 0 0,0 0 0,0 0 0,0 0 0,0 0 0,0 0 0,0 0 0,0 0 0,0 0 0,-1 0 1,1-1-1,0 1 0,0 0 0,0-1 0,2 0 0,26-9 148,15-6-126,-18 12-2815,-26 4 2397,1 0-1,-1 0 1,1 0 0,-1 0 0,1 0-1,0 0 1,-1 0 0,1 0-1,-1 0 1,1 1 0,0-1 0,-1 0-1,1 0 1,-1 1 0,1-1-1,-1 0 1,1 1 0,-1-1-1,0 0 1,1 1 0,-1-1 0,1 1-1,-1-1 1,0 1 0,1-1-1,-1 1 1</inkml:trace>
</inkml:ink>
</file>

<file path=ppt/ink/ink1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0.817"/>
    </inkml:context>
    <inkml:brush xml:id="br0">
      <inkml:brushProperty name="width" value="0.025" units="cm"/>
      <inkml:brushProperty name="height" value="0.025" units="cm"/>
    </inkml:brush>
  </inkml:definitions>
  <inkml:trace contextRef="#ctx0" brushRef="#br0">1 0 17328,'0'0'2178,"41"63"-11210</inkml:trace>
</inkml:ink>
</file>

<file path=ppt/ink/ink1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1.206"/>
    </inkml:context>
    <inkml:brush xml:id="br0">
      <inkml:brushProperty name="width" value="0.025" units="cm"/>
      <inkml:brushProperty name="height" value="0.025" units="cm"/>
    </inkml:brush>
  </inkml:definitions>
  <inkml:trace contextRef="#ctx0" brushRef="#br0">183 183 10794,'0'0'2712,"-11"4"-251,-1 0-1697,-1 1-1,1 1 1,0 0 0,1 0-1,-1 1 1,2 1-1,-13 10 1,18-14-437,-1 1 1,1 0-1,-1 0 1,1 1-1,1 0 1,-1 0-1,1 0 0,0 0 1,1 0-1,-1 1 1,1 0-1,0 0 0,1 0 1,0 0-1,0 0 1,-1 13-1,3-19-319,0 0 0,0 0 0,1 0 0,-1 1-1,1-1 1,-1 0 0,1 0 0,-1 0 0,1 0 0,-1 0-1,1 0 1,0 0 0,0-1 0,-1 1 0,1 0 0,0 0-1,0 0 1,0-1 0,0 1 0,0 0 0,0-1 0,0 1-1,0-1 1,0 0 0,0 1 0,0-1 0,1 0 0,-1 1 0,0-1-1,0 0 1,0 0 0,0 0 0,1 0 0,-1 0 0,0 0-1,0 0 1,0-1 0,2 1 0,4-1 41,0 0-1,1 0 1,-1 0 0,0-1-1,11-4 1,-3-2 40,0 0 0,-1-1 0,0-1 0,0 0 0,-1-1-1,-1-1 1,1 0 0,-2 0 0,0-1 0,15-23 0,-10 13 171,-2-2-1,0 1 1,-2-2-1,-1 0 1,13-43 0,-19 33-179,-5 36-83,0 0 1,0 0 0,0 0 0,0 0-1,0 0 1,0-1 0,-1 1 0,1 0-1,0 0 1,0 0 0,0 0 0,0 0-1,0-1 1,0 1 0,0 0 0,0 0-1,0 0 1,0 0 0,0 0 0,0 0-1,-1 0 1,1-1 0,0 1 0,0 0-1,0 0 1,0 0 0,0 0-1,0 0 1,-1 0 0,1 0 0,0 0-1,0 0 1,0 0 0,0 0 0,0 0-1,-1 0 1,1 0 0,0 0 0,0 0-1,0 0 1,0 0 0,0 0 0,-1 0-1,1 0 1,0 0 0,0 0 0,0 0-1,0 0 1,0 0 0,-1 0 0,1 0-1,0 1 1,-13 14-61,-5 13 52,1 1-1,-14 31 1,27-51 15,0 0 0,1 1-1,0-1 1,0 1 0,1 0 0,0-1 0,1 1-1,0 0 1,1 0 0,0 0 0,2 14-1,-2-22-3,0 0-1,1-1 0,-1 1 0,1 0 0,0-1 0,-1 1 0,1-1 1,0 1-1,0-1 0,0 1 0,0-1 0,0 0 0,0 0 0,1 1 1,-1-1-1,0 0 0,1 0 0,-1 0 0,1 0 0,-1 0 0,3 0 1,0 1 8,0-1 1,0 0 0,0 0 0,0-1-1,0 1 1,1-1 0,-1 0 0,8-1 0,-3 0-27,1 0 1,0-1 0,-1-1 0,0 1 0,1-2 0,-1 1 0,10-6 0,7-9 7,-1-2 0,0 0 0,35-38 0,-40 38 34,-22 33 77,-21 34 89,-12 26 131,33-68-306,1 0 0,-1-1 1,1 1-1,0 0 0,1 0 1,-1 0-1,1 0 1,0 0-1,0 0 0,0 0 1,1 0-1,0 0 0,1 6 1,-1-10-25,1 0-1,-1 1 1,0-1 0,0 0 0,0 0 0,1 1 0,-1-1-1,1 0 1,-1 0 0,1-1 0,-1 1 0,1 0-1,-1 0 1,1-1 0,0 1 0,-1-1 0,1 1 0,0-1-1,-1 0 1,1 0 0,0 0 0,0 0 0,-1 0-1,1 0 1,0 0 0,0 0 0,1-1 0,4 0-393,-1 0-1,1 0 1,-1 0 0,0-1 0,0 0 0,8-4-1,-3-1-2001,0-1 0,0 0 0,-1 0 0,0-1-1,16-19 1,2-6-7078</inkml:trace>
</inkml:ink>
</file>

<file path=ppt/ink/ink1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1.551"/>
    </inkml:context>
    <inkml:brush xml:id="br0">
      <inkml:brushProperty name="width" value="0.025" units="cm"/>
      <inkml:brushProperty name="height" value="0.025" units="cm"/>
    </inkml:brush>
  </inkml:definitions>
  <inkml:trace contextRef="#ctx0" brushRef="#br0">108 0 10570,'0'0'6833,"-8"10"-4399,-5 10-1333,0 1 0,1 1 0,1 0 0,2 0 0,0 1 0,1 0 0,1 0 0,-4 26-1,8-29-922,1 0-1,1 0 1,2 31-1,-1-51-174,0 1-1,1-1 0,-1 1 0,0-1 1,1 1-1,-1-1 0,0 1 1,1-1-1,-1 1 0,1-1 0,-1 0 1,0 1-1,1-1 0,-1 0 0,1 1 1,-1-1-1,1 0 0,0 0 0,-1 1 1,1-1-1,-1 0 0,1 0 0,-1 0 1,1 0-1,0 0 0,-1 0 0,1 0 1,-1 0-1,1 0 0,0 0 0,-1 0 1,1 0-1,-1 0 0,1 0 0,-1-1 1,1 1-1,0 0 0,-1 0 0,1-1 1,-1 1-1,1 0 0,-1-1 0,0 1 1,1-1-1,26-15-7,101-106-127,-42 38-4082,-81 83-844,-8 11 2386,-11 14-2709,0-8-1212</inkml:trace>
</inkml:ink>
</file>

<file path=ppt/ink/ink1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1.890"/>
    </inkml:context>
    <inkml:brush xml:id="br0">
      <inkml:brushProperty name="width" value="0.025" units="cm"/>
      <inkml:brushProperty name="height" value="0.025" units="cm"/>
    </inkml:brush>
  </inkml:definitions>
  <inkml:trace contextRef="#ctx0" brushRef="#br0">9 1 9929,'0'0'4869,"-8"56"-2659,8-41-737,6-3-159,3-3-353,3-2-577,2-3-384,2-3-1313,1-1-2050,3 0-5862</inkml:trace>
</inkml:ink>
</file>

<file path=ppt/ink/ink1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2.794"/>
    </inkml:context>
    <inkml:brush xml:id="br0">
      <inkml:brushProperty name="width" value="0.025" units="cm"/>
      <inkml:brushProperty name="height" value="0.025" units="cm"/>
    </inkml:brush>
  </inkml:definitions>
  <inkml:trace contextRef="#ctx0" brushRef="#br0">102 283 10698,'0'0'10597,"0"-8"-7207,0 6-3270,-5-28 2244,4 29-2323,1 0 1,-1 1 0,1-1-1,-1 0 1,1 1-1,-1-1 1,0 0-1,1 1 1,-1-1-1,0 1 1,0-1-1,1 1 1,-1 0-1,0-1 1,0 1-1,0 0 1,0-1-1,0 1 1,1 0-1,-1 0 1,0 0-1,0 0 1,0 0-1,0 0 1,0 0-1,0 0 1,0 0-1,0 0 1,1 0-1,-1 0 1,0 1 0,0-1-1,0 0 1,0 1-1,1-1 1,-1 1-1,0-1 1,0 1-1,1-1 1,-1 1-1,-1 0 1,-3 3 10,0 0 0,1 0 1,-1 0-1,1 1 1,0-1-1,0 1 0,0 0 1,0 0-1,1 0 0,0 1 1,0-1-1,0 1 0,1 0 1,0-1-1,0 1 1,0 0-1,1 1 0,0-1 1,0 0-1,1 12 0,0-17-41,0 0-1,0 0 1,0 0-1,0 0 1,0 0-1,0 0 1,1 0-1,-1 0 1,1 0-1,-1 0 1,0 0-1,1 0 1,0 0-1,-1 0 1,1 0-1,0 0 1,-1 0-1,1-1 1,0 1-1,0 0 1,-1-1-1,1 1 1,0 0-1,0-1 1,0 1-1,0-1 1,1 1-1,2 0 17,-1 0-1,0-1 0,1 1 0,-1-1 0,1 1 0,-1-1 0,1-1 0,6 0 0,0 0 11,0-1-1,-1-1 1,1 0-1,0 0 0,12-7 1,8-9-506,-1-2 0,-2-1 0,0-1 0,28-32 0,-43 43-395,-18 21 652,-1 1-1,1-1 0,1 1 0,-8 19 1,8-18 160,4-10 50,0 1 0,0 0 0,1 0 1,-1-1-1,0 1 0,1 0 0,-1 0 0,1 0 1,0 0-1,-1-1 0,1 1 0,0 0 0,0 0 1,0 0-1,1 0 0,0 3 0,-1-4-2,0-1 1,1 1-1,-1 0 0,1-1 0,0 1 0,-1-1 0,1 1 0,-1-1 1,1 1-1,0-1 0,0 1 0,-1-1 0,1 0 0,0 1 0,0-1 0,-1 0 1,1 0-1,0 0 0,0 0 0,-1 1 0,1-1 0,0 0 0,0 0 1,0-1-1,-1 1 0,2 0 0,4-1-47,0 0 0,0-1 0,-1 0-1,1 0 1,-1 0 0,1-1 0,-1 0 0,0 0 0,5-4 0,15-12-379,-1-2 1,-2 0 0,41-49-1,-53 57 296,-1 0 0,0 0 0,-1-1 0,-1 0-1,0-1 1,0 0 0,-2 0 0,0 0 0,5-26 0,-10 41 135,0 0 1,0 0-1,1 0 1,-1 0 0,0 0-1,0 0 1,0-1-1,0 1 1,0 0-1,0 0 1,0 0-1,1 0 1,-1-1 0,0 1-1,0 0 1,0 0-1,0 0 1,0 0-1,0-1 1,0 1-1,0 0 1,0 0-1,0 0 1,0-1 0,0 1-1,0 0 1,0 0-1,0 0 1,0 0-1,0-1 1,0 1-1,-1 0 1,1 0-1,0 0 1,0 0 0,0-1-1,0 1 1,0 0-1,0 0 1,0 0-1,-1 0 1,1 0-1,0-1 1,0 1 0,0 0-1,0 0 1,0 0-1,-1 0 1,1 0-1,0 0 1,0 0-1,0 0 1,-1 0-1,1 0 1,0 0 0,0 0-1,0 0 1,0 0-1,-1 0 1,1 0-1,0 0 1,0 0-1,-1 0 1,-11 13 223,-13 24 172,15-14-87,0 0 0,1 0 0,1 0 0,1 1 0,1 0 0,1 1 1,2-1-1,0 1 0,1 40 0,2-64-288,0 0 0,0 0 0,0 0 0,0 0-1,0 0 1,0 0 0,0 0 0,0 0 0,1 0 0,-1 1 0,0-1-1,1 0 1,-1 0 0,0 0 0,1 0 0,0-1 0,-1 1-1,1 0 1,-1 0 0,1 0 0,0 0 0,0 0 0,-1-1 0,1 1-1,0 0 1,0-1 0,0 1 0,0-1 0,0 1 0,0-1 0,0 1-1,0-1 1,0 0 0,2 1 0,-2-1 27,0 0 1,0-1-1,0 1 0,0 0 1,0-1-1,0 1 1,0-1-1,0 1 0,0-1 1,0 1-1,0-1 0,0 0 1,0 1-1,0-1 1,0 0-1,-1 0 0,1 0 1,0 0-1,-1 0 0,1 1 1,-1-1-1,1 0 1,-1 0-1,1 0 0,-1-1 1,1 1-1,-1 0 1,0 0-1,0 0 0,0 0 1,0 0-1,0 0 0,0 0 1,0-2-1,1-9 77,-1 0 0,-1 0 0,0 0 1,-4-21-1,4 29-126,0 0 1,-1-1 0,1 1-1,-1 0 1,0 0-1,0 0 1,0 0 0,-1 0-1,1 0 1,-1 1 0,0-1-1,0 1 1,0-1-1,-1 1 1,-6-5 0,18 17-394,18 8-474,-7-10-1201,1-1 0,0-1 0,0-1 0,39 4 0,-44-8-261,0 0 0,-1 0 1,1-1-1,20-5 0,-32 5 2562,1-1 0,-1 0 0,1 0 0,-1 0-1,0 0 1,0-1 0,0 1 0,0-1-1,0 0 1,3-4 0,-5 6 85,-1 1 1,1-1-1,0 0 0,0 0 0,-1 0 1,1 1-1,0-1 0,-1 0 0,1 0 1,-1 0-1,1 0 0,-1 0 0,1 0 1,-1 0-1,0-1 0,1 1 1,-1 0-1,0 0 0,0 0 0,0 0 1,0 0-1,0 0 0,0 0 0,0-1 1,0 1-1,-1 0 0,1 0 0,0 0 1,-1 0-1,1 0 0,-1 0 0,1 0 1,-1 0-1,1 0 0,-1 0 1,0 0-1,1 0 0,-1 1 0,0-1 1,-1-1-1,-1 1-5,1-1-1,-1 1 1,0 0 0,0 0 0,0 1 0,0-1-1,0 1 1,0-1 0,0 1 0,0 0-1,0 0 1,0 0 0,0 0 0,0 1 0,0-1-1,0 1 1,1 0 0,-5 1 0,3-1-220,1 0 0,0 0 1,-1 1-1,1 0 1,0-1-1,0 1 0,0 0 1,0 0-1,0 1 0,0-1 1,1 0-1,-1 1 1,1 0-1,-1 0 0,1-1 1,0 2-1,0-1 0,1 0 1,-1 0-1,0 0 1,1 1-1,0-1 0,-2 7 1,4-9-88,-1 1 1,0 0 0,1-1 0,0 1-1,-1 0 1,1-1 0,0 1-1,-1-1 1,1 1 0,0-1 0,0 1-1,0-1 1,0 0 0,1 1 0,-1-1-1,0 0 1,1 0 0,-1 0-1,0 0 1,1 0 0,-1 0 0,1 0-1,0-1 1,-1 1 0,1-1 0,-1 1-1,1-1 1,0 1 0,2-1-1,59 10 135,-51-9-126,37 5 77,58 4 1909,-108-11-1996,0 0-1,0 1 1,0-1 0,0 0 0,0 0-1,0 0 1,1 0 0,-1 0 0,0 0-1,0 0 1,1 0 0,-1 0 0,1 0-1,-1 0 1,1 0 0,-1-1 0,1 1-1,0 0 1,0 0 0,-1-3 0,-6-32-24,7 32 18,-4-21 1,2-1 0,1 1 0,2-27 0,-1 51-5,0-1 0,1 1 0,-1-1-1,0 1 1,1-1 0,-1 1 0,1-1 0,-1 1 0,1 0-1,0-1 1,-1 1 0,1 0 0,0 0 0,0-1 0,0 1-1,0 0 1,0 0 0,0 0 0,0 0 0,1 0 0,-1 0 0,0 1-1,0-1 1,1 0 0,-1 0 0,1 1 0,-1-1 0,0 1-1,1 0 1,-1-1 0,1 1 0,-1 0 0,1 0 0,-1 0-1,1 0 1,-1 0 0,1 0 0,-1 0 0,1 0 0,-1 1 0,1-1-1,1 1 1,11 3-247,0 0 0,0 0 0,21 11 0,-15-7-440,32 5-3877,-16-9-1234,10-3-6598</inkml:trace>
</inkml:ink>
</file>

<file path=ppt/ink/ink1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5.045"/>
    </inkml:context>
    <inkml:brush xml:id="br0">
      <inkml:brushProperty name="width" value="0.025" units="cm"/>
      <inkml:brushProperty name="height" value="0.025" units="cm"/>
    </inkml:brush>
  </inkml:definitions>
  <inkml:trace contextRef="#ctx0" brushRef="#br0">34 10 11243,'0'0'7751,"-3"11"-5893,0-1-1417,-18 66 1948,19-69-2187,0 1-1,1-1 1,0 1 0,1-1 0,0 1-1,0-1 1,1 1 0,-1-1-1,3 8 1,-2-13-152,0 0-1,1 0 1,-1 0 0,0 0 0,1-1-1,-1 1 1,1 0 0,0-1 0,-1 0-1,1 1 1,0-1 0,0 0-1,0 0 1,0 0 0,0 0 0,0 0-1,0 0 1,0-1 0,0 1-1,0-1 1,1 1 0,-1-1 0,0 0-1,0 0 1,1 0 0,-1 0 0,0 0-1,0-1 1,0 1 0,1-1-1,-1 1 1,3-2 0,6-1 143,-1 0-1,1 0 1,0-1 0,-1 0 0,11-7-1,0-2-87,0-1 0,-1 0 0,21-22-1,-34 31-80,-1-1 0,-1 0 0,1-1 0,-1 1-1,0-1 1,0 0 0,-1 0 0,0 0 0,0-1 0,-1 1-1,0-1 1,0 0 0,2-11 0,-31 55 264,21-25-263,-1 1 0,2 0 0,0 0 0,0 0 0,1 1 0,1-1 0,0 1 0,0 17-1,2-29-18,-1 0-1,1-1 0,1 1 0,-1 0 0,0 0 0,0 0 0,0 0 0,0 0 0,1 0 1,-1 0-1,0 0 0,1 0 0,-1 0 0,1 0 0,-1-1 0,1 1 0,-1 0 0,1 0 1,0-1-1,-1 1 0,1 0 0,0-1 0,-1 1 0,1 0 0,0-1 0,0 1 0,0-1 1,0 0-1,1 1 0,0 0 15,1-1 0,0 1 1,0-1-1,0 0 0,0 0 1,0 0-1,-1 0 0,1-1 0,0 1 1,3-1-1,4-2 29,0 0-1,0-1 1,-1 0-1,18-10 1,-13 4-128,0-1 0,-1 0 1,0 0-1,-1-2 0,0 1 0,-1-2 1,17-24-1,-28 37 41,-20 36 177,-21 24 1126,41-58-1184,7-2-743,10-1-1379,-13-4-8656</inkml:trace>
</inkml:ink>
</file>

<file path=ppt/ink/ink1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5.696"/>
    </inkml:context>
    <inkml:brush xml:id="br0">
      <inkml:brushProperty name="width" value="0.025" units="cm"/>
      <inkml:brushProperty name="height" value="0.025" units="cm"/>
    </inkml:brush>
  </inkml:definitions>
  <inkml:trace contextRef="#ctx0" brushRef="#br0">8 0 6086,'0'0'18043,"6"13"-17108,0-3-688,-3-5-109,0 0 1,0 0-1,0 0 0,-1 1 0,0-1 1,0 1-1,-1 0 0,1-1 1,-1 1-1,0 0 0,-1 0 1,1 0-1,-2 12 0,-11 39 1366,7-42-1101,2 1 1,0-1-1,-1 26 1,6-40-372,0-1 1,0 1-1,0-1 0,0 0 1,0 0-1,0 0 1,0 0-1,0 0 1,0 0-1,0 0 1,0-1-1,3 0 0,40-19-304,-40 17 164,1 0 0,-1-1 0,1 2 0,0-1-1,0 1 1,0 0 0,0 0 0,0 1 0,0 0-1,1 0 1,-1 0 0,0 1 0,1 0 0,11 1-1,-16 0 107,-1 0 0,1 0 0,-1 0-1,0 0 1,1 0 0,-1 1 0,0-1-1,0 0 1,0 1 0,0-1 0,0 1-1,0-1 1,0 1 0,0 0 0,0-1-1,-1 1 1,1 0 0,-1-1 0,0 1-1,1 0 1,-1 0 0,0 0 0,0-1-1,0 1 1,0 0 0,0 0 0,0 0 0,-1 2-1,0 1 83,1 0 1,-1 0-1,0 0 0,0 0 0,-1 0 0,1 0 1,-1-1-1,0 1 0,-4 5 0,1-5 129,-1 0 0,-1 0 0,1-1 0,0 0 0,-1 0 0,0 0 0,0-1 0,0 0-1,0-1 1,-1 1 0,1-1 0,-1-1 0,1 1 0,-9-1 0,12 0-219,-1-1 0,1 0 0,-1 0 0,1 0 0,0-1 0,-1 0 0,1 1 0,0-1 0,-1-1 0,1 1 0,-6-4 0,8 4-159,0 0 0,0-1 1,0 1-1,1-1 0,-1 1 0,1-1 1,-1 1-1,1-1 0,-1 0 1,1 0-1,0 0 0,0 0 0,0 0 1,0 0-1,0 0 0,1 0 0,-1 0 1,0-1-1,1 1 0,0 0 1,-1 0-1,1-1 0,0-2 0,1 4-311,-1 0 0,0 0 0,0 0 0,1 0 0,-1 1 0,0-1 0,1 0-1,-1 0 1,1 0 0,-1 0 0,1 1 0,-1-1 0,1 0 0,-1 0 0,1 1 0,0-1-1,0 0 1,-1 1 0,1-1 0,0 1 0,0-1 0,0 1 0,-1 0 0,1-1-1,0 1 1,0 0 0,0-1 0,1 1 0,0-1-742,13-4-11616</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8.378"/>
    </inkml:context>
    <inkml:brush xml:id="br0">
      <inkml:brushProperty name="width" value="0.025" units="cm"/>
      <inkml:brushProperty name="height" value="0.025" units="cm"/>
    </inkml:brush>
  </inkml:definitions>
  <inkml:trace contextRef="#ctx0" brushRef="#br0">0 37 3844,'0'0'2429,"9"0"-1650,25-5 1057,-33 5-1595,0 0-1,-1 0 1,1 0-1,0 0 1,-1 0-1,1 0 1,0 0-1,-1 0 1,1 0-1,0-1 1,-1 1-1,1 0 1,-1 0-1,1 0 1,0-1-1,-1 1 1,1 0-1,-1-1 1,1 1-1,-1-1 1,1 1-1,-1-1 1,1 1-1,-1-1 0,1 1 1,-1-1-1,0 1 1,1-1-1,-1 1 1,0-1-1,1 0 1,-1 1-1,0-1 1,0 1-1,0-1 1,1 0-1,-1 1 1,0-1-1,0 0 1,0 1-1,0-1 1,0 0-1,0 1 1,0-1-1,-1 0 1,1 1-1,0-1 1,0 0-1,0 1 1,-1-1-1,1 1 1,0-1-1,-1 0 0,1 1 1,-1-1-1,1 0 75,-1 1 0,1-1 0,-1 1 0,1-1 0,-1 1 0,1-1 0,-1 1 0,1 0 0,-1-1 0,0 1 0,1 0 0,-1-1 0,1 1 0,-1 0 0,0 0 0,1 0 0,-1 0 0,0-1 0,1 1 0,-1 0 0,0 0 0,1 0 0,-2 1 0,-5 9 119,3 39 359,1 0 1,7 89 0,-3-125-719,1 0 1,0 0 0,5 18-1,-6-28-230,0 0-1,0 0 0,0 0 0,0 0 1,0-1-1,1 1 0,-1 0 0,1-1 1,-1 1-1,1-1 0,0 1 0,0-1 1,1 0-1,-1 0 0,0 0 0,1 0 0,-1 0 1,1 0-1,-1-1 0,6 3 0,-1-4-4306</inkml:trace>
</inkml:ink>
</file>

<file path=ppt/ink/ink1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6.349"/>
    </inkml:context>
    <inkml:brush xml:id="br0">
      <inkml:brushProperty name="width" value="0.025" units="cm"/>
      <inkml:brushProperty name="height" value="0.025" units="cm"/>
    </inkml:brush>
  </inkml:definitions>
  <inkml:trace contextRef="#ctx0" brushRef="#br0">0 125 15054,'0'0'10789,"12"-5"-10207,10-3-417,0-1 1,-1-1-1,0-1 1,-1-1-1,33-25 1,-53 37-170,1 0-1,-1 0 1,1 0 0,-1 1-1,0-1 1,1 0 0,-1 1-1,0-1 1,1 0 0,-1 1-1,0-1 1,0 0 0,1 1-1,-1-1 1,0 1 0,0-1-1,0 1 1,1-1-1,-1 0 1,0 1 0,0-1-1,0 1 1,0-1 0,0 1-1,0-1 1,0 1 0,0-1-1,0 1 1,0-1 0,0 0-1,0 1 1,0-1 0,-1 1-1,1-1 1,0 1 0,0-1-1,0 0 1,-1 1 0,-2 24-46,1-13 59,-3 6 91,1 1 0,1 1 1,1-1-1,1 0 0,0 1 0,3 22 0,-2-41-69,0 1 0,0-1 1,0 0-1,1 0 0,-1 0 0,0 0 0,1 0 1,-1 0-1,1 0 0,-1 0 0,1 0 0,0 0 0,-1 0 1,1-1-1,0 1 0,0 0 0,-1 0 0,1 0 1,0-1-1,0 1 0,0-1 0,0 1 0,0 0 0,0-1 1,0 0-1,2 1 0,-1 0 18,1-1-1,0 0 1,-1 0-1,1 0 1,0 0 0,-1 0-1,1-1 1,-1 1-1,1-1 1,4-1-1,0-1-5,0 0 0,-1 0 0,1 0 0,-1-1 0,0 0-1,0 0 1,8-9 0,-10 10-45,-1-1 0,0 0 0,0 0 0,0-1 1,-1 1-1,1 0 0,-1-1 0,0 0 0,0 1 0,-1-1 0,0 0 0,1 0 0,-2 0 1,1 0-1,0 0 0,-1 0 0,0 0 0,0 0 0,-1 0 0,1 0 0,-1 0 0,0 0 1,-2-6-1,-2 0-5,0 0 0,0 0 0,-1 1 0,-1-1 1,0 1-1,0 1 0,-1-1 0,-15-13 0,62 34-132,-24-5-464,68 20 17,-55-21-3714,-1-2-4704</inkml:trace>
</inkml:ink>
</file>

<file path=ppt/ink/ink1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6.690"/>
    </inkml:context>
    <inkml:brush xml:id="br0">
      <inkml:brushProperty name="width" value="0.025" units="cm"/>
      <inkml:brushProperty name="height" value="0.025" units="cm"/>
    </inkml:brush>
  </inkml:definitions>
  <inkml:trace contextRef="#ctx0" brushRef="#br0">1 22 14061,'0'0'5061,"75"-21"-4004,-29 21-448,6 0-545,4 0-353,-3 3-3042,-1-3-6630</inkml:trace>
</inkml:ink>
</file>

<file path=ppt/ink/ink1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7.329"/>
    </inkml:context>
    <inkml:brush xml:id="br0">
      <inkml:brushProperty name="width" value="0.025" units="cm"/>
      <inkml:brushProperty name="height" value="0.025" units="cm"/>
    </inkml:brush>
  </inkml:definitions>
  <inkml:trace contextRef="#ctx0" brushRef="#br0">60 234 9833,'0'0'11093,"5"-9"-9342,17-29-523,-21 38-1195,-1-1-1,0 1 1,1 0-1,-1-1 0,0 1 1,1 0-1,-1-1 1,0 1-1,1-1 1,-1 1-1,0-1 1,0 1-1,0-1 0,1 1 1,-1-1-1,0 1 1,0-1-1,0 1 1,0-1-1,0 1 1,0-1-1,0 1 0,0-1 1,0 1-1,0-1 1,0 1-1,0-1 1,-1 1-1,1-1 1,0 1-1,0-1 0,0 1 1,-1 0-1,1-1 1,0 1-1,-1-1 1,1 1-1,0 0 1,-1-1-1,1 1 0,0 0 1,-1-1-1,1 1 1,-1 0-1,1-1 1,0 1-1,-1 0 1,1 0-1,-1 0 0,1-1 1,-1 1-1,1 0 1,-2 0-1,-21 4 293,19-1-290,-1 1-1,0 1 1,1-1 0,0 0-1,0 1 1,0 0 0,0 0 0,1 0-1,0 0 1,0 1 0,1-1-1,-1 1 1,1 0 0,0 0-1,1 0 1,-1 0 0,0 10 0,2-15-17,0 0 1,0 0 0,0 0 0,0 0-1,0 0 1,1 0 0,-1 0 0,0 0-1,1 0 1,-1 0 0,0-1 0,1 1-1,-1 0 1,1 0 0,-1 0-1,1-1 1,0 1 0,-1 0 0,1 0-1,0-1 1,0 1 0,-1 0 0,1-1-1,0 1 1,0-1 0,0 0 0,0 1-1,0-1 1,0 1 0,0-1 0,0 0-1,0 0 1,-1 0 0,1 1 0,0-1-1,0 0 1,0 0 0,0 0 0,0-1-1,0 1 1,0 0 0,0 0 0,2-1 0,47-12 421,-27 1-397,1-1 0,-2 0 0,0-2 0,0-1 1,-2-1-1,0 0 0,-1-2 0,0 0 0,-2-1 1,24-36-1,-37 51-30,-1 0 0,0 0 0,-1-1 0,1 0 0,-1 1 0,3-12 0,-5 16-15,0 1 0,0 0 0,1-1 0,-1 1 0,0 0 1,0-1-1,0 1 0,0-1 0,0 1 0,0 0 0,0-1 1,0 1-1,0-1 0,0 1 0,0 0 0,0-1 0,0 1 1,0-1-1,0 1 0,0 0 0,0-1 0,0 1 0,0 0 1,-1-1-1,1 1 0,0-1 0,0 1 0,-1 0 1,1 0-1,0-1 0,0 1 0,-1 0 0,1-1 0,0 1 1,-1 0-1,1 0 0,0-1 0,-1 1 0,1 0 0,0 0 1,-1 0-1,1 0 0,-1 0 0,1-1 0,0 1 0,-1 0 1,1 0-1,0 0 0,-1 0 0,1 0 0,-1 0 0,1 0 1,-1 0-1,1 0 0,0 1 0,-1-1 0,1 0 0,0 0 1,-1 0-1,1 0 0,-1 1 0,1-1 0,0 0 0,-1 0 1,1 0-1,0 1 0,0-1 0,-1 0 0,1 1 0,-5 3-8,0 1-1,1 0 1,0-1-1,0 1 1,0 1 0,1-1-1,-1 1 1,1-1-1,1 1 1,-1 0-1,-2 8 1,-1 4-18,1 0 1,-5 32-1,10-49 19,-1 9-241,0 0-1,0 0 0,1 1 0,2 19 0,-2-28 42,0 1-1,1-1 1,-1 0 0,1 0 0,0 0-1,0-1 1,0 1 0,0 0-1,0 0 1,0 0 0,0-1-1,1 1 1,1 1 0,-2-2-143,1 0 1,-1 0-1,1 0 0,0 0 1,-1 0-1,1 0 1,0-1-1,-1 1 1,1-1-1,0 0 0,0 1 1,0-1-1,-1 0 1,1 0-1,0 0 0,0 0 1,3-1-1,14-3-6305</inkml:trace>
</inkml:ink>
</file>

<file path=ppt/ink/ink1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7.822"/>
    </inkml:context>
    <inkml:brush xml:id="br0">
      <inkml:brushProperty name="width" value="0.025" units="cm"/>
      <inkml:brushProperty name="height" value="0.025" units="cm"/>
    </inkml:brush>
  </inkml:definitions>
  <inkml:trace contextRef="#ctx0" brushRef="#br0">33 18 17681,'0'0'11013,"9"6"-10533,28 13-218,-36-19-261,0 0 0,0 0 0,0 0 0,0-1-1,0 1 1,0 0 0,0 0 0,0-1 0,0 1 0,0-1 0,0 1 0,0-1 0,-1 1 0,1-1 0,0 1 0,0-1-1,0 0 1,-1 1 0,1-1 0,0 0 0,-1 0 0,1 0 0,-1 1 0,1-1 0,-1 0 0,1 0 0,-1 0 0,0 0 0,1 0-1,-1 0 1,0 0 0,0 0 0,1 0 0,-1 0 0,0 0 0,0 0 0,0 0 0,-1 0 0,1 0 0,0 0 0,0 0-1,0 0 1,-1 0 0,1 0 0,0 0 0,-1 0 0,1 0 0,-1 1 0,1-1 0,-1 0 0,1 0 0,-1 0 0,0 1 0,0-1-1,1 0 1,-1 1 0,-1-2 0,-2 2-23,1 0 0,-1 1 0,0-1 0,0 1 0,0-1 0,1 1 0,-1 0 0,0 1 0,1-1 0,-1 1 0,1-1 0,-1 1 0,1 0 0,0 0 0,0 1 0,0-1 0,0 1 0,0-1 0,1 1 0,-1 0 0,1 0 0,-1 0 0,1 0 0,0 1 0,0-1 1,1 0-1,-1 1 0,1-1 0,0 1 0,0 0 0,0 0 0,0-1 0,0 1 0,1 0 0,0 0 0,0 0 0,0-1 0,0 1 0,0 0 0,1 0 0,1 4 0,-1-6 23,1 0 0,0 0 1,0 0-1,-1 0 0,1-1 1,0 1-1,0-1 0,0 1 1,1-1-1,-1 0 0,0 0 1,0 0-1,1 0 0,-1 0 1,1 0-1,-1-1 0,1 1 1,-1-1-1,1 1 0,-1-1 1,1 0-1,-1 0 0,3-1 1,63-2 142,-52-1-121,0-1 1,-1 0-1,1-1 1,16-9-1,-21 9-15,2 0 0,-1 1-1,0 0 1,1 1-1,0 1 1,25-4 0,-38 7 0,1 0 1,0 0-1,-1 0 1,1 1-1,-1-1 1,1 0-1,-1 1 1,1-1-1,0 0 1,-1 1-1,1-1 1,-1 1-1,0-1 1,1 1-1,-1-1 0,1 1 1,-1-1-1,0 1 1,1-1-1,-1 1 1,0-1-1,0 1 1,1 0-1,-1-1 1,0 1-1,0 0 1,0-1-1,0 1 1,0-1-1,0 1 1,0 0-1,0 1 1,0 28 525,-1-21-350,1 4-25,0-8-102,0 0 1,0 0-1,0 1 1,1-1-1,-1 0 0,4 10 1,-3-13-22,0 0 0,0-1 1,0 1-1,0-1 0,0 1 1,0-1-1,0 0 0,0 0 1,1 1-1,-1-1 0,1 0 1,-1 0-1,1 0 0,-1 0 1,1-1-1,-1 1 0,1 0 1,0-1-1,-1 1 0,1-1 1,0 1-1,0-1 0,-1 0 1,1 0-1,2 0 0,18 0-58,0-1-1,0 0 1,1-2-1,-2-1 1,1-1-1,0 0 1,-1-2-1,33-15 0,-8 5-1119,-46 17 1138,1 0-1,-1-1 0,1 1 1,-1 0-1,1-1 1,-1 1-1,1 0 1,0 0-1,-1 0 1,1-1-1,-1 1 1,1 0-1,0 0 0,-1 0 1,1 0-1,0 0 1,-1 0-1,1 0 1,-1 0-1,1 0 1,0 1-1,-1-1 0,1 0 1,-1 0-1,1 0 1,-1 1-1,1-1 1,-1 0-1,1 1 1,-1-1-1,1 0 1,-1 1-1,1-1 0,-1 1 1,1-1-1,-1 1 1,0-1-1,1 1 1,-1-1-1,0 1 1,1-1-1,-1 1 1,0-1-1,0 1 0,1 0 1,-1-1-1,0 1 1,-5 31-4065,0-22-2048</inkml:trace>
</inkml:ink>
</file>

<file path=ppt/ink/ink1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8.641"/>
    </inkml:context>
    <inkml:brush xml:id="br0">
      <inkml:brushProperty name="width" value="0.025" units="cm"/>
      <inkml:brushProperty name="height" value="0.025" units="cm"/>
    </inkml:brush>
  </inkml:definitions>
  <inkml:trace contextRef="#ctx0" brushRef="#br0">49 97 10794,'0'0'16955,"-2"13"-16330,-15 65-114,8-44-71,2-1 1,1 2 0,-2 34 0,30-95 418,-12 7-875,-2-1-1,0 0 1,-1 0-1,-2 0 1,0-1-1,-1 0 1,0 0-1,-2 0 1,-1-1 0,0 1-1,-4-31 1,-5 16-53,8 35 58,0 0 1,-1 0-1,1 0 1,0 0 0,-1 0-1,1 1 1,0-1-1,-1 0 1,1 0 0,-1 0-1,1 1 1,-1-1-1,0 0 1,1 1 0,-1-1-1,0 0 1,1 1-1,-1-1 1,0 1 0,0-1-1,0 1 1,1 0-1,-1-1 1,0 1 0,0 0-1,0-1 1,0 1-1,0 0 1,0 0 0,1 0-1,-1 0 1,0 0-1,0 0 1,0 0 0,0 0-1,-1 0 1,1 1-5,0 0-1,0 1 1,0-1 0,0 0-1,0 0 1,0 0 0,0 1 0,1-1-1,-1 0 1,0 1 0,1-1-1,-1 0 1,1 1 0,0-1-1,-1 1 1,1-1 0,0 1 0,0-1-1,0 1 1,0-1 0,0 1-1,0-1 1,0 1 0,1-1-1,-1 1 1,1 1 0,-1 1 6,1 0 1,0 0-1,0 0 0,0 0 0,0 0 1,1-1-1,-1 1 0,5 6 1,-2-6 14,1-1 0,-1 0 0,1 0 1,-1 0-1,1 0 0,0-1 0,0 0 1,0 0-1,0-1 0,1 1 0,-1-1 0,0 0 1,1 0-1,-1-1 0,1 0 0,-1 0 1,1 0-1,-1 0 0,8-3 0,-2 2 22,-1-1 1,1-1-1,0 0 0,-1-1 1,1 0-1,-1 0 0,0-1 0,14-9 1,42-51 286,-66 95-790,-12 29 381,8-44-178,0 1 1,1 0-1,1 0 1,0 0 0,2 0-1,-1 0 1,2 0-1,0 0 1,4 20 0,-4-34 19,0-1 1,0 1 0,-1 0-1,2-1 1,-1 1 0,0 0-1,0-1 1,0 1 0,1-1-1,-1 0 1,0 1 0,1-1-1,0 0 1,-1 0 0,1 0-1,-1 0 1,1 0 0,0-1-1,0 1 1,0 0 0,-1-1-1,1 1 1,0-1 0,0 0-1,2 1 1,32-4-8087,-10-8-2579</inkml:trace>
</inkml:ink>
</file>

<file path=ppt/ink/ink1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9.063"/>
    </inkml:context>
    <inkml:brush xml:id="br0">
      <inkml:brushProperty name="width" value="0.025" units="cm"/>
      <inkml:brushProperty name="height" value="0.025" units="cm"/>
    </inkml:brush>
  </inkml:definitions>
  <inkml:trace contextRef="#ctx0" brushRef="#br0">108 1 15278,'0'0'9807,"-9"6"-8862,1-1-715,1 0-1,0 1 1,0 0-1,0 0 1,1 1-1,0-1 1,0 2-1,0-1 1,1 0-1,0 1 1,1 0 0,0 0-1,0 1 1,1-1-1,0 1 1,0 0-1,1-1 1,0 1-1,0 0 1,1 10 0,1-18-224,0 0 0,0 0 0,0 0 0,0 0 1,0-1-1,1 1 0,-1 0 0,0 0 0,0 0 1,1 0-1,-1 0 0,1 0 0,-1-1 1,1 1-1,-1 0 0,1 0 0,0-1 0,-1 1 1,1 0-1,0-1 0,-1 1 0,1 0 1,0-1-1,0 1 0,0-1 0,1 1 0,31 3 200,-25-4-234,-1-2 0,1 1-1,0-1 1,0 0 0,-1 0 0,10-5 0,25-23-859,-36 25 742,0-1 0,1 1 0,0 0 1,0 1-1,0 0 0,1 0 1,12-5-1,-19 10 132,0-1 1,-1 1-1,1 0 1,0 0-1,0-1 1,-1 1-1,1 0 0,0 0 1,-1 0-1,1 0 1,-1 0-1,1 0 0,-1 0 1,0 0-1,1 0 1,-1 0-1,0 0 0,0 0 1,1 0-1,-1 0 1,0 0-1,0 0 0,0 0 1,0 1-1,-1-1 1,1 0-1,-1 1 0,-1 39 142,-1-29-291,0 14 1042,7-26-337,7-16-331,3-9-763,18-48 1,-8 16-1130,-23 56 1552,0-1-1,0 1 1,0 0 0,0 0-1,0 0 1,0 0 0,1 0-1,-1 1 1,0-1 0,0 0-1,1 0 1,-1 1 0,1-1-1,-1 1 1,0-1 0,1 1-1,-1 0 1,1-1 0,-1 1-1,1 0 1,1 0 0,39 1-3921,-25 0 1990,57-1-5031,-34-1 2900</inkml:trace>
</inkml:ink>
</file>

<file path=ppt/ink/ink1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9.737"/>
    </inkml:context>
    <inkml:brush xml:id="br0">
      <inkml:brushProperty name="width" value="0.025" units="cm"/>
      <inkml:brushProperty name="height" value="0.025" units="cm"/>
    </inkml:brush>
  </inkml:definitions>
  <inkml:trace contextRef="#ctx0" brushRef="#br0">84 18 9801,'0'0'10816,"-9"7"-10458,4-2-290,-1 0 0,1 0 1,0 1-1,0 0 1,0-1-1,1 2 0,0-1 1,0 0-1,1 1 0,0 0 1,0 0-1,0 0 1,1 0-1,0 0 0,-1 9 1,2-15-37,-9 80 679,9-74-691,1 0 0,0 1 0,0-1 0,1 0 0,-1 0 0,2 0 0,-1 0 0,5 14 0,-5-19-9,0-1-1,0 1 0,0-1 0,1 1 1,-1-1-1,0 1 0,0-1 1,1 1-1,-1-1 0,1 0 0,-1 0 1,1 0-1,0 0 0,-1 0 0,1 0 1,0 0-1,0-1 0,-1 1 0,1 0 1,0-1-1,0 0 0,0 1 0,0-1 1,0 0-1,0 0 0,0 0 0,0 0 1,0 0-1,-1-1 0,1 1 1,0-1-1,0 1 0,0-1 0,0 1 1,-1-1-1,1 0 0,0 0 0,1-1 1,3-1-150,-1 0 1,0 0 0,1-1-1,-1 0 1,-1 0 0,1 0 0,-1 0-1,1-1 1,-1 0 0,5-8-1,2-23-2025,-12 20 1535,0 16 627,1 0-1,-1 0 1,1 0-1,-1 0 1,1-1-1,-1 1 0,1 0 1,-1 0-1,0 0 1,1 0-1,-1 1 1,1-1-1,-1 0 1,1 0-1,-1 0 1,1 0-1,-1 0 0,1 1 1,-1-1-1,1 0 1,-1 1-1,1-1 1,-1 0-1,1 1 1,0-1-1,-1 0 1,1 1-1,0-1 0,-1 1 1,0 0-1,-2 2 124,1 1 0,-1-1-1,0 1 1,1 0 0,0 0-1,0 0 1,0 1-1,0-1 1,1 0 0,0 1-1,0-1 1,0 1 0,0-1-1,0 9 1,1-11-41,-1 0 0,1 0-1,0 0 1,0 0 0,0 0 0,0 0-1,0 1 1,1-1 0,-1 0 0,0 0-1,1-1 1,0 1 0,-1 0 0,1 0 0,0 0-1,0 0 1,0 0 0,0-1 0,0 1-1,1 0 1,-1-1 0,0 1 0,1-1 0,-1 0-1,1 1 1,0-1 0,-1 0 0,1 0-1,0 0 1,0 0 0,0 0 0,-1 0-1,1-1 1,3 1 0,1-1-3,1 0 1,-1-1-1,0 0 1,0 0-1,0-1 1,0 0-1,0 0 0,0 0 1,-1-1-1,1 1 1,-1-1-1,1-1 0,-1 1 1,0-1-1,0 0 1,-1 0-1,1-1 1,-1 1-1,4-6 0,10-12-45,-1 0 0,27-46 0,-37 56 16,0-1 0,0 0 0,-1-1 0,-1 1 0,0-1 0,-1 0 1,-1 0-1,0-1 0,-1 1 0,1-16 0,-3 30-54,0-1 1,0 1-1,-1 0 1,1 0-1,0 0 1,0 0-1,0-1 0,0 1 1,0 0-1,0 0 1,-1 0-1,1 0 1,0 0-1,0 0 1,0-1-1,0 1 1,0 0-1,-1 0 1,1 0-1,0 0 1,0 0-1,0 0 1,-1 0-1,1 0 0,0 0 1,0 0-1,0 0 1,-1 0-1,1 0 1,0 0-1,0 0 1,0 0-1,0 0 1,-1 0-1,1 0 1,0 0-1,0 0 1,0 1-1,0-1 1,-1 0-1,1 0 0,0 0 1,0 0-1,0 0 1,0 0-1,0 0 1,-1 1-1,1-1 1,0 0-1,0 0 1,0 0-1,0 0 1,0 1-1,0-1 1,0 0-1,0 0 1,0 0-1,0 0 1,0 1-1,-1-1 0,-8 11-51,4 0 54,0 1 1,1 0 0,0 0 0,1 0-1,1 1 1,0-1 0,0 1-1,1 17 1,1-10 62,1 0-1,0 1 1,2-1 0,7 30-1,-9-44-250,0-1 0,1 1 0,0-1-1,0 0 1,0 0 0,1 0 0,-1 0 0,1 0-1,0-1 1,7 9 0,-16-25-2473,-35-42 1726,-7-9 2937,44 58-1659,2 0 1,-1 0 0,0-1 0,1 1 0,0-1 0,0 1 0,1-1-1,-1 0 1,1 0 0,0-9 0,1 13-300,1 1 0,-1 0 0,0 0-1,1-1 1,-1 1 0,1 0 0,0 0 0,-1 0 0,1 0-1,0 0 1,0 0 0,-1 0 0,1 0 0,0 0 0,0 0-1,0 0 1,0 1 0,0-1 0,0 0 0,0 1 0,1-1 0,-1 1-1,0-1 1,0 1 0,0-1 0,1 1 0,-1 0 0,0 0-1,0 0 1,1-1 0,-1 1 0,2 1 0,55-1-337,-40 0 98,72 0-6544,-40-4 320</inkml:trace>
</inkml:ink>
</file>

<file path=ppt/ink/ink1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0.547"/>
    </inkml:context>
    <inkml:brush xml:id="br0">
      <inkml:brushProperty name="width" value="0.025" units="cm"/>
      <inkml:brushProperty name="height" value="0.025" units="cm"/>
    </inkml:brush>
  </inkml:definitions>
  <inkml:trace contextRef="#ctx0" brushRef="#br0">0 47 13164,'4'0'9209,"-4"0"-8960,3 26 2258,0 36-1216,-8 265 3332,5-326-4479,0-4 117,13-46 65,22-58 0,-3 14-364,-24 67-21,2-10-163,2 1 0,23-51-1,-34 85 213,0-1 0,0 0-1,0 1 1,0-1 0,0 0 0,0 1-1,0-1 1,0 1 0,1 0 0,-1-1-1,1 1 1,-1 0 0,1 0 0,-1 0-1,1 0 1,-1 0 0,1 0-1,0 1 1,0-1 0,-1 0 0,1 1-1,0-1 1,3 1 0,-2 0-5,-1 0 1,1 1-1,-1-1 1,1 1-1,-1 0 1,1 0-1,-1 0 1,1 0 0,-1 0-1,0 1 1,0-1-1,0 1 1,0-1-1,0 1 1,2 2-1,1 1 7,0 0-1,-1 0 1,1 1 0,-1-1-1,-1 1 1,1 0-1,-1 0 1,0 1 0,0-1-1,-1 1 1,0-1-1,2 9 1,-4-10 40,0-1-1,0 1 1,-1-1-1,1 1 1,-1-1 0,0 0-1,0 1 1,-1-1-1,1 0 1,-1 1 0,0-1-1,0 0 1,0 0-1,-1-1 1,1 1 0,-1 0-1,0-1 1,0 0-1,0 1 1,-1-1 0,1-1-1,-1 1 1,1 0-1,-1-1 1,-4 3-1,-1-1 76,-1 1-1,1-1 0,-1-1 1,0 0-1,0 0 1,0-1-1,0 0 0,0-1 1,0 0-1,-12 0 0,22-1-186,-1 0 0,0 0 1,0 0-1,0 0 0,0-1 0,0 1 0,1 0 0,-1 0 0,0 0 0,0-1 0,0 1 0,0 0 0,1-1 0,-1 1 0,0-1 1,1 1-1,-1-1 0,0 1 0,1-1 0,-1 0 0,0 1 0,1-1 0,-1 0 0,1 1 0,-1-1 0,1 0 0,-1 0 0,1 1 1,0-1-1,-1 0 0,1 0 0,0 0 0,0 1 0,0-1 0,0 0 0,-1 0 0,1 0 0,1-1 0,-1 0-305,0 1-1,0-1 1,1 0-1,-1 1 1,0-1 0,1 1-1,0-1 1,-1 0-1,1 1 1,0 0-1,0-1 1,0 1-1,0-1 1,0 1-1,0 0 1,0 0-1,0 0 1,1 0 0,1-2-1,49-20-10237,-20 13 2279</inkml:trace>
</inkml:ink>
</file>

<file path=ppt/ink/ink1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0.935"/>
    </inkml:context>
    <inkml:brush xml:id="br0">
      <inkml:brushProperty name="width" value="0.025" units="cm"/>
      <inkml:brushProperty name="height" value="0.025" units="cm"/>
    </inkml:brush>
  </inkml:definitions>
  <inkml:trace contextRef="#ctx0" brushRef="#br0">40 0 10666,'0'0'19090,"-4"12"-18492,3-8-567,-8 28 560,0 0 1,3 1-1,-5 51 1,11-83-592,0-1 1,0 0-1,0 0 0,0 1 1,1-1-1,-1 0 0,0 0 1,0 1-1,0-1 0,0 0 1,0 0-1,1 0 0,-1 0 1,0 1-1,0-1 1,0 0-1,0 0 0,1 0 1,-1 0-1,0 0 0,0 1 1,1-1-1,-1 0 0,0 0 1,0 0-1,1 0 0,-1 0 1,0 0-1,0 0 0,0 0 1,1 0-1,-1 0 0,0 0 1,0 0-1,1 0 0,-1 0 1,0 0-1,0 0 0,1 0 1,-1 0-1,0-1 1,0 1-1,1 0 0,-1 0 1,0 0-1,0 0 0,0 0 1,1-1-1,-1 1 0,0 0 1,0 0-1,0 0 0,0-1 1,0 1-1,1 0 0,-1 0 1,0-1-1,12-9-4,-4-3-31,-1 1 1,-1-1-1,0 0 0,0 0 0,-1 0 1,-1-1-1,-1 0 0,0 0 1,2-27-1,-6 60-12,1-13 40,-1 0-1,1 0 0,0-1 0,0 1 0,1 0 0,1 5 1,-2-10 9,0-1 0,1 0 1,-1 1-1,1-1 0,-1 0 0,1 0 1,-1 1-1,1-1 0,-1 0 1,1 0-1,-1 0 0,1 1 1,-1-1-1,1 0 0,-1 0 1,1 0-1,-1 0 0,1 0 0,0 0 1,-1 0-1,1 0 0,-1 0 1,1-1-1,-1 1 0,1 0 1,-1 0-1,1 0 0,-1-1 1,1 1-1,-1 0 0,1 0 1,-1-1-1,0 1 0,1 0 0,-1-1 1,1 1-1,-1-1 0,0 1 1,1-1-1,21-17-140,-20 16 7,1-1-413,0 1 0,0 0 0,1 0-1,-1 0 1,1 0 0,-1 1-1,1-1 1,0 1 0,6-1-1,20-1-10390,-16 3 1961</inkml:trace>
</inkml:ink>
</file>

<file path=ppt/ink/ink1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1.327"/>
    </inkml:context>
    <inkml:brush xml:id="br0">
      <inkml:brushProperty name="width" value="0.025" units="cm"/>
      <inkml:brushProperty name="height" value="0.025" units="cm"/>
    </inkml:brush>
  </inkml:definitions>
  <inkml:trace contextRef="#ctx0" brushRef="#br0">174 54 13997,'0'0'13650,"-9"-4"-13062,6 3-568,0-1 0,-1 1 0,1 0 0,-1 0 0,1 0 0,-1 1 0,1-1-1,-1 1 1,1 0 0,-1 0 0,1 0 0,-1 1 0,1-1 0,-1 1 0,-3 1 0,0 0 43,1 1 0,0 0 0,0 0 1,0 1-1,1 0 0,-1 0 0,1 0 0,0 1 0,-5 5 0,5-5 67,0 1 1,1-1-1,0 1 0,0 0 1,0 0-1,1 1 1,-1-1-1,2 1 0,-5 12 1,6-17-110,1 0 0,0-1 0,-1 1 0,1 0 0,0 0 0,0 0 0,0-1 0,0 1 0,0 0 1,1 0-1,-1-1 0,0 1 0,1 0 0,-1-1 0,1 1 0,0 0 0,0-1 0,-1 1 0,1-1 0,0 1 0,0-1 1,1 1-1,-1-1 0,0 0 0,0 1 0,1-1 0,-1 0 0,0 0 0,1 0 0,-1 0 0,1 0 0,0-1 0,-1 1 1,1 0-1,0-1 0,-1 1 0,1-1 0,0 1 0,-1-1 0,1 0 0,0 0 0,0 0 0,2 0 0,6 0 20,-1 0 0,0 0-1,1-1 1,-1 0 0,0-1 0,0 0-1,0 0 1,0-1 0,0 0-1,0-1 1,-1 0 0,1 0-1,-1-1 1,12-8 0,-15 9-181,-1 1 0,1-1 1,-1 0-1,0 0 0,0-1 1,-1 1-1,1-1 0,-1 1 1,0-1-1,0 0 0,0-1 0,-1 1 1,0 0-1,0-1 0,0 1 1,-1-1-1,1 0 0,-1 1 1,-1-1-1,1 0 0,-1 0 1,0 1-1,0-1 0,-1 0 1,-1-6-1,-9-1-3430,2 3-2991,9 2-7603</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0.384"/>
    </inkml:context>
    <inkml:brush xml:id="br0">
      <inkml:brushProperty name="width" value="0.025" units="cm"/>
      <inkml:brushProperty name="height" value="0.025" units="cm"/>
    </inkml:brush>
  </inkml:definitions>
  <inkml:trace contextRef="#ctx0" brushRef="#br0">174 399 10666,'5'-12'4356,"4"-9"-2057,-2 0-1,8-32 1,-13 47-1758,-1-1 1,1 1 0,-2-1-1,1 1 1,-1-1-1,0 0 1,0 1 0,0-1-1,-1 0 1,0 1-1,-1-1 1,1 1 0,-1-1-1,-1 1 1,-3-7 0,5 11-493,0 0 0,0 0 0,-1 0 1,1 0-1,-1 0 0,0 1 0,0-1 1,1 1-1,-1-1 0,0 1 0,0 0 1,0 0-1,0-1 0,-1 2 0,1-1 1,0 0-1,0 0 0,-1 1 0,1-1 1,0 1-1,-1-1 0,1 1 0,0 0 1,-1 0-1,1 0 0,0 1 0,-1-1 1,1 0-1,0 1 0,-1 0 0,-2 1 1,-1 0 0,1 1 1,0-1 0,0 1-1,0 0 1,1 1-1,-1-1 1,1 1 0,0 0-1,0 0 1,0 0-1,-6 10 1,-1 3-51,2 1 0,0 0 0,1 0 0,1 1 0,1 0 0,0 0 0,1 1 0,1-1 0,2 1 0,-1 0 0,2 38 0,2-55 0,-1 1 0,1-1 0,-1 1 0,1-1 0,0 0 0,0 1 0,1-1 0,-1 0 0,1 0 0,-1 0 0,1 0 0,0 0 0,0 0 0,0 0 0,1-1 0,-1 1 0,4 2 0,5 3 0,1 0 0,-1 0 0,17 7 0,-18-10 0,0 0 0,0 1 0,-1 0 0,0 0 0,11 11 0,-13-8 0,0 1 0,-1-1 0,-1 1 0,0 0 0,0 0 0,-1 0 0,0 1 0,0 0 0,-1 0 0,-1 0 0,0 0 0,-1 0 0,0 0 0,0 0 0,-1 1 0,-2 14 0,0-8 0,0-1 0,-1 0 0,-1 1 0,0-1 0,-1-1 0,-1 1 0,-1-1 0,0 0 0,-17 27 0,18-36 0,0 1 0,-1-1 0,0 0 0,0 0 0,0-1 0,-11 8 0,16-13 0,1 0 0,-1 0 0,1 0 0,0 0 0,-1 0 0,0 0 0,1-1 0,-1 1 0,1 0 0,-1-1 0,0 1 0,0-1 0,1 0 0,-1 1 0,0-1 0,0 0 0,1 0 0,-1 0 0,0 0 0,0 0 0,1-1 0,-1 1 0,0-1 0,0 1 0,1-1 0,-1 1 0,1-1 0,-1 0 0,0 0 0,1 0 0,0 0 0,-1 0 0,1 0 0,-1 0 0,1 0 0,0-1 0,0 1 0,0 0 0,0-1 0,0 1 0,-2-4 0,0-5 0,-1 1 0,1-1 0,1 0 0,0-1 0,1 1 0,-1 0 0,2 0 0,0-1 0,0 1 0,2-13 0,1-3 0,2 0 0,0 0 0,10-24 0,14-24 0,4 2 0,3 1 0,63-92 0,42-81 0,-139 240 0,32-75 0,-32 74 0,0-1 0,0 0 0,-1 1 0,0-1 0,0 0 0,0 0 0,-1 0 0,0 0 0,0 0 0,0 0 0,-2-8 0,1 14 0,1-1 0,0 0 0,-1 1 0,1-1 0,-1 1 0,1-1 0,0 1 0,-1-1 0,1 1 0,-1-1 0,0 1 0,1-1 0,-1 1 0,1 0 0,-1-1 0,1 1 0,-1 0 0,0 0 0,1-1 0,-1 1 0,0 0 0,1 0 0,-1 0 0,0 0 0,1 0 0,-1 0 0,0 0 0,0 0 0,1 0 0,-1 0 0,0 0 0,1 0 0,-1 1 0,0-1 0,1 0 0,-1 1 0,1-1 0,-1 0 0,0 1 0,1-1 0,-1 0 0,1 1 0,-1-1 0,0 2 0,-25 18 0,10-1 0,1 0 0,0 1 0,2 1 0,0 0 0,2 0 0,0 1 0,1 1 0,2 0 0,0 0 0,-7 37 0,15-58 0,-1 1 0,1-1 0,-1 0 0,1 1 0,0-1 0,0 0 0,0 1 0,0-1 0,0 0 0,0 1 0,1-1 0,-1 0 0,1 0 0,0 1 0,0-1 0,-1 0 0,1 0 0,1 0 0,-1 0 0,0 0 0,0 0 0,1 0 0,-1 0 0,1-1 0,0 1 0,-1 0 0,1-1 0,0 1 0,4 1 0,-1-2 0,-1 1 0,1-1 0,0-1 0,0 1 0,0-1 0,0 0 0,0 0 0,-1 0 0,1-1 0,0 0 0,0 0 0,0 0 0,-1 0 0,6-3 0,3-2 0,0 0 0,-1 0 0,0-1 0,0-1 0,-1 0 0,0-1 0,0 0 0,-1-1 0,0 0 0,0 0 0,-1-1 0,-1 0 0,0-1 0,-1 0 0,0 0 0,9-23 0,-23 60 0,1-1 0,1 1 0,1 0 0,2 0 0,-1 42 0,3-66 0,1 0 0,-1 0 0,0 0 0,0 0 0,0-1 0,1 1 0,-1 0 0,0 0 0,1 0 0,-1 0 0,1 0 0,-1-1 0,1 1 0,-1 0 0,1-1 0,0 1 0,-1 0 0,1-1 0,0 1 0,-1 0 0,1-1 0,0 1 0,0-1 0,0 0 0,0 1 0,-1-1 0,1 0 0,0 1 0,0-1 0,0 0 0,0 0 0,0 0 0,0 0 0,0 0 0,0 0 0,0 0 0,0 0 0,-1 0 0,1 0 0,0 0 0,0-1 0,0 1 0,0 0 0,0-1 0,0 1 0,1-1 0,4-1 0,-1-1 0,1 1 0,-1-1 0,0 0 0,0-1 0,6-4 0,16-19 0,-1-2 0,-1-1 0,-1-1 0,-2 0 0,19-39 0,-8 17 0,-32 79 0,-19 54 0,12-62 0,2 0 0,0 1 0,0-1 0,0 26 0,4-43 0,1 0 0,-1 0 0,0 0 0,0 0 0,1-1 0,-1 1 0,0 0 0,1 0 0,-1-1 0,1 1 0,-1 0 0,1 0 0,-1-1 0,1 1 0,-1-1 0,1 1 0,0 0 0,-1-1 0,1 1 0,0-1 0,0 0 0,-1 1 0,1-1 0,0 0 0,0 1 0,0-1 0,-1 0 0,1 0 0,0 1 0,0-1 0,0 0 0,0 0 0,0 0 0,-1 0 0,1 0 0,0-1 0,0 1 0,0 0 0,0 0 0,-1 0 0,1-1 0,0 1 0,0 0 0,0-1 0,0 0 0,41-18 0,-8-12-1848,-32 29 1331,0-1 1,1 0-1,-2 1 1,1-1 0,0 0-1,-1 0 1,1 0 0,-1-1-1,0 1 1,0 0-1,1-6 1,-1-12-9600</inkml:trace>
</inkml:ink>
</file>

<file path=ppt/ink/ink1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1.670"/>
    </inkml:context>
    <inkml:brush xml:id="br0">
      <inkml:brushProperty name="width" value="0.025" units="cm"/>
      <inkml:brushProperty name="height" value="0.025" units="cm"/>
    </inkml:brush>
  </inkml:definitions>
  <inkml:trace contextRef="#ctx0" brushRef="#br0">0 4 6438,'11'-1'3801,"238"-1"8803,-246 2-12471,-1 0 1,0 0-1,0 0 1,0 1-1,1-1 1,-1 1-1,0-1 1,0 1-1,0 0 0,0 0 1,0-1-1,0 2 1,0-1-1,0 0 1,0 0-1,3 3 1,-5-3 2,1 0 0,-1 0 1,0 0-1,1 0 0,-1 0 1,0 0-1,0 0 1,1 0-1,-1 0 0,0 0 1,0 1-1,0-1 0,0 0 1,0 0-1,-1 0 1,1 0-1,0 0 0,0 0 1,-1 0-1,1 0 0,-1 0 1,1 0-1,-2 1 1,-3 6 443,-1 0 0,0-1 0,0 0 0,0 0 0,-15 11 0,-26 18-165,33-27-354,0 0 0,1 1 0,0 1 0,1 1-1,1-1 1,-1 2 0,-9 14 0,21-27-61,0 0 0,-1 1 0,1-1 0,0 1 0,0-1 0,-1 1 0,1-1 0,0 0 0,0 1 0,0-1 0,0 1 0,0-1 0,0 1 0,0-1 0,0 1 0,0-1 0,0 1 0,0-1 0,0 1 0,0-1 0,0 1 0,0-1 0,0 1 0,0-1 0,1 1 0,-1-1 0,0 0 0,0 1 0,1-1 0,-1 1 0,0-1 0,1 0 0,-1 1 0,0-1 0,1 0 0,-1 1 0,0-1 0,1 0 0,-1 1 0,1-1 0,-1 0 0,1 0 0,-1 0 0,1 1 0,-1-1 0,0 0 0,1 0 0,-1 0 0,1 0 0,-1 0 0,1 0 0,-1 0 0,1 0 0,0 0 0,37 0 0,-25-1 0,15 0-377,1-1 0,-1-1 0,1-1 0,-1-2 0,0-1 0,-1-1 0,35-15 0,-61 22 124,24-13-4202,-17-2-4162,-7 7-122</inkml:trace>
</inkml:ink>
</file>

<file path=ppt/ink/ink1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2.041"/>
    </inkml:context>
    <inkml:brush xml:id="br0">
      <inkml:brushProperty name="width" value="0.025" units="cm"/>
      <inkml:brushProperty name="height" value="0.025" units="cm"/>
    </inkml:brush>
  </inkml:definitions>
  <inkml:trace contextRef="#ctx0" brushRef="#br0">67 32 8040,'0'0'10730,"-60"-15"-7655,54 12 1633,6 2-3234,9 0-962,15-1-416,3 1-32,7 0-64,3 0-576,2 0-1891,5 1-1697,0-2-1953,-4-1-3813</inkml:trace>
</inkml:ink>
</file>

<file path=ppt/ink/ink1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2.399"/>
    </inkml:context>
    <inkml:brush xml:id="br0">
      <inkml:brushProperty name="width" value="0.025" units="cm"/>
      <inkml:brushProperty name="height" value="0.025" units="cm"/>
    </inkml:brush>
  </inkml:definitions>
  <inkml:trace contextRef="#ctx0" brushRef="#br0">71 109 17200,'0'0'2371,"-8"0"196,-4-1-1614,-28 3 2675,40-2-3563,0 0 0,0 0 0,0 0 0,0 0 0,0 0 0,0 0 0,0 1 0,0-1 0,0 0 0,0 0 0,0 0 0,0 0 0,0 0 1,0 1-1,0-1 0,0 0 0,0 0 0,0 0 0,0 0 0,0 0 0,0 1 0,0-1 0,0 0 0,0 0 0,0 0 0,0 0 0,0 0 0,0 0 0,0 1 1,0-1-1,-1 0 0,1 0 0,0 0 0,0 0 0,0 0 0,0 0 0,0 0 0,0 0 0,0 0 0,-1 0 0,1 1 0,0-1 0,0 0 0,14 3 62,2-4-35,0 0 1,-1 0-1,1-1 0,-1-1 1,25-8-1,-35 9-73,0 1 0,0-1 0,0 0 0,0-1-1,-1 1 1,1-1 0,-1 0 0,0 0 0,0 0 0,0-1 0,0 1 0,0-1-1,-1 0 1,0 0 0,1 0 0,-2-1 0,1 1 0,0-1 0,-1 1-1,3-10 1,-4 13-10,-1 1 0,0-1-1,0 0 1,0 1 0,0-1 0,0 0-1,0 1 1,0-1 0,0 0-1,-1 1 1,1-1 0,0 0-1,0 1 1,0-1 0,-1 0 0,1 1-1,0-1 1,-1 1 0,1-1-1,0 1 1,-1-1 0,1 1 0,-1-1-1,1 1 1,-1-1 0,1 1-1,-1 0 1,1-1 0,-1 1-1,0 0 1,1-1 0,-1 1 0,1 0-1,-1 0 1,0-1 0,1 1-1,-1 0 1,0 0 0,1 0 0,-1 0-1,0 0 1,1 0 0,-1 0-1,0 0 1,1 0 0,-1 0-1,0 1 1,0-1 0,-38 8-78,27-3 67,0 1-1,1 0 1,-1 1-1,2 0 1,-1 1 0,1 0-1,-14 14 1,17-16 55,1 0-1,0 1 1,1 0 0,-1 0 0,1 1 0,1-1-1,0 1 1,0 0 0,0 0 0,1 0 0,0 1 0,-2 8-1,5-15-61,0-1-1,0 1 0,-1 0 1,1-1-1,0 1 1,1-1-1,-1 1 0,0 0 1,0-1-1,1 1 1,-1 0-1,1-1 0,-1 1 1,1-1-1,0 1 1,0-1-1,-1 0 0,1 1 1,0-1-1,0 0 0,0 1 1,2 0-1,0 0-145,0 0-1,0 0 1,0-1-1,0 1 1,0-1-1,0 0 1,0 0-1,0 0 1,0 0-1,6 0 1,4 0-1249,0 0-1,-1-2 1,1 1 0,25-6 0,6-8-3556,1-7 33</inkml:trace>
</inkml:ink>
</file>

<file path=ppt/ink/ink1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2.742"/>
    </inkml:context>
    <inkml:brush xml:id="br0">
      <inkml:brushProperty name="width" value="0.025" units="cm"/>
      <inkml:brushProperty name="height" value="0.025" units="cm"/>
    </inkml:brush>
  </inkml:definitions>
  <inkml:trace contextRef="#ctx0" brushRef="#br0">147 8 13261,'0'0'10991,"-9"-3"-9101,3 2-1783,1 0 0,-1 0-1,1 0 1,-1 0 0,0 1 0,1 0-1,-1 0 1,0 1 0,1-1 0,-1 1 0,1 1-1,-1-1 1,1 1 0,0 0 0,0 0-1,-1 0 1,1 1 0,1 0 0,-1 0-1,0 0 1,1 0 0,-1 1 0,1 0 0,-5 6-1,9-10-118,-1 0-1,1 0 0,0 1 0,0-1 1,-1 0-1,1 1 0,0-1 0,0 0 1,0 1-1,0-1 0,0 0 1,-1 1-1,1-1 0,0 1 0,0-1 1,0 0-1,0 1 0,0-1 0,0 0 1,0 1-1,0-1 0,0 0 1,0 1-1,1-1 0,-1 1 0,0-1 1,0 0-1,0 1 0,0-1 0,1 0 1,-1 1-1,0-1 0,0 0 1,0 0-1,1 1 0,-1-1 0,0 0 1,0 0-1,1 1 0,-1-1 0,22 7-632,31-4-999,-48-3 1247,33-1-1021,-23 0 1108,-1 1 0,1 0 0,-1 1 0,0 1 0,16 4 0,-29-6 404,0 0 0,0 0 0,-1 1 0,1-1-1,0 0 1,-1 1 0,1-1 0,0 0 0,-1 1 0,1-1 0,-1 1-1,1-1 1,0 1 0,-1-1 0,1 1 0,-1 0 0,0-1 0,1 1-1,-1 0 1,1-1 0,-1 1 0,0 0 0,0-1 0,1 1 0,-1 0-1,0 0 1,0-1 0,0 1 0,0 0 0,0 0 0,0-1 0,0 1 0,0 0-1,0 0 1,0-1 0,0 1 0,-1 0 0,1 0 0,0-1 0,0 1-1,-1 0 1,1-1 0,-1 1 0,1 0 0,0-1 0,-1 1 0,1 0-1,-1-1 1,0 1 0,1-1 0,-1 1 0,-29 29 2814,23-23-2672,-1-1 0,1 0-1,-2 0 1,1-1 0,0 0 0,-1-1 0,0 1 0,0-2 0,-1 1-1,-16 3 1,25-7-364,1-1-1,0 1 1,0 0-1,-1-1 1,1 1-1,0 0 0,0-1 1,-1 1-1,1 0 1,0-1-1,0 1 1,0 0-1,0-1 1,-1 1-1,1-1 1,0 1-1,0-1 0,0 1 1,0 0-1,0-1 1,0 1-1,0-1 1,0 1-1,0 0 1,0-1-1,1 1 1,-1-1-1,0 1 0,0 0 1,0-1-1,0 1 1,1-1-1,-1 1 1,0 0-1,0-1 1,1 1-1,-1 0 1,0-1-1,0 1 0,1 0 1,-1 0-1,0-1 1,1 1-1,13-19-4438,6-2-3067,2-3-5808</inkml:trace>
</inkml:ink>
</file>

<file path=ppt/ink/ink1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3.083"/>
    </inkml:context>
    <inkml:brush xml:id="br0">
      <inkml:brushProperty name="width" value="0.025" units="cm"/>
      <inkml:brushProperty name="height" value="0.025" units="cm"/>
    </inkml:brush>
  </inkml:definitions>
  <inkml:trace contextRef="#ctx0" brushRef="#br0">94 4 18001,'0'0'9273,"-9"-1"-7933,-38-2-711,46 3-625,-1 0 0,0 0-1,1 0 1,-1 1-1,1-1 1,-1 0-1,1 1 1,-1-1-1,1 1 1,-1-1-1,1 1 1,0 0-1,-1-1 1,1 1-1,0 0 1,0 0-1,-1 0 1,1 0-1,0 0 1,0 0-1,0 1 1,0-1-1,0 0 1,0 1-1,1-1 1,-1 0-1,0 1 1,1-1-1,-1 1 1,1-1-1,-1 1 1,1-1-1,0 1 1,-1 2-1,2-3-40,-1 0-1,0 0 1,1 0-1,-1 0 1,1 0-1,-1 0 1,1 0-1,0-1 1,-1 1-1,1 0 1,0 0-1,0 0 1,0-1-1,-1 1 1,1 0-1,0-1 1,0 1-1,0-1 1,0 1-1,0-1 1,0 1-1,0-1 1,0 0-1,1 1 1,0-1-1,37 8-1051,-29-6 660,11 2-275,-11-3 593,-1 0 0,0 1 1,1 0-1,-1 1 0,0-1 1,0 2-1,0 0 1,0 0-1,-1 0 0,11 8 1,-18-11 217,-1-1 1,1 1-1,0 0 1,-1-1-1,1 1 1,-1 0-1,1 0 1,0-1-1,-1 1 1,0 0-1,1 0 1,-1 0-1,1 0 1,-1 0-1,0 0 1,0-1-1,0 1 1,1 0-1,-1 0 1,0 0-1,0 0 1,0 0-1,0 0 1,-1 0-1,1 0 1,0 0-1,-1 1 1,0 0 53,0 0 1,0 0-1,0-1 1,-1 1 0,1 0-1,-1-1 1,1 0-1,-1 1 1,0-1 0,0 0-1,1 0 1,-3 1-1,-9 4 389,1 0 0,-1-2-1,-15 5 1,21-7-332,-44 9-227,30-12-3997,13-1-2934</inkml:trace>
</inkml:ink>
</file>

<file path=ppt/ink/ink1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3.810"/>
    </inkml:context>
    <inkml:brush xml:id="br0">
      <inkml:brushProperty name="width" value="0.025" units="cm"/>
      <inkml:brushProperty name="height" value="0.025" units="cm"/>
    </inkml:brush>
  </inkml:definitions>
  <inkml:trace contextRef="#ctx0" brushRef="#br0">113 94 17809,'0'0'2957,"-10"0"-53,6 0-2735,0 1 0,-1-1 1,1 1-1,0 0 0,0 0 0,0 0 0,0 1 0,0-1 0,0 1 0,0 0 0,0 0 0,0 1 0,1-1 0,-1 1 0,1 0 0,0-1 0,0 1 0,0 1 0,0-1 0,0 0 0,1 1 0,0 0 1,-1-1-1,1 1 0,1 0 0,-4 8 0,3-8-93,0 1 0,1-1 0,0 1 0,0 0 0,0-1 0,0 1 0,0 0 0,1 0 0,0 8 0,1-12-61,-1 1 0,1-1 0,-1 1-1,1-1 1,-1 1 0,1-1 0,0 1-1,0-1 1,0 0 0,-1 1 0,1-1 0,1 0-1,-1 0 1,0 1 0,0-1 0,0 0-1,1 0 1,-1-1 0,0 1 0,1 0-1,-1 0 1,1-1 0,-1 1 0,1 0 0,-1-1-1,1 0 1,-1 1 0,1-1 0,0 0-1,-1 0 1,3 0 0,6 1 18,1-1 0,-1 0 0,0-1 0,0 0 0,0-1 1,0 0-1,-1-1 0,1 0 0,0 0 0,-1-1 0,0 0 0,12-7 0,6-7-27,-2 0 0,38-35-1,-60 51-4,-3 1-2,0 1 0,0 0 0,1-1 0,-1 1 0,0 0 0,0 0 0,1-1 0,-1 1 0,0 0 0,1 0 0,-1-1 0,0 1 0,1 0 0,-1 0 0,0 0 0,1 0 0,-1 0 0,0-1 0,1 1 0,-1 0 0,0 0 0,1 0 0,-1 0 0,0 0 0,1 0 0,-1 0 0,1 0 0,-1 0 0,0 1 0,1-1 0,-1 0 0,0 0 0,1 0 0,-1 0 0,0 0 0,1 1 0,-1-1 0,0 0 0,1 0 0,-1 0 0,0 1 0,0-1 0,1 0 0,-1 0 0,0 1 0,0-1 1,0 0-1,1 1 0,-1-1 0,0 0 0,0 1 0,0-1 0,0 0 0,0 1 0,1-1 0,-1 1 0,0-1 0,0 0 0,0 1 0,0-1 0,0 1 0,2 39 173,1 0-85,-2-37-80,1 1 0,0-1 0,0 1 0,0-1 0,0 0 0,0 0 0,1 0 0,-1 0 0,1 0 0,0-1 0,-1 1 0,1-1 0,1 1 0,-1-1 1,0 0-1,1 0 0,-1-1 0,1 1 0,-1-1 0,1 0 0,0 0 0,5 1 0,9 1-197,0 0 1,1-2 0,27-1-1,-24-1-458,7 1-1229,0-2-1,-1-1 1,0-1 0,39-12-1,-55 13 1263,-1 0 0,0-1 0,0-1-1,0 0 1,-1 0 0,0-1-1,0 0 1,0-1 0,-1 0-1,1 0 1,-2-1 0,1 0-1,10-14 1,-18 21 810,0-1 1,0 0-1,0 0 0,0 1 0,0-1 1,0 0-1,0 0 0,-1 0 1,1 0-1,-1 0 0,1 0 0,-1 0 1,1-3-1,-2 4-4,1 0-1,0 1 1,0-1-1,0 1 1,-1-1-1,1 0 1,0 1-1,0-1 1,-1 1 0,1-1-1,0 1 1,-1-1-1,1 1 1,-1-1-1,1 1 1,-1 0-1,1-1 1,-1 1 0,1 0-1,-1-1 1,1 1-1,-1 0 1,1-1-1,-1 1 1,0 0-1,1 0 1,-1 0 0,0 0-1,-31 4 5103,10 6-5431,-35 34 2840,54-41-2472,-1 0 0,1 0 1,0 1-1,0 0 1,0-1-1,0 1 0,0 0 1,1 1-1,0-1 0,0 0 1,0 1-1,-2 8 0,4-13-213,0 1-1,0 0 0,0-1 1,0 1-1,0-1 1,0 1-1,0 0 0,0-1 1,0 1-1,1 0 0,-1-1 1,0 1-1,0-1 0,0 1 1,1-1-1,-1 1 0,0-1 1,1 1-1,-1-1 1,1 1-1,-1-1 0,0 1 1,1-1-1,-1 1 0,1-1 1,-1 0-1,1 1 0,-1-1 1,1 0-1,0 1 0,0-1 1,27 4 253,28-13-33,-32-2-344,-1 0 1,0-1 0,0-1-1,-2-1 1,0-1 0,0-1-1,-1-1 1,-1-1-1,-1 0 1,-1-1 0,0-1-1,21-34 1,-38 54 226,-6 10 22,0 1-1,1-1 1,0 1-1,1 0 1,0 0-1,-3 16 0,6-19-163,1-1-1,0 0 0,0 1 0,0-1 0,1 0 0,0 0 0,0 0 0,1 1 0,0-1 1,0 0-1,1-1 0,6 12 0,-7-14-271,1 0 0,-1-1 1,1 1-1,0-1 0,1 0 1,-1 1-1,1-1 0,7 4 0,-6-4-389,0 0 0,0-1-1,0 0 1,1 0 0,-1-1-1,1 1 1,-1-1-1,8 1 1,30-1-8472</inkml:trace>
</inkml:ink>
</file>

<file path=ppt/ink/ink1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4.759"/>
    </inkml:context>
    <inkml:brush xml:id="br0">
      <inkml:brushProperty name="width" value="0.025" units="cm"/>
      <inkml:brushProperty name="height" value="0.025" units="cm"/>
    </inkml:brush>
  </inkml:definitions>
  <inkml:trace contextRef="#ctx0" brushRef="#br0">57 148 7399,'9'-7'3977,"-3"3"-3155,37-28 3184,-40 30-3418,-1 0 0,0 0 0,0-1 0,0 1 0,0-1 0,0 1 0,-1-1 0,1 1 0,-1-1 0,0 0 0,1 0 0,-1 0 0,0 0 0,-1 0 0,1 0 0,-1 0 0,1-4 0,-1 6-502,-1 0 0,0 0 0,1 0 0,-1 1-1,1-1 1,-1 0 0,0 1 0,0-1 0,0 1 0,1-1 0,-1 1 0,0-1 0,0 1-1,0-1 1,0 1 0,0 0 0,0 0 0,0-1 0,0 1 0,0 0 0,1 0 0,-1 0-1,0 0 1,0 0 0,0 0 0,0 0 0,0 0 0,0 1 0,-1-1 0,-33 7 204,29-4-265,0 1 1,1 0-1,-1 1 1,1-1-1,0 1 1,0 0-1,0 0 0,0 1 1,1 0-1,-5 8 1,7-11-16,0 0 0,0 1 1,0-1-1,0 1 0,0 0 1,1-1-1,0 1 0,0 0 0,0 0 1,0 0-1,0 0 0,1 0 1,0 0-1,0 0 0,0 0 0,0 0 1,1 0-1,-1 0 0,3 6 1,-2-8-2,0-1 1,1 0 0,-1 0 0,0 0-1,1 0 1,0 0 0,-1 0 0,1 0-1,0 0 1,-1-1 0,1 1 0,0 0-1,0-1 1,-1 0 0,1 1 0,0-1-1,0 0 1,0 0 0,0 0 0,0 0-1,-1 0 1,3-1 0,44-7 203,-22-3-224,-2-1-1,1-1 0,-1-2 0,-1 0 1,-1-1-1,0-2 0,-1 0 0,-1-1 1,20-24-1,-37 39-3,9-10-300,-14 19-152,-19 29 282,16-25 269,1 1 1,0-1 0,0 1-1,1 0 1,0 0-1,1 0 1,0 0 0,0 0-1,2 0 1,-1 0 0,1 1-1,0-1 1,3 12 0,-2-19-60,0-1 0,0 0 0,1 1 0,-1-1 0,1 0 0,-1 0 0,1 0 0,0 0 0,0 0 0,0-1 0,0 1 0,0-1 0,0 1 0,1-1 0,-1 0 0,0 1 0,1-1 0,-1 0 0,1-1 0,-1 1 0,1 0 0,-1-1 0,1 1 0,-1-1 0,1 0 0,0 0 0,-1 0 0,6-1 0,0 1 31,0-1 0,0 0 0,-1 0-1,1-1 1,0 0 0,0 0 0,-1-1 0,10-5 0,-3 0-70,-1-2 0,-1 0 0,1 0 0,-1-1 0,-1-1 0,0 0 0,-1 0 0,0-1 1,10-18-1,-23 47-167,1 1 1,0-1-1,2 0 1,1 22 0,-1-36 180,0 0 1,0-1-1,0 1 1,1-1-1,-1 1 1,1-1-1,-1 1 1,1-1-1,0 1 1,-1-1-1,1 0 1,0 1-1,0-1 1,0 0-1,0 1 1,0-1 0,0 0-1,1 0 1,-1 0-1,0 0 1,0 0-1,1-1 1,2 2-1,0 0 17,0-1-1,0 1 0,0-1 1,1-1-1,-1 1 0,0 0 1,1-1-1,7 0 1,-1-1 19,1-1 1,-1 1-1,1-2 1,-1 0-1,21-8 1,-15 4-28,-1-2 1,24-16-1,-36 23 0,-1 0 0,0-1 0,0 1 0,0-1 0,0 0 0,-1 1-1,1-1 1,-1 0 0,0-1 0,1 1 0,-1 0 0,-1-1 0,1 1 0,0-1 0,-1 1-1,0-1 1,0 0 0,1-7 0,-2 11-5,0-1 0,-1 0-1,1 0 1,0 0 0,-1 0 0,1 0-1,-1 1 1,1-1 0,-1 0 0,0 0-1,1 1 1,-1-1 0,0 0 0,1 1-1,-1-1 1,0 1 0,0-1 0,0 1-1,1-1 1,-1 1 0,0 0 0,0-1-1,0 1 1,0 0 0,0 0 0,0 0-1,0-1 1,0 1 0,0 0 0,0 0-1,1 1 1,-1-1 0,0 0 0,0 0-1,0 0 1,0 0 0,0 1-1,0-1 1,-1 1 0,-2 0-5,0-1 0,1 1 0,-1 0 0,0 1-1,1-1 1,-1 1 0,1-1 0,-1 1 0,-3 3 0,5-3 5,-1 0-1,1 1 1,0-1 0,0 1 0,0-1 0,0 1 0,0 0-1,1 0 1,-1 0 0,1 0 0,0 0 0,0 0-1,0 0 1,0 1 0,0-1 0,1 0 0,-1 1-1,1-1 1,0 0 0,0 1 0,0-1 0,1 0 0,-1 0-1,1 1 1,0-1 0,0 0 0,0 0 0,0 0-1,0 1 1,1-1 0,-1-1 0,1 1 0,0 0-1,3 3 1,-3-3-170,1-1 1,0 0-1,0 0 0,0 0 0,0 0 0,0 0 0,0-1 0,0 1 0,0-1 1,1 0-1,-1 0 0,0 0 0,7 0 0,33-1-6135,-17-12-1641,-8-8-3605</inkml:trace>
</inkml:ink>
</file>

<file path=ppt/ink/ink1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5.101"/>
    </inkml:context>
    <inkml:brush xml:id="br0">
      <inkml:brushProperty name="width" value="0.025" units="cm"/>
      <inkml:brushProperty name="height" value="0.025" units="cm"/>
    </inkml:brush>
  </inkml:definitions>
  <inkml:trace contextRef="#ctx0" brushRef="#br0">1 1 17521,'0'0'7206</inkml:trace>
</inkml:ink>
</file>

<file path=ppt/ink/ink1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5.459"/>
    </inkml:context>
    <inkml:brush xml:id="br0">
      <inkml:brushProperty name="width" value="0.025" units="cm"/>
      <inkml:brushProperty name="height" value="0.025" units="cm"/>
    </inkml:brush>
  </inkml:definitions>
  <inkml:trace contextRef="#ctx0" brushRef="#br0">15 0 11787,'0'0'8296,"0"73"-6694,-3-37-545,-1 1-385,0 4-512,1-2-96,2-2-64,1-5-544,0-5-1122,0-8-1120,0-6-1186</inkml:trace>
</inkml:ink>
</file>

<file path=ppt/ink/ink1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5.801"/>
    </inkml:context>
    <inkml:brush xml:id="br0">
      <inkml:brushProperty name="width" value="0.025" units="cm"/>
      <inkml:brushProperty name="height" value="0.025" units="cm"/>
    </inkml:brush>
  </inkml:definitions>
  <inkml:trace contextRef="#ctx0" brushRef="#br0">0 103 12236,'8'-10'2429,"-3"3"-2000,1-1 1,1 1-1,-1 0 1,1 1 0,0-1-1,0 1 1,1 1-1,0-1 1,0 1 0,0 1-1,1-1 1,0 2-1,-1-1 1,1 1 0,1 0-1,-1 1 1,0 0-1,13-1 1,-9 3-247,0 1 0,0 0 0,0 1 0,-1 0 0,1 1 0,0 0 0,-1 1 0,1 0 0,-1 1 0,14 8 0,-21-10-158,1 0 0,-1 0 0,0 0 0,0 1 1,0-1-1,0 1 0,0 1 0,-1-1 0,0 1 0,0 0 0,0-1 0,0 2 0,-1-1 1,0 0-1,0 1 0,-1-1 0,1 1 0,-1 0 0,0 0 0,-1 0 0,1 0 1,-1 0-1,0 9 0,-1-12 46,-1 0 0,0 0 1,0 0-1,0 0 0,0 0 1,-1 0-1,1-1 0,-1 1 1,1 0-1,-1-1 0,0 1 1,0-1-1,0 0 0,-1 1 1,1-1-1,0 0 0,-1 0 1,1-1-1,-1 1 0,0 0 1,0-1-1,-5 2 0,-9 5 303,0-2 0,-29 8 0,41-13-334,-19 5 10,0-1 0,-36 2 0,13-6-3867,55-8-3406,14 1 1527</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0.728"/>
    </inkml:context>
    <inkml:brush xml:id="br0">
      <inkml:brushProperty name="width" value="0.025" units="cm"/>
      <inkml:brushProperty name="height" value="0.025" units="cm"/>
    </inkml:brush>
  </inkml:definitions>
  <inkml:trace contextRef="#ctx0" brushRef="#br0">1 0 19314,'0'0'12396,"74"40"-23222,-45-24 2530,1-1-2434</inkml:trace>
</inkml:ink>
</file>

<file path=ppt/ink/ink1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6.333"/>
    </inkml:context>
    <inkml:brush xml:id="br0">
      <inkml:brushProperty name="width" value="0.025" units="cm"/>
      <inkml:brushProperty name="height" value="0.025" units="cm"/>
    </inkml:brush>
  </inkml:definitions>
  <inkml:trace contextRef="#ctx0" brushRef="#br0">21 64 5285,'0'0'18487,"2"9"-16731,-2-3-1591,1 0 0,-1 0 0,0 0 0,-1 0 0,1 0 0,-1 0 0,-1 0 1,1 0-1,-1 0 0,0 0 0,-5 10 0,-1 5-24,8-21-132,0 0-1,0 0 1,0 0 0,0 0-1,0-1 1,0 1 0,0 0-1,1 0 1,-1 0-1,0 0 1,0 0 0,0 0-1,0 0 1,0 0 0,0 0-1,0 0 1,0 0-1,0 0 1,0 0 0,0 0-1,0 0 1,0 0-1,1 0 1,-1 0 0,0 0-1,0 0 1,0 0 0,0 0-1,0 0 1,0 0-1,0 0 1,0 0 0,0 0-1,0 0 1,0 0 0,1 0-1,-1 0 1,0 0-1,0 0 1,0 0 0,0 0-1,0 0 1,0 0 0,0 0-1,0 0 1,18-34 472,20-101-219,-37 133-321,-1 38-288,1-31 386,-1 1-1,1-1 1,0 1 0,1-1-1,-1 0 1,1 1-1,0-1 1,0 0 0,1 0-1,0-1 1,0 1-1,0 0 1,0-1-1,0 0 1,1 0 0,0 0-1,0 0 1,0 0-1,0-1 1,1 0 0,-1 0-1,1 0 1,0 0-1,0-1 1,0 0 0,0 0-1,0 0 1,1-1-1,-1 1 1,0-1 0,1 0-1,-1-1 1,1 0-1,-1 1 1,1-2 0,-1 1-1,1-1 1,-1 0-1,0 0 1,1 0-1,-1-1 1,0 1 0,0-1-1,0-1 1,0 1-1,0-1 1,8-6 0,2-1 29,-1-1 0,25-25 0,-35 32-67,0 1 0,-1-1 0,1-1 0,-1 1 0,0 0 0,-1-1 0,1 1 0,-1-1 0,0 0 0,0 0 0,0 0 0,0 0-1,-1 0 1,1-8 0,-18 27-486,10-3 500,0 0 0,1 1 0,0 0 0,0 0 0,1 0 0,1 1 0,0-1 0,1 1 0,0 0 0,1 23 0,0-35 0,1 0-1,0 1 1,0-1-1,0 0 1,1 0-1,-1 0 1,0 0-1,0 0 0,0 1 1,1-1-1,-1 0 1,1 0-1,-1 0 1,1 0-1,-1 0 1,1 0-1,0 0 1,-1 0-1,1 0 1,0 0-1,0-1 1,0 1-1,0 0 1,0 0-1,0-1 1,0 1-1,2 0 1,-1 0 15,1 0 1,0-1-1,-1 0 1,1 1 0,0-1-1,0 0 1,-1-1 0,1 1-1,0 0 1,0-1 0,4-1-1,1 0 15,1-1-1,-1-1 0,0 0 0,0 0 0,-1 0 0,1-1 0,6-5 1,-4 0-174,-1 1 0,-1-2 0,0 1 1,0-1-1,-1 0 0,-1 0 1,0-1-1,7-19 0,-20 57-112,3-15 118,1 0 1,0-1-1,1 1 0,0 0 1,0 1-1,1-1 0,1 0 0,0 0 1,0 1-1,3 15 0,-2-26-93,0 0 0,-1 1 0,1-1 0,0 0 0,0 0 0,-1 0 0,1 0 0,0 0 0,0 0 0,0 0 0,1 0 0,-1 0 0,0 0 0,0 0 0,0 0 0,1-1 0,1 2 0,-2-2-189,0 1 0,0-1 1,1 0-1,-1 1 0,0-1 0,1 0 0,-1 0 1,0 0-1,1 0 0,-1 0 0,0 0 0,1 0 0,-1 0 1,0 0-1,1-1 0,-1 1 0,0-1 0,0 1 0,2-1 1,8-12-5778</inkml:trace>
</inkml:ink>
</file>

<file path=ppt/ink/ink1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6.673"/>
    </inkml:context>
    <inkml:brush xml:id="br0">
      <inkml:brushProperty name="width" value="0.025" units="cm"/>
      <inkml:brushProperty name="height" value="0.025" units="cm"/>
    </inkml:brush>
  </inkml:definitions>
  <inkml:trace contextRef="#ctx0" brushRef="#br0">0 0 3523,'0'0'7752</inkml:trace>
</inkml:ink>
</file>

<file path=ppt/ink/ink1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7.029"/>
    </inkml:context>
    <inkml:brush xml:id="br0">
      <inkml:brushProperty name="width" value="0.025" units="cm"/>
      <inkml:brushProperty name="height" value="0.025" units="cm"/>
    </inkml:brush>
  </inkml:definitions>
  <inkml:trace contextRef="#ctx0" brushRef="#br0">191 12 10025,'0'0'18402,"-12"-2"-17553,8 1-799,-15-2 276,0 0-1,-28 0 0,43 3-302,-1 0 1,0 0-1,0 1 0,0-1 1,0 1-1,1 0 0,-1 0 1,0 0-1,1 1 1,-1 0-1,1 0 0,-1 0 1,1 0-1,0 1 0,0 0 1,0 0-1,-4 4 0,7-6-58,0-1 0,1 1-1,0 0 1,-1 0-1,1-1 1,-1 1 0,1 0-1,0 0 1,0-1-1,-1 1 1,1 0-1,0 0 1,0 0 0,0 0-1,0-1 1,0 1-1,0 0 1,0 0 0,0 0-1,0-1 1,1 1-1,-1 0 1,0 0 0,0 0-1,1-1 1,-1 1-1,1 0 1,-1 0 0,0-1-1,1 1 1,-1 0-1,1-1 1,0 1-1,-1-1 1,1 1 0,-1-1-1,1 1 1,0-1-1,-1 1 1,1-1 0,0 1-1,0-1 1,-1 0-1,1 1 1,0-1 0,0 0-1,1 0 1,45 16-1270,-38-15 968,29 9-1020,-13-5 610,43 16 1,-63-19 813,1 0 1,-1 1 0,0 0-1,1 0 1,-1 0 0,0 0-1,-1 1 1,1 0 0,-1 0 0,1 0-1,-1 1 1,6 9 0,-8-12-7,-1 0 0,0 0 1,0-1-1,0 1 1,0 0-1,-1 0 0,1 1 1,-1-1-1,1 0 1,-1 0-1,1 0 0,-1 0 1,0 0-1,0 1 0,0-1 1,-1 0-1,1 0 1,0 0-1,-1 0 0,1 0 1,-1 0-1,-1 4 1,0-3 68,-1 0 1,1 0-1,0 0 1,-1-1 0,0 1-1,1-1 1,-1 1 0,0-1-1,0 0 1,0 0 0,-1-1-1,-3 3 1,-6 1 229,0-1 0,0 0 1,0 0-1,0-2 0,0 1 0,-17-1 1,27-1-427,0-1-1,1 0 1,-1 0 0,0 0 0,0 0 0,1-1 0,-1 1-1,0-1 1,0 1 0,1-1 0,-1 0 0,1 0-1,-1 0 1,1-1 0,-1 1 0,1-1 0,0 1 0,0-1-1,-1 0 1,1 0 0,0 1 0,1-2 0,-3-2 0,2 2-504,1-1 0,-1 1 1,1-1-1,1 0 1,-1 1-1,0-1 1,1 0-1,0 0 0,0 0 1,0 0-1,0 1 1,0-1-1,1 0 0,0 0 1,0 1-1,0-1 1,2-4-1,12-25-5436</inkml:trace>
</inkml:ink>
</file>

<file path=ppt/ink/ink1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7.356"/>
    </inkml:context>
    <inkml:brush xml:id="br0">
      <inkml:brushProperty name="width" value="0.025" units="cm"/>
      <inkml:brushProperty name="height" value="0.025" units="cm"/>
    </inkml:brush>
  </inkml:definitions>
  <inkml:trace contextRef="#ctx0" brushRef="#br0">76 1 17040,'0'0'4874,"-5"11"-3005,-9 28-433,1 0 1,2 1 0,1 0 0,3 0 0,-5 71 0,12-109-1428,0 0 0,0-1 0,0 1 0,0 0 0,0-1 0,0 1 0,0 0-1,1 0 1,-1-1 0,1 1 0,-1 0 0,1-1 0,0 1 0,0-1 0,-1 1 0,1-1 0,0 1 0,1-1 0,-1 0 0,0 1 0,0-1 0,0 0 0,1 0-1,-1 0 1,1 0 0,-1 0 0,1 0 0,-1 0 0,1 0 0,-1-1 0,1 1 0,0-1 0,-1 1 0,1-1 0,0 0 0,-1 1 0,1-1 0,0 0-1,0 0 1,-1 0 0,1 0 0,0-1 0,0 1 0,-1 0 0,1-1 0,2 0 0,4-1-60,1-1 1,0 0-1,-1 0 1,1-1-1,-1 0 1,0 0 0,13-10-1,-10 5-216,31-21-626,-40 28 848,0 1 0,0 0 0,0 0 1,0 0-1,1 0 0,-1 0 0,0 0 0,1 1 1,-1-1-1,1 1 0,-1 0 0,1 0 0,-1 0 1,0 0-1,1 0 0,3 1 0,-5 0 34,0 0 1,0 0-1,0 0 0,0 0 1,0 0-1,0 0 0,0 0 1,-1 1-1,1-1 0,0 0 0,-1 1 1,1-1-1,-1 1 0,1-1 1,-1 0-1,0 1 0,0-1 0,0 1 1,0 2-1,2 34 293,-2-35-184,0-1-76,0 0 1,0 1-1,-1-1 1,1 0-1,-1 0 1,1 1-1,-1-1 1,0 0-1,0 0 1,0 0-1,0 0 1,0 0-1,0 0 1,-1 0-1,1 0 1,-1-1-1,1 1 1,-4 3-1,0-2 67,1 0 0,-1 0 0,0-1 0,0 1 0,0-1 0,0 0 0,-9 2 0,-4 0 152,0-1 0,0 0 0,-32-1 0,43-2-334,0 0 0,-1-1 1,1 0-1,0 0 0,-12-4 0,18 5 43,0-1-1,0 1 0,0 0 0,0-1 0,0 1 0,0-1 0,0 1 0,0-1 0,0 0 0,0 1 0,0-1 0,0 0 1,0 0-1,0 1 0,0-1 0,1 0 0,-1 0 0,0 0 0,1 0 0,-1 0 0,1 0 0,-1 0 0,1 0 0,-1-1 1,1 1-1,0 0 0,0 0 0,-1 0 0,1 0 0,0-1 0,0 1 0,0 0 0,0 0 0,0 0 0,1 0 0,-1-1 0,0 1 1,0 0-1,1 0 0,-1 0 0,1 0 0,-1 0 0,1 0 0,-1 0 0,2-1 0,-1 0-610,1 0-1,0 1 0,-1-1 1,1 1-1,0-1 0,0 1 1,0 0-1,0 0 0,0 0 1,0 0-1,1 0 1,-1 1-1,4-2 0,-5 2 354,27-8-5960</inkml:trace>
</inkml:ink>
</file>

<file path=ppt/ink/ink1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7.729"/>
    </inkml:context>
    <inkml:brush xml:id="br0">
      <inkml:brushProperty name="width" value="0.025" units="cm"/>
      <inkml:brushProperty name="height" value="0.025" units="cm"/>
    </inkml:brush>
  </inkml:definitions>
  <inkml:trace contextRef="#ctx0" brushRef="#br0">26 325 17008,'0'0'12844,"-7"60"-12011,-1-35-417,2 2-95,2-1-225,4-4-32,0-4-416,0-7-1282,10-4-1505,0-7-1121,3-2-1249,-3-17-10122</inkml:trace>
  <inkml:trace contextRef="#ctx0" brushRef="#br0" timeOffset="1">235 0 17873,'0'0'6214,"-12"67"-3684,9-33-480,-3 4-833,0 2-448,2-1-224,-1 0-257,2 0-192,2-4-64,1-3-128,0-3-833,0-2-961,3-7-1793,3-7-1666,0-6-2435</inkml:trace>
</inkml:ink>
</file>

<file path=ppt/ink/ink1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8.647"/>
    </inkml:context>
    <inkml:brush xml:id="br0">
      <inkml:brushProperty name="width" value="0.025" units="cm"/>
      <inkml:brushProperty name="height" value="0.025" units="cm"/>
    </inkml:brush>
  </inkml:definitions>
  <inkml:trace contextRef="#ctx0" brushRef="#br0">61 155 6726,'0'0'22566,"-9"8"-22166,3-3-306,0 2-1,0-1 1,1 1-1,0-1 1,1 1-1,-6 11 1,8-16-74,1 0 0,0 0 0,0-1-1,1 1 1,-1 0 0,0 0 0,1 0 0,-1 0 0,1 0 0,-1 0 0,1 0 0,0 0 0,0 1 0,0-1 0,0 0 0,0 0 0,1 0 0,-1 0-1,1 0 1,-1 0 0,1 0 0,0 0 0,-1 0 0,1 0 0,0-1 0,0 1 0,1 0 0,-1 0 0,0-1 0,0 1 0,1-1 0,-1 1 0,1-1 0,0 0-1,-1 1 1,1-1 0,0 0 0,0 0 0,2 1 0,1 0 8,1-1 1,-1 0-1,0 0 0,0 0 0,1 0 1,-1-1-1,1 0 0,-1 0 0,1-1 1,-1 1-1,0-1 0,1 0 0,-1-1 0,0 1 1,0-1-1,0 0 0,0 0 0,0-1 1,0 1-1,-1-1 0,1 0 0,5-6 1,7-4-89,-1-1 1,-1 0-1,0-2 1,17-22-1,-23 27-10,0-1-1,-1 0 0,0 0 0,-1-1 0,-1 0 0,0 0 0,0 0 1,-2-1-1,1 0 0,2-20 0,-7 34 66,0 0 0,0-1 1,0 1-1,1 0 0,-1-1 0,0 1 0,0 0 1,0 0-1,0-1 0,0 1 0,0 0 0,0-1 1,0 1-1,0 0 0,-1-1 0,1 1 0,0 0 1,0-1-1,0 1 0,0 0 0,0 0 0,0-1 1,-1 1-1,1 0 0,0 0 0,0-1 0,0 1 1,-1 0-1,1 0 0,0-1 0,0 1 1,-1 0-1,1 0 0,0 0 0,0 0 0,-1-1 1,1 1-1,0 0 0,-1 0 0,1 0 0,-14 7-62,-11 18 107,13-9 51,0 0 1,2 2-1,-1-1 0,-7 20 1,15-28-21,-1 0 0,1 0 0,0 1 0,1 0 0,0-1 0,1 1 0,0 0 0,0 0 0,1 0 0,1 12 0,-1-20-62,1-1 0,-1 1 0,0-1 0,1 0 0,-1 1-1,1-1 1,-1 1 0,1-1 0,0 0 0,0 1 0,0-1-1,-1 0 1,1 0 0,0 0 0,1 0 0,-1 0 0,0 0-1,0 0 1,0 0 0,0 0 0,1 0 0,2 0 0,-1 1 17,1-1 0,0 0 1,0 0-1,0 0 0,0-1 1,0 0-1,1 0 0,5 0 1,2-1 20,0-1 1,0 0-1,0-1 1,21-8-1,-10 3-100,0-2 0,-1-1-1,0-1 1,0-1-1,-2-1 1,1 0 0,-2-2-1,23-22 1,-41 37 10,-17 28 70,13-22 24,0 1 0,1-1 0,0 1 0,0-1 0,0 1 0,0 0 0,1-1 0,-1 10 0,2-13-41,0-1 1,0 1-1,0-1 1,1 1-1,-1-1 0,0 1 1,1-1-1,-1 0 1,1 1-1,-1-1 0,1 1 1,-1-1-1,1 0 0,0 0 1,0 1-1,0-1 1,0 0-1,0 0 0,0 0 1,0 0-1,0 0 1,0 0-1,0 0 0,1-1 1,-1 1-1,0 0 1,0-1-1,1 1 0,-1-1 1,1 1-1,-1-1 1,1 1-1,-1-1 0,0 0 1,1 0-1,-1 0 1,4 0-1,11 0-26,0 0 0,1-1 0,-1-1 0,0 0 1,0-1-1,23-8 0,89-41-142,-103 40 144,-24 12 7,-1 0 0,1 0 0,-1 1 0,0-1 0,1 0 0,-1 0 0,0 0 0,1 0 0,-1 0 0,0 1 0,1-1 0,-1 0 0,0 0 0,1 1 0,-1-1 0,0 0 0,0 0 0,1 1 0,-1-1 0,0 0 0,0 1 0,0-1 0,1 0 0,-1 1 0,0-1 0,0 0 1,0 1-1,0-1 0,0 0 0,0 1 0,0-1 0,0 1 0,0-1 0,0 0 0,0 1 0,0-1 0,0 0 0,0 1 0,0-1 0,0 1 0,0 0 0,-1 31 130,2-1-22,2-26-143,0 0 1,1 0-1,-1 0 1,1-1 0,0 0-1,0 0 1,1 0-1,-1 0 1,1 0 0,0-1-1,8 4 1,-6-2-30,0-1 0,0 1-1,-1 1 1,1-1 0,6 9 0,-5-2 117,-1 1-1,0 0 1,-1 1-1,0-1 1,-1 1-1,-1 0 1,0 1 0,-1-1-1,0 1 1,-1-1-1,-1 1 1,0 0-1,-1-1 1,-4 27-1,3-37-31,-1 0-1,0 0 0,0-1 0,0 1 0,-1 0 0,1-1 0,-1 1 0,0-1 0,0 0 1,0 0-1,0 0 0,0 0 0,-1-1 0,1 1 0,-1-1 0,0 0 0,0 0 1,0 0-1,0 0 0,0-1 0,0 0 0,0 0 0,-1 0 0,1 0 0,0 0 0,-1-1 1,1 0-1,-5 0 0,4 0-5,0 0 1,-1 1-1,1-2 1,0 1-1,0 0 1,0-1-1,0 0 1,0 0-1,0-1 1,1 0-1,-1 1 1,0-1-1,1-1 1,-1 1-1,1-1 1,0 0-1,-1 0 1,1 0-1,1 0 1,-1-1-1,0 0 1,1 1-1,0-1 1,-3-5-1,4 5-8,0-1 0,0 1 0,0-1 0,1 1 0,0-1 0,0 0 0,0 1 0,0-1 0,1 0 0,0 0 0,0 0 0,0 0 0,1 0 0,-1 1 0,1-1 0,0 0 0,0 0 0,1 1 0,0-1 0,2-5 0,1 4 0,-1 0 0,1 0 0,0 1 0,0 0 0,1-1 0,-1 2 0,1-1 0,1 1 0,-1 0 0,0 0 0,1 0 0,9-3 0,28-10-150,1 3 0,55-12 0,-60 17-767,0-1 1,-1-3 0,52-23-1,-57 16-7106</inkml:trace>
</inkml:ink>
</file>

<file path=ppt/ink/ink1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4.619"/>
    </inkml:context>
    <inkml:brush xml:id="br0">
      <inkml:brushProperty name="width" value="0.025" units="cm"/>
      <inkml:brushProperty name="height" value="0.025" units="cm"/>
    </inkml:brush>
  </inkml:definitions>
  <inkml:trace contextRef="#ctx0" brushRef="#br0">209 239 5125,'2'-1'727,"1"-1"0,-1 0 0,0 0 0,0 0 0,0 0 0,0-1 0,0 1 0,-1 0 0,1-1 0,-1 1 0,1-1 0,-1 0 0,0 1 0,0-1 0,0 0 0,0 0 0,-1 0 0,1-3 0,-1 5-443,0-1 1,0 1-1,0 0 0,0-1 0,0 1 0,0-1 0,-1 1 0,1 0 0,-1-1 1,1 1-1,-1 0 0,1 0 0,-1-1 0,0 1 0,0 0 0,0-1 0,-1 0-214,1 1-1,-1 0 0,1 0 0,-1 0 1,1 0-1,-1 0 0,0 0 1,1 0-1,-1 1 0,0-1 0,0 0 1,0 1-1,0 0 0,-3-1 0,-4 1 5,0-1-1,-1 2 0,1-1 1,0 2-1,-1-1 0,1 1 0,0 0 1,0 1-1,0 0 0,1 1 1,-1 0-1,1 0 0,0 0 0,0 1 1,0 1-1,0-1 0,1 1 1,0 1-1,0-1 0,1 1 0,-7 10 1,11-16-59,1 0 1,0 0-1,0 1 1,0-1-1,0 0 0,0 1 1,0-1-1,1 1 1,-1-1-1,0 1 1,1 0-1,-1-1 1,1 1-1,0-1 1,-1 1-1,1 0 1,0 2-1,0-3 0,1 0 0,-1 0 0,1 0 0,-1-1 1,1 1-1,-1 0 0,1-1 0,-1 1 0,1 0 0,-1-1 0,1 1 0,0-1 0,-1 1 0,1-1 0,0 1 0,0-1 1,0 1-1,-1-1 0,1 0 0,0 0 0,0 1 0,0-1 0,1 0 0,5 1 65,-1 0-1,1-1 0,-1 0 1,1-1-1,0 1 1,-1-1-1,11-3 1,1-2-64,0-1 1,0-1 0,0-1 0,-1 0 0,-1-1 0,1-1 0,-2-1 0,0 0 0,0-1 0,-1 0-1,0-1 1,-2-1 0,1 0 0,-2-1 0,0 0 0,-1-1 0,9-18 0,-13 1 50,-11 27 81,-9 19-64,6-2 9,1 2 1,0-1 0,1 1-1,0 0 1,1 1-1,0-1 1,1 1 0,1 0-1,0 0 1,0 0-1,1 0 1,1 1 0,1-1-1,0 14 1,0-24-63,1 0 1,-1 0-1,1 0 1,0 0-1,-1 0 1,1-1-1,1 1 1,-1 0 0,0-1-1,1 1 1,-1-1-1,1 1 1,0-1-1,-1 0 1,1 0-1,0 0 1,1 0-1,-1 0 1,0 0-1,0 0 1,1-1-1,-1 1 1,1-1-1,0 0 1,-1 0 0,1 0-1,0 0 1,0 0-1,0 0 1,-1-1-1,1 1 1,0-1-1,0 0 1,0 0-1,0 0 1,4-1-1,2 1 2,0-1-1,0 0 0,0 0 0,0-1 1,-1 0-1,1-1 0,0 0 0,-1 0 1,0-1-1,16-9 0,-18 9-22,1-1 1,-1 0-1,0 0 0,0-1 1,-1 0-1,1 0 0,-1 0 0,-1-1 1,1 0-1,-1 1 0,0-2 0,4-11 1,-13 22-48,0 0 1,0 0-1,1 1 1,-1 0-1,-7 8 1,7-7 41,0 1 0,0 0 1,1 0-1,0 0 0,0 1 1,1 0-1,-1-1 0,1 1 1,1 0-1,-1 1 1,1-1-1,1 0 0,-1 1 1,1-1-1,0 8 0,2-14 3,-1 0 0,1 0-1,-1 0 1,1 0 0,-1 0-1,1 0 1,0 0 0,-1 0 0,1 0-1,0 0 1,0 0 0,0-1-1,0 1 1,0 0 0,0-1-1,0 1 1,0-1 0,0 1 0,0-1-1,0 1 1,0-1 0,0 0-1,0 1 1,0-1 0,0 0-1,1 0 1,-1 0 0,0 0 0,2 0-1,41-1 205,-40 0-185,6 0-17,0-2-1,0 1 1,0-1 0,0 0 0,0-1-1,-1-1 1,0 1 0,0-1-1,0-1 1,-1 1 0,0-2-1,0 1 1,0-1 0,-1 0 0,0-1-1,0 1 1,0-2 0,-1 1-1,-1 0 1,0-1 0,7-14 0,-12 4 0,-10 19-105,-18 22-13,21-14 115,1 0 0,0 1 0,1 0 0,-1 0-1,2 0 1,-7 17 0,10-24 0,0 1 0,0-1 0,0 0 0,0 1 0,1-1 0,-1 1 0,1 0 0,0-1 0,0 1 0,0-1 0,0 1 0,0-1 0,0 1 0,1-1 0,-1 1 0,1-1 0,0 1 0,0-1 0,0 1 0,0-1 0,0 0 0,0 1 0,1-1 0,-1 0 0,1 0 1,-1 0-1,1 0 0,0 0 0,0-1 0,0 1 0,4 2 0,0-1-177,0 0 0,0 0 1,0-1-1,0 0 0,0-1 0,13 3 1,10-6-3495,-6-11-4062,-9-7-1755</inkml:trace>
</inkml:ink>
</file>

<file path=ppt/ink/ink1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4.993"/>
    </inkml:context>
    <inkml:brush xml:id="br0">
      <inkml:brushProperty name="width" value="0.025" units="cm"/>
      <inkml:brushProperty name="height" value="0.025" units="cm"/>
    </inkml:brush>
  </inkml:definitions>
  <inkml:trace contextRef="#ctx0" brushRef="#br0">0 0 12364,'0'0'13292</inkml:trace>
</inkml:ink>
</file>

<file path=ppt/ink/ink1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6.659"/>
    </inkml:context>
    <inkml:brush xml:id="br0">
      <inkml:brushProperty name="width" value="0.025" units="cm"/>
      <inkml:brushProperty name="height" value="0.025" units="cm"/>
    </inkml:brush>
  </inkml:definitions>
  <inkml:trace contextRef="#ctx0" brushRef="#br0">35 0 9545,'0'0'5447,"-5"7"-4072,-1 8-578,1 0 0,0 1-1,1 0 1,1-1 0,0 1-1,1 0 1,1 0-1,1 24 1,0-39-745,0 0 0,0 0 0,0 0 1,1 0-1,-1 0 0,0 0 0,1 0 0,-1 0 0,1 0 1,-1 0-1,1 0 0,0-1 0,-1 1 0,1 0 0,0 0 0,-1 0 1,1-1-1,0 1 0,0-1 0,0 1 0,0 0 0,0-1 1,0 1-1,1 0 0,33 3 983,-26-4-899,-1-1-1,1 0 1,-1-1 0,0 0-1,1 0 1,7-4-1,-4 0-69,-2-1 0,1 0-1,-1-1 1,0 0 0,0 0-1,-1-1 1,-1 0 0,1-1-1,11-18 1,-20 33-42,1-1 0,-1 0 0,1 1-1,0-1 1,0 0 0,0 1 0,0-1 0,1 0 0,0 0-1,0 0 1,0 0 0,0 0 0,0 0 0,4 3 0,-2-5 0,1-1 0,-1 1 0,1-1 0,0 1 0,0-1 0,-1-1 0,1 1 0,0-1 0,0 0 0,0 0 0,0 0 0,0 0 0,-1-1 0,1 0 0,5-2 0,4 0-88,-1-2 0,0 1 0,-1-2 0,15-7 0,25-14-641,-52 59-144,-14 1-1946,7-24-768,-1-3-3281</inkml:trace>
</inkml:ink>
</file>

<file path=ppt/ink/ink1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6.984"/>
    </inkml:context>
    <inkml:brush xml:id="br0">
      <inkml:brushProperty name="width" value="0.025" units="cm"/>
      <inkml:brushProperty name="height" value="0.025" units="cm"/>
    </inkml:brush>
  </inkml:definitions>
  <inkml:trace contextRef="#ctx0" brushRef="#br0">1 0 12684,'0'0'7271</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1.071"/>
    </inkml:context>
    <inkml:brush xml:id="br0">
      <inkml:brushProperty name="width" value="0.025" units="cm"/>
      <inkml:brushProperty name="height" value="0.025" units="cm"/>
    </inkml:brush>
  </inkml:definitions>
  <inkml:trace contextRef="#ctx0" brushRef="#br0">67 281 17585,'0'0'3454,"-5"13"-235,-10 23-1584,7-18-659,0-1 0,1 2 0,1-1 0,1 1 0,1-1-1,-5 39 1,9-56-974,0 0-1,0 0 1,0 1 0,0-1-1,1 0 1,-1 0-1,0 0 1,0 1 0,1-1-1,-1 0 1,1 0-1,-1 0 1,1 0-1,-1 0 1,1 0 0,0 0-1,-1 0 1,1 0-1,0 0 1,0 0 0,0 0-1,0 0 1,0-1-1,0 1 1,0 0-1,1 0 1,0 0-1,1-1 0,-1 1-1,0-1 1,0 0 0,1 0 0,-1 0-1,0 0 1,0 0 0,1-1 0,-1 1-1,0-1 1,0 1 0,3-2 0,2-1-3,1 0 1,-1 0 0,-1-1-1,1 0 1,0-1 0,-1 1-1,9-9 1,2-8 1,-2 0 0,0 0 0,-1-1 0,-2-1 0,0 0 0,-1-1 0,11-40 0,-9 22 0,-3 0 0,-1-1 0,4-74 0,-15 97 0,-7 31 0,-15 45 0,19-43 0,-7 13 0,2 1 0,1 0 0,1 0 0,1 1 0,1 0 0,1 0 0,2 0 0,0 34 0,3-59 0,1 1 0,-1-1 0,0 1 0,1 0 0,0-1 0,0 1 0,0-1 0,0 0 0,0 1 0,1-1 0,-1 0 0,1 0 0,0 0 0,0 0 0,0 0 0,0 0 0,1 0 0,-1-1 0,1 1 0,0-1 0,0 0 0,0 0 0,0 0 0,0 0 0,0 0 0,0-1 0,0 1 0,1-1 0,-1 0 0,1 0 0,-1 0 0,1 0 0,-1-1 0,1 0 0,4 1 0,1-1 0,1-1 0,-1 0 0,0 0 0,1-1 0,-1 0 0,0 0 0,0-1 0,0 0 0,-1-1 0,1 0 0,-1 0 0,13-9 0,-8 3 0,0 0 0,-1-1 0,0-1 0,20-25 0,-28 31 0,1 0 0,-1 0 0,-1 0 0,1-1 0,-1 1 0,-1-1 0,1 0 0,-1 0 0,0 0 0,0 0 0,-1 0 0,0-1 0,0-9 0,-1 16 0,0 1 0,0 0 0,0-1 0,0 1 0,0 0 0,0-1 0,0 1 0,0 0 0,0-1 0,0 1 0,0 0 0,0 0 0,-1-1 0,1 1 0,0 0 0,0-1 0,0 1 0,0 0 0,-1-1 0,1 1 0,0 0 0,0 0 0,0 0 0,-1-1 0,1 1 0,0 0 0,-1 0 0,1 0 0,0-1 0,0 1 0,-1 0 0,1 0 0,0 0 0,-1 0 0,1 0 0,0 0 0,-1 0 0,1 0 0,0 0 0,-1 0 0,0 0 0,-16 8 0,-13 17 0,24-17 0,0 0 0,1 1 0,0 0 0,1 0 0,-1 0 0,2 1 0,-1-1 0,1 1 0,1 0 0,0 0 0,0 0 0,1 0 0,0 0 0,2 19 0,0-26-18,0 0-1,1 0 1,-1 0-1,1-1 1,0 1-1,0-1 1,0 0-1,0 1 1,0-1-1,0 0 1,1 0-1,-1 0 1,1 0-1,-1-1 1,1 1-1,0-1 1,0 1-1,0-1 1,0 0-1,0 0 1,0 0-1,0-1 1,0 1-1,0-1 1,5 0 0,2 2-628,0-1 1,1 0 0,-1-1 0,0 0 0,1-1-1,18-4 1,3-9-10501</inkml:trace>
</inkml:ink>
</file>

<file path=ppt/ink/ink1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7.346"/>
    </inkml:context>
    <inkml:brush xml:id="br0">
      <inkml:brushProperty name="width" value="0.025" units="cm"/>
      <inkml:brushProperty name="height" value="0.025" units="cm"/>
    </inkml:brush>
  </inkml:definitions>
  <inkml:trace contextRef="#ctx0" brushRef="#br0">124 150 11179,'0'0'6790,"-10"2"-4740,4-1-1843,1 0 0,-1 0 1,0 1-1,1 0 0,0 0 0,-1 1 0,1-1 1,0 1-1,0 0 0,0 1 0,1-1 0,-1 1 1,1 0-1,0 0 0,0 0 0,0 1 0,0 0 1,1-1-1,0 1 0,0 0 0,0 0 1,1 1-1,0-1 0,0 1 0,0-1 0,-2 12 1,3-16-184,1 1 0,0 0 0,-1-1 0,1 1 0,0 0 1,0-1-1,0 1 0,0 0 0,0-1 0,1 1 0,-1 0 1,0-1-1,1 1 0,-1-1 0,1 1 0,-1-1 0,1 1 1,0-1-1,0 1 0,0-1 0,0 1 0,0-1 0,0 0 0,0 0 1,0 1-1,0-1 0,3 1 0,-1 0-1,0-1-1,1-1 1,-1 1 0,0 0-1,0-1 1,1 0-1,-1 0 1,1 0 0,-1 0-1,0 0 1,1-1-1,-1 0 1,5-1 0,0-1-3,0 0 0,-1 0 0,0-1 1,0 0-1,0-1 0,0 1 0,-1-1 1,1-1-1,-1 1 0,0-1 0,-1 0 1,0 0-1,0-1 0,8-12 0,2-7 23,0 0 0,17-47 0,-30 68-6,3-6 56,-1 1 0,0-1 0,-1 0 0,0 0 1,-1 0-1,2-15 0,-19 63 488,4-14-549,6-8-22,0-1-1,1 1 0,1 0 0,1 0 1,0 0-1,0 0 0,2 0 0,0 0 0,1 0 1,3 19-1,-4-32 0,1 1 1,0-1-1,-1 1 0,1-1 1,1 0-1,-1 1 0,0-1 1,1 0-1,-1 0 0,1 0 1,-1 0-1,1 0 0,0 0 1,0-1-1,0 1 0,0 0 1,0-1-1,0 0 0,0 1 1,1-1-1,-1 0 1,0 0-1,1 0 0,-1-1 1,1 1-1,-1 0 0,1-1 1,-1 0-1,1 1 0,-1-1 1,1 0-1,0-1 0,-1 1 1,1 0-1,-1-1 0,1 1 1,-1-1-1,1 0 0,4-2 1,2 0 16,-1-1 1,1 0 0,-1 0-1,1-1 1,-1-1 0,-1 1-1,1-1 1,-1 0 0,9-10 0,26-35 26,-42 91-171,0-30 161,0 0 0,0 0 0,1 0 0,0 0 0,1 0-1,6 19 1,-7-26-25,1-1 0,-1 1 0,1 0 0,0-1 0,0 1 1,0-1-1,0 1 0,1-1 0,-1 0 0,1 0 0,-1 0 0,1 0 0,0 0 0,-1-1 0,1 1 0,0-1 0,0 0 0,0 0 0,0 0 0,0 0 0,1 0 0,-1-1 0,0 1 0,0-1 0,6 0 0,-2 0-91,0 1-1,1-1 1,-1-1 0,0 1-1,0-1 1,9-3-1,6-11-3359,-21 13 2655,1 0 1,-1 0-1,1 0 0,-1-1 0,0 1 1,0 0-1,0-1 0,-1 1 0,1-1 0,0-3 1,1-21-11833</inkml:trace>
</inkml:ink>
</file>

<file path=ppt/ink/ink1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7.672"/>
    </inkml:context>
    <inkml:brush xml:id="br0">
      <inkml:brushProperty name="width" value="0.025" units="cm"/>
      <inkml:brushProperty name="height" value="0.025" units="cm"/>
    </inkml:brush>
  </inkml:definitions>
  <inkml:trace contextRef="#ctx0" brushRef="#br0">1 1 18289,'0'0'9866,"31"48"-17201,-15-36 416</inkml:trace>
</inkml:ink>
</file>

<file path=ppt/ink/ink1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8.120"/>
    </inkml:context>
    <inkml:brush xml:id="br0">
      <inkml:brushProperty name="width" value="0.025" units="cm"/>
      <inkml:brushProperty name="height" value="0.025" units="cm"/>
    </inkml:brush>
  </inkml:definitions>
  <inkml:trace contextRef="#ctx0" brushRef="#br0">0 55 11275,'0'0'16079,"7"-9"-15545,-4 6-501,-1 0-9,0 0 0,0 0 0,0 0 0,1 0-1,-1 0 1,1 1 0,0-1 0,0 1 0,0 0 0,0 0-1,0 0 1,0 0 0,0 0 0,1 1 0,-1 0 0,1-1 0,-1 1-1,1 0 1,0 1 0,-1-1 0,1 1 0,6 0 0,-8 0-22,-1 1 1,0 0 0,0 0 0,0 0-1,0-1 1,0 1 0,0 0 0,0 1-1,0-1 1,0 0 0,-1 0 0,1 0 0,0 0-1,-1 1 1,1-1 0,-1 0 0,1 0-1,-1 1 1,0-1 0,1 1 0,-1-1-1,0 0 1,0 1 0,0-1 0,0 0 0,0 1-1,-1 2 1,-2 42 592,-6-15-170,7-27-407,0 0-1,1 0 0,-1 0 0,1 0 0,0 0 1,0 0-1,0 0 0,1 0 0,0 0 1,-1 0-1,1 1 0,1-1 0,-1 0 0,2 7 1,0-10-3,0 1 1,-1-1 0,1 0-1,0 0 1,0 0 0,0 0-1,0 0 1,0 0 0,1 0 0,-1-1-1,0 1 1,0-1 0,0 1-1,1-1 1,-1 0 0,0 0-1,1 0 1,2-1 0,43-2 246,-40 0-228,0-1 1,0 1-1,0-1 1,-1-1-1,1 1 0,-1-1 1,0-1-1,-1 1 1,1-1-1,-1 0 0,0-1 1,-1 1-1,0-1 0,0 0 1,0 0-1,-1-1 1,0 0-1,0 1 0,-1-1 1,0-1-1,0 1 0,-1 0 1,0-1-1,1-11 1,-3 20-31,0-1 0,0 1 0,0 0 0,-1-1 0,1 1 0,0 0 0,0 0 1,0-1-1,0 1 0,0 0 0,0 0 0,-1-1 0,1 1 0,0 0 0,0 0 0,0 0 1,-1-1-1,1 1 0,0 0 0,0 0 0,-1 0 0,1 0 0,0-1 0,0 1 1,-1 0-1,1 0 0,0 0 0,-1 0 0,1 0 0,0 0 0,0 0 0,-1 0 0,1 0 1,0 0-1,-1 0 0,1 0 0,0 0 0,0 0 0,-1 0 0,1 0 0,0 0 1,-1 0-1,1 0 0,0 1 0,0-1 0,-1 0 0,1 0 0,0 0 0,0 0 1,-1 1-1,-13 10-118,12-8 115,1 0 0,-1 0 0,1 0 0,0 0 0,0 0 0,0 0 0,0 1 0,0-1 0,1 0 0,0 1 0,-1-1 0,1 0 0,0 1 0,1-1 0,-1 0 1,1 1-1,-1-1 0,3 6 0,-2-7 10,1 1 1,0-1 0,-1 0 0,1 1 0,0-1 0,0 0-1,0 0 1,0 0 0,1-1 0,-1 1 0,0 0 0,1-1-1,-1 0 1,1 1 0,0-1 0,-1 0 0,6 1 0,-1 0 10,1-1 0,-1 0 1,1 0-1,0-1 1,-1 0-1,1 0 1,-1-1-1,1 0 1,-1 0-1,1-1 1,-1 0-1,1 0 1,-1-1-1,0 1 1,10-7-1,-9 4-6,0 0 0,0 0 0,-1-1 0,0 0 0,0 0 0,0-1 0,-1 0 0,0 0 0,0 0 0,0-1 0,5-10 0,-11 18-18,0 0 0,-1 0 0,1 0 0,0 1 0,0-1 0,0 0 0,0 0 0,0 0 0,0 0 0,0 0 0,0 0 0,0 1 0,0-1 0,0 0 0,0 0 0,0 0 0,-1 0 0,1 0 0,0 0 0,0 0 0,0 0 0,0 0 0,0 0 0,0 0 0,-1 1 0,1-1 0,0 0 0,0 0 0,0 0 0,0 0 0,0 0 0,0 0 0,-1 0 0,1 0 0,0 0 0,0 0 0,0 0 0,0 0 0,0 0 0,-1-1 0,1 1 0,0 0 0,0 0 0,0 0 0,0 0 0,0 0 0,0 0 0,0 0 0,-1 0 0,1 0 0,0 0 0,0 0 0,0-1 0,0 1 0,0 0 0,0 0 0,0 0 0,0 0 0,0 0 0,0 0 0,0 0 0,0-1 0,-1 1 0,-9 9-30,4 0 21,1 1-1,0 0 1,0 0-1,1 1 1,0-1 0,1 1-1,0 0 1,1 0-1,0 0 1,0 0-1,1 0 1,1 0 0,1 16-1,-1-25-165,0 0 0,1-1 0,-1 1-1,1 0 1,-1 0 0,1 0 0,0-1 0,0 1 0,0 0-1,0-1 1,0 1 0,0-1 0,0 1 0,0-1-1,0 0 1,1 1 0,-1-1 0,3 2 0,-3-3-117,0 1 1,1 0 0,-1 0-1,0 0 1,1-1 0,-1 1-1,1-1 1,-1 1-1,1-1 1,-1 1 0,1-1-1,-1 0 1,1 0 0,-1 0-1,1 0 1,-1 0-1,1 0 1,-1 0 0,1 0-1,-1-1 1,1 1 0,-1-1-1,1 1 1,-1-1 0,1 1-1,-1-1 1,0 0-1,1 0 1,-1 0 0,0 0-1,0 0 1,1 0 0,-1 0-1,1-2 1,10-16-8430</inkml:trace>
</inkml:ink>
</file>

<file path=ppt/ink/ink1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8.479"/>
    </inkml:context>
    <inkml:brush xml:id="br0">
      <inkml:brushProperty name="width" value="0.025" units="cm"/>
      <inkml:brushProperty name="height" value="0.025" units="cm"/>
    </inkml:brush>
  </inkml:definitions>
  <inkml:trace contextRef="#ctx0" brushRef="#br0">1 1 11723,'0'0'5990,"25"65"-6567,-2-39-2754,6-4-2338,-1-2-1698</inkml:trace>
</inkml:ink>
</file>

<file path=ppt/ink/ink1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8.937"/>
    </inkml:context>
    <inkml:brush xml:id="br0">
      <inkml:brushProperty name="width" value="0.025" units="cm"/>
      <inkml:brushProperty name="height" value="0.025" units="cm"/>
    </inkml:brush>
  </inkml:definitions>
  <inkml:trace contextRef="#ctx0" brushRef="#br0">116 166 10282,'0'0'14120,"-10"-3"-13650,7 2-438,0 0 0,1 0 0,-1 0 0,0 1 0,0-1 0,0 1 0,0-1 0,0 1 0,0 0 0,0 0 0,1 0 0,-1 1 0,0-1 0,0 1 0,0-1 0,0 1 0,0 0 0,1 0 0,-1 1 0,0-1 0,1 0 0,-1 1 0,1-1 0,-1 1 0,1 0 0,0 0 0,0 0 0,0 0 0,0 0 0,0 1 0,0-1 1,1 0-1,-1 1 0,-1 4 0,1-5 92,0 1 0,1 0-1,-1-1 1,1 1 0,-1 0 0,1 0 0,0 0 0,0 0 0,1 0 0,-1 0 0,0 0 0,1 0 0,0 0 0,0 0 0,0 1 0,0-1 0,0 0 0,1 0 0,-1 0 0,1 0 0,0 0 0,2 4 0,-1-5-89,0 1 1,0-1 0,0 0-1,1 0 1,-1 0 0,1 0-1,0-1 1,-1 1 0,1 0-1,0-1 1,0 0 0,0 0-1,0 0 1,0 0-1,0 0 1,0-1 0,1 1-1,-1-1 1,0 0 0,0 0-1,5-1 1,-2 0-14,1 0-1,-1 0 0,0-1 1,0 0-1,0 0 1,0-1-1,0 1 1,0-1-1,-1-1 1,1 1-1,-1-1 1,0 0-1,0 0 1,0 0-1,-1-1 1,0 0-1,0 0 1,0 0-1,5-8 1,4-7-7,-1-1 0,0 0 1,16-44-1,-24 53-26,0 0 1,0 0-1,-1-1 0,-1 0 1,2-18-1,-4 30 4,0 1-1,0 0 1,-1 0-1,1 0 1,0 0 0,0 0-1,-1-1 1,1 1-1,0 0 1,0 0-1,-1 0 1,1 0 0,0 0-1,0 0 1,-1 0-1,1 0 1,0 0 0,0 0-1,-1 0 1,1 0-1,0 0 1,0 0-1,-1 0 1,1 0 0,0 0-1,0 0 1,-1 0-1,1 0 1,0 0-1,0 1 1,0-1 0,-1 0-1,1 0 1,0 0-1,0 0 1,0 0 0,-1 1-1,1-1 1,0 0-1,0 1 1,-5 3-4,0 2 1,1-1 0,0 0-1,0 1 1,1 0-1,0 0 1,0 0 0,0 0-1,0 0 1,1 1-1,-1 6 1,-1 3 89,0 0 1,2 1-1,-2 25 0,4-39-61,0 0 0,0 0-1,0 0 1,0 0 0,0 0 0,1-1 0,-1 1 0,1 0-1,0 0 1,0 0 0,0-1 0,0 1 0,0-1 0,0 1-1,1-1 1,0 1 0,-1-1 0,1 0 0,0 0 0,0 0-1,0 0 1,5 4 0,-2-4 12,-1 0 1,2 0-1,-1 0 0,0-1 1,0 0-1,0 0 0,1 0 1,-1 0-1,0-1 0,1 0 1,8-1-1,-7 0-7,0 0-1,0-1 0,1 0 1,-1 0-1,0-1 1,-1 0-1,1 0 1,0 0-1,-1-1 1,0 0-1,6-5 1,-8 6-1,0 0 1,0 0 0,-1 0-1,1-1 1,-1 1-1,0-1 1,0 0 0,0 1-1,-1-2 1,1 1 0,-1 0-1,0 0 1,0-1-1,-1 1 1,1-1 0,-1 1-1,0-1 1,1-5-1,-4 11-25,1-1 0,-1 1-1,1 0 1,0-1-1,-1 1 1,1 0-1,0 0 1,-1 0 0,1 0-1,0 0 1,0 0-1,0 1 1,-1 1-1,-1 3 61,-1 0-1,1 1 0,1 0 1,-1 0-1,1 0 0,1 0 1,-1 0-1,0 12 0,2-17-38,-1 0-1,1 0 0,0 0 0,0 0 0,0 0 1,0 0-1,1 0 0,-1-1 0,0 1 0,1 0 0,-1 0 1,1 0-1,0 0 0,0-1 0,0 1 0,0 0 0,0-1 1,0 1-1,0-1 0,0 1 0,0-1 0,1 1 0,-1-1 1,1 0-1,-1 0 0,1 0 0,-1 0 0,1 0 0,0 0 1,-1 0-1,1 0 0,0-1 0,0 1 0,0-1 0,-1 1 1,4-1-1,1 1-5,-1-1 0,1-1 0,-1 1 0,1-1 0,-1 0 0,1 0 0,-1-1 0,1 0 0,-1 0 0,0 0 0,0 0 0,0-1 0,0 0 0,-1 0 0,9-6 0,-5 2-4,-1 0 0,0 0 0,0-1 0,0 0 0,-1 0 0,0-1 0,9-17 0,-28 89-8,13-58-390,0-1 0,0 0-1,0 0 1,0 1 0,1-1 0,-1 0 0,1 0 0,0 0-1,1 0 1,-1 1 0,1-2 0,0 1 0,3 6 0,-3-8-77,0 0 1,0-1 0,0 1-1,0 0 1,1-1 0,-1 0-1,1 1 1,-1-1 0,1 0-1,-1 0 1,1 0 0,0-1-1,0 1 1,-1-1 0,1 1-1,0-1 1,0 0 0,-1 0-1,1 0 1,0 0 0,5-2-1,14-2-11101</inkml:trace>
</inkml:ink>
</file>

<file path=ppt/ink/ink1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9.323"/>
    </inkml:context>
    <inkml:brush xml:id="br0">
      <inkml:brushProperty name="width" value="0.025" units="cm"/>
      <inkml:brushProperty name="height" value="0.025" units="cm"/>
    </inkml:brush>
  </inkml:definitions>
  <inkml:trace contextRef="#ctx0" brushRef="#br0">4 32 13132,'0'0'7399,"-1"9"-4468,0-6-2800,1-1 0,-1 0-1,1 1 1,-1-1 0,1 0-1,0 1 1,0-1 0,0 1-1,1-1 1,-1 0 0,0 1-1,1-1 1,0 0-1,-1 1 1,1-1 0,0 0-1,0 0 1,0 0 0,1 0-1,-1 0 1,0 0 0,1 0-1,-1 0 1,1 0 0,0-1-1,0 1 1,0-1 0,-1 1-1,1-1 1,0 0 0,1 1-1,-1-1 1,0 0 0,0 0-1,0-1 1,1 1 0,-1 0-1,0-1 1,1 0 0,-1 1-1,3-1 1,3 2-41,0-1 0,0 0 0,0-1-1,0 0 1,1 0 0,-1-1 0,0 0 0,0 0 0,0-1 0,0 1-1,13-7 1,-18 7-47,0-1-1,1 0 1,-1 0-1,0 0 1,0 0-1,0-1 1,0 1-1,0-1 1,-1 0 0,1 0-1,-1 0 1,0 0-1,0 0 1,0 0-1,0-1 1,0 1-1,-1-1 1,0 1-1,1-1 1,-1 1-1,-1-1 1,1 0-1,0 0 1,-1 1-1,0-1 1,0 0-1,0-4 1,0 7-47,0 0 0,-1 1 0,1-1 0,0 1-1,0-1 1,0 1 0,0-1 0,0 0 0,-1 1 0,1-1 0,0 1 0,-1-1 0,1 1 0,0-1 0,-1 1 0,1 0-1,0-1 1,-1 1 0,1-1 0,-1 1 0,1 0 0,-1-1 0,1 1 0,-1 0 0,1 0 0,-1-1 0,1 1-1,-1 0 1,1 0 0,-2-1 0,-22 2-126,-20 16 19,35-10 127,0 0 1,0 0 0,1 1 0,0 0 0,-12 17 0,17-21 21,0 1 0,0 0 0,1-1 1,-1 1-1,1 0 0,0 0 0,1 1 0,-1-1 0,1 0 0,0 0 0,0 1 0,1-1 0,-1 1 0,2 5 0,-1-9-24,1 1-1,-1-1 1,1 0-1,0 0 1,0 0-1,0 0 1,0 0-1,0 0 1,0 0-1,1 0 0,-1 0 1,1 0-1,-1-1 1,1 1-1,0 0 1,-1-1-1,1 0 1,0 1-1,0-1 1,0 0-1,0 0 1,0 0-1,1 0 1,-1 0-1,0-1 1,0 1-1,0-1 1,4 1-1,9 1-202,0 0 1,0-1-1,20-1 0,-22 0-365,-5 0-227,1-1 1,-1 0-1,1 0 1,-1 0-1,0-1 1,11-5-1,-6 2-2006,-1-1-1,0 0 1,14-11 0,8-6-10468</inkml:trace>
</inkml:ink>
</file>

<file path=ppt/ink/ink1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0.086"/>
    </inkml:context>
    <inkml:brush xml:id="br0">
      <inkml:brushProperty name="width" value="0.025" units="cm"/>
      <inkml:brushProperty name="height" value="0.025" units="cm"/>
    </inkml:brush>
  </inkml:definitions>
  <inkml:trace contextRef="#ctx0" brushRef="#br0">178 2 11755,'0'0'7917,"-9"0"-6145,6-1-1622,0 1-1,-1 0 0,1 0 0,-1 0 1,1 0-1,0 0 0,-1 1 0,1 0 1,0 0-1,-1 0 0,1 0 1,0 0-1,0 0 0,0 1 0,0 0 1,0-1-1,0 1 0,0 0 0,1 1 1,-1-1-1,1 0 0,-1 1 0,1-1 1,0 1-1,-3 5 0,-6 7 421,0 0 0,2 1 0,0 0 0,1 1 0,0 0 0,1 0 0,1 1 0,1-1 0,1 1 0,0 1 0,1-1 0,0 30 0,3-47-569,0 1 1,0 0-1,0 0 1,0 0-1,1 0 0,-1-1 1,1 1-1,-1 0 1,1 0-1,0-1 0,-1 1 1,1 0-1,0-1 0,0 1 1,0-1-1,1 1 1,-1-1-1,0 0 0,0 1 1,1-1-1,-1 0 1,3 2-1,0-2 0,-1 1-1,0-1 1,0 0 0,1 0-1,-1-1 1,0 1 0,1-1-1,-1 1 1,1-1 0,-1 0-1,6-1 1,0 0-2,-1-1 0,1 0 1,-1 0-1,1-1 0,-1 0 0,0 0 0,0-1 1,0 0-1,8-6 0,-5 0-174,-1 0 0,0-1 0,-1 0 0,-1-1 0,1 1 1,-2-2-1,0 1 0,0-1 0,-1 0 0,-1-1 0,0 1 0,-1-1 0,0 0 0,-1 0 0,-1 0 0,2-29 1,-4 42 172,0 1 0,0 0 0,0 0 0,0-1 0,0 1 1,1 0-1,-1-1 0,0 1 0,0 0 0,0 0 1,0-1-1,0 1 0,0 0 0,0 0 0,0-1 1,0 1-1,-1 0 0,1-1 0,0 1 0,0 0 1,0 0-1,0-1 0,0 1 0,0 0 0,0 0 0,-1-1 1,1 1-1,0 0 0,0 0 0,0 0 0,-1-1 1,1 1-1,0 0 0,0 0 0,0 0 0,-1 0 1,1 0-1,0-1 0,-1 1 0,1 0 0,0 0 0,0 0 1,-1 0-1,1 0 0,-1 0 0,-11 11 3,-8 23 119,14-19-34,1 0 1,1 0-1,0 1 0,1 0 1,1 0-1,0 0 1,1 0-1,1 0 0,1 0 1,2 19-1,-3-33-87,1 0 1,0 0-1,-1 0 0,1 1 0,0-1 1,0 0-1,0 0 0,0 0 0,0 0 1,0-1-1,1 1 0,-1 0 0,1 0 1,-1-1-1,1 1 0,0-1 0,0 1 1,-1-1-1,1 0 0,0 0 0,0 0 1,0 0-1,0 0 0,0 0 0,1 0 1,-1-1-1,0 1 0,0-1 0,0 0 1,1 1-1,-1-1 0,0 0 0,1 0 1,-1-1-1,0 1 0,0 0 0,0-1 1,1 1-1,2-2 0,1 0-312,-1 0-1,0 1 1,0-2-1,0 1 0,0-1 1,0 1-1,5-6 1,-7 6-287,0-1 1,0 1-1,-1-1 0,1 0 1,-1 1-1,1-1 1,-1 0-1,0-1 0,0 1 1,2-5-1,6-46-5358,-13 18 5115,3 49 4115,4 16-389,-3-28-2782,-1 0 0,1-1 1,-1 1-1,1-1 0,0 1 0,-1-1 0,1 0 0,0 1 1,-1-1-1,1 0 0,0 1 0,0-1 0,-1 0 0,1 0 1,0 1-1,0-1 0,-1 0 0,1 0 0,0 0 0,0 0 1,0 0-1,-1 0 0,1 0 0,0-1 0,0 1 1,0 0-1,-1 0 0,1-1 0,0 1 0,0 0 0,-1-1 1,1 1-1,0-1 0,-1 1 0,1-1 0,-1 1 0,1-1 1,0 1-1,-1-1 0,1-1 0,4-1 261,-1-1 0,1-1 0,-1 1 0,0-1 0,-1 1 0,1-1 0,3-6 0,-6 8-243,1 1 1,-1 0 0,0-1 0,0 1 0,1-1 0,-1 1 0,-1-1-1,1 1 1,0-1 0,-1 0 0,1 0 0,-1 1 0,0-1 0,0 0 0,0 1-1,0-1 1,-1 0 0,0-2 0,0 4-93,1 0 0,-1 0-1,0 1 1,0-1 0,0 1 0,0-1 0,-1 1-1,1-1 1,0 1 0,0-1 0,0 1-1,0 0 1,0 0 0,-1-1 0,1 1 0,0 0-1,0 0 1,0 0 0,0 1 0,-1-1 0,-1 1-1,-28 6 293,25-2-253,-1-1 1,1 1 0,1 0 0,-1 1 0,1 0 0,0-1-1,0 2 1,0-1 0,1 0 0,0 1 0,0 0 0,1 0 0,0 0-1,0 1 1,0-1 0,1 1 0,1-1 0,-1 1 0,1 0-1,0-1 1,1 1 0,0 13 0,1-18-94,0 0-1,0 0 1,0 0-1,0-1 1,1 1-1,-1 0 1,1-1-1,0 1 1,0-1-1,-1 1 1,2-1 0,-1 0-1,0 0 1,0 0-1,1 0 1,-1 0-1,1 0 1,-1-1-1,1 0 1,0 1-1,0-1 1,-1 0 0,1 0-1,0 0 1,0 0-1,0-1 1,5 1-1,10 2-700,0 0-1,1-1 0,20-1 1,-9-3-5326,-2-9-3908</inkml:trace>
</inkml:ink>
</file>

<file path=ppt/ink/ink1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1.249"/>
    </inkml:context>
    <inkml:brush xml:id="br0">
      <inkml:brushProperty name="width" value="0.025" units="cm"/>
      <inkml:brushProperty name="height" value="0.025" units="cm"/>
    </inkml:brush>
  </inkml:definitions>
  <inkml:trace contextRef="#ctx0" brushRef="#br0">64 1 12075,'3'0'8232,"-9"16"-6502,-7 15-513,1 9-128,-3 6-544,6 0-353,1 1-96,5-4 0,3-8 32,0-4-32,0-8-32,6-7 0,0-6-128,-1-6-1313</inkml:trace>
</inkml:ink>
</file>

<file path=ppt/ink/ink1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1.574"/>
    </inkml:context>
    <inkml:brush xml:id="br0">
      <inkml:brushProperty name="width" value="0.025" units="cm"/>
      <inkml:brushProperty name="height" value="0.025" units="cm"/>
    </inkml:brush>
  </inkml:definitions>
  <inkml:trace contextRef="#ctx0" brushRef="#br0">0 5 14574,'0'0'11691,"56"6"-10154,-23-6-608,6 2-352,5 1-385,-2 0-96,2 1-96,-5-1-128,-6 1-1217,-7-3-1026,-11-1-383,-10 0-1026,-5-13-1601,-5-4-6598</inkml:trace>
</inkml:ink>
</file>

<file path=ppt/ink/ink1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1.921"/>
    </inkml:context>
    <inkml:brush xml:id="br0">
      <inkml:brushProperty name="width" value="0.025" units="cm"/>
      <inkml:brushProperty name="height" value="0.025" units="cm"/>
    </inkml:brush>
  </inkml:definitions>
  <inkml:trace contextRef="#ctx0" brushRef="#br0">0 26 12556,'0'0'10025,"53"-25"-8840,-17 25-448,8 3-513,4 8-128,1 2-63,0-1-258,-5 0-1504,-9-1-1699,-9-1-1825,-10-4-4228</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1.979"/>
    </inkml:context>
    <inkml:brush xml:id="br0">
      <inkml:brushProperty name="width" value="0.025" units="cm"/>
      <inkml:brushProperty name="height" value="0.025" units="cm"/>
    </inkml:brush>
  </inkml:definitions>
  <inkml:trace contextRef="#ctx0" brushRef="#br0">2 84 10570,'0'-8'4303,"0"1"-3361,-1 2-169,1 0 0,0-1 0,0 1-1,0-1 1,1 1 0,-1 0 0,1-1 0,1 1 0,-1 0 0,4-8-1,-5 13-729,0 0 0,0 0-1,0 0 1,0-1-1,0 1 1,0 0 0,0 0-1,0 0 1,0 0 0,0 0-1,1 0 1,-1 0-1,0 0 1,0-1 0,0 1-1,0 0 1,0 0 0,0 0-1,1 0 1,-1 0-1,0 0 1,0 0 0,0 0-1,0 0 1,0 0-1,0 0 1,1 0 0,-1 0-1,0 0 1,0 0 0,0 0-1,0 0 1,0 0-1,1 0 1,-1 0 0,0 0-1,0 0 1,0 0 0,0 0-1,0 1 1,0-1-1,0 0 1,1 0 0,-1 0-1,0 0 1,0 0-1,0 0 1,0 0 0,0 0-1,0 1 1,0-1 0,0 0-1,0 0 1,0 0-1,1 0 1,-1 0 0,0 0-1,0 1 1,0-1-1,4 15 901,0 16-81,-5 88 1252,-1-86-1918,1 0 1,2 0-1,1 0 1,10 48-1,-11-78-196,-1-1-1,0 1 1,1-1 0,0 0 0,0 0-1,0 1 1,0-1 0,0 0-1,0 0 1,0 0 0,1 0 0,-1 0-1,1 0 1,-1 0 0,1-1-1,0 1 1,0-1 0,0 1 0,3 1-1,-3-2 15,0-1 0,0 1 0,0-1 0,0 0 0,0 0-1,0 0 1,0 0 0,0 0 0,-1-1 0,1 1 0,0 0 0,0-1-1,0 1 1,0-1 0,0 0 0,0 0 0,-1 0 0,4-1 0,4-5 82,0 0 1,0-1 0,0 0-1,-1 0 1,-1-1 0,11-14-1,0-1-89,-2-1-1,-1-1 1,-1 0-1,-1-1 1,-1 0-1,-2-1 1,0 0-1,7-43 1,-26 131-7,9-168 0,-5 127-2406,-7 25-5560,7-27 721</inkml:trace>
</inkml:ink>
</file>

<file path=ppt/ink/ink1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2.296"/>
    </inkml:context>
    <inkml:brush xml:id="br0">
      <inkml:brushProperty name="width" value="0.025" units="cm"/>
      <inkml:brushProperty name="height" value="0.025" units="cm"/>
    </inkml:brush>
  </inkml:definitions>
  <inkml:trace contextRef="#ctx0" brushRef="#br0">35 1 9673,'0'0'3620,"-4"11"-28,2-3-3198,-5 14 2003,1 2 0,0-1 1,-3 47-1,9-69-2359,0 0 0,0 0 0,0-1 0,0 1 0,0 0 0,0 0 0,0-1-1,1 1 1,-1 0 0,0 0 0,1-1 0,-1 1 0,0 0 0,1-1 0,-1 1 0,0-1 0,1 1 0,-1 0 0,1-1-1,0 1 1,-1-1 0,1 1 0,-1-1 0,1 1 0,0-1 0,-1 0 0,1 1 0,0-1 0,1 1 0,27-1 537,-20-3-458,0 1 1,0-1 0,0-1-1,12-6 1,14-12-15,38-32 1,-12 8-17,-61 46-90,1 0 1,-1 0 0,0 0 0,0-1 0,0 1 0,0 0-1,1 0 1,-1 0 0,0 0 0,0 0 0,0 0 0,1 0 0,-1 0-1,0 0 1,0 0 0,0 0 0,1 0 0,-1 0 0,0 0-1,0 0 1,0 0 0,1 0 0,-1 0 0,0 0 0,0 0 0,0 0-1,1 0 1,-1 1 0,0-1 0,0 0 0,0 0 0,0 0-1,1 0 1,-1 0 0,0 1 0,0-1 0,0 0 0,0 0 0,0 0-1,0 0 1,1 1 0,-1-1 0,0 0 0,0 0 0,0 0-1,0 1 1,4 17 139,-4 28 341,0-37-399,0 97 295,0-105-387,1 0 1,-1 0-1,1 0 1,-1 0 0,1 0-1,-1 0 1,1 0-1,0 0 1,-1 0-1,1 0 1,0-1-1,0 1 1,-1 0 0,1 0-1,0-1 1,0 1-1,0-1 1,0 1-1,0-1 1,0 1-1,0-1 1,0 1 0,0-1-1,0 0 1,0 0-1,1 0 1,-1 0-1,0 1 1,0-1-1,0-1 1,0 1 0,0 0-1,0 0 1,0 0-1,0 0 1,0-1-1,2 0 1,2 1-837,-1-1 0,1 0 0,0 0 0,0-1-1,-1 1 1,1-1 0,6-4 0,9-12-5984,-1-4-3796</inkml:trace>
</inkml:ink>
</file>

<file path=ppt/ink/ink1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2.644"/>
    </inkml:context>
    <inkml:brush xml:id="br0">
      <inkml:brushProperty name="width" value="0.025" units="cm"/>
      <inkml:brushProperty name="height" value="0.025" units="cm"/>
    </inkml:brush>
  </inkml:definitions>
  <inkml:trace contextRef="#ctx0" brushRef="#br0">187 0 14670,'0'0'8184,"-7"10"-6738,-1 1-1058,1 1-1,1 0 0,0 0 1,1 0-1,0 0 0,1 1 1,0 0-1,-3 22 0,1 41 306,4 1 0,3-1-1,14 97 1,-22-205-664,-2 1-1,-1 0 1,-1 0 0,-2 1-1,-1 1 1,-1 0 0,-24-33-1,27 48-69,7 14-142,5 2 171,0-1-1,0 1 1,0-1 0,0 1-1,1-1 1,-1 1 0,1 0-1,-1-1 1,1 1 0,0-1-1,-1 0 1,1 1 0,0-1-1,0 0 1,1 3 0,5 4-400,1 0 0,0-1 0,0 0 0,0 0 0,1-1 0,0 0 1,0 0-1,0-1 0,1 0 0,0 0 0,0-1 0,0-1 0,0 0 0,21 4 0,9-1-4032,0-2-1,63-2 1,-54-2-1989</inkml:trace>
</inkml:ink>
</file>

<file path=ppt/ink/ink1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3.910"/>
    </inkml:context>
    <inkml:brush xml:id="br0">
      <inkml:brushProperty name="width" value="0.025" units="cm"/>
      <inkml:brushProperty name="height" value="0.025" units="cm"/>
    </inkml:brush>
  </inkml:definitions>
  <inkml:trace contextRef="#ctx0" brushRef="#br0">239 306 7623,'0'0'10842,"-12"-7"-8445,7 3-2111,-1 0 0,0 1 0,1 0 0,-2 0 0,1 0-1,0 0 1,0 1 0,-1 0 0,1 0 0,-1 1-1,0 0 1,0 0 0,1 1 0,-1 0 0,0 0 0,0 0-1,1 1 1,-1 0 0,0 0 0,1 1 0,-1 0 0,1 0-1,-9 4 1,9-3 37,-32 20 1403,37-22-1652,-1 0 0,1 1 1,-1-1-1,1 0 0,-1 1 0,1-1 1,0 1-1,0-1 0,-1 1 0,1 0 1,0-1-1,1 1 0,-1 0 0,0 0 1,0 0-1,1 0 0,-1-1 0,0 4 1,3-4-48,0-1 1,0 1 0,0-1 0,0 1-1,0-1 1,0 0 0,0 0 0,0 0-1,0 0 1,0 0 0,0 0 0,3-1 0,-5 1-26,6-1 16,0-1 0,0 0 0,0 0 0,0 0 0,0-1 0,0 0 0,-1 0 0,1 0 0,-1-1 0,0 0 0,0 0 0,8-8 0,-7 6-68,1 0 1,0 1-1,0 0 0,0 0 0,14-6 0,-21 11 36,1-1 0,-1 1-1,1 0 1,-1 0 0,1 0-1,0 0 1,-1 0-1,1 0 1,-1 0 0,1 0-1,0 0 1,-1 0 0,1 0-1,-1 1 1,1-1-1,-1 0 1,1 0 0,0 1-1,-1-1 1,1 0 0,-1 0-1,1 1 1,-1-1-1,0 1 1,1-1 0,-1 0-1,1 1 1,-1-1 0,0 1-1,1-1 1,-1 1-1,0-1 1,1 1 0,-1-1-1,0 1 1,0 0 0,0-1-1,1 2 1,7 33-60,-7-31 85,-1-1 0,1 1 0,0-1 0,0 1 1,0-1-1,0 0 0,0 1 0,1-1 0,2 4 0,-3-6 19,1 0 1,0 0-1,-1 0 0,1-1 0,0 1 1,0 0-1,0-1 0,-1 0 0,1 1 0,0-1 1,0 0-1,0 0 0,0 0 0,0 0 0,0 0 1,-1 0-1,1-1 0,0 1 0,0-1 1,0 1-1,-1-1 0,1 0 0,3-1 0,43-26 135,-32 17-147,-7 6-26,-3 0 4,1 1-1,0 0 1,0 0-1,0 1 0,1 0 1,-1 0-1,1 1 1,0 0-1,12-2 0,-19 4 4,0 1 0,0-1 0,0 1 0,0-1 0,-1 1 0,1 0 0,0-1 0,0 1 0,-1 0 0,1-1-1,0 1 1,-1 0 0,1 0 0,-1 0 0,1-1 0,-1 1 0,1 0 0,-1 0 0,0 0 0,1 0 0,-1 0-1,0 0 1,1 1 0,7 35 140,-2-12-38,-5-23-92,0 0 0,0 0 1,1 0-1,-1 0 0,1 0 0,-1-1 0,1 1 1,0 0-1,0-1 0,0 1 0,0-1 1,0 1-1,0-1 0,0 0 0,0 0 0,0 0 1,0 0-1,1-1 0,-1 1 0,0 0 0,1-1 1,-1 0-1,0 1 0,1-1 0,-1 0 1,1 0-1,-1 0 0,0-1 0,1 1 0,-1-1 1,0 1-1,4-2 0,12-3 90,-1 0 1,0-2-1,21-10 0,-16 7-58,-12 6-41,-3 1 0,1 0 0,0 0 0,0 0 0,0 1 0,0 0 0,13-1 0,-20 8 0,0 0 0,0 1 0,0-1 0,0 0 0,-1 0 0,0 0 0,0 1 0,-1 5 0,1-5 0,1-5 0,0 0 1,0 0-1,0 0 0,0 0 1,0 0-1,1 0 1,-1-1-1,0 1 0,1 0 1,-1-1-1,1 1 0,-1-1 1,0 1-1,1-1 0,-1 0 1,1 0-1,-1 0 0,1 0 1,-1 0-1,1 0 1,0 0-1,-1 0 0,1 0 1,-1-1-1,3 0 0,46-5-46,24-14-2571,35-7-9315,-60 21 9638,-48 5 2525,-1 1-1,1 0 1,0 0-1,-1 0 1,1 0-1,-1-1 1,1 1-1,-1 0 1,1 0-1,0-1 1,-1 1-1,1-1 1,-1 1-1,0 0 1,1-1-1,-1 1 1,1-1-1,-1 1 1,0-1-1,1 1 1,-1-1-1,0 1 1,1-1-1,-1 1 1,0-1-1,0 0 1,0 1-1,1-1 1,-1 1-1,0-1 1,0 0-1,0 1 1,0-1-1,0 0 1,0 1-1,0-1 1,0 1-1,-1-2 1,1 1-177,0 1 0,-1-1-1,1 1 1,0-1 0,-1 1 0,1-1 0,-1 1 0,1-1 0,0 1 0,-1-1 0,1 1 0,-1 0 0,1-1 0,-1 1 0,0 0 0,1-1 0,-1 1 0,1 0 0,-1 0 0,0-1 0,1 1 0,-1 0 0,1 0 0,-1 0 0,0 0-1,1 0 1,-1 0 0,0 0 0,1 0 0,-1 0 0,1 0 0,-1 1 0,0-1 0,1 0 0,-1 0 0,1 0 0,-1 1 0,0-1 0,1 0 0,-1 1 0,1-1 0,-1 1 0,1-1 0,-1 0 0,1 1 0,-1 0 0,-2 2 107,-1 1 0,1-1 0,0 0 0,0 1 1,1 0-1,-1 0 0,1 0 0,0 0 1,0 0-1,0 0 0,1 1 0,-1-1 0,1 0 1,0 1-1,0-1 0,0 1 0,1 0 1,0-1-1,0 10 0,1-13-140,0 0-1,0 0 1,0-1-1,0 1 1,0 0 0,0 0-1,0-1 1,0 1 0,0-1-1,0 1 1,0-1-1,0 1 1,1-1 0,-1 1-1,0-1 1,0 0 0,1 0-1,-1 0 1,0 0-1,0 0 1,0 0 0,1 0-1,1-1 1,32-1 205,-26 0-208,-1-1 0,0 0 0,0 0 1,0-1-1,-1 0 0,1 0 1,-1-1-1,0 0 0,0 0 0,-1-1 1,7-6-1,0-1-245,0-1 0,-1-1 0,20-31 0,-30 42-372,-4 7 238,-10 19 218,10-19 209,0 0 1,1 0 0,0 0-1,-1 0 1,1 0 0,0 0-1,0 0 1,1 0-1,-1 1 1,1-1 0,-1 0-1,1 0 1,0 1-1,0-1 1,2 6 0,-1-8-31,0 0 1,1-1-1,-1 1 1,0 0-1,1 0 1,-1-1-1,1 1 1,-1-1-1,1 0 0,-1 1 1,1-1-1,0 0 1,-1 0-1,1 0 1,-1 0-1,1 0 1,-1 0-1,1 0 1,0-1-1,-1 1 1,1 0-1,1-2 1,36-12 367,-22 4-375,-1 0 0,-1-1 0,0-1 0,0 0 0,-1-1 0,-1-1-1,23-29 1,-29 34-25,-1 0-1,-1-1 0,0 0 0,0 0 1,0 0-1,-2 0 0,1-1 0,-1 0 1,-1 1-1,0-1 0,0 0 0,-1 0 1,0 0-1,-1 0 0,-2-12 0,2 23-9,0-1-1,0 1 0,0-1 1,0 1-1,0-1 0,0 1 0,0 0 1,0-1-1,0 1 0,0-1 1,-1 1-1,1-1 0,0 1 0,0-1 1,0 1-1,-1-1 0,1 1 1,0 0-1,-1-1 0,1 1 1,0 0-1,-1-1 0,1 1 0,-1 0 1,1-1-1,-1 1 0,1 0 1,0 0-1,-1-1 0,1 1 0,-1 0 1,0 0-1,-16 7-147,-11 20 70,17-9 172,1 0 0,0 1-1,2 0 1,0 1 0,1-1-1,1 2 1,1-1-1,1 0 1,0 1 0,2 0-1,0 39 1,2-59-87,0 0-1,0 0 1,0 0-1,0 0 1,0 0-1,0 0 1,0 0 0,1 0-1,-1 0 1,0 0-1,0 0 1,1 0-1,-1 0 1,1 0 0,-1 0-1,1 0 1,-1-1-1,1 1 1,0 0-1,0 0 1,-1 0 0,1-1-1,0 1 1,0 0-1,-1-1 1,1 1-1,2 0 1,-1 0-1,0-1 1,0 0-1,0 1 0,1-1 1,-1 0-1,0 0 0,0 0 0,0-1 1,1 1-1,-1 0 0,0-1 1,3-1-1,2 0 0,-1 0-1,0-1 1,0 0-1,0 0 1,0-1-1,-1 0 1,1 0-1,5-5 1,-7 4 0,0 1 0,0 0 0,-1-1 0,1 0 0,-1 0 0,0 0 0,-1 0 0,1-1 0,-1 1 0,0-1 0,0 1 0,-1-1 0,0 0 0,1-8 0,-12 53 0,10-39 0,0 1 0,0 0 0,0 0 0,0-1 0,0 1 0,0 0 0,0 0 0,0-1 0,1 1 0,-1 0 0,0 0 0,0-1 0,1 1 0,-1 0 0,1-1 0,-1 1 0,0-1 0,1 1 0,-1 0 0,1-1 0,-1 1 0,1-1 0,0 1 0,-1-1 0,1 1 0,-1-1 0,1 0 0,0 1 0,-1-1 0,1 0 0,0 0 0,0 1 0,31-4 0,-22-1 0,0 0 0,0 0 0,0-1 0,9-6 0,-13 7 0,1-1 0,-1 0 0,0 0 0,0 0 0,-1-1 0,0 1 0,0-1 0,0-1 0,0 1 0,-1-1 0,6-12 0,-30 40 0,14-11 0,0 1 0,1 0 0,0 0 0,1 1 0,1-1 0,0 1 0,0 0 0,1 0 0,0 0 0,1 0 0,1 0 0,1 22 0,-1-33-66,0 0 0,0 0 1,0 0-1,1 0 0,-1 0 0,0 0 0,0 0 1,1 0-1,-1-1 0,0 1 0,1 0 0,-1 0 1,1 0-1,-1 0 0,1 0 0,-1-1 0,1 1 1,0 0-1,-1 0 0,1-1 0,0 1 1,0-1-1,-1 1 0,1-1 0,0 1 0,0-1 1,0 1-1,0-1 0,0 1 0,0-1 0,0 0 1,-1 0-1,1 0 0,0 1 0,0-1 0,0 0 1,0 0-1,0 0 0,2-1 0,-1 1-243,0-1-1,0 1 1,0-1 0,0 0-1,-1 1 1,1-1 0,0 0-1,-1 0 1,1 0 0,0-1-1,-1 1 1,1 0 0,-1-1-1,0 1 1,1-1-1,-1 1 1,0-1 0,0 1-1,2-4 1,7-20-7976</inkml:trace>
</inkml:ink>
</file>

<file path=ppt/ink/ink1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4.253"/>
    </inkml:context>
    <inkml:brush xml:id="br0">
      <inkml:brushProperty name="width" value="0.025" units="cm"/>
      <inkml:brushProperty name="height" value="0.025" units="cm"/>
    </inkml:brush>
  </inkml:definitions>
  <inkml:trace contextRef="#ctx0" brushRef="#br0">8 9 12107,'-7'-8'13005,"7"12"-12557,3 7-320,6 2-64,3 3-800,3-3-1891,0-2-1248,1 0-2243,2-1-5605</inkml:trace>
</inkml:ink>
</file>

<file path=ppt/ink/ink1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4.609"/>
    </inkml:context>
    <inkml:brush xml:id="br0">
      <inkml:brushProperty name="width" value="0.025" units="cm"/>
      <inkml:brushProperty name="height" value="0.025" units="cm"/>
    </inkml:brush>
  </inkml:definitions>
  <inkml:trace contextRef="#ctx0" brushRef="#br0">81 0 10666,'0'0'11985,"-5"10"-10544,-13 20-576,10-19-280,1-1-1,0 1 1,1 1-1,0-1 1,1 1-1,0 0 1,1 1-1,0-1 1,-2 16-1,6-27-568,0 0 0,0-1 0,1 1 0,-1 0 0,0 0 0,0-1 0,1 1 0,-1 0 0,0 0 0,1-1 0,-1 1 0,1 0 0,-1-1 0,1 1 0,-1 0 0,1-1 0,-1 1 0,1-1-1,0 1 1,-1-1 0,1 1 0,0-1 0,0 0 0,-1 1 0,1-1 0,1 1 0,30 5 225,31-10-85,-42 0-177,0-2 1,0 0 0,33-16-1,-31 12 73,50-14-1,-72 24-46,-1 0 0,0 0 0,0 0 0,1-1 0,-1 1 0,0 0 0,1 0 0,-1 0 0,0 0 0,0 0 0,1 0 0,-1 1 0,0-1 0,0 0 0,1 0 0,-1 0 0,0 0 0,0 0 0,1 0 0,-1 0 0,0 0 0,0 1 0,1-1 0,-1 0 0,0 0 0,0 0 0,0 1 0,1-1 0,-1 0 0,0 0 0,0 0 0,0 1 0,0-1 0,0 0 0,1 0 0,-1 1 0,0-1 0,0 0 0,0 1 0,0-1 0,0 0 0,0 0 0,0 1 0,0-1-1,0 0 1,0 0 0,0 1 0,-3 20 394,2-19-378,1-1 0,-1 0 0,1 1-1,-1-1 1,1 0 0,0 1 0,-1-1-1,1 1 1,0-1 0,0 0 0,0 1 0,0-1-1,0 1 1,1-1 0,-1 0 0,0 1-1,1-1 1,-1 0 0,1 1 0,-1-1-1,1 0 1,1 3 0,4-3-568,1 1 1,0-1-1,0-1 1,0 1-1,0-1 1,-1 0-1,1-1 0,0 0 1,0 0-1,0 0 1,-1-1-1,14-5 1,3-10-6699</inkml:trace>
</inkml:ink>
</file>

<file path=ppt/ink/ink1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7.858"/>
    </inkml:context>
    <inkml:brush xml:id="br0">
      <inkml:brushProperty name="width" value="0.025" units="cm"/>
      <inkml:brushProperty name="height" value="0.025" units="cm"/>
    </inkml:brush>
  </inkml:definitions>
  <inkml:trace contextRef="#ctx0" brushRef="#br0">130 15 9929,'0'-1'208,"1"1"0,-1-1 0,0 1-1,0-1 1,-1 1 0,1-1 0,0 0-1,0 1 1,0-1 0,0 1-1,0-1 1,0 1 0,-1 0 0,1-1-1,0 1 1,0-1 0,-1 1 0,1-1-1,0 1 1,-1 0 0,1-1 0,-1 1-1,1-1 1,0 1 0,-1 0 0,1 0-1,-1-1 1,-15 2 2244,-14 17-1528,19-5-721,-1 1 0,2 0 0,0 0 0,0 1-1,2 0 1,-9 20 0,20-31 1331,6-7-902,9-7-97,-6-1-424,0 0 0,-1 0 0,-1-1-1,0-1 1,0 0 0,-1 0 0,13-27-1,-27 53 73,1 0-1,0 0 0,-3 23 0,3-14-99,0-5-69,1 1 0,-1 32 1,4-49-12,0-1 1,0 1 0,-1-1 0,1 1 0,0-1-1,0 1 1,0-1 0,1 1 0,-1 0 0,0-1-1,0 1 1,0-1 0,0 1 0,0-1 0,1 1-1,-1-1 1,0 1 0,0-1 0,1 1-1,-1-1 1,0 0 0,1 1 0,-1-1 0,1 1-1,-1-1 1,0 0 0,1 1 0,-1-1 0,1 0-1,-1 1 1,1-1 0,-1 0 0,1 0 0,-1 0-1,1 1 1,-1-1 0,2 0 0,23-9 410,20-26 373,-30 19-456,-1-1 0,-1 0 0,0-2 0,-1 1 0,-1-1 0,15-36 0,-35 77-161,2-6-134,1 0 0,1 0-1,0 1 1,1 0 0,-4 32-1,29-63 494,7-23-211,-21 27-241,0 1 0,0 0 1,0 1-1,17-15 0,-24 23-81,0 0 0,0 0 1,0 0-1,0 0 0,1-1 0,-1 1 0,0 0 0,0 0 0,0 0 0,1 0 0,-1 0 0,0 0 0,0 0 0,0 0 1,1 0-1,-1 0 0,0 0 0,0 0 0,0 0 0,0 0 0,1 0 0,-1 0 0,0 1 0,0-1 0,0 0 0,0 0 0,1 0 1,-1 0-1,0 0 0,0 0 0,0 0 0,0 0 0,1 1 0,-1-1 0,0 0 0,0 0 0,0 0 0,0 0 0,0 1 1,0-1-1,0 0 0,0 0 0,0 0 0,0 0 0,1 1 0,-1-1 0,0 0 0,0 0 0,0 0 0,0 1 0,2 18-84,-2 21 61,-10 19-295,6-43-1637,1 0 1,-1 30-1,4-46 1795,0 1 0,0-1 0,0 1 0,0-1 0,0 1 0,0-1 0,0 0 0,0 1 0,1-1 0,-1 1-1,0-1 1,0 1 0,0-1 0,1 0 0,-1 1 0,0-1 0,1 0 0,-1 1 0,0-1 0,1 0 0,-1 1-1,0-1 1,1 0 0,-1 1 0,1-1 0,-1 0 0,0 0 0,1 0 0,-1 0 0,1 1 0,-1-1 0,1 0-1,-1 0 1,1 0 0,-1 0 0,1 0 0,-1 0 0,0 0 0,1 0 0,-1 0 0,1 0 0,22-7-5826,4-9-3662</inkml:trace>
</inkml:ink>
</file>

<file path=ppt/ink/ink1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8.202"/>
    </inkml:context>
    <inkml:brush xml:id="br0">
      <inkml:brushProperty name="width" value="0.025" units="cm"/>
      <inkml:brushProperty name="height" value="0.025" units="cm"/>
    </inkml:brush>
  </inkml:definitions>
  <inkml:trace contextRef="#ctx0" brushRef="#br0">163 47 4260,'0'0'19709,"-12"5"-19559,2 0-5,-1 1 1,1 0 0,1 1-1,-1-1 1,1 2-1,0-1 1,0 1 0,1 1-1,0 0 1,-9 14-1,12-17-42,0 0 0,1 1 0,0-1 0,1 1 0,-1 0 0,1 0 0,0 0 0,1 1 0,0-1 0,0 1 0,1-1 0,0 1 0,-1 10 0,3-17-98,0 0 1,-1 1 0,1-1-1,0 0 1,0 0-1,0 0 1,0 0 0,0 1-1,0-1 1,0 0-1,1-1 1,-1 1 0,0 0-1,0 0 1,1 0-1,-1-1 1,0 1 0,1-1-1,-1 1 1,1-1-1,-1 0 1,1 1 0,-1-1-1,1 0 1,-1 0-1,0 0 1,3 0 0,44-5 264,-38 2-247,-1-1 0,0 0 0,0-1-1,-1 0 1,1-1 0,-1 0 0,0 0 0,-1 0 0,1-1 0,-1-1 0,-1 1 0,0-1 0,8-11 0,-2 1-169,-1 0 1,-1-1 0,-1 0 0,-1-1 0,8-27 0,-15 45 100,0 0 1,0-1-1,-1 1 1,1-1-1,-1 1 0,0-1 1,1 1-1,-1-1 1,0 1-1,-1-6 1,1 8 15,-1 0 0,1 0 0,0-1 0,0 1 0,-1 0 0,1 0 0,0-1 0,0 1 0,-1 0 0,1 0 0,0 0 0,-1 0 0,1 0 0,0-1 0,-1 1 0,1 0 0,0 0 0,-1 0 1,1 0-1,0 0 0,-1 0 0,1 0 0,0 0 0,-1 0 0,1 0 0,0 0 0,-1 1 0,1-1 0,0 0 0,-1 0 0,1 0 0,0 0 0,0 0 0,-1 1 0,1-1 0,0 0 0,-1 0 0,1 0 1,0 1-1,0-1 0,0 0 0,-1 1 0,-4 3-665,0 1 0,0 0 0,1 0 0,0 0 0,0 0 0,-6 10 0,8-11-87,-5 6-5031</inkml:trace>
</inkml:ink>
</file>

<file path=ppt/ink/ink1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8.858"/>
    </inkml:context>
    <inkml:brush xml:id="br0">
      <inkml:brushProperty name="width" value="0.025" units="cm"/>
      <inkml:brushProperty name="height" value="0.025" units="cm"/>
    </inkml:brush>
  </inkml:definitions>
  <inkml:trace contextRef="#ctx0" brushRef="#br0">155 99 7783,'0'0'5285,"5"-9"-2813,-4 6-2158,25-47 2367,2 14 5027,-32 41-7462,0 1-1,-1-1 0,0-1 0,0 1 0,-1 0 0,1-1 0,-1 0 0,-8 4 0,-5 4-80,-9 6-4,19-13 17,1 0 0,0 0 0,0 0 0,0 1 0,1 1 0,-1-1 0,2 1 0,-1 0 0,1 0 0,-9 14 0,15-20-177,-1-1 0,1 1 0,0-1 0,0 0 0,0 1 0,0-1 0,0 1 0,0-1 0,0 1 0,0-1 0,0 0 0,0 1 0,0-1 0,0 1 0,0-1 0,0 1 0,0-1 0,0 0 0,1 1 0,-1-1 0,0 1 0,0-1 0,1 0 0,-1 1 0,0-1 0,0 0 1,1 1-1,-1-1 0,0 0 0,1 1 0,-1-1 0,0 0 0,1 0 0,20 6 54,31-6 43,-41 0-88,8-1-30,-12 0-16,0 1 0,-1 0 0,1 0 0,0 1 0,0 0 0,0 0 0,7 2 0,-12-2 28,0 0 0,0 0 0,0 1 0,0-1 0,0 0 0,0 1 0,-1-1 0,1 1 0,0 0 0,-1 0 0,1-1 0,-1 1 0,0 0 0,0 0 0,0 0 0,0 0 0,0 1 0,0-1 0,0 0 0,-1 0 0,1 0 0,-1 1 0,0-1 0,0 0 0,1 1 0,-2 1 0,2 4 120,0 0-1,-1-1 0,0 1 1,0-1-1,-1 1 0,0 0 1,-1-1-1,1 1 0,-5 10 0,3-14-51,1 0 0,0-1-1,-1 0 1,0 0 0,1 0-1,-1 0 1,-1 0 0,1 0-1,0-1 1,-1 1 0,1-1-1,-1 0 1,0 0 0,1 0-1,-1-1 1,0 1 0,0-1-1,0 0 1,-6 0 0,-3 3-54,1-1 1,-1-1 0,0-1-1,0 1 1,0-2 0,0 0-1,-24-3 1,37 3-103,-1 0 0,0 0 0,0-1 0,1 1 0,-1 0 0,0 0 0,1-1 0,-1 1 0,0 0 0,1-1 0,-1 1 0,0-1 0,1 1 0,-1-1 0,1 1 0,-1-1 0,1 1 0,-1-1 0,1 1 0,-1-1 0,1 0 0,-1 1 0,1-1 0,0 0 0,0 1 0,-1-1 0,1 0 0,0 0 0,0 1 0,0-1 0,0 0 0,0 0 0,0 1 0,0-1 0,0 0 0,0 0 0,0 1 0,0-1 0,0 0 0,0 0 0,1 1 0,-1-1 0,0 0 0,0 1 0,1-1 0,-1 0 0,1 1 0,-1-1 0,1 1 0,-1-1 0,1 0 0,-1 1 0,1-1 0,-1 1 0,1 0 0,-1-1 0,1 1 0,0-1 0,-1 1 0,1 0 0,0-1 0,1 1 0,30-5-9508,-14 0 1457</inkml:trace>
</inkml:ink>
</file>

<file path=ppt/ink/ink1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9.914"/>
    </inkml:context>
    <inkml:brush xml:id="br0">
      <inkml:brushProperty name="width" value="0.025" units="cm"/>
      <inkml:brushProperty name="height" value="0.025" units="cm"/>
    </inkml:brush>
  </inkml:definitions>
  <inkml:trace contextRef="#ctx0" brushRef="#br0">162 155 13132,'0'0'11457,"-11"1"-11142,8-1-299,-1 0-2,0 0 0,1 0 0,-1 1 1,0-1-1,1 1 0,-1 0 0,0 0 0,1 0 1,-1 1-1,1-1 0,0 1 0,0 0 1,-1 0-1,1 0 0,0 0 0,0 1 1,1-1-1,-1 1 0,1-1 0,-4 6 1,-5 6 301,1 1 1,1 0 0,0 0 0,2 1 0,-1 0 0,2 1 0,-8 31 0,14-48-300,-1 1 0,1 0 0,0-1 0,0 1 0,0 0 0,0-1 0,0 1 0,0 0-1,0-1 1,0 1 0,0 0 0,0-1 0,0 1 0,1 0 0,-1-1 0,0 1 0,0-1 0,1 1 0,-1 0-1,0-1 1,1 1 0,-1-1 0,0 1 0,1-1 0,-1 1 0,1-1 0,-1 1 0,1-1 0,-1 1-1,1-1 1,0 0 0,-1 1 0,1-1 0,-1 0 0,1 0 0,0 1 0,2-1 19,0 0 0,-1 0 0,1 0 0,0 0 0,-1-1 0,1 1-1,-1-1 1,1 1 0,4-3 0,4-1 58,-1-1 0,1 0 0,15-11 1,5-11-10,-2-1 0,-1-1 1,-1-1-1,-2-2 1,-1 0-1,-1-2 0,-2-1 1,23-50-1,-160 287 145,109-187-187,0 0-1,1 1 1,0 0 0,1 0-1,1 0 1,1 0 0,-3 33-1,6-48-36,0 1-1,0-1 0,0 0 0,0 1 0,0-1 1,1 1-1,-1-1 0,0 1 0,1-1 0,-1 0 1,1 1-1,-1-1 0,1 0 0,0 1 0,0-1 0,-1 0 1,1 0-1,0 0 0,0 0 0,0 0 0,0 0 1,0 0-1,1 0 0,-1 0 0,0 0 0,0-1 0,1 1 1,-1 0-1,0-1 0,1 1 0,-1-1 0,0 1 1,1-1-1,-1 0 0,1 0 0,-1 1 0,1-1 1,-1 0-1,1-1 0,-1 1 0,0 0 0,1 0 0,-1 0 1,1-1-1,-1 1 0,2-1 0,4-1 21,0 0 1,0-1-1,0 1 0,0-1 1,0-1-1,-1 1 0,1-1 1,5-5-1,6-7-1,0 0 1,-1-1-1,-1-1 0,-1 0 1,-1-1-1,0-1 0,15-31 1,-28 50-25,-1 0-1,1 0 1,-1 0 0,1 0-1,-1 0 1,0 0 0,1-1-1,-1 1 1,0 0 0,0 0 0,1-1-1,-1 1 1,0 0 0,-1 0-1,1-1 1,0 1 0,0-2-1,-1 3 0,1-1 0,-1 1 0,1 0 0,0-1 0,-1 1 0,1 0 0,-1 0-1,1-1 1,-1 1 0,1 0 0,0 0 0,-1-1 0,1 1 0,-1 0 0,1 0 0,-1 0-1,0 0 1,1 0 0,-1 0 0,1 0 0,-1 0 0,1 0 0,-1 0 0,1 0-1,-1 0 1,0 1 0,-3 0-2,-1 0 0,1 1 1,0 0-1,0 0 0,0 0 0,0 0 0,-5 5 0,1-1 9,-28 26 87,34-30-89,0 0-1,1 0 0,-1 1 1,0-1-1,1 0 0,-1 0 1,1 1-1,0-1 0,0 1 0,0-1 1,0 1-1,0-1 0,0 1 1,0 3-1,6-5 6,1 0 0,-1 0 0,0 0 0,0-1 0,0 0 0,0 0 0,10-2 0,18-13-127,-30 13 106,0 0-1,0 0 1,0 1-1,0-1 1,1 0-1,-1 1 1,1 0-1,-1 0 1,1 0-1,0 0 1,-1 1-1,1-1 1,4 1-1,-6 1 9,-1 1 0,0-1 0,0 0 0,0 1-1,0-1 1,0 1 0,0-1 0,0 1-1,-1-1 1,1 1 0,0 0 0,-1-1-1,0 1 1,1 0 0,-1-1 0,0 1 0,0 0-1,1 0 1,-2-1 0,1 1 0,0 0-1,0 0 1,-1 2 0,-8 42-26,-8-20 117,13-22-58,1 0 0,0 1 0,0 0 0,0 0 0,1 0 0,-3 6 1,5-11 70,3-1-57,-1 0-1,0 0 1,0 0-1,0-1 1,0 1-1,0-1 1,0 1-1,0-1 1,-1 0-1,4-3 1,0-1 6,17-14 40,2 1 0,33-23 1,-48 36-61,0 1 1,0 0 0,1 1-1,-1 0 1,1 1 0,0-1-1,0 2 1,0 0 0,0 0-1,17-1 1,-26 3-32,-1 0 0,1 0 0,0 0 0,-1 0 0,1 1 0,0-1 0,-1 0 0,1 0 0,0 0 0,-1 1 0,1-1 0,-1 0 0,1 1-1,-1-1 1,1 1 0,0-1 0,-1 0 0,1 1 0,-1-1 0,0 1 0,1-1 0,-1 1 0,1 0 0,-1-1 0,0 1 0,1-1 0,-1 1 0,0 0 0,0-1 0,1 2 0,-1 27-50,-14 26-15,9-28-2333,5-27 2256,0 1-1,0 0 1,0-1 0,0 1-1,1-1 1,-1 1-1,0-1 1,0 1-1,1-1 1,-1 1-1,0-1 1,1 1-1,-1-1 1,0 1 0,1-1-1,-1 1 1,1-1-1,-1 0 1,0 1-1,1-1 1,-1 0-1,1 1 1,-1-1 0,1 0-1,0 0 1,-1 1-1,1-1 1,-1 0-1,1 0 1,-1 0-1,1 0 1,0 0-1,-1 0 1,1 0 0,-1 0-1,1 0 1,0 0-1,-1 0 1,1 0-1,0-1 1,11-1-8265</inkml:trace>
</inkml:ink>
</file>

<file path=ppt/ink/ink1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0.489"/>
    </inkml:context>
    <inkml:brush xml:id="br0">
      <inkml:brushProperty name="width" value="0.025" units="cm"/>
      <inkml:brushProperty name="height" value="0.025" units="cm"/>
    </inkml:brush>
  </inkml:definitions>
  <inkml:trace contextRef="#ctx0" brushRef="#br0">59 14 14574,'0'-8'2434,"0"2"3107,0 22-5477,0 9 289,-6 6 191,0 3-191,-5 4-225,3-2-32,0-1 0,1-4-128,4-2 64,1-5-1634,-1-7-2401,-1-9-4710</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3.718"/>
    </inkml:context>
    <inkml:brush xml:id="br0">
      <inkml:brushProperty name="width" value="0.025" units="cm"/>
      <inkml:brushProperty name="height" value="0.025" units="cm"/>
    </inkml:brush>
  </inkml:definitions>
  <inkml:trace contextRef="#ctx0" brushRef="#br0">1 217 14926,'0'0'4287,"3"8"-737,0-1-2822,0-1 0,0 1 0,0 0 0,1-1 0,0 0 0,1 0 0,8 9 0,-11-13-578,0 0 1,0 0-1,1 0 1,0 0-1,-1 0 1,1-1-1,0 0 1,-1 1-1,1-1 1,0 0-1,0 0 1,0-1-1,0 1 1,0 0-1,0-1 1,0 0 0,1 0-1,-1 0 1,0 0-1,0 0 1,0-1-1,0 0 1,0 1-1,0-1 1,4-2-1,0-1-140,0 0-1,0 0 1,0-1-1,-1-1 1,0 1-1,0-1 1,0 0-1,0 0 1,-1 0-1,0-1 1,-1 0-1,1 0 1,-1 0 0,-1-1-1,1 1 1,-1-1-1,-1 0 1,1 0-1,-1 0 1,-1 0-1,1 0 1,-1 0-1,-1-1 1,0 1-1,0 0 1,0-1-1,-3-8 1,3 16-10,0-1 0,0 1 0,-1 0 0,1-1 0,-1 1 0,1 0 0,-1 0 0,0 0 0,1 0 0,-1-1 0,0 1 0,0 0 0,1 0 0,-1 0 0,0 0 0,0 1 0,0-1 0,0 0 0,-1 0 0,1 1 0,0-1 0,0 0 0,0 1 0,-1-1 0,1 1 0,0 0 0,0-1 0,-1 1 0,1 0 0,0 0 0,-1 0 0,1-1 0,0 2 0,-1-1 0,1 0 0,0 0 0,0 0 0,-1 1 0,1-1 0,0 0 0,-1 1 0,1-1 0,0 1 0,-2 1 0,-2 1 0,0-1 0,0 1 0,0 1 0,1-1 0,0 1 0,-1-1 0,1 1 0,1 1 0,-5 4 0,-16 28 0,-20 41 0,38-66 0,0 0 0,1 1 0,0-1 0,1 1 0,1 0 0,0 0 0,-2 25 0,5-37 0,0 0 0,0 0 0,1-1 0,-1 1 0,0 0 0,1-1 0,-1 1 0,0-1 0,1 1 0,-1 0 0,1-1 0,-1 1 0,1-1 0,-1 1 0,1-1 0,-1 1 0,1-1 0,0 0 0,-1 1 0,1-1 0,-1 0 0,1 1 0,0-1 0,0 0 0,-1 0 0,1 1 0,0-1 0,-1 0 0,1 0 0,0 0 0,0 0 0,-1 0 0,1 0 0,0 0 0,-1-1 0,1 1 0,1 0 0,32-7 0,-10-2 0,47-23 0,-56 23 0,1 1 0,-1 1 0,2 0 0,-1 1 0,1 1 0,0 1 0,21-3 0,-36 7 0,0-1 0,-1 1 0,1 0 0,0 0 0,0 1 0,0-1 0,0 0 0,0 1 0,0-1 0,-1 1 0,1-1 0,0 1 0,0 0 0,-1 0 0,1 0 0,0 0 0,-1 0 0,1 0 0,-1 0 0,1 1 0,-1-1 0,0 0 0,0 1 0,1-1 0,-1 1 0,0-1 0,0 1 0,0 0 0,-1 0 0,1-1 0,0 1 0,0 2 0,1 6 0,0 0 0,-1 1 0,0-1 0,-1 21 0,1 0 0,14-67 0,-12 22 0,-1-1 0,0 1 0,-1 0 0,-1 0 0,-1-19 0,0 26 0,0 0 0,0 1 0,-1-1 0,0 0 0,0 1 0,0 0 0,-1-1 0,0 1 0,0 0 0,0 1 0,-1-1 0,0 0 0,-8-8 0,11 14 0,1-1 0,0 1 0,0-1 0,0 1 0,0-1 0,-1 0 0,1 1 0,0-1 0,0 1 0,0-1 0,0 1 0,0-1 0,0 1 0,1-1 0,-1 1 0,0-1 0,0 0 0,0 1 0,0-1 0,1 1 0,-1-1 0,0 1 0,0 0 0,1-1 0,-1 1 0,0-1 0,1 1 0,-1-1 0,1 1 0,-1 0 0,0-1 0,1 1 0,-1 0 0,1-1 0,-1 1 0,1 0 0,-1 0 0,1 0 0,-1-1 0,1 1 0,0 0 0,27-14 0,-24 13 0,11-6 0,1 1 0,0 1 0,0 1 0,0 0 0,0 1 0,0 0 0,28 1 0,-42 2 0,1 1 0,-1-1 0,0 1 0,0 0 0,0 0 0,0 0 0,0 0 0,0 1 0,0-1 0,0 1 0,0-1 0,0 1 0,-1-1 0,1 1 0,-1 0 0,1 0 0,-1 0 0,0 0 0,1 0 0,-1 0 0,0 0 0,-1 0 0,1 0 0,0 1 0,0-1 0,-1 0 0,0 1 0,1 2 0,3 13 0,-1 0 0,1 26 0,-4-35 0,0 29 0,0-28 0,-1-1 0,2 1 0,-1 0 0,4 15 0,-3-24 0,1 1 0,0-2 0,-1 1 0,1 0 0,0 0 0,-1 0 0,1-1 0,0 1 0,0-1 0,0 0 0,-1 1 0,1-1 0,0 0 0,0 0 0,0 0 0,0 0 0,1-1 0,37-1 0,-36 1 0,0-1 0,0 1 0,0-1 0,0 0 0,0 0 0,-1 0 0,1-1 0,-1 1 0,1-1 0,-1 0 0,0 0 0,0 0 0,0-1 0,-1 1 0,1-1 0,-1 1 0,0-1 0,2-4 0,4-6 0,-1 0 0,-1 0 0,7-25 0,-7 14 0,-2 0 0,-1-1 0,-1 0 0,-1-30 0,-3 53 0,-2 14 0,-4 18 0,6-13 0,0 0 0,1 0 0,1 0 0,1 0 0,0 0 0,1 0 0,7 27 0,-7-36 0,0-1 0,1 1 0,0 0 0,0-1 0,0 0 0,1 0 0,0 0 0,1 0 0,-1 0 0,1-1 0,0 0 0,0 0 0,1 0 0,-1-1 0,1 1 0,0-1 0,0-1 0,1 1 0,10 3 0,-15-6 0,0 0 0,0 0 0,0-1 0,1 1 0,-1-1 0,0 1 0,0-1 0,1 0 0,-1 0 0,0 0 0,0 0 0,1 0 0,-1-1 0,0 1 0,0-1 0,0 1 0,1-1 0,-1 0 0,0 0 0,0 0 0,0 0 0,2-2 0,0 0 0,-1 0 0,1-1 0,-1 1 0,0-1 0,0 0 0,-1 0 0,1 0 0,-1 0 0,0 0 0,2-7 0,2-6 0,-1 0 0,-1-1 0,0 0 0,1-32 0,-4 35 0,0 8 0,0 0 0,0 1 0,-1-1 0,0 0 0,-1 0 0,1 1 0,-1-1 0,-3-10 0,4 17 0,-1-1 0,1 1 0,0-1 0,0 1 0,-1-1 0,1 1 0,0-1 0,-1 1 0,1-1 0,0 1 0,-1 0 0,1-1 0,-1 1 0,1 0 0,-1-1 0,1 1 0,-1 0 0,1-1 0,-1 1 0,1 0 0,-1 0 0,1 0 0,-1 0 0,1-1 0,-1 1 0,1 0 0,-1 0 0,0 0 0,1 0 0,-1 0 0,1 0 0,-1 0 0,1 1 0,-1-1 0,1 0 0,-1 0 0,0 0 0,1 0 0,-1 1 0,1-1 0,-1 0 0,1 1 0,0-1 0,-1 0 0,1 1 0,-1-1 0,1 0 0,0 1 0,-1-1 0,1 1 0,0-1 0,-1 1 0,1-1 0,0 1 0,-1-1 0,1 1 0,-2 2 0,1 0 0,-1-1 0,1 1 0,0 0 0,0 0 0,0 0 0,0 0 0,0 0 0,0 4 0,1-5 0,0 0 0,0 0 0,1 1 0,-1-1 0,1 0 0,-1 0 0,1 0 0,0 0 0,0 0 0,0 0 0,0 0 0,0 0 0,0 0 0,0 0 0,1 0 0,-1 0 0,1-1 0,0 1 0,-1-1 0,4 3 0,0-1 0,1 0 0,-1 0 0,1 0 0,0-1 0,-1 0 0,1 0 0,10 1 0,7 0 0,0-1 0,-1-1 0,29-2 0,-47 1 0,0-1 0,0 0 0,0 0 0,0 0 0,0 0 0,0-1 0,0 0 0,-1 1 0,1-2 0,-1 1 0,1 0 0,-1-1 0,0 1 0,0-1 0,0 0 0,0 0 0,0 0 0,-1 0 0,1-1 0,-1 1 0,0-1 0,0 1 0,3-8 0,-2 4 0,-1 0 0,0-1 0,0 1 0,0 0 0,-1-1 0,0 1 0,0 0 0,-1-1 0,0 0 0,0 1 0,0-1 0,-4-10 0,4 16 0,0 0 0,-1 1 0,1-1 0,-1 1 0,0-1 0,0 1 0,1-1 0,-1 1 0,0-1 0,0 1 0,0 0 0,0-1 0,-1 1 0,1 0 0,0 0 0,0 0 0,-1 0 0,1 0 0,-1 0 0,1 0 0,-1 1 0,1-1 0,-1 1 0,1-1 0,-1 1 0,0-1 0,1 1 0,-1 0 0,0 0 0,1-1 0,-1 1 0,0 1 0,-2-1 0,1 1 0,-1-1 0,1 1 0,0 0 0,0 0 0,-1 0 0,1 0 0,0 1 0,0-1 0,0 1 0,1 0 0,-1 0 0,0 0 0,1 0 0,-1 0 0,-3 5 0,1 1 0,0-1 0,0 1 0,1 0 0,0 0 0,1 0 0,0 1 0,0-1 0,0 1 0,1 0 0,1 0 0,0-1 0,0 1 0,0 0 0,1 0 0,1 0 0,2 18 0,-2-24 0,1 0 0,0-1 0,0 1 0,0 0 0,0-1 0,0 1 0,0-1 0,0 0 0,1 1 0,0-1 0,-1 0 0,1-1 0,0 1 0,0 0 0,0-1 0,0 0 0,0 0 0,0 0 0,0 0 0,0 0 0,0 0 0,1-1 0,-1 1 0,0-1 0,1 0 0,-1 0 0,6-1 0,1 0 0,0 1 0,1-2 0,-1 1 0,0-1 0,0-1 0,0 0 0,15-7 0,5-7 0,-24 12 0,1 1 0,-1 0 0,1 0 0,0 1 0,0 0 0,0 0 0,0 0 0,0 1 0,1 0 0,-1 1 0,0 0 0,9-1 0,-14 3 0,0-1 0,0 1 0,-1-1 0,1 1 0,0 0 0,-1 0 0,1 0 0,-1 0 0,1 0 0,-1 0 0,1 0 0,-1 1 0,3 2 0,-3-3 0,0 1 0,1-1 0,-1 1 0,1-1 0,-1 1 0,1-1 0,0 0 0,-1 0 0,1 0 0,0 0 0,0 0 0,0 0 0,0-1 0,0 1 0,0-1 0,4 1 0,1-1 0,1-1 0,-1 0 0,1 0 0,-1-1 0,1 0 0,-1-1 0,0 1 0,0-1 0,10-6 0,-10 5 0,0 0 0,0 1 0,0 0 0,1 0 0,-1 1 0,1 0 0,0 1 0,14-2 0,0 8-5638,1 0-5476,-3-5-1025</inkml:trace>
</inkml:ink>
</file>

<file path=ppt/ink/ink1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0.836"/>
    </inkml:context>
    <inkml:brush xml:id="br0">
      <inkml:brushProperty name="width" value="0.025" units="cm"/>
      <inkml:brushProperty name="height" value="0.025" units="cm"/>
    </inkml:brush>
  </inkml:definitions>
  <inkml:trace contextRef="#ctx0" brushRef="#br0">0 163 13613,'2'-10'2146,"0"2"-1721,0 1 1,0-1-1,1 1 0,0-1 1,0 1-1,1 0 1,0 0-1,0 0 0,1 1 1,0 0-1,0 0 1,0 0-1,1 0 0,0 1 1,0 0-1,0 0 0,1 0 1,7-3-1,-5 3-252,1 1 1,0 0-1,0 0 0,0 1 1,0 1-1,1-1 0,-1 2 0,1 0 1,-1 0-1,1 0 0,-1 2 0,1-1 1,0 1-1,-1 1 0,17 4 1,-19-4-155,0 1 1,0-1 0,0 2-1,0-1 1,-1 1 0,0 0-1,1 1 1,-1 0 0,-1 0-1,1 0 1,-1 1 0,0 0-1,0 0 1,-1 1 0,1 0-1,-1 0 1,-1 0 0,0 0-1,7 14 1,-10-17 5,1 0 0,-1 0 0,0 0 0,0 0 0,-1 0 0,1 0 0,-1 0 0,1 0 0,-1 0 0,-1 0 0,1 0 0,0 0 0,-1 0-1,0 0 1,0 0 0,0 0 0,-1 0 0,1-1 0,-1 1 0,0 0 0,0-1 0,0 1 0,0-1 0,-1 0 0,1 0 0,-1 0 0,0 0 0,0 0 0,0 0 0,-7 3 0,-5 4-116,-1-1 0,-1-1 1,0 0-1,0-1 0,-27 6 0,9-8-7932,27-5 437</inkml:trace>
</inkml:ink>
</file>

<file path=ppt/ink/ink1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1.477"/>
    </inkml:context>
    <inkml:brush xml:id="br0">
      <inkml:brushProperty name="width" value="0.025" units="cm"/>
      <inkml:brushProperty name="height" value="0.025" units="cm"/>
    </inkml:brush>
  </inkml:definitions>
  <inkml:trace contextRef="#ctx0" brushRef="#br0">53 11 11723,'0'0'6614,"-1"11"-3918,-3 14-1124,-1 0 0,-14 39 0,-5 21-549,34-100 1566,0-3-2498,0 0 0,15-38-1,-23 49-72,0-1-1,0 0 0,-1-1 0,1 1 0,-2 0 1,1 0-1,-1 0 0,-2-13 0,2 35-749,-1-12 688,1 0 0,-1-1 0,1 1 0,0-1 0,0 1 0,0 0 0,0-1 0,0 1 0,0-1 0,1 1-1,-1 0 1,0-1 0,1 1 0,-1-1 0,1 1 0,0-1 0,-1 1 0,1-1 0,0 0 0,0 1 0,0-1 0,1 2 0,2 0-262,1 1 1,0-1 0,-1 0 0,1 0 0,0 0 0,0-1 0,1 1 0,-1-1 0,1-1 0,-1 1 0,1-1-1,-1 0 1,1 0 0,0 0 0,-1-1 0,1 0 0,0 0 0,-1-1 0,1 1 0,0-1 0,-1 0 0,10-4 0,-6 3 170,0-1 0,-1 0 0,1 0 0,-1-1 0,0 0 1,0-1-1,0 0 0,-1 0 0,0-1 0,0 0 1,0 0-1,-1 0 0,10-12 0,-6-6 1461,-10 24-1280,0-1-1,0 1 1,0 0 0,0 0-1,0-1 1,0 1 0,-1 0-1,1 0 1,0-1 0,0 1-1,0 0 1,0 0 0,-1 0 0,1-1-1,0 1 1,0 0 0,-1 0-1,1 0 1,0 0 0,0 0-1,-1 0 1,1 0 0,0-1-1,0 1 1,-1 0 0,1 0-1,0 0 1,-1 0 0,1 0 0,0 0-1,0 0 1,-1 0 0,1 0-1,0 1 1,0-1 0,-1 0-1,1 0 1,0 0 0,0 0-1,-1 0 1,1 0 0,0 1-1,-5 0 133,1 1 0,0 0 0,1 1-1,-1-1 1,0 1 0,1-1 0,-1 1-1,-4 5 1,0 1 76,0-1 0,1 1-1,0 1 1,1 0 0,-1-1 0,2 2 0,0-1-1,0 1 1,1 0 0,0 0 0,1 0-1,-3 14 1,6-24-239,0 0-1,0 0 0,0 0 1,0-1-1,0 1 1,0 0-1,0 0 0,1 0 1,-1-1-1,0 1 0,0 0 1,1 0-1,-1-1 1,0 1-1,1 0 0,-1 0 1,1-1-1,-1 1 1,1-1-1,-1 1 0,1 0 1,0-1-1,-1 1 1,1-1-1,0 1 0,-1-1 1,2 1-1,26 4 319,-19-6-258,-1 1 0,1-2 0,-1 1 0,17-6 0,-13 2-47,0-1 1,0 0 0,-1-1 0,0-1-1,15-12 1,-21 16-2,0 0-1,0-1 1,-1 1-1,1-1 1,-1 0-1,-1 0 1,1-1 0,-1 1-1,0-1 1,0 1-1,0-1 1,-1 0 0,3-9-1,-5 15-25,0-1 1,0 1-1,0 0 0,0 0 1,0-1-1,0 1 0,0 0 0,0 0 1,0-1-1,0 1 0,0 0 1,-1 0-1,1 0 0,0-1 0,0 1 1,0 0-1,0 0 0,0 0 1,0-1-1,0 1 0,-1 0 1,1 0-1,0 0 0,0 0 0,0-1 1,-1 1-1,1 0 0,0 0 1,0 0-1,0 0 0,-1 0 0,1 0 1,0 0-1,0 0 0,0-1 1,-1 1-1,1 0 0,0 0 1,0 0-1,-1 0 0,1 0 0,0 0 1,0 0-1,-1 0 0,1 1 1,0-1-1,0 0 0,0 0 0,-1 0 1,1 0-1,0 0 0,0 0 1,0 0-1,-1 0 0,1 1 0,0-1 1,0 0-1,0 0 0,-1 0 1,1 0-1,0 1 0,0-1 1,0 0-1,0 0 0,0 0 0,0 1 1,-1-1-1,1 0 0,-12 10-79,5-2-3,1 1 0,0-1 0,1 1 0,0 0 0,1 0-1,-1 1 1,-2 10 0,5-13-427,1-1-1,-1 1 0,1 0 0,0-1 0,1 1 0,0 0 0,0 7 1,1-13 234,-1 0 0,1 0 1,0 0-1,-1 0 1,1 0-1,0 0 0,0 0 1,0 0-1,-1 0 1,1 0-1,0-1 0,0 1 1,0 0-1,0-1 1,1 1-1,-1 0 0,0-1 1,0 0-1,0 1 1,0-1-1,1 0 0,-1 1 1,0-1-1,0 0 0,1 0 1,-1 0-1,0 0 1,0 0-1,2 0 0,40-5-6694,-8-10 860,1-5 7635</inkml:trace>
</inkml:ink>
</file>

<file path=ppt/ink/ink1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2.614"/>
    </inkml:context>
    <inkml:brush xml:id="br0">
      <inkml:brushProperty name="width" value="0.025" units="cm"/>
      <inkml:brushProperty name="height" value="0.025" units="cm"/>
    </inkml:brush>
  </inkml:definitions>
  <inkml:trace contextRef="#ctx0" brushRef="#br0">149 0 12844,'0'0'8323,"-11"5"-7448,4-1-686,0-1 1,0 1-1,1 1 0,0-1 0,0 1 0,0 0 0,0 0 1,1 1-1,-1 0 0,1 0 0,1 0 0,-1 0 1,1 1-1,0 0 0,-2 7 0,-3 8 434,1 1 0,1 0 1,1 0-1,1 0 0,-2 31 0,2 119 1078,5-133-1114,13-127 822,-12 63-1382,1-16 8,-5-71 0,4 115-74,0 1 0,0-1 0,0 0 0,1 1 0,0-1 0,0 0 0,0 0 0,1 0 0,-1 0 1,1-1-1,0 1 0,0-1 0,5 6 0,-2-6 44,-1 0-1,1 0 1,0 0-1,0 0 1,0-1-1,0 0 1,1 0-1,-1-1 1,0 0-1,1 0 1,-1 0-1,1-1 1,-1 0-1,1 0 1,-1-1-1,1 1 1,6-3-1,-1 0 16,0 0 1,-1 0-1,1-1 0,-1-1 0,0 0 0,0 0 0,-1-1 0,13-9 0,-19 13-18,-1 0 0,1-1-1,-1 0 1,1 0 0,-1 0 0,0 0 0,0 0 0,-1 0 0,1-1 0,-1 1 0,1-1 0,-1 0 0,0 0 0,0 0 0,-1 0 0,1 0 0,-1 0 0,1-5 0,-2 9-11,-1-1 0,1 1 0,-1-1 0,1 1 0,-1 0 0,1-1 0,-1 1 0,1 0 0,-1 0 1,1-1-1,-1 1 0,1 0 0,-1 0 0,1 0 0,-1 0 0,0-1 0,1 1 0,-1 0 0,1 0 0,-1 0 0,1 0 0,-1 0 0,0 1 0,1-1 0,-1 0 1,1 0-1,-1 0 0,1 0 0,-1 1 0,1-1 0,-1 0 0,1 0 0,-1 1 0,0 0 0,-21 8-73,-25 29 56,45-35 25,-1-1 0,1 0 0,0 1 0,-1 0 0,1 0-1,0-1 1,1 1 0,-1 0 0,1 1 0,-1-1 0,1 0 0,0 0-1,0 1 1,-1 5 0,2-8-3,0 0 1,1-1-1,-1 1 0,0 0 1,1-1-1,-1 1 0,0-1 1,1 1-1,-1-1 0,1 1 0,-1-1 1,1 1-1,-1-1 0,1 1 1,0-1-1,-1 0 0,1 1 0,-1-1 1,1 0-1,0 1 0,-1-1 1,1 0-1,0 0 0,-1 0 0,1 0 1,0 0-1,-1 0 0,1 0 1,0 0-1,1 0 0,29 0 4,-22 0-29,42-2-338,-31 1 249,0 0 0,0 1 1,0 1-1,22 5 0,-40-6 127,-1 1-1,0 0 0,0 0 0,1 0 1,-1-1-1,0 1 0,0 0 0,0 1 1,0-1-1,0 0 0,0 0 0,0 0 0,-1 0 1,1 1-1,1 2 0,-2-4 9,0 1-1,1-1 1,-1 1-1,0-1 1,1 1-1,-1-1 1,0 1-1,0-1 1,1 1-1,-1-1 1,0 1-1,0 0 1,0-1-1,0 1 1,0-1-1,0 1 1,0 0-1,0-1 1,0 1-1,0-1 1,0 1-1,-1-1 1,1 1-1,0 0 1,0-1-1,0 1 1,-1-1-1,1 1 1,0-1-1,-1 1 1,1-1-1,0 1 1,-1-1 0,1 1-1,-2 0 1,2-1 169,1-20 396,2 9-564,0-1 1,1 1-1,0-1 0,10-17 0,-13 29-36,1 0 0,0 0 0,-1 0 0,1 0 0,-1 0 0,1 0 0,-1 1 0,1-1 0,-1 0 0,1 1 0,-1-1 0,0 1 0,1 0 0,-1 0 0,0-1 0,1 1 0,-1 0 0,0 0 0,0 0 0,0 0 0,2 2 0,5 2 3,1-2 26,-1 0 0,1-1 0,-1 0 0,1-1 0,0 0 0,-1 0 0,1 0 1,0-1-1,0-1 0,-1 0 0,1 0 0,0 0 0,-1-1 0,1-1 0,-1 1 0,0-1 0,0-1 0,0 1 0,0-2 0,0 1 0,-1-1 1,0 0-1,0 0 0,0-1 0,-1 0 0,11-12 0,-13 9-40,-13 14-89,-16 15 3,21-15 109,-28 35-11,31-38 28,-1-1 1,1 1 0,0-1-1,1 1 1,-1 0 0,0-1-1,0 1 1,1 0 0,-1 0-1,0-1 1,1 1 0,0 0-1,0 0 1,-1 0 0,1 0-1,0-1 1,0 1 0,1 0-1,-1 0 1,0 0 0,1 0-1,-1-1 1,1 4 0,1-4 0,-1 0 1,1-1 0,-1 1 0,1 0 0,-1-1-1,1 1 1,-1 0 0,1-1 0,-1 0 0,1 1-1,0-1 1,-1 0 0,1 0 0,-1 0 0,1 0 0,0 0-1,-1 0 1,1 0 0,2-1 0,33-8 211,32-20-224,-56 23 0,0-1 0,1 1 0,0 1 0,0 1 0,24-5 0,-37 9-2,-1 1 1,1 0-1,0-1 0,-1 1 1,1-1-1,-1 1 0,1 0 1,-1-1-1,1 1 0,-1 0 1,1 0-1,-1-1 0,0 1 1,1 0-1,-1 0 0,0-1 1,0 1-1,0 0 0,1 0 1,-1 0-1,0 0 1,0 0-1,0-1 0,0 1 1,-1 0-1,1 0 0,0 0 1,0 0-1,0-1 0,-1 1 1,1 0-1,-1 1 0,-6 31-44,6-31-25,1-1 0,-1 0 0,1 1 1,-1-1-1,1 0 0,0 1 0,-1-1 0,1 1 1,0-1-1,0 1 0,0-1 0,0 1 1,0-1-1,0 1 0,1-1 0,-1 0 1,0 1-1,1-1 0,-1 1 0,1-1 1,-1 0-1,1 1 0,0-1 0,0 0 1,-1 0-1,3 3 0,15 0-5149,8-11-3857,-11-2-1295</inkml:trace>
</inkml:ink>
</file>

<file path=ppt/ink/ink1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2.957"/>
    </inkml:context>
    <inkml:brush xml:id="br0">
      <inkml:brushProperty name="width" value="0.025" units="cm"/>
      <inkml:brushProperty name="height" value="0.025" units="cm"/>
    </inkml:brush>
  </inkml:definitions>
  <inkml:trace contextRef="#ctx0" brushRef="#br0">23 14 13196,'1'-1'583,"1"0"0,-1-1 0,1 1 0,-1 0 0,1 0 0,-1 0 0,1 0 0,0 0 0,0 1 0,-1-1 0,1 1 0,0-1-1,0 1 1,0-1 0,0 1 0,0 0 0,0 0 0,-1 0 0,3 0 0,-2 1-374,-1-1-1,0 1 1,0-1 0,1 1 0,-1-1-1,0 1 1,0 0 0,0 0 0,0 0-1,0 0 1,0 0 0,0 0 0,0 0-1,-1 0 1,1 0 0,0 0 0,0 0-1,-1 1 1,1-1 0,0 2 0,0 0-131,0 1 1,0-1 0,-1 1-1,1 0 1,-1-1 0,1 1-1,-1 0 1,-1-1 0,1 1-1,0 0 1,-1-1 0,0 1-1,0-1 1,0 1-1,0-1 1,0 1 0,-1-1-1,-3 6 1,-18 18 334,-11 13 374,32-37-759,1-1 0,-1 0 0,1 1-1,0-1 1,-1 1 0,1 0 0,1-1 0,-1 1 0,0 0-1,0 0 1,1 0 0,0-1 0,0 1 0,0 4 0,0-7-25,0 1 0,1 0 0,-1 0 0,1-1 1,-1 1-1,1 0 0,0-1 0,-1 1 0,1-1 0,0 1 1,-1 0-1,1-1 0,0 0 0,0 1 0,0-1 1,-1 1-1,1-1 0,0 0 0,0 0 0,0 1 0,0-1 1,0 0-1,0 0 0,-1 0 0,1 0 0,1 0 1,31 1 30,-26-2-90,6 2-404,43-5-2067,-31-5-1821,-6-11-4076,-14 7-449</inkml:trace>
</inkml:ink>
</file>

<file path=ppt/ink/ink1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3.284"/>
    </inkml:context>
    <inkml:brush xml:id="br0">
      <inkml:brushProperty name="width" value="0.025" units="cm"/>
      <inkml:brushProperty name="height" value="0.025" units="cm"/>
    </inkml:brush>
  </inkml:definitions>
  <inkml:trace contextRef="#ctx0" brushRef="#br0">1 23 15663,'0'0'10442,"70"-4"-10410,-42 4-801,-4-4-1857,2-1-1378,0-4-2498</inkml:trace>
</inkml:ink>
</file>

<file path=ppt/ink/ink1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3.628"/>
    </inkml:context>
    <inkml:brush xml:id="br0">
      <inkml:brushProperty name="width" value="0.025" units="cm"/>
      <inkml:brushProperty name="height" value="0.025" units="cm"/>
    </inkml:brush>
  </inkml:definitions>
  <inkml:trace contextRef="#ctx0" brushRef="#br0">1 123 16656,'0'0'8568,"10"2"-8050,-5-1-475,1 0 1,0 0 0,0-1 0,-1 0 0,1 0-1,0 0 1,0 0 0,0-1 0,-1 0-1,1-1 1,0 1 0,-1-1 0,1 0 0,-1 0-1,0-1 1,1 1 0,-1-1 0,0 0-1,8-8 1,-6 5 78,0 1 1,0-1-1,0-1 0,-1 1 1,0-1-1,-1 0 0,0 0 1,0-1-1,0 0 0,4-11 0,-9 19-119,0-1 0,0 1 0,1 0-1,-1 0 1,0-1 0,0 1-1,-1 0 1,1-1 0,0 1 0,0 0-1,0 0 1,0-1 0,0 1-1,0 0 1,0-1 0,0 1 0,0 0-1,-1 0 1,1-1 0,0 1-1,0 0 1,0 0 0,-1 0 0,1-1-1,0 1 1,0 0 0,0 0-1,-1 0 1,1 0 0,0-1 0,-1 1-1,1 0 1,0 0 0,0 0-1,-1 0 1,1 0 0,0 0 0,-1 0-1,1 0 1,0 0 0,0 0-1,-1 0 1,1 0 0,0 0 0,-1 0-1,1 0 1,0 0 0,0 0-1,-1 0 1,1 0 0,0 0 0,-1 1-1,1-1 1,0 0 0,0 0-1,0 0 1,-1 0 0,1 1 0,-13 7 143,0 0 1,1 1 0,1 1 0,0 0 0,0 0-1,0 1 1,2 0 0,-1 1 0,1 0 0,1 1-1,-9 17 1,15-28-122,1 0 0,0 0 1,0 1-1,0-1 0,0 0 0,0 0 0,1 0 0,-1 1 0,0-1 0,1 0 0,0 1 0,0-1 0,-1 0 0,1 1 1,1-1-1,-1 0 0,0 1 0,0-1 0,1 0 0,0 1 0,1 3 0,-1-5-10,1 1-1,-1-1 0,1 1 0,0-1 1,-1 0-1,1 0 0,0 0 1,0 0-1,0 0 0,0 0 1,0 0-1,0-1 0,0 1 1,0-1-1,0 0 0,0 1 0,0-1 1,0 0-1,3 0 0,7-1 34,1 0 0,0 0 1,-1-1-1,1-1 0,-1 0 0,20-8 0,26-17-8,-40 18-30,1 1 0,0 1 0,1 0 0,29-6 0,-49 14-14,0 0 0,1-1-1,-1 1 1,0 0-1,0 0 1,1 0-1,-1 0 1,0 0-1,0 0 1,1 0 0,-1 1-1,0-1 1,0 0-1,1 0 1,-1 0-1,0 0 1,0 0-1,1 0 1,-1 0 0,0 0-1,0 1 1,0-1-1,1 0 1,-1 0-1,0 0 1,0 0 0,0 1-1,0-1 1,1 0-1,-1 0 1,0 0-1,0 1 1,0-1-1,0 0 1,0 0 0,0 1-1,0-1 1,0 0-1,1 0 1,-1 1-1,0-1 1,0 1-1,-3 15 14,-10 15 115,10-25-150,-11 27 713,14-32-665,0 0-1,0-1 1,0 1 0,0 0-1,0-1 1,0 1 0,0 0 0,0 0-1,0-1 1,1 1 0,-1 0 0,0-1-1,0 1 1,1 0 0,-1-1-1,1 1 1,-1-1 0,0 1 0,1 0-1,-1-1 1,1 1 0,-1-1 0,1 1-1,-1-1 1,1 0 0,0 1-1,-1-1 1,1 1 0,0-1 0,-1 0-1,1 0 1,0 1 0,-1-1 0,1 0-1,0 0 1,-1 0 0,1 0 0,0 0-1,-1 0 1,1 0 0,0 0-1,0 0 1,-1 0 0,2-1 0,33 0 64,65-13 0,-65 8-911,67-3-1,-95 34-3124,-5-16-4501</inkml:trace>
</inkml:ink>
</file>

<file path=ppt/ink/ink1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3.956"/>
    </inkml:context>
    <inkml:brush xml:id="br0">
      <inkml:brushProperty name="width" value="0.025" units="cm"/>
      <inkml:brushProperty name="height" value="0.025" units="cm"/>
    </inkml:brush>
  </inkml:definitions>
  <inkml:trace contextRef="#ctx0" brushRef="#br0">0 20 12139,'0'0'8617,"51"-20"-7304,-5 20 481,12 10-834,10 3-735,4-1-193,2-10-1730,0-2-4772</inkml:trace>
</inkml:ink>
</file>

<file path=ppt/ink/ink1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5.139"/>
    </inkml:context>
    <inkml:brush xml:id="br0">
      <inkml:brushProperty name="width" value="0.025" units="cm"/>
      <inkml:brushProperty name="height" value="0.025" units="cm"/>
    </inkml:brush>
  </inkml:definitions>
  <inkml:trace contextRef="#ctx0" brushRef="#br0">56 171 10922,'0'0'16693,"10"-11"-16047,-4 4-540,43-51 418,-46 54-460,0 0 0,0 0 0,-1 0 0,0 0 0,0 0 0,0-1 1,-1 1-1,1-1 0,-1 1 0,0-1 0,0 0 0,0 1 0,-1-1 0,0 0 0,0-9 0,-1 13-63,1 1 0,0-1 0,-1 0-1,1 0 1,-1 0 0,1 1-1,-1-1 1,1 0 0,-1 0 0,0 1-1,1-1 1,-1 0 0,0 1 0,1-1-1,-1 1 1,0-1 0,0 1 0,0-1-1,1 1 1,-1 0 0,0-1-1,0 1 1,0 0 0,0 0 0,0 0-1,0 0 1,0-1 0,0 1 0,1 0-1,-1 1 1,0-1 0,0 0 0,0 0-1,0 0 1,0 0 0,-1 1 0,-1 0-13,-1 0 1,0 0 0,1 0-1,0 1 1,-1-1 0,1 1-1,0 0 1,-4 2 0,-1 3-4,1 0 0,0 0 1,0 1-1,0 0 0,1 1 1,0-1-1,-9 20 0,12-22 18,0 1 1,0-1-1,1 1 0,0 0 1,0 0-1,1 0 0,0-1 0,0 2 1,1-1-1,-1 0 0,2 0 1,1 12-1,-1-17 3,0 0 1,0 0 0,0-1-1,0 1 1,0-1 0,1 1-1,-1-1 1,1 1-1,-1-1 1,1 0 0,0 0-1,-1 1 1,1-1 0,0-1-1,0 1 1,-1 0-1,1 0 1,0-1 0,0 1-1,0-1 1,0 1 0,0-1-1,0 0 1,0 0-1,0 0 1,0 0 0,0 0-1,4-1 1,3 1 22,-1-1 1,1 0-1,0 0 0,0-1 1,11-4-1,-4-2-19,0-1 0,-1-1 0,0 0 0,-1-1 0,0-1 0,-1 0 0,0-1 0,11-15-1,-8 11-7,-15 18-10,-1-1 1,1 1-1,-1 0 1,0 0-1,1-1 1,-1 1-1,1 0 1,-1 0-1,0 0 1,0-1-1,1 1 1,-1 0-1,0 0 1,0 0-1,0 0 0,0 0 1,0-1-1,0 1 1,0 0-1,0 0 1,-1 0-1,1 0 1,0 0-1,-1 1 1,-1 31-141,1-30 193,0-1 0,1 1 1,0-1-1,-1 1 0,1 0 1,0-1-1,0 1 0,1 0 1,-1-1-1,0 1 0,1 0 1,0-1-1,0 1 0,-1-1 1,1 1-1,1-1 0,-1 0 1,0 1-1,1-1 0,-1 0 1,1 0-1,3 4 0,-1-4 28,-1-1-1,1 0 1,0 1 0,0-1-1,0-1 1,-1 1 0,1-1-1,0 1 1,0-1 0,0 0-1,0-1 1,0 1-1,0 0 1,0-1 0,6-2-1,6-2 21,0 0-1,0-1 1,28-15-1,-30 14-41,0 0-1,0 1 1,1 0-1,-1 1 1,18-3-1,-31 9-50,0-1 0,0 1 0,0 0 0,0 0 0,-1-1 0,1 1 0,0 0 0,0 0 0,-1 0 0,1 0 0,-1 0 0,1 0 0,-1 0 0,0 0 0,1 0 0,-1 0 0,0 0 0,0 0 0,1 1 0,-1-1 0,0 0 0,0 0 0,0 0 0,0 0 0,-1 0 0,1 0 0,0 2 0,-2 43 0,1-40 0,1-5 0,0 0 0,0 0 0,0 0 0,-1 0 0,1 0 0,0 0 0,1 0 0,-1 0 0,0 0 0,0 0 0,0 0 0,0 0 0,1-1 0,-1 1 0,0 0 0,1 0 0,-1 0 0,1 0 0,-1 0 0,1 0 0,0-1 0,-1 1 0,1 0 0,0 0 0,-1-1 0,3 2 0,25 0 0,-15-2 0,153-18-609,-166 18 532,0 1 0,1-1 0,-1 0-1,0 0 1,0 0 0,1 0 0,-1 1-1,0-1 1,1 0 0,-1 0-1,0 0 1,0 1 0,0-1 0,1 0-1,-1 1 1,0-1 0,0 0 0,0 0-1,1 1 1,-1-1 0,0 0 0,0 1-1,0-1 1,0 0 0,0 1-1,0-1 1,0 0 0,0 1 0,0-1-1,0 0 1,0 1 0,0-1 0,0 0-1,0 1 1,0-1 0,0 0 0,0 1-1,0-1 1,-1 0 0,1 1-1,0-1 1,0 0 0,0 1 0,-1-1-1,1 0 1,0 0 0,0 1 0,-1-1-1,1 0 1,0 0 0,-14 17-6067,3-14 320,-2-3-3443</inkml:trace>
</inkml:ink>
</file>

<file path=ppt/ink/ink1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5.495"/>
    </inkml:context>
    <inkml:brush xml:id="br0">
      <inkml:brushProperty name="width" value="0.025" units="cm"/>
      <inkml:brushProperty name="height" value="0.025" units="cm"/>
    </inkml:brush>
  </inkml:definitions>
  <inkml:trace contextRef="#ctx0" brushRef="#br0">1 107 14221,'0'0'9033,"3"60"-9642,12-44-2305,6-6-2019,2-6-6342</inkml:trace>
  <inkml:trace contextRef="#ctx0" brushRef="#br0" timeOffset="1">409 1 9929,'0'0'12780,"-8"51"-12363,1-16-129,-1 5-192,4 2-128,0 2-1153,3 1-1089,0 5-929,-2-1-609,-2 0-2434</inkml:trace>
</inkml:ink>
</file>

<file path=ppt/ink/ink1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5.839"/>
    </inkml:context>
    <inkml:brush xml:id="br0">
      <inkml:brushProperty name="width" value="0.025" units="cm"/>
      <inkml:brushProperty name="height" value="0.025" units="cm"/>
    </inkml:brush>
  </inkml:definitions>
  <inkml:trace contextRef="#ctx0" brushRef="#br0">15 1 13004,'0'0'6567,"-15"49"-4133,15-37-1025,0-6-1121,8-9-5957</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4.064"/>
    </inkml:context>
    <inkml:brush xml:id="br0">
      <inkml:brushProperty name="width" value="0.025" units="cm"/>
      <inkml:brushProperty name="height" value="0.025" units="cm"/>
    </inkml:brush>
  </inkml:definitions>
  <inkml:trace contextRef="#ctx0" brushRef="#br0">88 260 12556,'3'-42'14674,"-3"41"-14468,0 1-1,0-1 1,0 0 0,0 1 0,0-1 0,-1 0-1,1 0 1,0 1 0,0-1 0,-1 1 0,1-1 0,-1 0-1,1 1 1,0-1 0,-1 1 0,1-1 0,-1 1-1,1-1 1,-1 1 0,0-1 0,0 0 0,0 1-157,0 0 0,0 0 1,0 0-1,0 0 1,0 0-1,-1 0 0,1 0 1,0 0-1,0 0 1,0 0-1,0 1 0,0-1 1,0 1-1,0-1 1,0 0-1,0 1 0,0 0 1,0-1-1,-1 2 1,-3 1-49,0 2 0,0-1 0,1 1 0,-1-1 0,1 1 0,0 0 0,0 1 0,1-1 0,0 1 0,0 0 0,0-1 0,0 1 1,1 1-1,0-1 0,0 0 0,1 0 0,0 1 0,0-1 0,0 12 0,2-17-1,-1 0 0,1 0 0,0 0 0,-1 0 0,1 0 0,0 0 0,0 0 0,0-1 0,0 1 0,0 0 0,0-1 0,0 1 0,0 0 0,0-1 0,0 1 0,0-1 0,0 0 0,0 1 0,0-1 0,1 0 0,-1 0 0,0 0 0,0 0 0,0 0 0,1 0 0,-1 0 0,0 0 0,0 0 0,0 0 0,0-1 0,0 1 0,1 0 0,-1-1 0,0 1 0,0-1 0,1 0 0,44-20 0,-18-2 0,0-1 0,-2-2 0,-1 0 0,-1-2 0,-1-1 0,-2 0 0,-1-2 0,-1 0 0,18-41 0,-107 186 0,60-94 0,1 1 0,-10 39 0,16-51 0,1 0 0,1 0 0,-1 0 0,1 0 0,1 0 0,0 0 0,0 0 0,1 0 0,3 17 0,-3-24-195,0 0-1,0 0 1,0 0 0,0 0 0,0-1-1,0 1 1,1 0 0,-1 0 0,1-1-1,-1 1 1,1-1 0,0 1-1,-1-1 1,1 0 0,0 1 0,0-1-1,0 0 1,0 0 0,0 0-1,0-1 1,0 1 0,0-1 0,1 1-1,3 0 1,-1-1-819,1 1 0,0-1 0,0 0 0,-1 0 0,1-1 0,0 1 0,-1-1 0,12-4 0,23-16-8841</inkml:trace>
</inkml:ink>
</file>

<file path=ppt/ink/ink1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5:46.782"/>
    </inkml:context>
    <inkml:brush xml:id="br0">
      <inkml:brushProperty name="width" value="0.025" units="cm"/>
      <inkml:brushProperty name="height" value="0.025" units="cm"/>
    </inkml:brush>
  </inkml:definitions>
  <inkml:trace contextRef="#ctx0" brushRef="#br0">3971 153 9961,'-80'4'285,"-115"20"0,128-13-162,-1-3 1,-120-2-1,149-11-88,1-1-1,0-2 1,0-2 0,-63-26 0,-43-12-22,65 31 163,-155-15 0,-86 18 1287,90 6 48,30-2-878,0 10 1,-241 29-1,234-5-80,-120 17 557,232-25-847,-127 39 0,199-47-229,1 0 0,1 1 1,-1 1-1,2 1 0,-1 1 1,2 1-1,-1 1 0,2 1 1,0 0-1,-29 33 0,28-24-48,0 1 1,2 0-1,1 2 0,1 0 0,2 0 0,0 2 1,-14 52-1,18-51-7,3 0 1,0 0-1,2 1 0,1-1 1,2 1-1,1 0 1,1-1-1,1 1 1,2 0-1,1-1 0,17 54 1,-14-60 11,1-1 0,1 0 0,1-1 1,1 0-1,1-1 0,1 0 0,0-1 0,2-1 1,0 0-1,2-1 0,0-1 0,0 0 0,2-2 1,41 27-1,-24-24 6,1-1 0,1-2 0,0-1 1,1-2-1,0-2 0,0-2 0,1-1 0,0-3 1,48 1-1,24-7-4,0-4 0,123-24 1,-14-4-6,549-66-104,-614 90 54,456-37-11,-6-40 26,-23-58 52,-486 113-3,-3-5-1,-1-4 0,164-97 1,-231 120 42,0 0-1,-1-2 1,-2 0 0,0-2 0,34-40 0,-52 54-24,0 0 1,0-1-1,-1 1 1,0-1-1,-1 0 1,0-1 0,-1 1-1,1-1 1,2-16-1,-5 19-11,-1 0-1,0 1 1,0-1-1,0 0 1,-1 1 0,0-1-1,-1 1 1,1-1-1,-1 1 1,0 0-1,0-1 1,-1 1-1,0 0 1,0 0 0,-1 1-1,-4-7 1,-8-8 89,-2 1 1,0 1-1,-1 1 1,0 0 0,-2 1-1,0 2 1,0 0 0,-2 1-1,1 1 1,-46-17-1,-16 0 278,-154-32 0,76 28 215,-272-18 1,308 46-403,0 6 1,-225 29-1,250-11-347,-137 44 0,-91 51-2530,273-93 1688,-99 33-3468</inkml:trace>
</inkml:ink>
</file>

<file path=ppt/ink/ink1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6:22.267"/>
    </inkml:context>
    <inkml:brush xml:id="br0">
      <inkml:brushProperty name="width" value="0.025" units="cm"/>
      <inkml:brushProperty name="height" value="0.025" units="cm"/>
    </inkml:brush>
  </inkml:definitions>
  <inkml:trace contextRef="#ctx0" brushRef="#br0">3 218 6694,'-1'0'228,"1"-1"0,0 1-1,0-1 1,-1 1-1,1-1 1,0 1 0,0-1-1,0 1 1,-1-1-1,1 1 1,0-1 0,0 0-1,0 1 1,0-1 0,0 1-1,0-1 1,0 1-1,0-1 1,1 0 0,-1 1-1,0-1 1,0 1-1,0-1 1,1 1 0,-1-1-1,0 1 1,0-1-1,1 1 1,-1-1 0,1 0-1,20-6 1841,39 7-3525,-43 1 2182,114 5 586,143 24-1,104 7-1037,-34-26 220,345-4 220,-338-29-542,426-15 229,393-2-297,-231 5-19,-602 24-48,349-7 67,-407 14-96,569-2 64,-1 39-21,804 41 78,-1170-67-107,294 9 22,-273 11-35,275 9 6,1126-63 44,-1090 5-42,224 12-14,-170 4-4,937-133 34,-1566 108-11,278-28 423,-496 57-765,-12 1-766,1-1 1,-1 0-1,0 0 0,0-1 1,0 0-1,11-4 0,22-11-7305</inkml:trace>
</inkml:ink>
</file>

<file path=ppt/ink/ink1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8:27.070"/>
    </inkml:context>
    <inkml:brush xml:id="br0">
      <inkml:brushProperty name="width" value="0.025" units="cm"/>
      <inkml:brushProperty name="height" value="0.025" units="cm"/>
    </inkml:brush>
  </inkml:definitions>
  <inkml:trace contextRef="#ctx0" brushRef="#br0">5229 466 9993,'-11'-3'2040,"-226"-65"3246,-78-24-4513,-243-35 1082,-10 46-1790,339 51-5,-43-3-6,0 11-1,-2 13 0,1 11 1,-388 54-1,494-29 28,2 7 0,-179 61 0,244-59 6,3 3 0,1 4 0,2 5 0,-137 92 0,203-119-48,0 0 0,1 2-1,1 0 1,2 2 0,0 1-1,-33 47 1,50-61-38,0-1-1,1 1 1,0 0 0,1 0-1,1 1 1,0 0 0,0 0 0,-3 24-1,7-27-20,0 0-1,0-1 1,1 1-1,0-1 0,0 1 1,1-1-1,0 1 1,1-1-1,0 0 1,1 0-1,0 0 1,0-1-1,9 14 1,3-1 19,0-1 0,1 0 0,2-1 0,-1-1 0,2-1 1,1-1-1,0-1 0,1 0 0,40 19 0,-1-5 66,2-3 0,102 28 0,53-1 24,2-11 0,336 23 0,-249-47-35,0-14-1,1-13 0,365-58 1,906-241 533,-1123 178-297,-380 103-233,-2-4 0,-1-3 0,126-79 0,-179 99-25,0 0-1,-1-1 1,-1-1-1,-1 0 1,0-1 0,-1-2-1,-1 1 1,15-26 0,-26 38-1,0-1 0,-1 0-1,0 0 1,0 0 0,-1 0 0,1 0 0,-2-1 0,1 1 0,-1 0 0,0-1 0,0 0-1,-1 1 1,0-1 0,-1 1 0,1-1 0,-2 1 0,1-1 0,-1 1 0,0-1 0,0 1 0,-1 0-1,0 0 1,0 0 0,-1 0 0,0 1 0,0 0 0,0-1 0,-1 1 0,-8-8 0,-9-7-1,0 1 1,-2 1-1,0 1 1,-1 1-1,-1 1 0,-53-24 1,12 12 9,-126-34 0,83 36-146,-1 6 0,-1 4 0,-184-3 0,-337 54-5465,445-14 895</inkml:trace>
</inkml:ink>
</file>

<file path=ppt/ink/ink1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8:33.129"/>
    </inkml:context>
    <inkml:brush xml:id="br0">
      <inkml:brushProperty name="width" value="0.025" units="cm"/>
      <inkml:brushProperty name="height" value="0.025" units="cm"/>
    </inkml:brush>
  </inkml:definitions>
  <inkml:trace contextRef="#ctx0" brushRef="#br0">0 41 10346,'0'0'1996,"15"4"-1553,43 6-117,0-2 0,93 1-1,630-45 666,-257 4-567,372 29-291,0 34 90,78 2-66,2736 58 2704,-2144-68 1447,-1553-25-4451,-12-1-845,-21-8-2136,-20-7-2348</inkml:trace>
</inkml:ink>
</file>

<file path=ppt/ink/ink1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8:35.112"/>
    </inkml:context>
    <inkml:brush xml:id="br0">
      <inkml:brushProperty name="width" value="0.025" units="cm"/>
      <inkml:brushProperty name="height" value="0.025" units="cm"/>
    </inkml:brush>
  </inkml:definitions>
  <inkml:trace contextRef="#ctx0" brushRef="#br0">34 13 5445,'-30'-4'3208,"27"0"-1874,19 1-831,80 2 548,0 3 0,173 28 0,10 2-579,561-21 2213,-525-13-1778,800 21 320,607-9-1103,-908-25-54,-374 9 533,-384 5-554,0-2 0,-1-3 0,0-3 0,83-23 0,-115 20-2921,-11-6-2861</inkml:trace>
</inkml:ink>
</file>

<file path=ppt/ink/ink1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9:01.121"/>
    </inkml:context>
    <inkml:brush xml:id="br0">
      <inkml:brushProperty name="width" value="0.025" units="cm"/>
      <inkml:brushProperty name="height" value="0.025" units="cm"/>
    </inkml:brush>
  </inkml:definitions>
  <inkml:trace contextRef="#ctx0" brushRef="#br0">746 1 6566,'-11'1'-85,"-42"4"1332,0 3 0,1 3-1,0 1 1,1 3 0,0 2 0,-73 36 0,98-38-952,1 0 0,1 2 0,0 0 0,1 2 0,-38 40 0,51-48-293,0 1 1,0 1-1,1-1 0,1 2 0,0-1 0,1 1 1,0 0-1,1 1 0,1-1 0,0 1 1,1 0-1,-4 27 0,-10 397 132,19-421-113,1-1 0,0 0 0,2 0 0,0 0 0,1 0 0,0-1 0,1 0 0,1 0 0,1 0 0,0-1 0,1 0 0,1-1 0,0 0 0,1 0 0,24 22 0,-3-6 61,2-1 0,0-2-1,2-2 1,0-1 0,50 24 0,-41-27-42,1-1-1,1-2 1,0-3 0,1-2 0,1-1-1,0-3 1,0-2 0,89 1 0,1480-40 309,-1210 18-319,1027-89 551,-1372 97-559,979-111 207,-715 54-204,-263 45 6,-1-2 0,-2-3 1,62-31-1,-105 44-23,0 0 0,0-1 0,-1-1 0,-1-1 0,0 0 1,-1-1-1,0-1 0,18-23 0,-28 31 25,0 0 1,0 0-1,-1-1 1,0 0-1,0 1 1,-1-1-1,0-1 1,0 1-1,-1 0 1,0-1-1,-1 1 1,1-1-1,-2 1 1,1-1-1,-1 0 1,-1 1-1,1-1 1,-2 0-1,1 1 1,-1-1-1,0 1 1,-6-15-1,-4 0 41,-1 0-1,0 1 0,-2 1 0,0 0 0,-2 1 0,0 1 0,-1 0 0,-1 2 0,-1 0 1,0 1-1,-1 1 0,-38-21 0,-3 4-63,-1 2 1,-1 4 0,-103-29-1,15 16 22,-2 7 0,-272-21-1,-324 30 59,377 18-56,-618-47 4,663 32 26,-278 9 302,427 19-333,-244 45 0,213-12-155,-116 19-1358,106-34-2555,68-20-1683</inkml:trace>
</inkml:ink>
</file>

<file path=ppt/ink/ink1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0:00.066"/>
    </inkml:context>
    <inkml:brush xml:id="br0">
      <inkml:brushProperty name="width" value="0.025" units="cm"/>
      <inkml:brushProperty name="height" value="0.025" units="cm"/>
    </inkml:brush>
  </inkml:definitions>
  <inkml:trace contextRef="#ctx0" brushRef="#br0">753 54 7015,'-16'-2'2007,"-87"-12"-2036,-1 6 0,0 4 0,-1 4 1,-124 17-1,176-11-941,18-5 3648,35-1-2605,0 0 1,0 0-1,0 0 0,0 0 0,0 0 1,0 0-1,-1 0 0,1 0 0,0 0 1,0 0-1,0 0 0,0 0 0,0 0 1,0 0-1,0 0 0,0 0 1,-1 0-1,1 0 0,0 0 0,0 0 1,0 0-1,0 0 0,0 1 0,0-1 1,0 0-1,0 0 0,0 0 0,0 0 1,-1 0-1,1 0 0,0 0 1,0 0-1,0 0 0,0 0 0,0 1 1,0-1-1,0 0 0,0 0 0,0 0 1,0 0-1,0 0 0,0 0 0,0 0 1,0 1-1,0-1 0,0 0 1,0 0-1,0 0 0,0 0 0,0 0 1,0 0-1,0 0 0,0 0 0,0 1 1,0-1-1,0 0 0,0 0 0,1 0 1,-1 0-1,0 0 0,0 0 1,0 0-1,0 0 0,0 0 0,0 0 1,0 1-1,0-1 0,1 0 0,10 10 932,23 8-851,-6-13 450,0-2 1,1-1-1,0-1 0,31-4 1,6 1-248,711 7 500,455-3 539,515-6-394,-987 5-963,-759-1-38,20-1-10,1 1-1,-1 1 1,0 1 0,0 1-1,0 0 1,36 12 0,-156-11 313,-184-15-54,-214-3-222,-1730 69-480,1777-38 482,-167-9-575,1026-6-353,674-13 649,1305-66 249,-2301 77-1,403-13-4,-481 13-53,37-4-114,-45 4 121,0 0 0,0 0 1,0 0-1,1 0 0,-1 0 0,0 0 1,0-1-1,0 1 0,0 0 0,0-1 0,0 1 1,0-1-1,0 1 0,0-1 0,0 1 0,0-1 1,0 0-1,0 0 0,0 1 0,0-1 1,0 0-1,-1 0 0,1 0 0,0 0 0,-1 0 1,2-2-1,-2 3 16,0-1 0,-1 1 1,1-1-1,0 1 0,0-1 1,0 0-1,-1 1 0,1-1 1,0 1-1,-1-1 0,1 1 0,0 0 1,-1-1-1,1 1 0,-1-1 1,1 1-1,-1 0 0,1-1 1,-1 1-1,1 0 0,-1-1 0,1 1 1,-1 0-1,1 0 0,-1-1 1,-15-4-885,1 0 0,-29-4 0,14 2-115,-53-12-2436</inkml:trace>
</inkml:ink>
</file>

<file path=ppt/ink/ink1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1:25.644"/>
    </inkml:context>
    <inkml:brush xml:id="br0">
      <inkml:brushProperty name="width" value="0.025" units="cm"/>
      <inkml:brushProperty name="height" value="0.025" units="cm"/>
    </inkml:brush>
  </inkml:definitions>
  <inkml:trace contextRef="#ctx0" brushRef="#br0">19 11 7015,'-18'-2'6970,"23"-1"-3271,32-2-2277,170 20 951,-2 0-1425,170-26 1080,-246 9-1457,-129 2-755,1 0 1,0 0-1,0 0 0,-1 0 0,1 1 0,0-1 0,-1 0 0,1 1 0,0-1 0,-1 0 0,1 1 1,0-1-1,-1 1 0,1-1 0,-1 1 0,1-1 0,-1 1 0,1-1 0,-1 1 0,1 0 0,-1-1 1,0 1-1,1 0 0,-1-1 0,0 1 0,1 0 0,-1 0 0,0-1 0,0 1 0,0 0 0,0 0 1,0-1-1,0 1 0,0 0 0,0 0 0,0-1 0,0 1 0,0 0 0,0 0 0,-1-1 0,1 1 1,0 0-1,0-1 0,-1 1 0,1 0 0,0-1 0,-2 2 0,1 10-4308,0-17-2891</inkml:trace>
</inkml:ink>
</file>

<file path=ppt/ink/ink1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1:26.067"/>
    </inkml:context>
    <inkml:brush xml:id="br0">
      <inkml:brushProperty name="width" value="0.025" units="cm"/>
      <inkml:brushProperty name="height" value="0.025" units="cm"/>
    </inkml:brush>
  </inkml:definitions>
  <inkml:trace contextRef="#ctx0" brushRef="#br0">1 10 9097,'0'0'11627,"8"-1"-10997,25-3-476,-1 1-1,1 2 1,35 3 0,110 15 391,-133-12-510,-34-3-34,15-1 19,-1 2 1,1 1-1,0 2 1,-1 0-1,0 1 1,39 18-1,-63-24 13,1-1 0,-1 1-1,1 0 1,-1 0-1,1 0 1,-1 0-1,1 0 1,-1 1-1,0-1 1,0 0-1,1 1 1,-1-1-1,0 0 1,0 1-1,-1 0 1,1-1-1,0 1 1,0-1-1,-1 1 1,1 0-1,-1-1 1,1 1 0,-1 0-1,0 2 1,0-1 60,-1 0 1,1 0-1,-1 0 0,0 0 1,0-1-1,0 1 1,-1 0-1,1 0 1,-1-1-1,1 1 1,-1-1-1,0 1 1,-2 1-1,-8 9 363,-1-1-1,-1 0 1,-26 16-1,36-25-459,-50 30 710,-1-3 0,-66 27 0,-46 24-123,144-66-695,15-1-2824</inkml:trace>
</inkml:ink>
</file>

<file path=ppt/ink/ink1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6.847"/>
    </inkml:context>
    <inkml:brush xml:id="br0">
      <inkml:brushProperty name="width" value="0.025" units="cm"/>
      <inkml:brushProperty name="height" value="0.025" units="cm"/>
    </inkml:brush>
  </inkml:definitions>
  <inkml:trace contextRef="#ctx0" brushRef="#br0">0 1 7271,'3'3'9203,"-1"7"-5124,-1 34-3391,-1-39 492,0 16-789,-1 32-306,2-1 0,2 0 1,3 0-1,15 65 0,-18-106-742,8 40-2366,-15-21-3280,-6-19 703</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4.457"/>
    </inkml:context>
    <inkml:brush xml:id="br0">
      <inkml:brushProperty name="width" value="0.025" units="cm"/>
      <inkml:brushProperty name="height" value="0.025" units="cm"/>
    </inkml:brush>
  </inkml:definitions>
  <inkml:trace contextRef="#ctx0" brushRef="#br0">135 1 15150,'0'0'14478,"-12"4"-13042,5-1-1365,0 0 0,0 0 0,0 1 0,0-1 0,0 1 0,1 1 0,-1 0 0,1-1 0,0 2 0,1-1 0,0 1 0,-1 0-1,2 0 1,-1 0 0,1 1 0,0 0 0,0-1 0,1 1 0,0 1 0,0-1 0,0 0 0,1 1 0,-2 13 0,4-19-71,0 0 0,0-1 0,0 1 0,0 0 0,0 0 0,0-1 0,1 1 0,-1 0 0,1-1 0,-1 1 0,1-1 0,-1 1 0,1-1 0,0 1 0,0-1 0,0 1 0,0-1 0,0 0 0,0 1 0,0-1 0,0 0 0,1 0 0,2 2 0,-1-1 0,1-1 0,-1 1 0,1-1 0,0 0 0,-1 0 0,1 0 0,0 0 0,0-1 0,0 1 0,4-1 0,5-1 0,0 0 0,-1 0 0,1-1 0,0-1 0,19-7 0,41-22 0,-55 22 0,0 1 0,0 1 0,1 1 0,0 1 0,0 0 0,1 2 0,21-3 0,-39 7 0,-1-1 0,0 1 0,0 0 0,1 0 0,-1 1 0,0-1 0,0 0 0,0 0 0,1 0 0,-1 1 0,0-1 0,0 1 0,0-1 0,0 1 0,0-1 0,0 1 0,0 0 0,0-1 0,0 1 0,0 0 0,0 0 0,0 0 0,0 0 0,-1 0 0,1 0 0,0 0 0,-1 0 0,1 0 0,0 0 0,-1 0 0,0 0 0,1 0 0,0 2 0,-1 46 0,-1-17 0,1-31 0,1 0 0,-1 0 0,0 0 0,0 0 0,0-1 0,1 1 0,-1 0 0,0 0 0,1-1 0,-1 1 0,1 0 0,-1-1 0,1 1 0,-1 0 0,1-1 0,-1 1 0,1-1 0,0 1 0,-1 0 0,1-1 0,0 0 0,0 1 0,-1-1 0,1 1 0,0-1 0,1 0 0,29 2 0,28-16 0,38-30 0,27-9 0,-109 47 0,1 1 0,0 1 0,0 0 0,0 2 0,30-3 0,-45 6-7,0-1 0,-1 0 1,1 0-1,0 0 0,-1 0 0,1 1 0,0-1 0,-1 0 1,1 1-1,-1-1 0,1 1 0,-1-1 0,1 0 1,-1 1-1,1-1 0,-1 1 0,1-1 0,-1 1 0,0 0 1,1-1-1,-1 1 0,0-1 0,1 1 0,-1 0 1,0-1-1,0 1 0,1 0 0,-1-1 0,0 1 0,0 0 1,0-1-1,0 1 0,0 0 0,0-1 0,0 1 1,0 0-1,-1-1 0,1 2 0,-7 39-1320,2-18-924</inkml:trace>
</inkml:ink>
</file>

<file path=ppt/ink/ink1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7.190"/>
    </inkml:context>
    <inkml:brush xml:id="br0">
      <inkml:brushProperty name="width" value="0.025" units="cm"/>
      <inkml:brushProperty name="height" value="0.025" units="cm"/>
    </inkml:brush>
  </inkml:definitions>
  <inkml:trace contextRef="#ctx0" brushRef="#br0">0 163 9993,'0'0'11142,"10"-1"-10069,136-21 939,226-46-2252,-362 65-90,45-17-2271,-52 19 2234,-1 0-1,0 0 1,0-1-1,0 0 1,0 1-1,-1-1 1,1 0-1,0 0 1,-1 0-1,1 0 0,-1 0 1,2-3-1,2-18-6070</inkml:trace>
</inkml:ink>
</file>

<file path=ppt/ink/ink1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7.517"/>
    </inkml:context>
    <inkml:brush xml:id="br0">
      <inkml:brushProperty name="width" value="0.025" units="cm"/>
      <inkml:brushProperty name="height" value="0.025" units="cm"/>
    </inkml:brush>
  </inkml:definitions>
  <inkml:trace contextRef="#ctx0" brushRef="#br0">0 105 15727,'0'0'5701,"46"-55"-4612,12 40-256,12 2-577,11 1-128,6 6-31,-1 3-354,-7 3-1536,-11 0-1763,-15 0-2914</inkml:trace>
</inkml:ink>
</file>

<file path=ppt/ink/ink1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7.879"/>
    </inkml:context>
    <inkml:brush xml:id="br0">
      <inkml:brushProperty name="width" value="0.025" units="cm"/>
      <inkml:brushProperty name="height" value="0.025" units="cm"/>
    </inkml:brush>
  </inkml:definitions>
  <inkml:trace contextRef="#ctx0" brushRef="#br0">5 0 13645,'0'0'2205,"-1"11"-134,-3 37-448,4-46-1536,0-1 0,0 1 0,1-1 0,-1 1 0,0-1 0,1 1 0,-1-1 0,1 1 0,-1-1 0,1 1 0,0-1 1,-1 1-1,1-1 0,0 0 0,0 1 0,0-1 0,0 0 0,0 0 0,0 0 0,1 0 0,-1 0 0,0 0 0,1 0 0,-1 0 0,0-1 0,1 1 0,-1 0 0,1-1 1,-1 1-1,3 0 0,48 3 812,-43-5-691,9 0-121,-1-1 0,1-1-1,0 0 1,-1-2 0,0 0 0,0-1 0,0 0-1,31-18 1,12-4 61,-59 28-115,-1-1 1,1 1-1,0 0 1,-1-1-1,1 1 1,0 0-1,-1 0 1,1 0-1,0 0 1,0-1-1,-1 1 1,1 0-1,0 0 0,0 1 1,-1-1-1,1 0 1,0 0-1,-1 0 1,1 0-1,0 1 1,-1-1-1,1 0 1,0 0-1,-1 1 1,1-1-1,0 1 1,-1-1-1,2 1 0,6 23 713,-9 44 628,0-52-781,-2 13-73,1-20-356,1 0 0,1 1 0,-1-1 0,3 19-1,-2-26-164,1-1 0,-1 1-1,1 0 1,-1 0 0,1-1-1,-1 1 1,1-1 0,0 1-1,0 0 1,0-1 0,0 1-1,0-1 1,0 0 0,1 1-1,-1-1 1,0 0 0,1 0-1,-1 0 1,0 0-1,1 0 1,0 0 0,-1 0-1,1 0 1,-1-1 0,1 1-1,0 0 1,0-1 0,-1 0-1,1 1 1,3-1 0,28 0-2746,-31 0 2274,0 0-1,0-1 0,0 1 0,0-1 0,0 0 1,0 0-1,0 0 0,0 0 0,0 0 0,0 0 1,-1 0-1,1 0 0,1-2 0,13-18-6466</inkml:trace>
</inkml:ink>
</file>

<file path=ppt/ink/ink1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8.340"/>
    </inkml:context>
    <inkml:brush xml:id="br0">
      <inkml:brushProperty name="width" value="0.025" units="cm"/>
      <inkml:brushProperty name="height" value="0.025" units="cm"/>
    </inkml:brush>
  </inkml:definitions>
  <inkml:trace contextRef="#ctx0" brushRef="#br0">1 37 17360,'0'0'1148,"0"11"528,0-2-1101,-1 14 305,2 0 0,0 0 0,1 0 0,2-1 0,8 32 0,-11-49-814,1 1 1,0-1-1,0 0 1,1 0-1,0 0 1,0 0-1,0 0 0,0-1 1,1 1-1,-1-1 1,1 0-1,0 0 1,1 0-1,-1-1 0,1 1 1,-1-1-1,1 0 1,0 0-1,0-1 1,1 0-1,-1 0 0,0 0 1,1 0-1,-1-1 1,1 0-1,-1 0 1,1 0-1,0-1 0,7 0 1,-11 0 7,1-1 0,0 1 0,0-1 0,-1 0 0,1 0 0,0 0 0,-1 0 0,1 0 0,-1-1 0,1 1 1,-1-1-1,1 0 0,-1 1 0,0-1 0,0 0 0,0 0 0,0-1 0,-1 1 0,1 0 0,0-1 0,-1 1 0,0-1 0,1 1 0,-1-1 0,0 0 1,0 1-1,-1-1 0,1 0 0,0 0 0,-1-3 0,4-13-22,-2 1 0,0 0 0,-1-26 0,-1 40-10,0-1-28,-2-30 2,2 35-8,0-1-1,-1 0 0,1 0 0,0 0 1,0 0-1,0 0 0,0 0 1,-1 0-1,1 1 0,0-1 1,-1 0-1,1 0 0,-1 0 0,1 1 1,-1-1-1,1 0 0,-1 1 1,0-1-1,1 0 0,-1 1 1,0-1-1,1 1 0,-1-1 0,0 1 1,0-1-1,0 1 0,1 0 1,-1-1-1,0 1 0,-1-1 1,1 2-4,1-1 0,0 0 0,-1 1 1,1-1-1,0 0 0,-1 1 1,1-1-1,0 1 0,-1-1 1,1 1-1,0-1 0,0 0 1,0 1-1,0-1 0,-1 1 1,1-1-1,0 1 0,0-1 1,0 1-1,0-1 0,0 1 1,0-1-1,0 1 0,0-1 1,0 1-1,0-1 0,0 1 1,1-1-1,-1 1 0,0-1 1,0 1-1,0-1 0,1 0 1,-1 1-1,0-1 0,1 1 1,9 20 101,-3-16-75,0 0-1,1 0 1,-1-1 0,1 0-1,0-1 1,0 1-1,0-1 1,0-1-1,1 0 1,-1 0-1,1 0 1,9 0-1,-4-1 0,0 0-1,0-1 1,0 0-1,1-1 1,-1-1-1,24-5 1,-33 5-18,0 0 1,0 1-1,0-1 1,0-1 0,0 1-1,-1-1 1,1 0-1,-1 0 1,0 0 0,0-1-1,0 1 1,0-1-1,-1 0 1,1 0-1,-1 0 1,0-1 0,0 1-1,-1-1 1,1 1-1,-1-1 1,0 0 0,0 0-1,-1 0 1,0 0-1,1-1 1,-2 1-1,2-8 1,-3 12-15,1-1 0,-1 1 1,1 0-1,-1 0 0,0 0 0,1 0 1,-1 0-1,0 0 0,0 1 0,0-1 1,1 0-1,-1 0 0,0 0 0,0 1 1,0-1-1,0 0 0,0 1 0,-1-1 1,1 1-1,0 0 0,0-1 0,0 1 1,0 0-1,0-1 0,-1 1 0,1 0 0,0 0 1,0 0-1,0 0 0,-2 1 0,-40 4-87,37-2 93,-1 0-1,1 0 1,0 1 0,0 0-1,0 0 1,0 1 0,1 0 0,0 0-1,0 0 1,0 0 0,0 1-1,1 0 1,0 0 0,0 0 0,1 0-1,0 1 1,0-1 0,0 1-1,1 0 1,0 0 0,0 0 0,-1 12-1,3-17 3,0 0 0,1 0 0,-1 0 1,1 0-1,0 0 0,-1 0 0,1 0 0,0 0 0,0 0 0,0 0 0,0-1 0,1 1 0,-1 0 0,0-1 0,1 1 0,-1-1 0,1 0 1,-1 1-1,1-1 0,0 0 0,0 0 0,-1 0 0,1 0 0,0 0 0,0 0 0,0-1 0,0 1 0,3 0 0,8 2 20,1 0 0,0 0 0,16-1 0,-15 0-17,44 2 11,-43-4-71,0 0-1,0 1 1,0 1-1,-1 1 1,1 0-1,-1 1 1,1 0-1,21 11 0,-36-15 54,0 1-1,1 0 1,-1-1-1,0 1 1,0 0-1,0 0 1,0 0-1,0 0 1,-1 0-1,1 0 1,0 0-1,0 0 1,-1 0-1,1 0 1,0 1-1,-1-1 1,1 0-1,-1 0 1,0 0-1,1 1 1,-1-1-1,0 3 1,3 8 615,-3-12-613,0 0 0,0 0 1,0 1-1,1-1 0,-1 0 1,0 0-1,0 1 0,1-1 1,-1 0-1,0 0 0,0 0 1,1 1-1,-1-1 0,0 0 1,1 0-1,-1 0 0,0 0 1,0 0-1,1 0 0,-1 0 1,0 0-1,1 0 0,-1 0 1,0 0-1,1 0 0,-1 0 1,0 0-1,1 0 0,-1 0 1,0 0-1,1 0 0,-1 0 1,0 0-1,1 0 0,-1 0 1,0-1-1,0 1 0,1 0 1,-1 0-1,0 0 0,0-1 1,1 1-1,-1 0 0,0 0 1,0-1-1,0 1 0,1 0 1,-1-1-1,13-12 56,-8 2-60,0 0 0,-1 0 0,-1 0 0,1-1 0,-2 1 0,0-1 0,2-23 0,-5-89 0,0 98 0,-2 11 12,1 2-13,2 13 0,0 0-1,0 0 0,0 0 1,1 0-1,-1-1 0,0 1 0,0 0 1,0 0-1,1 0 0,-1 0 1,0 0-1,0 0 0,0 0 1,1-1-1,-1 1 0,0 0 1,0 0-1,1 0 0,-1 0 1,0 0-1,0 0 0,1 0 1,-1 0-1,0 0 0,0 0 1,0 1-1,1-1 0,-1 0 1,0 0-1,0 0 0,0 0 0,1 0 1,-1 0-1,0 0 0,0 0 1,0 1-1,1-1 0,-1 0 1,0 0-1,0 0 0,0 0 1,0 1-1,0-1 0,1 0 1,-1 0-1,0 0 0,0 1 1,16 9-1381,1 0 1,31 14 0,-27-16-2012,0-1 0,27 5 0,-7-4-3355</inkml:trace>
</inkml:ink>
</file>

<file path=ppt/ink/ink1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8.684"/>
    </inkml:context>
    <inkml:brush xml:id="br0">
      <inkml:brushProperty name="width" value="0.025" units="cm"/>
      <inkml:brushProperty name="height" value="0.025" units="cm"/>
    </inkml:brush>
  </inkml:definitions>
  <inkml:trace contextRef="#ctx0" brushRef="#br0">165 50 2242,'0'0'15273,"-4"-8"-12059,3 5-3052,0 1 0,0-1 0,0 1 0,-1-1 0,1 1 0,-1 0 0,0 0 0,1 0 0,-1 0 0,0 0 0,0 0 0,0 0 0,-1 1 0,1-1 0,0 1-1,-1-1 1,1 1 0,-1 0 0,1 0 0,-1 0 0,1 0 0,-1 1 0,0-1 0,1 1 0,-1 0 0,0-1 0,0 1 0,1 0 0,-1 0 0,0 1 0,0-1 0,1 1 0,-1-1 0,0 1 0,1 0 0,-1 0 0,1 0 0,-1 0 0,1 1 0,0-1 0,-1 1 0,1-1 0,-4 4 0,3-3-111,0 1 0,1-1 0,-1 1 0,0-1 0,1 1 0,0 0 0,-1 0 0,1 0 0,0 0 0,1 0 0,-1 0 0,0 1 0,1-1 0,0 1 0,0-1 0,0 1 0,-1 4 0,2-5-69,0 0 1,1-1-1,-1 1 0,0-1 0,1 1 1,-1 0-1,1-1 0,0 1 0,0-1 1,0 1-1,0-1 0,0 0 1,1 1-1,-1-1 0,1 0 0,-1 0 1,1 0-1,0 0 0,0 0 0,0 0 1,0-1-1,0 1 0,0-1 1,4 3-1,14 6-540,1-1 0,0 0 0,34 8 0,-30-9 40,0 0 1,24 13-1,-47-21 552,-1 1 0,1-1 0,-1 1 0,1 0 0,-1 0 0,0-1 0,1 1 1,-1 0-1,0 0 0,0 0 0,0 0 0,0 0 0,0 1 0,0-1 0,0 0 0,0 0 0,0 1 0,0-1 1,-1 0-1,1 1 0,0 2 0,-1-3 48,0 1 0,-1-1 0,1 0 1,0 0-1,-1 0 0,0 0 0,1 0 1,-1 1-1,1-1 0,-1 0 0,0 0 0,0-1 1,0 1-1,0 0 0,0 0 0,1 0 1,-1 0-1,-1-1 0,1 1 0,-2 0 1,-8 5 728,-2 0 1,1-1 0,-22 5 0,31-9-723,-118 29 2217,40-19-4489,76-12-2029</inkml:trace>
</inkml:ink>
</file>

<file path=ppt/ink/ink1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9.601"/>
    </inkml:context>
    <inkml:brush xml:id="br0">
      <inkml:brushProperty name="width" value="0.025" units="cm"/>
      <inkml:brushProperty name="height" value="0.025" units="cm"/>
    </inkml:brush>
  </inkml:definitions>
  <inkml:trace contextRef="#ctx0" brushRef="#br0">23 146 6342,'0'0'15236,"-5"9"-14169,-12 28-357,17-37-680,0 1-1,0-1 1,0 1-1,0 0 0,1-1 1,-1 1-1,0 0 1,0-1-1,1 1 0,-1-1 1,0 1-1,1-1 0,-1 1 1,0-1-1,1 1 1,-1-1-1,1 1 0,-1-1 1,1 1-1,-1-1 0,1 0 1,-1 1-1,1-1 1,-1 0-1,1 1 0,0-1 1,-1 0-1,1 0 1,0 0-1,-1 1 0,1-1 1,-1 0-1,1 0 0,0 0 1,-1 0-1,1 0 1,0 0-1,-1 0 0,2-1 1,31 0 1027,-30 1-898,1-1-104,1 0 1,0 0-1,-1 0 0,1 0 0,-1-1 1,1 0-1,-1 0 0,0 0 0,1 0 1,-1-1-1,0 1 0,-1-1 1,1 0-1,0-1 0,-1 1 0,0 0 1,0-1-1,0 0 0,0 0 0,-1 0 1,1 0-1,-1 0 0,0 0 0,0-1 1,0 1-1,-1-1 0,0 1 1,0-1-1,0 0 0,0 1 0,-1-1 1,1 0-1,-2-4 0,1 7-60,0 1-1,-1 0 1,0 0 0,1 0-1,-1 0 1,0 0 0,1 0-1,-1 0 1,0 0-1,0 0 1,0 0 0,0 0-1,0 0 1,0 1 0,0-1-1,0 0 1,0 1 0,0-1-1,0 1 1,-1-1-1,1 1 1,0-1 0,0 1-1,0 0 1,-1 0 0,1 0-1,0-1 1,-1 1-1,1 0 1,0 1 0,0-1-1,-1 0 1,-1 1 0,0-1-11,-1 0 1,1 1-1,0 0 1,-1 0-1,1 0 1,0 0-1,-1 0 1,1 1-1,0 0 1,0-1-1,-4 4 1,2 0 12,1-1 0,-1 1 1,1 0-1,0 0 0,0 1 1,1-1-1,-1 1 0,1 0 1,0 0-1,1 0 0,0 0 1,0 0-1,0 1 0,0-1 1,1 0-1,0 1 0,0 6 1,2-11 4,0 0-1,-1 0 1,1 0 0,0 0 0,0-1 0,0 1 0,0 0-1,0-1 1,0 1 0,1-1 0,-1 1 0,1-1 0,-1 1-1,1-1 1,-1 0 0,1 0 0,0 0 0,-1 0 0,1 0-1,0 0 1,0 0 0,0-1 0,2 1 0,54 12 126,-42-10-97,23 4 30,3-1-66,-1 2 0,0 1 1,-1 3-1,67 28 0,-106-40 87,-1 0 0,0 1 0,1-1 0,-1 0 0,0 0 0,1 0 0,-1 0 0,0 0 0,1 0 0,-1 0 0,0-1 0,1 1 0,-1 0 0,0 0 0,1 0 0,-1 0 0,0 0 0,1 0 0,-1-1 0,0 1 0,0 0 0,1 0 0,-1 0 0,0-1 0,1 1 0,-1 0 0,0 0 0,0-1 0,0 1 0,1 0 0,-1-1 0,0 1 0,0 0 0,0-1 0,0 1 0,0 0 0,0-1 0,1 1 0,-1 0 0,0-1 0,0 1 0,0 0 0,0-1 0,0 1 0,0 0 0,0-1 0,-1 0 0,2-21 488,-1 18-357,1-25-163,-2-1 0,0 1 0,-2 0 0,-2 0 0,0 0 0,-2 0 0,-17-43 0,24 71-113,0 1 0,-1 0-1,1-1 1,0 1-1,0 0 1,0-1-1,0 1 1,0 0-1,-1-1 1,1 1-1,0 0 1,0-1-1,0 1 1,0-1-1,0 1 1,0 0-1,0-1 1,0 1-1,0-1 1,0 1-1,0 0 1,1-1-1,-1 1 1,0 0-1,0-1 1,0 1-1,0 0 1,1-1-1,-1 1 1,0 0-1,0-1 1,1 1-1,-1 0 1,0 0-1,0-1 1,1 1-1,18-1-1567,36 16-1141,-34-9 652,26 2-2925,3-5-1916</inkml:trace>
</inkml:ink>
</file>

<file path=ppt/ink/ink1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9.943"/>
    </inkml:context>
    <inkml:brush xml:id="br0">
      <inkml:brushProperty name="width" value="0.025" units="cm"/>
      <inkml:brushProperty name="height" value="0.025" units="cm"/>
    </inkml:brush>
  </inkml:definitions>
  <inkml:trace contextRef="#ctx0" brushRef="#br0">1 23 17232,'0'0'2184,"8"-4"271,2 0-1962,1 1-1,0 0 0,0 0 1,0 1-1,0 0 0,0 1 1,0 1-1,0 0 0,21 2 1,-28-2-470,-1 0 1,0 1-1,0-1 1,1 1 0,-1 0-1,0 0 1,0 0-1,0 0 1,0 0-1,0 1 1,0-1-1,0 1 1,0 0-1,-1 0 1,1 0-1,-1 0 1,1 1-1,-1-1 1,0 1-1,0-1 1,0 1 0,0 0-1,-1-1 1,1 1-1,-1 0 1,1 0-1,-1 1 1,0-1-1,0 0 1,-1 0-1,1 0 1,0 1-1,-1-1 1,0 0-1,0 0 1,0 1-1,0-1 1,-1 0 0,1 1-1,-2 4 1,-5 13 235,-1-1 1,-1 1 0,-1-2 0,0 1-1,-1-2 1,-2 1 0,-22 26-1,-9 15 247,43-57-490,-7 6 72,1 1 0,1-1 0,0 2 0,0-1 0,1 0 0,0 1 1,1 0-1,1 0 0,-1 1 0,2-1 0,-3 18 0,5-27-73,1 0-1,-1 0 1,1 0-1,0-1 1,-1 1 0,1 0-1,0-1 1,0 1-1,0-1 1,0 1-1,0-1 1,0 1-1,0-1 1,1 0-1,-1 1 1,1-1-1,-1 0 1,1 0-1,-1 0 1,1 0-1,-1 0 1,1 0-1,0-1 1,-1 1-1,1-1 1,0 1 0,0-1-1,0 1 1,-1-1-1,5 0 1,66 3 314,-56-4-276,2 1-5,-1-1-1,0-1 1,0-1-1,1 0 1,20-8 0,-31 9-405,0-1 0,0 0 0,-1 0 1,1-1-1,-1 0 0,10-8 0,-13 10-223,-1 0-1,1-1 0,-1 0 0,0 1 1,1-1-1,-1 0 0,-1 0 1,1-1-1,0 1 0,-1 0 1,1-1-1,-1 1 0,0 0 1,1-6-1,-1-16-6941</inkml:trace>
</inkml:ink>
</file>

<file path=ppt/ink/ink1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0.288"/>
    </inkml:context>
    <inkml:brush xml:id="br0">
      <inkml:brushProperty name="width" value="0.025" units="cm"/>
      <inkml:brushProperty name="height" value="0.025" units="cm"/>
    </inkml:brush>
  </inkml:definitions>
  <inkml:trace contextRef="#ctx0" brushRef="#br0">54 6 7687,'0'0'9481,"-54"-2"-5317,54 0-2402,21 2-833,9-1-481,12 1-288,7 0-96,9 0-256,2 0-2306,1 0-2050,-2 0-6375</inkml:trace>
  <inkml:trace contextRef="#ctx0" brushRef="#br0" timeOffset="1">621 4 15407,'0'0'3427,"-35"65"-1954,23-36 193,6 1-801,5 1-385,1-1-288,3-2-128,13-5 96,3-3-416,-1-8-1153,0-9-1698,-7-3-2819</inkml:trace>
</inkml:ink>
</file>

<file path=ppt/ink/ink1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0.645"/>
    </inkml:context>
    <inkml:brush xml:id="br0">
      <inkml:brushProperty name="width" value="0.025" units="cm"/>
      <inkml:brushProperty name="height" value="0.025" units="cm"/>
    </inkml:brush>
  </inkml:definitions>
  <inkml:trace contextRef="#ctx0" brushRef="#br0">1 1 18866,'0'0'3940,"82"0"-8168,-39 12-2146</inkml:trace>
  <inkml:trace contextRef="#ctx0" brushRef="#br0" timeOffset="1">378 153 17617,'0'0'2178,"-52"0"-32,29 0-993,5-1 256,5-2-512,6 1-545,7 0-320,2 2-1665,9-1-257,-1-2-1857,4 1-5030</inkml:trace>
</inkml:ink>
</file>

<file path=ppt/ink/ink1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1.157"/>
    </inkml:context>
    <inkml:brush xml:id="br0">
      <inkml:brushProperty name="width" value="0.025" units="cm"/>
      <inkml:brushProperty name="height" value="0.025" units="cm"/>
    </inkml:brush>
  </inkml:definitions>
  <inkml:trace contextRef="#ctx0" brushRef="#br0">158 58 10442,'0'0'6022,"9"-8"-3209,33-28 905,-26 23 1164,-48 19-2885,10 3-1719,-1 2 1,-31 21-1,44-26-218,1 0 1,0 1-1,0 1 1,0-1-1,1 1 0,1 1 1,-13 16-1,19-23-66,0-1 0,0 1-1,0 0 1,0 0-1,0 0 1,1 0 0,-1-1-1,1 1 1,-1 0 0,1 0-1,0 0 1,-1 0 0,1 0-1,0 0 1,1 0 0,-1 0-1,0 0 1,0 0 0,1 0-1,0 0 1,-1 0 0,1 0-1,0 0 1,0-1 0,-1 1-1,2 0 1,-1-1 0,0 1-1,0 0 1,0-1 0,1 1-1,-1-1 1,1 0 0,-1 0-1,1 1 1,-1-1 0,1 0-1,0 0 1,1 0 0,11 6-192,-1 0 1,1-2-1,0 0 1,19 5 0,-8-3-170,-3 0 41,-1 0-89,1 0-1,30 17 1,-48-22 372,0 0 0,0 0 0,-1 0-1,1 0 1,-1 1 0,1 0 0,-1 0 0,0 0 0,0 0 0,0 0 0,-1 0 0,1 1 0,-1 0 0,0-1-1,0 1 1,0 0 0,0 0 0,-1 0 0,3 7 0,-5-8 131,1 0 0,0 0 0,-1 0 0,0 0 0,1 0 0,-1 0 0,0 0 0,0-1 0,-1 1 1,1 0-1,-1-1 0,1 1 0,-1-1 0,0 0 0,0 1 0,0-1 0,0 0 0,0 0 0,-1 0 0,1 0 0,0-1 0,-1 1 0,0-1 0,1 1 0,-1-1 0,0 0 0,-5 1 1,-10 5 784,-1-1 1,-34 7 0,52-13-868,-15 4 69,0-2-1,-1 0 1,0-1 0,1 0 0,-1-1-1,-23-4 1,39 4-124,-1 0 0,0-1 0,1 1 1,-1 0-1,0-1 0,1 0 0,-1 1 0,1-1 0,-1 0 1,1 0-1,-1 0 0,1 0 0,-1 0 0,1 0 0,0 0 1,0 0-1,-1 0 0,1-1 0,0 1 0,0 0 0,0-1 1,1 1-1,-1-1 0,0 0 0,0 1 0,1-1 0,-1 1 0,1-1 1,-1 0-1,1 1 0,0-1 0,0 0 0,0 0 0,0 1 1,0-1-1,0 0 0,0 1 0,1-1 0,-1 0 0,0 1 1,2-4-1,0 0-306,0-1 0,0 1 1,1 0-1,0 0 1,0 0-1,0 0 0,1 0 1,-1 1-1,1-1 0,9-7 1,5-1-2942,1 1 1,23-12-1,5 0-4503</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6.393"/>
    </inkml:context>
    <inkml:brush xml:id="br0">
      <inkml:brushProperty name="width" value="0.025" units="cm"/>
      <inkml:brushProperty name="height" value="0.025" units="cm"/>
    </inkml:brush>
  </inkml:definitions>
  <inkml:trace contextRef="#ctx0" brushRef="#br0">0 79 9033,'0'0'17787,"10"-7"-16890,-4 4-738,0-1 0,1 1 0,-1 0 0,1 1 0,0-1 0,0 2 0,0-1 0,0 1 0,0 0 0,11-1 0,88 6 570,-101-3-725,547 17-1520,-546-18 1294,19-1-1049,45-6 1,-24-7-2012,-43 13 2592,1-1 1,-1 0-1,0 0 1,0 0-1,0-1 1,0 1-1,0-1 1,0 1-1,2-5 1,6-15-7879</inkml:trace>
</inkml:ink>
</file>

<file path=ppt/ink/ink1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1.642"/>
    </inkml:context>
    <inkml:brush xml:id="br0">
      <inkml:brushProperty name="width" value="0.025" units="cm"/>
      <inkml:brushProperty name="height" value="0.025" units="cm"/>
    </inkml:brush>
  </inkml:definitions>
  <inkml:trace contextRef="#ctx0" brushRef="#br0">205 12 17360,'0'0'3929,"-11"-3"-1366,-1 0-2002,0 1 0,0 1 0,0-1 0,-1 2 1,1 0-1,-21 2 0,29-1-492,0-1 0,-1 1 1,1 0-1,0 0 0,0 1 0,0-1 1,1 1-1,-1 0 0,0 0 0,0 0 1,1 0-1,0 1 0,-1-1 0,1 1 1,0 0-1,0 0 0,0 0 0,1 0 1,-1 1-1,1-1 0,0 1 0,0-1 1,0 1-1,0 0 0,0 0 0,1 0 1,-1 5-1,1-7-66,1-1 0,-1 1 0,1 0 0,0 0 0,0-1 0,0 1 0,0 0 0,0 0 0,0-1 0,1 1 1,-1 0-1,1-1 0,-1 1 0,1 0 0,-1-1 0,1 1 0,0 0 0,0-1 0,0 1 0,0-1 0,0 0 0,0 1 0,3 1 0,-1 0 9,0-1 0,1 0 0,0 0-1,-1 0 1,1 0 0,0-1-1,0 1 1,0-1 0,0 0 0,4 0-1,5 1-65,0-1 0,0 0 0,0-1-1,0 0 1,26-5 0,-27 1-102,-1 0 1,1-1-1,-1 0 1,0-1-1,0 0 0,17-13 1,14-7-560,-42 25 701,1 1 1,-1 0-1,1 0 1,-1-1-1,1 1 1,-1 0-1,1 0 1,-1-1-1,1 1 1,-1 0-1,1 0 1,-1 0-1,1 0 1,-1 0-1,1 0 1,-1 0-1,1 0 1,-1 0-1,1 0 1,-1 0-1,1 0 1,0 0-1,-1 0 1,1 0 0,-1 1-1,1-1 1,-1 0-1,1 0 1,-1 0-1,0 1 1,1-1-1,-1 0 1,1 1-1,-1-1 1,0 1-1,1-1 1,-1 0-1,0 1 1,1-1-1,-1 1 1,5 30-83,-13 39 337,8-69-239,-22 247 2380,9-67 40,0-104-1973,12-72-438,-1 1-1,0-1 1,1 0 0,-2 0-1,1 0 1,0 0 0,-1 0-1,0 0 1,0-1 0,-1 0-1,-6 8 1,9-11-11,0-1 0,-1 1 0,1 0 0,-1 0 0,1 0 0,-1-1 0,1 1 0,-1-1 0,1 1 0,-1-1 0,1 0 0,-1 0 0,0 0 0,1 0 0,-1 0 0,1 0 0,-1 0 0,0 0 0,1 0 0,-1-1 0,1 1 0,-1-1 0,1 1 0,-1-1 0,1 1 0,-1-1 0,1 0 0,-1 0 0,1 0 0,0 0 0,0 0 0,-1 0 0,1 0 0,0 0 0,0-1 0,0 1 0,0 0 0,0-1 0,0-1 0,-7-8 0,2 0 0,-1 0 0,-7-22 0,11 27 0,-4-11-333,1 0 0,0 1-1,1-2 1,1 1 0,1-1 0,0 1 0,2-1-1,-1-25 1,3 35 150,-1 1-1,2-1 0,-1 1 1,1-1-1,0 1 0,0 0 1,0 0-1,1 0 0,1 0 1,-1 0-1,1 0 0,0 1 1,1 0-1,-1 0 0,1 0 1,0 0-1,1 1 0,-1 0 1,1 0-1,0 1 0,0-1 1,9-3-1,77-32-7831,-82 36 6304,44-16-10936</inkml:trace>
</inkml:ink>
</file>

<file path=ppt/ink/ink1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2.268"/>
    </inkml:context>
    <inkml:brush xml:id="br0">
      <inkml:brushProperty name="width" value="0.025" units="cm"/>
      <inkml:brushProperty name="height" value="0.025" units="cm"/>
    </inkml:brush>
  </inkml:definitions>
  <inkml:trace contextRef="#ctx0" brushRef="#br0">1 97 17873,'3'-8'881,"0"3"-672,-1 0 0,1 0 0,0 0 0,0 0 0,0 1 0,1-1 0,0 1 0,0 0 0,0 0 0,0 0 0,1 1 0,-1-1 0,1 1 0,0 0 0,0 1 0,0-1 0,0 1 0,0 0 0,9-2 0,0 0-97,0 1 1,0 1 0,0 0-1,1 1 1,-1 1-1,1 0 1,-1 1 0,18 3-1,-29-3-107,0-1 0,0 1-1,1 0 1,-1 0 0,0 1-1,0-1 1,0 0-1,0 1 1,0 0 0,-1 0-1,1 0 1,-1 0 0,1 0-1,-1 1 1,0-1-1,1 1 1,1 2 0,-3-1 31,0-1 0,0 0-1,0 1 1,0-1 0,-1 1 0,1-1 0,-1 1 0,0 0 0,0-1 0,0 1 0,-1-1 0,1 1-1,-1-1 1,0 1 0,0-1 0,0 1 0,0-1 0,-1 0 0,-3 6 0,-6 11 606,-1 0 1,-1 0 0,-22 23 0,21-26-269,1 0 0,1 0 0,0 1 0,-14 31 0,25-48-356,0 1 0,0 0 0,0 0-1,0 0 1,0 0 0,1 0 0,-1 0 0,1 0-1,0 0 1,0 0 0,-1 0 0,1 0-1,0 0 1,1 0 0,-1 0 0,0 0-1,0 0 1,1 0 0,0 0 0,-1 0 0,1 0-1,0-1 1,0 1 0,0 0 0,0 0-1,0 0 1,0-1 0,0 1 0,1-1 0,-1 1-1,1-1 1,-1 0 0,1 1 0,-1-1-1,1 0 1,0 0 0,0 0 0,-1 0 0,1 0-1,0 0 1,4 0 0,7 3 18,0-2 1,1 1 0,0-2-1,-1 0 1,15 0-1,-15-1 39,16 1-210,11 0-732,49-4-1,-27-10-3010,-53 10 2346,0 0 1,0-1 0,0 0 0,12-8 0,13-14-10267</inkml:trace>
</inkml:ink>
</file>

<file path=ppt/ink/ink1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3.037"/>
    </inkml:context>
    <inkml:brush xml:id="br0">
      <inkml:brushProperty name="width" value="0.025" units="cm"/>
      <inkml:brushProperty name="height" value="0.025" units="cm"/>
    </inkml:brush>
  </inkml:definitions>
  <inkml:trace contextRef="#ctx0" brushRef="#br0">92 125 16688,'0'0'801,"-11"10"-310,5-5-568,-44 45 1616,47-47-1349,1 0-1,-1 1 0,1-1 0,0 0 1,0 1-1,0 0 0,1-1 0,-1 1 0,1 0 1,0 0-1,0 0 0,0 0 0,0 0 0,1 0 1,0 0-1,0 0 0,0 8 0,1-10-165,0 0-1,0 0 1,0-1-1,0 1 1,1 0-1,-1 0 1,0-1-1,1 1 1,-1-1-1,1 1 1,-1-1-1,1 0 0,0 0 1,-1 0-1,1 0 1,0 0-1,0 0 1,0 0-1,0 0 1,0-1-1,0 1 1,0-1-1,3 1 1,53 4 363,-55-5-355,11 1-3,0-2 1,0 0 0,-1-1 0,1 0-1,0-1 1,-1-1 0,0 0 0,23-10 0,-30 11 20,0 0 1,1-1-1,-1 0 1,-1 0-1,1 0 1,0-1-1,-1 1 1,0-1-1,0-1 1,-1 1-1,1-1 1,-1 0-1,0 0 1,-1 0-1,1 0 1,-1-1-1,-1 1 1,5-14-1,-7 17 689,-2 5-288,-5 14-132,-6 30-66,12-43-213,0 1 1,1-1-1,0 1 1,0-1-1,0 1 1,0-1-1,0 1 1,1-1-1,-1 0 1,1 1-1,0-1 0,0 0 1,0 1-1,1-1 1,-1 0-1,1 0 1,0 0-1,0 0 1,2 3-1,0-3 1,-1-1-1,1 0 1,0 0-1,-1 0 1,1 0-1,0-1 1,0 1-1,0-1 1,0 0-1,0 0 1,1 0-1,-1-1 1,0 0-1,0 1 1,7-2-1,-1 1 11,1-1-1,-1 0 1,0 0-1,0-1 1,0-1-1,0 0 0,0 0 1,0-1-1,-1 0 1,0-1-1,0 1 1,0-2-1,0 0 1,-1 0-1,0 0 0,0-1 1,0 0-1,-1-1 1,-1 1-1,1-1 1,-1-1-1,0 1 0,-1-1 1,0 0-1,0 0 1,-1-1-1,0 0 1,3-14-1,-3 2 84,-9 32-11,-6 37 303,11-46-390,0 1 0,0 0-1,0-1 1,1 1-1,-1 0 1,0 0-1,1-1 1,-1 1 0,1-1-1,0 1 1,-1 0-1,1-1 1,0 1 0,0-1-1,0 0 1,0 1-1,0-1 1,1 0-1,-1 0 1,0 1 0,1-1-1,-1 0 1,2 1-1,1 0 27,0-1 1,0 1-1,0-1 0,0 0 0,1 0 0,-1 0 0,0 0 1,0-1-1,7 1 0,-2-1 30,1-1-1,0 0 1,-1 0 0,1-1-1,-1 0 1,1-1 0,-1 0 0,10-4-1,-8 0-88,0 0-1,0-1 1,-1 0-1,0-1 1,-1 0-1,0 0 1,-1-1-1,1 0 1,-2 0-1,0-1 1,0 0-1,-1 0 1,0-1-1,-1 0 1,0 0 0,6-24-1,-38 84-2,24-42 0,1-1 0,0 1 0,1 0 0,0 0 0,0 0 0,0-1 0,0 1 0,1 0 0,0 0 0,0 0 0,1 0 0,1 9 0,0-11 0,-1 0 0,1-1 0,0 1 0,0-1 0,0 1 0,0-1 0,1 1 0,0-1 0,-1 0 0,1 0 0,0-1 0,0 1 0,0 0 0,1-1 0,-1 0 0,1 0 0,-1 0 0,8 3 0,32 8-335,-33-10 122,-1-1-1,1 1 1,-1 1-1,15 7 0,-22-10 180,0 1 0,0-1 0,0 1 0,0-1-1,0 1 1,0 0 0,-1 0 0,1 0 0,-1 0 0,1 0-1,-1 0 1,0 0 0,0 0 0,0 0 0,0 1-1,0-1 1,0 1 0,-1-1 0,1 0 0,-1 1 0,1-1-1,-1 6 1,-2 9-413,-5-3-5637,6-14 5675,0 0-1,0-1 0,0 1 0,0 0 0,0 0 0,0-1 0,0 1 0,0-1 0,0 1 0,0-1 0,0 1 0,1-1 0,-1 1 0,0-1 0,0 0 0,0 0 0,1 1 0,-1-1 0,0 0 0,1 0 0,-1 0 0,1 0 0,-1 0 0,1 0 0,-1 0 1,1 0-1,0 0 0,-1 0 0,1 0 0,0-1 0,-14-27-10064</inkml:trace>
</inkml:ink>
</file>

<file path=ppt/ink/ink1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3.412"/>
    </inkml:context>
    <inkml:brush xml:id="br0">
      <inkml:brushProperty name="width" value="0.025" units="cm"/>
      <inkml:brushProperty name="height" value="0.025" units="cm"/>
    </inkml:brush>
  </inkml:definitions>
  <inkml:trace contextRef="#ctx0" brushRef="#br0">1 1 16271,'0'0'11051,"55"13"-11115,-22 7-769,6 6-1249,4-2-1377,6-1-1570,-3-2-1281</inkml:trace>
</inkml:ink>
</file>

<file path=ppt/ink/ink1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3.755"/>
    </inkml:context>
    <inkml:brush xml:id="br0">
      <inkml:brushProperty name="width" value="0.025" units="cm"/>
      <inkml:brushProperty name="height" value="0.025" units="cm"/>
    </inkml:brush>
  </inkml:definitions>
  <inkml:trace contextRef="#ctx0" brushRef="#br0">123 1 11915,'0'0'13811,"-11"7"-12290,-5 2-1056,-5 3 265,2 0-1,-22 18 0,40-30-727,0 1-1,0-1 1,0 1-1,1 0 1,-1-1 0,0 1-1,0 0 1,0-1-1,1 1 1,-1 0-1,0 0 1,1 0-1,-1 0 1,0 0-1,1 0 1,-1 0-1,1 0 1,0 0 0,-1 0-1,1 0 1,0 0-1,0 0 1,-1 0-1,1 0 1,0 0-1,0 0 1,0 0-1,0 0 1,1 1 0,-1-1-1,0 0 1,0 0-1,1 0 1,-1 0-1,0 0 1,1 0-1,-1 0 1,1 0-1,-1 0 1,1 0-1,0-1 1,-1 1 0,1 0-1,0 0 1,0 0-1,0-1 1,0 1-1,-1 0 1,1-1-1,0 1 1,0-1-1,0 1 1,0-1 0,0 1-1,0-1 1,0 0-1,0 0 1,2 1-1,11 3-225,-1 1 0,1-2-1,21 3 1,-24-4-64,24 4-540,67 14-1729,-93-18 2334,0 1 0,0 0 0,0 1 0,-1 0 0,0 0 0,0 0 0,0 1 0,10 8 0,-17-12 268,0 0 0,1 0 0,-1 0 0,0 0 0,0 0 0,0 1 0,-1-1 0,1 0 0,0 0 0,0 1 0,-1-1 0,1 0 0,0 1 0,-1-1 0,0 1 0,1-1 0,-1 1 0,0-1 0,0 1 0,0-1 0,0 1-1,0-1 1,0 1 0,0 2 0,-1-2 135,-1 1 0,1 0 0,0-1 0,-1 1 0,1-1 0,-1 0-1,0 1 1,0-1 0,0 0 0,0 0 0,0 0 0,-3 1 0,-7 6 616,-1-1 0,0-1-1,-24 10 1,31-14-703,0-1-1,-1 0 0,1 0 0,-1-1 0,1 1 0,-1-2 0,-11 1 0,17-1-151,1 0 0,-1-1 0,1 1 0,-1 0 0,0-1 0,1 1 0,-1 0-1,1-1 1,-1 1 0,1-1 0,0 1 0,-1-1 0,1 0 0,-1 1 0,1-1 0,0 1 0,-1-1 0,1 1 0,0-1-1,0 0 1,0 1 0,-1-1 0,1 0 0,0 1 0,0-1 0,0 0 0,0 1 0,0-1 0,0 0 0,0 1 0,0-1-1,1-1 1,2-24-3772,13-5-3339,10-3-5167</inkml:trace>
</inkml:ink>
</file>

<file path=ppt/ink/ink1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4.126"/>
    </inkml:context>
    <inkml:brush xml:id="br0">
      <inkml:brushProperty name="width" value="0.025" units="cm"/>
      <inkml:brushProperty name="height" value="0.025" units="cm"/>
    </inkml:brush>
  </inkml:definitions>
  <inkml:trace contextRef="#ctx0" brushRef="#br0">44 265 15471,'0'0'5247,"-5"11"-3336,-2 7-1174,1-5 64,0 1 0,1 0 0,1 0-1,0 0 1,-2 15 0,6-26-752,0 0 0,-1 0 0,1 0 0,0-1 0,0 1 1,0 0-1,1 0 0,-1 0 0,1-1 0,0 1 0,-1 0 0,1 0 0,0-1 0,1 1 1,-1-1-1,0 1 0,1-1 0,-1 0 0,1 1 0,0-1 0,0 0 0,0 0 0,0 0 0,0 0 1,0-1-1,0 1 0,1 0 0,-1-1 0,1 0 0,-1 1 0,1-1 0,0 0 0,-1-1 0,6 2 1,4 1-33,0-1 0,1-1 1,-1 0-1,0 0 0,1-2 1,-1 1-1,1-2 0,-1 1 0,0-2 1,0 0-1,0 0 0,0-1 1,0 0-1,-1-1 0,0-1 1,0 0-1,0 0 0,-1-1 1,0 0-1,0-1 0,-1 0 1,1 0-1,-2-1 0,9-11 1,-5 6-42,-1-1 1,0-1-1,-1 0 1,-1-1 0,0 0-1,-2 0 1,0-1-1,0 0 1,-2 0 0,0 0-1,-1-1 1,-1 1 0,-1-1-1,0 0 1,-2-24-1,0 41 11,0-1-1,0 0 0,-1 1 0,1-1 0,-1 0 1,1 1-1,-1-1 0,0 0 0,0 1 1,0 0-1,0-1 0,-1 1 0,1-1 1,-1 1-1,1 0 0,-1 0 0,0 0 0,0 0 1,0 0-1,0 0 0,0 1 0,0-1 1,0 1-1,0-1 0,-1 1 0,1 0 1,-1 0-1,1 0 0,-1 0 0,1 0 0,-1 1 1,0-1-1,1 1 0,-1-1 0,0 1 1,1 0-1,-1 0 0,-4 1 0,-2 0 23,-1 0 0,0 1 0,1 0 0,-1 1 0,1 0-1,0 1 1,0 0 0,0 0 0,-12 8 0,-37 32 702,55-40-646,0-1-1,-1 1 1,1-1 0,1 1 0,-1 0-1,1 0 1,-1 0 0,1 0 0,0 0-1,0 1 1,1-1 0,-1 1 0,0 4-1,2-7-58,0 0-1,0-1 0,1 1 0,-1 0 1,0-1-1,0 1 0,1 0 0,-1-1 1,1 1-1,0 0 0,0-1 0,-1 1 1,1-1-1,0 1 0,0-1 0,0 1 1,0-1-1,1 0 0,-1 0 0,0 1 1,0-1-1,1 0 0,-1 0 0,1 0 1,-1-1-1,1 1 0,-1 0 0,1 0 1,0-1-1,2 1 0,56 13 21,-57-14-28,105 6-1293,-84-6 597,1 0 1,-1 2 0,0 1 0,1 0-1,-1 2 1,24 8 0,-46-12 720,1 0 0,-1 0 0,0 0 0,0 0 0,0 0 0,0 0 0,0 1 1,0-1-1,0 0 0,0 1 0,-1 0 0,1-1 0,0 1 0,-1 0 0,1 0 0,-1 0 0,0 0 0,0 0 1,0 0-1,0 1 0,0-1 0,0 0 0,0 0 0,-1 1 0,1-1 0,-1 0 0,0 1 0,0-1 1,0 0-1,0 1 0,0-1 0,0 1 0,-1-1 0,0 4 0,-3 7 326,-1-1-1,0 0 1,-1 0-1,0-1 1,-10 15-1,-2 5-637,6-8-964,4-11-4791</inkml:trace>
</inkml:ink>
</file>

<file path=ppt/ink/ink1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4.640"/>
    </inkml:context>
    <inkml:brush xml:id="br0">
      <inkml:brushProperty name="width" value="0.025" units="cm"/>
      <inkml:brushProperty name="height" value="0.025" units="cm"/>
    </inkml:brush>
  </inkml:definitions>
  <inkml:trace contextRef="#ctx0" brushRef="#br0">14 86 14606,'0'0'9112,"10"5"-6912,-5-2-2053,-1-1 0,1 1 1,-1-1-1,1 0 0,0-1 0,0 1 1,0-1-1,0 0 0,0 0 0,0 0 1,0-1-1,1 0 0,-1 0 0,0 0 1,0-1-1,0 0 0,0 0 0,0 0 1,0 0-1,0-1 0,0 0 0,0 0 1,7-4-1,-8 3-135,0 1 1,-1 0-1,1-1 1,0 0 0,-1 0-1,0 0 1,0 0-1,0 0 1,0-1-1,0 1 1,-1-1-1,0 0 1,1 0-1,-1 0 1,-1 0 0,1 0-1,0 0 1,-1 0-1,1-6 1,-2 9-21,0 0 0,0 0 0,-1 0 0,1 0 0,0 0 0,0 1 0,-1-1 0,1 0 0,-1 0 0,1 0 0,-1 1 1,1-1-1,-1 0 0,1 1 0,-1-1 0,0 0 0,1 1 0,-1-1 0,0 1 0,1-1 0,-1 1 0,0-1 0,0 1 0,0 0 0,1-1 0,-1 1 0,0 0 1,0-1-1,0 1 0,0 0 0,0 0 0,0 0 0,1 0 0,-1 0 0,0 0 0,0 0 0,0 0 0,0 1 0,0-1 0,0 0 0,1 0 0,-2 1 0,-4 0-35,1 0-1,0 0 1,-1 1-1,1 0 1,0 0-1,-7 4 1,1 1 37,0 1 1,1 0 0,0 1-1,0 0 1,1 1-1,0 0 1,-10 16 0,13-18-2,1 0 0,1 0-1,-1 0 1,1 1 0,1-1 0,0 1 0,0 0 0,0 0 0,1 0 0,1 1 0,-1 12 0,2-20 14,0 1 1,1 0-1,-1-1 1,1 1-1,0-1 1,0 1-1,0-1 1,0 1 0,0-1-1,1 0 1,-1 1-1,1-1 1,-1 0-1,1 0 1,0 0-1,0 0 1,0 0-1,0-1 1,0 1 0,0 0-1,0-1 1,1 0-1,-1 1 1,0-1-1,1 0 1,-1 0-1,1-1 1,0 1-1,-1 0 1,1-1-1,5 1 1,10 1 56,1 0 0,-1-1-1,28-2 1,-35 0-58,18-2 19,1-2 1,-1-1-1,-1-1 1,1-2-1,-1 0 1,-1-2-1,0-2 1,34-19-1,-39 24-54,-11 15-118,-10-3 161,-1 0 1,1 0-1,0 0 0,-1 0 1,0 0-1,0 0 0,-1 7 0,0-1 198,0 2-84,0-7-37,1-1-1,0 1 1,0 0-1,0-1 0,0 1 1,1 0-1,1 6 0,-1-9-68,0-1-1,-1 0 1,1 1-1,0-1 1,0 0-1,0 1 0,1-1 1,-1 0-1,0 0 1,0 0-1,0 0 1,1 0-1,-1 0 1,1 0-1,-1-1 0,1 1 1,-1 0-1,1-1 1,-1 1-1,1-1 1,-1 0-1,1 1 1,0-1-1,-1 0 0,3 0 1,22 1 66,-1 0 0,0-2 0,0-1 0,48-9 0,-16-3-2394,-2-4-3457,-26 7-2356</inkml:trace>
</inkml:ink>
</file>

<file path=ppt/ink/ink1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5.185"/>
    </inkml:context>
    <inkml:brush xml:id="br0">
      <inkml:brushProperty name="width" value="0.025" units="cm"/>
      <inkml:brushProperty name="height" value="0.025" units="cm"/>
    </inkml:brush>
  </inkml:definitions>
  <inkml:trace contextRef="#ctx0" brushRef="#br0">0 151 9769,'7'-10'1047,"0"-1"-328,0 0 1,1 0-1,0 1 1,1 1-1,0-1 1,1 1-1,0 1 1,0 0-1,1 0 1,0 1-1,0 0 1,0 1 0,16-6-1,-17 9-429,-1 0-1,1 1 1,0 0 0,0 0-1,0 1 1,-1 1 0,1 0-1,0 0 1,0 1 0,0 0-1,17 4 1,-24-4-267,0 0-1,0 0 1,0 1-1,0-1 1,0 1-1,0 0 1,-1 0 0,1 0-1,0 0 1,-1 0-1,0 0 1,1 1-1,-1-1 1,0 1 0,0-1-1,1 4 1,-1-2 28,-1 0 0,0 1 1,0-1-1,0 0 0,0 1 0,0-1 1,-1 0-1,0 1 0,0-1 0,0 1 0,-1-1 1,1 0-1,-1 1 0,-2 7 0,-6 8 122,1-1 0,-2-1 1,-1 1-1,0-2 0,-1 0 0,-1 0 0,-23 23 0,5-4-84,12-13-37,-46 62 571,60-77-447,0-1 1,1 1-1,0 0 1,1 0-1,0 0 1,0 0-1,1 1 1,0-1-1,-2 17 1,4-24-164,0 1 1,0 0 0,1-1 0,-1 1 0,1-1 0,-1 1 0,1-1 0,-1 1 0,1-1 0,0 1 0,0-1 0,-1 1 0,1-1 0,0 0 0,0 0 0,1 1 0,-1-1 0,0 0 0,0 0 0,1 0 0,-1 0 0,0 0 0,1 0 0,-1-1 0,1 1 0,-1 0 0,1-1 0,-1 1 0,1-1 0,-1 0 0,1 1 0,2-1 0,9 2 45,0-1 0,0 0 0,16-1 0,-16 0 2,12-1 10,-1 0 1,1-2 0,31-7 0,-45 8-374,0-1 1,-1 0-1,0-1 0,0 0 0,0-1 0,0 0 1,-1 0-1,0-1 0,0-1 0,9-7 0,-16 12-159,0 0-1,0 0 1,-1-1-1,1 1 1,0-1-1,-1 1 1,0-1-1,1 1 1,-1-1-1,0 0 1,0 0-1,-1 1 1,1-1-1,-1 0 1,1 0-1,-1 0 1,0 0-1,0 0 1,0-4-1,-3-25-9713</inkml:trace>
</inkml:ink>
</file>

<file path=ppt/ink/ink1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5.560"/>
    </inkml:context>
    <inkml:brush xml:id="br0">
      <inkml:brushProperty name="width" value="0.025" units="cm"/>
      <inkml:brushProperty name="height" value="0.025" units="cm"/>
    </inkml:brush>
  </inkml:definitions>
  <inkml:trace contextRef="#ctx0" brushRef="#br0">1 0 13100,'0'0'7463,"73"49"-6181,-23-39-834,14-1-352,3-2-32,3-2-32,-4-1-1281,-7-4-2306,-10 0-930,-9 0-191,-14-4 224</inkml:trace>
</inkml:ink>
</file>

<file path=ppt/ink/ink1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5.885"/>
    </inkml:context>
    <inkml:brush xml:id="br0">
      <inkml:brushProperty name="width" value="0.025" units="cm"/>
      <inkml:brushProperty name="height" value="0.025" units="cm"/>
    </inkml:brush>
  </inkml:definitions>
  <inkml:trace contextRef="#ctx0" brushRef="#br0">40 7 2306,'0'0'19208,"-6"10"-17719,-2 0-979,5-6-280,0-1 0,0 1 1,1 0-1,-1 0 1,1 0-1,0 0 0,0 1 1,1-1-1,-3 9 0,4-13-172,-1 1-1,1-1 1,0 0-1,0 1 1,0-1-1,0 1 1,0-1-1,0 0 0,0 1 1,0-1-1,0 1 1,0-1-1,1 1 1,-1-1-1,0 0 1,0 1-1,0-1 0,0 0 1,1 1-1,-1-1 1,0 0-1,0 1 1,1-1-1,-1 0 1,0 1-1,1-1 0,-1 0 1,0 0-1,0 1 1,1-1-1,-1 0 1,1 0-1,0 1 0,18 1 566,25-8-311,66-30-74,-82 25-242,0 1 1,0 2-1,1 1 0,37-5 0,-64 12-2,0 0 0,0 0-1,-1 1 1,1-1 0,0 0-1,0 1 1,-1-1 0,1 1 0,0 0-1,-1-1 1,1 1 0,-1 0-1,1 0 1,-1 0 0,1 0-1,-1 0 1,0 1 0,1-1-1,-1 0 1,0 1 0,0-1-1,0 0 1,0 1 0,0 0 0,0-1-1,-1 1 1,1-1 0,0 1-1,-1 0 1,1-1 0,-1 1-1,0 0 1,1 0 0,-1 0-1,0 2 1,1 13 95,0-1 0,-1 1-1,-2 18 1,0-7 136,2-24-169,1-1 0,-1 1 0,0 0 0,1-1 0,0 1 0,0 0 0,0-1 0,0 1 0,1-1 0,2 6 0,-3-9-77,-1 1 1,0 0-1,1-1 1,0 1-1,-1 0 0,1-1 1,-1 1-1,1-1 1,0 1-1,-1-1 1,1 0-1,0 1 1,0-1-1,-1 1 0,1-1 1,0 0-1,0 0 1,-1 0-1,1 1 1,0-1-1,1 0 0,-1 0-181,1-1 0,0 1 0,-1-1 0,1 1 0,-1-1 0,1 0 0,-1 1 0,0-1 0,1 0 0,-1 0 0,0 0-1,1 0 1,-1 0 0,0 0 0,1-2 0,2-1-1160,-1 0 0,0 0 0,-1-1 0,1 1 0,-1-1 0,0 1 0,3-11 0,5-19-8663</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5.795"/>
    </inkml:context>
    <inkml:brush xml:id="br0">
      <inkml:brushProperty name="width" value="0.025" units="cm"/>
      <inkml:brushProperty name="height" value="0.025" units="cm"/>
    </inkml:brush>
  </inkml:definitions>
  <inkml:trace contextRef="#ctx0" brushRef="#br0">86 59 15503,'0'0'15460,"-7"8"-13939,-17 24-1238,24-32-283,0 1 0,-1-1 0,1 0 0,0 0 0,0 1 0,0-1 0,0 0 0,0 1 0,0-1 0,0 0 0,0 0 0,0 1 0,0-1 0,0 0 0,0 1 0,0-1 0,0 0 0,1 0 0,-1 1 0,0-1 0,0 0 0,0 0 0,0 1 0,0-1 0,1 0 0,-1 0 0,0 1 0,0-1 0,0 0 0,1 0 0,-1 0 0,0 0 0,0 1 0,1-1 0,-1 0 0,0 0 0,0 0 0,1 0 0,-1 0 0,0 0 0,0 0 0,1 0 0,-1 1 0,0-1 0,1 0 0,-1 0 0,0 0 0,0 0 0,1-1 0,-1 1 0,0 0 0,1 0 0,-1 0 0,0 0 0,0 0 0,1 0 0,-1 0 0,0 0 0,1-1 0,19-3 0,-16 2 0,0 0 0,0-1 0,0 0 0,-1 0 0,1 0 0,-1-1 0,1 1 0,-1-1 0,0 0 0,-1 0 0,1 0 0,-1 0 0,1 0 0,-1 0 0,-1-1 0,1 1 0,0-1 0,-1 0 0,0 1 0,0-1 0,-1 0 0,1-5 0,-1 9 0,-1 1 0,1-1 0,0 1 0,-1-1 0,1 1 0,0-1 0,-1 1 0,1-1 0,-1 1 0,1 0 0,-1-1 0,1 1 0,-1 0 0,1-1 0,-1 1 0,1 0 0,-1 0 0,1-1 0,-1 1 0,0 0 0,1 0 0,-1 0 0,1 0 0,-1 0 0,0 0 0,1 0 0,-1 0 0,1 0 0,-1 0 0,0 0 0,1 0 0,-1 0 0,1 1 0,-1-1 0,1 0 0,-1 0 0,1 1 0,-1-1 0,1 0 0,-2 1 0,-24 13 0,16-5 0,1 0 0,1 1 0,0 0 0,0 0 0,1 1 0,1 0 0,0 0 0,0 1 0,1 0 0,0 0 0,1 0 0,1 0 0,0 1 0,-2 16 0,5-28 0,0 0 0,0 0 0,1 0 0,-1-1 0,1 1 0,-1 0 0,0 0 0,1 0 0,-1 0 0,1 0 0,0 0 0,-1-1 0,1 1 0,0 0 0,0 0 0,-1-1 0,1 1 0,0-1 0,0 1 0,0-1 0,0 1 0,0-1 0,0 1 0,-1-1 0,1 0 0,0 1 0,0-1 0,0 0 0,0 0 0,1 0 0,-1 0 0,0 0 0,0 0 0,0 0 0,0 0 0,1 0 0,42-7 0,-25-1 0,0-1 0,-1-1 0,-1 0 0,1-1 0,-2-1 0,0-1 0,23-21 0,29-23 0,-68 56 0,1 1 0,-1 0 0,0 0 0,0 0 0,0 0 0,1 0 0,-1 0 0,0 0 0,0 0 0,0 0 0,0 0 0,1 0 0,-1 0 0,0 0 0,0 0 0,0 0 0,1 0 0,-1 0 0,0 0 0,0 0 0,0 0 0,0 0 0,1 0 0,-1 0 0,0 1 0,0-1 0,0 0 0,0 0 0,1 0 0,-1 0 0,0 0 0,0 0 0,0 1 0,0-1 0,0 0 0,0 0 0,0 0 0,0 0 0,1 0 0,-1 1 0,0-1 0,0 0 0,0 0 0,0 0 0,0 1 0,0-1 0,0 0 0,0 0 0,0 1 0,3 17 0,-2 28 0,-1-39 0,-1-6 0,1 1 0,0-1 0,0 0 0,0 0 0,0 0 0,1 0 0,-1 0 0,0 0 0,0 0 0,1 0 0,-1 0 0,0 0 0,1 0 0,-1 0 0,1 0 0,0 0 0,-1 0 0,1 0 0,0 0 0,-1 0 0,1-1 0,0 1 0,0 0 0,0 0 0,0-1 0,1 1 0,0 0 0,0 0 0,0-1 0,0 0 0,0 1 0,0-1 0,0 0 0,0 0 0,0 0 0,0-1 0,1 1 0,-1 0 0,3-2 0,4-1 0,0 0 0,0-1 0,0 0 0,15-11 0,-9 4 0,1 0 0,-2-1 0,15-16 0,-32 36 0,1 0 0,-1 0 0,1 1 0,0 0 0,1-1 0,0 17 0,1-19-832,0 5-5553</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6.735"/>
    </inkml:context>
    <inkml:brush xml:id="br0">
      <inkml:brushProperty name="width" value="0.025" units="cm"/>
      <inkml:brushProperty name="height" value="0.025" units="cm"/>
    </inkml:brush>
  </inkml:definitions>
  <inkml:trace contextRef="#ctx0" brushRef="#br0">1 19 14478,'0'0'4116,"12"-4"-3054,15-1-402,1 1 1,-1 1-1,1 1 1,0 1-1,-1 2 1,45 6-1,-56-4-586,20 2-15,0 1 0,-1 2-1,1 2 1,-2 1 0,47 21 0,-79-31-15,0 0-1,0 0 1,0 0 0,0 0-1,0 0 1,0 0-1,0 0 1,0 1 0,0-1-1,-1 1 1,1-1 0,-1 1-1,1 0 1,-1-1-1,0 1 1,1 0 0,-1 0-1,0 0 1,0 0 0,0 0-1,-1 0 1,1 1 0,0-1-1,-1 0 1,1 0-1,-1 0 1,0 1 0,0-1-1,0 0 1,0 0 0,0 1-1,0-1 1,-1 0-1,1 0 1,-1 0 0,1 1-1,-1-1 1,0 0 0,0 0-1,0 0 1,0 0-1,0 0 1,-1 0 0,1-1-1,-2 3 1,-7 7 437,-1 0 1,0 0-1,0-1 1,-1-1-1,-16 10 0,-91 54 655,83-54-798,2 1 1,0 2-1,1 1 0,2 2 1,-44 43-1,70-62-737,1 0 0,-1 1 0,1 0 1,0-1-1,1 2 0,-5 13 0,7-20 228,0 0 1,1 1-1,-1-1 0,1 0 1,-1 1-1,1-1 0,0 0 0,0 1 1,-1-1-1,1 1 0,0-1 1,0 0-1,0 1 0,1-1 0,-1 1 1,0-1-1,0 0 0,1 1 1,-1-1-1,1 0 0,-1 1 1,1-1-1,0 0 0,-1 0 0,1 1 1,0-1-1,0 0 0,0 0 1,0 0-1,0 0 0,0 0 1,0 0-1,0 0 0,0-1 0,0 1 1,1 0-1,-1 0 0,0-1 1,1 1-1,-1-1 0,0 0 0,3 1 1,30 1-11062</inkml:trace>
</inkml:ink>
</file>

<file path=ppt/ink/ink1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6.261"/>
    </inkml:context>
    <inkml:brush xml:id="br0">
      <inkml:brushProperty name="width" value="0.025" units="cm"/>
      <inkml:brushProperty name="height" value="0.025" units="cm"/>
    </inkml:brush>
  </inkml:definitions>
  <inkml:trace contextRef="#ctx0" brushRef="#br0">1 4 17040,'0'0'6486,"11"-1"-6379,-1 0-89,-5 1-12,0-1 0,0 1 0,0 0 0,0 0 0,0 0 0,0 1 0,0 0 0,0 0 0,0 0 0,0 0 0,0 1 0,7 4 0,20 10-1347,-1-2 0,2-1-1,57 15 1,-90-28 1351,0 0 1,0 0-1,0 0 0,1 0 1,-1 0-1,0 0 0,0 0 1,0 1-1,1-1 0,-1 0 0,0 0 1,0 0-1,0 0 0,0 0 1,1 0-1,-1 0 0,0 0 1,0 0-1,0 0 0,0 1 1,1-1-1,-1 0 0,0 0 1,0 0-1,0 0 0,0 0 1,0 1-1,0-1 0,0 0 0,0 0 1,1 0-1,-1 1 0,0-1 1,0 0-1,0 0 0,0 0 1,0 0-1,0 1 0,0-1 1,0 0-1,0 0 0,0 0 1,0 1-1,0-1 0,0 0 0,0 0 1,-1 1-1,-9 9 1161,-23 10 1311,27-16-2135,-3 1-113,-38 27 678,45-31-900,1 0 0,-1 0 0,1 0 1,0 0-1,0 0 0,0 0 0,0 1 1,0-1-1,0 0 0,0 1 0,0-1 0,0 1 1,1-1-1,-1 1 0,0-1 0,1 1 0,-1 0 1,1-1-1,0 1 0,0 0 0,0-1 1,-1 1-1,2 0 0,-1-1 0,0 1 0,0 0 1,0-1-1,1 3 0,3-1-143,-1 0-1,0 0 1,1 0-1,0 0 1,0-1 0,0 0-1,0 0 1,0 0 0,0 0-1,0-1 1,1 1-1,-1-1 1,9 1 0,8 4-763,-6-1 423,54 23-1007,-67-27 1503,1 0 0,-1 1-1,1-1 1,-1 1-1,0-1 1,0 1 0,0 0-1,0 0 1,0 0-1,0 0 1,0 0 0,-1 0-1,1 0 1,-1 1-1,0-1 1,1 0 0,-1 1-1,0-1 1,0 1-1,-1 0 1,1-1 0,0 4-1,-1-3 250,-1 0 0,0 0 0,0-1-1,0 1 1,0 0 0,0-1 0,0 1 0,-1-1 0,1 0-1,-1 1 1,0-1 0,0 0 0,1 0 0,-1 0 0,-1 0-1,1 0 1,0 0 0,0-1 0,-5 3 0,-55 27 2169,53-27-2174,3-1-213,0 0-1,-1-1 0,0 1 1,1-1-1,-1-1 1,0 1-1,-12 0 0,18-2-117,1 0-1,-1 0 0,1 0 1,-1-1-1,1 1 1,-1 0-1,1 0 0,-1 0 1,1-1-1,-1 1 1,1 0-1,0 0 0,-1-1 1,1 1-1,0 0 1,-1-1-1,1 1 0,0 0 1,-1-1-1,1 1 0,0-1 1,0 1-1,-1-1 1,1 1-1,0-1 0,0 1 1,0 0-1,0-1 1,-1 1-1,1-1 0,0 1 1,0-1-1,0 1 0,0-1 1,0 1-1,0-1 1,0 1-1,1-1 0,-1 0 1,5-23-3920,11-10-3246,7-5-5467</inkml:trace>
</inkml:ink>
</file>

<file path=ppt/ink/ink1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6.590"/>
    </inkml:context>
    <inkml:brush xml:id="br0">
      <inkml:brushProperty name="width" value="0.025" units="cm"/>
      <inkml:brushProperty name="height" value="0.025" units="cm"/>
    </inkml:brush>
  </inkml:definitions>
  <inkml:trace contextRef="#ctx0" brushRef="#br0">0 1 16976,'0'0'11830,"9"4"-11595,28 13-80,-37-17-151,1 1 0,0-1 0,-1 0 0,1 1 1,-1-1-1,1 0 0,0 0 0,-1 1 0,1-1 0,-1 0 1,1 0-1,0 0 0,-1 0 0,1 0 0,0 0 1,-1 0-1,1 0 0,0 0 0,-1 0 0,1 0 0,0-1 1,-1 1-1,1 0 0,0 0 0,-1 0 0,1-1 1,-1 1-1,1-1 0,-1 1 0,1 0 0,-1-1 0,1 1 1,-1-1-1,1 1 0,-1-1 0,1 1 0,-1-1 1,0 1-1,1-1 0,-1 1 0,0-1 0,1-1 1,-3-4-542,-6 15 88,5-5 450,1 0 0,0 0 0,0 1 0,1-1 0,-1 0 0,1 1 0,0-1 0,0 1 0,1-1 0,-1 1 0,1-1 0,0 1 0,0 0 0,1-1 0,-1 1 0,1-1 0,1 6 0,0-6 39,0-1 0,0 1 1,0-1-1,0 1 0,1-1 0,0 0 0,-1 0 0,1 0 1,0-1-1,0 1 0,0-1 0,1 1 0,-1-1 1,1 0-1,-1 0 0,1-1 0,0 1 0,-1-1 0,9 2 1,9 2 52,0 0 1,0-2 0,0-1 0,0-1-1,0 0 1,1-2 0,23-3 0,145-35 7,-171 34-50,-18 5-21,0 0 1,0 0-1,-1-1 0,1 1 1,0 0-1,-1 0 1,1 0-1,0 0 0,-1 0 1,1 0-1,0 0 1,0 0-1,-1 1 0,1-1 1,0 0-1,-1 0 1,1 1-1,0-1 0,-1 0 1,1 1-1,-1-1 1,1 0-1,0 1 0,-1-1 1,1 1-1,-1-1 1,1 1-1,-1-1 0,1 1 1,-1 0-1,0-1 1,1 1-1,-1-1 0,0 1 1,1 0-1,-1-1 1,0 1-1,0 0 0,0-1 1,0 1-1,0 0 1,1 0-1,-1-1 0,0 1 1,0 0-1,-1-1 1,1 2-1,0 0 27,0 0 0,1-1 0,-1 1-1,0 0 1,1-1 0,-1 1 0,1 0 0,-1-1 0,1 1 0,0-1-1,0 1 1,0-1 0,0 1 0,0-1 0,0 0 0,0 1 0,0-1-1,1 0 1,-1 0 0,3 2 0,0-1-372,1-1 0,-1 1 0,1-1 0,-1 0 0,1 0 0,0 0 0,6 0 0,36-4-7265,-15-7-5254</inkml:trace>
</inkml:ink>
</file>

<file path=ppt/ink/ink1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7.165"/>
    </inkml:context>
    <inkml:brush xml:id="br0">
      <inkml:brushProperty name="width" value="0.025" units="cm"/>
      <inkml:brushProperty name="height" value="0.025" units="cm"/>
    </inkml:brush>
  </inkml:definitions>
  <inkml:trace contextRef="#ctx0" brushRef="#br0">10 0 13613,'0'0'9225,"-2"10"-8697,1-6-495,0-2 9,0 0 0,0 0 0,0 0 0,1 0 0,-1 0 0,1 1 0,-1-1 0,1 0 0,0 0 0,0 1 0,0-1 0,0 0 0,0 0 0,1 1 1,-1-1-1,1 0 0,-1 0 0,1 0 0,0 0 0,0 1 0,0-1 0,0 0 0,0-1 0,0 1 0,0 0 0,1 0 0,-1 0 0,1-1 0,0 1 0,-1-1 0,1 1 0,0-1 0,0 0 0,0 1 0,0-1 0,0 0 0,0 0 0,0 0 0,0-1 0,3 2 0,21 2 362,0-1-1,0-1 0,0-1 0,0-2 0,0 0 1,0-2-1,50-11 0,-30 6-276,-42 7-201,-1 0 0,1 0 1,0 1-1,0 0 0,-1 0 0,1 0 0,0 0 1,0 0-1,-1 1 0,1-1 0,0 1 1,-1 0-1,6 3 0,-4-1-349,0 1 1,-1 0-1,0 0 0,1 0 0,-1 0 1,-1 1-1,6 6 0,-5-6 40,0 0 0,1-1 0,-1 1-1,1-1 1,1-1 0,-1 1 0,0-1 0,1 1 0,0-2 0,-1 1-1,1-1 1,0 0 0,0 0 0,1 0 0,-1-1 0,11 1 0,-6-1-468,0-1 0,0 0 0,-1 0 0,1-1 0,0-1 0,-1 0 0,1 0 1,-1-1-1,13-5 0,20-13-4183</inkml:trace>
</inkml:ink>
</file>

<file path=ppt/ink/ink1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7.507"/>
    </inkml:context>
    <inkml:brush xml:id="br0">
      <inkml:brushProperty name="width" value="0.025" units="cm"/>
      <inkml:brushProperty name="height" value="0.025" units="cm"/>
    </inkml:brush>
  </inkml:definitions>
  <inkml:trace contextRef="#ctx0" brushRef="#br0">139 228 9513,'0'0'5429,"-10"1"-3657,4-1-1470,0 2 0,-1-1-1,1 1 1,0-1-1,0 2 1,0-1-1,0 1 1,0 0-1,0 0 1,1 0-1,0 1 1,-1 0-1,1 0 1,1 1-1,-1-1 1,1 1-1,-1 0 1,1 0-1,1 0 1,-1 1-1,1-1 1,0 1-1,0 0 1,-3 10-1,5-15-234,1 0 1,0 1-1,-1-1 0,1 0 0,0 0 0,-1 1 0,1-1 1,0 0-1,0 0 0,0 1 0,0-1 0,0 0 0,0 1 1,1-1-1,-1 0 0,0 0 0,1 0 0,-1 1 0,1-1 0,-1 0 1,1 0-1,0 0 0,-1 0 0,1 0 0,0 0 0,0 0 1,-1 0-1,1 0 0,2 1 0,0 0-9,0-1 0,0 1-1,1-1 1,-1 0 0,0-1-1,0 1 1,1 0 0,-1-1 0,1 0-1,-1 0 1,5 0 0,8-2 22,1 0-1,-1-1 1,32-10 0,-9-1-45,0-3 0,0-1 0,-2-2 0,51-36 0,-67 41-13,0-1-1,-2 0 1,0-2-1,-1 0 1,0-1-1,-2-1 1,0-1-1,20-34 0,-27 27 12,-9 28-34,0 0 1,0-1-1,0 1 1,0 0-1,-1-1 0,1 1 1,0 0-1,0 0 1,0 0-1,0-1 0,0 1 1,-1 0-1,1 0 1,0 0-1,0-1 0,0 1 1,-1 0-1,1 0 1,0 0-1,0 0 1,0-1-1,-1 1 0,1 0 1,0 0-1,0 0 1,-1 0-1,1 0 0,0 0 1,-1 0-1,1 0 1,0 0-1,0 0 0,-1 0 1,1 0-1,0 0 1,0 0-1,-1 0 1,1 0-1,0 0 0,0 0 1,-1 0-1,1 0 1,0 1-1,0-1 0,-1 0 1,-3 2 24,0 1 0,-1-1 1,1 1-1,1 0 0,-1 0 1,0 0-1,1 1 0,-6 6 1,1 1 111,1-1 0,0 1 1,0 0-1,1 0 1,1 1-1,0 0 0,1 0 1,0 0-1,1 0 0,0 1 1,1 0-1,-1 18 1,3-25-210,0-1 1,0 1 0,1 0 0,0-1 0,0 1 0,0-1-1,1 1 1,0-1 0,0 0 0,0 0 0,1 0-1,-1 0 1,1 0 0,0 0 0,1-1 0,-1 1 0,1-1-1,0 0 1,0 0 0,0 0 0,1-1 0,-1 1 0,1-1-1,0 0 1,0-1 0,0 1 0,0-1 0,0 0 0,1 0-1,6 1 1,36 4-5789,2-6-5115</inkml:trace>
</inkml:ink>
</file>

<file path=ppt/ink/ink1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9.065"/>
    </inkml:context>
    <inkml:brush xml:id="br0">
      <inkml:brushProperty name="width" value="0.025" units="cm"/>
      <inkml:brushProperty name="height" value="0.025" units="cm"/>
    </inkml:brush>
  </inkml:definitions>
  <inkml:trace contextRef="#ctx0" brushRef="#br0">428 18 13933,'0'0'3780,"-13"-5"-2947,7 3-750,2 0-45,1 1 0,-1-1 0,1 1 0,-1 0 0,0 0 0,1 0 0,-1 1 0,0-1 0,0 1 0,1 0 0,-1 0 0,0 0 1,0 0-1,0 1 0,1-1 0,-1 1 0,0 0 0,1 0 0,-1 1 0,0-1 0,1 1 0,0 0 0,-1 0 0,1 0 0,-6 5 1,-38 38 1203,2 2 1,1 2 0,3 2 0,-47 76-1,83-119-1157,0 0 0,0 0-1,0 0 1,1 1-1,0 0 1,1 0 0,0 0-1,0 0 1,1 1-1,0-1 1,1 1 0,0 13-1,1-21-81,0 0-1,0-1 0,0 1 1,1 0-1,-1 0 1,1-1-1,-1 1 0,1 0 1,-1-1-1,1 1 1,0-1-1,0 1 1,0-1-1,0 1 0,0-1 1,0 1-1,1-1 1,-1 0-1,0 0 1,1 0-1,-1 0 0,0 0 1,1 0-1,2 1 1,0 0 3,1-1 1,0 1-1,-1-1 1,1 0-1,0 0 1,0-1-1,0 0 1,9 0-1,1-1 25,0-1 0,-1-1 0,1 0 0,-1 0 0,18-8-1,-13 3-45,0-2 0,-1 1 0,0-2 0,-1 0 0,0-2 0,-1 1 0,0-2-1,-1 0 1,0-1 0,-1-1 0,14-21 0,-27 36 15,0-1 1,0 1-1,0-1 0,0 1 0,0-1 1,-1 0-1,1 1 0,-1-1 1,1 0-1,-1 1 0,0-1 1,1 0-1,-1 1 0,0-1 0,0 0 1,-1-2-1,1 3-1,0 0 1,-1 1-1,1-1 1,0 0-1,-1 1 1,1-1-1,-1 0 0,0 1 1,1-1-1,-1 1 1,1-1-1,-1 1 0,0-1 1,1 1-1,-1 0 1,0-1-1,0 1 0,1 0 1,-1-1-1,0 1 1,0 0-1,1 0 1,-1 0-1,-1 0 0,-3-1-5,0 1-1,-1 1 1,1-1-1,0 1 1,0 0-1,0 0 1,0 1-1,0-1 1,-6 4-1,-4 3 68,0 0 0,0 1 0,1 1 1,-16 14-1,25-20 40,0 0 0,1 1 0,-1-1-1,1 1 1,0 1 0,0-1 0,0 0 0,1 1 0,-1 0 0,2 0 0,-1 0 0,1 0 0,-4 12 0,7-17-96,-1-1 0,1 1 0,-1 0 0,1-1 0,-1 1 0,1 0 0,0-1 0,-1 1 0,1-1 0,0 1 0,-1 0 0,1-1-1,0 0 1,0 1 0,0-1 0,-1 0 0,1 1 0,0-1 0,0 0 0,0 0 0,0 0 0,-1 1 0,1-1 0,0 0 0,0 0 0,0 0 0,0-1 0,0 1 0,0 0 0,-1 0 0,3-1 0,32-3 98,-13-4-55,0 0 1,-1-2 0,0 0-1,-1-1 1,-1-1-1,36-28 1,36-22 54,-91 62-105,0 0 0,0 0 0,0 1 0,0-1 0,0 0 0,0 0 0,0 1 1,0-1-1,0 0 0,0 1 0,0-1 0,0 0 0,0 0 0,0 1 0,0-1 0,0 0 0,0 0 0,0 1 0,0-1 1,0 0-1,0 0 0,0 1 0,0-1 0,0 0 0,1 0 0,-1 0 0,0 1 0,0-1 0,0 0 0,0 0 1,1 0-1,-1 1 0,0-1 0,0 0 0,0 0 0,1 0 0,-1 0 0,0 0 0,0 1 0,1-1 0,-1 0 0,0 0 1,0 0-1,1 0 0,-1 0 0,0 0 0,0 0 0,1 0 0,-1 0 0,0 0 0,0 0 0,1 0 0,-1 0 1,0 0-1,0 0 0,1 0 0,-1-1 0,0 1 0,0 0 0,1 0 0,-1 0 0,-10 22 19,10-22-17,-25 44-26,16-31-106,1 0-1,0 1 1,1-1-1,1 2 1,0-1 0,0 1-1,2-1 1,0 1-1,-3 23 1,7-37-47,0 0 1,1 0 0,-1-1-1,0 1 1,1 0-1,-1-1 1,1 1 0,-1 0-1,1-1 1,-1 1-1,1-1 1,-1 1 0,1-1-1,-1 1 1,1-1 0,0 1-1,-1-1 1,1 1-1,0-1 1,-1 0 0,1 1-1,0-1 1,0 0-1,-1 0 1,1 0 0,0 1-1,0-1 1,-1 0-1,1 0 1,0 0 0,0 0-1,-1 0 1,1-1-1,0 1 1,0 0 0,0 0-1,-1 0 1,1-1 0,0 1-1,-1 0 1,1-1-1,0 1 1,-1 0 0,1-1-1,0 1 1,-1-1-1,2 0 1,21-18-5822</inkml:trace>
</inkml:ink>
</file>

<file path=ppt/ink/ink1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0.745"/>
    </inkml:context>
    <inkml:brush xml:id="br0">
      <inkml:brushProperty name="width" value="0.025" units="cm"/>
      <inkml:brushProperty name="height" value="0.025" units="cm"/>
    </inkml:brush>
  </inkml:definitions>
  <inkml:trace contextRef="#ctx0" brushRef="#br0">37 440 16303,'7'2'1069,"0"0"1,1-1-1,-1 0 0,0 0 0,13 0 0,-10-2-676,0 0 0,1 0 1,-1-1-1,0 0 0,0-1 1,18-7-1,-22 7-312,1 1 0,-1-1 0,0-1-1,0 1 1,0-1 0,-1 0 0,1-1 0,-1 1-1,0-1 1,-1 0 0,1 0 0,-1 0-1,0-1 1,0 0 0,0 0 0,-1 0 0,0 0-1,0 0 1,3-10 0,-6 14-37,1 1-1,-1-1 1,1 1 0,-1-1 0,0 1 0,0-1-1,0 1 1,0-1 0,0 1 0,0-1-1,0 1 1,0-1 0,0 1 0,-1-1-1,1 1 1,-1-1 0,1 1 0,-1-1-1,0 1 1,1 0 0,-1-1 0,0 1-1,0 0 1,0 0 0,0 0 0,0-1 0,-1 0-1,-1 1-18,1 0-1,-1 0 1,1 0-1,-1 1 1,1-1-1,-1 0 0,0 1 1,1 0-1,-1 0 1,0 0-1,1 0 1,-1 0-1,0 0 0,-3 1 1,-4 1-37,0 1 1,-1 0-1,1 0 1,0 1 0,1 0-1,-1 1 1,-10 6-1,7 0 31,0 0 0,0 1 0,1 0 1,1 1-1,0 0 0,-18 28 0,25-33-14,-1-1 0,1 1 0,0 0 0,1 1 0,0-1 0,0 0 0,1 1 0,0 0 0,0 0 0,1-1 0,0 1 0,1 0 0,0 0 0,0 0 0,2 10 0,-1-16-5,1 0 0,-1-1 0,0 1 0,1 0-1,0-1 1,-1 1 0,1-1 0,0 0 0,0 1 0,1-1 0,-1 0 0,0 0 0,1 0 0,-1-1 0,1 1 0,-1-1 0,1 1 0,0-1 0,0 0 0,0 0 0,0 0 0,0 0 0,-1-1 0,1 1 0,1-1 0,-1 1 0,0-1 0,0 0 0,5-1 0,3 1 13,0-1 0,-1 0-1,1-1 1,-1 0 0,1 0 0,-1-1-1,14-6 1,1-4-218,-1-1-1,0-2 1,-2 0 0,1-1 0,36-38-1,90-117-1427,-105 118 1476,-28 35 182,5-4 146,-1-1-1,-2-1 0,0-1 0,-2 0 1,15-32-1,-30 57-106,-1-1 0,1 0 0,0 0 0,-1 1 0,1-1 0,-1 0 1,0 0-1,1 0 0,-1 0 0,0 0 0,0 0 0,0 1 0,-1-1 0,1-3 1,-1 4-50,1 1 1,0-1-1,-1 0 1,1 1-1,-1-1 1,1 1-1,-1-1 1,1 1-1,-1-1 1,1 1-1,-1-1 1,1 1-1,-1 0 1,0-1-1,1 1 1,-1 0 0,1-1-1,-1 1 1,0 0-1,0 0 1,1 0-1,-1-1 1,0 1-1,1 0 1,-2 0-1,-3 1-20,1-1 1,0 1-1,0 0 0,0 0 0,0 1 0,0-1 1,0 1-1,0-1 0,0 1 0,1 1 0,-5 2 1,-23 19 82,1 2 1,1 1 0,1 1-1,2 1 1,1 2-1,2 0 1,0 2 0,3 0-1,0 2 1,-27 68 0,43-92-52,0 0 1,1 0-1,1 0 1,-1 1-1,2-1 1,-1 19-1,2-28-24,0 1-1,0 0 1,1 0 0,-1 0-1,1-1 1,0 1 0,-1 0-1,1-1 1,0 1 0,1-1-1,-1 1 1,0-1 0,1 0-1,0 1 1,-1-1 0,1 0-1,0 0 1,0 0 0,0 0-1,0 0 1,0-1 0,1 1-1,-1-1 1,1 1 0,-1-1-1,1 0 1,-1 0-1,1 0 1,-1 0 0,1 0-1,5 0 1,7 1-303,-1 0-1,1-1 0,0 0 1,0-1-1,-1-1 1,1 0-1,0-1 1,17-5-1,-18 3-1436,1-1-1,-2 0 1,1-1-1,22-14 1,9-11-6831</inkml:trace>
</inkml:ink>
</file>

<file path=ppt/ink/ink1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1.119"/>
    </inkml:context>
    <inkml:brush xml:id="br0">
      <inkml:brushProperty name="width" value="0.025" units="cm"/>
      <inkml:brushProperty name="height" value="0.025" units="cm"/>
    </inkml:brush>
  </inkml:definitions>
  <inkml:trace contextRef="#ctx0" brushRef="#br0">231 195 18481,'-13'6'1372,"-9"6"-743,0 1-1,1 0 0,1 2 0,-24 21 0,36-30-373,0 1-1,1 0 1,-1 1 0,2-1-1,-1 1 1,1 1 0,1-1 0,-1 1-1,2 0 1,-1 0 0,1 1 0,0 0-1,1-1 1,-4 21 0,7-29-256,0 1 1,0-1-1,0 0 1,0 0-1,1 0 1,-1 1-1,0-1 1,1 0-1,-1 0 1,1 0-1,-1 0 1,1 0-1,-1 0 1,1 0-1,0 0 1,0 0-1,-1 0 1,1 0-1,0 0 1,0 0-1,0 0 1,0-1-1,0 1 1,0 0-1,0-1 1,0 1-1,0-1 1,1 1-1,-1-1 1,0 0-1,0 1 1,0-1-1,1 0 1,-1 0-1,0 0 1,0 0-1,3 0 1,3 0 10,0 0 0,0 0 0,0-1 1,0 0-1,11-3 0,-2-2 25,0 0-1,-1-1 1,0-1-1,0 0 1,-1-1-1,0-1 1,24-21-1,2-6-49,39-47 0,17-33 50,-83 99 2,-1-1 0,0 0-1,-1 0 1,14-36 0,-26 55-20,1 0 0,0 0-1,0 0 1,-1 0 0,1 0 0,0 0 0,0 0-1,-1 1 1,1-1 0,0 0 0,0 0 0,-1 0 0,1 0-1,0-1 1,0 1 0,-1 0 0,1 0 0,0 0 0,0 0-1,-1 0 1,1 0 0,0 0 0,0 0 0,0 0 0,-1-1-1,1 1 1,0 0 0,0 0 0,0 0 0,-1 0 0,1-1-1,0 1 1,0 0 0,0 0 0,0 0 0,0-1 0,-1 1-1,1 0 1,0 0 0,0-1 0,0 1 0,0 0 0,0 0-1,0-1 1,0 1 0,0 0 0,0-1 0,-20 21 164,19-20-172,-39 43 134,2 2 0,-49 74-1,76-101-136,0 0 0,1 0-1,1 1 1,1 0 0,1 1 0,0 0-1,1 0 1,2 1 0,0-1 0,-2 34-1,6-49-285,0 0 0,0 0 0,0-1 0,1 1 0,0 0 0,2 9 0,9-1-3190,10-10-3506,1-6-3888</inkml:trace>
</inkml:ink>
</file>

<file path=ppt/ink/ink1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1.519"/>
    </inkml:context>
    <inkml:brush xml:id="br0">
      <inkml:brushProperty name="width" value="0.025" units="cm"/>
      <inkml:brushProperty name="height" value="0.025" units="cm"/>
    </inkml:brush>
  </inkml:definitions>
  <inkml:trace contextRef="#ctx0" brushRef="#br0">229 1 15631,'-10'8'2471,"-10"12"-1488,1 0-1,1 1 0,0 1 1,2 1-1,1 1 0,0 0 1,2 1-1,-12 30 0,13-23-380,1 0 0,1 0-1,2 1 1,2 0-1,0 1 1,0 62 0,6-95-601,0 0 1,0 0 0,0 0-1,0 0 1,0 0 0,0 0-1,0 0 1,1 1 0,-1-1-1,0 0 1,1 0 0,-1 0-1,1 0 1,-1 0 0,1-1-1,0 1 1,-1 0 0,1 0-1,0 0 1,0 0 0,0-1-1,-1 1 1,1 0 0,0-1 0,0 1-1,0-1 1,0 1 0,0-1-1,0 1 1,0-1 0,0 0-1,0 1 1,0-1 0,0 0-1,1 0 1,-1 0 0,0 0-1,0 0 1,0 0 0,0 0-1,0 0 1,0 0 0,0 0-1,0-1 1,0 1 0,1-1-1,-1 1 1,0 0 0,1-2-1,6-1 8,-1 0 1,1 0-1,-1-1 0,0 0 0,12-9 1,84-82-645,-39 34 431,-63 60 200,-1 0 0,1 1 0,0-1 0,-1 0 0,1 0 0,0 0 0,0 0-1,0 1 1,0-1 0,0 1 0,0-1 0,0 0 0,0 1 0,0-1 0,0 1-1,0 0 1,0-1 0,0 1 0,1 0 0,-1 0 0,0 0 0,2 0-1,-3 1 2,0 0-1,1 0 0,-1 0 0,0 0 1,1 0-1,-1 0 0,0 0 0,0 0 1,0 0-1,0 0 0,0 0 0,0 0 1,0 0-1,-1 0 0,1 0 0,0 0 0,-1 0 1,0 1-1,-21 55 203,6-28-68,10-18-54,0 0 0,1 1 1,0-1-1,0 1 0,1 0 1,-4 21-1,8-32-105,0 0 0,0-1 0,0 1-1,0 0 1,0-1 0,0 1 0,0 0-1,0-1 1,0 1 0,0 0 0,0-1 0,1 1-1,-1-1 1,0 1 0,0 0 0,1-1 0,-1 1-1,0-1 1,1 1 0,-1-1 0,0 1-1,1-1 1,-1 1 0,1-1 0,-1 1 0,1-1-1,-1 1 1,1-1 0,-1 0 0,1 1 0,0-1-1,-1 0 1,2 1 0,25-3-2317,27-20-4067,-16-6-533,2-7-2846</inkml:trace>
</inkml:ink>
</file>

<file path=ppt/ink/ink1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1.861"/>
    </inkml:context>
    <inkml:brush xml:id="br0">
      <inkml:brushProperty name="width" value="0.025" units="cm"/>
      <inkml:brushProperty name="height" value="0.025" units="cm"/>
    </inkml:brush>
  </inkml:definitions>
  <inkml:trace contextRef="#ctx0" brushRef="#br0">243 1 17873,'0'0'1644,"-14"7"347,-16 9-257,1 2-1,-32 25 1,50-35-1257,1 0 1,0 1 0,0 1-1,1 0 1,0 0 0,0 0 0,1 1-1,1 1 1,-12 23 0,18-33-473,0 0 0,0 0 0,0 0 0,1 0 1,-1 0-1,1 0 0,-1 0 0,1 0 0,0 0 1,0 0-1,0 0 0,0 0 0,0 0 0,0 0 0,1 0 1,-1 0-1,1 0 0,-1 0 0,1 0 0,0 0 0,1 2 1,-1-2 1,1-1 0,-1 0 0,1 0 0,-1 0 0,1 0 0,-1 0 0,1 0 0,-1 0 0,1-1 0,0 1 0,0-1 0,-1 1 0,1-1 0,0 1 0,0-1 0,0 0 0,0 0 0,3 0 0,2-1-1,1 0 0,-1 0 0,0-1 0,1 0 1,-1 0-1,0 0 0,0-1 0,0 0 0,-1-1 1,10-5-1,4-9-145,0-1 0,-1-1 0,-1-1 1,-2 0-1,0-1 0,24-44 0,-99 187-100,53-107 297,0 1 1,2 0 0,0 1-1,0-1 1,2 1-1,-2 23 1,4-37-65,0-1 0,0 0 0,0 1 0,0-1 0,0 1 0,0-1 0,1 0 0,-1 1 0,0-1 0,1 1 0,-1-1-1,1 0 1,0 0 0,-1 1 0,1-1 0,0 0 0,0 0 0,0 0 0,-1 0 0,1 0 0,0 0 0,1 0 0,-1 0 0,0 0 0,0 0 0,0 0 0,0-1 0,1 1 0,-1 0 0,0-1 0,1 1 0,-1-1 0,0 0-1,1 1 1,-1-1 0,1 0 0,-1 0 0,0 0 0,1 0 0,-1 0 0,1 0 0,-1 0 0,0-1 0,1 1 0,-1 0 0,1-1 0,-1 1 0,2-2 0,7-1-456,-1 0-1,0-1 1,1 0 0,-1-1 0,13-9-1,-3 0-1434,0-2-1,-1 0 0,0-1 0,-2-1 0,16-21 1,9-17-4814</inkml:trace>
</inkml:ink>
</file>

<file path=ppt/ink/ink1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2.425"/>
    </inkml:context>
    <inkml:brush xml:id="br0">
      <inkml:brushProperty name="width" value="0.025" units="cm"/>
      <inkml:brushProperty name="height" value="0.025" units="cm"/>
    </inkml:brush>
  </inkml:definitions>
  <inkml:trace contextRef="#ctx0" brushRef="#br0">198 0 13325,'0'0'8178,"-3"9"-6699,-22 50 1494,-19 77 1,-10 77-666,19-70-1771,5-37 408,30-155-943,1-16-617,-8-65 0,18 121-8598,-1 2 4151,-1-1-911</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37.235"/>
    </inkml:context>
    <inkml:brush xml:id="br0">
      <inkml:brushProperty name="width" value="0.025" units="cm"/>
      <inkml:brushProperty name="height" value="0.025" units="cm"/>
    </inkml:brush>
  </inkml:definitions>
  <inkml:trace contextRef="#ctx0" brushRef="#br0">48 97 7783,'0'0'4346,"-8"9"-2157,-23 27-326,30-35-1715,1-1 0,-1 1 1,1-1-1,-1 1 0,0 0 1,1-1-1,-1 1 0,1 0 1,-1-1-1,1 1 0,0 0 0,-1 0 1,1 0-1,0-1 0,-1 1 1,1 0-1,0 0 0,0 0 1,0 0-1,0-1 0,0 1 1,0 0-1,0 0 0,0 0 1,0 0-1,0 1 0,1-2-49,0 1 0,0-1-1,0 1 1,0-1 0,0 0-1,-1 1 1,1-1 0,0 0-1,0 0 1,0 1 0,0-1 0,0 0-1,0 0 1,0 0 0,0 0-1,0 0 1,0 0 0,1-1-1,45-11 1608,82-38 164,66-21-1028,-165 62-1351,0 1 0,1 2 0,0 2-1,52-2 1,-78 6-409,7 0-589,-8 4-3382,-3 0-1351</inkml:trace>
</inkml:ink>
</file>

<file path=ppt/ink/ink1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3.065"/>
    </inkml:context>
    <inkml:brush xml:id="br0">
      <inkml:brushProperty name="width" value="0.025" units="cm"/>
      <inkml:brushProperty name="height" value="0.025" units="cm"/>
    </inkml:brush>
  </inkml:definitions>
  <inkml:trace contextRef="#ctx0" brushRef="#br0">226 0 13100,'0'0'8173,"-5"9"-6961,-147 307 6577,147-306-7703,-42 95 404,43-94-452,1 0 1,0 0 0,0 1 0,1-1 0,1 1 0,0-1-1,1 23 1,1-31-37,0 0-1,0 1 1,0-1-1,0 0 0,0 0 1,1 0-1,-1 0 1,1-1-1,0 1 1,-1 0-1,1-1 1,1 1-1,-1-1 1,0 0-1,1 0 1,-1 1-1,1-2 0,-1 1 1,1 0-1,0 0 1,0-1-1,0 0 1,0 1-1,0-1 1,0 0-1,0-1 1,0 1-1,1 0 1,-1-1-1,0 0 0,6 0 1,2 1-125,0-1-1,-1 0 1,1-1 0,0 0 0,0-1-1,-1 0 1,1-1 0,14-5 0,-7-1-906,-1 0 0,22-15-1,6-11-4312,-8 2-1944</inkml:trace>
</inkml:ink>
</file>

<file path=ppt/ink/ink1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3.926"/>
    </inkml:context>
    <inkml:brush xml:id="br0">
      <inkml:brushProperty name="width" value="0.025" units="cm"/>
      <inkml:brushProperty name="height" value="0.025" units="cm"/>
    </inkml:brush>
  </inkml:definitions>
  <inkml:trace contextRef="#ctx0" brushRef="#br0">110 1 14798,'0'0'7976,"-4"11"-6514,-20 52-141,4 2-1,2 0 0,3 1 1,3 1-1,-5 89 0,20-136-1264,4-17 132,-5-4-164,-1 0-1,1-1 0,-1 0 1,1 1-1,-1-1 1,0 0-1,0 0 0,0 1 1,1-1-1,-2 0 0,1 0 1,0 0-1,1-4 1,4-23-20,-1 1-1,-1 0 1,-1-1 0,-3-54 0,0 58-18,1 28 5,-1 0 0,1 1 1,0-1-1,1 0 0,-1 0 0,0 1 0,1-1 1,0 0-1,0-1 0,0 1 0,0 0 0,0 0 1,0-1-1,1 0 0,-1 1 0,1-1 0,4 3 1,2 2 20,1-1 1,0 0-1,0 0 0,11 4 1,-9-6-7,-1 0 0,1-1 0,1 0 0,-1-1 0,0-1 0,0 0 0,1 0 0,-1-1 0,1 0 0,-1-2 0,22-3 0,-2-4 8,0-1 0,0-1 0,31-17 0,-62 28-15,0-1 0,-1 1 0,1-1 1,0 1-1,-1 0 0,1-1 0,0 1 0,0 0 0,-1 0 1,1 0-1,0-1 0,0 1 0,-1 0 0,1 0 0,0 0 0,0 0 1,0 0-1,-1 0 0,1 1 0,0-1 0,0 0 0,-1 0 0,1 1 1,0-1-1,0 0 0,-1 1 0,1-1 0,0 1 0,7 19-50,-8-18 49,0 0 0,0 1 0,0-2-1,1 1 1,-1 0 0,1 0 0,-1 0 0,1 0 0,0 0 0,0 0 0,0 0 0,0-1 0,0 1 0,0 0 0,1-1 0,-1 1 0,0-1-1,1 0 1,-1 1 0,1-1 0,-1 0 0,1 0 0,0 0 0,3 2 0,12 1-56,1-2 0,0 1 0,0-2 0,1 0 0,-1-2 0,33-3 0,39-1-1389,-88 6 1427,-1-1-1,1 1 0,0 0 1,-1-1-1,1 1 1,-1 0-1,1 0 0,-1 0 1,0 0-1,1 0 0,-1 0 1,0 0-1,0 0 0,1 0 1,-1 1-1,0-1 0,0 0 1,0 1-1,-1-1 0,1 1 1,0 0-1,-1-1 0,1 1 1,-1-1-1,1 1 0,-1 0 1,0-1-1,1 1 0,-1 0 1,0-1-1,0 1 0,-1 2 1,-2 62 84,3-65-66,-2 13 13,-5 31 125,2 0 0,2 0 0,1 1 0,3-1 1,8 57-1,-5-85-116,-1 0 1,-1 0 0,-1 1 0,0-1-1,-3 24 1,1-37 30,1-1 1,-1 1-1,0 0 0,0 0 1,0-1-1,-1 1 1,1 0-1,-1-1 0,0 1 1,0-1-1,0 0 0,0 0 1,-1 0-1,1 0 1,-1 0-1,0 0 0,1-1 1,-1 1-1,-1-1 0,1 0 1,0 0-1,-1 0 1,1 0-1,-1-1 0,1 1 1,-1-1-1,0 0 0,1 0 1,-8 1-1,5-1-43,1 0 0,-1-1 0,0 1 0,0-1-1,0 0 1,0-1 0,0 1 0,0-1 0,1 0 0,-1-1 0,0 1-1,1-1 1,-1 0 0,1-1 0,-1 1 0,-7-6 0,8 4-10,0-1 0,0 0 0,1 0 1,-1 0-1,1-1 0,0 1 0,1-1 0,-1 0 1,1 0-1,0 0 0,1 0 0,0-1 1,0 1-1,-2-10 0,0-5-87,1-1 0,0 1 0,2-1 1,1 0-1,0 0 0,2 0 0,0 1 0,2-1 0,0 1 1,1 0-1,1 0 0,2 0 0,17-37 0,-9 29-298,0 1 0,2 1-1,1 0 1,1 1 0,1 1-1,2 1 1,0 2 0,44-35-1,-29 29-5351,-3-1-2402</inkml:trace>
</inkml:ink>
</file>

<file path=ppt/ink/ink1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4.256"/>
    </inkml:context>
    <inkml:brush xml:id="br0">
      <inkml:brushProperty name="width" value="0.025" units="cm"/>
      <inkml:brushProperty name="height" value="0.025" units="cm"/>
    </inkml:brush>
  </inkml:definitions>
  <inkml:trace contextRef="#ctx0" brushRef="#br0">127 0 22101,'0'0'4388,"-4"69"-4324,0-33-128,-1 1-2883,0 2-4644</inkml:trace>
  <inkml:trace contextRef="#ctx0" brushRef="#br0" timeOffset="1">34 615 15439,'0'0'13741,"-34"54"-12108,34-44-800,0-2-705,0-5-1057</inkml:trace>
</inkml:ink>
</file>

<file path=ppt/ink/ink1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4:45.151"/>
    </inkml:context>
    <inkml:brush xml:id="br0">
      <inkml:brushProperty name="width" value="0.025" units="cm"/>
      <inkml:brushProperty name="height" value="0.025" units="cm"/>
    </inkml:brush>
  </inkml:definitions>
  <inkml:trace contextRef="#ctx0" brushRef="#br0">0 0 8456,'0'0'3950,"12"2"-3757,78 6 986,179-10 0,-95-2 199,523 33 536,-221-4-550,1248-14 272,-997-14-1580,915 17 852,777-7-674,-1344-10 995,-621 21-346,-155-3-683,-350-15-5164,29 0-642</inkml:trace>
</inkml:ink>
</file>

<file path=ppt/ink/ink1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03.732"/>
    </inkml:context>
    <inkml:brush xml:id="br0">
      <inkml:brushProperty name="width" value="0.025" units="cm"/>
      <inkml:brushProperty name="height" value="0.025" units="cm"/>
    </inkml:brush>
  </inkml:definitions>
  <inkml:trace contextRef="#ctx0" brushRef="#br0">0 91 9065,'77'-3'5043,"45"-7"-3519,3-1-1205,904-13 2157,-582 20 45,-31 2-989,314-10-406,-729 12-1143,-1 0-39,0 1 1,0-1-1,1 0 1,-1 0-1,0 0 0,1 0 1,-1 0-1,0 0 1,1 0-1,-1 0 1,0 0-1,1 0 0,-1 0 1,0 0-1,1 0 1,-1 0-1,0 0 1,1 0-1,-1 0 0,0 0 1,1 0-1,-1-1 1,0 1-1,1 0 1,-1 0-1,0 0 0,0 0 1,1-1-1,-1 1 1,0 0-1,0 0 1,1-1-1,-1 1 1,0 0-1,0-1 0,0 1 1,0 0-1,1 0 1,-1-1-1,0 1 1,0 0-1,0-1 0,0 1 1,0 0-1,0-1 1,0 1-1,0 0 1,0-1-1,0 1 0,0 0 1,0-1-1,0 1 1,0 0-1,0-1 1,0 1-1,0 0 0,-1-1 1,-8-14-4904</inkml:trace>
</inkml:ink>
</file>

<file path=ppt/ink/ink1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04.694"/>
    </inkml:context>
    <inkml:brush xml:id="br0">
      <inkml:brushProperty name="width" value="0.025" units="cm"/>
      <inkml:brushProperty name="height" value="0.025" units="cm"/>
    </inkml:brush>
  </inkml:definitions>
  <inkml:trace contextRef="#ctx0" brushRef="#br0">0 409 13196,'0'0'8489,"54"-65"-8105,-11 31-192,11-6-32,7-4-32,4-2-64,-7 2-64,-2 3 0,-9 10-928,-14 4-1699,-9 8-2466,-11 2-5925</inkml:trace>
</inkml:ink>
</file>

<file path=ppt/ink/ink1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05.081"/>
    </inkml:context>
    <inkml:brush xml:id="br0">
      <inkml:brushProperty name="width" value="0.025" units="cm"/>
      <inkml:brushProperty name="height" value="0.025" units="cm"/>
    </inkml:brush>
  </inkml:definitions>
  <inkml:trace contextRef="#ctx0" brushRef="#br0">63 0 13741,'0'0'6417,"-1"12"-5013,-4 20-433,-18 58 0,15-67-925,2 1 0,0 0 0,1 0 1,1 0-1,1 1 0,2-1 0,2 43 0,11-41-1926,4-17-6383,-10-9 363</inkml:trace>
</inkml:ink>
</file>

<file path=ppt/ink/ink1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05.473"/>
    </inkml:context>
    <inkml:brush xml:id="br0">
      <inkml:brushProperty name="width" value="0.025" units="cm"/>
      <inkml:brushProperty name="height" value="0.025" units="cm"/>
    </inkml:brush>
  </inkml:definitions>
  <inkml:trace contextRef="#ctx0" brushRef="#br0">33 193 10858,'0'0'5531,"-6"-10"-3204,-19-32-773,25 40-1492,-1 1 0,1 0 1,0-1-1,0 1 0,-1 0 1,1-1-1,0 1 0,0-1 1,0 1-1,0-1 0,0 1 1,1 0-1,-1-1 0,0 1 1,1 0-1,-1-1 0,1 1 1,-1 0-1,1-1 0,0 1 1,-1 0-1,1 0 0,0 0 0,0 0 1,0-1-1,0 1 0,0 0 1,2-1-1,35-22 544,-29 20-409,15-8-25,-1 0 0,1 2 0,1 1 0,47-11 0,-55 17-97,1 0 1,0 1-1,0 0 0,0 2 1,0 0-1,0 1 1,34 6-1,-47-6-46,-1 0 1,1 1-1,-1-1 1,0 1-1,1 0 0,-1 0 1,0 1-1,0-1 1,0 1-1,0 0 0,-1 0 1,1 0-1,-1 0 1,0 1-1,0 0 0,0-1 1,0 1-1,-1 0 1,1 0-1,-1 0 1,0 1-1,0-1 0,-1 0 1,1 1-1,-1-1 1,0 1-1,0 0 0,0-1 1,-1 1-1,0 0 1,0 4-1,0 2 79,-1-1 0,-1 1-1,1-1 1,-2 0 0,1 0 0,-1 0 0,-1 0-1,0 0 1,0-1 0,-1 0 0,0 0 0,0 0 0,-8 9-1,-2-1 422,-1-1-1,-1 0 1,0-1-1,-2-1 1,1-1-1,-23 12 1,25-16-310,0-1 1,0 0-1,0-2 1,-1 0-1,0-1 1,0 0-1,0-1 1,-25 1-1,39-4-203,0-1 1,1 0-1,-1 0 0,0 0 0,0-1 1,1 1-1,-1-1 0,0 1 0,1-1 1,-1 0-1,1 0 0,-1 0 0,1 0 1,-1-1-1,1 1 0,0 0 0,0-1 1,-1 0-1,1 0 0,0 0 0,1 1 1,-4-5-1,3 3-158,0-1 1,1 1-1,0-1 1,-1 0 0,1 1-1,0-1 1,1 0-1,-1 0 1,1 0-1,-1 0 1,1 1-1,0-1 1,1 0-1,-1 0 1,2-6-1,-2 8-105,1 0 0,0 0 0,0 0 0,-1 0-1,1 0 1,0 1 0,0-1 0,0 0 0,1 1-1,-1-1 1,0 1 0,1-1 0,-1 1 0,1 0-1,-1-1 1,1 1 0,0 0 0,-1 0 0,1 0-1,0 0 1,0 0 0,0 1 0,2-2 0,51-7-9079,-40 8 5569,15-2-5788</inkml:trace>
</inkml:ink>
</file>

<file path=ppt/ink/ink1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06.104"/>
    </inkml:context>
    <inkml:brush xml:id="br0">
      <inkml:brushProperty name="width" value="0.025" units="cm"/>
      <inkml:brushProperty name="height" value="0.025" units="cm"/>
    </inkml:brush>
  </inkml:definitions>
  <inkml:trace contextRef="#ctx0" brushRef="#br0">0 122 13325,'0'0'13532,"12"-2"-13233,-4 0-226,0 0 0,0 0 0,0-1 0,0 0-1,0 0 1,0-1 0,7-5 0,-11 6-30,-1 1-1,0-1 1,0 1 0,-1-1-1,1 0 1,0 0 0,-1 0-1,0-1 1,1 1 0,-1 0-1,-1-1 1,1 1 0,0-1-1,-1 0 1,0 0 0,0 0-1,0 1 1,0-1 0,-1 0-1,1 0 1,-1-5 0,0 9-42,0 0 1,0-1-1,0 1 0,0-1 1,0 1-1,1 0 1,-1-1-1,0 1 1,0-1-1,0 1 0,0 0 1,-1-1-1,1 1 1,0-1-1,0 1 1,0 0-1,0-1 0,0 1 1,0-1-1,-1 1 1,1 0-1,0-1 1,0 1-1,-1 0 0,1-1 1,0 1-1,0 0 1,-1-1-1,1 1 1,0 0-1,-1 0 0,1-1 1,0 1-1,-1 0 1,1 0-1,-1 0 0,1 0 1,0-1-1,-1 1 1,0 0-1,-17 11 24,-13 27-23,29-35-2,-26 47-28,27-48 26,0 1 1,0-1 0,0 1-1,0-1 1,0 1-1,0 0 1,1 0 0,-1-1-1,1 1 1,0 0 0,0 0-1,0-1 1,0 1-1,1 0 1,-1 0 0,1-1-1,1 5 1,-2-6 3,1 0-1,0 0 1,0 0 0,0 0 0,0 0-1,1-1 1,-1 1 0,0 0 0,0-1-1,0 1 1,1 0 0,-1-1 0,0 0 0,0 1-1,1-1 1,-1 0 0,0 0 0,1 1-1,-1-1 1,2 0 0,32-2 120,-27 2-57,10-3-10,-1 0 0,0-1-1,0-1 1,-1-1 0,1 0 0,-1-1-1,17-10 1,-10 5-23,0 2 0,31-10 0,-53 19-36,-1 1 1,0 0 0,1 0-1,-1 0 1,1 0 0,-1-1-1,1 1 1,-1 0-1,1 0 1,-1 0 0,1 0-1,-1 0 1,1 0-1,-1 0 1,1 1 0,-1-1-1,1 0 1,-1 0-1,0 0 1,1 0 0,-1 1-1,1-1 1,-1 0-1,1 0 1,-1 1 0,0-1-1,1 0 1,-1 1-1,0-1 1,1 0 0,-1 1-1,0-1 1,1 1-1,-1-1 1,0 0 0,0 1-1,0-1 1,1 1-1,-1 25 139,-17 31 218,15-54-356,2-3 19,0 0-1,0 1 1,0-1-1,0 0 1,-1 1 0,1-1-1,0 0 1,0 1-1,0-1 1,0 1-1,0-1 1,0 0-1,0 1 1,0-1 0,0 0-1,0 1 1,0-1-1,0 0 1,0 1-1,0-1 1,1 0-1,-1 1 1,0-1-1,0 0 1,0 1 0,0-1-1,1 0 1,-1 1-1,0-1 1,0 0-1,1 0 1,-1 1-1,0-1 1,0 0 0,1 0-1,-1 1 1,0-1-1,1 0 1,-1 0-1,0 0 1,1 0-1,-1 0 1,0 1 0,1-1-1,-1 0 1,26-3 645,31-16 94,-55 19-746,60-27 182,-38 15-189,0 2 1,1 0-1,0 2 0,27-5 1,-51 12-16,-1 1 0,1 0 0,0 0 0,-1 0-1,1 0 1,-1 0 0,1 0 0,0 0 0,-1 0 0,1 0 0,0 0 0,-1 0 0,1 0 0,-1 0 0,1 0 0,0 0 0,-1 1 0,1-1 0,-1 0 0,1 1 0,0-1 0,-1 0 0,1 1-1,-1-1 1,1 0 0,-1 1 0,0-1 0,1 1 0,-1-1 0,1 1 0,-1 0 0,2 20-141,-3-20 47,1 1-1,0-1 1,-1 0-1,1 0 1,0 1-1,0-1 1,0 0-1,0 1 1,0-1-1,0 0 1,0 1-1,0-1 1,1 0-1,-1 0 1,0 1-1,1-1 1,-1 0-1,1 0 1,-1 0-1,1 0 1,0 1-1,-1-1 1,1 0-1,0 0 1,0 0-1,0 0 1,0-1-1,0 1 1,0 0-1,0 0 1,0 0-1,0-1 1,0 1-1,1-1 1,1 2-1,7-1-1428,1 0-1,-1 0 1,1-1 0,-1 0-1,0 0 1,1-2 0,-1 1-1,0-1 1,16-5-1,12-8-6113</inkml:trace>
</inkml:ink>
</file>

<file path=ppt/ink/ink1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06.789"/>
    </inkml:context>
    <inkml:brush xml:id="br0">
      <inkml:brushProperty name="width" value="0.025" units="cm"/>
      <inkml:brushProperty name="height" value="0.025" units="cm"/>
    </inkml:brush>
  </inkml:definitions>
  <inkml:trace contextRef="#ctx0" brushRef="#br0">193 181 12268,'0'0'4484,"-8"0"-1084,-3 0-2833,0 1-1,0 0 1,-1 1-1,1 0 0,0 1 1,1 0-1,-12 5 0,16-6-382,0 0 1,1 1-1,0-1 0,-1 1 0,1 1 0,0-1 0,0 0 0,0 1 0,1 0 0,-1 0 0,1 1 0,0-1 1,0 1-1,1 0 0,0 0 0,-5 9 0,8-14-183,-1 1 0,1 0 0,0 0 0,-1 0 0,1 0 0,0 0 0,0 0 0,0-1 0,0 1 0,0 0 0,0 0 0,0 0 0,0 0 0,0 0 0,0 0 0,1 0 0,-1-1 0,0 1 0,1 0 0,-1 0 0,0 0 0,1 0 0,-1-1 0,1 1 1,-1 0-1,1-1 0,0 1 0,-1 0 0,1-1 0,0 2 0,2-1 4,0 1 1,-1-1 0,1 0 0,0 0 0,0 0-1,0 0 1,0-1 0,-1 1 0,6 0-1,4 0-11,0-1 0,0-1 0,0 0 0,13-2 0,-15 0-65,0-1 1,0 1 0,0-2 0,0 0-1,-1 0 1,12-9 0,40-19 92,-60 35-10,0 0 0,-1 0 1,1 0-1,-1 0 0,0 0 0,1 0 0,-1 0 1,0 1-1,0-1 0,0 0 0,0 0 0,-1 0 1,0 2-1,2 21 228,0-24-230,0 0 1,0 1-1,1-1 1,-1 0-1,0-1 1,1 1-1,-1 0 0,1 0 1,-1-1-1,1 1 1,-1 0-1,1-1 1,-1 0-1,1 1 1,-1-1-1,1 0 0,0 0 1,2 0-1,40 0 156,-29-1-103,70-2-891,2-10-3365,-69 10 2124,-1-1 0,0-1 0,-1-1 0,1-1 1,-1 0-1,-1-1 0,29-18 0,-29 10 3590,-15 16-1404,0 0-1,0 0 1,0 0-1,0 0 1,0-1 0,0 1-1,0 0 1,0 0-1,0 0 1,0 0 0,0-1-1,0 1 1,0 0-1,0 0 1,0 0-1,0 0 1,0-1 0,0 1-1,0 0 1,0 0-1,0 0 1,0 0 0,0 0-1,-1-1 1,1 1-1,0 0 1,0 0 0,0 0-1,0 0 1,0 0-1,0 0 1,-1 0 0,1-1-1,0 1 1,0 0-1,0 0 1,0 0 0,-1 0-1,1 0 1,0 0-1,0 0 1,0 0 0,0 0-1,-1 0 1,1 0-1,0 0 1,0 0-1,0 0 1,0 0 0,0 0-1,-1 0 1,-19 7 5589,5 4-7150,13-9 1592,-3 1 223,2 1 0,-1-1 0,0 1-1,1 0 1,-1 0 0,1 0-1,0 0 1,1 1 0,-1-1 0,1 1-1,-1 0 1,2 0 0,-1-1-1,0 1 1,-1 10 0,3-14-334,1 0 0,-1 0-1,1 0 1,-1 0 0,1 0 0,-1 0 0,1 0 0,0 0-1,-1 0 1,1 0 0,0 0 0,0-1 0,-1 1 0,1 0-1,0-1 1,0 1 0,0 0 0,0-1 0,0 1 0,0-1-1,0 0 1,0 1 0,0-1 0,0 0 0,0 0 0,0 1-1,1-1 1,-1 0 0,0 0 0,0 0 0,0 0 0,2-1-1,42-1 575,-44 2-595,14-3 99,0-1 1,0 0 0,0-1 0,-1-1 0,0 0-1,0-1 1,0-1 0,-1 0 0,0-1-1,0 0 1,-1-1 0,12-12 0,2-4-19,-1-1 1,-1-1-1,40-61 1,-62 86-109,0 0 0,0-1 0,-1 1 0,1-1 0,-1 1 0,0-1 1,0 1-1,1-5 0,-2 8 7,0 0 0,0 0 1,0-1-1,0 1 0,0 0 1,0 0-1,0 0 0,0 0 0,0-1 1,0 1-1,0 0 0,0 0 1,0 0-1,0 0 0,0-1 0,0 1 1,0 0-1,0 0 0,0 0 1,0 0-1,-1 0 0,1-1 1,0 1-1,0 0 0,0 0 0,0 0 1,0 0-1,0 0 0,-1 0 1,1 0-1,0 0 0,0 0 0,0-1 1,0 1-1,0 0 0,-1 0 1,1 0-1,0 0 0,0 0 0,0 0 1,0 0-1,-1 0 0,1 0 1,0 0-1,0 0 0,0 0 1,0 0-1,-1 0 0,1 0 0,0 0 1,0 1-1,-18 12-95,9-6 234,1 1 1,1 1-1,0-1 0,0 1 0,0 1 1,1-1-1,1 1 0,-1 0 0,2 0 0,-1 1 1,2-1-1,-1 1 0,1 0 0,1 0 1,0 0-1,1 0 0,-1 22 0,3-28-128,0-1-1,0 0 0,0 0 0,1 0 0,0 0 0,-1 0 0,1 0 1,1 0-1,-1-1 0,0 1 0,1-1 0,0 1 0,0-1 1,0 0-1,0 0 0,1-1 0,-1 1 0,1-1 0,-1 1 0,1-1 1,0 0-1,0 0 0,0-1 0,0 1 0,0-1 0,5 1 0,57 12-2065,-7-12-4370,-2-4-4253</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37.560"/>
    </inkml:context>
    <inkml:brush xml:id="br0">
      <inkml:brushProperty name="width" value="0.025" units="cm"/>
      <inkml:brushProperty name="height" value="0.025" units="cm"/>
    </inkml:brush>
  </inkml:definitions>
  <inkml:trace contextRef="#ctx0" brushRef="#br0">469 2 6790,'0'0'9513,"-9"-1"-7687,7 1-1719,-1 0 1,1 0-1,-1 0 0,1 0 0,-1 0 0,1 0 1,-1 1-1,1-1 0,-1 1 0,1 0 0,-3 1 1,1 0 40,2 1 0,-1-1 0,0 0 0,0 1 0,1 0 0,-1 0 0,1 0 0,0 0 0,0 0 0,-3 6 0,-30 45 793,-2-1 0,-2-2 0,-3-1 0,-78 71 0,63-65-30,55-54-881,-7 6 122,1 1 1,0 0 0,0 1 0,0 0 0,-9 17-1,16-25-150,0 0 1,0 0-1,0 1 0,1-1 0,-1 0 0,1 1 0,-1-1 0,1 1 0,0-1 0,0 0 0,0 1 0,0-1 1,0 1-1,0-1 0,1 1 0,-1-1 0,1 0 0,0 1 0,0-1 0,-1 0 0,2 1 0,-1-1 0,0 0 1,0 0-1,1 0 0,-1 0 0,1 0 0,-1-1 0,1 1 0,0 0 0,0-1 0,0 1 0,0-1 0,3 2 1,12 8 9,1-2 0,-1 0 0,2-1 0,-1-1 0,33 8 0,98 14 118,-29-15-1151,-86-12-1527,52-4 0,-13-8-3362</inkml:trace>
</inkml:ink>
</file>

<file path=ppt/ink/ink1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15.156"/>
    </inkml:context>
    <inkml:brush xml:id="br0">
      <inkml:brushProperty name="width" value="0.025" units="cm"/>
      <inkml:brushProperty name="height" value="0.025" units="cm"/>
    </inkml:brush>
  </inkml:definitions>
  <inkml:trace contextRef="#ctx0" brushRef="#br0">527 39 5894,'0'0'5514,"-11"-2"-4420,-93-17 2725,93 18-3514,1 0-1,-1 1 0,0 0 0,1 0 0,-1 1 0,1 1 0,0 0 0,-1 0 0,-16 6 0,7 3-27,0 1-1,1 1 0,0 0 0,1 1 0,0 1 1,1 1-1,1 0 0,1 1 0,0 1 0,1 1 1,-19 33-1,23-35-192,1 1 1,0 0-1,2 0 0,0 1 0,1-1 1,1 2-1,1-1 0,0 0 1,2 1-1,0 0 0,1 0 1,1-1-1,5 38 0,-4-50-92,1 0-1,-1-1 1,1 1-1,1 0 1,-1-1-1,1 0 1,0 0-1,1 0 1,-1 0-1,1 0 1,1 0-1,-1-1 1,1 0-1,-1 0 1,10 7-1,-6-7 28,-1-1 0,1 1-1,0-1 1,0-1 0,0 0-1,1 0 1,-1 0 0,1-1 0,-1-1-1,1 1 1,9-1 0,1 0 225,-1-2 0,1 0 1,0-1-1,0-1 0,-1-1 1,0 0-1,0-1 0,0-1 1,0-1-1,30-17 0,-22 8 105,-1-2 0,-1 0 0,0-2 0,-2 0 0,0-2 0,-2 0 0,0-1 0,18-29 0,-26 35-136,-1-1-1,-1-1 1,0 0-1,-1 0 1,-2-1 0,0 0-1,0 0 1,-2-1-1,-1 0 1,-1 0-1,0 0 1,-1-29-1,-2 44-217,-1 1-1,1 0 0,-1 0 0,0-1 0,0 1 1,-1 0-1,1 0 0,-1 0 0,-1 0 0,1 1 1,0-1-1,-1 0 0,0 1 0,0 0 0,-1 0 1,1 0-1,-5-4 0,2 3 82,-1 1-1,1-1 1,-1 1-1,0 1 1,0-1-1,-1 1 1,1 0-1,-1 1 1,1 0-1,-11-2 1,-3 1-306,1 1-1,0 1 1,-27 2 0,-49 10-5127,87-12-281,8-4-3795</inkml:trace>
</inkml:ink>
</file>

<file path=ppt/ink/ink1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25.717"/>
    </inkml:context>
    <inkml:brush xml:id="br0">
      <inkml:brushProperty name="width" value="0.025" units="cm"/>
      <inkml:brushProperty name="height" value="0.025" units="cm"/>
    </inkml:brush>
  </inkml:definitions>
  <inkml:trace contextRef="#ctx0" brushRef="#br0">410 73 6694,'0'0'6999,"-8"-4"-5990,-6-2-449,1 2 1,-1-1-1,-27-3 0,34 6-377,0 1-1,0 1 0,0-1 1,0 1-1,0 1 1,0-1-1,0 1 0,0 0 1,0 1-1,0 0 1,0 0-1,-7 3 0,2 3 60,0 1-1,0 0 0,0 1 1,1 0-1,1 1 0,0 0 1,0 0-1,1 1 0,1 1 1,-15 26-1,6-5-145,2 1-1,1 1 1,-11 41 0,20-58-92,0 1 0,1-1 0,1 1-1,1 0 1,0 38 0,2-54 0,0 0-1,1 1 0,-1-1 0,1 0 0,0 0 1,0 0-1,0 0 0,1 0 0,0 0 1,-1-1-1,1 1 0,0 0 0,1-1 1,-1 1-1,1-1 0,0 0 0,-1 0 0,1 0 1,1 0-1,-1 0 0,0-1 0,1 0 1,-1 1-1,1-1 0,0 0 0,-1-1 1,1 1-1,0-1 0,0 0 0,0 0 1,0 0-1,1 0 0,7 0 0,2-1 140,0-1 0,0 0-1,0 0 1,0-2 0,0 0 0,0 0-1,0-1 1,-1-1 0,0 0 0,0-1-1,0-1 1,-1 0 0,0 0-1,0-1 1,17-16 0,-8 6 299,-1-1 1,-1-1 0,0-1-1,-2-1 1,0 0-1,-2-1 1,15-28-1,-23 35-248,0 1-1,-1-1 0,-1 0 0,-1 0 1,0 0-1,-1-1 0,0 0 0,-2 1 1,0-1-1,-1-19 0,-1 29-175,1 1 0,-1-1 0,0 0-1,0 1 1,-1-1 0,0 1 0,0 0 0,0-1 0,-1 1-1,0 0 1,0 1 0,-1-1 0,0 0 0,1 1-1,-2 0 1,1 0 0,-1 0 0,0 1 0,0-1 0,0 1-1,0 0 1,-1 0 0,0 1 0,1 0 0,-1 0 0,0 0-1,-1 1 1,-6-2 0,5 2-89,-1 0 0,0 1 0,0 0 0,0 0 0,0 1 0,1 0 0,-1 1 0,0-1 0,0 2 0,0-1-1,0 2 1,1-1 0,-1 1 0,1 0 0,0 1 0,-9 4 0,-39 33-6339,52-38 212</inkml:trace>
</inkml:ink>
</file>

<file path=ppt/ink/ink1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39.420"/>
    </inkml:context>
    <inkml:brush xml:id="br0">
      <inkml:brushProperty name="width" value="0.025" units="cm"/>
      <inkml:brushProperty name="height" value="0.025" units="cm"/>
    </inkml:brush>
  </inkml:definitions>
  <inkml:trace contextRef="#ctx0" brushRef="#br0">1 1 13549,'0'0'10372,"4"8"-8904,0 2-1148,0-1 0,-1 1 0,0 0 0,0 0 0,-1 0 0,-1 0 0,1 12 0,-3 82 1334,-1-75-1493,1 0 0,2 0 0,5 36 0,0-46 906,0-10-4097,0-13-2116,-4-15-135,-2-9-3511</inkml:trace>
</inkml:ink>
</file>

<file path=ppt/ink/ink1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39.762"/>
    </inkml:context>
    <inkml:brush xml:id="br0">
      <inkml:brushProperty name="width" value="0.025" units="cm"/>
      <inkml:brushProperty name="height" value="0.025" units="cm"/>
    </inkml:brush>
  </inkml:definitions>
  <inkml:trace contextRef="#ctx0" brushRef="#br0">0 37 15951,'0'0'11595,"0"-37"-13485,0 46-7911</inkml:trace>
</inkml:ink>
</file>

<file path=ppt/ink/ink1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0.120"/>
    </inkml:context>
    <inkml:brush xml:id="br0">
      <inkml:brushProperty name="width" value="0.025" units="cm"/>
      <inkml:brushProperty name="height" value="0.025" units="cm"/>
    </inkml:brush>
  </inkml:definitions>
  <inkml:trace contextRef="#ctx0" brushRef="#br0">4 192 15727,'0'0'11376,"-1"-8"-9844,0 5-1450,0 0-1,1 0 1,0 0 0,-1 0-1,1-1 1,0 1 0,1 0-1,-1 0 1,0 0 0,1 0-1,0 0 1,2-5 0,-1 3-36,1 0 0,0 0 1,1 1-1,-1-1 0,1 1 1,0-1-1,0 1 0,5-4 1,7-5-36,0 1 0,0 0 0,1 1 0,20-9 0,-28 16-22,0 0-1,0 0 0,0 1 0,0 0 0,1 1 0,-1 0 0,1 0 1,0 1-1,-1 0 0,16 2 0,-24-1 10,1 1-1,-1 0 1,0-1 0,0 1-1,0 0 1,0 0 0,0 0-1,0 0 1,0 0 0,0 0-1,0 0 1,0 0 0,0 1-1,-1-1 1,1 0 0,0 0-1,-1 1 1,0-1 0,1 0-1,-1 1 1,1-1 0,-1 1-1,0-1 1,0 0-1,0 1 1,0-1 0,0 1-1,0 1 1,-2 46 257,1-47-223,-1 14 204,-1-1 0,-1 0 0,-1 0 0,-8 20-1,7-23-45,1 1 0,1 0 0,0-1 0,1 1 0,0 1 0,-1 21 0,4-34-202,0-1-1,0 1 1,0-1 0,0 0 0,0 1-1,0-1 1,0 1 0,0-1 0,0 0-1,1 1 1,-1-1 0,0 0 0,0 1-1,0-1 1,1 0 0,-1 1 0,0-1-1,0 0 1,1 1 0,-1-1 0,0 0-1,1 0 1,-1 1 0,0-1 0,1 0-1,-1 0 1,0 1 0,1-1-1,-1 0 1,0 0 0,1 0 0,-1 0-1,1 0 1,-1 0 0,20-2-1194,16-16-3047,-16-3-2762,-1-2-3336</inkml:trace>
</inkml:ink>
</file>

<file path=ppt/ink/ink1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0.464"/>
    </inkml:context>
    <inkml:brush xml:id="br0">
      <inkml:brushProperty name="width" value="0.025" units="cm"/>
      <inkml:brushProperty name="height" value="0.025" units="cm"/>
    </inkml:brush>
  </inkml:definitions>
  <inkml:trace contextRef="#ctx0" brushRef="#br0">0 0 8968,'0'0'1282</inkml:trace>
</inkml:ink>
</file>

<file path=ppt/ink/ink1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0.838"/>
    </inkml:context>
    <inkml:brush xml:id="br0">
      <inkml:brushProperty name="width" value="0.025" units="cm"/>
      <inkml:brushProperty name="height" value="0.025" units="cm"/>
    </inkml:brush>
  </inkml:definitions>
  <inkml:trace contextRef="#ctx0" brushRef="#br0">6 195 12684,'0'0'12412,"-2"-10"-10885,1 7-1442,0 0 0,1 0 1,-1-1-1,1 1 0,0 0 1,0-1-1,0 1 0,0 0 1,1 0-1,-1-1 0,1 1 1,0 0-1,2-6 1,0 4 1,0 0 1,0 0-1,1 1 1,0-1 0,0 1-1,0 0 1,1 0 0,-1 0-1,7-4 1,10-7 31,1 1 0,28-14 0,-41 23-120,1 1 1,0 0-1,0 0 1,0 1-1,1 1 1,-1 0-1,1 0 1,11 0-1,-21 2-4,0 0-1,0 0 1,0 0 0,0 0-1,0 0 1,0 1 0,0-1-1,0 0 1,0 1-1,0-1 1,0 1 0,0-1-1,-1 1 1,1-1 0,0 1-1,0-1 1,0 1-1,-1 0 1,1-1 0,0 1-1,-1 0 1,1 0 0,-1 0-1,1-1 1,-1 1 0,1 1-1,4 31 217,-6-21 86,0-1 0,-1 0 0,-6 22 1,-10 12 639,13-35-764,0 0 0,1 0 0,0 1 0,1 0 1,0-1-1,1 1 0,-2 15 0,5-26-267,-1 0 0,1 1 0,-1-1 0,0 1 0,1-1 0,-1 0 0,1 1 0,-1-1 0,1 0 0,-1 0 0,1 1 0,-1-1 0,1 0 0,-1 0 0,1 0 1,0 0-1,-1 0 0,1 0 0,-1 0 0,1 0 0,-1 0 0,1 0 0,0 0 0,-1 0 0,1 0 0,-1 0 0,1 0 0,-1 0 0,1-1 0,-1 1 0,1 0 0,-1 0 0,1-1 0,-1 1 0,1 0 0,-1-1 0,1 1 0,-1-1 0,23-11-4692,-3-6-969,0-4-1836</inkml:trace>
</inkml:ink>
</file>

<file path=ppt/ink/ink1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1.183"/>
    </inkml:context>
    <inkml:brush xml:id="br0">
      <inkml:brushProperty name="width" value="0.025" units="cm"/>
      <inkml:brushProperty name="height" value="0.025" units="cm"/>
    </inkml:brush>
  </inkml:definitions>
  <inkml:trace contextRef="#ctx0" brushRef="#br0">107 0 6726,'0'0'21776,"-11"5"-21376,7-3-386,0-1 0,-1 1 0,1 0 0,0 0 0,0 0 0,0 1 0,0 0 0,0-1 0,1 1 0,-1 1 0,1-1 0,0 0 0,-1 1 0,2 0 0,-1 0 0,0-1 0,1 2 0,0-1 0,0 0 0,0 0 0,0 1 0,1-1 0,0 1 0,0-1 0,0 1 0,0 0 0,1-1 0,0 9 0,0-11-74,1 0 1,0 0-1,0 0 0,0 0 1,1 0-1,-1-1 1,0 1-1,1 0 0,-1-1 1,1 1-1,-1-1 1,1 1-1,0-1 0,-1 0 1,1 0-1,0 0 1,0 0-1,0 0 0,0 0 1,0 0-1,0-1 0,0 1 1,3 0-1,57 10-1615,-54-9 1375,0-1 58,4 0-112,-1 1 0,1 0 0,-1 0 0,17 7 0,-27-8 381,0-1 0,0 1 0,0-1 1,0 1-1,0-1 0,0 1 0,0 0 0,0-1 0,0 1 0,-1 0 0,1 0 0,0-1 0,0 1 1,-1 0-1,1 0 0,-1 0 0,1 0 0,-1 0 0,1 0 0,-1 0 0,1 0 0,-1 2 0,0-1 130,-1 0-1,1 0 1,-1 0 0,1-1-1,-1 1 1,0 0-1,0 0 1,0-1-1,0 1 1,0-1-1,0 1 1,0-1-1,-1 1 1,1-1-1,-1 0 1,1 1-1,-1-1 1,-1 1-1,-13 11 924,-1-2-1,0 0 0,-26 12 0,33-18-967,0-1 1,0 0-1,-1-1 0,0 0 1,0-1-1,0 0 1,-19 1-1,29-3-234,1 0 1,-1-1 0,1 1-1,-1 0 1,1 0-1,-1-1 1,1 1-1,-1-1 1,1 1-1,-1 0 1,1-1-1,0 1 1,-1-1-1,1 1 1,-1-1-1,1 1 1,0-1-1,0 1 1,-1-1-1,1 0 1,0 1-1,0-1 1,0 1-1,0-1 1,-1 0-1,1 1 1,0-1-1,0 1 1,0-1 0,0 0-1,0 1 1,1-1-1,-1 0 1,0 1-1,0-1 1,0 1-1,0-1 1,1 1-1,-1-2 1,9-26-6823,8 1-1624</inkml:trace>
</inkml:ink>
</file>

<file path=ppt/ink/ink1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1.527"/>
    </inkml:context>
    <inkml:brush xml:id="br0">
      <inkml:brushProperty name="width" value="0.025" units="cm"/>
      <inkml:brushProperty name="height" value="0.025" units="cm"/>
    </inkml:brush>
  </inkml:definitions>
  <inkml:trace contextRef="#ctx0" brushRef="#br0">120 1 14318,'0'0'5754,"-9"9"-3084,-2 2-2110,0 0 0,1 1 0,0 0 0,1 1 0,1 0 0,0 0 1,0 1-1,2 0 0,0 1 0,0-1 0,1 1 0,1 0 0,-3 16 1,7-26-549,-1-1 1,1 0 0,0 1-1,0-1 1,0 1 0,0-1 0,1 0-1,0 1 1,0-1 0,0 0-1,0 0 1,0 0 0,1 0 0,0 0-1,0 0 1,0 0 0,4 5-1,-2-6-66,-1-1 0,1 1 1,0-1-1,0 0 0,1 0 0,-1 0 0,0 0 0,1-1 0,-1 1 0,1-1 0,-1 0 0,1-1 0,0 1 0,-1-1 0,1 0 0,5 0 0,17-1-1070,33 1-1720,-58 0 2790,1 0 0,0 0 0,0 1 0,0-1 0,0 1 0,-1 0 0,1 0 0,0 0 0,-1 0 0,1 0 0,-1 1 1,1-1-1,-1 1 0,1 0 0,2 3 0,-4-3 172,1 0-1,-1 0 1,-1 0 0,1 0 0,0 0 0,0 0 0,-1 1-1,1-1 1,-1 0 0,0 0 0,0 1 0,0-1 0,0 0-1,0 0 1,0 1 0,0-1 0,-1 0 0,1 0 0,-1 1-1,0-1 1,0 0 0,0 0 0,0 0 0,0 0 0,0 0-1,0 0 1,0 0 0,-1-1 0,1 1 0,-4 2 0,-5 7 537,0 0 0,-1-1 0,-15 12 0,23-20-538,-62 42 804,61-41-891,-1 0 0,0-1 0,0 0 0,0 0 1,0-1-1,-1 1 0,1-1 0,0 0 0,-1-1 0,1 1 1,-1-1-1,-5 0 0,10-1-124,0 1 1,0-1-1,0 0 0,0 1 0,1-1 1,-1 0-1,0 0 0,1 1 1,-1-1-1,1 0 0,-1 0 1,1 0-1,-1 0 0,1 0 0,-1 0 1,1 0-1,0 0 0,0 0 1,-1 0-1,1 0 0,0 0 1,0 0-1,0 0 0,0 0 0,0 0 1,0 0-1,1 0 0,-1 0 1,0 0-1,0 0 0,1 0 0,0-1 1,10-35-6547,5 9-1341</inkml:trace>
</inkml:ink>
</file>

<file path=ppt/ink/ink1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1.884"/>
    </inkml:context>
    <inkml:brush xml:id="br0">
      <inkml:brushProperty name="width" value="0.025" units="cm"/>
      <inkml:brushProperty name="height" value="0.025" units="cm"/>
    </inkml:brush>
  </inkml:definitions>
  <inkml:trace contextRef="#ctx0" brushRef="#br0">18 61 15086,'0'0'7826,"12"3"-6251,-5-1-1418,1 0 1,-1-1-1,1 1 0,-1-2 0,1 1 0,0-1 0,0 0 1,-1 0-1,1-1 0,0 0 0,-1-1 0,1 0 1,-1 0-1,1 0 0,-1-1 0,0 0 0,8-5 1,-13 7-98,1-1 68,0 1-1,-1-1 1,1 1-1,-1-1 0,0 0 1,1 0-1,-1 0 1,0 0-1,0 0 0,0 0 1,-1-1-1,1 1 1,0-1-1,-1 1 0,0-1 1,1 0-1,0-4 1,-5 6-35,-1 0 0,0 0 0,1 1 0,-1-1 0,0 1 0,0 0 0,1 0 0,-1 1 0,0-1 0,1 1-1,-7 1 1,-2 5 37,0-1-1,0 2 0,1-1 0,-1 2 0,2 0 1,-1 0-1,1 0 0,1 2 0,0-1 0,0 1 1,1 0-1,1 1 0,0 0 0,-6 13 0,11-22-130,1 0 0,0-1-1,0 1 1,0 0 0,0 0-1,0 0 1,0 0 0,1 0-1,0 0 1,-1 0-1,1 0 1,1 0 0,-1 0-1,0 0 1,1 0 0,-1 0-1,1 0 1,1 3 0,-1-3 10,1-1 1,-1 0-1,1 0 0,-1 0 1,1-1-1,0 1 1,0 0-1,0-1 1,0 1-1,0-1 0,0 1 1,1-1-1,-1 0 1,0 0-1,0 0 1,1 0-1,3 0 0,5 1-178,1 0-1,0-1 1,0-1-1,0 0 0,-1 0 1,1-1-1,0-1 0,14-3 1,27-14-4684,2-5-5301</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38.525"/>
    </inkml:context>
    <inkml:brush xml:id="br0">
      <inkml:brushProperty name="width" value="0.025" units="cm"/>
      <inkml:brushProperty name="height" value="0.025" units="cm"/>
    </inkml:brush>
  </inkml:definitions>
  <inkml:trace contextRef="#ctx0" brushRef="#br0">6 133 16976,'0'0'6833,"-3"-10"-5706,3 8-1088,-1-1 1,0 1 0,1-1 0,0 1-1,0-1 1,-1 1 0,1-1 0,1 1 0,-1-1-1,0 1 1,1-1 0,-1 1 0,1-1-1,0 1 1,0-1 0,0 1 0,0 0-1,0 0 1,0-1 0,3-1 0,1-1 51,0 0 0,0 0 0,1 1 0,0 0 0,0 0 0,0 1 0,1-1 0,7-2 0,-3 1 28,1 0-1,-1 1 0,1 0 0,1 1 0,-1 0 0,0 1 0,25-1 0,-35 3-95,-1 0-1,1 0 1,-1 0-1,1 0 1,-1 0-1,1 1 0,-1-1 1,0 1-1,1-1 1,-1 1-1,1-1 1,-1 1-1,0 0 0,0 0 1,1 0-1,-1-1 1,0 1-1,0 1 1,0-1-1,0 0 0,0 0 1,0 0-1,1 3 1,0-1 82,-1 1-1,1-1 1,-1 1 0,0 0 0,0 0 0,-1 0 0,1-1-1,-1 1 1,0 5 0,0 6 441,-2 1-1,0-1 1,-7 28-1,-21 43 201,22-70-644,1 1 1,1 0-1,1 1 1,1-1-1,0 1 1,-2 33-1,6-51-102,0 1 0,0 0 0,0 0 0,0 0 0,0 0 0,0 0 0,0 0 0,1 0 0,-1-1 0,0 1 0,1 0 0,-1 0 0,0 0 0,1 0 0,-1-1 0,1 1 0,0 0 0,-1-1 0,1 1 0,0 0 0,-1-1 0,1 1 0,0-1 0,-1 1 0,1-1 0,0 1 0,0-1 0,0 1 0,1-1 0,1 1 0,0 0 0,0-1 0,1 0 0,-1 1 0,0-1 0,0 0 0,1-1 0,4 0 0,4-1 0,-1-1 0,0 0 0,0-1 0,11-6 0,24-13-2430,-2-1-1,-1-3 1,64-51 0,-94 64-4478,-4 0-4457</inkml:trace>
</inkml:ink>
</file>

<file path=ppt/ink/ink1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2.583"/>
    </inkml:context>
    <inkml:brush xml:id="br0">
      <inkml:brushProperty name="width" value="0.025" units="cm"/>
      <inkml:brushProperty name="height" value="0.025" units="cm"/>
    </inkml:brush>
  </inkml:definitions>
  <inkml:trace contextRef="#ctx0" brushRef="#br0">137 97 8616,'0'0'11841,"0"-9"-10437,0 5-1172,0 1 1,1-1-1,-1 0 1,1 0 0,0 1-1,0-1 1,0 1-1,1-1 1,-1 1 0,1-1-1,0 1 1,0 0-1,0 0 1,0 0 0,0 0-1,1 0 1,0 0-1,-1 1 1,1-1 0,5-2-1,-8 4-64,1 1 1,0 0-1,-1-1 0,1 1 0,-1 0 0,1-1 0,-1 1 0,1-1 1,0 1-1,-1-1 0,0 1 0,1-1 0,-1 1 0,1-1 1,-1 0-1,0 1 0,1-1 0,-1 0 0,0 1 0,0-1 0,1 0 1,-1 1-1,0-1 0,0-1 0,-15 1 1007,-25 13-1354,27-5 169,1 1 0,0 0 1,1 1-1,-1 0 0,-11 15 0,18-19 7,0 0 0,0 1-1,1-1 1,0 1 0,0 0-1,1 1 1,-1-1 0,1 0 0,1 1-1,-1 0 1,1 0 0,-2 11-1,5-17 4,-1 0 0,0 0 0,0 0 0,0 0-1,1 0 1,-1-1 0,0 1 0,1 0 0,-1 0-1,1 0 1,-1 0 0,1 0 0,0-1 0,-1 1-1,1 0 1,0-1 0,-1 1 0,1 0 0,0-1-1,0 1 1,0-1 0,-1 1 0,1-1 0,0 1-1,0-1 1,0 0 0,0 0 0,0 1 0,0-1-1,0 0 1,0 0 0,0 0 0,0 0 0,0 0-1,1 0 1,48 0 16,-34-1-73,40-2-344,-41 1 282,0 0 0,1 2 1,-1 0-1,0 1 0,0 0 0,25 6 0,-38-7 121,0 1-1,0 0 1,0-1-1,-1 1 1,1 0-1,0 0 1,-1 0-1,1 0 1,-1 0-1,1 0 1,-1 0-1,1 1 1,-1-1-1,0 0 1,0 1-1,0-1 1,0 1-1,0-1 1,0 1-1,0 0 1,0-1-1,0 1 1,-1 0-1,1 0 1,-1 0-1,1-1 1,-1 1-1,0 0 1,0 0-1,0 0 1,0 0-1,0 0 1,0 0-1,0-1 1,-1 1-1,1 0 1,-1 2-1,-1 0 133,1 0 1,-1 0-1,0 0 0,0 0 1,-1 0-1,1-1 0,-1 1 0,0-1 1,0 1-1,0-1 0,0 0 1,0 0-1,-1 0 0,-6 3 1,-2 0-126,0 0 1,0-1-1,-1-1 1,1 0-1,-1-1 1,0 0-1,0-1 1,0-1-1,0 0 1,0 0-1,0-1 1,-1-1-1,-14-3 1,26 4-80,0 0-1,0 0 1,1-1 0,-1 1-1,0-1 1,1 1 0,-1-1 0,0 0-1,1 0 1,-1 1 0,1-1-1,-1 0 1,1 0 0,-1-1-1,1 1 1,0 0 0,0 0 0,-1-1-1,1 1 1,0-1 0,0 1-1,0-1 1,0 1 0,1-1-1,-1 1 1,0-1 0,1 0 0,-1 0-1,1 1 1,-1-4 0,2 2-82,-1 1 0,1 0 0,0 0 0,-1 0 0,1-1 0,0 1 1,1 0-1,-1 0 0,0 1 0,0-1 0,1 0 0,-1 0 0,1 1 0,0-1 1,-1 0-1,1 1 0,0 0 0,0-1 0,0 1 0,0 0 0,0 0 1,0 0-1,3-1 0,92-27-12516,-61 18 4767</inkml:trace>
</inkml:ink>
</file>

<file path=ppt/ink/ink1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3.017"/>
    </inkml:context>
    <inkml:brush xml:id="br0">
      <inkml:brushProperty name="width" value="0.025" units="cm"/>
      <inkml:brushProperty name="height" value="0.025" units="cm"/>
    </inkml:brush>
  </inkml:definitions>
  <inkml:trace contextRef="#ctx0" brushRef="#br0">133 19 17617,'0'0'8493,"-9"-3"-6870,2 0-1464,-32-9 831,37 12-954,0 0 1,1 0-1,-1 0 1,0 0-1,0 0 1,0 0-1,0 0 0,0 1 1,1-1-1,-1 0 1,0 1-1,0 0 1,1-1-1,-1 1 0,0 0 1,1 0-1,-1 0 1,1 0-1,-1 0 0,1 1 1,-1-1-1,1 0 1,-2 3-1,-1 2 123,0 0-1,0 1 1,0-1 0,1 1-1,0 0 1,0 0 0,1 0-1,-1 0 1,2 1-1,-1-1 1,1 0 0,0 1-1,1 11 1,0-18-146,1 0 0,0 0 0,0 0 1,-1 0-1,1 0 0,0 0 0,0 0 0,0 0 1,0-1-1,0 1 0,0 0 0,0-1 0,0 1 0,1-1 1,-1 1-1,0-1 0,0 0 0,0 1 0,0-1 0,1 0 1,-1 0-1,0 0 0,0 0 0,1 0 0,-1 0 1,0 0-1,0 0 0,2-1 0,41-4 235,-25-2-197,1-1 1,28-15 0,-37 16-88,1 1 1,0 0-1,1 1 0,-1 0 1,1 1-1,0 0 1,0 1-1,27-3 0,-39 6 38,0 0 0,0 0-1,0 0 1,0 0 0,-1 1-1,1-1 1,0 0 0,0 0-1,-1 1 1,1-1 0,0 0-1,0 1 1,-1-1 0,1 1-1,0-1 1,-1 1-1,1-1 1,-1 1 0,1 0-1,0-1 1,-1 1 0,1-1-1,-1 1 1,0 0 0,1 0-1,-1-1 1,0 1 0,1 0-1,-1 0 1,0-1 0,0 1-1,0 0 1,1 1 0,-1 36 160,1-3-55,0-34-107,0 0 0,0-1 0,0 1 0,-1-1 0,1 1 0,0-1 0,0 1 0,0-1 0,0 0 0,0 1 0,0-1 0,0 0 0,0 0 0,0 0 0,0 0 0,0 0 0,0 0 0,0 0 0,0 0 0,0 0 0,0 0 0,0 0 0,1-1 0,25-6 0,37-30-3569,-53 30 2048,1-1-1,0 1 0,0 1 0,0 0 0,1 1 1,0 0-1,25-5 0,-15 8-5509</inkml:trace>
</inkml:ink>
</file>

<file path=ppt/ink/ink1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3.373"/>
    </inkml:context>
    <inkml:brush xml:id="br0">
      <inkml:brushProperty name="width" value="0.025" units="cm"/>
      <inkml:brushProperty name="height" value="0.025" units="cm"/>
    </inkml:brush>
  </inkml:definitions>
  <inkml:trace contextRef="#ctx0" brushRef="#br0">63 217 7623,'0'0'18765,"-9"9"-18253,4-5-451,-27 29 355,30-31-383,0 0 0,1 1 0,-1-1 1,1 0-1,-1 1 0,1-1 0,0 1 0,0 0 0,0-1 0,1 1 0,-1 0 0,1 0 1,-1-1-1,1 1 0,0 0 0,0 0 0,0 3 0,1-6-22,-1 1 0,1 0 0,-1-1 0,1 1 0,-1 0 0,1-1 0,-1 1 0,1-1 0,0 1 0,-1-1 0,1 0-1,0 1 1,0-1 0,-1 1 0,1-1 0,0 0 0,0 0 0,-1 0 0,1 1 0,0-1 0,0 0 0,0 0 0,-1 0 0,1 0 0,0 0 0,0 0 0,0 0 0,1-1 0,26-4 253,-13-1-373,0-1 0,-1 0-1,0-1 1,0-1 0,-1 0 0,0-1-1,-1 0 1,17-17 0,-8 5-232,-1-1-1,-1-1 1,24-40-1,-39 57 344,1 0 32,-1 0-1,0 0 1,0 0 0,0-1-1,-1 1 1,0-1-1,-1 0 1,3-15-1,-18 32 683,-1 5-558,0 1 0,1 1 0,1-1 0,0 2 0,-12 23 0,18-28-55,0 0 0,1 1 0,0-1-1,1 1 1,0 0 0,1 0 0,0 1 0,-1 25 0,4-38-168,0 1 0,0-1 0,0 1 0,0 0 0,0-1 0,0 1 0,1-1 0,-1 1 0,1-1 0,-1 1 0,1-1 0,-1 1 0,1-1 0,0 0 0,0 1 0,0-1 0,0 0 0,0 0 0,0 1 0,0-1 0,0 0 0,0 0 0,0 0 0,2 1 0,1-1-785,0 1-1,-1-1 1,1 0 0,0 0-1,0-1 1,0 1-1,0-1 1,7 0-1,16 0-7215</inkml:trace>
</inkml:ink>
</file>

<file path=ppt/ink/ink1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3.997"/>
    </inkml:context>
    <inkml:brush xml:id="br0">
      <inkml:brushProperty name="width" value="0.025" units="cm"/>
      <inkml:brushProperty name="height" value="0.025" units="cm"/>
    </inkml:brush>
  </inkml:definitions>
  <inkml:trace contextRef="#ctx0" brushRef="#br0">91 102 14574,'0'0'13351,"-8"-5"-13073,3 2-247,0 0 1,0 0-1,0 1 1,-1 0 0,1 0-1,-12-3 1,16 5-32,0 0 1,0 0 0,-1 0-1,1 0 1,0 0 0,0 0-1,-1 0 1,1 0 0,0 1-1,0-1 1,0 0 0,-1 1-1,1-1 1,0 1 0,0-1-1,0 1 1,0 0 0,-1 1-1,0-1-5,1 1-1,0-1 1,0 1-1,0 0 0,0 0 1,0 0-1,0-1 1,1 1-1,-1 0 0,1 0 1,-1 0-1,1 0 1,0 0-1,0 0 0,0 4 1,0-4 8,0 0 1,0 0-1,1 0 0,-1 0 1,1 1-1,-1-1 0,1 0 1,0 0-1,0 0 1,0-1-1,0 1 0,0 0 1,0 0-1,1 0 0,-1-1 1,1 1-1,-1-1 1,1 1-1,-1-1 0,1 0 1,0 1-1,0-1 0,0 0 1,0 0-1,0 0 1,0-1-1,0 1 0,0 0 1,0-1-1,3 1 1,10 2-192,-1 0 1,1-1-1,21 0 1,-17-1-476,22 1-553,-24-2 1016,-1 1-1,1 1 1,23 5-1,-40-7 262,0 0 1,-1 0-1,1 0 0,0 0 1,-1 1-1,1-1 0,0 0 1,-1 0-1,1 0 0,0 1 1,0-1-1,-1 0 0,1 0 1,0 1-1,0-1 0,0 0 1,-1 1-1,1-1 0,0 0 1,0 0-1,0 1 0,0-1 1,0 0-1,0 1 0,0-1 1,-1 0-1,1 1 0,0-1 1,0 0-1,0 1 0,0-1 1,0 0-1,1 1 0,-1-1 0,0 0 1,0 1-1,0-1 0,0 0 1,0 1-1,0-1 0,0 0 1,1 1-1,-1-1 0,0 0 1,0 0-1,0 1 0,1-1 1,-1 0-1,0 0 0,0 1 1,1-1-1,-1 0 0,0 0 1,1 0-1,-1 1 0,0-1 1,1 0-1,-1 0 0,0 0 1,1 0-1,-1 0 0,0 0 1,1 0-1,-2 1 86,0-1 0,-1 1 0,1-1 0,0 0 0,-1 0 0,1 1 0,0-1 0,-1 0 0,1 0 0,0 0 0,-1 0 0,1-1 0,-1 1-1,1 0 1,0-1 0,0 1 0,-1 0 0,1-1 0,0 0 0,0 1 0,-1-1 0,1 0 0,0 1 0,0-1 0,-1-1 0,-1-1-147,0 0 0,0 0 0,0 0 0,1-1 0,-1 1 0,1-1 0,0 1 0,0-1 0,0 0 0,1 0 0,-1 0 0,1 0 0,0 0 0,0 0 0,0 0 0,0-7 0,5 9 0,0 1 0,0 0 0,1 0 0,-1 0 0,0 0 0,0 1 0,1-1 0,-1 1 0,0 0 0,1 1 0,5 0 0,0 0 0,76 1-171,63-2-203,-145-1 388,-1 1 0,1-1 0,-1 1 0,1-1 0,-1 0 0,1 0 0,-1-1 0,0 1 0,1-1 0,-1 0 0,0 1 0,0-1 0,0-1 0,0 1 0,-1 0 0,1-1 0,-1 1 0,1-1 0,-1 0 0,0 0 0,0 0 0,0 0 0,0 0 0,-1 0 0,1-1 0,-1 1-1,0-1 1,0 1 0,0-1 0,0 1 0,-1-1 0,1 1 0,-1-1 0,0 0 0,0 1 0,0-1 0,-1 1 0,0-6 0,0 8-14,1 0 0,0 0 0,-1 0 0,1 0 0,-1 0 0,1-1 0,-1 2 0,0-1 0,1 0 0,-1 0 0,0 0 0,0 0 0,0 0 0,0 0 0,1 1 0,-1-1 0,0 0 0,0 1 0,0-1 0,0 1 0,-1-1 0,1 1 0,0 0 0,0-1 0,0 1 0,0 0 0,0 0 0,0 0 0,-1 0 0,1 0 0,0 0 0,0 0 0,0 0 0,0 0 0,-1 0 0,1 1 0,0-1 0,0 0 0,0 1 0,0-1 0,0 1 0,-2 0 0,-1 1 0,-1 0 0,1 0 0,0 0 0,-1 1 0,1 0 0,0-1 0,1 1 0,-8 7 0,7-4 0,0 0 0,0-1 0,1 1 0,-1 1 0,1-1 0,1 0 0,-1 1 0,1-1 0,0 1 0,1 0 0,0 0 0,0 0 0,0 0 0,1-1 0,0 9 0,1-11 0,-1 0 0,1-1 0,0 1 0,1 0 0,-1-1 0,0 0 0,1 1 0,0-1 0,0 0 0,0 0 0,0 0 0,1 0 0,-1 0 0,1 0 0,-1 0 0,1-1 0,0 0 0,0 1 0,0-1 0,0 0 0,1-1 0,-1 1 0,1 0 0,-1-1 0,1 0 0,-1 0 0,1 0 0,7 1 0,7 1-825,0-1 0,1-1 1,-1 0-1,0-1 0,32-5 0,1-9-6622</inkml:trace>
</inkml:ink>
</file>

<file path=ppt/ink/ink1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6.360"/>
    </inkml:context>
    <inkml:brush xml:id="br0">
      <inkml:brushProperty name="width" value="0.025" units="cm"/>
      <inkml:brushProperty name="height" value="0.025" units="cm"/>
    </inkml:brush>
  </inkml:definitions>
  <inkml:trace contextRef="#ctx0" brushRef="#br0">176 182 10570,'0'0'5515,"-11"-2"-2889,3 0-2380,4 1-108,0 0 0,-1 0 0,1 0 0,0 1 0,0-1 0,0 1 0,-1 0 0,1 0 0,0 0 0,0 1 0,0-1 0,0 1 0,-1 0 0,1 0 0,0 1 0,0-1 0,1 1 0,-1 0 0,0 0 0,1 0 0,-1 1 0,1-1 0,-1 1 0,1 0 0,0-1 0,-3 5 0,-1 4 102,0 1-1,0 0 1,1 0 0,-5 16-1,9-23-90,0-1 0,0 1-1,1 0 1,0 0-1,0 0 1,0 0-1,1 0 1,0 0 0,0 0-1,0 0 1,0 0-1,1 0 1,0-1-1,2 10 1,-2-13-125,1 1 0,-1-1 0,0 1 0,1-1 0,-1 0 0,1 0 0,-1 0 0,1 0 0,0 0 0,-1 0-1,1 0 1,0-1 0,0 1 0,0-1 0,-1 1 0,1-1 0,0 1 0,0-1 0,0 0 0,0 0 0,0 0 0,2-1 0,46-6 423,-38 3-367,-1-1 0,0 0 1,-1-1-1,1 0 0,-1-1 0,0 0 0,-1-1 0,0 0 0,0 0 0,0-1 0,-1 0 0,-1-1 0,1 0 0,-2 0 0,1 0 1,9-22-1,-57 102 400,37-61-430,0 0 0,0 0 0,1 1 0,0 0 0,1 0 0,0-1 0,-1 19 0,3-28-37,0 1-1,0 0 1,0-1-1,0 1 1,0-1-1,1 1 1,-1 0-1,0-1 1,0 1 0,0-1-1,1 1 1,-1 0-1,0-1 1,1 1-1,-1-1 1,0 1-1,1-1 1,-1 1-1,1-1 1,-1 1-1,1-1 1,-1 0-1,1 1 1,-1-1-1,1 0 1,-1 1-1,1-1 1,0 0-1,-1 0 1,1 1-1,1-1 1,26-1 216,23-19 17,-38 12-217,0-2 0,-1 1 1,-1-2-1,13-13 0,-18 18-20,-1-1 0,0 1 0,0-1 0,0 0 0,-1 0-1,0 0 1,-1-1 0,0 1 0,4-13 0,-50 108-153,41-83 166,-1 2 132,0-1 0,1 0-1,-1 0 1,1 1 0,1 0 0,-1-1-1,1 1 1,1 0 0,-1 0 0,1 12-1,1-18-136,0 0-1,0 0 1,0 0-1,0-1 1,0 1-1,0 0 1,0 0-1,0-1 1,0 1-1,0 0 1,0-1-1,0 1 1,0-1-1,0 0 1,1 1-1,-1-1 1,0 0-1,0 0 1,1 1-1,-1-1 1,0 0-1,0 0 1,0-1-1,1 1 1,-1 0-1,0 0 1,0-1-1,1 1 1,1-1-1,37-14 199,-28 7-214,0 0 0,0-1 0,-1 0-1,0-1 1,-1 0 0,0 0 0,-1-1-1,0-1 1,0 0 0,-2 0 0,1 0-1,-1-1 1,8-23 0,-14 34-113,-6 35-374,-1-12 467,3-15 15,1 1 0,0-1 0,0 1 0,1-1 0,0 1 0,0 0-1,0 0 1,1-1 0,0 1 0,1 8 0,0-14 3,-1 0 1,1-1-1,0 1 1,0 0-1,-1 0 1,1-1-1,0 1 1,0 0-1,0-1 1,0 1-1,0-1 1,0 1-1,0-1 1,0 1-1,0-1 1,0 0-1,0 1 1,0-1-1,0 0 1,1 0-1,-1 0 1,0 0-1,0 0 0,0 0 1,0 0-1,0 0 1,0-1-1,0 1 1,0 0-1,0-1 1,0 1-1,0 0 1,2-2-1,35-14 131,-25 6-211,0 0 0,-1 0 0,-1-1 0,0-1 0,0 0 0,-1-1 0,-1 0 0,0 0-1,-1-1 1,12-26 0,-11 20-45,-2-1-1,0 1 0,-1-1 0,-1-1 1,-1 1-1,-1-1 0,0-30 0,-21 91-364,-2 22 721,2 0 0,-14 96 0,27-125-121,3 1 1,1-1 0,1 1-1,1 0 1,2-1 0,13 59 0,-7-62-80,-5-18-16,-1 0 1,0 0-1,-1 0 0,0 0 0,-1 0 0,0 1 1,-1 17-1,0-29-6,0 0 0,-1 0 0,1 0 1,0 0-1,0 1 0,0-1 0,-1 0 0,1 0 1,0 0-1,-1 0 0,1 0 0,0 0 0,0 0 1,-1 0-1,1 0 0,0 0 0,0 0 0,-1 0 1,1 0-1,0 0 0,-1 0 0,1 0 0,0 0 1,0 0-1,-1 0 0,1 0 0,0-1 1,0 1-1,-1 0 0,1 0 0,0 0 0,0 0 1,0-1-1,-1 1 0,1 0 0,0 0 0,0 0 1,0-1-1,0 1 0,-1 0 0,1 0 0,0-1 1,0 1-1,0 0 0,-11-11 162,0-12-95,0 0-1,2 0 1,0-1 0,2 0 0,0 0-1,2-1 1,1 1 0,1-1 0,1-1-1,1-29 1,1 52-208,0 0 0,0 0 0,0 0 0,1 0 0,-1 0 0,1 0 0,0 0 1,0 0-1,0 0 0,0 0 0,1 0 0,-1 1 0,1-1 0,0 0 0,-1 1 0,1-1 0,0 1 0,0 0 0,1 0 0,-1 0 0,0 0 1,1 0-1,3-2 0,4-1-1010,0 1 1,1-1-1,0 2 1,0-1-1,11-1 0,1-1-1063,10-2-7387</inkml:trace>
</inkml:ink>
</file>

<file path=ppt/ink/ink1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7.184"/>
    </inkml:context>
    <inkml:brush xml:id="br0">
      <inkml:brushProperty name="width" value="0.025" units="cm"/>
      <inkml:brushProperty name="height" value="0.025" units="cm"/>
    </inkml:brush>
  </inkml:definitions>
  <inkml:trace contextRef="#ctx0" brushRef="#br0">156 31 17489,'-2'-2'838,"0"-1"0,0 0 0,-1 1 0,1-1 1,-1 1-1,0-1 0,1 1 0,-1 0 1,-5-2-1,6 3-618,1 1-1,-1-1 1,0 0 0,0 1 0,0 0 0,0-1-1,0 1 1,0 0 0,0 0 0,0 0 0,-1 0-1,1 0 1,-2 1 0,0 1-205,-1-1-1,1 1 1,0 0-1,0 1 1,0-1 0,0 1-1,1 0 1,-1-1 0,1 2-1,-1-1 1,1 0 0,0 1-1,-4 6 1,2-3-5,0 0 0,1 0-1,0 1 1,0 0 0,1-1 0,0 1 0,0 1 0,1-1 0,0 0-1,1 0 1,-1 1 0,1 10 0,1-18-13,1 1 1,-1-1-1,1 1 0,-1-1 1,1 0-1,-1 1 0,1-1 1,0 0-1,0 1 0,0-1 1,0 0-1,0 0 0,0 0 1,0 0-1,0 0 0,0 0 1,0 0-1,0 0 0,1 0 0,-1 0 1,0-1-1,1 1 0,-1-1 1,1 1-1,-1-1 0,1 1 1,-1-1-1,1 0 0,2 1 1,53 4-607,-46-5 310,4 1-154,0 0 0,1 1 0,-1 0 0,0 1 0,-1 1 0,1 0 0,15 7 0,-25-8 457,-1-1 0,1 1 0,-1 0 0,1 0 0,-1 0 0,0 1 0,-1-1 0,1 1 0,-1 0 0,1 0 0,-1 1 0,0-1 0,0 0 0,-1 1 0,0 0 1,1 0-1,-2-1 0,1 1 0,0 0 0,-1 1 0,0-1 0,0 0 0,-1 0 0,1 6 0,-1 6 335,0-1-1,0 0 1,-2 0 0,-4 21-1,5-31-31,-1 1-1,0-1 0,0 0 1,0 0-1,-1-1 1,0 1-1,0-1 0,0 1 1,-1-1-1,0 0 0,0 0 1,0 0-1,0-1 0,-6 5 1,9-8-282,-1 0 1,1 0-1,0 0 1,0 0-1,-1 0 0,1-1 1,-1 1-1,1 0 1,-1-1-1,1 1 1,-1-1-1,1 1 1,-1-1-1,0 0 0,1 0 1,-1 0-1,1 0 1,-1 0-1,0 0 1,1 0-1,-1 0 1,1-1-1,-1 1 1,-1-1-1,0-1 14,1 1 0,0-1 0,0 1 0,0-1 0,0 0 0,1 0 0,-1 0 0,0 0 0,1 0 0,-1 0 0,1-1 0,0 1 0,-2-4 0,-1-7 66,-1 1 0,2-1 1,0 0-1,-2-23 0,2 16-327,2 0 0,1-1 0,0 1 0,1-1 0,2 1 0,8-38 1,-8 49 134,0 1 1,0-1 0,1 0-1,0 1 1,0 0 0,1 0-1,0 0 1,1 0 0,0 1-1,0 0 1,0 0 0,1 0 0,0 1-1,0 0 1,1 1 0,0 0-1,12-7 1,1 6 56,-13 13-45,-11 28-104,-1 1 127,5-36 69,0 1-1,0 0 1,0-1 0,0 1 0,0 0 0,0-1 0,0 1 0,0-1 0,0 0-1,0 1 1,0-1 0,1 0 0,-1 0 0,0 0 0,0 0 0,0 0 0,1 0-1,-1 0 1,0 0 0,0 0 0,0-1 0,2 1 0,28-7 118,41-28-46,-62 28-98,0 1 0,1 1 0,0-1 0,1 2-1,-1 0 1,1 0 0,-1 1 0,1 0 0,0 1 0,17-1 0,-26 3 22,-1 1 1,1 0-1,-1-1 0,1 1 0,0 0 0,-1 0 0,0 1 1,1-1-1,-1 0 0,0 1 0,1-1 0,-1 1 1,0 0-1,0 0 0,0 0 0,-1 0 0,1 0 0,2 4 1,-2-3 4,0-1 1,0 1-1,0-1 1,0 1-1,1-1 1,-1 0 0,1 0-1,-1 0 1,1 0-1,0 0 1,0-1-1,0 1 1,0-1-1,0 0 1,0 0 0,4 1-1,33-1-1554,1-9-3398,-4-7-1606</inkml:trace>
</inkml:ink>
</file>

<file path=ppt/ink/ink1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7.529"/>
    </inkml:context>
    <inkml:brush xml:id="br0">
      <inkml:brushProperty name="width" value="0.025" units="cm"/>
      <inkml:brushProperty name="height" value="0.025" units="cm"/>
    </inkml:brush>
  </inkml:definitions>
  <inkml:trace contextRef="#ctx0" brushRef="#br0">88 166 17905,'0'0'2493,"-9"6"187,5-4-2471,-39 25 2871,41-25-2903,-1-1 0,1 1 0,-1 0 0,1 0 0,0 0 0,0 0 0,0 0 0,0 1 1,0-1-1,1 1 0,-1-1 0,1 1 0,0 0 0,-1-1 0,1 1 0,-1 3 0,3-5-175,-1 1 1,0-1-1,1 0 0,-1 0 0,1 1 1,-1-1-1,1 0 0,0 0 0,-1 0 1,1 0-1,0 0 0,0 0 0,0 0 1,0 0-1,0 0 0,0 0 1,0-1-1,0 1 0,0 0 0,0 0 1,0-1-1,0 1 0,1-1 0,-1 1 1,0-1-1,0 0 0,1 1 0,-1-1 1,0 0-1,1 0 0,-1 0 0,0 0 1,0 0-1,1 0 0,-1 0 0,2-1 1,5 1-2,1-1 1,-1 1-1,0-2 0,14-3 1,-14 2-89,-1 0 1,1-1 0,-1 0-1,1 0 1,-1 0-1,0-1 1,-1-1 0,1 1-1,-1-1 1,0 0-1,-1 0 1,1-1 0,5-9-1,5-10 8,-2 0 0,16-41 0,-2 6 832,-37 80-460,2-1 0,0 1 0,1 0 0,1 1 0,1 0 0,1-1 0,-2 37-1,5-54-375,0 1-1,0 0 1,0-1-1,1 1 1,-1 0-1,1-1 1,-1 1-1,1-1 1,0 1-1,0-1 1,0 1-1,0-1 1,1 0 0,1 3-1,-2-3-376,1-1 0,-1 0 0,1 1 0,0-1 0,-1 0-1,1 0 1,0 0 0,0 0 0,-1 0 0,1 0 0,0 0 0,3 0 0,22 2-10612</inkml:trace>
</inkml:ink>
</file>

<file path=ppt/ink/ink1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8.413"/>
    </inkml:context>
    <inkml:brush xml:id="br0">
      <inkml:brushProperty name="width" value="0.025" units="cm"/>
      <inkml:brushProperty name="height" value="0.025" units="cm"/>
    </inkml:brush>
  </inkml:definitions>
  <inkml:trace contextRef="#ctx0" brushRef="#br0">129 179 10570,'0'0'3822,"2"-10"-144,5-30-400,-7 39-3149,1 0-1,-1 0 1,0 1 0,0-1-1,0 0 1,0 0-1,0 0 1,0 1 0,0-1-1,0 0 1,0 0-1,0 1 1,-1-1 0,1 0-1,0 0 1,0 1-1,-1-1 1,1 0 0,0 0-1,-1 1 1,1-1-1,-1 0 1,1 1 0,-1-1-1,1 1 1,-1-1-1,0 1 1,1-1 0,-1 1-1,0-1 1,1 1-1,-1 0 1,0-1 0,1 1-1,-1 0 1,0-1-1,0 1 1,1 0 0,-1 0-1,0 0 1,0 0-1,0 0 1,1 0-1,-1 0 1,0 0 0,0 0-1,0 0 1,1 0-1,-2 1 1,-34 11 931,29-5-992,0 0 0,0 0 0,1 0 1,0 1-1,0 0 0,0 0 0,1 0 0,1 1 0,-1 0 0,2 0 1,-1 0-1,1 0 0,0 1 0,1-1 0,0 1 0,0 14 0,2-23-62,0-1 0,0 1 0,0-1-1,0 1 1,0-1 0,0 1 0,0-1 0,0 1-1,1-1 1,-1 1 0,0-1 0,0 1-1,0-1 1,1 0 0,-1 1 0,0-1-1,1 1 1,-1-1 0,0 0 0,1 1-1,-1-1 1,1 0 0,-1 0 0,0 1 0,1-1-1,-1 0 1,1 0 0,-1 0 0,1 1-1,-1-1 1,1 0 0,0 0 0,22-1 144,22-14 150,-23 1-256,1 0-1,-2-2 1,0 0-1,0-1 1,-2-2-1,0 1 1,-2-2-1,0-1 1,-1 0-1,-1-1 1,0 0-1,10-26 1,-24 45 50,-4 7-21,-12 20 24,-17 38 18,21-38 33,1 0 0,1 1 0,1 0 0,2 1 1,0 0-1,2-1 0,-2 33 0,6-56-148,0 0 0,0 0 0,1 0 0,-1 0 0,0 0 0,1 0 0,0 0 0,-1 0 0,1 0 0,0 0 0,0 0 0,0 0 0,0-1 0,0 1 0,0 0 0,1-1 0,-1 1 0,1 0 0,-1-1 0,1 0 0,-1 1 0,1-1 0,0 0 0,0 0 0,-1 0 0,1 0 0,0 0 0,0-1 0,0 1 0,0 0 0,0-1 0,0 1 0,0-1 0,1 0 0,-1 0 0,0 0 0,0 0 0,0 0 0,0 0 0,3-1 0,4 0 0,1 0 0,-1-1 0,0 0 0,0-1 0,0 0 0,0 0 0,16-9 0,-15 6-61,1-1 1,-1-1-1,0 0 1,-1 0-1,0-1 1,0 0-1,-1 0 1,0-1-1,0 0 1,-1-1-1,-1 1 1,0-1-1,0-1 1,-1 1-1,-1-1 1,0 0-1,0 0 1,-1 0-1,-1-1 1,2-19-1,-4 32 55,0 0 0,0-1 0,1 1 0,-1-1 0,0 1 0,0 0 0,0-1 0,-1 1 0,1 0 0,0-1 0,0 1 0,0-1 0,0 1 0,0 0-1,0-1 1,0 1 0,-1 0 0,1-1 0,0 1 0,0 0 0,-1-1 0,1 1 0,0 0 0,0 0 0,-1-1 0,1 1 0,0 0 0,-1 0 0,1-1-1,0 1 1,-1 0 0,1 0 0,0 0 0,-1 0 0,1 0 0,0 0 0,-1-1 0,1 1 0,0 0 0,-1 0 0,-19 8-149,-14 19 169,-28 46 836,58-68-788,0 1 1,1-1-1,0 0 0,0 1 0,0 0 1,0 0-1,1 0 0,0 0 1,1 0-1,-1 0 0,1 1 1,-1 11-1,3-17-74,-1 0-1,1 1 1,0-1-1,-1 1 1,1-1 0,0 0-1,0 0 1,0 1-1,0-1 1,0 0 0,0 0-1,0 0 1,0 0-1,1 0 1,-1 0 0,0 0-1,0-1 1,1 1-1,-1 0 1,1-1 0,-1 1-1,1-1 1,-1 0-1,1 1 1,-1-1 0,3 0-1,46 6-1494,-48-6 1379,60 0-6621,-40 0 2282,21 0-9989</inkml:trace>
</inkml:ink>
</file>

<file path=ppt/ink/ink1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8.741"/>
    </inkml:context>
    <inkml:brush xml:id="br0">
      <inkml:brushProperty name="width" value="0.025" units="cm"/>
      <inkml:brushProperty name="height" value="0.025" units="cm"/>
    </inkml:brush>
  </inkml:definitions>
  <inkml:trace contextRef="#ctx0" brushRef="#br0">167 26 21236,'0'0'10362,"-10"-4"-9358,7 2-928,-38-14 53,39 15-130,0 1-1,1-1 1,-1 1-1,0-1 1,1 1-1,-1 0 1,0 0-1,0 0 1,1 0-1,-1 0 1,0 0-1,0 0 1,1 0-1,-1 1 1,0-1-1,1 1 1,-1-1-1,0 1 1,1 0-1,-1-1 1,1 1-1,-1 0 1,1 0-1,-1 0 1,1 1-1,-2 1 1,2-2-87,-1 0 1,1 1-1,0-1 0,0 1 1,0-1-1,0 1 0,0-1 0,0 1 1,1 0-1,-1 0 0,1-1 1,-1 1-1,1 0 0,-1 0 1,1 0-1,0-1 0,0 1 1,0 0-1,0 0 0,0 0 1,0 0-1,1-1 0,-1 1 0,1 0 1,-1 0-1,1-1 0,0 1 1,-1 0-1,1-1 0,0 1 1,0 0-1,0-1 0,0 1 1,1-1-1,-1 0 0,0 1 1,0-1-1,1 0 0,-1 0 0,1 0 1,2 1-1,7 4-942,1-1 0,0-1 0,0 0 0,0 0 0,16 1 1,20 8-869,-48-13 1966,1 0 1,-1 1 0,1-1-1,0 0 1,-1 0 0,1 1-1,-1-1 1,1 0 0,-1 1-1,1-1 1,-1 1 0,1-1-1,-1 0 1,0 1-1,1-1 1,-1 1 0,0-1-1,1 1 1,-1-1 0,0 1-1,1 0 1,-1-1 0,0 1-1,0-1 1,0 1 0,0 0-1,0-1 1,1 1 0,-1-1-1,0 1 1,0 0 0,-1-1-1,1 2 1,-15 16 2909,-28 9 203,33-22-3371,-68 28 1517,51-26-4054,-1-3-4006,8-3-7910</inkml:trace>
</inkml:ink>
</file>

<file path=ppt/ink/ink1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9.577"/>
    </inkml:context>
    <inkml:brush xml:id="br0">
      <inkml:brushProperty name="width" value="0.025" units="cm"/>
      <inkml:brushProperty name="height" value="0.025" units="cm"/>
    </inkml:brush>
  </inkml:definitions>
  <inkml:trace contextRef="#ctx0" brushRef="#br0">176 94 8264,'0'0'2290,"8"-9"-411,4-3-1128,27-28 1362,-17 9 3234,-26 30-704,-16 6-3916,-3 7-406,0 1 0,2 1 0,0 1 0,0 1-1,2 1 1,0 0 0,1 1 0,-27 35 0,43-49-303,-1-1 0,0 1 0,1 0 1,0 1-1,0-1 0,0 0 0,1 0 0,0 1 0,-1-1 1,1 1-1,0 5 0,1-8-18,0-1-1,0 1 1,1 0 0,-1-1-1,1 1 1,-1-1 0,1 1 0,-1-1-1,1 1 1,0-1 0,0 1-1,0-1 1,0 0 0,0 1-1,0-1 1,0 0 0,0 0 0,0 0-1,0 0 1,1 0 0,-1 0-1,0 0 1,1 0 0,-1 0 0,1-1-1,-1 1 1,1-1 0,0 1-1,-1-1 1,1 1 0,-1-1-1,4 0 1,13 2-85,-1 0 0,30-2 0,-26-1-87,0 1-1,24 4 1,-40-3 142,0 0 1,1 0-1,-1 1 1,0-1-1,0 1 1,-1 0-1,1 0 1,0 1-1,-1 0 1,1 0-1,-1 0 1,0 0 0,5 5-1,-6-5 39,0 1-1,-1-1 1,0 0 0,1 1-1,-2 0 1,1-1-1,0 1 1,-1 0 0,1 0-1,-1 0 1,0 0 0,0 0-1,-1 0 1,1 0 0,-1 1-1,0-1 1,0 0-1,-1 0 1,1 0 0,-1 0-1,0 0 1,0 0 0,0 0-1,0 0 1,-1 0-1,1 0 1,-1 0 0,-3 4-1,-1 2 227,0-1-1,-1 0 1,0 0-1,0 0 0,-1-1 1,0 0-1,0-1 1,-1 0-1,-14 9 1,13-10 53,-1-1 1,0 0 0,-1-1-1,1 0 1,-1-1 0,1 0 0,-16 1-1,22-3-317,1-1-1,0 0 0,-1 0 1,1 0-1,0 0 1,-1-1-1,1 0 0,0 0 1,0 0-1,-6-3 0,8 3-130,0 0-1,0 0 0,0-1 0,0 1 0,1 0 1,-1-1-1,1 0 0,-1 1 0,1-1 0,-1 0 1,1 0-1,0 0 0,0 0 0,0 0 1,0 0-1,0 0 0,0 0 0,1 0 0,-1 0 1,1 0-1,-1-3 0,1 2-399,0 0-1,0 0 0,0 1 1,0-1-1,1 0 1,0 0-1,-1 0 1,1 0-1,0 1 1,0-1-1,0 0 1,1 1-1,-1-1 1,1 1-1,-1-1 1,1 1-1,0 0 1,0 0-1,0 0 0,0 0 1,0 0-1,5-3 1,23-18-7699</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39.057"/>
    </inkml:context>
    <inkml:brush xml:id="br0">
      <inkml:brushProperty name="width" value="0.025" units="cm"/>
      <inkml:brushProperty name="height" value="0.025" units="cm"/>
    </inkml:brush>
  </inkml:definitions>
  <inkml:trace contextRef="#ctx0" brushRef="#br0">43 196 20083,'0'0'11627,"8"-3"-11478,7-4-97,-1 0-1,0-1 0,0 0 0,20-18 1,-29 22-27,-1 0 0,1 0-1,-1 0 1,0 0 0,-1-1 0,1 0 0,-1 0 0,0 0 0,0 0 0,0 0 0,-1-1 0,0 1 0,0-1-1,0 1 1,-1-1 0,1 0 0,0-10 0,-2 14-20,0 1-1,0 0 1,0-1-1,0 1 1,0 0-1,0-1 1,-1 1-1,1 0 1,0-1-1,-1 1 1,1 0-1,-1-1 1,1 1-1,-1 0 1,0 0 0,1 0-1,-1 0 1,0-1-1,0 1 1,0 0-1,0 0 1,0 1-1,0-1 1,0 0-1,0 0 1,0 0-1,0 1 1,0-1-1,-1 1 1,1-1-1,0 1 1,0-1-1,-1 1 1,1-1-1,0 1 1,-1 0 0,1 0-1,0 0 1,-1 0-1,1 0 1,0 0-1,-1 0 1,1 0-1,0 1 1,-1-1-1,1 0 1,0 1-1,-2 0 1,-3 1-14,1 0 0,-1 0 0,1 0 0,0 1 0,0-1 0,0 2 0,0-1 0,0 0 0,0 1 0,-4 5 0,-1 3 14,0 1 1,1 0-1,0 1 0,1 0 1,1 0-1,0 1 0,1 0 1,1 0-1,0 0 0,1 1 1,1 0-1,0-1 0,1 1 1,1 29-1,1-44-5,0 1 0,0 0 0,0 0 0,1-1 0,-1 1 0,0 0 0,1-1 0,0 1 0,-1-1 0,1 1 0,0-1 0,0 1 0,0-1 0,0 1 0,0-1 0,0 0 0,0 1 0,1-1 0,-1 0 0,0 0 0,1 0 0,-1 0 0,2 1 0,0-1 0,0 0 0,1 0 0,-1-1 0,0 1 0,0-1 0,0 1 0,1-1 0,-1 0 0,0 0 0,0-1 0,6 0 0,1-1 0,1-1 0,0-1 0,-1 1 0,0-2 0,0 1 0,12-8 0,-7 3 0,-2-1 0,1 0 0,-1-1 0,-1 0 0,0-1 0,-1-1 0,0 1 0,0-2 0,-2 1 0,0-2 0,0 1 0,-1-1 0,-1 0 0,-1-1 0,0 0 0,-1 0 0,6-29 0,-22 101 0,5-30 0,1 1 0,-3 46 0,8-70 0,-1 1 0,1-1 0,1 1 0,-1-1 0,0 1 0,1-1 0,-1 0 0,1 1 0,0-1 0,0 0 0,1 0 0,-1 1 0,0-1 0,1 0 0,0 0 0,0-1 0,3 5 0,-2-5 0,0-1 0,0 1 0,0-1 0,0 1 0,0-1 0,0 0 0,1 0 0,-1-1 0,0 1 0,1-1 0,-1 0 0,0 1 0,1-1 0,-1-1 0,1 1 0,-1 0 0,6-2 0,0 0-267,-1 0 1,1-1-1,-1 1 0,1-2 1,11-5-1,36-29-5697,-22 5-4633</inkml:trace>
</inkml:ink>
</file>

<file path=ppt/ink/ink1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0.015"/>
    </inkml:context>
    <inkml:brush xml:id="br0">
      <inkml:brushProperty name="width" value="0.025" units="cm"/>
      <inkml:brushProperty name="height" value="0.025" units="cm"/>
    </inkml:brush>
  </inkml:definitions>
  <inkml:trace contextRef="#ctx0" brushRef="#br0">73 1 14382,'0'0'2599,"0"13"-992,-7 54 2236,-20 96 1,13-98-1878,3 2 1,-2 89-1,13-164-1896,1-1-1,1 0 0,0 1 0,0-1 0,1 1 0,4-10 1,5-15 38,0-9-142,3-14-342,43-103 0,-52 146 307,0 0 1,1 0 0,1 0-1,0 1 1,1 0-1,0 1 1,1 0-1,0 0 1,0 1-1,1 0 1,1 1-1,24-15 1,-34 23 4,0-1 0,1 1 0,0 0 0,-1 0 0,1 0 0,0 0 0,-1 0 0,1 1 1,0-1-1,0 1 0,0 0 0,0 0 0,-1 0 0,1 0 0,0 0 0,0 1 0,3 0 0,-5 0 60,0 0-1,0 0 0,1 0 1,-1 0-1,0 0 1,0 0-1,0 0 0,0 0 1,-1 1-1,1-1 0,0 0 1,0 0-1,-1 1 0,1-1 1,-1 1-1,1-1 1,-1 1-1,0-1 0,1 0 1,-1 1-1,0-1 0,0 1 1,0-1-1,0 1 1,0-1-1,0 1 0,-1-1 1,1 1-1,-1-1 0,1 1 1,-1-1-1,1 1 0,-2 0 1,-1 7 142,0-1 0,-1-1 0,0 1 1,-1-1-1,0 1 0,0-1 0,-1-1 0,1 1 1,-1-1-1,-14 11 0,8-7 106,0-1 0,-1 0 0,0-1 0,-1-1 0,-19 9 0,29-14-252,1-1 0,-1 0 0,0 0 0,0 0 0,1 0 1,-1-1-1,0 1 0,0-1 0,0 0 0,0 0 0,0-1 0,-5 0 0,7 0-16,1 1 0,0-1 0,0 0-1,0 0 1,0 1 0,-1-1 0,1 0 0,0 0-1,0 0 1,1 0 0,-1 0 0,0 0 0,0 0-1,0-1 1,1 1 0,-1 0 0,1 0 0,-1 0-1,1-1 1,-1 1 0,1 0 0,0-1 0,-1 1-1,1 0 1,0-1 0,0 1 0,0-1 0,0 1-1,0 0 1,0-1 0,1 1 0,-1 0 0,0-1-1,1 1 1,-1 0 0,2-3 0,-1 2-346,0 0 0,0 0 1,0 0-1,0 0 0,0 1 0,1-1 1,-1 0-1,0 0 0,1 1 1,0-1-1,-1 1 0,1-1 1,0 1-1,0 0 0,0 0 0,0-1 1,4 0-1,40-14-7032,-37 14 5775,22-7-5105</inkml:trace>
</inkml:ink>
</file>

<file path=ppt/ink/ink1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0.387"/>
    </inkml:context>
    <inkml:brush xml:id="br0">
      <inkml:brushProperty name="width" value="0.025" units="cm"/>
      <inkml:brushProperty name="height" value="0.025" units="cm"/>
    </inkml:brush>
  </inkml:definitions>
  <inkml:trace contextRef="#ctx0" brushRef="#br0">42 106 18802,'0'0'12993,"12"2"-12715,-6-1-248,-3 0-20,1 0 1,0 0 0,0-1 0,0 0 0,0 1-1,0-1 1,-1 0 0,1-1 0,0 1-1,0-1 1,0 0 0,0 0 0,-1 0 0,1 0-1,0-1 1,-1 1 0,1-1 0,-1 0-1,0 0 1,1 0 0,-1-1 0,5-4 0,-5 3 6,0 1 0,0-1 0,0 1 0,0-1 0,-1 0 0,1 0 0,-1 0 0,0-1 0,-1 1 0,1 0 0,-1-1 0,1 1 0,-1-1 0,-1 0 0,1-7 0,-1 12-19,0-1 1,0 1-1,0-1 1,-1 0-1,1 1 0,0-1 1,-1 1-1,1-1 1,0 0-1,-1 1 0,1-1 1,0 1-1,-1-1 1,1 1-1,-1 0 0,1-1 1,-1 1-1,0-1 1,1 1-1,-1 0 1,1-1-1,-1 1 0,0 0 1,1 0-1,-1 0 1,1-1-1,-1 1 0,0 0 1,1 0-1,-1 0 1,0 0-1,1 0 1,-1 0-1,0 0 0,1 0 1,-1 1-1,-1-1 1,-28 9-78,19-1 82,0 1-1,1 0 1,0 0-1,1 2 1,0-1-1,0 1 1,1 0-1,0 0 1,1 1-1,1 0 1,0 1-1,1-1 1,0 1-1,0 0 1,2 1-1,-5 26 1,8-38-7,0 0 0,0-1 1,0 1-1,0 0 0,0 0 0,0 0 1,1 0-1,-1 0 0,0 0 0,1 0 1,0-1-1,0 1 0,-1 0 0,1-1 1,0 1-1,0 0 0,0-1 0,1 1 1,-1-1-1,0 1 0,1-1 0,-1 0 1,2 2-1,1-2-112,-1 1 0,0-1 0,0 1 0,1-1-1,-1 0 1,1 0 0,0-1 0,-1 1 0,1-1 0,-1 1 0,7-2 0,46-8-4412,-12-11-4964,-14-2-3592</inkml:trace>
</inkml:ink>
</file>

<file path=ppt/ink/ink1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0.745"/>
    </inkml:context>
    <inkml:brush xml:id="br0">
      <inkml:brushProperty name="width" value="0.025" units="cm"/>
      <inkml:brushProperty name="height" value="0.025" units="cm"/>
    </inkml:brush>
  </inkml:definitions>
  <inkml:trace contextRef="#ctx0" brushRef="#br0">54 0 1121,'-4'8'13768,"-4"12"-11866,0 0 1,1 0 0,2 1-1,0 0 1,-4 33 0,4-1 167,3 65 0,2-116-2049,-1 0-1,1 1 1,0-1 0,1 0 0,-1 0 0,0 0-1,0 0 1,1 0 0,-1 0 0,1 0 0,0 0-1,0 0 1,-1 0 0,1-1 0,0 1 0,1 0-1,-1 0 1,0-1 0,0 1 0,1-1-1,-1 1 1,4 1 0,-3-2 10,0 0 0,0-1 0,0 1 0,1-1-1,-1 1 1,0-1 0,0 0 0,1 0 0,-1 0 0,0 0 0,1-1 0,-1 1-1,0-1 1,0 1 0,0-1 0,5-1 0,6-5 56,0 1-1,0-2 1,-1 0-1,23-18 1,-9 4 74,0-2 1,28-34-1,-48 51-407,1-1 0,-2 0 0,1 0-1,-1 0 1,0-1 0,-1 1 0,0-1-1,-1 0 1,1 0 0,-2-1 0,1 1 0,-1 0-1,1-12 1,-3 20 136,-3-16-4539,-5 8-1915,-10 4-6355</inkml:trace>
</inkml:ink>
</file>

<file path=ppt/ink/ink1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1.074"/>
    </inkml:context>
    <inkml:brush xml:id="br0">
      <inkml:brushProperty name="width" value="0.025" units="cm"/>
      <inkml:brushProperty name="height" value="0.025" units="cm"/>
    </inkml:brush>
  </inkml:definitions>
  <inkml:trace contextRef="#ctx0" brushRef="#br0">0 0 14350,'0'0'8904,"60"23"-6470,-38-23-992,2 0-1090,-1 0-448,-5-1-3331,-3 1-4165</inkml:trace>
</inkml:ink>
</file>

<file path=ppt/ink/ink1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1.635"/>
    </inkml:context>
    <inkml:brush xml:id="br0">
      <inkml:brushProperty name="width" value="0.025" units="cm"/>
      <inkml:brushProperty name="height" value="0.025" units="cm"/>
    </inkml:brush>
  </inkml:definitions>
  <inkml:trace contextRef="#ctx0" brushRef="#br0">0 7 8360,'0'0'17264,"4"9"-16490,2 3-604,-1 0 44,0-1-1,1 0 1,0 0 0,0-1 0,15 18 0,-19-26-178,0 0 0,0 0 0,1 0-1,-1 0 1,1 0 0,-1 0 0,1 0 0,0-1 0,-1 0-1,1 1 1,0-1 0,0 0 0,0 0 0,0-1 0,0 1 0,0-1-1,0 1 1,0-1 0,0 0 0,0 0 0,0 0 0,0-1-1,0 1 1,0-1 0,0 0 0,0 1 0,0-1 0,0-1 0,0 1-1,0 0 1,4-3 0,4-5-5,-1 0-1,0-1 0,-1 0 1,0 0-1,0-1 1,-1 0-1,-1-1 1,1 0-1,7-18 0,-26 94 55,7-52-9,2-1 0,-1 1 0,2 0 0,-1 0 0,2 0 0,-1-1 0,2 1 0,3 23 0,-4-34-70,0-1-1,1 1 0,-1 0 1,1-1-1,-1 1 1,1 0-1,0-1 1,-1 1-1,1 0 0,0-1 1,-1 1-1,1-1 1,0 1-1,0-1 0,-1 0 1,1 1-1,0-1 1,0 0-1,0 1 1,-1-1-1,1 0 0,0 0 1,0 0-1,0 0 1,0 0-1,0 0 1,-1 0-1,1 0 0,0 0 1,0 0-1,0 0 1,0-1-1,0 1 1,-1 0-1,1-1 0,0 1 1,0 0-1,0-1 1,31-18-613,-24 9-774,0 1-1,-1-1 0,1-1 1,5-11-1,6-19-6748</inkml:trace>
</inkml:ink>
</file>

<file path=ppt/ink/ink1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1.993"/>
    </inkml:context>
    <inkml:brush xml:id="br0">
      <inkml:brushProperty name="width" value="0.025" units="cm"/>
      <inkml:brushProperty name="height" value="0.025" units="cm"/>
    </inkml:brush>
  </inkml:definitions>
  <inkml:trace contextRef="#ctx0" brushRef="#br0">46 0 18321,'0'0'3684,"-25"73"-641,17-39-545,0 3-864,4 1-641,4-2-513,0 1-320,0-1-64,9-1 0,3 0-96,2-2 32,-2-3-832,-3-2-1955,-2-9-2978,-1-3-3780</inkml:trace>
</inkml:ink>
</file>

<file path=ppt/ink/ink1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2.987"/>
    </inkml:context>
    <inkml:brush xml:id="br0">
      <inkml:brushProperty name="width" value="0.025" units="cm"/>
      <inkml:brushProperty name="height" value="0.025" units="cm"/>
    </inkml:brush>
  </inkml:definitions>
  <inkml:trace contextRef="#ctx0" brushRef="#br0">78 332 1473,'0'0'6577,"-1"-9"-5034,0-31 186,5 3 6925,-8 25-1027,-7 13-5362,-13 17-1992,20-12-261,-1 0 0,1 1 1,0-1-1,0 1 1,1 0-1,0 0 1,0 1-1,1-1 1,-1 0-1,2 1 1,-1 0-1,1-1 0,0 1 1,1 8-1,0-15-8,0 0-1,0 0 0,0 0 0,0 0 1,0 0-1,0 1 0,0-1 0,1 0 0,-1 0 1,0 0-1,1 0 0,-1 0 0,1 0 1,-1 0-1,1 0 0,-1 0 0,1 0 1,0-1-1,-1 1 0,1 0 0,0 0 1,0 0-1,0-1 0,0 1 0,-1 0 1,1-1-1,1 1 0,1 0 11,-1-1 0,1 1 1,-1-1-1,1 1 0,-1-1 0,1 0 1,-1 0-1,1 0 0,-1-1 0,0 1 0,5-2 1,1 0 14,1-1 1,-1 0 0,0 0 0,0-1 0,0 0-1,8-6 1,-2-3-284,0 0 0,0-1 0,14-20 0,4-3-924,-28 89-1224,-4-49 2406,0 0 1,0 0-1,1 0 0,-1 0 1,0 0-1,1 0 0,0 0 1,0 0-1,0-1 0,0 1 1,0 0-1,0 0 1,1-1-1,-1 1 0,3 2 1,-3-4 5,1 0 0,-1 0 1,0-1-1,1 1 0,-1 0 1,1-1-1,-1 1 0,1-1 1,-1 1-1,1-1 0,0 0 1,-1 0-1,1 0 0,-1 0 1,1 0-1,0 0 0,-1 0 1,1 0-1,-1 0 0,1-1 1,-1 1-1,1-1 0,-1 1 1,1-1-1,-1 0 0,1 0 1,-1 1-1,0-1 0,1 0 1,-1 0-1,2-2 0,5-3-153,0-1 0,0 0-1,0-1 1,-1 0 0,-1 0-1,1 0 1,-1-1 0,0 0 0,-1 0-1,0 0 1,-1-1 0,0 0-1,0 0 1,-1 0 0,3-14 0,0-10 7,-1 0 1,-1 0-1,-2-46 0,-5 64 156,-5 20 165,-5 25 134,3 12 287,1 1 0,3 0 1,1 0-1,3 0 0,1 1 0,7 62 1,-5-99-587,0-1 1,1 0-1,0 1 1,0-1-1,0 0 1,1 0-1,-1 0 1,1-1 0,0 1-1,5 5 1,-7-9-11,0 0 0,0 0 1,0 0-1,-1-1 1,1 1-1,0 0 0,0-1 1,0 1-1,0 0 0,0-1 1,0 1-1,0-1 0,0 0 1,0 1-1,1-1 1,-1 0-1,0 0 0,0 0 1,0 1-1,0-1 0,2-1 1,-2 1 10,1-1 1,-1 0-1,1 0 1,-1 0 0,0 0-1,0 0 1,1 0-1,-1 0 1,0 0 0,0 0-1,0-1 1,0 1-1,0 0 1,0-1 0,-1 1-1,1 0 1,0-1-1,-1 0 1,1 1 0,0-2-1,3-11 49,-1 1-1,0-1 1,-1 0 0,0 0-1,0-24 1,-2 31-49,0 1 0,0-1 0,-1 1 0,0-1-1,0 1 1,0-1 0,-1 1 0,0 0 0,0 0 0,0 0 0,-1 0 0,0 0 0,0 0 0,-6-7 0,9 13-23,0-1 1,-1 1 0,1-1 0,0 1 0,-1-1-1,1 1 1,0-1 0,-1 1 0,1-1 0,-1 1 0,1 0-1,-1-1 1,1 1 0,-1 0 0,1-1 0,-1 1 0,1 0-1,-1 0 1,1 0 0,-1-1 0,1 1 0,-1 0-1,0 0 1,1 0 0,-1 0 0,1 0 0,-1 0 0,0 0-1,1 0 1,-1 0 0,1 0 0,-1 0 0,1 1 0,-1-1-1,0 0 1,1 0 0,-1 0 0,1 1 0,-1-1 0,1 0-1,-1 1 1,1-1 0,-1 1 0,1-1 0,0 0-1,-1 1 1,1-1 0,-1 1 0,1-1 0,0 1 0,0-1-1,-1 1 1,1-1 0,0 1 0,0-1 0,0 1 0,-1 0-1,1-1 1,0 1 0,0-1 0,0 1 0,0 0-1,0-1 1,0 1 0,0-1 0,1 2 0,0 40-54,0-39 64,0-1 0,0 1 0,1 0-1,0-1 1,-1 0 0,1 1 0,0-1 0,0 0-1,0 0 1,1 0 0,-1 0 0,0 0 0,1-1-1,-1 1 1,1-1 0,-1 0 0,1 1 0,0-1-1,0 0 1,0-1 0,-1 1 0,1 0 0,0-1-1,0 0 1,0 1 0,4-1 0,-2 0-4,0 0 0,0 0 0,0 0 0,0-1 1,0 1-1,0-1 0,0 0 0,0-1 0,0 1 0,-1-1 0,1 0 1,0 0-1,-1 0 0,7-5 0,-5 1-12,-1 0-1,0 0 1,0 0-1,0-1 1,-1 0 0,0 0-1,0 0 1,0 0 0,-1-1-1,-1 1 1,1-1-1,1-10 1,-6 98 340,0-35 726,3 48-1,-1-91-1051,0 0 0,1 0-1,-1 0 1,0 0 0,1 0 0,0 0-1,-1 0 1,1 0 0,0 0 0,0 0-1,0 0 1,0 0 0,0-1-1,0 1 1,0 0 0,1-1 0,-1 1-1,1-1 1,-1 1 0,1-1 0,0 0-1,-1 0 1,1 0 0,3 2-1,-3-3-70,-1 1-1,1-1 0,0 0 0,-1 0 0,1 0 0,0 0 0,0 0 1,-1 0-1,1 0 0,0-1 0,-1 1 0,1-1 0,-1 1 0,1-1 1,0 1-1,-1-1 0,1 0 0,-1 0 0,0 0 0,1 0 0,-1 0 0,0 0 1,1 0-1,-1 0 0,0-1 0,0 1 0,0 0 0,0-1 0,1-1 1,3-7-1479,0 0 1,-1 1 0,0-2 0,0 1 0,-1 0-1,-1-1 1,1 0 0,-1-11 0,4-22-6957</inkml:trace>
</inkml:ink>
</file>

<file path=ppt/ink/ink1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3.342"/>
    </inkml:context>
    <inkml:brush xml:id="br0">
      <inkml:brushProperty name="width" value="0.025" units="cm"/>
      <inkml:brushProperty name="height" value="0.025" units="cm"/>
    </inkml:brush>
  </inkml:definitions>
  <inkml:trace contextRef="#ctx0" brushRef="#br0">6 0 9865,'0'0'6919,"-5"63"-6343,13-45-512,5-1-1441,-1-2-4196</inkml:trace>
</inkml:ink>
</file>

<file path=ppt/ink/ink1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3.686"/>
    </inkml:context>
    <inkml:brush xml:id="br0">
      <inkml:brushProperty name="width" value="0.025" units="cm"/>
      <inkml:brushProperty name="height" value="0.025" units="cm"/>
    </inkml:brush>
  </inkml:definitions>
  <inkml:trace contextRef="#ctx0" brushRef="#br0">28 0 7719,'0'0'11254,"-2"11"-8099,-24 72 3630,26-82-6773,1-1 1,-1 0 0,0 0-1,0 1 1,1-1-1,-1 0 1,0 0 0,0 1-1,1-1 1,-1 0-1,0 0 1,0 0 0,1 0-1,-1 1 1,0-1-1,1 0 1,-1 0 0,0 0-1,1 0 1,-1 0-1,0 0 1,1 0 0,-1 0-1,0 0 1,1 0-1,-1 0 1,0 0 0,1 0-1,-1 0 1,0 0 0,1 0-1,-1 0 1,0 0-1,1-1 1,-1 1 0,0 0-1,1 0 1,-1 0-1,0-1 1,0 1 0,1 0-1,16-7 3,3-5-354,-15 8 117,1 0 0,-1 0 0,1 1 0,0-1 0,0 1 0,1 1-1,-1-1 1,1 1 0,-1 0 0,1 1 0,0-1 0,-1 1 0,15 0 0,-19 2 329,0 1 0,0 0 0,0-1 1,0 1-1,-1 0 0,1 0 1,0 0-1,-1 0 0,1 0 1,-1 0-1,0 0 0,0 0 0,1 1 1,-2-1-1,1 1 0,0-1 1,0 0-1,-1 1 0,1 4 1,11 23 804,-11-27-919,1-1-1,0 0 0,0 1 0,1-1 0,-1 0 1,0 0-1,1-1 0,-1 1 0,1 0 0,-1-1 1,1 1-1,0-1 0,0 0 0,0 0 0,0 0 0,0-1 1,0 1-1,-1 0 0,2-1 0,-1 0 0,0 0 1,0 0-1,0 0 0,5-1 0,32-12-4220,-6-9-4481,-8-2-2261</inkml:trace>
</inkml:ink>
</file>

<file path=ppt/ink/ink1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4.046"/>
    </inkml:context>
    <inkml:brush xml:id="br0">
      <inkml:brushProperty name="width" value="0.025" units="cm"/>
      <inkml:brushProperty name="height" value="0.025" units="cm"/>
    </inkml:brush>
  </inkml:definitions>
  <inkml:trace contextRef="#ctx0" brushRef="#br0">128 1 10346,'0'0'7805,"-8"1"-3802,-4 2-2699,0 0-1,1 0 0,-20 10 0,27-12-1117,1 1 1,0 0-1,-1-1 0,1 1 0,0 1 0,0-1 0,0 0 1,0 1-1,0-1 0,0 1 0,1 0 0,0 0 1,-1 0-1,1 0 0,0 1 0,0-1 0,1 0 0,-1 1 1,-1 4-1,4-7-226,-1 0 1,0 1-1,1-1 1,-1 0 0,1 0-1,-1 1 1,1-1-1,0 0 1,-1 0-1,1 0 1,0 0-1,0 0 1,0 0 0,0 0-1,0 0 1,0 0-1,0 0 1,0-1-1,0 1 1,0 0 0,0-1-1,0 1 1,1-1-1,-1 1 1,0-1-1,0 1 1,1-1-1,-1 0 1,0 0 0,3 0-1,49 10-1957,-46-10 1715,1 1-316,3 0 99,1 1 1,-1 0 0,0 0 0,13 6-1,-23-8 553,1 1-1,-1-1 1,0 1-1,0-1 1,0 1-1,0 0 1,1-1-1,-1 1 1,0 0-1,-1 0 1,1 0-1,0 0 1,0 0-1,0 0 1,0 0-1,-1 0 1,1 0-1,0 3 1,-1-3 122,0 1 0,0-1 1,0 0-1,0 1 0,0-1 0,0 1 1,-1-1-1,1 1 0,-1-1 0,1 0 0,-1 1 1,0-1-1,1 0 0,-1 0 0,0 1 1,0-1-1,0 0 0,0 0 0,0 0 1,0 0-1,-2 1 0,-8 9 636,-1-1 0,0-1-1,-23 15 1,28-20-938,1-1 1,-1 0-1,0 0 0,-1 0 1,-10 2-1,13-5-3616</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0.341"/>
    </inkml:context>
    <inkml:brush xml:id="br0">
      <inkml:brushProperty name="width" value="0.025" units="cm"/>
      <inkml:brushProperty name="height" value="0.025" units="cm"/>
    </inkml:brush>
  </inkml:definitions>
  <inkml:trace contextRef="#ctx0" brushRef="#br0">0 71 17328,'0'0'3919,"4"9"-2793,12 33 372,-2 0 0,-1 1 0,9 64 1,-15-64-1042,2-1 1,1 0-1,3-1 1,28 64-1,-37-98-117,0 1-1,0-2 1,1 1-1,10 12 1,-12-60 76,-5 28-416,0 0 0,-1 0 0,0 0 0,-1 0 0,-1 1 0,-9-18 0,12 25 0,0 0 0,0 1 0,-1 0 0,1-1 0,-1 1 0,0 0 0,-1 0 0,1 1 0,-1-1 0,1 1 0,-1 0 0,0 0 0,0 0 0,-1 0 0,1 0 0,0 1 0,-1 0 0,0 0 0,1 0 0,-7-1 0,10 4 0,-1-1 0,0 1 0,1-1 0,-1 1 0,1-1 0,-1 1 0,1 0 0,0 0 0,-1 0 0,1 0 0,0 0 0,0 0 0,0 0 0,-1 0 0,1 0 0,0 1 0,0-1 0,1 0 0,-1 1 0,0-1 0,0 1 0,1-1 0,-1 1 0,1-1 0,-1 1 0,1-1 0,0 1 0,-1 0 0,1-1 0,0 1 0,0-1 0,0 1 0,1 2 0,-2 2 0,0 0 0,1 0 0,0 0 0,1 0 0,0 0 0,-1 0 0,2 0 0,1 7 0,-2-11 0,1 0 0,-1 0 0,1 0 0,0 0 0,0 0 0,0-1 0,0 1 0,0 0 0,0-1 0,0 0 0,0 1 0,0-1 0,1 0 0,-1 0 0,1 0 0,-1-1 0,1 1 0,-1 0 0,1-1 0,-1 0 0,1 1 0,-1-1 0,1 0 0,-1 0 0,6-1 0,-2 0 0,1 0 0,-1 0 0,1 0 0,-1-1 0,0 0 0,0 0 0,0-1 0,0 1 0,8-6 0,-1-3 0,-1 0 0,0 0 0,0-1 0,-1-1 0,-1 0 0,0-1 0,-1 0 0,0 0 0,-1-1 0,-1 0 0,0 0 0,-1-1 0,6-24 0,-6 15 0,0-2 0,-2 1 0,0-1 0,-2 1 0,-1-1 0,-1 0 0,-7-46 0,-2 40 0,9 32 0,-1 0 0,1 0 0,0 0 0,-1 0 0,1 0 0,-1 1 0,1-1 0,-1 0 0,1 0 0,-1 0 0,0 1 0,1-1 0,-1 0 0,0 1 0,1-1 0,-1 0 0,0 1 0,0-1 0,0 1 0,0-1 0,0 1 0,1 0 0,-1-1 0,0 1 0,0 0 0,0 0 0,0-1 0,-2 1 0,2 1 0,0 0 0,0 0 0,0 0 0,0 0 0,0 0 0,0 0 0,0 0 0,1 0 0,-1 0 0,0 1 0,1-1 0,-1 0 0,1 1 0,-1-1 0,1 0 0,0 1 0,-1-1 0,1 0 0,0 1 0,0-1 0,0 0 0,0 1 0,0 1 0,0 4 0,-7 57 0,3 1 0,5 95 0,0-148 0,0-1 0,1 0 0,1 1 0,-1-1 0,2 0 0,-1 0 0,2 0 0,-1-1 0,1 0 0,8 11 0,-12-18 0,2 0 0,-1 0 0,0 0 0,0-1 0,1 1 0,-1-1 0,1 1 0,0-1 0,0 0 0,0 0 0,0-1 0,0 1 0,0 0 0,0-1 0,1 0 0,-1 0 0,1 0 0,-1 0 0,1 0 0,-1-1 0,1 0 0,-1 0 0,1 1 0,-1-2 0,1 1 0,-1 0 0,1-1 0,-1 0 0,1 0 0,-1 0 0,0 0 0,1 0 0,-1-1 0,0 1 0,0-1 0,4-3 0,0 0 0,1-1 0,-1 0 0,0-1 0,-1 0 0,0 0 0,0 0 0,0-1 0,-1 0 0,0 0 0,0 0 0,-1 0 0,5-16 0,-3 9 0,-1 0 0,-1 0 0,0-1 0,3-24 0,-9 71 0,0-12 0,1 0 0,1 1 0,0-1 0,2 0 0,6 36 0,-7-51 0,1-1 0,-1 1 0,1 0 0,0-1 0,-1 1 0,2-1 0,-1 0 0,0 1 0,1-1 0,-1 0 0,1 0 0,0-1 0,0 1 0,4 2 0,-3-3 0,1 1 0,-1-2 0,1 1 0,-1 0 0,1-1 0,0 0 0,-1 0 0,1-1 0,0 1 0,0-1 0,0 0 0,-1 0 0,1-1 0,7 0 0,-9 0-233,1 0 0,-1 1-1,0-1 1,0 0 0,1-1 0,-1 1-1,0 0 1,0-1 0,-1 0 0,1 1-1,0-1 1,2-3 0,-2 2-530,0 0 1,0 0 0,-1-1 0,0 1-1,1-1 1,-1 0 0,-1 0-1,1 1 1,0-1 0,-1 0-1,0 0 1,0-1 0,0 1-1,0-7 1,0-29-12573</inkml:trace>
</inkml:ink>
</file>

<file path=ppt/ink/ink1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4.563"/>
    </inkml:context>
    <inkml:brush xml:id="br0">
      <inkml:brushProperty name="width" value="0.025" units="cm"/>
      <inkml:brushProperty name="height" value="0.025" units="cm"/>
    </inkml:brush>
  </inkml:definitions>
  <inkml:trace contextRef="#ctx0" brushRef="#br0">0 6 15631,'0'0'12977,"2"9"-12400,0 4-534,8 43 1065,-10-54-1067,1 0-1,-1-1 1,1 1 0,0 0-1,-1-1 1,1 1 0,0 0-1,0-1 1,0 1 0,0-1-1,0 1 1,0-1 0,1 0 0,-1 0-1,0 1 1,1-1 0,-1 0-1,1 0 1,-1 0 0,1 0-1,0-1 1,-1 1 0,1 0-1,0-1 1,-1 1 0,1-1-1,3 1 1,0-1 6,0-1-1,0 1 1,0-1-1,1 0 0,-1-1 1,0 1-1,0-1 1,-1 0-1,1 0 1,0-1-1,-1 1 1,7-5-1,45-45-4,-51 47-42,-5 5-5,0 0 0,0-1 0,0 1 0,0 0 0,0 0 0,1-1 0,-1 1 0,0 0 0,0 0 0,0 0 0,1-1 0,-1 1 0,0 0 0,0 0 0,1 0 0,-1 0 0,0 0 0,0 0 0,1-1 0,-1 1 0,0 0 0,0 0 0,1 0 0,-1 0 0,0 0 0,0 0 0,1 0 0,-1 0 0,0 0 0,0 0 0,1 0 1,-1 0-1,0 0 0,1 1 0,-1-1 0,0 0 0,0 0 0,1 0 0,-1 0 0,0 0 0,0 0 0,0 1 0,1-1 0,-1 0 0,0 0 0,0 0 0,0 1 0,1-1 0,4 20 146,-5 40 488,0-47-536,0-11-91,0 0-1,0 0 1,0 0-1,0 0 0,0 0 1,0-1-1,0 1 1,1 0-1,-1 0 0,1 0 1,0 0-1,-1 0 1,1 0-1,0-1 0,0 1 1,0 0-1,0-1 1,3 3-1,-3-3-1,0 0 1,0-1-1,0 1 0,1-1 1,-1 0-1,0 1 0,0-1 0,0 0 1,0 0-1,1 0 0,-1 0 1,0 0-1,0 0 0,1 0 1,-1 0-1,0 0 0,0-1 0,0 1 1,1 0-1,-1-1 0,2 0 1,3-3-2,0 1 0,0-1 1,-1 0-1,1 0 0,-1 0 1,0-1-1,0 0 0,-1 0 1,5-6-1,17-43-2251,-23 45 1369,1 0 0,0 0 0,0 0 0,8-10-1,-5 12-4436,0 5-1440</inkml:trace>
</inkml:ink>
</file>

<file path=ppt/ink/ink1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5.495"/>
    </inkml:context>
    <inkml:brush xml:id="br0">
      <inkml:brushProperty name="width" value="0.025" units="cm"/>
      <inkml:brushProperty name="height" value="0.025" units="cm"/>
    </inkml:brush>
  </inkml:definitions>
  <inkml:trace contextRef="#ctx0" brushRef="#br0">47 265 13357,'0'0'14274,"-7"10"-13553,3-7-655,1 1 50,-1-1 0,1 1 1,0 0-1,0 0 0,0 1 1,1-1-1,0 0 0,-1 1 0,1 0 1,1-1-1,-1 1 0,1 0 1,0 0-1,0 0 0,0 0 1,1 0-1,-1 0 0,1 0 0,1 7 1,0-11-98,-1 0 1,1 0-1,-1 0 0,1 0 1,0 0-1,-1 0 1,1 0-1,0-1 1,0 1-1,-1 0 1,1 0-1,0-1 0,0 1 1,0 0-1,0-1 1,0 1-1,0-1 1,0 0-1,0 1 0,0-1 1,1 0-1,-1 1 1,0-1-1,0 0 1,0 0-1,0 0 0,0 0 1,0 0-1,1 0 1,-1 0-1,0-1 1,2 1-1,0-1 29,1 0 0,-1 1 0,0-1 0,1 0 0,-1-1 0,0 1 0,0 0 0,0-1 0,5-3 0,-1-3-35,-1 1 0,0-1 0,-1-1 1,0 1-1,0-1 0,0 0 0,-1 0 0,-1 0 1,0-1-1,0 1 0,-1-1 0,0 0 0,0 1 0,-1-1 1,0 0-1,-2-17 0,-9 75-387,10-44 316,0 0-1,0 1 0,0-1 1,0 0-1,1 0 0,0-1 0,0 1 1,0 0-1,0 0 0,1 0 1,-1-1-1,1 1 0,4 6 1,-5-9-59,1 1 0,-1-1 1,1 0-1,-1 0 1,1 0-1,-1 0 0,1 0 1,0 0-1,0 0 0,-1 0 1,1-1-1,0 1 1,0 0-1,0-1 0,0 0 1,0 1-1,0-1 0,0 0 1,0 0-1,0 0 1,-1-1-1,1 1 0,0 0 1,0-1-1,0 1 0,0-1 1,0 1-1,0-1 1,-1 0-1,1 0 0,3-2 1,-1 0-8,1 0 1,0-1-1,-1 0 1,0 0-1,0 0 1,0-1-1,-1 1 1,1-1-1,-1 0 1,0 0-1,0 0 1,-1 0-1,0 0 1,3-10-1,2-5-354,-2 0-1,6-35 0,-7 10 2106,-1-57 0,-3 101-1614,-1 14 257,-1 0 0,0 1 0,-6 17 0,-2 15-245,5-8 519,1 0-1,1 0 0,6 66 0,4-83-573,-7-20 56,0-1-1,1 0 0,-1 1 1,0-1-1,1 0 0,-1 1 0,1-1 1,-1 0-1,0 0 0,1 0 0,-1 0 1,1 1-1,-1-1 0,0 0 0,1 0 1,-1 0-1,1 0 0,-1 0 1,1 0-1,-1 0 0,0 0 0,1 0 1,-1 0-1,1 0 0,-1 0 0,1 0 1,0-1-1,0 0 63,1 0 1,-1 0-1,1 0 1,-1 0-1,0 0 0,1-1 1,-1 1-1,0-1 0,0 1 1,0-1-1,0 1 1,0-1-1,0 1 0,0-1 1,-1 0-1,1 0 1,0-2-1,3-13-64,-2-1 0,0 1 0,0-23 0,1-10-40,-1 49 16,1 1 0,-1-1 0,1 1 0,-1-1 0,1 1 0,-1 0 0,1 0 0,-1 0 0,1 0 0,-1 1 0,1-1 0,0 1 0,-1-1 0,5 3 0,8-1 0,-14-2 0,0-1 0,-1 1 0,1-1 0,0 0 0,-1 1 0,1-1 0,-1 0 0,1 1 0,0-1 0,-1 0 0,0 0 0,1 1 0,-1-1 0,1 0 0,-1 0 0,0 0 0,0 0 0,1 0 0,-1 1 0,0-1 0,0-2 0,0 7 0,0 0 0,-1 36 0,-1-21 0,1 1 0,4 36 0,-3-52 0,1-1 0,0 1 0,0 0 0,0 0 0,0 0 0,0 0 0,1-1 0,-1 1 0,1-1 0,0 1 0,0-1 0,1 0 0,-1 1 0,1-1 0,-1-1 0,1 1 0,0 0 0,0-1 0,5 4 0,-6-5-165,-1 0-1,0-1 1,1 1-1,-1 0 1,0-1 0,1 1-1,-1-1 1,1 0-1,-1 1 1,1-1-1,-1 0 1,0 0 0,1 0-1,-1 0 1,3-1-1,-2 1-240,-1-1-1,0 1 0,0-1 0,0 0 0,0 0 1,0 0-1,0 1 0,0-1 0,0 0 0,0 0 1,0 0-1,0-1 0,-1 1 0,1 0 1,0 0-1,-1 0 0,1-1 0,-1 1 0,1 0 1,-1 0-1,0-1 0,1 1 0,-1 0 0,0-1 1,0-1-1,2-22-12218</inkml:trace>
</inkml:ink>
</file>

<file path=ppt/ink/ink1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5.823"/>
    </inkml:context>
    <inkml:brush xml:id="br0">
      <inkml:brushProperty name="width" value="0.025" units="cm"/>
      <inkml:brushProperty name="height" value="0.025" units="cm"/>
    </inkml:brush>
  </inkml:definitions>
  <inkml:trace contextRef="#ctx0" brushRef="#br0">1 15 17905,'0'0'12075,"64"-15"-21460,-44 28 161</inkml:trace>
</inkml:ink>
</file>

<file path=ppt/ink/ink1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6.228"/>
    </inkml:context>
    <inkml:brush xml:id="br0">
      <inkml:brushProperty name="width" value="0.025" units="cm"/>
      <inkml:brushProperty name="height" value="0.025" units="cm"/>
    </inkml:brush>
  </inkml:definitions>
  <inkml:trace contextRef="#ctx0" brushRef="#br0">58 103 13389,'0'0'10660,"-3"10"-7601,-12 22-1229,8-21-1351,1 1-1,1-1 1,0 1 0,1 1-1,0-1 1,1 0-1,-3 21 1,6-33-479,0 1 0,1 0 0,-1-1 0,0 1 0,1 0 0,-1-1 0,0 1 0,1 0 0,-1-1 0,1 1 0,-1-1 0,1 1 0,-1-1 0,1 1 0,0-1 0,-1 1 0,1-1 0,-1 1 0,1-1 0,0 0 0,0 0 0,-1 1 0,1-1 0,0 0 0,-1 0 0,1 0 0,0 1 0,0-1 0,-1 0 0,1 0 0,0 0 0,0-1 0,-1 1 0,1 0 0,0 0 0,0 0 0,-1 0 0,1-1 0,0 1 0,-1 0 0,2-1 0,1 0 0,0 1 0,0-1 0,0 0 0,0 0 0,0-1 0,0 1 0,-1-1 0,1 1 0,3-3 0,4-12 0,0-1 0,-1 0 0,-1 0 0,-1-1 0,6-21 0,0 4 0,-13 35 0,0-1 0,0 1 0,0 0 0,0-1 0,0 1 0,0 0 0,0-1 0,0 1 0,0 0 0,0-1 0,0 1 0,1 0 0,-1-1 0,0 1 0,0 0 0,0 0 0,0-1 0,1 1 0,-1 0 0,0-1 0,0 1 0,0 0 0,1 0 0,-1 0 0,0-1 0,1 1 0,-1 0 0,0 0 0,0 0 0,1-1 0,-1 1 0,0 0 0,1 0 0,-1 0 0,0 0 0,1 0 0,-1 0 0,0 0 0,1 0 0,1 2 0,-1 1 0,1-1 0,0 0 0,0 1 0,0-1 0,0 0 0,1-1 0,-1 1 0,1 0 0,-1 0 0,1-1 0,-1 0 0,1 1 0,0-1 0,0 0 0,-1 0 0,1-1 0,0 1 0,0-1 0,0 1 0,0-1 0,0 0 0,0 0 0,0 0 0,0 0 0,0-1 0,0 1 0,0-1 0,0 0 0,-1 0 0,1 0 0,0 0 0,0 0 0,-1 0 0,1-1 0,-1 0 0,3-1 0,6-4 0,0-1 0,0 0 0,-1-1 0,0 0 0,-1 0 0,0-1 0,8-11 0,-16 21 0,-1-1 0,1 1 0,-1 0 0,0-1 0,1 1 0,-1-1 0,1 1 0,-1 0 0,0-1 0,1 1 0,-1-1 0,0 1 0,0-1 0,1 1 0,-1-1 0,0 1 0,0-1 0,0 0 0,0 1 0,1-1 0,-1 1 0,0-1 0,0 1 0,0-1 0,0 0 0,0 1 0,-1-1 0,1 1 0,0-1 0,0 1 0,0-1 0,0 1 0,-1-1 0,1 1 0,0-1 0,0 1 0,-1-1 0,1 1 0,0-1 0,-1 1 0,1-1 0,-1 1 0,1 0 0,-1-1 0,1 1 0,0 0 0,-1-1 0,1 1 0,-1 0 0,0 0 0,1-1 0,-1 1 0,1 0 0,-1 0 0,1 0 0,-1 0 0,1 0 0,-1 0 0,0 0 0,1 0 0,-1 0 0,1 0 0,-1 0 0,1 0 0,-1 0 0,1 0 0,-2 1 0,0-1 0,1 0 0,-1 0 0,0 1 0,1-1 0,-1 0 0,0 1 0,1 0 0,-1-1 0,1 1 0,-1 0 0,1 0 0,-1 0 0,1 0 0,0 0 0,0 0 0,-1 0 0,1 0 0,0 0 0,0 1 0,0-1 0,0 1 0,0-1 0,0 0 0,1 1 0,-2 2 0,1 27-9508,3-39 3417</inkml:trace>
</inkml:ink>
</file>

<file path=ppt/ink/ink1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7.275"/>
    </inkml:context>
    <inkml:brush xml:id="br0">
      <inkml:brushProperty name="width" value="0.025" units="cm"/>
      <inkml:brushProperty name="height" value="0.025" units="cm"/>
    </inkml:brush>
  </inkml:definitions>
  <inkml:trace contextRef="#ctx0" brushRef="#br0">0 4 6374,'3'-2'15739,"-1"1"-16845</inkml:trace>
</inkml:ink>
</file>

<file path=ppt/ink/ink1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7.832"/>
    </inkml:context>
    <inkml:brush xml:id="br0">
      <inkml:brushProperty name="width" value="0.025" units="cm"/>
      <inkml:brushProperty name="height" value="0.025" units="cm"/>
    </inkml:brush>
  </inkml:definitions>
  <inkml:trace contextRef="#ctx0" brushRef="#br0">23 52 3459,'29'-24'10058,"-28"23"-9256,-1 0 0,1 0 0,0 1 0,0-1-1,-1 0 1,1-1 0,0 1 0,-1 0 0,1 0 0,-1 0 0,0 0 0,1 0 0,-1 0 0,0-1 0,0 1 0,1-3 0,-1 4-740,0 0 0,0 0 1,0 0-1,0-1 1,0 1-1,0 0 0,0 0 1,0-1-1,0 1 1,0 0-1,0 0 1,0-1-1,0 1 0,0 0 1,-1 0-1,1-1 1,0 1-1,0 0 0,0 0 1,0 0-1,0-1 1,0 1-1,-1 0 0,1 0 1,0 0-1,0 0 1,0-1-1,-1 1 0,1 0 1,0 0-1,0 0 1,0 0-1,-1 0 1,1 0-1,0-1 0,0 1 1,-1 0-1,1 0 1,0 0-1,0 0 0,0 0 1,-1 0-1,1 0 1,0 0-1,0 0 0,-1 0 1,1 0-1,0 0 1,0 0-1,-1 1 0,1-1 1,0 0-1,0 0 1,-1 0-1,1 0 0,0 0 1,0 0-1,0 0 1,0 1-1,-1-1 1,1 0-1,0 0 0,0 0 1,0 1-1,0-1 1,-1 0-1,0 1-65,-34 34 605,34-34-573,0 0 1,0 0-1,0 0 0,0 1 1,0-1-1,0 0 0,0 0 1,0 1-1,0-1 0,1 1 1,-1-1-1,1 1 0,-1-1 1,1 1-1,-1-1 0,1 1 1,0-1-1,0 1 0,0 0 0,0-1 1,0 1-1,0-1 0,0 1 1,1-1-1,-1 1 0,0-1 1,2 3-1,5 1-1259,9-3 3582,-6-1-2243,-1 2-3347,-1 3-9670</inkml:trace>
</inkml:ink>
</file>

<file path=ppt/ink/ink1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8.830"/>
    </inkml:context>
    <inkml:brush xml:id="br0">
      <inkml:brushProperty name="width" value="0.025" units="cm"/>
      <inkml:brushProperty name="height" value="0.025" units="cm"/>
    </inkml:brush>
  </inkml:definitions>
  <inkml:trace contextRef="#ctx0" brushRef="#br0">116 1 12075,'0'0'17377,"-11"4"-16806,11-4-563,-13 6 208,1 1 0,-1-1 1,-12 11-1,23-16-169,-1 1 0,0 0 0,1 0 0,0 0-1,-1 0 1,1 0 0,0 0 0,0 1 0,0-1 0,0 1 0,0 0-1,1-1 1,-1 1 0,1 0 0,0 0 0,0 0 0,0 0 0,0 0-1,0 0 1,1 0 0,-1 0 0,1 0 0,0 1 0,0 3 0,1-6-37,-1 0 0,1 0 0,0 0 0,-1-1 0,1 1 0,0 0 0,0-1 0,0 1 0,0-1 0,-1 1 0,1-1 0,0 1 0,0-1 0,0 0 0,0 0 0,0 1 0,0-1 0,0 0 0,0 0 0,0 0 0,0 0 0,1 0 0,31 1 139,-25-1-123,2 0-82,1 0 0,-1 1 0,0 0 0,0 0 0,0 2 0,17 5 0,-24-7 55,0 0 0,0 1-1,-1 0 1,1-1 0,0 1-1,-1 0 1,0 0 0,1 1-1,-1-1 1,0 0-1,0 1 1,0-1 0,0 1-1,-1 0 1,1 0 0,-1 0-1,1 0 1,-1 0 0,0 0-1,0 0 1,-1 0 0,1 0-1,-1 0 1,1 0 0,-1 5-1,1-2 25,-1 0-1,0 0 1,0 0-1,-1 0 1,0 0-1,0 0 1,0-1-1,-1 1 1,1 0 0,-1 0-1,-1-1 1,1 0-1,-1 1 1,0-1-1,0 0 1,-1 0-1,1 0 1,-1-1-1,0 1 1,0-1-1,-1 0 1,1 0-1,-1-1 1,0 1-1,0-1 1,0 0-1,-1 0 1,1-1-1,-1 1 1,1-1-1,-7 1 1,7-1-14,-1 0 0,1-1 0,-1 0 0,0 0 0,0 0 0,0-1 0,1 0 0,-1 0-1,-11-1 1,16 0-71,-1 1 0,1-1 0,-1 0-1,1 0 1,-1 1 0,1-1 0,-1 0-1,1 0 1,-1-1 0,1 1 0,0 0-1,0 0 1,0-1 0,0 1 0,0 0 0,0-1-1,0 1 1,0-1 0,0 1 0,1-1-1,-1 0 1,1 1 0,-1-1 0,1 0-1,0 1 1,-1-1 0,1 0 0,0 1-1,0-1 1,0 0 0,1 0 0,-1 1-1,0-1 1,0 0 0,1-1 0,4-20-7108</inkml:trace>
</inkml:ink>
</file>

<file path=ppt/ink/ink1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3.704"/>
    </inkml:context>
    <inkml:brush xml:id="br0">
      <inkml:brushProperty name="width" value="0.025" units="cm"/>
      <inkml:brushProperty name="height" value="0.025" units="cm"/>
    </inkml:brush>
  </inkml:definitions>
  <inkml:trace contextRef="#ctx0" brushRef="#br0">1 1 17104,'0'0'7469,"2"10"-6247,10 76 283,-9-51-1030,2 0 0,10 38 1,-14-71-451,-1 0 0,1-1 0,-1 1 1,1 0-1,-1 0 0,1-1 0,0 1 1,0 0-1,0-1 0,0 1 0,0-1 0,1 1 1,-1-1-1,0 1 0,1-1 0,-1 0 1,1 0-1,-1 1 0,1-1 0,-1-1 0,1 1 1,0 0-1,-1 0 0,1 0 0,0-1 1,0 1-1,0-1 0,0 0 0,0 1 0,-1-1 1,1 0-1,0 0 0,0 0 0,0 0 1,0-1-1,0 1 0,0 0 0,0-1 0,-1 1 1,1-1-1,0 0 0,0 1 0,-1-1 1,1 0-1,0 0 0,1-2 0,8-4 133,-1 0-1,1 0 1,-2-1-1,1-1 0,13-15 1,66-104 162,-85 168-357,-13 31 270,-1 21-28,10-92-191,1 1 0,-1-1 0,0 1 0,0-1 0,0 1 0,1-1 0,-1 0 0,0 1 0,0-1 0,1 1 0,-1-1 0,1 0 0,-1 1 0,0-1 0,1 0 0,-1 0 0,0 1 0,1-1 0,-1 0 0,1 0 0,-1 0 0,1 1 0,-1-1 0,1 0 0,-1 0 0,1 0 0,-1 0 0,1 0 0,-1 0 0,1 0 0,-1 0 0,1 0 0,-1 0 0,1 0 0,-1 0 0,0 0 0,1-1 0,-1 1 0,1 0 0,-1 0 0,1 0 0,-1-1 0,1 1 0,-1 0 0,0-1 0,1 1 0,-1 0 0,0-1 0,1 0 0,23-13 337,-6-3-331,-1-1 0,-1 0 0,-1-1 0,-1-1-1,0 0 1,12-25 0,-26 45-20,0 0-1,0 0 1,0 0-1,0 0 1,0 0 0,0 0-1,0 1 1,0-1-1,0 0 1,0 0 0,0 0-1,0 0 1,0 0-1,0 0 1,1 0-1,-1 0 1,0 0 0,0 0-1,0 0 1,0 1-1,0-1 1,0 0 0,0 0-1,0 0 1,1 0-1,-1 0 1,0 0 0,0 0-1,0 0 1,0 0-1,0 0 1,0 0 0,1 0-1,-1 0 1,0 0-1,0 0 1,0 0-1,0 0 1,0 0 0,0 0-1,0-1 1,1 1-1,-1 0 1,0 0 0,0 0-1,0 0 1,0 0-1,0 0 1,0 0 0,0 0-1,0 0 1,0 0-1,0 0 1,1-1 0,-1 1-1,0 0 1,0 0-1,0 0 1,0 0 0,0 0-1,0-1 1,2 20-54,-5 24 0,-4-7 88,3-22-17,1 0-1,1 0 1,0 0-1,1 0 1,1 22-1,0-35-16,0 0 0,1 1 0,-1-1 0,1 0 0,-1 0 0,1 0 0,0 0 0,-1 0 0,1 0 0,0 0 0,0-1 0,0 1 0,0 0 0,-1 0 0,1 0 0,0-1 0,0 1 0,1-1 0,-1 1 0,0-1 0,0 1 0,0-1 0,0 1 0,0-1 0,0 0 0,1 0 0,-1 0 0,2 0 0,41 2 0,-34-2 0,-9-7-485,0 1 0,0-1 1,0 0-1,-1 1 0,-1-14 0,1 14-476,0-7-9193,0 6 1885</inkml:trace>
</inkml:ink>
</file>

<file path=ppt/ink/ink1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4.497"/>
    </inkml:context>
    <inkml:brush xml:id="br0">
      <inkml:brushProperty name="width" value="0.025" units="cm"/>
      <inkml:brushProperty name="height" value="0.025" units="cm"/>
    </inkml:brush>
  </inkml:definitions>
  <inkml:trace contextRef="#ctx0" brushRef="#br0">28 179 17392,'0'0'10987,"10"2"-10587,-6-1-351,1-1-1,0 1 1,-1-1-1,1 0 1,-1 0 0,1 0-1,0 0 1,-1-1-1,1 0 1,-1 0-1,1 0 1,-1-1-1,1 1 1,-1-1 0,0 0-1,0 0 1,0-1-1,0 1 1,0-1-1,5-5 1,2-2 9,-1-1 0,0 0 0,16-23 1,-22 28-32,-1 0-1,1 0 1,-1 0 0,-1 0 0,1 0 0,-1-1 0,0 1 0,-1-1 0,1 1-1,0-13 1,-2 19-28,0 0-1,0-1 1,-1 1-1,1-1 1,0 1 0,0 0-1,0 0 1,0-1-1,0 1 1,-1 0-1,1-1 1,0 1-1,0 0 1,-1-1-1,1 1 1,0 0-1,-1 0 1,1 0-1,0-1 1,0 1-1,-1 0 1,1 0 0,0 0-1,-1 0 1,1 0-1,0-1 1,-1 1-1,1 0 1,-1 0-1,1 0 1,0 0-1,-1 0 1,1 0-1,0 0 1,-1 0-1,1 0 1,0 0-1,-1 1 1,1-1 0,-1 0-1,1 0 1,0 0-1,0 0 1,-1 0-1,1 1 1,0-1-1,-1 0 1,1 1-1,-20 10-171,-4 14 165,2 0 1,0 2 0,2 0-1,1 1 1,1 1 0,1 1-1,-15 39 1,30-65 15,1 0-1,-1 0 1,1 0 0,-1 0 0,1 0-1,1 0 1,-1 1 0,0 7-1,1-11-7,0 0 0,1 0-1,-1 0 1,0 0-1,1 0 1,-1 0 0,1 0-1,-1 0 1,1 0-1,-1-1 1,1 1 0,0 0-1,0 0 1,-1-1-1,1 1 1,0 0 0,0-1-1,0 1 1,-1-1-1,1 1 1,0-1 0,0 1-1,0-1 1,0 0-1,0 1 1,0-1 0,0 0-1,0 0 1,0 0-1,0 0 1,0 0 0,0 0-1,0 0 1,0 0-1,0 0 1,0 0 0,0-1-1,0 1 1,1-1-1,9-1 5,0-1-1,-1 0 1,0-1-1,0 0 0,0-1 1,0 1-1,-1-2 0,0 0 1,15-12-1,5-6-100,37-39 0,-44 38 116,28-40 0,-50 66-20,0-1-1,0 0 1,0 0 0,0 0 0,0 0 0,0 0 0,0 0 0,0 1-1,0-1 1,0 0 0,0 0 0,0 0 0,0 0 0,0 0 0,0 0-1,0 1 1,0-1 0,0 0 0,0 0 0,0 0 0,0 0 0,1 0-1,-1 0 1,0 0 0,0 1 0,0-1 0,0 0 0,0 0 0,0 0 0,0 0-1,0 0 1,0 0 0,1 0 0,-1 0 0,0 0 0,0 0 0,0 0-1,0 0 1,0 0 0,0 1 0,0-1 0,1 0 0,-1 0 0,0 0-1,0 0 1,0 0 0,0 0 0,0 0 0,0 0 0,1 0 0,-1-1-1,0 1 1,0 0 0,0 0 0,0 0 0,0 0 0,0 0 0,1 0-1,-1 0 1,0 0 0,0 0 0,0 0 0,0 0 0,0 0 0,0 0 0,0-1-1,0 1 1,1 0 0,0 20 29,-2 23 156,0-39-141,0 1-1,0-1 1,1 0 0,0 0-1,0 0 1,0 1 0,0-1-1,2 6 1,-2-9-37,0-1 0,1 1 1,-1-1-1,0 1 0,0-1 1,1 0-1,-1 1 0,1-1 0,-1 1 1,0-1-1,1 1 0,-1-1 1,1 0-1,-1 1 0,1-1 0,-1 0 1,1 0-1,-1 1 0,1-1 0,-1 0 1,1 0-1,-1 0 0,1 0 1,1 1-1,23-8 147,35-33-30,-52 33-162,-1 1 0,1 0 0,0 0 0,1 1 0,-1 0 0,1 1 0,0 0 0,0 0 0,14-3 0,-22 7 36,-1 0 0,1 0-1,-1 0 1,1 0-1,0 0 1,-1 0 0,1 0-1,-1 0 1,1 0 0,-1 1-1,1-1 1,-1 0 0,1 0-1,-1 1 1,1-1 0,-1 0-1,1 1 1,-1-1-1,1 1 1,-1-1 0,0 1-1,1-1 1,-1 0 0,0 1-1,1-1 1,-1 1 0,0-1-1,0 1 1,1 0 0,-1-1-1,0 1 1,0 0 0,3 30 34,-10 29 219,-2-28-8,5-22 116,1 1 1,1-1-1,0 1 1,-1 17-1,3-28-357,0 0 1,0 1-1,1-1 1,-1 1-1,0-1 0,0 0 1,1 0-1,-1 1 1,0-1-1,1 0 1,-1 1-1,0-1 0,1 0 1,-1 0-1,1 0 1,-1 0-1,0 1 0,1-1 1,-1 0-1,1 0 1,-1 0-1,1 0 1,-1 0-1,0 0 0,1 0 1,-1 0-1,1 0 1,-1 0-1,1 0 0,-1 0 1,0 0-1,1-1 1,-1 1-1,1 0 1,-1 0-1,0 0 0,1 0 1,-1-1-1,1 1 1,-1 0-1,1-1 0,18-8-188,30-32-3633,-6-7-4617,-18 18 18</inkml:trace>
</inkml:ink>
</file>

<file path=ppt/ink/ink1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4.840"/>
    </inkml:context>
    <inkml:brush xml:id="br0">
      <inkml:brushProperty name="width" value="0.025" units="cm"/>
      <inkml:brushProperty name="height" value="0.025" units="cm"/>
    </inkml:brush>
  </inkml:definitions>
  <inkml:trace contextRef="#ctx0" brushRef="#br0">68 1 13645,'0'0'4954,"-6"8"-1297,-2 3-2668,0 1 1,1 0 0,1 1 0,0-1-1,0 1 1,1 1 0,1-1 0,0 0-1,-3 26 1,7-39-985,0 1-1,0 0 1,0 0 0,0-1 0,0 1-1,0 0 1,0 0 0,1-1-1,-1 1 1,0 0 0,1-1-1,-1 1 1,0 0 0,1-1-1,-1 1 1,0-1 0,1 1-1,-1 0 1,1-1 0,-1 1-1,1-1 1,0 1 0,-1-1 0,1 0-1,0 1 1,-1-1 0,1 1-1,0-1 1,0 0 0,27 1 184,-21-3-254,-1 1 1,1-1-1,-1 0 0,0-1 1,1 0-1,6-4 0,35-33-1580,-36 29 1500,0 0 0,1 1-1,20-12 1,-33 22 149,1 0 1,-1 0-1,0 0 0,1 0 0,-1 1 0,0-1 1,0 0-1,1 0 0,-1 0 0,0 1 0,0-1 1,0 0-1,1 0 0,-1 1 0,0-1 0,0 0 1,0 1-1,0-1 0,0 0 0,0 1 0,0-1 1,1 0-1,-1 1 0,0-1 0,0 0 0,0 0 1,0 1-1,0-1 0,0 0 0,-1 1 0,1-1 1,0 0-1,0 1 0,0-1 0,0 0 0,0 1 1,0-1-1,0 0 0,-1 0 0,1 1 0,-3 14 123,-13 21 104,13-31-203,0 1 0,0 0-1,1 0 1,0 0 0,0 0-1,0 0 1,1 1 0,-2 12 0,4-19-156,-1 1 1,1 0-1,0-1 1,-1 1-1,1-1 1,0 1-1,-1-1 1,1 1 0,0-1-1,0 1 1,0-1-1,-1 0 1,1 1-1,0-1 1,0 0-1,0 0 1,0 0 0,0 0-1,0 1 1,-1-1-1,1 0 1,0-1-1,0 1 1,0 0-1,0 0 1,0 0-1,0 0 1,-1-1 0,1 1-1,0 0 1,1-1-1,32-10-4057,-4-7-1207,4-8-2087</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0.717"/>
    </inkml:context>
    <inkml:brush xml:id="br0">
      <inkml:brushProperty name="width" value="0.025" units="cm"/>
      <inkml:brushProperty name="height" value="0.025" units="cm"/>
    </inkml:brush>
  </inkml:definitions>
  <inkml:trace contextRef="#ctx0" brushRef="#br0">48 0 15663,'0'0'12235,"-48"16"-11017,48-3-386,0 0-672,12 0-160,9 1-800,4-5-2756,0 0-2273,-1-6-4453</inkml:trace>
</inkml:ink>
</file>

<file path=ppt/ink/ink1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5.201"/>
    </inkml:context>
    <inkml:brush xml:id="br0">
      <inkml:brushProperty name="width" value="0.025" units="cm"/>
      <inkml:brushProperty name="height" value="0.025" units="cm"/>
    </inkml:brush>
  </inkml:definitions>
  <inkml:trace contextRef="#ctx0" brushRef="#br0">203 1 17553,'0'0'5439,"-9"6"-3816,4-3-1433,-1 0 0,1 1 0,0 0 0,1 0 0,-1 0 0,1 1 0,-1-1 0,2 1 0,-1 0 0,0 0 0,1 1 0,0-1 0,0 1 0,0-1 0,1 1 0,-3 11 0,-2 32 260,2 1 1,2 0-1,5 75 0,0-51-890,-3-84 146,-1 1-1,0-1 1,-1 1-1,0 0 0,0 0 1,-1 0-1,0 1 1,-1-1-1,1 1 0,-2 0 1,1 0-1,-1 1 1,0-1-1,-9-7 0,-28-41 2611,42 56-2259,1-1-1,0 1 1,0 0 0,0-1-1,0 1 1,0 0-1,-1 0 1,1-1 0,0 1-1,0 0 1,0-1 0,0 1-1,0 0 1,0 0 0,0-1-1,0 1 1,0 0 0,0-1-1,0 1 1,0 0 0,0-1-1,1 1 1,-1 0-1,0 0 1,0-1 0,0 1-1,0 0 1,0-1 0,1 1-1,-1 0 1,0 0 0,0 0-1,0-1 1,1 1 0,-1 0-1,0 0 1,0 0-1,1-1 1,17-5 563,30 2-1038,-37 4 655,93-11-1577,-76 6-3011,46-15 0,-15 0-4147</inkml:trace>
</inkml:ink>
</file>

<file path=ppt/ink/ink1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5.946"/>
    </inkml:context>
    <inkml:brush xml:id="br0">
      <inkml:brushProperty name="width" value="0.025" units="cm"/>
      <inkml:brushProperty name="height" value="0.025" units="cm"/>
    </inkml:brush>
  </inkml:definitions>
  <inkml:trace contextRef="#ctx0" brushRef="#br0">0 1 10442,'0'0'17019,"6"12"-15727,0 1-1053,-1 0 0,-1 1 1,0 0-1,0 0 1,-1 0-1,1 17 1,-4-27-186,0 0 1,0 0 0,1 0-1,-1 0 1,1 1 0,0-1-1,0-1 1,0 1-1,1 0 1,-1 0 0,1 0-1,0-1 1,4 6 0,-4-8-32,-1 0 0,1 1 0,0-1 0,0 0 0,0 0 0,1 0 0,-1-1 0,0 1 0,0 0 0,0-1 0,1 0 1,-1 1-1,0-1 0,0 0 0,1 0 0,-1 0 0,0 0 0,1-1 0,-1 1 0,0-1 0,0 1 0,0-1 0,0 0 1,1 0-1,-1 0 0,3-2 0,13-6 24,0-1 1,-1-1-1,0-1 1,-1 0 0,23-22-1,17-13 9,-56 47-54,0 0-1,0 0 0,0 0 0,1 0 1,-1-1-1,0 1 0,0 0 0,0 0 1,1 0-1,-1 0 0,0 0 1,0 0-1,1 0 0,-1-1 0,0 1 1,0 0-1,1 0 0,-1 0 0,0 0 1,0 0-1,1 0 0,-1 0 0,0 0 1,0 1-1,1-1 0,-1 0 0,0 0 1,0 0-1,1 0 0,-1 0 0,0 0 1,0 0-1,0 0 0,1 1 0,-1-1 1,0 0-1,0 0 0,0 0 0,1 1 1,-1-1-1,0 0 0,0 0 1,0 0-1,0 1 0,5 17 136,-4 39 185,-1-30-229,1-26-93,-1 0 0,1 0 0,-1 0 0,1-1 0,-1 1 0,1 0 0,-1 0 0,1-1 0,-1 1 0,1 0 0,0-1 0,0 1 0,-1-1 0,1 1 0,0-1 0,0 1 0,0-1 0,-1 0 0,1 1 0,0-1 0,0 0 0,0 0 0,0 1 0,0-1 0,0 0 0,0 0 0,0 0 0,0 0 0,-1 0 0,1 0 0,0 0 0,0-1 0,0 1 0,0 0 0,1-1 0,34-9 0,21-31 0,-47 33 0,-1 0 0,1 1 0,1 0 0,-1 1 0,18-8 0,-27 15-303,0 0-1,0-1 1,0 1 0,1 0 0,-1 0-1,0 0 1,0 1 0,0-1 0,-1 0-1,1 0 1,0 0 0,0 1 0,-1-1-1,1 0 1,0 1 0,-1-1 0,1 0-1,-1 1 1,0-1 0,0 1-1,1-1 1,-1 1 0,0 1 0,11 27-6544,-1-22 1434</inkml:trace>
</inkml:ink>
</file>

<file path=ppt/ink/ink1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6.488"/>
    </inkml:context>
    <inkml:brush xml:id="br0">
      <inkml:brushProperty name="width" value="0.025" units="cm"/>
      <inkml:brushProperty name="height" value="0.025" units="cm"/>
    </inkml:brush>
  </inkml:definitions>
  <inkml:trace contextRef="#ctx0" brushRef="#br0">100 4 17617,'0'0'9262,"-11"5"-8093,3-1-914,0 1 1,0 0 0,1 1-1,0 0 1,0 0 0,-12 13-1,16-16-175,1 0-1,-1 0 1,1 0 0,0 1-1,0-1 1,0 1-1,1-1 1,-1 1 0,1-1-1,0 1 1,0 0-1,0 0 1,0 0-1,1 0 1,-1-1 0,1 1-1,0 0 1,0 0-1,1 0 1,-1 0 0,1 0-1,0 0 1,1 4-1,0-6-69,-1 0 0,0 0 1,1 0-1,0 0 0,-1 0 0,1-1 0,0 1 0,0-1 0,0 1 0,0-1 0,0 1 0,0-1 0,1 0 0,-1 0 0,0 0 0,0-1 0,1 1 0,-1 0 0,1-1 1,-1 1-1,1-1 0,-1 0 0,0 0 0,1 0 0,-1 0 0,1 0 0,-1-1 0,1 1 0,2-2 0,3 1 2,0 0-1,0-1 1,0-1 0,0 1-1,-1-1 1,1 0 0,10-7-1,-8 3-65,1-1 0,-2 0 0,1-1 0,-1 1 0,-1-2 0,0 1-1,0-1 1,-1-1 0,0 1 0,0-1 0,-2-1 0,1 1 0,4-15-1,-12 24 97,-4 7-29,-4 7 2,1 2 206,1 0 1,-10 28-1,15-37-162,1 1 0,1 0 0,-1 0 0,1 0 0,0 1 0,0-1 0,1 0 0,0 0 0,0 0 0,2 10 0,-2-15-59,1 1 0,0-1 0,0 0 0,0 0 0,0 0 0,0 0 0,0 0 0,0 0 0,0 0 0,0-1 0,1 1 0,-1 0 0,0 0 0,0-1 0,1 1 0,-1-1 0,1 1 0,-1-1 0,0 0 0,1 0 0,-1 1 0,1-1 0,-1 0 0,1 0 0,-1 0 0,0-1 0,1 1 0,-1 0 0,1 0 0,2-2 0,2 1 0,1 0 0,-1 0 0,0-1 0,1 0 0,9-5 0,5-7 0,-2 0 0,0-2 0,-1 0 0,22-24 0,-25 84 0,-11-42 0,-1 0 0,1 0 0,1 0 0,-1-1 0,0 0 0,0 0 0,1 0 0,-1 0 0,0-1 0,1 1 0,-1-1 0,1 0 0,-1-1 0,0 1 0,6-2 0,63-16 0,-67 16-28,-1 0 0,1 0-1,0 1 1,0 0 0,-1 0 0,7 0-1,-12 1-66,3 17-1568,5-7-5237,-1-10-772</inkml:trace>
</inkml:ink>
</file>

<file path=ppt/ink/ink1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6.804"/>
    </inkml:context>
    <inkml:brush xml:id="br0">
      <inkml:brushProperty name="width" value="0.025" units="cm"/>
      <inkml:brushProperty name="height" value="0.025" units="cm"/>
    </inkml:brush>
  </inkml:definitions>
  <inkml:trace contextRef="#ctx0" brushRef="#br0">0 0 12556,'0'0'-7527</inkml:trace>
</inkml:ink>
</file>

<file path=ppt/ink/ink1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7.486"/>
    </inkml:context>
    <inkml:brush xml:id="br0">
      <inkml:brushProperty name="width" value="0.025" units="cm"/>
      <inkml:brushProperty name="height" value="0.025" units="cm"/>
    </inkml:brush>
  </inkml:definitions>
  <inkml:trace contextRef="#ctx0" brushRef="#br0">146 227 7911,'0'0'5600,"-5"-9"-1852,1 3-3029,0 1 1,0-1-1,-1 1 0,0 0 0,0 0 1,0 0-1,-8-5 0,12 9-609,-1 0-1,0 0 1,1 0-1,-1 0 1,0 0-1,0 0 0,0 1 1,1-1-1,-1 1 1,0-1-1,0 1 1,0 0-1,0-1 1,0 1-1,0 0 0,0 1 1,0-1-1,0 0 1,0 0-1,0 1 1,0-1-1,0 1 1,0 0-1,1-1 1,-1 1-1,0 0 0,0 0 1,1 0-1,-1 0 1,0 1-1,1-1 1,-1 0-1,1 1 1,0-1-1,-1 1 0,1-1 1,-1 3-1,-3 3-78,1 0-1,0 0 0,1 1 1,0 0-1,-5 15 1,7 10 49,1-32-73,0 0 0,0 0 1,1 0-1,-1 0 0,1 0 1,-1-1-1,1 1 0,-1 0 0,1 0 1,-1 0-1,1-1 0,0 1 1,-1 0-1,1-1 0,0 1 0,0 0 1,-1-1-1,1 1 0,0-1 1,0 1-1,0-1 0,0 0 0,0 1 1,0-1-1,-1 0 0,3 1 0,5-1 50,1 1 0,-1-1 0,1-1 0,-1 0 0,0 0 0,1 0 0,-1-1 0,0 0 0,0-1 0,0 0 0,0 0-1,0-1 1,-1 0 0,0 0 0,1-1 0,-2 0 0,1 0 0,0 0 0,-1-1 0,6-7 0,6-6-19,-2-1 0,0 0 1,-1-1-1,-1-1 0,16-33 1,-26 49-8,-1-2-1,0 1 1,0 0 0,-1-1-1,0 1 1,0-1 0,1-12-1,-14 34-377,-4 12 374,6-2 50,1 0-1,-7 35 1,12-47 91,2-1 0,-1 1 0,1-1 1,1 1-1,0-1 0,1 1 0,4 19 0,-5-29-135,1 1 0,0-1 0,0 0 1,0 0-1,0 0 0,0-1 0,0 1 0,1 0 1,-1 0-1,1-1 0,-1 1 0,1 0 0,-1-1 0,1 0 1,0 1-1,0-1 0,0 0 0,0 0 0,0 0 1,0 0-1,0 0 0,0-1 0,0 1 0,0 0 1,0-1-1,1 0 0,-1 1 0,0-1 0,0 0 0,0 0 1,1-1-1,-1 1 0,0 0 0,0-1 0,4 0 1,2-1 74,0 0 1,0 0 0,-1-1-1,1 0 1,-1 0 0,0-1-1,0 0 1,11-8 0,-5 0-106,-1 0 0,-1-1 1,0 0-1,-1 0 1,0-1-1,-1-1 0,-1 1 1,0-2-1,-1 1 1,6-22-1,-17 52-30,0 1-1,1-1 1,0 1 0,1 0-1,1 0 1,0-1-1,2 20 1,0-32 31,0-1 0,0 0 1,0 1-1,0-1 0,0 0 0,0 0 0,1 0 0,-1 0 1,1 0-1,0 0 0,-1 0 0,1 0 0,0-1 0,0 1 1,0-1-1,0 1 0,0-1 0,0 0 0,1 0 0,-1 0 1,0 0-1,1 0 0,-1 0 0,1-1 0,-1 1 0,0-1 1,1 0-1,-1 0 0,1 0 0,-1 0 0,1 0 0,3-1 1,1 1 2,1-1 0,-1 0 1,0 0-1,0-1 1,0 0-1,0 0 0,0-1 1,-1 1-1,1-2 1,6-3-1,-1-3-7,0 1 0,-2-2 0,1 1 0,-1-2 0,10-14 0,-16 22 0,-1-1 0,0 0 0,0 0 0,0 0 0,0-1 0,-1 1 0,0-1 0,0 1 0,-1-1 0,1 1 0,-1-1 0,0 0 0,-1 0 0,1 0 0,-1 0 0,-1-6 0,1 12 0,-1-1 0,1 1 0,-1 0 0,1 0 0,0-1 0,-1 1 0,1 0 0,-1 0 0,1 0 0,0 0 0,-1-1 0,1 1 0,-1 0 0,1 0 0,-1 0 0,1 0 0,-1 0 0,1 0 0,-1 0 0,1 0 0,0 1 0,-1-1 0,1 0 0,-1 0 0,1 0 0,-1 0 0,1 1 0,0-1 0,-1 0 0,1 0 0,-1 1 0,1-1 0,0 0 0,-1 0 0,1 1 0,0-1 0,0 0 0,-1 1 0,1-1 0,-1 1 0,-14 13 0,9-6 0,0 0 0,1 0 0,0 0 0,1 1 0,0-1 0,0 1 0,0 0 0,1 0 0,1 0 0,0 1 0,0-1 0,1 1 0,0-1 0,0 1 0,1-1 0,1 11 0,0-17-67,0-1 0,0 1 0,0-1 1,0 1-1,0-1 0,0 1 0,0-1 0,1 0 0,-1 0 0,1 1 1,0-1-1,0 0 0,0-1 0,0 1 0,0 0 0,0 0 1,0-1-1,0 0 0,1 1 0,-1-1 0,0 0 0,1 0 0,0 0 1,-1 0-1,1-1 0,-1 1 0,1-1 0,0 1 0,-1-1 0,1 0 1,0 0-1,3-1 0,-2 2-181,0-2 1,0 1-1,1 0 0,-1-1 1,0 0-1,1 0 0,-1 0 1,0 0-1,0-1 1,0 0-1,0 0 0,-1 0 1,1 0-1,0 0 0,-1-1 1,1 0-1,-1 0 0,0 0 1,4-5-1,6-20-7423,-4-5-5910</inkml:trace>
</inkml:ink>
</file>

<file path=ppt/ink/ink1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7.826"/>
    </inkml:context>
    <inkml:brush xml:id="br0">
      <inkml:brushProperty name="width" value="0.025" units="cm"/>
      <inkml:brushProperty name="height" value="0.025" units="cm"/>
    </inkml:brush>
  </inkml:definitions>
  <inkml:trace contextRef="#ctx0" brushRef="#br0">0 1 8872,'0'0'14734,"56"48"-16912,-31-29-608,0-1-1410,-3-2-1602,-6-3-2754</inkml:trace>
</inkml:ink>
</file>

<file path=ppt/ink/ink1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8.182"/>
    </inkml:context>
    <inkml:brush xml:id="br0">
      <inkml:brushProperty name="width" value="0.025" units="cm"/>
      <inkml:brushProperty name="height" value="0.025" units="cm"/>
    </inkml:brush>
  </inkml:definitions>
  <inkml:trace contextRef="#ctx0" brushRef="#br0">79 5 8008,'0'0'20937,"-7"-2"-20574,4 1-343,1 1-1,0-1 1,0 1 0,-1 0 0,1-1 0,0 1 0,-1 0-1,1 0 1,0 1 0,-1-1 0,1 0 0,0 1 0,-1-1 0,1 1-1,0 0 1,0 0 0,0 0 0,-1 0 0,1 0 0,0 0-1,1 1 1,-1-1 0,0 1 0,0-1 0,1 1 0,-1 0 0,0-1-1,1 1 1,0 0 0,-1 0 0,1 0 0,0 0 0,0 1-1,0-1 1,0 0 0,1 0 0,-1 0 0,1 1 0,-1-1 0,1 0-1,0 1 1,0-1 0,0 0 0,0 1 0,1 2 0,-1-3-95,1 0 1,0 0-1,-1-1 1,1 1-1,0-1 1,0 1 0,0-1-1,1 1 1,-1-1-1,0 1 1,0-1-1,1 0 1,-1 0 0,1 0-1,-1 0 1,1 0-1,0 0 1,-1 0-1,1 0 1,0 0 0,-1-1-1,5 1 1,50 15-2779,-45-13 2293,-8-2 531,9 2-42,0 0 0,-1 1 0,1 0 0,15 9 0,-25-12 138,-1 0 0,0 0-1,1-1 1,-1 1-1,0 0 1,0 1-1,0-1 1,1 0-1,-1 0 1,0 0 0,-1 1-1,1-1 1,0 0-1,0 1 1,-1-1-1,1 1 1,0-1-1,0 3 1,-2-3 84,1 1 0,0 0 0,0 0 1,-1-1-1,1 1 0,-1 0 0,0-1 0,1 1 0,-1-1 1,0 1-1,0-1 0,0 1 0,0-1 0,0 1 0,0-1 0,-1 0 1,1 0-1,0 1 0,0-1 0,-1 0 0,-1 0 0,-2 4-2,0 0-1,-1-1 1,1 0-1,-1 0 1,0-1-1,0 1 1,0-1-1,-1-1 1,1 1-1,-1-1 1,1 0-1,-1-1 1,0 1-1,0-1 0,-7 0 1,13-2-320,0 0 1,0 0-1,0 0 1,0 0-1,0 0 0,1 0 1,-1 0-1,1 0 1,-1-1-1,1 1 1,-1 0-1,1 0 0,-1 0 1,1-1-1,0 1 1,0 0-1,0-1 0,0 1 1,0 0-1,0 0 1,0-1-1,0-1 0,3-34-6101,6 10-700</inkml:trace>
</inkml:ink>
</file>

<file path=ppt/ink/ink1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8.523"/>
    </inkml:context>
    <inkml:brush xml:id="br0">
      <inkml:brushProperty name="width" value="0.025" units="cm"/>
      <inkml:brushProperty name="height" value="0.025" units="cm"/>
    </inkml:brush>
  </inkml:definitions>
  <inkml:trace contextRef="#ctx0" brushRef="#br0">0 42 12908,'9'1'2274,"8"0"-856,9 1 2364,0 0 0,41-4 0,-66 2-3709,0 0 1,0 0-1,0 0 0,0 0 0,0 0 0,0-1 0,0 1 0,0 0 0,0-1 0,0 1 0,0 0 0,0-1 0,0 1 0,0-1 0,-1 1 0,1-1 0,0 1 0,0-1 0,-1 0 0,1 0 0,0 1 0,-1-1 0,1 0 0,-1 0 0,1 1 0,-1-1 0,1 0 1,-1 0-1,1 0 0,-1 0 0,0 0 0,0 0 0,0 0 0,1 0 0,-1 0 0,0 0 0,0 0 0,0 0 0,0 0 0,0 0 0,-1 0 0,1 0 0,0 0 0,0 0 0,-1 1 0,1-1 0,0 0 0,-1 0 0,1 0 0,-1 0 0,1 0 0,-1 1 0,0-1 1,1 0-1,-1 0 0,0 1 0,1-1 0,-1 0 0,0 1 0,0-1 0,0 1 0,1-1 0,-1 1 0,0 0 0,-2-1 0,-3 0-73,0 0 0,-1 1 0,1 0 0,-1 0 0,1 1 0,0 0 0,-1 0 0,1 0 0,0 1 0,0 0 0,0 0 0,0 1 0,-10 5 0,13-7 0,0 1 0,0 0 0,1-1 0,-1 1 0,0 0 0,1 1 0,-1-1 0,1 0 0,0 1 0,0-1 0,0 1 0,0 0 0,0-1 0,1 1 0,-1 0 0,1 0 0,0 0 0,0 0 0,0 0 0,0 1 0,0-1 0,1 0 0,-1 0 0,1 1 0,0-1 0,0 0 0,0 0 0,2 6 0,-2-7 0,1-1 0,0 0 0,0 0 0,-1 1 0,1-1 0,0 0 0,0 0 0,0 0 0,1 0 0,-1 0 0,0 0 0,0 0 0,0 0 0,1-1 0,-1 1 0,1 0 0,-1-1 0,0 1 0,1-1 0,-1 1 0,1-1 0,-1 0 0,1 0 0,2 1 0,42 0 0,-41-1 0,14-2-85,-1-1-1,0-1 1,0 0 0,0-1-1,0-1 1,21-11 0,-18 8-33,-1 1 1,1 1-1,40-8 0,-61 16 122,1-1 0,0 1 0,-1-1 0,1 1 0,-1 0 0,1-1 0,0 1 0,-1 0 0,0-1 0,1 1 0,-1 0 0,1 0 0,-1-1 0,0 1 0,0 0-1,1 0 1,-1 0 0,0 0 0,0-1 0,0 1 0,0 0 0,0 0 0,0 0 0,0 0 0,0 0 0,0-1 0,0 1 0,-1 0 0,1 0 0,-1 1 0,-4 29 701,3-23-629,0-4-60,0 1 1,1-1-1,0 1 1,0-1-1,0 1 0,1 0 1,-1-1-1,1 1 1,1 6-1,0-10-16,0-1 0,0 1 0,0 0 0,0-1 0,0 1 0,0 0 0,0-1 0,1 0 0,-1 1 0,0-1 0,0 0 0,0 1 0,1-1 0,-1 0 0,0 0 0,1 0 0,-1 0 0,0 0 0,2-1 0,32 0 0,-32 1 0,9-2-583,-1 1 1,1-2-1,18-5 1,31-19-5128,-44 17-2329</inkml:trace>
</inkml:ink>
</file>

<file path=ppt/ink/ink1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9.153"/>
    </inkml:context>
    <inkml:brush xml:id="br0">
      <inkml:brushProperty name="width" value="0.025" units="cm"/>
      <inkml:brushProperty name="height" value="0.025" units="cm"/>
    </inkml:brush>
  </inkml:definitions>
  <inkml:trace contextRef="#ctx0" brushRef="#br0">226 106 12075,'0'0'7859,"-4"-10"-4774,3 7-2971,-1 0-1,1 1 1,-1-1-1,1 0 0,-1 0 1,0 1-1,0-1 1,0 1-1,-1-1 1,1 1-1,0 0 1,-1 0-1,0 0 1,1 0-1,-1 1 1,0-1-1,0 1 1,0-1-1,0 1 1,0 0-1,0 0 1,0 1-1,0-1 1,0 0-1,-1 1 0,1 0 1,0 0-1,0 0 1,-1 0-1,1 1 1,0-1-1,0 1 1,0-1-1,0 1 1,0 0-1,0 1 1,0-1-1,-5 3 1,-1 1-99,0-1 1,1 1-1,0 1 0,0 0 1,0 0-1,1 0 1,-10 11-1,13-13 11,0 0 0,1 1 0,-1-1 0,1 1 0,0 0 0,1 0 0,-1 0 0,1 0 0,0 0-1,0 1 1,0-1 0,1 1 0,-1-1 0,1 7 0,1-11-7,0 0 0,1 0 0,-1 0 0,1 0 1,-1 0-1,1 0 0,-1 0 0,1 0 0,-1-1 0,1 1 0,0 0 0,-1 0 0,1-1 0,0 1 0,0 0 0,0-1 0,-1 1 1,1-1-1,0 1 0,0-1 0,0 1 0,0-1 0,0 0 0,0 0 0,0 1 0,0-1 0,0 0 0,0 0 0,0 0 1,0 0-1,0 0 0,0 0 0,0 0 0,0 0 0,0-1 0,0 1 0,0 0 0,2-1 0,44-12 812,-24 0-676,0-1 1,-1-1-1,0-1 0,-1-1 1,-1-1-1,0 0 0,-2-2 1,0 0-1,17-27 0,-45 63-223,0 0 1,1 0-1,0 1 0,2 0 0,0 0 0,0 1 0,2 0 0,0 0 0,2 1 0,-4 36 0,7-54-62,0 0-1,0 0 1,0 1-1,0-1 1,0 0 0,1 0-1,-1 1 1,0-1-1,1 0 1,-1 0 0,1 0-1,-1 0 1,1 0-1,-1 1 1,1-1 0,0 0-1,-1 0 1,1-1 0,0 1-1,0 0 1,0 0-1,0 0 1,0 0 0,0-1-1,0 1 1,0 0-1,0-1 1,2 1 0,-1 0-245,0-1 0,0 1 0,0-1 0,1 0 0,-1 0 0,0 0 0,1 0 0,-1 0 0,0-1 1,0 1-1,0 0 0,1-1 0,-1 0 0,0 0 0,3-1 0,19-15-5321</inkml:trace>
</inkml:ink>
</file>

<file path=ppt/ink/ink1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9.490"/>
    </inkml:context>
    <inkml:brush xml:id="br0">
      <inkml:brushProperty name="width" value="0.025" units="cm"/>
      <inkml:brushProperty name="height" value="0.025" units="cm"/>
    </inkml:brush>
  </inkml:definitions>
  <inkml:trace contextRef="#ctx0" brushRef="#br0">102 0 15182,'0'0'2659,"-8"12"-807,7-11-1828,-56 91 3369,51-82-2851,1 0 0,0 1 0,1 0 1,0 0-1,1 0 0,0 1 0,1-1 0,-2 20 0,5-29-527,-1 0-1,0 0 1,1 0-1,-1 0 1,1 0-1,-1-1 1,1 1-1,0 0 1,0 0-1,0-1 1,0 1-1,0-1 1,0 1-1,0-1 1,1 1-1,-1-1 1,1 1-1,-1-1 1,1 0-1,-1 0 1,1 0 0,0 0-1,-1 0 1,1 0-1,0 0 1,0-1-1,-1 1 1,1-1-1,0 1 1,0-1-1,0 0 1,3 1-1,10 0-13,1 0-1,-1 0 1,20-3-1,-11 1-422,101 2-3705,-124-1 4196,0 0 1,-1 0-1,1 0 0,0 0 0,0 0 0,0 0 1,0 1-1,0-1 0,-1 0 0,1 0 0,0 1 1,0-1-1,0 1 0,-1-1 0,1 0 0,0 1 0,-1 0 1,1-1-1,0 1 0,-1-1 0,1 1 0,-1 0 1,1-1-1,-1 1 0,1 0 0,-1 0 0,1-1 1,-1 1-1,0 0 0,1 0 0,-1 0 0,0 0 0,0-1 1,0 1-1,0 0 0,0 0 0,1 0 0,-2 0 1,1 0-1,0-1 0,0 1 0,0 0 0,-1 1 1,1 1 248,-1-1 1,0 0 0,0 1 0,0-1-1,0 0 1,-1 0 0,1 0 0,-1 1 0,1-2-1,-1 1 1,0 0 0,1 0 0,-1 0 0,-3 1-1,-8 4-239,1-1-1,-1 0 1,-1-1-1,1-1 1,-1 0-1,1-1 0,-1 0 1,0-1-1,0-1 1,0 0-1,-1-1 1,-21-2-1,35 2-195,0 0 0,-1 0 0,1-1 0,0 1-1,0 0 1,-1 0 0,1-1 0,0 1 0,0 0 0,0-1 0,-1 1 0,1-1-1,0 1 1,0-1 0,0 0 0,0 0 0,0 1 0,0-1 0,0 0 0,0 0-1,1 0 1,-1 0 0,0 0 0,0 0 0,1 0 0,-1 0 0,1 0 0,-1-1 0,1 1-1,-1 0 1,1 0 0,0 0 0,0-1 0,-1 1 0,1 0 0,0-2 0,0 1-257,1 0 1,-1 0-1,1 1 1,0-1-1,-1 0 1,1 0-1,0 0 1,0 1-1,0-1 1,0 0-1,1 1 0,-1-1 1,0 1-1,1-1 1,-1 1-1,1 0 1,-1-1-1,1 1 1,-1 0-1,1 0 1,3-1-1,21-9-8087</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1.045"/>
    </inkml:context>
    <inkml:brush xml:id="br0">
      <inkml:brushProperty name="width" value="0.025" units="cm"/>
      <inkml:brushProperty name="height" value="0.025" units="cm"/>
    </inkml:brush>
  </inkml:definitions>
  <inkml:trace contextRef="#ctx0" brushRef="#br0">150 349 9289,'-2'10'7831,"-14"46"-1044,-9 35-473,23-82-6112,0 1 0,1-1 1,0 1-1,1 0 0,0-1 0,0 1 0,3 12 0,-3-21-196,1 1-1,-1 0 1,1-1-1,-1 1 1,1 0 0,0-1-1,0 1 1,0-1-1,0 1 1,0-1-1,0 0 1,0 1 0,0-1-1,0 0 1,1 0-1,-1 0 1,0 0 0,1 0-1,-1 0 1,1 0-1,-1 0 1,1-1-1,0 1 1,-1 0 0,1-1-1,0 0 1,-1 1-1,1-1 1,0 0 0,0 0-1,-1 0 1,1 0-1,0 0 1,2-1-1,0 1 11,0-1 0,0 0 0,0 0 0,0 0-1,0 0 1,-1-1 0,1 1 0,-1-1 0,1 0-1,-1 0 1,1-1 0,-1 1 0,5-6 0,0-2 8,0 0 0,-1-1 0,0 0 1,-1 0-1,-1-1 0,0 0 1,0 0-1,-1 0 0,0 0 1,3-25-1,-2-5 98,-2-83-1,-3 113-119,0-5-2,-1 0 0,0 0 0,-1 0 0,-1 0 0,-1 0 0,0 0 0,-1 1 0,-1 0 0,0 0 0,-1 0 0,-1 1 0,-1 0 0,-11-16 0,18 29 0,1 0 0,-1 0 0,0 0 0,0 0 0,0 0 0,0 1 0,-1-1 0,1 1 0,0-1 0,-1 1 0,1 0 0,-1 0 0,1 0 0,-1 0 0,1 0 0,-1 1 0,0-1 0,1 1 0,-1 0 0,-3 0 0,2 0 0,0 1 0,0 0 0,0 0 0,0 1 0,0-1 0,0 1 0,1 0 0,-1 0 0,1 0 0,0 0 0,-1 1 0,-3 3 0,-3 4 0,-1 1 0,2 1 0,-1 0 0,1 0 0,1 1 0,-8 16 0,11-19 0,1 0 0,0 0 0,0 1 0,1-1 0,-2 13 0,4-20 0,1-1 0,-1 0 0,1 1 0,0-1 0,0 1 0,0-1 0,0 0 0,0 1 0,0-1 0,1 0 0,-1 1 0,1-1 0,0 0 0,-1 1 0,1-1 0,0 0 0,1 0 0,-1 0 0,0 0 0,0 0 0,1 0 0,-1 0 0,1 0 0,0-1 0,0 1 0,-1 0 0,1-1 0,0 0 0,3 2 0,11 3-235,-1-2 0,1 0 1,0-1-1,1 0 0,-1-1 0,0-1 1,1-1-1,16-1 0,-19-1 8,0 2 0,1 0-1,-1 0 1,0 1 0,0 1 0,1 1 0,-1 0-1,-1 1 1,1 0 0,24 11 0,-35-12 269,0 0 1,0 0-1,0 0 0,0 0 1,0 0-1,0 1 1,-1-1-1,0 1 1,0 0-1,0 0 1,0-1-1,0 1 1,-1 1-1,0-1 0,1 0 1,-2 0-1,1 0 1,0 1-1,-1-1 1,0 0-1,0 1 1,0-1-1,-1 6 1,0-3-91,0 1 0,0 0 0,-1 0 0,0-1 0,0 1 0,-1-1 0,0 0 0,0 0 0,-1 0 0,1 0 0,-2 0 0,-4 6 0,-7-2-4255,3-8-2407,-5-3-6855</inkml:trace>
</inkml:ink>
</file>

<file path=ppt/ink/ink1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0.082"/>
    </inkml:context>
    <inkml:brush xml:id="br0">
      <inkml:brushProperty name="width" value="0.025" units="cm"/>
      <inkml:brushProperty name="height" value="0.025" units="cm"/>
    </inkml:brush>
  </inkml:definitions>
  <inkml:trace contextRef="#ctx0" brushRef="#br0">164 97 21268,'0'0'8611,"-11"-1"-8072,7 0-470,-1 0 0,1 1 0,-1-1 0,1 1 1,-1 0-1,0 1 0,1-1 0,-1 1 0,1 0 0,0 0 0,-1 0 0,1 1 0,0-1 0,-1 1 0,1 0 0,0 0 1,0 1-1,1-1 0,-1 1 0,0 0 0,1 0 0,0 0 0,0 0 0,0 1 0,0-1 0,0 1 0,1 0 1,-1 0-1,1 0 0,0 0 0,0 0 0,1 0 0,-3 8 0,3-9-106,1 0 0,-1 1 1,1-1-1,0 1 0,0-1 0,0 0 1,0 1-1,0-1 0,1 0 0,-1 1 0,1-1 1,0 0-1,0 0 0,0 0 0,1 1 1,-1-1-1,1 0 0,0-1 0,3 7 0,4 1-350,1 0 0,0-1 0,21 16 0,-24-21 266,-1 0 0,1 1 1,-1 0-1,0 0 0,0 1 0,-1 0 0,1 0 0,-1 0 0,-1 0 0,1 1 0,-1 0 0,0 0 0,3 9 0,-6-12 143,0-1 0,-1 1 0,1 0 0,-1-1 0,0 1 0,0 0 0,0-1 0,-1 1 0,1 0 0,-1-1 1,0 1-1,0-1 0,0 1 0,0-1 0,-1 1 0,1-1 0,-1 0 0,0 0 0,0 0 0,0 0 0,0 0 0,-1 0 0,1 0 0,-1-1 0,0 1 0,0-1 0,-4 3 0,0-1 253,0 0-1,-1 0 0,1-1 0,-1 0 0,0 0 1,0-1-1,0 0 0,0-1 0,0 1 0,0-2 0,-10 1 1,16-1-273,0 0 0,0 0 0,1-1 0,-1 1 0,0 0 1,0-1-1,1 1 0,-1-1 0,0 0 0,1 0 0,-1 1 1,0-1-1,1 0 0,-1-1 0,1 1 0,0 0 0,-1 0 1,1 0-1,0-1 0,0 1 0,0-1 0,0 1 0,0-1 1,0 1-1,0-1 0,0 0 0,1 1 0,-1-1 1,1 0-1,-1 0 0,1 1 0,0-1 0,-1 0 0,1 0 1,0 0-1,0 1 0,0-1 0,1 0 0,-1-2 0,1-3-3,-1 0-1,1 1 0,1-1 0,-1 1 1,1 0-1,0-1 0,1 1 0,-1 0 1,7-11-1,19-16-85,1 1 0,2 1 0,1 1-1,54-38 1,-37 30-31,50-50-1,-96 85 142,-1 1 0,0-1 0,0 1 0,0-1 0,0 1 0,-1-1 0,1 0 0,-1 0 0,1 0 0,-1 0 0,0 0 0,0 0 0,-1 0 0,2-7 0,-2 10-15,0-1 0,0 0 1,-1 1-1,1-1 1,0 0-1,0 1 0,0-1 1,0 0-1,-1 1 0,1-1 1,0 1-1,-1-1 1,1 0-1,0 1 0,-1-1 1,1 1-1,-1-1 0,1 1 1,-1-1-1,1 1 1,-1 0-1,1-1 0,-1 1 1,1-1-1,-1 1 1,0 0-1,-1-1 0,-1 1 0,1 0-1,0-1 1,0 1 0,0 0 0,0 0 0,0 1 0,0-1 0,0 0-1,0 1 1,0-1 0,-4 2 0,0 1-8,0 0 0,0 0 0,0 0 0,1 1 0,-1 0 0,1 0 0,0 0 0,0 1 0,1 0 0,-1 0 0,1 0 0,0 0 0,-6 11 0,6-9 0,0 0 0,0 1 0,1 0 0,0 0 0,0 0 0,1 0 0,0 0 0,0 0 0,1 0 0,-1 13 0,2-19 0,1-1 0,-1 1 0,1-1 0,-1 1 0,1 0 0,-1-1 0,1 0 0,0 1 0,0-1 0,0 1 0,0-1 0,0 0 0,0 0 0,0 0 0,0 1 0,0-1 0,0 0 0,1 0 0,-1-1 0,0 1 0,1 0 0,-1 0 0,1-1 0,-1 1 0,1-1 0,-1 1 0,1-1 0,0 1 0,-1-1 0,3 0 0,54 4 0,-49-4 0,33-4-1474,-16-5-2615,8-8-5146</inkml:trace>
</inkml:ink>
</file>

<file path=ppt/ink/ink1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0.687"/>
    </inkml:context>
    <inkml:brush xml:id="br0">
      <inkml:brushProperty name="width" value="0.025" units="cm"/>
      <inkml:brushProperty name="height" value="0.025" units="cm"/>
    </inkml:brush>
  </inkml:definitions>
  <inkml:trace contextRef="#ctx0" brushRef="#br0">39 1 18097,'0'0'7543,"-1"9"-6603,-15 87 2137,-5 195 1,21-289-3104,0-1 0,0 1 0,0 0 0,0-1 0,0 1 0,0-1 1,1 1-1,-1 0 0,1-1 0,-1 1 0,1-1 0,0 1 0,-1-1 0,1 0 0,0 1 0,0-1 0,0 0 0,0 1 1,0-1-1,1 0 0,-1 0 0,0 0 0,0 0 0,1 0 0,-1 0 0,0-1 0,1 1 0,-1 0 0,1-1 1,-1 1-1,1-1 0,0 1 0,-1-1 0,1 0 0,2 1 0,-2-1-427,0 0-1,0-1 1,0 1 0,0 0 0,0-1-1,0 1 1,0-1 0,0 0 0,0 0-1,0 1 1,0-1 0,-1 0 0,1-1-1,0 1 1,-1 0 0,1 0-1,0-1 1,1-1 0,12-19-8419</inkml:trace>
</inkml:ink>
</file>

<file path=ppt/ink/ink1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1.187"/>
    </inkml:context>
    <inkml:brush xml:id="br0">
      <inkml:brushProperty name="width" value="0.025" units="cm"/>
      <inkml:brushProperty name="height" value="0.025" units="cm"/>
    </inkml:brush>
  </inkml:definitions>
  <inkml:trace contextRef="#ctx0" brushRef="#br0">0 83 19635,'0'0'6630,"10"4"-5205,1 0-1202,0 0 0,0-1 0,0 0 0,1-1 0,0 0 0,-1-1 0,1-1 0,17 0 0,-26 0-162,0 0 0,1-1 0,-1 1 1,1 0-1,-1-1 0,0 0 0,0 0 1,1 0-1,-1 0 0,0-1 1,0 1-1,0-1 0,0 0 0,-1 0 1,1 0-1,0 0 0,-1 0 0,1 0 1,-1-1-1,0 1 0,0-1 1,0 0-1,0 0 0,0 0 0,-1 0 1,1 0-1,-1 0 0,0 0 1,1 0-1,-2 0 0,1-1 0,0 1 1,-1 0-1,1-1 0,-1 1 0,0-1 1,-1-3-1,1 6-63,0 0 0,0 0 0,-1 0 0,1 0 0,0 0 0,-1 0 1,1 1-1,-1-1 0,1 0 0,-1 0 0,1 0 0,-1 0 0,0 1 0,1-1 0,-1 0 0,0 1 0,0-1 0,1 1 0,-1-1 1,0 1-1,0-1 0,0 1 0,0-1 0,0 1 0,0 0 0,0-1 0,0 1 0,0 0 0,0 0 0,0 0 0,0 0 1,0 0-1,0 0 0,0 0 0,1 0 0,-1 0 0,0 0 0,0 1 0,0-1 0,-2 1 0,-1 0-13,-1 0-1,1 0 1,0 0-1,0 1 0,-1 0 1,1 0-1,0 0 1,-4 2-1,1 3 22,0-1-1,1 1 1,0 0 0,0 1-1,0-1 1,1 1 0,0 0-1,1 0 1,0 1-1,0-1 1,1 1 0,0 0-1,0 0 1,1 0 0,0 0-1,1 1 1,-1 16 0,2-24 0,0 0 1,0 0 0,1 0 0,-1-1 0,1 1-1,-1 0 1,1 0 0,0 0 0,0-1 0,-1 1 0,1 0-1,0-1 1,1 1 0,-1-1 0,0 1 0,0-1 0,1 1-1,-1-1 1,1 0 0,-1 0 0,1 0 0,-1 0 0,1 0-1,0 0 1,-1 0 0,1 0 0,0-1 0,0 1-1,0-1 1,0 1 0,-1-1 0,1 0 0,0 0 0,0 0-1,0 0 1,0 0 0,0 0 0,2-1 0,4 1 21,0-1 1,-1 0-1,1 0 1,-1-1-1,1 0 1,-1 0 0,0-1-1,12-5 1,-5-1-44,0 0 0,-1-1 1,0-1-1,0 0 0,-1 0 1,-1-1-1,0-1 0,-1 0 1,0 0-1,-1-1 0,9-17 1,-25 48 43,1 0 0,1 0 0,1 1 0,1-1 0,0 1 0,1 0 0,1 0 0,1 20 0,0-37-58,1 0 0,-1 0 0,0 0 0,0 0 0,0 0 0,1 0 0,-1 0 0,0 0 1,1 0-1,-1 0 0,1 0 0,-1 0 0,1-1 0,0 1 0,-1 0 0,1 0 0,0-1 0,-1 1 0,1 0 0,0-1 0,0 1 0,0 0 0,0-1 0,0 0 0,0 1 0,-1-1 0,1 1 0,0-1 0,0 0 1,0 0-1,0 1 0,0-1 0,0 0 0,1 0 0,-1 0 0,0 0 0,0 0 0,0 0 0,0-1 0,0 1 0,1 0 0,1-1-599,1 0-1,0-1 0,-1 1 1,1 0-1,-1-1 1,0 0-1,1 0 0,-1 0 1,0 0-1,3-3 1,19-21-6910</inkml:trace>
</inkml:ink>
</file>

<file path=ppt/ink/ink1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1.715"/>
    </inkml:context>
    <inkml:brush xml:id="br0">
      <inkml:brushProperty name="width" value="0.025" units="cm"/>
      <inkml:brushProperty name="height" value="0.025" units="cm"/>
    </inkml:brush>
  </inkml:definitions>
  <inkml:trace contextRef="#ctx0" brushRef="#br0">43 0 13901,'0'0'4933,"-2"9"-2371,-18 112 3784,5 76-2901,12-130-3316,2-40 102,0-27-100,1 0 1,0 0 0,0 0-1,0 0 1,0 0-1,0 0 1,5-194-730,-4 194 584,-1 0 0,0-1 0,1 1 0,-1 0 0,0 0 0,1-1 0,-1 1 0,0 0 0,1 0 0,-1 0 0,0 0 0,1 0 0,-1 0 0,0-1 0,1 1 0,-1 0 0,1 0 0,-1 0 0,0 0 0,1 0 0,-1 0 0,1 0 0,-1 1 0,0-1 0,1 0 0,-1 0 0,0 0 0,1 0 0,-1 0 0,1 1 0,-1-1 0,0 0 0,1 0 0,-1 0 0,0 1 0,0-1 0,1 0 0,-1 1 0,0-1 0,1 1 0,22 13-51,-17-10 48,4 0 33,0 1 0,1-1 1,-1 0-1,1-1 1,0-1-1,0 0 0,0 0 1,1-1-1,-1 0 0,21-2 1,-26 1 11,-1-1 0,1 0 0,0 0 0,-1-1-1,1 0 1,-1 0 0,1 0 0,-1 0 0,0-1 0,6-4 0,-8 5 12,0 0 0,-1 0 0,1-1 0,-1 1 0,0-1 0,0 0 0,0 0 0,0 0 0,0 0-1,0 0 1,-1 0 0,1 0 0,-1-1 0,0 1 0,0 0 0,-1-1 0,2-6 0,-2 10-41,0-1 1,0 1-1,0 0 1,0 0-1,0 0 0,0-1 1,0 1-1,0 0 1,0 0-1,0-1 1,0 1-1,0 0 0,0 0 1,0-1-1,0 1 1,0 0-1,0 0 0,0-1 1,0 1-1,0 0 1,0 0-1,0-1 0,0 1 1,0 0-1,-1 0 1,1 0-1,0-1 1,0 1-1,0 0 0,0 0 1,-1 0-1,1 0 1,0-1-1,0 1 0,0 0 1,-1 0-1,1 0 1,0 0-1,0 0 0,-1 0 1,1 0-1,0 0 1,0 0-1,-1 0 1,1 0-1,0 0 0,0 0 1,-1 0-1,-14 8-84,-12 18-25,20-16 122,1 0 0,0 1-1,0 0 1,-7 21 0,11-26 12,0 0 0,1 0 0,0 0 0,0-1 0,0 2 0,0-1 0,1 0 0,0 0 0,1 0 0,-1 0 0,3 11 0,-2-15-16,0-1-1,0 0 1,0 1 0,0-1 0,0 0-1,0 0 1,0 0 0,1 0-1,-1 0 1,0 0 0,0 0 0,1 0-1,-1-1 1,1 1 0,-1-1 0,1 1-1,-1-1 1,1 1 0,-1-1 0,1 0-1,-1 1 1,1-1 0,-1 0 0,1 0-1,0 0 1,-1-1 0,1 1 0,-1 0-1,1 0 1,2-2 0,2 1-153,0 0 0,-1 0 0,1-1 0,0 0 0,-1-1 1,11-4-1,-4-3-1983,0 0 0,0 0 0,-1-1 0,18-22 0,-6 2-5388</inkml:trace>
</inkml:ink>
</file>

<file path=ppt/ink/ink1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2.289"/>
    </inkml:context>
    <inkml:brush xml:id="br0">
      <inkml:brushProperty name="width" value="0.025" units="cm"/>
      <inkml:brushProperty name="height" value="0.025" units="cm"/>
    </inkml:brush>
  </inkml:definitions>
  <inkml:trace contextRef="#ctx0" brushRef="#br0">68 1 11082,'0'0'4682,"-4"11"-1719,-10 33 1284,-15 86 0,20-63-3517,2 1-1,4 83 0,3-150-723,-1 0 1,1-1-1,0 1 0,0-1 1,0 1-1,0 0 0,0-1 1,0 1-1,0-1 0,0 1 0,0 0 1,0-1-1,0 1 0,0-1 1,0 1-1,1 0 0,-1-1 1,0 1-1,0-1 0,1 1 1,-1-1-1,0 1 0,1-1 0,-1 1 1,1-1-1,-1 1 0,0-1 1,1 0-1,-1 1 0,1-1 1,-1 1-1,1-1 0,-1 0 0,1 0 1,0 1-1,-1-1 0,1 0 1,-1 0-1,1 0 0,0 1 1,-1-1-1,1 0 0,-1 0 0,1 0 1,0 0-1,-1 0 0,1 0 1,-1-1-1,1 1 0,0 0 1,0 0-1,1-1 7,0 0 0,0 0 0,0 0 1,-1-1-1,1 1 0,0 0 0,-1-1 0,1 1 1,-1-1-1,1 0 0,-1 0 0,0 1 0,2-4 1,2-6-93,-1-1-1,0-1 1,-1 1 0,0 0 0,-1-1 0,-1 0 0,0 1 0,0-1 0,-2 0 0,-2-21-1,1 39-89,2-4 182,0 1-1,0-1 1,0 0 0,0 0 0,1 0 0,-1 1-1,0-1 1,1 0 0,-1 0 0,1 0 0,0 0-1,-1 0 1,1 0 0,0 0 0,-1 0 0,2 2 0,3 1 9,1-1 1,-1 1-1,1-1 1,-1 0 0,1 0-1,0-1 1,0 1-1,0-1 1,0-1 0,0 1-1,1-1 1,-1 0-1,8 0 1,12 0 56,47-4 1,-68 2-18,1 1 0,-1-1 0,0 0 1,0-1-1,0 0 0,0 1 1,0-1-1,0-1 0,0 1 0,-1-1 1,8-5-1,-16 12 74,0-1 0,1 1 0,-1 0-1,1 1 1,0-1 0,1 0 0,-1 1 0,1-1 0,0 1-1,0 0 1,0 0 0,1 0 0,-1 0 0,1 0-1,0 0 1,1 0 0,-1 7 0,2-11-136,-1 0 0,1 0 0,0 0 0,-1 0 0,1-1 0,0 1 0,0 0 0,0 0 0,0 0 0,0-1 0,0 1 0,0 0 0,0-1 0,0 1 0,0-1 0,0 1 0,0-1 0,0 0 0,0 1 0,0-1 0,0 0 0,1 0 0,-1 0 0,2 0 0,37 0 0,-27 0 0,7-2-703,1 0 0,-1-2-1,0 0 1,-1-1 0,1-1 0,-1-1 0,0 0-1,-1-2 1,0 0 0,18-12 0,-29 16-5084,-3-1-3593</inkml:trace>
</inkml:ink>
</file>

<file path=ppt/ink/ink1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2.940"/>
    </inkml:context>
    <inkml:brush xml:id="br0">
      <inkml:brushProperty name="width" value="0.025" units="cm"/>
      <inkml:brushProperty name="height" value="0.025" units="cm"/>
    </inkml:brush>
  </inkml:definitions>
  <inkml:trace contextRef="#ctx0" brushRef="#br0">0 31 14734,'9'-4'3027,"4"-2"-1859,1 2 1,-1 0-1,1 0 0,0 1 1,0 1-1,28-1 1,-39 2-1078,0 1 1,0 0 0,0 0 0,0 0-1,0 1 1,0-1 0,0 1 0,0 0-1,0 0 1,0 0 0,0 0-1,-1 0 1,1 0 0,0 1 0,-1-1-1,1 1 1,-1 0 0,1 0 0,-1 0-1,0 0 1,0 0 0,0 0 0,0 1-1,0-1 1,0 1 0,-1 0 0,1-1-1,-1 1 1,0 0 0,0 0-1,0-1 1,0 1 0,0 0 0,-1 0-1,1 0 1,-1 0 0,0 0 0,0 1-1,0-1 1,0 0 0,0 0 0,-2 3-1,2-1-28,-1 1-1,-1-1 0,1 1 0,-1-1 1,0 0-1,0 0 0,0 0 0,-1 0 1,0 0-1,0-1 0,0 1 1,-6 5-1,-53 47 517,51-49-483,0 0-1,1 1 0,0 0 0,1 1 0,0 0 0,-9 13 1,17-22-89,1 0 0,-1-1 1,0 1-1,1 0 0,-1 0 0,1 0 1,-1 0-1,1 0 0,-1 0 1,1-1-1,0 1 0,-1 0 1,1 0-1,0 0 0,0 1 1,0-1-1,0 0 0,0 0 1,0 0-1,0 0 0,0 0 0,0 0 1,0 0-1,0 0 0,1 0 1,-1 0-1,1 0 0,-1 0 1,0 0-1,1-1 0,-1 1 1,1 0-1,0 0 0,-1 0 1,1 0-1,0-1 0,-1 1 0,1 0 1,0-1-1,0 1 0,0-1 1,0 1-1,0 0 0,0-1 1,-1 0-1,1 1 0,0-1 1,0 0-1,0 1 0,2-1 1,7 2 76,0-1 0,0 0-1,0-1 1,15-1 0,-11 1-49,22-1-63,-1-1-1,38-7 1,-58 7-79,0-2 0,-1 0 0,0 0 1,1-1-1,-2-1 0,1 0 0,20-13 0,-32 17-261,0 1-1,0-1 1,0 1 0,-1-1-1,1 0 1,0 0-1,-1 0 1,1 0-1,-1 0 1,0 0-1,0 0 1,0 0-1,1-3 1,-1 4-87,-1-1 0,0 1 0,0 0 0,0 0 0,0 0 0,0 0 0,0 0 0,0 0 0,0 0 0,0 0 0,-1 0 0,1 0 0,0-1 0,-1 1 1,1 0-1,0 0 0,-1 0 0,0 1 0,1-1 0,-2-2 0,-19-12-11791</inkml:trace>
</inkml:ink>
</file>

<file path=ppt/ink/ink1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3.283"/>
    </inkml:context>
    <inkml:brush xml:id="br0">
      <inkml:brushProperty name="width" value="0.025" units="cm"/>
      <inkml:brushProperty name="height" value="0.025" units="cm"/>
    </inkml:brush>
  </inkml:definitions>
  <inkml:trace contextRef="#ctx0" brushRef="#br0">1 27 10890,'0'0'13069,"92"0"-12717,-38-3-320,2-1-32,1-1-1826,1-1-3395,0-2-6950</inkml:trace>
</inkml:ink>
</file>

<file path=ppt/ink/ink1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3.640"/>
    </inkml:context>
    <inkml:brush xml:id="br0">
      <inkml:brushProperty name="width" value="0.025" units="cm"/>
      <inkml:brushProperty name="height" value="0.025" units="cm"/>
    </inkml:brush>
  </inkml:definitions>
  <inkml:trace contextRef="#ctx0" brushRef="#br0">207 33 12492,'0'0'8397,"-10"-4"-3678,-7-3-3262,0 2-1,0 0 0,-25-4 1,35 8-1234,0 0 0,-1 0 0,1 1 0,0 1 0,-15 1 0,20-1-236,-1-1 1,1 1-1,-1 0 0,1 0 0,-1 0 1,1 0-1,-1 0 0,1 0 0,0 1 1,0-1-1,0 1 0,0 0 0,0-1 1,0 1-1,0 0 0,0 0 1,-1 3-1,2-4-16,1 0 0,-1 0 0,1 0 0,-1 0 1,1 1-1,0-1 0,-1 0 0,1 0 0,0 0 1,0 1-1,0-1 0,0 0 0,0 0 0,0 0 0,0 1 1,0-1-1,1 0 0,-1 0 0,0 0 0,1 0 0,-1 1 1,1-1-1,-1 0 0,1 0 0,-1 0 0,1 0 0,0 0 1,-1 0-1,1 0 0,0-1 0,0 1 0,0 0 0,0 0 1,0 0-1,0-1 0,0 1 0,0-1 0,0 1 1,2 0-1,51 20-790,-42-18 623,52 15-500,-37-11 394,-1 0 1,42 19-1,-67-26 349,-1 0 1,1 0-1,0 0 0,-1 1 1,1-1-1,0 0 1,-1 1-1,1-1 0,-1 0 1,1 1-1,-1-1 0,1 0 1,-1 1-1,1-1 0,-1 1 1,1-1-1,-1 1 1,1 0-1,-1-1 0,0 1 1,1-1-1,-1 1 0,0 0 1,0-1-1,1 1 1,-1-1-1,0 1 0,0 0 1,0-1-1,0 1 0,0 0 1,0-1-1,0 1 1,0 0-1,0-1 0,0 1 1,0 0-1,0-1 0,-1 1 1,1 0-1,0-1 1,0 1-1,-1 0 0,1-1 1,0 1-1,-1-1 0,1 1 1,-1-1-1,1 1 1,-1-1-1,1 1 0,-1-1 1,1 1-1,-1-1 0,1 0 1,-1 1-1,1-1 1,-1 0-1,0 0 0,1 1 1,-2-1-1,-42 20 1070,43-19-1199,-134 37 168,94-30-3931,80-20-7397,-15 1 1953</inkml:trace>
</inkml:ink>
</file>

<file path=ppt/ink/ink1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3.984"/>
    </inkml:context>
    <inkml:brush xml:id="br0">
      <inkml:brushProperty name="width" value="0.025" units="cm"/>
      <inkml:brushProperty name="height" value="0.025" units="cm"/>
    </inkml:brush>
  </inkml:definitions>
  <inkml:trace contextRef="#ctx0" brushRef="#br0">14 1 14670,'0'0'11227,"-1"12"-10096,-8 79 1194,6 147 0,3-234-2303,0 1 0,0-1-1,1 0 1,0 0 0,0 1 0,0-1 0,0 0-1,0 0 1,1 0 0,0 0 0,0 0 0,0-1 0,0 1-1,0 0 1,1-1 0,0 0 0,0 1 0,0-1-1,0 0 1,0-1 0,0 1 0,1 0 0,-1-1 0,1 0-1,0 0 1,0 0 0,0 0 0,6 1 0,-2-1 8,-1-1 0,1 0 1,0-1-1,0 0 1,0 0-1,0 0 1,0-1-1,0-1 0,-1 1 1,1-1-1,0 0 1,-1-1-1,0 0 1,14-7-1,0-3-30,1-1 0,-2-1 0,24-21 0,-30 24 0,-20 21 0,0 0 0,1 0 0,1 0 0,-7 16 0,5-9 0,-13 35 0,18-48 0,0 0 0,1 0 0,-1 0 0,0 0 0,1 0 0,0 0 0,0 0 0,0 0 0,0 0 0,0 0 0,1 1 0,-1-1 0,1 0 0,0 0 0,1 3 0,-1-4-128,1-1 0,-1 0 0,1 0 0,0-1 0,-1 1 0,1 0 0,0 0 0,-1-1-1,1 1 1,0-1 0,-1 1 0,1-1 0,0 0 0,0 0 0,0 0 0,-1 0 0,1 0 0,0 0 0,0 0 0,0-1 0,1 0 0,41-11-6926,-13-5-3030</inkml:trace>
</inkml:ink>
</file>

<file path=ppt/ink/ink1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4.324"/>
    </inkml:context>
    <inkml:brush xml:id="br0">
      <inkml:brushProperty name="width" value="0.025" units="cm"/>
      <inkml:brushProperty name="height" value="0.025" units="cm"/>
    </inkml:brush>
  </inkml:definitions>
  <inkml:trace contextRef="#ctx0" brushRef="#br0">18 1 13805,'0'0'13132,"-12"53"-11050,8-39-993,2 0-544,2-3-449,0-7-769</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1.391"/>
    </inkml:context>
    <inkml:brush xml:id="br0">
      <inkml:brushProperty name="width" value="0.025" units="cm"/>
      <inkml:brushProperty name="height" value="0.025" units="cm"/>
    </inkml:brush>
  </inkml:definitions>
  <inkml:trace contextRef="#ctx0" brushRef="#br0">1 31 16400,'0'0'3907,"59"-31"-2241,-29 31-1346,0 2-416,-11 11-3139,-11 1-8712</inkml:trace>
</inkml:ink>
</file>

<file path=ppt/ink/ink1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6.814"/>
    </inkml:context>
    <inkml:brush xml:id="br0">
      <inkml:brushProperty name="width" value="0.025" units="cm"/>
      <inkml:brushProperty name="height" value="0.025" units="cm"/>
    </inkml:brush>
  </inkml:definitions>
  <inkml:trace contextRef="#ctx0" brushRef="#br0">160 147 14734,'1'-2'337,"-1"0"0,1 0-1,-1 1 1,0-1 0,0 0 0,0 0 0,0 0-1,0 0 1,0 0 0,0 0 0,-1 0 0,1 0-1,-1 0 1,1 0 0,-1 1 0,0-1 0,0 0-1,0 0 1,-2-2 0,2 3-230,-1 0-1,1 0 1,-1 0-1,1 0 1,-1 1 0,1-1-1,-1 1 1,0-1-1,1 1 1,-1 0 0,0-1-1,1 1 1,-1 0-1,0 0 1,1 0 0,-1 1-1,0-1 1,1 0-1,-1 0 1,0 1 0,1-1-1,-1 1 1,1 0-1,-1-1 1,-1 2 0,-4 2-67,1 0 1,-1 0 0,1 1 0,0 0 0,0 0 0,0 0 0,1 1 0,0 0 0,0 0 0,0 0-1,-5 11 1,5-8 42,0-1 1,0 2-1,1-1 0,0 0 0,1 1 0,0-1 0,1 1 0,-3 15 0,5-24-81,0 0 0,0-1 0,1 1 1,-1 0-1,0 0 0,0 0 0,0-1 0,0 1 0,1 0 0,-1 0 0,0-1 0,1 1 0,-1 0 1,1 0-1,-1-1 0,1 1 0,-1-1 0,1 1 0,-1 0 0,1-1 0,-1 1 0,1-1 0,0 1 1,-1-1-1,1 1 0,0-1 0,0 0 0,-1 1 0,1-1 0,0 0 0,0 0 0,-1 0 0,1 1 1,0-1-1,0 0 0,0 0 0,-1 0 0,1 0 0,0 0 0,0 0 0,0-1 0,-1 1 0,1 0 1,0 0-1,1-1 0,40-14 221,-22 0-14,0 0 0,-1-1 0,-1-1 0,0-1 1,-1-1-1,-1 0 0,-1-1 0,-1 0 0,-1-2 0,0 1 0,-2-2 0,12-31 0,-23 55 49,-13 40-56,-8 49 0,19-77-202,-6 90 0,8-97 4,-1-1-1,2 1 0,-1 0 0,1-1 0,0 1 0,0 0 0,0-1 1,1 1-1,-1-1 0,2 0 0,-1 0 0,0 1 0,1-1 0,5 7 1,-5-10 25,0 1 0,-1-1 0,1 0 1,0-1-1,0 1 0,0-1 0,0 1 1,1-1-1,-1 0 0,0 0 0,0 0 1,1 0-1,-1-1 0,1 1 1,-1-1-1,0 0 0,1 0 0,-1 0 1,1-1-1,-1 1 0,0-1 0,1 0 1,-1 0-1,0 0 0,0 0 0,1 0 1,-1-1-1,0 0 0,0 1 0,4-5 1,3 0 18,0-2 0,0 0 0,-1 0 0,0 0 0,0-1 0,-1-1 0,8-10 1,-7 6 49,1-1 1,-2 1 0,0-1 0,-1-1-1,8-24 1,-17 54-102,-2 5 15,1 1-1,0 38 1,3-57-4,0 0 0,0 1-1,0-1 1,1 0 0,-1 1 0,0-1-1,1 0 1,-1 0 0,1 0 0,-1 1 0,1-1-1,-1 0 1,1 0 0,0 0 0,0 0-1,-1 0 1,1 0 0,0 0 0,0 0-1,0 0 1,0-1 0,0 1 0,0 0-1,0-1 1,2 2 0,0-1 23,0 0 0,0-1-1,0 1 1,0 0 0,1-1 0,-1 0-1,0 0 1,0 0 0,7-1 0,-1 0 34,-1-1 0,1 0 1,0 0-1,-1-1 0,1-1 0,12-6 0,-9 3-40,0-1-1,0-1 0,-1 0 0,0-1 1,0 0-1,-1-1 0,0 0 0,-1 0 0,-1-1 1,0 0-1,0 0 0,8-19 0,-15 15 48,-12 26 43,-13 25 40,17-24-155,1 1 0,1 0 0,0 0 0,1 1 0,0-1 0,1 1 0,1 0 0,0 0 0,0 0 0,1 0 0,1 0 0,1 15 0,0-26-6,-1 0-1,1 0 1,0 0-1,-1 0 1,1 0 0,0 0-1,0-1 1,0 1-1,1 0 1,-1 0-1,0-1 1,1 1 0,-1-1-1,1 1 1,-1-1-1,1 0 1,0 1 0,-1-1-1,1 0 1,0 0-1,0 0 1,0 0-1,0-1 1,0 1 0,0-1-1,0 1 1,0-1-1,0 1 1,0-1 0,0 0-1,1 0 1,-1 0-1,0 0 1,0-1 0,3 0-1,2 1-103,-1-1-1,0 0 1,0-1-1,1 0 0,-1 0 1,0 0-1,0-1 1,-1 1-1,1-1 1,9-7-1,-7 3-983,-1-1 0,0 0-1,0 0 1,0 0-1,-1-1 1,8-15 0,10-25-6038</inkml:trace>
</inkml:ink>
</file>

<file path=ppt/ink/ink1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7.139"/>
    </inkml:context>
    <inkml:brush xml:id="br0">
      <inkml:brushProperty name="width" value="0.025" units="cm"/>
      <inkml:brushProperty name="height" value="0.025" units="cm"/>
    </inkml:brush>
  </inkml:definitions>
  <inkml:trace contextRef="#ctx0" brushRef="#br0">26 1 18353,'0'0'5766,"-26"50"-6631,44-47-5605</inkml:trace>
</inkml:ink>
</file>

<file path=ppt/ink/ink1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7.638"/>
    </inkml:context>
    <inkml:brush xml:id="br0">
      <inkml:brushProperty name="width" value="0.025" units="cm"/>
      <inkml:brushProperty name="height" value="0.025" units="cm"/>
    </inkml:brush>
  </inkml:definitions>
  <inkml:trace contextRef="#ctx0" brushRef="#br0">20 1 19314,'0'0'470,"0"14"0,-19 495 6721,19-508-7153,0 0 0,0 0 1,0 0-1,0 0 1,0 0-1,0 0 0,0 0 1,0 0-1,0-1 1,0 1-1,0 0 0,0 0 1,0 0-1,1 0 1,-1 0-1,0 0 0,1-1 1,-1 1-1,1 0 1,-1 0-1,1-1 0,-1 1 1,1 0-1,0-1 1,-1 1-1,1 0 0,0-1 1,-1 1-1,1-1 1,0 1-1,0-1 0,0 1 1,-1-1-1,1 0 1,0 1-1,0-1 0,0 0 1,0 0-1,0 0 1,0 0-1,-1 1 0,1-1 1,0 0-1,0-1 1,0 1-1,0 0 0,0 0 1,0 0-1,0 0 0,0-1 1,-1 1-1,3-1 1,3-2 203,0 0 0,0 0 1,-1 0-1,1-1 0,-1 0 1,7-6-1,56-55 156,-2-2 0,-4-4-1,82-121 1,-142 189-523,13-23-6634,-17 19 1246,-12 9-22,-4 6-7795</inkml:trace>
</inkml:ink>
</file>

<file path=ppt/ink/ink1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8"/>
    </inkml:context>
    <inkml:brush xml:id="br0">
      <inkml:brushProperty name="width" value="0.025" units="cm"/>
      <inkml:brushProperty name="height" value="0.025" units="cm"/>
    </inkml:brush>
  </inkml:definitions>
  <inkml:trace contextRef="#ctx0" brushRef="#br0">0 1 17008,'0'0'2883,"3"65"-577,9-42-737,3 1-736,1-1-480,3-1-225,0-2-385,4-6-2081,-5-7-1890,0-7-3011</inkml:trace>
</inkml:ink>
</file>

<file path=ppt/ink/ink1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8.997"/>
    </inkml:context>
    <inkml:brush xml:id="br0">
      <inkml:brushProperty name="width" value="0.025" units="cm"/>
      <inkml:brushProperty name="height" value="0.025" units="cm"/>
    </inkml:brush>
  </inkml:definitions>
  <inkml:trace contextRef="#ctx0" brushRef="#br0">25 103 14958,'0'0'2712,"-5"9"-144,-12 30-107,17-38-2357,-1 1-1,1-1 1,-1 1 0,1-1-1,0 1 1,-1 0 0,1-1 0,0 1-1,0-1 1,0 1 0,0-1-1,0 1 1,1 0 0,-1-1 0,0 1-1,1-1 1,-1 1 0,1-1 0,0 1-1,-1-1 1,1 0 0,0 1-1,0-1 1,0 0 0,0 1 0,0-1-1,0 0 1,0 0 0,0 0-1,0 0 1,1 0 0,-1 0 0,0 0-1,1-1 1,-1 1 0,1 0 0,-1-1-1,1 1 1,-1-1 0,1 1-1,-1-1 1,1 0 0,1 0 0,4 2 73,1-1 1,-1-1-1,1 1 1,-1-1-1,0 0 1,1-1 0,9-2-1,-8 0-113,0-1-1,-1 0 1,0-1-1,0 0 1,0 0 0,0-1-1,-1 0 1,0 0-1,0-1 1,-1 0-1,0 0 1,0 0 0,-1-1-1,1 0 1,-2 0-1,1-1 1,-1 1-1,0-1 1,-1 0 0,0 0-1,2-13 1,-4 22-60,-1-1 1,0 0-1,0 0 1,0 0 0,0 1-1,0-1 1,0 0-1,0 0 1,0 0-1,0 0 1,0 1 0,0-1-1,0 0 1,-1 0-1,1 1 1,0-1-1,0 0 1,-1 0-1,1 1 1,-1-1 0,1 0-1,-1 1 1,1-1-1,-1 0 1,1 1-1,-1-1 1,1 1 0,-1-1-1,0 1 1,1-1-1,-1 1 1,0-1-1,1 1 1,-1 0-1,0-1 1,0 1 0,0 0-1,1 0 1,-1 0-1,0-1 1,0 1-1,0 0 1,1 0 0,-1 0-1,0 0 1,0 0-1,0 1 1,1-1-1,-1 0 1,0 0-1,0 0 1,0 1 0,1-1-1,-1 0 1,0 1-1,1-1 1,-1 1-1,0-1 1,1 1 0,-1-1-1,-1 2 1,-3 1-21,0 0 1,0 1 0,1 0-1,-1 0 1,1 0 0,0 0-1,-6 7 1,2 3 9,1 0 0,0 1 1,1-1-1,0 1 0,1 0 0,1 1 1,1-1-1,0 1 0,1-1 0,0 1 1,1 0-1,2 16 0,-1-30 8,1 0-1,-1-1 1,0 1-1,1 0 1,0-1-1,-1 1 1,1-1-1,0 1 1,0-1-1,0 1 0,0-1 1,0 0-1,0 1 1,0-1-1,0 0 1,0 0-1,1 0 1,-1 0-1,0 0 1,1 0-1,-1 0 1,1 0-1,-1 0 1,1-1-1,-1 1 1,1-1-1,0 1 1,-1-1-1,1 0 1,0 0-1,-1 1 1,1-1-1,0 0 0,0 0 1,-1-1-1,4 1 1,1-1 10,0 0-1,-1 0 1,1 0-1,0 0 1,-1-1 0,1 0-1,-1 0 1,1-1-1,7-5 1,2-3-11,-1-1 1,-1 0-1,0-1 1,-1-1-1,-1 0 1,0-1-1,0 0 0,-2 0 1,0-1-1,-1 0 1,0-1-1,-1 0 1,-1 0-1,5-26 0,-58 173-417,45-124 435,1 0 1,0 0-1,0 1 0,0-1 1,1 0-1,-1 0 0,2 10 1,0-16-14,-1 1 1,1-1 0,-1 0-1,1 1 1,-1-1-1,1 0 1,-1 1 0,1-1-1,-1 0 1,1 0 0,-1 0-1,1 1 1,-1-1-1,1 0 1,-1 0 0,1 0-1,-1 0 1,1 0-1,0 0 1,-1 0 0,1 0-1,-1 0 1,1 0 0,-1-1-1,1 1 1,-1 0-1,1 0 1,-1 0 0,1-1-1,-1 1 1,1 0-1,-1-1 1,1 1 0,20-11 211,-4-6-161,0 0 1,-1-1-1,24-34 0,24-28 18,-64 80-76,0-1-1,1 1 1,-1 0-1,0-1 0,0 1 1,0 0-1,1-1 1,-1 1-1,0 0 1,0 0-1,1-1 1,-1 1-1,0 0 0,0 0 1,1-1-1,-1 1 1,0 0-1,1 0 1,-1 0-1,0 0 1,1 0-1,-1-1 1,1 1-1,-1 0 0,0 0 1,1 0-1,-1 0 1,0 0-1,1 0 1,-1 0-1,1 0 1,-1 0-1,0 0 1,1 0-1,-1 1 0,0-1 1,1 0-1,-1 0 1,0 0-1,1 0 1,-1 1-1,0-1 1,1 0-1,-1 1 1,5 21-153,-10 34-71,5-55 225,-19 117 182,7-47 160,-6 133-1,29-82-213,-12-119-89,0 0 0,0-1 1,0 1-1,-1 0 0,1-1 1,-1 1-1,1-1 0,-1 1 0,0-1 1,0 0-1,0 0 0,0 0 1,0 0-1,-1 0 0,-3 3 1,-44 28 687,44-30-706,4-1-21,-1 0 0,1 0 0,-1 0 0,0-1 0,1 1 0,-1-1 0,0 0 0,0 0 0,0 0 0,0 0 0,0-1 0,-4 1 0,6-2 0,0 0 0,-1 0 0,1 0 0,0 0 0,1 0 0,-1 0 0,0-1 0,0 1 0,0 0 0,1-1 0,-1 1 0,0 0 0,1-1 0,0 1 0,-1-1 0,1 1 0,0-1 0,0 1 0,-1-1 0,1 1 0,0-1 0,1 1 0,-1-1 0,0 1 0,0-1 0,1-1 0,0-18 0,1 0 0,1 0 0,1 0 0,1 0 0,14-37 0,50-101 0,-44 107 0,-6 9 0,-1 2 0,1 1 0,1 0 0,3 2 0,35-47 0,-58 84 0,1 0 0,-1 0 0,1 0 0,0 0 0,-1 0 0,1 0 0,0 0 0,0 0 0,0 0 0,0 0 0,0 0 0,0 1 0,0-1 0,0 0 0,0 1 0,0-1 0,0 1 0,0-1 0,1 1 0,-1 0 0,0-1 0,0 1 0,0 0 0,1 0 0,1 0 0,-2 1 0,-1 0 0,1 0 0,0 0 0,-1 1 0,1-1 0,-1 0 0,0 1 0,1-1 0,-1 0 0,0 1 0,0-1 0,0 0 0,0 1 0,0-1 0,0 1 0,0-1 0,-1 3 0,-15 68 0,0-37 0,-12 32 0,26-62 0,1 1 0,-1-1 0,1 0 0,0 0 0,1 1 0,-1-1 0,1 0 0,0 1 0,0-1 0,1 6 0,0-11 0,-1 1 0,1-1 0,-1 1 0,1-1 0,-1 1 0,1-1 0,-1 0 0,1 1 0,-1-1 0,1 0 0,-1 1 0,1-1 0,-1 0 0,1 0 0,0 0 0,-1 1 0,1-1 0,-1 0 0,1 0 0,0 0 0,-1 0 0,1 0 0,0 0 0,-1 0 0,1 0 0,0 0 0,-1-1 0,1 1 0,-1 0 0,1 0 0,-1 0 0,1-1 0,0 1 0,0-1 0,21-9 0,-8-2 0,0 1 0,-1-2 0,-1 0 0,0 0 0,18-27 0,20-24 0,-49 64 0,-1-1 0,0 1 0,0 0 0,0-1 0,0 1 0,1 0 0,-1-1 0,0 1 0,0-1 0,1 1 0,-1 0 0,0 0 0,0-1 0,1 1 0,-1 0 0,0-1 0,1 1 0,-1 0 0,1 0 0,-1 0 0,0-1 0,1 1 0,-1 0 0,1 0 0,-1 0 0,0 0 0,1 0 0,-1 0 0,1 0 0,-1 0 0,1 0 0,-1 0 0,0 0 0,1 0 0,-1 0 0,1 0 0,-1 0 0,0 0 0,1 1 0,-1-1 0,1 0 0,-1 0 0,0 0 0,1 1 0,-1-1 0,0 0 0,1 0 0,-1 1 0,1-1 0,2 30 0,-13 37 0,-3-27-92,9-28-170,0 1 1,0-1 0,-3 26 0,11-36-5199,16-11 1492,34-41-6837,-22 16 1362</inkml:trace>
</inkml:ink>
</file>

<file path=ppt/ink/ink1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9.324"/>
    </inkml:context>
    <inkml:brush xml:id="br0">
      <inkml:brushProperty name="width" value="0.025" units="cm"/>
      <inkml:brushProperty name="height" value="0.025" units="cm"/>
    </inkml:brush>
  </inkml:definitions>
  <inkml:trace contextRef="#ctx0" brushRef="#br0">83 23 15246,'-3'27'3548,"0"24"1299,3-50-4740,0 0-1,0 0 1,0 0-1,1 0 1,-1 1-1,0-1 1,0 0 0,1 0-1,-1 0 1,1 0-1,-1 0 1,1 0-1,-1 0 1,1 0-1,0 0 1,-1-1-1,1 1 1,0 0-1,0 0 1,0-1-1,-1 1 1,1 0 0,0-1-1,0 1 1,0 0-1,0-1 1,0 0-1,0 1 1,0-1-1,0 0 1,1 1-1,-1-1 1,0 0-1,1 0 1,2 0-16,0-1 0,0 0 0,0 0 1,-1-1-1,1 1 0,0-1 0,-1 0 0,1 0 0,-1 0 1,0 0-1,0-1 0,0 1 0,0-1 0,0 0 1,0 1-1,-1-2 0,1 1 0,-1 0 0,0 0 0,0-1 1,0 1-1,-1-1 0,1 1 0,-1-1 0,0 0 0,0 0 1,0 1-1,0-1 0,-1 0 0,1 0 0,-1 0 0,0 0 1,0 0-1,-1 0 0,1 0 0,-1 0 0,-1-4 1,2 7-87,-1 0 0,0 1 0,1-1 0,-1 0 0,0 0 1,1 1-1,-1-1 0,0 0 0,0 1 0,0-1 0,0 1 1,1-1-1,-1 1 0,0-1 0,0 1 0,0 0 0,0-1 1,0 1-1,0 0 0,0 0 0,0 0 0,0 0 0,0 0 1,0 0-1,0 0 0,0 0 0,0 0 0,0 0 0,0 0 1,0 1-1,0-1 0,-2 1 0,0 0-15,0 0 0,-1 1 0,1-1 0,0 1 0,0-1 0,0 1 0,0 0 0,-4 4 0,-5 8 2,0 0 1,1 0 0,1 1 0,1 0 0,0 1 0,1 0 0,0 1 0,1-1 0,1 1-1,1 1 1,1-1 0,0 1 0,1 0 0,-1 18 0,4-34-82,0 0 1,0 0-1,0 0 0,0 0 1,1-1-1,-1 1 0,0 0 1,1 0-1,-1 0 0,1-1 1,0 1-1,0 0 1,-1-1-1,1 1 0,0 0 1,1-1-1,-1 1 0,0-1 1,0 0-1,0 1 1,1-1-1,2 2 0,-1-2-308,-1 1 0,1-1 0,0 0 0,0-1 0,0 1 0,0 0 0,0-1-1,0 0 1,0 0 0,0 0 0,0 0 0,6-1 0,1 0-1135,0-2 1,1 1-1,-1-2 1,0 1-1,-1-1 1,1-1-1,11-6 1,25-22-1720</inkml:trace>
</inkml:ink>
</file>

<file path=ppt/ink/ink1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9.693"/>
    </inkml:context>
    <inkml:brush xml:id="br0">
      <inkml:brushProperty name="width" value="0.025" units="cm"/>
      <inkml:brushProperty name="height" value="0.025" units="cm"/>
    </inkml:brush>
  </inkml:definitions>
  <inkml:trace contextRef="#ctx0" brushRef="#br0">203 1 17360,'-10'3'2221,"-9"5"-1233,1 1-1,0 0 0,0 1 1,-26 20-1,38-26-780,0 1-1,1-1 0,-1 1 0,1 0 1,0 0-1,0 1 0,1 0 1,-1-1-1,1 1 0,1 1 0,-1-1 1,1 1-1,0-1 0,0 1 0,1 0 1,0 0-1,0 0 0,0 9 1,2-15-203,0 1 1,1-1 0,-1 1 0,1-1-1,0 1 1,-1-1 0,1 0 0,0 1 0,0-1-1,0 0 1,0 0 0,0 1 0,0-1-1,0 0 1,0 0 0,0 0 0,1 0-1,-1 0 1,0-1 0,1 1 0,-1 0 0,0-1-1,1 1 1,-1-1 0,1 1 0,-1-1-1,1 1 1,-1-1 0,1 0 0,-1 0 0,1 0-1,1 0 1,65 0 125,-49 0-193,10-1 51,-17-1-41,1 2-1,-1 0 0,1 0 1,-1 1-1,17 4 0,-27-4 67,0-1-1,0 1 1,0 0-1,1 0 1,-2 0-1,1 0 1,0 0-1,0 0 1,0 0-1,0 1 1,-1-1 0,1 1-1,-1-1 1,1 1-1,-1 0 1,1-1-1,-1 1 1,0 0-1,0 0 1,0 0-1,0 0 1,0 0-1,-1 0 1,1 0-1,-1 1 1,1-1-1,-1 0 1,0 0 0,1 0-1,-1 0 1,0 1-1,-1-1 1,1 0-1,0 0 1,-2 5-1,1-3 138,-1 1 0,0-1 0,0 1 0,0-1 0,-1 0 0,0 0 0,1 0 0,-1 0 0,-1-1 0,1 1 0,0-1 0,-1 1 0,0-1 0,0 0 0,-4 2 0,-68 39 1271,72-42-1355,-11 6 1,4-2-62,0 0 0,-1-1-1,1 0 1,-1-1 0,0 0 0,-18 3 0,30-7-21,0 0-1,0 0 0,0 0 1,-1 0-1,1 0 1,0 0-1,0 0 1,0 0-1,0 0 1,-1 0-1,1 0 1,0 0-1,0 0 1,0 0-1,-1 0 1,1 0-1,0 0 1,0 0-1,0 0 1,0 0-1,0 0 1,-1 0-1,1 0 1,0 0-1,0-1 1,0 1-1,0 0 1,0 0-1,-1 0 1,1 0-1,0 0 1,0 0-1,0-1 1,0 1-1,0 0 1,0 0-1,0 0 1,0 0-1,0-1 1,0 1-1,0 0 1,0 0-1,0 0 1,0-1-1,0 1 1,0 0-1,0 0 1,0 0-1,0 0 1,0-1-1,0 1 1,0 0-1,0 0 1,0 0-1,8-15-2186,15-11-2966,9-2 498,3-6-1660</inkml:trace>
</inkml:ink>
</file>

<file path=ppt/ink/ink1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0.066"/>
    </inkml:context>
    <inkml:brush xml:id="br0">
      <inkml:brushProperty name="width" value="0.025" units="cm"/>
      <inkml:brushProperty name="height" value="0.025" units="cm"/>
    </inkml:brush>
  </inkml:definitions>
  <inkml:trace contextRef="#ctx0" brushRef="#br0">73 145 20980,'0'0'4788,"-4"12"-3026,-11 28-748,2 1 1,1 0-1,3 0 0,-9 80 1,17-107-978,1 37 154,0-50-214,0 0 0,0 1-1,0-1 1,0 0 0,0 0-1,0 1 1,1-1 0,-1 0 0,0 0-1,1 1 1,-1-1 0,1 0-1,-1 0 1,1 0 0,0 0 0,0 0-1,-1 0 1,1 0 0,0 0 0,0 0-1,0 0 1,0-1 0,0 1-1,0 0 1,0 0 0,0-1 0,0 1-1,0-1 1,2 1 0,-2-1-217,1 0 1,-1 0 0,1-1-1,-1 1 1,1-1-1,-1 1 1,0-1 0,1 1-1,-1-1 1,0 0-1,0 0 1,1 1 0,-1-1-1,0 0 1,0 0 0,0 0-1,0-1 1,0 1-1,0 0 1,0 0 0,-1 0-1,1-1 1,0 1-1,-1 0 1,2-3 0,13-43-8025,-12 39 5749,9-39-12294</inkml:trace>
  <inkml:trace contextRef="#ctx0" brushRef="#br0" timeOffset="1">109 0 18097,'0'0'7367,"8"35"-19378,7-25 2978</inkml:trace>
</inkml:ink>
</file>

<file path=ppt/ink/ink1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0.674"/>
    </inkml:context>
    <inkml:brush xml:id="br0">
      <inkml:brushProperty name="width" value="0.025" units="cm"/>
      <inkml:brushProperty name="height" value="0.025" units="cm"/>
    </inkml:brush>
  </inkml:definitions>
  <inkml:trace contextRef="#ctx0" brushRef="#br0">130 0 7335,'0'0'14387,"-6"11"-13373,-25 39 47,8-15 316,-21 44 0,40-71-1116,0 1 0,0 0-1,1 0 1,0 0 0,1 0 0,0 1 0,0-1-1,1 1 1,0-1 0,1 20 0,1-28-251,-1 0 1,1 0-1,-1 0 1,1 0-1,0 0 1,-1 0 0,1 0-1,0 0 1,0 0-1,0 0 1,0 0-1,0-1 1,0 1-1,0 0 1,0-1-1,0 1 1,0-1-1,0 1 1,0-1-1,0 1 1,1-1-1,-1 0 1,0 1-1,0-1 1,1 0 0,-1 0-1,0 0 1,0 0-1,0 0 1,1 0-1,1-1 1,41-8 148,-30 2-285,0-1-1,-1 0 0,-1-1 1,1 0-1,-1-1 0,12-13 1,60-72-59,-83 93 199,-1 2-9,0 0-1,0 0 1,0-1-1,0 1 1,0 0-1,0 0 1,0 0 0,0-1-1,1 1 1,-1 0-1,0 0 1,0 0-1,0-1 1,0 1-1,0 0 1,0 0-1,0 0 1,0 0-1,0 0 1,1-1-1,-1 1 1,0 0 0,0 0-1,0 0 1,0 0-1,0 0 1,1 0-1,-1-1 1,0 1-1,0 0 1,0 0-1,1 0 1,-1 0-1,0 0 1,0 0-1,0 0 1,0 0 0,1 0-1,-1 0 1,0 0-1,0 0 1,0 0-1,1 0 1,-1 0-1,0 0 1,0 0-1,0 0 1,1 0-1,-1 0 1,0 1-1,0-1 1,0 0 0,0 0-1,1 0 1,-1 0-1,0 0 1,0 0-1,0 1 1,0-1-1,0 0 1,0 0-1,1 0 1,-1 0-1,0 0 1,0 1-1,0-1 1,0 0 0,0 1-1,-1 21 67,-11 29 42,7-34 184,2-1-1,-1 2 1,2-1 0,-1 22 0,3-38-284,0-1 1,0 1-1,0 0 1,0-1-1,0 1 0,1 0 1,-1-1-1,0 1 1,0 0-1,0-1 1,0 1-1,1 0 1,-1-1-1,0 1 0,1-1 1,-1 1-1,1 0 1,-1-1-1,0 1 1,1-1-1,-1 1 1,1-1-1,-1 1 0,1-1 1,0 0-1,-1 1 1,1-1-1,-1 0 1,2 1-1,22-2 287,22-21-21,-6-9-495,42-43 0,-36 30-494,-52 83 512,0-24 434,2 0-1,0 1 1,0-1 0,2 1-1,0 0 1,0 21 0,2-35-227,0-1 1,1 0-1,-1 0 1,0 0 0,1 1-1,-1-1 1,1 0-1,-1 0 1,1 0-1,-1 0 1,1 0-1,0 0 1,-1 0 0,1 0-1,0 0 1,0 0-1,0-1 1,0 1-1,0 0 1,0-1-1,0 1 1,0 0 0,0-1-1,0 1 1,0-1-1,0 1 1,0-1-1,1 0 1,-1 0-1,0 1 1,0-1 0,0 0-1,1 0 1,-1 0-1,0 0 1,0 0-1,0 0 1,1-1 0,-1 1-1,0 0 1,1-1-1,5 0 22,-1 0-1,1-1 0,-1 0 1,1 0-1,-1 0 0,10-6 1,18-15-139,-1-2 0,-2-1 0,0-2 0,44-52 0,-71 80-170,-6 10 170,-5 12 137,-1-3 86,2 0-1,0 0 1,1 1 0,1 0 0,1 0-1,1 0 1,0 30 0,2-50-132,0 1 1,0-1-1,0 1 0,0-1 1,0 0-1,0 1 0,0-1 1,0 0-1,0 1 0,0-1 0,0 0 1,0 1-1,1-1 0,-1 0 1,0 1-1,0-1 0,0 0 1,1 0-1,-1 1 0,0-1 1,1 0-1,-1 0 0,0 1 1,0-1-1,1 0 0,-1 0 1,0 0-1,1 1 0,-1-1 1,0 0-1,1 0 0,-1 0 0,0 0 1,1 0-1,-1 0 0,1 0 1,-1 0-1,0 0 0,1 0 1,-1 0-1,0 0 0,1 0 1,-1 0-1,0 0 0,1 0 1,-1 0-1,0-1 0,1 1 1,-1 0-1,0 0 0,1 0 0,-1 0 1,0-1-1,1 1 0,-1 0 1,0 0-1,0-1 0,1 1 1,-1 0-1,0-1 0,0 1 1,0 0-1,1-1 0,17-19-3196,-6-8-2761,-1-8-2765</inkml:trace>
</inkml:ink>
</file>

<file path=ppt/ink/ink1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1.138"/>
    </inkml:context>
    <inkml:brush xml:id="br0">
      <inkml:brushProperty name="width" value="0.025" units="cm"/>
      <inkml:brushProperty name="height" value="0.025" units="cm"/>
    </inkml:brush>
  </inkml:definitions>
  <inkml:trace contextRef="#ctx0" brushRef="#br0">4 0 17457,'0'0'2327,"-1"11"-1153,1-6-1157,-1 0-46,0-1 0,1 1 1,-1 0-1,1 0 0,0 0 1,1 0-1,-1 0 0,1 0 1,0-1-1,0 1 1,0 0-1,1-1 0,0 1 1,0 0-1,0-1 0,0 0 1,1 0-1,-1 0 0,1 0 1,0 0-1,7 6 1,-1-2-541,1 0 1,0-1 0,0-1 0,0 1 0,1-2 0,0 1 0,0-2 0,1 1 0,-1-1 0,13 2-1,7-2 2691,2-2 6410,-37-1-4749,-7 0-2766,0-1-954,3 3-11,-1 1 0,1 0 0,0 1 0,0 0 0,0 0 0,1 0 0,-14 13 1,18-15-43,-1 1 0,0-1 1,1 1-1,-1 0 0,1 1 1,0-1-1,0 0 0,1 1 1,-1 0-1,1-1 0,0 1 1,0 0-1,1 0 0,0 0 1,-2 7-1,4-11-95,-1 0 0,1 0 1,-1-1-1,0 1 0,1 0 1,0-1-1,-1 1 0,1-1 0,-1 1 1,1 0-1,0-1 0,-1 0 0,1 1 1,0-1-1,-1 1 0,1-1 1,0 0-1,0 1 0,-1-1 0,1 0 1,0 0-1,0 0 0,0 0 0,0 1 1,-1-1-1,1 0 0,0-1 1,1 1-1,32 1-2756,-27-1 1941,20-1-1559,53 3-2859,-30 12 6870,-50-14-1405,1 0 0,-1 0-1,1 0 1,0 0-1,-1 0 1,1 0-1,-1 1 1,1-1 0,-1 0-1,1 0 1,-1 1-1,1-1 1,-1 0-1,1 1 1,-1-1 0,1 1-1,-1-1 1,1 0-1,-1 1 1,0-1-1,1 1 1,-1-1-1,0 1 1,1-1 0,-1 1-1,0 0 1,0-1-1,0 1 1,1-1-1,-1 1 1,0-1 0,0 1-1,0 0 1,0-1-1,0 1 1,0-1-1,0 1 1,0 0 0,0-1-1,-1 1 1,1-1-1,0 1 1,0-1-1,0 1 1,-1 0 0,1-1-1,0 1 1,-1-1-1,1 1 1,0-1-1,-1 0 1,1 1-1,0-1 1,-1 1 0,1-1-1,-1 0 1,1 1-1,-2 0 1,-34 18 2473,31-16-2602,-18 8 404,9-3-337,0-1-1,0-1 1,-1 0 0,0-1-1,0-1 1,0 0 0,-20 2 0,45-23-11200,10-3 2227</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5.030"/>
    </inkml:context>
    <inkml:brush xml:id="br0">
      <inkml:brushProperty name="width" value="0.025" units="cm"/>
      <inkml:brushProperty name="height" value="0.025" units="cm"/>
    </inkml:brush>
  </inkml:definitions>
  <inkml:trace contextRef="#ctx0" brushRef="#br0">2 1092 16303,'-2'-4'4879,"5"-26"-3837,7 6-442,1 1-1,1 0 1,27-39 0,-9 15-223,162-246 91,137-244-173,-309 495 254,-17 35-452,-15 25-1474,-24 28-6172,12-21-869</inkml:trace>
</inkml:ink>
</file>

<file path=ppt/ink/ink1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1.560"/>
    </inkml:context>
    <inkml:brush xml:id="br0">
      <inkml:brushProperty name="width" value="0.025" units="cm"/>
      <inkml:brushProperty name="height" value="0.025" units="cm"/>
    </inkml:brush>
  </inkml:definitions>
  <inkml:trace contextRef="#ctx0" brushRef="#br0">63 222 11915,'0'0'5803,"-5"10"-3363,-1 2-2146,-2 4 825,0 0 0,1 0 0,0 1 0,2 0 0,0 1 0,1-1 0,-3 24 0,7-40-1084,0 1-1,0-1 1,0 0 0,0 0 0,1 1-1,-1-1 1,0 0 0,1 0 0,-1 0 0,1 1-1,0-1 1,-1 0 0,1 0 0,0 0-1,-1 0 1,1 0 0,0 0 0,0 0 0,0 0-1,0 0 1,0-1 0,0 1 0,0 0-1,0-1 1,0 1 0,0-1 0,1 1 0,-1-1-1,0 1 1,0-1 0,1 0 0,-1 1-1,0-1 1,0 0 0,1 0 0,-1 0 0,0 0-1,0 0 1,1 0 0,-1-1 0,0 1-1,2-1 1,3 1 31,0-2 0,0 1 0,-1-1-1,1 1 1,0-2 0,-1 1 0,1-1-1,5-3 1,13-11-50,-1-2 0,-1 0-1,0-2 1,-2-1 0,31-39-1,-39 45-41,-1-1 0,-1 0 0,0 0 1,-1-2-1,0 1 0,-2-1 0,0 0 0,-2 0 0,5-25 0,-9 43 11,-1 0 1,1-1-1,-1 1 1,0-1 0,0 1-1,1-1 1,-1 1 0,0-1-1,0 1 1,0-1-1,0 1 1,-1-1 0,1 1-1,0-1 1,-1 1-1,1 0 1,-1-1 0,1 1-1,-1-1 1,0 1 0,1 0-1,-1 0 1,0-1-1,0 1 1,0 0 0,0 0-1,0 0 1,0 0-1,0 0 1,0 0 0,-1 0-1,1 0 1,0 1 0,-3-2-1,0 2-8,1 0 0,-1 0 0,0 0 0,1 1 0,-1-1 0,1 1 0,-1 0 0,1 0 0,-1 0 0,1 1 0,0-1 0,0 1 0,-1-1 0,-2 4 0,-11 5 34,1 1-1,0 1 1,1 1 0,-18 19 0,28-27 18,1-1 1,0 1-1,0 0 1,0 0 0,1 1-1,0-1 1,0 1 0,0-1-1,1 1 1,-1 0 0,2 0-1,-1 0 1,1 0-1,-1 1 1,2-1 0,-1 0-1,1 11 1,1-14-26,-1-1 0,1 1 0,0 0 0,0 0 0,1-1 0,-1 1 0,1-1 0,-1 1 0,1-1-1,0 0 1,0 0 0,0 0 0,0 0 0,0 0 0,0 0 0,0 0 0,1 0 0,-1-1 0,1 0 0,-1 1 0,6 1 0,6 2-75,0 0 1,29 6 0,-30-8-73,17 3-741,-5 0 901,1 0-1,27 11 1,-8 9-2070,-41-23 1281,0 0 1,0 1-1,0 0 1,-1-1-1,0 1 1,0 1-1,5 7 1,-4-6-5176</inkml:trace>
</inkml:ink>
</file>

<file path=ppt/ink/ink1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1.947"/>
    </inkml:context>
    <inkml:brush xml:id="br0">
      <inkml:brushProperty name="width" value="0.025" units="cm"/>
      <inkml:brushProperty name="height" value="0.025" units="cm"/>
    </inkml:brush>
  </inkml:definitions>
  <inkml:trace contextRef="#ctx0" brushRef="#br0">1 85 12396,'0'0'10185,"11"0"-7633,46-1 225,66-5 168,-110 5-2875,0-1 1,0-1 0,-1 0 0,1-1 0,-1 0 0,1-1 0,13-7 0,-25 11-55,0 1 0,0 0 1,0 0-1,0-1 0,0 1 0,0-1 1,0 1-1,0-1 0,0 0 0,0 1 1,0-1-1,-1 0 0,1 1 1,0-1-1,0 0 0,-1 0 0,1 0 1,-1 0-1,1 1 0,-1-1 0,1 0 1,-1 0-1,1 0 0,-1 0 1,0 0-1,1 0 0,-1 0 0,0-1 1,0 1-1,0 0 0,0 0 0,0 0 1,0 0-1,0-2 0,-2 2 13,1 0-1,-1-1 1,1 1-1,-1 0 1,1 0-1,-1 0 1,1 0-1,-1 1 0,0-1 1,0 0-1,1 1 1,-1-1-1,0 1 1,0-1-1,0 1 1,0 0-1,1 0 1,-4 0-1,-6-1-16,0 2 0,-1-1-1,1 2 1,0-1 0,0 1 0,0 1 0,1 0-1,-1 1 1,1 0 0,-1 0 0,-9 7 0,16-9-9,0 0 0,0 1 0,0 0 0,1 0 1,-1 0-1,1 0 0,-1 1 0,1 0 1,0-1-1,0 1 0,1 0 0,-1 0 0,1 1 1,0-1-1,0 0 0,0 1 0,1-1 1,-1 1-1,1 0 0,0-1 0,0 1 0,1 0 1,0 0-1,0-1 0,0 1 0,0 0 1,1 0-1,1 6 0,-1-7-55,1 0 0,-1 1 0,1-1 0,0 0 0,1 0 0,-1 0 0,1-1 0,-1 1 0,1-1 0,0 1 0,1-1 0,-1 0 0,0 0 0,1 0 0,0-1 0,-1 1 0,1-1 0,0 0 0,0 0 0,1 0 0,-1-1 0,7 2 0,3 1-718,1 0-1,0-2 1,-1 0-1,1 0 1,23-2-1,8-2-7984</inkml:trace>
</inkml:ink>
</file>

<file path=ppt/ink/ink1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2.846"/>
    </inkml:context>
    <inkml:brush xml:id="br0">
      <inkml:brushProperty name="width" value="0.025" units="cm"/>
      <inkml:brushProperty name="height" value="0.025" units="cm"/>
    </inkml:brush>
  </inkml:definitions>
  <inkml:trace contextRef="#ctx0" brushRef="#br0">471 74 18193,'0'0'2990,"-5"-11"-764,3 4-1741,1 4-367,0 0 1,1 0-1,-1 0 1,0 1-1,0-1 1,-1 0 0,1 1-1,-1-1 1,1 1-1,-1-1 1,0 1-1,0 0 1,0 0-1,0-1 1,0 1-1,0 1 1,-1-1 0,1 0-1,0 1 1,-1-1-1,0 1 1,1 0-1,-1 0 1,-3-1-1,-5 1-72,1 0 0,-1 2 0,0-1 0,0 1 0,0 1-1,1 0 1,-1 0 0,1 1 0,0 0 0,-1 1-1,1 1 1,1-1 0,-1 1 0,1 1 0,0 0 0,0 0-1,-14 13 1,-8 9 334,2 2 0,0 0-1,-31 45 1,49-61-136,1 1 0,0 0 0,1 1 0,1 0 0,-6 18 0,12-29-220,1-1 1,-1 1-1,1 0 0,0 0 1,1 0-1,-1 0 0,1 0 0,0 0 1,1 0-1,0 6 0,0-8-18,-1-1 0,1 1 0,0 0 0,1-1-1,-1 1 1,0 0 0,1-1 0,-1 0 0,1 1-1,0-1 1,0 0 0,0 0 0,0 0 0,0 0-1,1 0 1,-1 0 0,0-1 0,6 3 0,2 0 18,0 0 1,1-1-1,-1 0 1,1-1 0,-1 0-1,1-1 1,0 0-1,0-1 1,0 0-1,0-1 1,0 0-1,-1 0 1,19-6 0,-23 6-8,0 0 1,0-1-1,-1 0 1,1 0-1,-1 0 1,1-1-1,-1 1 1,0-1-1,0-1 1,0 1-1,0-1 1,-1 0-1,1 0 1,-1 0-1,0 0 1,0-1-1,-1 0 1,0 0-1,1 0 1,-1 0-1,-1 0 1,1 0-1,-1-1 1,0 0-1,0 1 1,1-10-1,-3 13 4,1 0 0,-1 1 0,0-1 0,0 0-1,0 1 1,-1-1 0,1 0 0,0 1 0,-1-1-1,1 0 1,-1 1 0,1-1 0,-1 1 0,0-1 0,1 1-1,-1-1 1,0 1 0,0 0 0,0-1 0,0 1-1,-1 0 1,1 0 0,0-1 0,-3 0 0,1 0-19,0 1 0,0-1 0,-1 1 1,1 0-1,0 0 0,-1 1 1,1-1-1,0 1 0,-1-1 0,1 1 1,-1 0-1,-2 1 0,0-1-15,0 1 0,1 0 0,-1 0 0,1 0 0,-1 0 0,1 1 0,0 0 0,0 0 0,0 1 0,0-1 0,0 1 0,0 0 0,1 0 0,-1 1 0,-6 6 0,10-8 17,0-1 0,0 0 0,0 0 0,0 1 0,0-1 0,0 0-1,1 1 1,-1-1 0,0 1 0,1-1 0,-1 1 0,1-1 0,0 1 0,0-1 0,-1 1 0,1 0 0,0-1 0,0 1-1,0-1 1,1 1 0,-1 0 0,0-1 0,0 1 0,1-1 0,-1 1 0,1-1 0,1 3 0,0-2 3,0 0 0,1 0 0,-1 0 0,0 0 1,1-1-1,-1 0 0,1 1 0,0-1 1,-1 0-1,1 0 0,0 0 0,0-1 0,0 1 1,3 0-1,10 1 39,1-1 0,0-1 0,0 0 0,19-3 1,-20-1-36,0-1 1,0 0 0,0-1 0,-1 0-1,0-2 1,0 1 0,-1-2 0,0 0-1,15-13 1,-29 22-12,1 0 0,-1-1 0,0 1 0,0 0 0,1 0 0,-1 0 0,0-1 0,1 1 0,-1 0 0,0 0 0,1 0 0,-1 0 0,0 0 0,1 0 0,-1 0 0,0-1 0,1 1 0,-1 0 0,0 0 0,1 0 0,-1 0 0,0 1 0,1-1 0,-1 0 0,0 0 0,1 0 0,-1 0 0,0 0 0,1 0 0,-1 0 0,0 1 0,1-1 0,-1 0 0,0 0 0,1 0 0,-1 1 0,0-1 0,0 0 0,0 0 0,1 1 0,-1-1 0,0 0 0,0 1 0,0-1 0,1 1 0,3 24 0,-7 30 0,-3-19-544,4-27-221,0 0 0,0 1 0,1-1 1,0 1-1,1-1 0,0 1 0,3 16 1</inkml:trace>
</inkml:ink>
</file>

<file path=ppt/ink/ink1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3.655"/>
    </inkml:context>
    <inkml:brush xml:id="br0">
      <inkml:brushProperty name="width" value="0.025" units="cm"/>
      <inkml:brushProperty name="height" value="0.025" units="cm"/>
    </inkml:brush>
  </inkml:definitions>
  <inkml:trace contextRef="#ctx0" brushRef="#br0">91 172 11883,'-11'6'1725,"3"-2"-1223,2-2-180,0 0 0,0 0 0,0 1 0,0 0 0,1 1 0,-1-1 0,1 1 0,0 0 0,0 0 0,0 1 0,-6 6 0,64-7 1819,17-8-609,131-23 1,-65 5-648,2091-111 2831,-1531 133 661,-683 0-4809,24-3 1720,-23-5-2554,-8-10-3747,-5 1-1927</inkml:trace>
</inkml:ink>
</file>

<file path=ppt/ink/ink1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4.482"/>
    </inkml:context>
    <inkml:brush xml:id="br0">
      <inkml:brushProperty name="width" value="0.025" units="cm"/>
      <inkml:brushProperty name="height" value="0.025" units="cm"/>
    </inkml:brush>
  </inkml:definitions>
  <inkml:trace contextRef="#ctx0" brushRef="#br0">1 202 16432,'0'0'2535,"8"2"-618,5-1-1461,-1 0-1,0-1 1,1-1 0,-1 0 0,0 0 0,0-2-1,0 1 1,0-1 0,0-1 0,-1 0 0,1-1 0,13-7-1,-12 5-352,9-4 177,39-27 0,-57 35-210,0 0 1,1-1-1,-1 1 1,0-1-1,0 0 0,-1 0 1,1-1-1,-1 1 1,0-1-1,0 1 1,-1-1-1,1 0 0,-1 0 1,3-9-1,-5 13-43,0 0 0,0-1 0,0 1 0,0 0-1,1 0 1,-2 0 0,1-1 0,0 1 0,0 0-1,0 0 1,0-1 0,-1 1 0,1 0 0,-1 0-1,1 0 1,-1 0 0,1 0 0,-1 0 0,0 0-1,1 0 1,-1 0 0,0 0 0,0 0 0,-1-1-1,0 0-8,-1 1-1,1-1 0,-1 1 0,0 0 0,1 0 1,-1 0-1,0 0 0,0 1 0,0-1 0,-3 0 1,-5 1-25,-1 0 1,1 0 0,0 1-1,-18 3 1,17-1 14,1 1 1,1 0-1,-1 1 1,1 0-1,0 1 1,0 0-1,0 0 1,1 1-1,0 0 1,0 1-1,1 0 1,0 0-1,0 1 1,1 0-1,0 1 1,0-1-1,1 1 1,1 0-1,0 1 1,0-1-1,1 1 1,0 0-1,1 0 1,0 0-1,1 1 1,-2 18-1,4-27-5,0 0 1,0 1-1,1-1 0,-1 0 0,0 0 0,1 0 0,0 0 1,0-1-1,0 1 0,0 0 0,0 0 0,0 0 0,1-1 1,-1 1-1,1-1 0,0 1 0,0-1 0,0 1 0,3 2 1,0-2 10,-1 0 0,0-1 0,1 1 0,0-1 0,-1 0 0,1 0 0,0 0 0,0-1 0,0 0 0,9 1 0,3 0-194,0-2-1,-1 0 1,1-1-1,0-1 0,-1 0 1,24-7-1,-15 1-1753,-1-1 0,0 0 1,26-17-1,4-6-6474</inkml:trace>
</inkml:ink>
</file>

<file path=ppt/ink/ink1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4.906"/>
    </inkml:context>
    <inkml:brush xml:id="br0">
      <inkml:brushProperty name="width" value="0.025" units="cm"/>
      <inkml:brushProperty name="height" value="0.025" units="cm"/>
    </inkml:brush>
  </inkml:definitions>
  <inkml:trace contextRef="#ctx0" brushRef="#br0">204 273 12556,'0'0'9892,"-8"-2"-8253,2 1-1481,1 0 1,-1 0-1,0 1 1,1-1-1,-1 1 1,0 0-1,1 0 1,-1 1-1,0 0 0,1 0 1,-1 0-1,1 1 1,-1 0-1,1 0 1,0 0-1,0 1 1,0-1-1,-8 6 1,0 3 240,0 0 1,-19 22 0,30-30-366,-1-1 1,1 0-1,0 1 0,0 0 1,0-1-1,0 1 0,1 0 0,-1 0 1,1 0-1,0 0 0,0 0 1,0 0-1,0 0 0,0 1 0,1-1 1,-1 0-1,1 1 0,0-1 1,0 0-1,0 0 0,1 6 0,0-8-23,0 0 0,1 0-1,-1 0 1,0 0-1,0 0 1,1 0 0,-1 0-1,1 0 1,-1 0-1,1-1 1,-1 1-1,1-1 1,0 1 0,-1-1-1,1 0 1,-1 1-1,1-1 1,0 0 0,-1 0-1,1 0 1,0 0-1,2-1 1,39-3 189,-28 0-169,-1-1 0,-1 0 1,1-1-1,-1 0 0,0-1 1,0-1-1,-1 0 1,0 0-1,12-12 0,-5 3-2,0-2 0,-1 0 1,-1-1-1,19-28 0,-24 32 159,-2-1 0,0 0 1,-1-1-1,0 0 0,-2 0 0,0-1 1,-1 0-1,-1 0 0,-1 0 1,3-27-1,-15 59-113,-4 18-143,2 1 0,2 0 1,1 0-1,1 1 1,2 0-1,1 0 0,2 0 1,5 60-1,-3-85-363,1 0 1,0 0-1,0 0 0,1 0 1,0 0-1,5 9 0,-6-14-310,0 1-1,0-1 0,1 0 1,-1 0-1,1 0 1,0 0-1,0 0 0,0-1 1,4 4-1,19 4-9043</inkml:trace>
</inkml:ink>
</file>

<file path=ppt/ink/ink1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5.649"/>
    </inkml:context>
    <inkml:brush xml:id="br0">
      <inkml:brushProperty name="width" value="0.025" units="cm"/>
      <inkml:brushProperty name="height" value="0.025" units="cm"/>
    </inkml:brush>
  </inkml:definitions>
  <inkml:trace contextRef="#ctx0" brushRef="#br0">38 1 18321,'0'0'3460,"-29"86"-2756,23-29 610,3 7-450,3 3-543,0-2-1,0-4 192,3-5 289,4-8-320,3-5-353,-2-4-64,3-7 0,-2-10-1345,4-8-1602,0-10-1793,-4-4-3813</inkml:trace>
</inkml:ink>
</file>

<file path=ppt/ink/ink1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6.571"/>
    </inkml:context>
    <inkml:brush xml:id="br0">
      <inkml:brushProperty name="width" value="0.025" units="cm"/>
      <inkml:brushProperty name="height" value="0.025" units="cm"/>
    </inkml:brush>
  </inkml:definitions>
  <inkml:trace contextRef="#ctx0" brushRef="#br0">1 0 16111,'0'0'6855,"3"13"-5665,8 42-276,19 77 1808,-29-130-2670,-1-1 0,1 1 0,0 0 0,-1 0 0,1-1 0,0 1 0,0-1 0,0 1 0,0-1 1,0 1-1,1-1 0,-1 1 0,0-1 0,1 0 0,-1 0 0,1 0 0,-1 0 0,1 0 0,-1 0 0,1 0 1,0 0-1,0-1 0,2 2 0,-1-2 20,1 0 0,-1 1 0,1-2 0,0 1 0,-1 0 0,1-1 0,-1 1-1,1-1 1,-1 0 0,1 0 0,4-3 0,8-4 93,1-1-1,-1-1 1,24-19 0,-34 25-172,98-80 1005,-104 83-1000,0 1 1,1 0-1,-1 0 0,0 0 1,1 0-1,-1 0 0,0 0 1,0 0-1,1-1 0,-1 1 1,0 0-1,0 0 0,1 0 1,-1 0-1,0 0 0,1 0 0,-1 0 1,0 0-1,1 0 0,-1 1 1,0-1-1,0 0 0,1 0 1,-1 0-1,0 0 0,0 0 1,1 0-1,-1 1 0,0-1 0,0 0 1,1 0-1,-1 0 0,0 1 1,0-1-1,0 0 0,0 0 1,1 0-1,-1 1 0,0-1 1,0 0-1,0 0 0,0 1 0,0-1 1,0 0-1,0 1 0,1-1 1,-1 0-1,0 0 0,0 1 1,0-1-1,0 1 0,3 28-12,-7 31 106,-12 28-301,15-87 115,1-1 0,0 1-1,0-1 1,0 0 0,0 1-1,0-1 1,0 0 0,0 1-1,0-1 1,0 1 0,0-1-1,0 0 1,1 1-1,-1-1 1,0 0 0,0 1-1,0-1 1,0 0 0,0 1-1,1-1 1,-1 0 0,0 1-1,0-1 1,1 0 0,-1 0-1,0 1 1,1-1 0,-1 0-1,0 0 1,0 1 0,1-1-1,-1 0 1,0 0 0,1 0-1,-1 0 1,1 0-1,-1 1 1,0-1 0,1 0-1,-1 0 1,0 0 0,1 0-1,22-7-3570,18-20-5386,-11-1-2245</inkml:trace>
</inkml:ink>
</file>

<file path=ppt/ink/ink1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6.929"/>
    </inkml:context>
    <inkml:brush xml:id="br0">
      <inkml:brushProperty name="width" value="0.025" units="cm"/>
      <inkml:brushProperty name="height" value="0.025" units="cm"/>
    </inkml:brush>
  </inkml:definitions>
  <inkml:trace contextRef="#ctx0" brushRef="#br0">219 0 11659,'-8'7'2739,"-36"27"-989,-45 37 3952,78-61-4858,0 0 0,1 1 1,1 0-1,-1 0 1,-9 18-1,18-28-819,0-1 0,1 1-1,-1 0 1,1 0 0,-1 0 0,0 0 0,1-1-1,0 1 1,-1 0 0,1 0 0,0 0 0,-1 0-1,1 0 1,0 0 0,0 0 0,0 0 0,0 0-1,0 0 1,0 0 0,0 0 0,0 0-1,0 0 1,1 0 0,-1 0 0,0 0 0,1 0-1,-1 0 1,0 0 0,1 0 0,1 2 0,-1-2 7,1-1 1,0 1-1,0 0 1,-1-1 0,1 1-1,0-1 1,0 1-1,0-1 1,0 0 0,0 0-1,0 0 1,0 0-1,0 0 1,3-1 0,7-1 63,-1-1 1,0 0-1,0 0 1,16-8-1,-14 4 34,0-1-1,-1-1 0,0 1 0,0-2 1,-1 0-1,0 0 0,-1-1 1,0 0-1,0-1 0,-1 0 0,-1-1 1,0 0-1,6-16 0,-11 14 177,-15 25-264,-13 24-80,20-24-41,0 0 0,1 0 0,0 0 0,0 0 1,1 0-1,1 1 0,0-1 0,0 1 0,1 0 0,0 0 1,1 0-1,2 19 0,-1-28-151,0 1-1,0-1 1,0 0 0,0 0 0,1 0 0,-1 1 0,0-1-1,1 0 1,0-1 0,-1 1 0,1 0 0,0 0 0,0-1-1,0 1 1,0-1 0,0 0 0,0 1 0,1-1 0,-1 0-1,0 0 1,0 0 0,1-1 0,-1 1 0,1-1 0,-1 1-1,1-1 1,-1 0 0,1 0 0,-1 0 0,1 0 0,-1 0-1,1 0 1,4-2 0,3 1-1551,0-1 1,1-1-1,-1 1 0,0-2 0,0 1 0,18-10 1,14-13-5534</inkml:trace>
</inkml:ink>
</file>

<file path=ppt/ink/ink1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7.366"/>
    </inkml:context>
    <inkml:brush xml:id="br0">
      <inkml:brushProperty name="width" value="0.025" units="cm"/>
      <inkml:brushProperty name="height" value="0.025" units="cm"/>
    </inkml:brush>
  </inkml:definitions>
  <inkml:trace contextRef="#ctx0" brushRef="#br0">158 324 11275,'5'-8'3069,"0"0"-1983,-3 5-725,0 1 0,-1-1 0,1 0 0,0 0 0,-1 0 0,0 0 0,0 0 0,0 0 0,0 0 0,0 0 0,0 0-1,-1 0 1,1-4 0,-2 6-270,1 1 0,0 0-1,0-1 1,0 1-1,0 0 1,-1-1-1,1 1 1,0 0-1,0-1 1,-1 1 0,1 0-1,0-1 1,-1 1-1,1 0 1,0 0-1,0-1 1,-1 1 0,1 0-1,-1 0 1,1 0-1,0 0 1,-1-1-1,1 1 1,0 0 0,-1 0-1,1 0 1,-1 0-1,1 0 1,0 0-1,-1 0 1,1 0-1,-1 0 1,1 0 0,0 0-1,-1 0 1,1 0-1,-1 1 1,1-1-1,0 0 1,-1 0 0,1 0-1,0 1 1,-1-1-1,1 0 1,-1 1-1,-19 8 410,5 2-153,1 0 0,0 1 0,1 0-1,0 1 1,-20 26 0,28-32-229,0 0 1,0 0-1,0 1 0,1-1 0,0 1 1,1 0-1,0 0 0,0 1 1,0-1-1,1 1 0,0-1 0,1 1 1,-1 16-1,3-23-113,-1-1 1,1 1-1,0 0 0,0 0 0,-1-1 1,1 1-1,0-1 0,0 1 1,0-1-1,1 1 0,-1-1 1,0 0-1,0 1 0,1-1 1,-1 0-1,1 0 0,-1 0 0,1 0 1,-1 0-1,1-1 0,0 1 1,-1 0-1,1-1 0,0 1 1,0-1-1,0 1 0,-1-1 0,1 0 1,0 0-1,3 0 0,6 1 41,0-1 1,0-1-1,0 1 0,12-3 0,-5-2-10,1 0 0,-1-1-1,-1-1 1,1 0 0,-1-2-1,0 0 1,16-12 0,1-2 27,-2-3 0,38-35 0,-51 42 84,0-1-1,-2 0 1,-1-2-1,21-32 0,-32 45-80,0 0 0,-1 0-1,0 0 1,0 0 0,-1-1-1,0 0 1,0 0 0,-1 1-1,-1-1 1,0-1 0,0 1-1,-1 0 1,0 0 0,-1 0-1,-1-10 1,1 17-69,0 1-1,0 0 1,0-1-1,0 1 1,0 0-1,0-1 1,-1 1-1,1 0 1,-1 0-1,0 0 1,0 1-1,1-1 1,-1 0-1,0 0 1,0 1-1,-1 0 1,1-1-1,0 1 1,0 0 0,-1 0-1,1 0 1,-1 0-1,1 0 1,-1 1-1,1-1 1,-1 1-1,1 0 1,-1 0-1,1 0 1,-6 0-1,1 0-15,0 1 1,0 0-1,1 0 0,-1 0 0,0 1 0,0 0 0,1 0 1,-1 1-1,1 0 0,-9 4 0,-3 6 17,1 1-1,-1 0 0,2 1 1,0 0-1,1 1 0,1 1 1,1 1-1,0 0 0,-12 22 1,24-38 1,-1 0 1,1 1 0,0-1 0,-1 0 0,1 1 0,0-1 0,1 0 0,-1 1 0,0 0 0,1-1 0,-1 1 0,1-1-1,0 1 1,0-1 0,0 1 0,0 0 0,0-1 0,1 1 0,-1-1 0,1 1 0,-1-1 0,1 1 0,0-1 0,0 1-1,0-1 1,0 0 0,1 0 0,-1 1 0,1-1 0,-1 0 0,1 0 0,0 0 0,3 2 0,5 2-60,0 0 0,0-1 1,0 0-1,1-1 1,0 0-1,16 3 0,15 7-673,-30-10 249,-1 0 0,0 2-1,0-1 1,0 1-1,-1 1 1,11 8-1,-17-11-83,0-1 0,-1 1 0,0 0-1,0-1 1,0 2 0,-1-1 0,4 6 0,-4-6-357,0 1 0,-1 0 0,1 0 0,-1-1 0,0 1 0,-1 0 0,1 0 1,-1 6-1,0 4-5524</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6.127"/>
    </inkml:context>
    <inkml:brush xml:id="br0">
      <inkml:brushProperty name="width" value="0.025" units="cm"/>
      <inkml:brushProperty name="height" value="0.025" units="cm"/>
    </inkml:brush>
  </inkml:definitions>
  <inkml:trace contextRef="#ctx0" brushRef="#br0">0 50 22966,'0'0'9801,"69"-29"-9801,-33 25 0,4 1 0,3 1-256,-1-2-3204,-6-3-4131</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5.513"/>
    </inkml:context>
    <inkml:brush xml:id="br0">
      <inkml:brushProperty name="width" value="0.025" units="cm"/>
      <inkml:brushProperty name="height" value="0.025" units="cm"/>
    </inkml:brush>
  </inkml:definitions>
  <inkml:trace contextRef="#ctx0" brushRef="#br0">27 41 8040,'0'0'4692,"8"-8"-2973,22-22-96,-30 29-1571,1 1-1,-1 0 1,0 0-1,0 0 1,0 0 0,0 0-1,0 0 1,0 0 0,0 0-1,0-1 1,1 1 0,-1 0-1,0 0 1,0 0 0,0 0-1,0 0 1,0 0 0,0 0-1,1 0 1,-1 0 0,0 0-1,0 0 1,0 0-1,0 0 1,0 0 0,1 0-1,-1 0 1,0 0 0,0 0-1,0 0 1,0 0 0,0 0-1,1 0 1,-1 0 0,0 0-1,0 0 1,0 0 0,0 1-1,0-1 1,0 0 0,1 0-1,-1 0 1,0 0 0,0 0-1,0 0 1,0 0-1,0 1 1,0-1 0,0 0-1,0 0 1,0 0 0,0 0-1,0 0 1,0 1 0,3 12 999,-3 14-176,-5 13-131,-1-1 0,-19 63 0,15-68-358,2 1 1,1 0-1,1 0 1,0 37-1,6-70-381,0 0 0,1 0 0,-1 1 0,1-1-1,-1 0 1,1 0 0,0 0 0,0 0 0,0 0 0,0 0 0,0 0 0,0 0 0,1 0 0,-1 0-1,1 0 1,-1-1 0,1 1 0,0-1 0,-1 1 0,1-1 0,0 0 0,0 0 0,0 1 0,0-1-1,0-1 1,0 1 0,1 0 0,-1 0 0,0-1 0,0 1 0,0-1 0,1 0 0,-1 0 0,0 0-1,1 0 1,3 0 0,3 0 52,0-1-1,-1 0 0,1 0 1,-1 0-1,1-1 1,-1 0-1,0-1 0,14-6 1,6-8-186,52-40 0,-14 1-5267,-35 28-38</inkml:trace>
</inkml:ink>
</file>

<file path=ppt/ink/ink1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8.836"/>
    </inkml:context>
    <inkml:brush xml:id="br0">
      <inkml:brushProperty name="width" value="0.025" units="cm"/>
      <inkml:brushProperty name="height" value="0.025" units="cm"/>
    </inkml:brush>
  </inkml:definitions>
  <inkml:trace contextRef="#ctx0" brushRef="#br0">191 1 19346,'0'0'1789,"-9"13"-780,-1 4-490,1 1 0,0 0 1,1 0-1,1 1 0,0 0 1,-5 29-1,-107 611 6448,201-831-6946,-80 167-21,59-114 0,-51 102 0,0 0 0,1 1 0,1 1 0,24-25 0,-34 38 0,0 0 0,0 0 0,0 0 0,0 0 0,0 0 0,0 1 0,0-1 0,1 1 0,-1 0 0,1-1 0,-1 1 0,1 0 0,-1 0 0,1 1 0,0-1 0,-1 0 0,1 1 0,0 0 0,0-1 0,-1 1 0,1 0 0,0 1 0,0-1 0,-1 0 0,1 1 0,0 0 0,-1-1 0,1 1 0,0 0 0,-1 0 0,1 1 0,-1-1 0,0 0 0,1 1 0,-1-1 0,0 1 0,0 0 0,3 3 0,0 1 0,-1 0 0,0-1 0,0 1 0,-1 1 0,0-1 0,0 0 0,0 1 0,-1 0 0,0-1 0,0 1 0,-1 0 0,1 0 0,-1 14 0,0-240 0,44 243-1463,-25-15 366,1-1 1,-1-2-1,1 0 0,0-1 0,1-1 0,-1 0 0,1-2 1,-1-1-1,1-1 0,0 0 0,0-2 0,32-6 0,-48 6 1194,-1 1 0,1-2-1,-1 1 1,0 0 0,1-1 0,-1 0-1,0-1 1,4-3 0,-8 6 116,1 0 1,-1 0-1,0 0 1,1-1-1,-1 1 1,0 0-1,0-1 1,0 1-1,0-1 1,0 1-1,0-1 1,-1 0 0,1 1-1,0-1 1,-1 0-1,0 1 1,1-1-1,-1 0 1,0 0-1,0 1 1,0-1-1,0 0 1,0 0-1,0 0 1,0 1 0,-1-1-1,1 0 1,0 0-1,-1 1 1,-1-3-1,1 2-120,0 1-1,0 0 1,-1-1 0,1 1-1,0 0 1,-1 0 0,1 0-1,-1 0 1,1 1-1,-1-1 1,1 0 0,-1 0-1,0 1 1,1-1 0,-1 1-1,0 0 1,0-1-1,1 1 1,-1 0 0,0 0-1,0 0 1,1 0 0,-1 1-1,-2-1 1,-1 1-50,0-1 1,0 1-1,0 0 1,0 1-1,0-1 1,0 1 0,-6 3-1,1 2 182,0-1-1,1 2 1,0-1-1,0 1 1,1 1-1,-14 17 1,17-20-20,1 0 1,0 0 0,0 1-1,1-1 1,-1 1-1,1 0 1,1 0-1,0 0 1,0 0-1,0 0 1,1 0 0,-1 9-1,2-15-192,0 0-1,0 0 1,0 0 0,0 0-1,1 0 1,-1 0 0,0 0-1,1 0 1,-1 0 0,0 0-1,1 0 1,-1 0 0,1 0-1,0 0 1,-1-1-1,1 1 1,0 0 0,-1 0-1,1-1 1,0 1 0,0 0-1,0-1 1,0 1 0,1 0-1,31 7 219,-22-8-170,-1 0 1,0-1-1,0 0 1,17-5-1,-12 1-37,-2-2 0,1 1 0,-1-2 0,0 1 0,-1-2 0,0 0-1,0 0 1,-1-1 0,0-1 0,-1 0 0,0 0 0,0-1 0,-1 0 0,-1-1-1,0 0 1,-1 0 0,-1 0 0,9-26 0,-41 79-649,-1 31 591,26-66 22,0 0 1,0 1 0,0-1 0,0 0-1,1 1 1,-1-1 0,2 1-1,-1-1 1,0 1 0,1-1-1,0 0 1,2 6 0,-1-9-136,0 0-1,0 1 1,0-1 0,0 0-1,0 0 1,0-1 0,1 1-1,-1 0 1,1-1 0,0 1-1,-1-1 1,1 0 0,0 0 0,-1 0-1,1 0 1,0-1 0,0 1-1,0-1 1,0 1 0,0-1-1,0 0 1,0 0 0,0-1-1,5 0 1,3 0-852,0 0 0,0-1-1,-1 0 1,1-1 0,15-5-1,-16 3 419,0 0-1,-1-1 0,1 0 1,-1 0-1,0-1 0,-1 0 1,1-1-1,-1 0 0,-1 0 1,0 0-1,9-13 0,-11 11 984,1 0 0,-1 0 0,-1 0 0,0-1 0,0 0 0,-1 1 0,0-1 0,-1 0 0,0-1 0,-1 1 0,0-13 0,-2 25-346,1-1 0,0 1-1,-1-1 1,1 1 0,0-1 0,-1 1 0,1-1 0,-1 1 0,1-1 0,-1 1 0,1-1 0,-1 0 0,0 1 0,1-1 0,-1 0 0,1 0 0,-1 1 0,1-1-1,-1 0 1,0 0 0,1 0 0,-1 0 0,0 0 0,1 0 0,-1 0 0,0 0 0,1 0 0,-1 0 0,1 0 0,-1 0 0,0 0 0,1 0 0,-1-1 0,0 1-1,1 0 1,-1 0 0,1-1 0,-1 1 0,1 0 0,-1-1 0,1 1 0,-1-1 0,1 1 0,-1-1 0,1 1 0,0-1 0,-1 1 0,1-1 0,-1 1-1,1-1 1,0 1 0,0-1 0,-1 0 0,1 1 0,0-1 0,0 0 0,0 1 0,0-1 0,0 1 0,0-1 0,0 0 0,0 1 0,0-1 0,0 0 0,0 1-1,0-1 1,0 0 0,1 1 0,-1-2 0,-33 39 742,29-31-528,1 1-1,-1-1 1,1 0-1,1 1 0,-1 0 1,1 0-1,0 0 1,0 0-1,0 11 0,2-14-258,0 0-1,0 0 1,1 0-1,-1-1 1,1 1-1,0 0 1,0-1-1,1 1 1,-1 0 0,1-1-1,-1 0 1,1 1-1,0-1 1,1 0-1,-1 0 1,0 0-1,1 0 1,0 0-1,5 3 1,37 31-1453,-18-16 1209,-1 1 0,34 36-1,-53-49 299,-1-1 0,1 1 0,-1 0 0,-1 0 0,1 1 0,-2 0 0,1 0 0,-1 0 0,-1 0 0,0 1 0,3 19 0,-4-20 135,-1 0 0,0 0 0,-1 0 0,0 0 0,0 0 0,-1 0 0,0 0 0,-1 0 0,0 0 0,-1 0 0,0-1-1,0 1 1,-1-1 0,0 0 0,-1 0 0,0-1 0,0 1 0,-1-1 0,0 0 0,-1 0 0,0-1 0,0 0 0,0 0 0,-1-1 0,0 1-1,0-2 1,0 1 0,-1-1 0,0-1 0,-11 5 0,7-3-149,0-1 0,-1 0-1,1-1 1,-29 4 0,40-7-53,0-1 1,-1 1 0,1-1 0,0 0-1,0 0 1,-1 0 0,1 0 0,0 0-1,0 0 1,-1-1 0,1 1-1,0-1 1,0 0 0,0 1 0,0-1-1,0 0 1,0 0 0,0 0 0,0-1-1,0 1 1,0 0 0,0-1 0,1 1-1,-1-1 1,1 0 0,-1 1-1,1-1 1,0 0 0,-1 0 0,1 0-1,0 0 1,0 0 0,0 0 0,1 0-1,-1-1 1,0 1 0,1 0-1,0 0 1,-1-4 0,1-6 1,0 0 0,1 0 0,1 0 0,0 0 0,1 1 0,0-1 0,0 1 0,1-1 0,1 1 0,0 0 0,1 0 0,0 1 0,0 0 0,1 0 0,11-13 0,10-9 0,1 2 0,2 1 0,36-28 0,61-42 0,-47 40 0,-4-5 0,100-102 0,-175 164 0,1-1 0,-1 1 0,0-1 0,0 0 0,0 0 0,-1 1 0,1-1 0,-1 0 0,2-4 0,-3 7 0,0-1 0,0 1 0,0 0 0,0-1 0,0 1 0,0 0 0,0 0 0,0-1 0,0 1 0,0 0 0,0-1 0,0 1 0,0 0 0,-1-1 0,1 1 0,0 0 0,0 0 0,0-1 0,0 1 0,-1 0 0,1 0 0,0-1 0,0 1 0,-1 0 0,1 0 0,0-1 0,0 1 0,-1 0 0,1 0 0,0 0 0,0 0 0,-1 0 0,1-1 0,0 1 0,-1 0 0,1 0 0,0 0 0,-1 0 0,1 0 0,0 0 0,-1 0 0,1 0 0,0 0 0,-1 0 0,1 0 0,-1 1 0,-4 0 0,0 0 0,0 1 0,0-1 0,0 1 0,0 1 0,0-1 0,1 1 0,-1 0 0,1 0 0,-5 4 0,-8 7 0,1 1 0,1 0 0,1 1 0,0 1 0,-19 29 0,28-37 0,-1 0 0,1 1 0,0 0 0,1 1 0,1-1 0,-1 0 0,2 1 0,-1 0 0,1 0 0,1 0 0,0 0 0,1 21 0,1-28-10,-1 0 0,1 0 0,0 0 0,0 0 0,1 0 0,-1 0 0,1-1 0,0 1 0,0 0 0,0-1 0,0 0 0,1 1 0,-1-1 0,1 0 0,6 5 0,-3-3-67,0-1 1,0 0-1,1 0 1,0-1-1,-1 1 1,1-2-1,1 1 1,7 1-1,9 1-765,1-1-1,-1-1 1,1-2 0,31-1-1,16-3-7549</inkml:trace>
</inkml:ink>
</file>

<file path=ppt/ink/ink1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39.090"/>
    </inkml:context>
    <inkml:brush xml:id="br0">
      <inkml:brushProperty name="width" value="0.025" units="cm"/>
      <inkml:brushProperty name="height" value="0.025" units="cm"/>
    </inkml:brush>
  </inkml:definitions>
  <inkml:trace contextRef="#ctx0" brushRef="#br0">78 197 8168,'0'0'8990,"8"-8"-6711,24-25-1446,2 3 0,2 0-1,0 2 1,57-32 0,-68 53-847,-25 7 7,1 0-1,-1 0 1,1 0-1,-1 1 0,1-1 1,-1 0-1,1 0 1,0 1-1,-1-1 1,0 0-1,1 1 0,-1-1 1,1 0-1,-1 1 1,1-1-1,-1 1 0,0-1 1,1 1-1,-1-1 1,0 1-1,1-1 1,-1 1-1,0-1 0,1 2 1,0 3-18,-1 1 1,1-1-1,-1 1 1,0-1 0,0 1-1,-2 8 1,2-14 24,-18 137 1191,-4 55 1008,19-126-1484,2-30-142,-1 0 1,-1 0-1,-3 0 1,-9 35-1,15-69-540,-1 1 0,1 0 0,-1-1 0,0 1 0,0-1 0,0 1-1,0-1 1,-1 0 0,1 1 0,0-1 0,-1 0 0,0 0 0,1 0 0,-1 0 0,0 0-1,0 0 1,0-1 0,-1 1 0,1-1 0,0 1 0,0-1 0,-1 0 0,1 0 0,-1 0-1,1 0 1,-1 0 0,0 0 0,1-1 0,-1 0 0,1 1 0,-1-1 0,0 0 0,1 0-1,-1 0 1,0-1 0,1 1 0,-1-1 0,0 1 0,1-1 0,-1 0 0,1 0 0,-1 0-1,1 0 1,-4-3 0,-7-3 123,1 0-1,0-1 0,1 0 1,0-1-1,0-1 1,-18-20-1,13 11-155,0-1 0,-12-22 0,24 36 0,0-1 0,1 0 0,0 0 0,0-1 0,0 1 0,1-1 0,0 1 0,0-1 0,1 0 0,-1-12 0,2 19-24,1-1 1,-1 1-1,0 0 0,1 0 0,-1 0 1,1 0-1,-1 0 0,1 1 0,-1-1 1,1 0-1,0 0 0,-1 0 0,1 0 1,0 1-1,0-1 0,-1 0 0,1 1 1,0-1-1,0 0 0,0 1 1,0-1-1,0 1 0,0 0 0,0-1 1,0 1-1,0 0 0,0-1 0,0 1 1,0 0-1,2 0 0,41-2-1696,-33 2 1106,187 0-13885,-142 0 8141</inkml:trace>
</inkml:ink>
</file>

<file path=ppt/ink/ink1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39.460"/>
    </inkml:context>
    <inkml:brush xml:id="br0">
      <inkml:brushProperty name="width" value="0.025" units="cm"/>
      <inkml:brushProperty name="height" value="0.025" units="cm"/>
    </inkml:brush>
  </inkml:definitions>
  <inkml:trace contextRef="#ctx0" brushRef="#br0">111 100 9449,'3'-8'6144,"0"1"-5298,0 0 0,0 0 0,-1 0 0,-1-1 0,1 1-1,-1-1 1,0 1 0,-1-13 0,0 19-771,0 0 1,0 1-1,0-1 1,-1 0-1,1 1 1,0-1-1,0 1 1,-1-1-1,1 0 0,0 1 1,-1-1-1,1 1 1,-1-1-1,1 1 1,-1-1-1,1 1 1,-1-1-1,1 1 0,-1 0 1,0-1-1,1 1 1,-1 0-1,1-1 1,-1 1-1,0 0 1,1 0-1,-1 0 0,0-1 1,1 1-1,-1 0 1,0 0-1,1 0 1,-1 0-1,0 0 1,1 0-1,-1 1 0,0-1 1,1 0-1,-1 0 1,0 0-1,1 1 1,-1-1-1,0 0 1,1 0-1,-1 1 0,0 0 1,-2 0-69,-1 1 1,1-1 0,0 1-1,0 0 1,0 0-1,0 0 1,0 0-1,-3 4 1,-2 4 179,0 1-1,0 0 1,1 0-1,0 1 0,1 0 1,1 0-1,0 1 1,1-1-1,0 1 1,0 0-1,2 0 1,-1 1-1,2-1 1,-1 17-1,3-28-156,-1-1 0,0 1 0,1-1 0,-1 1 0,1-1 0,-1 1 0,1-1 0,0 1 0,0-1 0,-1 0 0,1 1 0,0-1 0,0 0 0,0 0 0,1 0 0,-1 1 0,0-1-1,0-1 1,1 1 0,-1 0 0,0 0 0,1 0 0,-1-1 0,1 1 0,-1 0 0,1-1 0,-1 0 0,1 1 0,-1-1 0,1 0 0,-1 0 0,1 0 0,0 0 0,-1 0 0,1 0 0,2-1 0,1 1 87,0 0 0,0-1 0,1 0 0,-1 0 0,0-1 0,0 0 1,0 0-1,0 0 0,-1 0 0,6-3 0,-1-3-128,0 1-1,-1-1 1,0-1-1,0 0 1,-1 0-1,0 0 1,0-1-1,-1 0 1,0 0 0,-1 0-1,-1-1 1,1 0-1,-1 0 1,-1 0-1,0 0 1,-1-1-1,0 1 1,-1-1-1,0-19 1,-5 22-1967</inkml:trace>
</inkml:ink>
</file>

<file path=ppt/ink/ink1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39.818"/>
    </inkml:context>
    <inkml:brush xml:id="br0">
      <inkml:brushProperty name="width" value="0.025" units="cm"/>
      <inkml:brushProperty name="height" value="0.025" units="cm"/>
    </inkml:brush>
  </inkml:definitions>
  <inkml:trace contextRef="#ctx0" brushRef="#br0">63 0 6887,'0'0'9827,"-4"8"-7387,-6 10-1428,2 1-1,0-1 0,1 1 1,1 1-1,0-1 0,2 1 1,0 0-1,2 0 1,0 0-1,1 31 0,1-49-993,0 0 0,1 0 0,-1 0 0,1 0 0,-1 0 0,1 0 0,0-1 0,0 1 0,0 0-1,0 0 1,0-1 0,0 1 0,0 0 0,0-1 0,1 1 0,-1-1 0,1 0 0,-1 1 0,1-1 0,-1 0-1,1 0 1,3 2 0,0-2 14,0 1 0,0-1 0,-1 0-1,1 0 1,0 0 0,0 0 0,0-1-1,1 0 1,4-1 0,7-1-98,0 0 0,0-1 0,-1-1 1,25-9-1,-28 7-93,-5 2 126,1 1 0,0 0 0,-1 0 0,1 1 0,0 0 0,15-1 0,-23 4 56,0-1 0,0 0-1,-1 1 1,1-1 0,0 1 0,-1-1 0,1 1-1,0-1 1,-1 1 0,1-1 0,0 1 0,-1 0-1,1-1 1,-1 1 0,0 0 0,1 0-1,-1-1 1,1 1 0,-1 0 0,0 0 0,0 0-1,1-1 1,-1 1 0,0 0 0,0 0 0,0 0-1,0 0 1,0-1 0,0 1 0,0 1 0,0 37 801,-1-28-519,1-8-282,0-1-1,0 0 0,0 1 1,0-1-1,0 0 0,0 1 1,1-1-1,-1 0 0,1 1 1,0-1-1,-1 0 0,1 0 1,0 0-1,0 0 0,0 0 1,1 0-1,-1 0 0,3 3 1,-2-4-10,1 0 1,-1 0-1,1 0 1,0 0-1,-1 0 1,1 0-1,0-1 1,-1 0-1,1 1 1,0-1-1,0 0 1,0 0-1,-1 0 1,1-1-1,5 0 1,4-2-17,-1 0 0,0-1 0,1 0 0,-2 0 0,1-1 0,15-10 0,-18 10-4,1 0-1,0 0 1,0 1-1,0 0 1,0 1-1,1 0 1,0 0-1,-1 1 0,17-2 1,-26 4 7,1 1 0,-1-1 1,1 1-1,-1-1 0,1 1 0,-1-1 0,1 1 0,-1 0 1,1-1-1,-1 1 0,0-1 0,1 1 0,-1 0 1,0-1-1,0 1 0,0 0 0,1-1 0,-1 1 1,0 0-1,0 0 0,0-1 0,0 1 0,0 0 1,0-1-1,0 1 0,0 0 0,-1 0 0,1 0 1,-3 32 72,2-23-56,1-5-27,0-4-77,-1-1 0,1 1 0,0-1-1,0 1 1,0-1 0,0 1 0,0-1 0,0 1 0,0 0 0,0-1 0,0 1-1,0-1 1,0 1 0,0-1 0,0 1 0,0 0 0,0-1 0,1 1 0,-1-1 0,0 1-1,0-1 1,1 1 0,-1-1 0,0 1 0,1-1 0,-1 1 0,0-1 0,1 0-1,-1 1 1,1-1 0,-1 0 0,1 1 0,-1-1 0,1 0 0,-1 1 0,1-1-1,-1 0 1,1 0 0,-1 0 0,2 1 0,12-1-7189</inkml:trace>
</inkml:ink>
</file>

<file path=ppt/ink/ink1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0.739"/>
    </inkml:context>
    <inkml:brush xml:id="br0">
      <inkml:brushProperty name="width" value="0.025" units="cm"/>
      <inkml:brushProperty name="height" value="0.025" units="cm"/>
    </inkml:brush>
  </inkml:definitions>
  <inkml:trace contextRef="#ctx0" brushRef="#br0">62 62 12492,'-2'10'5189,"-5"17"-4207,-8 35 1594,2 1 0,2 1-1,-2 112 1,13-176-2553,-1 1 0,1-1-1,0 1 1,0 0 0,0-1-1,0 1 1,0 0 0,0-1 0,0 1-1,0 0 1,0-1 0,1 1-1,-1 0 1,0-1 0,0 1 0,1-1-1,-1 1 1,0 0 0,1-1-1,-1 1 1,0-1 0,1 1 0,-1-1-1,1 1 1,-1-1 0,1 0-1,-1 1 1,1-1 0,-1 1 0,1-1-1,-1 0 1,1 1 0,0-1-1,-1 0 1,1 0 0,0 0-1,-1 1 1,1-1 0,-1 0 0,1 0-1,0 0 1,1 0 0,-1-1 32,1 1 0,0-1 0,-1 0 0,1 1 0,0-1 0,-1 0 0,1 0 0,-1 0 0,1 0 0,-1 0 0,0 0 1,1-1-1,-1 1 0,0 0 0,1-2 0,5-10 12,0 0-1,-1 0 1,0 0 0,-1 0-1,-1-1 1,0 0 0,-1 0-1,0 0 1,-1 0 0,0-16-1,-1-7-52,-1-1-1,-9-62 1,8 95-24,0-4-8,0 0 0,0 1 0,-1 0-1,0-1 1,-1 1 0,1 0-1,-2 0 1,1 0 0,-5-7 0,8 14 8,-1 1 0,1-1 0,0 1 0,0-1 1,-1 1-1,1 0 0,0-1 0,-1 1 0,1 0 0,0-1 1,-1 1-1,1 0 0,-1-1 0,1 1 0,0 0 1,-1 0-1,1-1 0,-1 1 0,1 0 0,-1 0 0,1 0 1,-1 0-1,1 0 0,-1 0 0,1 0 0,-1 0 0,1 0 1,-1 0-1,1 0 0,-1 0 0,1 0 0,-1 0 1,1 0-1,-1 0 0,-9 17-155,3 24 81,7-37 81,0 0-1,0 0 0,0 0 1,0 1-1,1-1 1,-1 0-1,1 0 1,0 0-1,0 0 1,1 0-1,-1 0 0,1-1 1,2 6-1,-2-7 16,0 0 0,1-1 0,-1 1 0,1 0-1,-1 0 1,1-1 0,-1 0 0,1 1 0,0-1 0,0 0-1,0-1 1,0 1 0,-1 0 0,1-1 0,0 1 0,0-1-1,0 0 1,0 0 0,4-1 0,-2 1 15,1 0 0,-1-1 0,0 0 1,0 0-1,1 0 0,-1-1 0,0 0 0,0 0 0,-1 0 1,1 0-1,0-1 0,-1 0 0,0 0 0,1 0 0,-1-1 1,4-3-1,5-7 136,0-2 0,-1 1 0,10-19-1,11-12 1,-30 78-451,-17 263 1067,13-292-1001,1 1 0,0-1-1,1 1 1,-1-1 0,0 0 0,1 1-1,0-1 1,0 0 0,0 0 0,0 1-1,0-1 1,1 0 0,0 0 0,-1 0-1,1 0 1,0-1 0,0 1 0,1 0-1,-1-1 1,5 4 0,-3-3-481,1-1-1,0 1 1,0-1 0,-1-1-1,1 1 1,1-1 0,-1 0-1,0 0 1,0 0 0,0-1-1,0 1 1,11-2 0,7-1-9798</inkml:trace>
</inkml:ink>
</file>

<file path=ppt/ink/ink1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1.820"/>
    </inkml:context>
    <inkml:brush xml:id="br0">
      <inkml:brushProperty name="width" value="0.025" units="cm"/>
      <inkml:brushProperty name="height" value="0.025" units="cm"/>
    </inkml:brush>
  </inkml:definitions>
  <inkml:trace contextRef="#ctx0" brushRef="#br0">119 5 18802,'0'0'4836,"-9"1"-2935,5 0-1783,0 0-1,0 0 1,0 0 0,0 0-1,0 1 1,0-1 0,0 1-1,0 0 1,1 1 0,-1-1-1,1 1 1,0-1 0,-1 1-1,1 0 1,0 0 0,1 0-1,-1 1 1,1-1 0,-1 1-1,1-1 1,0 1 0,-3 7-1,-1 3 297,0 0 0,1 0-1,-5 23 1,9-32-357,0 0-1,0 0 1,0 0-1,1 0 1,-1 0 0,1 0-1,1 0 1,-1 0-1,1 0 1,0 0 0,0 0-1,0-1 1,1 1-1,2 7 1,-2-10-40,0 0-1,0 0 0,0 0 1,0 0-1,0 0 1,0-1-1,0 1 1,0 0-1,1-1 0,-1 0 1,1 0-1,-1 0 1,1 0-1,0 0 1,-1 0-1,1 0 0,0-1 1,-1 0-1,1 1 1,0-1-1,0 0 1,0 0-1,-1 0 0,1-1 1,0 1-1,-1-1 1,6-1-1,-2 0 10,1 0-1,-1 0 1,0-1 0,0 1-1,0-1 1,0-1 0,-1 1-1,1-1 1,-1 0-1,8-8 1,-6 4 1,0-2 1,0 1-1,-1-1 0,-1 1 1,0-2-1,0 1 0,-1 0 1,0-1-1,-1 0 0,0 0 1,0 0-1,-2 0 0,1-1 1,-1 1-1,-1 0 0,-2-21 1,2 31-27,0 1-1,0-1 1,0 1 0,0-1 0,0 1 0,-1-1 0,1 1 0,0-1 0,0 1 0,-1-1 0,1 1 0,0-1 0,-1 1 0,1-1 0,0 1 0,-1 0-1,1-1 1,-1 1 0,1 0 0,-1-1 0,1 1 0,-1 0 0,1 0 0,-1-1 0,1 1 0,-1 0 0,1 0 0,-1 0 0,1 0 0,-1 0 0,1 0 0,-1 0-1,1 0 1,-1 0 0,1 0 0,-1 0 0,0 0 0,1 0 0,-1 0 0,1 0 0,-1 0 0,1 1 0,-1-1 0,1 0 0,-1 0 0,1 1 0,-1-1-1,1 0 1,0 1 0,-1-1 0,1 0 0,-1 1 0,-22 20-34,19-14 32,-1 1 1,1-1-1,0 1 1,0-1 0,1 1-1,0 0 1,1 1 0,0-1-1,0 0 1,1 1-1,0-1 1,0 1 0,1 16-1,1-24-48,0 1 0,0 0 0,0-1 0,0 1 1,0-1-1,0 1 0,0-1 0,0 1 0,1-1 0,-1 0 0,1 0 0,-1 0 0,1 0 0,-1 0 0,1 0 0,0 0 0,-1 0 0,1 0 0,0-1 0,0 1 0,-1-1 0,1 1 0,0-1 1,0 0-1,0 0 0,0 0 0,0 0 0,-1 0 0,5-1 0,3 1-766,-1 0 0,1-1 0,0-1 0,-1 1 0,13-5 0,22-16-2111,-30 12 858,1 0 0,-1-1 0,-1 0 0,0-1 1,15-20-1,-20 22 2019,1 0 0,-2-1 0,9-18 0,-24 45 12178,-5 9-8101,10-18-3633,0 0 0,1 0 1,0 0-1,0 0 0,0 1 1,1 0-1,-2 14 0,4-20-337,0-1 0,0 0-1,0 1 1,-1-1 0,2 1-1,-1-1 1,0 1 0,0-1-1,0 0 1,1 1-1,-1-1 1,1 1 0,-1-1-1,1 0 1,-1 1 0,1-1-1,0 0 1,0 0-1,-1 0 1,1 1 0,0-1-1,0 0 1,0 0 0,1 0-1,-1-1 1,0 1 0,0 0-1,0 0 1,1 0-1,-1-1 1,3 2 0,1-1-13,1-1 1,-1 1 0,0-1 0,1 0-1,-1 0 1,1-1 0,9-1 0,-8 0-94,0 0-1,0-1 1,0 0 0,-1 0 0,1 0 0,-1-1 0,0 0 0,1 0 0,-2-1 0,1 1 0,-1-1 0,1-1 0,-1 1 0,-1-1 0,1 1 0,-1-1 0,0-1 0,0 1 0,-1-1 0,0 1 0,0-1 0,0 0 0,2-13-1,-15 53 207,1 1-1,2 0 1,1 0-1,2 0 1,1 1-1,2-1 1,1 1-1,2-1 1,12 68-1,-13-96-139,5 16-40,-1 0-1,-1-1 1,0 2-1,-2-1 0,-1 24 1,-1-45 33,0 1 0,0-1 0,0 1 0,-1-1 0,1 1 0,0-1 0,-1 1-1,1-1 1,-1 1 0,0-1 0,0 1 0,1-1 0,-1 0 0,0 1 0,0-1 0,0 0 0,0 0 0,0 0 0,-1 1 0,1-1 0,0-1 0,0 1 0,-1 0 0,1 0 0,-1 0 0,1-1 0,0 1-1,-1-1 1,1 1 0,-1-1 0,0 1 0,1-1 0,-1 0 0,1 0 0,-1 0 0,1 0 0,-1 0 0,-2 0 0,0-1 9,1 1 1,0-1-1,0 0 0,1 0 1,-1 0-1,0 0 0,0 0 1,0 0-1,1-1 0,-1 1 1,0-1-1,1 0 0,0 0 1,-1 0-1,1 0 0,0 0 1,0-1-1,0 1 0,0-1 1,-1-2-1,-2-5-42,1 1 0,1-1-1,0 0 1,0 0 0,1 0 0,0 0 0,1 0-1,0-1 1,0 1 0,1 0 0,1-1-1,-1 1 1,5-15 0,-2 10-54,2 1 0,0-1 0,1 1 0,0 1 0,1-1 1,1 1-1,0 0 0,14-16 0,4 0-65,1 1 0,1 1 0,2 2 0,1 1 0,0 1 0,43-23 0,-64 40 167,-7 4-2,0 0 1,0 0 0,0 0 0,0 1 0,1 0 0,-1-1 0,0 1 0,1 0 0,-1 0-1,7 0 1,-9 5 113,0 1 0,0-1 0,0 1-1,-1 0 1,1-1 0,-1 1 0,0 0-1,-1-1 1,0 6 0,-7 68 166,9-77-304,-1 0 0,1 0 0,-1 0 0,1 0 0,0 0 0,-1-1 0,1 1 0,0 0 0,-1 0 0,1 0 0,0-1 0,0 1 0,0 0 0,0-1 0,-1 1 0,1-1 0,0 1 0,0-1 0,0 1 0,0-1 0,1 0 0,-1 1 0,0-1 0,0 0 0,0 0 0,0 0 0,0 0 0,0 0 0,0 0 0,0 0 0,0 0 0,0 0 0,0-1 0,1 1 0,-1 0 0,1-1 0,44-11 0,26-34 0,-60 37 0,1 0 0,0 1 0,0 0 0,0 1 0,16-6 0,-8 53-3657,-18-37 3049,1-1 0,0 0 1,-1 0-1,1 0 0,0 0 0,0-1 0,0 1 0,1-1 0,-1 0 0,0 0 1,0-1-1,1 1 0,-1-1 0,6 0 0,-5 0-585,0-1 0,0 1 0,0-1 0,0 0 0,0 0-1,0 0 1,5-3 0,9-7-4994</inkml:trace>
</inkml:ink>
</file>

<file path=ppt/ink/ink1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2.194"/>
    </inkml:context>
    <inkml:brush xml:id="br0">
      <inkml:brushProperty name="width" value="0.025" units="cm"/>
      <inkml:brushProperty name="height" value="0.025" units="cm"/>
    </inkml:brush>
  </inkml:definitions>
  <inkml:trace contextRef="#ctx0" brushRef="#br0">90 47 96,'0'-2'809,"1"1"1,0 0-1,-1 0 0,1-1 1,-1 1-1,0-1 0,1 1 1,-1 0-1,0-1 0,0 1 1,0-1-1,0 1 0,0-1 1,0 1-1,0 0 0,0-1 1,-1 1-1,1-1 0,-1 1 1,1 0-1,-2-2 0,2 2-484,-1 0 0,0 1 0,0-1 0,0 1 0,0 0 0,0-1 0,1 1 0,-1-1 0,0 1 0,0 0 0,0 0 0,0 0 0,0 0-1,0 0 1,0 0 0,0 0 0,0 0 0,0 0 0,0 0 0,0 0 0,0 0 0,-2 1 0,-1 1-94,0-1-1,0 1 1,-1 0 0,1 0-1,0 0 1,1 0 0,-1 1-1,0 0 1,1 0 0,-1 0-1,1 0 1,-4 5 0,5-6-179,1-1 0,0 1 1,-1 1-1,1-1 1,0 0-1,0 0 1,0 0-1,1 0 1,-1 1-1,0-1 1,1 0-1,-1 1 1,1-1-1,0 1 1,0-1-1,0 0 1,0 1-1,0-1 1,1 1-1,-1-1 1,1 0-1,-1 1 1,1-1-1,1 3 1,0-3-40,-1 0 1,1-1-1,0 1 1,0 0 0,0-1-1,0 1 1,0-1 0,1 1-1,-1-1 1,0 0 0,1 0-1,-1 0 1,1 0 0,-1 0-1,1-1 1,-1 1-1,1-1 1,-1 0 0,1 0-1,-1 0 1,4 0 0,17-1-908,-1-1 0,1-2 0,-1 0 0,35-12 0,-6 2 511,-46 16 3189,-4-2-2779,-1 1 1,1-1 0,0 1 0,0-1 0,0 0 0,-1 1 0,1-1 0,0 0 0,0 0 0,0 0 0,0 0 0,0 0 0,0 0 0,-1 0 0,1 0 0,0 0 0,0 0 0,0 0 0,0 0 0,0-1 0,-1 1 0,2-1 0,3-1-427,-1-1 1,0 0-1,0-1 1,0 1 0,-1-1-1,6-5 1,17-27-6390,-10 11-110</inkml:trace>
</inkml:ink>
</file>

<file path=ppt/ink/ink1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2.538"/>
    </inkml:context>
    <inkml:brush xml:id="br0">
      <inkml:brushProperty name="width" value="0.025" units="cm"/>
      <inkml:brushProperty name="height" value="0.025" units="cm"/>
    </inkml:brush>
  </inkml:definitions>
  <inkml:trace contextRef="#ctx0" brushRef="#br0">13 233 11691,'0'0'1965,"-2"9"666,-1 0-1732,1-7-614,1 1 0,0 0 0,0 1-1,1-1 1,-1 0 0,0 0 0,1 0 0,0 0 0,0 1 0,0-1-1,0 0 1,1 4 0,-1-7-187,1 1 0,-1 0 0,1-1 0,0 1 0,-1-1-1,1 1 1,0-1 0,-1 1 0,1-1 0,0 0 0,0 1 0,-1-1 0,1 0-1,0 1 1,0-1 0,0 0 0,0 0 0,-1 0 0,1 0 0,0 0 0,0 0-1,0 0 1,0 0 0,-1 0 0,1 0 0,0 0 0,0-1 0,0 1 0,-1 0 0,1-1-1,0 1 1,0 0 0,0-1 0,29-12 1106,-12 1-752,-1-1 0,0-1 1,-1-1-1,0-1 0,26-33 0,-35 39-266,0 0 1,-1 0 0,0-1 0,0 1 0,-1-1 0,-1 0-1,0-1 1,0 1 0,-1-1 0,-1 0 0,0 0-1,1-16 1,-4 29-169,1-1-1,0 0 0,0 1 1,0-1-1,-1 0 1,1 0-1,0 1 0,-1-1 1,1 0-1,0 1 1,0-1-1,-1 0 0,1 0 1,0 0-1,-1 0 1,1 1-1,-1-1 0,1 0 1,0 0-1,-1 0 1,1 0-1,0 0 0,-1 0 1,1 0-1,-1 0 1,1 0-1,0 0 0,-1 0 1,1 0-1,0 0 0,-1 0 1,1 0-1,-1 0 1,1-1-1,0 1 0,-1 0 1,1 0-1,0 0 1,-1-1-1,1 1 0,0 0 1,0 0-1,-1-1 1,1 1-1,0 0 0,0 0 1,-1-1-1,1 1 1,0 0-1,0-1 0,0 1 1,-1 0-1,1-1 1,0 1-1,0-1 0,0 1 1,0 0-1,0-1 1,0 1-1,0 0 0,0-1 1,0 1-1,0-1 0,0 1 1,0 0-1,0-1 1,-20 26 151,12-12-119,1 0 1,0 0 0,2 0-1,-1 1 1,2 0-1,0 0 1,0 0-1,-1 18 1,4-26-36,0-1 1,1 0-1,0 0 0,0 0 1,1 0-1,-1 0 1,1 0-1,0 0 0,1 0 1,-1 0-1,1 0 0,0 0 1,0-1-1,0 1 1,1-1-1,-1 1 0,1-1 1,0 0-1,1 0 0,-1 0 1,1-1-1,-1 1 1,1-1-1,0 0 0,1 0 1,6 4-1,2-2-407,0 0 0,0-1 0,0 0 1,0-1-1,0 0 0,1-1 0,0-1 0,-1 0 0,1-1 1,0 0-1,-1-1 0,1-1 0,-1 0 0,15-5 0,14-11-7375</inkml:trace>
</inkml:ink>
</file>

<file path=ppt/ink/ink1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3.100"/>
    </inkml:context>
    <inkml:brush xml:id="br0">
      <inkml:brushProperty name="width" value="0.025" units="cm"/>
      <inkml:brushProperty name="height" value="0.025" units="cm"/>
    </inkml:brush>
  </inkml:definitions>
  <inkml:trace contextRef="#ctx0" brushRef="#br0">0 0 17649,'0'0'7521,"2"12"-6010,7 253 4185,-9-263-5689,0 1 0,0-1 1,0 1-1,0-1 0,1 1 0,-1-1 0,1 1 0,0-1 0,-1 1 0,1-1 0,1 0 0,-1 0 0,0 1 0,0-1 0,1 0 0,-1 0 0,1 0 1,0 0-1,-1-1 0,1 1 0,0 0 0,0-1 0,0 1 0,1-1 0,-1 0 0,0 1 0,0-1 0,1 0 0,-1-1 0,0 1 0,1 0 0,-1-1 1,1 1-1,-1-1 0,1 0 0,-1 1 0,1-2 0,-1 1 0,1 0 0,-1 0 0,1-1 0,-1 1 0,6-2 0,5-2 5,0 0-1,0-1 0,-1-1 0,1 0 1,-1 0-1,20-15 0,-18 11-11,0-1 0,-1-1 0,-1 0 0,16-19 0,-23 25 0,0-1 0,0-1 0,-1 1 0,0-1 0,0 1 0,-1-1 0,1 0 0,-2-1 0,1 1 0,1-14 0,-4 22-27,0-1-1,0 1 1,1 0-1,-1 0 1,0 0-1,0-1 1,0 1-1,0 0 1,0 0 0,0 0-1,0-1 1,0 1-1,0 0 1,0 0-1,0-1 1,0 1-1,0 0 1,0 0-1,0 0 1,0-1 0,0 1-1,0 0 1,0 0-1,0 0 1,0-1-1,0 1 1,0 0-1,-1 0 1,1 0 0,0-1-1,0 1 1,0 0-1,0 0 1,0 0-1,-1 0 1,1 0-1,0-1 1,0 1 0,0 0-1,0 0 1,-1 0-1,1 0 1,0 0-1,0 0 1,0 0-1,-1 0 1,1 0-1,0 0 1,0-1 0,-1 1-1,1 0 1,-12 10-3310,-10 17-3398,8-7 2096,0-1-1676</inkml:trace>
</inkml:ink>
</file>

<file path=ppt/ink/ink1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3.463"/>
    </inkml:context>
    <inkml:brush xml:id="br0">
      <inkml:brushProperty name="width" value="0.025" units="cm"/>
      <inkml:brushProperty name="height" value="0.025" units="cm"/>
    </inkml:brush>
  </inkml:definitions>
  <inkml:trace contextRef="#ctx0" brushRef="#br0">14 1 5157,'0'0'17168,"-13"51"-14926,26-39-64,0 3-608,4-1-866,2 0-511,2 0-129,2-4-801,2-1-2146,4-4-1409,-4-5-2178,-3 0-8424</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7.340"/>
    </inkml:context>
    <inkml:brush xml:id="br0">
      <inkml:brushProperty name="width" value="0.025" units="cm"/>
      <inkml:brushProperty name="height" value="0.025" units="cm"/>
    </inkml:brush>
  </inkml:definitions>
  <inkml:trace contextRef="#ctx0" brushRef="#br0">1 0 18706,'0'0'3267,"0"56"-2082,0-16-224,0 9-609,7 4-224,8-6-64,-1-5-32,4-12-224,3-12-801,-3-10-544,-7-8-769,-7 0-737,-4-12-2499</inkml:trace>
</inkml:ink>
</file>

<file path=ppt/ink/ink1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3.804"/>
    </inkml:context>
    <inkml:brush xml:id="br0">
      <inkml:brushProperty name="width" value="0.025" units="cm"/>
      <inkml:brushProperty name="height" value="0.025" units="cm"/>
    </inkml:brush>
  </inkml:definitions>
  <inkml:trace contextRef="#ctx0" brushRef="#br0">7 65 14734,'0'0'13661,"9"7"-12876,33 19-161,-39-25-563,-1 0-1,1 0 1,0 0 0,0-1-1,-1 1 1,1-1 0,0 0-1,0 0 1,0 0 0,0 0-1,0 0 1,-1-1 0,1 0-1,0 1 1,0-1 0,-1 0-1,1 0 1,0 0 0,-1-1-1,1 1 1,-1 0 0,0-1-1,1 0 1,-1 0-1,0 1 1,4-5 0,-4 4-8,0 0 0,0 0 0,0 0 0,0 0 0,-1-1 0,1 1 0,-1 0 0,1-1 0,-1 1 0,0-1 0,0 0 0,0 1 0,0-1 0,0 0 0,-1 1 0,1-1 0,-1 0 0,0 0 0,1 0 0,-1 0 0,-1 1 0,1-1 0,0 0 0,-2-4 0,1 6-53,0-1 0,0 1 0,0 0 0,-1 1 0,1-1 0,0 0 0,-1 0 0,1 1 0,0-1 0,-1 0 0,1 1 0,-1-1 0,1 1 0,-1 0 0,1 0 0,-1-1 0,1 1 0,-1 0 0,1 0 0,-1 0 0,-2 1 0,-35 7 0,33-3 0,-1 0 0,1 0 0,0 0 0,0 1 0,1 0 0,0 0 0,0 1 0,0-1 0,1 1 0,0 0 0,0 0 0,1 1 0,0-1 0,0 1 0,1-1 0,-1 1 0,2 0 0,-1 0 0,1 0 0,1 0 0,-1 9 0,1-15 2,1 0 0,-1 1 1,0-1-1,1 0 0,-1 0 0,1 0 1,0 0-1,0 0 0,0 0 0,0 0 0,0 0 1,0 0-1,0 0 0,1 0 0,-1-1 1,1 1-1,-1-1 0,1 1 0,0-1 1,0 1-1,-1-1 0,1 0 0,0 0 0,0 0 1,0 0-1,0 0 0,0 0 0,1-1 1,-1 1-1,0-1 0,3 1 0,9 1-54,1 0-1,-1-1 1,26-1 0,-25 0-104,-1 0-587,0-1-1,0 0 1,0-1-1,0-1 1,0 0-1,14-5 0,28-14-6921</inkml:trace>
</inkml:ink>
</file>

<file path=ppt/ink/ink1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4.728"/>
    </inkml:context>
    <inkml:brush xml:id="br0">
      <inkml:brushProperty name="width" value="0.025" units="cm"/>
      <inkml:brushProperty name="height" value="0.025" units="cm"/>
    </inkml:brush>
  </inkml:definitions>
  <inkml:trace contextRef="#ctx0" brushRef="#br0">7 1 13453,'0'0'11066,"-1"9"-9753,0-3-1117,-4 40 871,5-44-1038,0 0 1,0-1 0,0 1 0,1-1-1,-1 1 1,0 0 0,1-1 0,-1 1-1,1-1 1,0 1 0,0-1 0,-1 1-1,1-1 1,0 1 0,0-1-1,0 0 1,0 0 0,0 1 0,1-1-1,-1 0 1,0 0 0,0 0 0,1 0-1,-1 0 1,1-1 0,-1 1 0,1 0-1,2 0 1,1 1 23,0-1 0,1-1-1,-1 1 1,0-1 0,1 1 0,-1-1-1,0-1 1,1 1 0,-1-1 0,0 0-1,0 0 1,1-1 0,-1 1 0,0-1-1,6-3 1,1-3 36,0 0 0,-1-1 0,1 0 1,11-13-1,-9 9 4,-14 13-98,1 0 0,-1 0 0,0 0 1,1 0-1,-1 0 0,0 0 0,1 0 0,-1 0 0,0 0 1,1 0-1,-1 0 0,0 0 0,1 0 0,-1 0 1,0 0-1,1 0 0,-1 0 0,0 0 0,1 0 1,-1 1-1,0-1 0,0 0 0,1 0 0,-1 0 1,0 1-1,0-1 0,1 0 0,-1 0 0,0 1 1,0-1-1,1 0 0,-1 0 0,0 1 0,0-1 1,0 0-1,0 1 0,0-1 0,1 0 0,-1 1 0,0-1 1,0 0-1,0 1 0,0-1 0,0 0 0,0 1 1,0-1-1,0 0 0,0 1 0,0-1 0,0 0 1,-1 1-1,1-1 0,0 0 0,0 1 0,2 29-360,-2-26 343,1 6 26,3 222 1567,-6-197-1250,-1 0-1,-1 0 0,-2 0 1,-17 53-1,21-83-278,0-1 1,0 1 0,0-1-1,0 1 1,-1-1-1,0 0 1,0 0 0,0 0-1,0 0 1,-1-1-1,-6 7 1,9-10-31,0 1 1,0-1-1,0 1 1,0-1-1,0 1 0,0-1 1,0 1-1,0-1 0,0 0 1,0 0-1,0 0 1,0 1-1,0-1 0,-1 0 1,1 0-1,0 0 1,0-1-1,0 1 0,0 0 1,0 0-1,-2-1 1,1 0-6,0-1 0,0 1 1,1-1-1,-1 1 1,1-1-1,-1 1 0,1-1 1,0 0-1,-1 0 1,1 0-1,0 1 0,0-1 1,0 0-1,0 0 1,0-4-1,-4-9-11,2 0-1,0 0 1,0 0 0,2 0 0,0-1-1,0 1 1,2 0 0,0-1 0,0 1-1,2 0 1,0 0 0,1 0-1,0 0 1,1 0 0,0 1 0,2 0-1,-1 0 1,2 0 0,12-16 0,-9 13-16,2 0 0,0 1 0,1 0 0,0 1 0,1 0 1,1 2-1,0 0 0,1 0 0,1 2 0,0 0 0,0 1 1,1 1-1,36-13 0,-50 20-50,0 1 0,0-1 1,0 1-1,1 0 0,-1 1 0,0-1 0,1 1 0,-1 0 1,0 0-1,1 1 0,-1-1 0,8 3 0,-12-2 60,1-1-1,-1 1 0,0 0 0,0 0 0,1 0 0,-1 0 1,0 0-1,0 0 0,0 0 0,0 0 0,0 0 0,0 0 1,-1 0-1,1 1 0,0-1 0,-1 0 0,2 3 0,-1 0 24,0 0 0,-1-1-1,1 1 1,-1 0-1,0-1 1,0 1-1,-1 0 1,1-1-1,-2 7 1,-1 0 120,0-1 1,0 1-1,-1-1 0,-6 10 1,6-12-22,0 1 0,1 0 0,-1 0 1,1 1-1,-3 14 0,6-22-112,1-1 0,-1 1 0,0-1 0,0 0 0,0 1 0,0-1 0,0 1 0,0-1 0,1 1 0,-1-1 0,0 1 0,0-1 0,1 0 0,-1 1 0,0-1 0,1 0 0,-1 1 0,0-1 0,1 0 0,-1 1 0,0-1 0,1 0 0,-1 0 0,1 1 0,-1-1 0,1 0 0,-1 0 0,1 0 0,-1 1 0,1-1 0,-1 0 0,0 0 0,1 0 0,-1 0 0,1 0 0,-1 0 0,1 0 0,-1 0 0,1 0 0,-1-1 0,1 1 0,-1 0 0,1 0 0,-1 0 0,1 0 0,-1-1 0,0 1 0,1-1 0,26-9 0,-12-1 0,-1 0 0,0-1 0,0-1 0,-1-1 0,14-18 0,38-37 0,-65 69 0,0 0 0,0-1 0,0 1 0,1 0 0,-1-1 0,0 1 0,0 0 0,1 0 0,-1-1 0,0 1 0,1 0 0,-1 0 0,0 0 0,1-1 0,-1 1 0,0 0 0,1 0 0,-1 0 0,0 0 0,1 0 0,-1 0 0,0 0 0,1 0 0,-1 0 0,1 0 0,-1 0 0,0 0 0,1 0 0,-1 0 0,0 0 0,1 0 0,-1 0 0,0 0 0,1 0 0,-1 0 0,0 1 0,1-1 0,-1 0 0,0 0 0,1 1 0,2 17 0,-11 24 0,-8-13 51,13-24-115,0 0 0,0 0 1,0 1-1,0-1 0,1 1 0,0-1 0,0 1 0,1 0 1,-2 8-1,10-11-6086,18-5 502,0-7-2029,2-4-3202</inkml:trace>
</inkml:ink>
</file>

<file path=ppt/ink/ink1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5.092"/>
    </inkml:context>
    <inkml:brush xml:id="br0">
      <inkml:brushProperty name="width" value="0.025" units="cm"/>
      <inkml:brushProperty name="height" value="0.025" units="cm"/>
    </inkml:brush>
  </inkml:definitions>
  <inkml:trace contextRef="#ctx0" brushRef="#br0">63 120 6118,'0'0'12134,"-8"1"-9097,-26 3-511,34-5-2458,-1 1 1,1 0 0,-1 0 0,1 0-1,0 0 1,-1 0 0,1 0 0,-1 0 0,1 0-1,-1 0 1,1 0 0,-1 0 0,1 0-1,0 1 1,-1-1 0,1 0 0,-1 0-1,1 0 1,0 0 0,-1 1 0,1-1 0,-1 0-1,1 1 1,0-1 0,-1 0 0,1 0-1,0 1 1,0-1 0,-1 1 0,1-1 0,0 0-1,0 1 1,-1-1 0,1 1 0,0-1-1,0 0 1,0 1 0,0-1 0,0 1 0,0-1-1,0 1 1,0-1 0,0 0 0,0 1-1,0-1 1,0 1 0,0-1 0,0 1 0,0-1-1,0 0 1,0 1 0,0-1 0,1 1-1,-1-1 1,0 1 0,0-1 0,1 0-1,-1 1 1,1-1 0,19 13 1565,-4-11-1411,0-1 1,0 0-1,0-2 1,0 1-1,0-2 1,0 0-1,16-5 1,-24 5-136,0 0 0,0-1-1,0 0 1,-1 0 0,1 0 0,-1-1-1,0-1 1,0 1 0,0-1 0,-1 0-1,1 0 1,-1-1 0,-1 0 0,1 0-1,6-10 1,-10 14-88,-1 0 0,0 1 0,1-1 0,-1 0 0,0 0 0,0 0 0,0 0 0,-1-1 0,1 1 0,0 0 0,-1 0 0,0 0 0,1 0 0,-1-1 0,0 1 0,0 0 0,0 0 0,0-1 0,-1 1 0,1 0 0,-2-4 0,1 4 0,0 1 0,0-1 0,-1 1 0,1 0 0,-1 0 0,1 0 0,-1-1 0,1 1 0,-1 1 0,0-1 0,1 0 0,-1 0 0,0 1 0,0-1 0,0 1 0,1-1 0,-1 1 0,0 0 0,-4-1 0,-3 1 0,0 0 0,0 1 0,0 0 0,0 0 0,0 1 0,0 0 0,0 1 0,1 0 0,-13 5 0,4 2 0,1 1 0,0 0 0,0 1 0,-24 25 0,34-30 0,0-1 0,0 1 0,1 0 0,0 0 0,0 1 0,1-1 0,0 1 0,0 0 0,1 0 0,0 1 0,0-1 0,-2 18 0,4-24-10,1 0-1,0 1 1,0-1 0,0 0-1,0 1 1,1-1-1,-1 0 1,1 0 0,-1 1-1,1-1 1,0 0 0,0 0-1,0 0 1,0 0-1,0 0 1,1 0 0,-1 0-1,0 0 1,1 0 0,2 2-1,0-1-55,0 0 1,0-1-1,0 1 0,0-1 0,0 0 0,1 0 1,-1-1-1,1 1 0,7 1 0,9 0-601,1-1 1,-1-1-1,34-1 0,-50 0 441,12-1-2077,0-1 0,0-1 0,0 0 0,29-10 0,10-7-4802</inkml:trace>
</inkml:ink>
</file>

<file path=ppt/ink/ink1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5.435"/>
    </inkml:context>
    <inkml:brush xml:id="br0">
      <inkml:brushProperty name="width" value="0.025" units="cm"/>
      <inkml:brushProperty name="height" value="0.025" units="cm"/>
    </inkml:brush>
  </inkml:definitions>
  <inkml:trace contextRef="#ctx0" brushRef="#br0">254 2 20948,'-11'0'2669,"0"0"-2268,-20-1 2220,-43 4 0,64-2-2302,1 0-1,0 1 1,0 0 0,-1 1 0,1-1 0,1 2 0,-1-1-1,0 1 1,1 1 0,-9 5 0,15-9-318,1 0-1,0 0 1,0-1-1,0 1 1,-1 0 0,1 0-1,0 0 1,0 0-1,0 0 1,1 0 0,-1 1-1,0-1 1,0 0-1,1 0 1,-1 1 0,0-1-1,1 0 1,-1 1-1,1-1 1,0 0 0,-1 1-1,1-1 1,0 1-1,0-1 1,0 1 0,0-1-1,0 3 1,2-2 0,-1 0 0,0 0 0,1 0 0,-1 0 0,1 0 0,-1-1 0,1 1 1,0 0-1,0-1 0,0 1 0,0-1 0,0 0 0,0 0 0,4 2 0,10 4-42,1-1-1,-1-1 0,24 4 1,57 6-1644,-70-13 1291,1 2 1,-1 1 0,0 1-1,51 19 1,-77-25 416,1 1-1,-1-1 1,0 0-1,1 1 1,-1 0-1,0-1 1,0 1-1,0 0 1,1 0-1,-1-1 1,0 1-1,0 0 1,0 0-1,0 0 1,0 0-1,-1 1 1,1-1-1,0 0 1,-1 0-1,1 0 1,0 1-1,-1-1 1,1 0-1,-1 0 1,0 1-1,1 1 1,-2-1 52,1 0-1,-1-1 1,0 1 0,1 0 0,-1-1 0,0 1 0,0 0 0,0-1 0,-1 1-1,1-1 1,0 0 0,0 1 0,-1-1 0,1 0 0,-1 0 0,-2 2-1,-9 5 402,-1-1 0,0 0-1,-20 6 1,33-12-474,-15 5 0,-12 6-568,-1-2 0,1-1 0,-1-1 0,-1-1-1,0-2 1,-34 2 0,42-7-8221</inkml:trace>
</inkml:ink>
</file>

<file path=ppt/ink/ink1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6.635"/>
    </inkml:context>
    <inkml:brush xml:id="br0">
      <inkml:brushProperty name="width" value="0.025" units="cm"/>
      <inkml:brushProperty name="height" value="0.025" units="cm"/>
    </inkml:brush>
  </inkml:definitions>
  <inkml:trace contextRef="#ctx0" brushRef="#br0">221 0 19090,'0'0'2899,"-1"9"-2195,-11 139 2083,-4 98 0,16-243-2767,0-1-1,0 0 1,0 0 0,0 1-1,0-1 1,0 0 0,1 1 0,-1-1-1,1 0 1,0 0 0,-1 0 0,1 0-1,0 0 1,0 0 0,0 0 0,0 0-1,1 0 1,-1 0 0,1 0 0,-1-1-1,1 1 1,-1 0 0,1-1 0,0 0-1,0 1 1,0-1 0,0 0 0,0 0-1,0 0 1,0 0 0,0 0 0,2 0-1,6 0 37,0 0 0,0 0 1,-1-1-1,1 0 0,0-1 0,12-3 0,22 0-65,-43 4 6,0 0 0,0 0 0,1 1 0,-1-1 0,0 0 0,0 1 0,0-1-1,0 1 1,0-1 0,0 1 0,0-1 0,0 1 0,0 0 0,0 0 0,0-1-1,0 1 1,-1 0 0,1 0 0,0 0 0,0 0 0,-1 0 0,1 0 0,-1 0 0,1 0-1,-1 0 1,1 0 0,-1 0 0,0 0 0,1 1 0,-1-1 0,0 0 0,0 0-1,0 0 1,0 0 0,0 1 0,0-1 0,0 0 0,0 0 0,-1 0 0,1 0 0,0 0-1,-1 1 1,1-1 0,-2 2 0,2 0 18,-1 1 1,-1 0-1,1-1 0,0 1 1,-1-1-1,0 1 1,0-1-1,0 0 0,0 1 1,0-1-1,-1 0 0,1-1 1,-6 5-1,-8 0 211,0 0 0,0-2 0,-1 0 0,0-1 0,0 0 0,0-2 0,-1 0 0,1-1 0,-1 0 0,1-2 0,0 0 0,-1-1 0,1 0 0,-28-9 0,1-12-394,43 22 139,0 1 1,-1-1 0,1 0-1,0 0 1,0 0-1,0 0 1,0 0-1,0 0 1,0 0-1,0 0 1,0-1 0,0 1-1,0 0 1,1-1-1,-1 1 1,0 0-1,1-1 1,-1 1-1,1-1 1,0 1 0,-1-1-1,1 1 1,0-1-1,0 1 1,0-1-1,0 1 1,0-1 0,1-1-1,-1 2-127,1 0 0,0 0-1,0 0 1,0 0 0,0 1-1,0-1 1,0 0 0,0 0 0,0 1-1,0-1 1,0 1 0,1-1 0,-1 1-1,0-1 1,0 1 0,0 0 0,1-1-1,-1 1 1,0 0 0,0 0 0,2 0-1,33 0-2072,-26 0 1303,75 1-4842,-28-1-1473,-5 0-4803</inkml:trace>
</inkml:ink>
</file>

<file path=ppt/ink/ink1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6.975"/>
    </inkml:context>
    <inkml:brush xml:id="br0">
      <inkml:brushProperty name="width" value="0.025" units="cm"/>
      <inkml:brushProperty name="height" value="0.025" units="cm"/>
    </inkml:brush>
  </inkml:definitions>
  <inkml:trace contextRef="#ctx0" brushRef="#br0">40 0 16560,'0'0'12716,"-22"86"-12652,12-40 0,5-4-32,3-1 0,2-8-320,0-9-1154,4-6-608,9-10-640,3-8-641,-1-4-2595</inkml:trace>
</inkml:ink>
</file>

<file path=ppt/ink/ink1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7.411"/>
    </inkml:context>
    <inkml:brush xml:id="br0">
      <inkml:brushProperty name="width" value="0.025" units="cm"/>
      <inkml:brushProperty name="height" value="0.025" units="cm"/>
    </inkml:brush>
  </inkml:definitions>
  <inkml:trace contextRef="#ctx0" brushRef="#br0">39 1 16432,'-4'12'1169,"-7"34"1747,2 1 0,-4 51 0,12-10-1569,1-86-1338,0 0 1,0 0 0,0 0 0,1 0 0,-1 0 0,1 0-1,-1 0 1,1 0 0,0 0 0,0-1 0,0 1 0,0 0 0,0 0-1,0-1 1,0 1 0,1 0 0,-1-1 0,1 1 0,-1-1 0,1 0-1,-1 1 1,1-1 0,3 1 0,1 0-24,0 0-1,0 0 1,0-1 0,0 0 0,0 0-1,8 0 1,23 4-2306,-35-5 2293,-1 0-1,1 0 1,-1-1-1,0 1 1,1 0-1,-1-1 1,0 1-1,1-1 1,-1 1-1,0-1 1,0 0-1,0 0 1,1 1-1,-1-1 1,0 0-1,0 0 1,0 0-1,0 0 1,0 0-1,0-1 0,24-31-591,-14 19 476,-12 15 46,-4 12-2565,5-13 2539,0 0 1,0 1-1,-1-1 0,1 0 0,0 0 0,0 1 0,0-1 0,0 0 0,-1 1 0,1-1 0,0 0 0,0 0 0,-1 0 0,1 1 0,0-1 0,0 0 0,-1 0 1,1 0-1,0 1 0,-1-1 0,1 0 0,0 0 0,-1 0 0,1 0 0,0 0 0,-1 0 0,1 0 0,0 0 0,-1 0 0,1 0 0,0 0 0,-1 0 0,1 0 1,0 0-1,-1 0 0,1 0 0,0 0 0,0 0 0,-1-1 0,1 1 0,-1 0 0,-4-5-7927</inkml:trace>
</inkml:ink>
</file>

<file path=ppt/ink/ink1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8.119"/>
    </inkml:context>
    <inkml:brush xml:id="br0">
      <inkml:brushProperty name="width" value="0.025" units="cm"/>
      <inkml:brushProperty name="height" value="0.025" units="cm"/>
    </inkml:brush>
  </inkml:definitions>
  <inkml:trace contextRef="#ctx0" brushRef="#br0">1 1 9929,'0'0'16037,"3"8"-15156,8 25-50,-1 0 0,-3 1 1,0 0-1,-2 1 0,-2-1 0,0 37 1,-6-133-722,1 37-112,2 0 1,0 0-1,1 0 0,6-27 0,-6 49-308,0 1 0,0-1 0,0 1 1,1-1-1,-1 1 0,1 0 0,0 0 0,-1-1 0,1 1 1,0 0-1,0 1 0,1-1 0,-1 0 0,0 1 0,0-1 0,1 1 1,-1 0-1,1-1 0,-1 1 0,1 0 0,0 1 0,-1-1 0,1 0 1,0 1-1,5-1 0,23-9-3987</inkml:trace>
</inkml:ink>
</file>

<file path=ppt/ink/ink1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8.478"/>
    </inkml:context>
    <inkml:brush xml:id="br0">
      <inkml:brushProperty name="width" value="0.025" units="cm"/>
      <inkml:brushProperty name="height" value="0.025" units="cm"/>
    </inkml:brush>
  </inkml:definitions>
  <inkml:trace contextRef="#ctx0" brushRef="#br0">0 1 16784,'0'0'7815,"14"22"-11947</inkml:trace>
</inkml:ink>
</file>

<file path=ppt/ink/ink1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8.885"/>
    </inkml:context>
    <inkml:brush xml:id="br0">
      <inkml:brushProperty name="width" value="0.025" units="cm"/>
      <inkml:brushProperty name="height" value="0.025" units="cm"/>
    </inkml:brush>
  </inkml:definitions>
  <inkml:trace contextRef="#ctx0" brushRef="#br0">1 1 12364,'0'0'12780,"12"59"-11659,-9-29-256,-2 1-257,2 0-31,0-3-33,-2-2-448,1-6-32,1-2-32,-1-9-736,1-2-1058,0-16-4708,-3-13 544</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7.680"/>
    </inkml:context>
    <inkml:brush xml:id="br0">
      <inkml:brushProperty name="width" value="0.025" units="cm"/>
      <inkml:brushProperty name="height" value="0.025" units="cm"/>
    </inkml:brush>
  </inkml:definitions>
  <inkml:trace contextRef="#ctx0" brushRef="#br0">0 0 15919,'0'0'9193,"62"33"-8457,-24-33-543,3 0-706,-3 0-2914,-4-4-2467,-8 0-7783</inkml:trace>
</inkml:ink>
</file>

<file path=ppt/ink/ink1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9.240"/>
    </inkml:context>
    <inkml:brush xml:id="br0">
      <inkml:brushProperty name="width" value="0.025" units="cm"/>
      <inkml:brushProperty name="height" value="0.025" units="cm"/>
    </inkml:brush>
  </inkml:definitions>
  <inkml:trace contextRef="#ctx0" brushRef="#br0">0 0 16752,'0'0'7879,"33"53"-15534,-16-41-1057</inkml:trace>
</inkml:ink>
</file>

<file path=ppt/ink/ink1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9.614"/>
    </inkml:context>
    <inkml:brush xml:id="br0">
      <inkml:brushProperty name="width" value="0.025" units="cm"/>
      <inkml:brushProperty name="height" value="0.025" units="cm"/>
    </inkml:brush>
  </inkml:definitions>
  <inkml:trace contextRef="#ctx0" brushRef="#br0">196 1 16560,'0'0'3672,"-12"4"-2022,10-3-1629,-23 7 786,1 1-1,0 2 0,1 0 0,1 1 0,-31 22 0,53-34-800,-1 0-1,0 1 1,0-1 0,1 1 0,-1-1-1,0 1 1,1-1 0,-1 1 0,1 0-1,-1-1 1,1 1 0,-1 0 0,1 0-1,-1-1 1,1 1 0,0 0 0,-1 0-1,1 0 1,0-1 0,-1 1 0,1 0-1,0 0 1,0 0 0,0 0-1,0 0 1,0-1 0,0 1 0,0 1-1,1-1-14,0 0 0,0 0-1,0 0 1,0-1 0,0 1-1,0 0 1,0-1 0,1 1-1,-1-1 1,0 1-1,0-1 1,0 1 0,1-1-1,-1 0 1,0 0 0,3 1-1,67-1-1222,-58 0 599,19-2-114,-19 1 621,0 1 0,0 0 0,0 0 0,0 1 0,15 3 0,-25-3 150,-1-1 1,0 1-1,0 0 1,0 0-1,0 0 1,0 0-1,0 0 0,0 0 1,-1 0-1,1 0 1,0 1-1,-1-1 1,1 1-1,-1-1 1,1 1-1,-1 0 1,0 0-1,1 0 1,-1-1-1,0 1 1,0 0-1,0 0 1,-1 0-1,1 0 1,0 1-1,-1-1 1,0 0-1,1 0 1,-1 0-1,0 0 0,0 1 1,0-1-1,0 0 1,0 0-1,-1 0 1,0 3-1,0-1 129,-1 0 1,1 0-1,-1 0 0,0 0 0,0-1 0,0 1 0,-1-1 0,1 1 0,-1-1 0,0 0 0,0 0 0,0 0 1,0-1-1,0 1 0,-1-1 0,1 1 0,-1-1 0,-6 3 0,3-2-107,0 1 0,0-1-1,-1-1 1,1 0 0,-1 0 0,0 0-1,1-1 1,-17 1 0,24-2-239,-1 0 1,1-1 0,-1 1-1,1 0 1,-1-1 0,1 1-1,0 0 1,-1-1 0,1 1-1,-1-1 1,1 1 0,0-1-1,-1 1 1,1-1 0,0 1-1,0-1 1,-1 1 0,1-1-1,0 0 1,0 1-1,0-1 1,0 1 0,0-1-1,0 1 1,0-1 0,0 0-1,0 1 1,0-1 0,0 1-1,0-2 1,3-19-7004,5-3-6193</inkml:trace>
</inkml:ink>
</file>

<file path=ppt/ink/ink1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9.973"/>
    </inkml:context>
    <inkml:brush xml:id="br0">
      <inkml:brushProperty name="width" value="0.025" units="cm"/>
      <inkml:brushProperty name="height" value="0.025" units="cm"/>
    </inkml:brush>
  </inkml:definitions>
  <inkml:trace contextRef="#ctx0" brushRef="#br0">69 302 15567,'0'0'881,"-9"12"581,4-4-1152,-32 46 2575,35-49-2553,-1 0 1,1 0-1,0-1 0,0 2 1,0-1-1,1 0 1,0 0-1,0 0 1,0 1-1,1-1 1,0 0-1,0 7 1,1-11-307,-1 1 0,1-1 0,-1 0 0,1 1 0,0-1 0,0 0 0,0 0 0,0 0 0,0 1 0,0-1 0,0 0 0,0 0 0,0-1 0,0 1 0,0 0 0,1 0 0,-1 0 0,0-1 0,1 1 0,-1-1 0,0 1 0,1-1 0,-1 0 0,1 1 0,-1-1-1,1 0 1,-1 0 0,1 0 0,-1 0 0,1 0 0,1-1 0,4 1 90,0 0 0,-1-1 0,1 0 0,0 0 0,12-5 0,-5-1-44,-1 0 1,0 0-1,0-2 1,-1 0-1,0 0 1,0-1 0,-1 0-1,0-1 1,-1-1-1,0 1 1,13-24 0,-9 13 31,0-1 0,-2 0-1,-1-1 1,-2-1 0,14-49 0,-22 73-99,2-11 55,0 0 1,-1 0-1,0-1 0,-1 1 0,0 0 0,-1-1 0,-1-14 0,1 26-63,-1 0-1,1 0 1,0 0 0,-1 0-1,1 0 1,-1 0-1,1 0 1,-1 0 0,1 0-1,-1 0 1,0 0-1,1 1 1,-1-1 0,0 0-1,0 1 1,0-1 0,1 0-1,-1 1 1,0-1-1,0 1 1,0-1 0,0 1-1,0-1 1,0 1 0,0 0-1,0 0 1,0-1-1,0 1 1,0 0 0,0 0-1,0 0 1,-1 0 0,1 0-1,0 0 1,0 0-1,0 1 1,0-1 0,0 0-1,-1 1 1,-3 0-6,1 1 0,-1-1-1,1 1 1,-1 0 0,1 0 0,0 1 0,-7 4 0,-3 4 41,1 2-1,0 0 1,1 0 0,-19 27 0,27-35-24,1 0 1,-1 0 0,1 0 0,1 1 0,-1-1-1,1 1 1,0-1 0,0 1 0,0 0-1,1 0 1,0 0 0,0 0 0,1-1 0,-1 1-1,1 1 1,1-1 0,-1-1 0,3 11-1,0-11-29,1 1-1,1-1 0,-1 0 0,1 0 0,0 0 0,0-1 0,0 0 0,0 0 0,1 0 0,0 0 0,0-1 0,12 5 0,16 12-301,-30-18 178,0 1 0,0 0 0,-1 0-1,1 0 1,-1 1 0,0-1 0,0 1 0,0 0 0,0 0 0,-1 0 0,1 0-1,2 8 1,-2-3-268,-1 1 1,0 0-1,-1 0 0,1 16 0,-1-11-478,-1-14 600,0 0 1,0 0-1,1 0 1,-1-1-1,0 1 1,1 0-1,-1 0 1,1-1-1,-1 1 1,1 0-1,-1-1 1,1 1-1,-1 0 1,1-1-1,0 1 1,-1-1-1,1 1 1,0-1-1,0 1 1,-1-1-1,1 0 1,0 1-1,0-1 1,0 0-1,-1 0 1,1 1-1,0-1 1,0 0-1,0 0 1,0 0-1,-1 0 1,1 0-1,0 0 1,0 0-1,0 0 1,0-1-1,0 1 1,-1 0-1,1 0 1,0-1-1,0 1 1,0-1-1,19-6-6142</inkml:trace>
</inkml:ink>
</file>

<file path=ppt/ink/ink1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0.331"/>
    </inkml:context>
    <inkml:brush xml:id="br0">
      <inkml:brushProperty name="width" value="0.025" units="cm"/>
      <inkml:brushProperty name="height" value="0.025" units="cm"/>
    </inkml:brush>
  </inkml:definitions>
  <inkml:trace contextRef="#ctx0" brushRef="#br0">49 29 18417,'0'0'6535,"6"8"-6349,17 25-47,-22-32-109,-1-1 0,0 1 0,1 0 0,-1-1 0,1 1 0,-1 0 0,1-1 0,-1 1 0,1-1 0,-1 1 0,1-1 0,-1 1 0,1-1 0,0 0 0,-1 1 0,1-1 0,0 0 0,-1 1 0,1-1 0,0 0 0,0 0 0,-1 0 0,1 1 0,0-1 0,0 0 0,-1 0 0,1 0 0,0 0 0,0-1 0,-1 1 0,1 0 0,0 0 0,0 0 0,-1 0 0,1-1 0,0 1-1,-1 0 1,1-1 0,0 1 0,-1-1 0,1 1 0,0-1 0,-1 1 0,1-1 0,-1 1 0,1-1 0,-1 1 0,1-1 0,-1 0 0,0 1 0,1-1 0,-1 0 0,1 0 0,-1 0 17,1 0 0,-1 0 0,1 0 0,-1 0-1,1 0 1,-1-1 0,0 1 0,1 0 0,-1 0 0,0 0 0,0 0 0,0 0-1,0 0 1,0-1 0,0 1 0,0 0 0,-1 0 0,1 0 0,0 0 0,-1 0-1,1 0 1,0 0 0,-1 0 0,1 0 0,-1 0 0,0 0 0,1 0 0,-1 0-1,0 0 1,0 0 0,1 0 0,-3 0 0,1 0-56,-1 0 0,1 0 0,-1 0 0,1 1 0,-1 0 0,0-1 0,1 1 0,-1 0 0,1 0 0,-1 0 0,0 1 0,1-1 0,-1 1-1,1-1 1,-1 1 0,1 0 0,-1 0 0,1 0 0,-1 0 0,1 0 0,0 1 0,0-1 0,-1 1 0,1-1 0,0 1 0,1 0 0,-1 0 0,0 0 0,-2 4 0,0-1-12,1 0-1,-1 0 1,1 0-1,1 0 1,-1 0-1,1 1 1,0-1-1,0 1 1,0 0-1,1 0 1,0-1 0,-1 10-1,3-13 18,0 0 0,-1 0 0,1 0 1,0-1-1,0 1 0,0 0 0,0 0 0,0-1 0,0 1 1,1 0-1,-1-1 0,1 0 0,-1 1 0,1-1 0,-1 0 0,1 0 1,0 1-1,0-1 0,-1-1 0,1 1 0,0 0 0,0 0 0,0-1 1,0 1-1,0-1 0,0 1 0,0-1 0,4 0 0,68 7-417,-66-7 319,220 0 4020,-240-16-2327,11 7-1594,-1-1-56,1 0 1,1 0 0,0 0 0,0 0 0,4-16 0,-4 23 21,1 1-1,0-1 0,0 1 1,0-1-1,0 1 1,0 0-1,1-1 0,-1 1 1,1 0-1,-1 0 1,1 0-1,0 0 1,0 0-1,0 1 0,0-1 1,0 1-1,0-1 1,0 1-1,1-1 0,-1 1 1,1 0-1,-1 0 1,0 0-1,1 1 1,0-1-1,3 0 0,44-6-2779,13-3-4284,-18-3-2017</inkml:trace>
</inkml:ink>
</file>

<file path=ppt/ink/ink1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1.113"/>
    </inkml:context>
    <inkml:brush xml:id="br0">
      <inkml:brushProperty name="width" value="0.025" units="cm"/>
      <inkml:brushProperty name="height" value="0.025" units="cm"/>
    </inkml:brush>
  </inkml:definitions>
  <inkml:trace contextRef="#ctx0" brushRef="#br0">231 156 4869,'0'0'1777,"10"-10"-319,-2 3-1059,32-34 2002,-37 37-1832,1 0 0,-1-1 1,0 1-1,0-1 0,-1 0 1,1 0-1,-1 0 0,0-1 1,2-8-1,-4 14-468,0-1 1,1 1-1,-1-1 1,0 0-1,0 1 1,0-1-1,0 1 1,0-1-1,0 0 0,0 1 1,0-1-1,0 1 1,-1-1-1,1 1 1,0-1-1,0 0 1,0 1-1,-1-1 1,1 1-1,0-1 0,-1 1 1,1-1-1,0 1 1,-1-1-1,1 1 1,-1-1-1,1 1 1,-1 0-1,1-1 0,-1 1 1,1 0-1,-1-1 1,1 1-1,-2 0 1,-25 1 1314,19 2-1207,-1-1-1,1 2 1,0-1 0,-11 8 0,-5 5 275,2 2-1,1 1 1,0 0 0,1 1-1,1 2 1,1 0 0,1 0-1,1 2 1,-25 50 0,39-70-442,0 0 0,1 0 0,-1 0 0,1 0 1,0 0-1,0 1 0,1-1 0,-1 1 1,1-1-1,0 0 0,1 5 0,-1-7-27,1-1 0,-1 1 0,1-1 0,0 1-1,0-1 1,-1 1 0,1-1 0,0 0 0,0 1 0,0-1 0,0 0 0,1 0-1,-1 0 1,0 0 0,0 0 0,1 0 0,-1 0 0,1 0 0,-1-1-1,1 1 1,-1-1 0,1 1 0,-1-1 0,1 1 0,-1-1 0,1 0 0,0 1-1,-1-1 1,1 0 0,-1 0 0,3-1 0,9 1 123,0-1 0,0-1 0,0 0 0,0-1 0,0 0 0,0-1-1,-1 0 1,0-1 0,0-1 0,0 0 0,-1 0 0,1-1 0,16-14 0,-13 8 56,0 0-1,0-1 1,-1 0-1,-1-1 1,-1-1-1,0 0 1,-1 0-1,13-28 1,-21 40-161,-1-1 0,0 0 0,0 0 0,0 0 0,-1 0 0,1 0 0,-1 0 1,-1 0-1,1-1 0,-1 1 0,0 0 0,0 0 0,0-1 0,-1 1 0,0 0 0,0 0 1,-2-8-1,1 10-40,0-1-1,-1 1 1,1-1 0,-1 1 0,0 0 0,1 0-1,-1 0 1,-1 0 0,1 0 0,0 1 0,-1-1-1,1 1 1,-1 0 0,0 0 0,0 0 0,0 1-1,0-1 1,0 1 0,0 0 0,0 0 0,-7 0-1,-1-1-210,-1 1 1,0 0-1,1 1 0,-1 1 0,-15 2 0,25-3 61,0 1 0,0 0 0,0 0 0,1 0 0,-1 0 1,0 0-1,1 0 0,-1 0 0,1 1 0,-1 0 0,1-1 0,-4 5 1,5-5-65,0 0 1,0 1-1,0-1 1,0 1 0,1-1-1,-1 1 1,1-1 0,-1 1-1,1 0 1,0-1-1,-1 1 1,1 0 0,0-1-1,0 1 1,0 0 0,0-1-1,1 1 1,-1 0-1,0-1 1,1 1 0,-1-1-1,1 1 1,-1-1-1,2 3 1,0-1-386,0 0-1,0-1 1,0 1-1,0-1 1,1 0-1,-1 0 1,0 0 0,1 0-1,0 0 1,0 0-1,-1 0 1,1-1-1,0 0 1,4 2-1,24 9-7187</inkml:trace>
</inkml:ink>
</file>

<file path=ppt/ink/ink1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1.520"/>
    </inkml:context>
    <inkml:brush xml:id="br0">
      <inkml:brushProperty name="width" value="0.025" units="cm"/>
      <inkml:brushProperty name="height" value="0.025" units="cm"/>
    </inkml:brush>
  </inkml:definitions>
  <inkml:trace contextRef="#ctx0" brushRef="#br0">40 69 13741,'0'0'6315,"-3"8"-4729,-5 10-864,2-1 0,0 2-1,1-1 1,1 0 0,1 1 0,1 0 0,0 0 0,2 29 0,0-46-671,0 0 1,0-1-1,1 1 1,-1 0 0,0-1-1,1 1 1,0-1-1,-1 1 1,1-1-1,0 1 1,0-1 0,0 1-1,0-1 1,0 0-1,0 1 1,0-1-1,0 0 1,0 0 0,1 0-1,-1 0 1,0 0-1,1 0 1,-1 0 0,4 1-1,-1-1 70,0 0 0,1 0 0,-1 0 0,0-1 0,1 1 1,-1-1-1,0 0 0,1 0 0,6-2 0,3-1 119,-1 0 0,0-1 0,0 0-1,0-1 1,17-10 0,-3-1-139,-1-2 0,0-1 0,-2-1-1,24-26 1,84-111-65,-155 192-4928,16-24 2499,1-1 1,-2 0 0,1 0 0,-11 10-1,-7 2-5684</inkml:trace>
</inkml:ink>
</file>

<file path=ppt/ink/ink1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1.877"/>
    </inkml:context>
    <inkml:brush xml:id="br0">
      <inkml:brushProperty name="width" value="0.025" units="cm"/>
      <inkml:brushProperty name="height" value="0.025" units="cm"/>
    </inkml:brush>
  </inkml:definitions>
  <inkml:trace contextRef="#ctx0" brushRef="#br0">1 1 11050,'0'0'5734,"23"49"-2787,-8-31-1122,3-1-543,5-3-610,0-1-480,6-4-160,3-6-1185,0-3-1761,1 0-2435,3-11-6022</inkml:trace>
</inkml:ink>
</file>

<file path=ppt/ink/ink1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2.264"/>
    </inkml:context>
    <inkml:brush xml:id="br0">
      <inkml:brushProperty name="width" value="0.025" units="cm"/>
      <inkml:brushProperty name="height" value="0.025" units="cm"/>
    </inkml:brush>
  </inkml:definitions>
  <inkml:trace contextRef="#ctx0" brushRef="#br0">206 0 9641,'0'0'3849,"-9"1"-1564,-3 2-1607,0 0 1,0 1-1,0 1 1,1-1-1,-1 2 0,1-1 1,-13 10-1,15-9-192,1 0-1,0 0 1,0 1-1,0 0 1,1 0-1,0 0 1,0 1-1,1 0 0,0 1 1,-7 12-1,13-20-457,-1-1 0,1 1-1,-1 0 1,1 0 0,0-1-1,-1 1 1,1 0 0,0 0-1,0 0 1,-1 0 0,1-1-1,0 1 1,0 0 0,0 0-1,0 0 1,0 0 0,0-1-1,0 1 1,0 0 0,1 0-1,-1 0 1,0 0 0,0-1-1,1 1 1,-1 0 0,1 0-1,-1-1 1,0 1 0,1 0-1,-1-1 1,1 1 0,0 0-1,0 0 1,1 0 8,0 0 1,0 0-1,0-1 0,1 1 1,-1-1-1,0 1 0,0-1 1,1 0-1,-1 0 0,0 0 1,0 0-1,4-1 0,5 0 24,1-1 1,0-1-1,-1 0 0,13-5 0,39-26 25,-48 25-76,1 0-1,1 1 1,-1 0 0,19-5-1,-35 13-12,1 0 0,-1 0 0,1 0 0,-1 0 0,1 0 0,-1 0 0,1 0 0,-1 0 0,0 0 0,1 0 0,-1 1 0,1-1 0,-1 0 0,1 0 0,-1 0 0,0 0 0,1 1 0,-1-1 0,1 0 0,-1 0 0,0 1 0,1-1 0,-1 0 0,0 1 0,1-1 0,-1 0 0,0 1 0,0-1 0,1 0 0,-1 1 0,0-1 1,0 1-1,6 22 142,-7 36 363,1-44-427,0-13-17,-1 0-1,1 0 1,0 0 0,0 0-1,0 0 1,0 0-1,1-1 1,-1 1 0,0 0-1,1 0 1,0 0-1,-1 0 1,1-1 0,0 1-1,0 0 1,0 0-1,0-1 1,0 1 0,0-1-1,0 1 1,3 1 0,-1-2-6,1 1 0,-1-1 0,0 0 1,1-1-1,0 1 0,-1-1 1,1 1-1,-1-1 0,1 0 0,6-1 1,9-2-39,-1 0 0,1-2 1,-1 0-1,0 0 0,0-2 1,-1 0-1,32-19 0,36-14-146,-85 40 132,0 0 0,0 0 0,0 0 1,0 0-1,0 0 0,1 0 0,-1 0 0,0 0 0,0 0 0,0 0 0,0 0 0,0 0 1,0 0-1,1 0 0,-1 0 0,0 0 0,0 1 0,0-1 0,0 0 0,0 0 1,0 0-1,0 0 0,0 0 0,1 0 0,-1 0 0,0 0 0,0 0 0,0 0 0,0 1 1,0-1-1,0 0 0,0 0 0,0 0 0,0 0 0,0 0 0,0 0 0,0 0 1,0 1-1,0-1 0,0 0 0,0 0 0,0 0 0,0 0 0,0 0 0,0 0 0,0 1 1,0-1-1,0 0 0,0 0 0,0 0 0,0 0 0,0 0 0,0 0 0,0 0 1,0 1-1,0-1 0,0 0 0,0 0 0,-1 0 0,1 0 0,0 0 0,0 0 0,0 0 1,0 0-1,-8 17 75,-9 13 11,8-17-189,6-10-11,0 0 1,1 1-1,0-1 0,-1 1 0,1 0 0,1-1 0,-1 1 1,0 0-1,1 0 0,0 0 0,0 0 0,0 5 0,6-6-5799,16-5-754,1-6-2701</inkml:trace>
</inkml:ink>
</file>

<file path=ppt/ink/ink1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2.805"/>
    </inkml:context>
    <inkml:brush xml:id="br0">
      <inkml:brushProperty name="width" value="0.025" units="cm"/>
      <inkml:brushProperty name="height" value="0.025" units="cm"/>
    </inkml:brush>
  </inkml:definitions>
  <inkml:trace contextRef="#ctx0" brushRef="#br0">96 5 14574,'0'0'7345,"-6"9"-6464,-13 19 133,-26 40 1501,41-61-2347,0 0 0,1 0 0,0 0-1,1 0 1,-1 1 0,1-1 0,1 1 0,-2 12 0,2-19-122,1 1 0,0 0 0,0-1 0,0 1 0,0-1 1,0 1-1,1 0 0,-1-1 0,0 1 0,1-1 0,-1 1 0,1-1 0,-1 1 1,1-1-1,0 0 0,0 1 0,0-1 0,0 0 0,0 1 0,0-1 1,0 0-1,0 0 0,0 0 0,0 0 0,1 0 0,-1 0 0,2 1 1,0-1-6,-1-1 1,1 0 0,-1 1 0,1-1 0,-1 0-1,1 0 1,-1-1 0,1 1 0,-1 0 0,1-1 0,-1 1-1,1-1 1,-1 0 0,1 0 0,-1 0 0,0 0-1,4-3 1,5-3-16,-1-1 1,0 0-1,-1 0 0,0-1 0,0-1 0,-1 1 0,0-1 0,-1-1 0,0 1 1,0-1-1,-1 0 0,-1-1 0,0 0 0,-1 1 0,0-2 0,0 1 0,-1 0 1,1-20-1,-4 32-30,0 0 0,0-1 0,-1 1 0,1 0 0,0 0 0,-1 0 0,1 0 0,0 0 0,-1 0 1,1 0-1,0 0 0,-1 0 0,1 0 0,0 0 0,-1 0 0,1 0 0,0 0 0,-1 0 0,1 0 0,0 1 1,-1-1-1,1 0 0,0 0 0,-1 0 0,1 0 0,0 1 0,0-1 0,-1 0 0,1 0 0,0 0 0,0 1 0,-1-1 1,1 0-1,0 1 0,0-1 0,0 0 0,0 0 0,-1 1 0,1-1 0,0 0 0,0 1 0,0-1 0,0 0 0,0 1 1,0-1-1,-13 17-153,11-13 169,0 0 0,-1 0 0,2 0 0,-1 0 0,0 0 0,1 1 0,0-1 0,0 1 0,0-1 0,1 1 0,-1-1 0,1 1-1,0-1 1,0 1 0,2 7 0,-1-9-3,0-1 0,0 0 0,1 0 1,-1 0-1,0 1 0,1-1 0,0 0 0,-1-1 0,1 1 0,0 0 0,0 0 0,0-1 0,0 1 0,0-1 0,0 0 0,1 0 0,-1 1 0,0-1 1,1-1-1,-1 1 0,0 0 0,1-1 0,-1 1 0,1-1 0,-1 0 0,1 1 0,0-1 0,4-1 0,9 0 28,1 0-1,0-2 0,-1 0 1,0 0-1,0-2 1,30-12-1,45-11 45,-90 28-58,0-1-1,0 1 1,0 0-1,0 0 0,0 0 1,0 0-1,0 0 1,0 0-1,0 0 0,0 0 1,0 1-1,0-1 1,0 0-1,0 0 0,-1 1 1,1-1-1,0 1 1,0-1-1,0 1 0,0-1 1,0 1-1,-1-1 1,1 1-1,0 0 0,0-1 1,-1 1-1,1 0 1,-1 0-1,1 0 0,0 0 1,-1-1-1,0 1 1,1 0-1,-1 0 0,1 0 1,-1 0-1,0 0 1,0 0-1,0 0 0,1 1 1,-1 0 21,1 0 1,-1 0 0,1 0 0,0 0 0,0-1-1,0 1 1,0 0 0,0-1 0,0 1 0,0 0-1,0-1 1,1 1 0,-1-1 0,1 0-1,-1 1 1,1-1 0,2 1 0,10 2-22,0-1 0,1 0 0,0-1 0,0-1 0,-1 0 0,1-1 0,0-1 1,24-4-1,-24 3-23,84-13 0,-75 9 0,1 2 0,0 0 0,0 2 0,0 1 0,47 3 0,-55 1-570,40 3-6649,-41-8 434</inkml:trace>
</inkml:ink>
</file>

<file path=ppt/ink/ink1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4.423"/>
    </inkml:context>
    <inkml:brush xml:id="br0">
      <inkml:brushProperty name="width" value="0.025" units="cm"/>
      <inkml:brushProperty name="height" value="0.025" units="cm"/>
    </inkml:brush>
  </inkml:definitions>
  <inkml:trace contextRef="#ctx0" brushRef="#br0">0 547 14286,'0'0'1574,"10"-7"-292,53-42 11,-2-2 0,-3-3 0,-2-3 0,-2-2 1,-3-2-1,-3-2 0,47-82 0,-106 196-1204,5-17-119,-9 52-238,3 1 0,4 0-1,5 119 1,2-219-1215,0 0 0,-1 1 0,0-1-1,-7-18 1,-2-3 210,-26-52 1,36 84 1333,0 0 1,1 1 0,-1-1-1,0 0 1,0 1 0,0-1-1,0 1 1,0-1-1,0 1 1,-1 0 0,1-1-1,0 1 1,-3-2 0,4 3 8,-1 1 0,1-1 0,0 0 0,-1 0 0,1 0 1,-1 0-1,1 1 0,0-1 0,-1 0 0,1 0 0,0 1 1,0-1-1,-1 0 0,1 1 0,0-1 0,0 0 0,-1 1 1,1-1-1,0 0 0,0 1 0,0-1 0,-1 0 0,1 1 1,0-1-1,0 1 0,0-1 0,0 0 0,0 1 0,0-1 1,0 1-1,0-1 0,0 0 0,0 1 0,0 0 0,0 6 346,0 1 0,0 0 0,0-1 0,1 1-1,2 7 1,-2-11-329,0 0 0,0 0 0,0 0 0,1 0 0,-1-1 0,1 1 0,0 0 0,0-1 0,0 0 0,1 1 0,-1-1 0,1 0-1,0 0 1,0 0 0,0-1 0,0 1 0,0-1 0,6 3 0,-4-3 77,0 0-1,0 0 0,0-1 1,0 0-1,1 0 1,-1 0-1,0-1 1,0 0-1,1 0 0,-1 0 1,0 0-1,8-3 1,7-2 108,0-1-1,0-1 1,0 0 0,-1-2 0,31-19 0,-35 19-262,-11 6-20,0 0 0,1 0 0,0 1 0,-1-1-1,1 1 1,0 0 0,0 0 0,0 1 0,0-1 0,8 0-1,-12 7-2,0 1 0,0-1 0,-1 1 0,1-1 0,-1 1 0,-1 6 0,1-7 24,-2 50 817,4-55-697,0 0-1,1 0 1,-1 0 0,0 0 0,0-1 0,0 1-1,0 0 1,0-1 0,0 0 0,0 0 0,0 0-1,0 0 1,4-2 0,41-32 396,18-13-381,-60 44-206,0 1 1,1 1-1,-1-1 0,1 1 0,0 0 1,-1 0-1,1 0 0,0 1 0,0 0 1,8 0-1,-13 1 15,0 1 0,-1-1 1,1 1-1,0 0 0,0-1 0,0 1 0,-1 0 1,1 0-1,0-1 0,-1 1 0,1 0 1,-1 0-1,1 0 0,-1 0 0,1 0 0,-1 0 1,0 0-1,1 0 0,-1 0 0,0 0 1,0 0-1,0 0 0,0 0 0,0 0 0,0 0 1,0 0-1,0 2 0,0 40-1309,-1-32 343,-5 31-2839,2-19-4317</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8.150"/>
    </inkml:context>
    <inkml:brush xml:id="br0">
      <inkml:brushProperty name="width" value="0.025" units="cm"/>
      <inkml:brushProperty name="height" value="0.025" units="cm"/>
    </inkml:brush>
  </inkml:definitions>
  <inkml:trace contextRef="#ctx0" brushRef="#br0">79 240 9257,'0'0'6801,"7"-10"-3934,-4 6-2338,22-35 1674,-24 37-1814,0 0 0,1 0 0,-1 0 1,0-1-1,0 1 0,-1-1 0,1 1 0,0-1 0,-1 1 1,1-1-1,-1 1 0,0-1 0,0 1 0,0-1 0,0 1 0,-1-1 1,0-2-1,0 4-252,0 0 0,0 0 0,0 0 0,0 0 0,-1 0 0,1 1 0,0-1 0,-1 1 0,1-1 0,-1 1 0,1-1 0,-1 1 0,1 0 0,0-1 0,-1 1 0,1 0 0,-1 0 0,1 0 0,-1 0 0,-2 1 0,-31 6 819,31-5-944,1 0 1,-1 0 0,1 1-1,0 0 1,0-1 0,0 1 0,0 1-1,0-1 1,1 0 0,-1 0-1,1 1 1,0 0 0,0-1-1,0 1 1,1 0 0,-1 0-1,-1 8 1,1-1-6,0 1 1,0 0-1,1 0 0,1 0 1,1 13-1,-1-24-7,-1 1 0,1-1 0,0 1 0,1-1 0,-1 1 0,0-1 0,0 1 0,1-1 0,-1 1 0,1-1 0,-1 1 0,1-1 0,0 0 0,-1 1 0,1-1 0,0 0 0,0 0 0,0 1 0,0-1 0,0 0 0,0 0 0,0 0 0,1 0 0,-1 0 0,0 0 0,0-1 0,1 1 0,-1 0 0,1-1 0,-1 1 0,0-1 0,1 1 0,-1-1 0,1 0 0,-1 1 0,1-1 0,0 0 0,-1 0 0,1 0 0,-1 0 0,1-1 0,-1 1 0,1 0 0,-1-1 0,1 1 0,-1-1 0,0 1 0,2-1 0,5-2 0,0-1 0,0 1 0,0-1 0,-1 0 0,0-1 0,0 0 0,8-7 0,19-22 0,27-27 0,-57 58 0,0-1 0,0 1 0,0 0 0,0 1 0,1-1 0,-1 1 0,1 0 0,0 0 0,0 0 0,0 0 0,0 1 0,7-1 0,-10 2 0,-1 1 0,1-1 0,-1 1 0,1-1 0,-1 1 0,1 0 0,-1 0 0,0-1 0,1 1 0,-1 0 0,0 0 0,0 1 0,0-1 0,0 0 0,0 0 0,0 0 0,0 1 0,0-1 0,0 0 0,-1 1 0,1-1 0,0 1 0,-1-1 0,1 1 0,-1-1 0,0 1 0,1-1 0,-1 1 0,0 0 0,0 2 0,3 57 0,-3-54 0,-32-136 0,-2 0 0,34 129 0,0-1 0,0 1 0,0 0 0,0 0 0,0 0 0,0-1 0,0 1 0,0 0 0,1 0 0,-1 0 0,0-1 0,0 1 0,0 0 0,0 0 0,0 0 0,1-1 0,-1 1 0,0 0 0,0 0 0,0 0 0,1 0 0,-1 0 0,0 0 0,0-1 0,0 1 0,1 0 0,-1 0 0,0 0 0,0 0 0,0 0 0,1 0 0,-1 0 0,0 0 0,0 0 0,1 0 0,-1 0 0,0 0 0,0 0 0,0 0 0,1 0 0,-1 0 0,0 1 0,0-1 0,1 0 0,-1 0 0,0 0 0,0 0 0,0 0 0,0 0 0,1 0 0,-1 1 0,0-1 0,0 0 0,0 0 0,0 0 0,1 1 0,-1-1 0,0 0 0,19 11 0,-16-9 0,7 3-465,0-1-1,0 0 1,0-1 0,0 0 0,1 0-1,-1-1 1,17 1 0,-21-2-309,1-1 1,0 0-1,0 0 1,0-1-1,-1 0 0,1 0 1,0 0-1,-1-1 1,1 0-1,-1-1 1,0 1-1,11-6 1,10-15-15686</inkml:trace>
</inkml:ink>
</file>

<file path=ppt/ink/ink1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5.481"/>
    </inkml:context>
    <inkml:brush xml:id="br0">
      <inkml:brushProperty name="width" value="0.025" units="cm"/>
      <inkml:brushProperty name="height" value="0.025" units="cm"/>
    </inkml:brush>
  </inkml:definitions>
  <inkml:trace contextRef="#ctx0" brushRef="#br0">135 1 15951,'0'0'1223,"-9"4"293,2 1-1264,1-1 1,0 1 0,0 0-1,0 0 1,0 0 0,1 1-1,0 0 1,0 0 0,1 1 0,0-1-1,0 1 1,0 0 0,1 0-1,-5 13 1,-3 14 652,2 0 0,2 0 0,0 1 0,-1 36 0,4 141 2003,4-157-2782,-1-41-87,2 1 0,-1-1 1,2 0-1,0 1 0,7 25 0,-9-40-27,0-1 0,0 1 0,1 0 0,-1 0 0,0-1 0,0 1 0,0 0 0,0 0 0,0 0 1,0-1-1,0 1 0,1 0 0,-1 0 0,0 0 0,0-1 0,0 1 0,1 0 0,-1 0 0,0 0 0,0 0 0,0 0 0,1-1 0,-1 1 0,0 0 0,0 0 0,1 0 0,-1 0 0,0 0 0,0 0 1,1 0-1,-1 0 0,0 0 0,0 0 0,1 0 0,-1 0 0,0 0 0,0 0 0,1 0 0,-1 0 0,0 0 0,0 0 0,1 0 0,-1 1 0,0-1 0,0 0 0,0 0 0,1 0 0,-1 0 1,0 0-1,0 1 0,0-1 0,1 0 0,-1 0 0,0 0 0,0 1 0,0-1 0,0 0 0,0 0 0,0 1 0,1-1 0,4-22 620,1-24-506,-3-1 0,-2 0 1,-1 0-1,-3 0 0,-9-48 1,15 96-669,0-1-1,0 0 1,0 1 0,0-1 0,0 1 0,1 0 0,-2 0 0,1 0 0,0 1 0,5 2 0,5 1-964,0-1 539,0-1-1,0 0 1,1-1-1,-1 0 0,1-1 1,0 0-1,25-4 1,-37 3 1029,1 0 1,-1-1-1,0 1 1,0-1 0,1 1-1,-1-1 1,0 0-1,0 0 1,0 0 0,0 0-1,0 0 1,0-1-1,-1 1 1,1-1 0,0 1-1,-1-1 1,1 0-1,-1 1 1,1-1 0,-1 0-1,0 0 1,2-4-1,-1 1 551,0-1-1,0 1 0,-1-1 0,0 1 0,0-1 0,-1 1 0,1-11 0,-1 16-591,0 0 0,0 0 0,0-1-1,0 1 1,0 0 0,0 0 0,0 0 0,0 0-1,0-1 1,0 1 0,0 0 0,0 0 0,0 0-1,0-1 1,0 1 0,-1 0 0,1 0-1,0 0 1,0 0 0,0 0 0,0-1 0,0 1-1,0 0 1,0 0 0,-1 0 0,1 0 0,0 0-1,0 0 1,0-1 0,0 1 0,0 0-1,-1 0 1,1 0 0,0 0 0,0 0 0,0 0-1,0 0 1,-1 0 0,1 0 0,0 0 0,0 0-1,0 0 1,-1 0 0,1 0 0,0 0 0,0 0-1,0 0 1,0 0 0,-1 0 0,-11 7 269,-9 12-146,16-12 67,0 0 1,1 0-1,0 0 1,0 0-1,0 1 1,1-1-1,0 1 1,0 0-1,1 0 0,0 0 1,1 0-1,-1 14 1,2-21-183,0 0 0,0-1 0,1 1 1,-1 0-1,1 0 0,-1-1 0,0 1 0,1 0 0,-1 0 1,1-1-1,0 1 0,-1 0 0,1-1 0,0 1 0,-1-1 1,1 1-1,0-1 0,-1 1 0,1-1 0,0 0 0,0 1 0,0-1 1,-1 0-1,1 0 0,0 1 0,0-1 0,0 0 0,0 0 1,0 0-1,-1 0 0,1 0 0,0 0 0,0 0 0,0 0 1,1-1-1,36-5 442,-18-3-422,0 0 0,-1-1 0,0-1-1,25-20 1,-27 18-59,0 2-1,0 0 1,2 0 0,-1 2-1,24-9 1,-41 18-11,-1 0 0,1 0 0,0-1-1,0 1 1,-1 0 0,1 0 0,0 0 0,-1 0 0,1 0 0,0 0 0,-1 0-1,1 1 1,0-1 0,-1 0 0,1 0 0,0 0 0,-1 1 0,1-1 0,0 0 0,-1 1-1,1-1 1,-1 0 0,1 1 0,-1-1 0,1 1 0,-1-1 0,1 1 0,-1-1-1,1 1 1,-1-1 0,0 1 0,1 0 0,-1-1 0,0 1 0,1-1 0,-1 1 0,0 1-1,7 35-9,-7-32 32,0-1 0,1 1-1,0-1 1,0 1 0,0-1 0,0 0 0,3 7-1,-2-8 21,1-1-1,-1 0 0,1 1 0,0-1 0,0 0 0,0 0 0,0-1 0,0 1 0,0-1 0,0 1 1,0-1-1,1 0 0,-1 0 0,0 0 0,1-1 0,-1 1 0,1-1 0,-1 0 0,1 0 1,-1 0-1,1 0 0,3-1 0,6-1-9,0 0 0,0-1 0,-1-1 0,19-7 0,92-52-3190,-74 36 2162,-59 68 612,10-33 467,-1-1 0,1 1 1,0-1-1,1 1 1,-1 0-1,2-1 0,-1 1 1,1-1-1,0 0 1,1 0-1,-1 1 1,6 8-1,6 9-42,1-2-1,20 25 1,10 16 22,-40-55-22,24 45-169,-28-51 182,1 1-1,-1-1 1,0 0-1,0 1 1,-1-1-1,1 1 1,-1 0-1,0-1 0,1 1 1,-2-1-1,1 1 1,0 0-1,-1-1 1,0 5-1,-1-7 101,1 1-1,-1 0 1,1 0-1,-1-1 1,1 1-1,-1-1 1,0 1-1,0-1 1,1 0-1,-1 0 1,0 0-1,0 0 1,0 0-1,-1 0 1,1-1-1,0 1 1,0-1-1,0 1 1,0-1-1,-1 0 1,1 0 0,-3 0-1,-53-3 1982,52 2-2050,1-1 0,-1 0-1,1 0 1,0-1-1,-1 1 1,1-1 0,0-1-1,1 1 1,-1-1-1,0 1 1,1-1 0,0-1-1,0 1 1,0-1 0,1 1-1,-1-1 1,-2-6-1,1 3-4,1 0 0,1 0 0,-1 0 0,1 0 0,1 0 0,0-1 0,0 1 0,0-1 0,1 0 0,0-17 0,2 22-188,-1 1 0,1-1 1,0 0-1,1 1 0,-1-1 0,1 1 1,-1 0-1,1-1 0,0 1 0,0 0 0,0 0 1,1 0-1,-1 0 0,1 0 0,-1 1 1,1-1-1,0 1 0,4-2 0,10-8-1708,0 2-1,24-12 1,2 0-2012,-3-4-5931</inkml:trace>
</inkml:ink>
</file>

<file path=ppt/ink/ink1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6.414"/>
    </inkml:context>
    <inkml:brush xml:id="br0">
      <inkml:brushProperty name="width" value="0.025" units="cm"/>
      <inkml:brushProperty name="height" value="0.025" units="cm"/>
    </inkml:brush>
  </inkml:definitions>
  <inkml:trace contextRef="#ctx0" brushRef="#br0">196 232 7239,'-2'-1'750,"1"-1"0,-1 1 1,1 0-1,-1-1 0,0 1 1,1 0-1,-1 0 0,0 0 1,0 0-1,0 1 0,0-1 1,1 0-1,-1 1 0,-4-1 1,-32 4 2494,30-1-3082,0 1 1,0 0 0,0 0 0,1 1 0,-1 0 0,-11 9 0,14-10-5,0 1 0,0 0 0,1 0 0,0 0-1,0 0 1,0 1 0,0 0 0,0-1 0,1 2 0,0-1 0,0 0 0,1 0 0,-1 1 0,1 0 0,0-1 0,1 1 0,-3 10 0,5-15-138,-1-1 0,0 1 0,0 0-1,0-1 1,1 1 0,-1 0 0,0-1 0,1 1 0,-1 0 0,0-1-1,1 1 1,-1 0 0,1-1 0,-1 1 0,1-1 0,-1 1-1,1-1 1,0 1 0,-1-1 0,1 0 0,0 1 0,-1-1 0,1 0-1,0 1 1,-1-1 0,1 0 0,0 0 0,0 0 0,-1 1-1,1-1 1,0 0 0,0 0 0,-1 0 0,2 0 0,28-3 434,-14-1-288,-1-1 0,0 0 0,0-1-1,-1-1 1,0-1 0,0 0 0,22-17-1,83-76-85,-31 13 5,-79 78-46,0-1 0,-1-1 1,0 1-1,-1-1 0,0-1 1,9-21-1,-32 47-160,-7 17 107,-55 116 163,69-127 12,1 0 0,1 1 0,1 0-1,1 1 1,-5 36 0,10-55-150,-1-1 1,1 0-1,0 0 1,0 0-1,0 1 1,0-1-1,0 0 1,1 0-1,-1 0 1,0 1 0,0-1-1,1 0 1,-1 0-1,1 0 1,-1 0-1,1 0 1,-1 0-1,1 0 1,0 0-1,-1 0 1,1 0-1,0 0 1,0 0-1,0 0 1,0 0-1,0-1 1,0 1-1,0 0 1,0-1 0,0 1-1,0-1 1,0 1-1,0-1 1,0 0-1,1 1 1,-1-1-1,0 0 1,0 0-1,0 0 1,1 0-1,-1 0 1,0 0-1,0 0 1,0 0-1,1 0 1,-1 0-1,2-1 1,4-1 38,0 0 1,0 0-1,0 0 1,0-1-1,0 0 0,10-6 1,6-6-26,0-2 1,-2 0 0,0-1 0,24-26-1,-36 34-24,0-1 0,-1 0 0,0 0 0,0 0 0,-1-1 0,-1 0 0,0-1 0,-1 0 0,0 1 0,4-21-1,-9 32-2,1 1-1,-1 0 0,0 0 1,0-1-1,0 1 0,0 0 1,0-1-1,0 1 0,0 0 0,1-1 1,-1 1-1,0 0 0,0-1 1,0 1-1,0 0 0,-1-1 1,1 1-1,0 0 0,0-1 1,0 1-1,0 0 0,0-1 0,0 1 1,0 0-1,-1-1 0,1 1 1,0 0-1,0 0 0,0-1 1,-1 1-1,1 0 0,0 0 0,0-1 1,-1 1-1,1 0 0,0 0 1,0 0-1,-1 0 0,1-1 1,-1 1-1,-14 7-76,-14 18-25,20-14 75,-69 91 144,71-92 9,1 1 0,0-1-1,0 2 1,1-1 0,1 0 0,0 1 0,0 0 0,-2 14-1,6-25-121,0 0 0,0 0 0,0 0-1,0 0 1,0 0 0,0 0-1,0 0 1,1 0 0,-1-1-1,0 1 1,1 0 0,-1 0 0,0 0-1,1 0 1,-1 0 0,1-1-1,-1 1 1,1 0 0,-1 0 0,1-1-1,0 1 1,-1-1 0,1 1-1,0 0 1,-1-1 0,3 2 0,28 6-185,35-13-2331,-23-7-1859,2-9-2125</inkml:trace>
</inkml:ink>
</file>

<file path=ppt/ink/ink1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6.770"/>
    </inkml:context>
    <inkml:brush xml:id="br0">
      <inkml:brushProperty name="width" value="0.025" units="cm"/>
      <inkml:brushProperty name="height" value="0.025" units="cm"/>
    </inkml:brush>
  </inkml:definitions>
  <inkml:trace contextRef="#ctx0" brushRef="#br0">216 1 20499,'-10'1'2328,"-6"3"-1660,1 1-1,-1 0 1,1 1 0,0 1-1,0 0 1,1 1 0,0 1 0,0 0-1,1 1 1,0 0 0,1 1-1,-12 14 1,23-24-663,0 0-1,0 0 1,0 0-1,0 0 1,1 0-1,-1 1 1,0-1-1,1 0 1,-1 0-1,1 1 1,-1-1-1,1 0 1,0 1-1,0-1 1,-1 0-1,1 1 1,0-1-1,0 1 1,1 1-1,-1-2-5,1 0 0,-1 0 0,1-1 0,-1 1 0,1 0 0,0 0 0,-1-1 0,1 1 0,0 0 0,0-1 0,-1 1 0,1-1 0,0 1 0,0-1 0,0 1 0,0-1-1,0 0 1,0 1 0,0-1 0,1 0 0,9 2-74,-1-1 0,1-1 1,-1 0-1,14-1 0,-6 0-179,26 0-394,-26-1 506,0 2-1,-1 0 1,1 1 0,0 1-1,-1 0 1,25 8-1,-42-10 156,1 0-1,0 0 0,0 0 0,0 0 1,-1 0-1,1 0 0,0 1 0,-1-1 1,1 0-1,0 1 0,-1-1 0,1 0 1,0 1-1,-1-1 0,1 1 0,0-1 1,-1 1-1,1-1 0,-1 1 0,1 0 1,-1-1-1,0 1 0,1 0 0,-1-1 1,1 1-1,-1 0 0,0-1 0,0 1 1,1 0-1,-1 0 0,0-1 0,0 1 1,0 1-1,-1 0 50,0-1-1,0 1 1,0-1 0,0 0-1,0 1 1,0-1-1,-1 0 1,1 0 0,0 1-1,-1-1 1,1 0 0,-1 0-1,-2 1 1,-63 26 1258,63-27-1330,-24 10-429,-67 19 1465,62-25-3690,3-5-3417,14-3-3175</inkml:trace>
</inkml:ink>
</file>

<file path=ppt/ink/ink1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8.688"/>
    </inkml:context>
    <inkml:brush xml:id="br0">
      <inkml:brushProperty name="width" value="0.025" units="cm"/>
      <inkml:brushProperty name="height" value="0.025" units="cm"/>
    </inkml:brush>
  </inkml:definitions>
  <inkml:trace contextRef="#ctx0" brushRef="#br0">1 83 12908,'0'0'3198,"9"-10"-2008,-8 10-1180,4-7 154,1 1 1,0 0-1,1 0 1,-1 1-1,1-1 0,0 1 1,0 1-1,1 0 1,-1 0-1,1 0 1,0 1-1,0 0 0,14-3 1,-15 5-71,0 0 0,0 0 1,0 1-1,0 0 0,0 0 1,0 0-1,12 3 0,-17-2-78,0 0-1,0 0 0,-1 0 1,1 0-1,0 0 1,-1 0-1,1 0 1,0 0-1,-1 1 1,0-1-1,1 1 0,-1-1 1,0 1-1,0-1 1,0 1-1,0 0 1,0-1-1,0 1 1,0 0-1,-1 0 1,1 0-1,0 0 0,-1-1 1,0 1-1,1 0 1,-1 0-1,0 0 1,0 0-1,0 0 1,-1 4-1,1 0 107,-1 0 0,0 0-1,0 1 1,-1-1 0,0 0 0,0 0-1,0 0 1,-1-1 0,1 1 0,-7 8 0,-42 49 953,41-53-853,0 1 0,1 1 0,0-1 0,1 2 0,-9 16 1,16-27-212,0-1 0,1 1 0,-1 0 0,0-1 1,1 1-1,0-1 0,-1 1 0,1 0 0,0-1 1,0 1-1,0 0 0,0-1 0,0 1 0,0 0 1,1-1-1,-1 1 0,0 0 0,1-1 0,-1 1 1,1-1-1,0 1 0,0 0 0,-1-1 0,1 0 1,0 1-1,0-1 0,0 0 0,0 1 0,1-1 1,-1 0-1,0 0 0,0 0 0,1 0 0,-1 0 1,1 0-1,-1 0 0,1-1 0,-1 1 0,1 0 1,-1-1-1,1 1 0,0-1 0,-1 0 0,4 1 1,9 2-2,1-1 0,1 0 0,29-1 0,-33-1 11,30 1-1519,0-3 0,66-10 0,-83 7-1073,-1-1 1,0-1-1,28-12 1,3-7-5982</inkml:trace>
</inkml:ink>
</file>

<file path=ppt/ink/ink1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9.046"/>
    </inkml:context>
    <inkml:brush xml:id="br0">
      <inkml:brushProperty name="width" value="0.025" units="cm"/>
      <inkml:brushProperty name="height" value="0.025" units="cm"/>
    </inkml:brush>
  </inkml:definitions>
  <inkml:trace contextRef="#ctx0" brushRef="#br0">268 129 8104,'0'0'7345,"-10"-7"-4622,3 2-2316,5 3-308,-1-1 0,1 1 0,-1 0 0,0 0-1,0 0 1,0 0 0,0 0 0,0 1 0,-1-1-1,1 1 1,0 0 0,-1 0 0,1 0 0,-1 1-1,1-1 1,-1 1 0,1 0 0,-1-1 0,1 2-1,-1-1 1,1 0 0,-7 2 0,0 4 83,-1 0 0,2 1 0,-1 0 0,1 0 0,0 1 1,1 0-1,-1 0 0,-10 15 0,7-7 82,1 1-1,0 0 1,1 1 0,-9 22-1,16-34-178,1-1 1,0 1-1,0-1 0,1 1 1,-1 0-1,1 0 0,1-1 1,-1 1-1,1 0 0,0 0 0,1 10 1,0-14-77,0 0 0,0 0 1,0 1-1,0-1 0,0 0 1,0 0-1,1 0 0,-1 0 0,1 0 1,-1-1-1,1 1 0,0 0 1,0-1-1,0 1 0,0-1 1,0 1-1,0-1 0,0 0 0,0 0 1,0 0-1,1 0 0,-1-1 1,0 1-1,1 0 0,-1-1 1,0 0-1,1 1 0,-1-1 0,4 0 1,7 0 9,0-1 0,-1 1 1,1-2-1,0 0 0,-1 0 0,0-2 1,1 1-1,-1-1 0,-1-1 0,1 0 1,-1-1-1,1 0 0,-2-1 0,1 0 1,-1-1-1,17-15 0,-19 15 138,0 0 0,0 0 1,-1-1-1,0 0 0,-1-1 0,0 1 0,0-1 0,-1 0 0,0-1 0,-1 1 1,0-1-1,-1 0 0,0 0 0,-1 0 0,0-1 0,0 1 0,-1 0 0,-1-1 1,-1-11-1,0 18-141,0-1 0,-1 1 1,0 0-1,0 0 0,0 0 1,-1 0-1,1 1 0,-1-1 1,0 1-1,-1-1 0,1 1 0,-1 0 1,0 0-1,0 0 0,0 1 1,0 0-1,-1 0 0,1 0 1,-1 0-1,0 0 0,0 1 1,0 0-1,0 0 0,0 0 0,-1 1 1,1 0-1,0 0 0,-1 0 1,1 1-1,-1-1 0,1 1 1,0 1-1,-1-1 0,1 1 1,-10 2-1,13-2-201,1 0 0,-1 1 0,0-1 0,1 0 0,0 1 0,-1-1 0,1 1 0,0-1 0,0 1 0,0 0 0,0 0 0,0-1 0,0 1-1,0 0 1,1 0 0,-1 0 0,0 0 0,1 0 0,0 0 0,-1 0 0,1 3 0,0-3-385,0 1 0,0-1 0,0 0 0,0 1 0,0-1 0,1 0 0,-1 1 0,1-1 0,-1 0 0,3 5 0,11 8-5478</inkml:trace>
</inkml:ink>
</file>

<file path=ppt/ink/ink1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9.560"/>
    </inkml:context>
    <inkml:brush xml:id="br0">
      <inkml:brushProperty name="width" value="0.025" units="cm"/>
      <inkml:brushProperty name="height" value="0.025" units="cm"/>
    </inkml:brush>
  </inkml:definitions>
  <inkml:trace contextRef="#ctx0" brushRef="#br0">42 183 11851,'0'0'9369,"6"-10"-8792,-6 10-572,4-7 40,0 1 1,1 0 0,-1 0-1,1 1 1,0-1 0,1 1-1,-1 0 1,1 1 0,0 0-1,12-7 1,2 1 25,58-30-24,-72 36-2,0 0-1,-1 0 1,1 0 0,-1-1 0,0 1 0,0-1-1,-1 0 1,1-1 0,6-11 0,-37 53 659,18-14-666,0 2 0,2-1 0,1 1 0,1 0 0,1 1 0,0 26-1,8 149 2187,-4-198-2177,3 47 809,-1-17 368,-2 59 1,-1-89-1173,-1 0 0,1 1 0,-1-1 0,1 0 1,-1 0-1,0 1 0,1-1 0,-1 0 1,0 0-1,-1 0 0,1 0 0,0 0 1,-1 0-1,1 0 0,-1-1 0,1 1 1,-1 0-1,0-1 0,0 1 0,1-1 1,-1 0-1,0 0 0,0 1 0,-1-1 1,1-1-1,0 1 0,0 0 0,0 0 0,-1-1 1,1 1-1,0-1 0,-1 0 0,1 0 1,-5 0-1,2 0 50,0 0-1,-1-1 1,1 1-1,0-1 1,0-1 0,-1 1-1,1-1 1,0 1-1,0-1 1,1-1 0,-1 1-1,0-1 1,1 0-1,-8-6 1,3 0-102,1-1 0,0 0 0,1-1 0,0 0 0,1 0 0,0 0 0,0-1 0,1 0 0,1 0 0,0 0 0,1-1 0,0 1 0,1-1 0,0 0 0,1 1 0,1-1 0,1-25 0,0 34-65,0 0 0,0 0 0,0 0 0,0 0 0,1 0 0,0 0 0,-1 0 0,2 0 0,-1 1 0,0-1 0,1 1 0,-1 0 0,1-1 0,0 1 0,0 0 0,0 1 0,1-1 0,-1 1 0,0-1 0,1 1 0,0 0 0,0 0 0,-1 0 0,1 1 0,7-2-1,10-3-778,1 1-1,0 1 0,39-2 0,-21 2-320,47-12-6358,-31-6-916,-17 0-562</inkml:trace>
</inkml:ink>
</file>

<file path=ppt/ink/ink1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9.930"/>
    </inkml:context>
    <inkml:brush xml:id="br0">
      <inkml:brushProperty name="width" value="0.025" units="cm"/>
      <inkml:brushProperty name="height" value="0.025" units="cm"/>
    </inkml:brush>
  </inkml:definitions>
  <inkml:trace contextRef="#ctx0" brushRef="#br0">106 106 8840,'0'-12'2910,"1"0"-1874,1 3-189,-1 1 1,-1-1-1,0 0 0,0 0 1,0 1-1,-1-1 1,-3-11-1,4 20-786,-1 0-1,1 0 0,-1 0 1,1 0-1,-1 0 1,1 0-1,-1 0 1,1 0-1,-1 0 0,1 0 1,-1 0-1,1 0 1,-1 1-1,1-1 1,-1 0-1,1 0 0,0 0 1,-1 1-1,1-1 1,-1 0-1,1 1 0,0-1 1,-1 0-1,1 1 1,0-1-1,-1 1 1,1-1-1,0 0 0,0 1 1,-1-1-1,1 1 1,0-1-1,0 1 1,0-1-1,0 1 0,-1-1 1,1 0-1,0 1 1,0 0-1,-12 22 198,-4 19 908,2 0 0,1 0 0,2 2 0,2-1 0,2 1 0,-1 57 0,7-99-1135,1 0-1,0-1 1,0 1 0,0 0-1,0 0 1,1 0 0,-1 0-1,0-1 1,1 1-1,-1 0 1,1 0 0,0-1-1,-1 1 1,1 0 0,0-1-1,0 1 1,0-1 0,0 1-1,1-1 1,-1 0-1,0 1 1,0-1 0,1 0-1,-1 0 1,1 0 0,-1 0-1,4 2 1,-2-3 18,0 1-1,0-1 1,0 1 0,1-1 0,-1 0 0,0 0-1,0-1 1,0 1 0,0-1 0,0 1-1,0-1 1,0 0 0,0 0 0,0-1-1,0 1 1,3-3 0,10-5-9,-2-1 0,1-1 0,-2 0 0,17-17-1,12-11-8,-41 38-33,0 0 1,0 0-1,0 1 1,-1-1 0,1 0-1,0 0 1,0 1 0,0-1-1,0 1 1,1-1-1,-1 1 1,0-1 0,0 1-1,0 0 1,0 0 0,0-1-1,1 1 1,-1 0 0,0 0-1,0 0 1,2 1-1,-2-1-1,0 1 0,0-1-1,0 1 1,-1 0-1,1-1 1,0 1-1,0 0 1,-1 0-1,1 0 1,-1-1 0,1 1-1,-1 0 1,1 0-1,-1 0 1,0 0-1,1 0 1,-1 0-1,0 0 1,1 2 0,0 9-29,0 0 1,-1 0 0,-2 18 0,2-12 30,0 103 322,-1-121-316,1 0 0,0 1 1,0-1-1,0 1 0,0-1 1,0 1-1,0-1 0,0 1 1,0-1-1,0 0 0,1 1 1,-1-1-1,0 1 0,0-1 0,0 0 1,0 1-1,1-1 0,-1 1 1,0-1-1,0 0 0,1 1 1,-1-1-1,0 0 0,0 1 1,1-1-1,-1 0 0,0 0 1,1 1-1,-1-1 0,1 0 1,-1 0-1,0 0 0,1 1 1,0-1-1,16-6-1845,12-19-7850,-15 4-363</inkml:trace>
</inkml:ink>
</file>

<file path=ppt/ink/ink1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7:00.286"/>
    </inkml:context>
    <inkml:brush xml:id="br0">
      <inkml:brushProperty name="width" value="0.025" units="cm"/>
      <inkml:brushProperty name="height" value="0.025" units="cm"/>
    </inkml:brush>
  </inkml:definitions>
  <inkml:trace contextRef="#ctx0" brushRef="#br0">0 0 19635,'0'0'13132,"23"1"-36610</inkml:trace>
</inkml:ink>
</file>

<file path=ppt/ink/ink1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7:00.972"/>
    </inkml:context>
    <inkml:brush xml:id="br0">
      <inkml:brushProperty name="width" value="0.025" units="cm"/>
      <inkml:brushProperty name="height" value="0.025" units="cm"/>
    </inkml:brush>
  </inkml:definitions>
  <inkml:trace contextRef="#ctx0" brushRef="#br0">1 0 12300,'0'0'7879,"34"70"-6213,-26-23-641,1 6-161,-5 3-511,4 3-257,0-1-32,0-1 0,3-4-609,-1-1-1536,1-4-1923,-2-5-4773</inkml:trace>
</inkml:ink>
</file>

<file path=ppt/ink/ink1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7:01.346"/>
    </inkml:context>
    <inkml:brush xml:id="br0">
      <inkml:brushProperty name="width" value="0.025" units="cm"/>
      <inkml:brushProperty name="height" value="0.025" units="cm"/>
    </inkml:brush>
  </inkml:definitions>
  <inkml:trace contextRef="#ctx0" brushRef="#br0">0 1 15407,'0'0'12331</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9.571"/>
    </inkml:context>
    <inkml:brush xml:id="br0">
      <inkml:brushProperty name="width" value="0.025" units="cm"/>
      <inkml:brushProperty name="height" value="0.025" units="cm"/>
    </inkml:brush>
  </inkml:definitions>
  <inkml:trace contextRef="#ctx0" brushRef="#br0">14 13 11915,'-7'-12'8140,"7"12"-8045,0 0 0,-1 0 0,1 0-1,0 0 1,0 0 0,0-1 0,0 1-1,-1 0 1,1 0 0,0 0 0,0 0-1,0 0 1,-1 0 0,1 0 0,0 0-1,0 0 1,0 0 0,0 0 0,-1 0-1,1 0 1,0 0 0,0 1 0,0-1-1,0 0 1,-1 0 0,1 0 0,0 0-1,0 0 1,0 0 0,0 0 0,-1 0-1,1 1 1,0-1 0,0 0 0,0 0-1,0 0 1,0 0 0,0 0 0,0 1-1,-1-1 1,1 0 0,0 0 0,0 0-1,0 1 1,0-1 0,0 0 0,0 0-1,0 0 1,0 0 0,0 1 0,0-1-1,0 0 1,0 0 0,0 0 0,0 1-1,0-1 1,0 0 0,0 0 0,1 0-1,-1 0 1,0 1 0,0-1 0,4 16 167,0-1 0,1 1 0,12 25 0,5 14 638,-1 17-200,-14-44-514,1-1 1,1 0 0,2 0 0,0-1 0,24 40 0,-33-63-55,0-1 0,0 1 0,0-1 0,0 1 0,0-1 0,0 0 0,1 0 1,-1 0-1,1 0 0,-1 0 0,1-1 0,0 1 0,-1-1 0,1 0 0,0 1 1,0-1-1,0-1 0,0 1 0,4 0 0,-7-1-125,0 0-1,1 0 1,-1-1-1,0 1 1,0 0-1,0-1 1,1 1 0,-1 0-1,0 0 1,0-1-1,0 1 1,0 0 0,0-1-1,0 1 1,0 0-1,0-1 1,0 1-1,0 0 1,0-1 0,0 1-1,0 0 1,0-1-1,0 1 1,0 0-1,0-1 1,0 1 0,0 0-1,0-1 1,0 1-1,-1 0 1,1-1-1,0 1 1,0 0 0,0 0-1,-1-1 1,1 1-1,0 0 1,0 0-1,-1-1 1,1 1 0,-8-13 54,-44-46-61,22 26 0,1-2 0,-25-39 0,53 73-9,0 0 0,0-1 0,1 1 0,-1 0 0,1 0 0,-1 0 0,1-1 0,-1 1 0,1 0 0,0 0 0,0-1 0,-1 1 0,1 0 0,0-1 0,0 1 0,0 0 0,0 0 0,1-1 0,-1 1 0,0 0 0,1 0 0,-1-1 0,0 1 0,1 0 0,0 0 0,-1 0 0,1-1 0,0 1 0,-1 0 0,1 0 0,0 0 0,0 0 0,0 0 0,0 1 0,0-1 0,0 0 0,0 0 0,0 1 0,0-1 0,0 0 0,1 1 0,-1-1 0,0 1 0,0-1 0,3 1 0,9-4-283,0 0 0,0 1-1,23-2 1,-17 3-260,-8 0-557,14-2-1645,-9 3-5993</inkml:trace>
</inkml:ink>
</file>

<file path=ppt/ink/ink1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36.164"/>
    </inkml:context>
    <inkml:brush xml:id="br0">
      <inkml:brushProperty name="width" value="0.025" units="cm"/>
      <inkml:brushProperty name="height" value="0.025" units="cm"/>
    </inkml:brush>
  </inkml:definitions>
  <inkml:trace contextRef="#ctx0" brushRef="#br0">1 106 6470,'9'0'6678,"92"-5"-4445,106-20-1,-48 4-1689,1051-33 2386,-1194 54-2922,2205 46 2481,-2210-46-2452,2886 76 2463,-1417-137 208,-1440 58-2657,53-8 194,-116 9-11140,16 2 1132</inkml:trace>
</inkml:ink>
</file>

<file path=ppt/ink/ink1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0.794"/>
    </inkml:context>
    <inkml:brush xml:id="br0">
      <inkml:brushProperty name="width" value="0.025" units="cm"/>
      <inkml:brushProperty name="height" value="0.025" units="cm"/>
    </inkml:brush>
  </inkml:definitions>
  <inkml:trace contextRef="#ctx0" brushRef="#br0">63 1 20563,'0'0'8932,"3"9"-8217,-1 11-539,-2-1-1,0 1 1,0 0 0,-2 0 0,-1-1-1,0 1 1,-7 18 0,10-33-151,-17 105 287,15-62-3811,2-48 3227,0 1 0,1-1 0,-1 1 0,0-1 1,-1 1-1,1-1 0,0 1 0,0-1 0,0 1 1,0-1-1,0 1 0,0-1 0,-1 1 0,1-1 1,0 0-1,0 1 0,-1-1 0,1 1 0,0-1 1,-1 1-1,1-1 0,0 0 0,-1 1 0,1-1 0,0 0 1,-1 0-1,1 1 0,-1-1 0,1 0 0,-1 0 1,1 1-1,-1-1 0,1 0 0,-1 0 0,1 0 1,-1 0-1,1 0 0,-1 0 0,1 0 0,-1 0 1,1 0-1,-1 0 0,1 0 0,-1 0 0,1 0 1,-1-1-1,-15 1-7656</inkml:trace>
</inkml:ink>
</file>

<file path=ppt/ink/ink1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1.139"/>
    </inkml:context>
    <inkml:brush xml:id="br0">
      <inkml:brushProperty name="width" value="0.025" units="cm"/>
      <inkml:brushProperty name="height" value="0.025" units="cm"/>
    </inkml:brush>
  </inkml:definitions>
  <inkml:trace contextRef="#ctx0" brushRef="#br0">0 144 6022,'0'0'21967,"15"1"-20216,21-3-1284,0-2-1,0-1 1,-1-1-1,54-18 1,-54 14-530,57-20-173,-39 1-3058,-52 29 2939,0-1 0,-1 1 0,1-1 0,0 0 0,0 0 0,-1 1 0,1-1 0,-1 0 0,1 0 0,-1 0 0,1 0 0,-1 0 0,1 0 0,-1 1 0,0-1 0,0 0 0,1 0 0,-1 0 0,0 0 0,0 0 0,0 0 0,0 0 0,0-2 0,0-9-7241</inkml:trace>
</inkml:ink>
</file>

<file path=ppt/ink/ink1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1.513"/>
    </inkml:context>
    <inkml:brush xml:id="br0">
      <inkml:brushProperty name="width" value="0.025" units="cm"/>
      <inkml:brushProperty name="height" value="0.025" units="cm"/>
    </inkml:brush>
  </inkml:definitions>
  <inkml:trace contextRef="#ctx0" brushRef="#br0">0 150 21140,'0'0'9385,"81"-30"-7495,-25 15-1538,8 0-352,5-2 0,4 0 0,-2 3 0,-7 0-2402,-7 1-4036,-10-1-6086</inkml:trace>
</inkml:ink>
</file>

<file path=ppt/ink/ink1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2.338"/>
    </inkml:context>
    <inkml:brush xml:id="br0">
      <inkml:brushProperty name="width" value="0.025" units="cm"/>
      <inkml:brushProperty name="height" value="0.025" units="cm"/>
    </inkml:brush>
  </inkml:definitions>
  <inkml:trace contextRef="#ctx0" brushRef="#br0">0 0 18610,'0'0'7740,"4"9"-6645,2 17-788,-1 1 0,-1 0 0,-1 0 0,-2 0 0,-3 54 0,1-18 1070,19-78-379,-10 0-906,-1 0 0,-1 0 0,0-1 0,-1 0 0,-1 0 0,0-1 1,-1 1-1,-1-1 0,-1 1 0,0-1 0,-2-19 0,0 30-92,10 15 0,-4-6-1074,1 0-1,0-1 1,-1 0 0,1 0-1,0 0 1,1-1 0,6 2-1,4-1-5480</inkml:trace>
</inkml:ink>
</file>

<file path=ppt/ink/ink1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3.118"/>
    </inkml:context>
    <inkml:brush xml:id="br0">
      <inkml:brushProperty name="width" value="0.025" units="cm"/>
      <inkml:brushProperty name="height" value="0.025" units="cm"/>
    </inkml:brush>
  </inkml:definitions>
  <inkml:trace contextRef="#ctx0" brushRef="#br0">0 81 19635,'0'0'5279,"7"-9"-2834,0 0-2063,0 1-1,0 1 1,1 0 0,0 0-1,11-8 1,-16 13-347,1 0 0,-1 0 0,0 0 1,1 0-1,-1 0 0,1 1 0,-1 0 1,1-1-1,0 2 0,0-1 0,0 0 0,-1 1 1,1-1-1,0 1 0,0 0 0,0 0 0,0 1 1,0-1-1,-1 1 0,1 0 0,7 2 0,-10-1-37,1-1-1,0 1 0,-1 0 0,1 0 1,-1 0-1,1 0 0,-1 0 0,0 0 1,0 0-1,0 0 0,0 1 0,0-1 0,0 0 1,-1 1-1,1-1 0,-1 1 0,0-1 1,0 0-1,0 1 0,0-1 0,0 1 1,0-1-1,-1 4 0,-12 57 134,3-38-91,6-15 68,0 0 1,1 0 0,0 0-1,0 0 1,1 1 0,-2 16-1,5-26-98,-1-1-1,1 1 0,0 0 1,-1-1-1,1 1 0,-1 0 1,1-1-1,0 1 0,-1-1 0,1 1 1,0-1-1,0 0 0,-1 1 1,1-1-1,0 0 0,0 1 1,0-1-1,-1 0 0,1 0 1,0 0-1,0 0 0,0 0 1,0 0-1,0 0 0,-1 0 1,1 0-1,0 0 0,0 0 1,0 0-1,1-1 0,30-6 327,-22 3-293,-1-2-1,0 1 1,-1-1 0,1-1-1,-1 0 1,-1 0 0,1 0 0,-1-1-1,0 0 1,-1 0 0,0-1-1,0 0 1,-1 0 0,0 0-1,-1-1 1,0 1 0,0-1 0,-1 0-1,3-14 1,-9 19-43,-3 10 0,-3 8 0,7-10 0,1-1 0,-1 1 0,1 0 0,0 0 0,0 0 0,1 0 0,-1 0 0,0 0 0,1 0 0,0 0 0,0 0 0,0 0 0,0 0 0,0 0 0,1 0 0,0 4 0,0-5 0,0-1 0,1 1 0,-1-1 0,0 0 0,0 1 0,1-1 0,-1 0 0,1 0 0,-1 0 0,1 0 0,0 0 0,-1-1 0,1 1 0,0 0 0,-1-1 0,1 1 0,0-1 0,0 0 0,0 1 0,0-1 0,-1 0 0,1 0 0,0 0 0,0 0 0,0-1 0,-1 1 0,3-1 0,4-1 0,0 1 0,-1-1 0,1-1 0,-1 0 0,0 0 0,0 0 0,0-1 0,0 0 0,-1 0 0,1-1 0,-1 0 0,0 0 0,5-6 0,2-2 0,-1-1 0,-1 1 0,14-22 0,-31 44 0,1-3 0,1 1 0,0-1 0,0 1 0,1-1 0,0 1 0,0 0 0,0 1 0,1-1 0,0 0 0,0 1 0,0 12 0,2-19 0,1 0 0,0 0 0,-1 0 0,1-1 0,0 1 0,0 0 0,0 0 0,0 0 0,0-1 0,-1 1 0,1-1 0,0 1 0,1-1 0,-1 1 0,0-1 0,0 1 0,0-1 0,0 0 0,0 0 0,0 1 0,0-1 0,1 0 0,-1 0 0,0 0 0,0 0 0,0 0 0,0-1 0,2 1 0,37-5 0,-28 0 0,0 0 0,-1 0 0,18-11 0,-22 11 0,1 0 0,0 1 0,0 0 0,0 0 0,0 1 0,1 0 0,-1 0 0,1 1 0,16-2 0,-23 4 0,0 1 0,0-1 0,-1 1 0,1 0 0,0-1 0,0 1 0,-1 0 0,1 0 0,-1 0 0,1 1 0,-1-1 0,1 0 0,-1 1 0,0-1 0,1 0 0,-1 1 0,0-1 0,1 3 0,0-1 0,-1-1 0,1 0 0,0 1 0,0-1 0,1 0 0,-1 0 0,0 0 0,1 0 0,4 2 0,1-2 1,1 1-1,-1-2 1,1 1 0,0-1 0,0-1-1,0 1 1,0-2 0,-1 1 0,1-1-1,11-3 1,-3 1-9,0-1 0,-1-1 0,1-1 0,20-10 0,-16-1-2140,-20 16 1618,0-1-1,0 1 1,-1-1-1,1 0 1,-1 1-1,1-1 1,-1 0-1,1 1 1,-1-1-1,0 0 1,0 1-1,0-1 0,0 0 1,0-1-1,-3-14-6243</inkml:trace>
</inkml:ink>
</file>

<file path=ppt/ink/ink1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3.457"/>
    </inkml:context>
    <inkml:brush xml:id="br0">
      <inkml:brushProperty name="width" value="0.025" units="cm"/>
      <inkml:brushProperty name="height" value="0.025" units="cm"/>
    </inkml:brush>
  </inkml:definitions>
  <inkml:trace contextRef="#ctx0" brushRef="#br0">0 0 18770,'0'0'10249,"53"10"-10249,-29-8-2274,0 0-2754,-3 2-2820</inkml:trace>
</inkml:ink>
</file>

<file path=ppt/ink/ink1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3.848"/>
    </inkml:context>
    <inkml:brush xml:id="br0">
      <inkml:brushProperty name="width" value="0.025" units="cm"/>
      <inkml:brushProperty name="height" value="0.025" units="cm"/>
    </inkml:brush>
  </inkml:definitions>
  <inkml:trace contextRef="#ctx0" brushRef="#br0">89 1 16239,'0'0'8867,"0"9"-7783,1 7-812,0-1-1,1 0 1,1 0-1,0 1 1,1-2-1,10 25 1,32 52 202,-24-50-292,18 48 0,-38-82-76,1 2 1,-1-1 0,0 0-1,0 0 1,-1 1-1,-1-1 1,1 1 0,-1-1-1,0 1 1,-1-1 0,0 0-1,-1 1 1,0-1-1,0 0 1,0 0 0,-1 0-1,0 0 1,-1 0-1,0-1 1,0 1 0,-1-1-1,1 0 1,-2 0 0,1-1-1,-1 0 1,0 0-1,0 0 1,0 0 0,-1-1-1,0 0 1,0-1 0,-1 0-1,1 0 1,-1 0-1,-15 4 1,21-6-107,-1-1 0,1 0 0,-1 0 0,1-1 0,-1 1 0,1 0 0,-1-1 0,1 0 0,-1 0 0,0 1 0,1-2 0,-1 1 0,0 0 0,1 0 0,-1-1 0,1 1 0,-1-1 0,1 0 0,-1 0 0,1 0 0,-1 0 0,1 0 0,0-1 0,0 1 0,-1-1 0,1 1 0,0-1 0,1 0 0,-1 0 0,0 0 0,0 0 0,1 0 0,-1 0 0,1 0 0,0-1 0,-3-4 0,1-4 0,0 0 0,1 0 0,0 0 0,0-1 0,1 1 0,1 0 0,1-18 0,0 20 3,0-1 1,0 1-1,1-1 1,0 1-1,1-1 1,0 1-1,0 0 1,1 1-1,1-1 1,-1 0-1,1 1 1,0 0-1,1 0 0,0 1 1,1 0-1,-1 0 1,1 0-1,0 1 1,1-1-1,8-4 1,17-9-255,1 1 1,1 2-1,67-23 1,22-11-1789,-77 24-6524</inkml:trace>
</inkml:ink>
</file>

<file path=ppt/ink/ink1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5.091"/>
    </inkml:context>
    <inkml:brush xml:id="br0">
      <inkml:brushProperty name="width" value="0.025" units="cm"/>
      <inkml:brushProperty name="height" value="0.025" units="cm"/>
    </inkml:brush>
  </inkml:definitions>
  <inkml:trace contextRef="#ctx0" brushRef="#br0">221 72 15855,'-9'0'1836,"1"0"-1534,0 1 0,0 0 0,0 0 0,0 0-1,0 1 1,0 0 0,1 0 0,-1 1-1,1 0 1,0 1 0,0-1 0,0 2-1,0-1 1,0 1 0,1-1 0,-8 9 0,4-2 245,1 0 0,0 1 1,0 0-1,1 0 0,-7 15 1,12-22-399,1 0 1,-1 1-1,1-1 0,0 1 1,0-1-1,1 1 1,0 0-1,0 0 0,0 0 1,1 0-1,0 0 1,0 0-1,0 0 0,1-1 1,1 10-1,-1-14-107,0 1 0,1 0 0,-1-1 0,0 1 0,1-1 0,-1 0 0,1 1-1,-1-1 1,1 0 0,-1 0 0,1 0 0,0 0 0,0 0 0,0 0 0,-1 0 0,1-1-1,0 1 1,0-1 0,0 0 0,0 1 0,0-1 0,0 0 0,0 0 0,0 0 0,0 0 0,0 0-1,0-1 1,0 1 0,3-1 0,4-1 266,0 0-1,0 0 0,0-1 1,0 0-1,10-4 1,3-6-128,0 0 0,-1-1 0,0-1 1,25-24-1,-35 29-150,-1 0-1,0-1 1,-1 0 0,0-1 0,0 0 0,-1-1-1,-1 1 1,11-28 0,-16 36-30,0-1 0,-1 0 0,0 1 0,0-1 0,-1 0 0,1 1 0,-1-1 0,0 0 0,0 1 0,-1-1 0,0-6 0,0 9 0,0 1 0,1 0 0,-1-1 0,0 1 0,0 0 0,1-1 0,-1 1 0,0 0 0,0 0 0,0 0 0,-1 0 0,1 0 0,0 0 0,0 0 0,0 0 0,-1 0 0,1 1 0,-1-1 0,1 0 0,0 1 0,-1-1 0,1 1 0,-1 0 0,1-1 0,-1 1 0,1 0 0,-1 0 0,1 0 0,-1 0 0,1 0 0,-1 0 0,1 1 0,-1-1 0,1 0 0,-1 1 0,1-1 0,-2 2 0,-2 0-570,1 0 0,0 0 0,0 1 0,0 0 0,1 0 0,-1 0 0,1 0 0,0 0 0,-1 1 0,1 0 0,1-1 0,-1 1 0,1 0 0,-1 0 0,1 1 0,0-1 0,-2 7 0,-1 7-6178</inkml:trace>
</inkml:ink>
</file>

<file path=ppt/ink/ink1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5.420"/>
    </inkml:context>
    <inkml:brush xml:id="br0">
      <inkml:brushProperty name="width" value="0.025" units="cm"/>
      <inkml:brushProperty name="height" value="0.025" units="cm"/>
    </inkml:brush>
  </inkml:definitions>
  <inkml:trace contextRef="#ctx0" brushRef="#br0">1 50 10186,'0'0'3171,"27"-50"-10122</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9.915"/>
    </inkml:context>
    <inkml:brush xml:id="br0">
      <inkml:brushProperty name="width" value="0.025" units="cm"/>
      <inkml:brushProperty name="height" value="0.025" units="cm"/>
    </inkml:brush>
  </inkml:definitions>
  <inkml:trace contextRef="#ctx0" brushRef="#br0">0 106 9449,'0'0'19987,"7"-51"-19987,24 40-32,2 1-609,6 0-1761,0 0-2018,-3-3-2787</inkml:trace>
</inkml:ink>
</file>

<file path=ppt/ink/ink1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5.823"/>
    </inkml:context>
    <inkml:brush xml:id="br0">
      <inkml:brushProperty name="width" value="0.025" units="cm"/>
      <inkml:brushProperty name="height" value="0.025" units="cm"/>
    </inkml:brush>
  </inkml:definitions>
  <inkml:trace contextRef="#ctx0" brushRef="#br0">1 0 14029,'0'0'13661,"6"8"-13036,-2-1-541,0 0 1,-1 0 0,1 0 0,-1 1-1,-1-1 1,1 1 0,-1 0-1,0 0 1,-1-1 0,0 1 0,0 0-1,-1 0 1,0 0 0,-1 9-1,-14 79 74,9-70 44,2 0 0,-2 38 0,6-63-177,0 0-1,0-1 1,1 1 0,-1-1 0,0 1 0,0 0 0,0-1 0,0 1-1,1 0 1,-1-1 0,0 1 0,0-1 0,1 1 0,-1-1 0,0 1-1,1-1 1,-1 1 0,1-1 0,-1 1 0,1-1 0,-1 1-1,1-1 1,-1 0 0,1 1 0,-1-1 0,1 0 0,0 0 0,-1 1-1,1-1 1,-1 0 0,1 0 0,0 0 0,-1 0 0,1 0 0,0 0-1,-1 0 1,1 0 0,0 0 0,-1 0 0,1 0 0,-1 0 0,1 0-1,0 0 1,-1 0 0,1-1 0,-1 1 0,1 0 0,0-1 0,-1 1-1,1 0 1,-1-1 0,1 0 0,34-20 1076,2-12-1101,-1-3 0,-2-1 0,-1-1 0,53-84 0,-86 122-120,0 0 0,1 0 0,-1 0 0,0 0-1,0 0 1,0-1 0,0 1 0,0 0 0,0 0 0,1 0 0,-1 0 0,0 0 0,0 0-1,0-1 1,0 1 0,0 0 0,0 0 0,0 0 0,0 0 0,0 0 0,0-1 0,0 1-1,0 0 1,0 0 0,0 0 0,0 0 0,0-1 0,0 1 0,0 0 0,0 0-1,0 0 1,0 0 0,0-1 0,0 1 0,0 0 0,0 0 0,0 0 0,0 0 0,0-1-1,0 1 1,0 0 0,0 0 0,-1 0 0,1 0 0,0 0 0,0 0 0,0-1 0,0 1-1,0 0 1,-1 0 0,1 0 0,0 0 0,-9 2-10714,-2 4 424</inkml:trace>
</inkml:ink>
</file>

<file path=ppt/ink/ink1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6.184"/>
    </inkml:context>
    <inkml:brush xml:id="br0">
      <inkml:brushProperty name="width" value="0.025" units="cm"/>
      <inkml:brushProperty name="height" value="0.025" units="cm"/>
    </inkml:brush>
  </inkml:definitions>
  <inkml:trace contextRef="#ctx0" brushRef="#br0">0 1 13164,'0'0'6535,"11"57"-3268,-4-34-961,4-1 64,1-2-961,2-3-960,3-4-321,-1-3-128,1-5-897,-4-5-1377,-1 0-1153,-3-9-2819,-3-5-6182</inkml:trace>
</inkml:ink>
</file>

<file path=ppt/ink/ink1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6.980"/>
    </inkml:context>
    <inkml:brush xml:id="br0">
      <inkml:brushProperty name="width" value="0.025" units="cm"/>
      <inkml:brushProperty name="height" value="0.025" units="cm"/>
    </inkml:brush>
  </inkml:definitions>
  <inkml:trace contextRef="#ctx0" brushRef="#br0">86 13 19346,'0'0'6833,"-9"-3"-5893,-28-7-331,36 10-585,-1 0 1,1 1 0,-1-1 0,1 0 0,0 1 0,-1-1 0,1 1 0,-1-1 0,1 1 0,0 0-1,0-1 1,-1 1 0,1 0 0,0 0 0,0 0 0,0 0 0,0 0 0,0 0 0,0 0 0,0 0-1,0 1 1,0-1 0,1 0 0,-1 0 0,0 1 0,1-1 0,-1 1 0,1-1 0,-1 3 0,-7 40 258,8-43-267,0 0 0,0 0 0,0 0 0,1-1 0,-1 1 0,0 0-1,0 0 1,0 0 0,1 0 0,-1 0 0,1-1 0,-1 1 0,0 0 0,1 0 0,-1-1 0,1 1 0,0 0 0,-1-1 0,1 1 0,0 0 0,-1-1 0,1 1 0,0-1 0,0 1-1,-1-1 1,1 1 0,1-1 0,31 4 468,-24-6-404,0 1 0,0-1-1,0 0 1,0-1 0,10-4 0,14-11-10,-22 11-87,1 1 0,0 0 0,0 1 0,0 0 0,16-4 0,-28 9 9,1 0 1,-1 0-1,1 0 0,-1 0 0,0 0 0,1 0 0,-1 1 1,1-1-1,-1 0 0,1 0 0,-1 0 0,0 0 0,1 1 1,-1-1-1,0 0 0,1 0 0,-1 1 0,1-1 0,-1 0 1,0 0-1,0 1 0,1-1 0,-1 1 0,0-1 0,0 0 1,1 1-1,-1-1 0,0 0 0,0 1 0,0-1 1,0 1-1,1-1 0,-1 1 0,0 0 0,2 24 41,-7 22 155,5-46-182,0-1 0,0 1 0,-1-1 0,1 1 0,0 0 1,0-1-1,0 1 0,0-1 0,0 1 0,0-1 0,0 1 0,0 0 0,0-1 1,0 1-1,0-1 0,0 1 0,1-1 0,-1 1 0,0-1 0,0 1 0,1-1 1,-1 1-1,0-1 0,0 1 0,1-1 0,-1 1 0,1-1 0,-1 1 0,0-1 1,1 0-1,0 1 0,20-1 154,30-21-160,-42 17-121,-1 0 214,6-3-1109,1 0 0,0 1 0,0 0 0,1 2 0,0 0 0,0 0 0,26-1 0,-41 5 982,0 0 0,0 0 0,0 0-1,0 1 1,-1-1 0,1 0 0,0 0-1,0 1 1,0-1 0,0 1 0,0-1-1,0 1 1,-1-1 0,1 1 0,0 0-1,0-1 1,-1 1 0,1 0 0,-1 0-1,1-1 1,0 1 0,0 1 0,-1-1 41,1 0 1,0 0 0,-1 0-1,1 0 1,0 0 0,0 0-1,-1 0 1,1-1 0,0 1-1,0 0 1,0-1 0,0 1-1,0 0 1,0-1 0,0 1-1,0-1 1,0 0 0,0 1-1,0-1 1,0 0 0,2 1-1,15-2 348,0 0-1,-1 0 0,1-2 1,0 0-1,-1-1 0,27-11 1,-25 9-396,-1 0 1,1 2-1,0 0 0,0 1 1,23-1-1,-45 5 371,0 0 0,1 1-1,-1-1 1,1 1 0,-1 0 0,1 0 0,0 0-1,-1 0 1,1 0 0,0 1 0,1-1-1,-1 0 1,0 1 0,1 0 0,-1-1 0,1 1-1,-2 5 1,35-7 839,148-24 70,-156 22-1251,0 0 0,0 3 0,1 0 0,-1 1 0,-1 1 0,1 1 0,24 9 0,-29-8 93,0-1-1,0 0 1,0-2 0,0 0 0,1-1-1,-1-1 1,0-1 0,37-5 0,-13-3-3241,-2-6-3541,-36 12-554</inkml:trace>
</inkml:ink>
</file>

<file path=ppt/ink/ink1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7.552"/>
    </inkml:context>
    <inkml:brush xml:id="br0">
      <inkml:brushProperty name="width" value="0.025" units="cm"/>
      <inkml:brushProperty name="height" value="0.025" units="cm"/>
    </inkml:brush>
  </inkml:definitions>
  <inkml:trace contextRef="#ctx0" brushRef="#br0">1 25 21813,'7'0'1057,"4"-2"-449,-1 1 33,8-2-673,8 2-256,-1-3-1282,3-1-2594,2-3-7399</inkml:trace>
</inkml:ink>
</file>

<file path=ppt/ink/ink1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8.552"/>
    </inkml:context>
    <inkml:brush xml:id="br0">
      <inkml:brushProperty name="width" value="0.025" units="cm"/>
      <inkml:brushProperty name="height" value="0.025" units="cm"/>
    </inkml:brush>
  </inkml:definitions>
  <inkml:trace contextRef="#ctx0" brushRef="#br0">1 280 15439,'0'0'6956,"12"-10"-4165,30-28-1274,-1-1-1,-2-2 0,-2-2 0,44-66 0,-163 303-1516,68-145 0,5-20 0,17-73 0,-8 36 0,5-15 0,20 47 0,-21-21 0,0 0 0,1-1 0,-1 0 0,1 0 0,0 0 0,0 0 0,0-1 0,0 1 0,0-1 0,0-1 0,0 1 0,0-1 0,8 0 0,72-11 0,-42 4 0,-43 7-1,0 0 1,1 0-1,-1 0 1,1 1-1,-1-1 1,0 0-1,1 0 1,-1 0-1,0 0 1,1 0-1,-1 0 1,0 1-1,0-1 1,1 0-1,-1 0 1,0 0-1,1 1 1,-1-1-1,0 0 1,0 0-1,1 1 1,-1-1-1,0 0 1,0 1-1,0-1 1,0 0-1,1 1 1,-1-1-1,0 0 1,0 1-1,0-1 1,0 0-1,0 1 1,0-1-1,0 0 1,0 1-1,0 0 1,0 21-43,0-20 40,-1-1 0,1 0 1,0 0-1,-1 1 0,1-1 1,0 0-1,0 1 1,0-1-1,0 0 0,0 1 1,0-1-1,0 0 0,1 1 1,-1-1-1,0 0 0,1 0 1,-1 1-1,1-1 1,-1 0-1,1 0 0,0 0 1,0 1-1,-1-1 0,1 0 1,0 0-1,2 1 1,6-3-336,1 0 0,-1-1 0,0-1 0,0 0 0,0 0 0,0 0 0,-1-1 0,1 0 0,-1-1 0,8-6 0,21-9-7849,-21 12 1007</inkml:trace>
</inkml:ink>
</file>

<file path=ppt/ink/ink1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9.582"/>
    </inkml:context>
    <inkml:brush xml:id="br0">
      <inkml:brushProperty name="width" value="0.025" units="cm"/>
      <inkml:brushProperty name="height" value="0.025" units="cm"/>
    </inkml:brush>
  </inkml:definitions>
  <inkml:trace contextRef="#ctx0" brushRef="#br0">97 1 14798,'0'0'8899,"-6"9"-8445,-5 12 5,1 0 0,1 1 0,1 0 0,1 0 0,1 1 0,0-1 1,-2 40-1,2 79 1511,5-92-1799,-1-1-1,-14 76 1,16-122-75,0-5 353,3-39 134,2 0 0,20-78 0,-13 66-416,-12 52-208,0 0-1,0 0 1,1 0-1,-1 0 1,0 1-1,1-1 1,-1 0 0,1 0-1,0 1 1,0-1-1,0 0 1,0 1-1,0-1 1,0 1 0,0-1-1,0 1 1,0-1-1,1 1 1,-1 0-1,1 0 1,-1 0 0,1 0-1,2-2 1,0 3-183,1 0 1,-1 0-1,0 0 1,0 1-1,1-1 0,-1 1 1,0 0-1,0 0 1,6 3-1,29 4-4486,33-3-6771,-65-5 10776,0 0 1,0-1 0,-1 0-1,1-1 1,0 0 0,0 0-1,11-5 1,-15 6 1178,-1-1-1,1 0 1,0 1-1,-1-1 1,0 0 0,1 0-1,-1-1 1,0 1-1,0 0 1,0-1-1,1-2 1,-2 5-162,-1-1 0,1 1 0,-1-1 0,0 1 0,1-1 0,-1 1 1,0-1-1,1 1 0,-1-1 0,0 1 0,0-1 0,1 1 0,-1-1 0,0 1 0,0-1 0,0 1 0,0-1 0,0 0 0,0 1 1,0-1-1,0 1 0,0-1 0,0 1 0,0-1 0,0 0 0,0 1 0,0-1 0,-1 1 0,1-1 0,0 1 0,0-1 1,-1 0-1,-18 3 3059,-22 19-2163,40-21-1173,-29 29 961,29-27-970,0-1 1,0 0-1,-1 1 0,1-1 1,0 1-1,1-1 1,-1 1-1,0-1 1,0 1-1,1 0 0,-1-1 1,1 1-1,-1 0 1,1-1-1,0 1 0,-1 0 1,1 0-1,0-1 1,0 1-1,1 2 1,2-3-6,0-1 1,1 1 0,-1-1 0,1 0 0,-1 0-1,0-1 1,1 1 0,-1-1 0,0 1 0,1-1-1,3-2 1,7-3-278,1-2-1,-1 1 1,26-20 0,-32 20-76,1 0 0,0 1 0,0 0 0,0 1 0,1 0 1,0 0-1,0 1 0,0 0 0,0 1 0,1 0 1,14-1-1,-24 4 312,0 1 0,0 0 0,0-1 0,-1 1 0,1 0 0,0 0 0,0-1 0,-1 1 0,1 0 0,-1 0 0,1 0 1,-1 0-1,1 0 0,-1 0 0,0 0 0,0 0 0,1 0 0,-1 0 0,0 0 0,0 0 0,0 0 0,0 1 0,0-1 0,0 0 0,0 0 1,0 0-1,-1 0 0,1 0 0,-1 2 0,1-2 107,-1 1 1,1-1-1,0 0 0,-1 1 1,1-1-1,0 1 1,0-1-1,0 1 0,0-1 1,0 0-1,1 1 1,-1-1-1,0 1 0,1-1 1,-1 1-1,1-1 0,-1 0 1,1 1-1,0-1 1,-1 0-1,1 0 0,0 0 1,0 1-1,0-1 1,0 0-1,2 1 0,7-1 183,0 0 0,1-1 0,-1-1-1,0 0 1,1 0 0,-1-1-1,0 0 1,0-1 0,14-5 0,-10 4-583,-1 0-1,1 0 1,0 1 0,18-1 0,-30 4 303,-1 0 0,0 0 0,1 0 0,-1 0 0,1 0 0,-1 0 0,1 0 0,-1 0 0,1 0 0,-1 1 0,1-1 0,-1 1 0,0-1 0,1 1 0,-1 0 0,0-1 0,1 1 0,-1 0 0,0 0 0,0 0 0,0 0 0,0 0 0,0 0 0,2 1 0,-2 2 101,0-1-1,-1 0 1,1 0-1,0 1 1,-1-1-1,0 1 1,0-1-1,0 7 1,-1 3 188,0 31 25,-2-1 0,-2 0 0,-1 0 1,-17 52-1,23-91-249,-1-1-1,-1 0 1,1 0 0,0 1-1,-1-1 1,0 0 0,1 0-1,-1 0 1,-1 0 0,1-1-1,0 1 1,-1 0 0,1-1-1,-1 0 1,0 0 0,1 0-1,-1 0 1,0 0 0,0 0-1,-1-1 1,-5 3 0,7-4-17,-1 0 1,1 1-1,-1-1 1,1 0-1,-1-1 1,1 1-1,-1 0 1,1-1-1,-1 0 1,1 1-1,-1-1 1,1 0-1,0 0 1,-1 0 0,1-1-1,0 1 1,0-1-1,0 1 1,0-1-1,0 1 1,0-1-1,0 0 1,1 0-1,-1 0 1,1 0-1,-1 0 1,1 0-1,0-1 1,0 1-1,-1-4 1,-1 1-39,0-1 1,0 0-1,1 0 1,0 0-1,0 0 0,1 0 1,0 0-1,0 0 1,0 0-1,1-1 0,0 1 1,0 0-1,0-1 0,1 1 1,0 0-1,2-8 1,0 7-4,0 1 1,0-1 0,1 1-1,0 0 1,0 0-1,0 0 1,1 0 0,0 1-1,0 0 1,0 0-1,1 0 1,0 1 0,10-7-1,52-26-2617,-19 11-4849,-5 0-4772</inkml:trace>
</inkml:ink>
</file>

<file path=ppt/ink/ink1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0.298"/>
    </inkml:context>
    <inkml:brush xml:id="br0">
      <inkml:brushProperty name="width" value="0.025" units="cm"/>
      <inkml:brushProperty name="height" value="0.025" units="cm"/>
    </inkml:brush>
  </inkml:definitions>
  <inkml:trace contextRef="#ctx0" brushRef="#br0">4 32 16432,'-3'-11'7215,"15"4"-4534,22 1-2032,-28 5 144,32-3 406,73 2-1,-110 2-1191,1 0 0,-1-1 0,0 1 1,1 0-1,-1 0 0,1 0 0,-1 1 0,0-1 0,1 0 0,-1 1 0,1-1 0,-1 0 0,0 1 0,1-1 0,-1 1 0,0 0 0,0 0 1,0-1-1,1 1 0,-1 0 0,0 0 0,0 0 0,0 0 0,0 0 0,0 0 0,-1 0 0,1 1 0,0-1 0,0 0 0,-1 0 1,1 1-1,-1-1 0,1 0 0,-1 1 0,0-1 0,1 0 0,-1 1 0,0-1 0,0 1 0,0-1 0,0 1 0,0-1 0,0 2 0,-2 2 18,1 0 0,-1 0-1,0 0 1,0 0-1,0-1 1,-1 1 0,1-1-1,-1 1 1,0-1 0,-6 7-1,-14 11 96,-1-1 0,-27 18-1,25-20-76,2 0-1,-25 26 0,48-44-40,0 0 0,0 0 0,0 0 0,0 0 0,0 1 0,0-1 0,0 0 0,1 0 0,-1 0 0,0 1 0,1-1 0,-1 0 0,1 1 0,-1-1 0,1 1-1,0-1 1,-1 0 0,1 4 0,0-5 0,1 1-1,-1 0 0,1-1 0,-1 1 1,1 0-1,-1-1 0,1 1 0,-1 0 0,1-1 1,0 1-1,-1-1 0,1 1 0,0-1 1,-1 0-1,1 1 0,0-1 0,0 0 1,-1 1-1,1-1 0,0 0 0,0 0 0,-1 1 1,3-1-1,9 1 5,-1-1 1,1 0 0,20-2-1,-16 0-8,20-1-1060,0-2 0,38-10 0,21-10-9483,-40 9-4231</inkml:trace>
</inkml:ink>
</file>

<file path=ppt/ink/ink1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0.627"/>
    </inkml:context>
    <inkml:brush xml:id="br0">
      <inkml:brushProperty name="width" value="0.025" units="cm"/>
      <inkml:brushProperty name="height" value="0.025" units="cm"/>
    </inkml:brush>
  </inkml:definitions>
  <inkml:trace contextRef="#ctx0" brushRef="#br0">227 41 22581,'0'0'2376,"-11"-2"240,4 1-2224,1-1-308,1 0 0,0 1-1,-1 0 1,1 0 0,-1 1-1,0-1 1,1 1 0,-1 1-1,1-1 1,-1 1 0,1 0-1,-1 0 1,1 0 0,0 1-1,-1-1 1,-7 5 0,4 2-75,0 0 1,0 0-1,1 0 0,0 1 1,0 0-1,1 1 1,0 0-1,1 0 1,0 0-1,1 1 0,0 0 1,1 0-1,0 0 1,0 1-1,1-1 1,-2 22-1,5-32 10,0 1 0,0-1 0,0 1 0,0-1 0,0 1-1,0-1 1,1 1 0,-1-1 0,0 1 0,1-1 0,-1 1 0,1-1 0,0 0 0,-1 1 0,1-1 0,0 0 0,0 0-1,0 0 1,0 0 0,0 1 0,0-1 0,0 0 0,0-1 0,1 1 0,0 1 0,2 0 70,-1-1 1,1 0-1,0 0 1,-1 0-1,1 0 0,0 0 1,-1-1-1,1 1 1,8-1-1,0-1 191,0-1 0,0 1-1,-1-2 1,1 0 0,20-8-1,-13 3-247,-1-1 1,-1-1-1,0-1 0,-1 0 0,29-25 1,-40 31-35,1 0 0,-1 0 0,0-1 0,-1 0 0,0 0 0,1 0 0,-2 0 0,1 0 0,-1-1 0,0 0 0,0 0 1,-1 0-1,0 0 0,0 0 0,-1 0 0,0 0 0,0 0 0,0-1 0,-1-8 0,-1 14-7,1 1 1,-1-1-1,0 0 1,1 1-1,-1-1 0,0 0 1,0 1-1,0-1 0,0 1 1,0-1-1,0 1 1,0 0-1,-1 0 0,1-1 1,0 1-1,-1 0 0,1 0 1,-1 0-1,1 0 1,-1 0-1,0 1 0,1-1 1,-1 0-1,0 1 0,1-1 1,-1 1-1,0 0 1,0 0-1,1-1 0,-1 1 1,0 0-1,0 1 1,0-1-1,1 0 0,-1 0 1,-2 1-1,-2 0-126,1 0 1,-1 0-1,0 0 1,1 0-1,-1 1 1,1 0-1,-1 0 1,1 1-1,0 0 1,-7 4-1,-15 21-8150,21-21 1585</inkml:trace>
</inkml:ink>
</file>

<file path=ppt/ink/ink1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1.451"/>
    </inkml:context>
    <inkml:brush xml:id="br0">
      <inkml:brushProperty name="width" value="0.025" units="cm"/>
      <inkml:brushProperty name="height" value="0.025" units="cm"/>
    </inkml:brush>
  </inkml:definitions>
  <inkml:trace contextRef="#ctx0" brushRef="#br0">43 84 19731,'0'0'6929,"12"-3"-6470,4 0-144,-1-1 0,1 0 0,-1-2 0,0 0 0,-1 0 0,1-2 0,-1 0 0,25-18 0,-39 25-313,0 0 0,1 1 0,-1-1 0,0 1 0,1-1 0,-1 1 0,0 0 0,1-1 0,-1 1 0,1-1 0,-1 1 0,0 0 0,1-1 1,-1 1-1,1 0 0,-1-1 0,1 1 0,-1 0 0,1 0 0,0 0 0,-1-1 0,1 1 0,-1 0 0,1 0 0,-1 0 0,1 0 0,0 0 0,-1 0 0,1 0 0,-1 0 1,1 0-1,-1 0 0,1 0 0,0 1 0,-1-1 0,1 0 0,-1 26-328,0-25 325,-7 48 107,-29 96 1,8-42 294,23-77-221,1-7 104,0 0 0,0-1-1,-2 0 1,0 0 0,-2 0 0,1 0-1,-16 22 1,23-38-284,-1-1 0,0 1 0,0-1 0,0 1 0,0-1 0,0 0 0,-1 1 0,1-1 0,0 0 0,-1 0 0,1 0 0,-1 0 0,1 0 0,-1 0 0,1 0 0,-1-1 0,1 1 0,-1-1 0,0 1 0,1-1 0,-1 1 0,0-1 0,0 0 0,1 0 0,-1 0 0,-2 0 0,2-1 0,0 0 0,0 0 0,0-1 0,0 1 0,0-1 0,0 1 0,1-1 0,-1 0 0,1 1 0,-1-1 0,1 0 0,-1 0 0,1 0 0,0 0 0,0 0 0,-1-4 0,-3-8 0,0 1 0,2-1 0,-1 0 0,2 0 0,-2-16 0,3 11-84,0 0 0,1 0 0,1 0 0,1 0 0,7-33 0,-7 47-14,-1 0 0,1 0 1,0 1-1,0-1 1,1 1-1,-1 0 1,1 0-1,0 0 1,0 0-1,0 0 1,1 0-1,-1 1 1,1-1-1,0 1 1,0 0-1,0 1 1,0-1-1,0 0 1,1 1-1,-1 0 1,1 0-1,0 1 1,0-1-1,-1 1 1,1 0-1,0 0 0,6 0 1,12-1-6128,1-1-2829</inkml:trace>
</inkml:ink>
</file>

<file path=ppt/ink/ink1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1.916"/>
    </inkml:context>
    <inkml:brush xml:id="br0">
      <inkml:brushProperty name="width" value="0.025" units="cm"/>
      <inkml:brushProperty name="height" value="0.025" units="cm"/>
    </inkml:brush>
  </inkml:definitions>
  <inkml:trace contextRef="#ctx0" brushRef="#br0">35 1 20820,'0'0'7634,"-1"9"-6316,-10 48-353,2-9 50,-5 83 0,14-131-1015,0 1 0,0-1 0,0 1 0,0 0 0,0-1 0,1 1 0,-1 0 0,0-1 0,0 1 0,0-1 0,1 1 0,-1-1 0,0 1 0,1-1 0,-1 1 0,1-1 0,-1 1 0,0-1 0,1 1 0,-1-1 0,1 1 0,-1-1 0,1 0 0,-1 1 0,1-1 0,-1 0 0,1 0 0,0 1 0,-1-1 0,2 0 0,25 1 0,24-16 0,-23 2 0,-21 9 0,0 0 0,0 1 0,0 0 0,0 0 0,0 0 0,1 1 0,-1 0 0,12 0 0,-18 3 0,0 0 0,-1 0 0,1 0 0,0 0 0,-1 0 0,1 0 0,-1 0 0,1 0 0,-1 1 0,1-1 0,-1 0 0,0 0 0,0 1 0,0-1 0,0 0 0,0 0 0,0 1 0,0-1 0,0 0 0,0 2 0,-2 31 0,-11 12 0,10-40 0,1 0 0,0 0 0,0 1 0,0-1 0,1 1 0,-1 7 0,3-14-38,-1 0 1,0 1-1,0-1 1,0 0-1,1 0 1,-1 0-1,0 1 1,0-1-1,0 0 1,1 0-1,-1 0 1,0 0-1,1 1 0,-1-1 1,0 0-1,0 0 1,1 0-1,-1 0 1,0 0-1,0 0 1,1 0-1,-1 0 1,0 0-1,1 0 1,-1 0-1,0 0 1,1 0-1,-1 0 0,0 0 1,0 0-1,1 0 1,-1 0-1,0 0 1,1-1-1,-1 1 1,0 0-1,0 0 1,1 0-1,-1 0 1,0-1-1,0 1 0,0 0 1,1 0-1,-1 0 1,0-1-1,0 1 1,1-1-1,13-9-4438,8-11-3147,4-4-5510</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0.916"/>
    </inkml:context>
    <inkml:brush xml:id="br0">
      <inkml:brushProperty name="width" value="0.025" units="cm"/>
      <inkml:brushProperty name="height" value="0.025" units="cm"/>
    </inkml:brush>
  </inkml:definitions>
  <inkml:trace contextRef="#ctx0" brushRef="#br0">5 0 16752,'0'0'8370,"-1"13"-7483,1-5-692,-3 46 1321,5 79 1,-1-117-1329,1-1 1,0 0-1,1 0 1,1 0-1,0 0 0,1 0 1,0-1-1,1 0 1,1 0-1,17 25 1,-23-36-165,1 0 0,0-1 0,1 1 0,-1 0 0,0-1 0,1 0 1,0 1-1,-1-1 0,1 0 0,0 0 0,0-1 0,0 1 0,0-1 1,0 1-1,1-1 0,-1 0 0,0 0 0,1 0 0,-1-1 0,0 1 1,1-1-1,-1 0 0,1 0 0,-1 0 0,1 0 0,-1-1 0,0 1 1,1-1-1,-1 0 0,0 0 0,1 0 0,-1-1 0,4-1 0,0-2 25,0 1 0,-1-2 0,1 1 0,-1-1 0,0 0 0,0 0 0,-1 0 0,0-1 0,0 0 0,0 0 0,-1 0 0,5-13 0,-2-3-49,-1 1 0,-2-2 0,3-28 0,-7 49 0,-2 34 0,-2 50 0,4-77 0,0 1 0,1-1 0,-1 0 0,1 0 0,0 1 0,0-1 0,0 0 0,0 0 0,1 0 0,0 0 0,0-1 0,0 1 0,0 0 0,5 5 0,-5-7 0,-1-1 0,1 1 0,0-1 0,0 0 0,0 1 0,0-1 0,0 0 0,0 0 0,0 0 0,0-1 0,0 1 0,1 0 0,-1-1 0,0 0 0,1 1 0,-1-1 0,0 0 0,0 0 0,1 0 0,-1 0 0,3-1 0,0-1 0,0 0 0,0 1 0,0-2 0,-1 1 0,1 0 0,-1-1 0,1 0 0,-1 0 0,5-5 0,3-3 0,-1-1 0,-1 0 0,0-1 0,0 0 0,9-18 0,-16 26-112,0 0 1,-1 0-1,1 0 0,-1 0 0,0 0 1,-1-1-1,1 1 0,-1-1 0,0 1 1,0-1-1,-1 0 0,0 1 1,0-10-1,-2 10-180,1 1 1,-1 0-1,1 0 1,-1 0-1,0 0 1,-1 0-1,1 0 1,-1 1-1,0-1 1,1 1-1,-1 0 0,-1 0 1,1 0-1,0 0 1,-1 0-1,0 1 1,-7-4-1,-29-18-8335</inkml:trace>
</inkml:ink>
</file>

<file path=ppt/ink/ink1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2.242"/>
    </inkml:context>
    <inkml:brush xml:id="br0">
      <inkml:brushProperty name="width" value="0.025" units="cm"/>
      <inkml:brushProperty name="height" value="0.025" units="cm"/>
    </inkml:brush>
  </inkml:definitions>
  <inkml:trace contextRef="#ctx0" brushRef="#br0">34 0 22325,'0'0'10442,"-32"50"-10442,31-43 0,1-5 0,5-2 0,2-11-4036,0-5-10153</inkml:trace>
</inkml:ink>
</file>

<file path=ppt/ink/ink1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2.632"/>
    </inkml:context>
    <inkml:brush xml:id="br0">
      <inkml:brushProperty name="width" value="0.025" units="cm"/>
      <inkml:brushProperty name="height" value="0.025" units="cm"/>
    </inkml:brush>
  </inkml:definitions>
  <inkml:trace contextRef="#ctx0" brushRef="#br0">50 125 18193,'0'0'1607,"-10"0"939,-29 0 118,212-5 2054,101-14-2673,4 0-1377,316-1-296,389-27-2623,-979 46-1329,-6 1 246,-6-3-4000,1-8-7987</inkml:trace>
</inkml:ink>
</file>

<file path=ppt/ink/ink1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9.043"/>
    </inkml:context>
    <inkml:brush xml:id="br0">
      <inkml:brushProperty name="width" value="0.025" units="cm"/>
      <inkml:brushProperty name="height" value="0.025" units="cm"/>
    </inkml:brush>
  </inkml:definitions>
  <inkml:trace contextRef="#ctx0" brushRef="#br0">1 319 7335,'0'0'5968,"11"-1"-5194,327-49 661,-40 2-1354,49 13 1031,1297-96 2656,-1423 123-3822,1313-37 1731,295 74-434,-265 21-1045,-8-67-75,-1349 8-35,710-10 155,-863 22-237,0 2 1,-1 3-1,0 2 0,52 17 1,-103-27-82,-1 0 0,1 1 1,-1-1-1,0 0 0,1 1 1,-1-1-1,0 1 0,0 0 1,1-1-1,-1 1 0,0 0 1,0 0-1,0-1 0,0 1 1,0 0-1,0 0 0,0 0 1,0 0-1,0 1 0,-1-1 0,1 0 1,1 2-1,-3-2-71,1 0-1,-1 0 0,0 0 1,0 0-1,1-1 1,-1 1-1,0 0 0,0-1 1,0 1-1,0-1 1,0 1-1,0-1 0,0 1 1,1-1-1,-2 0 1,1 1-1,0-1 0,0 0 1,0 0-1,0 0 1,0 0-1,0 0 1,0 0-1,0 0 0,0 0 1,0 0-1,0 0 1,0 0-1,0-1 0,-2 0 1,-37-3-7141</inkml:trace>
</inkml:ink>
</file>

<file path=ppt/ink/ink1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7:11.276"/>
    </inkml:context>
    <inkml:brush xml:id="br0">
      <inkml:brushProperty name="width" value="0.025" units="cm"/>
      <inkml:brushProperty name="height" value="0.025" units="cm"/>
    </inkml:brush>
  </inkml:definitions>
  <inkml:trace contextRef="#ctx0" brushRef="#br0">4346 78 8392,'0'0'9444,"-9"2"-8766,-1 1-447,-1-1 1,1 0 0,-1-1 0,1 0 0,-1-1 0,-13-1-1,-75-4 699,-139 12 0,149-1-833,0-4 1,-111-11-1,59-5 175,0 7 0,0 6 1,-151 18-1,196-8-231,-1-5 1,1-4-1,-193-25 0,193 11 291,-175-1-1,-97 26 566,342-10-925,-28 2 24,-1-4 0,1-1 0,0-3-1,-67-15 1,79 11 16,1 3 1,-1 1-1,-51 0 0,67 6-6,0 1 0,0 1 0,0 1 0,0 1 0,1 1 0,-34 14 0,-55 26 35,-113 63 1,182-83-21,0 2 1,2 1 0,1 3 0,1 1 0,-39 42-1,72-65-18,0 0 0,1 0 0,0 0 0,0 1-1,1 0 1,1 0 0,0 1 0,1 0 0,0 0 0,0 0-1,2 0 1,-1 0 0,2 1 0,-1 12 0,1 20-2,2 0-1,12 72 1,-1-12-3,-6-36-17,2-1 0,29 109 0,-27-141 9,2-1 1,1 0 0,2-1-1,2 0 1,0-1 0,34 45-1,-42-67 1,0-1 0,1 0 0,0-1 0,1 0 0,0 0 0,0-2 0,1 1-1,0-1 1,0-1 0,0 0 0,1-1 0,0 0 0,0-1 0,0 0 0,18 2 0,20 1 48,1-3 1,89-2 0,-79-3-19,1138-69-507,-452 31 499,-381 25-15,-78 6-104,157-10-252,-354 9 287,1-4-1,160-45 1,-11-28 254,-214 74-135,-1-2-1,0 0 1,-1-2 0,-1-1 0,0-1 0,31-29 0,-47 36 56,0 0 1,-1-1-1,0 0 0,-1 0 1,0 0-1,-1-1 1,0 0-1,-1-1 1,0 1-1,-1-1 0,-1 0 1,0 0-1,-1 0 1,-1 0-1,0 0 1,-1 0-1,0-1 1,-3-17-1,-3-8-57,-1 1-1,-1 0 1,-3 1-1,-1-1 1,-22-46-1,18 51-44,-2 0 0,0 1 0,-3 1 0,-1 1 0,-1 1 0,-1 0 0,-2 2 0,-1 1 0,-37-28 0,20 22 32,-2 2 0,-1 2 0,-1 2 0,-2 2 0,-89-31 0,105 45-128,22 8-247,0 0 0,1-1 1,0 0-1,-1-1 0,1 0 0,1-1 1,-1 0-1,1-1 0,-16-14 0,3-14-4575</inkml:trace>
</inkml:ink>
</file>

<file path=ppt/ink/ink1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3:00.168"/>
    </inkml:context>
    <inkml:brush xml:id="br0">
      <inkml:brushProperty name="width" value="0.025" units="cm"/>
      <inkml:brushProperty name="height" value="0.025" units="cm"/>
    </inkml:brush>
  </inkml:definitions>
  <inkml:trace contextRef="#ctx0" brushRef="#br0">127 329 10570,'0'0'3006,"-8"-3"-1480,0-2-1070,6 3-286,0 1 0,-1-1-1,1 1 1,-1-1 0,0 1 0,1 0 0,-1 0 0,0 0 0,0 1 0,0-1-1,0 0 1,-3 1 0,5 1-63,0-1 0,0 1-1,0 0 1,1 0 0,-1-1 0,1 1-1,-1 0 1,0 0 0,1 0 0,-1 0-1,1 0 1,0 0 0,-1 0 0,1 0-1,0 0 1,0 0 0,0 0 0,-1 0-1,1 0 1,0 0 0,0 0 0,1 0-1,-1 2 1,0 2 128,-7 83-56,6 124 0,3-88-152,2 265 17,-11 463 8,-14-533 24,-12 390-67,33-703-25,0 1-1,1-1 0,-1 1 0,2-1 0,-1 0 1,1 1-1,0-1 0,0 0 0,4 8 1,-6-14 11,1 1 1,-1 0 0,1 0 0,-1 0-1,1-1 1,0 1 0,-1 0-1,1 0 1,0-1 0,-1 1 0,1-1-1,0 1 1,0-1 0,0 1 0,0-1-1,-1 1 1,1-1 0,0 0 0,0 1-1,0-1 1,0 0 0,0 0-1,0 0 1,2 0 0,-1 0 6,0-1 0,0 0 0,0 0 0,-1 0 0,1 0 0,0 0 0,0 0 0,0-1 0,-1 1 0,1 0 0,-1-1 0,1 0 0,-1 1 0,0-1 0,1 0 0,0-2 0,8-11 36,2 1 0,-1 0 0,2 1 0,-1 0 0,23-17 0,-26 24-28,0 0 0,0 1 0,0 0 0,1 1 0,0 0 0,0 0 0,0 1 0,0 1-1,1-1 1,-1 2 0,12-1 0,139-3 163,-98 5-145,-1-2-1,116-21 1,-74-6-1,-1-5-1,178-84 1,39-16 65,-267 116-25,0 3 0,1 2 0,0 2 0,74-4 0,436 25 1204,-166 6-1186,263-26 108,-633 9-149,0-1 0,-1-1 0,0-2 0,1 0 0,-2-2 0,1-1 0,47-21 0,-65 25-26,-1 1 1,1 0-1,0 1 1,0-1-1,0 2 1,0-1-1,0 1 1,0 1-1,0 0 1,0 0-1,0 0 1,15 4-1,-22-4-20,0 0-1,0 0 1,0 0-1,0 0 1,0-1-1,0 1 1,0-1-1,0 1 1,0-1-1,0 0 1,0 0-1,0 0 1,0 0-1,-1 0 1,1 0-1,0 0 1,-1-1-1,1 1 1,-1 0-1,1-1 1,-1 0-1,3-3 1,29-48 60,-21 33-11,337-619 3755,-293 511-3607,-5-2-1,-6-2 1,34-170 0,-55 184-290,78-333-702,-95 425 829,0 6 62,-1 0-1,-1-1 1,0 0-1,-2 0 0,0 0 1,-2 0-1,-1-31 0,-4 39-124,0 1-1,0 0 1,-1 0-1,-1 1 1,0-1-1,0 1 0,-1 1 1,-1-1-1,0 1 1,0 0-1,-19-16 0,17 19 17,-1 1 1,0-1-1,0 2 0,-1-1 0,1 2 0,-1 0 0,0 0 0,-15-2 0,-107-12 247,88 13-79,-511-22 409,-1 45-575,-40 0 46,244-15-27,-442-9-6,602-7 5,-115-2 12,261 15-16,1 3 0,-1 2 0,1 2-1,-66 19 1,48-5-14,1 3 0,2 3-1,-74 42 1,117-55 153,18-14-190,1 0 0,0 0 0,-1 0 1,1 1-1,0-1 0,-1 0 1,1 0-1,-1 0 0,1 1 0,0-1 1,-1 0-1,1 0 0,0 1 0,0-1 1,-1 0-1,1 1 0,0-1 1,0 0-1,-1 1 0,1-1 0,0 0 1,0 1-1,0-1 0,-1 1 0,1-1 1,0 0-1,0 1 0,0-1 1,0 1-1,0-1 0,0 0 0,0 1 1,0-1-1,0 1 0,0-1 0,0 1 1,0-1-1,0 0 0,1 1 1,-1-1-1,0 1 0,0-1 0,0 0 1,1 1-1,0-1-261,1 0-1,0-1 1,-1 1 0,1-1-1,-1 1 1,0-1 0,1 1-1,-1-1 1,1 0 0,-1 0-1,0 0 1,0 0 0,1 0-1,-1 0 1,0 0 0,0 0-1,0 0 1,0 0 0,0-1-1,0 1 1,-1 0 0,1-1-1,0 1 1,0-3 0,16-35-7654</inkml:trace>
</inkml:ink>
</file>

<file path=ppt/ink/ink1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3:29.214"/>
    </inkml:context>
    <inkml:brush xml:id="br0">
      <inkml:brushProperty name="width" value="0.025" units="cm"/>
      <inkml:brushProperty name="height" value="0.025" units="cm"/>
    </inkml:brush>
  </inkml:definitions>
  <inkml:trace contextRef="#ctx0" brushRef="#br0">0 13 13421,'0'0'7692,"9"0"-6779,170-7 1208,-85 1-2087,120 9 0,-197-2-161,1 2 1,33 9-1,-45-10 92,0 0 1,0 0-1,-1 0 1,1 1-1,-1 0 0,1 0 1,-1 1-1,0 0 0,0-1 1,0 2-1,5 5 0,-8-8 39,-1 0 0,0 0 0,0 0 0,0 0 0,0 0 0,0 0 0,0 0-1,0 0 1,-1 0 0,1 0 0,-1 0 0,0 1 0,0-1 0,0 0 0,0 0-1,0 1 1,0-1 0,0 0 0,-1 0 0,1 0 0,-1 0 0,1 1 0,-1-1-1,0 0 1,0 0 0,0 0 0,0 0 0,0-1 0,-1 1 0,1 0 0,0 0-1,-1-1 1,1 1 0,-1-1 0,0 1 0,0-1 0,-2 2 0,-8 6 259,-1 0 0,0-1-1,0 0 1,-16 6 0,25-12-123,-139 53 2287,96-40-2301,-68 34 1,98-36-1146,11-5-1538,11-3-5158,13-4 946</inkml:trace>
</inkml:ink>
</file>

<file path=ppt/ink/ink1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3:29.587"/>
    </inkml:context>
    <inkml:brush xml:id="br0">
      <inkml:brushProperty name="width" value="0.025" units="cm"/>
      <inkml:brushProperty name="height" value="0.025" units="cm"/>
    </inkml:brush>
  </inkml:definitions>
  <inkml:trace contextRef="#ctx0" brushRef="#br0">249 56 15086,'0'0'7415,"-13"-4"-6801,8 3-567,1-1-22,0 1 0,0 0 0,1-1 0,-1 2 1,0-1-1,0 0 0,0 1 0,0 0 0,0-1 0,0 2 0,0-1 0,0 0 1,0 1-1,0 0 0,0 0 0,1 0 0,-1 0 0,0 1 0,1-1 0,-1 1 1,1 0-1,-6 4 0,-5 6 22,0 0 0,1 1 1,1 0-1,0 1 0,-13 20 0,21-27 1,-1 0 0,2 1-1,-1-1 1,1 1-1,0 0 1,0 0 0,1 0-1,0 0 1,0 0 0,1 0-1,0 1 1,1-1-1,0 15 1,1-21-24,-1 1 0,1-1-1,0 1 1,0 0 0,0-1 0,0 1-1,0-1 1,0 0 0,1 1 0,-1-1-1,1 0 1,0 0 0,0 0 0,0 0-1,0 0 1,0 0 0,0-1 0,0 1-1,0-1 1,1 1 0,-1-1 0,0 0-1,1 0 1,0 0 0,-1 0 0,1-1-1,3 2 1,8 0 343,0 0 1,1 0-1,26-1 0,-33-1-136,17-1 76,-1 0 0,0-2-1,0-1 1,35-10 0,-46 10-188,0 0 1,0-1-1,-1 0 1,1-1-1,-2-1 0,1 0 1,-1 0-1,0-1 0,17-16 1,-25 21-82,0-1 0,0 1 0,0-1 0,0 1 0,0-1 0,-1 0 0,1 0 0,-1-1 0,0 1 0,-1 0 0,1 0 0,-1-1 0,0 1 0,0-1 0,0 0 0,0 1 0,-1-1 0,0 0 0,0 1 0,0-1 1,-1 1-1,1-1 0,-1 0 0,0 1 0,-1-1 0,1 1 0,-3-6 0,0 3-38,0 0 0,-1 0 0,0 1 0,0-1 1,0 1-1,-1 0 0,0 1 0,0-1 0,0 1 1,-1 0-1,0 1 0,0-1 0,0 1 0,-12-4 1,5 2-101,0 1 1,-1 0 0,0 1 0,0 1 0,0 1-1,-1 0 1,1 0 0,0 2 0,-1 0 0,1 1-1,0 0 1,-17 4 0,19-1-895,0-1-1,0 2 1,0 0-1,0 0 1,1 2 0,0-1-1,0 1 1,-15 13-1,-11 11-6900</inkml:trace>
</inkml:ink>
</file>

<file path=ppt/ink/ink1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4:25.980"/>
    </inkml:context>
    <inkml:brush xml:id="br0">
      <inkml:brushProperty name="width" value="0.025" units="cm"/>
      <inkml:brushProperty name="height" value="0.025" units="cm"/>
    </inkml:brush>
  </inkml:definitions>
  <inkml:trace contextRef="#ctx0" brushRef="#br0">3524 437 5509,'0'0'4591,"0"-10"-2733,0-32-668,0 40-1114,-1 0-1,1-1 0,-1 1 0,0 0 0,1 0 0,-1-1 0,0 1 0,0 0 0,0 0 0,-1 0 0,1 0 0,0 0 0,-1 0 0,1 1 0,-1-1 0,0 0 0,0 1 1,0-1-1,1 1 0,-1-1 0,0 1 0,-4-2 0,-50-15 669,45 15-465,-71-14 108,-121-11 1,78 13-26,-332-10-60,3 0 485,-25-35 820,-524 1 0,972 60-1609,0 2 0,1 1 0,-1 1 0,1 2 0,0 1 1,-55 22-1,36-8-6,1 3 1,1 1-1,-49 36 1,87-55-5,0-1 0,0 1 0,1 1-1,0-1 1,1 1 0,-1 1 0,2-1 0,-1 1 0,1 1 0,-7 13 0,8-10-9,1 0 0,0 0 0,1 0 1,1 0-1,0 1 0,0-1 0,1 1 0,2 14 1,0-4 13,2-1 0,1 0 0,1 0 0,0-1 0,2 1 0,1-1 0,0 0 0,2-1 0,17 29 0,-9-20-8,1-2 0,2 0 0,0 0 0,2-2 0,46 41-1,-44-48 9,1-1 0,1-1 0,0-1 0,2-1-1,-1-2 1,2-1 0,-1-1 0,1-2 0,1-1-1,44 6 1,29-1 48,187-4 0,-279-9-38,654-29 17,-206 4-30,-381 22-220,622-50-765,-626 40 983,0-2 0,-1-4-1,-1-3 1,0-4 0,-2-2-1,-2-4 1,76-45-1,-96 47 296,-2-3-1,-2-1 0,-1-2 0,-2-2 0,-1-1 0,56-73 1,-89 101-81,0 0 1,-1-1 0,-1 0 0,0 0 0,-1 0 0,7-24-1,-11 31-139,0 0 0,0 1 0,0-1 0,-1 0 0,1 0 0,-1 0 0,0 0 0,-1 0 0,1 1-1,-1-1 1,0 0 0,0 0 0,-1 1 0,0-1 0,1 1 0,-1-1 0,-1 1 0,1 0 0,-1 0 0,1 0 0,-1 0-1,-4-4 1,-9-6-39,-1 0 0,0 1-1,-1 1 1,-1 1-1,0 0 1,0 2-1,-39-14 1,-155-38-111,206 60 92,-168-36 61,-1 7 1,-219-7-1,-361 44-4194,578 3-596,19-6-4256</inkml:trace>
</inkml:ink>
</file>

<file path=ppt/ink/ink1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4:36.311"/>
    </inkml:context>
    <inkml:brush xml:id="br0">
      <inkml:brushProperty name="width" value="0.025" units="cm"/>
      <inkml:brushProperty name="height" value="0.025" units="cm"/>
    </inkml:brush>
  </inkml:definitions>
  <inkml:trace contextRef="#ctx0" brushRef="#br0">851 205 4164,'-11'7'8013,"-3"1"-7713,0 1 0,0 1-1,1 0 1,1 1 0,0 0 0,0 1 0,1 0 0,0 1-1,1 1 1,1-1 0,-13 25 0,10-1-302,2 0 0,-8 49 0,-12 45 168,-36 45 1542,36-103-853,-31 120-1,58-178-827,0-1 1,0 1 0,2 0 0,0 17 0,1-29-32,0 1 0,0-1 0,0 0 0,1 0 0,-1 0 0,1 0 0,0 0 0,0 0 0,0 0 1,0 0-1,1 0 0,-1-1 0,1 1 0,-1 0 0,1-1 0,0 1 0,0-1 0,0 0 0,1 0 0,-1 1 1,0-1-1,1-1 0,-1 1 0,1 0 0,5 2 0,7 0-8,0 1 1,0-2-1,1 0 1,-1-1-1,31 0 0,84-7 96,-112 4-55,103-8 60,463-20 30,332 55 153,519-49 358,-757 4-560,-483 27-57,284 47 0,-134 9 184,598 79 1539,-53-113-1363,-879-30-331,0 0 0,-1-1 1,1 0-1,-1-1 0,1 0 0,-1 0 0,0-1 0,0-1 0,0 0 0,15-8 0,-20 9 5,0 0 0,-1-1 0,1 0-1,-1 0 1,1 0 0,-1-1 0,-1 0 0,1 1 0,-1-1 0,0 0-1,0-1 1,0 1 0,0 0 0,-1-1 0,0 0 0,-1 1 0,1-1-1,-1 0 1,0 0 0,0-6 0,1-9 22,-2 0 0,-1 1 0,0-1 0,-1 0 0,-9-33 0,-38-98 72,33 107-159,1-1 1,-14-73-1,29 116 19,-6-39-2,-1 0 1,-18-53-1,20 82-2,0 0 0,-1 0 0,0 0 1,-1 1-1,0 0 0,-1 1 0,-1-1 0,0 2 1,0-1-1,-22-18 0,1 7 12,25 19-1,-1 0 1,1-1 0,-1 1-1,1-1 1,0-1-1,1 1 1,-1 0-1,1-1 1,0 0-1,0 0 1,0-1-1,1 1 1,0-1-1,0 1 1,0-1-1,1 0 1,-1 0-1,-1-10 1,3 2 32,-1 0 0,-1 0 1,-1 0-1,0 0 0,0 0 1,-13-25-1,11 30-2,1 0 0,-1 1-1,-1-1 1,0 2 0,0-1-1,-1 1 1,1 0 0,-2 0 0,1 1-1,-14-8 1,-11-3-27,-1 1-1,0 1 1,-1 2 0,-1 2 0,0 1-1,-68-9 1,-228-5-62,117 19 17,-608-28-126,415 7-69,-1 18 0,-509 55 1,-33 91 262,117-14 75,-5-63 492,472-65-266,-138 4-2119,431 5-1297,18-1-1548</inkml:trace>
</inkml:ink>
</file>

<file path=ppt/ink/ink1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5:16.353"/>
    </inkml:context>
    <inkml:brush xml:id="br0">
      <inkml:brushProperty name="width" value="0.025" units="cm"/>
      <inkml:brushProperty name="height" value="0.025" units="cm"/>
    </inkml:brush>
  </inkml:definitions>
  <inkml:trace contextRef="#ctx0" brushRef="#br0">623 154 4324,'0'-7'2937,"-2"-17"7376,1 22-10040,0 0 0,0 0 0,-1 0 0,1 1 0,0-1 0,-1 0 0,1 1 0,-1-1 0,0 1 0,0 0 0,1-1 0,-1 1 0,-4-1 0,-2-3-27,0 1-1,0 0 1,0 1 0,-1 0-1,0 1 1,1-1-1,-1 2 1,0-1 0,-13 0-1,-93 3 539,54 2 172,37-2-820,0 2 0,0 1 1,-32 10-1,42-8-132,0-1 0,0 2 0,0 0 1,1 1-1,0 0 0,1 1 0,-1 0 0,2 1 0,-1 0 1,1 1-1,1 0 0,0 1 0,-11 17 0,19-25-8,1 0 0,-1-1 0,1 1-1,-1 0 1,1 0 0,1 0-1,-1 1 1,0-1 0,1 0-1,0 0 1,0 0 0,0 0 0,0 0-1,1 1 1,0-1 0,0 0-1,0 0 1,0 0 0,1 0-1,-1 0 1,1-1 0,0 1 0,0 0-1,0-1 1,1 0 0,-1 1-1,1-1 1,0 0 0,0 0-1,0 0 1,0-1 0,1 1 0,-1-1-1,0 1 1,6 1 0,21 11 17,1-1 0,0-2 1,0-1-1,2-2 0,-1-1 1,1-1-1,0-2 0,0-1 1,65-2-1,-84-4-12,0 0 0,0-1 0,-1-1 0,1 0 1,15-7-1,43-12-3,-58 20 4,13-1 34,46-16 1,-64 17-30,-1 0 0,0-1 0,0 0 0,0-1 0,-1 0 0,1 0 0,-1-1 0,0 1 0,8-10 0,-13 12 80,0 0 1,0 0 0,0 0 0,-1 0 0,1 0-1,-1 0 1,0 0 0,0 0 0,0 0-1,0-1 1,-1 1 0,1 0 0,-1-1 0,0 1-1,0 0 1,0-1 0,0 1 0,-1-1 0,1 1-1,-1 0 1,0 0 0,-2-6 0,1 3 24,-1-1 1,0 1-1,0 0 1,0 0-1,-1 0 1,0 1-1,0-1 1,0 1-1,-1 0 0,-7-7 1,-9-4 18,-7-7 98,-56-36 0,74 54-204,0-1 1,-1 1-1,0 1 1,0 0-1,0 1 1,0 0-1,0 0 1,-1 2-1,-22-2 0,20 3-6,1 2 0,-1 0 0,1 0-1,-1 1 1,1 1 0,-21 9 0,-17 4 15,49-16-236,-1 0 1,1 0-1,0 0 1,-1-1-1,1 1 0,-1-1 1,1 0-1,-1 1 1,1-1-1,-1 0 1,1 0-1,-1-1 0,1 1 1,-1-1-1,1 1 1,-1-1-1,1 0 0,-1 0 1,1 0-1,0 0 1,-3-1-1,3-1-425,-1 0-1,1-1 0,0 1 1,0 0-1,0-1 1,0 1-1,0-1 1,1 0-1,0 1 0,0-1 1,0 0-1,-1-6 1,-3-20-7728</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1.288"/>
    </inkml:context>
    <inkml:brush xml:id="br0">
      <inkml:brushProperty name="width" value="0.025" units="cm"/>
      <inkml:brushProperty name="height" value="0.025" units="cm"/>
    </inkml:brush>
  </inkml:definitions>
  <inkml:trace contextRef="#ctx0" brushRef="#br0">0 1 16143,'0'0'11755,"70"1"-11562,-49-1-161,1 0-1858,-2 0-2562,-5 7-2627</inkml:trace>
</inkml:ink>
</file>

<file path=ppt/ink/ink1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5:47.427"/>
    </inkml:context>
    <inkml:brush xml:id="br0">
      <inkml:brushProperty name="width" value="0.025" units="cm"/>
      <inkml:brushProperty name="height" value="0.025" units="cm"/>
    </inkml:brush>
  </inkml:definitions>
  <inkml:trace contextRef="#ctx0" brushRef="#br0">1328 157 4516,'0'0'10682,"-17"-23"-5957,-39 20-2530,29 3-1167,0-1 0,-46-10 1,68 10-826,-27-7 456,-1 1 0,0 2 0,-48-2 1,56 7-563,0 0 0,0 1 0,0 2 1,0 1-1,1 0 0,-1 2 1,1 1-1,0 1 0,1 1 1,0 1-1,0 1 0,-35 23 1,-139 82 115,14-11 130,156-86-308,1 0 0,0 2 0,1 1 0,-28 32 0,47-47-35,0 0 0,0 0 0,1 0 0,0 1 0,1-1 0,0 1 0,0 0 0,0 1 0,1-1 0,1 0 0,-1 1 0,1 0 0,1 0 0,-1-1 0,2 1 0,-1 0 0,1 0 0,1 0 0,-1 0 0,1 0 0,1 0 0,0-1 0,0 1 0,1-1 0,0 1 0,0-1 0,1 0 0,0 0 0,5 8 0,28 27 14,2-2 0,1-2-1,3-1 1,71 49 0,-99-76-14,4 4 0,2-2 0,0 0 0,1-1 0,0-1 0,0-2 0,1 0 0,1-1 0,-1-1 0,1-1 0,0-1 0,1-2 0,-1 0 0,47-1 0,-40-4 10,-1 0 0,1-2-1,-1-1 1,0-1 0,0-2-1,-1-1 1,0-1-1,0-1 1,35-21 0,230-134 112,-242 131-96,-1-2-1,-2-3 0,59-60 1,-89 79 170,-2 0 0,0-1 0,-1-1 1,-1-1-1,19-41 0,-27 49-91,0 0 1,-2-1 0,0 1-1,0-1 1,-2 0-1,0-1 1,-1 1-1,-1 0 1,0-1-1,-3-20 1,0 27-106,-1 0 0,0 1 0,-1-1 0,0 1 0,-1 0 0,0 0 0,0 1 0,-1-1 0,-1 1 0,1 0 0,-10-8 0,0-1 0,-1 0 0,-1 2 0,-1 0 0,-21-13 0,18 15 10,-1 2 0,0 1 0,0 0 0,-1 2 0,-1 1 0,1 1 0,-49-8 0,7 8-210,-121 1 0,121 14-3649,55-6 1444,1 2 0,-1 0 0,-18 9 0,-10 12-9174</inkml:trace>
</inkml:ink>
</file>

<file path=ppt/ink/ink1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13.412"/>
    </inkml:context>
    <inkml:brush xml:id="br0">
      <inkml:brushProperty name="width" value="0.025" units="cm"/>
      <inkml:brushProperty name="height" value="0.025" units="cm"/>
    </inkml:brush>
  </inkml:definitions>
  <inkml:trace contextRef="#ctx0" brushRef="#br0">1 110 11691,'0'0'3470,"7"-11"-2466,-2 4-824,0 0 1,0 1 0,1-1-1,-1 1 1,1 0 0,1 1-1,-1-1 1,1 1 0,0 0-1,0 1 1,1 0 0,11-5 0,2 3-126,0 1 1,0 1 0,1 1-1,-1 1 1,1 1 0,0 1-1,-1 0 1,1 2 0,0 0-1,-1 2 1,0 0 0,0 2-1,0 0 1,31 14 0,20 14 233,-1 3 0,107 76 1,-89-55 745,324 213-133,-369-237 667,-1 1 0,-2 2 0,-2 2 0,46 58 0,48 48-1652,235 172 359,-68-64 420,209 222 1183,-482-449-1896,2-2-1,1-1 1,43 25 0,-53-37-153,1 0-1,0-2 1,1 0 0,0-2 0,0 0 0,38 6 0,42-4-3860,2-7-3647,14-2-5397</inkml:trace>
</inkml:ink>
</file>

<file path=ppt/ink/ink1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2.665"/>
    </inkml:context>
    <inkml:brush xml:id="br0">
      <inkml:brushProperty name="width" value="0.025" units="cm"/>
      <inkml:brushProperty name="height" value="0.025" units="cm"/>
    </inkml:brush>
  </inkml:definitions>
  <inkml:trace contextRef="#ctx0" brushRef="#br0">55 1 16400,'0'0'1057,"-2"13"-743,-18 86 284,10-54 157,1 1-1,-5 76 1,14-120-770,0 0-1,0 0 1,0 0 0,1-1 0,-1 1-1,0 0 1,1 0 0,0 0-1,-1 0 1,1-1 0,0 1 0,0 0-1,0 0 1,0-1 0,0 1 0,0-1-1,0 1 1,1-1 0,-1 1 0,0-1-1,3 2 1,4 4-1566,-7-5-645</inkml:trace>
</inkml:ink>
</file>

<file path=ppt/ink/ink1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3.038"/>
    </inkml:context>
    <inkml:brush xml:id="br0">
      <inkml:brushProperty name="width" value="0.025" units="cm"/>
      <inkml:brushProperty name="height" value="0.025" units="cm"/>
    </inkml:brush>
  </inkml:definitions>
  <inkml:trace contextRef="#ctx0" brushRef="#br0">1 44 13869,'0'0'5990,"77"-12"-5350,-41 2-447,-3 1-129,2 4 32,-1 2-96,-5 2-513,-3 1-384,-6 0-832,-5 0-3172,-6-4-3074</inkml:trace>
</inkml:ink>
</file>

<file path=ppt/ink/ink1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3.394"/>
    </inkml:context>
    <inkml:brush xml:id="br0">
      <inkml:brushProperty name="width" value="0.025" units="cm"/>
      <inkml:brushProperty name="height" value="0.025" units="cm"/>
    </inkml:brush>
  </inkml:definitions>
  <inkml:trace contextRef="#ctx0" brushRef="#br0">0 40 16624,'0'0'2979,"49"1"-1987,-16 2-351,10-1-417,4-2-160,4 0-96,1-2-2082,-3-16-2626,-6-7-8841</inkml:trace>
</inkml:ink>
</file>

<file path=ppt/ink/ink1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6.196"/>
    </inkml:context>
    <inkml:brush xml:id="br0">
      <inkml:brushProperty name="width" value="0.025" units="cm"/>
      <inkml:brushProperty name="height" value="0.025" units="cm"/>
    </inkml:brush>
  </inkml:definitions>
  <inkml:trace contextRef="#ctx0" brushRef="#br0">30 69 12684,'0'0'4901,"1"-9"-2755,0-26-273,-4 22 184,-4 13-686,-4 13-709,9-3-619,-1 1 1,1-1-1,1 0 1,0 1-1,0 0 1,1-1-1,0 1 1,1-1-1,0 1 0,4 15 1,-4-22-19,0-1-1,1 1 1,-1 0 0,0-1 0,1 1-1,0-1 1,0 1 0,0-1 0,0 0-1,1 0 1,-1 0 0,1 0 0,5 4-1,-6-5 39,1-1 0,-1 0 0,1 0 0,-1 0 0,1 0 1,0-1-1,-1 1 0,1 0 0,0-1 0,-1 0 0,1 0 0,0 0 0,0 0 0,-1 0 0,1-1 0,0 1 0,-1-1 0,1 1 0,0-1 0,-1 0 0,1 0 0,2-2 0,-1 1 102,0 0 1,0-1-1,0 0 1,0 0-1,-1 0 1,1 0 0,-1-1-1,0 1 1,0-1-1,0 0 1,0 0-1,-1 0 1,0 0-1,1 0 1,-1 0-1,-1-1 1,1 1-1,-1-1 1,0 1-1,0-1 1,0 0 0,0 0-1,-1 1 1,0-1-1,0 0 1,0 0-1,-2-7 1,1 7-221,0 0 1,0 0 0,0 0 0,-1 1 0,0-1-1,1 0 1,-2 1 0,1-1 0,-1 1-1,1 0 1,-7-7 0,7 8-317,-1 1 0,0-1 1,0 1-1,1 0 0,-1 0 0,-1 0 0,1 0 0,0 1 1,0-1-1,-1 1 0,1 0 0,0 0 0,-1 0 1,1 0-1,-1 0 0,0 1 0,-4 0 0,3 0-5154</inkml:trace>
</inkml:ink>
</file>

<file path=ppt/ink/ink1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6.903"/>
    </inkml:context>
    <inkml:brush xml:id="br0">
      <inkml:brushProperty name="width" value="0.025" units="cm"/>
      <inkml:brushProperty name="height" value="0.025" units="cm"/>
    </inkml:brush>
  </inkml:definitions>
  <inkml:trace contextRef="#ctx0" brushRef="#br0">0 65 2114,'0'0'20307,"80"-8"-19666,-31-6-513,0-1-32,-3 1-448,-10 5-1442,-9 5-929,-16 4-1088</inkml:trace>
</inkml:ink>
</file>

<file path=ppt/ink/ink1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7.247"/>
    </inkml:context>
    <inkml:brush xml:id="br0">
      <inkml:brushProperty name="width" value="0.025" units="cm"/>
      <inkml:brushProperty name="height" value="0.025" units="cm"/>
    </inkml:brush>
  </inkml:definitions>
  <inkml:trace contextRef="#ctx0" brushRef="#br0">0 10 14157,'0'0'7720,"69"13"-6151,-28-13-352,1-5-832,3 0-321,-11 0-1377,-6 1-3140,-10 0-6085</inkml:trace>
</inkml:ink>
</file>

<file path=ppt/ink/ink1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8.073"/>
    </inkml:context>
    <inkml:brush xml:id="br0">
      <inkml:brushProperty name="width" value="0.025" units="cm"/>
      <inkml:brushProperty name="height" value="0.025" units="cm"/>
    </inkml:brush>
  </inkml:definitions>
  <inkml:trace contextRef="#ctx0" brushRef="#br0">1 427 10890,'0'0'9492,"2"-8"-7939,4-9-1354,0 1 0,1 0 0,1 0 0,0 1 0,13-18 0,64-79 806,-33 46-775,-24 27-342,-18 23-52,1 0 0,1 1 0,27-27 0,-38 71-845,-7 12 1019,-2 1 1,-17 51-1,15-61-851,1 2 0,2-1-1,1 1 1,-3 47 0,12-67-1908,10-11-3113</inkml:trace>
</inkml:ink>
</file>

<file path=ppt/ink/ink1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9.953"/>
    </inkml:context>
    <inkml:brush xml:id="br0">
      <inkml:brushProperty name="width" value="0.025" units="cm"/>
      <inkml:brushProperty name="height" value="0.025" units="cm"/>
    </inkml:brush>
  </inkml:definitions>
  <inkml:trace contextRef="#ctx0" brushRef="#br0">105 28 9449,'0'-1'108,"0"1"-1,-1 0 1,1-1 0,0 1 0,0 0-1,0-1 1,0 1 0,0 0-1,0-1 1,-1 1 0,1 0 0,0-1-1,0 1 1,-1 0 0,1-1-1,0 1 1,0 0 0,-1 0 0,1-1-1,0 1 1,-1 0 0,1 0 0,0 0-1,-1-1 1,1 1 0,0 0-1,-1 0 1,1 0 0,0 0 0,-1 0-1,1 0 1,0 0 0,-1 0-1,1 0 1,-1 0 0,1 0 0,0 0-1,-1 0 1,1 0 0,0 0 0,-1 0-1,1 0 1,0 0 0,-1 1-1,1-1 1,0 0 0,-1 0 0,1 0-1,0 1 1,-1-1 0,1 0-1,0 0 1,0 1 0,-1-1 0,1 0-1,0 1 1,0-1 0,-1 1 0,-19 16 428,11-4-344,1 1 1,0 0 0,1 1-1,0 0 1,1 0 0,1 0-1,0 0 1,1 1 0,1 0-1,-2 22 1,5-37-149,0 0-1,0 0 1,0 0-1,0 1 0,0-1 1,0 0-1,0 0 1,1 0-1,-1 0 1,0 1-1,1-1 1,-1 0-1,1 0 1,-1 0-1,1 0 0,-1 0 1,1 0-1,0 0 1,-1 0-1,1 0 1,0-1-1,0 1 1,0 0-1,0 0 1,0-1-1,0 1 0,0 0 1,0-1-1,0 1 1,0-1-1,0 0 1,0 1-1,0-1 1,0 0-1,1 1 1,-1-1-1,0 0 0,0 0 1,0 0-1,0 0 1,1 0-1,-1 0 1,2-1-1,1 0 179,1 0-1,0 0 1,0 0-1,-1-1 0,1 1 1,-1-1-1,1-1 1,-1 1-1,7-5 1,-1-1 133,0-1 0,-1-1 0,0 1 0,0-1 0,-1-1 0,0 0 1,7-13-1,-11 17-143,0 0 1,-1-1 0,0 0-1,0 1 1,-1-1 0,0 0-1,0 0 1,-1-1-1,0 1 1,0 0 0,-1 0-1,-1-14 1,1 21-207,0 0 0,0-1 0,0 1-1,-1 0 1,1 0 0,-1-1 0,1 1 0,-1 0 0,1 0 0,-1-1-1,0 1 1,1 0 0,-1 0 0,0 0 0,0 0 0,0 0 0,0 0 0,0 0-1,0 0 1,0 1 0,0-1 0,0 0 0,0 1 0,-1-1 0,1 1-1,0-1 1,0 1 0,-1-1 0,1 1 0,0 0 0,-1-1 0,1 1-1,0 0 1,-1 0 0,1 0 0,0 0 0,-1 1 0,1-1 0,0 0-1,-1 0 1,1 1 0,0-1 0,0 1 0,-1-1 0,-1 2 0,-2 0-119,0 0 0,0 1 0,0-1 0,0 1 0,0 0 0,0 1 0,1-1 0,-1 1 0,-4 5 1,4-2-440,0-1 0,1 1 0,0-1 0,-6 15 0,4 13-4376,8-25 60,12-7-1549</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1.629"/>
    </inkml:context>
    <inkml:brush xml:id="br0">
      <inkml:brushProperty name="width" value="0.025" units="cm"/>
      <inkml:brushProperty name="height" value="0.025" units="cm"/>
    </inkml:brush>
  </inkml:definitions>
  <inkml:trace contextRef="#ctx0" brushRef="#br0">80 438 14318,'1'12'4019,"1"5"-2596,0 0 0,1 1 0,10 28-1,-13-43-1265,1-1 0,0 1 0,0 0-1,1-1 1,-1 1 0,1-1 0,-1 1-1,1-1 1,0 0 0,0 0 0,0 0-1,0 0 1,0 0 0,0 0 0,5 2-1,-5-3-94,0-1 0,0 0-1,0 0 1,0 0 0,0 0 0,0 0-1,0 0 1,0 0 0,0-1-1,0 1 1,0-1 0,0 1 0,0-1-1,-1 0 1,1 0 0,0 0 0,0 0-1,0 0 1,-1 0 0,1 0-1,-1-1 1,1 1 0,-1-1 0,1 1-1,-1-1 1,2-2 0,5-6 156,-1-1 0,1 0 0,-2 0 0,1 0 0,-2-1 0,1 0 0,-2 0 0,1-1 0,-2 1 0,0-1 1,3-26-1,-2 4 127,-2-1 0,-2 0 1,-5-42-1,4 63-298,-1 0 0,-1 1 1,0-1-1,-1 0 0,-1 1 0,0 0 0,-1 0 0,0 1 1,-1 0-1,-1 0 0,-17-23 0,24 34-47,-1 0 0,1 1 0,-1-1 0,0 0 0,1 1 0,-1-1 0,0 1 0,0 0 0,0-1 0,0 1 0,0 0 0,0 0 0,0 1 0,-1-1 0,1 0 0,0 1 0,0-1 0,-1 1 0,1 0 0,0 0 0,-1 0 0,1 0 0,-3 0 0,2 1 0,0 0 0,0 1 0,0-1 0,0 1 0,0 0 0,0 0 0,1 0 0,-1 0 0,1 0 0,-1 1 0,1-1 0,0 1 0,0-1 0,-2 4 0,-7 12 0,1 0 0,1 1 0,0 0 0,-5 21 0,11-32 0,-19 67 0,21-69 0,0 0 0,0 0 0,0 0 0,1 0 0,0 0 0,0 0 0,0 0 0,1 0 0,0 0 0,2 8 0,-1-12 0,-1 0 0,1 0 0,0-1 0,0 1 0,-1-1 0,1 1 0,0-1 0,1 0 0,-1 0 0,0 0 0,0 0 0,0 0 0,1 0 0,-1 0 0,0-1 0,1 1 0,-1-1 0,1 0 0,-1 0 0,0 0 0,1 0 0,-1 0 0,4-1 0,61-6 0,-65 6 0,36-6 0,-21 3 0,0 0 0,0 2 0,0 0 0,0 1 0,21 1 0,-34 1 0,1-1 0,-1 1 0,0 0 0,0 0 0,0 0 0,0 1 0,0 0 0,0-1 0,-1 1 0,1 1 0,0-1 0,-1 0 0,0 1 0,1 0 0,-1 0 0,0 0 0,-1 0 0,1 0 0,0 1 0,-1-1 0,0 1 0,0 0 0,0-1 0,0 1 0,0 0 0,0 5 0,3 9-355,-1 0-1,-1 0 1,1 26 0,-4-29-524,2 0 0,0 0 0,0 0 0,2-1 0,7 22 1,-7-30-7610</inkml:trace>
</inkml:ink>
</file>

<file path=ppt/ink/ink1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0.313"/>
    </inkml:context>
    <inkml:brush xml:id="br0">
      <inkml:brushProperty name="width" value="0.025" units="cm"/>
      <inkml:brushProperty name="height" value="0.025" units="cm"/>
    </inkml:brush>
  </inkml:definitions>
  <inkml:trace contextRef="#ctx0" brushRef="#br0">1 0 16528,'0'0'7687,"54"3"-23030</inkml:trace>
</inkml:ink>
</file>

<file path=ppt/ink/ink1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0.641"/>
    </inkml:context>
    <inkml:brush xml:id="br0">
      <inkml:brushProperty name="width" value="0.025" units="cm"/>
      <inkml:brushProperty name="height" value="0.025" units="cm"/>
    </inkml:brush>
  </inkml:definitions>
  <inkml:trace contextRef="#ctx0" brushRef="#br0">94 29 15086,'0'0'6668,"-9"-1"-6358,6 0-303,1 1 1,-1 0-1,1-1 1,-1 1-1,1 0 1,-1 0-1,1 1 1,-1-1-1,1 0 1,-1 1-1,1 0 1,0-1-1,-1 1 1,1 0-1,0 0 1,-1 0 0,1 1-1,0-1 1,0 0-1,0 1 1,0 0-1,0-1 1,1 1-1,-1 0 1,0 0-1,1 0 1,-1 0-1,1 0 1,0 0-1,-1 0 1,1 1-1,0-1 1,1 0 0,-1 1-1,0-1 1,1 0-1,-1 1 1,1 3-1,-4 5 4,1 0 0,1 0-1,0 0 1,1 0 0,0 0-1,1 1 1,0-1 0,3 18-1,-3-27 5,1-1 1,-1 1-1,1-1 0,0 1 0,0-1 1,0 0-1,0 1 0,0-1 0,0 0 1,0 0-1,1 1 0,-1-1 0,0 0 1,1 0-1,-1-1 0,1 1 0,-1 0 1,1 0-1,-1-1 0,1 1 0,-1-1 0,1 1 1,0-1-1,-1 0 0,1 1 0,0-1 1,-1 0-1,1 0 0,0 0 0,-1-1 1,1 1-1,2-1 0,0 1 117,0-1 0,0 0 0,1 0 0,-1 0 0,0 0 0,0-1 0,0 0 0,0 0 0,0 0 0,-1 0 1,6-4-1,-3 0 26,-1 0-1,0 0 1,0 0 0,0 0 0,-1-1 0,0 0 0,0 0 0,-1 0 0,0 0 0,0-1 0,-1 1 0,0-1 0,0 0 0,-1 1 0,0-1 0,0 0 0,0 0 0,-1 0 0,-1 0 0,1 0 0,-3-8 0,3 14-159,-1 0 0,1 0 0,-1 1 0,1-1 0,-1 0 0,0 1 0,0-1 0,0 0 0,0 1 0,0 0 0,0-1 0,0 1 0,0-1 0,0 1 0,-1 0 0,1 0 0,-1 0-1,1 0 1,-1 0 0,1 0 0,-1 0 0,1 0 0,-1 1 0,0-1 0,0 1 0,1-1 0,-1 1 0,0-1 0,0 1 0,1 0 0,-1 0 0,0 0 0,0 0 0,0 0 0,-2 1 0,1 0-148,1 0 0,-1-1 1,1 1-1,-1 0 0,1 1 0,0-1 0,0 0 0,-1 1 1,1-1-1,0 1 0,0 0 0,0 0 0,1 0 0,-1 0 1,0 0-1,1 0 0,-1 0 0,1 0 0,0 0 0,0 1 1,-1-1-1,2 1 0,-2 4 0,-2 29-4123,12-15-2624,9-13-642</inkml:trace>
</inkml:ink>
</file>

<file path=ppt/ink/ink1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1.013"/>
    </inkml:context>
    <inkml:brush xml:id="br0">
      <inkml:brushProperty name="width" value="0.025" units="cm"/>
      <inkml:brushProperty name="height" value="0.025" units="cm"/>
    </inkml:brush>
  </inkml:definitions>
  <inkml:trace contextRef="#ctx0" brushRef="#br0">134 94 5125,'0'0'14995,"-12"5"-14477,4 0-402,0-1 0,0 1-1,0 1 1,0-1 0,1 1-1,0 1 1,0-1 0,1 1-1,0 1 1,0-1 0,1 1-1,0 0 1,0 0-1,0 0 1,1 1 0,1 0-1,-6 17 1,8-21-69,-1 0-1,1 0 0,0 0 1,0 0-1,1 0 0,0 0 1,-1 0-1,2 0 0,-1 0 1,2 10-1,-1-14-43,-1 0 0,1 0 0,-1 0 0,1 0 0,0 1-1,-1-1 1,1 0 0,0 0 0,0-1 0,0 1 0,0 0 0,0 0-1,0 0 1,0 0 0,0-1 0,0 1 0,0-1 0,2 2 0,0-2 8,-1 1 0,1 0 0,0-1 1,0 0-1,0 0 0,-1 0 0,1 0 1,0 0-1,0-1 0,0 1 0,3-2 0,5-2 114,-1 0-1,0 0 0,0-1 0,0-1 0,-1 0 1,0 0-1,0-1 0,0 0 0,-1-1 0,0 1 1,13-18-1,-9 11 104,-1-1 1,-1 0 0,-1-1-1,0 0 1,0-1 0,8-26-1,-15 37-177,0-1-1,-1 0 1,1 0-1,-1 1 1,-1-1-1,1 0 1,-1 0-1,-1-7 1,1 12-49,-1 1 0,1 0 0,0-1 0,-1 1 0,1-1 0,-1 1 1,1 0-1,-1 0 0,0-1 0,1 1 0,-1 0 0,0 0 0,0 0 0,0 0 1,0 0-1,0 0 0,0 0 0,0 0 0,0 0 0,-1 0 0,1 1 0,0-1 1,0 0-1,-1 1 0,1-1 0,0 1 0,-1-1 0,1 1 0,0 0 0,-1 0 1,1-1-1,-1 1 0,1 0 0,-1 0 0,1 0 0,0 1 0,-1-1 0,1 0 0,-1 1 1,1-1-1,0 0 0,-1 1 0,1 0 0,-2 0 0,-4 2-16,-1 1 0,1 0 0,-1 0 0,1 1 0,0 0-1,1 0 1,-1 0 0,1 1 0,0 0 0,1 0 0,-7 9 0,-1 3 15,0 1 0,-20 40 1,30-55-17,1 1-1,0 0 1,0-1 0,0 1 0,0 0-1,1 0 1,-1 0 0,1 1 0,1-1-1,-1 0 1,1 0 0,0 0-1,0 6 1,1-10-56,-1 0 0,1 0-1,0-1 1,-1 1 0,1-1-1,0 1 1,0-1 0,0 1-1,-1-1 1,1 1 0,0-1 0,0 0-1,0 1 1,0-1 0,0 0-1,0 0 1,0 0 0,0 0-1,0 0 1,0 0 0,-1 0-1,1 0 1,0 0 0,0 0-1,0 0 1,0-1 0,0 1 0,0 0-1,0 0 1,0-1 0,1 0-1,29-13-1521,-14 2-1187,-1-1 1,18-18-1,0-3-8132</inkml:trace>
</inkml:ink>
</file>

<file path=ppt/ink/ink1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1.353"/>
    </inkml:context>
    <inkml:brush xml:id="br0">
      <inkml:brushProperty name="width" value="0.025" units="cm"/>
      <inkml:brushProperty name="height" value="0.025" units="cm"/>
    </inkml:brush>
  </inkml:definitions>
  <inkml:trace contextRef="#ctx0" brushRef="#br0">66 74 14734,'0'0'7452,"-6"9"-7313,-4 9 72,0 0 0,-12 31 0,19-41-60,0 0-1,0 0 1,1 0-1,0 0 1,1 0 0,-1 0-1,2 0 1,-1 0-1,1 1 1,0-1-1,2 9 1,-2-16-124,1 0 0,-1-1 0,0 1 1,1-1-1,-1 1 0,0-1 0,1 1 0,-1-1 1,1 1-1,-1-1 0,1 0 0,-1 1 0,1-1 0,0 0 1,-1 1-1,1-1 0,-1 0 0,1 0 0,0 1 1,-1-1-1,1 0 0,0 0 0,-1 0 0,1 0 1,-1 0-1,1 0 0,0 0 0,-1 0 0,1 0 1,0 0-1,-1-1 0,1 1 0,0 0 0,-1 0 1,1 0-1,0-1 0,25-12 1406,-9-1-1103,0 0 0,-1-2 0,0 0 0,-1 0 0,-1-2 0,-1 0 0,-1 0 0,0-1 0,-1-1 0,9-24 1,-19 43-296,0-1 0,0 0 1,0 0-1,-1 0 0,1 0 1,-1 0-1,1 0 0,-1 0 1,0 0-1,1 0 0,-1 0 1,0 0-1,-1 0 0,1 0 1,0 0-1,-1 0 0,1 0 1,-1 0-1,1 0 1,-1 0-1,0 0 0,-1-2 1,1 3-25,-1 0 1,1 0-1,0 1 1,-1-1-1,1 0 1,-1 1-1,0-1 1,1 1-1,-1 0 1,1-1-1,-1 1 1,0 0-1,1 0 1,-1 0-1,1 0 1,-1 0-1,0 0 1,1 1-1,-1-1 1,-2 2-1,-7 1-22,1 0 0,1 1 0,-1 0 0,1 1 0,0 0 0,0 1 0,-10 7 0,-26 33-540,43-44 131,0 1 0,0 0-1,1-1 1,-1 1 0,1 0 0,-1 0 0,1 0-1,0 1 1,0-1 0,0 4 0,1-7 281,0 0 0,0 0 0,0 1 0,0-1 0,0 0 0,0 1 0,0-1 0,0 0 0,0 0 0,0 1 0,0-1 0,0 0 0,0 0 0,1 1 0,-1-1 0,0 0 0,0 0 0,0 1 1,0-1-1,1 0 0,-1 0 0,0 0 0,0 0 0,0 1 0,1-1 0,-1 0 0,0 0 0,0 0 0,1 0 0,-1 0 0,0 0 0,1 1 0,-1-1 0,0 0 0,0 0 0,1 0 0,-1 0 0,0 0 0,0 0 0,1 0 0,-1 0 0,0 0 0,1-1 0,-1 1 0,0 0 0,0 0 0,1 0 0,-1 0 1,0 0-1,0 0 0,1 0 0,-1-1 0,2 1-712,17-4-4941</inkml:trace>
</inkml:ink>
</file>

<file path=ppt/ink/ink1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1.694"/>
    </inkml:context>
    <inkml:brush xml:id="br0">
      <inkml:brushProperty name="width" value="0.025" units="cm"/>
      <inkml:brushProperty name="height" value="0.025" units="cm"/>
    </inkml:brush>
  </inkml:definitions>
  <inkml:trace contextRef="#ctx0" brushRef="#br0">91 82 15695,'0'0'1206,"8"-8"198,-3 3-1155,33-36 1563,-35 38-1497,0 0-1,0 1 1,0-1-1,0 1 1,1 0 0,-1 0-1,1 0 1,-1 1-1,1-1 1,0 1-1,0 0 1,-1 0 0,7-1-1,-13 24 572,-7-4-625,-1 0-1,0 0 1,-2-1-1,-24 26 1,-3 4 22,20-22-20,13-18-132,0 1 0,1 0 0,0 0 0,1 1 0,-1 0 0,-6 16 0,12-24-127,0-1 1,-1 1 0,1-1 0,0 0-1,0 1 1,0-1 0,0 1 0,0-1-1,0 0 1,0 1 0,0-1 0,0 1-1,0-1 1,0 0 0,0 1 0,0-1-1,0 1 1,0-1 0,0 0 0,0 1-1,0-1 1,1 1 0,-1-1 0,0 0-1,0 1 1,0-1 0,1 0 0,-1 1-1,0-1 1,1 0 0,-1 1 0,0-1-1,1 0 1,-1 0 0,0 1 0,1-1-1,19 0 108,21-13 81,28-21-170,44-19-1284,-100 48-877,1 1 0,-1 0 0,23-3-1</inkml:trace>
</inkml:ink>
</file>

<file path=ppt/ink/ink1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2.038"/>
    </inkml:context>
    <inkml:brush xml:id="br0">
      <inkml:brushProperty name="width" value="0.025" units="cm"/>
      <inkml:brushProperty name="height" value="0.025" units="cm"/>
    </inkml:brush>
  </inkml:definitions>
  <inkml:trace contextRef="#ctx0" brushRef="#br0">1 91 12332,'0'0'8135,"51"-20"-6277,-8 7-64,9-4-257,2 3-223,0 1-898,-4 5-384,-9 3 32,-10 4-1217,-11 1-673,-9 0-1121,-8 5-384,-3 2-1505,-14 1-5670</inkml:trace>
  <inkml:trace contextRef="#ctx0" brushRef="#br0" timeOffset="1">32 161 96,'0'0'27098,"95"-26"-25689,-39 7-928,2-1-353,-2 5-128,0-1-1121,-11 1-3460,-4-2-2978</inkml:trace>
</inkml:ink>
</file>

<file path=ppt/ink/ink1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3.749"/>
    </inkml:context>
    <inkml:brush xml:id="br0">
      <inkml:brushProperty name="width" value="0.025" units="cm"/>
      <inkml:brushProperty name="height" value="0.025" units="cm"/>
    </inkml:brush>
  </inkml:definitions>
  <inkml:trace contextRef="#ctx0" brushRef="#br0">2 0 5926,'0'0'16154,"0"12"-16016,-1-6-130,0 9 13,1 1 0,1 0 0,0-1 0,0 1 0,2-1 0,0 1 0,8 22 1,6-2-182,14 34-2912,-23-21-5452,-8-35 3554</inkml:trace>
</inkml:ink>
</file>

<file path=ppt/ink/ink1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4.076"/>
    </inkml:context>
    <inkml:brush xml:id="br0">
      <inkml:brushProperty name="width" value="0.025" units="cm"/>
      <inkml:brushProperty name="height" value="0.025" units="cm"/>
    </inkml:brush>
  </inkml:definitions>
  <inkml:trace contextRef="#ctx0" brushRef="#br0">1 92 11851,'0'0'7720,"48"10"-7016,-15-11-351,4-6-129,-1-3-160,-1 2 0,-4-2-64,-6 3-128,-2-3-1025,-5-3-481,-6-4-2370,-11-2-4227</inkml:trace>
</inkml:ink>
</file>

<file path=ppt/ink/ink1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4.435"/>
    </inkml:context>
    <inkml:brush xml:id="br0">
      <inkml:brushProperty name="width" value="0.025" units="cm"/>
      <inkml:brushProperty name="height" value="0.025" units="cm"/>
    </inkml:brush>
  </inkml:definitions>
  <inkml:trace contextRef="#ctx0" brushRef="#br0">1 105 12043,'0'0'6599,"85"-12"-4966,-35-4-416,2-1-864,5 0-257,-3 5-641,-6 0-2081,-9 2-2563,-9 2-5798</inkml:trace>
</inkml:ink>
</file>

<file path=ppt/ink/ink1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4.776"/>
    </inkml:context>
    <inkml:brush xml:id="br0">
      <inkml:brushProperty name="width" value="0.025" units="cm"/>
      <inkml:brushProperty name="height" value="0.025" units="cm"/>
    </inkml:brush>
  </inkml:definitions>
  <inkml:trace contextRef="#ctx0" brushRef="#br0">1 146 15310,'0'0'6097,"10"-7"-4976,191-127-758,-201 133-376,0 1 0,0 0 0,0-1 0,1 1 1,-1 0-1,0 0 0,1-1 0,-1 1 0,0 0 0,1 0 0,-1 0 0,0-1 1,1 1-1,-1 0 0,1 0 0,-1 0 0,0 0 0,1 0 0,-1 0 0,0 0 1,1 0-1,-1 0 0,1 0 0,-1 0 0,0 0 0,1 0 0,-1 0 0,1 0 1,-1 0-1,0 0 0,1 0 0,-1 1 0,0-1 0,1 0 0,-1 0 0,0 0 1,1 1-1,-1-1 0,0 0 0,1 0 0,-1 1 0,0-1 0,0 0 0,1 1 1,0 23-96,-16 39 319,12-55-248,-8 45-997,11-19-3489,4-29-308,9-5-3508</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2.383"/>
    </inkml:context>
    <inkml:brush xml:id="br0">
      <inkml:brushProperty name="width" value="0.025" units="cm"/>
      <inkml:brushProperty name="height" value="0.025" units="cm"/>
    </inkml:brush>
  </inkml:definitions>
  <inkml:trace contextRef="#ctx0" brushRef="#br0">111 137 10666,'4'-10'3614,"-1"0"-2706,18-49 4185,-13 13 2300,-8 46-7303,0-1 1,-1 1-1,1-1 0,0 1 0,0-1 1,0 1-1,0-1 0,0 1 0,-1-1 1,1 1-1,0-1 0,0 1 0,-1-1 1,1 1-1,0 0 0,-1-1 0,1 1 0,-1 0 1,1-1-1,0 1 0,-1 0 0,1-1 1,-1 1-1,1 0 0,-1 0 0,1-1 1,-1 1-1,1 0 0,-1 0 0,1 0 1,-1 0-1,1 0 0,-1 0 0,1 0 1,-1 0-1,1 0 0,-1 0 0,1 0 1,-1 0-1,1 0 0,-1 0 0,1 0 0,-1 1 1,1-1-1,-1 0 0,1 0 0,-1 0 1,1 1-1,-1-1 0,0 1 0,-26 15 364,15 0-451,0-1 1,1 2 0,1-1 0,0 2-1,1-1 1,1 1 0,1 0 0,1 1-1,-7 27 1,13-45-4,0-1 0,0 1 0,0-1 0,0 1 0,0-1 0,0 1 0,0-1 0,0 1 0,0-1 0,0 1 0,0-1 0,0 1 0,0-1 0,0 1 0,0-1 0,1 1 0,-1-1 0,0 0 0,0 1 0,1-1 0,-1 1 0,0-1 0,0 1 0,1-1 0,-1 0 0,0 1 0,1-1 0,-1 0 0,1 1 0,-1-1 0,0 0 0,1 1 0,20 0 0,28-14 0,-45 12 0,43-16-72,-24 8-21,0 1-1,1 0 1,-1 2-1,1 1 1,0 1-1,34-2 1,-57 6 89,0 0 1,0 0-1,0 0 1,0 1-1,-1-1 1,1 0-1,0 0 1,0 0-1,0 1 1,0-1-1,0 0 0,0 1 1,0-1-1,0 1 1,-1-1-1,1 1 1,0-1-1,0 1 1,-1 0-1,1-1 1,0 1-1,-1 0 0,1-1 1,-1 1-1,1 0 1,-1 0-1,1 0 1,0 1-1,-1 1 23,1 0 1,-1 0-1,0-1 0,0 1 0,0 0 0,0-1 1,0 1-1,0 0 0,-1 0 0,-1 3 0,-1 4 93,0 0 0,-1-1 0,-1 1-1,-8 14 1,-2-4-93,-1 0-1,0 0 0,-30 26 1,39-40-20,-1 1-1,1-1 1,-1 0 0,0-1 0,0 0 0,-1 0 0,0-1 0,0 0 0,0-1-1,0 0 1,0 0 0,-13 2 0,21-5-1,0-1 1,0 1-1,1 0 0,-1-1 1,0 1-1,0-1 0,1 1 1,-1-1-1,0 1 0,1-1 1,-1 0-1,0 1 0,1-1 1,-1 0-1,1 1 0,-1-1 0,1 0 1,0 0-1,-1 0 0,1 1 1,0-1-1,-1 0 0,1 0 1,0 0-1,0 0 0,0 0 1,0 1-1,0-1 0,0 0 1,0 0-1,0 0 0,0 0 1,0 0-1,1-1 0,3-37-793,6 3-2155,2 0-1,31-64 1,-2 3-3755,-14 21-844</inkml:trace>
</inkml:ink>
</file>

<file path=ppt/ink/ink1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5.133"/>
    </inkml:context>
    <inkml:brush xml:id="br0">
      <inkml:brushProperty name="width" value="0.025" units="cm"/>
      <inkml:brushProperty name="height" value="0.025" units="cm"/>
    </inkml:brush>
  </inkml:definitions>
  <inkml:trace contextRef="#ctx0" brushRef="#br0">0 50 8264,'0'0'14734,"86"-4"-14222,-43-4-416,0-2-160,-4 3-1185,-7-1-1185,-11 1-801,-8 1-2210</inkml:trace>
</inkml:ink>
</file>

<file path=ppt/ink/ink1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5.894"/>
    </inkml:context>
    <inkml:brush xml:id="br0">
      <inkml:brushProperty name="width" value="0.025" units="cm"/>
      <inkml:brushProperty name="height" value="0.025" units="cm"/>
    </inkml:brush>
  </inkml:definitions>
  <inkml:trace contextRef="#ctx0" brushRef="#br0">0 586 10666,'0'0'11600,"0"-8"-10607,1-1-811,0 0-1,0 0 1,1 0-1,1 0 1,-1 1-1,1-1 1,1 1-1,5-11 0,45-72 1028,-26 47-682,168-301 1219,-196 345-1756,0 0 1,0-1 0,0 1 0,0-1 0,0 1-1,0 0 1,0-1 0,0 1 0,1 0 0,-1-1-1,0 1 1,0-1 0,0 1 0,1 0 0,-1-1 0,0 1-1,0 0 1,1 0 0,-1-1 0,0 1 0,1 0-1,-1 0 1,0-1 0,1 1 0,-1 0 0,0 0-1,1 0 1,-1 0 0,1-1 0,-1 1 0,0 0 0,1 0-1,-1 0 1,1 0 0,-1 0 0,0 0 0,1 0-1,-1 0 1,1 0 0,-1 0 0,0 0 0,1 0-1,0 1 1,4 21-148,-5 50 234,0-58-36,-11 277 210,12-285-273,0-1 0,0 0 0,1 0 0,0 1 1,0-1-1,0 0 0,0 0 0,1-1 0,0 1 0,0 0 0,0-1 0,1 0 0,-1 0 0,1 0 0,0 0 0,5 3 0,24 14-6203,-31-21 3792</inkml:trace>
</inkml:ink>
</file>

<file path=ppt/ink/ink1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6.252"/>
    </inkml:context>
    <inkml:brush xml:id="br0">
      <inkml:brushProperty name="width" value="0.025" units="cm"/>
      <inkml:brushProperty name="height" value="0.025" units="cm"/>
    </inkml:brush>
  </inkml:definitions>
  <inkml:trace contextRef="#ctx0" brushRef="#br0">1 109 12684,'0'0'10506,"48"-31"-9001,-5 15-63,8 1-930,4 1-352,-2 1-160,-2 8-1121,-10-3-2018,-5 2-3075</inkml:trace>
</inkml:ink>
</file>

<file path=ppt/ink/ink1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7.576"/>
    </inkml:context>
    <inkml:brush xml:id="br0">
      <inkml:brushProperty name="width" value="0.025" units="cm"/>
      <inkml:brushProperty name="height" value="0.025" units="cm"/>
    </inkml:brush>
  </inkml:definitions>
  <inkml:trace contextRef="#ctx0" brushRef="#br0">77 0 9033,'0'0'10836,"2"4"-10697,-1-2-59,1 0 1,-1 0-1,1 0 0,0 0 0,-1 0 0,1 0 1,0-1-1,0 1 0,0-1 0,1 1 0,-1-1 1,0 0-1,0 0 0,1 0 0,3 1 0,45 9 494,7 1-438,-55-11-138,0 0 1,0 0-1,0 1 0,0-1 0,0 1 0,-1 0 0,1 0 0,0 0 0,-1 0 0,1 0 0,-1 1 1,0-1-1,0 1 0,3 4 0,-4-5 8,1 1 0,-1-1 0,0 1 0,0-1 0,0 1 0,0 0 0,-1-1 0,1 1 0,-1 0 0,1 0 0,-1-1 0,0 1 0,0 0 0,-1 0 0,1 0 0,0-1 0,-1 1 0,-1 5 0,0-3 87,-1-1 0,1 1 0,-1-1 0,0 1 1,0-1-1,0 0 0,-1 0 0,1 0 0,-7 4 0,-5 4 547,0-2 0,-1 0-1,0-1 1,-26 12 0,31-16-331,-1 0 1,1 0 0,-1-1-1,0-1 1,0 0 0,-1 0-1,-14 0 1,26-3-418,0-1 0,0 1 0,0-1 0,-1 1-1,1-1 1,0 1 0,0-1 0,0 0 0,0 1 0,1-1 0,-1 0 0,0 0 0,0 0 0,0 0 0,0 1 0,1-1 0,-1 0-1,1-1 1,-1 1 0,0 0 0,1 0 0,0 0 0,-1 0 0,1 0 0,0 0 0,-1-1 0,1 1 0,0 0 0,0 0 0,0 0-1,0-1 1,0 1 0,1-2 0,2-48-8718,-3 50 8643,11-47-14386</inkml:trace>
</inkml:ink>
</file>

<file path=ppt/ink/ink1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7.918"/>
    </inkml:context>
    <inkml:brush xml:id="br0">
      <inkml:brushProperty name="width" value="0.025" units="cm"/>
      <inkml:brushProperty name="height" value="0.025" units="cm"/>
    </inkml:brush>
  </inkml:definitions>
  <inkml:trace contextRef="#ctx0" brushRef="#br0">1 0 15535,'0'0'6758,"48"5"-6662,-20-2-32,9-3-1441,0 0-2755,4-3-5157</inkml:trace>
</inkml:ink>
</file>

<file path=ppt/ink/ink1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8.260"/>
    </inkml:context>
    <inkml:brush xml:id="br0">
      <inkml:brushProperty name="width" value="0.025" units="cm"/>
      <inkml:brushProperty name="height" value="0.025" units="cm"/>
    </inkml:brush>
  </inkml:definitions>
  <inkml:trace contextRef="#ctx0" brushRef="#br0">153 4 14061,'-13'14'1191,"-11"14"123,-36 50 1,53-67-1011,0 0 0,0 1 0,1 0 0,1 0 0,0 0 0,0 1 0,1-1 0,1 1 0,-3 24 0,6-35-292,-1 0 0,1 0 1,0-1-1,0 1 0,0 0 0,1 0 0,-1 0 0,0-1 0,1 1 0,-1 0 1,1-1-1,-1 1 0,1 0 0,0-1 0,0 1 0,0-1 0,0 1 1,0-1-1,0 1 0,0-1 0,0 0 0,0 1 0,1-1 0,-1 0 0,1 0 1,-1 0-1,1 0 0,-1 0 0,1 0 0,-1-1 0,1 1 0,0 0 0,-1-1 1,1 1-1,0-1 0,0 0 0,-1 0 0,1 1 0,0-1 0,3-1 1,1 1 61,0-1 1,0 1-1,1-2 1,-1 1 0,0-1-1,0 0 1,0 0 0,0 0-1,-1-1 1,9-5 0,-3 1 182,0-1 1,-1 0 0,0 0 0,-1-1-1,1 0 1,-2-1 0,1 0-1,-1-1 1,-1 1 0,0-1-1,0-1 1,-1 1 0,-1-1-1,0 0 1,-1-1 0,0 1 0,0-1-1,-2 0 1,1 0 0,-2 0-1,1-17 1,-2 28-236,0 1 1,0-1-1,0 1 1,0-1-1,-1 1 1,1-1-1,0 0 0,-1 1 1,1 0-1,-1-1 1,1 1-1,-1-1 1,0 1-1,0 0 0,1-1 1,-1 1-1,0 0 1,0 0-1,0 0 1,0 0-1,-1 0 0,1 0 1,0 0-1,0 0 1,-1 0-1,1 0 0,0 1 1,-1-1-1,1 0 1,-1 1-1,1-1 1,-1 1-1,1 0 0,-1 0 1,1-1-1,-1 1 1,1 0-1,-1 0 1,1 0-1,-1 1 0,0-1 1,1 0-1,-1 0 1,1 1-1,0-1 1,-4 2-1,-2 1-42,-1 0 1,1 0-1,0 0 0,-1 1 1,1 0-1,1 0 1,-12 10-1,12-9-258,0 1 1,0 0-1,1 0 1,0 1-1,0 0 1,-7 13-1,11-17-224,-1 0-1,1 1 0,0-1 0,0 0 1,0 1-1,1-1 0,-1 1 0,1-1 1,0 1-1,0-1 0,1 7 0,4-1-3372,9-5-1709</inkml:trace>
</inkml:ink>
</file>

<file path=ppt/ink/ink1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9.010"/>
    </inkml:context>
    <inkml:brush xml:id="br0">
      <inkml:brushProperty name="width" value="0.025" units="cm"/>
      <inkml:brushProperty name="height" value="0.025" units="cm"/>
    </inkml:brush>
  </inkml:definitions>
  <inkml:trace contextRef="#ctx0" brushRef="#br0">128 45 17008,'0'0'6524,"-8"-2"-5937,6 1-574,-1 0 1,1 0 0,0 0-1,-1 1 1,1-1-1,-1 1 1,1 0-1,-1-1 1,1 1-1,-1 0 1,1 1 0,-1-1-1,1 0 1,-1 1-1,1-1 1,-1 1-1,1 0 1,0 0-1,-1 0 1,1 0 0,0 0-1,0 0 1,0 1-1,0-1 1,0 1-1,0-1 1,0 1 0,0 0-1,1 0 1,-1 0-1,0 0 1,1 0-1,0 0 1,0 0-1,-1 1 1,0 1 0,-4 8 45,0-1 1,1 1-1,0 0 1,1 0-1,0 0 1,1 1-1,1-1 1,-1 1 0,2 0-1,0-1 1,1 1-1,1 15 1,-1-26-11,-1 0 1,1 0-1,1-1 0,-1 1 1,0 0-1,0 0 1,1-1-1,-1 1 0,1 0 1,-1-1-1,1 1 1,0-1-1,0 1 0,-1-1 1,1 1-1,0-1 1,1 1-1,-1-1 0,0 0 1,0 1-1,0-1 1,1 0-1,-1 0 1,1 0-1,-1 0 0,1 0 1,-1-1-1,1 1 1,-1 0-1,1-1 0,0 1 1,-1-1-1,1 1 1,0-1-1,0 0 0,-1 0 1,1 0-1,0 0 1,0 0-1,-1 0 0,1 0 1,0 0-1,-1-1 1,1 1-1,2-2 0,4 0 141,-1-1-1,0 0 0,0 0 0,-1 0 0,1-1 0,-1 0 0,1-1 0,-1 1 1,7-8-1,-5 4-74,-1 0 1,0-1-1,-1 0 1,0 0-1,0 0 0,0 0 1,-2-1-1,1 0 1,-1 0-1,0-1 1,-1 1-1,-1-1 1,1 1-1,-2-1 1,1 0-1,-1 0 1,-1 0-1,-1-17 1,0 26-118,0 0 0,0-1 0,0 1 0,0 0 0,0 0 0,0 0 0,0-1 0,-1 1 1,1 1-1,-1-1 0,0 0 0,1 0 0,-1 0 0,0 1 0,0-1 0,0 1 0,0 0 0,0-1 0,0 1 1,-1 0-1,1 0 0,0 0 0,-1 1 0,1-1 0,0 1 0,-1-1 0,1 1 0,-1 0 0,1-1 1,-1 2-1,1-1 0,-4 0 0,3 0-186,-1 1 0,0-1 1,0 1-1,0-1 0,1 1 1,-1 0-1,1 1 0,-1-1 1,0 1-1,1-1 1,0 1-1,0 0 0,-1 0 1,1 1-1,0-1 0,1 1 1,-1-1-1,0 1 0,1 0 1,-3 3-1,2 0-810,1 0 0,0 0-1,0 0 1,0 0 0,1 0 0,-1 13 0,6 17-8361,7-19 454</inkml:trace>
</inkml:ink>
</file>

<file path=ppt/ink/ink1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9.338"/>
    </inkml:context>
    <inkml:brush xml:id="br0">
      <inkml:brushProperty name="width" value="0.025" units="cm"/>
      <inkml:brushProperty name="height" value="0.025" units="cm"/>
    </inkml:brush>
  </inkml:definitions>
  <inkml:trace contextRef="#ctx0" brushRef="#br0">191 5 16400,'0'0'2071,"-12"0"294,5-1-2162,1 2 1,-1-1 0,1 1 0,0 0-1,-1 0 1,1 0 0,0 1-1,0 0 1,0 0 0,0 1-1,0 0 1,0 0 0,1 0 0,-1 1-1,1 0 1,0 0 0,0 0-1,-7 8 1,6-5-95,0 0-1,0 1 1,1-1-1,0 1 1,0 0-1,1 1 1,0-1-1,0 1 1,1-1 0,0 1-1,1 0 1,0 0-1,0 1 1,1-1-1,0 0 1,1 0-1,1 14 1,-1-21-85,1 0-1,-1 0 1,1 1 0,0-1-1,0 0 1,0 0 0,0 0 0,0 0-1,0 0 1,1-1 0,-1 1-1,1 0 1,-1 0 0,1-1 0,-1 1-1,1-1 1,0 0 0,0 1-1,0-1 1,0 0 0,0 0 0,0 0-1,0 0 1,0-1 0,0 1 0,1 0-1,-1-1 1,0 0 0,0 1-1,1-1 1,-1 0 0,0 0 0,1 0-1,2-1 1,1 0 97,1 1 0,-1-1 1,0 0-1,0-1 0,0 0 0,-1 0 1,1 0-1,0 0 0,-1-1 0,1 0 0,9-7 1,-8 4 14,-1-1 0,0 0 0,0 0 0,0 0 0,-1-1 0,0 0 1,0 0-1,-1 0 0,0 0 0,0-1 0,-1 0 0,0 0 0,-1 0 1,0 0-1,0 0 0,-1 0 0,0-1 0,0 1 0,-2-13 0,1 20-131,-1-1 0,1 0 1,-1 1-1,0-1 0,0 1 0,0-1 0,0 1 0,0-1 0,-1 1 0,1-1 0,-1 1 1,1 0-1,-1 0 0,0 0 0,0 0 0,0 0 0,0 0 0,0 1 0,0-1 0,-1 1 0,1-1 1,0 1-1,-1 0 0,1 0 0,-1 0 0,0 0 0,1 0 0,-1 1 0,0-1 0,1 1 0,-1 0 1,-3-1-1,4 1-195,-1 0 0,0 0 0,0 0 0,0 1 0,1-1 0,-1 1 0,0-1 0,0 1 0,1 0 0,-1 0 0,0 0 0,1 1 0,-5 2 0,5-3-239,1 0 0,-1 1 0,1-1-1,-1 1 1,1-1 0,0 1 0,0 0 0,0 0-1,0-1 1,0 1 0,0 0 0,0 0 0,0 0-1,1 0 1,-1 0 0,1 0 0,-1 0 0,1 0-1,0 1 1,0 1 0,0 9-5993</inkml:trace>
</inkml:ink>
</file>

<file path=ppt/ink/ink1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0.597"/>
    </inkml:context>
    <inkml:brush xml:id="br0">
      <inkml:brushProperty name="width" value="0.025" units="cm"/>
      <inkml:brushProperty name="height" value="0.025" units="cm"/>
    </inkml:brush>
  </inkml:definitions>
  <inkml:trace contextRef="#ctx0" brushRef="#br0">238 56 18449,'1'-4'669,"0"0"0,0 0-1,0 0 1,-1 0 0,1 0-1,-1 0 1,0-8 0,0 12-589,-1-1 1,1 0-1,0 0 1,-1 0-1,1 0 1,0 1-1,-1-1 0,1 0 1,-1 0-1,1 1 1,-1-1-1,0 1 1,1-1-1,-1 0 1,0 1-1,1-1 1,-1 1-1,0-1 1,0 1-1,1-1 0,-1 1 1,0 0-1,0-1 1,0 1-1,0 0 1,1 0-1,-1 0 1,0 0-1,0 0 1,0 0-1,0 0 0,0 0 1,0 0-1,1 0 1,-1 0-1,0 0 1,0 0-1,0 1 1,0-1-1,-1 1 1,-5 1-68,1 1 0,-1 0 1,1 0-1,-1 1 0,1-1 1,0 2-1,0-1 0,1 0 1,-1 1-1,1 0 0,-5 7 1,-52 66 309,57-71-224,-9 13 291,1 1 0,-12 23 0,23-39-346,-1 0 1,1-1-1,0 1 1,0 0-1,1 1 1,-1-1-1,1 0 1,0 0-1,1 1 1,-1-1-1,1 0 1,0 1 0,0-1-1,1 0 1,0 1-1,1 5 1,0-9-24,-1 0-1,1 0 1,0 0 0,0 0 0,0 0 0,0-1 0,0 1 0,1-1 0,-1 1 0,0-1-1,1 0 1,-1 0 0,1 0 0,-1 0 0,1 0 0,-1 0 0,1-1 0,0 1 0,-1-1-1,1 0 1,0 0 0,2 0 0,62-4 310,-55 2-309,-1-1 0,0 0 0,0-1 0,0-1 0,0 1 0,12-9 0,-19 11-249,-1 1 1,1-2 0,-1 1 0,1 0 0,-1-1-1,0 1 1,0-1 0,0 0 0,-1 0 0,1 0 0,-1 0-1,1-1 1,-1 1 0,0-1 0,0 1 0,-1-1-1,1 0 1,-1 0 0,0 0 0,2-7 0,-3 10-46,0 0 0,0 0 0,0-1 0,-1 1 0,1 0 0,0 0 1,-1-1-1,1 1 0,0 0 0,-1 0 0,0 0 0,1 0 0,-1 0 0,0 0 0,1 0 1,-1 0-1,0 0 0,0 0 0,0 0 0,0 0 0,0 0 0,0 1 0,0-1 0,0 0 1,0 1-1,0-1 0,0 1 0,-2-1 0,-22-11-6967</inkml:trace>
</inkml:ink>
</file>

<file path=ppt/ink/ink1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0.939"/>
    </inkml:context>
    <inkml:brush xml:id="br0">
      <inkml:brushProperty name="width" value="0.025" units="cm"/>
      <inkml:brushProperty name="height" value="0.025" units="cm"/>
    </inkml:brush>
  </inkml:definitions>
  <inkml:trace contextRef="#ctx0" brushRef="#br0">42 91 12172,'0'0'13036,"89"-41"-11691,-38 26-512,1 2-545,0 1-224,-10 6-384,-13 2-1346,-8 4-576,-15 0-673,-6 6 513,-6 6-993,-15 2-1442,-10-2-1376</inkml:trace>
  <inkml:trace contextRef="#ctx0" brushRef="#br0" timeOffset="1">0 126 11499,'0'0'10410,"74"6"-8841,-14-13-736,9-2-577,0-2-128,-5 2-384,-10 0-2755,-12-1-4548</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37.848"/>
    </inkml:context>
    <inkml:brush xml:id="br0">
      <inkml:brushProperty name="width" value="0.025" units="cm"/>
      <inkml:brushProperty name="height" value="0.025" units="cm"/>
    </inkml:brush>
  </inkml:definitions>
  <inkml:trace contextRef="#ctx0" brushRef="#br0">1 75 6726,'0'0'13063,"8"-1"-12112,45-11 436,-32 6-692,-1 2 1,2 0-1,28-2 1,10 6-359,-11 2-164,1-3 1,0-2-1,69-13 0,-117 15-165,35-7 193,45-5 0,-71 12-115,1 1 1,0 0 0,0 0 0,-1 1 0,1 1-1,0 0 1,-1 0 0,14 5 0,7 3 92,1-2-1,1-2 1,-1 0 0,1-3 0,0-1 0,51-3-1,-47 1 129,-17 2-292,0 1-1,0 0 0,0 2 0,0 0 0,-1 2 0,25 10 0,41 13 16,-31-17 41,0-2 0,1-2 1,73 1-1,170-19 231,-222 8-288,128 13-1,-106-4 19,24-5-2,136-13 0,-167 2-36,0 4 0,1 5 1,141 18-1,-140-4 52,0-3 0,1-5 0,0-4 0,153-15-1,64-2 452,63-9-396,176-23-85,-261 16 25,-174 14-32,126 0 0,-9 18 34,116 0 5,-19 6 299,-363 13 953,16-8-1607,-37 15-2434,-4-2-3588,-12 4-6761</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3.021"/>
    </inkml:context>
    <inkml:brush xml:id="br0">
      <inkml:brushProperty name="width" value="0.025" units="cm"/>
      <inkml:brushProperty name="height" value="0.025" units="cm"/>
    </inkml:brush>
  </inkml:definitions>
  <inkml:trace contextRef="#ctx0" brushRef="#br0">1 59 8456,'1'-9'6796,"-1"1"-6645,1-19 5501,1 13-140,-2 32-3316,0 28-1943,-1 12 863,11 87-1,-8-128-963,1-1 0,0 1 0,2-1 0,0 1 0,1-1 0,0-1 0,1 1 0,1-1 0,17 25 0,-21-36-152,0 0 0,0 0 0,0 0 0,0-1 0,1 1 0,-1-1 0,1 0 0,0 0 0,0-1 0,5 3 0,-9-4 0,1-1 0,-1 0 0,0 1 0,0-1 0,0 0 0,0 1 0,1-1 0,-1 0 0,0 0 0,0 0 0,0 0 0,1 0 0,-1 0 0,0 0 0,0-1 0,0 1 0,1 0 0,-1-1 0,0 1 0,0-1 0,0 1 0,0-1 0,0 1 0,0-1 0,0 0 0,0 1 0,0-1 0,0 0 0,0 0 0,-1 0 0,1 0 0,0 0 0,0 0 0,-1 0 0,1 0 0,-1 0 0,1 0 0,-1 0 0,1 0 0,-1-1 0,0 1 0,0 0 0,1 0 0,-1 0 0,0-1 0,0 1 0,0 0 0,0 0 0,-1-2 0,1-5-10,0 0 1,0 1-1,-1-1 1,-1 0-1,1 0 0,-1 1 1,0-1-1,-1 1 1,0 0-1,0 0 0,-1 0 1,1 0-1,-2 0 0,-5-7 1,1 2-12,-2 0 1,0 1-1,0 0 1,-1 0-1,0 2 0,-16-11 1,14 13-67,15 12-137,27 14-432,32-6-1492,-46-12 626,0-1 0,0 0 0,0-1 0,28-4 0,-34 3 851,1 0 0,0 0 0,-1-1 0,1 0 0,-1-1 0,0 1 0,0-2 0,-1 1 0,1-1 0,-1 0 0,0-1 0,0 1 0,0-1 0,-1-1 0,9-11 0,-13 15 1246,-1 0 0,0 0-1,0 0 1,0-1-1,0 1 1,-1 0 0,1-1-1,-1 1 1,0 0 0,1-1-1,-2-4 1,1 7-380,0 0 1,0 0 0,0 1 0,0-1 0,0 0-1,0 0 1,0 1 0,0-1 0,0 0-1,-1 0 1,1 1 0,0-1 0,-1 0 0,1 1-1,0-1 1,-1 0 0,1 1 0,-1-1-1,1 0 1,-1 1 0,1-1 0,-1 1 0,1-1-1,-1 1 1,0-1 0,1 1 0,-1 0-1,0-1 1,1 1 0,-1 0 0,0-1 0,1 1-1,-1 0 1,0 0 0,0 0 0,1-1-1,-1 1 1,0 0 0,0 0 0,1 0 0,-1 0-1,0 0 1,0 1 0,1-1 0,-1 0-1,0 0 1,0 0 0,1 1 0,-1-1-1,0 0 1,1 1 0,-1-1 0,0 1 0,-2 2 4,0-1 0,0 1 1,0 0-1,0 0 0,1 0 1,0 1-1,-1-1 1,1 0-1,1 1 0,-1 0 1,0-1-1,1 1 0,-2 5 1,-12 53 789,13-54-935,0 1 0,1 0-1,1-1 1,-1 1 0,1 0 0,3 16-1,-3-24-50,0 0-1,1 1 1,-1-1 0,0 0-1,1 0 1,-1 0 0,1 1-1,0-1 1,-1 0-1,1 0 1,0 0 0,0 0-1,-1 0 1,1 0-1,0 0 1,0 0 0,0-1-1,0 1 1,0 0-1,0-1 1,2 2 0,-1-2-3,0 0 0,0 0 1,0 1-1,0-1 0,1-1 0,-1 1 1,0 0-1,0 0 0,0-1 1,0 1-1,0-1 0,0 0 0,0 0 1,0 0-1,0 0 0,0 0 1,2-2-1,3-1-1,-1-1 0,1 0 0,-1-1 0,0 0 0,-1 0 0,1 0 0,-1 0 0,0-1 0,-1 0 0,0 0 0,0 0 0,0 0 0,4-13 0,1-9 0,-1 0 0,6-39 0,-11 51 0,-3 17 0,0 0 0,0 1 0,0-1 0,0 0 0,0 0 0,0 0 0,0 0 0,0 0 0,0 0 0,0 0 0,0 0 0,0 0 0,0 0 0,1 0 0,-1 0 0,0 1 0,0-1 0,0 0 0,0 0 0,0 0 0,0 0 0,0 0 0,0 0 0,0 0 0,1 0 0,-1 0 0,0 0 0,0 0 0,0 0 0,0 0 0,0 0 0,0 0 0,0 0 0,0 0 0,1 0 0,-1 0 0,0 0 0,0-1 0,0 1 0,0 0 0,0 0 0,5 22 0,2 31 0,-6-19 17,6 45 10,-6-73-47,0-1-1,0 1 1,1-1-1,-1 0 0,1 0 1,1 1-1,-1-2 1,1 1-1,-1 0 0,2 0 1,4 5-1,-7-9-95,0 0-1,0 0 1,0 0-1,0 0 1,0 0-1,1 0 1,-1 0-1,0-1 1,1 1 0,-1 0-1,0-1 1,1 1-1,-1-1 1,1 0-1,-1 1 1,1-1-1,-1 0 1,1 0-1,-1 0 1,1 0-1,-1 0 1,1 0 0,-1-1-1,1 1 1,-1 0-1,1-1 1,-1 1-1,1-1 1,-1 1-1,0-1 1,1 0-1,-1 0 1,0 0 0,0 1-1,1-1 1,-1 0-1,0 0 1,0-1-1,0 1 1,1-2-1,4-4-664,-2 1 0,1 0-1,-1-1 1,0 0-1,0 0 1,3-11 0,-2 3-1387,-1 0 1,0-1 0,-1 0-1,1-18 1,-2-24-4960</inkml:trace>
</inkml:ink>
</file>

<file path=ppt/ink/ink1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1.875"/>
    </inkml:context>
    <inkml:brush xml:id="br0">
      <inkml:brushProperty name="width" value="0.025" units="cm"/>
      <inkml:brushProperty name="height" value="0.025" units="cm"/>
    </inkml:brush>
  </inkml:definitions>
  <inkml:trace contextRef="#ctx0" brushRef="#br0">0 466 12684,'0'0'11622,"13"-14"-9647,31-33-918,124-141 212,-141 155-1129,-2-1 0,-1-1 0,-2-2 1,18-41-1,-47 100-280,0 1 1,-5 34-1,3-14 169,0-4-18,2 2-1,1-1 1,2 0 0,2 1-1,4 43 1,-2-83-42,0 1 0,0 0-1,0 0 1,1-1 0,-1 1 0,1 0-1,-1-1 1,1 1 0,0-1 0,0 1-1,0 0 1,0-1 0,0 0 0,0 1-1,0-1 1,0 0 0,0 1 0,1-1-1,-1 0 1,0 0 0,1 0 0,-1 0-1,1 0 1,-1-1 0,3 2 0,26 3-4138,-29-5 4031,-1 0 0,0 0-1,0 0 1,1 0-1,-1 0 1,0 0 0,1 0-1,-1 0 1,0 0-1,0 0 1,1 0 0,-1 0-1,0 0 1,1 0 0,-1 0-1,0 0 1,0 0-1,1 0 1,-1-1 0,0 1-1,0 0 1,1 0-1,-1 0 1,0 0 0,0-1-1,1 1 1,-1 0 0,0 0-1,0 0 1,0-1-1,0 1 1,1 0 0,-1 0-1,0-1 1,0 1-1,0 0 1,0-1 0,0 1-1,0 0 1,0 0-1,0-1 1,0 1 0,0 0-1,0-1 1,0 1 0,0 0-1,0 0 1,0-1-1,0 1 1,0 0 0,0-1-1,0-10-5744</inkml:trace>
</inkml:ink>
</file>

<file path=ppt/ink/ink1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2.220"/>
    </inkml:context>
    <inkml:brush xml:id="br0">
      <inkml:brushProperty name="width" value="0.025" units="cm"/>
      <inkml:brushProperty name="height" value="0.025" units="cm"/>
    </inkml:brush>
  </inkml:definitions>
  <inkml:trace contextRef="#ctx0" brushRef="#br0">1 101 14798,'0'0'10314,"5"-54"-9289,23 39-577,5 4-352,8 0-32,3 5-64,5 3-1697,-10 3-2403,-4 0-2242</inkml:trace>
</inkml:ink>
</file>

<file path=ppt/ink/ink1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2.546"/>
    </inkml:context>
    <inkml:brush xml:id="br0">
      <inkml:brushProperty name="width" value="0.025" units="cm"/>
      <inkml:brushProperty name="height" value="0.025" units="cm"/>
    </inkml:brush>
  </inkml:definitions>
  <inkml:trace contextRef="#ctx0" brushRef="#br0">1 12 11691,'0'0'6748,"9"-1"-4773,12-2-1068,-11 1-532,1 0-1,-1 0 0,1 1 1,0 0-1,0 1 0,-1 1 0,1-1 1,12 4-1,-22-4-315,0 1-1,1 0 1,-1 0-1,0 0 1,0 0-1,0 1 1,0-1 0,0 0-1,-1 0 1,1 1-1,0-1 1,-1 0-1,1 1 1,0-1 0,-1 1-1,0-1 1,1 1-1,-1-1 1,0 1-1,0-1 1,0 1-1,0-1 1,0 1 0,0-1-1,0 1 1,0-1-1,-1 1 1,1-1-1,0 0 1,-1 1 0,-1 2-1,-20 44 2216,-7-9-974,21-30-1202,1 0 0,0 0 0,0 1 0,1 0 0,0 1 0,0-1 0,1 1 0,1 0 0,-6 20-1,10-30-101,1 0 0,-1 0-1,0 0 1,1 0 0,-1 0 0,1 0-1,-1 0 1,1 0 0,-1 0-1,1 0 1,-1 0 0,1 0-1,0 0 1,0-1 0,-1 1-1,1 0 1,0 0 0,0-1-1,0 1 1,0-1 0,0 1-1,0-1 1,0 1 0,0-1-1,0 1 1,0-1 0,0 0-1,0 0 1,0 0 0,0 1-1,1-1 1,-1 0 0,0 0-1,0-1 1,0 1 0,2 0 0,47-4-242,-30 0-478,-1 0 0,31-12 0,9-7-3884,-5 1-2028</inkml:trace>
</inkml:ink>
</file>

<file path=ppt/ink/ink1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2.919"/>
    </inkml:context>
    <inkml:brush xml:id="br0">
      <inkml:brushProperty name="width" value="0.025" units="cm"/>
      <inkml:brushProperty name="height" value="0.025" units="cm"/>
    </inkml:brush>
  </inkml:definitions>
  <inkml:trace contextRef="#ctx0" brushRef="#br0">0 85 15471,'0'0'11018,"68"-33"-10377,-22 18-289,4 1-288,3 2-320,-8 3-1954,-6 7-1378,-15 2-768,-12 0-1633</inkml:trace>
  <inkml:trace contextRef="#ctx0" brushRef="#br0" timeOffset="0.5">101 159 12460,'0'0'13645,"92"27"-13069,-38-40-480,-3-3-608,-2-2-3748,-6-4-5702</inkml:trace>
</inkml:ink>
</file>

<file path=ppt/ink/ink1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3.527"/>
    </inkml:context>
    <inkml:brush xml:id="br0">
      <inkml:brushProperty name="width" value="0.025" units="cm"/>
      <inkml:brushProperty name="height" value="0.025" units="cm"/>
    </inkml:brush>
  </inkml:definitions>
  <inkml:trace contextRef="#ctx0" brushRef="#br0">0 0 4644,'0'0'-384</inkml:trace>
</inkml:ink>
</file>

<file path=ppt/ink/ink1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4.166"/>
    </inkml:context>
    <inkml:brush xml:id="br0">
      <inkml:brushProperty name="width" value="0.025" units="cm"/>
      <inkml:brushProperty name="height" value="0.025" units="cm"/>
    </inkml:brush>
  </inkml:definitions>
  <inkml:trace contextRef="#ctx0" brushRef="#br0">189 60 13068,'0'0'3743,"-1"-8"-450,1 7-3191,-10-35 2957,9 35-3002,1 0-1,-1 0 1,0 0 0,0 0-1,0 0 1,0 0 0,0 0-1,0 0 1,0 0-1,0 1 1,0-1 0,0 0-1,0 1 1,-1-1 0,1 1-1,0-1 1,0 1-1,-1 0 1,1-1 0,0 1-1,0 0 1,-1 0 0,1 0-1,0 0 1,-1 0 0,1 0-1,0 1 1,-1-1-1,1 0 1,0 0 0,0 1-1,-1-1 1,1 1 0,0 0-1,-2 0 1,-1 2-59,-1 0 0,1 0-1,0 0 1,0 1 0,0-1 0,0 1 0,0 0 0,1 0 0,0 1-1,0-1 1,-4 9 0,-27 58-27,30-63 25,-8 21 160,-13 49 0,22-67-53,0 0 0,1 1 1,1-1-1,0 1 0,0-1 0,1 1 0,3 20 0,-2-30-82,-1-1-1,1 1 0,-1-1 1,1 1-1,-1-1 1,1 1-1,0-1 0,0 0 1,0 1-1,0-1 1,0 0-1,0 1 0,0-1 1,0 0-1,0 0 0,1 0 1,-1 0-1,0 0 1,1-1-1,-1 1 0,2 1 1,2-1 87,-1 0 0,0 1 0,0-2 0,1 1 0,-1 0 0,0-1 0,9 0 0,-4 0 88,0-1-1,0-1 1,0 1-1,0-1 1,0-1 0,-1 0-1,12-5 1,-10 2-47,0 0 1,-1 0-1,1-1 1,-2-1-1,1 1 0,-1-2 1,0 1-1,8-12 1,-13 15-45,1-1 1,-1 0-1,0 0 1,0 0-1,0 0 1,-1 0-1,0 0 0,0 0 1,-1-1-1,1 1 1,-2-1-1,1 0 1,-1 1-1,0-1 0,-1-11 1,0 16-97,1 0 0,-1 0 0,0 0 1,0 0-1,0 1 0,-1-1 0,1 0 0,0 0 1,-1 1-1,1-1 0,-1 1 0,1-1 0,-1 1 1,0 0-1,1 0 0,-1 0 0,0 0 0,0 0 1,0 0-1,0 0 0,0 0 0,0 1 0,0-1 1,0 1-1,0 0 0,0-1 0,-1 1 0,1 0 1,0 0-1,0 0 0,-3 1 0,-1-1-33,-1 0-1,1 1 0,0 0 1,-1 0-1,1 0 0,0 1 1,0 0-1,0 0 1,-10 6-1,8-3-41,1 0-1,1 1 1,-1 0-1,1 0 1,0 1 0,-6 8-1,10-12-122,0-1 0,0 1 0,1 0 0,-1-1 0,1 1-1,-1 0 1,1 0 0,0 0 0,0 0 0,0 0 0,1 0 0,-1 0 0,1 1 0,0-1-1,-1 0 1,1 0 0,1 0 0,-1 1 0,0-1 0,3 6 0,-2-7-67,1 0 0,0-1 1,0 1-1,0 0 1,0-1-1,0 1 0,0-1 1,0 0-1,1 1 0,-1-1 1,1 0-1,-1-1 0,0 1 1,1 0-1,0-1 1,-1 1-1,1-1 0,-1 0 1,1 0-1,-1 0 0,5-1 1,60-5-4910,-20-10-99</inkml:trace>
</inkml:ink>
</file>

<file path=ppt/ink/ink1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4.554"/>
    </inkml:context>
    <inkml:brush xml:id="br0">
      <inkml:brushProperty name="width" value="0.025" units="cm"/>
      <inkml:brushProperty name="height" value="0.025" units="cm"/>
    </inkml:brush>
  </inkml:definitions>
  <inkml:trace contextRef="#ctx0" brushRef="#br0">202 2 13036,'0'0'3299,"-12"-1"-875,4 1-2180,1-1 0,-1 1-1,1 1 1,0-1 0,-1 1 0,1 1 0,0-1-1,-1 1 1,1 1 0,0-1 0,1 1 0,-1 0-1,0 1 1,1-1 0,0 1 0,0 1-1,0-1 1,0 1 0,1 0 0,-8 9 0,8-8-163,1 0 0,0 0 0,0 1 0,0 0 0,1 0 1,0 0-1,0 0 0,1 0 0,0 1 0,0-1 0,0 1 1,1-1-1,0 1 0,1 8 0,0-13-72,0 0-1,1 0 1,-1 1 0,1-1 0,0 0-1,0 0 1,0 0 0,0 0-1,1 0 1,-1 0 0,1 0-1,0 0 1,0 0 0,0-1-1,0 1 1,0-1 0,0 0-1,1 1 1,-1-1 0,1 0-1,0 0 1,-1-1 0,1 1-1,0-1 1,0 1 0,0-1 0,0 0-1,0 0 1,1 0 0,-1 0-1,0-1 1,0 1 0,1-1-1,4 0 1,-1 0 122,0 0-1,0 0 1,0-1 0,0 0-1,0 0 1,0 0 0,0-1-1,0 0 1,0-1 0,-1 0-1,1 0 1,-1 0-1,0-1 1,0 1 0,0-1-1,0-1 1,-1 1 0,0-1-1,0 0 1,0-1 0,0 1-1,-1-1 1,0 0 0,0 0-1,0 0 1,-1 0 0,0-1-1,0 1 1,-1-1 0,0 0-1,0 0 1,0 0-1,-1 0 1,0 0 0,-1 0-1,1 0 1,-2-10 0,1 14-101,-1 0 0,0 0-1,0 0 1,0 0 0,0 0 0,0 0 0,-1 1 0,1-1 0,-1 0 0,0 0 0,0 1-1,0 0 1,0-1 0,0 1 0,0 0 0,-1 0 0,1 0 0,-1 0 0,1 0 0,-1 1-1,0-1 1,0 1 0,0-1 0,-5 0 0,4 0-102,0 1 0,-1-1 0,1 1 0,-1 0 0,1 0 0,0 1 0,-1 0 0,0-1-1,1 2 1,-1-1 0,1 0 0,-1 1 0,1 0 0,0 0 0,-1 0 0,1 0 0,-6 3 0,9-3-104,-1 0 1,1 0 0,0 0-1,0 0 1,-1 0-1,1 0 1,0 1 0,0-1-1,0 0 1,0 0-1,1 1 1,-1-1 0,0 1-1,0-1 1,1 1-1,-1-1 1,1 1 0,-1-1-1,1 1 1,0-1-1,0 1 1,-1 0 0,1-1-1,0 1 1,0-1-1,1 1 1,-1 0 0,0-1-1,1 1 1,-1-1-1,0 1 1,1-1 0,0 1-1,-1-1 1,2 3-1,0 0-554,1 0-1,-1-1 1,1 1-1,-1-1 1,1 1-1,0-1 1,0 0-1,0 0 1,1 0-1,-1 0 0,7 4 1,15 3-4459</inkml:trace>
</inkml:ink>
</file>

<file path=ppt/ink/ink1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4.896"/>
    </inkml:context>
    <inkml:brush xml:id="br0">
      <inkml:brushProperty name="width" value="0.025" units="cm"/>
      <inkml:brushProperty name="height" value="0.025" units="cm"/>
    </inkml:brush>
  </inkml:definitions>
  <inkml:trace contextRef="#ctx0" brushRef="#br0">149 67 9065,'0'0'14637,"-10"-7"-13078,6 4-1472,1 0 11,0 0-1,-1 1 1,1 0-1,-1 0 0,1 0 1,-1 0-1,0 0 0,0 1 1,-4-1-1,6 1-60,0 1 1,-1 0-1,1 1 0,0-1 0,0 0 0,0 1 1,-1-1-1,1 1 0,0 0 0,0-1 1,0 1-1,0 0 0,0 1 0,0-1 0,0 0 1,0 0-1,1 1 0,-1-1 0,0 1 0,1-1 1,-1 1-1,1 0 0,0 0 0,-2 2 0,-3 5-9,0 1-1,1-1 0,0 1 0,1 0 0,0 0 0,0 0 0,1 1 0,0-1 0,1 1 0,0 0 0,1-1 0,0 1 0,2 15 0,-1-24-20,0 0 0,0 0 0,0 0 0,1 0-1,-1 0 1,1 0 0,-1 0 0,1 0-1,0 0 1,0-1 0,0 1 0,0 0-1,0 0 1,0-1 0,1 1 0,-1-1 0,0 1-1,1-1 1,-1 1 0,1-1 0,0 0-1,-1 0 1,1 0 0,0 0 0,0 0-1,0 0 1,-1 0 0,1-1 0,0 1-1,0-1 1,0 1 0,0-1 0,0 0 0,4 0-1,-2 0 39,1 0 0,-1 0-1,1 0 1,0-1 0,-1 0 0,1 0-1,-1 0 1,1 0 0,-1-1-1,0 1 1,0-1 0,0-1 0,0 1-1,7-5 1,-4 0 100,0 0 1,-1 0-1,0-1 1,-1 0-1,1 0 1,-2 0-1,1 0 1,-1-1-1,0 0 1,-1 0-1,0 0 1,0 0-1,-1 0 1,0-1-1,-1 1 1,0-1-1,-1 1 0,0-1 1,-1-11-1,1 18-132,0 0 0,-1 1-1,1-1 1,-1 1-1,1-1 1,-1 1-1,0-1 1,0 1-1,0 0 1,0-1-1,-1 1 1,1 0-1,0 0 1,-1 0 0,0 0-1,1 0 1,-1 0-1,0 0 1,0 1-1,0-1 1,0 1-1,-1-1 1,1 1-1,0 0 1,0 0 0,-1 0-1,1 0 1,-1 0-1,1 0 1,-5 0-1,3 0-92,1 1 1,-1 0-1,1 0 0,-1 0 0,1 0 0,-1 1 1,1-1-1,-1 1 0,1 0 0,0 0 0,-1 0 1,1 0-1,0 0 0,0 1 0,0 0 0,0-1 1,0 1-1,0 0 0,0 1 0,1-1 0,-1 0 1,-3 5-1,2-1-501,1 0 1,0-1 0,0 1 0,0 1 0,1-1-1,0 0 1,-3 11 0,5-15 183,-1 0 0,1 0 1,-1-1-1,1 1 0,0 0 0,0 0 0,0 0 1,0 0-1,0 0 0,0-1 0,0 1 0,1 0 1,-1 0-1,1 0 0,-1 0 0,1-1 0,0 1 1,0 0-1,0-1 0,0 1 0,0-1 1,0 1-1,0-1 0,0 1 0,0-1 0,1 0 1,-1 1-1,1-1 0,-1 0 0,1 0 0,2 1 1,16 4-7302</inkml:trace>
</inkml:ink>
</file>

<file path=ppt/ink/ink1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5.283"/>
    </inkml:context>
    <inkml:brush xml:id="br0">
      <inkml:brushProperty name="width" value="0.025" units="cm"/>
      <inkml:brushProperty name="height" value="0.025" units="cm"/>
    </inkml:brush>
  </inkml:definitions>
  <inkml:trace contextRef="#ctx0" brushRef="#br0">221 18 9065,'0'0'12929,"-9"-2"-11674,3 1-1086,0 0 1,0 0-1,-1 0 1,1 0 0,-1 1-1,1 0 1,0 1-1,-1-1 1,1 1-1,0 1 1,-1-1 0,1 1-1,0 0 1,0 0-1,0 1 1,-7 4-1,5-2-34,1-1 1,0 1-1,1 0 0,-1 1 0,1 0 0,0 0 0,0 0 0,1 1 0,0 0 0,0 0 0,1 0 0,0 0 0,0 1 1,0 0-1,1 0 0,0 0 0,1 0 0,0 0 0,0 1 0,1-1 0,0 0 0,0 13 0,1-20-129,0 1 0,1-1 0,-1 0 0,0 1 0,1-1 1,-1 1-1,1-1 0,-1 0 0,1 0 0,-1 1 0,1-1 0,0 0 0,0 0 0,0 0 0,0 1 0,0-1 0,0 0 0,0 0 0,0-1 0,0 1 0,0 0 0,0 0 0,3 0 0,-1 1 18,1-1 1,0 0-1,-1 0 1,1 0-1,0 0 1,0-1-1,0 0 0,7 0 1,-3 0 13,0-1-1,0 0 1,0 0 0,0-1 0,0 0 0,0-1-1,0 0 1,8-4 0,-8 1 55,1-1 0,-1 1 0,0-2 0,0 1 0,-1-1 0,0 0 0,0-1-1,9-15 1,-13 19-6,0 0 0,0-1-1,-1 1 1,0-1 0,0 1 0,0-1-1,0 0 1,-1 1 0,0-1-1,0 0 1,-1 0 0,1 0-1,-1 0 1,-1 0 0,1 0 0,-1 0-1,-2-8 1,2 13-111,0-1 0,0 0-1,0 1 1,0-1 0,0 1 0,-1 0 0,1-1-1,-1 1 1,1 0 0,-1 0 0,1-1 0,-1 1 0,1 0-1,-1 1 1,0-1 0,0 0 0,1 0 0,-1 1-1,0-1 1,-3 1 0,4-1-163,-1 1-1,1 0 0,0-1 1,0 1-1,0 0 1,0 0-1,0 0 0,0 0 1,0 0-1,-1 0 1,1 1-1,0-1 0,0 0 1,0 1-1,0-1 1,0 0-1,0 1 1,0-1-1,0 1 0,0-1 1,0 1-1,0 0 1,0 0-1,1-1 0,-1 1 1,0 0-1,0 0 1,1 0-1,-1 0 0,0 0 1,1-1-1,-1 1 1,1 0-1,-1 3 1,-2 27-8558,3-18 2024</inkml:trace>
</inkml:ink>
</file>

<file path=ppt/ink/ink1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5.640"/>
    </inkml:context>
    <inkml:brush xml:id="br0">
      <inkml:brushProperty name="width" value="0.025" units="cm"/>
      <inkml:brushProperty name="height" value="0.025" units="cm"/>
    </inkml:brush>
  </inkml:definitions>
  <inkml:trace contextRef="#ctx0" brushRef="#br0">156 0 13837,'0'0'13789,"-6"8"-13575,-37 48 210,-22 29 340,59-76-614,0 0 1,1 1-1,0 0 0,0 0 1,1 0-1,0 1 1,-2 10-1,6-20-143,0-1-1,0 1 1,0 0-1,0 0 1,0-1-1,0 1 0,0 0 1,0-1-1,0 1 1,0 0-1,0-1 1,1 1-1,-1 0 1,0-1-1,0 1 1,1 0-1,-1-1 1,1 1-1,-1 0 0,0-1 1,1 1-1,-1-1 1,1 1-1,-1-1 1,1 1-1,0-1 1,-1 0-1,1 1 1,-1-1-1,1 0 0,1 1 1,30 4 174,31-14 61,-49 5-558,0 0-1,-1-1 1,0 0-1,0-1 0,0-1 1,-1 0-1,0-1 1,0 0-1,14-13 1,-16 5-2460,-13 5-4543,-5 6-705</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3.366"/>
    </inkml:context>
    <inkml:brush xml:id="br0">
      <inkml:brushProperty name="width" value="0.025" units="cm"/>
      <inkml:brushProperty name="height" value="0.025" units="cm"/>
    </inkml:brush>
  </inkml:definitions>
  <inkml:trace contextRef="#ctx0" brushRef="#br0">56 70 6758,'-4'-12'5873,"-15"-38"-1058,19 50-4636,0 0 0,0-1 0,0 1 0,0 0 1,0 0-1,0-1 0,0 1 0,0 0 0,0-1 0,0 1 0,0 0 0,0 0 1,-1-1-1,1 1 0,0 0 0,0-1 0,0 1 0,0 0 0,-1 0 1,1 0-1,0-1 0,0 1 0,0 0 0,-1 0 0,1 0 0,0-1 1,-1 1-1,1 0 0,0 0 0,0 0 0,-1 0 0,1 0 0,0 0 1,0 0-1,-1 0 0,1 0 0,0 0 0,-1 0 0,1 0 0,0 0 0,-1 0 1,-5 14 2281,0 30-1946,6-40 158,-3 19-347,-6 108 2052,9-114-2138,0 0 1,1 0 0,1-1 0,1 1-1,6 24 1,-8-38-241,0 0 0,0 1 0,0-1 0,0 0 0,0 0 0,1 0 0,0 0 0,-1-1 0,1 1 0,0 0 0,0-1 0,1 1 0,-1-1 0,0 0 0,1 0 0,-1 0 0,1 0 0,0 0 0,0 0 0,0-1 0,0 1 0,0-1 0,0 0 0,0 0 0,0 0 0,0 0 0,0-1 0,1 1 0,-1-1 0,0 0 0,1 0 0,5 0 0,2-3 0,0 1 0,0-2 0,-1 1 0,1-1 0,-1-1 0,1 0 0,17-13 0,-21 14 0,1 0 0,-1 0 0,0 0 0,1 1 0,0 0 0,0 1 0,8-3 0,-14 5 0,-1 0 0,1 0 0,-1-1 0,1 1 0,0 0 0,-1 0 0,1 0 0,-1 1 0,1-1 0,-1 0 0,1 1 0,-1-1 0,1 1 0,-1-1 0,1 1 0,-1 0 0,0-1 0,1 1 0,-1 0 0,0 0 0,0 0 0,1 0 0,-1 0 0,0 0 0,0 0 0,0 1 0,0-1 0,0 0 0,-1 1 0,1-1 0,0 0 0,-1 1 0,1-1 0,-1 1 0,1-1 0,-1 1 0,0-1 0,1 1 0,-1-1 0,0 1 0,0-1 0,0 4 0,0 2 0,1 0 0,-1 0 0,-1 1 0,1-1 0,-1 0 0,0 0 0,-1 1 0,0-1 0,0 0 0,0-1 0,-1 1 0,0 0 0,0-1 0,-1 1 0,0-1 0,0 0 0,-1 0 0,1-1 0,-1 1 0,0-1 0,-1 0 0,1-1 0,-1 1 0,0-1 0,0 0 0,0 0 0,-1-1 0,1 0 0,-1 0 0,0 0 0,-9 1 0,12-3-12,0 0 1,0-1-1,0 1 1,0-1-1,0 0 0,0 0 1,0 0-1,0-1 1,0 0-1,0 1 1,1-1-1,-1-1 0,0 1 1,0 0-1,1-1 1,-1 0-1,1 0 0,-6-4 1,7 4-51,0 0 0,1 0 1,-1 0-1,1 0 0,-1 0 1,1-1-1,0 1 0,0 0 1,0-1-1,0 1 0,1 0 1,-1-1-1,1 1 0,-1-1 1,1 1-1,0-1 0,0 0 0,0 1 1,0-1-1,0 1 0,1-1 1,-1 1-1,1-1 0,0 1 1,0-1-1,0 1 0,0 0 1,0-1-1,0 1 0,0 0 1,2-2-1,3-4-2284,0 0 0,0 0 0,1 1 0,9-9 0,-12 12 879,23-22-11585</inkml:trace>
</inkml:ink>
</file>

<file path=ppt/ink/ink1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5.966"/>
    </inkml:context>
    <inkml:brush xml:id="br0">
      <inkml:brushProperty name="width" value="0.025" units="cm"/>
      <inkml:brushProperty name="height" value="0.025" units="cm"/>
    </inkml:brush>
  </inkml:definitions>
  <inkml:trace contextRef="#ctx0" brushRef="#br0">1 98 14510,'0'0'15502,"71"-46"-14989,-20 30-225,6 2-224,-3 2-32,-5 6-128,-13 3-1025,-8 3-1217,-10 0-865,-10 2-320,-6 8 159,-2-2-1216,-8 1-2467</inkml:trace>
</inkml:ink>
</file>

<file path=ppt/ink/ink1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6.325"/>
    </inkml:context>
    <inkml:brush xml:id="br0">
      <inkml:brushProperty name="width" value="0.025" units="cm"/>
      <inkml:brushProperty name="height" value="0.025" units="cm"/>
    </inkml:brush>
  </inkml:definitions>
  <inkml:trace contextRef="#ctx0" brushRef="#br0">0 68 9257,'0'0'13228,"67"30"-11818,-10-32-353,9-12-385,1-3-351,0-3-225,-10-2-1057,-4-1-5413</inkml:trace>
</inkml:ink>
</file>

<file path=ppt/ink/ink1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36.552"/>
    </inkml:context>
    <inkml:brush xml:id="br0">
      <inkml:brushProperty name="width" value="0.025" units="cm"/>
      <inkml:brushProperty name="height" value="0.025" units="cm"/>
    </inkml:brush>
  </inkml:definitions>
  <inkml:trace contextRef="#ctx0" brushRef="#br0">1582 324 8648,'-10'-9'166,"-6"-8"-205,1 0 0,1-1 0,0-1 0,2-1 0,0 0 0,-18-40 0,26 48 38,-1-1 2,-1-1 0,0 1 1,0 0-1,-2 0 0,-13-18 1,19 28 50,-1 0 0,-1 0 0,1 0 0,0 0 0,-1 1 0,1 0 0,-1-1 0,0 1 0,0 0 0,0 1 0,0-1 0,0 1 0,0 0 0,0 0 0,0 0 0,0 0 0,-1 1 0,1-1 0,0 1 0,-1 0 0,1 1 0,0-1 0,-9 3 0,-4 1 248,-1 2 0,1 0 0,0 0 0,0 2 0,-30 19 0,-80 62 142,43-28-405,15-16 104,-1-4 0,-2-3 0,-2-3 0,-102 33 0,103-43-8,-114 56-1,162-68-19,1 1 0,1 0 0,0 2 0,1 1 0,1 1 0,0 1-1,2 0 1,-19 24 0,36-40-106,0-1-1,0 1 1,0 0 0,0-1-1,1 1 1,-1 0-1,1 0 1,-1 0-1,1 0 1,0 0 0,1 0-1,-1 0 1,0 1-1,1-1 1,0 0-1,0 0 1,0 0 0,0 1-1,1 3 1,0-3-16,1 0 0,0-1 1,0 1-1,0 0 1,0-1-1,1 1 0,0-1 1,-1 0-1,1 1 0,1-1 1,-1-1-1,0 1 1,7 4-1,218 184 68,-216-180-70,6 5 2,0-1 1,1-1-1,1 0 0,0-2 1,1 0-1,0-1 0,0-1 1,1-2-1,1 0 0,0-1 1,0-1-1,0-1 0,0-1 1,1-1-1,29-1 0,5-2 71,0-4-1,102-18 0,113-42 26,-69 14-48,-105 29-18,251-64 11,-297 68-12,0-2 1,-1-3-1,-1-2 0,67-43 1,-67 33-6,78-68-1,-111 86 127,0-2 0,-1 0-1,-1-1 1,0-1 0,-2 0-1,24-44 1,-36 60-71,0-1 0,0 0-1,0 0 1,0 0 0,-1 0 0,0-1 0,0 1-1,0 0 1,-1 0 0,0-1 0,0 1 0,0 0-1,0-1 1,-1 1 0,0 0 0,0 0 0,-1-1-1,-2-7 1,0 7-4,0-1 1,0 1-1,-1 0 0,0 0 0,0 0 0,0 0 0,-1 1 1,1 0-1,-1 0 0,-1 1 0,-10-7 0,-12-3 37,0 1-1,-1 1 0,-1 2 0,-63-13 1,19 9 16,0 4 0,-1 4 0,-131 4 0,-229 43 188,31-2-92,243-30-223,-70 2-387,76-6-3553,47-5-1406</inkml:trace>
</inkml:ink>
</file>

<file path=ppt/ink/ink1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16.509"/>
    </inkml:context>
    <inkml:brush xml:id="br0">
      <inkml:brushProperty name="width" value="0.025" units="cm"/>
      <inkml:brushProperty name="height" value="0.025" units="cm"/>
    </inkml:brush>
  </inkml:definitions>
  <inkml:trace contextRef="#ctx0" brushRef="#br0">129 1 6342,'0'0'14739,"2"13"-14418,0 4-258,-1 0 0,0 0 0,-1 0 0,-1-1 0,-4 24 1,5-39-36,-1 0 0,1 0 0,0 0 0,-1 0 0,1 0 0,0 0 0,0 0 1,0 0-1,0 0 0,0 0 0,0 0 0,0 0 0,0 0 0,0 0 0,0 0 1,1 0-1,-1 0 0,0-1 0,1 1 0,-1 0 0,1 0 0,-1 0 0,1 0 1,-1 0-1,1-1 0,0 1 0,-1 0 0,1 0 0,1 0 0,29 1 1361,-13-3-1054,-14 2-305,-1-1 0,0 1-1,0-1 1,0 1 0,1 0 0,-1 1-1,0-1 1,0 0 0,0 1-1,-1-1 1,1 1 0,0 0-1,-1 0 1,1 0 0,-1 0 0,1 1-1,-1-1 1,0 1 0,0-1-1,0 1 1,0 0 0,-1 0 0,1 0-1,-1 0 1,0 0 0,0 0-1,0 0 1,0 0 0,0 0-1,-1 1 1,1-1 0,-1 0 0,0 4-1,1 0-2,-1-1 1,1 1-1,-1-1 0,-1 0 1,1 1-1,-1-1 0,0 1 0,-1-1 1,1 0-1,-1 0 0,-1 1 0,1-2 1,-1 1-1,0 0 0,0 0 1,-7 8-1,4-9 117,0 0 1,-1 0 0,1-1-1,-1 0 1,0 0 0,0-1-1,0 0 1,0 0-1,0-1 1,-1 0 0,1 0-1,-16 1 1,19-2-210,0-1-1,-1 1 1,1-1-1,0 0 1,0-1 0,0 1-1,-1 0 1,1-1 0,0 0-1,0 0 1,0-1-1,0 1 1,0-1 0,1 1-1,-1-1 1,0-1-1,1 1 1,-1 0 0,1-1-1,0 0 1,0 1-1,0-1 1,0-1 0,-5-6-1,5 3-941,0-1 0,0 1 0,0-1 0,1 0-1,0 0 1,1-1 0,-1 1 0,1-10 0,0-32-8597</inkml:trace>
</inkml:ink>
</file>

<file path=ppt/ink/ink1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16.852"/>
    </inkml:context>
    <inkml:brush xml:id="br0">
      <inkml:brushProperty name="width" value="0.025" units="cm"/>
      <inkml:brushProperty name="height" value="0.025" units="cm"/>
    </inkml:brush>
  </inkml:definitions>
  <inkml:trace contextRef="#ctx0" brushRef="#br0">0 73 13100,'0'0'7271,"55"0"-5221,-31-5-128,9-3-897,4-2-833,3-2-128,3 2-128,-3-1-1794,-6 1-2273,-4 3-2436</inkml:trace>
  <inkml:trace contextRef="#ctx0" brushRef="#br0" timeOffset="1">560 2 13100,'0'0'6919,"-4"53"-5478,-7-24-928,-2 9-353,-2 6-96,1 3-64,1-5 0,-1-3-737,3-4 225,0-12 480,1-9 0,2-5-929,0-9-1217,-1 0-3492</inkml:trace>
</inkml:ink>
</file>

<file path=ppt/ink/ink1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17.192"/>
    </inkml:context>
    <inkml:brush xml:id="br0">
      <inkml:brushProperty name="width" value="0.025" units="cm"/>
      <inkml:brushProperty name="height" value="0.025" units="cm"/>
    </inkml:brush>
  </inkml:definitions>
  <inkml:trace contextRef="#ctx0" brushRef="#br0">80 86 15407,'0'0'2311,"-9"1"-640,6-1-1594,0 1 0,0-1 0,-1 1 0,1 0-1,0 0 1,0 0 0,0 0 0,0 0 0,0 1 0,0-1 0,1 1-1,-1 0 1,0 0 0,1 0 0,-1 0 0,1 0 0,0 1 0,0-1 0,0 1-1,0-1 1,0 1 0,0 0 0,1 0 0,0 0 0,-1 0 0,1 0 0,0 0-1,0 0 1,0 0 0,1 0 0,-1 0 0,1 1 0,0-1 0,0 0 0,0 0-1,0 1 1,1-1 0,-1 0 0,2 5 0,-1-6-55,0 1 1,-1-1 0,1 0-1,0 0 1,0 0-1,0 0 1,1 0-1,-1-1 1,0 1-1,1 0 1,-1 0-1,1-1 1,0 1-1,0-1 1,-1 1 0,1-1-1,0 0 1,0 0-1,0 0 1,0 0-1,0 0 1,0 0-1,1-1 1,-1 1-1,0-1 1,0 1-1,1-1 1,-1 0-1,0 0 1,0 0 0,1 0-1,-1 0 1,0-1-1,0 1 1,3-1-1,1 0 225,0 0-1,0 0 1,1-1-1,-1 0 1,0 0-1,-1 0 0,1-1 1,0 1-1,-1-1 1,1-1-1,7-5 1,-8 3 12,0 0 0,0-1 0,-1 1-1,0-1 1,0 0 0,0 0 0,-1 0 0,0 0 0,0-1 0,-1 1 0,0-1 0,-1 0 0,1 1 0,-1-1-1,-1 0 1,0 0 0,0 0 0,0 0 0,-2-10 0,1 16-247,1 1-1,0 0 1,0-1 0,-1 1 0,1-1-1,-1 1 1,1 0 0,-1-1 0,0 1-1,1 0 1,-1 0 0,0-1-1,0 1 1,0 0 0,0 0 0,0 0-1,0 0 1,0 0 0,0 0 0,0 0-1,-1 1 1,1-1 0,0 0-1,0 1 1,-1-1 0,1 1 0,-1-1-1,1 1 1,0-1 0,-1 1 0,1 0-1,-1 0 1,1 0 0,-1 0-1,1 0 1,-1 0 0,1 0 0,-2 1-1,0 0-52,-1-1 0,1 1 1,0 1-1,0-1 0,0 0 0,-1 1 0,1 0 0,1 0 0,-1 0 0,0 0 0,0 0 0,1 0 0,-1 1 0,1-1 0,-3 4 1,-1 4-519,1-1 0,0 1 0,0 1 0,1-1 1,0 0-1,1 1 0,-3 14 0,5-17-677,0 0-1,0 0 0,1 0 1,0 1-1,0-1 0,3 11 0,4 0-4870</inkml:trace>
</inkml:ink>
</file>

<file path=ppt/ink/ink1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17.564"/>
    </inkml:context>
    <inkml:brush xml:id="br0">
      <inkml:brushProperty name="width" value="0.025" units="cm"/>
      <inkml:brushProperty name="height" value="0.025" units="cm"/>
    </inkml:brush>
  </inkml:definitions>
  <inkml:trace contextRef="#ctx0" brushRef="#br0">103 23 14286,'-6'12'2514,"-1"3"-1865,-2 4 410,0 0 0,1 1 0,1 0 0,1 1-1,1-1 1,-4 30 0,9-49-1053,0 0 0,0-1 0,0 1 1,0 0-1,0-1 0,0 1 0,0 0 0,0-1 1,0 1-1,1 0 0,-1-1 0,0 1 0,0-1 0,1 1 1,-1 0-1,1-1 0,-1 1 0,0-1 0,1 1 1,-1-1-1,1 1 0,-1-1 0,1 0 0,-1 1 0,1-1 1,-1 1-1,1-1 0,0 0 0,-1 0 0,1 1 1,0-1-1,0 0 0,29-3 346,-23 0-147,1 0-1,-1 0 1,0 0-1,1-1 0,8-7 1,-5 1 349,0 0 1,-1-1-1,0 0 0,14-21 1,-20 27-305,-1-1 1,1 0 0,-2 0 0,1 0 0,-1 0 0,0-1-1,0 1 1,0-1 0,-1 0 0,0 1 0,-1-1-1,1-11 1,-1 16-247,-1 1 0,1-1 0,0 1 0,-1 0 0,1-1 0,-1 1 0,1-1 0,-1 1 0,0 0 0,1-1 0,-1 1 0,0 0 0,0 0-1,0 0 1,0 0 0,0-1 0,0 1 0,0 1 0,0-1 0,-1 0 0,1 0 0,-3-1 0,0 0-1,0 1 0,-1-1 0,1 1-1,-1 0 1,1 0 0,-1 0 0,-8 1 0,5 0-6,0 0 1,1 0 0,-1 1 0,0 0-1,0 1 1,1 0 0,-1 0 0,0 1-1,-7 3 1,-19 23-2287,7 4-3371,14-15-2310</inkml:trace>
</inkml:ink>
</file>

<file path=ppt/ink/ink1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20.901"/>
    </inkml:context>
    <inkml:brush xml:id="br0">
      <inkml:brushProperty name="width" value="0.025" units="cm"/>
      <inkml:brushProperty name="height" value="0.025" units="cm"/>
    </inkml:brush>
  </inkml:definitions>
  <inkml:trace contextRef="#ctx0" brushRef="#br0">1049 122 7111,'-9'-12'5968,"4"7"-5493,0-3-263,-1 0-1,0 1 1,-1 0 0,1 0 0,-1 1 0,-1 0-1,1 0 1,-1 1 0,0 0 0,-1 0-1,-12-5 1,0 3-52,0 2 0,-1 1-1,1 0 1,-1 2 0,0 0-1,0 1 1,0 2 0,0 0-1,-34 7 1,21-1 142,0 1 1,1 2-1,0 2 1,1 1-1,-37 20 0,37-15-97,2 2 0,0 1 0,1 1 0,2 2 0,0 1 0,2 1 0,0 1 0,2 1 0,1 2 0,2 0-1,0 1 1,-24 53 0,31-55-70,1 2 0,2 0 0,1 0 0,2 1 0,1 0 0,1 0-1,2 0 1,1 1 0,1 0 0,2 0 0,2 0 0,1-1 0,1 1 0,13 47 0,-12-62-135,1-1 0,1 0 1,0 0-1,1-1 1,1 0-1,1 0 1,0-1-1,1 0 1,0-1-1,1 0 0,1-1 1,0-1-1,1 0 1,22 16-1,-14-15 19,0-1 0,1-1 0,0-1 1,0 0-1,1-2 0,1-1 0,-1-1 0,1-1 0,49 3 0,-28-6 300,-1-2 0,1-2 0,-1-2 1,1-2-1,-1-3 0,-1-1 0,0-2 0,0-2 0,-2-1 0,63-33 1,-77 32 42,0-1 1,-1-1 0,-1-2 0,0 0 0,-2-2 0,37-41 0,-45 43-203,-2 0 1,0-1-1,-1 0 0,0-1 1,-2-1-1,-1 0 1,-1 0-1,-1-1 1,7-34-1,-10 34-92,-2-1-1,0 1 1,-2-1 0,-1 0-1,-1 0 1,-1 0-1,-1 1 1,-1-1-1,-1 1 1,-1 0-1,-18-45 1,17 53-111,-1 1-1,0 0 1,-1 0-1,-1 1 0,0 0 1,0 1-1,-2 0 1,0 1-1,0 0 1,-1 1-1,0 0 1,-1 1-1,0 1 1,-1 0-1,0 1 1,0 0-1,-1 1 1,-20-6-1,9 7-647,0 0-1,0 2 1,-1 0-1,-45 2 1,32 3-1902,-1 2-1,-57 12 1,20 3-3562</inkml:trace>
</inkml:ink>
</file>

<file path=ppt/ink/ink1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21.590"/>
    </inkml:context>
    <inkml:brush xml:id="br0">
      <inkml:brushProperty name="width" value="0.025" units="cm"/>
      <inkml:brushProperty name="height" value="0.025" units="cm"/>
    </inkml:brush>
  </inkml:definitions>
  <inkml:trace contextRef="#ctx0" brushRef="#br0">106 1 19923,'0'0'1660,"-9"13"-1217,-11 18 39,-29 60-1,44-82-442,1 0 0,0 1-1,1-1 1,0 1 0,1-1 0,-1 1-1,2 0 1,-1 0 0,2 0 0,-1 0-1,1 0 1,1 0 0,3 20 0,-3-27-7,1-1 1,-1 1-1,1-1 1,0 0-1,0 0 1,0 0-1,0 0 1,0 0-1,0 0 1,0 0-1,1-1 1,-1 1-1,1-1 1,-1 1-1,1-1 1,0 0 0,-1 0-1,1 0 1,0-1-1,0 1 1,0-1-1,-1 1 1,1-1-1,0 0 1,0 0-1,0 0 1,0 0-1,3-2 1,4 2 121,1-2 0,-1 1 1,0-1-1,0-1 0,0 0 1,16-8-1,-9 3-151,-2-2 0,1 0 0,-1 0 0,18-19 1,5-16-2110,-35 39 1344,-1 1 0,1 0-1,-1-1 1,0 1-1,0-1 1,0 0-1,1-8 1,-2-29-8917</inkml:trace>
</inkml:ink>
</file>

<file path=ppt/ink/ink1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21.943"/>
    </inkml:context>
    <inkml:brush xml:id="br0">
      <inkml:brushProperty name="width" value="0.025" units="cm"/>
      <inkml:brushProperty name="height" value="0.025" units="cm"/>
    </inkml:brush>
  </inkml:definitions>
  <inkml:trace contextRef="#ctx0" brushRef="#br0">0 7 17040,'0'0'10602,"92"-5"-13677,-44 4-3939</inkml:trace>
  <inkml:trace contextRef="#ctx0" brushRef="#br0" timeOffset="1">301 258 21460,'0'0'6438,"83"10"-7302,-43-10-2820,-4 0-2209,-6 0-7656</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3.711"/>
    </inkml:context>
    <inkml:brush xml:id="br0">
      <inkml:brushProperty name="width" value="0.025" units="cm"/>
      <inkml:brushProperty name="height" value="0.025" units="cm"/>
    </inkml:brush>
  </inkml:definitions>
  <inkml:trace contextRef="#ctx0" brushRef="#br0">1 0 22581,'0'0'10186,"0"62"-10186,0-32 0,0-1 0,0-3 0,0-6 0,8-2 0,1-9 0,2-4 0,-1-5 0,1 0 0,-1-1-2434,-2-12-3652,-2-2-4516</inkml:trace>
</inkml:ink>
</file>

<file path=ppt/ink/ink1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22.301"/>
    </inkml:context>
    <inkml:brush xml:id="br0">
      <inkml:brushProperty name="width" value="0.025" units="cm"/>
      <inkml:brushProperty name="height" value="0.025" units="cm"/>
    </inkml:brush>
  </inkml:definitions>
  <inkml:trace contextRef="#ctx0" brushRef="#br0">0 68 17200,'0'0'9898,"48"9"-9162,6-23-576,11-4-95,1-2-2340,-6-5-5188</inkml:trace>
</inkml:ink>
</file>

<file path=ppt/ink/ink1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5.391"/>
    </inkml:context>
    <inkml:brush xml:id="br0">
      <inkml:brushProperty name="width" value="0.025" units="cm"/>
      <inkml:brushProperty name="height" value="0.025" units="cm"/>
    </inkml:brush>
  </inkml:definitions>
  <inkml:trace contextRef="#ctx0" brushRef="#br0">0 45 10922,'0'0'16496,"74"-4"-15087,-39-5-768,4-2-385,2 1-192,-4 3-32,-2 4-64,-8 3-737,-3 0-1825,-9 0-2243,-6 0-3010</inkml:trace>
</inkml:ink>
</file>

<file path=ppt/ink/ink1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6.183"/>
    </inkml:context>
    <inkml:brush xml:id="br0">
      <inkml:brushProperty name="width" value="0.025" units="cm"/>
      <inkml:brushProperty name="height" value="0.025" units="cm"/>
    </inkml:brush>
  </inkml:definitions>
  <inkml:trace contextRef="#ctx0" brushRef="#br0">1 1 8840,'0'0'13416,"2"8"-11847,5 22-1183,-3-1-1,0 1 1,-2 0 0,-1 0-1,-4 47 1,1 4-3164,2-79 1785,0 3-309</inkml:trace>
</inkml:ink>
</file>

<file path=ppt/ink/ink1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6.525"/>
    </inkml:context>
    <inkml:brush xml:id="br0">
      <inkml:brushProperty name="width" value="0.025" units="cm"/>
      <inkml:brushProperty name="height" value="0.025" units="cm"/>
    </inkml:brush>
  </inkml:definitions>
  <inkml:trace contextRef="#ctx0" brushRef="#br0">1 98 13677,'0'0'7751,"57"3"-5413,-17-12-320,6-3-512,5-1-737,-2 1-609,-3-1-128,-9 1 0,-7 4-961,-8 3-577,-8 3-479,-7-1-834,-7-2-2306,0-2-2626</inkml:trace>
</inkml:ink>
</file>

<file path=ppt/ink/ink1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6.897"/>
    </inkml:context>
    <inkml:brush xml:id="br0">
      <inkml:brushProperty name="width" value="0.025" units="cm"/>
      <inkml:brushProperty name="height" value="0.025" units="cm"/>
    </inkml:brush>
  </inkml:definitions>
  <inkml:trace contextRef="#ctx0" brushRef="#br0">1 50 16367,'0'0'7720,"74"-25"-6599,-36 20-673,2 0-352,-3 3-544,0-1-2179,-7-1-2273,-3-2-5190</inkml:trace>
</inkml:ink>
</file>

<file path=ppt/ink/ink1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7.241"/>
    </inkml:context>
    <inkml:brush xml:id="br0">
      <inkml:brushProperty name="width" value="0.025" units="cm"/>
      <inkml:brushProperty name="height" value="0.025" units="cm"/>
    </inkml:brush>
  </inkml:definitions>
  <inkml:trace contextRef="#ctx0" brushRef="#br0">109 2 8008,'0'0'19746,"-10"-1"-19324,6 1-394,1 0 0,-1 0 0,0 0 1,0 1-1,1-1 0,-1 1 0,0 0 0,1 0 0,-1 0 0,1 1 1,-1-1-1,1 1 0,-1 0 0,1 0 0,0 0 0,0 0 1,0 1-1,0-1 0,1 1 0,-1 0 0,1-1 0,-1 1 0,1 0 1,0 1-1,0-1 0,0 0 0,1 1 0,-1-1 0,1 1 0,0-1 1,0 1-1,-1 7 0,0-7 24,1 1 1,0 0 0,0-1-1,0 1 1,1 0 0,0-1-1,-1 1 1,2 0 0,-1 0-1,1-1 1,-1 1-1,1 0 1,1-1 0,1 7-1,-1-9 33,-1 0 0,1 0 0,-1 0 0,1 0 0,0 0-1,0 0 1,0-1 0,0 1 0,0 0 0,1-1 0,-1 0-1,0 0 1,1 0 0,-1 0 0,1 0 0,-1 0 0,1 0 0,-1-1-1,1 1 1,-1-1 0,1 0 0,0 0 0,-1 0 0,1 0-1,-1 0 1,5-1 0,-3 0-61,0 0 0,0 0 0,0 0 0,0-1 0,0 0 0,0 1 0,0-1 0,0-1 0,-1 1 0,1 0 0,-1-1 0,0 0 0,0 0-1,0 0 1,0 0 0,0 0 0,-1-1 0,5-5 0,-4 3-12,1-1-1,-1 1 1,0 0-1,0-1 1,-1 0-1,0 1 1,0-1-1,0 0 1,-1 0-1,0-10 1,-1 16-39,0 0 0,0 1 0,0-1 0,0 0 0,-1 0 0,1 0 0,0 1 0,0-1 0,-1 0 0,1 0 0,-1 1 0,1-1 0,-1 0 0,1 0 0,-1 1 0,1-1 0,-1 1 0,0-1 0,1 0 0,-1 1 0,0-1 0,1 1 0,-1 0 0,0-1 0,0 1 0,1 0 0,-1-1 0,0 1 0,0 0 0,0 0 0,1 0 0,-1-1 0,0 1 1,0 0-1,0 0 0,0 0 0,0 0 0,1 1 0,-1-1 0,0 0 0,0 0 0,0 0 0,1 1 0,-1-1 0,0 0 0,0 1 0,1-1 0,-1 1 0,-1 0 0,-38 20-3284,17-1-1942,4-4-2291</inkml:trace>
</inkml:ink>
</file>

<file path=ppt/ink/ink1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8.895"/>
    </inkml:context>
    <inkml:brush xml:id="br0">
      <inkml:brushProperty name="width" value="0.025" units="cm"/>
      <inkml:brushProperty name="height" value="0.025" units="cm"/>
    </inkml:brush>
  </inkml:definitions>
  <inkml:trace contextRef="#ctx0" brushRef="#br0">3 1 16528,'0'0'9673,"0"58"-8712,-3-23-513,3 0-352,0 1-128,2-7 0,9-4-544,0-7-225,-2-5-192,-2-5-1121,-2-3-609,-20-6-9352</inkml:trace>
</inkml:ink>
</file>

<file path=ppt/ink/ink1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9.240"/>
    </inkml:context>
    <inkml:brush xml:id="br0">
      <inkml:brushProperty name="width" value="0.025" units="cm"/>
      <inkml:brushProperty name="height" value="0.025" units="cm"/>
    </inkml:brush>
  </inkml:definitions>
  <inkml:trace contextRef="#ctx0" brushRef="#br0">1 3 5285,'0'0'19122,"84"14"-18065,-37-12-512,7-2-385,-1 0-609,-4-3-3330,-5-12-5702</inkml:trace>
</inkml:ink>
</file>

<file path=ppt/ink/ink1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0.160"/>
    </inkml:context>
    <inkml:brush xml:id="br0">
      <inkml:brushProperty name="width" value="0.025" units="cm"/>
      <inkml:brushProperty name="height" value="0.025" units="cm"/>
    </inkml:brush>
  </inkml:definitions>
  <inkml:trace contextRef="#ctx0" brushRef="#br0">0 313 15695,'0'0'6240,"10"-4"-4654,17-9-800,-1-1-1,0-2 1,-1-1 0,-1 0-1,33-32 1,-10 4 482,66-83-1,-103 119-922,-5 10-147,-5 23-88,-13 34 11,12-56-130,-7 21 64,2 0 1,-7 42 0,12-58-144,1 0 0,-1 0 0,2 1 0,-1-1 0,1 0 0,0 0 1,0 0-1,1 1 0,0-1 0,0-1 0,1 1 0,0 0 0,5 9 1,12 13-4075,-10-18-3223</inkml:trace>
</inkml:ink>
</file>

<file path=ppt/ink/ink1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0.489"/>
    </inkml:context>
    <inkml:brush xml:id="br0">
      <inkml:brushProperty name="width" value="0.025" units="cm"/>
      <inkml:brushProperty name="height" value="0.025" units="cm"/>
    </inkml:brush>
  </inkml:definitions>
  <inkml:trace contextRef="#ctx0" brushRef="#br0">0 54 12620,'0'0'2658,"0"-4"2019,83 18-3332,-40-17-768,3-12-481,-4 5-224,-3-3-1730,-8 3-2690,-6-3-5254</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4.081"/>
    </inkml:context>
    <inkml:brush xml:id="br0">
      <inkml:brushProperty name="width" value="0.025" units="cm"/>
      <inkml:brushProperty name="height" value="0.025" units="cm"/>
    </inkml:brush>
  </inkml:definitions>
  <inkml:trace contextRef="#ctx0" brushRef="#br0">0 0 24087,'0'0'5861,"5"8"-3950,28 55-1665,-4 1 0,-2 1 0,19 73 0,-16-48-388,42 89 0,-56-155-1808,-13-21-2565</inkml:trace>
</inkml:ink>
</file>

<file path=ppt/ink/ink1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1.145"/>
    </inkml:context>
    <inkml:brush xml:id="br0">
      <inkml:brushProperty name="width" value="0.025" units="cm"/>
      <inkml:brushProperty name="height" value="0.025" units="cm"/>
    </inkml:brush>
  </inkml:definitions>
  <inkml:trace contextRef="#ctx0" brushRef="#br0">0 130 13132,'0'0'14446,"9"-7"-13293,121-115 192,-130 122-1350,1 1 0,-1-1 0,1 1-1,-1-1 1,1 1 0,-1-1-1,0 1 1,1-1 0,-1 1 0,0-1-1,0 1 1,1 0 0,-1-1-1,0 1 1,0 0 0,0-1-1,0 1 1,1 0 0,-1-1 0,0 1-1,0 0 1,0-1 0,-1 1-1,1-1 1,0 1 0,0 0-1,0-1 1,0 1 0,-1 1 0,-2 27-130,0-15 124,2-10-30,-1 1 0,1 0 1,0 0-1,0 0 0,0 0 0,1 0 1,0 0-1,0 0 0,0 0 0,2 8 1,-2-13-96,1 1 1,-1-1-1,0 1 1,1-1-1,-1 0 0,0 0 1,1 1-1,-1-1 1,1 0-1,-1 1 1,0-1-1,1 0 1,-1 0-1,1 0 0,-1 0 1,1 1-1,-1-1 1,1 0-1,-1 0 1,1 0-1,-1 0 1,1 0-1,-1 0 1,1 0-1,-1 0 0,1 0 1,-1-1-1,1 1 1,-1 0-1,1 0 1,-1 0-1,0-1 1,1 1-1,0 0 0,15-11-7947,-1-9-7933</inkml:trace>
</inkml:ink>
</file>

<file path=ppt/ink/ink1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1.597"/>
    </inkml:context>
    <inkml:brush xml:id="br0">
      <inkml:brushProperty name="width" value="0.025" units="cm"/>
      <inkml:brushProperty name="height" value="0.025" units="cm"/>
    </inkml:brush>
  </inkml:definitions>
  <inkml:trace contextRef="#ctx0" brushRef="#br0">52 109 12396,'0'0'2840,"-8"0"-198,4 0-1968,2 0-406,-1-1 0,1 1 0,-1 0 0,1 0-1,-1 0 1,1 1 0,-1-1 0,1 1 0,-1-1 0,1 1 0,0 0 0,-1-1 0,1 1 0,-4 3 0,37-2 2577,345-33 1851,-146 7-4459,-42 13-581,-61 6-763,134-24 1,-199 12-629,-92 16-4922,7 1 1382</inkml:trace>
</inkml:ink>
</file>

<file path=ppt/ink/ink1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2.078"/>
    </inkml:context>
    <inkml:brush xml:id="br0">
      <inkml:brushProperty name="width" value="0.025" units="cm"/>
      <inkml:brushProperty name="height" value="0.025" units="cm"/>
    </inkml:brush>
  </inkml:definitions>
  <inkml:trace contextRef="#ctx0" brushRef="#br0">0 197 15791,'0'0'8643,"10"-5"-7063,261-178 2258,-270 182-3844,0 0 0,0 0 0,-1 1 0,1-1 0,0 0 0,1 1 1,-1-1-1,0 1 0,0-1 0,0 1 0,0-1 0,0 1 0,0 0 0,0-1 0,1 1 0,-1 0 0,0 0 0,0 0 0,0 0 0,1 0 0,-1 0 0,0 1 0,0-1 0,0 0 0,2 1 0,-2 0 4,-1 0-1,1 0 0,0 0 0,0 1 0,-1-1 1,1 0-1,-1 0 0,1 1 0,-1-1 0,1 0 1,-1 0-1,0 1 0,0-1 0,0 0 1,0 1-1,0-1 0,0 0 0,0 3 0,-2 10 40,0 1 0,-8 29-1,8-38-7,-3 13-9,-1-2-19,2 0 1,0 0-1,1 0 0,0 21 1,2-38-7,1 1 1,0-1 0,0 0 0,0 1-1,1-1 1,-1 1 0,0-1 0,0 1-1,0-1 1,0 0 0,0 1 0,0-1-1,1 1 1,-1-1 0,0 0 0,0 1-1,0-1 1,1 0 0,-1 1 0,0-1-1,1 0 1,-1 1 0,0-1-1,1 0 1,-1 0 0,0 1 0,1-1-1,-1 0 1,0 0 0,1 0 0,-1 0-1,1 1 1,-1-1 0,0 0 0,1 0-1,0 0 1,20-4-1553,16-18-6604,-17 0-2260</inkml:trace>
</inkml:ink>
</file>

<file path=ppt/ink/ink1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2.435"/>
    </inkml:context>
    <inkml:brush xml:id="br0">
      <inkml:brushProperty name="width" value="0.025" units="cm"/>
      <inkml:brushProperty name="height" value="0.025" units="cm"/>
    </inkml:brush>
  </inkml:definitions>
  <inkml:trace contextRef="#ctx0" brushRef="#br0">11 1 15631,'0'0'9481,"-11"58"-9449,11-40 0,5 3-320,2 2-1282,1-4-256,-2 2-576,-5-6-737,0-5-1313</inkml:trace>
</inkml:ink>
</file>

<file path=ppt/ink/ink1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2.778"/>
    </inkml:context>
    <inkml:brush xml:id="br0">
      <inkml:brushProperty name="width" value="0.025" units="cm"/>
      <inkml:brushProperty name="height" value="0.025" units="cm"/>
    </inkml:brush>
  </inkml:definitions>
  <inkml:trace contextRef="#ctx0" brushRef="#br0">0 99 14318,'0'0'7367,"65"-6"-5926,-24 3 160,11-1-1120,2 1-417,0-2-1025,-4 0-4228,-11 0-7559</inkml:trace>
  <inkml:trace contextRef="#ctx0" brushRef="#br0" timeOffset="1">601 0 10762,'0'0'11691,"-15"67"-10281,7-45-385,0 1-449,1 1-480,1-2-160,1-4-1089,0 0-801,1-4-320,1-5-352</inkml:trace>
</inkml:ink>
</file>

<file path=ppt/ink/ink1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3.137"/>
    </inkml:context>
    <inkml:brush xml:id="br0">
      <inkml:brushProperty name="width" value="0.025" units="cm"/>
      <inkml:brushProperty name="height" value="0.025" units="cm"/>
    </inkml:brush>
  </inkml:definitions>
  <inkml:trace contextRef="#ctx0" brushRef="#br0">1 13 19891,'0'0'10922,"25"-13"-20595,-15 13-833</inkml:trace>
</inkml:ink>
</file>

<file path=ppt/ink/ink1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3.507"/>
    </inkml:context>
    <inkml:brush xml:id="br0">
      <inkml:brushProperty name="width" value="0.025" units="cm"/>
      <inkml:brushProperty name="height" value="0.025" units="cm"/>
    </inkml:brush>
  </inkml:definitions>
  <inkml:trace contextRef="#ctx0" brushRef="#br0">0 0 21140,'0'0'7655,"0"72"-7270,0-45-321,5 0-64,4 0-513,3-4-1537,-3-1-640,-2-5-1634,-4-4-673,-3-7-1601</inkml:trace>
</inkml:ink>
</file>

<file path=ppt/ink/ink1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3.847"/>
    </inkml:context>
    <inkml:brush xml:id="br0">
      <inkml:brushProperty name="width" value="0.025" units="cm"/>
      <inkml:brushProperty name="height" value="0.025" units="cm"/>
    </inkml:brush>
  </inkml:definitions>
  <inkml:trace contextRef="#ctx0" brushRef="#br0">1 39 16367,'0'0'9610,"76"-16"-8105,-35 14-640,7-1-673,5 3-192,-4 0-512,-2-2-2852,-2-4-3330,-9-4-7656</inkml:trace>
</inkml:ink>
</file>

<file path=ppt/ink/ink1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4.564"/>
    </inkml:context>
    <inkml:brush xml:id="br0">
      <inkml:brushProperty name="width" value="0.025" units="cm"/>
      <inkml:brushProperty name="height" value="0.025" units="cm"/>
    </inkml:brush>
  </inkml:definitions>
  <inkml:trace contextRef="#ctx0" brushRef="#br0">0 291 13645,'0'0'12107,"6"-9"-10692,29-42-100,65-69-1,-7 9 178,-97 144-1887,-3-5 374,2 0 0,1 0-1,0 45 1,4-71-4,0 0-1,1-1 1,-1 1 0,0 0 0,1-1 0,0 1-1,-1-1 1,1 1 0,0-1 0,-1 1 0,1-1-1,0 1 1,0-1 0,0 0 0,0 1 0,1-1-1,-1 0 1,0 0 0,0 0 0,1 0-1,-1 0 1,1 0 0,-1 0 0,1-1 0,-1 1-1,1 0 1,-1-1 0,1 1 0,2-1 0,23 16-8439,-25-12 2710,-2 1-2104</inkml:trace>
</inkml:ink>
</file>

<file path=ppt/ink/ink1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4.937"/>
    </inkml:context>
    <inkml:brush xml:id="br0">
      <inkml:brushProperty name="width" value="0.025" units="cm"/>
      <inkml:brushProperty name="height" value="0.025" units="cm"/>
    </inkml:brush>
  </inkml:definitions>
  <inkml:trace contextRef="#ctx0" brushRef="#br0">0 19 14926,'0'0'7816,"52"-1"-7368,-22 1-160,1-5-160,4 3-96,-2-1-1313,-1 0-1858,-7-2-2402</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4.426"/>
    </inkml:context>
    <inkml:brush xml:id="br0">
      <inkml:brushProperty name="width" value="0.025" units="cm"/>
      <inkml:brushProperty name="height" value="0.025" units="cm"/>
    </inkml:brush>
  </inkml:definitions>
  <inkml:trace contextRef="#ctx0" brushRef="#br0">0 28 23286,'0'0'9481,"59"-27"-16335</inkml:trace>
</inkml:ink>
</file>

<file path=ppt/ink/ink1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5.279"/>
    </inkml:context>
    <inkml:brush xml:id="br0">
      <inkml:brushProperty name="width" value="0.025" units="cm"/>
      <inkml:brushProperty name="height" value="0.025" units="cm"/>
    </inkml:brush>
  </inkml:definitions>
  <inkml:trace contextRef="#ctx0" brushRef="#br0">60 0 12940,'0'0'12556,"4"9"-12043,-2-6-482,-1-2 21,1 1 0,-1 0 0,0-1 0,0 1 0,0 0 0,-1 0 0,1 0 0,0 0 0,-1 0 0,1-1 0,-1 1 0,1 0 0,-1 0 0,0 0 0,0 0 0,0 0 0,0 0 0,0 0 0,-1 0 0,1 0 0,0 0 0,-1 0 0,0 0 0,1 0 0,-1 0 0,0 0 0,0 0 0,0-1 0,0 1 0,0 0 0,0-1 0,-1 1 0,1-1 0,-1 1 0,1-1 0,-1 0 0,-1 2 0,-14 9 827,14-11-750,0 1 0,0 0 0,0 0 0,0 0 0,0 0 0,1 0 0,-1 1 0,1-1 0,-1 1 0,1-1 0,0 1 0,0 0 0,-3 6 0,46-8-145,-17-2-323,0 0-1,47-11 1,7-9-8193,-45 10-1777</inkml:trace>
</inkml:ink>
</file>

<file path=ppt/ink/ink1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5.654"/>
    </inkml:context>
    <inkml:brush xml:id="br0">
      <inkml:brushProperty name="width" value="0.025" units="cm"/>
      <inkml:brushProperty name="height" value="0.025" units="cm"/>
    </inkml:brush>
  </inkml:definitions>
  <inkml:trace contextRef="#ctx0" brushRef="#br0">0 153 10346,'0'0'8178,"14"0"-5738,78-7 1755,158-32 0,-52 5-3483,125-2-3741,-9 0-2852,-307 35 5335</inkml:trace>
</inkml:ink>
</file>

<file path=ppt/ink/ink1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6.104"/>
    </inkml:context>
    <inkml:brush xml:id="br0">
      <inkml:brushProperty name="width" value="0.025" units="cm"/>
      <inkml:brushProperty name="height" value="0.025" units="cm"/>
    </inkml:brush>
  </inkml:definitions>
  <inkml:trace contextRef="#ctx0" brushRef="#br0">1 207 13805,'0'0'14440,"11"-3"-12918,17-7-1189,0-1-1,-2-2 1,1 0 0,-2-2 0,32-23-1,73-60-70,-130 98-267,0-1 0,1 1 0,-1-1 1,0 1-1,1 0 0,-1-1 0,0 1 0,1 0 0,-1-1 0,1 1 1,-1 0-1,1 0 0,-1-1 0,0 1 0,1 0 0,-1 0 0,1 0 1,-1 0-1,1 0 0,-1 0 0,1 0 0,-1 0 0,1 0 0,0 0 0,-1 0 1,1 0-1,-1 0 0,1 0 0,-1 0 0,1 0 0,-1 0 0,0 1 1,1-1-1,-1 0 0,1 0 0,0 1 0,2 19-49,-12 29 155,-7-5-66,12-34-143,0-1 1,1 0-1,-1 1 0,2 0 1,-1 0-1,2 0 0,-1 0 1,1 0-1,1 11 1,0-20-29,0-1 0,1 1 1,-1-1-1,0 0 1,1 1-1,-1-1 1,0 1-1,1-1 1,-1 0-1,1 1 1,-1-1-1,0 0 1,1 1-1,-1-1 1,1 0-1,-1 0 1,1 1-1,-1-1 1,1 0-1,0 0 1,-1 0-1,1 0 1,-1 0-1,1 0 0,-1 0 1,1 0-1,-1 0 1,1 0-1,-1 0 1,1 0-1,0 0 1,-1 0-1,1-1 1,19-5-3783,1-12-3219,3-8-7603</inkml:trace>
</inkml:ink>
</file>

<file path=ppt/ink/ink1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6.434"/>
    </inkml:context>
    <inkml:brush xml:id="br0">
      <inkml:brushProperty name="width" value="0.025" units="cm"/>
      <inkml:brushProperty name="height" value="0.025" units="cm"/>
    </inkml:brush>
  </inkml:definitions>
  <inkml:trace contextRef="#ctx0" brushRef="#br0">52 1 18546,'0'0'5477,"-38"65"-3235,30-38-1409,3 0-161,5-1-383,0-2-225,2-1-193,8-3-1184,1-5-128,-1-2-673,-5-5-1506</inkml:trace>
</inkml:ink>
</file>

<file path=ppt/ink/ink1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6.791"/>
    </inkml:context>
    <inkml:brush xml:id="br0">
      <inkml:brushProperty name="width" value="0.025" units="cm"/>
      <inkml:brushProperty name="height" value="0.025" units="cm"/>
    </inkml:brush>
  </inkml:definitions>
  <inkml:trace contextRef="#ctx0" brushRef="#br0">1 78 17617,'0'0'8007,"57"-41"-7206,-19 32-256,10 1-417,0 3-160,2-2-1986,-2 2-3267,-6 2-6310</inkml:trace>
</inkml:ink>
</file>

<file path=ppt/ink/ink1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7.153"/>
    </inkml:context>
    <inkml:brush xml:id="br0">
      <inkml:brushProperty name="width" value="0.025" units="cm"/>
      <inkml:brushProperty name="height" value="0.025" units="cm"/>
    </inkml:brush>
  </inkml:definitions>
  <inkml:trace contextRef="#ctx0" brushRef="#br0">4 0 17681,'0'0'12844,"2"8"-11910,-1 3-794,0 0 0,0 0 1,-1 0-1,-1 0 0,-2 17 0,-1 31-159,4-58 7,1-1 0,0 1 0,-1 0 0,1-1 0,0 1 0,-1-1 0,1 1-1,0-1 1,0 1 0,0-1 0,-1 1 0,1-1 0,0 0 0,0 0 0,0 1 0,0-1 0,0 0 0,-1 0-1,1 0 1,0 0 0,0 0 0,0 0 0,0 0 0,0 0 0,0 0 0,1-1 0,29-2-751,1-16-2805,-6-10-6002,-15 8-1309</inkml:trace>
</inkml:ink>
</file>

<file path=ppt/ink/ink1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7.493"/>
    </inkml:context>
    <inkml:brush xml:id="br0">
      <inkml:brushProperty name="width" value="0.025" units="cm"/>
      <inkml:brushProperty name="height" value="0.025" units="cm"/>
    </inkml:brush>
  </inkml:definitions>
  <inkml:trace contextRef="#ctx0" brushRef="#br0">13 19 8456,'0'0'24311,"-13"-18"-24311</inkml:trace>
</inkml:ink>
</file>

<file path=ppt/ink/ink1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52.261"/>
    </inkml:context>
    <inkml:brush xml:id="br0">
      <inkml:brushProperty name="width" value="0.025" units="cm"/>
      <inkml:brushProperty name="height" value="0.025" units="cm"/>
    </inkml:brush>
  </inkml:definitions>
  <inkml:trace contextRef="#ctx0" brushRef="#br0">0 19 17585,'0'0'5381,"50"31"-3716,-1-31 289,15-4-865,5-8-865,1 0-160,-5 2-32,-11 2-608,-16 5-641,-14 3-128,-15 0-898,-17 3-3266,-14 2 737</inkml:trace>
</inkml:ink>
</file>

<file path=ppt/ink/ink1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52.616"/>
    </inkml:context>
    <inkml:brush xml:id="br0">
      <inkml:brushProperty name="width" value="0.025" units="cm"/>
      <inkml:brushProperty name="height" value="0.025" units="cm"/>
    </inkml:brush>
  </inkml:definitions>
  <inkml:trace contextRef="#ctx0" brushRef="#br0">0 1 12716,'0'0'12428,"78"33"-10891,-24-32-544,9-1-544,1 0-289,-5 0-32,-5 0-64,-10 0-128,-11 0-1634,-8 0-1569,-10 0-1826,-3 0-6918</inkml:trace>
</inkml:ink>
</file>

<file path=ppt/ink/ink1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57.656"/>
    </inkml:context>
    <inkml:brush xml:id="br0">
      <inkml:brushProperty name="width" value="0.025" units="cm"/>
      <inkml:brushProperty name="height" value="0.025" units="cm"/>
    </inkml:brush>
  </inkml:definitions>
  <inkml:trace contextRef="#ctx0" brushRef="#br0">264 15 13581,'0'0'6080,"-8"-3"-4121,3 1-1849,0 0-1,0 0 0,0 1 0,0-1 0,0 1 0,0 0 0,0 1 0,-1-1 0,1 1 0,0 0 0,0 0 1,-1 1-1,1 0 0,0 0 0,0 0 0,0 0 0,0 1 0,0 0 0,0 0 0,0 0 0,0 1 0,-6 4 0,-1 2-83,0 0 0,1 2-1,0-1 1,1 1-1,0 1 1,0 0-1,2 0 1,-12 20-1,16-24-13,-1 1 0,2 1 1,-1-1-1,1 0 0,0 1 0,1 0 0,0 0 1,1-1-1,0 1 0,0 0 0,1 0 0,1 0 1,2 19-1,-2-23-119,1-1 0,0 0 0,0 0-1,0 0 1,1 0 0,0 0 0,0 0 0,0-1 0,0 1 0,1-1 0,0 0-1,-1 0 1,2 0 0,-1-1 0,0 1 0,1-1 0,-1 0 0,1 0 0,0-1 0,0 1-1,0-1 1,0 0 0,10 2 0,7 1-1979,0-1 1,0-1-1,0-1 1,35 0-1,7-2-6947</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7.931"/>
    </inkml:context>
    <inkml:brush xml:id="br0">
      <inkml:brushProperty name="width" value="0.025" units="cm"/>
      <inkml:brushProperty name="height" value="0.025" units="cm"/>
    </inkml:brush>
  </inkml:definitions>
  <inkml:trace contextRef="#ctx0" brushRef="#br0">29 1 7399,'0'0'16165,"-2"12"-14532,-1 10-994,-7 40 1217,-4 115 0,14-176-1827,0 1 0,0-1 1,0 0-1,0 1 0,0-1 0,1 1 0,-1-1 1,0 0-1,0 1 0,1-1 0,-1 0 0,1 0 1,-1 1-1,1-1 0,0 0 0,0 0 0,-1 0 1,1 0-1,0 0 0,0 0 0,0 0 0,0 0 1,0 0-1,0 0 0,0 0 0,1 0 0,-1-1 1,0 1-1,0-1 0,0 1 0,1-1 0,-1 1 1,0-1-1,1 0 0,-1 1 0,0-1 0,1 0 1,-1 0-1,1 0 0,-1 0 0,0 0 0,1 0 1,2-1-1,2-1 77,1 0-1,-1 0 1,0 0 0,0 0 0,0-1-1,0 0 1,0-1 0,6-4 0,14-13 29,36-37 0,1-2-90,-63 60-43,0-1 0,1 1 0,-1 0-1,0-1 1,1 1 0,-1 0 0,0-1 0,1 1 0,-1 0 0,1 0 0,-1-1 0,1 1 0,-1 0 0,1 0 0,-1 0 0,0 0 0,1 0-1,-1-1 1,1 1 0,-1 0 0,1 0 0,-1 0 0,1 0 0,-1 0 0,1 1 0,-1-1 0,1 0 0,-1 0 0,1 0 0,0 1 0,6 14 136,-6 42 199,0-21-205,-1-35-132,1 0 0,-1 0 0,1 0 0,0 0 0,-1 0 0,1 0 0,0 0 0,0 0 0,0 0 0,0 0 0,0 0 0,0 0 0,0 0 0,0-1 0,0 1 0,0 0 0,0-1 0,0 1 0,1-1 0,-1 0 0,0 1 0,0-1 0,1 0 0,-1 1 0,0-1 0,1 0 0,-1 0 0,0 0 0,0 0 0,1-1 0,1 1 0,43-12 0,-31 4 0,0-1 0,23-18 0,-29 20 0,1 0 0,-1 0 0,1 1 0,0 0 0,1 0 0,0 1 0,-1 1 0,16-5 0,-25 9 0,0 1 0,-1-1 0,1 0 0,0 0 0,-1 1 0,1-1 0,-1 0 0,1 1 0,-1-1 0,1 0 0,-1 1 0,1-1 0,-1 1 0,1-1 0,-1 1 0,1-1 0,-1 1 0,0-1 0,1 1 0,-1 0 0,0-1 0,0 1 0,1-1 0,-1 1 0,0 0 0,0-1 0,0 1 0,0 0 0,0-1 0,0 1 0,0 0 0,0-1 0,0 1 0,0-1 0,0 2 0,-1 31 0,0-28 0,-21 103 0,36-134-3577,-7-6-1814,-3-8-1816</inkml:trace>
</inkml:ink>
</file>

<file path=ppt/ink/ink1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58.215"/>
    </inkml:context>
    <inkml:brush xml:id="br0">
      <inkml:brushProperty name="width" value="0.025" units="cm"/>
      <inkml:brushProperty name="height" value="0.025" units="cm"/>
    </inkml:brush>
  </inkml:definitions>
  <inkml:trace contextRef="#ctx0" brushRef="#br0">44 1 13100,'0'0'10319,"5"9"-9939,9 11-274,-3-4-44,-1 1 0,0 0 0,-1 1 0,11 30 1,-18-43-51,0 1 0,-1-1 0,0 1 0,0 0 0,-1-1 0,1 1 0,-1 0 0,-1 0 0,1-1 1,-1 1-1,0 0 0,0-1 0,0 1 0,-1 0 0,0-1 0,0 0 0,0 1 0,-1-1 1,0 0-1,0 0 0,-6 7 0,-32 30-1207,40-40 808,-1 0 0,0 0 0,0-1 0,0 1 1,0-1-1,0 0 0,0 1 0,0-1 0,0 0 0,0 0 1,0-1-1,-1 1 0,1 0 0,0-1 0,-1 1 1,1-1-1,-1 0 0,1 0 0,0 0 0,-1 0 0,-3 0 1,-2-7-6576</inkml:trace>
</inkml:ink>
</file>

<file path=ppt/ink/ink1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58.559"/>
    </inkml:context>
    <inkml:brush xml:id="br0">
      <inkml:brushProperty name="width" value="0.025" units="cm"/>
      <inkml:brushProperty name="height" value="0.025" units="cm"/>
    </inkml:brush>
  </inkml:definitions>
  <inkml:trace contextRef="#ctx0" brushRef="#br0">1 48 14382,'0'0'3117,"8"-7"-480,-3 3-2327,1-1 0,0 1-1,0 0 1,0 1 0,0-1-1,1 1 1,-1 1-1,1-1 1,-1 1 0,1 0-1,0 0 1,0 1 0,0 0-1,0 1 1,0-1-1,12 2 1,-18-1-299,-1 0 0,1 0 0,0 0 0,-1 0 0,1 0 1,-1 0-1,1 0 0,0 1 0,-1-1 0,1 0 0,-1 0 0,1 1 0,0-1 0,-1 0 0,1 1 0,-1-1 0,1 1 1,-1-1-1,0 1 0,1-1 0,-1 1 0,1-1 0,-1 1 0,0-1 0,1 1 0,-1-1 0,0 1 0,0 0 0,1-1 0,-1 1 1,0 1-1,-7 22 469,-23 18 543,-71 49 1384,101-91-2402,-1 0-1,1 1 0,-1-1 0,1 0 1,-1 1-1,1-1 0,0 1 0,-1-1 1,1 0-1,-1 1 0,1-1 0,0 1 1,-1-1-1,1 1 0,0-1 0,0 1 1,0-1-1,-1 1 0,1 0 0,0-1 1,0 1-1,0-1 0,0 1 0,0-1 1,0 1-1,0 0 0,0-1 1,0 1-1,0-1 0,0 1 0,0-1 1,1 1-1,-1 0 0,0-1 0,0 1 1,1 0-1,23 2 70,34-13-434,31-17-5160,-45 11-816</inkml:trace>
</inkml:ink>
</file>

<file path=ppt/ink/ink1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0.441"/>
    </inkml:context>
    <inkml:brush xml:id="br0">
      <inkml:brushProperty name="width" value="0.025" units="cm"/>
      <inkml:brushProperty name="height" value="0.025" units="cm"/>
    </inkml:brush>
  </inkml:definitions>
  <inkml:trace contextRef="#ctx0" brushRef="#br0">1 61 6438,'0'0'7020,"2"-9"-3785,8-27-843,-10 35-2216,1 1-1,-1-1 1,0 0 0,0 0 0,0 0 0,1 1 0,-1-1 0,0 0-1,1 0 1,-1 0 0,0 1 0,1-1 0,-1 0 0,1 1 0,-1-1 0,1 0-1,0 1 1,-1-1 0,1 1 0,0-1 0,0 0 0,7 12 1129,-1 25-719,-14 196 2095,-1-53-360,8-179-2278,0 1 1,0-1-1,0 0 0,0 0 1,0 1-1,0-1 1,0 0-1,1 0 0,-1 1 1,0-1-1,0 0 1,0 0-1,0 1 0,1-1 1,-1 0-1,0 0 1,0 0-1,1 1 0,-1-1 1,0 0-1,0 0 1,1 0-1,-1 0 0,0 0 1,1 1-1,-1-1 1,0 0-1,1 0 0,-1 0 1,0 0-1,0 0 1,1 0-1,-1 0 0,0 0 1,1 0-1,-1 0 1,0 0-1,1-1 0,-1 1 1,0 0-1,0 0 1,1 0-1,-1 0 0,0 0 1,0 0-1,1-1 1,-1 1-1,0 0 0,0 0 1,1-1-1,15-9 531,18-25-522,-1-1 0,52-78 1,-18 23-77,-36 56-2307,-21 25 278,-1 0-1,-1 0 1,0 0-1,9-15 0</inkml:trace>
</inkml:ink>
</file>

<file path=ppt/ink/ink1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0.812"/>
    </inkml:context>
    <inkml:brush xml:id="br0">
      <inkml:brushProperty name="width" value="0.025" units="cm"/>
      <inkml:brushProperty name="height" value="0.025" units="cm"/>
    </inkml:brush>
  </inkml:definitions>
  <inkml:trace contextRef="#ctx0" brushRef="#br0">5 1 7976,'0'0'12267,"-5"55"-9096,5-37-608,2 3-962,8-2-992,6 3-449,0 0-224,1-4-2242,1-4-1858,-5-5-1986,2-5-4196</inkml:trace>
</inkml:ink>
</file>

<file path=ppt/ink/ink1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1.157"/>
    </inkml:context>
    <inkml:brush xml:id="br0">
      <inkml:brushProperty name="width" value="0.025" units="cm"/>
      <inkml:brushProperty name="height" value="0.025" units="cm"/>
    </inkml:brush>
  </inkml:definitions>
  <inkml:trace contextRef="#ctx0" brushRef="#br0">143 10 12075,'0'0'9028,"-12"0"-7619,4-1-1173,5 0-162,0 1-1,0-1 1,-1 1-1,1 0 1,0 0-1,0 0 1,-1 1-1,1-1 1,0 1-1,0-1 0,0 1 1,0 0-1,-1 0 1,1 0-1,1 1 1,-1-1-1,0 1 1,0 0-1,0 0 0,1 0 1,-4 3-1,0 2 126,0 0-1,1 0 0,0 0 0,1 1 1,0-1-1,0 1 0,0 0 0,1 1 0,1-1 1,-1 0-1,1 1 0,0 0 0,1-1 1,0 11-1,1-18-155,0 0-1,0 0 1,0 0 0,0 0 0,0 0-1,1 0 1,-1 0 0,0 0-1,1 0 1,-1-1 0,0 1 0,1 0-1,-1 0 1,1 0 0,0 0 0,-1-1-1,1 1 1,0 0 0,-1 0 0,1-1-1,0 1 1,0-1 0,-1 1-1,1 0 1,0-1 0,1 1 0,1 0 74,0 0 0,0-1 1,0 1-1,0-1 1,0 1-1,0-1 0,0 0 1,0 0-1,4-1 0,1 0 135,0-1 0,0 0-1,0 0 1,0-1 0,0 0-1,9-4 1,-2-3-157,1-1-1,-1 0 1,-1-1 0,0-1-1,-1 0 1,-1-1 0,0 0-1,0 0 1,-2-2-1,10-17 1,-19 32-223,-10 16-1175,5-8 993,-34 66-996,36-67 348,0 0 0,0 1 0,1-1 0,0 1 0,0-1 0,0 8 0,1-13 792,0-1 0,0 0 0,0 0 0,0 1 0,0-1 0,0 0 0,0 0 0,0 1-1,0-1 1,0 0 0,0 0 0,0 1 0,0-1 0,1 0 0,-1 0 0,0 1 0,0-1 0,0 0 0,0 0 0,1 0 0,-1 1 0,0-1 0,0 0 0,0 0 0,1 0 0,-1 0 0,0 1 0,0-1 0,1 0 0,-1 0 0,0 0 0,0 0 0,1 0 0,-1 0-1,0 0 1,0 0 0,1 0 0,-1 0 0,0 0 0,0 0 0,1 0 0,-1 0 0,0 0 0,1 0 0,-1 0 0,0 0 0,0 0 0,1 0 0,-1 0 0,0-1 0,0 1 0,1 0 0,1 0-803,14-4-6212</inkml:trace>
</inkml:ink>
</file>

<file path=ppt/ink/ink1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1.517"/>
    </inkml:context>
    <inkml:brush xml:id="br0">
      <inkml:brushProperty name="width" value="0.025" units="cm"/>
      <inkml:brushProperty name="height" value="0.025" units="cm"/>
    </inkml:brush>
  </inkml:definitions>
  <inkml:trace contextRef="#ctx0" brushRef="#br0">101 1 12300,'-4'9'2978,"-8"23"-1244,-54 161 4752,61-171-6220,0 0-1,2 0 1,0 0 0,2 1 0,0-1 0,1 1-1,5 30 1,-2-44 16,1-9 34,7-24 387,9-50 709,-17 62-1098,-2 8-275,8-33 182,2 1 0,16-37 0,-24 65-269,1-1 0,0 2 1,0-1-1,1 0 0,0 1 0,0 0 0,1 0 0,-1 1 0,2-1 0,-1 1 1,1 0-1,0 1 0,0 0 0,15-9 0,-20 13-4,0 0 0,0 0 0,0 0 0,0 1 0,0-1 0,0 0 0,0 1 0,0-1 0,0 1 0,1 0 0,-1 0 0,0 0 0,0 0 0,0 0 0,0 0 0,0 1 0,1-1 0,-1 1 0,3 0 0,-4 0 47,0 0 0,-1 0 1,1 0-1,0 0 0,0 0 0,0 0 1,-1 0-1,1 1 0,-1-1 0,1 0 1,-1 0-1,1 0 0,-1 1 0,0-1 1,0 0-1,1 1 0,-1-1 0,0 0 1,0 0-1,0 1 0,0-1 0,-1 0 1,1 2-1,-1 4 234,-1 0 0,0-1 0,0 1 0,-1 0 1,1-1-1,-1 1 0,-1-1 0,1 0 0,-1 0 1,-6 7-1,1-3 200,-2 0 1,1-1 0,-16 11 0,23-18-372,0 0 0,0 0 0,-1 0 0,1 0 0,0 0 0,-1-1 1,1 0-1,-1 0 0,0 0 0,1 0 0,-1 0 0,0-1 0,1 1 0,-1-1 1,0 0-1,0 0 0,-6-2 0,9 1-74,0 1 1,0-1-1,0 0 0,0 0 0,0 0 1,0 0-1,1 0 0,-1 0 0,0 0 1,1 0-1,-1-1 0,1 1 1,-1 0-1,1 0 0,0 0 0,-1-1 1,1 1-1,0 0 0,0 0 0,0-1 1,0 1-1,0 0 0,0-1 1,0 1-1,0 0 0,1 0 0,0-3 1,9-35-2268,-5 32 134,-1 0-1,1 0 1,0 0-1,0 1 0,12-12 1,12-6-10161</inkml:trace>
</inkml:ink>
</file>

<file path=ppt/ink/ink1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1.935"/>
    </inkml:context>
    <inkml:brush xml:id="br0">
      <inkml:brushProperty name="width" value="0.025" units="cm"/>
      <inkml:brushProperty name="height" value="0.025" units="cm"/>
    </inkml:brush>
  </inkml:definitions>
  <inkml:trace contextRef="#ctx0" brushRef="#br0">82 0 15855,'0'0'15033,"-1"9"-14659,-13 129 75,5-80-455,0 65 0,12-75-326,-2-40-211,-2-32 276,-2 1 290,-2 0 0,0 0 0,-2 0 0,0 1 1,-18-37-1,102 75 35,-70-16-169,-1 1 0,0-1 0,0 0 0,1 0-1,-1-1 1,0 0 0,0 0 0,0 0 0,1-1 0,-1 0-1,6-3 1,-3-1 286,1 0-1,-2 0 0,1-1 1,-1 0-1,10-11 0,-17 17 264,-5 35-283,-11 12 204,9-29-135,1-1 1,0 1 0,1 0 0,1 0 0,-1 27 0,4-43-349,1 0 0,-1 1 1,0-1-1,1 0 0,0 0 0,-1 0 1,1 0-1,0 0 0,-1 0 0,1 0 0,0 0 1,0 0-1,0 0 0,0-1 0,0 1 1,0 0-1,0 0 0,0-1 0,0 1 1,0-1-1,1 1 0,-1-1 0,0 0 0,0 1 1,0-1-1,1 0 0,-1 0 0,0 0 1,0 1-1,1-1 0,-1-1 0,0 1 0,0 0 1,3-1-1,-2 1-405,1 0 0,0 0 0,0 0 0,-1-1 0,1 1 0,-1-1 0,1 1 0,0-1 0,-1 0 0,1 0 0,-1 0 0,0-1 0,1 1 0,-1-1 0,0 1 0,3-3 0,3-13-10649</inkml:trace>
</inkml:ink>
</file>

<file path=ppt/ink/ink1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2.261"/>
    </inkml:context>
    <inkml:brush xml:id="br0">
      <inkml:brushProperty name="width" value="0.025" units="cm"/>
      <inkml:brushProperty name="height" value="0.025" units="cm"/>
    </inkml:brush>
  </inkml:definitions>
  <inkml:trace contextRef="#ctx0" brushRef="#br0">0 1 20531,'0'0'5670,"26"56"-31038</inkml:trace>
</inkml:ink>
</file>

<file path=ppt/ink/ink1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2.647"/>
    </inkml:context>
    <inkml:brush xml:id="br0">
      <inkml:brushProperty name="width" value="0.025" units="cm"/>
      <inkml:brushProperty name="height" value="0.025" units="cm"/>
    </inkml:brush>
  </inkml:definitions>
  <inkml:trace contextRef="#ctx0" brushRef="#br0">133 242 19346,'0'0'4041,"-8"0"-971,3 0-2961,0 0 1,0 1-1,0 0 0,0 0 1,0 0-1,0 1 0,0-1 1,0 1-1,1 0 0,-1 1 1,1-1-1,0 1 0,-1 0 1,1 0-1,0 0 0,1 0 0,-1 1 1,1 0-1,-1-1 0,1 1 1,0 0-1,-3 7 0,3-6-94,-1 0 0,2 1 0,-1-1 0,1 1 0,0-1 0,0 1 0,0 0 0,1 0 0,0 0-1,0 0 1,0 11 0,1-16-4,0 1 0,1-1-1,-1 0 1,0 1 0,1-1-1,-1 1 1,1-1 0,-1 1-1,1-1 1,0 0 0,0 0 0,-1 1-1,1-1 1,0 0 0,0 0-1,0 0 1,0 0 0,0 0-1,2 2 1,0-2 40,-1 0 1,1 0-1,-1-1 1,1 1-1,-1 0 1,1-1-1,0 0 0,-1 1 1,1-1-1,-1 0 1,1 0-1,0-1 0,-1 1 1,6-2-1,-3 1 13,0 0 0,0-1 0,0 0 0,0 0-1,0-1 1,0 1 0,0-1 0,-1 0 0,1-1 0,-1 1-1,0-1 1,0 1 0,4-6 0,5-8-86,0 0 1,11-22-1,11-14-342,-43 102-442,3-34 818,-13 41 232,17-52-175,0 0 0,1 0 1,-1-1-1,1 1 1,0 0-1,0 0 0,0 0 1,0 0-1,1-1 1,-1 1-1,3 7 1,-2-10-46,0 0 0,0 0 0,-1 0 0,1 0 0,0 0 0,0 0 1,0-1-1,0 1 0,1-1 0,-1 1 0,0 0 0,0-1 1,0 0-1,0 1 0,0-1 0,1 0 0,-1 1 0,0-1 0,0 0 1,1 0-1,-1 0 0,0 0 0,0 0 0,1-1 0,-1 1 1,0 0-1,0 0 0,0-1 0,0 1 0,1-1 0,-1 1 0,1-1 1,38-20 768,-17 2-750,-2 0-1,0-2 1,-1 0-1,-2-1 1,30-45-1,-25 30-32,-2-1 0,-1-1-1,17-50 1,-32 61-10,-5 28 0,0-1 0,0 1 0,-1 0 0,1 0 0,0-1 0,0 1 0,0 0 0,-1 0 0,1 0 0,0 0 0,-1-1 0,1 1 0,0 0 0,-1 0 0,1 0 0,0 0 0,0 0 0,-1 0 0,1 0 0,0 0 0,-1 0 0,1 0 0,0 0 0,-1 0 0,1 0 0,0 0 0,-1 0 0,1 0 0,0 0 0,0 0 0,-1 1 0,1-1 0,0 0 0,-1 0 0,1 0 0,0 0 0,0 1 0,-1-1 0,1 0 0,0 0 0,0 1 0,-43 37 0,35-29 0,-25 25 0,-46 63 0,72-88 0,0 1 0,1-1 0,1 1 0,0 0 0,0 0 0,1 1 0,0-1 0,1 1 0,0 0 0,1 0 0,0 0 0,0 23 0,2-32 1,0 0 1,1 0-1,-1 0 1,1 1-1,-1-1 1,1 0-1,0 0 1,0 0-1,0 0 0,0 0 1,1-1-1,-1 1 1,0 0-1,1 0 1,-1-1-1,1 1 1,-1-1-1,5 3 0,-1-1-21,1 1-1,-1-1 0,1-1 1,0 1-1,0-1 0,10 2 1,6 1-703,0-2 1,41 1-1,-27-4-6222,-2 0-5029</inkml:trace>
</inkml:ink>
</file>

<file path=ppt/ink/ink1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4.494"/>
    </inkml:context>
    <inkml:brush xml:id="br0">
      <inkml:brushProperty name="width" value="0.025" units="cm"/>
      <inkml:brushProperty name="height" value="0.025" units="cm"/>
    </inkml:brush>
  </inkml:definitions>
  <inkml:trace contextRef="#ctx0" brushRef="#br0">57 170 5862,'0'0'18887,"-7"10"-17985,1-1-647,0 0 0,0 0 0,1 1 0,0 0-1,1 0 1,0 1 0,1-1 0,0 1 0,1 0 0,0-1 0,-1 22 0,3-32-238,0 1 1,0 0-1,0-1 1,0 1-1,0-1 1,0 1-1,0 0 0,0-1 1,0 1-1,0-1 1,0 1-1,1-1 1,-1 1-1,0 0 1,0-1-1,1 1 1,-1-1-1,0 1 1,1-1-1,-1 1 0,1-1 1,-1 1-1,0-1 1,1 0-1,-1 1 1,1-1-1,-1 0 1,1 1-1,0-1 1,-1 0-1,1 0 0,-1 1 1,1-1-1,0 0 1,25-6 1008,19-23 438,-27 13-1309,-2-2 0,0 0 0,-1 0 0,0-2-1,20-36 1,-36 98-827,-4 6 638,2-34 33,1 1 0,1 0 1,0-1-1,2 20 0,0-32 10,-1-1 0,0 0 0,1 0 0,-1 0 0,1 0 0,-1 1 0,1-1 0,0 0 0,-1 0 0,1 0 0,0 0-1,0-1 1,0 1 0,-1 0 0,1 0 0,0 0 0,0-1 0,0 1 0,0 0 0,0-1 0,1 1 0,-1-1 0,0 1 0,0-1 0,0 0 0,0 1-1,1-1 1,-1 0 0,0 0 0,0 0 0,0 0 0,1 0 0,-1 0 0,0 0 0,0 0 0,0-1 0,1 1 0,1-1 0,2 0 32,0 0 0,0-1 1,0 1-1,-1-1 0,1 0 1,0-1-1,-1 1 1,6-5-1,1-2-40,-1-1 1,0 0-1,0-1 0,-1 0 1,0-1-1,-1 0 0,-1 0 1,0-1-1,0 1 0,-1-2 1,6-18-1,-16 46-1,-10 30 0,14-44 0,0 0 0,0 0 0,0-1 0,0 1 0,0 0 0,0 0 0,0 0 0,0 0 0,0 0 0,0 0 0,0-1 0,0 1 0,0 0 0,0 0 0,0 0 0,0 0 0,0 0 0,0 0 0,0 0 0,0-1 0,0 1 0,0 0 0,0 0 0,0 0 0,0 0 0,-1 0 0,1 0 0,0 0 0,0 0 0,0 0 0,0-1 0,0 1 0,0 0 0,0 0 0,-1 0 0,1 0 0,0 0 0,0 0 0,0 0 0,0 0 0,0 0 0,0 0 0,-1 0 0,1 0 0,0 0 0,0 0 0,0 0 0,0 0 0,0 0 0,0 0 0,0 0 0,-1 0 0,1 0 0,0 0 0,0 0 0,0 1 0,0-1 0,0 0 0,0 0 0,0 0 0,-1 0 0,-1-35 0,2 36 0,1 1 0,-1-1 0,0 1 0,1 0 0,-1-1 0,1 1 0,-1-1 0,1 1 0,0-1 0,0 0 0,0 1 0,-1-1 0,1 0 0,0 1 0,1-1 0,-1 0 0,0 0 0,0 0 0,0 0 0,1 0 0,-1 0 0,0 0 0,1-1 0,-1 1 0,1 0 0,-1-1 0,1 1 0,-1-1 0,1 0 0,0 1 0,-1-1 0,1 0 0,1 0 0,11 1 0,0 0 0,0-1 0,15-2 0,-3 1 0,-25 1 0,0 1 0,1-1 0,-1 0 0,1 0 0,-1 0 0,1 0 0,-1 0 0,0-1 0,1 1 0,-1 0 0,1-1 0,-1 1 0,0 0 0,1-1 0,-1 0 0,0 1 0,0-1 0,1 0 0,-1 0 0,0 0 0,0 1 0,0-1 0,0 0 0,0-1 0,0 1 0,0 0 0,-1 0 0,1 0 0,0 0 0,0-1 0,-1 1 0,1 0 0,-1-1 0,1 1 0,-1 0 0,0-1 0,0 1 0,1-1 0,-1 1 0,0 0 0,0-3 0,-2 4 0,0-1 0,0 1 0,0 0 0,1 0 0,-1 0 0,0 0 0,0 0 0,0 0 0,1 1 0,-1-1 0,0 1 0,0-1 0,1 1 0,-3 1 0,-2 1 0,0 1 0,0 0 0,0 1 0,1-1 0,-1 1 0,-6 8 0,10-11 0,1 1 0,-1-1 0,0 0 0,0 1 0,1 0 0,0-1 0,-1 1 0,1 0 0,0-1 0,0 1 0,1 0 0,-1 0 0,0 0 0,1 0 0,0 0 0,0 0 0,0 0 0,0 4 0,1-6-1,0 1 0,0-1 0,0 0 0,0 0 1,0 0-1,0 1 0,0-1 0,0 0 0,0 0 0,0 0 0,1-1 0,-1 1 0,0 0 0,1 0 1,-1-1-1,1 1 0,-1-1 0,1 1 0,-1-1 0,1 0 0,-1 1 0,1-1 0,1 0 1,42 3-192,-40-3 133,149 0-3166,-153 0 3241,-1 0 0,1 0 0,-1 0-1,1 0 1,-1 0 0,0 0 0,1 1 0,-1-1-1,1 0 1,-1 0 0,0 0 0,1 0-1,-1 1 1,1-1 0,-1 0 0,0 0-1,1 0 1,-1 1 0,0-1 0,1 0 0,-1 1-1,0-1 1,0 0 0,1 1 0,-1-1-1,0 0 1,0 1 0,0-1 0,0 1-1,1-1 1,-1 0 0,0 1 0,0-1 0,0 1-1,0-1 1,0 1 0,0-1 0,0 0-1,0 1 1,0-1 0,0 1 0,0-1 0,0 1-1,0-1 1,-1 0 0,1 1 0,0-1-1,0 1 1,0-1 0,0 0 0,-1 1-1,1-1 1,-1 1 0,1 0 82,-1 0-1,1 1 1,-1-1-1,0 0 0,0 0 1,0 0-1,0 0 1,1 1-1,-2-1 1,1 0-1,0 0 1,0-1-1,0 1 1,0 0-1,-1 0 1,0 0-1,1-1-85,0 0 0,0 0 0,0 0 0,0 0-1,0 0 1,0 0 0,1 0 0,-1 0-1,0-1 1,0 1 0,0 0 0,1-1 0,-1 1-1,0 0 1,0-1 0,1 1 0,-1-1 0,0 1-1,1-1 1,-1 1 0,0-1 0,1 0-1,-1 1 1,1-1 0,-1 0 0,1 0 0,-1-1-1,-11-32 309,11 31-300,0-1 0,1 1 0,-1-1 0,1 1 0,0-1 0,0 1-1,0-1 1,0 1 0,1-1 0,0 1 0,-1-1 0,1 1 0,0 0-1,1-1 1,-1 1 0,4-6 0,0 6-20,1 0 0,0 0 0,0 1 0,1-1 0,-1 2 0,1-1 0,-1 0 0,1 1 0,-1 1 0,8-1 0,34-7 0,-35 2 0,0 0 0,-1 0 0,0-1 0,0 0 0,0-1 0,-1-1 0,0 0 0,-1 0 0,0-1 0,0 0 0,-1-1 0,-1 0 0,0 0 0,0-1 0,-1 0 0,-1 0 0,0-1 0,0 0 0,5-20 0,-26 76 0,8-25 0,0 0 0,2 0 0,0 1 0,-4 31 0,8-38-127,1 1 0,0-1 0,1 1 0,0-1 0,1 1 0,0-1 0,1 0 0,0 0 0,1 0 0,1 0 0,-1-1 0,2 1 0,0-1 0,0-1 0,1 1 0,0-1 0,1 0 0,14 14 0,-3-13-3223,-18-11 3212,-1 0 0,1 0 0,-1 0 0,0-1 0,1 1 0,-1 0 0,0 0 0,1 0 0,-1-1 0,0 1 0,0 0 0,1-1 0,-1 1 0,0 0 0,0-1 0,1 1 0,-1 0 0,0-1 0,0 1 0,0-1 0,0 1 1,1 0-1,-1-1 0,0 1 0,0-1 0,0 1 0,0 0 0,0-1 0,0 1 0,0-1 0,-1-4-548,1 1 1,0-1-1,-1 1 1,0 0-1,0-1 1,0 1-1,-4-7 1,-3-5 179,-1 0 1,0 1-1,-13-15 1,-37-41 3492,34 44 1658,-34-51 0,59 78-4593,-1-1 0,1 0 0,-1 1 0,1-1 0,-1 0 0,1 0 0,-1 0 0,1 1 0,-1-1 0,1 0 1,0 0-1,0 0 0,-1 0 0,1 0 0,0 0 0,0 1 0,0-1 0,0 0 0,0 0 0,0 0 0,0 0 0,0 0 0,0 0 0,1 0 0,-1 0 0,0 1 0,1-1 0,-1 0 0,0 0 0,1 0 0,-1 0 1,1 1-1,-1-1 0,1 0 0,0 1 0,-1-1 0,1 0 0,0 1 0,-1-1 0,1 1 0,0-1 0,0 1 0,-1-1 0,1 1 0,0-1 0,0 1 0,0 0 0,0 0 0,0-1 0,-1 1 0,1 0 0,0 0 1,1 0-1,9-2 523,-1 1 1,1 1-1,18 0 1,-17 0-420,226 3-4219,-173-2-3181</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8.275"/>
    </inkml:context>
    <inkml:brush xml:id="br0">
      <inkml:brushProperty name="width" value="0.025" units="cm"/>
      <inkml:brushProperty name="height" value="0.025" units="cm"/>
    </inkml:brush>
  </inkml:definitions>
  <inkml:trace contextRef="#ctx0" brushRef="#br0">1 1 18738,'0'0'7623,"11"61"-7559,12-47-1441,6-4-2531,4-3-2082,4-2-3779</inkml:trace>
</inkml:ink>
</file>

<file path=ppt/ink/ink1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4:05.788"/>
    </inkml:context>
    <inkml:brush xml:id="br0">
      <inkml:brushProperty name="width" value="0.025" units="cm"/>
      <inkml:brushProperty name="height" value="0.025" units="cm"/>
    </inkml:brush>
  </inkml:definitions>
  <inkml:trace contextRef="#ctx0" brushRef="#br0">422 44 5733,'0'0'8574,"-8"-2"-6695,-55-16 1658,49 13-2445,-1 0 0,1 1 0,-29-4 0,37 7-1024,0 1 0,1 0-1,-1 0 1,1 1 0,-1 0-1,1 0 1,-1 0 0,1 0-1,-1 1 1,1 0 0,0 0-1,0 1 1,0-1 0,-9 7-1,-1 3-64,1 0 0,0 1 0,1 0 0,0 1 0,1 0 0,1 1 0,0 1 0,1 0 0,1 0 0,0 1-1,1 0 1,1 0 0,0 1 0,2 0 0,0 0 0,1 1 0,1-1 0,0 1 0,2 0 0,0-1 0,4 37-1,-3-51-5,0 1 0,1-1-1,0 0 1,-1 0-1,2 0 1,-1 0-1,0 1 1,1-1-1,0-1 1,0 1-1,0 0 1,0 0-1,1-1 1,-1 1 0,1-1-1,0 0 1,0 0-1,0 0 1,1 0-1,-1-1 1,1 1-1,-1-1 1,1 0-1,0 0 1,0 0-1,0 0 1,0-1 0,0 0-1,0 0 1,0 0-1,5 1 1,1-1 59,0 0 1,-1-1-1,1 0 1,0-1 0,0 0-1,-1-1 1,1 1-1,-1-2 1,1 1-1,-1-2 1,0 1 0,18-10-1,-8 1 195,0-1 1,0 0-1,-1-2 0,-1 0 1,0-1-1,-1-1 0,-1 0 1,20-31-1,-26 35-9,-1 0 0,-1-1 0,0 0 0,-1 0-1,0-1 1,-1 0 0,-1 0 0,0 0 0,-1-1 0,-1 1 0,0-1-1,-2 1 1,0-25 0,-1 37-217,1 0 1,-1 0-1,0 0 0,0 0 1,0 0-1,0 1 0,-1-1 0,1 0 1,-1 1-1,0-1 0,0 1 1,1-1-1,-2 1 0,1 0 0,0 0 1,0 0-1,-1 0 0,1 0 1,-1 0-1,1 1 0,-1-1 1,0 1-1,0 0 0,0-1 0,0 2 1,0-1-1,0 0 0,0 0 1,0 1-1,0 0 0,-5-1 1,3 1-251,1 0 0,0 1 0,0-1 1,0 1-1,-1-1 0,1 1 0,0 1 1,0-1-1,0 0 0,-5 4 1,6-4-434,1 1 1,-1-1 0,1 1 0,0 0 0,0 0 0,0 0 0,0 0-1,0 0 1,0 0 0,0 0 0,1 1 0,-1-1 0,1 1 0,0-1-1,-2 6 1,2 0-9320</inkml:trace>
</inkml:ink>
</file>

<file path=ppt/ink/ink1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4:06.862"/>
    </inkml:context>
    <inkml:brush xml:id="br0">
      <inkml:brushProperty name="width" value="0.025" units="cm"/>
      <inkml:brushProperty name="height" value="0.025" units="cm"/>
    </inkml:brush>
  </inkml:definitions>
  <inkml:trace contextRef="#ctx0" brushRef="#br0">176 48 8456,'0'0'9929,"-10"1"-9843,5 0-83,0-1 0,0 1 0,0 1 0,0-1 0,0 1 0,1 0 0,-1 0 0,1 0 0,-1 1 0,1 0 0,0-1 0,0 1 0,0 1 1,0-1-1,0 1 0,1-1 0,0 1 0,0 0 0,0 0 0,-5 9 0,-3 6 181,1 0 1,1 0 0,0 1-1,2 0 1,0 0 0,2 1-1,0 0 1,1 0-1,1 0 1,1 1 0,0 25-1,3-43-148,-1 0 0,1-1 0,0 1 0,0-1 0,0 1 0,0-1 0,1 1 0,-1-1 0,1 0 0,0 0 0,0 0-1,0 0 1,0 0 0,1 0 0,-1 0 0,1-1 0,0 1 0,-1-1 0,1 0 0,0 0 0,1 0 0,-1 0 0,0 0 0,0-1 0,1 0 0,-1 1-1,1-1 1,-1 0 0,1-1 0,-1 1 0,1-1 0,6 1 0,-1 0 107,0-1 0,0 1 0,1-2-1,-1 1 1,0-1 0,0-1 0,0 1 0,0-2 0,0 1 0,-1-1-1,1 0 1,10-6 0,-9 2 135,0 0 0,-1 0 1,0-1-1,-1 0 0,0-1 0,0 0 0,0 0 0,-1 0 0,-1-1 0,0 0 1,0 0-1,7-20 0,-7 12 166,0 0 0,-2 0 0,0 0 1,-1 0-1,-1-1 0,-1 1 0,-1-25 1,-1 35-372,0 1 1,-1 0 0,0 0 0,0 0 0,0 0-1,-1 0 1,-1 0 0,1 1 0,-1-1-1,0 1 1,0 0 0,-1 0 0,1 1 0,-11-10-1,12 12-185,0 1-1,0-1 0,-1 1 0,1-1 1,-1 1-1,0 0 0,1 1 1,-1-1-1,0 1 0,0-1 0,0 1 1,-5-1-1,6 2-249,0 0 0,1 0 0,-1 0 0,0 1 1,0-1-1,0 1 0,0-1 0,1 1 0,-1 0 0,0 0 0,1 0 0,-1 1 0,1-1 0,-1 0 1,1 1-1,-1 0 0,1-1 0,0 1 0,-2 3 0,-5 4-5099,6-2-4052</inkml:trace>
</inkml:ink>
</file>

<file path=ppt/ink/ink1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4:44.635"/>
    </inkml:context>
    <inkml:brush xml:id="br0">
      <inkml:brushProperty name="width" value="0.025" units="cm"/>
      <inkml:brushProperty name="height" value="0.025" units="cm"/>
    </inkml:brush>
  </inkml:definitions>
  <inkml:trace contextRef="#ctx0" brushRef="#br0">875 141 9513,'1'-11'2500,"-1"9"-1817,0-1 1,0 1-1,0 0 0,0 0 1,0-1-1,0 1 0,-1 0 1,1-1-1,-1 1 0,1 0 1,-3-3-1,2 4-421,0 0 0,0 0 0,-1 0 0,1 0 0,-1 0 0,1 1 0,-1-1 0,1 0 0,-1 1 0,0-1 1,1 1-1,-1 0 0,1-1 0,-1 1 0,0 0 0,1 0 0,-1 0 0,-3 1 0,-9 0 209,-1 0 1,1 1-1,-18 5 0,18-3-185,-1-1-1,0-1 0,-19 1 1,-27-6 362,50 1-569,-1 1-1,0 0 1,0 1 0,0 0 0,1 1 0,-1 1-1,0 0 1,1 0 0,-19 7 0,-4 6-43,1 1 0,1 2 0,1 1 0,1 1 1,0 2-1,1 1 0,2 1 0,1 2 0,0 0 1,2 2-1,1 1 0,2 0 0,0 2 0,2 0 0,2 1 1,1 1-1,-12 36 0,23-56-39,0 1 0,2 0-1,0 1 1,0-1 0,1 0 0,1 1 0,1 0 0,0-1-1,0 1 1,6 27 0,-4-33-7,1 0 0,0-1 0,0 1 0,1-1 0,0 0 0,1 0 0,-1 0 0,1-1 0,1 0 0,0 0 0,0 0 1,0 0-1,0-1 0,1 0 0,0-1 0,1 1 0,-1-1 0,15 6 0,7 2 11,1-1 1,0-2 0,1-1 0,0-1-1,0-1 1,45 2 0,197-2-3,-196-7-48,-49-2 25,0 0-1,0-3 1,0 0-1,-1-1 1,0-2-1,0-1 1,-1-1-1,0-1 1,0-1-1,-2-1 1,1-1-1,-2-2 1,0 0-1,-1-2 1,-1 0-1,0-1 1,-1-2-1,-2 1 1,21-31-1,-24 30 57,-1-1 1,-1-1-1,-1 0 0,-1 0 1,-1-1-1,-1-1 0,-1 1 1,-1-2-1,4-33 0,-8 38 32,-2-1 1,-1 1-1,0 0 0,-1-1 0,-2 1 0,0 0 1,-1 0-1,-1 1 0,-1-1 0,-1 1 0,-1 0 1,-11-22-1,13 31-24,0-1 0,0 1 1,-1 0-1,-1 1 0,0 0 0,0 0 1,-1 0-1,0 1 0,0 1 1,-1 0-1,0 0 0,-1 0 0,0 2 1,0-1-1,0 1 0,-1 1 1,0 0-1,0 1 0,0 0 0,-1 1 1,-24-4-1,10 5 30,-1 2 0,1 0 0,0 2 0,0 1 0,-50 12 0,29-1-283,0 2 0,-57 28 0,100-42 28,0 1-267,1-1-1,0 0 1,0-1-1,-1 1 1,1-1-1,-1 1 1,1-2-1,-1 1 1,0 0-1,-5-1 1,-2-3-6643</inkml:trace>
</inkml:ink>
</file>

<file path=ppt/ink/ink1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4:45.640"/>
    </inkml:context>
    <inkml:brush xml:id="br0">
      <inkml:brushProperty name="width" value="0.025" units="cm"/>
      <inkml:brushProperty name="height" value="0.025" units="cm"/>
    </inkml:brush>
  </inkml:definitions>
  <inkml:trace contextRef="#ctx0" brushRef="#br0">715 293 11627,'-3'-9'-182,"-8"-38"-97,8 34 1573,1 0 0,-2 0 0,0 0-1,-10-22 1,12 31-1029,0 1-1,0-1 1,0 1 0,0 0-1,-1 0 1,0 0 0,0 0-1,1 0 1,-2 1-1,1-1 1,0 1 0,0 0-1,-1 0 1,1 0 0,-1 1-1,0-1 1,1 1-1,-1-1 1,0 1 0,0 1-1,-6-2 1,-4 2-207,1 0-1,0 1 1,0 0 0,-1 1-1,1 1 1,0 0 0,0 0-1,1 1 1,-1 1 0,1 0-1,0 1 1,0 1 0,1-1-1,0 2 1,-13 10 0,-12 12-78,1 1 0,2 2 0,-30 38 0,37-38 52,0 1 0,3 1 0,1 1 0,1 1-1,2 1 1,-15 45 0,23-53 19,1 1-1,2 0 1,2 0-1,0 1 1,2 0 0,2 0-1,1 0 1,4 53-1,0-72-49,0 0 1,0-1-1,1 1 0,1-1 0,0 0 0,1-1 0,0 1 0,1-1 0,0-1 0,1 1 1,0-1-1,0 0 0,1-1 0,0 0 0,1 0 0,0-1 0,21 13 0,2-1-1,1-1-1,0-2 0,1-2 0,66 20 0,-8-10-105,1-4 1,0-5-1,1-3 0,1-5 0,145-6 0,-212-4 124,0-1 0,0-2 0,-1-1 1,0-1-1,0-1 0,-1-2 0,0 0 0,0-2 0,-1-1 1,-1-1-1,40-30 0,-35 21 618,-2-1 1,0-2 0,-2 0-1,-1-2 1,-1-1-1,-2 0 1,-1-2-1,29-55 1,-40 63-520,0-1 0,-2 0 0,-1 0 1,-1 0-1,-1-1 0,-1 0 0,-1 0 0,-2 0 0,0 0 0,-1 0 0,-2 0 1,-8-45-1,2 31 0,-2 1 0,-2 0 1,-1 0-1,-2 2 0,-1 0 0,-2 0 1,-33-46-1,39 65-117,0 0 0,-2 1 0,0 0 0,-1 1 0,-1 1 0,0 1 0,-1 0 0,0 1 0,-1 0 0,0 2 0,-1 0 0,0 1 0,-24-7 0,14 7 0,-1 2 0,0 1 0,0 2 0,0 1 0,-1 1 0,1 1 0,-1 2 0,-47 7 0,24 2-69,-1 2 0,2 2-1,-66 28 1,-150 77-1207,212-93 795,-15 6-3560,16-15-2568</inkml:trace>
</inkml:ink>
</file>

<file path=ppt/ink/ink1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3.902"/>
    </inkml:context>
    <inkml:brush xml:id="br0">
      <inkml:brushProperty name="width" value="0.025" units="cm"/>
      <inkml:brushProperty name="height" value="0.025" units="cm"/>
    </inkml:brush>
  </inkml:definitions>
  <inkml:trace contextRef="#ctx0" brushRef="#br0">266 45 3876,'0'0'96,"-59"-13"-64,32 8-64,0 1-449,2 0 513,4 2 417,3-2-129,2 1 417,1-1 256,6 2-417,-1-1 321,-1 2-320,4 1-1634,-2 0 1217,2 0-769,3 0-1601</inkml:trace>
</inkml:ink>
</file>

<file path=ppt/ink/ink1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4.274"/>
    </inkml:context>
    <inkml:brush xml:id="br0">
      <inkml:brushProperty name="width" value="0.025" units="cm"/>
      <inkml:brushProperty name="height" value="0.025" units="cm"/>
    </inkml:brush>
  </inkml:definitions>
  <inkml:trace contextRef="#ctx0" brushRef="#br0">228 198 2723,'0'0'4500,"39"-21"48,-32 17-4377,38-26 450,-44 30-578,0-1 1,-1 1-1,1-1 1,0 1-1,-1-1 1,1 1-1,-1-1 1,1 0-1,0 1 1,-1-1-1,0 0 1,1 1-1,-1-1 1,1 0-1,-1 0 1,0 1-1,0-1 1,1 0-1,-1 0 1,0 0-1,0 1 0,0-1 1,0 0-1,0 0 1,0 0-1,0 0 1,0 1-1,0-1 1,0 0-1,-1 0 1,1 0-1,0 1 1,0-1-1,-1 0 1,1 0-1,-1 1 1,1-1-1,0 0 1,-1 1-1,1-1 1,-1 0-1,0 1 1,1-1-1,-1 1 1,0-1-1,1 1 0,-1-1 1,0 1-1,1-1 1,-1 1-1,0 0 1,-1-1-1,-127-66 2002,115 62-2580,0 0 1,-1 1-1,0 1 1,-22-2-1,-25-6-3769,33 4-3965</inkml:trace>
</inkml:ink>
</file>

<file path=ppt/ink/ink1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4.619"/>
    </inkml:context>
    <inkml:brush xml:id="br0">
      <inkml:brushProperty name="width" value="0.025" units="cm"/>
      <inkml:brushProperty name="height" value="0.025" units="cm"/>
    </inkml:brush>
  </inkml:definitions>
  <inkml:trace contextRef="#ctx0" brushRef="#br0">0 0 4965,'0'0'-2306</inkml:trace>
</inkml:ink>
</file>

<file path=ppt/ink/ink1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5.087"/>
    </inkml:context>
    <inkml:brush xml:id="br0">
      <inkml:brushProperty name="width" value="0.025" units="cm"/>
      <inkml:brushProperty name="height" value="0.025" units="cm"/>
    </inkml:brush>
  </inkml:definitions>
  <inkml:trace contextRef="#ctx0" brushRef="#br0">1257 161 4901,'8'2'331,"-1"-1"0,0 0 0,0 0 0,1-1 0,9-1 0,-15 1-199,-1 0-1,0 0 1,1 0-1,-1 0 1,0-1 0,0 1-1,0 0 1,1-1-1,-1 1 1,0-1-1,0 0 1,0 1 0,0-1-1,0 0 1,0 0-1,0 1 1,0-1 0,0 0-1,0 0 1,0 0-1,0 0 1,-1 0-1,1 0 1,-1-1 0,1 1-1,0 0 1,-1 0-1,0 0 1,1-1 0,-1 1-1,0 0 1,1 0-1,-1-1 1,0 1 0,0 0-1,0-1 1,0 1-1,-1 0 1,1 0-1,0-1 1,0 1 0,-1-1-1,-1-1-95,0 0-1,-1 0 1,1 0-1,-1 1 1,0-1 0,1 1-1,-1 0 1,0-1-1,0 2 1,-1-1-1,1 0 1,-6-2 0,-10-7 697,3 1-496,0 0 1,-1 1-1,0 1 0,0 0 1,-1 1-1,0 1 0,-35-7 1,23 8-203,1 2 1,-2 1 0,1 1-1,-40 5 1,-15 8 1,1 4 1,-118 38-1,167-44 53,-176 57 423,179-54-455,1 0-1,0 3 1,1 0 0,-38 28-1,58-37-56,1 1-1,1 0 1,-1 0-1,2 1 0,-1 0 1,1 0-1,0 1 1,1 0-1,0 0 0,1 0 1,0 1-1,0 0 1,-4 17-1,7-20 13,1 0 0,0-1-1,0 1 1,0 0 0,1 0-1,1 0 1,-1 0 0,1 0-1,0 0 1,1 0 0,0-1-1,0 1 1,1-1 0,0 1-1,0-1 1,1 0 0,0 0-1,0 0 1,0-1 0,9 11 0,-1-5 14,1-1 0,0 0 0,1 0 0,0-1 0,0-1 1,1 0-1,0-2 0,0 1 0,1-2 0,0 0 1,1-1-1,-1 0 0,34 4 0,9-3 170,0-2 0,100-6 0,-68-7-55,-1-3 0,-1-4 0,-1-4-1,0-4 1,-2-4 0,95-44 0,-175 70-161,28-13 318,0-1 0,-1-1 1,47-34-1,-74 47-186,1-1 0,-1 0 0,0 0 0,-1-1 1,1 1-1,-1-1 0,0-1 0,0 1 0,-1-1 0,0 1 0,0-1 0,0 0 0,-1-1 0,0 1 0,-1 0 0,1-1 0,-1 0 0,-1 1 0,0-1 0,0 0 1,0 0-1,-1 0 0,-1-9 0,-1 9-82,0 0 0,-1 0 0,0 0 1,-1 0-1,0 0 0,0 1 0,0-1 0,-1 1 1,0 0-1,-1 1 0,1-1 0,-1 1 0,-1 0 1,1 1-1,-1-1 0,0 1 0,0 1 0,0-1 1,-1 1-1,-9-3 0,-14-7-133,0 1-1,-1 2 1,-58-12-1,14 10-1846,-150-4-1,85 9-4203,56 0-3915</inkml:trace>
</inkml:ink>
</file>

<file path=ppt/ink/ink1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50:01.877"/>
    </inkml:context>
    <inkml:brush xml:id="br0">
      <inkml:brushProperty name="width" value="0.025" units="cm"/>
      <inkml:brushProperty name="height" value="0.025" units="cm"/>
    </inkml:brush>
  </inkml:definitions>
  <inkml:trace contextRef="#ctx0" brushRef="#br0">1380 79 7271,'-108'-10'5303,"-55"6"-1472,119 10-3428,0 1 1,1 2 0,-65 22-1,102-30-325,-18 9 31,-1 0 0,2 1 1,0 1-1,0 2 0,1 0 0,1 1 0,0 1 1,1 1-1,-29 32 0,-11 20-105,-70 102 0,120-157 23,0-1-1,1 2 1,0-1 0,1 1-1,1 0 1,0 1 0,1 0-1,1 0 1,0 0 0,1 1-1,1-1 1,1 1 0,-1 29 0,3-27-23,1 0 0,0 0 0,2-1 0,0 1 0,12 36 1,-11-44-17,2 1 0,-1 0 1,1-1-1,1 0 1,0 0-1,1-1 1,0 0-1,0 0 0,18 15 1,-10-12 4,1 0 0,0-2 0,1 0 0,0-1 1,34 13-1,103 26 106,-105-36-16,90 38 0,-113-37-30,1-2-1,0-1 1,1-1 0,0-2 0,1 0-1,-1-2 1,1-2 0,1 0-1,-1-2 1,0-2 0,1 0 0,-1-2-1,0-1 1,0-2 0,32-9-1,95-28 381,-36 11-305,171-69 0,-256 83-50,-1-1 0,0-2 1,-1-2-1,-2-1 0,0-1 0,-1-2 0,-2-1 0,-1-1 0,-1-2 0,41-57 1,-62 77-48,-1 0 1,0 0 0,0-1 0,-1 0 0,0 0 0,-1 0 0,0 0-1,-1 0 1,-1-1 0,1 1 0,-2-1 0,1 1 0,-2-1-1,-2-21 1,-5-11 9,-2 1 0,-21-63 0,26 93-28,3 2 104,-2-1-1,0 1 1,0 0-1,-1 0 1,-1 0-1,1 1 0,-2 0 1,1 0-1,-2 0 1,1 1-1,-1 0 1,-1 1-1,1-1 0,-1 2 1,-1-1-1,1 1 1,-1 1-1,-1 0 1,1 0-1,-15-5 0,-25-6-119,0 1-1,-1 3 1,0 2-1,-83-6 1,-215 4 170,305 13-108,-2-1-27,1 1 1,0 3 0,0 2 0,0 1 0,0 3-1,-48 15 1,7 10-81,2 3-1,1 4 1,-144 97 0,81-33-45,-135 127 0,260-213 98,1 1-1,1 1 1,1 0 0,0 2-1,2 0 1,1 1-1,-19 37 1,27-43-11,-1 0 0,2 0 0,1 1-1,0 0 1,1 0 0,1 0 0,1 0 0,1 1-1,0-1 1,2 0 0,4 35 0,-1-37-15,1 0 0,1 0 0,0-1 0,1 0-1,0 0 1,2-1 0,0 0 0,0 0 0,2-1 0,-1 0 0,2-1 0,18 16 0,-6-7-57,1-1 0,1-1 0,1-1 0,0-2 0,55 25 0,-50-29 66,2-2 1,0-1-1,0-2 0,0-1 1,1-2-1,0-1 1,0-2-1,1-1 1,-1-2-1,0-2 0,47-8 1,-2-6 40,-1-3 1,-1-3-1,135-60 0,-103 32-8,-2-4 0,172-118 0,-230 137 10,-1-3-1,-1-2 1,-3-2 0,-1-2 0,-3-2 0,-1-1 0,36-60 0,-68 94-16,0 0 1,0-1-1,-1 0 0,-1 0 1,-1 0-1,0-1 0,4-25 1,-8 32-1,-1 0 0,1 1 0,-2-1 0,1 0 0,-1 0 0,0 1 0,-1-1 0,0 0 0,0 1 0,-1 0 0,0-1 0,-1 1 0,0 0 0,0 1 0,-8-12 0,-44-57 95,-3 2 1,-129-122-1,165 177-93,-1 1 0,-1 1 0,-1 1 0,0 2-1,-1 0 1,0 2 0,-1 1 0,0 1 0,-1 1 0,0 2 0,0 1 0,-1 1-1,-35-1 1,18 4-51,0 2 0,0 2 0,0 2-1,0 2 1,1 2 0,0 2 0,-76 27 0,71-17 22,0 3 1,2 2 0,0 2 0,2 2 0,1 1-1,2 3 1,1 2 0,2 2 0,-48 53 0,76-72-22,0 1 0,1 0 0,1 1 1,1 0-1,1 0 0,1 1 0,1 0 1,0 1-1,-6 43 0,7-24 4,2 1-1,2 1 1,2-1-1,7 58 0,-3-74 7,1 0-1,1 0 0,2-1 0,0 0 1,2 0-1,0-1 0,2-1 0,1 1 0,1-2 1,0 0-1,2-1 0,0 0 0,2-1 0,26 23 1,-23-24-115,1-1 0,1-1 1,1-1-1,0-1 0,1-2 0,0 0 1,1-1-1,1-2 0,0 0 1,0-2-1,1-1 0,0-1 0,31 2 1,1-6 204,0-3 0,0-3 0,0-2 0,0-2 0,-1-3 0,-1-3 0,0-2 0,64-28 0,-19 0 16,-2-4-1,-2-5 1,133-94 0,-170 103-64,-2-2 0,-2-3 0,89-96 0,-128 125 53,-2-1-1,-1-1 1,0 0-1,-2-2 1,0 1 0,-2-2-1,-1 0 1,0 0-1,-2-1 1,-1 0-1,-2 0 1,0-1 0,3-47-1,-8 67-10,-1 0 0,-1 0 1,1 0-1,-1 1 0,-1-1 0,1 0 0,-1 0 0,0 1 0,-1-1 0,1 1 0,-1 0 0,-1 0 1,1 0-1,-1 0 0,0 1 0,-5-6 0,1 3-12,0 0 1,-1 1-1,0 1 1,0-1-1,0 1 1,-1 1-1,0 0 1,0 0-1,-12-3 1,-12-2-5,-1 1 0,1 2 0,-1 2 0,0 1 0,-46 1 1,8 4-14,1 4 1,-97 18 0,-143 47-27,38-8-180,219-52-55,-270 61-3002,256-51 410,-73 31 0,27 0-3313</inkml:trace>
</inkml:ink>
</file>

<file path=ppt/ink/ink1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1.184"/>
    </inkml:context>
    <inkml:brush xml:id="br0">
      <inkml:brushProperty name="width" value="0.025" units="cm"/>
      <inkml:brushProperty name="height" value="0.025" units="cm"/>
    </inkml:brush>
  </inkml:definitions>
  <inkml:trace contextRef="#ctx0" brushRef="#br0">93 0 20916,'0'0'6566,"-3"10"-5653,-5 19-418,0-2-211,1 0 1,1 0 0,-3 43-1,9-68-281,1-1 0,-1 1 0,1 0 0,-1-1 0,1 1-1,-1-1 1,1 1 0,0-1 0,0 0 0,-1 1 0,1-1-1,0 0 1,0 1 0,1-1 0,-1 0 0,0 0 0,0 0-1,0 0 1,1 0 0,-1 0 0,1 0 0,-1-1 0,1 1-1,-1 0 1,1-1 0,-1 1 0,1-1 0,2 1 0,55 7-4,-43-6-91,-7-1 45,5 0-348,0 1 0,0 0 0,27 9 0,-39-10 362,-1-1-1,1 1 1,0-1-1,0 1 1,-1 0 0,1-1-1,-1 1 1,1 0 0,0 0-1,-1 0 1,0 0 0,1 0-1,-1 1 1,0-1-1,1 0 1,-1 1 0,0-1-1,0 1 1,0-1 0,0 1-1,0-1 1,-1 1 0,1 0-1,0-1 1,-1 1-1,1 0 1,-1 0 0,0-1-1,0 1 1,1 0 0,-1 0-1,0 0 1,0-1-1,-1 1 1,1 0 0,0 0-1,-1-1 1,1 1 0,-1 0-1,-1 3 1,0-1 133,-2 0 1,1 1-1,0-1 0,-1-1 1,1 1-1,-1 0 1,0-1-1,-1 0 0,1 0 1,0 0-1,-1 0 1,0-1-1,0 0 0,1 0 1,-1 0-1,-8 1 1,-2 2 104,0-2 0,-1 0 1,1 0-1,-22-1 0,33-1-305,0-1-1,0 0 0,-1-1 1,1 1-1,0-1 0,0 0 1,0 0-1,0 0 0,0 0 1,0-1-1,0 0 1,0 1-1,1-2 0,-1 1 1,1 0-1,-1-1 0,1 1 1,0-1-1,-4-4 1,4 2-808,0 0 0,0 0 0,0 0 0,0-1 0,1 1 0,0-1 0,0 0 0,1 1 0,-1-1 1,1 0-1,1 0 0,-1 0 0,1-6 0,-1-34-11627</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8.636"/>
    </inkml:context>
    <inkml:brush xml:id="br0">
      <inkml:brushProperty name="width" value="0.025" units="cm"/>
      <inkml:brushProperty name="height" value="0.025" units="cm"/>
    </inkml:brush>
  </inkml:definitions>
  <inkml:trace contextRef="#ctx0" brushRef="#br0">169 0 9545,'0'0'9449,"-9"10"-5766,-13 12-1910,-2-1-1,0-1 0,-1-1 1,-28 16-1,42-26-1586,18-8-229,34-11-510,-4 1-206,-25 8 536,1-1-1,0 2 1,-1 0 0,1 1 0,-1 0-1,1 0 1,20 7 0,-30-8 300,0 1-1,1 1 1,-1-1 0,0 0 0,0 1 0,0 0 0,0 0 0,-1 0 0,1 0-1,0 0 1,-1 0 0,0 1 0,1-1 0,-1 1 0,0 0 0,0-1 0,0 1-1,-1 0 1,1 0 0,-1 0 0,0 1 0,1-1 0,-1 0 0,-1 0 0,1 1-1,0-1 1,-1 0 0,0 1 0,1-1 0,-2 1 0,1-1 0,0 0 0,-1 5 0,-1-3-27,0 0 1,0 0 0,0 0 0,0-1 0,-1 1 0,0-1-1,0 0 1,0 0 0,0 0 0,-1 0 0,1 0 0,-1-1 0,0 1-1,0-1 1,-1 0 0,1-1 0,0 1 0,-1-1 0,-8 4-1,5-3-7,1 1-1,-1-2 1,1 1 0,-1-1-1,0 0 1,0-1-1,0 1 1,0-2-1,0 1 1,0-1-1,0 0 1,-10-2-1,17 2-101,0-1 1,0 1-1,0 0 0,0-1 0,0 1 1,0-1-1,0 0 0,0 1 1,1-1-1,-1 0 0,0 1 0,0-1 1,0 0-1,1 0 0,-1 0 0,0 0 1,1 0-1,-1 0 0,1 0 1,-1 0-1,1 0 0,-1 0 0,1 0 1,0 0-1,0 0 0,-1 0 1,1 0-1,0 0 0,0 0 0,0 0 1,0-1-1,0 1 0,0 0 0,1 0 1,-1-2-1,1-1-662,0 1 1,0-1-1,0 1 0,1 0 1,-1-1-1,1 1 0,0 0 1,0 0-1,4-6 0,11-7-11386</inkml:trace>
</inkml:ink>
</file>

<file path=ppt/ink/ink1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1.528"/>
    </inkml:context>
    <inkml:brush xml:id="br0">
      <inkml:brushProperty name="width" value="0.025" units="cm"/>
      <inkml:brushProperty name="height" value="0.025" units="cm"/>
    </inkml:brush>
  </inkml:definitions>
  <inkml:trace contextRef="#ctx0" brushRef="#br0">1 10 16720,'0'0'6118,"64"-9"-4773,-39 9-865,7 0-320,3 0-352,1 4-2562,0 1-4069</inkml:trace>
</inkml:ink>
</file>

<file path=ppt/ink/ink1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1.903"/>
    </inkml:context>
    <inkml:brush xml:id="br0">
      <inkml:brushProperty name="width" value="0.025" units="cm"/>
      <inkml:brushProperty name="height" value="0.025" units="cm"/>
    </inkml:brush>
  </inkml:definitions>
  <inkml:trace contextRef="#ctx0" brushRef="#br0">92 3 14574,'0'0'10442,"-10"9"-9561,-2 4-462,0 0 0,1 0 0,-13 21 0,21-30-416,0 0-1,1 0 1,0 0 0,-1 0 0,2 0 0,-1 0-1,0 0 1,1 1 0,0-1 0,0 1-1,0-1 1,1 1 0,-1-1 0,1 1 0,0 0-1,1-1 1,-1 1 0,1-1 0,0 1-1,0-1 1,0 1 0,2 4 0,-1-6-33,1-1 1,-1 0-1,0 0 1,1 0-1,-1 0 1,1 0-1,0-1 1,0 1-1,-1-1 1,1 0-1,0 0 1,0 0-1,0 0 1,0 0-1,0-1 1,1 1-1,-1-1 1,0 0-1,0 0 1,0 0 0,0 0-1,6-1 1,1 0 64,-1-1 1,1 1 0,-1-1 0,0-1 0,0 0 0,13-6 0,-9 2 8,-1-1-1,0-1 1,0 0 0,0 0 0,18-22 0,-26 27 168,0 0 0,-1 0 1,0 0-1,0 0 1,0-1-1,0 1 0,-1-1 1,0 0-1,0 0 1,0 0-1,0 0 0,-1 0 1,0 0-1,0 0 1,0-1-1,-1 1 0,0 0 1,0 0-1,-1-11 1,0 15-186,1 0 1,-1 0-1,0 0 0,0 0 1,1 1-1,-1-1 1,0 0-1,0 0 1,0 0-1,0 1 0,0-1 1,0 1-1,-1-1 1,1 1-1,0-1 1,0 1-1,0-1 0,0 1 1,-1 0-1,1 0 1,0 0-1,0-1 1,-1 1-1,1 0 0,0 1 1,0-1-1,0 0 1,-3 1-1,-35 7 224,34-6-373,1 0 0,-1 0 0,1 0 0,0 1 0,0-1 0,0 1 0,0 0 0,1 0 0,-1 1-1,1-1 1,-1 1 0,1-1 0,0 1 0,1 0 0,-1 0 0,1 1 0,0-1 0,0 0 0,0 1 0,0-1 0,-1 8 0,3-11-92,0 0-1,0-1 1,0 1 0,0 0 0,1-1 0,-1 1-1,0 0 1,0-1 0,1 1 0,-1-1 0,0 1-1,1-1 1,-1 1 0,0-1 0,1 1 0,-1-1-1,1 1 1,-1-1 0,1 1 0,-1-1 0,1 1-1,-1-1 1,1 0 0,-1 1 0,1-1 0,0 0-1,-1 0 1,1 0 0,-1 1 0,1-1 0,1 0-1,23 1-5431,-18-1 3626,26 0-8352</inkml:trace>
</inkml:ink>
</file>

<file path=ppt/ink/ink1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2.247"/>
    </inkml:context>
    <inkml:brush xml:id="br0">
      <inkml:brushProperty name="width" value="0.025" units="cm"/>
      <inkml:brushProperty name="height" value="0.025" units="cm"/>
    </inkml:brush>
  </inkml:definitions>
  <inkml:trace contextRef="#ctx0" brushRef="#br0">228 0 15535,'-13'6'4468,"-9"5"-3442,0 1 0,1 1 0,0 1 0,-25 22 0,39-30-883,0 0 1,0 0 0,1 1-1,0 0 1,0 0-1,1 0 1,0 1-1,0-1 1,0 1-1,1 1 1,0-1 0,1 1-1,0-1 1,0 1-1,1 0 1,0 0-1,0 9 1,2-16-141,0 0-1,0 0 1,0-1 0,0 1 0,0 0-1,1 0 1,-1-1 0,1 1 0,-1 0 0,1-1-1,-1 1 1,1 0 0,0-1 0,0 1-1,0-1 1,0 1 0,0-1 0,0 0-1,1 1 1,-1-1 0,0 0 0,1 0-1,-1 0 1,2 1 0,0-1 8,1 1 0,-1-1 0,1 0 0,-1 0 0,1-1 0,-1 1-1,1-1 1,-1 1 0,1-1 0,0-1 0,4 1 0,1-2 10,1 1-1,-1-1 0,0-1 1,-1 1-1,1-2 1,0 1-1,-1-1 1,15-10-1,-13 7 239,-2 0-1,1-1 0,-1 0 1,0-1-1,-1 0 0,0 0 0,0-1 1,-1 0-1,0 0 0,-1 0 1,0 0-1,0-1 0,-2 0 1,1 0-1,-1 0 0,-1-1 1,2-18-1,-4 30-257,0-1-1,0 0 1,0 1-1,0-1 1,0 0-1,-1 0 1,1 1-1,0-1 1,0 0-1,-1 1 1,1-1-1,0 0 1,-1 1-1,1-1 1,-1 1 0,1-1-1,-1 1 1,1-1-1,-1 1 1,0-1-1,1 1 1,-1-1-1,1 1 1,-1 0-1,0-1 1,1 1-1,-1 0 1,0 0-1,-1-1 1,-30-1 3,23 3-5,-1 1 0,1 0 1,-1 0-1,-13 6 0,20-7-111,0 0-1,1 0 1,-1 1 0,1 0-1,-1-1 1,1 1 0,-1 0 0,1 0-1,0 0 1,0 1 0,0-1-1,0 0 1,0 1 0,1 0-1,-1-1 1,1 1 0,0 0-1,0-1 1,-2 5 0,3-5-60,0 0 1,0 0-1,0 0 0,0 1 1,0-1-1,1 0 1,-1 0-1,1 0 0,-1 0 1,1 0-1,0 0 1,0 0-1,0-1 0,0 1 1,0 0-1,0 0 1,0 0-1,0-1 0,1 1 1,-1-1-1,1 1 0,-1-1 1,1 0-1,0 1 1,0-1-1,-1 0 0,1 0 1,3 1-1,16 7-8022,2-5-7234</inkml:trace>
</inkml:ink>
</file>

<file path=ppt/ink/ink1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2.606"/>
    </inkml:context>
    <inkml:brush xml:id="br0">
      <inkml:brushProperty name="width" value="0.025" units="cm"/>
      <inkml:brushProperty name="height" value="0.025" units="cm"/>
    </inkml:brush>
  </inkml:definitions>
  <inkml:trace contextRef="#ctx0" brushRef="#br0">182 84 20147,'0'0'10367,"-9"-4"-9379,4 2-916,1 0-57,0 0 0,1 1 0,-1-1 1,0 1-1,0 0 0,0 0 0,0 0 0,0 1 0,0-1 1,0 1-1,-1 0 0,1 0 0,0 1 0,0-1 0,0 1 1,0 0-1,0 0 0,0 0 0,0 0 0,1 1 0,-7 3 1,4-2-26,1 0 1,0 1 0,0 0 0,0 0 0,1 0 0,-1 0-1,1 1 1,0 0 0,0 0 0,0 0 0,1 0 0,0 0 0,0 1-1,0 0 1,1-1 0,0 1 0,0 0 0,0 0 0,1 0-1,-1 11 1,2-15 11,0-1-1,1 1 0,-1 0 1,1-1-1,-1 1 0,1-1 1,0 1-1,-1-1 0,1 0 1,0 1-1,0-1 0,0 0 1,0 1-1,0-1 0,1 0 1,-1 0-1,0 0 0,0 0 1,1 0-1,-1 0 0,1-1 1,-1 1-1,1 0 0,-1-1 1,1 1-1,-1-1 0,1 1 1,0-1-1,-1 0 0,1 0 1,-1 0-1,1 0 0,0 0 0,-1 0 1,3 0-1,4 0 37,0-1 0,1 1 1,-1-1-1,0-1 0,-1 1 0,11-5 0,-10 3-6,0 0 0,-1-1 0,0-1 0,1 1 0,-1-1 0,-1 0 1,1-1-1,-1 0 0,0 0 0,0 0 0,-1-1 0,1 1 0,-2-1 0,1-1 0,-1 1 0,0-1 0,0 1 0,-1-1 0,0 0 0,-1 0 0,1-1 0,1-15 0,-4 22-68,0 0-1,0 0 1,0 0 0,0 0-1,0 1 1,-1-1 0,1 0-1,0 0 1,-1 0 0,0 0-1,1 1 1,-1-1 0,0 0-1,0 0 1,0 1 0,0-1-1,0 1 1,0-1 0,0 1-1,-1-1 1,1 1 0,-1 0-1,-1-2 1,-1 1-170,1 1 0,-1-1 0,0 0 0,0 1 0,0 0 0,0 0-1,0 0 1,0 1 0,0-1 0,-6 1 0,-3 0-741,0 1 0,1 1-1,-1 0 1,0 0 0,1 2 0,-16 5 0,-24 15-6869</inkml:trace>
</inkml:ink>
</file>

<file path=ppt/ink/ink1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2.932"/>
    </inkml:context>
    <inkml:brush xml:id="br0">
      <inkml:brushProperty name="width" value="0.025" units="cm"/>
      <inkml:brushProperty name="height" value="0.025" units="cm"/>
    </inkml:brush>
  </inkml:definitions>
  <inkml:trace contextRef="#ctx0" brushRef="#br0">0 86 6438,'0'0'15540,"14"1"-13538,237-1 3918,141-19-3892,-106 4-2209,-202 12-9,66-3-457,198-31 0,-318 31 832,-36 6-1352,-46 10-7807,25-1-122</inkml:trace>
</inkml:ink>
</file>

<file path=ppt/ink/ink1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3.286"/>
    </inkml:context>
    <inkml:brush xml:id="br0">
      <inkml:brushProperty name="width" value="0.025" units="cm"/>
      <inkml:brushProperty name="height" value="0.025" units="cm"/>
    </inkml:brush>
  </inkml:definitions>
  <inkml:trace contextRef="#ctx0" brushRef="#br0">0 278 18898,'0'0'3769,"15"-5"69,20-10-2706,0-2-1,64-41 1,73-64 1453,-108 75-2303,-45 33-282,-19 14 0,-1 1 0,1-1 0,0 0 0,0 0 0,0 1 0,0-1 0,-1 0 0,1 0 0,0 1 0,0-1 0,0 0 0,0 1 0,0-1 0,0 0 0,0 1 0,0-1 0,0 0 0,0 0 0,0 1 0,0-1 0,0 0 0,0 1 0,0-1 0,0 0 0,0 1 0,0-1 0,0 0 0,1 0 0,-1 1 0,0-1 0,0 0 0,0 0 0,0 1 0,1-1 0,-1 0 0,0 0 0,0 1 0,1-1 0,-1 0 0,0 0 0,0 0 0,1 0 0,-1 0 0,0 1 0,0-1 0,1 0 0,-1 0 0,0 0 0,1 0 0,-1 0 0,0 0 0,1 0 0,-1 0 0,0 0 0,0 0 0,1 0 0,-1 0 0,0 0 0,1 0 0,-1 0 0,0 0 0,1 0 0,-1-1 0,0 1 0,0 0 0,1 0 0,-1 0 0,1-1 0,-7 22 4,0-1-1,-1 0 1,-13 24 0,13-30-13,0 1 0,1-1 1,0 1-1,2 0 0,0 1 0,0-1 0,1 1 1,0 17-1,7-23-2439,12-10-6005,0-5-3324</inkml:trace>
  <inkml:trace contextRef="#ctx0" brushRef="#br0" timeOffset="1">545 221 20692,'0'0'5413,"-42"65"-2819,35-45-1697,6 2-352,1-4-481,0-4-193,11-2-2113,-3-5-3011,0-4-3363</inkml:trace>
</inkml:ink>
</file>

<file path=ppt/ink/ink1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3.633"/>
    </inkml:context>
    <inkml:brush xml:id="br0">
      <inkml:brushProperty name="width" value="0.025" units="cm"/>
      <inkml:brushProperty name="height" value="0.025" units="cm"/>
    </inkml:brush>
  </inkml:definitions>
  <inkml:trace contextRef="#ctx0" brushRef="#br0">149 22 21524,'0'0'6887,"-10"1"-6594,3 0-227,1 0-1,0 1 0,-1 0 1,1 0-1,0 0 0,0 1 1,0 0-1,0 0 0,1 0 1,-1 1-1,1 0 0,0 0 1,0 0-1,0 1 0,1 0 1,-1 0-1,1 0 0,0 0 1,1 0-1,-5 9 0,5-9 1,0 0-1,0 0 1,0 1-1,1-1 1,0 1-1,0-1 1,1 1-1,-1 0 1,1 0-1,0 0 1,0 5-1,2-9-54,-1-1 1,0 0-1,0 0 1,0 0-1,1 1 1,-1-1-1,0 0 0,1 0 1,-1 0-1,1 0 1,-1 0-1,1 0 1,0 0-1,0 0 0,-1 0 1,1 0-1,0 0 1,0 0-1,0 0 1,0 0-1,2 0 0,-1 0 9,1 0 0,-1 0 0,1 0 0,-1-1 0,1 0-1,0 1 1,-1-1 0,1 0 0,0 0 0,-1 0 0,1-1 0,0 1-1,-1-1 1,4 0 0,1-2 0,0 1 0,1-2 0,-1 1-1,-1-1 1,1 0 0,0 0 0,-1-1 0,0 0-1,0 0 1,-1 0 0,1-1 0,-1 1 0,9-14 0,-9 12 31,0-1 0,0 0 0,-1 0 0,0-1 0,0 1 1,-1-1-1,0 1 0,0-1 0,-1 0 0,0 0 0,0-14 1,-1 23-57,-1-1 0,0 1 0,0-1 0,0 1 0,0-1 0,-1 0 0,1 1 0,0-1 0,0 1 1,0-1-1,0 1 0,-1-1 0,1 1 0,0-1 0,0 1 0,-1-1 0,1 1 0,0-1 0,-1 1 1,1 0-1,0-1 0,-1 1 0,1-1 0,-1 1 0,1 0 0,-1-1 0,1 1 0,-1 0 0,1 0 0,-1-1 1,0 1-1,-20 3-725,17-2 358,0 1 0,0 0 0,0-1 1,0 2-1,1-1 0,-1 0 0,1 1 0,-5 4 0,-13 32-7363,18-23 822</inkml:trace>
</inkml:ink>
</file>

<file path=ppt/ink/ink1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4.003"/>
    </inkml:context>
    <inkml:brush xml:id="br0">
      <inkml:brushProperty name="width" value="0.025" units="cm"/>
      <inkml:brushProperty name="height" value="0.025" units="cm"/>
    </inkml:brush>
  </inkml:definitions>
  <inkml:trace contextRef="#ctx0" brushRef="#br0">51 1 20628,'0'0'5995,"-1"9"-5515,1-1-283,-1-4-251,0 0 0,0 0 1,1 0-1,0 0 0,0 0 0,0 0 1,0 0-1,1 0 0,-1 0 0,1 0 1,0-1-1,0 1 0,1 0 0,-1 0 1,1-1-1,0 1 0,0 0 0,0-1 1,0 0-1,1 1 0,-1-1 0,1 0 0,0-1 1,0 1-1,0 0 0,4 3 0,25 10 127,19 13-875,-49-27 826,0-1-1,0 1 1,0-1-1,-1 1 0,1 0 1,0 0-1,-1 0 0,0 0 1,1 0-1,-1 0 1,0 0-1,0 0 0,0 0 1,0 1-1,0-1 0,-1 0 1,1 1-1,-1-1 1,1 4-1,-2-4 125,1 1 0,-1-1 0,0 0-1,0 1 1,0-1 0,0 0 0,0 0 0,-1 0 0,1 0 0,-1 0 0,1 0-1,-1 0 1,0-1 0,0 1 0,1 0 0,-1-1 0,0 0 0,0 1 0,-1-1-1,1 0 1,0 0 0,0 0 0,-5 1 0,-2 2 340,-1-1 0,1 0 0,-1-1 0,-16 2 1,23-4-558,0 1 1,0-1 0,1 0 0,-1 0 0,0-1 0,1 1 0,-1 0 0,0-1 0,1 0 0,-1 0 0,0 0 0,1 0 0,-1 0 0,1 0-1,0-1 1,-1 1 0,1-1 0,0 1 0,0-1 0,0 0 0,0 0 0,-3-3 0,2-1-1099,-1 0 1,1 0-1,0 0 1,1-1-1,0 1 0,0-1 1,0 1-1,-1-8 1,-3-26-10947</inkml:trace>
</inkml:ink>
</file>

<file path=ppt/ink/ink1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4.358"/>
    </inkml:context>
    <inkml:brush xml:id="br0">
      <inkml:brushProperty name="width" value="0.025" units="cm"/>
      <inkml:brushProperty name="height" value="0.025" units="cm"/>
    </inkml:brush>
  </inkml:definitions>
  <inkml:trace contextRef="#ctx0" brushRef="#br0">1 82 14670,'59'-68'5445,"-35"65"-1601,0-2-769,3 1-1122,-1 2-543,-4 2-962,-1 0-384,6 0-768,0 0-2628,1 0-3778,3 0-3140</inkml:trace>
</inkml:ink>
</file>

<file path=ppt/ink/ink1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4.683"/>
    </inkml:context>
    <inkml:brush xml:id="br0">
      <inkml:brushProperty name="width" value="0.025" units="cm"/>
      <inkml:brushProperty name="height" value="0.025" units="cm"/>
    </inkml:brush>
  </inkml:definitions>
  <inkml:trace contextRef="#ctx0" brushRef="#br0">1 1 10282,'0'0'17873,"87"1"-17201,-34-1-319,8 0-225,1 1-192,-5 3-2114,-10-1-3588,-11 2-4516</inkml:trace>
  <inkml:trace contextRef="#ctx0" brushRef="#br0" timeOffset="1">47 150 17457,'0'0'7078,"86"9"-6309,-29-9-289,7-1-351,-1-7-162,-2-3-2433,-5-2-5990</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9.291"/>
    </inkml:context>
    <inkml:brush xml:id="br0">
      <inkml:brushProperty name="width" value="0.025" units="cm"/>
      <inkml:brushProperty name="height" value="0.025" units="cm"/>
    </inkml:brush>
  </inkml:definitions>
  <inkml:trace contextRef="#ctx0" brushRef="#br0">43 1 11979,'0'0'15866,"-6"10"-14692,0 1-877,0 1-1,1 1 1,0-1-1,1 1 0,-4 23 1,7-32-242,0 1 1,1-1-1,0 0 0,0 0 1,0 1-1,0-1 0,1 0 1,0 0-1,0 1 0,0-1 1,2 6-1,-2-8-52,0 0-1,1 0 1,-1 0 0,1-1-1,-1 1 1,1 0 0,0 0-1,-1-1 1,1 1 0,0-1-1,0 0 1,0 1 0,0-1-1,0 0 1,1 0 0,-1-1-1,0 1 1,0 0 0,1-1-1,-1 1 1,0-1-1,5 1 1,-1-1 18,1-1 0,-1 1 0,1-1 1,-1 0-1,1-1 0,-1 0 0,0 0 0,0 0 0,0 0 0,0-1 0,0 0 0,-1 0 0,1-1 0,-1 0 1,0 0-1,0 0 0,5-6 0,1-1-1,0-1 1,-1 0-1,0 0 0,-1-1 1,15-28-1,-14 21 17,-16 36-136,-9 25 38,5 10 169,2-1 0,2 2 0,2-1 1,2 0-1,3 1 0,2-1 0,12 64 0,-14-109-108,0-1 0,0 0 0,0 0 0,-1 1 0,0-1 0,0 0 0,0 1 0,-3 9 0,3-14 0,0 0 0,-1-1 0,1 1 0,0-1 0,-1 1 0,1 0 0,-1-1 0,1 1 0,0-1 0,-1 1 0,1-1 0,-1 1 0,0-1 0,1 0 0,-1 1 0,1-1 0,-1 0 0,1 1 0,-1-1 0,0 0 0,1 0 0,-1 1 0,0-1 0,1 0 0,-1 0 0,-1 0 0,-1 0 0,1-1 0,-1 1 0,0-1 0,1 0 0,-1 0 0,1 0 0,-1 0 0,1 0 0,0 0 0,-4-3 0,-10-7 0,0-1 0,2 0 0,-1-1 0,2 0 0,-13-16 0,20 23 0,1-1 0,0 1 0,0-1 0,1 0 0,0-1 0,0 1 0,1-1 0,0 1 0,0-1 0,0 0 0,1 0 0,1-1 0,-2-15 0,3 21-19,1 0 0,-1 0 0,1 0 0,0 0 0,1 0 0,-1 0 1,0 0-1,1 0 0,-1 1 0,1-1 0,0 1 0,0-1 0,0 1 0,0 0 0,0 0 0,1 0 0,3-3 0,51-31-1305,-32 22 165,59-39-9443,-43 24 2055</inkml:trace>
</inkml:ink>
</file>

<file path=ppt/ink/ink1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5.192"/>
    </inkml:context>
    <inkml:brush xml:id="br0">
      <inkml:brushProperty name="width" value="0.025" units="cm"/>
      <inkml:brushProperty name="height" value="0.025" units="cm"/>
    </inkml:brush>
  </inkml:definitions>
  <inkml:trace contextRef="#ctx0" brushRef="#br0">1 0 15855,'0'0'13837,"16"78"-13036,-16-41-449,0 0-160,0-5-160,5 0 32,11-9 1,4-3-290,6-11-223,-1-7-1026,4-2-1697,-4-5-1985,-4-14-4646</inkml:trace>
</inkml:ink>
</file>

<file path=ppt/ink/ink1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5.520"/>
    </inkml:context>
    <inkml:brush xml:id="br0">
      <inkml:brushProperty name="width" value="0.025" units="cm"/>
      <inkml:brushProperty name="height" value="0.025" units="cm"/>
    </inkml:brush>
  </inkml:definitions>
  <inkml:trace contextRef="#ctx0" brushRef="#br0">51 1 2819,'0'0'13773,"-16"50"-11275,5-10 161,4 2-866,-4 6-800,6 1 32,5-3-160,0-6-641,17-10-896,6-14-4838,6-11-12363</inkml:trace>
</inkml:ink>
</file>

<file path=ppt/ink/ink1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9.279"/>
    </inkml:context>
    <inkml:brush xml:id="br0">
      <inkml:brushProperty name="width" value="0.025" units="cm"/>
      <inkml:brushProperty name="height" value="0.025" units="cm"/>
    </inkml:brush>
  </inkml:definitions>
  <inkml:trace contextRef="#ctx0" brushRef="#br0">1 51 9513,'0'0'11371,"8"-5"-9476,9-2-1264,0 0 0,0 1 0,1 1 0,0 1 0,0 0 0,25-1 0,122-1-249,-164 6-395,0-1-1,0 1 1,0 0 0,0 0-1,0 0 1,0 0-1,0 0 1,0 0 0,0 0-1,0 0 1,0 1-1,0-1 1,0 0 0,0 1-1,0-1 1,0 1-1,0-1 1,0 1 0,0-1-1,0 1 1,0-1-1,-1 1 1,1 0 0,0 0-1,0-1 1,-1 1-1,1 0 1,0 0 0,-1 0-1,1 0 1,-1 0-1,1 0 1,-1 0 0,0-1-1,1 2 1,-1-1-1,0 0 1,0 0 0,0 0-1,0 0 1,0 0-1,0 0 1,0 0 0,0 0-1,0 0 1,0 0-1,0 0 1,-1 0 0,1 0-1,0 0 1,-1 0-1,1 0 1,-1 1 0,-3 8 22,-1-1 1,0 1-1,-1-1 0,-6 9 1,10-16 9,-40 56 665,14-21-219,1 1 1,2 1-1,2 1 1,-32 74-1,49-92-224,6-21-346,0-1 0,0 1 0,-1-1 0,1 1-1,0-1 1,0 1 0,0-1 0,0 1 0,0-1 0,0 1-1,0-1 1,0 1 0,0-1 0,0 1 0,0-1 0,0 1-1,0-1 1,0 1 0,0 0 0,1-1 0,-1 0 0,0 1-1,0-1 1,1 1 0,-1-1 0,0 1 0,1-1-1,-1 1 1,0-1 0,1 0 0,-1 1 0,1 0 0,3-4-3926,-4-8-2209</inkml:trace>
</inkml:ink>
</file>

<file path=ppt/ink/ink1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9.623"/>
    </inkml:context>
    <inkml:brush xml:id="br0">
      <inkml:brushProperty name="width" value="0.025" units="cm"/>
      <inkml:brushProperty name="height" value="0.025" units="cm"/>
    </inkml:brush>
  </inkml:definitions>
  <inkml:trace contextRef="#ctx0" brushRef="#br0">0 44 9993,'0'0'14702,"48"0"-12427,-9-3-482,6-1-960,10-2-769,4-1-64,3 1-1986,-6-2-2594,-7-1-2979</inkml:trace>
</inkml:ink>
</file>

<file path=ppt/ink/ink1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9.981"/>
    </inkml:context>
    <inkml:brush xml:id="br0">
      <inkml:brushProperty name="width" value="0.025" units="cm"/>
      <inkml:brushProperty name="height" value="0.025" units="cm"/>
    </inkml:brush>
  </inkml:definitions>
  <inkml:trace contextRef="#ctx0" brushRef="#br0">284 1 17489,'0'0'6657,"-12"4"-4762,-1 2-1678,-1 0 1,2 2 0,-1 0 0,1 0 0,0 1-1,1 0 1,0 1 0,0 0 0,-14 19 0,3-1 192,2 0 1,-32 59 0,45-73-315,0 1 1,1 0 0,1 1 0,0-1 0,1 1 0,1 0-1,0 0 1,0 24 0,3-38-85,0 1 0,0-1 0,0 0 0,0 0 0,0 1 0,1-1 0,-1 0 0,1 0 0,0 0 0,0 1 0,-1-1 0,1 0 0,1 0 0,-1 0 0,0 0 0,0-1 0,1 1 0,-1 0 0,1 0 0,-1-1 0,1 1 0,0-1 0,0 0 0,0 1 0,0-1 1,-1 0-1,2 0 0,-1 0 0,0 0 0,0 0 0,0-1 0,0 1 0,0-1 0,1 1 0,-1-1 0,0 0 0,1 0 0,-1 0 0,0 0 0,4-1 0,1 0 52,-1 1 1,0-2 0,1 1-1,-1-1 1,0 0 0,0 0-1,0-1 1,-1 1 0,1-1-1,0-1 1,-1 1 0,0-1-1,0 0 1,5-4 0,-6 4-46,-1 0 1,1 0 0,-1 0-1,0-1 1,0 1 0,0-1-1,-1 0 1,1 0 0,-1 1-1,-1-2 1,1 1-1,-1 0 1,1 0 0,-1 0-1,-1-1 1,1 1 0,-1 0-1,0-1 1,0 1 0,-1 0-1,1-1 1,-1 1 0,0 0-1,-1 0 1,1-1 0,-1 1-1,0 0 1,0 1-1,-1-1 1,1 0 0,-1 1-1,0-1 1,-1 1 0,1 0-1,-1 0 1,1 0 0,-1 0-1,0 1 1,-1 0 0,1 0-1,-1 0 1,1 0 0,-1 0-1,0 1 1,0 0-1,0 0 1,0 1 0,0-1-1,-8 0 1,-37-2-762,28 10-147,22-6 858,-1 1-1,1-1 1,0 0-1,-1 1 1,1-1-1,0 1 1,0-1-1,-1 1 1,1-1-1,0 1 0,0-1 1,0 1-1,0-1 1,0 1-1,0-1 1,0 1-1,0-1 1,0 1-1,0-1 1,0 1-1,0-1 0,0 1 1,0-1-1,0 1 1,0-1-1,1 1 1,-1-1-1,0 1 1,0-1-1,1 1 0,-1-1 1,0 0-1,1 1 1,-1-1-1,0 1 1,1-1-1,0 1 1,2 1-571,0-1 1,1 1 0,-1 0-1,1-1 1,-1 0 0,1 0-1,0 0 1,-1 0 0,1-1-1,0 1 1,0-1 0,0 0 0,-1 0-1,1 0 1,7-2 0,4 2-2377,22 0-5104</inkml:trace>
</inkml:ink>
</file>

<file path=ppt/ink/ink1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0.308"/>
    </inkml:context>
    <inkml:brush xml:id="br0">
      <inkml:brushProperty name="width" value="0.025" units="cm"/>
      <inkml:brushProperty name="height" value="0.025" units="cm"/>
    </inkml:brush>
  </inkml:definitions>
  <inkml:trace contextRef="#ctx0" brushRef="#br0">107 51 17521,'0'0'3790,"8"-8"-85,-2 3-3028,1-1 0,0 1 0,0 0 1,1 0-1,-1 1 0,11-4 0,-16 7-602,0 0 1,0 0-1,0 1 0,0-1 1,0 1-1,0 0 0,0-1 0,0 1 1,0 0-1,0 0 0,0 0 0,0 1 1,0-1-1,0 0 0,0 1 1,0-1-1,0 1 0,0 0 0,0 0 1,-1 0-1,1 0 0,0 0 0,0 0 1,-1 0-1,1 0 0,-1 1 0,1-1 1,-1 0-1,1 1 0,-1 0 1,0-1-1,0 1 0,0 0 0,0-1 1,0 1-1,0 0 0,0 0 0,-1 0 1,2 3-1,-1 2-75,1-1 0,-1 0 0,0 1 0,-1-1 0,1 1 0,-1-1 0,0 1 0,-1-1 0,0 1 0,0-1 0,0 1 0,-1-1 0,0 0 0,0 0 0,0 0 0,-1 0 0,0 0 0,0 0 0,-1-1 0,-6 8 0,-8 11 0,-2-1 0,-1-1 0,-27 22 0,24-22 0,2-3 0,16-14 0,-1 0 0,1 1 0,0 0 0,0 0 0,1 0 0,0 1 0,0 0 0,-6 11 0,10-17 0,1-1 0,0 1 0,0-1 0,-1 1 0,1 0 0,0-1 0,0 1 0,0 0 0,0-1 0,0 1 0,0 0 0,0 0 0,0-1 0,0 1 0,1 0 0,-1-1 0,0 1 0,0 0 0,0-1 0,1 1 0,-1-1 0,0 1 0,1 0 0,-1-1 0,1 1 0,-1-1 0,0 1 0,1-1 0,-1 1 0,1-1 0,-1 0 0,1 1 0,0-1 0,-1 1 0,1-1 0,-1 0 0,1 0 0,0 1 0,-1-1 0,1 0 0,0 0 0,-1 0 0,1 0 0,0 0 0,-1 0 0,1 0 0,1 0 0,41 0 0,-31 0 0,12-1-1282,46-9 0,-24 0-3394,47-17 1,-71 20-5287</inkml:trace>
</inkml:ink>
</file>

<file path=ppt/ink/ink1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0.713"/>
    </inkml:context>
    <inkml:brush xml:id="br0">
      <inkml:brushProperty name="width" value="0.025" units="cm"/>
      <inkml:brushProperty name="height" value="0.025" units="cm"/>
    </inkml:brush>
  </inkml:definitions>
  <inkml:trace contextRef="#ctx0" brushRef="#br0">1 185 10314,'0'0'16682,"5"-10"-14984,4-4-1386,1 1 0,1 0 0,0 1 0,0 0 0,1 0 0,1 1 0,0 1 0,23-15 0,-21 16-272,37-23 32,-49 30-78,0 1 0,1-1 0,-1 1 1,1 0-1,-1 0 0,1 0 1,0 0-1,-1 0 0,1 1 0,0 0 1,-1 0-1,8 0 0,-10 1-1,0-1-1,0 1 1,0 0-1,0-1 1,0 1-1,0 0 1,0 0-1,0 0 1,-1 0 0,1 0-1,0 0 1,0 0-1,-1 0 1,1 0-1,-1 0 1,1 0-1,-1 0 1,1 0-1,-1 0 1,0 1-1,1-1 1,-1 2-1,4 34 19,-4-27 6,1 4-226,0-5 291,-1 0-1,1 0 1,1 0-1,3 13 1,-4-20-244,-1-1 1,1 1-1,-1-1 0,1 1 1,0-1-1,0 0 0,0 1 0,-1-1 1,1 0-1,0 0 0,1 1 1,-1-1-1,0 0 0,0 0 1,0 0-1,1 0 0,-1 0 0,0-1 1,1 1-1,-1 0 0,1-1 1,-1 1-1,1-1 0,-1 1 1,1-1-1,-1 0 0,1 1 0,0-1 1,-1 0-1,1 0 0,2-1 1,-3 1-74,-1 0 1,1 0 0,-1 0-1,1 0 1,0 0-1,-1-1 1,1 1 0,-1 0-1,1-1 1,-1 1-1,1 0 1,-1-1 0,1 1-1,-1 0 1,0-1 0,1 1-1,-1-1 1,1 1-1,-1-1 1,0 1 0,0-1-1,1 1 1,-1-1 0,0 1-1,0-1 1,1 0-1,1-12-7012,-2 3-3323</inkml:trace>
</inkml:ink>
</file>

<file path=ppt/ink/ink1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1.042"/>
    </inkml:context>
    <inkml:brush xml:id="br0">
      <inkml:brushProperty name="width" value="0.025" units="cm"/>
      <inkml:brushProperty name="height" value="0.025" units="cm"/>
    </inkml:brush>
  </inkml:definitions>
  <inkml:trace contextRef="#ctx0" brushRef="#br0">0 56 6951,'0'0'22031,"9"-9"-21081,-3 4-876,1 0 0,-1 0 1,1 1-1,0 0 0,0 0 0,0 0 0,0 1 0,1 0 0,9-2 0,-13 4-60,1 0 1,-1 0-1,1 0 1,-1 1-1,1 0 1,-1 0-1,1 0 1,0 0-1,-1 1 1,1 0-1,-1 0 0,0 0 1,1 0-1,-1 1 1,0-1-1,0 1 1,0 0-1,0 1 1,0-1-1,0 1 0,-1-1 1,4 5-1,16 22 36,-22-27-43,0 0 0,0 0 0,0 0 0,0 0 1,0 0-1,1 0 0,-1 0 0,1 0 0,-1-1 1,1 1-1,0-1 0,0 1 0,0-1 0,0 0 1,0 0-1,0 0 0,0 0 0,0 0 0,0 0 1,0 0-1,0-1 0,1 1 0,-1-1 0,0 0 1,1 1-1,-1-1 0,3 0 0,3-1 235,1 0 0,0-1 0,-1 0 0,0 0-1,1-1 1,-1 0 0,0 0 0,10-7 0,26-9-1343,-38 17-340,-1 0 0,1 1 0,1 0 0,-1 0 0,11-1 0,-12 2-7607</inkml:trace>
</inkml:ink>
</file>

<file path=ppt/ink/ink1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1.686"/>
    </inkml:context>
    <inkml:brush xml:id="br0">
      <inkml:brushProperty name="width" value="0.025" units="cm"/>
      <inkml:brushProperty name="height" value="0.025" units="cm"/>
    </inkml:brush>
  </inkml:definitions>
  <inkml:trace contextRef="#ctx0" brushRef="#br0">2069 476 16944,'1'-10'1740,"-1"5"-1571,0 0-1,0-1 1,0 1-1,-1 0 1,0 0-1,0 0 1,0 1-1,0-1 1,-1 0-1,0 0 1,0 1-1,0-1 1,0 1-1,-1-1 1,0 1-1,0 0 1,0 0-1,0 0 1,-1 1-1,1-1 1,-1 1-1,-8-6 1,-33-18 266,-1 2 0,0 2 0,-2 2 0,-81-24 0,82 29-437,-85-27 5,-2 6 1,-156-23-1,195 47 367,0 3 0,-1 5-1,-189 15 1,253-6-185,0 2 0,1 1 1,-1 1-1,1 2 0,1 1 0,0 1 0,0 1 0,-46 30 0,60-32-154,0 0 0,1 1 0,1 0 0,0 1 0,0 1 0,2 0 0,-1 1 0,2 0 0,0 1 0,1 0 0,0 0 0,2 1 0,0 1 0,1-1 0,-10 37 0,13-31 4,2-1-1,0 1 0,1 0 0,1-1 1,2 1-1,0 0 0,1-1 1,1 1-1,1-1 0,2-1 1,0 1-1,1-1 0,1 0 1,1 0-1,0-1 0,27 36 1,-6-15-116,2 0 0,2-3 0,2 0-1,1-3 1,1-1 0,61 39 0,-59-47 35,0-3-1,1-1 1,2-2 0,0-2-1,1-1 1,0-3 0,1-2-1,1-2 1,0-2 0,0-2-1,1-2 1,-1-2 0,1-2-1,0-2 1,-1-2-1,1-3 1,-1-1 0,53-17-1,-23 1 197,0-3-1,-2-3 1,-1-4-1,-1-2 1,74-52-1,-105 60 66,-2-2 0,-1-1 1,-2-2-1,-1-2 0,-2-1 0,-1-2 0,-2-1 0,-1-1 0,35-67 1,-54 85-122,-1 0-1,-1-1 1,-1 0 0,-1 0 0,-1-1 0,-1 0 0,-1 0 0,-1 0 0,-1-25 0,-2 36-63,0-1 0,-2 1 0,1 0 0,-2-1-1,0 1 1,0 0 0,-1 1 0,-1-1 0,0 1 0,-1-1-1,0 2 1,-1-1 0,0 1 0,-1 0 0,0 0 0,0 1 0,-18-16-1,10 13-56,0 1-1,-1 1 0,0 0 0,-1 1 0,0 1 1,-1 0-1,-33-9 0,20 9-87,1 2 0,-1 2 0,-1 1 0,-42-1 0,15 7-242,-1 2 1,2 2-1,-1 3 0,-101 30 1,-135 68-4253,107-24-3708,67-27-3840</inkml:trace>
</inkml:ink>
</file>

<file path=ppt/ink/ink1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7.415"/>
    </inkml:context>
    <inkml:brush xml:id="br0">
      <inkml:brushProperty name="width" value="0.025" units="cm"/>
      <inkml:brushProperty name="height" value="0.025" units="cm"/>
    </inkml:brush>
  </inkml:definitions>
  <inkml:trace contextRef="#ctx0" brushRef="#br0">288 60 6118,'0'0'7073,"9"-7"-3683,27-22-566,-35 28-2576,0 1 0,-1 0 0,1-1-1,0 1 1,-1-1 0,1 1 0,-1-1 0,1 1 0,0-1 0,-1 1-1,1-1 1,-1 0 0,1 1 0,-1-1 0,0 0 0,1 1 0,-1-1 0,0 0-1,1 0 1,-1 1 0,0-1 0,0 0 0,0 0 0,0 0 0,0 1-1,0-1 1,0-1 0,-18-3 1382,-30 13-1717,25-1 338,-1 2 1,1 1 0,1 1-1,0 1 1,-22 15 0,33-20-214,1 1 1,0 0 0,0 1 0,1 0 0,0 0-1,0 1 1,1 0 0,0 1 0,1-1-1,0 2 1,-7 17 0,13-28-35,0 1 0,0-1-1,0 1 1,1 0 0,-1-1 0,0 1 0,1 0-1,0-1 1,-1 1 0,1 0 0,0 0 0,0-1-1,0 1 1,0 0 0,0 0 0,0 0 0,1-1-1,-1 1 1,1 0 0,-1-1 0,1 1 0,-1 0-1,1-1 1,0 1 0,0-1 0,0 1 0,0-1-1,0 1 1,0-1 0,0 0 0,1 1 0,-1-1-1,0 0 1,1 0 0,-1 0 0,1 0 0,-1 0-1,1 0 1,0 0 0,-1-1 0,4 2 0,6 0 33,0 0 0,0 0 1,1-1-1,-1-1 1,17-1-1,-10 1-31,22 1-424,54-2-2605,-87 0 1814,1-1 1,0 1-1,-1-1 0,1 0 1,10-5-1,-10-2-3062,-6 0-704</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9.881"/>
    </inkml:context>
    <inkml:brush xml:id="br0">
      <inkml:brushProperty name="width" value="0.025" units="cm"/>
      <inkml:brushProperty name="height" value="0.025" units="cm"/>
    </inkml:brush>
  </inkml:definitions>
  <inkml:trace contextRef="#ctx0" brushRef="#br0">91 133 12556,'0'0'17152,"11"2"-16421,-5-1-673,-1-1-1,1 1 0,0-1 0,-1 0 0,1 0 0,0-1 0,0 1 0,-1-1 0,1-1 0,-1 1 0,1-1 0,-1 0 1,0 0-1,0-1 0,1 1 0,-2-1 0,1 0 0,0-1 0,-1 1 0,1-1 0,-1 0 0,0 0 0,0 0 0,-1 0 0,6-9 1,-6 10-43,-1 0 0,0 0 0,0 0 1,0 0-1,0 0 0,-1-1 1,1 1-1,-1-1 0,0 1 1,0-1-1,0 0 0,-1 1 1,1-1-1,-1-6 0,0 9-6,0 0 0,0 0-1,0 0 1,-1 0 0,1 1-1,0-1 1,-1 0 0,1 0-1,-1 1 1,1-1 0,-1 0 0,1 1-1,-1-1 1,0 0 0,1 1-1,-1-1 1,0 1 0,1-1-1,-1 1 1,0-1 0,1 1-1,-1 0 1,-2-1 0,1 0 0,-1 1-1,0-1 1,0 1 0,0 0-1,0 0 1,0 0 0,0 1-1,0-1 1,0 0 0,-4 2-1,-3 2 6,0 0 0,0 1-1,1-1 1,-1 2-1,1 0 1,0 0-1,1 0 1,0 1-1,0 0 1,0 1 0,-9 12-1,3-4 17,2 1-1,0 0 0,1 1 1,-17 36-1,25-46-29,0-1 0,1 0 0,0 1 0,0-1 0,-1 14 0,3-20 0,0 1 0,-1 0 0,1-1 0,0 1 0,0-1 0,1 1 0,-1-1 0,0 1 0,0-1 0,1 1 0,-1-1 0,1 0 0,-1 1 0,1-1 0,0 0 0,0 1 0,-1-1 0,1 0 0,0 1 0,0-1 0,0 0 0,0 0 0,0 0 0,1 0 0,-1 0 0,0 0 0,0-1 0,1 1 0,-1 0 0,0-1 0,1 1 0,-1 0 0,1-1 0,1 1 0,8 0-345,0 1 0,0-2 0,0 0 0,0 0 0,0-1 0,0 0 0,0-1 0,0 0 0,0-1 0,-1 0 0,13-5 0,-7 1-715,0-1-1,0-1 1,0 0-1,-1-1 1,-1-1-1,16-14 1,7-12-5955</inkml:trace>
</inkml:ink>
</file>

<file path=ppt/ink/ink1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7.756"/>
    </inkml:context>
    <inkml:brush xml:id="br0">
      <inkml:brushProperty name="width" value="0.025" units="cm"/>
      <inkml:brushProperty name="height" value="0.025" units="cm"/>
    </inkml:brush>
  </inkml:definitions>
  <inkml:trace contextRef="#ctx0" brushRef="#br0">48 1 6566,'0'0'14574,"73"42"-12748,-11-39-481,7-3-768,0 0-417,-5 0-96,-10 0-288,-19 1-2211,-14-1-1504</inkml:trace>
  <inkml:trace contextRef="#ctx0" brushRef="#br0" timeOffset="1">0 95 10442,'0'0'9737,"106"-2"-8392,-34-9-608,7-3-353,2 0-352,-4-2-1313,-4 3-8680</inkml:trace>
</inkml:ink>
</file>

<file path=ppt/ink/ink1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8.691"/>
    </inkml:context>
    <inkml:brush xml:id="br0">
      <inkml:brushProperty name="width" value="0.025" units="cm"/>
      <inkml:brushProperty name="height" value="0.025" units="cm"/>
    </inkml:brush>
  </inkml:definitions>
  <inkml:trace contextRef="#ctx0" brushRef="#br0">420 57 14894,'0'0'7869,"-5"-9"-4858,2 3-2532,3 4-365,-1-1 0,0 1-1,-1 0 1,1-1 0,0 1-1,-1 0 1,1 0-1,-1 0 1,0 0 0,1 0-1,-1 0 1,0 0 0,0 1-1,0-1 1,-1 1-1,1-1 1,0 1 0,0 0-1,-1 0 1,1 0 0,-1 0-1,1 0 1,-1 1 0,-3-1-1,-11 0 12,-1 1 0,1 1 1,-1 1-1,1 0 0,0 1 0,0 1 0,0 1 0,0 0 0,1 1 0,-1 1 1,2 0-1,-1 1 0,1 1 0,0 1 0,-13 11 0,26-20-128,0 0 1,0 1-1,1-1 0,-1 0 0,0 1 0,1 0 1,0-1-1,-1 1 0,1 0 0,0 0 1,0-1-1,0 1 0,0 0 0,0 0 1,0 0-1,0 0 0,1 0 0,-1 5 0,1-6 6,0 0 0,1 0 0,-1 0 0,1 1 0,0-1 0,-1 0 0,1 0 0,0 0 0,0 0 0,-1 0 0,1 0 0,0 0 0,0-1 0,0 1 0,0 0 0,0 0 0,0-1 0,0 1 0,1-1 0,-1 1 0,0-1 0,0 1 0,2-1 0,10 4 21,1-1 1,0 0 0,1-2-1,16 1 1,-26-1-33,141 2-1236,-173 0 1609,1 1 1,-1 1-1,1 1 1,-34 13-1,35-11-20,11-4-231,2-1-52,0 1 0,1-1 0,-1 2 0,1 0-1,0 0 1,1 1 0,-17 11 0,26-16-62,1 0 0,-1-1 0,0 1 0,0 0 0,1-1 0,-1 1 0,1 0 0,-1 0 0,1-1 0,-1 1 0,1 0 0,-1 0 0,1 0 0,-1 0 0,1 0 0,0 0 0,0 0 0,0 0 0,-1 0 0,1-1 0,0 1 0,0 0 0,0 0 0,0 0 0,1 0 0,-1 0 0,0 0 0,0 0 0,1 0 0,-1 0 0,0 0 0,1 0 0,-1 0 0,1-1 0,-1 1 0,1 0 0,-1 0 0,1 0 0,0-1 0,-1 1 0,1 0 0,0-1 0,-1 1 0,1-1 0,0 1 0,0-1 0,0 1 0,0-1 0,1 1 0,52 22 0,-43-20 0,35 16-254,-23-9-306,1-1 1,29 6-1,-44-13 387,0 0 0,0-1 0,0-1 0,0 1 0,0-2 1,0 1-1,0-1 0,0 0 0,17-6 0,34-14-3459,-22 3-1593,-7 0-2339</inkml:trace>
</inkml:ink>
</file>

<file path=ppt/ink/ink1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00.122"/>
    </inkml:context>
    <inkml:brush xml:id="br0">
      <inkml:brushProperty name="width" value="0.025" units="cm"/>
      <inkml:brushProperty name="height" value="0.025" units="cm"/>
    </inkml:brush>
  </inkml:definitions>
  <inkml:trace contextRef="#ctx0" brushRef="#br0">365 26 9065,'10'-5'1120,"10"-8"6824,-14 5-967,-23 9-4895,-15 9-1454,1 2 0,0 0 0,1 3 0,-50 30-1,70-39-504,-8 5 76,1 0 0,1 1 0,0 0 1,0 1-1,-17 20 0,28-27-151,-1 0 1,1 1-1,0 0 1,1 0-1,-1 0 1,2 1-1,-1-1 0,1 1 1,0 0-1,0 0 1,1 0-1,1 1 1,-1-1-1,1 0 1,0 12-1,1-18-43,1 0 1,-1 0-1,1 0 0,-1 0 1,1-1-1,0 1 1,0 0-1,0 0 0,0 0 1,0-1-1,0 1 0,1 0 1,-1-1-1,0 1 1,1-1-1,-1 1 0,1-1 1,0 0-1,-1 0 0,1 0 1,0 0-1,0 0 1,0 0-1,0 0 0,0-1 1,0 1-1,0-1 0,0 1 1,0-1-1,3 1 1,10 1 36,1-1 1,-1 0-1,17-1 1,-18-1-33,20 1-1081,0-3 1,-1 0-1,41-11 0,-57 10 273,0 0-1,0-2 1,0 0-1,-1-1 0,0 0 1,0-2-1,27-18 1,-24 6-4381,-5 2-2705</inkml:trace>
</inkml:ink>
</file>

<file path=ppt/ink/ink1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00.983"/>
    </inkml:context>
    <inkml:brush xml:id="br0">
      <inkml:brushProperty name="width" value="0.025" units="cm"/>
      <inkml:brushProperty name="height" value="0.025" units="cm"/>
    </inkml:brush>
  </inkml:definitions>
  <inkml:trace contextRef="#ctx0" brushRef="#br0">1 86 6438,'0'0'18765,"4"-9"-17271,-2 6-1359,-1 0 1,1 0-1,0 0 0,0 1 0,0-1 0,0 1 1,1-1-1,-1 1 0,1 0 0,-1 0 1,1 0-1,0 0 0,0 0 0,0 0 0,6-2 1,4 1 244,-1 0 0,1 1 0,25-2 0,46-4 218,125-7-1346,-219 17 712,0-1 0,0 2-1,0-1 1,0 1 0,0 1-1,-11 5 1,-25 8 119,-39 7 462,-99 14-1,339-63-842,128-14-466,-704 54 3428,476-33-2947,327-19-3400,-616 60 6541,124-11-6069,185-17-9318,-28-1-267</inkml:trace>
</inkml:ink>
</file>

<file path=ppt/ink/ink1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02.005"/>
    </inkml:context>
    <inkml:brush xml:id="br0">
      <inkml:brushProperty name="width" value="0.025" units="cm"/>
      <inkml:brushProperty name="height" value="0.025" units="cm"/>
    </inkml:brush>
  </inkml:definitions>
  <inkml:trace contextRef="#ctx0" brushRef="#br0">0 56 7591,'3'-3'9631,"18"-10"-7240,40 1-921,1 3-1,-1 2 0,81 2 0,-35 1-1201,-506 15 2849,497-10-3293,-5 1-214,125-12 1,-309 3-56,-1 8-2970,70 2 729,7-1-2465,9-2-1847</inkml:trace>
</inkml:ink>
</file>

<file path=ppt/ink/ink1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02.459"/>
    </inkml:context>
    <inkml:brush xml:id="br0">
      <inkml:brushProperty name="width" value="0.025" units="cm"/>
      <inkml:brushProperty name="height" value="0.025" units="cm"/>
    </inkml:brush>
  </inkml:definitions>
  <inkml:trace contextRef="#ctx0" brushRef="#br0">445 22 8200,'0'0'15289,"-13"-5"-14926,6 2-292,1 1 10,0 0 0,-1-1 0,1 2 0,0-1 1,-1 1-1,1 0 0,-1 0 0,0 1 0,1 0 1,-1 0-1,1 1 0,-14 2 0,-29 10 1092,-69 28 0,105-36-1106,0 1-1,0 0 0,1 1 0,0 1 1,0 0-1,0 0 0,2 1 0,-1 1 1,1 0-1,-12 14 0,20-21-72,0 0 1,0 0-1,0 0 0,0 0 0,0 0 1,1 0-1,-1 1 0,1-1 0,0 0 0,0 1 1,0-1-1,1 1 0,-1-1 0,1 1 1,-1 0-1,1-1 0,1 1 0,-1-1 1,1 7-1,1-7-51,-1 1 1,1-1-1,0 0 1,0 1-1,0-1 0,1 0 1,-1 0-1,1-1 1,-1 1-1,1 0 1,0-1-1,0 0 0,0 1 1,0-1-1,6 2 1,7 3-351,0 0 1,1-1 0,-1-1-1,1-1 1,1 0 0,26 1-1,137 1-6718,-178-6 6883,54 0-4952</inkml:trace>
</inkml:ink>
</file>

<file path=ppt/ink/ink1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02.789"/>
    </inkml:context>
    <inkml:brush xml:id="br0">
      <inkml:brushProperty name="width" value="0.025" units="cm"/>
      <inkml:brushProperty name="height" value="0.025" units="cm"/>
    </inkml:brush>
  </inkml:definitions>
  <inkml:trace contextRef="#ctx0" brushRef="#br0">0 46 8904,'0'0'15215,"69"-33"-14831,-15 27-192,8 2-64,7 2-128,5 2 33,-5 0-1283,-7 0-2497,-18 0-2083,-13 0-8199</inkml:trace>
</inkml:ink>
</file>

<file path=ppt/ink/ink1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03.127"/>
    </inkml:context>
    <inkml:brush xml:id="br0">
      <inkml:brushProperty name="width" value="0.025" units="cm"/>
      <inkml:brushProperty name="height" value="0.025" units="cm"/>
    </inkml:brush>
  </inkml:definitions>
  <inkml:trace contextRef="#ctx0" brushRef="#br0">1 39 13229,'0'0'8456,"72"-8"-7303,-6 1-192,13 1-321,6 1-320,1 4-191,0 0-97,-14-3-2467,-10-2-4355</inkml:trace>
</inkml:ink>
</file>

<file path=ppt/ink/ink1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36.635"/>
    </inkml:context>
    <inkml:brush xml:id="br0">
      <inkml:brushProperty name="width" value="0.025" units="cm"/>
      <inkml:brushProperty name="height" value="0.025" units="cm"/>
    </inkml:brush>
  </inkml:definitions>
  <inkml:trace contextRef="#ctx0" brushRef="#br0">1 1 19859,'0'0'1665,"2"77"-1120,-2-33 640,5 10-96,8 5-609,8 0-319,6-5-65,5-1-32,1-9-64,-3-8 32,-4-7-128,-8-2-609,-10-2-1185,-7-5-1057,-1-3-1601,-6-8-2210</inkml:trace>
</inkml:ink>
</file>

<file path=ppt/ink/ink1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37.042"/>
    </inkml:context>
    <inkml:brush xml:id="br0">
      <inkml:brushProperty name="width" value="0.025" units="cm"/>
      <inkml:brushProperty name="height" value="0.025" units="cm"/>
    </inkml:brush>
  </inkml:definitions>
  <inkml:trace contextRef="#ctx0" brushRef="#br0">1 87 6534,'0'0'11958,"6"-3"-11098,11-2-574,1 1 0,-1 1 1,1 1-1,0 0 0,0 1 0,0 1 1,21 2-1,24-1-131,40-6-449,128-23 1,-92 2-7843,-96 16-230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23.337"/>
    </inkml:context>
    <inkml:brush xml:id="br0">
      <inkml:brushProperty name="width" value="0.025" units="cm"/>
      <inkml:brushProperty name="height" value="0.025" units="cm"/>
    </inkml:brush>
  </inkml:definitions>
  <inkml:trace contextRef="#ctx0" brushRef="#br0">4 89 11563,'0'0'5151,"-1"0"-5107,1-1 0,0 1 0,-1-1-1,1 0 1,0 1 0,0-1 0,-1 1-1,1-1 1,0 0 0,0 1 0,0-1-1,0 1 1,0-1 0,0 0-1,0 1 1,0-1 0,0 0 0,0 1-1,0-1 1,0 0 0,0 1 0,1-1-1,-1 1 1,0-1 0,1-1 0,4-1 73,0 1 0,1-1 0,-1 1 0,1 0 0,0 0 0,-1 1 0,1-1 0,0 1 0,0 0 0,11 1 0,-10-1-11,84-4 910,147 9 0,26 1-641,-18-27-237,50-3 136,577 32 1145,49 0 87,-662-19-805,290 1-158,-492 15-362,99 17 1,-127-14 50,0 1 0,-1 1 0,0 1 1,0 1-1,27 17 0,-44-18 50,-8-2-1698,-7-4-4251,-9-4-595</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0.224"/>
    </inkml:context>
    <inkml:brush xml:id="br0">
      <inkml:brushProperty name="width" value="0.025" units="cm"/>
      <inkml:brushProperty name="height" value="0.025" units="cm"/>
    </inkml:brush>
  </inkml:definitions>
  <inkml:trace contextRef="#ctx0" brushRef="#br0">138 1 16560,'0'0'3923,"-10"1"-554,1 1-2855,0 0 0,0 1 0,0-1 0,0 2 0,0-1 0,1 1 0,0 1 0,0-1 0,0 1 0,0 1 0,1-1 0,0 1 0,-10 11 0,17-16-512,-1-1-1,1 0 1,0 1-1,0-1 1,0 0-1,0 1 1,-1-1-1,1 0 1,0 1 0,0-1-1,0 1 1,0-1-1,0 0 1,0 1-1,0-1 1,0 0-1,0 1 1,0-1 0,0 1-1,0-1 1,0 0-1,0 1 1,1-1-1,-1 0 1,0 1-1,0-1 1,0 0 0,1 1-1,-1-1 1,0 0-1,0 1 1,0-1-1,1 0 1,-1 0-1,0 1 1,1-1-1,-1 0 1,0 0 0,1 1-1,-1-1 1,0 0-1,1 0 1,-1 0-1,0 0 1,1 0-1,-1 0 1,1 1 0,-1-1-1,0 0 1,1 0-1,-1 0 1,0 0-1,1 0 1,-1 0-1,1-1 1,-1 1 0,0 0-1,1 0 1,-1 0-1,1 0 1,33-1 2,-27 1-12,19-1-276,-8-1 109,-1 1-1,1 1 1,0 1 0,-1 0-1,27 7 1,-41-7 185,1 0-1,-1 0 1,0 0 0,1 1 0,-1-1-1,0 1 1,0 0 0,0 0 0,0 0-1,0 0 1,0 1 0,-1-1 0,1 1-1,-1 0 1,0 0 0,0 0 0,0 0-1,0 0 1,0 0 0,0 0 0,-1 1-1,0-1 1,0 0 0,0 1 0,0 0-1,0-1 1,-1 1 0,1-1 0,-1 1-1,0 0 1,0-1 0,-1 7-1,0-5 61,-1 0-1,1-1 0,-1 1 0,0-1 1,0 1-1,0-1 0,-1 1 0,1-1 0,-1 0 1,0 0-1,0-1 0,-1 1 0,1-1 0,-1 1 1,0-1-1,0 0 0,0 0 0,0-1 0,0 1 1,-6 1-1,5 0 1,-1-2 0,1 1 0,-1-1 0,1 0 0,-1 0 0,0 0 0,0-1-1,0 0 1,0 0 0,0-1 0,0 0 0,0 0 0,0 0 0,0 0 0,0-1 0,-8-2 0,12 2-199,0 0-1,1 0 1,-1 0-1,1 0 1,-1 0-1,1 0 1,-1-1-1,1 1 1,0 0-1,0-1 1,-1 1-1,1-1 1,0 1-1,0-1 1,1 0-1,-1 1 1,0-1-1,1 0 1,-1 0-1,1 0 1,-1 1-1,1-1 1,0 0-1,-1 0 1,1 0-1,0 0 1,1 0-1,-1 1 1,0-1 0,0 0-1,1 0 1,-1 0-1,1 0 1,-1 1-1,1-1 1,0 0-1,0 1 1,0-1-1,0 0 1,0 1-1,0-1 1,0 1-1,1 0 1,-1-1-1,0 1 1,1 0-1,-1 0 1,1 0-1,-1 0 1,4-2-1,54-23-11459,-20 10 1467</inkml:trace>
</inkml:ink>
</file>

<file path=ppt/ink/ink1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37.445"/>
    </inkml:context>
    <inkml:brush xml:id="br0">
      <inkml:brushProperty name="width" value="0.025" units="cm"/>
      <inkml:brushProperty name="height" value="0.025" units="cm"/>
    </inkml:brush>
  </inkml:definitions>
  <inkml:trace contextRef="#ctx0" brushRef="#br0">0 0 14862,'0'0'6476,"17"0"-5115,-3 0-979,225 7 2918,-199-4-3190,0 2 1,1 1-1,-2 3 0,46 15 0,-80-23-110,-1 1 0,1 0-1,-1 0 1,1 1 0,-1-1 0,0 1-1,0 0 1,0 0 0,-1 0 0,1 0-1,5 7 1,-8-8 4,0 0 0,0 0-1,0 0 1,0 0 0,-1 0-1,1 1 1,0-1 0,-1 0 0,0 0-1,1 1 1,-1-1 0,0 0 0,0 0-1,-1 1 1,1-1 0,0 0 0,-1 0-1,1 1 1,-1-1 0,0 0-1,1 0 1,-1 0 0,0 0 0,0 0-1,-1 0 1,1 0 0,-2 2 0,-11 12 111,-1 0 0,0-2 0,0 0 1,-2 0-1,0-2 0,-35 21 0,-31 23 157,19 2-911,40-36-3212,13-11-2859</inkml:trace>
</inkml:ink>
</file>

<file path=ppt/ink/ink1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38.176"/>
    </inkml:context>
    <inkml:brush xml:id="br0">
      <inkml:brushProperty name="width" value="0.025" units="cm"/>
      <inkml:brushProperty name="height" value="0.025" units="cm"/>
    </inkml:brush>
  </inkml:definitions>
  <inkml:trace contextRef="#ctx0" brushRef="#br0">342 47 9129,'0'0'2802,"10"-7"76,1-2-1867,-7 5-594,0 0-1,0 1 1,1 0 0,-1 0-1,1 0 1,-1 1 0,1-1 0,0 1-1,6-2 1,-9 8 4077,-9 16-3570,-14 17-254,-1-1 0,-2-1-1,-29 33 1,-91 92-696,118-132 149,-21 18-43,26-26-990,-30 37 0,55-88-5739,-3 13 4015,5-25-4210</inkml:trace>
</inkml:ink>
</file>

<file path=ppt/ink/ink1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38.533"/>
    </inkml:context>
    <inkml:brush xml:id="br0">
      <inkml:brushProperty name="width" value="0.025" units="cm"/>
      <inkml:brushProperty name="height" value="0.025" units="cm"/>
    </inkml:brush>
  </inkml:definitions>
  <inkml:trace contextRef="#ctx0" brushRef="#br0">1 0 14894,'0'0'5862,"20"62"-4645,9-24-160,14 3 288,16 4-704,10-5-353,11 0-96,5-3-256,-3-6-2530,-10-4-2275,-11-5-5189</inkml:trace>
</inkml:ink>
</file>

<file path=ppt/ink/ink1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39.828"/>
    </inkml:context>
    <inkml:brush xml:id="br0">
      <inkml:brushProperty name="width" value="0.025" units="cm"/>
      <inkml:brushProperty name="height" value="0.025" units="cm"/>
    </inkml:brush>
  </inkml:definitions>
  <inkml:trace contextRef="#ctx0" brushRef="#br0">191 1 19474,'0'0'3518,"-9"0"-2103,3 1-1260,1 0 1,-1 0-1,1 0 1,0 0-1,-1 1 0,1 0 1,0 0-1,0 1 0,0-1 1,0 1-1,0 0 1,1 0-1,-1 1 0,1-1 1,0 1-1,0 0 0,0 0 1,-5 9-1,-3 5 25,1 2 1,1-1-1,1 1 0,0 1 0,2-1 0,0 1 0,2 1 1,0-1-1,1 1 0,2 0 0,0 0 0,1 0 0,1 0 1,1 0-1,6 34 0,-5-48-213,1 1 1,0 0-1,1-1 0,0 0 0,0 0 1,0 0-1,1 0 0,0-1 1,1 1-1,0-1 0,0-1 1,0 1-1,1-1 0,0 0 0,0-1 1,1 0-1,-1 0 0,1 0 1,0-1-1,1 0 0,-1-1 1,1 0-1,8 3 0,31 0-4095,1-11-3611,-17-8-4502</inkml:trace>
</inkml:ink>
</file>

<file path=ppt/ink/ink1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0.199"/>
    </inkml:context>
    <inkml:brush xml:id="br0">
      <inkml:brushProperty name="width" value="0.025" units="cm"/>
      <inkml:brushProperty name="height" value="0.025" units="cm"/>
    </inkml:brush>
  </inkml:definitions>
  <inkml:trace contextRef="#ctx0" brushRef="#br0">1 302 19282,'0'0'12038,"14"-12"-11338,17-19-560,-1 0 1,51-71-1,-2-24 101,-76 132-260,-2 16-10,-4 27 71,-9 9 35,6-34-88,1 0 0,1 1 0,1 0 0,1 0 0,1 28 0,1-52-73,0-1 1,0 1-1,0 0 0,0 0 1,0 0-1,1-1 1,-1 1-1,0 0 0,0 0 1,1-1-1,-1 1 0,0 0 1,1 0-1,-1-1 0,1 1 1,-1 0-1,1-1 1,-1 1-1,1-1 0,-1 1 1,1 0-1,0-1 0,-1 1 1,1-1-1,0 0 1,-1 1-1,1-1 0,0 0 1,0 1-1,-1-1 0,1 0 1,0 0-1,0 1 0,0-1 1,-1 0-1,1 0 1,0 0-1,0 0 0,0 0 1,-1 0-1,1-1 0,1 1 1,1-1-719,0 0 1,-1 1 0,1-1-1,0-1 1,-1 1 0,1 0-1,-1-1 1,1 1 0,-1-1-1,0 0 1,3-2-1,16-22-11113</inkml:trace>
</inkml:ink>
</file>

<file path=ppt/ink/ink1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0.526"/>
    </inkml:context>
    <inkml:brush xml:id="br0">
      <inkml:brushProperty name="width" value="0.025" units="cm"/>
      <inkml:brushProperty name="height" value="0.025" units="cm"/>
    </inkml:brush>
  </inkml:definitions>
  <inkml:trace contextRef="#ctx0" brushRef="#br0">33 0 22902,'0'0'2530,"-19"55"577,12-20-1185,2 1-769,3-3-609,2-1-480,0-1-160,6-6-1697,3-4-513,-1-3-801,-6-5-833,-2-5-1537</inkml:trace>
</inkml:ink>
</file>

<file path=ppt/ink/ink1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0.899"/>
    </inkml:context>
    <inkml:brush xml:id="br0">
      <inkml:brushProperty name="width" value="0.025" units="cm"/>
      <inkml:brushProperty name="height" value="0.025" units="cm"/>
    </inkml:brush>
  </inkml:definitions>
  <inkml:trace contextRef="#ctx0" brushRef="#br0">1 238 18033,'0'0'9673,"65"-28"-8712,-26 21-96,6-2-513,0 5-320,-6 4-224,-7 0-2659,-5 0-3715,-4 0-4292</inkml:trace>
  <inkml:trace contextRef="#ctx0" brushRef="#br0" timeOffset="1">575 1 23126,'0'0'7943,"0"72"-6693,0-45-802,-1 4-448,-3 0 0,1-4 0,3 0-1153,-2-7-2402,-1-5-2563</inkml:trace>
</inkml:ink>
</file>

<file path=ppt/ink/ink1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1.242"/>
    </inkml:context>
    <inkml:brush xml:id="br0">
      <inkml:brushProperty name="width" value="0.025" units="cm"/>
      <inkml:brushProperty name="height" value="0.025" units="cm"/>
    </inkml:brush>
  </inkml:definitions>
  <inkml:trace contextRef="#ctx0" brushRef="#br0">1 19 20083,'0'0'11627,"56"38"-13997,-38-23-3524,-1-5-4772</inkml:trace>
  <inkml:trace contextRef="#ctx0" brushRef="#br0" timeOffset="1">164 0 19058,'0'0'2146,"4"11"86,56 100 2959,-33-62-3940,36 86 0,-56-119-1238,-2 1 0,0-1-1,-1 1 1,-1 0 0,-1 0 0,0 1-1,-1-1 1,-1 0 0,-3 31-1,0-36 2,-1-1 0,0 0-1,-1 0 1,0 0 0,0 0-1,-1-1 1,-1 0 0,0 0-1,0-1 1,-1 0 0,0 0-1,0-1 1,-1 0 0,0 0-1,-1-1 1,1 0 0,-12 5-1,-22 7-4339,0-10-4486,27-9-6509</inkml:trace>
</inkml:ink>
</file>

<file path=ppt/ink/ink1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1.613"/>
    </inkml:context>
    <inkml:brush xml:id="br0">
      <inkml:brushProperty name="width" value="0.025" units="cm"/>
      <inkml:brushProperty name="height" value="0.025" units="cm"/>
    </inkml:brush>
  </inkml:definitions>
  <inkml:trace contextRef="#ctx0" brushRef="#br0">1 0 14446,'0'0'15310,"81"33"-13420,-35-33-769,5 0-1121,3-5 0,-3-4 0,-4 0 0,-11 3-993,-10 2-2146,-13 4-1601</inkml:trace>
</inkml:ink>
</file>

<file path=ppt/ink/ink1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1.954"/>
    </inkml:context>
    <inkml:brush xml:id="br0">
      <inkml:brushProperty name="width" value="0.025" units="cm"/>
      <inkml:brushProperty name="height" value="0.025" units="cm"/>
    </inkml:brush>
  </inkml:definitions>
  <inkml:trace contextRef="#ctx0" brushRef="#br0">0 74 5765,'0'0'25112,"59"18"-23638,-5-30-1058,5-5-416,2 1 0,1 0 0,-6 2 0,-7 4-2498,-9 5-2115,-7 3-1088,-1 2-257</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1.190"/>
    </inkml:context>
    <inkml:brush xml:id="br0">
      <inkml:brushProperty name="width" value="0.025" units="cm"/>
      <inkml:brushProperty name="height" value="0.025" units="cm"/>
    </inkml:brush>
  </inkml:definitions>
  <inkml:trace contextRef="#ctx0" brushRef="#br0">141 370 12940,'0'0'14062,"-11"3"-12680,3-2-1272,1 1 1,1 1-1,-1-1 0,0 1 0,1 1 0,-1-1 0,1 1 1,0 0-1,0 0 0,0 1 0,1 0 0,-1 0 1,1 0-1,1 1 0,-1-1 0,1 1 0,0 0 1,0 0-1,0 1 0,1-1 0,0 1 0,1 0 0,-1 0 1,-1 10-1,3-16-97,1 1 0,0-1 1,-1 1-1,1-1 0,0 1 0,0 0 1,0-1-1,0 1 0,0-1 1,1 1-1,-1-1 0,0 1 0,1 0 1,-1-1-1,1 1 0,-1-1 1,1 0-1,0 1 0,0-1 0,0 1 1,-1-1-1,1 0 0,1 0 1,-1 0-1,0 1 0,0-1 0,0 0 1,0 0-1,1-1 0,-1 1 1,0 0-1,1 0 0,-1-1 0,3 2 1,2-1 5,-1 0 0,1-1-1,0 0 1,0 0 0,0 0 0,0 0 0,0-1 0,8-2 0,-4 1 1,0-1 1,1-1-1,-1 0 0,-1 0 0,1-1 0,-1 0 1,1 0-1,11-11 0,7-7-15,29-31 0,-8 7 22,-49 47-24,0 0 1,0-1-1,0 1 0,0 0 1,1 0-1,-1 0 0,0 0 1,0 0-1,0-1 0,0 1 1,0 0-1,0 0 0,1 0 1,-1 0-1,0 0 0,0 0 1,0 0-1,0 0 1,1 0-1,-1 0 0,0 0 1,0 0-1,0 0 0,0 0 1,1 0-1,-1 0 0,0 0 1,0 0-1,0 0 0,0 0 1,1 0-1,-1 0 0,0 0 1,0 0-1,0 0 0,0 0 1,1 0-1,-1 0 0,0 0 1,0 0-1,0 0 1,0 1-1,0-1 0,0 0 1,1 0-1,-1 0 0,0 0 1,0 0-1,0 1 0,0-1 1,0 0-1,0 0 0,0 0 1,0 0-1,0 0 0,0 1 1,1 15 282,-5 19-5,1-24-271,1-5-9,0 0-1,0 1 1,1 0 0,0-1-1,0 1 1,1 0-1,0 0 1,0-1-1,2 14 1,-1-19-1,0 1 0,0-1 0,0 0 0,0 0 0,1-1 0,-1 1 0,0 0 0,0 0 0,1 0 0,-1-1 0,0 1 0,1-1 0,-1 1 0,1-1 0,-1 0 0,1 1 0,-1-1 0,1 0 0,-1 0 0,0 0 0,1 0 0,-1 0 0,1 0 0,-1-1 0,1 1 0,-1 0 0,2-1 0,43-11 0,-26 1 0,0 0 0,28-19 0,6-5 0,-54 34 0,1 1 0,-1-1 0,1 1 0,0-1 0,-1 1 0,1 0 0,0-1 0,-1 1 0,1 0 0,0-1 0,0 1 0,-1 0 0,1 0 0,0-1 0,0 1 0,-1 0 0,1 0 0,0 0 0,0 0 0,0 0 0,-1 0 0,1 1 0,0-1 0,0 0 0,0 0 0,-1 0 0,1 1 0,0-1 0,-1 0 0,1 1 0,0-1 0,-1 1 0,1-1 0,0 1 0,-1-1 0,1 1 0,-1-1 0,1 1 0,-1 0 0,1-1 0,-1 1 0,1 0 0,-1-1 0,0 1 0,1 0 0,-1 0 0,0-1 0,0 1 0,1 0 0,-1 0 0,0-1 0,0 1 0,0 1 0,-1 56 0,0-36 0,1-22 0,0 0 0,0 1 0,0-1 0,0 1 0,0-1 0,1 1 0,-1-1 0,0 0 0,0 1 0,0-1 0,1 0 0,-1 1 0,0-1 0,0 1 0,1-1 0,-1 0 0,0 0 0,1 1 0,-1-1 0,0 0 0,1 0 0,-1 1 0,0-1 0,1 0 0,-1 0 0,1 0 0,-1 0 0,0 1 0,1-1 0,-1 0 0,1 0 0,-1 0 0,1 0 0,23-1 0,20-11 0,-36 9 0,5-2 0,1 0 0,-1 1 0,0 0 0,1 2 0,27-4 0,-41 7 0,1-1 0,0 0 0,-1 1 0,1-1 0,0 1 0,-1-1 0,1 0 0,0 1 0,-1 0 0,1-1 0,-1 1 0,1-1 0,-1 1 0,1-1 0,-1 1 0,0 0 0,1-1 0,-1 1 0,0 0 0,1 0 0,-1-1 0,0 1 0,0 0 0,0 0 0,0-1 0,0 1 0,0 0 0,0 0 0,0-1 0,0 2 0,0 33 0,-1-26 0,1-8 0,0-1 0,0 1 0,0-1 0,1 1 0,-1-1 0,0 1 0,0-1 0,0 1 0,0-1 0,0 0 0,1 1 0,-1-1 0,0 1 0,0-1 0,1 0 0,-1 1 0,0-1 0,1 0 0,-1 1 0,0-1 0,1 0 0,-1 1 0,1-1 0,-1 0 0,0 0 0,1 0 0,-1 1 0,1-1 0,-1 0 0,1 0 0,-1 0 0,0 0 0,1 0 0,-1 0 0,1 0 0,-1 0 0,1 0 0,-1 0 0,1 0 0,-1 0 0,1 0 0,-1 0 0,1 0 0,-1 0 0,0-1 0,1 1 0,0 0 0,17-8 0,-4-1 0,0-1 0,-1-1 0,-1 0 0,0-1 0,14-17 0,48-71 0,-33 40 0,-3-1 0,-3-2 0,40-99 0,-66 136 0,-57 136 0,39-68 0,1 1 0,3 0 0,1 1 0,2-1 0,6 71 0,-3-98 0,1 0 0,0-1 0,8 23 0,-8-32 0,0 0 0,0 0 0,0 0 0,1 0 0,0-1 0,1 1 0,-1-1 0,1 0 0,0 0 0,0 0 0,7 6 0,-11-11 0,0 0 0,1 1 0,-1-1 0,0 1 0,0-1 0,1 0 0,-1 1 0,1-1 0,-1 0 0,0 0 0,1 1 0,-1-1 0,1 0 0,-1 0 0,1 0 0,-1 1 0,1-1 0,-1 0 0,1 0 0,-1 0 0,1 0 0,-1 0 0,1 0 0,-1 0 0,1 0 0,-1 0 0,1 0 0,-1 0 0,1 0 0,-1 0 0,0-1 0,1 1 0,-1 0 0,1 0 0,0-1 0,2-18 0,-14-26 0,0 27 0,0 0 0,-1 0 0,-1 1 0,0 1 0,-1 0 0,-1 1 0,-18-15 0,-10-4 0,-70-44 0,151 74 0,52 6-132,-41 0-1151,0-2 0,0-2 0,69-12 0,-58-1-8251</inkml:trace>
</inkml:ink>
</file>

<file path=ppt/ink/ink1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2.295"/>
    </inkml:context>
    <inkml:brush xml:id="br0">
      <inkml:brushProperty name="width" value="0.025" units="cm"/>
      <inkml:brushProperty name="height" value="0.025" units="cm"/>
    </inkml:brush>
  </inkml:definitions>
  <inkml:trace contextRef="#ctx0" brushRef="#br0">160 5 21909,'0'0'9619,"-9"11"-8551,-27 34-897,34-43-205,0 0 1,1 1-1,-1-1 0,1 1 1,-1 0-1,1 0 0,0 0 1,0-1-1,0 1 0,0 0 1,1 0-1,-1 0 0,1 0 1,0 0-1,0 0 0,0 0 1,0 1-1,0-1 0,1 0 1,-1 0-1,1 0 0,0-1 0,0 1 1,0 0-1,0 0 0,1 0 1,-1-1-1,1 1 0,-1 0 1,1-1-1,0 0 0,0 1 1,0-1-1,0 0 0,5 3 1,6 5-304,1 0-1,0-1 1,1-1 0,0 0 0,17 6 0,-9-4-42,-17-8 182,0 1 0,-1 1 0,1-1 0,-1 1 0,1 0 1,-1 0-1,7 7 0,-11-10 241,0 0 0,-1 1 1,1-1-1,0 0 0,0 1 1,0-1-1,-1 1 0,1-1 1,-1 1-1,1-1 0,-1 1 0,0 0 1,0-1-1,1 1 0,-1-1 1,0 1-1,0 0 0,-1-1 1,1 1-1,0-1 0,0 1 0,-1 0 1,1-1-1,-1 1 0,0-1 1,1 1-1,-1-1 0,0 0 1,0 1-1,0-1 0,0 0 0,0 1 1,0-1-1,0 0 0,0 0 1,-2 1-1,-11 11 505,0-1 0,-1-1 0,0-1 0,-1 0-1,-28 13 1,30-16-569,-1 0-1,-1-2 1,1 0-1,-1 0 1,0-2-1,-28 3 1,42-5-211,1-1-1,-1 0 1,1 0 0,-1 0 0,1 0 0,-1 0 0,1-1-1,-1 1 1,1 0 0,-1-1 0,1 1 0,-1-1 0,1 1 0,0-1-1,-1 0 1,1 1 0,0-1 0,0 0 0,0 0 0,-2-2 0,1 1-665,1-1 0,0 1 0,0-1 1,0 1-1,0-1 0,0 1 0,1-1 1,-1 0-1,1 0 0,-1-3 0,-1-35-14489</inkml:trace>
  <inkml:trace contextRef="#ctx0" brushRef="#br0" timeOffset="1">124 9 20275,'0'0'6342,"69"-8"-4676,-38 8-1026,11 0-319,1 11-289,2 0-1057,3 1-3299,0-1-1986,-1-5-6278</inkml:trace>
</inkml:ink>
</file>

<file path=ppt/ink/ink1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2.638"/>
    </inkml:context>
    <inkml:brush xml:id="br0">
      <inkml:brushProperty name="width" value="0.025" units="cm"/>
      <inkml:brushProperty name="height" value="0.025" units="cm"/>
    </inkml:brush>
  </inkml:definitions>
  <inkml:trace contextRef="#ctx0" brushRef="#br0">265 0 17136,'0'0'4714,"-13"1"-1233,-2 0-2994,0 2 1,1-1 0,-1 2 0,1 0 0,0 1 0,0 0 0,0 1-1,0 0 1,1 2 0,0-1 0,1 1 0,-12 11 0,18-14-436,1 0 1,0 0-1,0 1 1,0 0-1,1 0 0,-1 0 1,2 1-1,-1-1 1,1 1-1,0 0 1,0 0-1,0 0 1,1 0-1,1 0 1,-2 11-1,3-15-45,0 0 0,0 1 0,0-1 0,1 1 0,-1-1 1,1 0-1,0 0 0,0 1 0,0-1 0,0 0 0,1 0 0,-1 0 0,1 0 0,0 0 0,0-1 0,0 1 0,0 0 1,0-1-1,1 1 0,-1-1 0,1 0 0,0 0 0,-1 0 0,1 0 0,0-1 0,0 1 0,0-1 0,0 1 0,1-1 0,-1 0 1,0 0-1,0-1 0,1 1 0,-1-1 0,6 1 0,-3 0-7,1-1 0,-1 1 0,0-1 0,1 0 0,-1 0 0,1-1 0,-1 0 0,0 0 0,1-1 0,-1 1 0,0-1 0,0-1 0,0 1 0,0-1 0,-1 0 0,1 0 0,-1-1 0,0 0 0,0 0 0,5-5 0,-3 2 0,-1-1 0,0 1 0,0-1 0,-1-1 0,0 1 0,-1-1 0,1 0 0,-2 0 0,1 0 0,-2-1 0,1 1 0,2-17 0,-4 20 0,0 0 0,-1 0 0,1 0 0,-1 0 0,0 0 0,0 0 0,-1 0 0,-2-10 0,2 14 0,0 0 0,0 1 0,0-1 0,0 0 0,0 1 0,0-1 0,-1 1 0,1 0 0,0-1 0,-1 1 0,1 0 0,-1 0 0,0 0 0,1 0 0,-1 0 0,0 0 0,1 0 0,-1 1 0,0-1 0,0 1 0,0-1 0,0 1 0,0 0 0,0 0 0,0-1 0,1 1 0,-1 1 0,0-1 0,-3 0 0,4 1-216,-1-1 0,1 0 0,-1 1-1,1-1 1,-1 1 0,1-1 0,0 1 0,-1-1 0,1 1-1,-1 0 1,1 0 0,0 0 0,0 0 0,0 0 0,-1 0 0,1 0-1,0 0 1,0 0 0,1 1 0,-1-1 0,0 0 0,0 1-1,0-1 1,1 0 0,-1 3 0,0-1-468,0-1 0,0 1 0,1-1 0,-1 1 0,1-1 0,0 1 0,-1-1-1,1 1 1,1-1 0,-1 1 0,0-1 0,1 1 0,-1-1 0,1 1 0,1 3 0,12 10-11963</inkml:trace>
</inkml:ink>
</file>

<file path=ppt/ink/ink1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2.997"/>
    </inkml:context>
    <inkml:brush xml:id="br0">
      <inkml:brushProperty name="width" value="0.025" units="cm"/>
      <inkml:brushProperty name="height" value="0.025" units="cm"/>
    </inkml:brush>
  </inkml:definitions>
  <inkml:trace contextRef="#ctx0" brushRef="#br0">242 81 20435,'0'0'9364,"-11"-6"-7053,10 5-2270,-4-3-11,0 1-1,0 0 0,-1 0 1,1 0-1,-1 1 0,1 0 1,-1 0-1,0 0 0,0 1 1,0 0-1,0 0 0,0 0 1,0 1-1,0 0 0,0 0 0,0 1 1,0-1-1,0 1 0,0 0 1,-10 4-1,8-1-29,1 1 0,-1 0 0,1 0 0,0 1 0,0 0 0,0 0 0,1 1 0,0-1 0,0 1 0,1 1 0,-7 10 0,11-16 0,-1 1 0,1-1 0,-1 1 0,1-1 0,0 1 0,0 0 0,0-1 0,0 1 0,1 0 0,-1-1 0,1 1 0,-1 0 0,1 0 0,0 0 0,0 0 0,1-1 0,-1 1 0,0 0 0,1 0 0,0 0 0,-1-1 0,1 1 0,0 0 0,0-1 0,1 1 0,-1-1 0,1 1 0,-1-1 0,1 0 0,0 0 0,0 1 0,0-1 0,0 0 0,0-1 0,0 1 0,0 0 0,1-1 0,-1 1 0,5 1 0,2 1 0,-1-1 0,1 0 0,0 0 0,0-1 0,0 0 0,0-1 0,0 0 0,1-1 0,-1 1 0,0-2 0,0 1 0,1-1 0,-1-1 0,0 0 0,0 0 0,-1-1 0,1 0 0,0 0 0,-1-1 0,1 0 0,13-10 0,-13 8 0,0 0 0,-1 0 0,0-1 0,0 0 0,-1 0 0,0-1 0,0 0 0,-1 0 0,0-1 0,0 0 0,-1 0 0,0 0 0,-1 0 0,0-1 0,0 0 0,-1 0 0,0 0 0,-1 0 0,1-12 0,-2 21 0,-1-1 0,0 1 0,1 0 0,-1 0 0,0 0 0,0 0 0,0-1 0,0 1 0,0 0 0,0 0 0,-1 0 0,1 0 0,0-1 0,0 1 0,-1 0 0,1 0 0,-1 0 0,1 0 0,-1 0 0,1 0 0,-1 0 0,0 0 0,0 0 0,1 0 0,-1 0 0,0 1 0,0-1 0,0 0 0,0 0 0,0 1 0,0-1 0,0 1 0,0-1 0,0 1 0,0-1 0,0 1 0,0-1 0,-1 1 0,1 0 0,0 0 0,0 0 0,0 0 0,0 0 0,-1 0 0,1 0 0,0 0 0,0 0 0,0 0 0,0 1 0,-1-1 0,1 0 0,0 1 0,0-1 0,0 1 0,0-1 0,0 1 0,-1 1 0,-6 1 0,0 1 0,1 1 0,0-1 0,0 1 0,0 0 0,-11 11 0,14-12-209,1 1-1,-1-1 1,1 1-1,0 0 1,0 0 0,1 0-1,-1 0 1,1 0 0,0 1-1,0-1 1,1 1-1,0-1 1,0 1 0,0-1-1,1 1 1,-1 0 0,2 5-1,-1-6-191,1 0 1,0 0-1,1 0 0,-1-1 1,1 1-1,0 0 0,0-1 0,0 1 1,0-1-1,1 0 0,0 0 0,0 0 1,0 0-1,0 0 0,1-1 0,0 0 1,-1 1-1,1-1 0,0 0 0,1-1 1,-1 1-1,0-1 0,1 0 0,-1 0 1,1 0-1,0-1 0,-1 1 1,1-1-1,9 0 0,27 3-11290</inkml:trace>
</inkml:ink>
</file>

<file path=ppt/ink/ink1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3.339"/>
    </inkml:context>
    <inkml:brush xml:id="br0">
      <inkml:brushProperty name="width" value="0.025" units="cm"/>
      <inkml:brushProperty name="height" value="0.025" units="cm"/>
    </inkml:brush>
  </inkml:definitions>
  <inkml:trace contextRef="#ctx0" brushRef="#br0">218 141 13645,'0'0'7175,"2"-11"-2029,3-36-1169,-5 45-3916,0 1 0,0-1 0,-1 1 0,1-1 1,0 1-1,-1 0 0,1-1 0,-1 1 0,0 0 0,1 0 0,-1-1 0,0 1 0,0 0 1,0 0-1,0 0 0,0 0 0,0 0 0,0 0 0,0 0 0,0 0 0,0 0 0,0 1 1,-1-1-1,1 0 0,0 1 0,-1-1 0,1 1 0,0-1 0,-1 1 0,1 0 0,-1-1 1,1 1-1,-1 0 0,1 0 0,-3 0 0,-50 4 560,52-4-618,-5 1-3,0 1 0,0 1 0,0-1 0,0 1 0,0 0 0,0 1 0,1-1 0,0 1 0,-1 0 0,2 1 0,-1 0 0,0 0 0,1 0 0,0 0 0,0 1 0,1 0 0,-1 0 0,-3 9 0,6-12 0,0 1 0,0-1 0,0 1 0,1 0 0,0 0 0,0-1 0,0 1 0,0 0 0,0 0 0,1 0 0,0 0 0,0 0 0,0 0 0,0 0 0,1 0 0,-1 0 0,1 0 0,0 0 0,0-1 0,1 1 0,-1 0 0,1-1 0,0 1 0,0 0 0,0-1 0,0 0 0,0 0 0,1 0 0,-1 0 0,1 0 0,0 0 0,0 0 0,0-1 0,0 0 0,5 3 0,-1-1 0,0 0 0,1 0 0,0 0 0,0-1 0,0 0 0,0-1 0,1 0 0,-1 0 0,0-1 0,1 0 0,-1 0 0,1-1 0,0 0 0,-1 0 0,1-1 0,-1-1 0,1 1 0,-1-1 0,0 0 0,0-1 0,0 0 0,0-1 0,0 1 0,-1-1 0,1-1 0,-1 0 0,0 0 0,0 0 0,-1 0 0,0-1 0,0-1 0,0 1 0,-1-1 0,0 1 0,0-2 0,0 1 0,-1 0 0,0-1 0,-1 0 0,0 0 0,0 0 0,0 0 0,-1 0 0,0-1 0,-1 1 0,0-1 0,0 1 0,-1-1 0,0 1 0,-2-13 0,1 17-42,0 0 1,0 1-1,0-1 0,0 0 0,0 1 1,-1-1-1,0 1 0,0-1 0,0 1 1,0 0-1,0 0 0,-1 0 0,1 0 1,-1 0-1,0 1 0,1-1 0,-2 1 1,1 0-1,0 0 0,0 0 0,-1 0 1,1 0-1,-1 1 0,-3-2 0,2 2-351,0 0 0,0 0-1,0 0 1,0 0-1,-1 1 1,1 0-1,0 0 1,0 1 0,0-1-1,0 1 1,0 0-1,0 1 1,0-1 0,0 1-1,0 0 1,0 0-1,-6 5 1,-22 16-15633</inkml:trace>
</inkml:ink>
</file>

<file path=ppt/ink/ink1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7.574"/>
    </inkml:context>
    <inkml:brush xml:id="br0">
      <inkml:brushProperty name="width" value="0.025" units="cm"/>
      <inkml:brushProperty name="height" value="0.025" units="cm"/>
    </inkml:brush>
  </inkml:definitions>
  <inkml:trace contextRef="#ctx0" brushRef="#br0">248 1 17521,'0'0'5989,"-19"73"-5188,-3-37-385,-3 5-159,2 1-161,-1-4-64,5-3 32,1-6-32,3-5-64,-3-6-321,-2-9-992,-4-7-2018,3-2-2210</inkml:trace>
</inkml:ink>
</file>

<file path=ppt/ink/ink1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7.965"/>
    </inkml:context>
    <inkml:brush xml:id="br0">
      <inkml:brushProperty name="width" value="0.025" units="cm"/>
      <inkml:brushProperty name="height" value="0.025" units="cm"/>
    </inkml:brush>
  </inkml:definitions>
  <inkml:trace contextRef="#ctx0" brushRef="#br0">1 1 15855,'0'0'5862,"77"51"-4229,-36-35-127,5-2-482,8 4-831,3-4-289,-5-1-1954,-2-4-3492,-9-5-6501</inkml:trace>
</inkml:ink>
</file>

<file path=ppt/ink/ink1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8.291"/>
    </inkml:context>
    <inkml:brush xml:id="br0">
      <inkml:brushProperty name="width" value="0.025" units="cm"/>
      <inkml:brushProperty name="height" value="0.025" units="cm"/>
    </inkml:brush>
  </inkml:definitions>
  <inkml:trace contextRef="#ctx0" brushRef="#br0">120 3 18770,'0'0'8232,"90"-3"-8136,-41 3 64,2 0-929,-5 0-1569,-6 0-2082,-12 0-1986,-16 0-2819</inkml:trace>
  <inkml:trace contextRef="#ctx0" brushRef="#br0" timeOffset="1">1 174 16207,'0'0'7335,"55"4"-6054,-7-8-191,12-4-578,6-1-416,-1 0-576,-8 0-3716,-7-2-5510</inkml:trace>
</inkml:ink>
</file>

<file path=ppt/ink/ink1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8.664"/>
    </inkml:context>
    <inkml:brush xml:id="br0">
      <inkml:brushProperty name="width" value="0.025" units="cm"/>
      <inkml:brushProperty name="height" value="0.025" units="cm"/>
    </inkml:brush>
  </inkml:definitions>
  <inkml:trace contextRef="#ctx0" brushRef="#br0">224 0 18546,'0'0'9881,"-3"10"-9433,1-1-472,-11 44 288,13-51-327,-1 1-1,1-1 1,0 0-1,0 0 0,0 1 1,0-1-1,1 0 1,-1 0-1,1 0 0,-1 1 1,1-1-1,0 0 1,0 0-1,0 0 0,0 0 1,0 0-1,0 0 0,1 0 1,-1-1-1,0 1 1,1 0-1,0-1 0,2 3 1,34 15-1650,13 10-216,-49-28 1903,0 1 0,0 0-1,0 0 1,-1 0-1,1 0 1,-1 0 0,1 0-1,-1 0 1,1 1-1,-1-1 1,0 1 0,0-1-1,0 1 1,-1-1-1,1 1 1,-1-1 0,1 1-1,-1 0 1,0 3-1,0-4 45,-1 0 0,1 0-1,-1 0 1,1 0-1,-1 0 1,0 0 0,0 0-1,0 0 1,0 0-1,-1-1 1,1 1 0,0 0-1,-1-1 1,1 1-1,-1-1 1,1 1 0,-1-1-1,0 0 1,0 1-1,0-1 1,1 0-1,-4 1 1,-48 19 516,52-21-533,-19 7 37,0-1 0,-1-1 0,1-1 0,-1 0 0,0-2 0,0-1 0,0 0 0,-29-3 0,49 1-186,-1 1 1,0 0-1,1-1 0,-1 1 1,0 0-1,1-1 1,-1 0-1,1 1 1,-1-1-1,1 0 0,-1 0 1,1 0-1,0 0 1,-1 0-1,1 0 1,0-1-1,0 1 0,0 0 1,-1 0-1,1-1 1,1 1-1,-1-1 1,0 1-1,0-1 1,1 1-1,-1-1 0,0-2 1,-1-25-6233</inkml:trace>
  <inkml:trace contextRef="#ctx0" brushRef="#br0" timeOffset="1">305 35 15118,'0'0'5349,"60"-5"-3971,-30 5-1218,2 0-384,4 5-2179,0-4-3522</inkml:trace>
</inkml:ink>
</file>

<file path=ppt/ink/ink1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9.008"/>
    </inkml:context>
    <inkml:brush xml:id="br0">
      <inkml:brushProperty name="width" value="0.025" units="cm"/>
      <inkml:brushProperty name="height" value="0.025" units="cm"/>
    </inkml:brush>
  </inkml:definitions>
  <inkml:trace contextRef="#ctx0" brushRef="#br0">217 31 1153,'0'0'19966,"-10"-2"-17260,4 1-2546,0 1 0,0 0 0,0 0 0,0 1 0,0-1 0,0 1-1,0 1 1,0-1 0,0 1 0,0 0 0,1 0 0,-1 0 0,1 1 0,-1 0-1,1 0 1,0 1 0,0-1 0,0 1 0,-5 6 0,-1 0 237,0 1 0,1 0 1,0 1-1,-14 22 0,21-30-365,0 0 1,1 1-1,-1 0 0,1 0 1,0 0-1,0 0 0,1 0 1,0 0-1,-1 0 0,2 0 0,-1 0 1,1 1-1,-1-1 0,1 0 1,1 0-1,-1 1 0,2 6 1,0-9-22,0 0 0,-1-1 0,1 1 0,0 0 0,1-1 0,-1 1 0,0-1 0,1 0 0,-1 0 0,1 0 0,0 0 0,0 0 0,-1 0 0,1-1 0,0 1 0,0-1 0,1 0 0,-1 0 0,0 0 0,0 0 0,1-1 0,-1 0 0,5 1 0,4 0 21,0 0 1,0-1-1,0 0 1,1-1-1,13-3 1,-19 2-14,0 0 0,0-1 1,0 0-1,-1 0 1,0 0-1,1-1 0,-2 0 1,1 0-1,0-1 0,-1 0 1,0 0-1,0 0 0,0-1 1,0 1-1,-1-1 0,0 0 1,0 0-1,-1-1 1,4-8-1,-2 4 19,0-1 1,-1 0 0,0-1-1,-1 1 1,0-1-1,-1 1 1,-1-1-1,0 0 1,0 0 0,-2-13-1,1 24-59,0 1 0,-1-1 0,1 1 0,0-1 0,0 1 0,-1-1 0,1 1 0,-1-1 0,1 1 0,-1 0 0,0-1 0,1 1 0,-1 0 0,0 0 0,0-1 0,0 1 0,0 0 1,0 0-1,0 0 0,0 0 0,0 0 0,-1 0 0,1 0 0,0 1 0,0-1 0,-1 0 0,1 1 0,-1-1 0,1 1 0,0-1 0,-1 1 0,1 0 0,-1-1 0,1 1 0,-1 0 0,1 0 0,-1 0 0,1 0 0,-1 1 0,1-1 0,-1 0 0,1 1 0,-1-1 0,1 1 0,0-1 0,-3 2 0,2-1-223,1-1 0,-1 1 0,1 0 0,-1 0 0,1 0 0,0 0 0,-1 0 0,1 0 0,0 1 0,0-1 0,0 0 0,0 1 0,0-1 0,0 1 0,0-1 0,-1 3 0,2-3-82,0 1 0,-1-1 0,1 0 0,0 0 0,0 1 0,0-1-1,0 0 1,0 0 0,1 1 0,-1-1 0,0 0 0,0 0 0,1 1 0,-1-1 0,1 0-1,-1 0 1,1 0 0,0 0 0,-1 0 0,1 0 0,0 0 0,0 0 0,0 0 0,-1 0-1,3 1 1,1 1-564,1 0-1,-1 0 0,1-1 0,-1 1 0,1-1 0,0 0 1,0-1-1,0 1 0,0-1 0,7 1 0,23 2-1829,-3-3 3425,10 0-4890</inkml:trace>
</inkml:ink>
</file>

<file path=ppt/ink/ink1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9.367"/>
    </inkml:context>
    <inkml:brush xml:id="br0">
      <inkml:brushProperty name="width" value="0.025" units="cm"/>
      <inkml:brushProperty name="height" value="0.025" units="cm"/>
    </inkml:brush>
  </inkml:definitions>
  <inkml:trace contextRef="#ctx0" brushRef="#br0">114 124 2370,'5'-3'1986,"22"-13"5494,-26 16-7132,-1-1 0,1 1 1,0-1-1,0 0 0,-1 1 1,1-1-1,0 0 1,-1 0-1,1 0 0,-1 1 1,1-1-1,-1 0 0,0 0 1,1 0-1,-1 0 0,0 0 1,1 0-1,-1 0 1,0 0-1,0 0 0,0 0 1,0 0-1,0 0 0,0 0 1,0 0-1,-1-1 0,1 1-197,-1 0-1,0 1 0,0-1 0,1 0 1,-1 1-1,0-1 0,0 1 0,0-1 1,0 1-1,1 0 0,-1-1 0,0 1 1,0 0-1,0 0 0,0-1 0,0 1 1,0 0-1,0 0 0,0 0 0,0 0 1,0 0-1,0 1 0,-1-1 0,-23 4 569,18-1-610,1 0 0,0 1 0,0 0 0,0 0 0,1 1 0,-1-1 0,1 1 0,0 0 1,0 1-1,1-1 0,-1 1 0,1 0 0,1 0 0,-1 0 0,1 1 0,0-1 0,0 1 1,1 0-1,0-1 0,0 1 0,1 0 0,-1 1 0,2-1 0,-1 10 0,1-15-84,0-1 1,1 1-1,-1 0 0,1 0 0,0-1 0,-1 1 0,1-1 0,0 1 0,0 0 0,0-1 0,0 1 0,0-1 0,0 0 0,1 1 0,-1-1 0,0 0 0,1 0 1,-1 0-1,3 2 0,1-1 50,0 0 1,-1 0 0,1 0 0,0-1 0,0 1 0,0-1-1,5 0 1,5 0 188,0 0-1,0-1 1,30-4-1,-36 3-191,-1-1 0,1 0 0,-1-1-1,1 0 1,-1 0 0,0-1 0,0 0-1,-1 0 1,1-1 0,-1 0 0,0 0-1,0-1 1,-1 0 0,1 0 0,-1-1-1,-1 1 1,1-1 0,-1-1-1,0 1 1,-1-1 0,0 1 0,0-1-1,0-1 1,-1 1 0,-1 0 0,1-1-1,-1 1 1,-1-1 0,0 0 0,0 0-1,0-12 1,-2 18-74,1 1 1,-1-1-1,1 1 0,-1-1 0,0 1 1,0 0-1,0-1 0,0 1 1,0 0-1,0-1 0,-1 1 0,1 0 1,-1 0-1,1 0 0,-1 0 0,0 1 1,0-1-1,-4-2 0,2 1 14,-1 0 1,0 1-1,0 0 0,1 0 0,-1 1 0,0-1 0,0 1 0,-1 0 0,-4 0 0,-1 0-131,0 1-1,0 0 1,1 1-1,-1 0 1,0 0-1,1 1 0,-1 1 1,-18 6-1,18-3-729,1 0-1,0 0 1,0 0-1,-17 16 1,-29 40-8933,37-33 1849</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2.694"/>
    </inkml:context>
    <inkml:brush xml:id="br0">
      <inkml:brushProperty name="width" value="0.025" units="cm"/>
      <inkml:brushProperty name="height" value="0.025" units="cm"/>
    </inkml:brush>
  </inkml:definitions>
  <inkml:trace contextRef="#ctx0" brushRef="#br0">24 515 15214,'-3'3'973,"0"1"0,0 0 0,0 1 0,0-1 0,1 0 0,-4 8 0,6-12-830,0 1 0,0 0 0,0-1 0,0 1 0,-1-1 0,1 1 0,0-1 0,0 1 0,0-1 0,0 1 0,0 0 0,0-1 0,0 1 0,1-1 0,-1 1 0,0-1 0,0 1 0,0-1 0,0 1 0,1 0 0,-1-1 0,0 0 0,1 1 0,0 0 1,0 0-34,0-1 1,0 1 0,0-1 0,0 1-1,0-1 1,1 0 0,-1 0 0,0 1-1,0-1 1,0 0 0,1 0 0,-1 0-1,0 0 1,0 0 0,1-1 0,-1 1-1,1-1 1,6-1 118,-1 0-1,0-1 0,0 0 1,1 0-1,-2-1 0,1 0 1,0 0-1,-1-1 1,0 0-1,0 0 0,-1 0 1,1-1-1,-1 0 1,8-11-1,-7 9-125,-1 0 0,0 0 0,0 0 0,-1-1-1,0 1 1,0-1 0,-1 0 0,-1 0 0,1 0 0,-1-1 0,1-15 0,-3 24-101,0 0 0,0 0 1,0 1-1,0-1 0,0 0 1,0 0-1,0 0 1,-1 1-1,1-1 0,0 0 1,0 0-1,-1 1 0,1-1 1,0 0-1,-1 0 1,1 1-1,-1-1 0,1 1 1,-1-1-1,1 0 0,-1 1 1,0-1-1,1 1 1,-1-1-1,0 1 0,1-1 1,-1 1-1,0 0 0,1-1 1,-1 1-1,0 0 1,0 0-1,1-1 0,-1 1 1,0 0-1,0 0 0,0 0 1,1 0-1,-1 0 1,0 0-1,0 0 0,0 0 1,1 0-1,-1 1 0,0-1 1,0 0-1,0 0 1,1 1-1,-2 0 0,-1 0-11,0 0-1,0 0 1,0 0-1,0 1 1,1-1 0,-1 1-1,0 0 1,1 0-1,0 0 1,-1 0-1,-3 5 1,1-1 4,1 2 0,0-1 0,0 0 0,1 1 0,0 0 0,0-1 0,1 1 0,0 0 0,0 1 0,0-1 0,1 0 0,1 0 0,0 1 0,1 13 0,-1-21 3,1 1 0,0-1 0,0 1 0,0-1-1,0 1 1,0-1 0,0 0 0,0 0 0,0 0 0,0 0 0,1 0 0,-1 0-1,0 0 1,1 0 0,-1 0 0,1 0 0,-1-1 0,1 1 0,-1 0-1,1-1 1,-1 0 0,1 1 0,0-1 0,2 0 0,49 1 13,-35-2 10,226-17 352,-247-13-143,-8-10-230,7 27 0,1 0 0,0 0 0,0-1 0,0-15 0,3 30 0,0-1 0,1 0 0,-1 0 0,0 0 0,0 0 0,1 1 0,-1-1 0,0 0 0,1 0 0,-1 0 0,1 1 0,-1-1 0,1 0 0,-1 1 0,1-1 0,-1 0 0,1 1 0,0-1 0,-1 1 0,1-1 0,0 1 0,0-1 0,-1 1 0,1 0 0,0-1 0,0 1 0,1-1 0,27-5 0,-17 4 0,5-1-103,-1-1 0,0-1-1,0-1 1,-1 0 0,0-1 0,0-1 0,0 0-1,25-19 1,-33 21 52,-1 0-1,1 0 0,-1-1 1,0 0-1,-1 0 0,0-1 1,0 0-1,0 0 1,-1 0-1,0 0 0,-1 0 1,0-1-1,0 0 1,-1 1-1,0-1 0,-1 0 1,2-18-1,-2 8 57,0 9 14,-1 0 0,0 0 1,0 0-1,-3-16 1,3 25-10,0 1 0,0-1 0,0 1 1,0-1-1,0 1 0,0-1 1,-1 1-1,1-1 0,0 1 0,0-1 1,0 1-1,0-1 0,-1 1 0,1 0 1,0-1-1,0 1 0,-1-1 1,1 1-1,0 0 0,-1-1 0,1 1 1,-1 0-1,1-1 0,0 1 0,-1 0 1,1 0-1,-1-1 0,1 1 0,-1 0 1,1 0-1,-1 0 0,1-1 1,0 1-1,-1 0 0,1 0 0,-1 0 1,1 0-1,-1 0 0,1 0 0,-1 0 1,1 0-1,-1 0 0,1 1 1,-1-1-1,1 0 0,-1 0 0,1 0 1,-1 0-1,1 1 0,-1-1 0,1 0 1,0 0-1,-1 1 0,1-1 0,-1 0 1,1 1-1,0-1 0,-1 1 1,1-1-1,0 0 0,0 1 0,-1-1 1,1 1-1,0-1 0,0 1 0,-19 30 215,-3 33-108,4 1-1,2 1 1,-7 70 0,-2 204 270,25-259-387,17-130 0,4-39 0,-9 26 0,4 1 0,2 0 0,39-86 0,-57 146 0,0 0 0,1 0 0,-1 0 0,0 0 0,1 0 0,-1 0 0,1 0 0,-1 0 0,1 0 0,0 1 0,-1-1 0,1 0 0,0 0 0,0 0 0,-1 1 0,1-1 0,0 0 0,0 1 0,0-1 0,0 1 0,0-1 0,0 1 0,1-1 0,-1 2 0,-1-1 0,1 1 0,0 0 0,-1-1 0,1 1 0,0 0 0,-1 0 0,1 0 0,-1-1 0,0 1 0,1 0 0,-1 0 0,0 0 0,1 0 0,-1 0 0,0 0 0,0 0 0,0-1 0,0 3 0,4 60 0,-4-59 0,-1 2 0,1 1 0,1-1 0,-1 0 0,1 1 0,1-1 0,-1 0 0,4 9 0,-5-14 0,1 0 0,-1 0 0,1 0 0,-1 0 0,1 0 0,0 0 0,-1-1 0,1 1 0,0 0 0,-1-1 0,1 1 0,0 0 0,0-1 0,0 1 0,0-1 0,-1 1 0,1-1 0,0 1 0,0-1 0,0 0 0,2 1 0,-1-1 0,0 0 0,0-1 0,0 1 0,0 0 0,0-1 0,0 0 0,0 1 0,0-1 0,0 0 0,-1 0 0,1 0 0,0 0 0,0 0 0,-1 0 0,2-2 0,8-6 0,-1 0 0,-1-1 0,0 0 0,0 0 0,-1-1 0,0 0 0,-1-1 0,0 1 0,-1-2 0,0 1 0,-1 0 0,-1-1 0,0 0 0,4-21 0,-37 114 0,29-78 0,-4 10 0,1 0 0,0 0 0,1 0 0,0 1 0,1-1 0,0 1 0,2 14 0,-1-26 0,1 1 0,0-1 0,0 0 0,-1 1 0,1-1 0,0 0 0,0 0 0,0 1 0,0-1 0,0 0 0,0 0 0,1 0 0,-1-1 0,0 1 0,0 0 0,1 0 0,-1-1 0,1 1 0,-1 0 0,0-1 0,1 1 0,-1-1 0,1 0 0,-1 0 0,1 1 0,-1-1 0,1 0 0,0 0 0,-1-1 0,1 1 0,-1 0 0,1 0 0,2-1 0,4-1 0,0 1 0,1-1 0,-1 0 0,14-6 0,27-21-3075,15-27-9059,-36 28-2669</inkml:trace>
</inkml:ink>
</file>

<file path=ppt/ink/ink1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9.709"/>
    </inkml:context>
    <inkml:brush xml:id="br0">
      <inkml:brushProperty name="width" value="0.025" units="cm"/>
      <inkml:brushProperty name="height" value="0.025" units="cm"/>
    </inkml:brush>
  </inkml:definitions>
  <inkml:trace contextRef="#ctx0" brushRef="#br0">1 140 16400,'0'0'6032,"13"2"-4302,43 5-484,-1-3 1,1-3 0,86-8-1,182-35-304,-279 35-817,207-34 758,-132 21-869,-40 7-2893,52-7-10657,-111 17 56</inkml:trace>
</inkml:ink>
</file>

<file path=ppt/ink/ink1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0.271"/>
    </inkml:context>
    <inkml:brush xml:id="br0">
      <inkml:brushProperty name="width" value="0.025" units="cm"/>
      <inkml:brushProperty name="height" value="0.025" units="cm"/>
    </inkml:brush>
  </inkml:definitions>
  <inkml:trace contextRef="#ctx0" brushRef="#br0">223 11 11691,'0'0'6438,"-10"-2"-3715,8 1-2614,-3 0 68,0 0 1,0 0-1,1 0 0,-1 1 0,0-1 0,0 1 0,0 1 0,0-1 1,1 1-1,-1-1 0,0 1 0,0 1 0,1-1 0,-1 1 0,1-1 1,-1 1-1,1 1 0,-8 4 0,0 3-5,1 0-1,0 1 1,1 1-1,0-1 1,1 2-1,0-1 1,-7 15-1,12-20-129,1-1-1,-1 1 0,1 0 0,1 0 0,0 0 0,0 1 0,0-1 0,1 0 0,0 1 1,0-1-1,1 1 0,0 0 0,0-1 0,1 1 0,0-1 0,2 11 0,-2-15-16,1 1-1,-1-1 1,1 0-1,0 0 1,0 0 0,0 0-1,0 0 1,0-1-1,1 1 1,-1-1-1,1 1 1,0-1-1,0 0 1,-1 0-1,1 0 1,4 1-1,0 1 155,1-1-1,-1-1 0,1 1 0,-1-2 1,1 1-1,0-1 0,9 1 0,-5-1 174,-1-1 0,1 0-1,0-1 1,0-1 0,-1 1-1,1-2 1,-1 0 0,0 0-1,21-9 1,-27 9-309,1-1 0,-1 0 0,0 1 0,0-2 0,0 1-1,0-1 1,-1 1 0,0-1 0,0 0 0,0-1 0,-1 1 0,1-1 0,-1 1 0,-1-1 0,1 0 0,-1 0-1,0 0 1,0-1 0,-1 1 0,1 0 0,-2-1 0,1 1 0,-1-1 0,0 1 0,-1-11 0,0 9-61,0 0 1,-1 0 0,0 1 0,0-1-1,-1 0 1,0 1 0,-1-1-1,1 1 1,-1 0 0,-1 0 0,1 1-1,-1-1 1,0 1 0,-1 0-1,0 0 1,0 1 0,0 0 0,0 0-1,-1 0 1,-8-4 0,12 7-236,1 1 1,-1-1 0,0 1 0,0 0-1,0 0 1,0 0 0,0 1-1,0-1 1,0 1 0,0-1-1,0 1 1,0 0 0,0 0-1,0 1 1,0-1 0,0 0 0,0 1-1,0 0 1,0 0 0,0 0-1,0 0 1,-2 2 0,-2 1-1144,0 1 1,1 0 0,-1 0 0,1 1-1,1 0 1,-1 0 0,-4 7-1,-15 18-7807</inkml:trace>
</inkml:ink>
</file>

<file path=ppt/ink/ink1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0.676"/>
    </inkml:context>
    <inkml:brush xml:id="br0">
      <inkml:brushProperty name="width" value="0.025" units="cm"/>
      <inkml:brushProperty name="height" value="0.025" units="cm"/>
    </inkml:brush>
  </inkml:definitions>
  <inkml:trace contextRef="#ctx0" brushRef="#br0">0 339 15567,'0'0'3294,"10"-7"106,70-58 102,-3-4 0,93-108 0,-170 176-3502,20-18 0,-20 19 0,0 0 0,0 0 0,0 1 0,0-1 0,0 0 0,0 0 0,0 1 0,0-1 0,0 0 0,0 0 0,0 1 0,0-1 0,0 0 0,1 0 0,-1 1 0,0-1 0,0 0 0,0 0 0,0 0 0,1 1 0,-1-1 0,0 0 0,0 0 0,0 0 0,0 0 0,1 1 0,-1-1 0,0 0 0,0 0 0,1 0 0,-1 0 0,0 0 0,0 0 0,1 0 0,-1 0 0,0 0 0,0 0 0,1 0 0,-1 0 0,0 0 0,0 0 0,1 0 0,-1 0 0,0 0 0,0 0 0,1 0 0,-1 0 0,0 0 0,0 0 0,1 0 0,-38 93 26,29-79-41,1 1 0,1 0 0,0 0 0,1 1 0,0 0 0,2 0 0,0 0 0,0 0 0,2 0 0,0 28 0,1-43-97,1 1 0,-1-1-1,1 0 1,-1 1 0,1-1 0,0 0-1,0 1 1,-1-1 0,1 0 0,0 0-1,0 0 1,0 0 0,0 0 0,1 0-1,-1 0 1,0 0 0,0 0 0,0 0-1,1 0 1,-1-1 0,1 1 0,-1-1-1,0 1 1,1-1 0,-1 1 0,1-1-1,-1 0 1,1 0 0,-1 0-1,1 0 1,-1 0 0,1 0 0,-1 0-1,1 0 1,-1 0 0,1-1 0,-1 1-1,0-1 1,2 0 0,3 0-848,0-1 1,0 0-1,0 0 0,0 0 1,0 0-1,-1-1 0,1 0 1,6-6-1,19-22-7459</inkml:trace>
</inkml:ink>
</file>

<file path=ppt/ink/ink1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1.035"/>
    </inkml:context>
    <inkml:brush xml:id="br0">
      <inkml:brushProperty name="width" value="0.025" units="cm"/>
      <inkml:brushProperty name="height" value="0.025" units="cm"/>
    </inkml:brush>
  </inkml:definitions>
  <inkml:trace contextRef="#ctx0" brushRef="#br0">180 1 17521,'0'0'4260,"-23"55"-2851,10-19-288,0 1-160,7 3-417,5-1-383,1-6-129,0-7-2275,4-8-1568,7-9 416,-5-7-3172</inkml:trace>
  <inkml:trace contextRef="#ctx0" brushRef="#br0" timeOffset="1">0 164 9417,'0'0'15310,"83"-24"-14317,-38 23-544,8 0-353,3-1-577,1-1-2145,-5-4-2979,-5-4-6887</inkml:trace>
</inkml:ink>
</file>

<file path=ppt/ink/ink1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1.377"/>
    </inkml:context>
    <inkml:brush xml:id="br0">
      <inkml:brushProperty name="width" value="0.025" units="cm"/>
      <inkml:brushProperty name="height" value="0.025" units="cm"/>
    </inkml:brush>
  </inkml:definitions>
  <inkml:trace contextRef="#ctx0" brushRef="#br0">77 97 5445,'0'0'17713,"-26"54"-15887,9-23-385,4 1-320,0 0-288,6-2-609,6-6-96,1-7-672,4-5-1698,8-10-1058,0-2-447,-7-10-3748</inkml:trace>
  <inkml:trace contextRef="#ctx0" brushRef="#br0" timeOffset="1">33 6 17360,'0'0'9065,"57"-6"-19058</inkml:trace>
</inkml:ink>
</file>

<file path=ppt/ink/ink1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9:37.892"/>
    </inkml:context>
    <inkml:brush xml:id="br0">
      <inkml:brushProperty name="width" value="0.025" units="cm"/>
      <inkml:brushProperty name="height" value="0.025" units="cm"/>
    </inkml:brush>
  </inkml:definitions>
  <inkml:trace contextRef="#ctx0" brushRef="#br0">1 1 12043,'0'0'7084,"10"0"-6422,-5 0-521,-1 1-1,1-1 0,0 1 0,0 0 0,0 0 1,-1 1-1,1-1 0,-1 1 0,1 0 0,-1 0 1,0 1-1,0-1 0,0 1 0,0 0 0,0 0 1,0 0-1,-1 1 0,5 5 0,21 22 216,1-1 0,1-1 0,1-1 0,2-3 0,1 0 0,0-2 0,2-2 0,1-1 1,0-2-1,1-2 0,1-1 0,63 13 0,30-8 191,-80-14-341,0 2 0,65 19 1,-103-23-172,0 1-1,-1 1 1,1 1 0,-1 0-1,0 1 1,-1 0 0,0 1 0,-1 0-1,1 1 1,-2 1 0,1 0-1,10 14 1,-3 2 133,24 46-1,-28-45-87,1-1 0,22 28 0,-32-48-23,0 1 0,1-1 1,0 0-1,1-1 0,-1 0 0,1 0 0,0-1 0,1 0 0,-1 0 0,1-1 0,10 4 0,97 28 804,77 30 82,191 113-913,-98-42 223,-241-116-209,283 143 66,-291-141-96,-1 1 0,-1 2 0,-1 1 0,-1 2 0,-2 2-1,39 48 1,-31-26 73,-3 2-1,40 80 0,43 125 125,-119-259-285,1-1 0,-1 1 0,1-1 0,-1 1 1,0-1-1,1 1 0,-1 0 0,0-1 0,1 1 0,-1-1 0,0 1 0,0 0 0,0-1 0,1 1 1,-1 0-1,0-1 0,0 1 0,0 0 0,0-1 0,0 1 0,0-1 0,0 1 0,-1 0 1,1-1-1,0 1 0,0 0 0,0-1 0,-1 1 0,1-1 0,0 1 0,-1 0 0,1-1 0,0 1 1,-1-1-1,1 1 0,-1-1 0,0 1 0,-1-1-369,0 0 1,0 0-1,0 0 0,0 0 1,0-1-1,0 1 0,0-1 1,0 1-1,0-1 0,0 0 1,1 0-1,-4-2 0,-29-19-6561</inkml:trace>
</inkml:ink>
</file>

<file path=ppt/ink/ink1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9:38.513"/>
    </inkml:context>
    <inkml:brush xml:id="br0">
      <inkml:brushProperty name="width" value="0.025" units="cm"/>
      <inkml:brushProperty name="height" value="0.025" units="cm"/>
    </inkml:brush>
  </inkml:definitions>
  <inkml:trace contextRef="#ctx0" brushRef="#br0">3 569 15310,'0'0'1853,"0"12"-321,-1-3-1336,0-1 258,1-1 0,0 1 1,0 0-1,1-1 0,2 14 0,-2-19-309,-1-1 1,0 1-1,1-1 0,0 1 1,-1-1-1,1 1 0,0-1 1,0 0-1,-1 1 0,1-1 1,0 0-1,1 0 0,-1 0 1,0 0-1,0 0 1,0 0-1,1 0 0,-1 0 1,0 0-1,1 0 0,-1-1 1,0 1-1,1-1 0,-1 1 1,1-1-1,0 1 0,-1-1 1,1 0-1,-1 0 0,1 0 1,-1 0-1,1 0 0,-1 0 1,1 0-1,0 0 0,-1-1 1,1 1-1,2-2 0,4-1 224,-1 0 0,1 0 0,0-1-1,-1-1 1,0 1 0,0-1-1,0 0 1,0-1 0,11-12 0,53-67 916,-58 69-1085,13-19-145,-1-1 0,-2-1 0,-2 0 0,25-61 0,-34 68-50,-2-1 0,-1 0 0,-1-1 0,-2 0 0,-1 0 0,1-54 0,3 118-5,2-1 0,14 32 0,-15-41-9,1-1-1,0-1 1,2 1 0,0-2-1,1 0 1,1-1 0,1 0-1,0-1 1,26 20 0,-26-25-75,0-1 0,1-1 0,0 0 0,0-1 0,1-1 0,0-1 1,1-1-1,0 0 0,0-1 0,0-1 0,35 2 0,42-6-4026,-33-11-2809,8-16-7793</inkml:trace>
</inkml:ink>
</file>

<file path=ppt/ink/ink1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50:09.705"/>
    </inkml:context>
    <inkml:brush xml:id="br0">
      <inkml:brushProperty name="width" value="0.025" units="cm"/>
      <inkml:brushProperty name="height" value="0.025" units="cm"/>
    </inkml:brush>
  </inkml:definitions>
  <inkml:trace contextRef="#ctx0" brushRef="#br0">1 1 12780,'0'0'5734,"0"72"-4613,0-27 288,5 7-865,4 2-223,3 1-33,6-4-160,2-2-32,0-10-128,0-6-1569,-2-12-641,-4-10-449,-10-7-384</inkml:trace>
</inkml:ink>
</file>

<file path=ppt/ink/ink1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50:10.199"/>
    </inkml:context>
    <inkml:brush xml:id="br0">
      <inkml:brushProperty name="width" value="0.025" units="cm"/>
      <inkml:brushProperty name="height" value="0.025" units="cm"/>
    </inkml:brush>
  </inkml:definitions>
  <inkml:trace contextRef="#ctx0" brushRef="#br0">0 138 14125,'0'0'4821,"7"-10"-2584,-7 9-2188,4-5 115,0 0 0,0 0 1,0 0-1,1 1 0,0-1 0,0 1 1,0 0-1,1 1 0,-1 0 1,1-1-1,0 2 0,1-1 0,6-3 1,21-5 149,0 2 0,1 0 0,0 3 0,0 1 1,1 1-1,48 1 0,-81 3-315,0 1 0,-1 0 0,1 0 0,0 0 0,-1 1 0,1-1 0,-1 1 0,1-1 0,0 1 0,-1 0 0,1 0 0,-1 0 0,0 0 0,1 1 0,-1-1 0,0 1 0,0-1 0,0 1 0,0 0 0,0 0 0,3 3 0,-4-2 31,1 0 0,-1 1-1,0-1 1,0 0-1,0 1 1,-1-1-1,1 1 1,-1-1-1,0 1 1,0-1-1,0 1 1,0-1-1,0 1 1,-1-1-1,0 1 1,-1 4-1,-2 5 211,-1-1 0,0 0 0,-1 0-1,0 0 1,-1 0 0,0-1 0,-12 14 0,-70 72 1435,65-73-1115,24-24-555,0 0 0,0 0 1,0 0-1,0 0 1,0 0-1,0 1 0,-1-1 1,1 0-1,0 0 1,0 0-1,0 0 0,0 0 1,0 0-1,0 0 0,-1 0 1,1 0-1,0 0 1,0 0-1,0 1 0,0-1 1,0 0-1,0 0 0,0 0 1,0 0-1,0 0 1,0 0-1,0 0 0,0 1 1,-1-1-1,1 0 1,0 0-1,0 0 0,0 0 1,0 0-1,0 1 0,0-1 1,0 0-1,0 0 1,0 0-1,0 0 0,1 0 1,-1 0-1,0 1 0,0-1 1,0 0-1,0 0 1,0 0-1,0 0 0,0 0 1,0 0-1,0 1 1,0-1-1,0 0 0,0 0 1,1 0-1,-1 0 0,0 0 1,0 0-1,0 0 1,0 0-1,15-2 137,40-17-303,9-3-522,-53 19 541,1 1 0,0 0 0,-1 1 0,1 0 0,0 1 0,0 0 1,0 1-1,16 2 0,-25-2 122,0 0 0,1 0 1,-1 0-1,0 1 0,0-1 1,0 1-1,0 0 0,0 0 0,0 0 1,-1 0-1,1 0 0,-1 0 1,1 1-1,-1-1 0,0 1 1,0 0-1,0 0 0,0 0 1,0 0-1,-1 0 0,1 0 0,-1 0 1,0 0-1,0 0 0,0 1 1,0-1-1,-1 1 0,1-1 1,-1 0-1,0 1 0,0-1 1,-1 6-1,0-2 95,0-1 0,-1 1 1,0-1-1,0 1 0,0-1 0,-1 0 1,0 0-1,0 0 0,-1 0 0,0 0 1,0-1-1,0 0 0,0 1 0,-1-2 1,0 1-1,0 0 0,-9 5 0,-11 8 906,0-1 0,-42 20 0,51-29-950,0 0 1,0-1-1,-1 0 0,0-2 0,0 0 1,-1 0-1,0-2 0,1 0 0,-1-2 0,0 1 1,0-2-1,-25-3 0,40 3-194,0-1 0,0 0 1,0 0-1,0 0 0,0 0 0,1 0 0,-1-1 0,0 1 1,1-1-1,-1 0 0,-2-2 0,4 4 110,1-1 0,0 1-1,-1 0 1,1 0 0,0-1 0,0 1-1,0 0 1,-1-1 0,1 1 0,0 0-1,0-1 1,0 1 0,0 0-1,0-1 1,0 1 0,0 0 0,0-1-1,-1 1 1,1 0 0,0-1 0,0 1-1,1 0 1,-1-1 0,0 1 0,0-1-1,0 1 1,0 0 0,0-1 0,0 1-1,0 0 1,1-1 0,-1 1-1,20-9-1615,40-5-6392,-25 1 1772</inkml:trace>
</inkml:ink>
</file>

<file path=ppt/ink/ink1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50:12.115"/>
    </inkml:context>
    <inkml:brush xml:id="br0">
      <inkml:brushProperty name="width" value="0.025" units="cm"/>
      <inkml:brushProperty name="height" value="0.025" units="cm"/>
    </inkml:brush>
  </inkml:definitions>
  <inkml:trace contextRef="#ctx0" brushRef="#br0">122 653 16303,'0'0'6716,"-4"-9"-4228,3 8-2447,-1-3 212,0 0 0,0 0 1,0 0-1,-1 0 0,1 1 0,-1-1 0,-3-3 0,5 6-206,0 0 0,0 1 1,-1-1-1,1 0 0,0 0 0,0 1 0,0-1 0,-1 1 0,1-1 0,0 1 0,-1-1 0,1 1 0,0 0 0,-1 0 0,1 0 0,0 0 0,-1 0 0,1 0 0,-1 0 0,1 0 0,0 0 0,-1 0 0,1 1 0,0-1 1,-1 1-1,1-1 0,0 1 0,0-1 0,-1 1 0,1 0 0,0 0 0,0-1 0,0 1 0,0 0 0,0 0 0,0 0 0,-1 2 0,-3 3 10,0 1 1,0 0-1,1 0 1,-1 0-1,2 0 0,-1 1 1,1-1-1,0 1 1,1 0-1,0 0 0,0 0 1,1 0-1,0 0 1,0 1-1,1-1 0,0 0 1,0 0-1,1 1 0,2 9 1,-3-17-48,1 0-1,0 1 1,-1-1 0,1 0 0,0 0-1,0 0 1,0 0 0,0 0 0,0 0-1,0-1 1,0 1 0,0 0 0,0 0-1,1-1 1,-1 1 0,0-1 0,0 1-1,1-1 1,-1 1 0,0-1 0,1 0-1,-1 0 1,0 1 0,1-1 0,-1 0-1,0 0 1,1 0 0,-1-1-1,0 1 1,1 0 0,-1 0 0,0-1-1,1 1 1,1-2 0,1 1 11,1-1 1,-1 1-1,0-1 1,0 0-1,0 0 0,0-1 1,0 1-1,-1-1 1,5-3-1,1-6 15,-1 0 0,0-1 0,0 0-1,-1 0 1,-1 0 0,10-29 0,-16 42-39,0 1 1,0-1-1,0 0 1,0 1-1,0-1 1,1 0-1,-1 1 0,0-1 1,0 0-1,0 0 1,1 1-1,-1-1 1,0 0-1,0 0 0,1 1 1,-1-1-1,0 0 1,0 0-1,1 0 1,-1 1-1,0-1 1,1 0-1,-1 0 0,0 0 1,1 0-1,-1 0 1,0 0-1,1 0 1,-1 0-1,0 0 0,1 0 1,-1 0-1,0 0 1,1 0-1,-1 0 1,0 0-1,1 0 0,-1 0 1,0 0-1,1 0 1,-1 0-1,0 0 1,1-1-1,-1 1 0,0 0 1,0 0-1,1 0 1,-1-1-1,0 1 1,0 0-1,1 0 1,-1-1-1,0 1 0,0 0 1,0-1-1,1 1 1,-1 0-1,0 0 1,0-1-1,0 1 0,0 0 1,0-1-1,13 42-29,-8-23 71,-4-16-36,0 1-1,0 0 1,1-1-1,-1 1 1,1-1-1,-1 1 1,1-1-1,0 1 1,0-1-1,0 0 1,0 0-1,0 0 1,1 0-1,-1-1 1,0 1-1,1-1 1,0 1-1,-1-1 1,1 0-1,0 0 1,-1 0-1,1 0 1,0 0-1,0-1 1,0 1-1,0-1 1,0 0-1,0 0 1,0 0-1,0 0 1,-1 0-1,1-1 1,3 0-1,0-1-13,0 1 0,-1-1 0,1-1 0,0 1 0,-1-1 0,0 0 0,0 0 0,0-1 0,0 1 0,0-1 0,-1 0 0,0 0 0,0-1 0,0 0 0,5-7 0,-9 12 9,0 1-1,0-1 0,0 0 0,0 0 1,0 0-1,0 0 0,0 0 0,0 0 0,0 0 1,0 1-1,0-1 0,0 0 0,0 0 0,0 0 1,0 0-1,0 0 0,0 0 0,0 1 1,0-1-1,0 0 0,0 0 0,0 0 0,1 0 1,-1 0-1,0 0 0,0 0 0,0 0 1,0 0-1,0 1 0,0-1 0,0 0 0,0 0 1,0 0-1,1 0 0,-1 0 0,0 0 1,0 0-1,0 0 0,0 0 0,0 0 0,0 0 1,1 0-1,-1 0 0,0 0 0,0 0 1,0 0-1,0 0 0,0 0 0,0 0 0,0 0 1,1 0-1,-1 0 0,0 0 0,0 0 1,0 0-1,0 0 0,0 0 0,0 0 0,0-1 1,1 1-1,-1 0 0,0 0 0,0 0 1,0 0-1,0 0 0,0 0 0,3 19-13,-2 24 192,-2-30-150,0-9-17,1 1 1,-1-1-1,1 1 1,0-1-1,0 1 1,0-1-1,1 1 1,0-1-1,-1 0 1,2 1-1,-1-1 1,2 4-1,-2-7 8,-1-1-1,1 0 0,0 0 1,0 1-1,0-1 1,0 0-1,-1 0 0,1 0 1,0 0-1,0 0 1,0 0-1,-1 0 0,1 0 1,0-1-1,0 1 0,0 0 1,-1 0-1,1-1 1,0 1-1,0-1 0,-1 1 1,1 0-1,0-1 1,-1 1-1,1-1 0,0 0 1,-1 1-1,1-1 1,-1 1-1,1-1 0,-1 0 1,1 1-1,-1-1 1,0 0-1,1 0 0,-1 1 1,0-1-1,0 0 1,1 0-1,-1 0 0,0 1 1,0-1-1,0 0 1,0 0-1,0-1 0,7-39 325,-6 29-301,-1 0 0,-1 0 0,0 1 0,0-1 0,-1 0 0,-5-16 0,5 22-27,0 1 1,0-1-1,-1 1 0,0-1 1,0 1-1,0 0 0,0 0 1,-1 1-1,0-1 0,0 1 1,0 0-1,-1 0 0,1 0 1,-11-6-1,67-12-13,5-8-1531,-46 23 966,0 0-1,1 1 1,0 0-1,0 1 1,0 0-1,1 1 1,0 0 0,0 1-1,20-2 1,-32 5 575,-1 1 0,1 0 1,0 0-1,-1 0 0,1 0 1,0 0-1,-1 0 1,1 0-1,-1 0 0,0 0 1,1 0-1,-1 0 0,0 0 1,1 0-1,-1 0 0,0 0 1,0 0-1,0 0 1,0 0-1,0 0 0,0 1 1,-1 1-1,-1 30 1027,-9 15 162,8-41-1076,1 0-1,-1 1 1,2-1-1,-1 1 1,1 0-1,0-1 1,1 1-1,-1 0 1,2 0 0,-1-1-1,3 14 1,-2-20-110,0 0 1,-1 0 0,1 0 0,0 0-1,0 0 1,0 0 0,0-1 0,0 1-1,0 0 1,0-1 0,0 1 0,0 0-1,0-1 1,1 0 0,-1 1 0,0-1-1,0 1 1,0-1 0,1 0 0,-1 0-1,0 0 1,0 0 0,1 0 0,-1 0-1,0 0 1,0 0 0,0-1 0,1 1-1,0-1 1,38-13 268,-29 6-252,0-1 0,0-1 0,-1 0 1,0 0-1,-1-1 0,0 0 0,8-15 1,-11 18-4,0-1 0,-1-1 0,0 1 0,-1-1 0,0 0 0,-1 0 0,0 0 0,0 0 0,-1-1 0,1-14 0,-6 24 128,-5 10-139,-4 11-38,8-8 19,0 0-1,1 0 1,1 0-1,0 1 1,0-1-1,1 18 1,1-27 5,0 0 1,0-1-1,0 1 0,0 0 1,1 0-1,-1 0 1,1-1-1,0 1 1,0 0-1,0-1 1,0 1-1,0-1 0,1 1 1,-1-1-1,1 1 1,-1-1-1,1 0 1,0 0-1,0 0 1,0 0-1,0 0 1,0 0-1,1-1 0,-1 1 1,0-1-1,1 1 1,-1-1-1,1 0 1,0 0-1,-1 0 1,1 0-1,0-1 0,2 1 1,2 0 43,0-1-1,0 0 1,0-1-1,0 1 1,0-1-1,-1-1 1,1 0 0,0 1-1,-1-2 1,1 1-1,-1-1 1,0 0-1,0 0 1,0-1 0,0 0-1,-1 0 1,1 0-1,-1-1 1,8-9-1,-8 9 0,0 0-1,-1-1 1,0 0-1,0 0 0,0 0 1,-1 0-1,0-1 0,0 0 1,0 1-1,-1-1 1,0 0-1,0 0 0,-1 0 1,0 0-1,0 0 1,-1-1-1,0 1 0,0 0 1,-2-8-1,2 14-44,0 1 0,-1-1 0,1 0 0,0 0 0,-1 1 0,1-1 0,-1 0 0,1 1 0,-1-1 0,1 0 0,-1 1 0,1-1 0,-1 1 0,0-1 0,1 1 0,-1 0 0,0-1 0,0 1 0,1-1 0,-1 1 0,0 0 0,0 0 0,1-1 0,-1 1 0,0 0 0,0 0 0,0 0 0,1 0 0,-1 0 0,0 0 0,0 0 0,0 0 0,0 1 0,1-1 0,-1 0 0,0 0 0,0 1 0,1-1 0,-1 0 0,0 1 0,-1 0 0,1-1 0,1 0 0,-1 0 0,0 0 0,1 1 0,-1-1 0,0 0 0,0 0 0,1 1 0,-1-1 0,0 0 0,1 1 0,-1-1 0,1 1 0,-1-1 0,1 1 0,-1-1 0,0 1 0,1-1 0,0 1 0,-1-1 0,1 1 0,-1 0 0,1-1 0,0 1 0,-1 0 0,1-1 0,0 1 0,0 0 0,0 0 0,-1-1 0,1 1 0,0 0 0,0 0 0,0-1 0,0 1 0,0 0 0,0 0 0,1-1 0,-1 2 0,3-2 0,0 1 0,0-1 0,0 0 0,-1 0 0,1 0 0,0 0 0,0 0 0,0-1 0,0 1 0,0-1 0,0 0 0,-1 0 0,1 0 0,0 0 0,-1-1 0,5-1 0,7-3 0,-2 3 0,-3 1 0,1-1 0,-1 1 0,0-1 0,0-1 0,0 0 0,0 0 0,-1-1 0,1 0 0,-1 0 0,0-1 0,7-7 0,-11 10 0,0-1 0,0 0 0,0 0 0,0-1 0,-1 1 0,1-1 0,-1 0 0,-1 0 0,1 0 0,-1 0 0,1 0 0,-1-1 0,1-7 0,-3 13 0,0-1 0,0 1 0,0 0 0,0 0 0,0-1 0,0 1 0,0 0 0,0 0 0,0-1 0,0 1 0,0 0 0,0 0 0,0-1 0,0 1 0,0 0 0,0 0 0,-1 0 0,1-1 0,0 1 0,0 0 0,0 0 0,0 0 0,-1-1 0,1 1 0,0 0 0,0 0 0,0 0 0,-1 0 0,1 0 0,0 0 0,0-1 0,0 1 0,-1 0 0,1 0 0,0 0 0,0 0 0,-1 0 0,1 0 0,0 0 0,0 0 0,-1 0 0,1 0 0,-15 6 0,-11 12 0,21-12 0,0-1 0,0 1 0,1-1 0,0 1 0,0 1 0,0-1 0,1 0 0,0 1 0,0 0 0,1 0 0,0-1 0,0 2 0,1-1 0,-1 0 0,1 13 0,1-19 0,1 1 0,0-1 0,0 0 0,0 0 0,-1 0 0,1 0 0,0 0 0,0 0 0,0-1 0,1 1 0,-1 0 0,0 0 0,0-1 0,0 1 0,1-1 0,-1 1 0,0-1 0,0 1 0,1-1 0,-1 0 0,0 0 0,1 0 0,-1 0 0,0 0 0,1 0 0,-1 0 0,3 0 0,40-3 0,5-10-789,-38 10 472,0 0 1,0 0 0,0 1 0,21-1 0,-31 3 325,0 0 1,0 1-1,0-1 0,0 1 1,0-1-1,-1 0 1,1 1-1,0 0 1,0-1-1,-1 1 0,1-1 1,0 1-1,-1 0 1,1-1-1,-1 1 0,1 0 1,0 0-1,-1 0 1,0-1-1,1 1 1,-1 0-1,0 0 0,1 0 1,-1 0-1,0 0 1,0 0-1,0 0 0,1-1 1,-1 1-1,0 0 1,-1 2-1,1 38 678,0-29-586,0-12-96,0 0 1,0 0-1,0 0 1,0 0 0,0 1-1,0-1 1,0 0-1,0 0 1,0 0-1,0 0 1,0 0-1,0 1 1,0-1-1,0 0 1,0 0-1,0 0 1,0 0 0,0 0-1,0 0 1,0 1-1,1-1 1,-1 0-1,0 0 1,0 0-1,0 0 1,0 0-1,0 0 1,0 0 0,0 0-1,1 0 1,-1 1-1,0-1 1,0 0-1,0 0 1,0 0-1,0 0 1,0 0-1,1 0 1,-1 0 0,0 0-1,0 0 1,0 0-1,0 0 1,0 0-1,1 0 1,-1 0-1,0 0 1,0 0-1,0 0 1,0 0-1,0 0 1,1-1 0,-1 1-1,11-7 224,7-11 76,0-5-277,-1-2 0,-1 0 0,-1-1 0,-2 0 0,0-1 0,-2-1 0,11-41 1,-6 8-163,-3-1 0,7-91 0,-34 250 369,14-70-242,1 0-1,1 0 0,1-1 0,1 1 1,12 38-1,-14-57-117,0-1 0,1 1 0,0-1 0,1 0 0,-1 0 0,1 0-1,1 0 1,-1-1 0,1 0 0,0 0 0,0 0 0,1 0 0,0-1 0,0 0 0,0 0 0,1-1 0,-1 0 0,1 0-1,0 0 1,0-1 0,1 0 0,-1 0 0,11 2 0,-17-5 57,0 1 0,0-1 0,0 0 1,-1 1-1,1-1 0,0 0 0,0 0 0,0 1 0,0-1 0,0 0 0,0 0 0,0 0 1,0 0-1,-1 0 0,1 0 0,0-1 0,0 1 0,0 0 0,0 0 0,0-1 0,0 1 0,-1 0 1,1-1-1,1 0 0,-14-15-336,-36-15 274,-195-84 2700,213 102-875,28 9-691,12 0-739,18-3-430,-23 6 262,314-88-973,-215 52-3278,-1-3-4808,-8 1-8873</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3.208"/>
    </inkml:context>
    <inkml:brush xml:id="br0">
      <inkml:brushProperty name="width" value="0.025" units="cm"/>
      <inkml:brushProperty name="height" value="0.025" units="cm"/>
    </inkml:brush>
  </inkml:definitions>
  <inkml:trace contextRef="#ctx0" brushRef="#br0">14 0 10794,'-2'4'8456,"1"6"-3950,1 29-1353,0-32-1331,-11 166 2214,11-172-4090,0-1-1,0 0 1,0 1 0,0-1-1,1 0 1,-1 0-1,0 1 1,0-1 0,0 0-1,0 1 1,1-1 0,-1 0-1,0 0 1,0 1 0,1-1-1,-1 0 1,0 0-1,0 0 1,1 0 0,-1 1-1,0-1 1,0 0 0,1 0-1,-1 0 1,0 0 0,1 0-1,-1 0 1,0 0-1,1 1 1,-1-1 0,0 0-1,1 0 1,-1 0 0,0-1-1,1 1 1,-1 0 0,0 0-1,1 0 1,-1 0-1,0 0 1,1 0 0,-1 0-1,0 0 1,0-1 0,1 1-1,-1 0 1,0 0 0,1-1-1,16-9-5523,-3-7-2297,0-4-4963</inkml:trace>
</inkml:ink>
</file>

<file path=ppt/ink/ink1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37.536"/>
    </inkml:context>
    <inkml:brush xml:id="br0">
      <inkml:brushProperty name="width" value="0.025" units="cm"/>
      <inkml:brushProperty name="height" value="0.025" units="cm"/>
    </inkml:brush>
  </inkml:definitions>
  <inkml:trace contextRef="#ctx0" brushRef="#br0">1 562 11082,'0'0'15460,"12"-9"-13442,14-11-1616,-2-1 0,0-1 0,-2-1 0,0-2 0,27-39 0,94-156 1370,-130 198-1749,65-114-23,-78 136 0,0 0 0,0 0 0,0 0 0,0 1 0,0-1 0,0 0 0,0 0 0,0 0 0,0 0 0,0 0 0,0 0 0,0 0 0,1 0 0,-1 0 0,0 1 0,0-1 0,0 0 0,0 0 0,0 0 0,0 0 0,0 0 0,0 0 0,0 0 0,0 0 0,1 0 0,-1 0 0,0 0 0,0 0 0,0 0 0,0 0 0,0 0 0,0 0 0,0 0 0,0 0 0,1 0 0,-1 0 0,0 0 0,0 0 0,0 0 0,0 0 0,0 0 0,0 0 0,0 0 0,0 0 0,0 0 0,1 0 0,-1 0 0,0 0 0,0 0 0,0 0 0,0 0 0,0-1 0,0 21 0,-7 28 0,0-20 0,-16 60 0,4 1 0,4 1 0,-6 128 0,21-214-7,0-1-1,0 1 1,1-1-1,-1 0 1,1 1-1,0-1 1,0 0-1,0 1 1,0-1-1,1 0 1,-1 0-1,3 3 1,-3-5-13,0 0 0,0 0 1,0 0-1,0 0 1,0 0-1,0 0 0,0 0 1,0-1-1,0 1 1,0 0-1,1-1 1,-1 1-1,0-1 0,0 1 1,1-1-1,-1 0 1,0 1-1,1-1 0,-1 0 1,0 0-1,1 0 1,-1 0-1,1 0 0,-1-1 1,0 1-1,1 0 1,-1-1-1,0 1 1,0 0-1,1-1 0,-1 0 1,0 1-1,2-2 1,-2 1-242,0 0 1,1 0-1,-1 0 1,0-1 0,0 1-1,1 0 1,-1-1-1,0 1 1,0-1 0,-1 1-1,1-1 1,0 0 0,0 1-1,-1-1 1,1 0-1,-1 1 1,1-1 0,-1 0-1,0 0 1,0 1-1,0-1 1,0-3 0,0-1-850,-1 1 1,1 0 0,-1 0 0,0-1 0,0 1 0,-1 0 0,-1-5 0,-16-22-6360</inkml:trace>
</inkml:ink>
</file>

<file path=ppt/ink/ink1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37.875"/>
    </inkml:context>
    <inkml:brush xml:id="br0">
      <inkml:brushProperty name="width" value="0.025" units="cm"/>
      <inkml:brushProperty name="height" value="0.025" units="cm"/>
    </inkml:brush>
  </inkml:definitions>
  <inkml:trace contextRef="#ctx0" brushRef="#br0">1 22 16047,'0'0'12140,"48"47"-11179,5-52-769,2-8-256,1-2-2467,-6-3-2562,-9 0-3170</inkml:trace>
</inkml:ink>
</file>

<file path=ppt/ink/ink1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38.260"/>
    </inkml:context>
    <inkml:brush xml:id="br0">
      <inkml:brushProperty name="width" value="0.025" units="cm"/>
      <inkml:brushProperty name="height" value="0.025" units="cm"/>
    </inkml:brush>
  </inkml:definitions>
  <inkml:trace contextRef="#ctx0" brushRef="#br0">1 76 19667,'0'0'7340,"12"-3"-6774,26-7-355,42-20-1,-20 7-145,-56 21-16,1 1 1,0-1 0,0 1-1,0 0 1,0 0 0,0 0 0,0 1-1,5-1 1,-8 2 18,-1-1 0,0 0 0,1 1 0,-1-1-1,0 1 1,0-1 0,0 1 0,1-1 0,-1 1 0,0 0 0,0 0-1,0-1 1,0 1 0,0 0 0,0 0 0,-1 0 0,1 0 0,0 0-1,0 1 1,-1-1 0,1 0 0,0 0 0,-1 0 0,1 0-1,-1 1 1,0-1 0,1 0 0,-1 1 0,0-1 0,0 0 0,0 1-1,0-1 1,0 2 0,0 129 1886,1-132-1954,-1 1 0,0-1 0,1 1 0,-1 0 0,1-1 0,-1 1 0,1-1 0,-1 1 0,1-1 0,-1 1 0,1-1 0,-1 0 0,1 1 0,0-1 0,-1 0 0,1 1 0,0-1 0,-1 0 0,1 0 0,0 1 0,-1-1 0,1 0 0,0 0 0,-1 0 0,1 0 0,0 0 0,0 0 0,-1 0 0,1 0 0,0 0 0,-1-1 0,1 1 0,0 0 0,-1 0 0,1-1 0,0 1 0,-1 0 0,1-1 0,-1 1 0,2-1 0,28-11 0,-3-3-4260</inkml:trace>
</inkml:ink>
</file>

<file path=ppt/ink/ink1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38.634"/>
    </inkml:context>
    <inkml:brush xml:id="br0">
      <inkml:brushProperty name="width" value="0.025" units="cm"/>
      <inkml:brushProperty name="height" value="0.025" units="cm"/>
    </inkml:brush>
  </inkml:definitions>
  <inkml:trace contextRef="#ctx0" brushRef="#br0">1 1 21941,'0'0'5226,"0"11"-4366,0-8-764,0 102 1265,16 126 0,-15-226-1322,0 0-1,0-1 1,1 1 0,-1-1-1,1 1 1,0-1-1,4 7 1,-5-10-133,0 0 0,-1 0 0,1 0 0,0 0 0,0-1 1,0 1-1,-1 0 0,1 0 0,0-1 0,0 1 0,0-1 0,0 1 0,0-1 0,0 1 1,0-1-1,2 1 0,-2-1-216,0 0 0,0 0 0,0 0 0,0 0 0,0-1 1,0 1-1,1 0 0,-1-1 0,0 1 0,0 0 0,0-1 1,0 1-1,0-1 0,0 0 0,0 1 0,-1-1 0,1 0 0,0 1 1,1-3-1,8-10-5594</inkml:trace>
</inkml:ink>
</file>

<file path=ppt/ink/ink1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39.007"/>
    </inkml:context>
    <inkml:brush xml:id="br0">
      <inkml:brushProperty name="width" value="0.025" units="cm"/>
      <inkml:brushProperty name="height" value="0.025" units="cm"/>
    </inkml:brush>
  </inkml:definitions>
  <inkml:trace contextRef="#ctx0" brushRef="#br0">107 22 1185,'0'0'27215,"-8"-2"-25939,5 1-1266,1 0 0,-1 0 0,1 0-1,-1 1 1,0-1 0,1 1 0,-1 0 0,0-1-1,1 1 1,-1 0 0,0 1 0,1-1 0,-1 0-1,1 1 1,-1 0 0,0-1 0,1 1 0,-1 0-1,1 0 1,0 1 0,-1-1 0,1 0 0,0 1 0,0-1-1,0 1 1,0 0 0,0 0 0,0 0 0,0 0-1,0 0 1,1 0 0,-1 0 0,1 0 0,0 1-1,0-1 1,-2 4 0,1 0-19,-1 0-1,1 0 1,0 0-1,0 0 1,1 0 0,0 0-1,0 1 1,1-1-1,-1 7 1,1-11 12,1-1 1,-1 1-1,0-1 1,1 1-1,-1-1 0,1 1 1,-1-1-1,1 0 0,-1 1 1,1-1-1,0 0 1,0 1-1,0-1 0,0 0 1,0 0-1,0 0 1,0 0-1,0 0 0,0 0 1,0 0-1,1 0 0,-1-1 1,0 1-1,1 0 1,-1-1-1,0 1 0,1-1 1,-1 1-1,1-1 1,-1 0-1,1 1 0,-1-1 1,1 0-1,-1 0 0,1 0 1,-1 0-1,1 0 1,-1-1-1,1 1 0,-1 0 1,3-2-1,4 0 33,0-1-1,0 1 1,0-2-1,0 1 1,-1-1 0,0 0-1,0-1 1,0 0-1,0 0 1,-1 0 0,10-11-1,-7 7 20,0-1 0,-1 0-1,0 0 1,-1 0 0,-1-1-1,1 0 1,4-14 0,-13 30-102,-7 16 29,1 1-1,1-1 1,1 1-1,1 0 1,1 1-1,-3 40 1,7-62 10,0 0 1,0-1 0,0 1-1,1 0 1,-1 0 0,0-1-1,0 1 1,1 0-1,-1 0 1,0-1 0,1 1-1,-1 0 1,1-1 0,-1 1-1,1-1 1,-1 1-1,1-1 1,0 1 0,-1-1-1,1 1 1,-1-1 0,1 1-1,0-1 1,0 0-1,-1 1 1,1-1 0,0 0-1,0 0 1,-1 1 0,1-1-1,0 0 1,0 0-1,-1 0 1,1 0 0,0 0-1,0 0 1,0 0 0,-1 0-1,1-1 1,0 1-1,0 0 1,-1 0 0,1-1-1,0 1 1,-1 0 0,1-1-1,1 0 1,2 0-443,0-1-1,-1 0 1,1 0 0,0 0 0,-1 0 0,1 0-1,4-5 1,6-12-4242,-2-2-2126</inkml:trace>
</inkml:ink>
</file>

<file path=ppt/ink/ink1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39.595"/>
    </inkml:context>
    <inkml:brush xml:id="br0">
      <inkml:brushProperty name="width" value="0.025" units="cm"/>
      <inkml:brushProperty name="height" value="0.025" units="cm"/>
    </inkml:brush>
  </inkml:definitions>
  <inkml:trace contextRef="#ctx0" brushRef="#br0">92 39 22037,'0'0'8269,"-8"8"-8178,1 0-77,0 0 1,1 0 0,0 1-1,0 0 1,1 0 0,-7 17 0,10-22-19,0 0 1,1 0-1,-1 0 1,1 0 0,0 0-1,0 0 1,1 1-1,-1-1 1,1 0 0,0 0-1,0 1 1,0-1-1,1 0 1,0 0 0,-1 0-1,1 1 1,1-1-1,-1 0 1,1 0 0,-1-1-1,1 1 1,0 0-1,5 5 1,38 38-463,-28-32 32,-2 0 0,15 20 1,-26-29 336,1 0 1,-2 1-1,1 0 1,-1-1-1,0 1 0,0 0 1,0 0-1,-1 1 1,-1-1-1,2 9 1,-2-5 156,0 1 0,-1 0-1,0-1 1,-1 1 0,0 0 0,-1-1 0,-1 1 0,1-1 0,-9 19 0,10-26 69,0-1 1,-1 0-1,0 1 1,0-1 0,0 0-1,0 0 1,-1 0 0,1 0-1,-1 0 1,1-1-1,-1 1 1,0-1 0,0 0-1,0 1 1,0-1 0,-1-1-1,1 1 1,-1 0-1,1-1 1,-1 0 0,1 0-1,-1 0 1,0 0-1,1-1 1,-1 1 0,0-1-1,0 0 1,1 0 0,-1 0-1,0 0 1,0-1-1,1 0 1,-1 0 0,-4-1-1,4 0-127,1 1 1,0-1-1,0 0 0,0 0 0,0 0 0,0 0 0,0-1 0,0 1 1,1-1-1,-1 0 0,1 1 0,-1-1 0,1 0 0,0 0 0,1-1 0,-1 1 1,0 0-1,1-1 0,0 1 0,0-1 0,0 1 0,0-1 0,0 0 1,1-3-1,-2-1-3,2 1 0,-1-1 0,1 1 0,0-1 0,1 1 0,0-1 0,0 1 1,0-1-1,1 1 0,0 0 0,4-10 0,1 5 1,1 0 0,0 1 0,0-1 0,1 2 0,1-1 0,10-9 0,74-56 0,-12 9 0,-66 53 0,0-2 0,-2 0 0,14-19 0,-24 29 0,0 1 0,0-1 0,-1 0 0,0 0 0,0 0 0,-1-1 0,0 1 0,0-1 0,0 0 0,-1 1 0,0-1 0,0 0 0,-1-12 0,0 18 0,0 0 0,-1 0 0,1 0 0,0 0 0,-1 0 0,1 0 0,-1 0 0,1 0 0,-1 0 0,1 0 0,-1 0 0,0 0 0,1 0 0,-1 1 0,0-1 0,0 0 0,1 0 0,-1 1 0,0-1 0,0 0 0,0 1 0,0-1 0,0 1 0,0 0 0,0-1 0,0 1 0,0 0 0,0-1 0,-1 1 0,1 0 0,0 0 0,0 0 0,0 0 0,0 0 0,0 0 0,0 0 0,0 0 0,0 1 0,-1-1 0,1 0 0,0 1 0,0-1 0,0 1 0,-1 0 0,-3 0 0,1 1 0,-1 0 0,0 0 0,1 0 0,-1 1 0,1-1 0,0 1 0,-7 6 0,4-1 4,1 0 1,-1 1-1,2 0 0,-1 1 1,1-1-1,1 1 0,-1 0 0,-3 13 1,8-20-10,-1-1 0,0 0 1,1 1-1,-1-1 0,1 1 0,-1-1 1,1 1-1,0-1 0,0 1 1,0-1-1,1 1 0,-1-1 0,1 1 1,-1-1-1,1 1 0,0-1 0,0 0 1,0 1-1,0-1 0,0 0 1,0 0-1,1 0 0,-1 0 0,1 0 1,-1 0-1,1 0 0,0 0 1,0-1-1,0 1 0,0-1 0,0 1 1,0-1-1,0 0 0,1 0 0,-1 0 1,0 0-1,1 0 0,-1 0 1,0-1-1,5 1 0,63 6-3232,4-13-4576,-16-9 1561</inkml:trace>
</inkml:ink>
</file>

<file path=ppt/ink/ink1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2.111"/>
    </inkml:context>
    <inkml:brush xml:id="br0">
      <inkml:brushProperty name="width" value="0.025" units="cm"/>
      <inkml:brushProperty name="height" value="0.025" units="cm"/>
    </inkml:brush>
  </inkml:definitions>
  <inkml:trace contextRef="#ctx0" brushRef="#br0">0 32 15983,'1'0'252,"-1"0"0,1 1 0,0-1 0,-1 0-1,1 1 1,0-1 0,-1 0 0,1 1 0,0-1 0,-1 1-1,1-1 1,-1 1 0,1-1 0,-1 1 0,0 0 0,1-1 0,-1 1-1,1-1 1,-1 1 0,0 0 0,0 0 0,1-1 0,-1 1 0,0 0-1,0 1 1,5 23 461,-4-19 103,2 25 318,-1 0 0,-3 50 0,0-53-902,0 0 0,2 0 0,7 42 0,-8-69-206,0 0 0,0 0 0,0 0 0,0 0 0,1 1 0,-1-1 0,1 0 0,-1 0 0,0 0 0,1 0 0,-1 0 0,1 0 0,0 0 0,-1 0 1,1-1-1,0 1 0,0 0 0,0 0 0,-1 0 0,1-1 0,0 1 0,0 0 0,0-1 0,0 1 0,0-1 0,0 1 0,0-1 0,2 1 0,-1-1 75,0-1 0,0 1-1,1 0 1,-1-1-1,0 1 1,0-1 0,0 1-1,0-1 1,0 0-1,0 0 1,0 0 0,0 0-1,3-3 1,7-5 447,0-1-1,0-1 1,11-13 0,-20 20-526,73-84-22,91-138 0,-160 211-1113,-14 16-1893,-22 22-6693,25-20 6669,-16 14-12889</inkml:trace>
</inkml:ink>
</file>

<file path=ppt/ink/ink1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2.437"/>
    </inkml:context>
    <inkml:brush xml:id="br0">
      <inkml:brushProperty name="width" value="0.025" units="cm"/>
      <inkml:brushProperty name="height" value="0.025" units="cm"/>
    </inkml:brush>
  </inkml:definitions>
  <inkml:trace contextRef="#ctx0" brushRef="#br0">1 0 22229,'0'0'7271,"51"21"-6118,-33-7-705,2 4-255,-1 0-161,1 1-705,-4 2-2626,-4-6-3460,0-6-8167</inkml:trace>
</inkml:ink>
</file>

<file path=ppt/ink/ink1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3.430"/>
    </inkml:context>
    <inkml:brush xml:id="br0">
      <inkml:brushProperty name="width" value="0.025" units="cm"/>
      <inkml:brushProperty name="height" value="0.025" units="cm"/>
    </inkml:brush>
  </inkml:definitions>
  <inkml:trace contextRef="#ctx0" brushRef="#br0">72 90 6086,'0'0'5077,"9"-8"-1885,27-27-267,-34 34-2536,-1-1 0,1 0 0,-1 1-1,1-1 1,-1 0 0,0 0 0,0 0 0,0 0-1,0 0 1,0 0 0,0 0 0,0 0-1,0-4 1,-1 5-229,0 1 0,0-1 0,0 0 0,0 1 0,0-1 0,0 1 0,-1-1 0,1 0 0,0 1 0,0-1 0,-1 1 0,1-1 0,0 0 0,-1 1 0,1-1 0,-1 1 0,1-1 0,-1 1 0,1 0 0,-1-1 0,1 1 0,-1-1 0,1 1 0,-1 0 0,1-1 0,-1 1 0,0 0 0,0-1 0,-2 1 22,0-1-1,1 1 0,-1 0 0,0-1 1,0 1-1,0 0 0,1 0 0,-1 1 1,0-1-1,0 1 0,1-1 0,-1 1 1,0 0-1,1 0 0,-1 0 1,-3 3-1,0 1-157,-1 0 0,2 1 0,-1 0 0,1 0 0,-1 0 0,2 1 0,-1 0 0,1 0 0,0 0 0,0 0 0,1 1 0,0 0 0,1-1 0,-1 1 0,2 0 0,-1 0 0,1 0 0,0 1 0,0-1 0,1 0 0,1 11 0,0-18-18,-1 1 0,0-1 1,1 0-1,0 1 0,-1-1 0,1 1 0,0-1 0,-1 0 0,1 0 0,0 1 0,0-1 0,0 0 0,0 0 1,0 0-1,0 0 0,1 0 0,-1 0 0,0 0 0,0-1 0,1 1 0,-1 0 0,0-1 0,1 1 0,-1-1 1,1 1-1,-1-1 0,1 0 0,-1 0 0,1 1 0,-1-1 0,1 0 0,-1 0 0,1-1 0,-1 1 0,1 0 1,1-1-1,1 1 99,1-1 0,-1 0 1,1 0-1,-1-1 0,0 1 1,0-1-1,0 0 0,0 0 1,0 0-1,0 0 0,4-4 1,-3 1-91,0-1 0,0 1 0,-1-1 1,1 0-1,-1 0 0,-1-1 0,1 1 0,-1-1 1,0 0-1,-1 0 0,0 0 0,0 0 1,0 0-1,-1 0 0,0-1 0,0 1 0,-1 0 1,0-1-1,-1-10 0,1 17-17,-1 0 0,1 0 0,0 1 1,0-1-1,0 0 0,-1 0 0,1 1 0,0-1 0,0 0 1,-1 1-1,1-1 0,-1 0 0,1 1 0,-1-1 0,1 0 1,-1 1-1,1-1 0,-1 1 0,0-1 0,1 1 0,-1-1 1,0 1-1,1 0 0,-1-1 0,0 1 0,1 0 0,-1-1 1,0 1-1,0 0 0,1 0 0,-1 0 0,0 0 0,0 0 1,0 0-1,1 0 0,-1 0 0,0 0 0,0 0 0,-1 0 1,1 1-61,-1-1 1,0 0 0,1 1-1,-1-1 1,0 1 0,1 0-1,-1-1 1,0 1 0,1 0-1,-1 0 1,1 0 0,-1 0 0,1 0-1,0 0 1,0 1 0,-2 1-1,-7 15-3645,5-5-1778,1-1-3233</inkml:trace>
</inkml:ink>
</file>

<file path=ppt/ink/ink1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4.304"/>
    </inkml:context>
    <inkml:brush xml:id="br0">
      <inkml:brushProperty name="width" value="0.025" units="cm"/>
      <inkml:brushProperty name="height" value="0.025" units="cm"/>
    </inkml:brush>
  </inkml:definitions>
  <inkml:trace contextRef="#ctx0" brushRef="#br0">0 69 8040,'1'2'13612,"16"-2"-12106,11 0-353,14-4-320,10-6-193,9-1-319,4 2-161,0-1-192,-7 0-1057,-9 3-2050,-13 1-1377,-15 2-3268</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3.720"/>
    </inkml:context>
    <inkml:brush xml:id="br0">
      <inkml:brushProperty name="width" value="0.025" units="cm"/>
      <inkml:brushProperty name="height" value="0.025" units="cm"/>
    </inkml:brush>
  </inkml:definitions>
  <inkml:trace contextRef="#ctx0" brushRef="#br0">43 1 17873,'0'0'10116,"-2"13"-8653,-9 43-695,-13 82 915,21-118-1510,1 1 0,1 0 0,1 0-1,4 30 1,-4-49-173,0 0 0,1 0 0,-1 0 0,1 0 0,-1 0 0,1 0 0,0 0 0,0 0 0,0 0 0,0 0 0,0 0 0,0 0 0,0-1 0,1 1 0,-1-1 0,0 1 0,1-1 0,0 1 0,-1-1 0,1 0 0,0 1 0,0-1 0,-1 0 0,1 0 0,0-1 0,0 1 0,0 0 0,0-1 0,0 1 0,1-1 0,-1 1 0,0-1 0,0 0 0,0 0 0,0 0 0,0 0 0,0-1 0,0 1 0,1 0 0,-1-1 0,0 1 0,2-2 0,3 0 0,1-1 0,-1 0 0,0 0 0,0-1 0,0 0 0,-1 0 0,1 0 0,-1-1 0,0 0 0,7-7 0,0-6 0,1 0 0,-2 0 0,-1-1 0,0-1 0,-1 1 0,-1-2 0,-1 1 0,-1-1 0,-1-1 0,-1 1 0,4-26 0,-9 46 0,0 1 0,0 0 0,0 0 0,0 0 0,1 0 0,-1-1 0,0 1 0,0 0 0,0 0 0,0 0 0,0-1 0,0 1 0,0 0 0,0 0 0,0-1 0,0 1 0,1 0 0,-1 0 0,0-1 0,0 1 0,0 0 0,0 0 0,-1-1 0,1 1 0,0 0 0,0 0 0,0 0 0,0-1 0,0 1 0,0 0 0,0 0 0,0-1 0,0 1 0,-1 0 0,1 0 0,0 0 0,0-1 0,0 1 0,0 0 0,-1 0 0,1 0 0,0 0 0,0 0 0,0-1 0,-1 1 0,1 0 0,0 0 0,0 0 0,-1 0 0,1 0 0,0 0 0,-5 6 0,5-6 0,-11 19 0,0 0 0,2 1 0,1 0 0,0 0 0,2 0 0,0 1 0,1 1 0,1-1 0,1 0 0,0 34 0,3-53 0,0 0 0,0 0 0,0 0 0,0 1 0,0-1 0,0 0 0,1 0 0,-1 0 0,1 0 0,0 0 0,-1 0 0,1 0 0,0 0 0,0 0 0,0 0 0,1 0 0,-1 0 0,0-1 0,1 1 0,-1 0 0,1-1 0,-1 1 0,1-1 0,0 0 0,0 1 0,0-1 0,-1 0 0,1 0 0,0 0 0,0-1 0,0 1 0,1 0 0,-1-1 0,0 1 0,0-1 0,0 0 0,0 0 0,1 0 0,-1 0 0,0 0 0,0 0 0,3-1 0,2 0 0,-1 0 0,1 0 0,0-1 0,-1 0 0,1-1 0,-1 1 0,1-1 0,-1-1 0,0 1 0,0-1 0,-1 0 0,9-8 0,-9 7-363,0-1 0,0 1-1,-1-1 1,0-1 0,0 1 0,-1-1-1,0 1 1,0-1 0,0 0 0,-1 0-1,2-10 1,0-3-2173,-2 0-1,0-38 0,-2 38-4648</inkml:trace>
</inkml:ink>
</file>

<file path=ppt/ink/ink1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4.645"/>
    </inkml:context>
    <inkml:brush xml:id="br0">
      <inkml:brushProperty name="width" value="0.025" units="cm"/>
      <inkml:brushProperty name="height" value="0.025" units="cm"/>
    </inkml:brush>
  </inkml:definitions>
  <inkml:trace contextRef="#ctx0" brushRef="#br0">1 70 16047,'0'0'7015,"81"-7"-5029,-25-8-97,7 1-447,5-1-705,-5 3-609,-6 7-96,-8 3-1185,-16 2-2659,-11 0-2754,-10 0-10634</inkml:trace>
</inkml:ink>
</file>

<file path=ppt/ink/ink1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5.402"/>
    </inkml:context>
    <inkml:brush xml:id="br0">
      <inkml:brushProperty name="width" value="0.025" units="cm"/>
      <inkml:brushProperty name="height" value="0.025" units="cm"/>
    </inkml:brush>
  </inkml:definitions>
  <inkml:trace contextRef="#ctx0" brushRef="#br0">1 404 16720,'0'0'4206,"5"-9"-2609,20-25-559,211-327 3454,-249 412-4583,-4-7-423,-18 80 0,30-99-910,2-1 0,-2 43-1,5-63 1059,0-3 182,0 0-1,-1 0 0,1 0 0,0 0 1,0 0-1,0 0 0,0 0 0,0 0 1,0 0-1,0 0 0,1 0 0,-1 0 1,0 0-1,0 0 0,1 0 0,-1-1 1,1 1-1,-1 0 0,1 0 0,-1 0 1,1 0-1,-1-1 0,1 1 0,0 0 1,0 0-1,-1-1 0,1 1 0,0 0 1,0-1-1,0 1 0,1 0 1,14 0-6046</inkml:trace>
</inkml:ink>
</file>

<file path=ppt/ink/ink1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5.742"/>
    </inkml:context>
    <inkml:brush xml:id="br0">
      <inkml:brushProperty name="width" value="0.025" units="cm"/>
      <inkml:brushProperty name="height" value="0.025" units="cm"/>
    </inkml:brush>
  </inkml:definitions>
  <inkml:trace contextRef="#ctx0" brushRef="#br0">132 48 13325,'-8'11'5578,"4"-6"-5344,-22 29 1629,-23 42-1,42-65-1581,1 0-1,1 0 1,0 1-1,0 0 1,1-1-1,1 1 1,0 1-1,0-1 0,0 22 1,3-33-277,-1 0 0,1 0-1,0 0 1,1 0 0,-1 0 0,0 0 0,0 0-1,0 0 1,0 0 0,1 0 0,-1-1 0,1 1-1,-1 0 1,1 0 0,-1 0 0,1 0 0,-1 0-1,1-1 1,-1 1 0,1 0 0,0 0 0,0-1-1,-1 1 1,1-1 0,0 1 0,0-1 0,0 1-1,0-1 1,0 1 0,1 0 0,1-1 11,0 0 0,0 0 1,0 0-1,0 0 0,0 0 1,0 0-1,-1-1 0,1 1 1,0-1-1,5-2 0,1 0 35,1-2 1,-1 1-1,0-1 0,0 0 0,12-10 0,-10 4 177,-1 0 0,-1 0 0,1 0 0,-2-2 0,0 1 0,0-1 0,9-20 0,-14 26-4,0-1-1,0 0 0,0 0 1,-1-1-1,0 1 0,-1 0 1,0-1-1,0 1 1,-1-1-1,0 1 0,0-1 1,-1 1-1,0-1 0,-4-12 1,4 19-208,1-1 0,-1 1 0,0 0 0,-1-1 0,1 1 0,0 0 1,-1 0-1,1 0 0,-1 0 0,1 0 0,-1 0 0,0 0 0,0 0 1,0 1-1,0-1 0,0 1 0,0-1 0,0 1 0,-1 0 0,1 0 0,0 0 1,-1 0-1,1 0 0,-1 1 0,1-1 0,-1 1 0,1 0 0,-1 0 0,1-1 1,-1 1-1,-3 1 0,2 0-74,0-1 1,0 1-1,0 0 0,1 1 1,-1-1-1,0 1 0,1-1 1,-1 1-1,1 0 0,0 0 1,0 1-1,-1-1 1,1 1-1,1-1 0,-1 1 1,0 0-1,1 0 0,-1 0 1,-2 6-1,3-6-214,0 1 1,0 0-1,1 0 0,-1-1 1,1 1-1,0 0 0,0 0 1,1 0-1,-1 0 0,1 0 1,0 0-1,0 6 0,0-9-61,1 1 0,-1-1 0,1 1 0,-1-1 0,1 1 1,0-1-1,0 0 0,0 1 0,0-1 0,0 0 0,0 0 0,0 0 0,0 0 0,0 0 0,0 0 0,1 0 0,-1 0 0,0 0 0,1 0 0,-1-1 0,0 1 0,1 0 0,-1-1 0,1 1 0,0-1 0,-1 0 0,1 0 0,-1 1 0,1-1 0,-1 0 1,1 0-1,-1-1 0,3 1 0,23 0-5971</inkml:trace>
</inkml:ink>
</file>

<file path=ppt/ink/ink1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6.117"/>
    </inkml:context>
    <inkml:brush xml:id="br0">
      <inkml:brushProperty name="width" value="0.025" units="cm"/>
      <inkml:brushProperty name="height" value="0.025" units="cm"/>
    </inkml:brush>
  </inkml:definitions>
  <inkml:trace contextRef="#ctx0" brushRef="#br0">229 87 17713,'-8'-2'4810,"-3"-1"-4017,1 0-1,-1 1 1,1 1 0,-1-1 0,1 2 0,-1 0 0,0 0 0,0 1 0,1 0 0,-12 3 0,17-3-756,0 1 1,0-1-1,0 1 0,1 0 1,-1 1-1,1-1 1,0 1-1,-1 0 0,1 0 1,0 0-1,1 1 1,-1-1-1,1 1 0,-1 0 1,1 0-1,0 0 1,0 1-1,1-1 0,-1 0 1,1 1-1,0 0 1,1 0-1,-1-1 0,1 1 1,-1 6-1,1-9-46,0 1 0,0-1 1,1 1-1,-1-1 0,1 0 0,0 1 0,0-1 0,0 1 0,0-1 1,0 1-1,0-1 0,1 1 0,-1-1 0,1 1 0,-1-1 1,1 0-1,0 1 0,0-1 0,0 0 0,1 0 0,-1 1 0,0-1 1,1 0-1,0-1 0,-1 1 0,1 0 0,0 0 0,0-1 0,3 3 1,1-1-41,1-1 1,1 0 0,-1 0 0,0 0 0,0-1-1,1 0 1,-1 0 0,0-1 0,9-1 0,-6 1 85,0-2 1,0 1-1,0-1 1,0-1-1,0 0 1,0 0-1,-1-1 1,1 0 0,-1-1-1,0 0 1,0 0-1,-1-1 1,0 0-1,0-1 1,0 0-1,-1 0 1,0 0-1,0-1 1,-1 0-1,0-1 1,0 1-1,-1-1 1,0 0-1,-1 0 1,0-1 0,0 1-1,-1-1 1,0 0-1,-1 0 1,0 0-1,0 0 1,-1-16-1,-1 25-34,0 0-1,0 0 0,0 0 0,0 0 1,0 0-1,-1 0 0,1 1 0,0-1 1,-1 0-1,1 0 0,-1 0 0,1 0 1,-1 0-1,1 0 0,-1 1 0,1-1 1,-1 0-1,0 0 0,0 1 0,1-1 1,-1 0-1,0 1 0,0-1 1,0 1-1,-1-1 0,-29-3 13,23 4-18,0 1 1,0 1-1,0 0 1,0 0-1,-14 6 1,12-3-424,1 0-1,0 1 1,0 0 0,-16 15 0,22-18 177,0 0 0,0 0 0,0 0 0,1 1 1,-1-1-1,1 0 0,0 1 0,0 0 0,0-1 0,0 1 1,1 0-1,0 0 0,-1 0 0,2 0 0,-2 8 1,2-11 73,0-1 1,0 1 0,0-1-1,0 0 1,0 1 0,0-1-1,0 0 1,0 1 0,0-1-1,1 0 1,-1 1 0,0-1-1,0 0 1,0 1 0,1-1-1,-1 0 1,0 1 0,0-1-1,1 0 1,-1 0 0,0 1-1,0-1 1,1 0 0,-1 0-1,0 0 1,1 1 0,-1-1-1,0 0 1,1 0 0,-1 0-1,1 0 1,-1 0 0,0 0-1,1 0 1,-1 0 0,0 0-1,1 0 1,-1 0 0,1 0-1,-1 0 1,0 0 0,1 0-1,0 0 1,2 0-921,15 0-4943</inkml:trace>
</inkml:ink>
</file>

<file path=ppt/ink/ink1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6.457"/>
    </inkml:context>
    <inkml:brush xml:id="br0">
      <inkml:brushProperty name="width" value="0.025" units="cm"/>
      <inkml:brushProperty name="height" value="0.025" units="cm"/>
    </inkml:brush>
  </inkml:definitions>
  <inkml:trace contextRef="#ctx0" brushRef="#br0">214 27 9801,'0'0'17302,"-8"-3"-15311,4 2-1903,1-1-1,-1 1 0,0 0 1,0 0-1,0 1 1,0-1-1,0 1 1,0 0-1,0 0 0,0 0 1,0 1-1,0-1 1,0 1-1,0 0 0,0 0 1,0 0-1,0 1 1,1-1-1,-1 1 1,1 0-1,-1 0 0,1 0 1,-6 5-1,-3 4-51,0 0 0,1 1 0,0 0 0,-18 26 0,25-30-29,-1-1 0,1 1 0,0 0 0,1 0 0,0 0 0,0 1 0,1-1-1,0 1 1,1-1 0,-2 18 0,3-25-5,0 1 0,0-1 0,0 1 0,0-1 0,1 1 0,-1-1 0,0 1 0,1-1-1,-1 1 1,1-1 0,-1 1 0,1-1 0,0 0 0,0 1 0,-1-1 0,1 0 0,0 1-1,0-1 1,0 0 0,0 0 0,1 0 0,-1 0 0,0 0 0,3 1 0,-1-1 10,0 0-1,0 0 1,0 0 0,0 0 0,0-1 0,1 1 0,-1-1 0,0 0 0,1 0 0,-1 0 0,4-1-1,3-1 18,-1 1 0,0-2 0,0 1 0,0-1 0,0-1 0,-1 0 0,14-8 0,-11 5 5,-1-2-1,0 1 1,-1-1-1,0-1 1,0 1 0,-1-2-1,11-16 1,-16 21-6,1-1 1,-1 1-1,0-1 1,0 0 0,-1 0-1,0 0 1,0 0-1,-1 0 1,0 0 0,0-1-1,0 1 1,-1 0-1,0-1 1,-1 1 0,-1-8-1,2 14-84,-1-1-1,1 1 1,-1-1-1,1 1 1,-1-1 0,0 1-1,0 0 1,0-1-1,0 1 1,0 0-1,0-1 1,0 1-1,0 0 1,0 0 0,-1 0-1,1 0 1,0 0-1,-1 0 1,1 1-1,-1-1 1,1 0-1,-1 1 1,1-1 0,-1 1-1,1-1 1,-1 1-1,1 0 1,-1 0-1,0 0 1,1 0-1,-1 0 1,0 0 0,1 0-1,-1 0 1,1 1-1,-3 0 1,-30 9-4348,8 4-3587,7-1-2627</inkml:trace>
</inkml:ink>
</file>

<file path=ppt/ink/ink1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7.065"/>
    </inkml:context>
    <inkml:brush xml:id="br0">
      <inkml:brushProperty name="width" value="0.025" units="cm"/>
      <inkml:brushProperty name="height" value="0.025" units="cm"/>
    </inkml:brush>
  </inkml:definitions>
  <inkml:trace contextRef="#ctx0" brushRef="#br0">297 1 8072,'0'0'22325,"-10"1"-22288,-1 1-40,-1 2 1,0-1-1,1 2 0,0-1 0,0 2 1,0-1-1,1 2 0,0-1 1,0 1-1,-12 12 0,-7 7 175,1 0 0,-29 38 0,24-16 528,32-46-685,0-1 0,0 0 0,1 0 0,-1 0 0,0 1-1,1-1 1,-1 0 0,0 1 0,1-1 0,0 0 0,-1 1-1,1-1 1,0 1 0,0-1 0,0 0 0,0 1 0,0-1-1,0 1 1,0-1 0,0 1 0,0-1 0,1 1 0,-1-1-1,1 0 1,-1 1 0,1-1 0,-1 0 0,1 0-1,0 1 1,0-1 0,-1 0 0,1 0 0,0 0 0,0 0-1,0 0 1,2 2 0,5-1 22,0 1 1,1-1-1,-1-1 0,0 1 0,1-1 0,-1-1 1,1 0-1,15-1 0,71-14-153,-54 6-1338,46-18-1,-75 22-597,0 0 0,-1-1 0,0 0-1,20-14 1,-18 7-4034</inkml:trace>
</inkml:ink>
</file>

<file path=ppt/ink/ink1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7.405"/>
    </inkml:context>
    <inkml:brush xml:id="br0">
      <inkml:brushProperty name="width" value="0.025" units="cm"/>
      <inkml:brushProperty name="height" value="0.025" units="cm"/>
    </inkml:brush>
  </inkml:definitions>
  <inkml:trace contextRef="#ctx0" brushRef="#br0">0 81 18065,'0'0'5413,"61"-7"-3971,-8-2 447,19-5-543,5 2-225,2 1-417,-1 0-511,-9 1-161,-13 4-609,-14 5-1729,-10 1-1730,-14 0-929,-10 0-2145</inkml:trace>
</inkml:ink>
</file>

<file path=ppt/ink/ink1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7.744"/>
    </inkml:context>
    <inkml:brush xml:id="br0">
      <inkml:brushProperty name="width" value="0.025" units="cm"/>
      <inkml:brushProperty name="height" value="0.025" units="cm"/>
    </inkml:brush>
  </inkml:definitions>
  <inkml:trace contextRef="#ctx0" brushRef="#br0">1 147 9577,'0'0'9641,"89"-27"-7847,-14 4-289,14-1-608,8 2 224,3 4-576,-7 5-481,-5 2-2915,-10 3-6534</inkml:trace>
</inkml:ink>
</file>

<file path=ppt/ink/ink1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4.749"/>
    </inkml:context>
    <inkml:brush xml:id="br0">
      <inkml:brushProperty name="width" value="0.025" units="cm"/>
      <inkml:brushProperty name="height" value="0.025" units="cm"/>
    </inkml:brush>
  </inkml:definitions>
  <inkml:trace contextRef="#ctx0" brushRef="#br0">5 7 14862,'0'-1'143,"0"1"0,0 0 0,0 0-1,0-1 1,0 1 0,0 0 0,0 0 0,0 0 0,0-1-1,0 1 1,0 0 0,1 0 0,-1 0 0,0-1 0,0 1-1,0 0 1,0 0 0,0 0 0,0-1 0,0 1 0,1 0 0,-1 0-1,0 0 1,0 0 0,0-1 0,0 1 0,1 0 0,-1 0-1,0 0 1,0 0 0,0 0 0,1 0 0,-1 0 0,0 0-1,0-1 1,0 1 0,1 0 0,-1 0 0,0 0 0,0 0-1,0 0 1,1 0 0,-1 0 0,0 0 0,0 0 0,1 0 0,-1 1-1,0-1 1,0 0 0,0 0 0,1 0 0,-1 0 0,0 0-1,0 0 1,0 0 0,1 0 0,-1 1 0,8 17 1981,0 28-1376,-6-7-66,-2 1-1,-6 56 0,2-70-1172,-1 0 0,-12 35 0,21-83-7103,-6-17 3002,0 3 283,5-13-2583</inkml:trace>
</inkml:ink>
</file>

<file path=ppt/ink/ink1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5.094"/>
    </inkml:context>
    <inkml:brush xml:id="br0">
      <inkml:brushProperty name="width" value="0.025" units="cm"/>
      <inkml:brushProperty name="height" value="0.025" units="cm"/>
    </inkml:brush>
  </inkml:definitions>
  <inkml:trace contextRef="#ctx0" brushRef="#br0">1 59 3299,'0'-8'6289,"4"-28"-1837,1 22-519,0 17-1723,3 18-874,5 76 1360,-12-74-2329,1 1 0,2-1 0,0 1 0,1-1 0,2-1 0,0 1 0,20 39 0,-26-59-271,0 0-1,1-1 1,-1 1 0,1-1-1,0 1 1,0-1 0,0 0-1,0 0 1,1 0 0,-1 0-1,0 0 1,1 0 0,-1-1-1,1 1 1,0-1 0,-1 0-1,1 0 1,0 0 0,0 0-1,0 0 1,0 0 0,0-1 0,0 0-1,0 1 1,0-1 0,0 0-1,0 0 1,0-1 0,3 0-1,-1-1 56,0 0 1,-1 0-1,1 0 0,-1-1 0,1 0 0,-1 0 0,0 0 0,0 0 1,0 0-1,-1-1 0,1 0 0,-1 0 0,0 0 0,0 0 1,0-1-1,3-5 0,2-7-138,-1-1 1,0 0-1,-2 0 1,0 0 0,-1-1-1,0 1 1,-2-1-1,0 0 1,-1 0-1,-1 0 1,-1 0-1,-4-23 1,5 40-100,0 1 0,0 0 0,0 0 0,0 0 1,-1 0-1,1 0 0,0 0 0,-1 0 0,1 0 0,0 0 0,-1 0 0,0 0 0,1 0 0,-1 0 1,0 0-1,1 0 0,-1 1 0,0-1 0,0 0 0,0 0 0,1 1 0,-1-1 0,0 1 1,0-1-1,-2 0 0,2 1-120,0 0 0,0 0 0,0 0 0,1 0 0,-1 0 0,0 0 0,0 0 0,0 1 0,0-1 0,0 0 0,0 1 0,0-1 0,0 0 0,0 1 0,0-1 0,1 1 0,-1 0 0,0-1 0,0 1 0,1 0 0,-1-1 0,0 1 0,1 0 0,-1 0 0,1-1 0,-1 1 0,1 0 0,-1 0 0,1 0 0,-1 0 0,1 0 0,0 0 0,0 0-1,-1 0 1,1 0 0,0 0 0,0 0 0,0 0 0,0 0 0,0-1 0,0 1 0,0 0 0,1 0 0,-1 0 0,0 0 0,1 0 0,-1 0 0,0 0 0,1 0 0,-1 0 0,2 1 0,4 2-5111,2-1-2461</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4.123"/>
    </inkml:context>
    <inkml:brush xml:id="br0">
      <inkml:brushProperty name="width" value="0.025" units="cm"/>
      <inkml:brushProperty name="height" value="0.025" units="cm"/>
    </inkml:brush>
  </inkml:definitions>
  <inkml:trace contextRef="#ctx0" brushRef="#br0">57 7 7783,'1'-2'21413,"1"-3"-18412,0 6-5006,-2 4 3582,-1 82-1305,-1-28-127,2 0 0,3 1 1,2-1-1,21 93 0,-15-117-149,-9-30-64,-5-22-100,-9-21-835,-22-50 1,24 65 959,0-1 0,1 0 0,2 0 0,0 0 0,2-1 0,-4-34 0,9 57 57,1 1 1,-1-1 0,0 1 0,1-1-1,-1 1 1,1-1 0,-1 1-1,1-1 1,0 1 0,0-1 0,0 1-1,0 0 1,0-1 0,0 1 0,0 0-1,0 0 1,0 0 0,0 0 0,1 0-1,-1 0 1,0 0 0,1 0 0,-1 0-1,1 1 1,-1-1 0,1 1-1,-1-1 1,1 1 0,0-1 0,-1 1-1,1 0 1,-1 0 0,4 0 0,10-1-315,0 0 1,28 3 0,-20-1-1477,-12-1 271,4 0-1890,-5-1-1736,-3-3-5103</inkml:trace>
</inkml:ink>
</file>

<file path=ppt/ink/ink1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5.890"/>
    </inkml:context>
    <inkml:brush xml:id="br0">
      <inkml:brushProperty name="width" value="0.025" units="cm"/>
      <inkml:brushProperty name="height" value="0.025" units="cm"/>
    </inkml:brush>
  </inkml:definitions>
  <inkml:trace contextRef="#ctx0" brushRef="#br0">101 95 13933,'0'0'5712,"0"-8"-2904,1 3-2832,-2-39 4422,1 43-4265,0 0 1,-1 0-1,1 0 0,0-1 0,-1 1 0,1 0 0,-1 0 0,1 0 1,-1 0-1,0 0 0,1 0 0,-1 0 0,0 0 0,0 0 0,0 1 0,0-1 1,0 0-1,0 0 0,0 1 0,0-1 0,0 0 0,0 1 0,0-1 1,0 1-1,0 0 0,0-1 0,0 1 0,-1 0 0,1 0 0,0 0 1,0-1-1,0 1 0,-1 0 0,1 1 0,0-1 0,0 0 0,0 0 1,-3 1-1,1 0-110,0 1 0,0-1 0,0 1 1,0 0-1,0-1 0,0 1 0,1 1 1,-1-1-1,1 0 0,-1 1 0,1-1 0,0 1 1,0 0-1,0-1 0,0 1 0,1 0 1,-1 0-1,-1 6 0,-1-1 19,1 0-1,1 0 0,0 0 1,0 0-1,0 0 1,0 16-1,2-23-41,0-1 1,0 1 0,0 0-1,0 0 1,1 0-1,-1-1 1,0 1-1,0 0 1,0 0-1,1 0 1,-1-1-1,0 1 1,1 0-1,-1-1 1,1 1-1,-1 0 1,1-1-1,-1 1 1,1-1-1,0 1 1,-1 0-1,1-1 1,0 1-1,-1-1 1,1 0-1,0 1 1,-1-1-1,1 0 1,0 1 0,1-1-1,32 0 4,-22-2-5,-1-1 0,1-1 0,19-8 0,7-11 1,0-1 0,60-52 0,-97 75 0,-1 0 0,1 1 0,-1-1 0,1 0 0,-1 1 0,1-1 0,-1 1 0,1-1 0,0 1 0,-1-1 0,1 1 0,0-1 0,-1 1 0,1-1 0,0 1 0,0 0 0,-1 0 0,1-1 0,0 1 0,0 0 0,0 0 0,-1 0 0,1 0 0,0 0 0,0 0 0,0 0 0,-1 0 0,1 0 0,0 0 0,0 0 0,0 1 0,-1-1 0,1 0 0,0 1 0,0-1 0,-1 0 0,1 1 0,0-1 0,-1 1 0,1-1 0,0 1 0,-1-1 0,1 1 0,-1-1 0,1 1 0,-1 0 0,1-1 0,-1 1 0,0 0 0,1 0 0,-1-1 0,0 1 0,1 0 0,-1 0 0,0-1 0,0 1 0,0 0 0,0 0 0,0 0 0,0-1 0,0 1 0,0 0 0,0 1 0,-2 67 0,1-57 0,1-10 0,-1-1 0,1 1 0,0 0 0,0 0 0,0 0 0,0 0 0,0-1 0,0 1 0,0 0 0,1 0 0,-1 0 0,1-1 0,-1 1 0,2 2 0,-1-3 0,1-1 0,-1 0 0,0 0 0,0 0 0,0 0 0,0-1 0,1 1 0,-1 0 0,0 0 0,0-1 0,0 1 0,0-1 0,0 1 0,0-1 0,0 1 0,0-1 0,0 1 0,0-1 0,0 0 0,0 0 0,0 0 0,-1 1 0,1-1 0,1-1 0,47-43 0,-34 29 0,1 1 0,28-19 0,-44 34 0,0 0 0,1-1 0,-1 1 0,0 0 0,1 0 0,-1-1 0,0 1 0,1 0 0,-1 0 0,1 0 0,-1 0 0,0 0 0,1-1 0,-1 1 0,1 0 0,-1 0 0,1 0 0,-1 0 0,0 0 0,1 0 0,-1 0 0,1 0 0,-1 1 0,0-1 0,1 0 0,-1 0 0,1 0 0,-1 0 0,0 1 0,1-1 0,-1 0 0,0 0 0,1 0 0,-1 1 0,0-1 0,1 0 0,-1 1 0,0-1 0,1 1 0,5 22 0,-8 39 0,1-52 0,1-9 0,0 0 0,0 0 0,-1-1 0,1 1 0,0 0 0,0 0 0,0 0 0,0 0 0,0 0 0,0 0 0,1 0 0,-1 0 0,0 0 0,0 0 0,1 0 0,-1-1 0,0 1 0,1 0 0,-1 0 0,1 0 0,-1 0 0,1-1 0,0 1 0,-1 0 0,1-1 0,0 1 0,-1 0 0,1-1 0,0 1 0,1 0 0,0-1 0,0 0 0,0 0 0,-1 0 0,1 0 0,0 0 0,0-1 0,0 1 0,0-1 0,-1 1 0,1-1 0,0 0 0,0 1 0,-1-1 0,3-2 0,54-40 0,-42 27 0,0 0 0,-1-1 0,14-19 0,-33 66 0,-2-16 0,4-10 0,0 0 0,0 0 0,1 0 0,-1 0 0,1 1 0,0-1 0,0 0 0,0 1 0,1-1 0,-1 1 0,1-1 0,0 1 0,1-1 0,0 5 0,0-8 0,-1 0 0,1 0 0,0-1 0,0 1 0,0-1 0,0 1 0,0-1 0,0 1 0,0-1 0,1 0 0,-1 1 0,0-1 0,0 0 0,0 0 0,0 0 0,0 0 0,0 0 0,1 0 0,-1 0 0,0 0 0,0 0 0,0-1 0,1 1 0,29-9 0,12-17 0,-37 21 0,0 1 0,1-1 0,0 1 0,0 0 0,0 1 0,0 0 0,0 0 0,1 0 0,-1 1 0,13-2 0,-19 4 0,0 1 0,-1-1 0,1 0 0,0 1 0,0-1 0,-1 1 0,1-1 0,-1 1 0,1-1 0,0 1 0,-1 0 0,1-1 0,-1 1 0,1 0 0,-1-1 0,1 1 0,-1 0 0,0-1 0,1 1 0,-1 0 0,0 0 0,0 0 0,1-1 0,-1 1 0,0 0 0,0 0 0,0 0 0,0 0 0,0-1 0,0 1 0,0 0 0,-1 0 0,1 0 0,0 0 0,-1 1 0,1-1 0,0 0 0,-1 0 0,1 0 0,0 0 0,0 0 0,-1 0 0,1 1 0,0-1 0,0 0 0,1 0 0,-1 0 0,0 0 0,0 0 0,0 0 0,1 0 0,-1 0 0,1 0 0,-1 1 0,1-1 0,-1-1 0,1 1 0,-1 0 0,1 0 0,0 0 0,-1 0 0,1 0 0,0 0 0,0-1 0,0 1 0,0 0 0,0-1 0,0 1 0,0-1 0,0 1 0,0-1 0,0 1 0,0-1 0,0 0 0,2 1 0,20-9-2137,4-19-5543,-14 8-440</inkml:trace>
</inkml:ink>
</file>

<file path=ppt/ink/ink1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6.261"/>
    </inkml:context>
    <inkml:brush xml:id="br0">
      <inkml:brushProperty name="width" value="0.025" units="cm"/>
      <inkml:brushProperty name="height" value="0.025" units="cm"/>
    </inkml:brush>
  </inkml:definitions>
  <inkml:trace contextRef="#ctx0" brushRef="#br0">1 1 21909,'0'0'10313,"37"52"-20146,-13-37 1826</inkml:trace>
</inkml:ink>
</file>

<file path=ppt/ink/ink1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6.631"/>
    </inkml:context>
    <inkml:brush xml:id="br0">
      <inkml:brushProperty name="width" value="0.025" units="cm"/>
      <inkml:brushProperty name="height" value="0.025" units="cm"/>
    </inkml:brush>
  </inkml:definitions>
  <inkml:trace contextRef="#ctx0" brushRef="#br0">124 45 17360,'0'0'9209,"-9"-1"-6198,2 0-2699,-1 1-1,1-1 1,-1 2 0,0-1 0,1 1-1,-15 3 1,20-3-275,-1 0 0,1 0 1,-1 0-1,1 0 0,-1 0 0,1 1 1,-1-1-1,1 1 0,0-1 0,0 1 0,0 0 1,0 0-1,0 0 0,0 0 0,0 0 1,1 0-1,-1 1 0,1-1 0,0 0 0,0 1 1,-1-1-1,2 1 0,-1-1 0,0 1 1,0 0-1,0 4 0,1-6-37,0 0 0,0-1 0,0 1 0,0 0 0,0-1 0,1 1 0,-1-1 0,0 1 0,0 0 0,0-1 0,1 1 0,-1-1 0,0 1 0,0-1 0,1 1 0,-1-1 0,1 1 0,-1-1 0,0 1 0,1-1 0,-1 1 0,1-1 0,-1 0 0,1 1 0,-1-1 0,1 0 0,-1 1 0,1-1 0,0 0 0,26 5 0,28-12 0,-47 4 0,0-1 0,-1 0 0,0 0 0,0 0 0,0-1 0,0 0 0,-1-1 0,0 1 0,0-1 0,-1 0 0,1-1 0,-1 1 0,0-1 0,-1 0 0,0 0 0,0-1 0,5-14 0,-22 54 0,10-26 0,0 0 0,0 1 0,1-1 0,0 1 0,0 0 0,0-1 0,1 1 0,0 0 0,0 0 0,1 0 0,0 14 0,1-20-143,-1 0 0,0 0 0,0 1 0,1-1 0,-1 0 0,1 0 0,-1 0 0,1 0 1,0 0-1,-1 0 0,1 0 0,0 0 0,0 0 0,0 0 0,0 0 0,0 0 0,0 0 0,0 0 0,0-1 0,0 1 0,0 0 0,0-1 0,0 1 0,1-1 0,1 1 1,36 2-9012,-33-3 7130,23 0-13479</inkml:trace>
</inkml:ink>
</file>

<file path=ppt/ink/ink1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6.972"/>
    </inkml:context>
    <inkml:brush xml:id="br0">
      <inkml:brushProperty name="width" value="0.025" units="cm"/>
      <inkml:brushProperty name="height" value="0.025" units="cm"/>
    </inkml:brush>
  </inkml:definitions>
  <inkml:trace contextRef="#ctx0" brushRef="#br0">1 0 16624,'0'0'10730,"16"73"-8840,-13-36-545,-3 3-448,1 1-96,0 0-321,2-3-480,4-8 0,0-8 0,6-7-801,1-12-1857,4-3-2499,0-10-3844</inkml:trace>
</inkml:ink>
</file>

<file path=ppt/ink/ink1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7.345"/>
    </inkml:context>
    <inkml:brush xml:id="br0">
      <inkml:brushProperty name="width" value="0.025" units="cm"/>
      <inkml:brushProperty name="height" value="0.025" units="cm"/>
    </inkml:brush>
  </inkml:definitions>
  <inkml:trace contextRef="#ctx0" brushRef="#br0">0 43 21044,'0'0'8210,"11"-7"-6944,-7 5-1078,41-23 1128,-42 23-1269,1 1-1,-1 0 1,0 0-1,1 0 0,-1 0 1,0 0-1,1 1 1,-1 0-1,1 0 1,-1 0-1,1 0 0,-1 0 1,1 1-1,-1-1 1,7 3-1,-8-2-46,-1 0 0,0 0 0,0 0 0,0 0 0,0 0 0,-1 1 0,1-1 0,0 0 0,0 0 0,-1 1 0,1-1 0,-1 0 0,1 1 0,-1-1 0,1 1 0,-1-1 0,0 1 0,0-1 0,0 1 0,0-1 0,0 0 0,0 1 0,0-1 0,-1 3 0,-9 38 0,-27 15 0,-4 3 0,39-56 0,-1 1 0,1-1 0,0 1 0,1-1 0,-1 1 0,1 0 0,0-1 0,0 1 0,1 0 0,-1 0 0,1 6 0,0-10 0,1-1 0,-1 1 0,1 0 0,-1 0 0,1 0 0,-1-1 0,1 1 0,0 0 0,-1-1 0,1 1 0,0 0 0,0-1 0,-1 1 0,1-1 0,0 1 0,0-1 0,0 0 0,0 1 0,0-1 0,-1 0 0,1 0 0,0 1 0,0-1 0,0 0 0,0 0 0,0 0 0,0 0 0,1 0 0,36-1 0,-30 1 0,6-1-362,-1-1 0,1 0 0,-1-1 0,20-6 0,-27 7-44,1 0 0,-1-1 0,1 0-1,-1 0 1,0-1 0,0 1 0,-1-1 0,1-1-1,-1 1 1,8-9 0,-5-3-6304,-7 1-2883</inkml:trace>
</inkml:ink>
</file>

<file path=ppt/ink/ink1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7.672"/>
    </inkml:context>
    <inkml:brush xml:id="br0">
      <inkml:brushProperty name="width" value="0.025" units="cm"/>
      <inkml:brushProperty name="height" value="0.025" units="cm"/>
    </inkml:brush>
  </inkml:definitions>
  <inkml:trace contextRef="#ctx0" brushRef="#br0">1 53 7559,'0'0'19592,"8"3"-17521,5 0-1859,-1-1 0,1 0-1,-1-1 1,1 0-1,0-1 1,0 0-1,-1-1 1,1 0 0,-1-1-1,20-6 1,34-14-1638,-46 14-496,1 1 1,43-8-1,-63 15 1991,-7 62 5569,9-61-5584,-1-1-1,0 1 1,1-1 0,-1 1-1,0-1 1,1 0 0,-1 0 0,0 0-1,1 0 1,-1 0 0,0 0 0,1-1-1,-1 1 1,4-2 0,29-16 27,-31 15-136,1 0 0,-1 0 0,1 1 0,0-1 0,0 1 0,0 0 0,0 1 0,1-1 1,-1 1-1,8-1 0,-11 7 100,-1-1 0,0 1 0,-1 0-1,1-1 1,-1 1 0,0 0 0,-1 7 0,1-7-25,0-3-46,0 0 0,0 0 0,0 0 1,1 0-1,-1 0 0,1 0 0,-1 0 0,1 0 0,0 0 1,-1 0-1,1 0 0,2 2 0,5-2-2759,2-17-2694,-3-3-1403</inkml:trace>
</inkml:ink>
</file>

<file path=ppt/ink/ink1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8.030"/>
    </inkml:context>
    <inkml:brush xml:id="br0">
      <inkml:brushProperty name="width" value="0.025" units="cm"/>
      <inkml:brushProperty name="height" value="0.025" units="cm"/>
    </inkml:brush>
  </inkml:definitions>
  <inkml:trace contextRef="#ctx0" brushRef="#br0">0 0 16976,'0'0'11595,"54"24"-11467,-25-10-1345,1 0-3203,0-2-2499,0-1-2241</inkml:trace>
</inkml:ink>
</file>

<file path=ppt/ink/ink1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8.356"/>
    </inkml:context>
    <inkml:brush xml:id="br0">
      <inkml:brushProperty name="width" value="0.025" units="cm"/>
      <inkml:brushProperty name="height" value="0.025" units="cm"/>
    </inkml:brush>
  </inkml:definitions>
  <inkml:trace contextRef="#ctx0" brushRef="#br0">116 1 9545,'0'0'17894,"-10"1"-15999,6 0-1571,-48 7 1667,49-7-1925,0 0-1,0-1 1,0 1 0,0 0 0,0 1 0,0-1-1,0 1 1,0-1 0,0 1 0,1 0-1,-1 0 1,1 0 0,-1 0 0,1 0-1,0 1 1,-3 2 0,5-4-91,0 0 1,0-1-1,0 1 0,0 0 1,0 0-1,0-1 1,0 1-1,0 0 0,0-1 1,0 1-1,0 0 0,0-1 1,1 1-1,-1 0 0,0 0 1,0-1-1,1 1 1,-1-1-1,1 1 0,-1 0 1,0-1-1,1 1 0,-1-1 1,1 1-1,-1-1 0,1 1 1,-1-1-1,1 1 1,0-1-1,-1 0 0,1 1 1,0-1-1,-1 0 0,1 0 1,0 1-1,-1-1 0,1 0 1,0 0-1,-1 0 0,1 0 1,1 0-1,38 7-1654,-32-7 1371,0 1-270,4 1-155,0-1-1,-1 1 1,1 1-1,14 5 1,-25-8 800,0 1 1,1-1 0,-1 0-1,0 1 1,1-1 0,-1 1 0,0 0-1,0 0 1,1-1 0,-1 1 0,0 0-1,0 0 1,0 0 0,0 0 0,0 0-1,0 0 1,-1 0 0,1 1 0,0-1-1,0 0 1,-1 0 0,1 1-1,-1-1 1,1 0 0,-1 1 0,1-1-1,-1 0 1,0 1 0,0-1 0,0 1-1,0-1 1,0 0 0,0 1 0,0-1-1,0 1 1,-1-1 0,1 0 0,0 1-1,-1-1 1,1 0 0,-1 1-1,0-1 1,1 0 0,-1 1 0,0-1-1,-1 1 1,-4 6 365,-2-1-1,1 0 1,-1 0-1,0-1 1,0 0 0,0 0-1,-1-1 1,-16 7-1,19-9-544,-1 0 0,1 0-1,-1-1 1,0 0 0,0 0 0,1-1-1,-15 1 1,15-5-5669,5-10-6279</inkml:trace>
</inkml:ink>
</file>

<file path=ppt/ink/ink1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9.255"/>
    </inkml:context>
    <inkml:brush xml:id="br0">
      <inkml:brushProperty name="width" value="0.025" units="cm"/>
      <inkml:brushProperty name="height" value="0.025" units="cm"/>
    </inkml:brush>
  </inkml:definitions>
  <inkml:trace contextRef="#ctx0" brushRef="#br0">10 1 18642,'-1'6'9064,"-1"9"-4558,-4 77-3967,6-89-543,0 0 0,1 1 0,-1-1 0,1 1 0,0-1 0,0 0 0,0 0 0,0 0 0,1 0 0,-1 1 0,1-2-1,0 1 1,0 0 0,0 0 0,0-1 0,0 1 0,1-1 0,-1 1 0,1-1 0,-1 0 0,1 0 0,0 0 0,0-1 0,0 1 0,0-1 0,0 1 0,0-1 0,1 0 0,3 1 0,-4-2-181,0 0 1,-1 0-1,1 0 0,0 0 1,-1 0-1,1-1 1,0 1-1,-1-1 0,1 1 1,0-1-1,-1 0 1,1 0-1,-1-1 0,0 1 1,5-3-1,-5 2-491,1-1 0,-1 1 0,0-1 0,0 1 0,0-1 0,0 0 0,0 0 0,-1 0-1,1 0 1,-1 0 0,0 0 0,0 0 0,1-5 0,2-22-7203</inkml:trace>
</inkml:ink>
</file>

<file path=ppt/ink/ink1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9.598"/>
    </inkml:context>
    <inkml:brush xml:id="br0">
      <inkml:brushProperty name="width" value="0.025" units="cm"/>
      <inkml:brushProperty name="height" value="0.025" units="cm"/>
    </inkml:brush>
  </inkml:definitions>
  <inkml:trace contextRef="#ctx0" brushRef="#br0">0 14 15503,'0'0'14221,"69"-13"-15790,-39 21-1955,-4 3-1633,-3 1-2914</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4.482"/>
    </inkml:context>
    <inkml:brush xml:id="br0">
      <inkml:brushProperty name="width" value="0.025" units="cm"/>
      <inkml:brushProperty name="height" value="0.025" units="cm"/>
    </inkml:brush>
  </inkml:definitions>
  <inkml:trace contextRef="#ctx0" brushRef="#br0">0 52 17168,'0'0'7143,"81"-15"-5990,-24 6-384,11 1-737,-1-2-1089,-3 1-5637</inkml:trace>
</inkml:ink>
</file>

<file path=ppt/ink/ink1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9.941"/>
    </inkml:context>
    <inkml:brush xml:id="br0">
      <inkml:brushProperty name="width" value="0.025" units="cm"/>
      <inkml:brushProperty name="height" value="0.025" units="cm"/>
    </inkml:brush>
  </inkml:definitions>
  <inkml:trace contextRef="#ctx0" brushRef="#br0">0 19 20083,'0'0'12684,"64"3"-12684,-31-11 0,3 2 0,-3 3-1858,-7-1-1313,-8 4-2114,-12 0-1729</inkml:trace>
  <inkml:trace contextRef="#ctx0" brushRef="#br0" timeOffset="1">7 169 19827,'0'0'8936,"52"-3"-7943,-14-11-544,8-2-385,1-2-993,-1 2-3299,-6-2-2787,-5 1-9032</inkml:trace>
</inkml:ink>
</file>

<file path=ppt/ink/ink1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0.282"/>
    </inkml:context>
    <inkml:brush xml:id="br0">
      <inkml:brushProperty name="width" value="0.025" units="cm"/>
      <inkml:brushProperty name="height" value="0.025" units="cm"/>
    </inkml:brush>
  </inkml:definitions>
  <inkml:trace contextRef="#ctx0" brushRef="#br0">145 104 15631,'0'0'9972,"-10"9"-7191,10-9-2768,-57 55 2746,53-50-2635,0 0-1,1 0 1,-1 0 0,1 1 0,0-1 0,0 1 0,1 0 0,-1 0 0,1 0 0,1 0 0,-1 0 0,-1 12 0,4-16-137,-1-1-1,0 0 1,1 1 0,-1-1-1,1 1 1,-1-1 0,1 1-1,0-1 1,0 0 0,-1 0-1,1 1 1,0-1 0,0 0-1,0 0 1,0 0 0,1 0-1,-1 0 1,0 0 0,0 0-1,0 0 1,1-1 0,-1 1-1,1 0 1,-1-1 0,0 1-1,1-1 1,-1 0 0,1 1-1,-1-1 1,1 0 0,-1 0-1,1 0 1,1 0 0,66 0-979,-48-1 553,-5 1 15,-7-1-155,0 1 1,1 0-1,-1 1 0,0 0 0,15 3 0,-23-3 561,1-1-1,-1 1 1,1-1 0,-1 1-1,0 0 1,0-1-1,1 1 1,-1 0 0,0 0-1,0 0 1,0 0 0,0 0-1,0 0 1,0 0-1,0 0 1,0 1 0,0-1-1,-1 0 1,1 1-1,-1-1 1,1 0 0,-1 1-1,1-1 1,-1 0-1,1 1 1,-1-1 0,0 1-1,0-1 1,0 1 0,0-1-1,0 1 1,0-1-1,0 1 1,-1-1 0,1 0-1,-1 1 1,1-1-1,-1 1 1,1-1 0,-1 0-1,1 1 1,-3 1-1,-2 6 385,0 0 0,-1 0-1,0 0 1,0-1 0,-1 0-1,0 0 1,-10 8-1,-60 45 2278,71-56-2565,0 0-1,-1-1 0,0 0 0,1 0 0,-2 0 1,1-1-1,0 0 0,-1 0 0,1-1 0,-1 0 1,0-1-1,-11 2 0,18-3-192,-1-1 0,1 1 0,-1-1 0,1 1 1,0-1-1,-1 0 0,1 1 0,0-1 0,0 0 0,0 0 0,-1 0 0,1 0 1,0 0-1,0 0 0,0 0 0,1 0 0,-1 0 0,0-1 0,0 1 0,1 0 1,-1 0-1,0-1 0,1 1 0,-1-1 0,1 1 0,0 0 0,0-1 0,-1 1 1,1-3-1,-5-52-7758,5 48 6124,0-40-9846</inkml:trace>
  <inkml:trace contextRef="#ctx0" brushRef="#br0" timeOffset="1">72 73 18770,'0'0'9289,"59"-12"-6567,-26 8-1216,6-1-1026,3 0-480,1-1 0,-1-3-929,-7-5-3972,-6-4-5220</inkml:trace>
</inkml:ink>
</file>

<file path=ppt/ink/ink1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0.923"/>
    </inkml:context>
    <inkml:brush xml:id="br0">
      <inkml:brushProperty name="width" value="0.025" units="cm"/>
      <inkml:brushProperty name="height" value="0.025" units="cm"/>
    </inkml:brush>
  </inkml:definitions>
  <inkml:trace contextRef="#ctx0" brushRef="#br0">218 1 19699,'0'0'8712,"-35"70"-7399,13-32-512,-1 1-417,-1 5-224,2-3-64,4-5-63,2-2 31,4-7-449,3-7-672,-1-8-736,2-8-1443,-2-4-2369,1-4-3556</inkml:trace>
</inkml:ink>
</file>

<file path=ppt/ink/ink1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1.283"/>
    </inkml:context>
    <inkml:brush xml:id="br0">
      <inkml:brushProperty name="width" value="0.025" units="cm"/>
      <inkml:brushProperty name="height" value="0.025" units="cm"/>
    </inkml:brush>
  </inkml:definitions>
  <inkml:trace contextRef="#ctx0" brushRef="#br0">164 8 18129,'-9'-1'2221,"5"-1"-1972,-1 1-1,0 0 1,-1 0-1,1 0 1,0 1 0,0 0-1,0 0 1,0 0 0,0 0-1,-1 1 1,1 0 0,0 0-1,0 1 1,0-1 0,1 1-1,-1 0 1,0 0 0,1 0-1,-1 1 1,1 0-1,0 0 1,0 0 0,0 0-1,0 1 1,-6 6 0,7-6-101,0 1 0,0 0 0,1 0 1,-1 0-1,1 0 0,0 0 0,0 0 0,1 1 1,0-1-1,0 1 0,0-1 0,0 1 1,1-1-1,0 7 0,0-9-71,1-1 0,-1 1 0,1-1 0,0 1 0,-1-1 0,1 1 0,0-1 0,1 0 0,-1 0 0,0 1 0,1-1 0,-1 0 0,1 0 0,-1 0 0,1-1 0,0 1 0,0 0 0,0-1 0,0 1 0,0-1 0,0 1 0,1-1 0,-1 0 0,0 0 0,1 0 0,-1 0 0,0-1 0,1 1 0,-1-1 0,1 1 0,4-1 0,4 1-15,-1-1-1,0 0 1,1-1 0,-1 0-1,0 0 1,0-2 0,0 1 0,0-1-1,0 0 1,0-1 0,10-5 0,-16 7-46,-1 0 1,1 0 0,-1 0 0,1-1 0,-1 1 0,0-1 0,0 0 0,0 0 0,0 0 0,0 0 0,-1-1 0,1 1-1,-1-1 1,0 1 0,0-1 0,0 0 0,-1 0 0,1 1 0,-1-1 0,0 0 0,0-1 0,0 1 0,-1 0 0,0 0-1,1 0 1,-1 0 0,-1-1 0,1 1 0,-1 0 0,-1-7 0,1 9-17,1 0 0,-1 0 0,0 1 0,0-1 0,0 0 0,0 0 0,-1 0 0,1 1 0,0-1 0,-1 1 0,1-1 0,-1 1 0,0-1 0,1 1 0,-1 0 0,0 0 0,0 0 0,0 0 0,0 0 0,0 0 0,0 0 0,0 1 0,0-1 0,0 1 0,0-1 0,0 1 0,0 0 0,0 0 0,0 0 0,0 0 0,-1 0 0,-2 1 0,0 0 0,0 0 0,0 0 0,1 0 0,-1 0 0,0 1 0,1-1 0,-1 1 0,1 1 0,0-1 0,-1 0 0,1 1 0,0 0 0,-5 5 0,4-1-573,-1 0 0,1 0 0,1 1 1,-1-1-1,1 1 0,1 0 0,-5 13 0,7-19 330,0 0-1,1 1 1,-1-1-1,0 1 1,1-1 0,-1 0-1,1 1 1,0-1-1,0 1 1,0-1-1,0 1 1,1-1 0,-1 0-1,0 1 1,1-1-1,0 1 1,0-1 0,-1 0-1,1 0 1,1 1-1,-1-1 1,0 0 0,0 0-1,1 0 1,-1 0-1,1-1 1,0 1-1,-1 0 1,1 0 0,4 2-1,24 8-6429</inkml:trace>
</inkml:ink>
</file>

<file path=ppt/ink/ink1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1.624"/>
    </inkml:context>
    <inkml:brush xml:id="br0">
      <inkml:brushProperty name="width" value="0.025" units="cm"/>
      <inkml:brushProperty name="height" value="0.025" units="cm"/>
    </inkml:brush>
  </inkml:definitions>
  <inkml:trace contextRef="#ctx0" brushRef="#br0">148 33 19378,'-9'7'4896,"-4"3"-3845,-9 5 565,2 1 0,-22 23-1,38-36-1485,0 0 0,1 1 0,0-1-1,0 1 1,0 0 0,0 0 0,0 0-1,1 0 1,0 1 0,0-1-1,0 1 1,0-1 0,1 1 0,0 0-1,0-1 1,0 1 0,0 0 0,1 0-1,0 9 1,1-12-130,0 0 0,0 0 0,1 0 0,-1-1 0,1 1 0,-1 0 0,1-1 0,-1 1 0,1-1 0,0 0 0,0 0 0,0 1 0,0-1 0,0 0 0,0-1 0,0 1 0,0 0 0,0 0 0,0-1 0,0 0 0,1 1 0,-1-1 0,0 0 0,0 0 0,5 0 0,59-4 0,-56 1 0,-1 1 0,1-1 0,-1-1 0,0 0 0,0 0 0,0 0 0,-1-1 0,0-1 0,1 0 0,-2 0 0,1 0 0,7-9 0,-13 13 0,1 0 0,-1-1 0,0 1 0,0-1 0,0 1 0,-1-1 0,1 1 0,0-1 0,-1 0 0,0 0 0,0 0 0,0 0 0,0 0 0,0 0 0,-1 0 0,1 0 0,-1 0 0,0 0 0,0-1 0,0 1 0,0 0 0,0 0 0,-1 0 0,1 0 0,-1 0 0,0 0 0,0 0 0,0 0 0,-1 0 0,1 0 0,-1 0 0,1 1 0,-1-1 0,0 1 0,0-1 0,0 1 0,0 0 0,-1-1 0,1 1 0,-4-2 0,-44-30-2321,44 31 936,0 0 0,-1 0 0,1 0 0,-1 1 0,0 0-1,-10-1 1</inkml:trace>
</inkml:ink>
</file>

<file path=ppt/ink/ink1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9.837"/>
    </inkml:context>
    <inkml:brush xml:id="br0">
      <inkml:brushProperty name="width" value="0.025" units="cm"/>
      <inkml:brushProperty name="height" value="0.025" units="cm"/>
    </inkml:brush>
  </inkml:definitions>
  <inkml:trace contextRef="#ctx0" brushRef="#br0">0 60 13164,'0'0'5168,"4"-9"-2856,15-29-401,-7 26 585,-6 22-1872,-3 23-752,-3-31 301,-2 277 1737,-1-93-1743,3-181-95,1 32 169,-1-35-191,1-1 0,-1 0 0,0 1 0,0-1 0,0 0 0,1 1 0,-1-1 0,1 0 0,-1 0 0,1 0 0,-1 1 0,1-1 0,0 0 0,-1 0 0,1 0 0,0 0 0,0 0 0,0 0 0,0 0 0,0-1 0,0 1 0,1 1 0,0-5 170,0 0 0,-1-1 0,1 1 1,-1 0-1,0-1 0,0 1 0,0 0 1,-1-1-1,1 1 0,-1-1 0,1-4 1,-1 4-56,13-201 595,3-19-906,-16 223 129,0 0 0,-1 0 0,1 0 0,0 0 0,1 0 1,-1 0-1,0 0 0,0 0 0,0 0 0,1 0 0,-1 0 1,1 0-1,-1 0 0,0 0 0,1 0 0,0 0 0,-1 0 1,1 0-1,0 0 0,-1 0 0,1 1 0,0-1 0,0 0 1,0 1-1,-1-1 0,1 0 0,0 1 0,0-1 0,0 1 1,0-1-1,0 1 0,0 0 0,0 0 0,0-1 0,0 1 1,0 0-1,1 0 0,-1 0 0,0 0 0,0 0 0,0 0 1,0 0-1,0 0 0,0 0 0,0 1 0,0-1 0,2 1 1,-1 0-58,0 0 1,0 1 0,0-1 0,0 1 0,0-1 0,0 1 0,-1 0 0,1-1 0,0 1-1,-1 0 1,1 0 0,-1 0 0,0 0 0,0 0 0,0 1 0,0-1 0,0 0-1,0 1 1,-1-1 0,2 4 0,-2-4 67,0 0-1,0 0 1,0 1 0,0-1-1,0 0 1,0 0 0,0 0 0,-1 1-1,1-1 1,-1 0 0,0 0-1,0 0 1,1 0 0,-1 0-1,-1 0 1,1 0 0,0 0-1,0 0 1,-1-1 0,-2 4-1,-1-2 22,0 0-1,1 0 1,-2 0-1,1 0 1,0-1-1,-8 2 1,-21 12-2530</inkml:trace>
</inkml:ink>
</file>

<file path=ppt/ink/ink1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10.182"/>
    </inkml:context>
    <inkml:brush xml:id="br0">
      <inkml:brushProperty name="width" value="0.025" units="cm"/>
      <inkml:brushProperty name="height" value="0.025" units="cm"/>
    </inkml:brush>
  </inkml:definitions>
  <inkml:trace contextRef="#ctx0" brushRef="#br0">0 1 18642,'0'0'12011</inkml:trace>
</inkml:ink>
</file>

<file path=ppt/ink/ink1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10.537"/>
    </inkml:context>
    <inkml:brush xml:id="br0">
      <inkml:brushProperty name="width" value="0.025" units="cm"/>
      <inkml:brushProperty name="height" value="0.025" units="cm"/>
    </inkml:brush>
  </inkml:definitions>
  <inkml:trace contextRef="#ctx0" brushRef="#br0">116 12 18097,'0'0'8285,"-9"-1"-7062,6 0-1165,-1 1 1,0 0-1,1-1 1,-1 1 0,1 1-1,-1-1 1,0 1-1,1-1 1,-1 1-1,1 0 1,-1 0-1,1 0 1,0 1 0,-1-1-1,1 1 1,0 0-1,0 0 1,0 0-1,0 0 1,0 1-1,1-1 1,-1 1 0,1 0-1,0-1 1,-1 1-1,1 0 1,0 0-1,1 0 1,-1 1-1,1-1 1,-2 4 0,0-1 15,1 0 0,0 0 0,1 0 1,-1 1-1,1-1 0,0 0 1,1 1-1,-1-1 0,2 7 0,-1-12-48,0 0-1,0 1 0,0-1 1,1 0-1,-1 0 0,0 0 1,1 0-1,-1 1 0,1-1 1,0 0-1,-1 0 0,1 0 1,0 0-1,0 0 0,-1 0 0,1 0 1,0-1-1,0 1 0,0 0 1,1 0-1,0 0 8,0 0 0,0-1 0,0 1 0,0-1 0,0 0 0,0 0 0,0 0 0,0 0 1,0 0-1,0 0 0,0 0 0,0-1 0,0 1 0,0-1 0,0 1 0,3-2 0,3-2 22,0-1 0,0 1-1,-1-1 1,0 0 0,1-1 0,-2 0-1,1 0 1,-1 0 0,9-12 0,-5 6 48,-1-1 1,-1 1-1,0-1 1,-1 0 0,6-15-1,-23 101-439,10-68-58,-3 8 635,1 0 0,1 0 0,1 25-1,0-36-513,0 1-1,1 0 1,-1-1-1,1 1 1,0 0-1,0-1 1,0 1-1,0-1 0,0 1 1,3 3-1,-3-5-269,0 1-1,0-1 0,0 0 0,1 0 0,-1-1 1,0 1-1,0 0 0,1 0 0,-1 0 1,0-1-1,1 1 0,-1-1 0,1 1 1,-1-1-1,1 0 0,-1 1 0,1-1 1,-1 0-1,1 0 0,2 0 0,22-2-17008</inkml:trace>
</inkml:ink>
</file>

<file path=ppt/ink/ink1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3.753"/>
    </inkml:context>
    <inkml:brush xml:id="br0">
      <inkml:brushProperty name="width" value="0.025" units="cm"/>
      <inkml:brushProperty name="height" value="0.025" units="cm"/>
    </inkml:brush>
  </inkml:definitions>
  <inkml:trace contextRef="#ctx0" brushRef="#br0">0 25 9865,'1'0'336,"0"-1"-1,1 1 1,-1 0 0,0 0-1,0 0 1,0 1-1,0-1 1,0 0-1,1 0 1,-1 1 0,0-1-1,0 0 1,0 1-1,0-1 1,0 1-1,0 0 1,0-1-1,0 1 1,0 0 0,-1 0-1,2 0 1,12 27 3066,-3 42-1245,-10-58-1374,4 222 2080,-6-153-2005,1-80-795,-1 0 1,1-1-1,0 1 0,0 0 0,0 0 0,0-1 1,0 1-1,0 0 0,0 0 0,0 0 1,0-1-1,0 1 0,1 0 0,-1 0 0,0-1 1,0 1-1,1 0 0,-1 0 0,0-1 0,1 1 1,-1 0-1,1-1 0,-1 1 0,1 0 1,-1-1-1,1 1 0,0-1 0,-1 1 0,1-1 1,0 1-1,-1-1 0,1 0 0,1 1 0,0-1 30,0-1 0,0 1-1,0-1 1,-1 1 0,1-1-1,0 0 1,0 0 0,-1 0-1,1 0 1,0 0 0,-1 0-1,1 0 1,1-2 0,52-58 1076,-50 55-1034,186-245 433,-117 137-6325,-67 100 1331,-4 3-2577,-3 0-5046</inkml:trace>
</inkml:ink>
</file>

<file path=ppt/ink/ink1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4.110"/>
    </inkml:context>
    <inkml:brush xml:id="br0">
      <inkml:brushProperty name="width" value="0.025" units="cm"/>
      <inkml:brushProperty name="height" value="0.025" units="cm"/>
    </inkml:brush>
  </inkml:definitions>
  <inkml:trace contextRef="#ctx0" brushRef="#br0">1 1 17296,'0'0'3524,"0"50"-962,15-28-736,8 1-769,6 1-769,2 3-192,7-1-993,-3-5-2017,-4-6-2243,1-7-5670</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5.260"/>
    </inkml:context>
    <inkml:brush xml:id="br0">
      <inkml:brushProperty name="width" value="0.025" units="cm"/>
      <inkml:brushProperty name="height" value="0.025" units="cm"/>
    </inkml:brush>
  </inkml:definitions>
  <inkml:trace contextRef="#ctx0" brushRef="#br0">274 132 12460,'3'-12'2648,"0"4"-2076,0-1 269,0-1-1,0 1 0,-1-1 1,0 0-1,-1 1 0,0-1 1,-1 0-1,0-12 0,-1 22-753,1-1-1,0 0 0,0 1 1,0-1-1,0 1 0,0-1 1,-1 0-1,1 1 0,0-1 1,0 1-1,-1-1 0,1 1 1,-1-1-1,1 1 0,0-1 1,-1 1-1,1 0 0,-1-1 1,1 1-1,-1-1 0,1 1 1,-1 0-1,1 0 1,-1-1-1,1 1 0,-1 0 1,0 0-1,1-1 0,-1 1 1,1 0-1,-1 0 0,0 0 1,-24 7 1015,-16 23-666,15-2-127,2 2-1,1 0 1,1 1-1,2 1 1,1 1-1,2 0 1,1 2-1,-17 54 0,29-78-222,1 0-1,0 0 0,1 1 0,1-1 1,0 1-1,0-1 0,2 13 0,-1-21-68,0 0 0,1 0-1,-1 0 1,1 0-1,0 0 1,0 0 0,0 0-1,1 0 1,-1 0-1,1 0 1,-1-1 0,1 1-1,0-1 1,0 1-1,0-1 1,0 0-1,1 0 1,-1 0 0,0 0-1,1 0 1,0 0-1,-1-1 1,1 1 0,0-1-1,0 0 1,0 1-1,0-1 1,0-1 0,5 2-1,4 0 41,-1-1 0,0 0 0,1-1 0,-1 0 0,0-1 0,1 0 0,-1 0-1,0-1 1,0-1 0,15-5 0,-22 7-41,-1-1 1,1 1-1,-1-1 0,1 0 1,-1 0-1,0 0 0,0 0 0,0-1 1,0 1-1,0-1 0,0 0 1,-1 0-1,1 0 0,-1 0 1,0 0-1,0 0 0,0-1 0,0 1 1,0-1-1,-1 1 0,0-1 1,1 0-1,-2 1 0,1-1 0,0 0 1,-1 0-1,1 0 0,-1 0 1,0 0-1,-1 0 0,1 1 0,-1-1 1,-1-7-1,1 8-16,-1-1 0,1 1 0,-1-1 0,0 1 0,0 0 0,0 0 0,0 0 0,0 0 0,-1 0 0,0 0 0,-2-2 0,2 2 0,0 0 0,0 0 0,0 0 0,1 0 0,-1 0 0,1-1 0,-3-5 0,11 7 0,-1 0 0,1 1 0,0 0 0,0 0 0,-1 0 0,1 0 0,7 1 0,-8-1 0,0 1 0,0 0 0,1 0 0,-1 0 0,0 1 0,0-1 0,0 1 0,1 1 0,-1-1 0,7 4 0,-9-3 0,-1 0 0,0 0 0,1 0 0,-1 0 0,0 0 0,0 1 0,0-1 0,-1 1 0,1 0 0,-1-1 0,1 1 0,-1 0 0,0 0 0,0 0 0,0 0 0,-1 0 0,1 0 0,-1 0 0,1 5 0,0 1 0,1 1 0,-2 0 0,1 0 0,-1 0 0,-1-1 0,0 1 0,0 0 0,-1 0 0,0-1 0,-1 1 0,0-1 0,-1 0 0,0 0 0,-8 15 0,12-24-96,0 0 0,-1 0 1,1 0-1,0 1 0,-1-1 0,1 0 0,0 0 0,0 1 1,-1-1-1,1 0 0,0 1 0,0-1 0,0 0 0,-1 1 1,1-1-1,0 0 0,0 1 0,0-1 0,0 0 0,0 1 1,0-1-1,0 1 0,0-1 0,0 0 0,0 1 0,0-1 1,0 0-1,0 1 0,0-1 0,0 0 0,0 1 0,0-1 1,0 1-1,1-1 0,-1 0 0,0 1 0,0-1 0,0 0 1,1 0-1,-1 1 0,0-1 0,0 0 0,1 0 0,-1 1 1,0-1-1,1 0 0,-1 0 0,0 1 0,1-1 0,-1 0 1,0 0-1,1 0 0,0 0 0,22-1-9112,-21 0 8553,19-4-8618</inkml:trace>
</inkml:ink>
</file>

<file path=ppt/ink/ink1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5.026"/>
    </inkml:context>
    <inkml:brush xml:id="br0">
      <inkml:brushProperty name="width" value="0.025" units="cm"/>
      <inkml:brushProperty name="height" value="0.025" units="cm"/>
    </inkml:brush>
  </inkml:definitions>
  <inkml:trace contextRef="#ctx0" brushRef="#br0">1 333 17585,'0'0'9294,"13"-14"-8275,31-36-166,-1-2 0,-3-2 0,60-108 0,-110 189-1018,2 1 0,1 1 0,2-1 0,0 1 1,2 0-1,1 0 0,2 35 0,0-61-64,4 35-2005,-4-37 1881,1 1 0,-1-1 1,1 0-1,-1 1 0,1-1 1,0 0-1,-1 0 0,1 0 1,0 1-1,0-1 0,0 0 1,0 0-1,0 0 0,0 0 1,0-1-1,0 1 0,0 0 1,1 0-1,-1-1 0,0 1 1,0 0-1,1-1 0,-1 1 1,2-1-1,17 2-8333</inkml:trace>
</inkml:ink>
</file>

<file path=ppt/ink/ink1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5.967"/>
    </inkml:context>
    <inkml:brush xml:id="br0">
      <inkml:brushProperty name="width" value="0.025" units="cm"/>
      <inkml:brushProperty name="height" value="0.025" units="cm"/>
    </inkml:brush>
  </inkml:definitions>
  <inkml:trace contextRef="#ctx0" brushRef="#br0">0 32 8456,'0'0'17969,"73"0"-15983,-32 0-769,7-3-640,6-2-417,1 1-96,-6-1-64,-4 0-1378,-11 1-1696,-12 0-1122,-11 3-1666</inkml:trace>
</inkml:ink>
</file>

<file path=ppt/ink/ink1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6.291"/>
    </inkml:context>
    <inkml:brush xml:id="br0">
      <inkml:brushProperty name="width" value="0.025" units="cm"/>
      <inkml:brushProperty name="height" value="0.025" units="cm"/>
    </inkml:brush>
  </inkml:definitions>
  <inkml:trace contextRef="#ctx0" brushRef="#br0">0 54 17264,'0'0'9321,"70"15"-7976,-19-15-640,8-5-513,0-7-64,3 2-512,-7-3-1922,-7 0-2371,-12-3-4836</inkml:trace>
</inkml:ink>
</file>

<file path=ppt/ink/ink1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0.682"/>
    </inkml:context>
    <inkml:brush xml:id="br0">
      <inkml:brushProperty name="width" value="0.025" units="cm"/>
      <inkml:brushProperty name="height" value="0.025" units="cm"/>
    </inkml:brush>
  </inkml:definitions>
  <inkml:trace contextRef="#ctx0" brushRef="#br0">51 0 13293,'0'0'8931,"-3"12"-8125,-11 49 526,1 2 0,4 0 0,-3 92-1,12-155-1267,0 1-1,0 0 1,0 0-1,0 0 1,0 0-1,1-1 1,-1 1-1,0 0 0,0 0 1,0 0-1,1 0 1,-1-1-1,0 1 1,1 0-1,-1 0 1,1-1-1,-1 1 0,1 0 1,-1-1-1,1 1 1,-1 0-1,1-1 1,0 1-1,-1-1 0,1 1 1,0-1-1,0 1 1,-1-1-1,1 0 1,0 1-1,0-1 1,-1 0-1,1 0 0,0 1 1,0-1-1,0 0 1,0 0-1,0 0 1,-1 0-1,1 0 1,0 0-1,0 0 0,0-1 1,0 1-1,-1 0 1,1 0-1,0 0 1,0-1-1,0 1 0,-1-1 1,2 0-1,4-1 111,0 0-1,-1-1 1,1 0 0,-1 0-1,11-8 1,12-17-59,-1 0 0,-1-2 0,35-51 0,-32 41-2288,56-60-1</inkml:trace>
</inkml:ink>
</file>

<file path=ppt/ink/ink1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1.026"/>
    </inkml:context>
    <inkml:brush xml:id="br0">
      <inkml:brushProperty name="width" value="0.025" units="cm"/>
      <inkml:brushProperty name="height" value="0.025" units="cm"/>
    </inkml:brush>
  </inkml:definitions>
  <inkml:trace contextRef="#ctx0" brushRef="#br0">1 1 9353,'0'0'19795,"8"56"-18642,4-37-705,0 3-288,2 4-160,2-2-32,2 2-1313,0-3-1922,0-7-2370,-1-7-3588</inkml:trace>
</inkml:ink>
</file>

<file path=ppt/ink/ink1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2.253"/>
    </inkml:context>
    <inkml:brush xml:id="br0">
      <inkml:brushProperty name="width" value="0.025" units="cm"/>
      <inkml:brushProperty name="height" value="0.025" units="cm"/>
    </inkml:brush>
  </inkml:definitions>
  <inkml:trace contextRef="#ctx0" brushRef="#br0">85 28 1249,'0'0'26350,"-8"2"-25960,3 0-357,1 0 0,-1 0 0,1 1 0,-1-1 0,1 1 0,0 0 0,0 0 0,0 0 0,1 1 0,-1-1 0,1 1 0,0 0 0,0 0 0,0 0 0,0 0 0,1 1 0,-1-1 0,1 1 0,1 0 0,-1-1 0,0 1 0,1 0 0,0 0 0,0 0 0,1 0 0,-1 0 0,1 8 0,0-12-27,0-1-1,0 1 1,0 0 0,0 0 0,0 0 0,0-1 0,1 1 0,-1 0-1,0 0 1,0-1 0,0 1 0,1 0 0,-1-1 0,0 1 0,1 0-1,-1-1 1,1 1 0,-1 0 0,1-1 0,-1 1 0,1-1 0,-1 1-1,1-1 1,0 1 0,-1-1 0,1 1 0,0-1 0,-1 0-1,2 1 1,23-3 844,-19 0-576,-1 0-1,1 0 1,-1-1-1,0 0 1,0 0-1,0 0 1,6-5-1,-6 3-237,0-1 0,0 1-1,0-1 1,-1 0-1,0 0 1,0 0 0,-1-1-1,0 1 1,0-1-1,0 0 1,-1 0-1,0 0 1,0 0 0,-1 0-1,0 0 1,0 0-1,0-10 1,-2 16-184,1 0-1,0 1 1,-1-1-1,1 0 1,-1 1-1,1-1 1,-1 1-1,1-1 1,-1 1-1,1-1 1,-1 1-1,1-1 1,-1 1 0,0 0-1,1-1 1,-1 1-1,0 0 1,1 0-1,-1-1 1,0 1-1,1 0 1,-1 0-1,0 0 1,1 0-1,-1 0 1,0 0 0,0 0-1,1 0 1,-1 0-1,0 0 1,1 0-1,-1 0 1,0 1-1,0-1 1,1 0-1,-1 0 1,1 1 0,-2 0-1,-28 11-10252,30-12 9776</inkml:trace>
</inkml:ink>
</file>

<file path=ppt/ink/ink1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2.612"/>
    </inkml:context>
    <inkml:brush xml:id="br0">
      <inkml:brushProperty name="width" value="0.025" units="cm"/>
      <inkml:brushProperty name="height" value="0.025" units="cm"/>
    </inkml:brush>
  </inkml:definitions>
  <inkml:trace contextRef="#ctx0" brushRef="#br0">122 1 17905,'0'0'11750,"-4"15"-11585,-35 100 48,-14 42-65,46-131-143,1 1-1,1-1 1,2 1 0,-1 29 0,4-53-37,0 0 0,0-1 0,0 1 1,0 0-1,1 0 0,0 0 0,-1 0 1,1-1-1,0 1 0,0 0 1,1-1-1,-1 1 0,0-1 0,1 1 1,0-1-1,-1 0 0,1 1 0,0-1 1,0 0-1,0 0 0,1-1 0,-1 1 1,0 0-1,1-1 0,-1 1 1,1-1-1,-1 0 0,7 2 0,2 0-1365,1 0-1,1-1 1,-1-1 0,0 0-1,19 0 1,4-1-5762</inkml:trace>
</inkml:ink>
</file>

<file path=ppt/ink/ink1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2.995"/>
    </inkml:context>
    <inkml:brush xml:id="br0">
      <inkml:brushProperty name="width" value="0.025" units="cm"/>
      <inkml:brushProperty name="height" value="0.025" units="cm"/>
    </inkml:brush>
  </inkml:definitions>
  <inkml:trace contextRef="#ctx0" brushRef="#br0">1 273 16335,'0'0'12642,"8"-5"-11350,6-4-1097,-1 0 0,0-1 1,-1 0-1,0-1 0,16-18 1,53-74 851,-27 31-768,-54 72-279,1-1 0,-1 0 0,1 0 0,-1 0 0,1 0 0,-1 0 0,1 0 0,0 1 0,-1-1 0,1 0 0,0 1 0,0-1 0,0 0 0,-1 1 0,1-1 0,0 1 0,0-1 0,0 1 0,0-1 0,0 1 0,0 0 0,0 0 0,0-1 0,0 1 0,0 0 0,0 0 0,0 0 0,0 0 0,1 0 0,-1 1 0,0 1 0,0-1 0,-1 0 0,1 1 0,0-1 0,-1 0 0,1 1 0,-1-1 0,1 1 0,-1-1 0,0 1 0,1-1 0,-1 1 0,0-1 0,0 1 0,0 1 0,-8 68 0,2-51-23,-1 0-1,-12 22 1,13-28-116,-1 0 1,1 1-1,1 0 0,1 0 1,-4 23-1,8-38-40,-1 1 0,1-1 0,0 0 0,0 1 0,0-1 0,0 1 0,0-1 0,0 1 0,0-1 1,0 1-1,1-1 0,-1 1 0,0-1 0,0 1 0,0-1 0,0 1 0,1-1 0,-1 0 0,0 1 0,0-1 0,1 1 0,-1-1 0,0 0 1,1 1-1,-1-1 0,0 0 0,1 0 0,-1 1 0,1-1 0,-1 0 0,0 0 0,1 1 0,-1-1 0,1 0 0,-1 0 0,1 0 0,-1 0 1,1 0-1,-1 1 0,0-1 0,1 0 0,-1 0 0,1 0 0,-1 0 0,1-1 0,-1 1 0,1 0 0,-1 0 0,1 0 0,-1 0 0,1 0 1,-1-1-1,0 1 0,1 0 0,-1 0 0,1-1 0,0 1 0,16-10-7022</inkml:trace>
</inkml:ink>
</file>

<file path=ppt/ink/ink1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3.337"/>
    </inkml:context>
    <inkml:brush xml:id="br0">
      <inkml:brushProperty name="width" value="0.025" units="cm"/>
      <inkml:brushProperty name="height" value="0.025" units="cm"/>
    </inkml:brush>
  </inkml:definitions>
  <inkml:trace contextRef="#ctx0" brushRef="#br0">57 1 21140,'0'0'7687,"-12"69"-7527,3-39-96,2 2-31,0 0-482,1-1-1377,3-2-224,-3-3-480,2-6-225,1-6-832,3-5-2563</inkml:trace>
</inkml:ink>
</file>

<file path=ppt/ink/ink1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3.694"/>
    </inkml:context>
    <inkml:brush xml:id="br0">
      <inkml:brushProperty name="width" value="0.025" units="cm"/>
      <inkml:brushProperty name="height" value="0.025" units="cm"/>
    </inkml:brush>
  </inkml:definitions>
  <inkml:trace contextRef="#ctx0" brushRef="#br0">0 169 13036,'0'0'16015,"74"-31"-15982,-49 28-194,3-1-1600,-3-3-2692,-1-1-2625</inkml:trace>
  <inkml:trace contextRef="#ctx0" brushRef="#br0" timeOffset="1">376 0 13100,'0'0'7891,"1"9"-5169,-3 11-1832,-1 1-1,0-1 1,-2 0 0,0 0 0,-11 24-1,16-43-889,-1 0 4,-1 4 21,0 1 0,0 0 1,1 0-1,0 0 0,0 0 0,0 0 1,0 0-1,1 0 0,0 7 1,1-12-33,-1-1 1,1 1 0,-1-1 0,1 1-1,-1-1 1,0 1 0,1-1 0,0 0-1,-1 1 1,1-1 0,-1 0-1,1 1 1,-1-1 0,1 0 0,0 0-1,-1 0 1,1 1 0,-1-1 0,1 0-1,0 0 1,-1 0 0,1 0 0,0 0-1,-1 0 1,1 0 0,0 0-1,-1-1 1,1 1 0,-1 0 0,1 0-1,0 0 1,0-1 0,22-8-1330,-20 7 563,0-1 1,0 1 0,0-1-1,0 0 1,0 0-1,-1 0 1,1-1-1,-1 1 1,2-4-1,8-18-5686</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5.839"/>
    </inkml:context>
    <inkml:brush xml:id="br0">
      <inkml:brushProperty name="width" value="0.025" units="cm"/>
      <inkml:brushProperty name="height" value="0.025" units="cm"/>
    </inkml:brush>
  </inkml:definitions>
  <inkml:trace contextRef="#ctx0" brushRef="#br0">84 359 10314,'0'0'17392,"-10"4"-16682,6-3-665,0 1 0,-1 0-1,1 0 1,0 0 0,0 1-1,1-1 1,-1 1 0,0 0-1,1 0 1,0 1 0,0-1-1,0 1 1,0-1 0,0 1-1,1 0 1,-1 0 0,1 0 0,0 0-1,0 0 1,1 1 0,-1-1-1,1 1 1,0-1 0,0 1-1,1-1 1,-1 6 0,1-8 28,-1 1-1,1-1 1,0 1 0,-1 0 0,1-1 0,0 1 0,1-1 0,-1 1 0,0 0 0,1-1 0,0 1-1,-1-1 1,1 1 0,0-1 0,0 0 0,1 1 0,-1-1 0,2 3 0,-1-4-1,0 0-1,0 0 1,0 0 0,0 0 0,0 0 0,0 0 0,0-1-1,0 1 1,0-1 0,0 1 0,1-1 0,-1 0 0,0 0 0,0 0-1,0 0 1,1 0 0,-1-1 0,0 1 0,0-1 0,0 1 0,0-1-1,4-1 1,2-2-68,0 0 0,0 0 1,0-1-1,-1 0 0,1 0 0,-2-1 0,1 0 0,0 0 0,-1-1 0,0 1 0,-1-1 1,1-1-1,-1 1 0,-1-1 0,1 0 0,-1 0 0,-1 0 0,0 0 0,0-1 0,0 1 0,-1-1 1,0 0-1,-1 0 0,0 0 0,0-15 0,-1 23-4,0 1 0,0-1 0,0 0 0,0 1 0,0-1 0,0 0 0,-1 1 0,1-1 0,0 1 0,0-1 0,0 0 0,-1 1 0,1-1 0,0 0 0,0 1 0,-1-1 0,1 1 0,-1-1 0,1 1 0,0-1 0,-1 1 0,1-1 0,-1 1 0,1-1 0,-1 1 0,0 0 0,1-1 0,-1 1 0,1 0 0,-1 0 0,0-1 0,1 1 0,-1 0 0,1 0 0,-1 0 0,0 0 0,1 0 0,-1 0 0,0 0 0,1 0 0,-1 0 0,0 0 0,1 0 0,-1 0 0,0 0 0,1 0 0,-1 1 0,0-1 0,1 0 0,-1 0 0,1 1 0,-1-1 0,1 0 0,-1 1 0,0 0 0,-2 1 0,0-1 0,1 1 0,-1 0 0,1 0 0,0 0 0,0 0 0,-1 1 0,2-1 0,-1 0 0,0 1 0,-2 3 0,3-3 0,0-1 0,-1 1 0,1 0 0,0 0 0,1 0 0,-1 0 0,0 0 0,1 0 0,0 0 0,0 0 0,0 0 0,0 0 0,0 0 0,0 0 0,1 0 0,0 0 0,-1 0 0,1 0 0,0 0 0,2 4 0,-1-5 0,0-1 0,0 1 0,0 0 0,0-1 0,0 1 0,0-1 0,0 0 0,0 1 0,1-1 0,-1 0 0,0 0 0,1-1 0,-1 1 0,1 0 0,-1-1 0,1 0 0,-1 1 0,1-1 0,2 0 0,7-1 0,-1 0 0,0 0 0,1-1 0,-1-1 0,0 1 0,0-2 0,0 0 0,-1 0 0,17-9 0,-5-2 0,-1 0 0,0-1 0,-1-2 0,-1 0 0,-1-1 0,22-28 0,-29 33 0,-1-1 0,0 0 0,-1 0 0,-1-1 0,0 0 0,-1-1 0,-1 1 0,-1-1 0,0-1 0,2-20 0,-6 36 0,-1 0 0,0 0 0,0 0 0,0 1 0,0-1 0,0 0 0,0 0 0,0 0 0,0 0 0,-1 0 0,1 1 0,-1-1 0,0 0 0,1 0 0,-1 1 0,-2-3 0,3 3 0,-1 0 0,0 1 0,0-1 0,1 1 0,-1-1 0,0 1 0,0-1 0,0 1 0,0 0 0,0-1 0,0 1 0,0 0 0,1 0 0,-1-1 0,0 1 0,0 0 0,0 0 0,0 0 0,0 0 0,0 1 0,0-1 0,-2 0 0,-2 2 0,0 0 0,0 0 0,0 1 0,0-1 0,0 1 0,0 0 0,1 1 0,-1-1 0,-5 6 0,-17 18 0,2 1 0,1 1 0,-21 33 0,36-50 0,2 1 0,-1 0 0,2 0 0,0 0 0,0 1 0,2 0 0,-1 0 0,2 1 0,0-1 0,-2 27 0,5-39 0,1 1 0,-1 0 0,1 0 0,0 0 0,0 0 0,0-1 0,0 1 0,0 0 0,0-1 0,1 1 0,0-1 0,-1 0 0,1 1 0,0-1 0,0 0 0,0 0 0,0 0 0,1 0 0,-1-1 0,0 1 0,1-1 0,-1 1 0,1-1 0,0 0 0,-1 0 0,1 0 0,0 0 0,0 0 0,0-1 0,4 1 0,14 3 0,0-1 0,0-2 0,25 0 0,-25-1 0,33 4-2406,-33-2-686,1-1 1,23-1 0,-31-3-5953</inkml:trace>
</inkml:ink>
</file>

<file path=ppt/ink/ink1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4.038"/>
    </inkml:context>
    <inkml:brush xml:id="br0">
      <inkml:brushProperty name="width" value="0.025" units="cm"/>
      <inkml:brushProperty name="height" value="0.025" units="cm"/>
    </inkml:brush>
  </inkml:definitions>
  <inkml:trace contextRef="#ctx0" brushRef="#br0">0 59 15695,'0'0'14381,"28"-13"-20562,-12 20-257,-6-2-6727</inkml:trace>
  <inkml:trace contextRef="#ctx0" brushRef="#br0" timeOffset="1">167 0 18225,'0'0'9524,"7"9"-8093,-2-1-1202,0 0 1,0 1-1,0-1 1,-1 1-1,0 0 1,-1 0-1,0 1 1,0-1 0,-1 0-1,-1 1 1,1 0-1,-1 12 1,-2 1-85,-1 0 0,-1 0 1,-1 0-1,-1-1 0,-16 44 1,-56 106-1769,49-114-1262,16-32-4567</inkml:trace>
</inkml:ink>
</file>

<file path=ppt/ink/ink1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4.675"/>
    </inkml:context>
    <inkml:brush xml:id="br0">
      <inkml:brushProperty name="width" value="0.025" units="cm"/>
      <inkml:brushProperty name="height" value="0.025" units="cm"/>
    </inkml:brush>
  </inkml:definitions>
  <inkml:trace contextRef="#ctx0" brushRef="#br0">1 0 20756,'0'0'10313,"76"32"-9544,-31-27-385,6-3-255,0 1-225,-1-3-1506,-11 0-1729,-10 0-2371,-20 1-2017</inkml:trace>
</inkml:ink>
</file>

<file path=ppt/ink/ink1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5.018"/>
    </inkml:context>
    <inkml:brush xml:id="br0">
      <inkml:brushProperty name="width" value="0.025" units="cm"/>
      <inkml:brushProperty name="height" value="0.025" units="cm"/>
    </inkml:brush>
  </inkml:definitions>
  <inkml:trace contextRef="#ctx0" brushRef="#br0">1 1 15182,'0'0'12812,"90"27"-11530,-36-27-674,5 0-544,-2-4-704,-7-4-3300,-11 1-4740</inkml:trace>
</inkml:ink>
</file>

<file path=ppt/ink/ink1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5.623"/>
    </inkml:context>
    <inkml:brush xml:id="br0">
      <inkml:brushProperty name="width" value="0.025" units="cm"/>
      <inkml:brushProperty name="height" value="0.025" units="cm"/>
    </inkml:brush>
  </inkml:definitions>
  <inkml:trace contextRef="#ctx0" brushRef="#br0">1 344 8648,'0'0'14232,"6"-9"-12475,207-326 4670,-215 376-6913,-11 13 396,3-20-411,2 0 1,2 0-1,-4 57 1,10-90 408,0-1 1,0 1 0,0-1-1,0 0 1,0 1-1,0-1 1,0 1 0,0-1-1,0 1 1,0-1 0,0 1-1,1-1 1,-1 0 0,0 1-1,0-1 1,0 1 0,1-1-1,-1 0 1,0 1 0,0-1-1,1 0 1,-1 1-1,0-1 1,1 0 0,-1 1-1,0-1 1,1 0 0,-1 0-1,1 1 1,-1-1 0,0 0-1,1 0 1,-1 0 0,1 0-1,0 1 1,19-7-2537,18-18-2404,-8-6-1487</inkml:trace>
</inkml:ink>
</file>

<file path=ppt/ink/ink1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5.994"/>
    </inkml:context>
    <inkml:brush xml:id="br0">
      <inkml:brushProperty name="width" value="0.025" units="cm"/>
      <inkml:brushProperty name="height" value="0.025" units="cm"/>
    </inkml:brush>
  </inkml:definitions>
  <inkml:trace contextRef="#ctx0" brushRef="#br0">145 0 16207,'-7'8'2013,"-17"20"-36,2 1 0,-20 32 0,35-50-1626,1 0-1,0 1 1,0 0 0,1 0 0,1 1 0,0-1 0,0 1 0,2 0 0,-1 0 0,1 13 0,2-24-315,0-1 0,0 1 0,0-1 0,0 1 0,0-1 0,0 1 0,1-1 0,-1 0 0,1 1 0,-1-1 0,1 1 0,-1-1 0,1 0 0,0 1 1,0-1-1,0 0 0,0 0 0,0 0 0,0 1 0,0-1 0,0 0 0,0 0 0,0-1 0,1 1 0,-1 0 0,0 0 0,1-1 0,-1 1 1,0 0-1,1-1 0,-1 0 0,1 1 0,-1-1 0,1 0 0,-1 1 0,1-1 0,-1 0 0,1 0 0,-1 0 0,1-1 0,-1 1 0,1 0 0,-1-1 1,0 1-1,3-1 0,4-1 172,-1 0 0,1-1 1,-1 0-1,0 0 0,0 0 1,0-1-1,-1 0 0,7-5 1,-5 3-151,0 0 0,-1 0 0,0-1 0,-1 0 1,1-1-1,-1 1 0,-1-1 0,0 0 0,0-1 1,0 1-1,-1-1 0,0 0 0,-1 0 0,0 0 1,0-1-1,-1 1 0,0-1 0,-1 1 1,0-1-1,-1-10 0,-1 18-263,0 0 1,0-1-1,0 1 0,0-1 1,-1 1-1,1 0 1,-1 0-1,0 0 0,1 0 1,-1 0-1,0 0 0,0 1 1,0-1-1,-1 0 0,1 1 1,0 0-1,-1-1 1,1 1-1,0 0 0,-1 0 1,1 1-1,-1-1 0,0 0 1,1 1-1,-1-1 0,0 1 1,1 0-1,-1 0 0,-3 1 1,3-2-243,-1 1 0,1 1 1,-1-1-1,1 0 0,0 1 0,-1 0 1,1-1-1,0 1 0,-1 1 0,-3 1 1,6-2 309,0-1 0,0 1 0,-1 0 1,1-1-1,0 1 0,1 0 1,-1 0-1,0 0 0,0 0 0,0 0 1,0 0-1,1 0 0,-1 0 1,0 0-1,1 0 0,-1 1 0,1-1 1,0 0-1,-1 0 0,1 1 1,0-1-1,0 0 0,0 0 1,-1 1-1,1-1 0,1 2 0,3 5-6098,11-4-3342</inkml:trace>
</inkml:ink>
</file>

<file path=ppt/ink/ink1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6.340"/>
    </inkml:context>
    <inkml:brush xml:id="br0">
      <inkml:brushProperty name="width" value="0.025" units="cm"/>
      <inkml:brushProperty name="height" value="0.025" units="cm"/>
    </inkml:brush>
  </inkml:definitions>
  <inkml:trace contextRef="#ctx0" brushRef="#br0">173 58 19186,'0'0'9129,"-10"1"-8190,3 0-895,0 0-1,-1 1 1,1 0-1,0 0 1,0 0-1,0 1 1,0 0-1,1 1 1,-1 0-1,1 0 1,0 0-1,0 1 1,0-1-1,0 2 1,1-1-1,0 0 1,0 1-1,1 0 1,-5 7 0,-17 29 447,25-39-470,0-1 0,-1 0 0,1 1 0,1 0 0,-1-1 0,0 1 0,1-1 0,-1 1 0,1 0 0,0 0 0,0-1 0,0 1 0,0 0 0,0-1 0,1 6 0,0-7 15,1 0 0,-1 0 0,0 0 1,0 0-1,0 0 0,1-1 0,-1 1 0,0 0 0,1-1 0,-1 1 0,1-1 1,-1 1-1,1-1 0,-1 1 0,1-1 0,-1 0 0,1 0 0,-1 0 1,1 0-1,-1 0 0,1 0 0,-1 0 0,1-1 0,-1 1 0,3-1 1,39-11 838,-32 6-875,0-1 0,-1 0 0,0 0 0,0-1 0,0 0 0,-1-1 0,-1 0 0,11-14 0,-13 16 0,-1 0 0,0 0 0,-1-1 0,0 0 0,0 0 0,-1 0 0,0-1 0,0 1 0,-1-1 0,0 1 0,0-1 0,0-14 0,-2 22 0,0 0 0,0 1 0,0-1 0,0 0 0,0 0 0,0 0 0,0 0 0,0 0 0,0 0 0,-1 0 0,1 0 0,0 1 0,-1-1 0,1 0 0,0 0 0,-1 0 0,1 1 0,-1-1 0,0 0 0,1 1 0,-1-1 0,0 0 0,1 1 0,-1-1 0,0 1 0,1-1 0,-1 1 0,-1-2 0,-1 2 0,1 0 0,0-1 0,0 1 0,0 0 0,0 0 0,0 0 0,0 1 0,0-1 0,0 0 0,0 1 0,0 0 0,-3 0 0,-4 3 0,-1 0 0,1 1 0,0 0 0,-10 8 0,12-8-322,3-3-266,0 0 0,0 1 0,0 0 1,1-1-1,-1 1 0,1 0 0,0 1 0,0-1 1,0 0-1,0 1 0,1 0 0,-1 0 0,1 0 1,-2 5-1,15-6-7965,-8-3 6883,14 0-7187</inkml:trace>
</inkml:ink>
</file>

<file path=ppt/ink/ink1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6.713"/>
    </inkml:context>
    <inkml:brush xml:id="br0">
      <inkml:brushProperty name="width" value="0.025" units="cm"/>
      <inkml:brushProperty name="height" value="0.025" units="cm"/>
    </inkml:brush>
  </inkml:definitions>
  <inkml:trace contextRef="#ctx0" brushRef="#br0">109 28 17713,'0'0'12428,"-11"2"-12279,7-2-134,-1 1-1,0 0 1,1 0 0,-1 1-1,1-1 1,-1 1 0,1 0-1,0 0 1,0 0 0,0 1-1,0 0 1,0-1 0,0 1 0,1 1-1,-1-1 1,1 0 0,0 1-1,0 0 1,0 0 0,1 0-1,-1 0 1,1 0 0,0 0-1,0 0 1,0 1 0,1-1-1,0 1 1,0 0 0,0-1-1,0 1 1,0 7 0,1-10 11,1-1 1,-1 1-1,0 0 1,1-1 0,-1 1-1,1-1 1,-1 1-1,1-1 1,0 1-1,0-1 1,0 1-1,0-1 1,0 0 0,0 0-1,0 1 1,0-1-1,0 0 1,0 0-1,1 0 1,-1 0-1,0 0 1,1 0 0,-1-1-1,1 1 1,-1 0-1,1-1 1,0 1-1,-1-1 1,1 0-1,-1 1 1,1-1 0,0 0-1,-1 0 1,1 0-1,0 0 1,-1 0-1,1 0 1,2-1-1,1 0 55,1 1 0,-1-1 0,0 0 0,0 0 0,0 0 0,0-1 0,0 0 0,0 0 0,0 0 0,0-1 0,5-3 0,-5 1-81,0 1 0,0-1 0,-1 0 0,0 0 0,0 0 0,0 0 0,0-1 0,-1 1 0,0-1 0,0 0 0,-1 0 0,0-1 0,0 1 0,0 0 0,-1-1 0,0 1 0,0-1 0,0-9 0,-1 14-106,0 1-1,-1 0 1,1-1-1,0 1 1,-1-1-1,1 1 1,0 0-1,-1 0 1,0-1-1,1 1 1,-1 0 0,0 0-1,0 0 1,1 0-1,-1 0 1,0 0-1,0 0 1,0 0-1,0 0 1,0 0-1,-1 0 1,1 0-1,0 1 1,0-1 0,0 1-1,-1-1 1,1 1-1,0-1 1,-1 1-1,1 0 1,0-1-1,-1 1 1,1 0-1,-1 0 1,1 0 0,0 0-1,-1 0 1,1 1-1,0-1 1,-1 0-1,1 0 1,-2 2-1,-3-1-791,0 0 0,0 0-1,0 1 1,0 0 0,1 0-1,-1 1 1,1 0 0,-9 5-1,-3 6-7354</inkml:trace>
</inkml:ink>
</file>

<file path=ppt/ink/ink1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7.286"/>
    </inkml:context>
    <inkml:brush xml:id="br0">
      <inkml:brushProperty name="width" value="0.025" units="cm"/>
      <inkml:brushProperty name="height" value="0.025" units="cm"/>
    </inkml:brush>
  </inkml:definitions>
  <inkml:trace contextRef="#ctx0" brushRef="#br0">85 1 17777,'0'0'11264,"-2"13"-10826,-5 26 155,-21 58 0,17-67-293,2 1-1,1 0 1,1 1-1,2-1 1,-3 63 0,9-90-318,-1 0 1,1 1 0,-1-1-1,1 0 1,0 0 0,1 0-1,-1 0 1,1 0 0,0 0 0,0 0-1,0 0 1,0-1 0,1 1-1,-1-1 1,1 1 0,0-1-1,0 0 1,5 3 0,-3-2-600,1 0 1,0-1 0,-1 0-1,1-1 1,0 1 0,0-1 0,1 0-1,-1-1 1,0 1 0,1-1-1,9 0 1,17 0-7210</inkml:trace>
</inkml:ink>
</file>

<file path=ppt/ink/ink1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8.003"/>
    </inkml:context>
    <inkml:brush xml:id="br0">
      <inkml:brushProperty name="width" value="0.025" units="cm"/>
      <inkml:brushProperty name="height" value="0.025" units="cm"/>
    </inkml:brush>
  </inkml:definitions>
  <inkml:trace contextRef="#ctx0" brushRef="#br0">0 211 17809,'0'0'11312,"10"-6"-9919,19-15-1071,0-2 0,-2 0 0,-1-1 0,0-2-1,-2-1 1,24-34 0,-47 106-322,-6-25 0,0 0 0,-2 0 0,-8 19 0,-12 37 0,26-75-25,1-1 1,0 0-1,0 0 1,0 0-1,0 0 1,0 0-1,0 0 1,-1 0-1,1 1 1,0-1-1,0 0 1,0 0-1,0 0 1,0 0-1,0 0 1,0 1-1,0-1 1,0 0-1,0 0 1,0 0-1,0 0 1,0 1-1,0-1 1,0 0-1,0 0 1,0 0-1,0 0 1,0 1-1,0-1 0,0 0 1,0 0-1,0 0 1,0 0-1,0 1 1,0-1-1,0 0 1,0 0-1,0 0 1,1 0-1,-1 0 1,0 0-1,0 1 1,0-1-1,0 0 1,0 0-1,0 0 1,1 0-1,-1 0 1,0 0-1,0 0 1,0 0-1,0 0 1,1 0-1,-1 1 1,0-1-1,0 0 1,0 0-1,0 0 1,1 0-1,10-10-3618,10-15-5539,-10 6-128</inkml:trace>
</inkml:ink>
</file>

<file path=ppt/ink/ink1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8.592"/>
    </inkml:context>
    <inkml:brush xml:id="br0">
      <inkml:brushProperty name="width" value="0.025" units="cm"/>
      <inkml:brushProperty name="height" value="0.025" units="cm"/>
    </inkml:brush>
  </inkml:definitions>
  <inkml:trace contextRef="#ctx0" brushRef="#br0">0 1 6951,'0'0'22549,"14"64"-22453,-14-37-96,0-4-224,0-2-993,0-2-769,0-5-545,0-2-479,0-7-1667</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6.199"/>
    </inkml:context>
    <inkml:brush xml:id="br0">
      <inkml:brushProperty name="width" value="0.025" units="cm"/>
      <inkml:brushProperty name="height" value="0.025" units="cm"/>
    </inkml:brush>
  </inkml:definitions>
  <inkml:trace contextRef="#ctx0" brushRef="#br0">180 289 18738,'0'0'5872,"-8"2"-3817,-2 1-1793,0 0 0,1 1 0,0 0 0,0 0 0,0 1 0,0 0 0,1 1 0,0 0 0,0 0 0,1 1 0,-1 0 0,1 0 0,-9 14 0,-17 28 1195,31-47-1399,1 1-1,-1-1 0,1 1 1,0 0-1,0 0 1,0 0-1,0 0 1,0 0-1,1-1 1,-1 1-1,1 0 1,0 0-1,0 1 1,0-1-1,0 0 1,2 4-1,-1-6-57,0 0 0,0 0 0,0 0 0,0 0 0,0 0 0,0 0 0,0-1 0,0 1 0,1-1 0,-1 1 0,0-1 0,1 1 0,-1-1 0,0 1 0,1-1 0,-1 0 0,0 0 0,1 0 0,-1 0 0,0 0 0,1 0 0,-1 0 0,0 0 0,1-1 0,-1 1 0,2-1 0,38-11 0,-18 2 0,0-2 0,-1-1 0,-1 0 0,0-2 0,22-20 0,88-94 0,-102 96 0,31-46 0,-51 67 0,-2-1 0,0 1 0,0-2 0,-1 1 0,0-1 0,-2 1 0,6-24 0,-10 37 0,1-1 0,-1 1 0,0 0 0,0-1 0,0 1 0,0 0 0,0 0 0,0-1 0,0 1 0,0 0 0,0-1 0,0 1 0,0 0 0,0-1 0,0 1 0,0 0 0,0 0 0,0-1 0,0 1 0,0 0 0,0-1 0,0 1 0,0 0 0,-1 0 0,1-1 0,0 1 0,0 0 0,0 0 0,-1-1 0,1 1 0,0 0 0,0 0 0,0 0 0,-1-1 0,1 1 0,0 0 0,0 0 0,-1 0 0,1 0 0,0 0 0,-1-1 0,-13 8 0,-13 16 0,9-2 0,2 0 0,1 1 0,0 0 0,-19 42 0,28-51 0,1 0 0,1 0 0,-1 0 0,2 0 0,0 1 0,1 0 0,0 0 0,1-1 0,0 1 0,3 27 0,-1-36-130,0 0 1,0 0-1,1 0 0,0 0 0,-1 0 1,2-1-1,-1 1 0,0-1 0,5 7 1,-5-8-259,1-1 0,-1 1 0,1-1 1,0 1-1,-1-1 0,1 0 0,0 0 0,0 0 1,0 0-1,1 0 0,-1-1 0,0 1 0,7 1 1,21-1-9799</inkml:trace>
</inkml:ink>
</file>

<file path=ppt/ink/ink1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8.939"/>
    </inkml:context>
    <inkml:brush xml:id="br0">
      <inkml:brushProperty name="width" value="0.025" units="cm"/>
      <inkml:brushProperty name="height" value="0.025" units="cm"/>
    </inkml:brush>
  </inkml:definitions>
  <inkml:trace contextRef="#ctx0" brushRef="#br0">1 46 17104,'0'0'12172,"54"-28"-12012,-31 23-128,2 1-96,-2 1-1346,-2 0-2625,-3 1-2884,-3 1-8263</inkml:trace>
</inkml:ink>
</file>

<file path=ppt/ink/ink1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9.327"/>
    </inkml:context>
    <inkml:brush xml:id="br0">
      <inkml:brushProperty name="width" value="0.025" units="cm"/>
      <inkml:brushProperty name="height" value="0.025" units="cm"/>
    </inkml:brush>
  </inkml:definitions>
  <inkml:trace contextRef="#ctx0" brushRef="#br0">114 12 737,'0'0'26163,"-9"5"-25394,5-2-707,-2 0 23,0 0-1,1 1 0,-1 0 1,1-1-1,0 2 1,0-1-1,0 1 0,1-1 1,0 1-1,0 1 1,0-1-1,0 0 0,-3 9 1,12-13-16,0 0 1,0 0-1,0 0 0,0-1 1,0 1-1,0-1 1,7-1-1,-8 1-90,9 0-7,-7-1-261,0 1-1,-1 0 1,1 1 0,0-1-1,0 1 1,-1 0-1,11 3 1,-14-3 248,-1 0 0,1 1 1,0-1-1,-1 0 0,1 1 0,-1-1 0,0 0 0,0 1 1,1 0-1,-1-1 0,0 1 0,0 0 0,0-1 0,-1 1 1,1 0-1,0 0 0,-1 0 0,1 0 0,-1 0 0,0 0 0,1 0 1,-1 0-1,0 0 0,0 0 0,0 0 0,-1-1 0,0 5 1,1-3 132,-1 0 0,0 1 0,0-1 1,0 0-1,0 0 0,-1 0 0,0 0 1,1 0-1,-1 0 0,0 0 0,0-1 0,0 1 1,-1 0-1,1-1 0,-1 0 0,1 0 1,-1 0-1,0 0 0,0 0 0,0 0 1,-6 2-1,2-1-49,0 0-1,-1 0 1,1-1-1,-1 0 1,1 0 0,-1-1-1,0 0 1,-11 1 0,17-3-362,1 1 1,-1 0 0,1 0 0,-1-1 0,1 1 0,-1 0 0,1-1 0,-1 0-1,1 1 1,0-1 0,-1 0 0,1 1 0,0-1 0,0 0 0,0 0 0,-1 0-1,1 0 1,0-1 0,0 1 0,1 0 0,-2-2 0,-13-17-7252</inkml:trace>
  <inkml:trace contextRef="#ctx0" brushRef="#br0" timeOffset="1">42 13 16271,'0'0'5734,"70"-8"-3396,-42 6-961,0-1-1024,-2 3-321,0 0-1666,-6 0-2818,-6 0-3940</inkml:trace>
</inkml:ink>
</file>

<file path=ppt/ink/ink1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9.685"/>
    </inkml:context>
    <inkml:brush xml:id="br0">
      <inkml:brushProperty name="width" value="0.025" units="cm"/>
      <inkml:brushProperty name="height" value="0.025" units="cm"/>
    </inkml:brush>
  </inkml:definitions>
  <inkml:trace contextRef="#ctx0" brushRef="#br0">100 1 8712,'0'0'16944,"-13"49"-16527,0-27-161,-2 0-128,0 0-64,3 1-32,2-4-32,2-1 32,2-4-737,0-6-1312,4-5-546</inkml:trace>
</inkml:ink>
</file>

<file path=ppt/ink/ink1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0.027"/>
    </inkml:context>
    <inkml:brush xml:id="br0">
      <inkml:brushProperty name="width" value="0.025" units="cm"/>
      <inkml:brushProperty name="height" value="0.025" units="cm"/>
    </inkml:brush>
  </inkml:definitions>
  <inkml:trace contextRef="#ctx0" brushRef="#br0">132 21 14862,'0'0'11184,"-1"7"-10890,-2 1-82,-4 27 1668,7-35-1819,0 0 0,1 1-1,-1-1 1,0 0 0,0 0 0,0 0-1,1 0 1,-1 0 0,0 1-1,0-1 1,0 0 0,1 0 0,-1 0-1,0 0 1,0 0 0,0 0 0,1 0-1,-1 0 1,0 0 0,0 0-1,1 0 1,-1 0 0,0 0 0,0 0-1,1 0 1,-1 0 0,0 0-1,0 0 1,0 0 0,1 0 0,-1 0-1,0 0 1,0-1 0,0 1 0,1 0-1,-1 0 1,0 0 0,0 0-1,0 0 1,1-1 0,-1 1 0,0 0-1,0 0 1,0 0 0,0-1-1,0 1 1,0 0 0,0 0 0,1 0-1,-1-1 1,0 1 0,0 0 0,10-11 601,-9 9-640,1 0-1,-1 0 1,0 0-1,0 0 1,0 0-1,-1 0 1,1-1-1,0 1 1,-1 0-1,0 0 1,1-1-1,-1 1 1,0 0-1,0-1 1,0 1-1,-1 0 1,1-1-1,-1-2 0,0 4-16,1 0-1,-1 0 1,0 0 0,0 1-1,0-1 1,0 0-1,0 0 1,0 0-1,0 1 1,0-1-1,0 1 1,0-1-1,0 1 1,0-1-1,0 1 1,-1-1-1,1 1 1,0 0-1,0 0 1,0 0-1,-1 0 1,1-1-1,0 2 1,-2-1-1,-3 0-35,-1 1-1,1 0 0,0 1 0,0 0 0,0 0 0,0 0 0,0 0 0,0 1 1,0 0-1,1 0 0,-10 8 0,11-8-390,1 0 0,-1 1 0,0 0 0,1 0 0,0 0 0,0 0 0,0 0 1,-3 8-1,5-8-967,0-1 1,0 1-1,0-1 1,0 1 0,0 0-1,1-1 1,0 8-1,1 3-8214</inkml:trace>
</inkml:ink>
</file>

<file path=ppt/ink/ink1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0.374"/>
    </inkml:context>
    <inkml:brush xml:id="br0">
      <inkml:brushProperty name="width" value="0.025" units="cm"/>
      <inkml:brushProperty name="height" value="0.025" units="cm"/>
    </inkml:brush>
  </inkml:definitions>
  <inkml:trace contextRef="#ctx0" brushRef="#br0">29 22 14157,'0'0'11104,"-4"10"-9043,3-8-1970,-3 6 244,0 1 0,1-1 0,0 1 0,0 0 0,1 0 0,0 0 0,-1 15-1,3-23-318,0-1-1,0 1 0,0-1 0,0 1 0,0-1 0,0 1 0,0 0 0,1-1 0,-1 1 0,0-1 0,0 1 0,0-1 0,0 1 1,1-1-1,-1 0 0,0 1 0,1-1 0,-1 1 0,0-1 0,1 1 0,-1-1 0,0 0 0,1 1 0,-1-1 0,1 0 0,-1 1 0,1-1 1,-1 0-1,1 0 0,-1 0 0,1 1 0,-1-1 0,1 0 0,22-3 894,16-19 344,-34 18-1253,-1-1 0,0 1 0,0-1 0,0-1 0,-1 1 0,1 0 0,-1-1 0,0 0 0,-1 1 0,1-1 0,-1 0 0,-1-1 0,1 1 0,-1 0 0,1-10 0,-2 16 0,0-1 0,-1 1 1,1-1-1,0 1 0,0-1 0,-1 1 1,1-1-1,0 1 0,-1-1 0,1 1 1,0-1-1,-1 1 0,1 0 0,-1-1 1,1 1-1,-1 0 0,1-1 0,-1 1 1,1 0-1,-1 0 0,1-1 0,-1 1 0,1 0 1,-1 0-1,1 0 0,-1 0 0,1 0 1,-1 0-1,1 0 0,-1 0 0,0 0 1,1 0-1,-1 0 0,1 0 0,-1 0 1,1 0-1,-1 0 0,1 0 0,-1 1 1,1-1-1,-1 0 0,1 1 0,-1-1 0,0 1 1,-25 12-55,9 3-1267,7-4-2760,-1-1-4183</inkml:trace>
</inkml:ink>
</file>

<file path=ppt/ink/ink1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0.963"/>
    </inkml:context>
    <inkml:brush xml:id="br0">
      <inkml:brushProperty name="width" value="0.025" units="cm"/>
      <inkml:brushProperty name="height" value="0.025" units="cm"/>
    </inkml:brush>
  </inkml:definitions>
  <inkml:trace contextRef="#ctx0" brushRef="#br0">21 95 11531,'0'0'5472,"0"-10"-4447,-1-35 280,0 6 6353,14 73-6225,-11-24-1131,15 39-135,-2 1-1,-2 0 1,-3 1 0,-2 1-1,-2-1 1,-2 1 0,-3 0-1,-8 82 1,5-116-858,-2-1 1,0 0-1,-2 0 0,-8 21 1,-22 27-5012,1-23-1051</inkml:trace>
</inkml:ink>
</file>

<file path=ppt/ink/ink1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5.484"/>
    </inkml:context>
    <inkml:brush xml:id="br0">
      <inkml:brushProperty name="width" value="0.025" units="cm"/>
      <inkml:brushProperty name="height" value="0.025" units="cm"/>
    </inkml:brush>
  </inkml:definitions>
  <inkml:trace contextRef="#ctx0" brushRef="#br0">34 1 6246,'0'0'11371,"-20"78"-9802,10-41-800,7 5 192,3 1-257,0 0-383,4-6 95,11-1-96,3-8-223,-2-3-1,-2-8-224,-5-6-2051,-4-6-1760</inkml:trace>
</inkml:ink>
</file>

<file path=ppt/ink/ink1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5.843"/>
    </inkml:context>
    <inkml:brush xml:id="br0">
      <inkml:brushProperty name="width" value="0.025" units="cm"/>
      <inkml:brushProperty name="height" value="0.025" units="cm"/>
    </inkml:brush>
  </inkml:definitions>
  <inkml:trace contextRef="#ctx0" brushRef="#br0">1 76 16335,'0'0'7656,"70"4"-5927,-22-5-512,7-7-608,7-3-353,-5 0-192,-3-1-32,-8 3-672,-18 2-1250,-10 1-801,-12 1-1184,-6-4-1666</inkml:trace>
</inkml:ink>
</file>

<file path=ppt/ink/ink1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6.183"/>
    </inkml:context>
    <inkml:brush xml:id="br0">
      <inkml:brushProperty name="width" value="0.025" units="cm"/>
      <inkml:brushProperty name="height" value="0.025" units="cm"/>
    </inkml:brush>
  </inkml:definitions>
  <inkml:trace contextRef="#ctx0" brushRef="#br0">0 45 11531,'0'0'17200,"71"-39"-16335,-22 35-481,8 3-288,7 1-31,-4 0-194,-1 0-1728,-12 1-2660,-8 3-1793,-13 1-6566</inkml:trace>
</inkml:ink>
</file>

<file path=ppt/ink/ink1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6.536"/>
    </inkml:context>
    <inkml:brush xml:id="br0">
      <inkml:brushProperty name="width" value="0.025" units="cm"/>
      <inkml:brushProperty name="height" value="0.025" units="cm"/>
    </inkml:brush>
  </inkml:definitions>
  <inkml:trace contextRef="#ctx0" brushRef="#br0">0 1 18706,'0'0'1478,"1"8"620,-1 16-721,3 42 2305,-2-61-3479,-1 0 0,1 0 0,0 0 0,1 0 0,-1-1 0,1 1 0,-1 0 0,2-1 0,-1 1 1,5 6-1,-6-10-161,1 1 1,0-1-1,0 1 1,0-1-1,0 0 1,0 0-1,1 0 1,-1 0-1,0 0 1,0 0-1,1-1 1,-1 1-1,1-1 1,-1 0-1,0 0 1,1 1-1,-1-2 1,1 1-1,-1 0 1,0 0-1,1-1 1,-1 1-1,0-1 1,4-1-1,2 0 84,-1-1-1,1 0 1,-1-1-1,0 0 0,13-8 1,26-32 22,-37 33-103,1 2 1,0-1 0,18-12 0,-28 22-48,0 0 0,1 0 0,-1 0 1,1 0-1,-1 0 0,0 0 1,1 0-1,-1 0 0,1 0 0,-1 0 1,0 0-1,1 0 0,-1 0 0,0 1 1,1-1-1,-1 0 0,1 0 0,-1 0 1,0 1-1,1-1 0,-1 0 0,0 0 1,0 1-1,1-1 0,-1 0 1,0 0-1,0 1 0,1-1 0,-1 0 1,0 1-1,0-1 0,0 0 0,0 1 1,1-1-1,-1 1 0,0-1 0,0 0 1,0 1-1,0-1 0,0 1 0,0-1 1,0 0-1,0 1 0,0-1 1,0 0-1,0 1 0,0-1 0,0 1 1,-1-1-1,1 1 0,0 31 12,0-23 63,-2 18 77,1-18-171,1-1 1,-1 0-1,1 1 0,1-1 1,0 0-1,2 13 1,5-15-3064,0-5-2246,2-4-7183</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7:58.894"/>
    </inkml:context>
    <inkml:brush xml:id="br0">
      <inkml:brushProperty name="width" value="0.025" units="cm"/>
      <inkml:brushProperty name="height" value="0.025" units="cm"/>
    </inkml:brush>
  </inkml:definitions>
  <inkml:trace contextRef="#ctx0" brushRef="#br0">0 477 16496,'0'0'10094,"16"-7"-8294,429-248 2029,-154 80-4536,-284 171 330,16-10-798,-15 2-2937,-11 9-390,-9 1 2318,9 1 874,-25-2-5972</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6.911"/>
    </inkml:context>
    <inkml:brush xml:id="br0">
      <inkml:brushProperty name="width" value="0.025" units="cm"/>
      <inkml:brushProperty name="height" value="0.025" units="cm"/>
    </inkml:brush>
  </inkml:definitions>
  <inkml:trace contextRef="#ctx0" brushRef="#br0">190 272 9449,'1'-9'2546,"0"3"-2623,0-2 1278,0 0 1,-1 0-1,1 0 0,-2 0 1,-1-14-1,2 21-966,0 0 0,-1 0 0,1 0 0,0 0 0,-1-1 0,1 1 0,-1 0 0,1 0 0,-1 0 0,0 0 0,1 0 0,-1 0 0,0 0 0,0 1 0,0-1 0,0 0 0,0 0 0,0 0 1,0 1-1,-1-1 0,0 0-69,0 1 1,0 0 0,0-1 0,1 1 0,-1 0 0,0 0 0,0 1 0,0-1 0,0 0-1,0 1 1,0-1 0,0 1 0,1 0 0,-1-1 0,0 1 0,0 0 0,-2 2 0,-5 3 107,1 0 1,-1 1-1,2 0 1,-1 0-1,1 1 1,0 0 0,0 0-1,-7 13 1,2-3-152,2 0 0,0 1-1,-9 26 1,16-38-103,1 0 0,-1 0-1,2 1 1,-1-1-1,0 11 1,2-16-13,0-1 0,0 0 0,0 0 0,0 1 0,0-1 1,0 0-1,1 0 0,-1 0 0,0 0 0,1 1 0,-1-1 0,1 0 0,-1 0 0,1 0 1,-1 0-1,1 0 0,0 0 0,0 0 0,-1 0 0,1 0 0,0-1 0,0 1 1,0 0-1,0 0 0,0-1 0,0 1 0,0 0 0,0-1 0,0 1 0,0-1 1,0 0-1,1 1 0,-1-1 0,0 0 0,0 0 0,0 0 0,1 1 0,1-2 0,7 1 52,0-2-1,0 0 1,1 0-1,-2-1 1,1 0-1,0 0 0,-1-1 1,1 0-1,-1-1 1,0 0-1,-1-1 1,10-7-1,8-7-10,-1-1-1,34-36 1,-43 41-25,-1-1 1,-1 0-1,-1-1 1,0 0-1,-1-1 1,-1-1-1,-1 0 1,-1 0-1,8-26 1,-57 163 103,24-77 126,2 0-1,2 1 0,-10 58 1,21-96-249,1 0 1,-1-1-1,1 1 1,0 0-1,0 0 1,0 0 0,0 0-1,0 0 1,1 0-1,-1-1 1,1 1-1,0 0 1,0 0 0,0-1-1,0 1 1,0 0-1,1-1 1,3 5-1,-3-5-5,1-1 1,-1 1-1,1-1 0,-1 0 0,1 0 0,0 0 0,0 0 0,-1 0 0,1 0 0,0-1 0,0 0 0,0 1 0,0-1 1,0 0-1,0 0 0,0-1 0,0 1 0,4-2 0,3 0-151,0 0-1,0-1 1,0-1-1,-1 0 1,1 0 0,-1-1-1,0 0 1,0-1-1,-1 1 1,0-2-1,0 1 1,0-1 0,0-1-1,-1 1 1,-1-1-1,1 0 1,-1-1 0,-1 1-1,8-16 1,2-6-887,-2 0 0,0-1 0,-2 0 0,12-59 1,-5-13-9020,-13 62 1260</inkml:trace>
</inkml:ink>
</file>

<file path=ppt/ink/ink1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7.230"/>
    </inkml:context>
    <inkml:brush xml:id="br0">
      <inkml:brushProperty name="width" value="0.025" units="cm"/>
      <inkml:brushProperty name="height" value="0.025" units="cm"/>
    </inkml:brush>
  </inkml:definitions>
  <inkml:trace contextRef="#ctx0" brushRef="#br0">106 133 12844,'0'-15'3374,"0"14"-3241,0-62 2415,1 10 2181,-1 198-2580,7-1 1,34 186-1,-36-312-1469,-13-39-57,-55-82-1079,37 64-79,-35-75-1,60 114 540,1 0 0,0 0-1,0-1 1,0 1 0,0 0-1,0-1 1,0 1 0,0 0-1,0-1 1,0 1 0,0-1-1,0 1 1,0 0 0,0-1-1,0 1 1,0 0 0,0-1-1,0 1 1,0 0 0,0-1-1,0 1 1,0 0 0,1-1-1,-1 1 1,0 0 0,0 0-1,0-1 1,1 1 0,-1 0-1,0 0 1,0-1 0,1 1-1,-1 0 1,0 0 0,1 0-1,-1-1 1,1 1 0,19-4 147,39 6 89,-34-1-200,-16-1-362,1 0-1,0-1 0,-1 0 0,1 0 1,-1-1-1,0-1 0,13-4 0,15-17-4969,-33 20 3902,0 0-1,0-1 1,-1 0 0,1 1 0,-1-1 0,3-6-1,6-19-9728</inkml:trace>
</inkml:ink>
</file>

<file path=ppt/ink/ink1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7.606"/>
    </inkml:context>
    <inkml:brush xml:id="br0">
      <inkml:brushProperty name="width" value="0.025" units="cm"/>
      <inkml:brushProperty name="height" value="0.025" units="cm"/>
    </inkml:brush>
  </inkml:definitions>
  <inkml:trace contextRef="#ctx0" brushRef="#br0">1 1 11082,'0'0'15343,"1"13"-14142,3 57 226,6 71 49,-8-120-1513,2-1 0,0 1 0,1-1-1,13 33 1,-15-48-443,-1-1-1,1 1 1,-1-1-1,1 1 1,1-1-1,-1 0 1,1 0-1,-1-1 1,9 7-1,-9-8-596,0 0 0,0 0 0,0-1-1,0 1 1,0-1 0,1 0 0,-1 1-1,0-2 1,7 2 0,7-1-7315</inkml:trace>
</inkml:ink>
</file>

<file path=ppt/ink/ink1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8.275"/>
    </inkml:context>
    <inkml:brush xml:id="br0">
      <inkml:brushProperty name="width" value="0.025" units="cm"/>
      <inkml:brushProperty name="height" value="0.025" units="cm"/>
    </inkml:brush>
  </inkml:definitions>
  <inkml:trace contextRef="#ctx0" brushRef="#br0">104 266 14061,'0'0'8883,"-11"0"-6870,8 0-1965,-1-1 0,1 1 0,0 0-1,0 0 1,0 1 0,0-1 0,0 1 0,0-1 0,0 1 0,0 0 0,0 0 0,0 0-1,0 1 1,0-1 0,1 1 0,-1-1 0,0 1 0,1 0 0,0 0 0,-1 0-1,1 0 1,0 1 0,0-1 0,0 0 0,0 1 0,1 0 0,-1-1 0,0 1 0,1 0-1,0 0 1,0 0 0,-1 4 0,-1 0 146,1 1 1,0 0-1,1 0 0,0 0 1,-1 15-1,2-21-148,0 0 1,0-1-1,0 1 0,0 0 1,0 0-1,1 0 0,-1-1 1,0 1-1,1 0 0,-1 0 1,1-1-1,0 1 0,0 0 0,0-1 1,-1 1-1,2-1 0,-1 1 1,0-1-1,0 0 0,0 1 1,0-1-1,1 0 0,-1 0 1,1 0-1,-1 0 0,1 0 0,-1 0 1,1 0-1,0 0 0,-1-1 1,4 2-1,1-2 79,1 1 1,-1-1-1,0 0 0,1-1 1,-1 1-1,0-1 1,0-1-1,1 1 0,-1-1 1,0 0-1,0 0 0,-1-1 1,1 0-1,0 0 0,-1 0 1,0-1-1,1 1 1,-1-1-1,-1-1 0,1 1 1,-1-1-1,5-5 0,1-2-84,-1-1 0,0 0-1,0-1 1,-2 1-1,1-2 1,-2 1 0,9-27-1,-23 119-2677,5-58 2554,0 0-1,-1 36 0,4-56 86,0 0 0,0 1 0,0-1 0,0 1 0,1-1 0,-1 0 0,0 0 0,0 1 0,0-1 0,0 0 0,0 1 0,1-1 0,-1 0 0,0 1 0,0-1 0,0 0 1,1 0-1,-1 1 0,0-1 0,0 0 0,1 0 0,-1 0 0,0 1 0,1-1 0,-1 0 0,0 0 0,1 0 0,-1 0 0,0 0 0,1 0 0,-1 0 0,0 1 0,1-1 0,-1 0 0,0 0 0,1 0 0,-1 0 0,0-1 0,1 1 0,-1 0 0,0 0 0,1 0 0,-1 0 0,0 0 0,1 0 0,-1 0 0,0-1 0,1 1 0,-1 0 0,18-11 186,-6-1-202,-2 0 1,0-1-1,0 0 1,-2-1-1,1 0 1,-2 0 0,0-1-1,6-16 1,-1-5-86,-1 0 1,8-51-1,-11-21-1502,-10 141 1587,-8 46-1,6-56 356,1 0 0,1 1 0,0 0 0,2-1 1,4 30-1,5-23-235,-8-29-91,-1 0-1,0 0 1,1 0-1,-1 0 1,1 0-1,-1 0 1,1 0-1,0 0 1,-1 0-1,1 0 1,0 0-1,0 0 1,-1-1-1,1 1 1,0 0 0,0-1-1,0 1 1,0 0-1,0-1 1,0 1-1,0-1 1,0 0-1,0 1 1,2-1-1,-2-2 47,0-1 0,0 1-1,0-1 1,-1 0-1,1 1 1,-1-1 0,0 0-1,0 0 1,0 1 0,0-1-1,-1-4 1,1 3 1,0 0-35,-4-59 189,4 60-201,-1 1 0,1-1 0,-1 0 1,1 1-1,-1-1 0,0 0 0,0 1 0,0-1 0,-1 1 0,1 0 0,0-1 0,-1 1 0,0 0 0,1 0 0,-1 0 1,0 0-1,0 0 0,0 0 0,-5-3 0,7 5-22,-1 1 0,0-1 0,1 0 0,-1 0 0,1 0 0,-1 1 0,1-1 0,-1 0 0,1 1 0,-1-1 0,1 0 0,-1 1 0,1-1 0,0 0 0,-1 1 0,1-1 1,-1 1-1,1-1 0,0 1 0,-1-1 0,1 1 0,0-1 0,0 1 0,0-1 0,-1 1 0,1 0 0,0-1 0,0 1 0,0-1 0,0 1 0,0 0 0,0-1 0,0 1 0,0-1 0,0 1 0,0-1 0,0 1 0,0 0 0,1 0 0,2 29-2,-2-28 22,1 0 0,-1 0 1,1 0-1,0 0 0,-1 0 1,1 0-1,0 0 0,0-1 1,0 1-1,1 0 1,-1-1-1,0 0 0,1 0 1,-1 0-1,0 0 0,1 0 1,-1 0-1,1 0 0,0-1 1,-1 1-1,1-1 0,-1 0 1,1 0-1,0 0 1,-1 0-1,1 0 0,4-2 1,-1 2 21,0-1 0,1 0 1,-1-1-1,-1 0 1,1 0-1,0 0 0,0 0 1,-1-1-1,1 0 1,9-7-1,-8 3 8,-1 0-1,1-1 1,-1 0 0,8-13-1,0-2 17,-13 59-870,-13 23 805,7-40 159,1 0-1,1 0 1,1 0 0,-1 27 0,3-46-155,0 0 0,0 1 1,0-1-1,0 0 0,1 1 0,-1-1 1,0 1-1,0-1 0,0 0 0,0 0 0,0 1 1,0-1-1,0 0 0,1 1 0,-1-1 1,0 0-1,0 1 0,0-1 0,1 0 1,-1 0-1,0 1 0,0-1 0,1 0 0,-1 0 1,0 0-1,0 1 0,1-1 0,-1 0 1,0 0-1,1 0 0,-1 0 0,0 0 1,1 0-1,-1 0 0,0 0 0,1 0 0,-1 1 1,0-1-1,1 0 0,-1-1 0,0 1 1,1 0-1,-1 0 0,0 0 0,1 0 1,-1 0-1,0 0 0,1 0 0,-1 0 1,0-1-1,1 1 0,-1 0 0,0 0 0,0 0 1,1-1-1,-1 1 0,16-14-1883,-13 7 380,0 1 1,0-1-1,-1 1 1,0-1-1,1-9 1,2-18-5938</inkml:trace>
</inkml:ink>
</file>

<file path=ppt/ink/ink1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8.633"/>
    </inkml:context>
    <inkml:brush xml:id="br0">
      <inkml:brushProperty name="width" value="0.025" units="cm"/>
      <inkml:brushProperty name="height" value="0.025" units="cm"/>
    </inkml:brush>
  </inkml:definitions>
  <inkml:trace contextRef="#ctx0" brushRef="#br0">12 1 12940,'0'0'11916,"-11"58"-11884,11-40-897,1-1-2018,7-2-2402,-1-1-3972</inkml:trace>
</inkml:ink>
</file>

<file path=ppt/ink/ink1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9.004"/>
    </inkml:context>
    <inkml:brush xml:id="br0">
      <inkml:brushProperty name="width" value="0.025" units="cm"/>
      <inkml:brushProperty name="height" value="0.025" units="cm"/>
    </inkml:brush>
  </inkml:definitions>
  <inkml:trace contextRef="#ctx0" brushRef="#br0">57 1 13357,'0'0'13799,"-6"10"-12304,-1 2-1053,1-3-254,0 0-1,1 0 1,0 0-1,1 1 1,0 0 0,0 0-1,1 0 1,-3 18-1,6-28-176,0 1 1,0-1-1,0 0 0,0 1 1,0-1-1,0 0 0,0 1 1,0-1-1,0 0 0,1 1 1,-1-1-1,0 0 0,0 0 1,0 1-1,0-1 0,1 0 1,-1 1-1,0-1 0,0 0 1,1 0-1,-1 0 1,0 1-1,0-1 0,1 0 1,-1 0-1,0 0 0,1 0 1,-1 1-1,0-1 0,0 0 1,1 0-1,-1 0 0,0 0 1,1 0-1,-1 0 0,0 0 1,1 0-1,0 0 0,18-4 360,15-13-36,1-12-379,-26 20-291,0 1 0,1 1 0,0-1 0,18-8 0,-27 15 196,-3 8-225,-5 16 538,8-15-3374,2-8 2360,-1 0-1,1-1 0,0 1 1,-1 0-1,1-1 1,-1 1-1,1-1 1,-1 0-1,1 0 0,-1 0 1,1 0-1,2-3 1,13-9-6426</inkml:trace>
</inkml:ink>
</file>

<file path=ppt/ink/ink1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9.359"/>
    </inkml:context>
    <inkml:brush xml:id="br0">
      <inkml:brushProperty name="width" value="0.025" units="cm"/>
      <inkml:brushProperty name="height" value="0.025" units="cm"/>
    </inkml:brush>
  </inkml:definitions>
  <inkml:trace contextRef="#ctx0" brushRef="#br0">76 23 9513,'0'0'21124,"-1"-6"-20996,-10-11-117,11 17-13,-1 0 0,1 0 1,-1 0-1,1 0 0,0 0 0,-1 0 0,1 0 0,-1 0 0,1 0 0,-1 0 0,1 1 0,0-1 0,-1 0 0,1 0 0,-1 0 0,1 0 0,0 1 0,-1-1 0,1 0 0,0 1 0,-1-1 0,1 0 0,0 0 0,-1 1 0,1-1 0,0 0 1,0 1-1,-1-1 0,1 1 0,-2 3-20,0 0 1,1-1-1,-1 1 1,1 0 0,0 0-1,0 1 1,0-1-1,0 0 1,1 0 0,0 6-1,0-9 0,0 0-1,0 0 1,0 0 0,1 0-1,-1 0 1,0 0 0,1 0-1,-1 0 1,0 0 0,1 0-1,-1 0 1,1-1 0,0 1-1,-1 0 1,1 0 0,0-1-1,-1 1 1,1 0 0,0-1-1,0 1 1,0-1 0,-1 1-1,1-1 1,0 1 0,0-1-1,1 1 1,34 8-3059,-32-8 2651,0-1 1,0 1 0,0 0-1,0 0 1,0 0-1,-1 1 1,1-1-1,0 1 1,-1 0 0,6 3-1,-9-4 516,0-1 0,0 0 0,1 0-1,-1 1 1,0-1 0,0 0 0,0 0-1,0 1 1,0-1 0,0 0 0,0 1 0,0-1-1,1 0 1,-1 1 0,0-1 0,0 0 0,0 1-1,-1-1 1,1 0 0,0 1 0,0-1-1,0 0 1,0 0 0,0 1 0,0-1 0,0 0-1,0 1 1,-1-1 0,1 0 0,0 0-1,0 1 1,0-1 0,-1 0 0,1 0 0,0 0-1,0 1 1,-1-1 0,1 0 0,0 0 0,-1 1-1,-18 8 1670,-20 2-429,30-10-1728,-34 5 1085,29-6-3799,2-2-3893</inkml:trace>
</inkml:ink>
</file>

<file path=ppt/ink/ink1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9.691"/>
    </inkml:context>
    <inkml:brush xml:id="br0">
      <inkml:brushProperty name="width" value="0.025" units="cm"/>
      <inkml:brushProperty name="height" value="0.025" units="cm"/>
    </inkml:brush>
  </inkml:definitions>
  <inkml:trace contextRef="#ctx0" brushRef="#br0">1 1 16720,'0'0'12182,"4"8"-11024,0 6-774,0 1 0,0 1 0,-1-1 0,1 30-1,0-1-284,-4-41-90,1-1 0,-1 0-1,0 0 1,1 0 0,-1 0 0,1 0-1,0 0 1,0 0 0,0 0-1,0 0 1,0 0 0,0 0-1,0 0 1,0-1 0,1 1-1,-1 0 1,1-1 0,2 3 0,-4-4-5,1 0 0,-1 0 0,1 0 1,-1 0-1,1 0 0,-1 1 0,0-1 1,1 0-1,-1 0 0,1 0 0,-1 0 1,1 0-1,-1 0 0,1-1 0,-1 1 1,1 0-1,-1 0 0,1 0 0,-1 0 1,1 0-1,-1-1 0,0 1 1,1 0-1,-1 0 0,1-1 0,-1 1 1,1-1-1,10-22-166,-8 5-474,-1 1 0,-1 0 0,0-1-1,-1 1 1,-4-29 0,3 50-425,0-2 980,1-1-1,0 0 0,-1 0 1,1 0-1,0 0 1,-1 1-1,1-1 0,0 0 1,0 0-1,0 1 1,0-1-1,0 0 0,0 0 1,1 1-1,-1-1 0,0 0 1,1 0-1,-1 0 1,1 1-1,-1-1 0,1 0 1,-1 0-1,1 0 1,0 0-1,0 0 0,-1 0 1,1 0-1,0 0 0,0-1 1,0 1-1,0 0 1,0 0-1,0-1 0,0 1 1,0 0-1,0-1 1,1 1-1,-1-1 0,0 0 1,0 1-1,0-1 0,1 0 1,-1 0-1,0 0 1,2 0-1,43 0-7723,-21-6 817</inkml:trace>
</inkml:ink>
</file>

<file path=ppt/ink/ink1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0.050"/>
    </inkml:context>
    <inkml:brush xml:id="br0">
      <inkml:brushProperty name="width" value="0.025" units="cm"/>
      <inkml:brushProperty name="height" value="0.025" units="cm"/>
    </inkml:brush>
  </inkml:definitions>
  <inkml:trace contextRef="#ctx0" brushRef="#br0">129 4 16271,'0'0'6140,"-12"4"-3978,2 0-1793,-1 0 0,1 0 0,-1 2 0,2-1 1,-15 11-1,21-14-288,0 0 0,0 0 0,0 0 0,0 1 0,1-1 0,-1 1 1,1-1-1,-1 1 0,1 0 0,0 0 0,0 0 0,1 0 0,-1 1 0,0-1 0,1 0 1,0 1-1,0-1 0,0 1 0,0-1 0,1 1 0,-1-1 0,1 1 0,0-1 0,0 1 1,1 6-1,0-9-59,0 0 0,-1-1 0,1 1 1,0-1-1,0 1 0,0-1 1,0 1-1,0-1 0,0 1 0,0-1 1,0 0-1,0 1 0,0-1 0,0 0 1,0 0-1,0 0 0,0 0 1,0 0-1,0 0 0,0 0 0,0 0 1,0 0-1,0-1 0,-1 1 0,1 0 1,2-1-1,26-9 802,-19 3-746,-1-1 0,-1 0 0,0-1-1,0 0 1,0 0 0,-1 0 0,0-1 0,-1 0 0,0-1 0,-1 1-1,6-16 1,-24 54-840,-15 37 690,27-62-78,-1 1 0,1 0 1,0 0-1,1 0 0,-1-1 1,1 1-1,-1 0 0,1 0 0,0 0 1,1 0-1,-1 0 0,1 0 0,-1 0 1,3 4-1,-3-7-35,1 0-1,0 0 1,0-1-1,0 1 1,0 0 0,0 0-1,0 0 1,0-1 0,0 1-1,0-1 1,0 1-1,1-1 1,-1 1 0,0-1-1,0 0 1,0 1-1,1-1 1,-1 0 0,0 0-1,0 0 1,1 0 0,-1 0-1,0 0 1,3-1-1,29-9-7527,-14-6-1645</inkml:trace>
</inkml:ink>
</file>

<file path=ppt/ink/ink1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0.391"/>
    </inkml:context>
    <inkml:brush xml:id="br0">
      <inkml:brushProperty name="width" value="0.025" units="cm"/>
      <inkml:brushProperty name="height" value="0.025" units="cm"/>
    </inkml:brush>
  </inkml:definitions>
  <inkml:trace contextRef="#ctx0" brushRef="#br0">11 1 8712,'0'0'1378,"-11"47"-7432</inkml:trace>
</inkml:ink>
</file>

<file path=ppt/ink/ink1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0.748"/>
    </inkml:context>
    <inkml:brush xml:id="br0">
      <inkml:brushProperty name="width" value="0.025" units="cm"/>
      <inkml:brushProperty name="height" value="0.025" units="cm"/>
    </inkml:brush>
  </inkml:definitions>
  <inkml:trace contextRef="#ctx0" brushRef="#br0">0 60 11531,'0'0'4201,"4"-9"-149,12-28-358,-6 23 1540,-5 23-3975,-4 27-1882,-1-34 1031,-20 261 2566,17-241-2965,2 1 0,0-1 1,3 33-1,-2-54-9,0-1-1,0 1 1,0 0-1,0-1 1,0 1-1,0 0 1,0-1-1,0 1 1,0 0-1,0-1 1,0 1-1,0 0 1,1-1-1,-1 1 1,0 0 0,0-1-1,1 1 1,-1-1-1,1 1 1,-1 0-1,0-1 1,1 1-1,-1-1 1,1 1-1,-1-1 1,1 0-1,-1 1 1,1-1-1,-1 1 1,1-1-1,0 0 1,-1 1 0,1-1-1,0 0 1,-1 0-1,1 0 1,0 1-1,-1-1 1,1 0-1,0 0 1,-1 0-1,1 0 1,0 0-1,-1 0 1,1 0-1,0-1 1,-1 1 0,1 0-1,0 0 1,-1 0-1,1-1 1,0 1-1,0-1 1,1 0-23,0-1 0,0 1 0,0-1 0,0 1 0,0-1 0,-1 0 0,1 0 0,-1 0 0,1 0 0,-1 0 0,0 0 0,0 0 0,2-4 0,-1-3-478,-1-1 0,1 0 0,-2 0 0,1 0 0,-2-17 0,1 23 318,-1 0-1,1 0 0,-1 0 0,1 0 1,-1 0-1,-1 1 0,1-1 1,0 0-1,-1 1 0,0-1 1,1 0-1,-1 1 0,-1 0 1,1 0-1,0-1 0,-6-4 1,16 12 249,0 0 0,0-1 0,1 0 1,0 0-1,-1-1 0,1 0 0,0-1 0,0 0 1,0 0-1,0-1 0,0 0 0,12-2 1,-16 2 64,0-1-1,1 1 1,-1-1 0,0 0 0,0-1 0,0 1 0,0-1-1,0 0 1,0 0 0,-1 0 0,1-1 0,-1 0-1,1 0 1,-1 0 0,0 0 0,0-1 0,0 0 0,-1 1-1,1-1 1,-1-1 0,0 1 0,0 0 0,-1-1 0,4-6-1,-5 9-97,0 0-1,-1 1 0,1-1 0,-1 0 0,1 0 0,-1 0 0,0 0 0,0 0 0,1 0 1,-1 0-1,-1 0 0,1 1 0,0-1 0,0 0 0,-1 0 0,1 0 0,-2-3 0,2 5 0,-1-1-1,0 0 0,1 1 0,-1-1 1,0 0-1,0 1 0,1-1 1,-1 1-1,0-1 0,0 1 0,0-1 1,0 1-1,0 0 0,0-1 1,1 1-1,-1 0 0,0 0 0,0 0 1,0 0-1,0-1 0,0 1 1,0 1-1,0-1 0,-1 0 0,-2 1 24,0 0 0,1 0-1,-1 0 1,1 0 0,0 0-1,-1 1 1,1 0 0,0 0-1,0 0 1,0 0 0,0 0-1,0 1 1,1-1-1,-1 1 1,1 0 0,-1-1-1,-1 5 1,1-3-49,0 1 1,1 0-1,-1 1 1,1-1-1,0 0 0,1 1 1,0-1-1,-1 1 0,2-1 1,-1 1-1,1 0 1,-1-1-1,2 11 0,0-13-29,0 0 0,-1-1-1,1 1 1,0-1-1,1 1 1,-1-1-1,0 1 1,1-1-1,-1 0 1,1 1 0,0-1-1,-1 0 1,1 0-1,0 0 1,1 0-1,-1-1 1,0 1-1,0-1 1,1 1 0,-1-1-1,1 0 1,-1 0-1,1 0 1,-1 0-1,1 0 1,0 0-1,-1-1 1,1 0 0,5 1-1,27 0-3457,1-1-4179</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7.249"/>
    </inkml:context>
    <inkml:brush xml:id="br0">
      <inkml:brushProperty name="width" value="0.025" units="cm"/>
      <inkml:brushProperty name="height" value="0.025" units="cm"/>
    </inkml:brush>
  </inkml:definitions>
  <inkml:trace contextRef="#ctx0" brushRef="#br0">124 1 10922,'0'0'10875,"-5"8"-7891,-17 48-1062,3 1 1,2 0 0,-14 83-1,21-94-1626,5-23-296,0 0 0,1 0 0,1 0 0,2 0 0,0 0 0,4 41 0,-3-62-34,0-1 1,0 1-1,1 0 0,-1-1 0,0 1 1,1 0-1,-1-1 0,1 1 1,0-1-1,-1 1 0,1-1 1,0 1-1,0-1 0,0 0 0,0 1 1,0-1-1,0 0 0,0 0 1,0 0-1,1 0 0,-1 0 0,0 0 1,1 0-1,-1 0 0,1 0 1,-1-1-1,1 1 0,-1 0 1,1-1-1,0 0 0,-1 1 0,1-1 1,-1 0-1,1 0 0,0 0 1,-1 0-1,1 0 0,0 0 0,-1 0 1,1 0-1,0-1 0,-1 1 1,1-1-1,-1 1 0,1-1 1,1-1-1,3-1-292,1 0 0,-1 0 1,0-1-1,0 0 0,-1-1 0,1 1 0,-1-1 1,0 0-1,6-8 0,4-9-2963,-1-2-1,-2 1 1,0-2-1,15-43 1,-3-5-5979</inkml:trace>
</inkml:ink>
</file>

<file path=ppt/ink/ink1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1.307"/>
    </inkml:context>
    <inkml:brush xml:id="br0">
      <inkml:brushProperty name="width" value="0.025" units="cm"/>
      <inkml:brushProperty name="height" value="0.025" units="cm"/>
    </inkml:brush>
  </inkml:definitions>
  <inkml:trace contextRef="#ctx0" brushRef="#br0">1 0 17136,'0'0'10026,"15"55"-9065,-13-23-193,-2 3-479,1 1-193,2-5-96,3-6-257,4-7-1280,3-7-673,3-11 64,-1-2-1121,2-17-2306,-2-10-6247</inkml:trace>
</inkml:ink>
</file>

<file path=ppt/ink/ink1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1.645"/>
    </inkml:context>
    <inkml:brush xml:id="br0">
      <inkml:brushProperty name="width" value="0.025" units="cm"/>
      <inkml:brushProperty name="height" value="0.025" units="cm"/>
    </inkml:brush>
  </inkml:definitions>
  <inkml:trace contextRef="#ctx0" brushRef="#br0">3 1 9065,'0'0'8744,"3"58"-7463,-3-26-576,-3 2-257,1-1 257,2-5-65,0-5-255,0-2-225,2-9-96,5-5-512,-3-4-225,-2-3-704,-2-2-1282,-2-10-3042</inkml:trace>
</inkml:ink>
</file>

<file path=ppt/ink/ink1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1.990"/>
    </inkml:context>
    <inkml:brush xml:id="br0">
      <inkml:brushProperty name="width" value="0.025" units="cm"/>
      <inkml:brushProperty name="height" value="0.025" units="cm"/>
    </inkml:brush>
  </inkml:definitions>
  <inkml:trace contextRef="#ctx0" brushRef="#br0">1 62 12684,'0'0'13613,"57"-30"-13293,-14 25-192,8 0-448,5-3-1570,6 3-960,1 1-1731,-6-1-7366</inkml:trace>
  <inkml:trace contextRef="#ctx0" brushRef="#br0" timeOffset="1">488 158 16143,'0'0'9545,"53"4"-8680,-16-4-545,9 0-223,0 0-610,0-4-2081,-9 0-2147,-8-1-4003</inkml:trace>
</inkml:ink>
</file>

<file path=ppt/ink/ink1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2.348"/>
    </inkml:context>
    <inkml:brush xml:id="br0">
      <inkml:brushProperty name="width" value="0.025" units="cm"/>
      <inkml:brushProperty name="height" value="0.025" units="cm"/>
    </inkml:brush>
  </inkml:definitions>
  <inkml:trace contextRef="#ctx0" brushRef="#br0">0 71 18481,'0'0'5285,"51"-9"-4035,-14 2-161,5-5-385,3 3-351,-1 1-257,-1-1-993,-7 0-5125,-3 1-9160</inkml:trace>
</inkml:ink>
</file>

<file path=ppt/ink/ink1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3.035"/>
    </inkml:context>
    <inkml:brush xml:id="br0">
      <inkml:brushProperty name="width" value="0.025" units="cm"/>
      <inkml:brushProperty name="height" value="0.025" units="cm"/>
    </inkml:brush>
  </inkml:definitions>
  <inkml:trace contextRef="#ctx0" brushRef="#br0">1 31 14606,'0'0'16501,"13"-5"-16421,-6 2-83,-1-1-6,0 1 0,0 0 0,1 1 0,-1 0 0,0 0 0,1 0 1,0 0-1,-1 1 0,1 1 0,0-1 0,0 1 0,0 0 0,10 1 0,-15 0-24,0 0 0,-1 0 0,0 0 1,1 0-1,-1 0 0,0 1 0,1-1 0,-1 0 1,0 1-1,0-1 0,0 1 0,0-1 0,0 1 1,0-1-1,-1 1 0,1 0 0,-1-1 0,1 1 1,-1 0-1,1-1 0,-1 1 0,0 0 0,0 0 1,0-1-1,0 1 0,0 0 0,0 0 0,0 0 1,-1-1-1,1 1 0,-1 0 0,1-1 1,-1 1-1,1 0 0,-3 2 0,0 5 28,-1 0 0,0 0 0,-1 0-1,1-1 1,-8 9 0,5-8 10,-5 9-36,12-17 20,0-1-1,0 1 1,1-1-1,-1 1 0,0-1 1,0 1-1,1-1 1,-1 1-1,0-1 1,1 0-1,-1 1 1,1-1-1,-1 1 1,0-1-1,1 0 0,-1 0 1,1 1-1,-1-1 1,1 0-1,-1 0 1,1 0-1,-1 1 1,1-1-1,-1 0 1,1 0-1,-1 0 0,1 0 1,-1 0-1,1 0 1,0 0-1,-1 0 1,1 0-1,-1 0 1,1 0-1,-1-1 1,1 1-1,0 0 0,6-1-138,0 1 0,0 1 0,0-1 0,1 1 0,-1 1 0,-1-1 0,1 1 0,11 4 0,-16-4 143,1-1 0,-1 1 0,1 0 0,-1 0 0,0 0 0,0 0 0,0 0 1,0 1-1,0-1 0,0 0 0,-1 1 0,1 0 0,-1-1 0,1 1 0,-1 0 0,0 0 1,0 0-1,0 0 0,-1 0 0,1 0 0,-1 0 0,0 0 0,0 3 0,1-1 143,-1 0 1,1 1-1,-1-1 0,-1 0 0,1 0 0,-1 0 0,0 0 0,0 0 1,0 0-1,-1 0 0,0 0 0,0 0 0,0-1 0,0 1 0,-1-1 0,0 1 1,0-1-1,0 0 0,0 0 0,-1 0 0,1-1 0,-1 1 0,0-1 0,0 0 1,-1 0-1,1 0 0,0-1 0,-1 1 0,0-1 0,1 0 0,-1 0 0,0-1 1,0 0-1,0 1 0,-9-1 0,9 0-186,-1 0 0,1-1 0,0 1 0,0-1 0,0-1 1,0 1-1,0-1 0,0 0 0,-10-3 0,13 4-26,0-1 0,1 0-1,-1 0 1,0 0 0,1 1 0,-1-2 0,1 1 0,-1 0-1,1 0 1,0 0 0,-1-1 0,1 1 0,0 0 0,0-1 0,0 1-1,0-1 1,0 0 0,0 1 0,1-1 0,-1 0 0,0 1-1,1-1 1,-1 0 0,1 0 0,0 1 0,0-1 0,0 0-1,-1 0 1,2 0 0,-1 0 0,0-2 0,9-1-9886,-6 5 7437,10-3-8413</inkml:trace>
</inkml:ink>
</file>

<file path=ppt/ink/ink1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3.393"/>
    </inkml:context>
    <inkml:brush xml:id="br0">
      <inkml:brushProperty name="width" value="0.025" units="cm"/>
      <inkml:brushProperty name="height" value="0.025" units="cm"/>
    </inkml:brush>
  </inkml:definitions>
  <inkml:trace contextRef="#ctx0" brushRef="#br0">205 1 16816,'0'0'12492,"-44"53"-12268,16-20-128,-2 0-64,2 1 0,1-4-32,7-3-256,5-7-609,6-6-833,5-6-1441</inkml:trace>
</inkml:ink>
</file>

<file path=ppt/ink/ink1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3.719"/>
    </inkml:context>
    <inkml:brush xml:id="br0">
      <inkml:brushProperty name="width" value="0.025" units="cm"/>
      <inkml:brushProperty name="height" value="0.025" units="cm"/>
    </inkml:brush>
  </inkml:definitions>
  <inkml:trace contextRef="#ctx0" brushRef="#br0">139 21 16143,'0'0'3011,"-12"0"96,4 0-2662,0 0 0,0 0 0,0 1 0,0 0 0,0 1 1,1 0-1,-11 3 0,15-3-340,0-1 1,0 1 0,0 0-1,0 0 1,0 0-1,0 0 1,0 0 0,1 1-1,-1-1 1,1 1-1,-1 0 1,1 0 0,0 0-1,0 0 1,1 0-1,-1 0 1,1 0 0,-1 0-1,1 1 1,0-1 0,0 1-1,-1 6 1,2-8-79,-1 0-1,1 1 1,-1-1 0,1 0 0,0 1 0,0-1 0,0 0 0,0 1-1,0-1 1,1 1 0,-1-1 0,1 0 0,-1 1 0,1-1 0,0 0 0,0 0-1,0 0 1,0 0 0,0 1 0,1-1 0,-1-1 0,0 1 0,1 0-1,0 0 1,-1-1 0,1 1 0,0 0 0,0-1 0,0 0 0,0 1-1,0-1 1,0 0 0,3 1 0,5 0 147,1 1 1,0-1-1,-1-1 1,1 0-1,0-1 1,12-1-1,-21 1-125,7 0 60,-1-1 0,0 0 0,0 0 0,1-1 0,-1 0-1,-1-1 1,1 0 0,0 0 0,-1 0 0,1-1 0,10-8 0,-13 9-60,-1 0-1,0 0 1,-1 0 0,1-1 0,-1 0 0,1 1 0,-1-1 0,0-1 0,-1 1-1,1 0 1,-1-1 0,1 1 0,-1-1 0,-1 0 0,1 1 0,-1-1 0,0 0-1,0 0 1,0 0 0,0-6 0,-1 9-58,0 1 0,0-1 1,0 0-1,-1 0 0,1 1 0,0-1 0,-1 0 1,1 0-1,-1 1 0,0-1 0,0 1 0,1-1 1,-1 1-1,0-1 0,0 1 0,0-1 0,0 1 1,-1 0-1,1-1 0,0 1 0,-1 0 0,1 0 1,-2-1-1,-1 0-41,1 1 1,-1-1-1,1 1 0,-1 0 1,0 0-1,0 0 1,1 1-1,-1-1 0,0 1 1,-6 0-1,3 1-80,0-1-1,-1 1 1,1 0-1,0 1 1,0 0 0,0 0-1,0 0 1,0 1-1,1 0 1,-1 0-1,-8 6 1,-24 34-3965,35-36 2644,0 0 0,0 0 0,0 0-1,1 1 1,-3 7 0,2 4-4309</inkml:trace>
</inkml:ink>
</file>

<file path=ppt/ink/ink1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4.077"/>
    </inkml:context>
    <inkml:brush xml:id="br0">
      <inkml:brushProperty name="width" value="0.025" units="cm"/>
      <inkml:brushProperty name="height" value="0.025" units="cm"/>
    </inkml:brush>
  </inkml:definitions>
  <inkml:trace contextRef="#ctx0" brushRef="#br0">54 7 13805,'0'0'11841,"-4"8"-10683,-5 13-632,-22 52 981,29-67-1426,0 0 1,0-1-1,1 1 1,0 0-1,0 0 1,1-1-1,0 1 1,0 0-1,0 0 1,1 0-1,1 9 1,-1-13-33,0-1 0,1 1 0,-1 0 0,1 0 0,-1-1-1,1 1 1,-1-1 0,1 1 0,0-1 0,0 1 0,0-1 0,0 0 0,0 0 0,0 0 0,0 0 0,0-1 0,0 1 0,0 0 0,0-1 0,1 0 0,-1 1-1,0-1 1,0 0 0,1 0 0,-1 0 0,0 0 0,3-1 0,3 0 142,-1 1-1,1-1 0,-1-1 1,0 0-1,1 0 0,-1 0 1,9-5-1,-8 3-182,0-2 1,0 1-1,0-1 0,-1 0 0,0-1 0,0 1 0,0-1 1,7-12-1,-11 14-9,0 1 0,0-1 0,0 0 0,-1 0 0,0 0 0,0 0 0,0-1 0,0 1 0,-1-1 1,0 1-1,0-1 0,-1 1 0,0-1 0,0 1 0,-1-12 0,0 15-96,1 0 1,-1 0-1,0 1 1,0-1-1,0 0 0,0 0 1,0 0-1,-1 0 1,1 1-1,0-1 0,-1 1 1,0-1-1,1 1 1,-1 0-1,0-1 1,1 1-1,-1 0 0,0 0 1,0 0-1,0 0 1,0 1-1,0-1 0,0 0 1,0 1-1,0 0 1,0-1-1,-1 1 0,1 0 1,0 0-1,0 0 1,-3 1-1,0-1-535,0 0 0,0 0 0,0 1 0,0 0 0,0 0 0,0 0 0,0 1 0,0 0 0,1 0 0,-1 0 0,0 0 0,-4 4 0</inkml:trace>
</inkml:ink>
</file>

<file path=ppt/ink/ink1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6.180"/>
    </inkml:context>
    <inkml:brush xml:id="br0">
      <inkml:brushProperty name="width" value="0.025" units="cm"/>
      <inkml:brushProperty name="height" value="0.025" units="cm"/>
    </inkml:brush>
  </inkml:definitions>
  <inkml:trace contextRef="#ctx0" brushRef="#br0">38 16 18898,'-3'-15'4597,"-4"21"-2152,-5 26-1795,5 10-652,3 0-1,1 0 0,4 68 1,1-55 2025,-7 64 0,7-136-1909,4-44 393,2 0 0,3 0-1,27-84 1,-38 144-512,1-1 0,-1 0-1,1 1 1,-1-1 0,1 0 0,0 1 0,0-1 0,0 1-1,0-1 1,0 1 0,0-1 0,0 1 0,0 0 0,0 0-1,1-1 1,-1 1 0,0 0 0,1 0 0,-1 0 0,1 0-1,-1 1 1,1-1 0,0 0 0,-1 1 0,1-1 0,0 1-1,-1-1 1,1 1 0,0 0 0,0 0 0,-1 0 0,1 0-1,0 0 1,0 0 0,-1 0 0,1 0 0,0 1-1,-1-1 1,1 1 0,0-1 0,-1 1 0,1 0 0,0 0-1,-1 0 1,1 0 0,-1 0 0,3 2 0,-2-2-2,0 1 0,0 0 0,0-1 0,-1 1 0,1 0 0,0 0 0,-1 1-1,1-1 1,-1 0 0,0 0 0,0 1 0,0-1 0,0 0 0,0 1 0,0-1 0,-1 1 0,1 0 0,-1-1 0,1 1 0,-1-1 0,0 1 0,0 0 0,-1-1 0,1 1 0,0-1 0,-1 1 0,1-1 0,-1 1 0,0-1 0,0 1 0,0-1 0,-2 3 0,-2 2 79,-1-1 1,0 1 0,-1-1-1,1-1 1,-1 0-1,0 1 1,-9 3 0,8-4-657,0 0 1,0 1-1,1 0 1,0 0-1,-8 9 0</inkml:trace>
</inkml:ink>
</file>

<file path=ppt/ink/ink1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6.554"/>
    </inkml:context>
    <inkml:brush xml:id="br0">
      <inkml:brushProperty name="width" value="0.025" units="cm"/>
      <inkml:brushProperty name="height" value="0.025" units="cm"/>
    </inkml:brush>
  </inkml:definitions>
  <inkml:trace contextRef="#ctx0" brushRef="#br0">12 1 17553,'0'0'13292,"-11"58"-13228,11-51-128,8-4-1665,10-3-1410,2-3-1282,1-12-1504,-1-4-4613</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7.592"/>
    </inkml:context>
    <inkml:brush xml:id="br0">
      <inkml:brushProperty name="width" value="0.025" units="cm"/>
      <inkml:brushProperty name="height" value="0.025" units="cm"/>
    </inkml:brush>
  </inkml:definitions>
  <inkml:trace contextRef="#ctx0" brushRef="#br0">145 0 15118,'0'0'7223,"-6"11"-5264,-16 38-441,-60 149 3021,73-173-4380,2 1 0,1 0 0,1 1 0,2-1 0,0 1 0,2 33 0,1-57-257,0 0 0,0 0 0,1-1 0,-1 1 0,1 0 0,0 0 1,-1-1-1,1 1 0,1 0 0,-1-1 0,0 1 0,1-1 0,-1 1 0,1-1 1,-1 0-1,1 1 0,0-1 0,0 0 0,0 0 0,1-1 0,-1 1 0,0 0 1,1-1-1,-1 1 0,1-1 0,-1 0 0,1 0 0,3 1 0,-3-1-491,0-1 0,0 1 0,0-1 0,0 0 0,0 0 0,0-1 0,0 1 0,1 0 0,-2-1-1,1 0 1,0 0 0,0 0 0,0 0 0,0 0 0,0 0 0,-1-1 0,5-2 0,18-17-7670</inkml:trace>
</inkml:ink>
</file>

<file path=ppt/ink/ink1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6.909"/>
    </inkml:context>
    <inkml:brush xml:id="br0">
      <inkml:brushProperty name="width" value="0.025" units="cm"/>
      <inkml:brushProperty name="height" value="0.025" units="cm"/>
    </inkml:brush>
  </inkml:definitions>
  <inkml:trace contextRef="#ctx0" brushRef="#br0">75 31 10250,'0'0'16143,"-7"6"-15908,7-6-235,-40 38 510,37-35-379,0 0 1,0 1-1,1-1 0,0 1 1,0 0-1,0-1 0,0 1 1,0 0-1,1 0 0,-1 0 1,1 0-1,0 0 0,0 8 1,1-12-110,0 1 1,0-1-1,1 0 1,-1 0-1,0 1 1,0-1-1,1 0 0,-1 0 1,0 1-1,0-1 1,1 0-1,-1 0 1,0 1-1,1-1 1,-1 0-1,0 0 1,1 0-1,-1 0 1,0 0-1,1 0 1,-1 0-1,1 0 0,-1 0 1,0 1-1,1-2 1,-1 1-1,0 0 1,1 0-1,-1 0 1,0 0-1,1 0 1,-1 0-1,1 0 1,-1 0-1,0 0 0,1-1 1,-1 1-1,17-6 758,-6-1-600,-1-1 0,0 0-1,0-1 1,0 0 0,-1-1 0,-1 1-1,0-2 1,0 1 0,-1-1 0,0 0-1,7-17 1,-31 103-180,14-60-1109,0 0-1,0 0 1,2 1 0,0 26-1,3-30-3630,8-7-1340</inkml:trace>
  <inkml:trace contextRef="#ctx0" brushRef="#br0" timeOffset="1">316 140 25560,'0'0'7207,"44"-7"-33856</inkml:trace>
</inkml:ink>
</file>

<file path=ppt/ink/ink1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2.685"/>
    </inkml:context>
    <inkml:brush xml:id="br0">
      <inkml:brushProperty name="width" value="0.025" units="cm"/>
      <inkml:brushProperty name="height" value="0.025" units="cm"/>
    </inkml:brush>
  </inkml:definitions>
  <inkml:trace contextRef="#ctx0" brushRef="#br0">0 1 9321,'0'0'18001,"68"0"-17713,-21 0 0,7 1-127,0 2-97,-4 0-96,-8 2-929,-13 1-897,-17-1-1153,-12 2-801,-8-2-2433</inkml:trace>
</inkml:ink>
</file>

<file path=ppt/ink/ink1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3.045"/>
    </inkml:context>
    <inkml:brush xml:id="br0">
      <inkml:brushProperty name="width" value="0.025" units="cm"/>
      <inkml:brushProperty name="height" value="0.025" units="cm"/>
    </inkml:brush>
  </inkml:definitions>
  <inkml:trace contextRef="#ctx0" brushRef="#br0">1 64 17168,'0'0'4324,"65"3"-993,-20-13-832,9-5-1186,3 1-832,3 1-385,-5 4-385,-6 4-1889,-8 5-2242,-14 0-2787</inkml:trace>
</inkml:ink>
</file>

<file path=ppt/ink/ink1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3.386"/>
    </inkml:context>
    <inkml:brush xml:id="br0">
      <inkml:brushProperty name="width" value="0.025" units="cm"/>
      <inkml:brushProperty name="height" value="0.025" units="cm"/>
    </inkml:brush>
  </inkml:definitions>
  <inkml:trace contextRef="#ctx0" brushRef="#br0">13 0 19122,'0'0'7367,"1"56"-6374,-4-19-609,-2 1-223,1 1-161,3-5 64,1-3-64,0-7-705,1-6-865,8-4-928,3-5-1121,-1-5-2211</inkml:trace>
</inkml:ink>
</file>

<file path=ppt/ink/ink1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3.731"/>
    </inkml:context>
    <inkml:brush xml:id="br0">
      <inkml:brushProperty name="width" value="0.025" units="cm"/>
      <inkml:brushProperty name="height" value="0.025" units="cm"/>
    </inkml:brush>
  </inkml:definitions>
  <inkml:trace contextRef="#ctx0" brushRef="#br0">121 64 12812,'0'0'4196,"-10"1"-1703,5-1-2347,0 0 1,1 1-1,-1 0 0,0-1 0,1 2 1,-1-1-1,1 0 0,-1 1 0,1 0 1,0 0-1,-1 0 0,1 1 0,0-1 0,1 1 1,-1 0-1,0 0 0,1 1 0,0-1 1,-1 1-1,1-1 0,1 1 0,-1 0 1,1 0-1,-1 0 0,1 1 0,0-1 1,1 0-1,-1 1 0,1-1 0,0 1 1,0 0-1,-1 4 0,2-5-53,-1-1 0,1 1 0,0-1-1,0 1 1,0-1 0,0 0 0,0 1 0,1-1 0,0 1 0,-1-1 0,1 0-1,1 1 1,-1-1 0,0 0 0,1 0 0,0 0 0,-1 0 0,5 5-1,-3-6-33,0 1-1,1 0 0,-1-1 0,1 0 1,-1 0-1,1 0 0,0 0 0,0-1 0,0 1 1,0-1-1,0 0 0,0 0 0,1-1 0,-1 1 1,4-1-1,1 0 65,-1 0 0,1 0 0,-1-1 0,1 0 0,-1-1 0,0 0 0,0 0 0,0-1 0,0 0 0,0-1 0,0 1 0,-1-1 0,1-1 0,-1 0 0,-1 0 0,1 0 0,6-7 0,-8 8-8,-1-1 0,0 1 0,0-1 0,0-1 0,0 1 0,-1 0 0,1-1 1,-2 0-1,1 0 0,-1 0 0,1 0 0,-2 0 0,1 0 0,-1 0 0,0-1 0,0 1 0,0-1 0,-1 1 0,0-1 0,-1 1 0,1 0 0,-1-1 0,-2-7 0,2 11-111,-1 0-1,1 0 0,0 0 1,-1 0-1,0 1 1,0-1-1,0 0 0,0 1 1,0-1-1,0 1 0,-1 0 1,1 0-1,-1 0 1,0 0-1,1 0 0,-1 0 1,0 1-1,0-1 0,0 1 1,0 0-1,0 0 1,-1 0-1,-4 0 0,6 0-176,-1 1 0,0-1 0,1 1-1,-1 0 1,0 0 0,1 0 0,-1 1-1,0-1 1,0 0 0,1 1 0,-1 0-1,1 0 1,-1 0 0,1 0 0,-1 0-1,1 0 1,-1 1 0,1-1 0,0 1-1,0-1 1,0 1 0,0 0-1,0 0 1,0 0 0,0 0 0,1 0-1,-1 0 1,-1 4 0,-11 39-8198,13-25 1730</inkml:trace>
</inkml:ink>
</file>

<file path=ppt/ink/ink1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4.085"/>
    </inkml:context>
    <inkml:brush xml:id="br0">
      <inkml:brushProperty name="width" value="0.025" units="cm"/>
      <inkml:brushProperty name="height" value="0.025" units="cm"/>
    </inkml:brush>
  </inkml:definitions>
  <inkml:trace contextRef="#ctx0" brushRef="#br0">212 43 12011,'0'0'16197,"-1"8"-15514,-6 31-328,-5 31 0,12-70-349,0 1 1,1 0-1,-1 0 0,0 0 0,1 0 0,-1-1 0,1 1 0,-1 0 0,1 0 1,-1-1-1,1 1 0,-1-1 0,1 1 0,0 0 0,-1-1 0,1 1 1,0-1-1,0 1 0,-1-1 0,1 0 0,0 1 0,0-1 0,0 0 0,-1 1 1,1-1-1,0 0 0,0 0 0,0 0 0,0 0 0,0 0 0,0 0 0,0 0 1,39 0 85,-27 0-205,-1-1-78,-3 1 43,1 0 1,0 0-1,0 1 1,0 0-1,15 5 1,-23-6 139,-1 1 1,1-1-1,0 1 1,-1 0-1,1-1 1,-1 1-1,0 0 1,1 0-1,-1 0 1,0 0-1,1 0 1,-1 1 0,0-1-1,0 0 1,0 1-1,0-1 1,0 0-1,0 1 1,-1-1-1,1 1 1,0 0-1,-1-1 1,1 1-1,-1-1 1,1 1-1,-1 0 1,0-1-1,0 1 1,0 0-1,0-1 1,0 1 0,0 0-1,0-1 1,-1 1-1,1 0 1,0-1-1,-1 1 1,0 0-1,1-1 1,-2 3-1,-1 1 68,0-1 0,1 0-1,-1 1 1,-1-1 0,1-1 0,-1 1-1,1 0 1,-1-1 0,0 0 0,0 0-1,-1 0 1,1 0 0,-8 3 0,-65 27 654,71-31-637,-16 6-25,0 0 0,0-2 0,-1-1 0,1 0 0,-1-2 0,-42 1-1,64-4-259,-1 0 0,1 0-1,0 0 1,-1 0 0,1 0-1,-1-1 1,1 1 0,0 0-1,-1-1 1,1 1 0,0-1-1,0 0 1,-1 1 0,1-1-1,0 0 1,0 0 0,0 0-1,0 0 1,0 0 0,0 0-1,-1-1 1,1-1-738,0 1 1,-1-1-1,1 0 0,1 0 1,-1 1-1,0-1 0,1 0 1,0 0-1,-1-5 0,1-21-10697</inkml:trace>
  <inkml:trace contextRef="#ctx0" brushRef="#br0" timeOffset="1">208 44 13293,'0'0'6374,"67"-37"-4517,-43 32-960,3 3-801,-2 2-320,1 0-2627,6 0-3843</inkml:trace>
</inkml:ink>
</file>

<file path=ppt/ink/ink1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4.412"/>
    </inkml:context>
    <inkml:brush xml:id="br0">
      <inkml:brushProperty name="width" value="0.025" units="cm"/>
      <inkml:brushProperty name="height" value="0.025" units="cm"/>
    </inkml:brush>
  </inkml:definitions>
  <inkml:trace contextRef="#ctx0" brushRef="#br0">171 0 15695,'0'0'3021,"-8"0"86,2 0-2797,0 0 0,1 0 0,-1 1 0,0-1 0,0 1 0,0 0 0,1 1-1,-1 0 1,1-1 0,-1 2 0,1-1 0,0 1 0,0-1 0,0 2 0,0-1 0,0 0-1,0 1 1,1 0 0,-4 4 0,2-1-187,0 1 0,1-1 0,0 1 0,0 0 0,1 1-1,0-1 1,1 1 0,-1-1 0,2 1 0,-1 0 0,1 0 0,-1 11-1,3-17-102,0 0-1,0 0 0,0 1 0,0-1 0,0 0 0,0 0 0,1 0 1,0 0-1,0 0 0,-1 0 0,2 0 0,-1-1 0,0 1 0,1 0 1,-1 0-1,1-1 0,0 1 0,-1-1 0,1 1 0,1-1 0,-1 0 0,0 0 1,0 0-1,1 0 0,-1 0 0,1-1 0,0 1 0,0-1 0,-1 1 1,1-1-1,0 0 0,0 0 0,0-1 0,0 1 0,0 0 0,0-1 0,0 0 1,7 0-1,-1 0-3,1 0 0,-1-1 0,1 0 0,0 0 0,-1-1 0,0 0 0,1-1 0,-1 0 0,0-1 0,0 0 0,-1 0 0,1-1 0,-1 0 0,11-9 0,-14 10 14,0 0 1,0 0 0,0-1-1,0 0 1,-1 0-1,0 0 1,0-1 0,-1 1-1,1-1 1,-1 0-1,0 0 1,-1 0-1,1-1 1,-1 1 0,-1 0-1,1-1 1,-1 0-1,0 1 1,-1-1-1,1 1 1,-2-14 0,1 18-18,-1 0-1,1 0 1,-1 0 0,0 0 0,0 0 0,1 0 0,-1 0 0,-1 0 0,1 0 0,0 0 0,0 1 0,-1-1 0,1 1 0,-1-1 0,1 1 0,-1-1 0,1 1 0,-1 0 0,-2-2 0,-1 1-8,0-1 1,0 1 0,0 0-1,0 1 1,0-1 0,-1 1-1,-9-1 1,7 1-305,0 1 0,0 0-1,0 0 1,0 1 0,-8 1 0,12-1-179,1 0-1,-1 0 1,0 0-1,1 0 1,0 1 0,-1-1-1,1 1 1,0 0-1,-1 0 1,-2 3 0,-12 22-10178,17-16-10</inkml:trace>
</inkml:ink>
</file>

<file path=ppt/ink/ink1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4.788"/>
    </inkml:context>
    <inkml:brush xml:id="br0">
      <inkml:brushProperty name="width" value="0.025" units="cm"/>
      <inkml:brushProperty name="height" value="0.025" units="cm"/>
    </inkml:brush>
  </inkml:definitions>
  <inkml:trace contextRef="#ctx0" brushRef="#br0">163 2 15855,'0'0'11776,"-9"-1"-11060,5 1-693,0-1 1,-1 1-1,1 1 0,-1-1 1,1 0-1,-1 1 0,1 0 1,0 0-1,0 0 0,-1 1 1,1-1-1,0 1 0,0 0 1,0 0-1,1 1 0,-1-1 1,0 1-1,1 0 1,0-1-1,-1 2 0,1-1 1,0 0-1,-2 5 0,-38 47 769,41-53-727,1 1-1,-1 0 0,0 0 0,1 0 0,0 0 1,0 0-1,0 0 0,0 1 0,0-1 1,1 0-1,-1 0 0,1 1 0,0-1 1,0 0-1,0 1 0,0-1 0,1 0 1,1 6-1,0-7-37,0 1-1,0-2 1,0 1 0,0 0-1,1 0 1,-1-1 0,1 1-1,-1-1 1,1 0 0,-1 0 0,1 0-1,0 0 1,-1 0 0,1 0-1,0-1 1,0 1 0,0-1-1,-1 0 1,1 0 0,4 0-1,60-4-159,-59 3-128,1-2 0,-1 1 1,0-1-1,0 0 0,13-8 0,4-10-3601,-24 19 3209,0 1 0,0 0 0,-1 0 1,1-1-1,0 1 0,-1 0 0,1-1 0,-1 1 0,1-1 0,-1 1 0,0-1 0,0 1 1,0-1-1,0 1 0,0-1 0,0 1 0,0-3 0,-3-5-8710</inkml:trace>
</inkml:ink>
</file>

<file path=ppt/ink/ink1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5.131"/>
    </inkml:context>
    <inkml:brush xml:id="br0">
      <inkml:brushProperty name="width" value="0.025" units="cm"/>
      <inkml:brushProperty name="height" value="0.025" units="cm"/>
    </inkml:brush>
  </inkml:definitions>
  <inkml:trace contextRef="#ctx0" brushRef="#br0">1 12 12300,'0'0'10858,"51"0"-9705,-18 0-448,2 0-225,0 0-160,-4-3-95,-5 2-129,-4 1-128,-11 0-1025,-5 0-1121</inkml:trace>
  <inkml:trace contextRef="#ctx0" brushRef="#br0" timeOffset="1">26 67 13901,'0'0'10634,"55"-15"-10538,-25 8 0,6-1-64,-3 2-672,0-2-1186,-2-2-1729,0-3-6887</inkml:trace>
</inkml:ink>
</file>

<file path=ppt/ink/ink1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5.842"/>
    </inkml:context>
    <inkml:brush xml:id="br0">
      <inkml:brushProperty name="width" value="0.025" units="cm"/>
      <inkml:brushProperty name="height" value="0.025" units="cm"/>
    </inkml:brush>
  </inkml:definitions>
  <inkml:trace contextRef="#ctx0" brushRef="#br0">93 54 8520,'0'0'13586,"1"-8"-11493,7-35 838,-9 43-2793,-1-1 1,1 1 0,-1-1 0,1 1 0,-1 0-1,1 0 1,-1 0 0,0 0 0,1 0 0,-1 0-1,1 0 1,-1 1 0,1-1 0,-3 1 0,-1 2-125,1 0 0,-1 0 0,1 0 0,-1 1 0,1 0 0,0 0 0,0 0 0,1 0 0,-1 0 0,1 1 0,0 0 0,0-1 0,1 1-1,-4 10 1,2-7-107,1 0 0,1 0 0,-1 0 0,2 0 0,-1 1 0,1-1 0,0 1 0,1-1 0,0 10 0,1-16-13,-1 0 1,1 0-1,0 0 0,0 0 0,0 0 1,0-1-1,0 1 0,0 0 1,0-1-1,1 1 0,-1 0 0,1-1 1,-1 0-1,1 1 0,-1-1 1,1 0-1,0 0 0,0 0 0,-1 0 1,1 0-1,0 0 0,0-1 1,0 1-1,0-1 0,0 1 0,0-1 1,4 0-1,62 4-4536,-57-4 2971,28-1-5808,-26-3 2274</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7.951"/>
    </inkml:context>
    <inkml:brush xml:id="br0">
      <inkml:brushProperty name="width" value="0.025" units="cm"/>
      <inkml:brushProperty name="height" value="0.025" units="cm"/>
    </inkml:brush>
  </inkml:definitions>
  <inkml:trace contextRef="#ctx0" brushRef="#br0">63 39 17328,'0'0'8686,"-2"10"-7053,-4 31-405,6-39-1183,-1-1 0,1 1 0,0 0 0,0-1 0,1 1 0,-1 0 0,0-1 0,0 1 0,1 0 0,-1-1 0,1 1 0,-1 0 0,1-1 0,0 1 0,0-1 0,0 0 0,0 1 0,0-1 0,0 1 0,0-1 0,0 0 0,0 0-1,0 0 1,1 0 0,-1 0 0,1 0 0,-1 0 0,1 0 0,-1 0 0,1-1 0,-1 1 0,1-1 0,-1 1 0,1-1 0,0 0 0,-1 1 0,1-1 0,0 0 0,-1 0 0,1 0 0,0 0 0,-1 0 0,1-1 0,3 0 0,-1 1 46,1-1 0,0 1 0,-1-1 0,1 0 0,0-1 0,-1 1 0,0-1 0,1 0 1,-1 0-1,0 0 0,0 0 0,0-1 0,0 0 0,6-6 0,-8 7-77,0 0-1,0-1 1,0 1-1,-1-1 0,1 0 1,-1 1-1,0-1 1,0 0-1,0 0 1,0 0-1,0 0 1,-1 0-1,1 0 1,-1 0-1,0 0 0,0 0 1,0 0-1,0 0 1,0 0-1,-1 0 1,1 0-1,-1 0 1,-2-4-1,2 5-5,-1-1-1,0 1 1,0 0-1,0 0 0,-1 0 1,1 0-1,0 0 1,-1 0-1,1 1 1,-1-1-1,1 1 1,-1 0-1,0 0 0,0 0 1,0 0-1,1 0 1,-1 1-1,0-1 1,0 1-1,0 0 1,0 0-1,0 0 1,-5 0-1,3 1-7,0 0 0,-1 0 0,1 0 0,0 1 0,0-1 0,0 1 0,1 1 0,-1-1 0,0 0 0,1 1 0,-1 0 0,1 0 0,0 1 0,0-1 0,0 1 0,1 0 0,-1 0 0,1 0 0,0 0 0,-5 9 0,4-6 0,1-1 0,-1 1 0,1 1 0,1-1 0,-1 0 0,1 1 0,0-1 0,1 1 0,0-1 0,0 1 0,1 0 0,0 0 0,0-1 0,1 9 0,0-12-110,0-1 0,1 0 1,-1 1-1,1-1 0,-1 0 0,1 0 0,0 1 1,0-1-1,0-1 0,0 1 0,1 0 0,-1-1 0,1 1 1,0-1-1,0 0 0,0 1 0,0-1 0,0-1 1,0 1-1,0 0 0,1-1 0,-1 0 0,0 0 1,5 1-1,6 2-1789,0-1-1,1-1 1,0-1 0,23 0 0,13-1-16033</inkml:trace>
</inkml:ink>
</file>

<file path=ppt/ink/ink1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6.228"/>
    </inkml:context>
    <inkml:brush xml:id="br0">
      <inkml:brushProperty name="width" value="0.025" units="cm"/>
      <inkml:brushProperty name="height" value="0.025" units="cm"/>
    </inkml:brush>
  </inkml:definitions>
  <inkml:trace contextRef="#ctx0" brushRef="#br0">1 21 7815,'0'0'13966,"59"-21"-13710,-26 21-96,5 0-96,-3 0-32,-3 0-1185,-6 0-2723,-8 0-3491</inkml:trace>
</inkml:ink>
</file>

<file path=ppt/ink/ink1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6.573"/>
    </inkml:context>
    <inkml:brush xml:id="br0">
      <inkml:brushProperty name="width" value="0.025" units="cm"/>
      <inkml:brushProperty name="height" value="0.025" units="cm"/>
    </inkml:brush>
  </inkml:definitions>
  <inkml:trace contextRef="#ctx0" brushRef="#br0">1 26 14253,'0'0'3043,"53"-9"-1922,-17 2-32,6 1-736,0 2-321,3 4-192,-8 0-2147,-7 0-3458</inkml:trace>
</inkml:ink>
</file>

<file path=ppt/ink/ink1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51:34.923"/>
    </inkml:context>
    <inkml:brush xml:id="br0">
      <inkml:brushProperty name="width" value="0.025" units="cm"/>
      <inkml:brushProperty name="height" value="0.025" units="cm"/>
    </inkml:brush>
  </inkml:definitions>
  <inkml:trace contextRef="#ctx0" brushRef="#br0">1768 69 14382,'-8'0'-150,"-1"0"301,0-1 0,0 1 0,1-1 0,-1-1 1,0 0-1,0 0 0,1-1 0,0 0 0,-11-5 0,-1 0-32,-1 0 0,1 1 0,-1 0 0,-1 2-1,1 1 1,-39-3 0,-137 7 950,113 2-904,-438 1 209,502-3-355,-1 1 0,1 1 0,0 1 0,0 0 0,1 2 0,-1 0 1,1 1-1,0 2 0,0-1 0,1 2 0,0 1 0,1 0 1,0 1-1,0 1 0,1 0 0,-17 19 0,31-30-20,-34 38 10,-2-1 1,-1-2 0,-55 38 0,81-66-7,1 1 1,1 0 0,-1 1 0,1 0 0,1 1 0,-13 16 0,17-19-4,1 0 0,1 1 0,0-1 0,0 1 0,0 0 0,1 0-1,1 0 1,-1 0 0,1 0 0,1 1 0,-1 11 0,1-7-3,1 0-1,1 1 1,0-1-1,1 0 0,0 0 1,1 0-1,1 0 1,0-1-1,1 1 1,0-1-1,1 0 1,0 0-1,1-1 0,1 0 1,0 0-1,1-1 1,10 11-1,-12-13 26,26 31-144,2-1 1,47 41 0,-68-69 85,0 0 1,1-1 0,0-1-1,0 0 1,1-1 0,0-1-1,0-1 1,1 0 0,0-1-1,24 5 1,28-3 76,1-2 1,80-5-1,-58-1-26,13-3 17,167-26 0,102-42-35,-219 39-16,587-138 9,-696 162 13,-34 8-1,-1 0-1,0-1 1,1-1 0,-1 0-1,0 0 1,-1-1 0,1 0-1,-1-1 1,0 0-1,16-11 1,-24 13 14,0 1 0,0 0-1,0-1 1,-1 1 0,1-1 0,-1 1-1,1-1 1,-1 0 0,0 0 0,0 0-1,-1 0 1,1 1 0,0-1 0,-1 0-1,0 0 1,0 0 0,0 0 0,0 0 0,0 0-1,0 0 1,-1 0 0,0 0 0,1 0-1,-1 0 1,0 0 0,0 0 0,-2-2-1,-1-3 65,-1 0 0,1 0-1,-1 0 1,-1 1 0,1 0-1,-1 0 1,-12-10-1,-6-2 54,-1 1-1,-1 2 0,0 0 1,-1 2-1,0 1 0,-44-14 1,-185-44 464,172 51-300,-526-146 279,563 154-1456,-1 3 0,0 1 0,0 2 1,-1 3-1,-49 3 0,-4 6-4138</inkml:trace>
</inkml:ink>
</file>

<file path=ppt/ink/ink1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29:49.228"/>
    </inkml:context>
    <inkml:brush xml:id="br0">
      <inkml:brushProperty name="width" value="0.025" units="cm"/>
      <inkml:brushProperty name="height" value="0.025" units="cm"/>
    </inkml:brush>
  </inkml:definitions>
  <inkml:trace contextRef="#ctx0" brushRef="#br0">0 408 6342,'0'0'2189,"0"-8"-1885,1-27-208,-1 33-91,0 1-1,0-1 1,1 1-1,-1-1 1,1 1-1,-1-1 1,1 1-1,0-1 1,-1 1 0,1-1-1,0 1 1,0 0-1,0 0 1,0-1-1,0 1 1,0 0-1,0 0 1,0 0-1,1 0 1,-1 0-1,0 0 1,1 1 0,-1-1-1,1 0 1,-1 1-1,3-2 1,42-5 236,-33 6-108,41-10 878,-34 7-720,1 0 0,40-2 0,40 1 264,-62 2-355,69 2 1,334 19-191,-376-22 13,-1-2 0,85-19 0,-16 2-6,-91 19 40,73 2 0,-81 3-4,1-1 0,-1-2 0,51-9-1,398-107 365,-335 81-337,-90 20-8,1 3 0,1 2 0,121-6 0,492 18 3,-661-1 129,0 0 0,0-1 0,0 0 0,21-7-1,-54 15-1713,-14 3-3733</inkml:trace>
</inkml:ink>
</file>

<file path=ppt/ink/ink1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29:56.214"/>
    </inkml:context>
    <inkml:brush xml:id="br0">
      <inkml:brushProperty name="width" value="0.025" units="cm"/>
      <inkml:brushProperty name="height" value="0.025" units="cm"/>
    </inkml:brush>
  </inkml:definitions>
  <inkml:trace contextRef="#ctx0" brushRef="#br0">1 314 8456,'0'0'1383,"10"-2"-1330,142-8 51,21-2-5,18-27 261,241-82 1,-81 19-260,-296 91-18,1 3 1,0 3-1,1 2 0,107 8 0,-134 2 725,-29-2 671,-18 2-888,-237 54 930,-347 36 1,200-84-501,371-13-1007,17 0-5,0 1 1,1 0-1,-1 1 0,0 0 0,1 1 0,-19 7 0,93-10-1124,-32-6 359,-1-1 0,-1-1 0,1-2 0,44-21 0,4-7-2580</inkml:trace>
</inkml:ink>
</file>

<file path=ppt/ink/ink1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29:59.863"/>
    </inkml:context>
    <inkml:brush xml:id="br0">
      <inkml:brushProperty name="width" value="0.025" units="cm"/>
      <inkml:brushProperty name="height" value="0.025" units="cm"/>
    </inkml:brush>
  </inkml:definitions>
  <inkml:trace contextRef="#ctx0" brushRef="#br0">0 279 8776,'0'0'1442,"2"-2"1396,12-6-2431,162-36 1665,-70 15-1617,2 5 1,112-9-1,1060-11 218,-654-11 25,-485 37-67,-102 12-265,35-3 3758,-84 8-17043,-15-5 5616</inkml:trace>
</inkml:ink>
</file>

<file path=ppt/ink/ink1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0:07.290"/>
    </inkml:context>
    <inkml:brush xml:id="br0">
      <inkml:brushProperty name="width" value="0.025" units="cm"/>
      <inkml:brushProperty name="height" value="0.025" units="cm"/>
    </inkml:brush>
  </inkml:definitions>
  <inkml:trace contextRef="#ctx0" brushRef="#br0">3179 315 10378,'-14'-3'176,"-60"-9"1532,1-3 1,-119-41-1,119 26-1102,-2 4 1,-1 3-1,-1 4 1,-120-15-1,-79-1 743,-429-26-402,642 63-954,1 3 0,-113 24 0,-120 48 441,178-44-20,49-16-280,2 3-1,0 3 1,1 3 0,-71 39 0,116-53-131,2 1 0,-1 0 0,2 1 0,0 1 0,0 1 0,2 1 0,-16 19 0,21-22-13,1 1 0,0 0 0,1 1 0,1 0 0,0 0-1,1 0 1,1 1 0,1 0 0,0 0 0,-2 23 0,4-13 0,0 0 0,2 1 0,0-1 0,2 0 0,7 34 1,-4-42-6,0 0 0,2 0 1,0-1-1,1 1 1,1-2-1,0 1 0,24 31 1,-7-15 12,3-1 0,1-2 1,1 0-1,1-2 0,72 48 0,-52-45-5,1-2-1,1-3 1,103 36-1,-59-33 12,2-5 0,1-4 0,0-5-1,188 7 1,0-25-69,-1-12-1,504-92 0,-654 80 5,-2-7 0,-1-6 0,142-60 0,-212 71 20,0-3 1,-3-3-1,-1-3 1,-1-2-1,-3-2 1,-1-4-1,-2-1 1,47-54-1,-83 81 19,26-39 0,-40 52 30,0-1 0,-1 1-1,0-1 1,0 0 0,0 1-1,-1-1 1,0 0 0,-1-1-1,1 1 1,-1 0 0,0-8-1,-2 12 16,1-1-1,-1 0 1,0 1-1,0-1 0,0 0 1,-1 1-1,1-1 1,-1 1-1,0 0 0,0 0 1,0 0-1,0 0 1,0 0-1,-1 0 0,0 0 1,1 1-1,-1-1 1,0 1-1,0 0 1,0 0-1,-1 0 0,1 0 1,0 0-1,-5-1 1,-13-6 53,-1 1 0,-41-10 0,41 13-69,-361-88 613,-152-42-728,405 96-229,-282-78-1779,308 93-469,-1 4 1,-107-5-1,-10 19-6132</inkml:trace>
</inkml:ink>
</file>

<file path=ppt/ink/ink1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0:59.757"/>
    </inkml:context>
    <inkml:brush xml:id="br0">
      <inkml:brushProperty name="width" value="0.025" units="cm"/>
      <inkml:brushProperty name="height" value="0.025" units="cm"/>
    </inkml:brush>
  </inkml:definitions>
  <inkml:trace contextRef="#ctx0" brushRef="#br0">0 0 5317,'76'8'-32,"14"-4"32,24-4-2979</inkml:trace>
</inkml:ink>
</file>

<file path=ppt/ink/ink1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1:03.825"/>
    </inkml:context>
    <inkml:brush xml:id="br0">
      <inkml:brushProperty name="width" value="0.025" units="cm"/>
      <inkml:brushProperty name="height" value="0.025" units="cm"/>
    </inkml:brush>
  </inkml:definitions>
  <inkml:trace contextRef="#ctx0" brushRef="#br0">6668 3025 7271,'-264'-183'5708,"-123"-106"-1860,-208-122-2724,92 68-642,-394-309 650,-325-119-1030,1103 704 40,-4 6 0,-205-71 0,237 103-84,-1 5-1,-1 3 1,0 5 0,-154-8 0,138 22-71,0 5-1,0 5 1,0 4 0,1 5-1,-177 52 1,129-20 9,-193 55 77,323-97-39,0 1 0,0 1 0,1 1 0,-40 22 0,57-27-35,1 0 0,-1 0 1,1 1-1,0 0 0,1 1 0,-1 0 0,1-1 0,1 2 1,-1-1-1,1 1 0,0 0 0,1 0 0,0 0 0,0 1 1,1-1-1,0 1 0,-2 12 0,0 10-21,1 1-1,2-1 0,1 1 1,2 0-1,1 0 1,1-1-1,2 1 1,1-1-1,1 0 0,2-1 1,1 1-1,20 40 1,10 8-120,3-2 1,3-3-1,71 88 1,-82-118 141,3-1 1,1-1 0,3-3 0,0-1-1,3-2 1,74 46 0,-49-43 27,1-2 0,2-3 1,1-3-1,82 21 0,-24-17 57,221 29 0,130-23 4,0-27-65,216 16 289,-658-27-282,447 56 279,-416-45-257,0 3-1,-1 3 0,-1 4 1,111 52-1,-94-30-28,-2 4-1,-2 4 1,-3 3-1,-2 3 1,-3 4 0,104 114-1,-163-159 33,0 0 0,-2 2 1,0 0-1,-1 0 0,-1 1 0,-1 1 0,-1 0 0,-1 0 0,-1 1 0,-1 0 0,-2 0 0,0 1 0,-1-1 0,-1 1 0,-2 28 0,-1-23-15,-2-1-1,-1 1 0,-2 0 0,-1-1 1,-1 0-1,-1 0 0,-2-1 0,0 0 1,-2 0-1,-18 28 0,-35 50-4,-148 183-1,92-135-164,115-144 114,0-1 0,0 2 1,0-1-1,2 0 1,-1 1-1,1 0 0,1 0 1,0 1-1,0-1 0,1 0 1,1 1-1,0 0 1,0-1-1,2 1 0,-1 0 1,5 22-1,-3-24-16,0 1 1,1-1-1,0 0 0,1-1 0,0 1 1,1-1-1,0 1 0,0-1 0,1-1 1,0 1-1,1-1 0,0 0 0,0 0 1,1-1-1,-1 0 0,2-1 0,-1 1 1,18 9-1,3-3 25,0-2-1,1 0 1,0-2 0,0-2 0,54 7 0,163 2 5,-166-13 1,-10 0 4,764 11 222,-739-19-176,1-5 1,-1-3 0,172-49-1,-202 42-3,-1-4 1,-1-2-1,-2-2 1,0-4-1,-2-2 0,65-49 1,-103 65-15,-1 0 1,0-1-1,-2-1 0,0-1 1,-1-1-1,-1 0 0,-2-2 1,0 1-1,-1-2 0,-2 0 1,0 0-1,13-46 0,-19 49 7,-1 0 0,-1 0 0,-1-1 0,-1 1-1,-1-1 1,-1 1 0,-1 0 0,-1-1 0,-1 1 0,-1 0-1,-1 0 1,-1 0 0,0 0 0,-2 1 0,-1 1-1,-13-25 1,-9-6 237,-2 2 0,-1 2 0,-82-85 0,-146-107 815,201 189-1141,-1 2 1,-3 2-1,-1 4 1,-3 2-1,0 4 1,-3 3-1,-1 2 1,-1 4-1,-1 4 1,-1 2-1,-79-10 1,43 13-2702,3-5-1931</inkml:trace>
</inkml:ink>
</file>

<file path=ppt/ink/ink1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1:15.941"/>
    </inkml:context>
    <inkml:brush xml:id="br0">
      <inkml:brushProperty name="width" value="0.025" units="cm"/>
      <inkml:brushProperty name="height" value="0.025" units="cm"/>
    </inkml:brush>
  </inkml:definitions>
  <inkml:trace contextRef="#ctx0" brushRef="#br0">1586 163 9705,'0'0'1511,"-10"-8"-913,-1-4-415,0 1 31,0 0 1,0 0-1,-1 1 0,-20-12 0,13 12-131,-1 2 0,0 1 0,-1 0 0,-35-5 0,-86-8 970,25 11-238,0 5 0,-187 17 0,271-8-819,0 1 0,0 2-1,0 1 1,1 2 0,1 1-1,0 1 1,0 2-1,-44 29 1,40-21 51,0 2 0,2 1-1,1 2 1,2 1 0,0 2 0,-36 48 0,57-66-42,0 1 1,0-1 0,1 1-1,1 1 1,0 0 0,1 0-1,1 0 1,0 0 0,1 1-1,0 0 1,2 0 0,0 0-1,1 0 1,0 0 0,1 0-1,1 1 1,1-1 0,0 0-1,1 0 1,1-1 0,0 1-1,1-1 1,1 1 0,0-2-1,1 1 1,1-1 0,0 0-1,1 0 1,0-1 0,1 0-1,0-1 1,22 19 0,-13-15-8,1-2 0,0 0 0,1-1 0,1-1 0,0-1 0,1-1 0,-1-1 0,2-1 0,-1-1 0,43 6 0,-6-4 8,0-4-1,0-2 0,74-6 1,-72-3 2,0-2 0,-1-3 0,106-33 1,168-90 454,-246 92-357,108-72-1,-151 83 25,-1-2 0,-2-2 0,72-75 0,-105 99 64,-1 0 1,0 0-1,-1-1 0,0 0 0,-1-1 0,0 1 0,-1-1 0,-1-1 1,0 1-1,5-23 0,-9 29-117,0 1 0,-1-1 1,1 0-1,-2 1 0,1-1 1,-1 0-1,1 1 0,-2-1 1,1 0-1,-1 1 0,0 0 0,0-1 1,-1 1-1,0 0 0,0 0 1,-1 0-1,1 1 0,-1-1 0,0 1 1,-1 0-1,1 0 0,-1 0 1,0 1-1,-8-6 0,0 1-69,-1 0 0,0 1 0,0 1 0,-1 0 0,0 1 0,-1 0 0,1 2 0,-1 0 0,-28-4 1,-11 2-74,-83 3 1,57 6-134,0 3-1,1 4 1,-109 27-1,69-3-2850,-173 72 0,221-78-2385</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8.667"/>
    </inkml:context>
    <inkml:brush xml:id="br0">
      <inkml:brushProperty name="width" value="0.025" units="cm"/>
      <inkml:brushProperty name="height" value="0.025" units="cm"/>
    </inkml:brush>
  </inkml:definitions>
  <inkml:trace contextRef="#ctx0" brushRef="#br0">193 172 10890,'0'0'3737,"-4"-10"134,2 3-3144,-1 0 0,0 0 0,0 1 0,0-1 0,-1 1 1,0 0-1,-5-6 0,8 11-604,-1-1 0,1 1-1,-1-1 1,1 1 0,-1 0 0,0 0 0,0-1-1,1 1 1,-1 1 0,0-1 0,0 0 0,0 0 0,0 1-1,0-1 1,0 1 0,0 0 0,0-1 0,-1 1-1,1 0 1,0 0 0,0 0 0,0 1 0,0-1 0,0 0-1,0 1 1,0-1 0,0 1 0,0 0 0,0 0 0,0 0-1,0 0 1,0 0 0,1 0 0,-1 0 0,0 1-1,-1 1 1,-5 4-5,0 2 1,0-1-1,1 1 0,0 0 0,1 0 0,0 0 0,0 1 0,1 0 0,0 0 0,1 1 1,0-1-1,1 1 0,0 0 0,1 0 0,-2 13 0,4-22-106,0-1-1,-1 0 1,1 0-1,0 0 1,0 0-1,0 1 1,0-1-1,1 0 1,-1 0-1,0 0 1,0 0-1,1 0 0,-1 0 1,0 1-1,1-1 1,-1 0-1,1 0 1,0 0-1,-1 0 1,1 0-1,0-1 1,-1 1-1,1 0 1,0 0-1,0 0 1,0-1-1,0 1 1,0 0-1,1 0 1,0 0 10,1-1 0,-1 0 0,1 1 0,0-1 0,-1 0 0,1 0 0,-1 0 0,1-1 0,-1 1 1,1-1-1,-1 1 0,5-2 0,4-3 46,0 1 0,0-2 0,0 1 0,17-13 0,-14 7-41,0 0 1,0-1 0,-1-1-1,-1 0 1,0-1 0,-1 0 0,0 0-1,-2-1 1,1-1 0,-2 0-1,0 0 1,-1 0 0,0-1-1,-2 0 1,5-21 0,-12 30 85,-6 18-124,-8 20 5,7-8 49,1 0 0,2 1 1,0 0-1,1 0 0,1 0 1,1 1-1,1-1 0,2 25 1,0-44-41,0-1 0,1 1 0,-1 0 0,1-1 0,0 1 0,0 0 0,0-1-1,1 1 1,-1-1 0,1 0 0,0 1 0,-1-1 0,2 0 0,-1 0 0,0 0 0,1 0 0,-1-1 0,1 1 0,0-1 0,0 1 0,0-1 0,0 0 0,0 0 0,0-1 0,0 1 0,1 0 0,-1-1 0,1 0 0,-1 0 0,1 0 0,0 0 0,5 0 0,-2-1-2,0 1 1,1-1-1,-1-1 0,1 0 0,-1 0 0,0 0 0,0-1 1,0 0-1,0 0 0,0-1 0,0 0 0,0 0 1,-1 0-1,1-1 0,10-8 0,-3-2-1,0 0 0,-1 0 0,0-1 0,-2-1 0,1 0 0,-2 0 0,0-1 0,-1-1 0,-1 0 0,-1 0 0,8-27 0,-30 133 0,13-80 0,0 1 0,1-1 0,1 1 0,-1-1 0,1 1 0,1 0 0,2 15 0,-2-21 0,0-1 0,0 0 0,0 0 0,0 1 0,0-1 0,1 0 0,-1 0 0,1 0 0,-1 0 0,1 0 0,0-1 0,0 1 0,0 0 0,0-1 0,0 0 0,0 1 0,0-1 0,0 0 0,1 0 0,-1 0 0,0 0 0,1 0 0,-1-1 0,1 1 0,-1-1 0,1 0 0,-1 0 0,1 1 0,-1-2 0,5 1 0,0-1 0,1 0 0,-1-1 0,1 0 0,-1 0 0,0 0 0,0-1 0,0 0 0,0-1 0,0 1 0,-1-1 0,1-1 0,-1 1 0,0-1 0,-1 0 0,1 0 0,-1-1 0,0 1 0,7-12 0,-5 8 0,0 0 0,-1-1 0,-1 0 0,0 0 0,0 0 0,-1-1 0,0 0 0,0 0 0,-2 0 0,1 0 0,1-22 0,-4 33 0,0-1 0,0 1 0,0-1 0,0 1 0,0 0 0,0-1 0,0 1 0,0-1 0,0 1 0,0-1 0,0 1 0,0-1 0,0 1 0,0 0 0,-1-1 0,1 1 0,0-1 0,0 1 0,-1 0 0,1-1 0,0 1 0,0 0 0,-1-1 0,1 1 0,0 0 0,-1-1 0,1 1 0,-1 0 0,1 0 0,0-1 0,-1 1 0,1 0 0,-1 0 0,1 0 0,0 0 0,-1-1 0,1 1 0,-1 0 0,1 0 0,-1 0 0,1 0 0,-1 0 0,1 0 0,0 0 0,-1 0 0,1 1 0,-1-1 0,1 0 0,-1 0 0,1 0 0,-1 0 0,1 0 0,0 1 0,-1-1 0,1 0 0,0 0 0,-1 1 0,1-1 0,0 0 0,-1 1 0,1-1 0,0 0 0,-1 1 0,1 0 0,-24 24 0,16-8 0,1 0 0,0 0 0,-7 35 0,12-42 0,0 0 0,0 0 0,2 1 0,-1-1 0,1 0 0,1 0 0,-1 1 0,5 17 0,-4-27-164,-1 1-1,1-1 1,0 1-1,0-1 1,0 1-1,-1-1 1,1 1-1,0-1 1,1 0-1,-1 0 1,0 0-1,0 1 1,1-1-1,-1 0 1,2 1-1,-1-2-201,-1 1 0,0 0 0,1-1 0,-1 1 0,0-1 0,1 0-1,-1 1 1,1-1 0,-1 0 0,0 0 0,1 0 0,-1 0 0,1 0 0,-1 0 0,1 0 0,-1 0-1,0-1 1,3 0 0,13-10-9969</inkml:trace>
</inkml:ink>
</file>

<file path=ppt/ink/ink1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2:40.046"/>
    </inkml:context>
    <inkml:brush xml:id="br0">
      <inkml:brushProperty name="width" value="0.025" units="cm"/>
      <inkml:brushProperty name="height" value="0.025" units="cm"/>
    </inkml:brush>
  </inkml:definitions>
  <inkml:trace contextRef="#ctx0" brushRef="#br0">432 81 1730,'0'0'7303,"3"-9"-6311,1-2-427,4-10-37,-6-6 3147,-2 26-3600,-1 0 1,0 1-1,1-1 1,-1 0-1,0 0 1,0 0-1,0 0 1,0 1 0,0-1-1,0 0 1,0 1-1,0-1 1,0 1-1,0-1 1,0 1-1,0 0 1,0-1-1,0 1 1,-1 0 0,1 0-1,0 0 1,0 0-1,0 0 1,-1 0-1,0 0 1,-42-1 579,38 1-424,-7 1-167,-1 1 0,1 0 0,0 1 0,1 1 0,-1 0 0,0 0 0,1 1 0,0 1 0,0 0 0,1 0 0,0 1 0,-21 18 0,12-9-32,1 2 0,0 1 1,1 0-1,1 1 0,-23 36 0,32-43-9,0 1-1,1-1 0,1 1 0,0 1 1,1-1-1,0 1 0,1 0 1,1 0-1,-2 19 0,5-28 9,0 0-1,0 0 1,0 0-1,1-1 1,-1 1-1,2 0 1,-1 0-1,0 0 1,1-1-1,0 1 1,1-1-1,-1 0 1,1 1-1,0-1 1,0 0-1,1 0 1,-1-1-1,1 1 1,0-1-1,0 0 1,1 0-1,-1 0 1,1-1-1,0 1 1,0-1-1,9 4 1,0-1 91,1 0-1,0-1 1,1-1 0,-1-1 0,1 0 0,-1-1 0,1 0 0,0-2-1,0 0 1,0 0 0,-1-2 0,1 0 0,0 0 0,-1-2 0,0 0-1,0 0 1,0-2 0,0 0 0,-1 0 0,0-2 0,0 1 0,0-2-1,-1 0 1,-1 0 0,0-2 0,0 1 0,-1-1 0,12-15 0,-12 10 31,1 0 1,-2-1-1,-1 0 1,0-1-1,10-29 1,-15 37-122,-1-1 1,0 0 0,-1 0 0,0 0-1,0-1 1,-2 1 0,1 0-1,-1 0 1,-1-1 0,0 1-1,-3-13 1,3 21-50,0-1 1,0 1-1,-1 0 0,1 0 0,-1 0 1,1 1-1,-1-1 0,0 0 1,0 1-1,0-1 0,0 1 1,-1-1-1,1 1 0,-1 0 1,1 0-1,-1 0 0,0 0 1,0 1-1,0-1 0,0 1 0,0 0 1,0 0-1,0 0 0,-6-1 1,1 0-706,-1 1 0,0 1 0,1 0 1,-1 0-1,0 0 0,1 1 0,-1 1 0,-10 2 1,-7 3-5429</inkml:trace>
</inkml:ink>
</file>

<file path=ppt/ink/ink1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2:41.147"/>
    </inkml:context>
    <inkml:brush xml:id="br0">
      <inkml:brushProperty name="width" value="0.025" units="cm"/>
      <inkml:brushProperty name="height" value="0.025" units="cm"/>
    </inkml:brush>
  </inkml:definitions>
  <inkml:trace contextRef="#ctx0" brushRef="#br0">690 106 4100,'0'0'6443,"-5"-9"-5386,3 6-942,0-1-1,0 0 0,-1 0 0,1 1 1,-1 0-1,0-1 0,0 1 0,-1 0 0,1 0 1,-1 1-1,1-1 0,-1 1 0,0 0 1,0 0-1,0 0 0,0 0 0,0 1 1,0-1-1,-6 0 0,-15-2 210,-1 0 1,0 2-1,0 1 1,0 1-1,0 1 0,1 2 1,-1 0-1,0 2 0,1 0 1,-38 14-1,42-11-228,0 1 1,0 1-1,1 1 1,0 1-1,1 0 0,0 2 1,1 0-1,0 1 0,1 0 1,1 2-1,1 0 0,-15 21 1,25-31-101,1 0 0,-1 0 1,2 0-1,-1 0 1,1 0-1,0 1 0,1-1 1,0 1-1,0 0 0,0 0 1,1-1-1,0 1 0,1 0 1,0 0-1,0 0 1,1 0-1,0 0 0,0 0 1,0 0-1,1 0 0,5 12 1,-3-12 11,1 1 1,0-1-1,0 0 0,0-1 1,1 1-1,0-1 1,1 0-1,0-1 1,0 0-1,0 0 0,0 0 1,1-1-1,0 0 1,0 0-1,1-1 0,-1 0 1,1-1-1,11 3 1,-1-1 164,0-1 0,1-2 0,-1 0 0,1 0 0,0-2 0,-1-1 0,1 0 0,-1-1 0,1-2 0,-1 1 0,0-2 0,0-1 0,-1 0 0,0-2 0,0 0 0,0 0 0,-1-2 0,17-12 0,-20 12-49,0 0 1,0 0 0,-1-2-1,-1 0 1,0 0-1,-1-1 1,0 0 0,-1-1-1,0 0 1,-1-1 0,-1 0-1,0 0 1,-2-1 0,1 0-1,-2 0 1,0-1-1,-1 1 1,0-1 0,-2 0-1,2-30 1,-4 40-119,-1 1-1,1-1 1,-1 1 0,0 0-1,-1-1 1,1 1-1,-1 0 1,0 0 0,-1 0-1,0 0 1,0 0-1,0 0 1,0 1 0,-1 0-1,0 0 1,-5-6 0,3 6 18,0 0 0,-1 0 0,0 0 0,0 1 0,0 0 0,0 0 0,-1 1 0,1 0 0,-1 0 0,0 1 0,-10-2 1,1 1-314,0 1 0,0 0 1,0 2-1,-34 3 0,31-1-986,0 1-1,1 2 1,-30 9 0,22-5-4283,12-7-3442</inkml:trace>
</inkml:ink>
</file>

<file path=ppt/ink/ink1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3:02.338"/>
    </inkml:context>
    <inkml:brush xml:id="br0">
      <inkml:brushProperty name="width" value="0.025" units="cm"/>
      <inkml:brushProperty name="height" value="0.025" units="cm"/>
    </inkml:brush>
  </inkml:definitions>
  <inkml:trace contextRef="#ctx0" brushRef="#br0">47 76 6118,'-4'-1'983,"0"1"1,0-1-1,0-1 1,0 1 0,1 0-1,-1-1 1,0 0-1,1 0 1,-4-3-1,6 5-859,1 0 0,0 0 0,-1-1 0,1 1 0,-1-1 0,1 1 0,0 0 0,0-1 0,-1 1 0,1-1 0,0 1 0,0 0 0,-1-1 0,1 1 0,0-1 0,0 1 0,0-1 0,0 1 0,0-1 0,0 1 0,0-1 0,0 1 0,0-1-1,0 1 1,0-1 0,0 1 0,0-1 0,0 0 0,1 0 61,0 0 1,0-1-1,0 1 0,0 0 0,1 0 0,-1 0 0,0 0 0,0 0 0,1 0 1,-1 1-1,0-1 0,1 0 0,-1 1 0,3-1 0,14-4 405,0 1 0,0 1 1,0 1-1,1 1 0,-1 0 0,0 2 0,20 2 0,18-1-389,-13-1-489,44 0 813,-47-8-2703,-8-10-3531,-41 17-8123</inkml:trace>
</inkml:ink>
</file>

<file path=ppt/ink/ink1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3:02.697"/>
    </inkml:context>
    <inkml:brush xml:id="br0">
      <inkml:brushProperty name="width" value="0.025" units="cm"/>
      <inkml:brushProperty name="height" value="0.025" units="cm"/>
    </inkml:brush>
  </inkml:definitions>
  <inkml:trace contextRef="#ctx0" brushRef="#br0">1 63 16432,'0'0'7025,"8"2"-5765,12 3-732,1-2 1,-1-1-1,0 0 1,1-1-1,27-3 1,-21-1-928,1 0 0,-1-2 0,49-15 0,-73 19-167,0 0 0,0-1 0,0 1 0,0 0 0,0-1 0,-1 0 0,1 0 1,0 1-1,-1-2 0,1 1 0,-1 0 0,0 0 0,0-1 0,3-4 1,-1-6-5420</inkml:trace>
</inkml:ink>
</file>

<file path=ppt/ink/ink1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3:03.039"/>
    </inkml:context>
    <inkml:brush xml:id="br0">
      <inkml:brushProperty name="width" value="0.025" units="cm"/>
      <inkml:brushProperty name="height" value="0.025" units="cm"/>
    </inkml:brush>
  </inkml:definitions>
  <inkml:trace contextRef="#ctx0" brushRef="#br0">114 301 17328,'0'0'8013,"-5"-8"-7495,2 5-468,0-1 0,0 1 0,-1-1 0,1 1 0,-1 0 0,0 0 0,0 0 0,0 1 0,-8-4 0,11 5-28,-1 1-1,1 0 1,-1-1 0,0 1-1,1 0 1,-1 0 0,0 0-1,1 0 1,-1 0 0,0 0-1,1 1 1,-1-1 0,0 0-1,1 1 1,-1 0 0,1-1-1,-1 1 1,1 0 0,-1-1-1,1 1 1,0 0 0,-1 0-1,1 0 1,0 1 0,0-1-1,-1 0 1,1 0 0,0 1-1,0-1 1,0 0 0,1 1-1,-1-1 1,0 1 0,1-1-1,-1 1 1,0 0 0,1-1-1,0 1 1,-1 1 0,-2 6 14,0 0 0,1 0 1,0 0-1,0 0 0,1 0 0,0 0 1,0 1-1,1-1 0,1 0 0,0 1 1,0-1-1,3 12 0,-3-17-36,1 0-1,-1 1 0,1-1 1,0 0-1,0 0 0,0-1 1,1 1-1,-1 0 1,1-1-1,0 1 0,0-1 1,0 0-1,1 0 0,-1 0 1,1-1-1,-1 1 1,1-1-1,0 0 0,0 0 1,0 0-1,0 0 0,1-1 1,-1 0-1,0 0 0,0 0 1,1 0-1,6 0 1,-2-1 8,0-1 0,0 1 0,0-2 0,0 1 1,0-1-1,0-1 0,0 0 0,-1 0 1,1 0-1,-1-1 0,0-1 0,0 1 1,0-1-1,-1-1 0,1 1 0,10-13 0,6-5 283,-2-1 0,-1-1-1,25-38 1,-35 47-135,0 1-1,-1-1 1,-1-1 0,0 0 0,-2 0-1,0-1 1,0 0 0,-2 0-1,0-1 1,-1 1 0,1-23 0,-4 38-135,-1 1 0,0-1 0,0 1 0,0-1 0,0 1 0,0-1 0,-1 1 0,1 0 0,-1-1 0,1 1 0,-1-1 0,0 1 0,0 0 0,0 0 0,0 0 0,-1-1 0,1 1 0,0 0 0,-1 0 0,1 1 0,-1-1 0,0 0 0,0 0 0,0 1 0,0-1 0,0 1 0,0 0 0,0-1 0,0 1 0,0 0 0,-1 0 0,1 1 0,0-1 0,-1 0 0,1 1 0,-1-1 0,1 1 0,-1 0 0,1 0 0,0 0 0,-5 1 0,0-1-14,0 2 0,0-1 0,0 1 1,0 0-1,0 0 0,0 1 0,0 0 0,1 0 0,0 1 0,-1 0 0,1 0 1,1 0-1,-9 7 0,-11 17-47,1 1-1,1 1 1,2 1 0,-23 43 0,0 16-3987,43-97-7632,1-13-539</inkml:trace>
</inkml:ink>
</file>

<file path=ppt/ink/ink1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3:04.187"/>
    </inkml:context>
    <inkml:brush xml:id="br0">
      <inkml:brushProperty name="width" value="0.025" units="cm"/>
      <inkml:brushProperty name="height" value="0.025" units="cm"/>
    </inkml:brush>
  </inkml:definitions>
  <inkml:trace contextRef="#ctx0" brushRef="#br0">272 167 11339,'-3'-2'283,"-1"0"0,0 0 0,0 1 1,0 0-1,0-1 0,-1 2 0,1-1 1,0 0-1,0 1 0,-1 0 0,1 0 0,0 0 1,0 0-1,-1 1 0,1 0 0,0-1 1,0 2-1,-4 0 0,4 0-216,1 1 0,0-1 0,0 1 0,0 0 0,0-1 0,0 1 0,0 1 0,1-1 0,-1 0 0,1 0 0,0 1 0,0 0 0,1-1 0,-1 1 0,1 0 0,-1 0 0,1 0 0,0-1 0,0 6 0,-3 11-5,1 1 0,1-1 0,1 1 0,1 0 1,1 0-1,0 0 0,2-1 0,0 1 0,1-1 1,1 0-1,1 0 0,1 0 0,1-1 0,1 0 0,0 0 1,15 20-1,-21-34-60,1-1-1,-1 1 1,1-1 0,0 0 0,1 0-1,-1-1 1,1 1 0,-1-1 0,1 0-1,0 0 1,1 0 0,9 3 0,-12-5 2,1-1 1,-1 1 0,1-1 0,-1 1 0,1-1-1,-1 0 1,1-1 0,-1 1 0,0-1 0,1 1-1,-1-1 1,1 0 0,-1 0 0,0 0 0,0-1 0,1 1-1,-1-1 1,0 0 0,0 0 0,-1 0 0,1 0-1,4-4 1,5-7 156,0-1 0,-1 0 0,-1 0-1,0-1 1,-1-1 0,0 1 0,5-18 0,5-14 501,15-60 0,-27 83-252,0-1 0,-2 1 0,-1-1 0,-2-1 1,1-32-1,-3 52-326,0 0 0,-1 0 0,0 0 1,0 0-1,0 0 0,0 0 1,-1 0-1,0 1 0,0-1 0,-1 1 1,0-1-1,0 1 0,0 0 0,0 0 1,-1 0-1,0 0 0,0 1 1,0 0-1,0 0 0,-1 0 0,0 0 1,0 0-1,0 1 0,0 0 0,0 0 1,-1 1-1,-8-4 0,2 2-57,0 1 0,-1 0-1,1 1 1,0 1 0,-1 0-1,1 0 1,-1 1 0,1 1 0,-1 0-1,1 0 1,0 1 0,-1 1-1,1 0 1,0 1 0,1 1-1,-13 5 1,-4 6-412,0 0 0,2 2-1,0 2 1,1 0 0,-23 24-1,47-44 319,1 1-130,-1 0 0,0 0 0,1-1 0,-1 1 0,0 0 0,1-1 0,-1 1 1,0 0-1,0-1 0,0 1 0,1-1 0,-1 0 0,0 1 0,0-1 0,0 0 0,0 1 0,0-1 0,0 0 0,0 0 0,0 0 0,0 0 0,0 0 0,0 0 0,0 0 0,-8-5-5221</inkml:trace>
</inkml:ink>
</file>

<file path=ppt/ink/ink1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3:04.903"/>
    </inkml:context>
    <inkml:brush xml:id="br0">
      <inkml:brushProperty name="width" value="0.025" units="cm"/>
      <inkml:brushProperty name="height" value="0.025" units="cm"/>
    </inkml:brush>
  </inkml:definitions>
  <inkml:trace contextRef="#ctx0" brushRef="#br0">41 42 13389,'0'0'7409,"-6"16"-7174,-2 6-207,1 0 0,1 0 0,1 1-1,-3 41 1,9 178 108,2-208-122,2 0 0,1-1 0,1 0-1,2 0 1,14 35 0,-19-58-20,1 0 0,0-1 1,0 0-1,1 0 0,0 0 1,1 0-1,0-1 0,11 10 0,-16-16-13,0 0-1,0 0 1,1 0-1,0-1 1,-1 1-1,1-1 1,0 1-1,-1-1 1,1 0-1,0 0 1,0 0-1,0-1 1,0 1-1,0-1 1,0 1-1,0-1 0,0 0 1,0 0-1,0-1 1,0 1-1,0 0 1,0-1-1,0 0 1,0 0-1,0 0 1,0 0-1,0 0 1,0 0-1,-1-1 1,1 0-1,-1 1 1,1-1-1,3-3 1,2-3 7,0-1 0,-1 1 0,1-1 0,-2-1 1,1 1-1,-1-1 0,-1 0 0,6-15 0,29-93 129,-25 67 96,-3 0 0,-1 0 0,-4-1-1,-1-1 1,-3 1 0,-5-88 0,1 134-207,0 0 0,0 0 0,0 0 0,-1 0 0,0 0 1,0 0-1,-1 1 0,1-1 0,-1 1 0,0-1 0,-1 1 1,1 0-1,-1 0 0,0 1 0,-9-8 0,10 9-57,0 1-1,0 0 0,0 1 1,-1-1-1,1 1 0,0-1 1,-1 1-1,1 0 1,-1 0-1,0 1 0,1-1 1,-1 1-1,0 0 0,1 0 1,-1 0-1,0 0 1,1 0-1,-1 1 0,1 0 1,-1 0-1,0 0 0,1 0 1,0 0-1,-1 1 1,1-1-1,0 1 0,0 0 1,-4 3-1,-3 3-198,0 0 1,1 0-1,0 1 0,0 1 1,1-1-1,0 2 1,1-1-1,0 1 0,1 0 1,0 0-1,-7 19 1,-5 19-2007,-17 76 1,27-94 776,-14 62-3747</inkml:trace>
</inkml:ink>
</file>

<file path=ppt/ink/ink1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5:22.144"/>
    </inkml:context>
    <inkml:brush xml:id="br0">
      <inkml:brushProperty name="width" value="0.025" units="cm"/>
      <inkml:brushProperty name="height" value="0.025" units="cm"/>
    </inkml:brush>
  </inkml:definitions>
  <inkml:trace contextRef="#ctx0" brushRef="#br0">1 194 5477,'0'0'7794,"11"1"-6886,823-32 2049,-410-31-2156,44-3 155,-407 63-878,-35 2 39,-55-1 157,-96 7 832,-153 27 0,24-2-1065,238-29-40,-689 49 222,1071-82-1349,1020-83 2477,-1324 109-1293,-102-1 471,-668 48-124,73 2-2107,510-47-1715,5-13-3470</inkml:trace>
</inkml:ink>
</file>

<file path=ppt/ink/ink1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5:23.373"/>
    </inkml:context>
    <inkml:brush xml:id="br0">
      <inkml:brushProperty name="width" value="0.025" units="cm"/>
      <inkml:brushProperty name="height" value="0.025" units="cm"/>
    </inkml:brush>
  </inkml:definitions>
  <inkml:trace contextRef="#ctx0" brushRef="#br0">223 1 8616,'0'0'166,"-11"0"122,-2 1-391,-50 3 2922,58-4-2268,0 1-1,0 0 0,-1 0 1,2 0-1,-1 1 1,0 0-1,0 0 1,0 0-1,1 0 0,-7 5 1,10-7-534,1 1 1,0-1-1,0 0 1,0 0 0,-1 0-1,1 1 1,0-1-1,0 0 1,0 0-1,-1 0 1,1 1-1,0-1 1,0 0-1,0 0 1,0 1-1,0-1 1,0 0-1,0 1 1,0-1 0,-1 0-1,1 0 1,0 1-1,0-1 1,0 0-1,0 0 1,0 1-1,1-1 1,-1 0-1,0 1 1,0-1-1,0 0 1,0 0-1,0 1 1,0-1 0,0 0-1,0 0 1,1 1-1,-1-1 1,13 8 119,18 0-163,48 2 110,1-4-1,141-6 0,-173-2-76,296-15 108,91-2 506,-520 34 2370,-2 2-3051,-417 50 474,-18 2 966,764-119-2092,43-8 767,178 0-1710,-577 68 3497,-284 78-1462,-52 9-3942,295-77-1637</inkml:trace>
</inkml:ink>
</file>

<file path=ppt/ink/ink1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09.435"/>
    </inkml:context>
    <inkml:brush xml:id="br0">
      <inkml:brushProperty name="width" value="0.025" units="cm"/>
      <inkml:brushProperty name="height" value="0.025" units="cm"/>
    </inkml:brush>
  </inkml:definitions>
  <inkml:trace contextRef="#ctx0" brushRef="#br0">0 157 7655,'0'0'10971,"13"0"-10224,138-1 1351,223-29 0,-122 5-1836,1191-8-12,-1412 34-218,-44 0 404,-53-1 287,60 0-716,-1070 41 242,195 107-185,845-134-277,162-21 132,170-30-1,-105 9 74,1197-51-2720,-1998 60 3630,-414 49 1315,594-12-1338,375-16-819,6 0-442,88-6-897,551-99-11097,-553 95 11385,139-32-5490</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9.012"/>
    </inkml:context>
    <inkml:brush xml:id="br0">
      <inkml:brushProperty name="width" value="0.025" units="cm"/>
      <inkml:brushProperty name="height" value="0.025" units="cm"/>
    </inkml:brush>
  </inkml:definitions>
  <inkml:trace contextRef="#ctx0" brushRef="#br0">6 0 17232,'0'0'6951,"-6"61"-6887,34-38-1057,1-4-2787,4-5-2914</inkml:trace>
</inkml:ink>
</file>

<file path=ppt/ink/ink1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59.155"/>
    </inkml:context>
    <inkml:brush xml:id="br0">
      <inkml:brushProperty name="width" value="0.025" units="cm"/>
      <inkml:brushProperty name="height" value="0.025" units="cm"/>
    </inkml:brush>
  </inkml:definitions>
  <inkml:trace contextRef="#ctx0" brushRef="#br0">272 1 5894,'0'0'13564,"-9"9"-12277,-14 19-242,1 0 0,1 2 0,-33 63 0,31-46 120,-57 137 1477,71-160-2520,1 0 1,2 0 0,1 0 0,0 1-1,-1 47 1,6-69-118,0 0 0,1 0 0,-1 0 0,1 0 1,0 0-1,0 0 0,0 0 0,0 0 0,0-1 0,1 1 1,-1 0-1,1 0 0,0-1 0,0 1 0,0-1 0,0 0 0,0 0 1,0 1-1,1-1 0,-1-1 0,1 1 0,-1 0 0,1-1 0,0 1 1,0-1-1,0 0 0,0 0 0,0 0 0,0 0 0,0 0 0,0-1 1,0 1-1,6-1 0,2 1-593,0 0-1,0-1 1,0-1 0,0 0-1,0 0 1,0-1 0,0 0 0,17-6-1,17-17-6351,0-6-5119</inkml:trace>
</inkml:ink>
</file>

<file path=ppt/ink/ink1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02.539"/>
    </inkml:context>
    <inkml:brush xml:id="br0">
      <inkml:brushProperty name="width" value="0.025" units="cm"/>
      <inkml:brushProperty name="height" value="0.025" units="cm"/>
    </inkml:brush>
  </inkml:definitions>
  <inkml:trace contextRef="#ctx0" brushRef="#br0">0 313 16015,'0'0'6524,"11"-9"-4821,297-269 28,-300 270-1791,-7 6 45,0 1 0,0 0 0,1-1 1,-1 1-1,0 0 0,1 0 1,-1 0-1,1 0 0,-1 0 1,1 0-1,-1 0 0,1 1 1,-1-1-1,1 0 0,0 1 1,3-1-1,-4 1 19,-1 1 0,0-1 1,1 1-1,-1-1 0,1 1 0,-1 0 1,0-1-1,1 1 0,-1 0 0,0-1 0,0 1 1,1 0-1,-1-1 0,0 1 0,0 0 1,0-1-1,0 1 0,0 0 0,0 0 0,0-1 1,0 1-1,0 0 0,0-1 0,0 1 1,-1 0-1,1 1 0,-21 62 1189,-1-12-551,11-30-235,1 1 0,1 1-1,1 0 1,1 0 0,1 0 0,1 1 0,-1 25 0,10-38-3584,-3-12 2996,-1 1-1,0-1 1,0 0 0,0 0-1,1 0 1,-1 0-1,0 0 1,0 1 0,1-1-1,-1 0 1,0 0-1,1 0 1,-1 0 0,0 0-1,0 0 1,1 0-1,-1 0 1,0 0 0,0 0-1,1 0 1,-1 0-1,0 0 1,1 0 0,-1-1-1,0 1 1,0 0-1,1 0 1,-1 0 0,0 0-1,0 0 1,0 0-1,1-1 1,-1 1 0,0 0-1,0 0 1,0 0-1,1-1 1,-1 1 0,0 0-1,0 0 1,0-1-1,0 1 1,0 0 0,1 0-1,-1-1 1,0 1-1,0 0 1,0 0 0,0-1-1,5-13-15363</inkml:trace>
</inkml:ink>
</file>

<file path=ppt/ink/ink1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20.886"/>
    </inkml:context>
    <inkml:brush xml:id="br0">
      <inkml:brushProperty name="width" value="0.025" units="cm"/>
      <inkml:brushProperty name="height" value="0.025" units="cm"/>
    </inkml:brush>
  </inkml:definitions>
  <inkml:trace contextRef="#ctx0" brushRef="#br0">76 155 5990,'-8'-1'2936,"1"1"-2271,1 0-164,1-1 0,-1 1 0,0-1 0,1 0 0,-1 0 0,1-1 0,0 1 0,-1-1 0,-4-3-1,10 5-460,0-1-1,0 1 1,0 0-1,0-1 1,1 1-1,-1-1 1,0 1-1,0 0 1,0 0-1,1-1 0,-1 1 1,0 0-1,0-1 1,1 1-1,-1 0 1,0 0-1,1-1 1,-1 1-1,0 0 1,1 0-1,-1 0 0,1 0 1,-1-1-1,0 1 1,1 0-1,-1 0 1,0 0-1,1 0 1,-1 0-1,1 0 0,-1 0 1,0 0-1,1 0 1,-1 0-1,1 0 1,-1 0-1,0 0 1,1 1-1,-1-1 1,1 0-1,345-18 991,462-39-784,-646 38 325,298-20 721,-467 39-1279,1 1 1,0 0-1,0 1 1,0-1-1,0 1 0,0 0 1,-10 6-1,-22 12-2872,31-16 1506,-1 0-3425</inkml:trace>
</inkml:ink>
</file>

<file path=ppt/ink/ink1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50.883"/>
    </inkml:context>
    <inkml:brush xml:id="br0">
      <inkml:brushProperty name="width" value="0.025" units="cm"/>
      <inkml:brushProperty name="height" value="0.025" units="cm"/>
    </inkml:brush>
  </inkml:definitions>
  <inkml:trace contextRef="#ctx0" brushRef="#br0">1 210 14414,'0'0'832,"10"5"-805,12 8 139,0-1 0,2-2 0,-1 0 0,1-1 0,1-2 0,-1 0 0,1-2 0,1-1 0,39 2 0,5-6 508,0-4 0,0-3-1,-1-2 1,81-23 0,3-4-219,1 6 0,2 7 0,266-5 0,38 38 394,-404-11-812,0-2 1,-1-2-1,71-17 1,-89 17 2,1 1 1,53 1 0,-46 3 423,51-8 1,-95 8-526,0 0 0,-1 0-1,1 0 1,0 0-1,-1 0 1,1 0 0,0 0-1,-1 0 1,1 0 0,0 0-1,-1-1 1,1 1 0,0 0-1,-1-1 1,1 1 0,-1 0-1,1-1 1,-1 1 0,1-1-1,-1 1 1,1-1 0,-1 1-1,1-1 1,-1 1 0,1-1-1,-1 1 1,0-1 0,1 1-1,-1-1 1,0 0 0,0 1-1,0-1 1,1 0 0,-1 1-1,0-1 1,0 0-1,0 1 1,0-1 0,0 0-1,0 1 1,0-1 0,0 0-1,0 1 1,-1-1 0,1 0-1,0 1 1,0-1 0,-1 0-1,-21-33-7368,-5 3-3135</inkml:trace>
</inkml:ink>
</file>

<file path=ppt/ink/ink1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1:01.903"/>
    </inkml:context>
    <inkml:brush xml:id="br0">
      <inkml:brushProperty name="width" value="0.025" units="cm"/>
      <inkml:brushProperty name="height" value="0.025" units="cm"/>
    </inkml:brush>
  </inkml:definitions>
  <inkml:trace contextRef="#ctx0" brushRef="#br0">48 83 13485,'0'0'2856,"-8"4"-2221,-26 13-37,29-12 448,14-3-762,16-5 68,-11-4 95,0 0 0,24-16 0,11-6 950,-42 27-1154,0 1 0,1-1 0,-1 2 1,0-1-1,1 1 0,-1 0 0,0 1 0,8 1 0,12-1 110,153 4 730,122-4-794,-123-15 128,-105 13-288,0 4 0,0 2 1,128 27-1,-98-11-26,116 7-1,-171-23-93,154 0 176,-129-6-141,-7-12 282,-88 11-286,0 0 0,1-2-1,-1 0 1,-26-10 0,-33-7 49,4 9 6,-1 4 0,1 3 0,-118 8-1,63 16-60,93-12-22,0-1 0,-50 1 0,9-8-20,40-1-1,1 1 0,0 2 0,0 2 1,0 1-1,0 2 0,-46 13 0,16 7-1,41-15 13,0 0 0,-1-2 0,0-1 0,-1-1 0,1-1 0,-48 2 0,-153 8 56,270-53-417,-25 27 332,1 1-1,0 1 1,1 0-1,-1 1 1,26-6 0,99-17-16,-88 20 23,38-4-5,0 3 0,175 3 0,185 43-32,-278-24 152,-328-45-70,38 6-20,18 12 24,-168-4 0,-103 24 22,-14 8-41,346-4-73,-11 0-68,47-8 66,21-1-363,119-7 338,200 12 0,-90 3 64,55-13-120,-92 0-890,230 22-1,-427-14 640,119 11 1095,-92-9-2750,-5-2-3343,-73-4-436</inkml:trace>
</inkml:ink>
</file>

<file path=ppt/ink/ink1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8.202"/>
    </inkml:context>
    <inkml:brush xml:id="br0">
      <inkml:brushProperty name="width" value="0.025" units="cm"/>
      <inkml:brushProperty name="height" value="0.025" units="cm"/>
    </inkml:brush>
  </inkml:definitions>
  <inkml:trace contextRef="#ctx0" brushRef="#br0">724 63 8168,'0'0'2931,"-9"-8"-2558,-31-27 230,36 33-549,1-1-1,-1 1 0,0 0 1,1 0-1,-1 0 0,0 1 1,0 0-1,0-1 1,-1 1-1,1 1 0,0-1 1,0 0-1,-1 1 0,1 0 1,0 0-1,0 0 0,-1 1 1,1 0-1,0-1 0,-5 3 1,-5 1-41,1 1 0,0 1 0,1 0 0,-15 9 1,24-13 22,-69 47 46,3 2 0,2 4-1,-91 94 1,95-87-3,56-57 49,1 2 1,0-1 0,0 1-1,0 0 1,1 0 0,0 1 0,0 0-1,1 0 1,0 0 0,0 0-1,1 0 1,0 1 0,0 0 0,1-1-1,1 1 1,-1 0 0,1 0-1,1 0 1,-1 0 0,2 0 0,-1 0-1,1 0 1,1 0 0,-1 0 0,2 0-1,5 16 1,-3-10-118,1-1 1,0 1-1,0-1 1,2 0-1,0-1 1,0 1-1,2-2 1,17 21-1,-20-26 11,1 0 0,0-1-1,0 0 1,1 0-1,0-1 1,0 0-1,0 0 1,0-1 0,1 0-1,-1-1 1,1 0-1,0-1 1,0 0-1,15 1 1,0-2 150,1-2 0,0 0 0,-1-2 1,0-1-1,1-1 0,-1-1 0,-1-1 0,0-1 0,0-2 1,0 0-1,-1-1 0,-1-2 0,38-26 0,-32 19 23,-1-2 1,0-1-1,-2-1 0,0-1 0,-2-1 0,-1-2 0,-1 0 0,-2-1 0,28-53 0,-41 67-98,0 0-1,0 0 0,-2-1 0,0 0 1,-1 0-1,0 0 0,-1-1 0,-1 1 1,-1 0-1,-1-20 0,0 31-94,1-1 0,-1 0 0,0 1 0,0-1 0,-1 1 0,0-1 0,0 1 0,0 0 0,-1 0 0,1 0-1,-1 0 1,0 0 0,-1 1 0,1-1 0,-1 1 0,0 0 0,0 0 0,0 0 0,-1 1 0,1-1 0,-1 1 0,0 0 0,0 0 0,0 1 0,0-1 0,0 1 0,-1 1 0,1-1 0,-1 1 0,1-1 0,-12 0-1,-9 2-746,0 1 0,1 1-1,-1 1 1,0 1 0,1 2-1,0 0 1,-30 12 0,-48 17-5202</inkml:trace>
</inkml:ink>
</file>

<file path=ppt/ink/ink1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26.451"/>
    </inkml:context>
    <inkml:brush xml:id="br0">
      <inkml:brushProperty name="width" value="0.025" units="cm"/>
      <inkml:brushProperty name="height" value="0.025" units="cm"/>
    </inkml:brush>
  </inkml:definitions>
  <inkml:trace contextRef="#ctx0" brushRef="#br0">13932 44 7207,'0'0'3924,"5"-9"-3433,15-26 37,-79 124 3016,43-68-3512,0-1 0,-1-1-1,-1-1 1,-1 0-1,-1-1 1,0-1-1,-1-1 1,-1-1-1,-26 12 1,-95 35 1105,-235 66 0,-162 7-1358,402-101 453,-128 22 340,-301 23 1,-277-41 839,186-66-1228,-1-35 148,115 10-138,-2420-97-104,1148 190-84,570 40 22,-352 18-29,938-77 25,281-10 64,345-9-29,1-1 69,-56 8 0,82-7-129,-1 0 0,1 1 0,0 0-1,-1 0 1,1 1 0,0 0 0,0 0 0,1 1-1,-1 0 1,1 0 0,0 0 0,0 1 0,-6 5 0,9-5 11,0-1 0,0 1 0,1-1 0,0 1 0,0 0 1,0 0-1,0 0 0,1 0 0,0 0 0,0 0 0,0 1 0,1-1 1,-1 0-1,1 0 0,1 1 0,-1-1 0,1 0 0,0 0 1,0 0-1,0 1 0,1-1 0,2 4 0,-3-4-105,2 0 0,-1 0 1,0-1-1,1 1 0,0-1 0,0 0 0,0 0 0,0 0 0,1 0 0,5 4 1,-7-6-187,1 0 1,0 0-1,0-1 1,0 1-1,0-1 1,0 0-1,0 1 1,0-1-1,1 0 1,-1-1-1,0 1 0,1-1 1,-1 1-1,0-1 1,1 0-1,4-1 1,14-7-3275,-2-13-3001</inkml:trace>
</inkml:ink>
</file>

<file path=ppt/ink/ink1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26.870"/>
    </inkml:context>
    <inkml:brush xml:id="br0">
      <inkml:brushProperty name="width" value="0.025" units="cm"/>
      <inkml:brushProperty name="height" value="0.025" units="cm"/>
    </inkml:brush>
  </inkml:definitions>
  <inkml:trace contextRef="#ctx0" brushRef="#br0">352 97 9129,'-1'-7'342,"0"0"1,0 0 0,0 0 0,1-1 0,0 1-1,2-14 1,0-11 5228,-24 65-4549,12-20-928,-265 392 2228,270-398-2271,1-2 10,-1 1 0,1 1 0,0-1 0,0 1 1,1-1-1,0 1 0,0 0 0,1 0 0,0 0 0,0 1 0,-1 9 1,3-16-57,1 1 0,-1-1 0,1 0 0,-1 1 0,1-1 0,0 0 0,-1 0 0,1 0 0,0 1 0,0-1 0,0 0 0,0 0 0,0 0 1,0-1-1,0 1 0,0 0 0,0 0 0,1 0 0,-1-1 0,0 1 0,0-1 0,1 1 0,-1-1 0,1 1 0,-1-1 0,0 0 0,1 0 1,-1 1-1,0-1 0,3-1 0,54 3 108,-46-2-79,354-1-1358,-288-4-1078,4-14-1725</inkml:trace>
</inkml:ink>
</file>

<file path=ppt/ink/ink1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0.579"/>
    </inkml:context>
    <inkml:brush xml:id="br0">
      <inkml:brushProperty name="width" value="0.025" units="cm"/>
      <inkml:brushProperty name="height" value="0.025" units="cm"/>
    </inkml:brush>
  </inkml:definitions>
  <inkml:trace contextRef="#ctx0" brushRef="#br0">536 190 5477,'-8'-1'342,"-5"-2"-63,-28-4 353,12 4 4030,28 5-4526,0 1 0,0-1 0,1 0 0,-1 0 0,1 1 0,0-1 0,0 0 0,-1 0 0,1 1 0,1 3 0,-1-3 114,-45 482 4162,2-49-4452,41-406 48,0-10-2,0-1-1,2 0 1,0 0 0,1 1-1,1-1 1,1 0 0,6 23-1,-7-38 20,0 0-1,1 0 0,0 0 1,0 0-1,0 0 1,0-1-1,0 1 0,1-1 1,0 0-1,0 0 0,-1 0 1,2 0-1,-1-1 1,0 0-1,0 0 0,1 0 1,-1 0-1,1-1 1,0 1-1,-1-1 0,1 0 1,0-1-1,8 1 0,11 0 160,-1-1-1,1-1 1,35-5-1,164-39 185,22-3-208,-95 34-69,1 7-1,251 19 0,297 77-19,-530-69-35,1-6 0,0-8 0,177-17 0,-250 5 98,0 4-1,1 4 1,137 21-1,-154-13-20,0-4 1,86-4-1,-40-2-63,-64 9 473,-63-10-523,0-1 0,0 1 1,1-1-1,-1 1 0,0-1 1,1 1-1,-1-1 0,1 1 1,-1-1-1,1 1 0,0 0 1,0-1-1,-1 1 0,1 0 1,0 0-1,2-2 0,24-26 17,-2-2 0,-1 0 0,-1-2 0,-2 0 0,24-50 0,-22 30 4,-1-1 0,-4-1 0,13-60 0,-2-43 340,12-275 0,-32 304 2,-6 3-75,-4 124-292,-1 0 0,0 0 0,0 0 1,0 0-1,-1 0 0,1 0 0,0 0 0,-1 1 0,1-1 0,-1 1 0,1 0 1,-1-1-1,0 1 0,0 1 0,0-1 0,-2 0 0,2 0 1,-27-8-50,-1 1 0,0 2 0,0 1 0,-33-1 1,-130 3-50,114 4 121,-859 11-79,2 60 56,-346 120-12,927-135 69,18-12 8,247-38-25,-158-7 0,233-3-190,17-3-1785,25-8-4050,-18 10 4121,30-16-6455</inkml:trace>
</inkml:ink>
</file>

<file path=ppt/ink/ink1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1.396"/>
    </inkml:context>
    <inkml:brush xml:id="br0">
      <inkml:brushProperty name="width" value="0.025" units="cm"/>
      <inkml:brushProperty name="height" value="0.025" units="cm"/>
    </inkml:brush>
  </inkml:definitions>
  <inkml:trace contextRef="#ctx0" brushRef="#br0">1 2188 5701,'0'0'5227,"2"-13"-4128,-2 10-1034,1-8 171,1 0 0,0 0 0,1 0 0,0 0 0,1 1 0,0-1 0,0 1 0,8-12 0,52-74 1884,88-104-1,92-77-589,-185 212-1186,516-557 245,41-44-565,-588 637-46,-16 16-97,1 0 0,-2-1 0,1-1 0,-2 1 0,10-20 0,-20 34 85,0 0 0,0-1 1,0 1-1,0 0 0,0 0 1,0-1-1,0 1 0,0 0 1,0 0-1,0 0 0,-1-1 1,1 1-1,0 0 0,0 0 1,0 0-1,0-1 0,-1 1 0,1 0 1,0 0-1,0 0 0,0 0 1,-1-1-1,1 1 0,0 0 1,0 0-1,-1 0 0,1 0 1,0 0-1,0 0 0,-1 0 1,1 0-1,0 0 0,0 0 1,-1 0-1,1 0 0,0 0 1,0 0-1,0 0 0,-1 0 0,1 0 1,0 0-1,0 0 0,-1 0 1,1 0-1,0 0 0,0 1 1,-1-1-1,1 0 0,0 0 1,0 0-1,-18 5-1046,-5 7-702,1 0-1,-35 26 0,-5 4-2478,-13 4-3538</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9.389"/>
    </inkml:context>
    <inkml:brush xml:id="br0">
      <inkml:brushProperty name="width" value="0.025" units="cm"/>
      <inkml:brushProperty name="height" value="0.025" units="cm"/>
    </inkml:brush>
  </inkml:definitions>
  <inkml:trace contextRef="#ctx0" brushRef="#br0">88 0 10346,'0'0'14974,"-10"7"-13602,4-3-1317,-37 29 1104,41-31-1073,-1 0 0,1 1 0,-1-1 0,1 1 0,0 0-1,0 0 1,0 0 0,1 0 0,-1 0 0,1 0 0,-1 0 0,1 0 0,0 1 0,0-1 0,1 0 0,-1 4-1,1-6-83,0 0 0,1 0 0,-1 0 0,0 0 0,1-1 0,-1 1-1,1 0 1,-1 0 0,1 0 0,-1-1 0,1 1 0,-1 0 0,1-1-1,0 1 1,-1-1 0,1 1 0,0-1 0,0 1 0,0-1 0,-1 1-1,1-1 1,0 0 0,0 1 0,0-1 0,0 0 0,0 0 0,1 1-1,32 4-160,-24-4-27,19 3-604,60 11-2489,-81-13 3114,0 0 1,0 1-1,-1-1 0,1 2 0,-1-1 0,0 1 1,0 0-1,11 9 0,-16-11 229,-1-1 0,1 0 0,-1 1 0,1-1 0,-1 1 0,0-1 0,1 1 0,-1-1 0,0 1 0,0 0 0,0 0 0,-1 0 0,1-1 0,0 1 0,-1 0 0,1 0 0,-1 0 0,1 0 0,-1 0 0,0 0 0,0 0 0,0 4 0,-1-3 147,0-1 1,0 1 0,0-1-1,0 1 1,-1-1 0,1 1-1,-1-1 1,0 0 0,1 0 0,-1 0-1,0 0 1,0 0 0,0 0-1,-4 2 1,-3 2 445,-1 0 0,1-1 0,-2 0 0,1 0 0,0-1 0,-22 5 0,28-8-807,0 0 0,0 0-1,0-1 1,0 1 0,0-1 0,0 0 0,0 0 0,0 0-1,0 0 1,0-1 0,0 0 0,0 0 0,0 0-1,-4-2 1,6 2-91,1-1 0,-1 0-1,0 1 1,1-1 0,0 0-1,-1 0 1,1 0 0,0-1 0,0 1-1,0 0 1,0 0 0,0 0-1,1-1 1,-1 1 0,1 0-1,0-1 1,-1 1 0,1-1 0,0 1-1,0 0 1,1-1 0,-1 1-1,0-1 1,2-3 0,4-23-8642</inkml:trace>
  <inkml:trace contextRef="#ctx0" brushRef="#br0" timeOffset="1">361 118 11499,'0'0'4415,"10"0"37,1 0-3411,0-1 0,-1-1-1,1 0 1,-1-1 0,1 0 0,14-6-1,-21 8-843,-1-1 0,1 1 0,0-1-1,-1 0 1,0 0 0,1 0 0,-1 0-1,0-1 1,0 1 0,0-1 0,-1 0-1,1 0 1,-1 0 0,1 0 0,-1 0-1,0-1 1,0 1 0,0 0 0,-1-1-1,1 0 1,-1 1 0,0-1 0,0 0-1,0 0 1,0-4 0,-2 7-197,1 0 0,-1 0 0,0 0 0,1 0 0,-1 0 0,0 0 0,0 0 0,0 0 0,0 1 0,1-1 0,-1 0 0,0 1 0,-1-1 0,1 1 0,0-1 0,0 1 0,0-1 0,0 1 0,0 0 0,0-1 0,0 1 0,-1 0 0,1 0 0,0 0 0,0 0 0,0 0 0,-1 0 0,1 0 0,-2 1 0,-41 4 0,38-3 0,-1 1 0,0 0 0,1 1 0,-1-1 0,1 1 0,0 1 0,0-1 0,1 1 0,-1 0 0,1 0 0,0 1 0,0-1 0,1 1 0,0 0 0,-5 10 0,7-13 0,0 0 0,0 0 0,1 1 0,0-1 0,-1 0 0,1 0 0,1 1 0,-1-1 0,0 1 0,1-1 0,0 1 0,-1-1 0,1 1 0,1-1 0,-1 0 0,0 1 0,1-1 0,0 1 0,0-1 0,0 0 0,0 1 0,0-1 0,1 0 0,0 0 0,-1 0 0,1 0 0,0 0 0,0 0 0,1-1 0,-1 1 0,0-1 0,1 1 0,0-1 0,4 3 0,2 0-90,0 0 0,0-1 0,1 0 0,0 0 0,-1-1 0,1 0 0,1-1-1,16 2 1,-12-3-1008,-1 0 0,30-3 0,13-8-7641</inkml:trace>
</inkml:ink>
</file>

<file path=ppt/ink/ink1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1.770"/>
    </inkml:context>
    <inkml:brush xml:id="br0">
      <inkml:brushProperty name="width" value="0.025" units="cm"/>
      <inkml:brushProperty name="height" value="0.025" units="cm"/>
    </inkml:brush>
  </inkml:definitions>
  <inkml:trace contextRef="#ctx0" brushRef="#br0">467 0 11723,'0'0'2926,"-3"9"-2692,-57 136 1106,-140 242-1,22-51-783,173-326-478,1 0-1,0 1 1,0-1-1,1 1 1,-3 14-1,6-25-76,0 0 0,0 0 0,0 0 1,1 0-1,-1 0 0,0-1 0,0 1 0,0 0 1,0 0-1,0 0 0,0 0 0,0 0 0,1 0 0,-1-1 1,0 1-1,0 0 0,0 0 0,0 0 0,0 0 0,1 0 1,-1 0-1,0 0 0,0 0 0,0 0 0,0 0 1,1 0-1,-1 0 0,0 0 0,0 0 0,0 0 0,0 0 1,1 0-1,-1 0 0,0 0 0,0 0 0,0 0 0,0 0 1,1 0-1,-1 0 0,0 0 0,0 0 0,0 0 1,0 1-1,0-1 0,1 0 0,-1 0 0,0 0 0,0 0 1,0 0-1,0 0 0,0 1 0,0-1 0,0 0 1,0 0-1,1 0 0,-1 0 0,0 0 0,0 1 0,0-1 1,0 0-1,0 0 0,0 0 0,0 0 0,0 1 0,0-1 1,0 0-1,0 0 0,20-11 75,0-1 0,-1-2 0,-1 0 1,0 0-1,0-2 0,15-18 0,18-16 170,380-303 862,-347 296-1325,1 4 0,3 3 0,146-59 1,-128 68-3084,-12 4-2065</inkml:trace>
</inkml:ink>
</file>

<file path=ppt/ink/ink1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2.563"/>
    </inkml:context>
    <inkml:brush xml:id="br0">
      <inkml:brushProperty name="width" value="0.025" units="cm"/>
      <inkml:brushProperty name="height" value="0.025" units="cm"/>
    </inkml:brush>
  </inkml:definitions>
  <inkml:trace contextRef="#ctx0" brushRef="#br0">1 90 13741,'5'-11'1569,"3"-5"-798,-4 9-246,-1 0 0,0-1 1,0 1-1,0-1 0,-1 1 0,2-12 0,-14 74 949,-5 68-1,13-100-1515,2-1 0,1 1 0,1 0 1,1-1-1,10 43 0,-9-41-1061,-21-31-17653</inkml:trace>
</inkml:ink>
</file>

<file path=ppt/ink/ink1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2.939"/>
    </inkml:context>
    <inkml:brush xml:id="br0">
      <inkml:brushProperty name="width" value="0.025" units="cm"/>
      <inkml:brushProperty name="height" value="0.025" units="cm"/>
    </inkml:brush>
  </inkml:definitions>
  <inkml:trace contextRef="#ctx0" brushRef="#br0">0 152 15727,'0'0'1794,"51"-43"-1250,-5 22 33,8 2 352,9-2-1,2 2-575,-3 4-321,-3 6 32,-9 4-256,-12 5-1218,-16 0-768,-14 10-1633,-8 1-3428</inkml:trace>
</inkml:ink>
</file>

<file path=ppt/ink/ink1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3.298"/>
    </inkml:context>
    <inkml:brush xml:id="br0">
      <inkml:brushProperty name="width" value="0.025" units="cm"/>
      <inkml:brushProperty name="height" value="0.025" units="cm"/>
    </inkml:brush>
  </inkml:definitions>
  <inkml:trace contextRef="#ctx0" brushRef="#br0">1 156 15695,'0'0'1153,"74"-25"64,-26 5-897,7-3-95,3 1-161,0 3-96,-5 3-833,-4 4-1890,-8 2-992,-5 2-2307</inkml:trace>
  <inkml:trace contextRef="#ctx0" brushRef="#br0" timeOffset="1">606 27 9577,'0'0'4228,"0"64"-2466,-8-37-257,3-2-256,-3 1-64,5-3-480,3-1-481,0-4-160,0-4-64,3-5-352,5-2-705,0-7-128,2 0-1281,-2-14-225,0-7-3074</inkml:trace>
</inkml:ink>
</file>

<file path=ppt/ink/ink1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3.653"/>
    </inkml:context>
    <inkml:brush xml:id="br0">
      <inkml:brushProperty name="width" value="0.025" units="cm"/>
      <inkml:brushProperty name="height" value="0.025" units="cm"/>
    </inkml:brush>
  </inkml:definitions>
  <inkml:trace contextRef="#ctx0" brushRef="#br0">12 44 12172,'0'0'8808,"-3"-8"-8675,-6-23-453,9 31 279,1-1 1,-1 1-1,0 0 1,0 0-1,0-1 1,0 1-1,0 0 1,1 0-1,-1-1 1,0 1-1,0 0 1,1 0-1,-1 0 1,0-1-1,0 1 1,1 0-1,-1 0 1,0 0-1,0 0 1,1 0-1,-1 0 0,0-1 1,1 1-1,-1 0 1,0 0-1,0 0 1,1 0-1,-1 0 1,0 0-1,1 0 1,-1 0-1,0 0 1,1 0-1,-1 0 1,0 1-1,0-1 1,1 0-1,-1 0 1,0 0-1,1 0 1,-1 0-1,0 1 0,0-1 1,1 0-1,-1 0 1,0 0-1,0 1 1,0-1-1,1 0 1,-1 1-1,22 10-1579,-19-9 1100,78 35-4742,-61-31 4909,0 0 0,26 4 1,-45-10 471,-1 0 1,0 0 0,0 0 0,1 0-1,-1 0 1,0 0 0,0 0-1,1 0 1,-1 0 0,0 0-1,0 0 1,1 0 0,-1 0-1,0 0 1,0 1 0,0-1 0,1 0-1,-1 0 1,0 0 0,0 0-1,0 1 1,1-1 0,-1 0-1,0 0 1,0 0 0,0 1 0,0-1-1,1 0 1,-1 0 0,0 1-1,0-1 1,0 0 0,0 0-1,0 1 1,0-1 0,0 0 0,0 0-1,0 1 1,-7 10 1986,-18 10-1098,22-19-692,-7 5 59,6-5-329,1 0-1,0 0 1,0 0 0,0 0-1,1 0 1,-1 0-1,0 1 1,1 0 0,0-1-1,-1 1 1,1 0 0,0 0-1,1 0 1,-1 0-1,-2 7 1,8-9-104,-1 0-1,1 1 1,0-1-1,1-1 1,-1 1-1,0-1 1,0 1-1,0-1 1,0 0-1,0-1 1,5 0-1,-2 1-2,0 0 27,0 0 1,1 1 0,-1 0-1,0 0 1,0 1 0,0 0-1,10 4 1,-15-6 39,-1 1 0,0-1-1,1 1 1,-1 0 0,1 0 0,-1 0 0,0 0 0,0 0-1,0 0 1,1 0 0,-1 0 0,0 1 0,0-1 0,0 0 0,-1 1-1,1-1 1,0 0 0,0 1 0,-1-1 0,1 1 0,-1-1-1,0 1 1,1 0 0,-1-1 0,0 1 0,0-1 0,0 1 0,0 0-1,0-1 1,0 1 0,0-1 0,0 1 0,-1 0 0,1-1-1,-1 1 1,1-1 0,-1 1 0,0-1 0,1 0 0,-1 1 0,-2 1-1,0 1 90,-1 0-1,0 0 0,0 0 1,0-1-1,-1 0 0,1 0 1,-1 0-1,0-1 0,0 1 0,1-1 1,-1 0-1,-1 0 0,1-1 1,0 0-1,0 0 0,-1 0 1,-5 0-1,11-1-183,0 0 1,0 0-1,-1 0 0,1 0 1,0 0-1,0 0 0,-1 0 1,1-1-1,0 1 0,0 0 1,-1 0-1,1 0 1,0 0-1,0-1 0,0 1 1,-1 0-1,1 0 0,0 0 1,0-1-1,0 1 0,0 0 1,-1 0-1,1-1 0,0 1 1,0 0-1,0 0 0,0-1 1,0 1-1,0 0 1,0 0-1,0-1 0,0 1 1,0 0-1,0 0 0,0-1 1,0 1-1,0 0 0,0-1 1,0 1-1,0 0 0,0 0 1,1-1-1,-1-2-989,0-14-3844</inkml:trace>
</inkml:ink>
</file>

<file path=ppt/ink/ink1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4.086"/>
    </inkml:context>
    <inkml:brush xml:id="br0">
      <inkml:brushProperty name="width" value="0.025" units="cm"/>
      <inkml:brushProperty name="height" value="0.025" units="cm"/>
    </inkml:brush>
  </inkml:definitions>
  <inkml:trace contextRef="#ctx0" brushRef="#br0">103 257 5509,'-9'7'5947,"-2"0"-5125,2-3-335,1 1 0,-1 1-1,1 0 1,0 0 0,1 0 0,-1 1 0,1 0 0,1 0 0,-7 10 0,13-17-452,0 0 0,0 1 1,0-1-1,0 1 0,0-1 0,0 0 1,1 1-1,-1-1 0,0 0 0,0 1 1,0-1-1,0 0 0,0 1 0,1-1 1,-1 0-1,0 0 0,0 1 0,1-1 1,-1 0-1,0 0 0,1 1 0,-1-1 1,0 0-1,0 0 0,1 0 1,-1 1-1,0-1 0,1 0 0,-1 0 1,1 0-1,-1 0 0,0 0 0,1 0 1,-1 0-1,0 0 0,1 0 0,-1 0 1,0 0-1,1 0 0,-1 0 0,1 0 1,-1 0-1,1 0 0,22 0 296,-20 0-206,18-2 13,0-1 1,0 0-1,0-2 0,-1 0 0,1-2 0,-1 0 1,19-10-1,-10 3-160,-1-2 1,0 0-1,49-40 1,-64 45-47,-1 0 0,0-1 0,17-23 1,-25 30 68,0-1 0,-1 1 0,0-1 0,0 0 0,0 1 1,-1-1-1,0 0 0,0-1 0,-1 1 0,1 0 0,-1-1 0,0-10 1,-1 16 18,-1-1 0,1 0 0,-1 0 0,1 0 0,-1 0 0,0 0 0,0 1 0,0-1 0,0 0 0,0 1 0,0-1 0,0 1 0,-1-1 0,1 1 0,-1-1 0,1 1 1,-1 0-1,1 0 0,-1 0 0,1 0 0,-1 0 0,0 0 0,0 0 0,0 1 0,1-1 0,-1 1 0,0-1 0,0 1 0,0-1 0,-3 1 0,-10-2 78,-1 1 0,-28 1-1,30 0-3,-26 4 268,39-4-361,0 1-1,-1-1 1,1 0-1,0 0 1,0 1 0,-1-1-1,1 0 1,0 1 0,0-1-1,0 1 1,0 0-1,-1-1 1,1 1 0,0 0-1,0 0 1,0 0 0,1 0-1,-1 0 1,0 0-1,0 0 1,0 0 0,1 0-1,-1 0 1,1 0 0,-1 0-1,1 0 1,-1 3-1,34 0 49,-31-3-49,0 1 0,0-1 0,0 1 0,0 0 0,0 0 0,-1-1 0,1 1 0,-1 0 0,1 0 0,-1 1 0,0-1 0,0 0 0,0 0 0,0 1 0,0-1 0,0 0 1,-1 1-1,1-1 0,-1 1 0,0 4 0,1 59 153,-1-47-137,-10 121 166,27-145-6279,-8-8 1442</inkml:trace>
</inkml:ink>
</file>

<file path=ppt/ink/ink1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5.285"/>
    </inkml:context>
    <inkml:brush xml:id="br0">
      <inkml:brushProperty name="width" value="0.025" units="cm"/>
      <inkml:brushProperty name="height" value="0.025" units="cm"/>
    </inkml:brush>
  </inkml:definitions>
  <inkml:trace contextRef="#ctx0" brushRef="#br0">1 116 10602,'0'0'12903,"9"-7"-11819,-9 7-1084,27-22 1190,43-27 0,-62 44-1070,-1 1 0,1-1 0,0 1 0,0 1 0,1-1 0,-1 2 0,1-1 0,0 1 0,-1 0 0,1 1 0,0 0-1,17 0 1,-24 1-121,-1 1-1,1 0 0,-1 0 1,0-1-1,0 1 1,1 0-1,-1 0 0,0 0 1,0 0-1,0 0 1,0 0-1,0 1 0,0-1 1,-1 0-1,1 1 1,0-1-1,0 0 0,-1 1 1,1-1-1,-1 1 0,0-1 1,1 0-1,-1 1 1,0-1-1,0 1 0,0-1 1,0 3-1,0 51 186,-1-39-98,-3 42 20,4-57 108,1-2-206,1 1 0,-1-1 1,1 1-1,-1-1 0,0 1 1,1-1-1,-1 0 0,0 0 1,1 0-1,-1 0 0,0 0 0,0 0 1,0 0-1,0 0 0,0 0 1,0 0-1,2-3 0,15-24-4358,-6-6-4197,-9 13 2984</inkml:trace>
</inkml:ink>
</file>

<file path=ppt/ink/ink1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5.798"/>
    </inkml:context>
    <inkml:brush xml:id="br0">
      <inkml:brushProperty name="width" value="0.025" units="cm"/>
      <inkml:brushProperty name="height" value="0.025" units="cm"/>
    </inkml:brush>
  </inkml:definitions>
  <inkml:trace contextRef="#ctx0" brushRef="#br0">0 66 8072,'0'0'6363,"12"7"-6027,-3-3-277,1 0-1,-1 0 1,1 0-1,0-1 1,0-1-1,0 0 0,19 2 1,-25-4 143,0 0 0,0 0 1,-1 0-1,1 0 0,0 0 0,0-1 0,-1 0 1,1 0-1,0 0 0,-1 0 0,1-1 1,-1 1-1,1-1 0,-1 0 0,0 0 0,1 0 1,-1 0-1,0-1 0,-1 1 0,1-1 1,0 0-1,-1 0 0,0 0 0,1 0 0,-1 0 1,0 0-1,-1-1 0,1 1 0,2-7 0,-3 9-32,-1 0-1,1-1 1,-1 1-1,1-1 0,-1 1 1,1 0-1,-1-1 0,0 1 1,0-1-1,0 1 0,1-1 1,-1 1-1,-1-1 0,1 1 1,0-1-1,0 1 0,-1-1 1,1 1-1,0-1 0,-1 1 1,-1-3-1,1 4-103,0-1 0,0 0 0,0 1 0,0-1 0,0 1 0,0 0 1,0-1-1,0 1 0,0 0 0,0 0 0,0-1 0,0 1 0,0 0 0,0 0 0,-1 0 0,1 1 0,0-1 1,0 0-1,0 0 0,0 0 0,-2 1 0,-3 2-44,-1-1 1,1 1 0,0 0-1,0 0 1,0 0-1,0 1 1,-10 9-1,10-8 6,0 1 0,0 0 1,0 1-1,1-1 0,0 1 0,1 0 0,-1 0 0,1 1 0,1-1 0,-1 1 0,1 0 1,1 0-1,0 0 0,-3 17 0,5-25-25,1 1-1,-1-1 1,1 1-1,0 0 1,-1-1 0,1 0-1,0 1 1,-1-1-1,1 1 1,0-1 0,0 0-1,-1 1 1,1-1-1,0 0 1,0 0 0,-1 1-1,1-1 1,0 0-1,0 0 1,0 0 0,0 0-1,-1 0 1,1 0 0,0 0-1,1-1 1,25-1 148,-10-1-56,-1-1 0,1-1 0,16-7 0,-22 8-113,1-1-1,-1 1 1,1 1 0,0 0 0,1 1 0,-1 0 0,22 0 0,-33 2 9,0 1-1,0-1 1,0 0 0,0 0 0,0 1 0,0-1 0,0 1 0,0-1 0,0 1 0,0-1-1,0 1 1,-1 0 0,1-1 0,0 1 0,0 0 0,0 0 0,-1 0 0,1 0 0,0-1-1,-1 1 1,1 0 0,-1 0 0,1 0 0,-1 0 0,0 0 0,1 0 0,-1 0-1,1 3 1,1 33 136,-2-32 416,0-30 2057,0-121-1698,5 147-4136,12 8 1226,34 16-6870,-19-13 3850</inkml:trace>
</inkml:ink>
</file>

<file path=ppt/ink/ink1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6.138"/>
    </inkml:context>
    <inkml:brush xml:id="br0">
      <inkml:brushProperty name="width" value="0.025" units="cm"/>
      <inkml:brushProperty name="height" value="0.025" units="cm"/>
    </inkml:brush>
  </inkml:definitions>
  <inkml:trace contextRef="#ctx0" brushRef="#br0">1 41 16207,'0'0'8104,"56"-19"-9161,-37 10-1986,-1 1-1858,-4 3-3394</inkml:trace>
</inkml:ink>
</file>

<file path=ppt/ink/ink1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6.696"/>
    </inkml:context>
    <inkml:brush xml:id="br0">
      <inkml:brushProperty name="width" value="0.025" units="cm"/>
      <inkml:brushProperty name="height" value="0.025" units="cm"/>
    </inkml:brush>
  </inkml:definitions>
  <inkml:trace contextRef="#ctx0" brushRef="#br0">293 46 13164,'0'0'6615,"-4"-8"-3802,4 6-2661,-1-1-1,0 1 1,0 0 0,-1 0-1,1-1 1,0 1 0,-1 0 0,1 0-1,-1 0 1,0 1 0,1-1-1,-1 0 1,0 1 0,0-1-1,0 1 1,-1-1 0,1 1-1,0 0 1,-3-1 0,2 2-79,-1-1 1,1 1-1,0 0 0,0 0 0,0 0 1,0 1-1,0-1 0,0 1 1,0 0-1,0 0 0,0 0 1,0 0-1,0 0 0,0 1 1,0-1-1,1 1 0,-1 0 1,1 0-1,-5 4 0,-10 8 23,0 1 0,1 2 0,1-1-1,0 2 1,1 0 0,1 0-1,1 1 1,0 1 0,2 0 0,0 1-1,2 0 1,0 0 0,1 1 0,-7 41-1,13-60-86,1 1-1,-1-1 1,1 1-1,0-1 1,0 1-1,0-1 1,1 1-1,-1-1 1,1 1-1,0-1 1,0 1-1,0-1 1,0 0-1,1 1 1,0-1-1,-1 0 1,1 0-1,3 4 1,-1-4 12,-1-1 0,0 0 0,1 0 0,-1 0 0,1 0 0,0-1-1,0 1 1,0-1 0,0 0 0,-1 0 0,2 0 0,-1-1 0,0 1 0,0-1 0,7 0 0,-1 0 29,1-1 1,-1 0-1,1-1 1,-1 0 0,1 0-1,-1-1 1,0 0-1,0-1 1,11-6-1,-16 8-35,-1 0 0,0-1 0,-1 1-1,1-1 1,0 0 0,-1 0 0,1 0-1,-1 0 1,0-1 0,0 1 0,0-1-1,-1 0 1,1 0 0,-1 0 0,0 0-1,0 0 1,0 0 0,-1-1 0,1 1-1,-1-1 1,0 1 0,-1-1 0,1-6-1,0 11-11,-1-1 0,0 0 0,0 0 0,-1 0 0,1 1 0,0-1 0,0 0 0,0 0 0,0 0 0,-1 1 0,1-1 0,0 0 0,-1 0 0,1 1 0,-1-1-1,1 0 1,0 1 0,-1-1 0,0 1 0,1-1 0,-1 1 0,1-1 0,-1 1 0,0-1 0,1 1 0,-1-1 0,0 1 0,1 0 0,-1-1 0,0 1 0,-1-1 0,-30 3-29,23 1 15,0 0 1,0 1-1,0 0 1,-14 8-1,18-9 32,0 1 0,0-1 0,1 1 0,-1 0 0,1 0 0,0 1 0,0-1 0,0 1-1,1 0 1,-1 0 0,-4 10 0,8-15-21,0 1 1,0-1-1,0 0 0,0 1 1,0-1-1,0 0 0,0 1 0,0-1 1,1 0-1,-1 1 0,0-1 0,0 0 1,0 1-1,0-1 0,1 0 1,-1 0-1,0 1 0,0-1 0,1 0 1,-1 0-1,0 0 0,0 1 0,1-1 1,-1 0-1,0 0 0,1 0 1,-1 0-1,0 1 0,0-1 0,1 0 1,-1 0-1,0 0 0,1 0 0,-1 0 1,0 0-1,1 0 0,-1 0 1,0 0-1,1 0 0,-1 0 0,1 0 1,17-2 74,-15 2-60,11-4-12,0 0 1,0-1 0,-1 0 0,1-2 0,-1 1-1,0-1 1,-1-1 0,0 0 0,18-16 0,-11 9-184,1 1 0,25-13 0,-45 27 171,0-1 0,1 1 1,-1 0-1,0 0 0,0 0 0,0 0 1,1 0-1,-1 0 0,0 0 0,0 0 1,0 0-1,1 0 0,-1 0 0,0 0 1,0 0-1,0 0 0,1 0 0,-1 0 1,0 0-1,0 0 0,0 0 0,1 0 1,-1 0-1,0 0 0,0 0 0,0 0 1,1 0-1,-1 0 0,0 0 0,0 1 1,0-1-1,0 0 0,1 0 0,-1 0 1,0 0-1,0 0 0,0 1 0,0-1 1,0 0-1,0 0 0,1 0 1,-1 1-1,0-1 0,0 0 0,0 0 1,0 0-1,0 0 0,0 1 0,0-1 1,0 0-1,0 0 0,0 1 0,0-1 1,-2 20-125,-11 19 167,-1-11-17,6-16-33,2 1-1,0 0 1,0 1 0,1 0 0,-4 20 0,8-34-54,1 1 0,0-1 0,0 0 1,0 1-1,0-1 0,0 0 1,0 1-1,0-1 0,0 0 1,0 1-1,0-1 0,0 0 0,0 1 1,0-1-1,0 1 0,0-1 1,0 0-1,0 1 0,1-1 1,-1 0-1,0 1 0,0-1 1,0 0-1,1 0 0,-1 1 0,0-1 1,0 0-1,1 1 0,-1-1 1,0 0-1,0 0 0,1 0 1,-1 1-1,0-1 0,1 0 0,-1 0 1,0 0-1,1 0 0,-1 0 1,0 1-1,1-1 0,19-6-2166,17-17-2396,-23 10 2221,-1-1 0,0 0 0,-1 0 0,19-32 1,-5-1 381</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9.951"/>
    </inkml:context>
    <inkml:brush xml:id="br0">
      <inkml:brushProperty name="width" value="0.025" units="cm"/>
      <inkml:brushProperty name="height" value="0.025" units="cm"/>
    </inkml:brush>
  </inkml:definitions>
  <inkml:trace contextRef="#ctx0" brushRef="#br0">26 1 20083,'0'0'1666,"-11"53"416,6-15 512,0 6-1793,2 0-321,1 1-256,2-7-160,0-4-31,0-9 31,2-7-64,9-9-961,-5-9-1794,0 0-1473,-6-20-2306</inkml:trace>
</inkml:ink>
</file>

<file path=ppt/ink/ink1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7.021"/>
    </inkml:context>
    <inkml:brush xml:id="br0">
      <inkml:brushProperty name="width" value="0.025" units="cm"/>
      <inkml:brushProperty name="height" value="0.025" units="cm"/>
    </inkml:brush>
  </inkml:definitions>
  <inkml:trace contextRef="#ctx0" brushRef="#br0">94 0 10122,'0'0'12230,"-1"11"-11066,-5 13-375,0 0 1,-1 0 0,-15 32 0,12-35-423,2 0 0,0 1 0,1 0 0,1 0 0,2 1 0,-4 35 0,8-57-451,0-1 0,0 1 0,0 0 0,0-1 0,0 1 1,0 0-1,0-1 0,1 1 0,-1-1 0,0 1 0,0-1 1,1 1-1,-1 0 0,0-1 0,1 1 0,-1-1 0,0 1 1,1-1-1,-1 1 0,1-1 0,-1 0 0,1 1 0,-1-1 1,1 1-1,15 2-7152,-9-3 1385</inkml:trace>
</inkml:ink>
</file>

<file path=ppt/ink/ink1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7.376"/>
    </inkml:context>
    <inkml:brush xml:id="br0">
      <inkml:brushProperty name="width" value="0.025" units="cm"/>
      <inkml:brushProperty name="height" value="0.025" units="cm"/>
    </inkml:brush>
  </inkml:definitions>
  <inkml:trace contextRef="#ctx0" brushRef="#br0">0 80 14574,'0'0'8328,"11"4"-7693,-5-2-600,0 0-1,-1 0 1,1 0 0,0-1-1,0 0 1,0-1 0,0 1 0,0-1-1,0 0 1,0 0 0,0-1-1,0 0 1,0 0 0,-1 0-1,1-1 1,0 0 0,-1 0 0,1 0-1,-1-1 1,1 0 0,6-5-1,-9 7-20,0-1-1,0 0 0,0 0 1,-1-1-1,1 1 0,-1-1 1,1 1-1,-1-1 0,0 0 1,0 1-1,0-1 0,0 0 1,-1-1-1,1 1 1,-1 0-1,0 0 0,0 0 1,0-1-1,1-4 0,-3 8 0,1-1 0,0 1-1,-1-1 1,1 0-1,0 1 1,-1-1 0,1 1-1,-1-1 1,1 1 0,-1-1-1,0 1 1,1-1-1,-1 1 1,1 0 0,-1-1-1,0 1 1,1 0 0,-1 0-1,0-1 1,1 1 0,-1 0-1,0 0 1,1 0-1,-1 0 1,0 0 0,0 0-1,1 0 1,-1 0 0,0 0-1,1 0 1,-1 0-1,0 0 1,1 1 0,-2-1-1,-28 9 427,22-3-251,0 1-1,0-1 0,1 1 1,0 1-1,1-1 1,-11 17-1,14-21-108,1 1-1,-1 0 1,1-1-1,0 1 1,0 0-1,1 0 0,-1 0 1,1 0-1,0 1 1,0-1-1,0 0 1,0 0-1,1 1 1,0-1-1,0 0 0,0 1 1,0-1-1,2 8 1,0-11-73,-1 0 0,0 0 1,1 0-1,-1 0 0,0 0 1,1 0-1,-1 0 0,1 0 1,0-1-1,-1 1 0,1-1 1,0 1-1,-1-1 0,1 0 1,0 1-1,-1-1 0,1 0 1,0 0-1,-1 0 0,1 0 1,0-1-1,0 1 0,-1 0 1,1-1-1,1 0 0,46-12 145,-21-1-251,0-1 0,0-2 1,28-22-1,33-20-553,-89 58 643,0 1 0,0 0 0,0 0-1,0 0 1,1 0 0,-1-1 0,0 1 0,0 0 0,0 0-1,0 0 1,1 0 0,-1 0 0,0 0 0,0 0-1,0-1 1,1 1 0,-1 0 0,0 0 0,0 0 0,1 0-1,-1 0 1,0 0 0,0 0 0,0 0 0,1 0 0,-1 0-1,0 0 1,0 0 0,1 1 0,-1-1 0,0 0 0,0 0-1,0 0 1,1 0 0,-1 0 0,0 0 0,0 0 0,0 0-1,0 1 1,1-1 0,-1 0 0,0 0 0,0 0 0,0 0-1,0 1 1,0-1 0,1 0 0,-1 0 0,0 1 0,-2 15-64,-11 18 357,-1-6 60,8-17-62,0 0 0,0 0 0,1 1 0,1 0 0,0 0 0,1 0 0,0 0 0,-1 16 0,4-28-302,0 1-1,0 0 1,0-1-1,0 1 1,0 0-1,1-1 1,-1 1-1,0-1 1,0 1-1,1 0 1,-1-1-1,0 1 1,0-1-1,1 1 1,-1-1-1,1 1 1,-1-1-1,0 1 1,1-1-1,-1 0 1,1 1-1,-1-1 1,1 1-1,0-1 1,-1 0 0,1 0-1,-1 1 1,1-1-1,-1 0 1,1 0-1,0 0 1,-1 0-1,1 1 1,0-1-1,-1 0 1,1 0-1,-1 0 1,1 0-1,0-1 1,-1 1-1,1 0 1,0 0-1,-1 0 1,1 0-1,-1-1 1,1 1-1,-1 0 1,1-1-1,0 1 1,-1 0-1,1-1 1,-1 1-1,1-1 1,3-1-631,-1 1 1,0-1-1,0 0 0,0 0 1,0 0-1,0-1 0,-1 1 1,5-5-1,3-14-5290,-2-5-2722</inkml:trace>
</inkml:ink>
</file>

<file path=ppt/ink/ink1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7.716"/>
    </inkml:context>
    <inkml:brush xml:id="br0">
      <inkml:brushProperty name="width" value="0.025" units="cm"/>
      <inkml:brushProperty name="height" value="0.025" units="cm"/>
    </inkml:brush>
  </inkml:definitions>
  <inkml:trace contextRef="#ctx0" brushRef="#br0">0 0 9865,'0'0'8841,"11"53"-13486,3-40-4740</inkml:trace>
</inkml:ink>
</file>

<file path=ppt/ink/ink1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8.357"/>
    </inkml:context>
    <inkml:brush xml:id="br0">
      <inkml:brushProperty name="width" value="0.025" units="cm"/>
      <inkml:brushProperty name="height" value="0.025" units="cm"/>
    </inkml:brush>
  </inkml:definitions>
  <inkml:trace contextRef="#ctx0" brushRef="#br0">107 323 12011,'0'0'3374,"-8"7"-1190,-3 2-1663,2-2 145,0 0 0,0 1 0,1 0 0,0 0 0,1 1-1,0-1 1,0 2 0,1-1 0,-10 19 0,16-27-664,0-1-1,0 1 1,-1 0 0,1-1 0,0 1 0,0-1 0,0 1 0,0-1-1,0 1 1,0 0 0,0-1 0,0 1 0,0-1 0,0 1-1,0 0 1,1-1 0,-1 1 0,0-1 0,0 1 0,1-1 0,-1 1-1,0-1 1,0 1 0,1-1 0,-1 1 0,1-1 0,-1 1 0,0-1-1,1 0 1,-1 1 0,2 0 0,20 2 9,26-14-188,-30 2 80,-1-1-1,1-1 1,-1 0-1,-1-1 1,0-1-1,-1 0 1,-1-1-1,17-21 1,-9 7 217,-1 0 1,-1-1-1,30-62 1,-49 90-111,26-67 119,-25 64-94,0-1 0,-1 1 0,0-1-1,0 0 1,0 0 0,-1 1 0,1-1 0,-1 0 0,-1 0 0,1 0 0,0 0 0,-2-5 0,1 9 3,0 0 1,0 0 0,1 1 0,-1-1 0,0 0 0,0 0-1,0 1 1,0-1 0,0 1 0,0-1 0,0 1 0,0-1 0,0 1-1,0-1 1,0 1 0,-1 0 0,1 0 0,0 0 0,0 0-1,0 0 1,0 0 0,0 0 0,-1 0 0,1 0 0,0 0 0,-2 1-1,-32 7 163,15 1 94,1 0 0,0 1 0,0 1 0,-32 26 0,38-27 5,1 0 0,1 1 0,0 1 0,0-1 0,1 2 0,1-1 0,-13 22 0,21-31-295,-1 0-1,1-1 0,0 1 1,0 0-1,0 0 0,0 0 1,0-1-1,1 1 1,-1 0-1,1 0 0,0 0 1,0 0-1,0 0 0,0 0 1,0 0-1,1 0 0,-1 0 1,2 5-1,0-6 4,-1 1 0,1-1 0,-1 0 0,1 0 0,0 0 0,0 0 0,0 0 0,0-1-1,0 1 1,0 0 0,1-1 0,-1 0 0,0 1 0,1-1 0,-1 0 0,6 1 0,9 2-209,2-1-1,-1-1 1,0 0 0,36-2-1,-29-1-573,-2 1 135,-12 0 302,0 0 0,1 0 0,-1 1 0,1 0 0,12 4-1,-22-4 348,1-1-1,-1 1 0,0 0 0,0 0 0,0 0 0,0 1 0,0-1 0,0 0 0,0 1 0,0-1 0,0 1 0,-1 0 0,1-1 1,0 1-1,-1 0 0,0 0 0,1 0 0,-1 0 0,0 0 0,0 0 0,0 1 0,-1-1 0,1 0 0,0 0 0,-1 1 1,1-1-1,-1 0 0,0 1 0,0-1 0,0 3 0,-10 75 1471,10-79-1476,0 0 0,0 0 0,1 0 0,-1 0-1,0 0 1,1 0 0,-1 0 0,1 0 0,-1 0 0,1-1 0,-1 1 0,1 0 0,0 0 0,-1-1 0,1 1 0,0 0 0,0-1 0,0 1 0,-1 0 0,1-1 0,0 1 0,0-1 0,0 0 0,0 1 0,0-1 0,0 0 0,0 0 0,0 1 0,0-1 0,0 0 0,0 0 0,0 0 0,1 0 0,42-1 85,-38 0-69,20-3-561,0-2 0,0 0 0,-1-2 0,1-1 1,29-15-1,-26 11-667,0 1-1,1 2 1,37-9 0,-67 19 1248,1 0 1,-1 0-1,0 0 0,0 0 1,1 0-1,-1 0 0,0 0 0,0 0 1,1 0-1,-1 0 0,0 0 1,0 0-1,1 0 0,-1 1 0,0-1 1,0 0-1,0 0 0,1 0 1,-1 0-1,0 0 0,0 0 0,0 0 1,1 1-1,-1-1 0,0 0 1,0 0-1,0 0 0,0 1 0,1-1 1,-1 0-1,0 0 0,0 0 1,0 1-1,0-1 0,0 0 0,0 0 1,0 1-1,0-1 0,0 0 0,0 1 1,-1 15 927,-13 24 270,10-30-493,3-7-632,0 0-1,0 1 1,0-1-1,0 0 1,1 1-1,-1-1 1,1 1-1,0-1 1,0 1-1,0-1 1,1 0-1,-1 1 1,1-1-1,0 1 1,0-1-1,0 0 1,0 0-1,1 0 1,-1 1-1,4 3 1,0 0-206,1-1-1,1-1 1,-1 1-1,1-1 1,-1 0 0,14 6-1,17 14-1356,-33-23 1373,-1 1 1,1 0 0,-1 0 0,0 0-1,0 0 1,0 1 0,0-1 0,0 1-1,-1 0 1,0-1 0,0 1 0,0 0-1,0 1 1,0-1 0,-1 0 0,0 0-1,0 1 1,0-1 0,0 6 0,-1-3 181,-1 0 1,1 1 0,-2-1 0,1 0 0,-1 1 0,0-1 0,0 0 0,-1 0 0,0-1 0,-7 12 0,-1 1 475,-2-1 0,0-1 0,-1-1 0,-1 0 0,-1 0 0,0-1 0,-19 13 0,31-26-393,0 1 0,0 0 1,0-1-1,0 0 0,-1 0 0,1 0 0,0 0 0,-1-1 0,0 0 1,1 0-1,-8 1 0,10-2-149,0 0 1,1-1-1,-1 1 1,0 0-1,1-1 1,-1 1-1,0-1 1,1 0-1,-1 1 1,1-1-1,-1 0 1,1 0-1,0 0 1,-1 0-1,1 0 1,0 0-1,-1 0 1,1 0-1,0-1 1,0 1-1,0 0 1,0-1-1,0 1 0,1-1 1,-1 1-1,0-1 1,1 0-1,-1 1 1,1-1-1,-1 1 1,1-1-1,0 0 1,0 1-1,0-4 1,-2-18 22,1 0-1,1 0 1,2 0 0,0 0 0,1 1-1,2-1 1,0 1 0,1-1 0,13-28 0,-1 9-384,1 0 0,3 1 0,45-64 0,-49 82-873,0 0 0,33-31 0,20-2-8391,-47 40 2188</inkml:trace>
</inkml:ink>
</file>

<file path=ppt/ink/ink1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8.685"/>
    </inkml:context>
    <inkml:brush xml:id="br0">
      <inkml:brushProperty name="width" value="0.025" units="cm"/>
      <inkml:brushProperty name="height" value="0.025" units="cm"/>
    </inkml:brush>
  </inkml:definitions>
  <inkml:trace contextRef="#ctx0" brushRef="#br0">126 1 17489,'0'0'6374,"-30"53"-8777,30-35-3650</inkml:trace>
  <inkml:trace contextRef="#ctx0" brushRef="#br0" timeOffset="1">9 448 23030,'0'0'9737,"-9"34"-11627,21-38-4131,-2-12-10475</inkml:trace>
</inkml:ink>
</file>

<file path=ppt/ink/ink1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1:33.281"/>
    </inkml:context>
    <inkml:brush xml:id="br0">
      <inkml:brushProperty name="width" value="0.025" units="cm"/>
      <inkml:brushProperty name="height" value="0.025" units="cm"/>
    </inkml:brush>
  </inkml:definitions>
  <inkml:trace contextRef="#ctx0" brushRef="#br0">83 1 4965,'0'0'320,"-54"33"-768,41-26 448,5-2-97,3-2 97,3-2 65,12-2-2051,-2-7 704</inkml:trace>
</inkml:ink>
</file>

<file path=ppt/ink/ink1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1:34.186"/>
    </inkml:context>
    <inkml:brush xml:id="br0">
      <inkml:brushProperty name="width" value="0.025" units="cm"/>
      <inkml:brushProperty name="height" value="0.025" units="cm"/>
    </inkml:brush>
  </inkml:definitions>
  <inkml:trace contextRef="#ctx0" brushRef="#br0">2174 148 6470,'0'0'4020,"-8"-7"-3027,-13-9-437,-1 1 0,0 0 0,-1 2 0,-1 0 0,0 2 0,0 1 0,-1 0 1,0 2-1,-1 1 0,0 1 0,-45-4 0,-372 4 610,272 7-736,102 1-332,0 4 0,1 3 0,-1 2-1,-125 40 1,91-16-108,2 5 0,-135 74 0,204-97-10,2 1 0,0 1-1,1 2 1,1 1 0,1 1 0,-45 49 0,65-62 10,0 0 1,0 0 0,1 0 0,0 1-1,1 0 1,0 0 0,0 0 0,2 1-1,-1-1 1,-1 16 0,4-17 2,0-1-1,1 1 1,1 0 0,-1 0-1,2 0 1,-1 0 0,1 0 0,1-1-1,0 1 1,0-1 0,1 0 0,0 0-1,0 0 1,7 9 0,1-1 1,1 0 0,0-1 0,1 0 0,1-1 0,0-1 0,1 0 0,1-2 0,0 1 0,0-2 0,1 0 0,1-2 0,0 0 0,32 11 0,21 2 3,1-3 1,108 13-1,-101-19 31,20 5-47,47 8 12,284 16 1,-351-40-14,-1-4 1,0-2 0,0-5 0,86-20 0,-103 13 13,-1-3 1,-1-3-1,-1-2 0,-1-3 1,100-63-1,-132 72 85,-1-2-1,0-1 1,-1-1-1,-2-1 1,34-43-1,-43 47 112,0-1 0,-1 0 0,-2-1 0,0 0-1,-1 0 1,-1-1 0,-1-1 0,8-38 0,-13 48-70,-1-1-1,0 1 1,0-1 0,-1 0 0,-1 1 0,0-1 0,-1 1 0,-1-1 0,0 1 0,-1 0 0,0 0 0,-1 0-1,0 0 1,-1 1 0,-1 0 0,0 0 0,0 1 0,-1 0 0,-1 0 0,0 1 0,0 0 0,-1 0 0,0 1-1,0 1 1,-22-14 0,8 7-66,-2 2 1,0 0-1,0 2 0,-1 1 0,0 1 0,-1 1 0,0 1 0,-47-4 0,-3 4-84,-151 7 0,96 12-539,-131 30 1,47-6-1394,-5-17-3325,131-19-2107</inkml:trace>
</inkml:ink>
</file>

<file path=ppt/ink/ink1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1:50.413"/>
    </inkml:context>
    <inkml:brush xml:id="br0">
      <inkml:brushProperty name="width" value="0.025" units="cm"/>
      <inkml:brushProperty name="height" value="0.025" units="cm"/>
    </inkml:brush>
  </inkml:definitions>
  <inkml:trace contextRef="#ctx0" brushRef="#br0">2566 161 6887,'-440'-39'4003,"375"34"-3530,1 3-1,0 2 1,-1 4-1,1 2 1,-65 15-1,-50 13-279,-296 66 760,383-75-691,2 4 0,1 4 0,-92 48 0,158-69-214,0 1-1,1 1 1,1 1 0,0 0-1,1 2 1,0 1-1,2 0 1,-31 40 0,38-41-39,0 0 0,1 1 0,1 1 1,0 0-1,2 0 0,0 0 0,1 1 0,1 0 1,1 0-1,1 0 0,-2 37 0,5-23-7,1 0 0,1 0-1,2 0 1,1-1 0,2 1-1,1-1 1,2-1 0,1 0-1,2 0 1,0-1 0,3-1-1,0 0 1,2-1 0,1-1-1,33 38 1,-18-31 26,2-1 0,1-1 0,1-2 0,74 44-1,-47-37-7,2-3-1,100 36 0,-102-49 12,1-4 0,0-2-1,1-4 1,1-2-1,73 1 1,-3-10 200,208-23 0,86-38 4,-13 0-144,-177 28-62,-2-10-1,380-119 0,-341 55-27,40-13 36,-292 112-10,0-2 1,-2-1-1,1-1 1,-1-1-1,-1-1 1,0-1-1,-1-2 1,0 0-1,-1-1 1,-1-1-1,-1-1 1,-1-1-1,0-1 1,-2 0-1,0-2 1,-2 0-1,0 0 1,-1-1-1,18-49 1,28-106 1092,-55 156-897,0 0 0,-1 1 0,-1-1-1,-1-1 1,-2 1 0,-1-28 0,-2 38-197,0 0 0,-1 0 1,0 0-1,-1 1 0,0-1 1,-1 1-1,-9-13 0,-56-78-2,51 79 13,-1 0 0,-1 1 0,-1 1 0,-1 2 0,-1 0 0,-1 1 0,0 2 0,-1 1 0,-1 1 0,0 1 0,-2 1 0,1 2 0,-1 1-1,-1 1 1,1 2 0,-35-4 0,3 4 56,0 3-1,-1 3 0,1 2 1,0 4-1,0 2 0,0 2 1,-71 22-1,42-8-74,-317 71 230,346-84-239,0-3-1,-1-3 1,0-3 0,-106-11 0,51-11-157,-152-48 1,153 36 70,-156-24 0,197 48 36,-1 2-1,0 5 0,0 2 0,0 4 1,0 3-1,1 4 0,0 3 0,1 3 1,0 4-1,-84 35 0,76-18-33,0 3 1,3 4-1,2 3 0,-87 71 0,56-29-1218,5 5-1,-98 115 0,32-15-2709,-6 9-2606</inkml:trace>
</inkml:ink>
</file>

<file path=ppt/ink/ink1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1:52.500"/>
    </inkml:context>
    <inkml:brush xml:id="br0">
      <inkml:brushProperty name="width" value="0.025" units="cm"/>
      <inkml:brushProperty name="height" value="0.025" units="cm"/>
    </inkml:brush>
  </inkml:definitions>
  <inkml:trace contextRef="#ctx0" brushRef="#br0">923 1 5445,'-58'18'1213,"-113"49"0,-14 6 1529,133-58-2099,28-9-312,-1 1-1,2 1 0,-34 16 1,50-20-270,1 0 1,-1 0-1,1 1 0,0 0 1,0 0-1,0 0 0,1 1 1,-1-1-1,2 1 0,-1 1 1,1-1-1,-1 1 0,2-1 1,-1 1-1,-3 12 0,0 3 100,1 2-1,1-1 0,2 0 1,0 1-1,1 0 0,2 0 1,3 40-1,1-32-83,1 1 0,2-1 1,1-1-1,1 0 0,15 33 0,-12-38-70,0-1 0,2-1 1,1 0-1,1-1 0,1-1 0,0 0 0,2-1 1,1-1-1,26 21 0,-13-16 0,2-2-1,1-1 1,1-1 0,0-2 0,60 20-1,-30-15 135,1-3-1,1-3 0,1-4 1,0-2-1,1-3 0,75-1 1,402-27 759,-327 8-594,-89 2-238,-1-6 0,-1-5 0,248-72 0,467-219-175,-604 191 34,-213 103 65,0-2 0,0-1-1,-2 0 1,-1-2 0,44-48 0,-65 65 88,1-1-1,-1 0 1,0 0 0,0 0 0,-1 0 0,0 0-1,0-1 1,0 1 0,1-9 0,-3 12-40,-1 1 0,0-1 0,0 1 1,0-1-1,0 1 0,-1-1 0,1 1 1,-1-1-1,1 1 0,-1-1 0,0 1 0,0 0 1,0-1-1,0 1 0,0 0 0,-1 0 1,1 0-1,-1 0 0,1 0 0,-1 0 0,0 0 1,1 1-1,-1-1 0,0 1 0,0-1 1,-1 1-1,1 0 0,-4-3 0,-28-12 159,0 0-1,-1 2 1,-1 2-1,0 1 1,-50-8 0,-194-16 103,209 28-77,-641-56 373,-185-19-753,693 60-298,-283 6 0,412 20 194,0 2 0,0 4 0,1 2 0,0 5 0,1 2 0,1 3-1,-81 38 1,79-22-919,1 3 0,3 3-1,-77 63 1,-36 44-3520</inkml:trace>
</inkml:ink>
</file>

<file path=ppt/ink/ink1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18.274"/>
    </inkml:context>
    <inkml:brush xml:id="br0">
      <inkml:brushProperty name="width" value="0.025" units="cm"/>
      <inkml:brushProperty name="height" value="0.025" units="cm"/>
    </inkml:brush>
  </inkml:definitions>
  <inkml:trace contextRef="#ctx0" brushRef="#br0">172 488 480,'0'0'3556,"-11"0"-2782,-53 0 1157,-32-1 5149,95 1-6551,28-17 281,-20 14-617,74-40 80,1 3 0,3 4 0,1 3 0,1 5 0,1 3 0,102-15 0,-82 22 211,1011-147 3046,-856 140-3392,1 12-1,338 25 0,-275 7 4,473-32 1,-548 0-123,1 11 1,385 45 0,735 125 22,-589-55-45,-6 38 535,-426-73-376,335 85-77,-599-137 34,-1 4 0,99 48 1,-130-49 91,-1 2 0,-1 2 1,-3 3-1,54 47 0,-33-25 260,-46-39-305,-1 1 0,-1 0 0,26 31 0,-50-50-222,1-1-1,-1 0 1,0 0-1,0 0 1,0 0-1,0 0 0,0 0 1,0 1-1,1-1 1,-1 0-1,0 0 1,0 0-1,0 0 1,0 0-1,0 1 1,0-1-1,0 0 0,0 0 1,0 0-1,0 1 1,0-1-1,0 0 1,0 0-1,0 0 1,0 0-1,0 1 1,0-1-1,0 0 0,0 0 1,0 0-1,0 1 1,0-1-1,0 0 1,0 0-1,0 0 1,0 0-1,-1 1 1,1-1-1,0 0 0,0 0 1,0 0-1,0 0 1,0 0-1,0 0 1,-1 1-1,1-1 1,0 0-1,-13 2-2111,-19-5-2435,-17-8-5854</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0.293"/>
    </inkml:context>
    <inkml:brush xml:id="br0">
      <inkml:brushProperty name="width" value="0.025" units="cm"/>
      <inkml:brushProperty name="height" value="0.025" units="cm"/>
    </inkml:brush>
  </inkml:definitions>
  <inkml:trace contextRef="#ctx0" brushRef="#br0">0 77 11723,'0'0'15054,"64"-46"-13004,-31 38-672,6 1-385,4 3-353,6 0-480,-1 1-128,-4 0 0,-5 2-608,-11 1-1026,-10 0-1409,-12 0-800,-24 6-7912</inkml:trace>
</inkml:ink>
</file>

<file path=ppt/ink/ink1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19.049"/>
    </inkml:context>
    <inkml:brush xml:id="br0">
      <inkml:brushProperty name="width" value="0.025" units="cm"/>
      <inkml:brushProperty name="height" value="0.025" units="cm"/>
    </inkml:brush>
  </inkml:definitions>
  <inkml:trace contextRef="#ctx0" brushRef="#br0">761 120 6278,'65'-53'3313,"-57"45"-1847,0 1 0,-1-1-1,0 0 1,0-1 0,9-16-1,-16 24-381,0 1-1026,-1 0-1,0 0 1,0 0 0,0 0-1,1 0 1,-1 0 0,0 0-1,0 0 1,1 0-1,-1 0 1,0 0 0,0 0-1,0 0 1,1 1 0,-1-1-1,0 0 1,1 0-1,-1 1 1,0-1 0,1 1-1,-1-1 1,0 1 0,1-1-1,-1 1 1,1-1-1,-1 1 1,-20 18-73,18-16 108,-234 231 92,-252 232-29,461-444-192,20-16 33,-1 0 1,1 0-1,0 1 0,1 1 0,0-1 0,0 1 1,0 0-1,1 1 0,-8 14 0,14-22-5,0 0 0,0 0 0,0 0 0,0 0 0,0 0 0,0-1 0,1 1 0,-1 0 0,0 0-1,1 0 1,-1 0 0,0 0 0,1 0 0,-1 0 0,1 0 0,0-1 0,-1 1 0,1 0 0,-1-1 0,1 1 0,0 0 0,0-1-1,0 1 1,-1 0 0,1-1 0,0 1 0,0-1 0,0 0 0,0 1 0,0-1 0,0 0 0,0 0 0,0 1 0,0-1 0,-1 0-1,1 0 1,2 0 0,46 7 64,-41-6-56,75 5-65,-1-3 0,0-4 1,156-23-1,79-45-6354,-184 30-473</inkml:trace>
</inkml:ink>
</file>

<file path=ppt/ink/ink1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56.033"/>
    </inkml:context>
    <inkml:brush xml:id="br0">
      <inkml:brushProperty name="width" value="0.025" units="cm"/>
      <inkml:brushProperty name="height" value="0.025" units="cm"/>
    </inkml:brush>
  </inkml:definitions>
  <inkml:trace contextRef="#ctx0" brushRef="#br0">9124 1532 18481,'0'0'-827,"9"-6"-3614,-5 3 4376,41-28-2463,-42 29 2751,-1 0 1,1 0-1,-1 0 0,0 0 1,1 0-1,-1-1 1,0 1-1,0-1 1,-1 0-1,1 0 1,0 1-1,-1-1 0,0 0 1,0 0-1,2-6 1,-13 9 3904,-14 0-4309,22 0 478,-25-2-213,1-1 1,-52-12 0,-1-1 1006,-34-1 29,11 1-305,-130-5-1,-540 43 452,447-4-1008,-178 15 407,240-13-526,-1-11 0,-323-30-1,197-2-116,-113-8-95,354 14 40,-200-47 0,-78-56 4,-463-197-1,774 267 116,-158-94 0,-94-91 41,282 177-88,-3 4 0,-3 3 0,-1 5 0,-2 4 0,-2 4 0,-192-47-1,177 62 48,-2 5-1,0 5 1,-1 5-1,-158 10 1,226 3 97,-1 3 0,1 1 0,1 3 0,0 1 0,1 3 0,-56 27 0,38-12 91,1 3-1,2 3 1,-89 72-1,92-55-508,56-53-667,3-3-742,104-121-11835,-102 118 12534,23-27-7303</inkml:trace>
</inkml:ink>
</file>

<file path=ppt/ink/ink1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56.436"/>
    </inkml:context>
    <inkml:brush xml:id="br0">
      <inkml:brushProperty name="width" value="0.025" units="cm"/>
      <inkml:brushProperty name="height" value="0.025" units="cm"/>
    </inkml:brush>
  </inkml:definitions>
  <inkml:trace contextRef="#ctx0" brushRef="#br0">371 28 15919,'0'0'630,"-8"-2"-587,7 2 14,-36-13-3,18 1 3604,18 12-3568,1 0-1,-1 0 1,1 0 0,-1 0 0,1 0 0,-1 0 0,1 0 0,-1 0 0,1 1 0,-1-1 0,1 0 0,0 0 0,-1 0 0,1 1 0,-1-1 0,1 0 0,0 1 0,-1-1 0,1 0 0,0 1 0,-1-1-1,1 0 1,0 1 0,-1-1 0,1 1 0,0-1 0,0 1 0,0-1 0,-1 1 0,1-1 0,0 1 0,0-1 0,0 1 0,0 0 0,-10 26-211,7-20 446,-140 298 1620,12-31-345,130-272-1596,0 0 1,0 0-1,0 0 1,1 0-1,-1 1 1,0-1 0,1 0-1,0 0 1,-1 1-1,1-1 1,0 0-1,0 5 1,1-7-10,-1 0 1,0 0 0,1 1 0,-1-1 0,1 0-1,-1 0 1,0 1 0,1-1 0,-1 0-1,1 0 1,-1 0 0,1 0 0,-1 0 0,0 1-1,1-1 1,-1 0 0,1 0 0,-1 0-1,1 0 1,-1-1 0,1 1 0,-1 0 0,1 0-1,-1 0 1,0 0 0,1 0 0,-1 0-1,1-1 1,-1 1 0,1 0 0,-1 0 0,0-1-1,1 1 1,-1 0 0,1-1 0,51-41-164,-51 41 173,300-256-556,-85 104-3666,-160 118 198,-12 7-3626</inkml:trace>
</inkml:ink>
</file>

<file path=ppt/ink/ink1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13.866"/>
    </inkml:context>
    <inkml:brush xml:id="br0">
      <inkml:brushProperty name="width" value="0.025" units="cm"/>
      <inkml:brushProperty name="height" value="0.025" units="cm"/>
    </inkml:brush>
  </inkml:definitions>
  <inkml:trace contextRef="#ctx0" brushRef="#br0">135 310 8488,'0'0'6406,"-9"8"-6283,9-8-123,-6 5 8,1 0-1,0 1 1,0 0-1,0 0 1,1 0-1,-1 1 1,1-1-1,1 1 1,-1 0 0,1 0-1,-3 13 1,-17 80 114,5 1 1,4 1 0,-1 160 0,15-253-114,0 0-1,1-1 1,0 1 0,0 0 0,1-1 0,0 1 0,1-1-1,0 0 1,0 1 0,0-1 0,1-1 0,1 1-1,9 13 1,-7-13 1,0-1 1,1 1-1,0-2 0,0 1 0,1-1 0,0 0 0,0-1 1,0 0-1,1 0 0,0-1 0,13 4 0,48 13 45,2-4 0,0-2 0,126 8 0,229-15-8,-296-9-4,420 29 1030,-419-12-520,1-6 1,177-10-1,-234-6-449,0-3 0,0-4 0,-1-3 1,-1-3-1,105-41 0,-136 42 652,74-42 0,-100 48-528,0 0 0,-1-1 0,0-1-1,-1-1 1,0 0 0,16-23 0,6-10-142,-3-2 1,37-69 0,-57 88-34,-1 0-1,-1-1 1,-2-1 0,-1 0 0,9-54-1,-12 44-25,1-76-1,-7 108 0,-2 0-1,1 0 1,-2 0-1,1 0 1,-1 0-1,-1 0 1,0 0-1,-1 1 1,0-1-1,0 1 1,-1 0-1,-9-13 1,8 16 45,-1 1 0,1 0 1,-1 0-1,-1 0 0,1 1 0,-1 0 1,0 1-1,0 0 0,-17-6 1,-82-23 197,96 30-248,-63-13 1,0 3 0,-117-6 0,-152 16-195,-159 39 189,9 0 91,355-36 85,1-7 1,-258-45-1,284 28-155,-146-24 125,219 43-171,0 2 0,0 1 0,0 2 0,-62 9 1,68 2-182,-2 1-1306,18-12-2482,14-6-1788</inkml:trace>
</inkml:ink>
</file>

<file path=ppt/ink/ink1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5.209"/>
    </inkml:context>
    <inkml:brush xml:id="br0">
      <inkml:brushProperty name="width" value="0.025" units="cm"/>
      <inkml:brushProperty name="height" value="0.025" units="cm"/>
    </inkml:brush>
  </inkml:definitions>
  <inkml:trace contextRef="#ctx0" brushRef="#br0">1 54 17777,'0'0'2210,"90"0"-993,-35-4-544,13-6-161,9 2-95,5-1-129,0-1-224,-6 5-64,-9 0-256,-15 2-449,-11 3-288,-14 0-1409,-13 0-545</inkml:trace>
</inkml:ink>
</file>

<file path=ppt/ink/ink1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5.780"/>
    </inkml:context>
    <inkml:brush xml:id="br0">
      <inkml:brushProperty name="width" value="0.025" units="cm"/>
      <inkml:brushProperty name="height" value="0.025" units="cm"/>
    </inkml:brush>
  </inkml:definitions>
  <inkml:trace contextRef="#ctx0" brushRef="#br0">4 0 9545,'0'0'7079,"9"2"-5339,85 14-201,-56-12-1149,-1 2-1,0 2 0,55 19 0,-91-26-384,1-1 0,0 1 0,0 0-1,0 0 1,0-1 0,-1 1 0,1 1-1,0-1 1,-1 0 0,1 0 0,-1 1 0,1-1-1,-1 1 1,0-1 0,0 1 0,1-1-1,-1 1 1,0 0 0,-1 0 0,1-1-1,0 1 1,0 0 0,0 3 0,-1-2 83,0 0-1,0 0 1,-1 0 0,1 0 0,-1-1 0,0 1 0,0 0 0,0-1-1,0 1 1,0 0 0,-1-1 0,1 1 0,-1-1 0,-2 4 0,-7 6 425,0 0 0,-1-1 0,0 0 1,-20 13-1,-37 22 651,-101 53-1,160-96-3725</inkml:trace>
</inkml:ink>
</file>

<file path=ppt/ink/ink1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6.406"/>
    </inkml:context>
    <inkml:brush xml:id="br0">
      <inkml:brushProperty name="width" value="0.025" units="cm"/>
      <inkml:brushProperty name="height" value="0.025" units="cm"/>
    </inkml:brush>
  </inkml:definitions>
  <inkml:trace contextRef="#ctx0" brushRef="#br0">0 477 2530,'0'0'23356,"13"-9"-21669,19-16-1310,-1-1 1,-1-1-1,45-53 1,78-115-42,-98 122-79,-51 67-248,0 1 8,-1 0 0,1 1 0,0-1 0,1 1 0,-1 0 0,6-5 0,-9 10-7,0 0-1,-1 0 0,1-1 1,0 1-1,-1 0 1,1 0-1,-1 0 0,0 0 1,1 0-1,-1 0 1,0 0-1,0 0 1,1 0-1,-1 0 0,0 0 1,0 0-1,0 0 1,0 0-1,0 0 0,0 0 1,-1 0-1,1 1 1,-1 0-1,-1 33 32,-8 11 167,-22 59 0,21-75-194,1 1-1,2 0 0,1 0 1,1 1-1,-1 41 1,7-73-98,-1 1 1,1 0 0,0-1-1,0 1 1,0-1-1,0 1 1,0-1 0,0 1-1,0-1 1,0 1 0,1-1-1,-1 1 1,0-1 0,0 1-1,0 0 1,1-1 0,-1 0-1,0 1 1,0-1 0,1 1-1,-1-1 1,0 1 0,1-1-1,-1 1 1,0-1-1,1 0 1,-1 1 0,1-1-1,-1 0 1,1 0 0,-1 1-1,1-1 1,-1 0 0,1 0-1,-1 1 1,1-1 0,-1 0-1,1 0 1,-1 0 0,1 0-1,-1 0 1,1 0 0,0 0-1,-1 0 1,1 0-1,-1 0 1,1 0 0,-1 0-1,1-1 1,-1 1 0,1 0-1,2-1-779,-1 0-1,0 0 1,0 0-1,0 0 1,0-1-1,-1 1 1,1 0-1,0-1 1,0 0-1,-1 1 1,3-4-1,11-22-14559</inkml:trace>
</inkml:ink>
</file>

<file path=ppt/ink/ink1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7.168"/>
    </inkml:context>
    <inkml:brush xml:id="br0">
      <inkml:brushProperty name="width" value="0.025" units="cm"/>
      <inkml:brushProperty name="height" value="0.025" units="cm"/>
    </inkml:brush>
  </inkml:definitions>
  <inkml:trace contextRef="#ctx0" brushRef="#br0">267 103 12556,'0'0'2738,"1"-8"-84,0-2-2441,0 5 514,0 0 1,0 1 0,-1-1-1,0 0 1,0 0 0,-1-7 0,1 10-575,0 1 0,-1 0 0,1 0 0,-1-1 0,1 1 1,-1 0-1,1 0 0,-1 0 0,0 0 0,0 0 1,1 0-1,-1 0 0,0 0 0,0 0 0,0 0 0,0 0 1,0 1-1,0-1 0,-1 0 0,1 1 0,0-1 0,0 1 1,0-1-1,-1 1 0,1-1 0,0 1 0,0 0 1,-1 0-1,1 0 0,0 0 0,-1 0 0,-1 0 0,-5 1-73,-1 0 0,1 1-1,-1 0 1,1 0 0,0 1-1,0 0 1,0 0-1,0 1 1,1 0 0,-1 0-1,1 1 1,0 0-1,0 0 1,1 1 0,-1 0-1,1 0 1,1 0 0,-8 11-1,1-2 62,1 1 1,0 0-1,1 1 0,1 1 0,1-1 1,0 1-1,-6 23 0,12-33-76,0 0 1,1 0-1,-1 0 1,2 0-1,-1 15 1,1-22-58,0 1 0,1 0 0,-1 0 0,0-1 0,1 1 0,-1 0 0,1 0 0,-1-1 0,1 1 0,0-1 0,-1 1 0,1 0 0,0-1 0,0 0 0,0 1 0,1-1 0,-1 0 0,0 1 0,0-1 0,1 0 0,-1 0 0,1 0 0,-1 0 0,1 0 0,-1 0 0,1-1 0,0 1 0,-1 0 0,1-1 0,3 1 0,6 0 23,-1 0-1,1-1 1,-1-1 0,1 0 0,-1 0 0,1-1 0,-1 0 0,0-1 0,0 0 0,0 0 0,0-1 0,-1-1 0,1 0 0,-1 0 0,0-1 0,-1 0 0,1 0 0,-1-1 0,13-13 0,-12 11 4,0-1-1,-1 0 1,0 0 0,0-1-1,-1 0 1,-1 0 0,0-1-1,0 1 1,-1-1 0,-1-1 0,0 1-1,0-1 1,-1 1 0,-1-1-1,1-22 1,-3 31-165,0 0-1,-1 0 1,0 0-1,0 0 1,0 0-1,-1 0 1,1 0-1,-1 0 1,0 0-1,0 0 1,0 1 0,-1-1-1,1 1 1,-1 0-1,-6-6 1,7 7 22,1 1 0,-1-1 0,0 1 0,0-1 0,0 1 0,0 0 0,-1 0 0,1 0 0,0 0 0,0 0 0,-1 0 0,1 1 0,0-1 0,-1 1-1,1 0 1,0-1 0,-1 1 0,1 0 0,-1 0 0,1 1 0,-1-1 0,1 0 0,0 1 0,-1 0 0,1-1 0,0 1 0,0 0 0,-1 0 0,-3 3 0,4-3-277,1 1 0,-1 0-1,0-1 1,0 1 0,1 0-1,-1 0 1,1 0 0,-1 0-1,1 0 1,0 0-1,0 0 1,-1 5 0,-3 17-6510,4-7-1081</inkml:trace>
</inkml:ink>
</file>

<file path=ppt/ink/ink1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7.677"/>
    </inkml:context>
    <inkml:brush xml:id="br0">
      <inkml:brushProperty name="width" value="0.025" units="cm"/>
      <inkml:brushProperty name="height" value="0.025" units="cm"/>
    </inkml:brush>
  </inkml:definitions>
  <inkml:trace contextRef="#ctx0" brushRef="#br0">122 0 14446,'0'0'9694,"2"9"-8018,0-1-1370,0-1 0,-1 1-1,0 0 1,-1-1 0,1 1-1,-1 0 1,-1-1-1,0 1 1,0 0 0,0-1-1,-4 11 1,3-14-250,1 0 0,-1 0 0,1 1 0,0-1 0,0 0 0,1 1 0,-1-1 0,1 1 0,0-1 0,0 1 0,1 5 0,0-8-102,0 0 0,0-1 0,1 1 0,-1-1-1,1 0 1,-1 1 0,1-1 0,-1 0 0,1 0 0,0 0 0,-1 0 0,1 0 0,0-1 0,0 1 0,-1 0 0,1-1 0,0 1 0,0-1 0,0 0 0,0 0 0,0 1 0,0-1 0,0-1 0,0 1 0,0 0 0,2-1 0,6 1-591,3 0 232,-1 0 1,0 0 0,1 1 0,23 6 0,-34-6 408,0-1 0,-1 1 0,1-1 1,0 1-1,-1 0 0,1 0 0,-1 0 0,1 0 0,-1 0 0,1 0 0,-1 0 0,0 0 0,0 1 0,0-1 0,1 0 1,-1 1-1,1 2 0,-1-2 29,-1 0 0,0 1 1,1-1-1,-1 0 1,0 0-1,0 0 0,0 0 1,-1 0-1,1 0 0,-1 0 1,1 0-1,-1 0 1,1 0-1,-1 0 0,0 0 1,0 0-1,0 0 0,0 0 1,-2 2-1,-2 3 229,-1-1-1,0 1 1,0-1-1,-1 0 1,1 0-1,-2 0 1,1-1-1,0 0 0,-1-1 1,0 0-1,-10 4 1,4-2 114,1-1 0,-1 0 0,0-1 1,0-1-1,0 0 0,-18 0 0,30-3-491,-1 0 1,1 0-1,-1 0 1,0-1-1,1 1 0,-1-1 1,1 1-1,-1-1 0,1 0 1,0 0-1,-1 0 1,1-1-1,0 1 0,0 0 1,0-1-1,0 0 0,0 1 1,0-1-1,0 0 1,0 0-1,1 0 0,-1 0 1,1 0-1,0 0 1,-1-1-1,1 1 0,0 0 1,0-1-1,0 1 0,1-1 1,-1 1-1,0-4 1,-2-9-1364,1-1 0,1 1 0,0-1 0,2-19 0,-1 16-232,0-33-6516</inkml:trace>
</inkml:ink>
</file>

<file path=ppt/ink/ink1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8.019"/>
    </inkml:context>
    <inkml:brush xml:id="br0">
      <inkml:brushProperty name="width" value="0.025" units="cm"/>
      <inkml:brushProperty name="height" value="0.025" units="cm"/>
    </inkml:brush>
  </inkml:definitions>
  <inkml:trace contextRef="#ctx0" brushRef="#br0">1 33 12812,'0'0'3171,"80"0"-192,-38-2-929,2-2-609,0 0 1,-6 0-1026,-7 3-384,0-3-2018,-5-2-3363,-3-2-10122</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0.650"/>
    </inkml:context>
    <inkml:brush xml:id="br0">
      <inkml:brushProperty name="width" value="0.025" units="cm"/>
      <inkml:brushProperty name="height" value="0.025" units="cm"/>
    </inkml:brush>
  </inkml:definitions>
  <inkml:trace contextRef="#ctx0" brushRef="#br0">0 51 17392,'0'0'10795,"75"17"-9194,-24-31-800,9-3-513,-2 1-256,-6 5-192,-9 4-1441,-14 5-2627,-14 2-513</inkml:trace>
  <inkml:trace contextRef="#ctx0" brushRef="#br0" timeOffset="1">55 228 13677,'0'0'7879,"-37"62"-5252,37-56-1250,22-6-384,10 0-64,6-11-192,7-4-321,-2-2-288,-2 3-64,-3 2-128,-5 6-961,-3 2-1313,-2 1-1025,3 2-1474,-6-4-1345,5-5-63</inkml:trace>
</inkml:ink>
</file>

<file path=ppt/ink/ink1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8.392"/>
    </inkml:context>
    <inkml:brush xml:id="br0">
      <inkml:brushProperty name="width" value="0.025" units="cm"/>
      <inkml:brushProperty name="height" value="0.025" units="cm"/>
    </inkml:brush>
  </inkml:definitions>
  <inkml:trace contextRef="#ctx0" brushRef="#br0">125 0 6438,'0'0'10367,"-12"11"-6171,3-3-4025,-7 5 1103,1 1-1,1 1 1,-14 18-1,25-29-1067,-1 0 0,1 1 0,0-1 0,0 1 0,1 0 0,0 0 0,0 0 0,0 0 0,0 0 0,1 0 0,0 1 0,0-1 0,0 0 0,0 1 0,1-1 0,0 1 0,0-1 0,1 1 0,1 5 0,-1-8-201,1 0-1,0 0 1,0 0 0,0-1-1,0 1 1,1 0-1,-1-1 1,1 0 0,-1 1-1,1-1 1,0 0-1,0-1 1,0 1 0,0 0-1,0-1 1,0 1 0,0-1-1,1 0 1,-1 0-1,0-1 1,1 1 0,-1-1-1,7 1 1,2 0 37,1 0 0,0-1 0,-1 0 0,1-1 0,17-4 0,-23 3-9,-1 0 0,1 0-1,-1-1 1,0 0 0,0 0 0,0-1-1,0 0 1,-1 0 0,0 0 0,0-1 0,0 1-1,0-1 1,0-1 0,-1 1 0,0 0-1,0-1 1,-1 0 0,0 0 0,0 0-1,0 0 1,0-1 0,-1 1 0,0-1 0,-1 1-1,1-1 1,-1 0 0,-1 0 0,1-12-1,-2 17-22,1 0 0,0 0 0,-1 0 0,1 0 0,-1 1 0,1-1 0,-1 0 0,0 0 0,0 1 0,0-1-1,0 0 1,0 1 0,0-1 0,0 1 0,-1 0 0,1-1 0,0 1 0,-1 0 0,1 0 0,-4-2 0,1 1 11,-1 0 0,1 0 0,-1 0-1,0 0 1,0 1 0,1 0 0,-11-1 0,4 1-235,1 1-1,-1 0 1,0 1-1,0 0 1,1 1-1,-1 0 1,-10 3-1,10 0-777,-14 3-6360,13-7-3228</inkml:trace>
</inkml:ink>
</file>

<file path=ppt/ink/ink1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9.027"/>
    </inkml:context>
    <inkml:brush xml:id="br0">
      <inkml:brushProperty name="width" value="0.025" units="cm"/>
      <inkml:brushProperty name="height" value="0.025" units="cm"/>
    </inkml:brush>
  </inkml:definitions>
  <inkml:trace contextRef="#ctx0" brushRef="#br0">285 0 6534,'0'0'23238,"-10"0"-23019,1 2-184,-1 0 1,0 1-1,1 0 0,0 0 0,0 1 1,0 0-1,0 1 0,0 0 0,1 0 1,0 1-1,0 0 0,0 0 0,-11 13 1,-1 1 242,0 2 0,2 0 1,-30 46-1,43-62-233,1 1 1,0-1-1,1 1 0,0 0 1,0 0-1,0 0 1,1 0-1,0 0 0,0 0 1,1 1-1,-2 12 0,4-19-41,-1 1 0,1-1 0,-1 0 0,1 1 0,0-1 0,0 1 0,-1-1 0,1 0 0,0 0 0,0 1 0,0-1 1,0 0-1,0 0 0,1 0 0,-1 0 0,0 0 0,0 0 0,1-1 0,-1 1 0,0 0 0,1-1 0,-1 1 0,1-1 0,-1 1 0,1-1 0,-1 0 0,1 1 0,-1-1 0,1 0 0,2 0 0,57-1 155,-50 0-117,12-2-118,-1 0-1,1-1 1,-1-1-1,23-9 1,-29 8-1121,-1 0 1,0-1 0,20-13-1,-23 8-2862,-13 3-2585,-8 1-4604</inkml:trace>
</inkml:ink>
</file>

<file path=ppt/ink/ink1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9.354"/>
    </inkml:context>
    <inkml:brush xml:id="br0">
      <inkml:brushProperty name="width" value="0.025" units="cm"/>
      <inkml:brushProperty name="height" value="0.025" units="cm"/>
    </inkml:brush>
  </inkml:definitions>
  <inkml:trace contextRef="#ctx0" brushRef="#br0">0 45 10282,'0'0'15631,"76"0"-14222,-29 0-672,5-6-321,4-1-320,0 0-64,-3 1-993,-5-3-3203,-8-1-4516</inkml:trace>
</inkml:ink>
</file>

<file path=ppt/ink/ink1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9.741"/>
    </inkml:context>
    <inkml:brush xml:id="br0">
      <inkml:brushProperty name="width" value="0.025" units="cm"/>
      <inkml:brushProperty name="height" value="0.025" units="cm"/>
    </inkml:brush>
  </inkml:definitions>
  <inkml:trace contextRef="#ctx0" brushRef="#br0">0 62 14542,'0'0'14830,"78"27"-14222,-28-27-287,8 0-193,6-9-64,-1-5-673,0-6-2370,-9 0-3587,-6-6-11531</inkml:trace>
</inkml:ink>
</file>

<file path=ppt/ink/ink1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0.931"/>
    </inkml:context>
    <inkml:brush xml:id="br0">
      <inkml:brushProperty name="width" value="0.025" units="cm"/>
      <inkml:brushProperty name="height" value="0.025" units="cm"/>
    </inkml:brush>
  </inkml:definitions>
  <inkml:trace contextRef="#ctx0" brushRef="#br0">3 0 14894,'0'0'12914,"0"11"-12541,-1 29-64,0-16-175,1 1 0,3 31-1,-3-54-129,1-1-1,-1 0 0,0 1 0,1-1 0,-1 0 0,1 0 1,-1 0-1,1 1 0,0-1 0,-1 0 0,1 0 0,0 0 1,0 0-1,0 0 0,0 0 0,0 0 0,0-1 1,0 1-1,0 0 0,0 0 0,0-1 0,0 1 0,3 0 1,-1 0 23,0 0 1,1-1 0,-1 1 0,1-1-1,-1 0 1,1 1 0,-1-2 0,7 0-1,0 0 101,-1-1-1,0-1 0,0 0 0,0 0 0,16-9 0,-11 4 4,0-1-1,-1-1 0,0 0 1,-1-1-1,0 0 0,-1-1 1,0 0-1,-1-1 0,0 0 1,-1-1-1,9-18 1,-28 60-139,1 0-1,2 1 1,-7 47 0,13-65 99,-1 0-1,1 0 0,1 0 0,0 0 0,1 1 1,3 18-1,-4-28-68,1 0 1,0 0-1,-1-1 1,1 1 0,0 0-1,0 0 1,0 0-1,0-1 1,0 1-1,0-1 1,0 1 0,1-1-1,-1 1 1,1-1-1,-1 0 1,1 1-1,-1-1 1,3 1-1,-1-1-11,-1-1-1,1 1 0,-1-1 0,1 0 1,-1 1-1,1-1 0,-1 0 0,1-1 1,0 1-1,-1 0 0,1-1 0,-1 1 1,1-1-1,-1 0 0,0 0 0,1 0 1,-1 0-1,3-2 0,2-2-10,-1 0 0,1 0 0,-1 0 0,0-1 0,-1 0 0,1 0 0,-1-1 0,-1 0 0,1 1 0,-1-2 0,0 1 0,0 0 0,-1-1 0,0 0 0,2-9 0,0 0 0,0-1 0,-1 1 0,-1-1 0,1-18 0,-5 39 0,1 0 0,0 1 0,0-1 0,1 0 0,-1 0 0,1 0 0,-1-1 0,1 1 0,0 0 0,0 0 0,0 0 0,0 0 0,1-1 0,-1 1 0,1 0 0,-1-1 0,4 4 0,-2-4 0,0 0 0,1 0 0,-1-1 0,0 1 0,1-1 0,-1 1 0,1-1 0,-1 0 0,1 0 0,0-1 0,0 1 0,-1-1 0,1 0 0,5 0 0,3 0 0,0-1 0,0 0 0,-1-1 0,1 0 0,-1-1 0,1 0 0,-1-1 0,13-6 0,-21 9 0,1-1 0,-1 0 0,1 1 0,-1-1 0,0-1 0,1 1 0,-1 0 0,0-1 0,-1 1 0,1-1 0,0 0 0,-1 0 0,1 0 0,-1 0 0,0-1 0,0 1 0,-1-1 0,1 1 0,-1-1 0,1 1 0,-1-1 0,0 0 0,0 0 0,-1 0 0,1 1 0,-1-1 0,0 0 0,0-6 0,-1 9 0,1 0 0,0 0 0,-1 0 0,1 0 0,-1 0 0,1 0 0,-1 1 0,0-1 0,1 0 0,-1 0 0,0 0 0,1 0 0,-1 1 0,0-1 0,0 0 0,0 1 0,0-1 0,0 1 0,0-1 0,0 1 0,0-1 0,0 1 0,0 0 0,0-1 0,0 1 0,0 0 0,0 0 0,0 0 0,0 0 0,0 0 0,0 0 0,0 0 0,0 0 0,0 0 0,0 0 0,0 1 0,0-1 0,0 0 0,-2 2 0,-2-1 0,1 0 0,0 1 0,0-1 0,0 1 0,0 0 0,0 0 0,0 1 0,-5 3 0,3 1 0,-1 1 0,1 0 0,0 0 0,-8 15 0,12-20 0,1 1 0,-1 0 0,0-1 0,1 1 0,0 0 0,0 0 0,0 0 0,0 0 0,1 0 0,-1 0 0,1 0 0,0 0 0,0 0 0,1 5 0,0-8 0,-1 0 0,1 0 0,0 0 0,-1 0 0,1 0 0,0 0 0,-1 0 0,1-1 0,0 1 0,0 0 0,-1-1 0,1 1 0,0 0 0,0-1 0,0 1 0,0-1 0,0 1 0,0-1 0,0 0 0,0 1 0,0-1 0,0 0 0,0 0 0,2 0 0,31 1 0,-24-1 0,15-2 0,0 0 0,47-12 0,-48 8 0,1 2 0,47-4 0,-71 8 0,1 0 0,-1 0 0,0 1 0,0-1 0,0 0 0,0 1 0,0-1 0,0 1 0,0-1 0,0 1 0,0-1 0,0 1 0,0-1 0,0 1 0,0 0 0,0 0 0,-1-1 0,1 1 0,0 0 0,0 0 0,-1 0 0,1 0 0,-1 0 0,1 0 0,-1 0 0,1 0 0,-1 0 0,0 0 0,1 0 0,-1 1 0,0-1 0,0 0 0,0 0 0,0 0 0,0 0 0,0 0 0,0 0 0,0 1 0,0-1 0,0 0 0,-1 0 0,1 0 0,-1 0 0,1 0 0,-1 2 0,0-3 0,1 0 0,0 0 0,0 0 0,0 0 0,0 1 0,0-1 0,0 0 0,0 0 0,0 0 0,-1 0 0,1 0 0,0 0 0,0 0 0,0 1 0,0-1 0,-1 0 0,1 0 0,0 0 0,0 0 0,0 0 0,0 0 0,-1 0 0,1 0 0,0 0 0,0 0 0,0 0 0,0 0 0,-1 0 0,1 0 0,0 0 0,0 0 0,0 0 0,0 0 0,-1 0 0,1 0 0,0 0 0,0 0 0,0-1 0,0 1 0,0 0 0,-1 0 0,1 0 0,0 0 0,0 0 0,0 0 0,0-1 0,0 1 0,0 0 0,0 0 0,-1 0 0,1 0 0,0 0 0,0-1 0,0 1 0,0 0 0,0 0 0,0 0 0,0 0 0,0-1 0,0 1 0,0 0 0,0 0 0,-4-11 0,1-85 0,3 70 0,0 25-108,0 0 0,0 0 0,0 0 0,0 0 0,0 0 0,0 0-1,0 0 1,0 0 0,1 0 0,-1 0 0,0 1 0,1-1 0,-1 0 0,1 0 0,-1 0 0,1 0 0,-1 1 0,1-1 0,-1 0-1,1 0 1,0 1 0,-1-1 0,1 1 0,0-1 0,0 0 0,0 1 0,-1-1 0,1 1 0,2-1 0,28-1-6199,-19 2 4298,17 0-4786</inkml:trace>
</inkml:ink>
</file>

<file path=ppt/ink/ink1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1.306"/>
    </inkml:context>
    <inkml:brush xml:id="br0">
      <inkml:brushProperty name="width" value="0.025" units="cm"/>
      <inkml:brushProperty name="height" value="0.025" units="cm"/>
    </inkml:brush>
  </inkml:definitions>
  <inkml:trace contextRef="#ctx0" brushRef="#br0">152 196 10570,'0'0'10682,"-8"-4"-7714,3 2-2627,3 0-197,0 0 0,0 1 0,-1-1 0,1 1 0,-1 0 0,0-1 0,1 1 0,-1 1 0,0-1 0,1 0 0,-1 1 0,0-1 0,0 1 0,0 0 0,0 0 0,1 0 0,-1 0 0,0 0 0,0 1 0,0-1 0,1 1 0,-1 0 0,0 0 0,1 0 0,-1 0 0,0 0 0,1 1 0,-3 1 0,-1 2 71,1 1 0,0-1 0,0 1 0,0 0 0,1 0 0,0 1 0,0-1 0,0 1 0,1 0 1,0 0-1,0 0 0,1 0 0,0 1 0,0-1 0,1 1 0,-1 11 0,2-18-211,0 0 0,1 0-1,-1 0 1,0 0-1,0 0 1,1 0 0,-1 0-1,1 0 1,-1 0 0,1 0-1,-1 0 1,1-1 0,0 1-1,-1 0 1,1 0-1,0 0 1,0-1 0,-1 1-1,1 0 1,0-1 0,0 1-1,0-1 1,0 1-1,0-1 1,2 1 0,33 3 120,-25-5-93,0-1 0,-1 0 0,1 0 0,17-7 0,-11 0-31,0-1 0,-1 0 0,0-1 0,0 0 0,-2-2 0,1 0 0,-2 0 0,25-31 0,-25 26 0,0 0 0,-1-2 0,0 1 0,-2-1 0,0-1 0,-2 0 0,9-28 0,-40 72 0,19-18 0,-29 41 0,-28 53 0,53-84 0,0 0 0,2 0 0,0 1 0,0 0 0,2 0 0,0 0 0,1 1 0,-2 20 0,5-34-124,0 0 0,1 0 0,-1 0 0,0 0 0,1 0 0,0 0 0,0 0 0,0 0 0,0 0 0,0 0 0,1-1 0,-1 1 0,1 0 0,-1-1 0,1 1-1,0-1 1,0 0 0,0 1 0,1-1 0,-1 0 0,0 0 0,1-1 0,0 1 0,-1 0 0,1-1 0,0 0 0,-1 1 0,1-1 0,0 0 0,0-1 0,5 2 0,-3-1-307,0 0-1,0 0 1,1-1-1,-1 1 1,0-1 0,1 0-1,-1-1 1,0 1 0,1-1-1,-1 0 1,0-1-1,0 1 1,0-1 0,0 0-1,0 0 1,0 0 0,7-6-1,13-17-8077</inkml:trace>
</inkml:ink>
</file>

<file path=ppt/ink/ink1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1.834"/>
    </inkml:context>
    <inkml:brush xml:id="br0">
      <inkml:brushProperty name="width" value="0.025" units="cm"/>
      <inkml:brushProperty name="height" value="0.025" units="cm"/>
    </inkml:brush>
  </inkml:definitions>
  <inkml:trace contextRef="#ctx0" brushRef="#br0">80 0 14958,'0'0'4047,"-9"8"-994,5-5-2870,-42 37 4189,44-39-4187,0 1 0,0 0 0,1 0 0,-1 0 0,0 0 0,1 0-1,0 0 1,0 1 0,-1-1 0,1 0 0,1 1 0,-1-1 0,0 1-1,1-1 1,-1 1 0,1-1 0,-1 1 0,1-1 0,0 1 0,0-1-1,1 1 1,-1-1 0,0 1 0,2 4 0,-1-6-163,1 1 0,0-1-1,-1 1 1,1-1 0,0 0 0,0 0 0,0 0 0,0 0 0,0 0-1,0 0 1,0 0 0,0-1 0,0 1 0,1-1 0,-1 1 0,0-1 0,0 0-1,0 0 1,4 0 0,44-3 315,-46 2-332,1-1 1,-1 1-1,0-1 0,0 0 1,0 0-1,0-1 0,4-3 1,-1 3-202,-20 24 77,1-5 259,7-11-41,1 1 0,-1 0-1,1 1 1,1-1 0,-1 1 0,1-1 0,0 1 0,-2 8 0,5-14-99,1-1 0,-1 1 0,1-1 0,-1 1 0,1-1 0,-1 1 0,1-1 0,-1 1 0,1-1 0,0 0 0,-1 1 0,1-1 0,0 0 0,-1 0 0,1 1 0,0-1 0,-1 0 0,1 0 0,0 0 0,-1 0 0,1 0 0,0 0 0,-1 0 0,1 0 0,0 0 0,-1 0 0,1 0 0,0-1 0,0 1 0,-1 0 0,1 0 0,1-1 0,27-6 0,33-21 0,-45 19 0,0 1 0,1 0 0,0 1 0,0 1 0,1 1 0,0 0 0,27-2 0,-45 7 0,0 0 0,0 0 0,0 0 0,0 0 0,0 0 0,0 0 0,-1 0 0,1 0 0,0 0 0,0 0 0,0 1 0,0-1 0,0 0 0,0 1 0,-1-1 0,1 1 0,0-1 0,0 1 0,-1-1 0,1 1 0,0-1 0,-1 1 0,1 0 0,0-1 0,-1 1 0,1 0 0,-1 0 0,1-1 0,-1 1 0,1 0 0,-1 0 0,0 0 0,1 0 0,-1 0 0,0-1 0,0 1 0,0 0 0,0 0 0,0 0 0,0 2 0,-10 43 0,4-20 0,6-26 0,1 1 0,0 0 0,-1-1 0,1 1 0,0-1 0,0 1 0,-1-1 0,1 1 0,0-1 0,0 0 0,0 1 0,0-1 0,0 0 0,0 0 0,-1 0 0,1 0 0,0 0 0,0 1 0,0-2 0,0 1 0,0 0 0,0 0 0,1 0 0,26-3 0,58-20 0,-67 17 0,0 0 0,0 1 0,0 1 0,1 1 0,21-1 0,-40 4 1,0 0 0,-1 0 0,1 0 0,0 0-1,0 0 1,0 0 0,-1 0 0,1 0 0,0 0 0,0 0 0,-1 1 0,1-1 0,0 0-1,0 1 1,-1-1 0,1 1 0,0-1 0,-1 0 0,1 1 0,0-1 0,-1 1 0,1 0-1,-1-1 1,1 1 0,-1 0 0,1-1 0,-1 1 0,0 0 0,1 1 0,0 0-14,-1 0-1,0 0 1,0 0 0,0 0 0,0 0 0,0 0 0,-1 0 0,1 0 0,0-1-1,-1 1 1,-1 4 0,0-1-216,0-1 0,0 1-1,0-1 1,-1 0 0,1 0 0,-1 0-1,0 0 1,-1 0 0,-5 6-1</inkml:trace>
</inkml:ink>
</file>

<file path=ppt/ink/ink1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3.314"/>
    </inkml:context>
    <inkml:brush xml:id="br0">
      <inkml:brushProperty name="width" value="0.025" units="cm"/>
      <inkml:brushProperty name="height" value="0.025" units="cm"/>
    </inkml:brush>
  </inkml:definitions>
  <inkml:trace contextRef="#ctx0" brushRef="#br0">4 0 19538,'0'0'5179,"1"10"-4112,-3 30 101,1-22-871,0-1 0,1 1 0,0-1 0,4 18 1,-4-33-296,1-1 0,0 0 1,-1 0-1,1 0 0,0 0 0,0 0 1,0 0-1,0 0 0,0 0 1,0 0-1,0 0 0,0 0 1,0-1-1,0 1 0,0 0 0,0-1 1,1 1-1,-1-1 0,0 1 1,1-1-1,-1 0 0,0 1 1,0-1-1,1 0 0,-1 0 1,0 0-1,1 0 0,-1 0 0,0 0 1,1 0-1,-1-1 0,3 0 1,2 0 31,1 0 1,0-1-1,-1 0 1,0 0-1,9-5 0,4-5-50,0 0 0,-2-2 0,29-26 0,27-21-69,-73 61 89,0-1 0,1 1 0,-1 0 1,1-1-1,-1 1 0,1 0 0,-1-1 0,1 1 0,-1 0 0,1-1 0,-1 1 1,1 0-1,-1 0 0,1 0 0,-1-1 0,1 1 0,0 0 0,-1 0 0,1 0 1,-1 0-1,1 0 0,0 0 0,-1 0 0,1 0 0,-1 1 0,1-1 0,-1 0 1,1 0-1,0 0 0,-1 1 0,1-1 0,-1 0 0,1 0 0,-1 1 0,1-1 1,-1 0-1,0 1 0,1-1 0,-1 1 0,1-1 0,-1 1 0,1 0 1,5 32 388,-14 41 210,7-72-595,1 0 0,-1 0-1,1 1 1,0-1-1,-1 0 1,1 0-1,0 0 1,0 0-1,1 0 1,-1 0 0,0 0-1,1 0 1,0 3-1,0-4 6,-1-1-1,0 0 1,1 1-1,-1-1 1,1 0-1,-1 1 1,1-1-1,-1 0 1,0 0-1,1 1 1,-1-1-1,1 0 1,-1 0-1,1 0 1,-1 0-1,1 1 1,0-1-1,-1 0 1,1 0-1,-1 0 1,1 0-1,-1 0 1,1 0-1,-1-1 1,1 1-1,-1 0 1,1 0-1,-1 0 1,1 0-1,-1-1 1,1 1-1,7-5 120,0 1-1,0-2 1,-1 1-1,10-10 1,-15 13-132,10-9 32,52-40 35,-59 48-75,0 0-1,0 0 0,0 0 1,0 0-1,1 1 0,-1 0 0,1 0 1,0 1-1,-1-1 0,1 1 1,7 0-1,-13 1 1,1 0 0,0 0-1,0 0 1,0 1 0,0-1 0,0 0 0,0 0-1,-1 1 1,1-1 0,0 1 0,0-1 0,0 0 0,-1 1-1,1 0 1,0-1 0,-1 1 0,1-1 0,0 1-1,-1 0 1,1 0 0,-1-1 0,1 1 0,-1 0 0,1 0-1,0 1 1,6 29 190,-10 33 623,1-50-797,0 10 420,9-22-125,8-13-28,32-33-161,-36 31-363,1 1 0,1 1 0,0 0 0,15-10 0,-19 20-3974,-12 11 1617,-12 12-2427,1-11-765</inkml:trace>
</inkml:ink>
</file>

<file path=ppt/ink/ink1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3.673"/>
    </inkml:context>
    <inkml:brush xml:id="br0">
      <inkml:brushProperty name="width" value="0.025" units="cm"/>
      <inkml:brushProperty name="height" value="0.025" units="cm"/>
    </inkml:brush>
  </inkml:definitions>
  <inkml:trace contextRef="#ctx0" brushRef="#br0">1 0 9993,'0'0'18546</inkml:trace>
</inkml:ink>
</file>

<file path=ppt/ink/ink1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4.681"/>
    </inkml:context>
    <inkml:brush xml:id="br0">
      <inkml:brushProperty name="width" value="0.025" units="cm"/>
      <inkml:brushProperty name="height" value="0.025" units="cm"/>
    </inkml:brush>
  </inkml:definitions>
  <inkml:trace contextRef="#ctx0" brushRef="#br0">131 79 7431,'0'0'7687,"6"-10"-4740,3-8-1694,3-6 192,5-2 4922,-17 62-4910,-4 20-483,-22 102 0,14-105-230,3 0 0,-3 88 0,11-156-1256,-2 1 1,0 0-1,0-1 0,-1 1 0,-1 1 1,0-1-1,-1 1 0,-1 0 0,0 0 1,0 0-1,-12-12 0,-23-47-773,44 68 4334,10 4-1815,17 8-769,-24-7-2,19 5-109,1-2 1,-1-1 0,27 0 0,32-5-4785,-59-2-2227</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7:59.249"/>
    </inkml:context>
    <inkml:brush xml:id="br0">
      <inkml:brushProperty name="width" value="0.025" units="cm"/>
      <inkml:brushProperty name="height" value="0.025" units="cm"/>
    </inkml:brush>
  </inkml:definitions>
  <inkml:trace contextRef="#ctx0" brushRef="#br0">227 0 19122,'0'0'2183,"-7"10"-26,5-7-2003,-3 3 222,0 0-1,1 0 1,-1 0-1,2 1 1,-1 0-1,1 0 1,0 0-1,0 0 1,1 0 0,0 0-1,-1 10 1,0 4-153,-1 0-1,-1-1 1,0 1 0,-2-1 0,0 0 0,-12 21 0,-8 9-191,-35 46 1,58-90-3,4-5-31,-6 6-4,2 0 0,-1 1-1,1-1 1,0 1 0,-4 14 0,8-21-4,-1 0 1,1 0-1,0 0 1,0 1-1,0-1 1,0 0-1,0 0 1,0 1-1,0-1 1,0 0-1,0 0 1,1 0-1,-1 1 1,0-1-1,1 0 1,-1 0-1,1 0 1,-1 0-1,2 1 1,-1 0-15,1-1-1,-1 0 1,1 0 0,0 0-1,-1 0 1,1 0 0,0 0-1,-1 0 1,1-1 0,0 1 0,0-1-1,0 1 1,0-1 0,0 0-1,-1 0 1,4 0 0,12 1 13,0-2 0,-1 0 0,1-1 0,0 0 0,-1-2 0,30-9 0,92-46 117,-92 37-123,226-106-1500,-93 41-5584,-84 39-2467</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0.995"/>
    </inkml:context>
    <inkml:brush xml:id="br0">
      <inkml:brushProperty name="width" value="0.025" units="cm"/>
      <inkml:brushProperty name="height" value="0.025" units="cm"/>
    </inkml:brush>
  </inkml:definitions>
  <inkml:trace contextRef="#ctx0" brushRef="#br0">68 328 5061,'0'0'19533,"-6"9"-18145,-3 8-866,0 1 0,1 1 0,0 0 0,2 0 0,0 0-1,2 1 1,0 0 0,1 0 0,1 0 0,0 0 0,2 0 0,4 37 0,-4-55-520,0 0-1,0-1 1,0 1-1,0 0 1,1-1 0,-1 1-1,1 0 1,-1-1-1,1 1 1,0-1 0,0 1-1,-1-1 1,1 1-1,0-1 1,0 0 0,1 1-1,-1-1 1,0 0-1,0 0 1,1 0-1,-1 0 1,0 0 0,1 0-1,-1 0 1,1 0-1,-1-1 1,1 1 0,-1 0-1,1-1 1,0 0-1,-1 1 1,1-1 0,0 0-1,-1 0 1,3 0-1,-1 0-15,0 0 0,0-1-1,0 0 1,0 0 0,-1 0-1,1 0 1,0 0 0,-1-1-1,1 1 1,-1-1 0,1 1-1,-1-1 1,0 0 0,0 0-1,0 0 1,0 0-1,0-1 1,0 1 0,2-5-1,12-38-3097,-11-28-7004,-5 15-673</inkml:trace>
  <inkml:trace contextRef="#ctx0" brushRef="#br0" timeOffset="0.5">58 0 18225,'0'0'11851,"-28"69"-11530,41-49-193,7 1-320,4-1-1794,3 1-1602,4 3-1280,0-1-2275</inkml:trace>
</inkml:ink>
</file>

<file path=ppt/ink/ink1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5.669"/>
    </inkml:context>
    <inkml:brush xml:id="br0">
      <inkml:brushProperty name="width" value="0.025" units="cm"/>
      <inkml:brushProperty name="height" value="0.025" units="cm"/>
    </inkml:brush>
  </inkml:definitions>
  <inkml:trace contextRef="#ctx0" brushRef="#br0">0 46 6150,'0'0'13933,"3"-9"-11419,8-27 182,-9 43 269,3 42-2145,-13 135 2052,8-184-2864,0 1 1,0-1-1,0 0 0,0 1 1,0-1-1,1 0 0,-1 1 0,0-1 1,0 0-1,1 1 0,-1-1 0,0 0 1,0 1-1,1-1 0,-1 0 1,0 0-1,1 1 0,-1-1 0,0 0 1,1 0-1,-1 0 0,1 1 0,-1-1 1,0 0-1,1 0 0,-1 0 1,1 0-1,-1 0 0,0 0 0,1 0 1,-1 0-1,1 0 0,-1 0 0,1 0 1,-1 0-1,0 0 0,1 0 1,-1-1-1,0 1 0,1 0 0,-1 0 1,1 0-1,-1-1 0,0 1 0,1 0 1,-1 0-1,0-1 0,1 1 1,-1 0-1,0 0 0,0-1 0,1 1 1,-1-1-1,22-15 213,0-3-197,-2-1 1,0-1 0,-1 0 0,-2-1 0,17-27 0,-40 113-25,5-62 0,-2 32 0,3-34 0,0 1 0,1 0 0,-1-1 0,0 1 0,1 0 0,-1-1 0,0 1 0,1-1 0,-1 1 0,1 0 0,-1-1 0,1 1 0,-1-1 0,1 1 0,-1-1 0,1 0 0,-1 1 0,1-1 0,0 1 0,-1-1 0,1 0 0,0 0 0,-1 1 0,1-1 0,0 0 0,-1 0 0,1 0 0,0 0 0,0 0 0,-1 0 0,1 0 0,0 0 0,-1 0 0,1 0 0,0 0 0,-1 0 0,1 0 0,0-1 0,-1 1 0,2-1 0,6-1 0,0-1 0,-1 0 0,0-1 0,0 0 0,0 0 0,0 0 0,0-1 0,-1 0 0,0 0 0,7-7 0,3-6 0,0 0 0,15-22 0,-31 40 0,0 0 0,0 0 0,0 0 0,0 0 0,0 0 0,0 0 0,0 0 0,0 0 0,0 0 0,1 0 0,-1 1 0,0-1 0,0 0 0,0 0 0,0 0 0,0 0 0,0 0 0,0 0 0,0 0 0,0 0 0,0 0 0,1 0 0,-1 0 0,0 0 0,0 0 0,0 0 0,0 0 0,0 0 0,0 0 0,0 0 0,0 0 0,1 0 0,-1 0 0,0 0 0,0 0 0,0 0 0,0 0 0,0 0 0,0 0 0,0 0 0,0 0 0,0 0 0,1 0 0,-1-1 0,0 1 0,0 0 0,0 0 0,0 0 0,0 0 0,0 0 0,0 0 0,0 0 0,0 0 0,0 0 0,0 0 0,0-1 0,0 1 0,0 0 0,0 0 0,-1 15 0,-7 18 0,-36 80 0,49-118-1636,3-5-5091,-8 9 6561,0 1-1,0 0 1,0 0 0,0-1 0,0 1 0,0 0 0,0 0 0,0-1 0,0 1 0,0 0 0,0 0 0,0-1 0,0 1 0,0 0 0,0 0 0,0 0 0,0-1-1,0 1 1,0 0 0,0 0 0,-1-1 0,1 1 0,0 0 0,0 0 0,0 0 0,0 0 0,-1-1 0,1 1 0,0 0 0,0 0 0,0 0 0,-1 0 0,1 0 0,0 0-1,0-1 1,-1 1 0,1 0 0,0 0 0,0 0 0,-1 0 0,1 0 0,0 0 0,0 0 0,0 0 0,-1 0 0,1 0 0,0 0 0,0 0 0,-1 1 0,-7-3-12316</inkml:trace>
</inkml:ink>
</file>

<file path=ppt/ink/ink1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6.117"/>
    </inkml:context>
    <inkml:brush xml:id="br0">
      <inkml:brushProperty name="width" value="0.025" units="cm"/>
      <inkml:brushProperty name="height" value="0.025" units="cm"/>
    </inkml:brush>
  </inkml:definitions>
  <inkml:trace contextRef="#ctx0" brushRef="#br0">47 1 16784,'0'0'13228,"0"14"-12566,-8 98 385,-29 145-1,36-232-1791,1-25 710,0 0 1,0 0-1,0 0 1,0 1 0,0-1-1,0 0 1,0 0-1,0 0 1,1 0-1,-1 0 1,0 0 0,0 1-1,0-1 1,0 0-1,0 0 1,1 0-1,-1 0 1,0 0 0,0 0-1,0 0 1,0 0-1,0 0 1,1 0 0,-1 0-1,0 0 1,0 0-1,0 1 1,0-1-1,1 0 1,-1-1 0,0 1-1,0 0 1,0 0-1,0 0 1,1 0-1,-1 0 1,0 0 0,0 0-1,0 0 1,0 0-1,1 0 1,-1 0 0,0 0-1,0 0 1,0 0-1,0-1 1,0 1-1,0 0 1,1 0 0,-1 0-1,0 0 1,0 0-1,0-1 1,0 1-1,27-37-5137,-16 20 3102,11-14-3674,1-5-2462</inkml:trace>
</inkml:ink>
</file>

<file path=ppt/ink/ink1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6.456"/>
    </inkml:context>
    <inkml:brush xml:id="br0">
      <inkml:brushProperty name="width" value="0.025" units="cm"/>
      <inkml:brushProperty name="height" value="0.025" units="cm"/>
    </inkml:brush>
  </inkml:definitions>
  <inkml:trace contextRef="#ctx0" brushRef="#br0">72 0 17969,'0'0'4121,"-1"13"-1590,-33 163 3639,10-71-4194,23-86-4427,0-1-2674,1-18 5009,0 0 0,0-1-1,0 1 1,0 0-1,0 0 1,-1 0 0,1 0-1,0 0 1,0 0 0,0 0-1,0 0 1,0-1 0,0 1-1,0 0 1,0 0-1,0 0 1,0 0 0,0 0-1,0 0 1,-1 0 0,1 0-1,0 0 1,0 0 0,0 0-1,0 0 1,0 0-1,0 0 1,0 0 0,-1 0-1,1 0 1,0 0 0,0 0-1,0 0 1,0 0 0,0 0-1,0 0 1,0 0-1,0 0 1,-1 0 0,1 0-1,0 0 1,0 0 0,0 0-1,0 0 1,-6-16-7860</inkml:trace>
</inkml:ink>
</file>

<file path=ppt/ink/ink1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6.827"/>
    </inkml:context>
    <inkml:brush xml:id="br0">
      <inkml:brushProperty name="width" value="0.025" units="cm"/>
      <inkml:brushProperty name="height" value="0.025" units="cm"/>
    </inkml:brush>
  </inkml:definitions>
  <inkml:trace contextRef="#ctx0" brushRef="#br0">1 77 17649,'0'0'13324,"74"-43"-12587,-28 34-353,10 0-127,2 3-161,1-2-64,-3 6-32,0 2-961,-10 0-2018,-1 0-2274,-15 2-1762</inkml:trace>
</inkml:ink>
</file>

<file path=ppt/ink/ink1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7.180"/>
    </inkml:context>
    <inkml:brush xml:id="br0">
      <inkml:brushProperty name="width" value="0.025" units="cm"/>
      <inkml:brushProperty name="height" value="0.025" units="cm"/>
    </inkml:brush>
  </inkml:definitions>
  <inkml:trace contextRef="#ctx0" brushRef="#br0">44 0 2306,'0'0'30461,"91"10"-30461,-38-10 0,11-5 0,-5 0 0,-6 5-545,-11 0-1729,-16 6-769,-13 9-1985,-13 1-33,-18-3-4484</inkml:trace>
  <inkml:trace contextRef="#ctx0" brushRef="#br0" timeOffset="1">1 143 12684,'0'0'15086,"80"9"-13260,-29-13-769,0-1-641,1 3-255,-4 1-65,-2 1-257,-11 0-1248,-12 0-3107,-7 0-4805</inkml:trace>
</inkml:ink>
</file>

<file path=ppt/ink/ink1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7.799"/>
    </inkml:context>
    <inkml:brush xml:id="br0">
      <inkml:brushProperty name="width" value="0.025" units="cm"/>
      <inkml:brushProperty name="height" value="0.025" units="cm"/>
    </inkml:brush>
  </inkml:definitions>
  <inkml:trace contextRef="#ctx0" brushRef="#br0">0 6 14125,'0'0'7282,"11"0"-6065,26-2 211,-10 0-390,0 1 1,0 1 0,0 1 0,0 1 0,41 10 0,-66-12-1032,-1 1 1,1-1 0,-1 1-1,1-1 1,-1 1 0,1-1-1,-1 1 1,1 0 0,-1 0-1,0 0 1,1 0 0,-1 0-1,0 0 1,0 0 0,0 0-1,0 0 1,0 1 0,0-1-1,0 0 1,0 1 0,0-1-1,0 1 1,-1-1 0,1 1-1,0 1 1,-2-1 14,1 0-1,0 0 1,-1 0 0,1 0 0,-1 0-1,0-1 1,0 1 0,0 0 0,0 0-1,0-1 1,0 1 0,0 0 0,0-1-1,-1 0 1,1 1 0,0-1 0,-3 2-1,-6 5 93,-1 0-1,-1 0 1,1-2 0,-19 9-1,5 0-161,25-15 29,0 1 0,0-1 0,0 0 0,-1 0 0,1 0 0,0 1 0,0-1 0,0 0 0,0 0 0,0 1-1,0-1 1,0 0 0,0 0 0,0 0 0,0 1 0,0-1 0,0 0 0,0 0 0,0 1 0,0-1 0,0 0 0,0 0 0,1 0 0,-1 1-1,0-1 1,0 0 0,0 0 0,0 0 0,0 1 0,0-1 0,1 0 0,-1 0 0,0 0 0,0 0 0,0 1 0,1-1 0,-1 0 0,0 0-1,0 0 1,0 0 0,1 0 0,-1 0 0,0 0 0,0 0 0,0 0 0,1 0 0,-1 0 0,0 0 0,1 0 0,50 5-2423,-32-4 2047,-13 0 185,11-1-482,0 2-1,0 0 0,19 6 1,-32-7 601,-1 0-1,1 1 1,-1-1-1,0 1 1,1-1 0,-1 1-1,0 0 1,0 0 0,4 4-1,-6-5 104,0 0 0,-1 1-1,1-1 1,0 0 0,0 1-1,0-1 1,-1 0 0,1 1-1,-1-1 1,1 1 0,-1-1-1,1 1 1,-1-1 0,0 1 0,0-1-1,0 1 1,0-1 0,0 1-1,0-1 1,0 1 0,0-1-1,-1 3 1,-1 0 300,0 0 0,0-1-1,0 0 1,0 1 0,-1-1 0,1 0 0,-1 0 0,0-1-1,0 1 1,0 0 0,0-1 0,0 0 0,-1 0-1,-6 4 1,-54 22 2890,48-22-3111,0 0 0,0-2 0,-1 0-1,0 0 1,0-2 0,0 0 0,0-1-1,0 0 1,-24-3 0,41 2-109,0 0 0,-1 0 1,1 0-1,-1 0 0,1 0 0,0 0 0,-1 0 0,1 0 1,-1 0-1,1-1 0,0 1 0,-1 0 0,1 0 0,0 0 1,-1 0-1,1 0 0,0-1 0,-1 1 0,1 0 0,0 0 1,-1-1-1,1 1 0,0 0 0,0 0 0,-1-1 0,1 1 1,0 0-1,0-1 0,0 1 0,-1 0 0,1-1 0,0 1 1,0 0-1,0-1 0,0 1 0,0-1 0,0 1 0,0 0 1,0-1-1,0 0 0,13-11-1820,26-6-3029,1 4-477,6-2-1831</inkml:trace>
</inkml:ink>
</file>

<file path=ppt/ink/ink1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8.168"/>
    </inkml:context>
    <inkml:brush xml:id="br0">
      <inkml:brushProperty name="width" value="0.025" units="cm"/>
      <inkml:brushProperty name="height" value="0.025" units="cm"/>
    </inkml:brush>
  </inkml:definitions>
  <inkml:trace contextRef="#ctx0" brushRef="#br0">247 0 22485,'0'0'9353,"-77"64"-8424,43-32-929,1-3 0,3 1 0,6-7 0,4-2 0,7-6 0,5-6 0,4-4 0,1-5-1730,3-22-14029</inkml:trace>
</inkml:ink>
</file>

<file path=ppt/ink/ink1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8.558"/>
    </inkml:context>
    <inkml:brush xml:id="br0">
      <inkml:brushProperty name="width" value="0.025" units="cm"/>
      <inkml:brushProperty name="height" value="0.025" units="cm"/>
    </inkml:brush>
  </inkml:definitions>
  <inkml:trace contextRef="#ctx0" brushRef="#br0">103 33 18353,'0'0'3369,"-10"0"-406,-34 1-438,41 0-2447,1-1 1,-1 1 0,1 0-1,-1 0 1,1 0 0,0 1 0,-1-1-1,1 1 1,0-1 0,0 1-1,0 0 1,0-1 0,0 1-1,0 0 1,1 0 0,-1 1-1,0-1 1,1 0 0,0 1-1,0-1 1,-1 0 0,1 1-1,1-1 1,-1 1 0,0 0 0,1-1-1,-1 1 1,1 0 0,0-1-1,0 1 1,0 0 0,0-1-1,0 1 1,1 0 0,-1-1-1,1 1 1,0-1 0,-1 1-1,1-1 1,0 1 0,1-1-1,-1 1 1,0-1 0,1 0-1,2 4 1,3-2-64,-1-1 0,1 0 1,0 0-1,0 0 0,0-1 0,1 0 0,-1 0 0,0-1 0,1 0 1,-1 0-1,1-1 0,9 0 0,-6 0 23,0-1 0,0 0 0,0 0 1,0-1-1,0-1 0,-1 0 0,19-7 0,-24 7-1,0 0 0,0 0 0,0-1 0,-1 0 0,0 0 0,0 0 0,0 0 0,0 0 0,-1-1 0,0 0 0,5-8 0,-7 11-19,0 0 1,0 1-1,0-1 1,0 0-1,-1 0 0,1 0 1,-1 0-1,0 0 0,1 0 1,-1 0-1,0 1 1,0-1-1,0 0 0,0 0 1,0 0-1,-1 0 0,1 0 1,-1 0-1,1 0 1,-1 0-1,0 1 0,1-1 1,-1 0-1,0 0 0,0 1 1,0-1-1,-1 0 1,1 1-1,0 0 0,0-1 1,-1 1-1,1 0 0,-1-1 1,0 1-1,1 0 1,-1 0-1,-1-1 0,-5-1-7,0 0-1,0 0 1,0 1 0,0 0-1,-1 0 1,1 1-1,-1 0 1,1 0-1,0 1 1,-1 0-1,1 1 1,-1 0-1,1 0 1,-1 1 0,1 0-1,-13 4 1,16-4-46,0 0 1,-1 0-1,1 1 1,0 0 0,0-1-1,0 2 1,0-1-1,1 0 1,-1 1 0,1 0-1,0 0 1,0 0-1,0 1 1,1-1 0,0 1-1,0 0 1,0 0-1,0 0 1,1 0-1,-1 1 1,2-1 0,-1 1-1,0-1 1,1 1-1,-1 7 1,2-10-427,0 1 1,1-1-1,-1 1 0,1 0 0,0-1 1,0 1-1,0-1 0,0 0 1,1 1-1,-1-1 0,1 0 0,0 0 1,0 0-1,0 0 0,0 0 0,0 0 1,1-1-1,-1 1 0,1-1 1,0 0-1,0 1 0,6 2 0,22 14-6639</inkml:trace>
</inkml:ink>
</file>

<file path=ppt/ink/ink1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8.898"/>
    </inkml:context>
    <inkml:brush xml:id="br0">
      <inkml:brushProperty name="width" value="0.025" units="cm"/>
      <inkml:brushProperty name="height" value="0.025" units="cm"/>
    </inkml:brush>
  </inkml:definitions>
  <inkml:trace contextRef="#ctx0" brushRef="#br0">79 5 14638,'0'0'6038,"-9"7"-3529,5-5-2481,-38 31 2971,40-31-2817,0 1 0,0-1 1,0 0-1,0 0 0,0 1 1,0-1-1,1 1 0,0 0 1,-1-1-1,1 1 0,0 0 1,0 0-1,0 0 0,1 0 1,-1 0-1,1 0 0,-1 0 1,1 5-1,1-7-173,-1 0 0,1 0 0,0 0 0,-1 0 0,1-1 0,0 1 0,0 0 0,-1 0 0,1-1 0,0 1 0,0-1 0,0 1 0,0-1 0,0 1 0,0-1 0,0 1 0,0-1 0,0 0 0,0 0 0,0 0 0,0 1 0,0-1 0,0 0 0,0 0-1,0 0 1,1-1 0,33 0 455,-33 1-364,5-1 62,0 0 0,0-1 0,-1 0-1,1 0 1,0-1 0,-1 0 0,12-7 0,-15 9-100,1-1 0,-1-1-1,0 1 1,0 0 0,0-1 0,0 0 0,0 1 0,-1-1 0,1 0 0,-1-1 0,0 1-1,0 0 1,0 0 0,0-1 0,2-6 0,-4 9-62,-1-1 0,1 1 0,0-1 0,0 1 0,-1-1 0,1 1 0,-1-1 0,1 1 0,-1 0 0,1-1 0,-1 1 0,0 0 0,0 0 0,0-1 0,0 1 0,0 0 0,0 0 0,0 0 0,0 0 0,0 0 0,0 0 0,0 0 0,-1 1 0,1-1 0,0 0 0,-1 1 0,1-1 0,-1 1 0,1-1 0,0 1 0,-1 0 0,1-1 0,-1 1 0,1 0 0,-3 0 0,-56-5 0,59 5 0,-35 3-2633,3 8-7135</inkml:trace>
</inkml:ink>
</file>

<file path=ppt/ink/ink1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4.522"/>
    </inkml:context>
    <inkml:brush xml:id="br0">
      <inkml:brushProperty name="width" value="0.025" units="cm"/>
      <inkml:brushProperty name="height" value="0.025" units="cm"/>
    </inkml:brush>
  </inkml:definitions>
  <inkml:trace contextRef="#ctx0" brushRef="#br0">1 0 10474,'0'0'18759,"7"13"-18321,-4-8-389,1 2-15,0 0 1,0 0-1,0 1 0,-1-1 0,-1 1 0,1-1 0,-1 1 0,0 0 0,-1 0 1,0 0-1,0 8 0,-7 97-488,-1-39-5285,7-72 5350,-4 16-3693,-3-8-2155,-3-6-3437</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1.537"/>
    </inkml:context>
    <inkml:brush xml:id="br0">
      <inkml:brushProperty name="width" value="0.025" units="cm"/>
      <inkml:brushProperty name="height" value="0.025" units="cm"/>
    </inkml:brush>
  </inkml:definitions>
  <inkml:trace contextRef="#ctx0" brushRef="#br0">170 36 8264,'0'0'8317,"-10"0"-5109,8-1-3124,-4 0 437,0 0-1,0 1 0,0-1 0,-1 1 0,1 0 0,0 1 0,0 0 1,0 0-1,0 0 0,0 0 0,0 1 0,0 0 0,0 1 0,0-1 1,1 1-1,-1 0 0,1 0 0,-9 8 0,11-8-416,-1 0 0,1 0-1,0 0 1,1 1 0,-1-1-1,0 1 1,1 0 0,0 0-1,0 0 1,0 0 0,1 0-1,-1 0 1,1 0 0,0 1-1,0-1 1,0 0 0,1 1-1,-1 5 1,2-4-39,0-1 0,1 0 0,-1 0 0,1 0 0,0-1 0,0 1 0,1 0 0,-1-1 1,1 1-1,0-1 0,0 0 0,0 0 0,1 0 0,0 0 0,4 3 0,37 35-74,-1 2-1,-3 1 1,53 75 0,-90-114 8,-1-1 1,1 1-1,-1-1 0,-1 1 1,1 0-1,-1 0 1,0 1-1,0-1 1,-1 0-1,0 1 1,0-1-1,-1 0 0,1 1 1,-1-1-1,-1 1 1,0 7-1,-1-10 3,1-1-1,0 1 1,-1-1 0,0 0-1,0 1 1,0-1-1,0 0 1,0-1-1,-1 1 1,1 0-1,-1-1 1,0 1 0,0-1-1,0 0 1,0 0-1,0 0 1,0 0-1,0 0 1,-1-1-1,1 1 1,-1-1 0,1 0-1,-1 0 1,1-1-1,-1 1 1,0-1-1,1 1 1,-1-1-1,-4-1 1,4 2-2,0-1 0,-1 0 0,1 0 0,0-1 0,0 1 0,0-1 0,0 0 0,0 0 0,0 0 0,0-1 0,0 1 0,1-1 0,-1 0 0,1 0 0,-1-1 0,1 1 0,-1 0 0,1-1 0,0 0 0,0 0 0,1 0 0,-1 0 0,1 0 0,-1-1 0,1 1 0,0-1 0,0 0 0,0 1 0,1-1 0,-1 0 0,1 0 0,0 0 0,0 0 0,1 0 0,-1 0 0,1-7 0,-2-7-44,1 1 0,1-1 0,1 0 0,0 0-1,2 1 1,0-1 0,0 1 0,2-1 0,0 1 0,1 0 0,11-20 0,11-15-235,2 1 0,40-51 0,7-11 97,-129 180 935,47-56-647,-1 0 0,1 0 1,-5 18-1,10-26-80,-1 0 0,0 0-1,1 0 1,0 0-1,-1 0 1,1 0-1,0 0 1,1 0 0,0 4-1,-1-6-20,0 0-1,1 0 1,-1 0-1,0 0 1,1 0 0,0 0-1,-1 0 1,1 0-1,-1-1 1,1 1-1,0 0 1,0 0-1,-1 0 1,1-1-1,0 1 1,0 0 0,0-1-1,0 1 1,0-1-1,0 1 1,0-1-1,0 1 1,0-1-1,2 1 1,9 1-5,0 0 0,1-1 0,-1-1 0,0 0 0,1 0 0,-1-1 0,0-1 0,0 0 0,21-6 0,7-5 0,58-29 0,-60 24 0,45-14 0,-82 31 0,0 1 0,0-1 0,0 1 0,0-1 0,0 1 0,0 0 0,0-1 0,0 1 0,0 0 0,0 0 0,0 0 0,0 0 0,0 0 0,1 0 0,-1 0 0,0 0 0,0 0 0,0 1 0,0-1 0,0 0 0,0 1 0,0-1 0,0 1 0,0-1 0,0 1 0,0-1 0,-1 1 0,1-1 0,0 1 0,0 0 0,0 0 0,-1 0 0,1-1 0,0 1 0,-1 0 0,1 0 0,-1 0 0,1 0 0,0 1 0,0 4 0,0-1 0,-1 1 0,0-1 0,1 1 0,-2 0 0,0 7 0,0 9 0,0-21 0,1 1 0,0-1 0,0 0 0,0 1 0,0-1 0,0 1 0,0-1 0,0 0 0,1 1 0,-1-1 0,0 0 0,1 1 0,-1-1 0,1 0 0,-1 1 0,1-1 0,0 0 0,0 0 0,-1 0 0,1 0 0,0 0 0,0 0 0,2 2 0,-1-3 0,0 0 0,0 1 0,0-1 0,0 0 0,0-1 0,0 1 0,0 0 0,0-1 0,0 1 0,0-1 0,0 0 0,0 1 0,-1-1 0,1 0 0,0 0 0,0 0 0,1-2 0,59-38-2853,24-30-6939,-73 59 8264,26-20-7841</inkml:trace>
</inkml:ink>
</file>

<file path=ppt/ink/ink1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4.897"/>
    </inkml:context>
    <inkml:brush xml:id="br0">
      <inkml:brushProperty name="width" value="0.025" units="cm"/>
      <inkml:brushProperty name="height" value="0.025" units="cm"/>
    </inkml:brush>
  </inkml:definitions>
  <inkml:trace contextRef="#ctx0" brushRef="#br0">0 75 15535,'0'0'6940,"2"-8"-5269,-1 5-1616,-1 1 0,1-1 1,0 1-1,0 0 0,0-1 1,0 1-1,1 0 0,-1 0 1,0 0-1,1 0 0,0 0 1,-1 0-1,1 0 0,0 0 1,0 1-1,4-4 0,0 2 23,0 1 0,1-1-1,-1 1 1,1 1-1,0-1 1,13-1 0,-4 1-29,17-2 159,0 0 0,50 2 0,-76 2-171,-1 0 1,1 1-1,-1 0 0,1 0 0,-1 0 0,1 1 0,-1-1 0,0 2 0,0-1 0,0 1 0,0 0 0,0 0 0,0 0 0,-1 1 0,0 0 0,0 0 0,0 0 0,0 1 0,6 7 0,-9-8 31,1 0 0,-2-1 1,1 1-1,0 0 0,-1 0 0,1 0 0,-1 0 0,0 0 0,0 0 0,-1 1 0,0-1 0,1 0 0,-1 0 0,0 1 1,-1-1-1,1 0 0,-2 5 0,0-2 50,-1 0 0,1-1 0,-1 1 0,-1-1 0,1 1 0,-1-1 0,0 0 0,0-1 0,-8 9 0,0-2 232,-1-1-1,0 0 0,-1 0 0,0-2 0,0 1 0,-1-2 1,-27 12-1,26-15-114,-1 0 1,1-1-1,-1-1 0,-31 2 1,2-3-3906,26-1-660,37-3-1520,7-3-1229</inkml:trace>
</inkml:ink>
</file>

<file path=ppt/ink/ink1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5.269"/>
    </inkml:context>
    <inkml:brush xml:id="br0">
      <inkml:brushProperty name="width" value="0.025" units="cm"/>
      <inkml:brushProperty name="height" value="0.025" units="cm"/>
    </inkml:brush>
  </inkml:definitions>
  <inkml:trace contextRef="#ctx0" brushRef="#br0">75 91 16592,'0'0'2765,"-9"2"-843,3-2-1648,-29 7 1996,34-6-2115,-1-1 0,1 1-1,-1-1 1,1 1 0,0 0 0,-1 0 0,1-1 0,0 1 0,0 0 0,0 0 0,0 0 0,0 0 0,0 0 0,0 1-1,0-1 1,0 0 0,0 0 0,1 1 0,-1-1 0,0 0 0,1 1 0,-1-1 0,1 0 0,-1 3 0,1-4-147,0 1 1,1 0 0,-1-1 0,0 1 0,0-1 0,1 1 0,-1-1 0,0 1 0,1-1 0,-1 1 0,1-1 0,-1 1-1,0-1 1,1 1 0,-1-1 0,1 0 0,-1 1 0,1-1 0,-1 0 0,1 1 0,0-1 0,-1 0 0,1 0 0,-1 1-1,1-1 1,0 0 0,-1 0 0,1 0 0,-1 0 0,1 0 0,0 0 0,1 0 0,27 1 239,-23-1-118,9-1-11,0 0-1,0 0 1,0-1-1,-1-1 0,1-1 1,-1 0-1,0 0 1,0-2-1,0 0 1,0 0-1,-1-1 1,0-1-1,-1 0 0,0-1 1,15-13-1,-26 21-85,1 0 0,-1 0-1,0-1 1,0 1 0,0 0 0,0 0-1,0-1 1,0 1 0,0-1 0,0 1-1,-1-1 1,1 1 0,0-1-1,-1 1 1,1-1 0,-1 0 0,0 1-1,0-1 1,1 0 0,-1 1 0,-1-3-1,1 3-18,-1 0 0,1 0-1,-1 0 1,0 0 0,0 0 0,0 1-1,1-1 1,-1 0 0,0 0 0,0 1-1,0-1 1,0 1 0,0-1 0,0 1-1,0-1 1,-1 1 0,1 0-1,0-1 1,0 1 0,0 0 0,0 0-1,-2 0 1,-4-1-16,1 1 0,0 0 0,0 1 0,-1-1 0,1 1 0,0 1 0,0-1 0,0 1 1,0 0-1,-7 3 0,-4 6 43,1 0 1,0 1-1,-25 25 1,36-33 36,0 1 1,1 0 0,-1 0-1,1 1 1,0-1-1,0 1 1,1 0 0,0 0-1,0 0 1,0 0-1,1 0 1,0 1 0,0-1-1,-1 12 1,3-17-74,1 0-1,-1 0 1,0 1-1,1-1 1,0 0 0,-1 0-1,1 0 1,0 0 0,-1 0-1,1 1 1,0-1 0,0-1-1,0 1 1,0 0 0,0 0-1,0 0 1,0 0 0,0-1-1,1 1 1,-1 0 0,0-1-1,0 1 1,0-1 0,1 0-1,-1 1 1,0-1 0,1 0-1,-1 0 1,0 0-1,3 0 1,51 3-125,-43-3 0,27 1-725,42-1-4450,-30-8-4789,-21-4-3496</inkml:trace>
</inkml:ink>
</file>

<file path=ppt/ink/ink1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5.812"/>
    </inkml:context>
    <inkml:brush xml:id="br0">
      <inkml:brushProperty name="width" value="0.025" units="cm"/>
      <inkml:brushProperty name="height" value="0.025" units="cm"/>
    </inkml:brush>
  </inkml:definitions>
  <inkml:trace contextRef="#ctx0" brushRef="#br0">0 1 15695,'0'0'10442,"2"9"-9855,3 39 942,-1 95 0,-5-97-916,2 0-1,2 0 1,11 57 0,-15-112-3001,-2-15-3182,-3-1-3923,-1 7-2438</inkml:trace>
</inkml:ink>
</file>

<file path=ppt/ink/ink1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6.590"/>
    </inkml:context>
    <inkml:brush xml:id="br0">
      <inkml:brushProperty name="width" value="0.025" units="cm"/>
      <inkml:brushProperty name="height" value="0.025" units="cm"/>
    </inkml:brush>
  </inkml:definitions>
  <inkml:trace contextRef="#ctx0" brushRef="#br0">116 134 7335,'0'0'4890,"8"-9"-2098,0 0-2364,30-37 3743,-35 42-3493,0 0 1,0 0 0,-1-1-1,0 1 1,0 0 0,0-1-1,0 0 1,-1 0 0,0 1-1,0-1 1,1-7 0,-2 12-646,0 0 1,0-1-1,0 1 1,0 0-1,0-1 1,0 1-1,0 0 1,0-1-1,-1 1 1,1 0-1,0-1 1,0 1-1,0 0 1,0-1-1,-1 1 1,1 0-1,0 0 1,0-1 0,0 1-1,-1 0 1,1 0-1,0-1 1,0 1-1,-1 0 1,1 0-1,0 0 1,-1-1-1,1 1 1,0 0-1,-1 0 1,1 0-1,0 0 1,-1 0-1,1 0 1,0 0-1,-1 0 1,1 0-1,-19 3 260,-14 15-333,19-2 208,0 0-1,1 1 1,1 0 0,1 1-1,0 0 1,2 1-1,0 0 1,1 1-1,1-1 1,0 2 0,2-1-1,0 1 1,2-1-1,0 1 1,1 0-1,1 0 1,4 41 0,-1-52-147,1-1 1,0 0-1,0 0 1,1 0-1,0 0 1,1-1-1,0 1 1,0-1-1,1 0 1,9 9-1,16 26-87,-46-48-5604,-9-12 1774,2-6-513,-3-2-1213</inkml:trace>
</inkml:ink>
</file>

<file path=ppt/ink/ink1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6.918"/>
    </inkml:context>
    <inkml:brush xml:id="br0">
      <inkml:brushProperty name="width" value="0.025" units="cm"/>
      <inkml:brushProperty name="height" value="0.025" units="cm"/>
    </inkml:brush>
  </inkml:definitions>
  <inkml:trace contextRef="#ctx0" brushRef="#br0">0 42 11627,'0'0'14221,"80"0"-12811,-45 0-609,6 0-225,3 0-256,-5 0-224,-3-3-160,-9-2-1089,-6-2-1986,-11-4-2082,-6-5-2530</inkml:trace>
</inkml:ink>
</file>

<file path=ppt/ink/ink1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7.294"/>
    </inkml:context>
    <inkml:brush xml:id="br0">
      <inkml:brushProperty name="width" value="0.025" units="cm"/>
      <inkml:brushProperty name="height" value="0.025" units="cm"/>
    </inkml:brush>
  </inkml:definitions>
  <inkml:trace contextRef="#ctx0" brushRef="#br0">1 0 13901,'0'0'11328,"2"11"-9694,3 26-593,-3-1 0,-1 1-1,-6 66 1,-1 18-3154,6-121 1903,0 1 1,1 0-1,-1 0 1,0-1-1,0 1 1,0 0-1,1 0 1,-1-1 0,0 1-1,1 0 1,-1-1-1,1 1 1,-1 0-1,1-1 1,-1 1-1,1-1 1,-1 1-1,1-1 1,0 1-1,-1-1 1,1 1 0,0-1-1,-1 0 1,1 1-1,0-1 1,-1 0-1,1 0 1,0 1-1,0-1 1,-1 0-1,1 0 1,0 0-1,0 0 1,-1 0 0,1 0-1,0 0 1,0 0-1,0 0 1,-1 0-1,1-1 1,1 1-1,1 0-730,15 0-4974</inkml:trace>
</inkml:ink>
</file>

<file path=ppt/ink/ink1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7.887"/>
    </inkml:context>
    <inkml:brush xml:id="br0">
      <inkml:brushProperty name="width" value="0.025" units="cm"/>
      <inkml:brushProperty name="height" value="0.025" units="cm"/>
    </inkml:brush>
  </inkml:definitions>
  <inkml:trace contextRef="#ctx0" brushRef="#br0">99 261 14446,'0'0'12144,"-9"1"-11070,5 0-979,-1 0 1,1 0-1,-1 0 1,1 1-1,0 0 1,0 0-1,0 0 1,0 0 0,0 0-1,0 1 1,0 0-1,1 0 1,-1 0-1,1 0 1,0 0-1,0 1 1,0 0 0,1-1-1,-1 1 1,1 0-1,0 0 1,0 0-1,0 1 1,1-1-1,-1 0 1,1 1 0,0-1-1,0 1 1,0 8-1,1-12-90,0 0 0,0 0 0,0 0 0,0 0 0,0 0 0,0 0 0,0 0 0,0-1 0,1 1 0,-1 0 0,0 0-1,1 0 1,-1 0 0,0 0 0,1 0 0,-1 0 0,1-1 0,0 1 0,-1 0 0,1 0 0,0-1 0,-1 1 0,1 0 0,0-1 0,0 1 0,-1-1-1,1 1 1,0-1 0,1 1 0,1 0 9,0 0 0,1 0 0,-1-1 0,0 1-1,1-1 1,-1 0 0,1 0 0,6 0 0,-1-1-80,0-1 0,0 0 0,1 0 0,-1-1 0,15-6 0,-14 3 21,-1 1-1,0-2 1,0 1-1,-1-1 1,0 0-1,0-1 0,-1 0 1,0 0-1,0 0 1,-1-1-1,0 0 0,8-16 1,-14 24-41,-8 15-245,6-10 323,-3 3 70,0 0 1,1 0-1,0 1 0,0 0 1,1-1-1,0 1 1,0 1-1,1-1 1,0 0-1,-2 15 0,4-23-57,0 0-1,0 1 1,0-1-1,0 0 1,1 1-1,-1-1 1,0 0-1,0 1 1,0-1-1,0 0 1,0 0-1,0 1 1,0-1-1,1 0 1,-1 0-1,0 1 1,0-1-1,0 0 1,1 0-1,-1 1 1,0-1-1,0 0 1,1 0-1,-1 0 1,0 0-1,0 1 1,1-1-1,-1 0 1,0 0-1,1 0 1,-1 0-1,0 0 1,0 0-1,1 0 1,-1 0-1,0 0 1,1 0-1,17-3 126,14-12 45,-19 5-151,-1 0 1,0-1 0,-1 0-1,0-1 1,-1 0 0,0-1-1,-1 0 1,0-1 0,-1 1-1,11-28 1,-11 20-73,0 0 0,-1-1 0,-2 1 0,0-1 0,-1-1 0,-1 1 0,0-25 0,-7 42 156,-3 10-69,-6 12 44,3 3 92,1 1 0,2 0 0,-1 0-1,2 1 1,1 0 0,1 0 0,1 1 0,1-1 0,1 1-1,0-1 1,6 41 0,2-29-175,-3-38 0,-1-19 0,-1-32 0,4-45 0,-6 103 0,0-1 0,0 1 0,0 0 0,0 0 0,0 0 0,1 0 0,-1-1 0,1 1 0,0 0 0,0 0 0,0-1 0,0 1 0,0-1 0,0 1 0,1-1 0,-1 1 0,1-1 0,0 0 0,0 0 0,0 0 0,0 0 0,0 0 0,0 0 0,0 0 0,0-1 0,1 1 0,-1-1 0,1 0 0,3 2 0,0-1 0,-1 0 0,1 0 0,0 0 0,-1-1 0,1 0 0,0 0 0,0 0 0,0-1 0,0 0 0,0 0 0,-1 0 0,1-1 0,0 0 0,7-2 0,1-2 0,0-1 0,-1-1 0,0 0 0,0-1 0,0 0 0,-1-1 0,0 0 0,-1-1 0,14-15 0,-33 36 0,0 1 0,1 1 0,0-1 0,1 1 0,1 0 0,0 1 0,0-1 0,1 1 0,1 0 0,1 0 0,-2 20 0,4-33-37,0 0-1,0 0 1,0 0-1,1-1 1,-1 1-1,0 0 1,0 0-1,1-1 1,-1 1-1,1 0 1,-1-1-1,1 1 1,-1 0-1,1-1 1,-1 1-1,1-1 1,-1 1-1,1-1 1,0 1-1,-1-1 1,1 1-1,0-1 1,-1 1-1,1-1 1,0 0-1,0 0 1,0 1-1,-1-1 1,1 0-1,0 0 1,0 0-1,0 0 1,-1 0-1,1 0 1,0 0-1,0 0 1,0 0-1,-1 0 1,1 0 0,0-1-1,0 1 1,-1 0-1,1 0 1,1-1-1,35-15-3571,-30 10 1734,-1 0-1,0-1 1,0 0-1,0 0 1,6-10-1,8-18-8865</inkml:trace>
</inkml:ink>
</file>

<file path=ppt/ink/ink1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8.259"/>
    </inkml:context>
    <inkml:brush xml:id="br0">
      <inkml:brushProperty name="width" value="0.025" units="cm"/>
      <inkml:brushProperty name="height" value="0.025" units="cm"/>
    </inkml:brush>
  </inkml:definitions>
  <inkml:trace contextRef="#ctx0" brushRef="#br0">40 0 12812,'0'0'15022,"-39"62"-14926,39-45-256,0-2-1762,6-2-1601,1-1-1570,0-4-3555</inkml:trace>
</inkml:ink>
</file>

<file path=ppt/ink/ink1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9.111"/>
    </inkml:context>
    <inkml:brush xml:id="br0">
      <inkml:brushProperty name="width" value="0.025" units="cm"/>
      <inkml:brushProperty name="height" value="0.025" units="cm"/>
    </inkml:brush>
  </inkml:definitions>
  <inkml:trace contextRef="#ctx0" brushRef="#br0">219 46 13645,'0'0'13618,"-8"-8"-12331,-32-23-273,38 30-918,0 0 0,-1 0 0,1 0 0,0 1 0,-1-1 0,1 1 0,-1-1 0,1 1 0,-1 0 0,1 0 0,-1 0 0,1 0 0,-1 0 0,0 1 0,1-1 0,0 1 0,-1-1 0,1 1 0,-1 0 0,-2 2 0,-43 27 955,39-23-958,-33 30-39,40-35-55,0 0 0,1 1 1,-1-1-1,0 1 1,1-1-1,0 1 0,-1 0 1,1 0-1,0-1 0,0 1 1,1 0-1,-1 0 1,1 0-1,-1 0 0,1 0 1,0 4-1,1-6 1,-1 0 0,0 0 0,1 0 0,-1 0 0,1 0 0,-1 0 0,1 0 0,0 0 0,-1 0 0,1 0 0,0 0 0,0-1 0,0 1 0,0 0 0,-1-1 0,1 1 0,0-1 0,0 1 0,0-1 0,0 1 0,0-1 0,0 1 0,0-1 0,0 0 0,1 0 0,-1 0 0,0 1 0,0-1 0,1 0 0,41 0 0,-32-1 0,3-1-47,-1 0 0,0-2 0,0 1 0,0-2 0,0 0 0,-1 0 0,0-1 0,0 0 0,0-1 0,-1-1 0,14-12 0,42-23-126,-67 43 167,0 0 0,1-1 0,-1 1 0,1-1 0,-1 1 0,0 0-1,1-1 1,-1 1 0,1 0 0,-1-1 0,1 1 0,-1 0 0,1 0-1,-1 0 1,1-1 0,0 1 0,-1 0 0,1 0 0,-1 0 0,1 0 0,-1 0-1,1 0 1,0 0 0,-1 0 0,1 0 0,-1 0 0,1 0 0,-1 1 0,1-1-1,-1 0 1,1 0 0,0 0 0,-1 1 0,1 0 0,-7 18 178,-25 26 548,18-25-661,13-20-59,0 1 1,0-1-1,0 0 0,0 0 1,1 1-1,-1-1 0,0 0 1,0 0-1,0 1 1,0-1-1,0 0 0,0 0 1,1 1-1,-1-1 0,0 0 1,0 0-1,0 0 0,1 0 1,-1 1-1,0-1 0,0 0 1,0 0-1,1 0 0,-1 0 1,0 0-1,0 0 1,1 0-1,-1 0 0,0 1 1,0-1-1,1 0 0,-1 0 1,0 0-1,0 0 0,1 0 1,-1 0-1,0 0 0,0 0 1,1-1-1,-1 1 0,1 0 1,4-1-3,0 0 0,-1-1-1,1 1 1,0-1 0,0 0 0,7-5 0,92-69-1450,-96 74 1577,-9 14 212,-14 26 453,9-24-590,6-14-200,0 1 0,0-1 0,0 1 0,0-1 0,0 0 0,0 1 0,0-1 0,0 1 0,0-1 0,0 0 0,0 1 0,0-1 0,0 1 0,0-1 0,0 0 0,0 1 0,0-1 0,1 0 0,-1 1 0,0-1 0,0 0 0,1 1 0,-1-1 0,0 0 0,0 1 0,1-1 0,-1 0 0,0 0 0,1 1 0,-1-1 0,0 0 0,1 0 0,-1 0 0,0 0 0,1 1 0,20 1 0,22-7 0,-26 0-45,0 0 0,0-1 0,23-13 0,-32 15 20,0 0 1,0 0-1,-1-1 1,1-1-1,-2 1 1,1-1 0,0 0-1,9-13 1,-26 23 186,-8 10 39,15-11-198,1 0 0,0 0 1,-1 0-1,1 1 0,1-1 1,-1 1-1,0-1 0,1 1 1,0 0-1,0 0 0,0-1 1,0 1-1,0 4 0,1-7-3,1 1 0,-1-1 0,0 1-1,1-1 1,-1 0 0,1 0 0,0 1-1,-1-1 1,1 0 0,0 0 0,0 0-1,0 1 1,0-1 0,0 0 0,0 0-1,0-1 1,0 1 0,0 0 0,0 0-1,0 0 1,1-1 0,-1 1 0,0-1-1,0 1 1,1-1 0,-1 1-1,1-1 1,-1 0 0,0 1 0,1-1-1,-1 0 1,1 0 0,-1 0 0,0 0-1,1-1 1,2 1 0,2-1 0,0 1 0,1-1 0,-1 0 0,0-1 0,0 0 0,0 0 0,0 0 0,-1 0 0,1-1 0,0 0 0,-1 0 0,0-1 0,0 1 0,9-9 0,27-17 0,-32 74 0,-5-33 0,2 1 0,-1-1 0,2 1 0,-1-2 0,2 1 0,-1-1 0,2 0 0,0 0 0,17 15 0,-25-24 0,1-1 0,-1 1 0,1-1 0,-1 0 0,1 0 0,0 0 0,0 0 0,-1 0 0,1 0 0,0-1 0,0 1 0,0 0 0,0-1 0,0 0 0,0 1 0,0-1 0,0 0 0,0 0 0,0 0 0,0 0 0,0 0 0,-1-1 0,5 0 0,-4 0 0,1-1 0,0 0 0,-1 1 0,1-1 0,-1 0 0,0 0 0,0-1 0,1 1 0,-1 0 0,-1-1 0,1 1 0,0-1 0,2-4 0,2-6 0,-1 0 0,0 0 0,-1-1 0,0 1 0,2-18 0,-4 15 0,-2 11 0,1 0 0,-1 0 0,1-1 0,0 1 0,1 1 0,-1-1 0,1 0 0,3-6 0</inkml:trace>
</inkml:ink>
</file>

<file path=ppt/ink/ink1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9.452"/>
    </inkml:context>
    <inkml:brush xml:id="br0">
      <inkml:brushProperty name="width" value="0.025" units="cm"/>
      <inkml:brushProperty name="height" value="0.025" units="cm"/>
    </inkml:brush>
  </inkml:definitions>
  <inkml:trace contextRef="#ctx0" brushRef="#br0">9 18 21556,'-6'-10'3620,"3"3"3971,3 11-7591,6 8 0,2-1 0,-7-3-4004</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1.881"/>
    </inkml:context>
    <inkml:brush xml:id="br0">
      <inkml:brushProperty name="width" value="0.025" units="cm"/>
      <inkml:brushProperty name="height" value="0.025" units="cm"/>
    </inkml:brush>
  </inkml:definitions>
  <inkml:trace contextRef="#ctx0" brushRef="#br0">166 1 13773,'0'0'8029,"-10"2"-5317,-5 1-1694,0 1-1,0 1 1,-17 8 0,25-10-848,0 0 0,1 0 0,-1 1 0,1 0 0,0 0 0,1 1 0,-1 0 0,1 0 0,-1 0 0,-6 11 0,11-16-175,1 1-1,-1-1 0,1 1 0,-1-1 0,1 1 0,0-1 1,-1 1-1,1 0 0,0-1 0,0 1 0,-1 0 0,1-1 1,0 1-1,0 0 0,0-1 0,0 1 0,0 0 0,0-1 0,0 1 1,0 0-1,0 0 0,0-1 0,0 1 0,1 0 0,-1-1 1,0 1-1,0 0 0,1-1 0,-1 1 0,0-1 0,1 1 1,-1 0-1,1-1 0,-1 1 0,0-1 0,1 1 0,-1-1 0,1 0 1,0 1-1,-1-1 0,1 1 0,-1-1 0,1 0 0,0 1 1,-1-1-1,1 0 0,0 0 0,-1 0 0,1 1 0,0-1 1,-1 0-1,1 0 0,0 0 0,0 0 0,47 1-981,-37-2 528,41 0-1771,-34-1 2061,0 1-1,-1 0 0,1 2 1,0 0-1,0 1 0,-1 1 1,27 8-1,-43-11 215,0 0 0,0 0-1,-1 1 1,1-1 0,0 1 0,0-1 0,0 0-1,-1 1 1,1-1 0,0 1 0,-1 0 0,1-1-1,0 1 1,-1 0 0,1-1 0,-1 1 0,1 0 0,-1 0-1,1-1 1,-1 1 0,0 0 0,1 0 0,-1 0-1,0 0 1,0-1 0,1 1 0,-1 2-1,0-2 125,-1 1 0,1 0 0,-1-1 0,0 1 0,1-1 0,-1 1 0,0-1-1,0 1 1,0-1 0,0 1 0,0-1 0,0 0 0,-2 2 0,-48 34 3769,47-34-3829,-13 7-109,4 0 0,0-2 0,-1 1 0,0-2 0,0 0 0,-1-1 0,1 0 0,-1-1 0,-18 3 0,32-8-42,1 0 0,0 1 0,0-1 0,-1 0 0,1 0 0,0 0 1,0 0-1,0 0 0,-1 0 0,1-1 0,0 1 0,0 0 0,0 0 0,-1 0 0,1 0 0,0 0 0,0 0 0,0 0 0,-1 0 0,1 0 1,0 0-1,0-1 0,0 1 0,0 0 0,-1 0 0,1 0 0,0 0 0,0-1 0,0 1 0,0 0 0,0 0 0,0 0 0,-1-1 0,1 1 1,0 0-1,0 0 0,0 0 0,0-1 0,0 1 0,0 0 0,0 0 0,0 0 0,0-1 0,0 1 0,0 0 0,0 0 0,0-1 0,0 1 1,0 0-1,0 0 0,0 0 0,1-1 0,-1 1 0,0 0 0,0 0 0,0 0 0,0 0 0,0-1 0,1 1 0,8-14-5412,15-7-1545,8-3-2279</inkml:trace>
</inkml:ink>
</file>

<file path=ppt/ink/ink1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0.320"/>
    </inkml:context>
    <inkml:brush xml:id="br0">
      <inkml:brushProperty name="width" value="0.025" units="cm"/>
      <inkml:brushProperty name="height" value="0.025" units="cm"/>
    </inkml:brush>
  </inkml:definitions>
  <inkml:trace contextRef="#ctx0" brushRef="#br0">1 585 18257,'0'0'3753,"10"-13"-2717,170-175 1416,-5 6-1750,-136 137-225,-1-2 0,37-62 0,-85 130-220,0 1 0,-11 37-1,7-17-209,-6 16-87,3 1 0,-15 88 1,28-113-1410,-1 46 1,5-75 880,1 7-967,7-12-2768,8-7-2039</inkml:trace>
</inkml:ink>
</file>

<file path=ppt/ink/ink1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0.678"/>
    </inkml:context>
    <inkml:brush xml:id="br0">
      <inkml:brushProperty name="width" value="0.025" units="cm"/>
      <inkml:brushProperty name="height" value="0.025" units="cm"/>
    </inkml:brush>
  </inkml:definitions>
  <inkml:trace contextRef="#ctx0" brushRef="#br0">141 82 18065,'-8'9'1191,"-6"7"-686,0 0 0,1 1 1,0 1-1,2 0 0,0 1 1,1 0-1,1 1 0,0 0 1,2 1-1,0-1 1,-6 39-1,13-57-499,-1 0 1,1 0-1,0 0 0,-1-1 1,1 1-1,1 0 0,-1 0 1,0 0-1,0 0 1,1 0-1,-1 0 0,1 0 1,-1 0-1,1 0 0,0 0 1,0-1-1,0 1 0,0 0 1,0-1-1,0 1 0,0-1 1,0 1-1,1-1 1,1 2-1,-1-2 46,1 0 0,-1 0 0,1 0-1,-1-1 1,1 1 0,-1-1 0,1 1 0,-1-1 0,1 0 0,-1 0 0,1 0 0,0 0-1,-1-1 1,1 1 0,4-2 0,3-1 210,1-1 0,-1 0 0,0-1 0,0 0 0,-1 0 0,0-1 0,12-9 1,-5 0 73,-2 1 1,0-2 0,-1 0-1,0-1 1,-1 0-1,14-28 1,-21 34-231,0 1 0,-1-1 0,0 1-1,0-1 1,-1 0 0,-1-1 0,0 1 0,0 0 0,-1-1-1,-1 1 1,0-1 0,-1 1 0,-2-16 0,3 25-113,0 0 1,-1 0 0,1 0-1,-1-1 1,0 1-1,0 0 1,1 1 0,-1-1-1,-1 0 1,1 0-1,0 0 1,0 0 0,-1 1-1,1-1 1,-1 1-1,1-1 1,-1 1-1,1-1 1,-1 1 0,0 0-1,0 0 1,0 0-1,0 0 1,0 0 0,0 0-1,0 1 1,0-1-1,0 1 1,0-1 0,0 1-1,0 0 1,-1 0-1,1 0 1,0 0 0,0 0-1,0 0 1,-3 1-1,0 1-102,0-1 0,0 0-1,0 1 1,0 0-1,0 0 1,1 1 0,-1-1-1,1 1 1,0 0-1,-1 0 1,1 0 0,1 1-1,-1-1 1,-4 7-1,5-5-254,0-1-1,0 1 1,1 0-1,-1 1 1,1-1-1,0 0 1,-1 8-1,3 21-5799,6-25 73,9-6-3748</inkml:trace>
</inkml:ink>
</file>

<file path=ppt/ink/ink1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1.160"/>
    </inkml:context>
    <inkml:brush xml:id="br0">
      <inkml:brushProperty name="width" value="0.025" units="cm"/>
      <inkml:brushProperty name="height" value="0.025" units="cm"/>
    </inkml:brush>
  </inkml:definitions>
  <inkml:trace contextRef="#ctx0" brushRef="#br0">183 1 14638,'0'0'11472,"-7"8"-9721,5-5-1652,-5 5 105,0 0-1,1 1 1,0 0-1,0 0 1,1 0-1,0 0 1,1 1 0,0 0-1,0 0 1,-2 14-1,6-23-238,1 0-1,-1 0 1,0 0-1,1 0 0,-1 0 1,1 0-1,-1 0 1,1 0-1,-1 0 0,1-1 1,0 1-1,0 0 1,-1 0-1,1-1 1,0 1-1,0 0 0,0-1 1,-1 1-1,1-1 1,0 1-1,0-1 1,0 0-1,0 1 0,0-1 1,0 0-1,0 0 1,0 1-1,0-1 1,0 0-1,0 0 0,0 0 1,0 0-1,2-1 1,48 1-711,-36-1 582,-9 1 120,0 1 0,-1-1 1,1 1-1,0 1 0,0-1 0,-1 1 1,1 0-1,-1 0 0,1 0 0,-1 1 0,0 0 1,0 0-1,0 0 0,-1 1 0,7 4 1,-10-6 56,1 0 1,0 0 0,-1 0 0,0 0 0,1 0 0,-1 0 0,0 0-1,0 0 1,0 1 0,0-1 0,0 0 0,-1 1 0,1-1-1,-1 1 1,1-1 0,-1 0 0,0 1 0,0-1 0,0 1 0,-1-1-1,1 1 1,0-1 0,-1 1 0,1-1 0,-1 0 0,0 1 0,0-1-1,0 0 1,0 0 0,0 0 0,-1 0 0,1 0 0,-1 0-1,1 0 1,-1 0 0,0 0 0,1-1 0,-4 3 0,-10 10 479,-2 1-1,0-2 1,-1 0 0,-33 17 0,39-24-358,0 0-1,0-1 1,-1 0 0,0-1 0,0 0 0,0-1 0,-1 0 0,-22 0 0,35-3-278,-1 0 0,1 0 0,-1 0-1,1 0 1,-1 0 0,1 0 0,-1-1 0,1 1 0,-1 0 0,1-1 0,0 1 0,-1-1-1,1 0 1,-1 1 0,1-1 0,-2-2 0,1 1-312,1 1-1,0-1 1,0 0-1,1 1 1,-1-1 0,0 0-1,0 0 1,1 0-1,-1 0 1,1 0 0,0 0-1,0 0 1,-1-2 0,1-30-6928</inkml:trace>
</inkml:ink>
</file>

<file path=ppt/ink/ink1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1.505"/>
    </inkml:context>
    <inkml:brush xml:id="br0">
      <inkml:brushProperty name="width" value="0.025" units="cm"/>
      <inkml:brushProperty name="height" value="0.025" units="cm"/>
    </inkml:brush>
  </inkml:definitions>
  <inkml:trace contextRef="#ctx0" brushRef="#br0">0 23 16207,'0'0'7047,"61"-23"-6406,-41 23-513,4 3-128,2 4-1442,2 2-3106,2-2-7047</inkml:trace>
</inkml:ink>
</file>

<file path=ppt/ink/ink1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1.845"/>
    </inkml:context>
    <inkml:brush xml:id="br0">
      <inkml:brushProperty name="width" value="0.025" units="cm"/>
      <inkml:brushProperty name="height" value="0.025" units="cm"/>
    </inkml:brush>
  </inkml:definitions>
  <inkml:trace contextRef="#ctx0" brushRef="#br0">111 1 17809,'0'0'2760,"-10"14"-518,-9 11-934,2 2-1,-17 33 1,29-51-1108,1 1 1,0 0-1,0 0 1,1 0-1,0 0 1,0 0-1,2 1 1,-1 0-1,1-1 0,1 1 1,0 0-1,1 13 1,0-22-197,0 0 0,-1 0 0,1 0 0,0 0 0,0 0 0,0-1 0,0 1 0,0 0 0,1-1 0,-1 1 0,0-1 0,1 1 0,-1-1 0,1 0 0,-1 0 0,1 1 0,0-1 0,0 0 0,-1 0 0,1-1 0,0 1 0,0 0 0,0-1 0,0 1 0,0-1 0,0 1 0,0-1 0,0 0 0,0 0 0,0 0 0,0 0 0,3-1 0,1 1 35,0-1 0,0 1 0,0-1 0,0-1 0,0 1 0,0-1 1,0 0-1,0-1 0,7-4 0,-4 2 87,-1-1 0,0 0 1,-1-1-1,0 1 0,0-2 1,0 1-1,-1-1 0,0 0 0,0 0 1,-1 0-1,0-1 0,-1 0 0,0 0 1,0 0-1,-1-1 0,0 1 0,0-1 1,-1 1-1,-1-1 0,1 0 0,-2 0 1,0-19-1,0 27-135,-1-1 1,1 1-1,-1-1 1,1 1-1,-1 0 1,0-1-1,0 1 1,0 0-1,0-1 1,0 1-1,0 0 1,-1 0-1,1 0 0,-1 0 1,0 0-1,1 1 1,-1-1-1,0 0 1,-4-2-1,2 2-41,0 0 0,-1 0 0,1 0 1,-1 1-1,1-1 0,-1 1 0,0 0 0,0 0 0,-9 0 0,5 1-123,0 1 0,0-1 0,0 1 0,0 1 0,0-1 0,1 2 0,-1-1 0,0 1 0,1 0 0,-14 8 0,11-3-1350,0 0-1877,3-4-1761,1-2-6685</inkml:trace>
</inkml:ink>
</file>

<file path=ppt/ink/ink1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2.326"/>
    </inkml:context>
    <inkml:brush xml:id="br0">
      <inkml:brushProperty name="width" value="0.025" units="cm"/>
      <inkml:brushProperty name="height" value="0.025" units="cm"/>
    </inkml:brush>
  </inkml:definitions>
  <inkml:trace contextRef="#ctx0" brushRef="#br0">79 244 14382,'-10'0'2450,"3"0"-1668,-28 0-100,8 1 5429,97-5-5013,139-27 0,-92 11-582,568-52 578,5 37-1680,-90 6 286,-169-19 1304,-416 44 625,-24 3-1773,-29 0-4251,34 1 2842,-11 0-3994</inkml:trace>
</inkml:ink>
</file>

<file path=ppt/ink/ink1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3.429"/>
    </inkml:context>
    <inkml:brush xml:id="br0">
      <inkml:brushProperty name="width" value="0.025" units="cm"/>
      <inkml:brushProperty name="height" value="0.025" units="cm"/>
    </inkml:brush>
  </inkml:definitions>
  <inkml:trace contextRef="#ctx0" brushRef="#br0">1 443 17168,'0'0'9289,"14"-5"-7981,14-6-978,0-2 0,-2-1 1,0-1-1,0-1 0,-1-2 0,26-24 0,27-27 274,-3-3-1,76-95 0,-153 195 54,-35 92-655,18-66-313,-22 112 1,42-149-3331,-1-17 3370,0 0 1,1 1-1,-1-1 0,1 0 1,-1 0-1,1 0 1,-1 0-1,1 0 0,-1 0 1,1 0-1,-1 0 1,1 0-1,-1 0 0,0 0 1,1 0-1,-1 0 1,1 0-1,-1 0 1,1 0-1,-1-1 0,1 1 1,-1 0-1,1 0 1,-1 0-1,0-1 0,1 1 1,-1 0-1,0-1 1,1 1-1,-1 0 1,1-1-1,14-12-7790</inkml:trace>
</inkml:ink>
</file>

<file path=ppt/ink/ink1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3.770"/>
    </inkml:context>
    <inkml:brush xml:id="br0">
      <inkml:brushProperty name="width" value="0.025" units="cm"/>
      <inkml:brushProperty name="height" value="0.025" units="cm"/>
    </inkml:brush>
  </inkml:definitions>
  <inkml:trace contextRef="#ctx0" brushRef="#br0">55 1 21749,'0'0'7687,"-3"60"-6374,-4-23-416,-3 3-577,1-1-224,2-3-64,5-4 0,-1-6-32,3-3-288,-1-6-705,1-4-480,0-3-1378,-2-5-1249,-2-5-1601,-2 0-3043</inkml:trace>
</inkml:ink>
</file>

<file path=ppt/ink/ink1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4.125"/>
    </inkml:context>
    <inkml:brush xml:id="br0">
      <inkml:brushProperty name="width" value="0.025" units="cm"/>
      <inkml:brushProperty name="height" value="0.025" units="cm"/>
    </inkml:brush>
  </inkml:definitions>
  <inkml:trace contextRef="#ctx0" brushRef="#br0">1 78 19282,'0'0'9481,"76"-13"-8616,-31 6-577,7-1-224,4 0-768,-2 0-2115,1-2-1793,-9 0-2403,1-3-2210</inkml:trace>
</inkml:ink>
</file>

<file path=ppt/ink/ink1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4.577"/>
    </inkml:context>
    <inkml:brush xml:id="br0">
      <inkml:brushProperty name="width" value="0.025" units="cm"/>
      <inkml:brushProperty name="height" value="0.025" units="cm"/>
    </inkml:brush>
  </inkml:definitions>
  <inkml:trace contextRef="#ctx0" brushRef="#br0">21 55 17585,'0'0'10223,"13"-8"-9545,-3 1-571,0 1 1,0 1 0,0 0 0,1 0-1,0 1 1,0 1 0,1-1 0,-1 2-1,0 0 1,21-1 0,-24 2 10,-1 1 0,1 1 0,-1-1 1,1 1-1,-1 0 0,0 1 0,11 3 0,-16-4-102,-1 0-1,0-1 0,1 1 1,-1 0-1,0 0 1,0 0-1,0 0 0,0 0 1,0 0-1,0 0 0,0 0 1,0 0-1,0 0 0,0 1 1,-1-1-1,1 0 1,0 1-1,0 1 0,-1-1-3,0 1 0,1-1 0,-1 1 0,0-1-1,-1 1 1,1-1 0,0 1 0,-1-1 0,1 0-1,-1 1 1,0-1 0,0 0 0,0 1 0,-2 3-1,-2 1 66,0 1-1,-1-1 0,1-1 0,-1 1 0,0-1 0,-1 0 0,0 0 0,-11 7 0,-68 38 799,54-33-753,85-18-122,-49 0 0,13-3-12,0 2 0,0 0 0,0 1 1,1 0-1,17 4 0,-32-4 11,0 1 0,0-1 0,0 1 0,0 0 0,-1 0 0,1 0 0,0 1 0,0-1 0,-1 0 0,1 1 0,-1 0 0,1 0 0,-1 0 0,0 0 1,1 0-1,-1 0 0,0 0 0,-1 1 0,1-1 0,0 1 0,-1-1 0,1 1 0,-1 0 0,0 0 0,0-1 0,0 1 0,0 0 0,0 0 0,-1 0 0,1 0 0,-1 0 0,0 0 0,0 0 0,0 0 0,0 0 0,-1 3 0,0-2 4,0-1 1,0 1-1,-1-1 0,1 0 0,-1 0 0,1 1 0,-1-1 0,0 0 1,0-1-1,-1 1 0,1 0 0,0 0 0,-1-1 0,0 0 1,1 1-1,-1-1 0,0 0 0,0-1 0,-1 1 0,1 0 0,-7 2 1,-6 2 5,0 0 0,0-2 1,-20 4-1,19-3-9,0-2 0,0-1 0,-1 0 0,1-1 0,-1-1 0,1 0 0,-20-4 0,36 4-94,1 0 0,-1 0 0,0 0 0,1 0 0,-1 0-1,1-1 1,-1 1 0,1 0 0,-1 0 0,1-1 0,-1 1 0,1 0 0,-1 0 0,1-1 0,0 1 0,-1-1-1,1 1 1,-1-1 0,1 1 0,0 0 0,-1-1 0,1 1 0,0-1 0,0 1 0,-1-1 0,1 1 0,0-1 0,0 0-1,0 1 1,0-1 0,0 1 0,0-1 0,0 1 0,0-1 0,0 0 0,0 1 0,0-1 0,0 1 0,0-1-1,0 1 1,0-1 0,0 1 0,1-1 0,-1 1 0,0-1 0,0 1 0,1-1 0,-1 1 0,0-1 0,1 1-1,-1-1 1,1 1 0,-1 0 0,0-1 0,1 1 0,-1 0 0,1-1 0,-1 1 0,1 0 0,-1-1 0,2 1-1,27-22-10198,-10 9-389</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2.317"/>
    </inkml:context>
    <inkml:brush xml:id="br0">
      <inkml:brushProperty name="width" value="0.025" units="cm"/>
      <inkml:brushProperty name="height" value="0.025" units="cm"/>
    </inkml:brush>
  </inkml:definitions>
  <inkml:trace contextRef="#ctx0" brushRef="#br0">147 375 17649,'0'0'11632,"-11"2"-10965,1 2-496,0 0 0,0 0 0,1 1 0,0 0-1,0 0 1,0 1 0,0 0 0,-8 9 0,13-13-120,1 1 0,-1 0 1,1 1-1,0-1 0,0 1 0,0-1 1,1 1-1,-1 0 0,1 0 0,0 0 1,0 0-1,0 0 0,0 0 0,1 1 1,0-1-1,0 1 0,0-1 0,0 1 1,1-1-1,-1 1 0,1 0 0,1-1 1,-1 1-1,2 7 0,-1-10-51,0 0 0,1 0 0,-1 0 0,1 0 0,0 0 0,-1-1 0,1 1 0,0-1 0,0 1 0,0-1 0,0 0 0,0 0 0,0 1 0,1-2 0,-1 1 0,0 0 0,0 0 0,1-1 0,-1 1 0,1-1 0,-1 0 0,0 1 0,1-1 0,3-1 0,4 2 0,0-2 0,1 1 0,-1-1 0,17-4 0,-13 0 0,1-1 0,-2 0 0,1-1 0,-1-1 0,0 0 0,0-1 0,-1 0 0,0-1 0,-1 0 0,14-16 0,-3 2 0,-2-1 0,0-2 0,29-52 0,-39 60 0,0-1 0,-1 0 0,-2 0 0,0-1 0,-1 0 0,0-1 0,-2 1 0,-1-1 0,1-26 0,-4 46 0,0-1 0,0 1 0,0-1 0,0 1 0,0-1 0,0 1 0,-1-1 0,1 1 0,-1 0 0,0-1 0,1 1 0,-1-1 0,0 1 0,-1 0 0,1 0 0,0 0 0,-1 0 0,1 0 0,-1 0 0,1 0 0,-1 0 0,0 0 0,0 1 0,0-1 0,0 1 0,0-1 0,0 1 0,0 0 0,-1 0 0,1 0 0,0 0 0,-1 0 0,1 1 0,-1-1 0,1 1 0,-1-1 0,1 1 0,-1 0 0,1 0 0,-1 0 0,1 0 0,-1 0 0,1 1 0,-1-1 0,-3 2 0,-4 1 0,1 0 0,-1 1 0,1 0 0,0 0 0,0 1 0,0 0 0,1 1 0,0 0 0,-13 12 0,10-8 0,0 1 0,1 0 0,0 0 0,1 1 0,-16 25 0,24-35 0,0 0 0,0-1 0,0 1 0,1 0 0,-1-1 0,0 1 0,1 0 0,-1 0 0,1 0 0,-1 0 0,1-1 0,0 1 0,0 0 0,0 0 0,0 0 0,0 0 0,1 0 0,-1 0 0,0 0 0,1-1 0,-1 1 0,1 0 0,0 0 0,0-1 0,0 1 0,-1 0 0,2-1 0,-1 1 0,0-1 0,0 1 0,0-1 0,1 0 0,2 3 0,4 1 0,0 0 0,1-1 0,0 0 0,0 0 0,16 4 0,16 7 0,-34-12 0,0 0 0,-1 1 0,1 0 0,-1 0 0,1 1 0,-1-1 0,-1 1 0,1 1 0,-1-1 0,0 1 0,0 0 0,0 0 0,-1 0 0,0 1 0,0 0 0,-1-1 0,0 1 0,0 1 0,0-1 0,-1 0 0,0 1 0,-1-1 0,0 1 0,0-1 0,0 1 0,-1 0 0,0-1 0,-1 1 0,1-1 0,-1 1 0,-1 0 0,-4 13 0,1-8-161,-5 10-1506,7-4-3365</inkml:trace>
</inkml:ink>
</file>

<file path=ppt/ink/ink1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4.966"/>
    </inkml:context>
    <inkml:brush xml:id="br0">
      <inkml:brushProperty name="width" value="0.025" units="cm"/>
      <inkml:brushProperty name="height" value="0.025" units="cm"/>
    </inkml:brush>
  </inkml:definitions>
  <inkml:trace contextRef="#ctx0" brushRef="#br0">240 1 22934,'0'0'8242,"-10"6"-7137,-26 21-1008,1 2 1,2 2-1,1 0 0,-56 72 0,83-99-4665,9-17-3308,4-7 269</inkml:trace>
</inkml:ink>
</file>

<file path=ppt/ink/ink1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5.308"/>
    </inkml:context>
    <inkml:brush xml:id="br0">
      <inkml:brushProperty name="width" value="0.025" units="cm"/>
      <inkml:brushProperty name="height" value="0.025" units="cm"/>
    </inkml:brush>
  </inkml:definitions>
  <inkml:trace contextRef="#ctx0" brushRef="#br0">161 57 22774,'0'0'2146,"-9"1"-32,5 0-1993,1 0 1,-1-1-1,1 1 1,-1 0-1,1 1 1,0-1-1,-1 1 0,1-1 1,0 1-1,0 0 1,0 0-1,0 0 1,0 1-1,1-1 1,-1 1-1,1 0 1,-1-1-1,1 1 1,0 0-1,0 0 1,0 0-1,1 1 1,-1-1-1,1 0 1,0 1-1,0-1 1,0 1-1,0-1 1,0 1-1,1-1 1,0 1-1,0 6 1,-1-8-119,1-1 0,0 1 0,0-1 1,0 1-1,0 0 0,0-1 0,1 1 0,-1 0 1,0-1-1,1 1 0,-1-1 0,1 1 0,0-1 1,-1 1-1,1-1 0,0 1 0,0-1 1,0 0-1,0 1 0,0-1 0,0 0 0,0 0 1,0 0-1,2 1 0,1 0 19,-1-1 0,1 0 0,0-1-1,-1 1 1,1-1 0,0 1 0,0-1 0,-1 0 0,8-2 0,-4 1 18,-1 0 0,0-1 0,1 0 1,-1-1-1,0 0 0,0 1 0,0-2 1,-1 1-1,1-1 0,-1 0 0,0 0 1,0 0-1,0-1 0,0 0 0,-1 0 1,0 0-1,0 0 0,5-10 0,-7 13-25,0-1 0,-1 1-1,0-1 1,1 1 0,-1-1-1,0 0 1,0 1 0,0-1-1,-1 0 1,1 0 0,-1 1 0,1-1-1,-1 0 1,0 0 0,0 0-1,0 0 1,-1 1 0,1-1-1,-1 0 1,1 0 0,-1 0-1,0 1 1,0-1 0,0 0-1,0 1 1,-1-1 0,1 1-1,-1 0 1,0-1 0,1 1-1,-1 0 1,0 0 0,0 0-1,0 0 1,-1 0 0,1 0 0,0 1-1,-1-1 1,1 1 0,-1 0-1,1 0 1,-1 0 0,0 0-1,-2-1 1,-3 0-11,0 1-1,1 0 1,-1 0-1,0 0 1,0 1-1,0 0 1,0 1-1,0 0 1,1 0 0,-1 1-1,0 0 1,1 0-1,-1 0 1,-13 8-1,16-8-14,1 0-1,-1 1 1,0-1-1,1 1 0,-1 0 1,1 0-1,0 1 1,0-1-1,0 1 0,1 0 1,-1 0-1,1 0 1,0 0-1,0 1 0,0-1 1,1 1-1,-1 0 1,1 0-1,0 0 0,1 0 1,-1 0-1,0 11 0,1-14-211,1 0-1,1 0 0,-1 0 0,0 1 0,1-1 0,-1 0 0,1 0 0,-1 0 0,1 0 0,0 0 0,0 0 0,0 0 0,0 0 1,0 0-1,0-1 0,1 1 0,-1 0 0,1-1 0,-1 1 0,4 2 0,41 19-6770,-14-12 711</inkml:trace>
</inkml:ink>
</file>

<file path=ppt/ink/ink1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5.633"/>
    </inkml:context>
    <inkml:brush xml:id="br0">
      <inkml:brushProperty name="width" value="0.025" units="cm"/>
      <inkml:brushProperty name="height" value="0.025" units="cm"/>
    </inkml:brush>
  </inkml:definitions>
  <inkml:trace contextRef="#ctx0" brushRef="#br0">217 0 10154,'-11'7'7452,"-4"2"-6274,-21 14 2812,-34 26 0,62-43-3467,0 1 0,0 0 0,0 0 0,1 1 0,0 0 0,1 0-1,-1 1 1,2-1 0,-1 1 0,-6 16 0,11-24-516,1 0 0,0 1 0,-1-1 0,1 0-1,0 0 1,-1 0 0,1 0 0,0 0 0,0 1 0,0-1 0,0 0 0,0 0 0,1 0-1,-1 0 1,0 0 0,0 1 0,1-1 0,-1 0 0,1 0 0,-1 0 0,1 0-1,-1 0 1,1 0 0,0 0 0,1 1 0,0 0-2,0-1 1,0 0-1,0 0 1,0 0-1,0 0 1,0 0-1,0 0 0,1-1 1,-1 1-1,0-1 1,0 1-1,4-1 1,7 0-6,0 0 0,0-1 1,20-3-1,-17 0 0,-1 0 0,0-1 0,0 0 0,-1-1 0,0-1 0,19-11 0,-26 14 0,0-1 0,0 1 0,-1-1 0,1 0 0,-1 0 0,-1-1 0,1 0 0,-1 0 0,0 0 0,0-1 0,-1 0 0,0 0 0,0 0 0,4-11 0,-8 16 0,1 0 0,-1 0 0,1 0 0,-1 0 0,0 0 0,0 0 0,0 1 0,0-1 0,-1 0 0,1 0 0,0 0 0,-1 0 0,1 0 0,-1 0 0,0 0 0,1 0 0,-1 1 0,0-1 0,0 0 0,0 1 0,-1-1 0,1 1 0,0-1 0,-1 1 0,1-1 0,0 1 0,-1 0 0,0 0 0,1 0 0,-1 0 0,0 0 0,1 0 0,-1 0 0,0 0 0,0 1 0,0-1 0,0 1 0,0-1 0,-2 1 0,-11-3 0,0 1 0,0 0 0,0 1 0,-16 1 0,19 1 0,2-1-697,0 1-1,0 0 1,1 1 0,-1 1-1,0-1 1,1 1 0,-16 7-1,17-6-7080</inkml:trace>
</inkml:ink>
</file>

<file path=ppt/ink/ink1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42.537"/>
    </inkml:context>
    <inkml:brush xml:id="br0">
      <inkml:brushProperty name="width" value="0.025" units="cm"/>
      <inkml:brushProperty name="height" value="0.025" units="cm"/>
    </inkml:brush>
  </inkml:definitions>
  <inkml:trace contextRef="#ctx0" brushRef="#br0">5 295 7399,'0'0'17126,"-2"5"-16246,2-4-850,0-1 0,-1 0-1,1 1 1,0-1 0,0 1-1,-1-1 1,1 0 0,0 1-1,0-1 1,0 1 0,0-1-1,-1 1 1,1-1 0,0 1-1,0-1 1,0 1 0,0-1-1,0 0 1,0 1 0,0-1-1,0 1 1,1-1 0,-1 1-1,0-1 1,0 1 0,0-1-1,0 1 1,1-1 0,-1 0-1,0 1 1,0-1 0,1 1 0,-1-1-1,0 0 1,0 1 0,1-1-1,-1 0 1,1 0 0,0 1-1,21-10 893,45-41 89,-44 32-933,127-113 194,-32 28-160,-118 102-116,0 1 0,0 0 0,0-1 0,1 1 0,-1 0-1,0-1 1,0 1 0,1 0 0,-1 0 0,0-1 0,1 1-1,-1 0 1,0 0 0,1-1 0,-1 1 0,0 0 0,1 0 0,-1 0-1,0 0 1,1 0 0,-1-1 0,1 1 0,-1 0 0,0 0-1,1 0 1,-1 0 0,1 0 0,-1 0 0,0 0 0,1 0-1,-1 1 1,1-1 0,-1 0 0,0 0 0,1 0 0,-2 16-40,-15 21 301,-68 102 1155,62-107-1165,1 1 1,2 1 0,-26 61 0,44-93-275,0-1 0,0 0 0,1 1 0,-1-1 0,1 1 0,-1-1 0,1 1 0,0 0 0,0-1 0,0 1 1,-1-1-1,1 1 0,1-1 0,-1 1 0,0 0 0,0-1 0,1 1 0,-1-1 0,0 1 0,1-1 0,0 1 0,1 2 0,-1-3-131,0-1 0,0 1 0,1 0 0,-1-1 0,0 1 0,1-1 0,-1 0 0,0 1-1,1-1 1,-1 0 0,0 0 0,1 0 0,-1 0 0,1 0 0,-1 0 0,0 0 0,1 0-1,-1-1 1,0 1 0,2-1 0,7-2-1293,0-1 0,0 0 0,0 0-1,-1-1 1,13-8 0,18-18-5537</inkml:trace>
</inkml:ink>
</file>

<file path=ppt/ink/ink1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42.912"/>
    </inkml:context>
    <inkml:brush xml:id="br0">
      <inkml:brushProperty name="width" value="0.025" units="cm"/>
      <inkml:brushProperty name="height" value="0.025" units="cm"/>
    </inkml:brush>
  </inkml:definitions>
  <inkml:trace contextRef="#ctx0" brushRef="#br0">174 1 16624,'-8'4'3117,"-6"5"-2346,2 0-1,-1 0 0,1 2 0,1-1 0,0 1 0,0 1 1,1 0-1,1 1 0,-11 17 0,14-21-616,1 1-1,0-1 1,0 1-1,1-1 1,0 1 0,1 1-1,0-1 1,1 0-1,0 1 1,0-1-1,1 1 1,1 0 0,-1-1-1,2 1 1,2 17-1,-2-27-139,0 1-1,0 0 0,0 0 1,0-1-1,0 1 0,0 0 1,0-1-1,1 1 0,-1-1 1,1 0-1,-1 1 0,1-1 0,-1 0 1,1 0-1,0 0 0,0 0 1,0 0-1,-1-1 0,1 1 1,0 0-1,0-1 0,0 0 1,0 1-1,0-1 0,0 0 1,0 0-1,0 0 0,0 0 1,0 0-1,0 0 0,0-1 1,0 1-1,3-2 0,3 1 104,1-1 0,-1 0 0,1-1-1,-1 0 1,0 0 0,10-7 0,-5 2-6,-1-1 0,0-1 1,0 0-1,-1 0 0,-1-1 0,1-1 1,14-23-1,-20 29-69,-1-1-1,0 0 1,0-1-1,-1 1 1,0-1-1,-1 0 1,0 0-1,0 1 1,0-1-1,-1-1 1,0 1-1,-1 0 1,1 0-1,-2 0 1,1 0-1,-3-12 1,2 17-42,1 1 0,-1-1 1,0 0-1,0 1 0,0-1 0,-1 1 0,1-1 0,-1 1 1,1 0-1,-1 0 0,0 0 0,1 0 0,-1 0 1,0 0-1,-1 0 0,1 0 0,0 1 0,0-1 0,-1 1 1,1 0-1,-1-1 0,1 1 0,-1 0 0,1 1 1,-1-1-1,0 0 0,1 1 0,-1-1 0,0 1 0,0 0 1,1 0-1,-1 0 0,0 0 0,0 1 0,1-1 0,-5 2 1,1-1-4,0 1 1,0-1 0,0 1 0,0 1 0,0-1-1,0 1 1,0 0 0,1 1 0,0-1-1,-1 1 1,2 0 0,-1 0 0,0 1 0,-7 8-1,11-11-118,-1 0 0,1 0-1,-1 0 1,1 1 0,0-1-1,0 1 1,0-1 0,0 1-1,0-1 1,0 1 0,1 0-1,-1-1 1,1 1 0,0 0-1,0-1 1,0 6 0,1-7-137,0 1 1,-1 0-1,1-1 1,0 1-1,0-1 1,0 1-1,0-1 1,0 1-1,0-1 1,0 1-1,1-1 1,-1 0-1,0 0 1,1 0-1,-1 0 1,1 0-1,-1 0 1,4 1-1,5 2-1048,0-1-1,0-1 0,0 0 1,0 0-1,0-1 0,1 0 1,11-1-1,25 0-4288</inkml:trace>
</inkml:ink>
</file>

<file path=ppt/ink/ink1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43.287"/>
    </inkml:context>
    <inkml:brush xml:id="br0">
      <inkml:brushProperty name="width" value="0.025" units="cm"/>
      <inkml:brushProperty name="height" value="0.025" units="cm"/>
    </inkml:brush>
  </inkml:definitions>
  <inkml:trace contextRef="#ctx0" brushRef="#br0">236 46 10218,'0'0'13500,"-10"2"-11444,1 0-1804,-1 1 0,1 1 0,0-1 0,0 2 0,0-1 1,0 1-1,1 0 0,0 1 0,0 0 0,1 0 0,-1 1 0,-8 10 0,-2 3 210,1 1 0,-16 25-1,28-37-365,-1 0 0,2 1 0,-1-1 0,1 1-1,1 0 1,0 0 0,0 0 0,-1 14 0,3-22-94,1 0 0,0 0 0,-1 0 0,1 0 0,1 0 0,-1 0 0,0 1 0,0-1 0,1 0 0,-1 0 0,1 0 0,-1 0 0,1 0 0,0-1 0,0 1 1,0 0-1,0 0 0,0 0 0,1-1 0,-1 1 0,0-1 0,1 1 0,2 1 0,-2-1 10,1 0 1,1-1-1,-1 0 1,0 0-1,0 0 1,0 0-1,1 0 1,-1-1-1,0 1 1,1-1-1,-1 0 1,0 0 0,5 0-1,2-2 25,0 1 1,0-1-1,-1 0 1,1-1-1,-1 0 0,1-1 1,-1 0-1,0 0 0,10-8 1,-6 1 20,0 0 0,-1-1-1,0 0 1,-1-1 0,0 0 0,-1-1 0,15-28 0,-20 34-34,-1 0 0,0-1 0,-1 1 0,1-1 0,-2 0 0,1 0 0,-1 0 0,-1 0-1,0-1 1,0 1 0,-1 0 0,0 0 0,0-1 0,-1 1 0,0 0 0,-3-10 0,3 17-24,0-1 0,0 1 0,0 0 0,-1 0 0,1-1 0,0 1 0,-1 0 0,0 0 0,1 0 0,-1 1 0,0-1 0,0 0 0,0 1 0,0-1 0,0 1 0,0 0 0,-1-1 0,1 1 0,0 0 0,-1 1 0,1-1 0,-1 0 0,1 1 0,-1-1 0,1 1 0,-1 0 0,1-1 0,-1 1 0,1 1 0,-1-1 0,1 0 0,-1 1 0,-2 0 0,-3 1 0,0-1 0,0 2 0,0-1 0,0 1 0,1 1 0,-1-1 0,1 1 0,0 0 0,-6 6 0,9-7 1,-52 48 35,53-49-45,1 1 0,0-1-1,0 1 1,-1 0 0,2-1-1,-1 1 1,0 0 0,0 0-1,1 0 1,0 0 0,0 1-1,-1-1 1,2 0 0,-1 0-1,0 1 1,1-1 0,-1 0-1,1 1 1,1 4 0,-1-7-174,1 0 1,0 0-1,0 0 1,0-1-1,0 1 1,0 0-1,0 0 1,0 0 0,0-1-1,0 1 1,0-1-1,0 1 1,1-1-1,-1 1 1,0-1-1,0 0 1,1 1 0,-1-1-1,0 0 1,0 0-1,1 0 1,-1 0-1,2 0 1,37-1-4778,-34 0 3734,25-4-5143,6-7-3806</inkml:trace>
</inkml:ink>
</file>

<file path=ppt/ink/ink1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43.640"/>
    </inkml:context>
    <inkml:brush xml:id="br0">
      <inkml:brushProperty name="width" value="0.025" units="cm"/>
      <inkml:brushProperty name="height" value="0.025" units="cm"/>
    </inkml:brush>
  </inkml:definitions>
  <inkml:trace contextRef="#ctx0" brushRef="#br0">225 0 13453,'0'0'13799,"-12"4"-12528,-2 2-1063,1-1 0,0 2 1,1-1-1,0 2 0,0 0 0,0 0 0,-20 20 1,31-27-203,-15 16 198,0 0 1,-17 26-1,29-39-148,1 0 0,1 1 0,-1 0 1,1-1-1,-1 1 0,2 0 0,-1 0 1,0 0-1,1 0 0,0 1 0,0-1 0,0 0 1,1 0-1,0 1 0,0-1 0,1 9 0,0-13-37,0 1-1,0-1 0,0 1 0,1-1 0,-1 0 0,0 0 0,1 1 1,-1-1-1,1 0 0,-1 0 0,1 0 0,-1 0 0,1-1 1,0 1-1,-1 0 0,1-1 0,0 1 0,0-1 0,-1 0 0,1 1 1,0-1-1,0 0 0,0 0 0,-1 0 0,5-1 0,49-4 381,-44 1-389,1 0 1,-2-1 0,1 0 0,0 0 0,-1-1-1,0 0 1,-1-1 0,1 0 0,-1-1 0,15-16-1,-19 19-9,0 0 0,-1-1 0,1 1-1,-1-1 1,0 0 0,-1 0-1,1 0 1,-1-1 0,-1 1 0,1-1-1,-1 0 1,0 0 0,-1 0 0,1 0-1,-1 0 1,-1 0 0,1 0 0,-1 0-1,-1-9 1,0 14-51,0 0-1,0 1 1,0-1-1,0 1 1,0-1 0,0 1-1,0-1 1,-1 1-1,1 0 1,0-1-1,-1 1 1,1 0 0,-1 0-1,0 0 1,1 0-1,-1 1 1,0-1 0,1 0-1,-1 1 1,0-1-1,0 1 1,0-1 0,1 1-1,-1 0 1,0 0-1,0 0 1,0 0-1,0 0 1,1 0 0,-4 1-1,1-1-188,-1 1 0,1-1 0,0 1 0,-1 0 0,1 0 0,0 0 0,0 1-1,0-1 1,0 1 0,0 0 0,0 0 0,-4 4 0,-17 29-8858,19-17 1821</inkml:trace>
</inkml:ink>
</file>

<file path=ppt/ink/ink1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43.982"/>
    </inkml:context>
    <inkml:brush xml:id="br0">
      <inkml:brushProperty name="width" value="0.025" units="cm"/>
      <inkml:brushProperty name="height" value="0.025" units="cm"/>
    </inkml:brush>
  </inkml:definitions>
  <inkml:trace contextRef="#ctx0" brushRef="#br0">301 0 6150,'0'0'24882,"-9"8"-24679,-246 191 1329,226-168-1532,28-30 0,1-1 0,-1 0 0,1 1 0,-1-1 0,1 1 0,-1-1 0,1 1 0,-1-1 0,1 1 0,0-1 0,-1 1 0,1-1 0,0 1 0,0 0 0,-1-1 0,1 1 0,0-1 0,0 1 0,0 0 0,0-1 0,0 1 0,0 0 0,0-1 0,0 1 0,0 0 0,0-1 0,0 1 0,0-1 0,0 1 0,1 0 0,-1-1 0,0 1 0,0-1 0,1 1 0,-1 0 0,0-1 0,1 1 0,-1-1 0,1 1 0,-1-1 0,0 1 0,1-1 0,-1 0 0,1 1 0,-1-1 0,1 0 0,0 1 0,-1-1 0,1 0 0,-1 1 0,1-1 0,0 0 0,-1 0 0,1 0 0,-1 0 0,1 0 0,0 0 0,-1 0 0,2 0 0,40 2-1537,-1-3 1,1-1-1,0-2 1,-1-2-1,50-14 1,-88 20-3077</inkml:trace>
</inkml:ink>
</file>

<file path=ppt/ink/ink1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44.353"/>
    </inkml:context>
    <inkml:brush xml:id="br0">
      <inkml:brushProperty name="width" value="0.025" units="cm"/>
      <inkml:brushProperty name="height" value="0.025" units="cm"/>
    </inkml:brush>
  </inkml:definitions>
  <inkml:trace contextRef="#ctx0" brushRef="#br0">66 50 11275,'0'0'12107,"66"-26"-10858,-19 22-512,3-2-321,3-1-159,-1 5-193,-5-2-32,-6 4-961,-16 0-1954,-8 0-896</inkml:trace>
  <inkml:trace contextRef="#ctx0" brushRef="#br0" timeOffset="1">1 134 12139,'0'0'6983,"62"7"-4901,-18-7-416,9 0 63,4 0-864,3-3-609,-4 3-224,-3-4-800,-13-1-3012,-8-1-5156</inkml:trace>
</inkml:ink>
</file>

<file path=ppt/ink/ink1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38.373"/>
    </inkml:context>
    <inkml:brush xml:id="br0">
      <inkml:brushProperty name="width" value="0.025" units="cm"/>
      <inkml:brushProperty name="height" value="0.025" units="cm"/>
    </inkml:brush>
  </inkml:definitions>
  <inkml:trace contextRef="#ctx0" brushRef="#br0">116 9 1409,'0'0'10901,"-11"0"-8231,-45-3 991,8-3 5223,143 17-3951,54-10-5127,-79-2 532,115 1-2564,-153 0-3023,-9 0-4487,-54 2 4210,-9 3-3891</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3.848"/>
    </inkml:context>
    <inkml:brush xml:id="br0">
      <inkml:brushProperty name="width" value="0.025" units="cm"/>
      <inkml:brushProperty name="height" value="0.025" units="cm"/>
    </inkml:brush>
  </inkml:definitions>
  <inkml:trace contextRef="#ctx0" brushRef="#br0">251 438 15503,'0'0'6956,"-2"-9"-4266,2 7-2618,0 0 1,-1-1-1,1 1 0,-1 0 0,0 0 0,0-1 1,0 1-1,0 0 0,0 0 0,0 0 0,0 0 1,-1 0-1,1 0 0,-1 1 0,1-1 0,-1 0 1,0 1-1,1-1 0,-1 1 0,0-1 1,0 1-1,0 0 0,0 0 0,0 0 0,-1 0 1,1 0-1,0 1 0,0-1 0,-1 0 0,1 1 1,0 0-1,-1 0 0,1 0 0,0 0 0,-1 0 1,1 0-1,-4 1 0,-4 0-48,1 0 1,-1 0-1,1 1 1,-1 1-1,1-1 0,0 1 1,0 1-1,0 0 1,0 0-1,0 1 0,-9 7 1,13-9-10,1 0-1,-1 1 1,1-1 0,0 1 0,0 0 0,0 0-1,0 0 1,1 1 0,-1-1 0,1 1-1,0 0 1,1 0 0,-1 0 0,1 0 0,0 1-1,1-1 1,-1 0 0,1 1 0,0-1-1,-1 12 1,3-16 3,-1 1 0,1-1 0,-1 1-1,1-1 1,0 1 0,0-1 0,0 1 0,0-1-1,0 0 1,0 1 0,0-1 0,0 0 0,0 0-1,1 0 1,-1 0 0,0 0 0,1 0 0,-1 0-1,1 0 1,-1-1 0,1 1 0,-1-1-1,1 1 1,0-1 0,-1 1 0,1-1 0,-1 0-1,1 0 1,0 0 0,-1 0 0,1 0 0,0 0-1,-1 0 1,3-1 0,7 0 110,0 0 1,-1 0-1,1-1 1,13-4-1,-8 0-45,-1-1-1,0 0 1,0-1-1,-1 0 0,0-1 1,0-1-1,24-23 1,-31 27-53,-1 0 0,1-1 0,-1 0 0,-1 0 1,1-1-1,-1 1 0,0-1 0,-1-1 0,0 1 1,0 0-1,-1-1 0,0 0 0,-1 0 0,0 0 1,2-17-1,-4 26-34,0 0 0,0 0 0,0 0 1,0 0-1,0 0 0,0 0 0,0 0 0,0 0 0,0 0 0,0 0 1,-1 0-1,1 0 0,0 0 0,0 0 0,0 0 0,0 0 0,0 0 1,0 1-1,0-1 0,0 0 0,-1 0 0,1 0 0,0-1 1,0 1-1,0 0 0,0 0 0,0 0 0,0 0 0,0 0 0,0 0 1,-1 0-1,1 0 0,0 0 0,0 0 0,0 0 0,0 0 1,0 0-1,0 0 0,0 0 0,0 0 0,0 0 0,0 0 0,0-1 1,0 1-1,-1 0 0,1 0 0,0 0 0,0 0 0,0 0 1,0 0-1,0 0 0,0 0 0,0 0 0,0-1 0,0 1 0,0 0 1,0 0-1,0 0 0,0 0 0,0 0 0,0 0 0,0 0 1,0 0-1,0-1 0,0 1 0,0 0 0,0 0 0,1 0 0,-10 11-128,-6 16 87,10-13 55,0 0 0,1 1 0,1-1 0,0 1 1,1-1-1,0 1 0,1 0 0,1 0 0,2 23 0,-1-37 17,-1 0 1,1 1-1,-1-1 0,1 0 0,0 1 1,-1-1-1,1 0 0,0 0 0,0 0 0,0 1 1,0-1-1,0 0 0,0-1 0,0 1 0,0 0 1,1 0-1,-1 0 0,0-1 0,0 1 0,1 0 1,-1-1-1,0 1 0,1-1 0,-1 0 1,1 1-1,-1-1 0,1 0 0,-1 0 0,0 0 1,1 0-1,-1 0 0,1 0 0,1-1 0,3 1 75,-1-1 0,1 0 0,-1-1 0,1 1 0,-1-1 0,0 0 0,9-5 0,4-4-58,-1-2 1,-1 0-1,0 0 1,-1-2-1,0 0 1,-1 0-1,17-27 1,0-5 9,40-79 0,-53 89-54,25-78 0,-61 165 0,-27 55 0,-7 17 0,-5 66 0,50-159 0,2 1 0,2 0 0,0 0 0,3 45 0,0-68 0,1 0 0,0 0 0,1 0 0,-1 1 0,4 7 0,-4-13 0,0 0 0,-1 0 0,1 0 0,0-1 0,0 1 0,0 0 0,0-1 0,1 1 0,-1-1 0,0 1 0,1-1 0,-1 1 0,1-1 0,-1 0 0,1 0 0,-1 0 0,1 0 0,0 0 0,0 0 0,0 0 0,-1 0 0,1-1 0,3 1 0,-3-1 0,0-1 0,0 0 0,1 1 0,-1-1 0,0 0 0,0 0 0,0-1 0,0 1 0,0 0 0,0-1 0,-1 1 0,1-1 0,0 0 0,-1 1 0,1-1 0,-1 0 0,1 0 0,-1 0 0,0 0 0,2-4 0,27-55 0,-25 49 0,141-373 0,-30 70 0,-179 484 0,58-155 0,-54 154 0,51-142 0,1 1 0,2-1 0,1 1 0,-2 39 0,6-64 0,0-1 0,0 1 0,0-1 0,0 1 0,0-1 0,0 1 0,0-1 0,1 1 0,-1-1 0,0 1 0,1-1 0,-1 0 0,1 1 0,0-1 0,0 0 0,-1 1 0,1-1 0,0 0 0,2 2 0,-3-3 0,1 1 0,0-1 0,0 0 0,0 0 0,0 1 0,0-1 0,0 0 0,0 0 0,0 0 0,0 0 0,0 0 0,0 0 0,0 0 0,0 0 0,-1 0 0,1 0 0,0-1 0,0 1 0,0 0 0,0-1 0,0 1 0,1-1 0,2-2 0,0 1 0,0-1 0,-1 0 0,1 0 0,0 0 0,-1 0 0,0-1 0,0 1 0,0-1 0,4-7 0,-1-4 0,0-1 0,-2 1 0,0-1 0,0 0 0,-2-1 0,0 1 0,0 0 0,-2-1 0,0 1 0,-1 0 0,-3-18 0,4 33 0,0 0 0,0 0 0,0 0 0,0 0 0,-1 0 0,1 0 0,0 0 0,0 0 0,0 0 0,-1 0 0,1 1 0,-1-1 0,1 0 0,-1 0 0,1 0 0,-1 0 0,1 1 0,-1-1 0,0 0 0,1 0 0,-1 1 0,0-1 0,0 1 0,1-1 0,-1 1 0,0-1 0,-1 0 0,1 1 0,0 1 0,0-1 0,0 1 0,1 0 0,-1-1 0,0 1 0,1 0 0,-1-1 0,1 1 0,-1 0 0,1 0 0,-1-1 0,1 1 0,-1 0 0,1 0 0,0 0 0,0 0 0,-1 0 0,1-1 0,0 1 0,0 0 0,0 0 0,0 0 0,0 0 0,0 0 0,0 0 0,0 0 0,0 1 0,0 1 0,0 0 0,1 0 0,-1 0 0,0-1 0,1 1 0,-1 0 0,1 0 0,0 0 0,0-1 0,0 1 0,0 0 0,1-1 0,-1 1 0,1-1 0,-1 0 0,1 1 0,0-1 0,0 0 0,4 4 0,-2-4 0,0 1 0,0-1 0,1 0 0,-1 0 0,0-1 0,1 1 0,-1-1 0,1 0 0,-1 0 0,1 0 0,6 0 0,2-1 0,-1-1 0,1 0 0,-1 0 0,1-1 0,-1-1 0,0 0 0,0 0 0,19-9 0,-13 3 0,-1-1 0,0 0 0,0-1 0,-1 0 0,-1-2 0,25-24 0,-48 49 0,2 1 0,-1 0 0,2 0 0,0 0 0,0 0 0,1 1 0,1 0 0,0 0 0,-1 23 0,4-35 0,0 0 0,0 0 0,0 0 0,0 0 0,1 0 0,-1 0 0,0 0 0,1 0 0,0 0 0,-1 0 0,1 0 0,0-1 0,0 1 0,0 0 0,0 0 0,0-1 0,0 1 0,1-1 0,-1 1 0,1-1 0,2 2 0,-1 0 0,1-1 0,-1-1 0,1 1 0,0-1 0,0 1 0,-1-1 0,1 0 0,0 0 0,0-1 0,6 1 0,5-1 0,0 0 0,0-1 0,0-1 0,29-7 0,-17 1 0,1-2 0,32-17 0,-35 15 0,0 1 0,43-12 0,-68 23 0,0-1 0,1 1 0,-1 0 0,0 0 0,0 0 0,1 0 0,-1 0 0,0 0 0,1 0 0,-1 0 0,0 0 0,1 0 0,-1 0 0,0 0 0,0 0 0,1 0 0,-1 0 0,0 1 0,0-1 0,1 0 0,-1 0 0,0 0 0,1 0 0,-1 1 0,0-1 0,0 0 0,0 0 0,1 0 0,-1 1 0,0-1 0,0 0 0,0 0 0,0 1 0,1-1 0,-1 0 0,0 0 0,0 1 0,0-1 0,0 1 0,-1 16 0,-12 21 0,12-35 0,-1 1 0,0 1 0,0-1 0,1 1 0,0 0 0,0-1 0,0 1 0,0 0 0,1 0 0,-1 0 0,1 5 0,1-8 0,0-1 0,0 1 0,-1-1 0,1 0 0,0 1 0,0-1 0,0 0 0,1 1 0,-1-1 0,0 0 0,0 0 0,1 0 0,-1 0 0,1 0 0,-1 0 0,0-1 0,1 1 0,0 0 0,-1-1 0,1 1 0,-1-1 0,1 0 0,0 1 0,-1-1 0,1 0 0,0 0 0,-1 0 0,1 0 0,0 0 0,-1 0 0,3-1 0,15 0-206,-1 0-1,1-2 1,0 0-1,-1-1 1,0-1 0,25-9-1,-20 4-1210,-1 0 0,27-18 0,-25 13-8486</inkml:trace>
</inkml:ink>
</file>

<file path=ppt/ink/ink1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38.709"/>
    </inkml:context>
    <inkml:brush xml:id="br0">
      <inkml:brushProperty name="width" value="0.025" units="cm"/>
      <inkml:brushProperty name="height" value="0.025" units="cm"/>
    </inkml:brush>
  </inkml:definitions>
  <inkml:trace contextRef="#ctx0" brushRef="#br0">134 0 5862,'-13'4'5247,"-4"0"-3703,-45 11 2111,20 1 2239,42-16-5840,0 0 0,0 0 0,0 0 0,0 0 0,1 0 0,-1 0 0,0 0 0,0 1 0,0-1 0,0 0 0,0 0 0,0 0 0,0 0-1,0 0 1,0 0 0,0 0 0,1 0 0,-1 0 0,0 0 0,0 0 0,0 0 0,0 0 0,0 0 0,0 0 0,0 1 0,0-1 0,0 0 0,0 0-1,0 0 1,0 0 0,0 0 0,0 0 0,0 0 0,0 0 0,0 0 0,0 0 0,0 1 0,0-1 0,0 0 0,0 0 0,0 0 0,0 0 0,0 0 0,0 0-1,0 0 1,0 0 0,0 0 0,0 0 0,0 1 0,0-1 0,0 0 0,0 0 0,0 0 0,0 0 0,-1 0 0,1 0 0,0 0 0,0 0 0,0 0-1,0 0 1,0 0 0,0 0 0,0 0 0,0 0 0,0 0 0,0 0 0,0 0 0,-1 0 0,14 3 1200,16 0-251,339-12 3494,-44-1-8006,-324 10 3383,0 0-1,0 1 1,0-1 0,0 0 0,0 0 0,0 0-1,0 0 1,0 0 0,0 0 0,0 1-1,0-1 1,0 0 0,0 0 0,0 0 0,0 0-1,0 0 1,0 0 0,0 0 0,0 1 0,0-1-1,0 0 1,1 0 0,-1 0 0,0 0-1,0 0 1,0 0 0,0 0 0,0 0 0,0 1-1,0-1 1,0 0 0,0 0 0,1 0-1,-1 0 1,0 0 0,0 0 0,0 0 0,0 0-1,0 0 1,0 0 0,0 0 0,1 0-1,-1 0 1,0 0 0,0 0 0,0 0 0,0 0-1,0 0 1,0 0 0,1 0 0,-1 0-1,0 0 1,0 0 0,0 0 0,0 0 0,0 0-1,0 0 1,1 0 0,-9 2-5453</inkml:trace>
</inkml:ink>
</file>

<file path=ppt/ink/ink1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08.824"/>
    </inkml:context>
    <inkml:brush xml:id="br0">
      <inkml:brushProperty name="width" value="0.025" units="cm"/>
      <inkml:brushProperty name="height" value="0.025" units="cm"/>
    </inkml:brush>
  </inkml:definitions>
  <inkml:trace contextRef="#ctx0" brushRef="#br0">72 1 17777,'0'0'12476,"1"12"-12076,-4 41 70,-1 0 0,-22 96-1,24-134 551,-2 3-5160,3-18 3927,1 0 0,-1 0 0,1 0 0,-1 0 0,1 0 0,-1 0 0,1 0 1,-1-1-1,1 1 0,-1 0 0,1 0 0,-1 0 0,1-1 0,0 1 0,-1 0 0,1-1 1,-1 1-1,1 0 0,0-1 0,-1 1 0,1-1 0,0 1 0,0 0 0,-1-1 0,1 1 0,0-1 1,0 1-1,0-1 0,-1 1 0,1-1 0,0 1 0,0-1 0,0 1 0,0-1 0,0 1 1,0-1-1,0 0 0,-10-19-6183,-2-3-3191</inkml:trace>
</inkml:ink>
</file>

<file path=ppt/ink/ink1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09.150"/>
    </inkml:context>
    <inkml:brush xml:id="br0">
      <inkml:brushProperty name="width" value="0.025" units="cm"/>
      <inkml:brushProperty name="height" value="0.025" units="cm"/>
    </inkml:brush>
  </inkml:definitions>
  <inkml:trace contextRef="#ctx0" brushRef="#br0">1 14 12300,'0'0'15406,"61"-6"-13964,-31 3-546,4 2-255,2-2-96,-4 2-289,-5 1-160,-1 0-64,-8 0-32,-5 0-1025,-4 0-2434</inkml:trace>
</inkml:ink>
</file>

<file path=ppt/ink/ink1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11.002"/>
    </inkml:context>
    <inkml:brush xml:id="br0">
      <inkml:brushProperty name="width" value="0.025" units="cm"/>
      <inkml:brushProperty name="height" value="0.025" units="cm"/>
    </inkml:brush>
  </inkml:definitions>
  <inkml:trace contextRef="#ctx0" brushRef="#br0">1 151 11050,'0'0'7597,"7"-10"-5665,-1 2-1460,1 0-1,0 0 1,1 1-1,-1-1 1,1 2-1,18-12 1,-21 14-261,1 1 0,0 0 0,0 1 0,-1-1 0,2 1 1,-1 0-1,0 0 0,0 1 0,1 0 0,-1 0 0,1 1 0,-1-1 0,0 2 1,1-1-1,7 2 0,-12-1-134,0 0-1,-1 0 1,1 0 0,0 0 0,-1 1-1,1-1 1,-1 1 0,1-1 0,-1 1-1,0-1 1,0 1 0,1 0 0,-1 0-1,-1 0 1,1 0 0,0 0 0,0 0-1,-1 0 1,1 0 0,-1 0 0,1 0-1,-1 0 1,0 0 0,0 0 0,0 0-1,-1 4 1,-4 60 1486,1-54-1299,0 0-1,-1 0 1,-8 17-1,7-18-58,1 0 0,0 1 0,-6 22 0,26-102-205,-6 35 0,-2-1 0,-2 1 0,2-50 0,-7 30 0,34 76 0,-24-19 0,1 0 0,1-1 0,-1-1 0,0 0 0,1 0 0,-1-1 0,1-1 0,-1 0 0,19-2 0,3 1 0,-31 1-136,7-1-3782,-5-7-5390</inkml:trace>
</inkml:ink>
</file>

<file path=ppt/ink/ink1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11.436"/>
    </inkml:context>
    <inkml:brush xml:id="br0">
      <inkml:brushProperty name="width" value="0.025" units="cm"/>
      <inkml:brushProperty name="height" value="0.025" units="cm"/>
    </inkml:brush>
  </inkml:definitions>
  <inkml:trace contextRef="#ctx0" brushRef="#br0">139 1 16912,'0'0'7463,"9"0"-6128,0 0-1129,0 1 0,0 0 0,0 1-1,0 0 1,0 0 0,0 1 0,-1 0 0,1 1 0,-1 0 0,0 0 0,0 1 0,0 0 0,-1 0 0,0 1 0,0 0 0,0 0 0,0 0 0,-1 1 0,0 0 0,-1 1 0,1-1 0,-2 1 0,1 0 0,-1 0 0,0 0 0,-1 1 0,1-1-1,-2 1 1,1 0 0,1 15 0,-4-5-139,-1 1-1,-1-1 1,-1 0-1,0 0 1,-2 0-1,0 0 1,-1-1-1,0 0 1,-2 0-1,0 0 1,-17 25-1,-15 17-493,-80 94 0,116-148 377,-16 17-3757,-40 37 1,25-32-4266</inkml:trace>
</inkml:ink>
</file>

<file path=ppt/ink/ink1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4.567"/>
    </inkml:context>
    <inkml:brush xml:id="br0">
      <inkml:brushProperty name="width" value="0.025" units="cm"/>
      <inkml:brushProperty name="height" value="0.025" units="cm"/>
    </inkml:brush>
  </inkml:definitions>
  <inkml:trace contextRef="#ctx0" brushRef="#br0">0 1 19186,'0'0'10650,"9"3"-10474,-6-2-162,-1 0-1,1 0 1,0 0-1,-1 0 0,1 1 1,-1-1-1,1 1 1,-1 0-1,0 0 0,0 0 1,0 0-1,0 0 0,3 4 1,-3-2 3,0 0 0,0 0 0,0 1 0,-1-1 0,0 1-1,0-1 1,0 1 0,-1 0 0,1-1 0,-2 8 0,3 29-153,-2 49 236,-10-33-4212,10-57 3866,0 0 0,0 1 0,-1-1 0,1 1 0,0-1 0,0 1 0,0-1 0,-1 0-1,1 1 1,0-1 0,-1 0 0,1 1 0,0-1 0,-1 0 0,1 1 0,0-1 0,-1 0 0,1 0 0,-1 1 0,1-1 0,-1 0 0,1 0-1,0 0 1,-1 0 0,1 0 0,-1 1 0,1-1 0,-1 0 0,1 0 0,-1 0 0,1 0 0,-1 0 0,1 0 0,-1-1 0,1 1-1,-1 0 1,1 0 0,0 0 0,-1 0 0,1-1 0,-1 1 0,-10-6-5183</inkml:trace>
</inkml:ink>
</file>

<file path=ppt/ink/ink1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4.941"/>
    </inkml:context>
    <inkml:brush xml:id="br0">
      <inkml:brushProperty name="width" value="0.025" units="cm"/>
      <inkml:brushProperty name="height" value="0.025" units="cm"/>
    </inkml:brush>
  </inkml:definitions>
  <inkml:trace contextRef="#ctx0" brushRef="#br0">16 18 11755,'0'0'5899,"-3"11"-3929,0-1-1444,0 2 1,1-1-1,0 0 0,1 0 1,0 1-1,1-1 0,0 1 1,1-1-1,0 0 1,0 1-1,2-1 0,-1 0 1,2 0-1,7 18 0,-9-24-319,0-1 0,1 0 0,0 1 0,0-1 0,0 0 0,0-1 0,1 1 0,0-1 0,-1 1 0,1-1 0,1 0 0,6 4 0,-8-6-118,0 0 0,0 0-1,0 0 1,0-1 0,1 1 0,-1-1 0,0 1-1,0-1 1,0 0 0,0-1 0,1 1 0,-1 0-1,0-1 1,0 0 0,0 0 0,0 0 0,0 0 0,0 0-1,0-1 1,0 1 0,3-3 0,20-16-83,-1 0 1,-1-2-1,-1-1 1,-1 0-1,21-31 1,-23 31-687,1-6-2967,-10 9-1813,1-6-4624</inkml:trace>
</inkml:ink>
</file>

<file path=ppt/ink/ink1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5.892"/>
    </inkml:context>
    <inkml:brush xml:id="br0">
      <inkml:brushProperty name="width" value="0.025" units="cm"/>
      <inkml:brushProperty name="height" value="0.025" units="cm"/>
    </inkml:brush>
  </inkml:definitions>
  <inkml:trace contextRef="#ctx0" brushRef="#br0">53 0 19603,'0'0'6374,"-1"11"-5381,-7 141 1466,0-38-2362,5 0-3780,0-128-3095,-7-10 2463,3 8 722,-6-18-4297</inkml:trace>
</inkml:ink>
</file>

<file path=ppt/ink/ink1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6.233"/>
    </inkml:context>
    <inkml:brush xml:id="br0">
      <inkml:brushProperty name="width" value="0.025" units="cm"/>
      <inkml:brushProperty name="height" value="0.025" units="cm"/>
    </inkml:brush>
  </inkml:definitions>
  <inkml:trace contextRef="#ctx0" brushRef="#br0">1 98 11339,'0'0'3731,"2"-9"-821,-1 5-2697,0-1 0,0 1 1,1 0-1,-1 0 0,1 0 1,0 0-1,1 0 0,-1 1 1,0-1-1,1 1 1,0-1-1,0 1 0,0 0 1,0 0-1,1 0 0,-1 1 1,1-1-1,-1 1 0,1 0 1,0 0-1,0 0 0,0 0 1,0 1-1,0-1 0,1 1 1,-1 0-1,0 0 1,7 0-1,2-1 188,0-1 1,1 2-1,0 0 1,-1 0-1,18 3 1,-29-2-316,1 0 0,0 0-1,-1 1 1,1-1 0,-1 1 0,0 0 0,1-1 0,-1 1-1,1 0 1,-1 1 0,0-1 0,0 0 0,0 1 0,0-1-1,0 1 1,0 0 0,0-1 0,0 1 0,-1 0 0,1 0-1,-1 0 1,1 0 0,-1 1 0,0-1 0,0 0-1,0 0 1,0 1 0,0-1 0,0 1 0,-1-1 0,1 1-1,-1-1 1,0 1 0,1 4 0,-3 6 96,0 0 0,0 0 0,-1 0 0,-1-1 0,0 1 0,-1-1 0,0 0 1,-1-1-1,0 1 0,-11 15 0,8-13-13,1 0 0,0 0 0,1 1 0,1 0 1,1 0-1,-5 17 0,9-31-169,1 1 0,-1 0 1,1-1-1,0 1 0,-1-1 0,1 1 1,0-1-1,0 1 0,0 0 0,0-1 0,0 1 1,0 0-1,0-1 0,1 1 0,-1-1 0,0 1 1,1-1-1,0 1 0,-1-1 0,1 1 1,0-1-1,0 1 0,0-1 0,0 0 0,0 1 1,0-1-1,0 0 0,0 0 0,0 0 0,3 2 1,1-2-5,0 0 1,0 0 0,1 0-1,-1 0 1,0-1 0,1 0-1,-1 0 1,7-2-1,-9 2 1,51-10-1925,-1-10-4354,-17 3-952</inkml:trace>
</inkml:ink>
</file>

<file path=ppt/ink/ink1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6.593"/>
    </inkml:context>
    <inkml:brush xml:id="br0">
      <inkml:brushProperty name="width" value="0.025" units="cm"/>
      <inkml:brushProperty name="height" value="0.025" units="cm"/>
    </inkml:brush>
  </inkml:definitions>
  <inkml:trace contextRef="#ctx0" brushRef="#br0">55 103 15695,'0'0'9283,"-8"8"-6731,-28 22-929,35-29-1548,0 0 0,1-1 0,-1 1 0,0 0 0,0-1 0,1 1 0,-1 0 0,1 0 0,-1 0 0,0 0 0,1 0 0,0-1 0,-1 1 0,1 0 0,-1 0 0,1 0 0,0 0 0,0 0 0,0 0 0,0 1 0,-1-1 0,2 2 0,-1-3-49,1 1 0,-1 0 0,1-1 0,-1 1 0,1 0 0,0-1 0,-1 1 0,1-1-1,0 1 1,-1-1 0,1 1 0,0-1 0,0 0 0,0 1 0,-1-1 0,1 0 0,0 0-1,0 0 1,0 1 0,1-1 0,42 0 134,-36-2-119,0 0 0,-1 0-1,1 0 1,-1-1 0,1 0 0,-1 0 0,0-1 0,0 0 0,-1 0 0,1 0-1,-1-1 1,0 0 0,0-1 0,0 1 0,-1-1 0,0 0 0,0-1-1,0 1 1,-1-1 0,0 0 0,0 0 0,-1 0 0,0 0 0,0-1 0,-1 1-1,0-1 1,0 0 0,1-8 0,-3 15-41,0 1 0,0-1 0,0 1 0,0 0 0,0-1 0,0 1 0,0-1 0,0 1 0,0 0 0,0-1 0,0 1 0,-1 0 0,1-1 0,0 1 0,0-1 0,0 1 0,0 0 0,-1-1 0,1 1 0,0 0 0,0-1 0,-1 1 0,1 0 0,0 0 0,0-1 0,-1 1 0,1 0 0,0 0 0,-1-1 0,1 1 0,-1 0 0,1 0 0,0 0 0,-1 0 0,1 0 0,0-1 0,-1 1 0,-17 7 0,-15 19 0,19-9 0,0 2 0,2 0 0,-13 23 0,20-32 0,0 0 0,1 1 0,0-1 0,1 1 0,0 0 0,1 0 0,0 0 0,-1 16 0,3-26 2,1 0 0,-1 0 0,0 0 0,1 0 0,-1 0 0,1 0 0,-1 0 0,1 0 0,0 0 0,-1-1 0,1 1 1,0 0-1,0 0 0,-1-1 0,1 1 0,0-1 0,0 1 0,0 0 0,0-1 0,0 0 0,0 1 0,0-1 0,0 1 0,0-1 0,0 0 0,0 0 0,0 0 0,0 0 0,0 1 0,0-1 0,0-1 0,0 1 0,2 0 0,39-5-989,-31 1-703,-1-1 1,0 0-1,0 0 0,0-1 1,10-9-1,18-13-7337</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39.732"/>
    </inkml:context>
    <inkml:brush xml:id="br0">
      <inkml:brushProperty name="width" value="0.025" units="cm"/>
      <inkml:brushProperty name="height" value="0.025" units="cm"/>
    </inkml:brush>
  </inkml:definitions>
  <inkml:trace contextRef="#ctx0" brushRef="#br0">0 992 13773,'0'0'2888,"4"-13"-1495,4-7-1200,0 0 0,2 1 0,0 0 0,2 0 0,0 2 0,1-1-1,26-27 1,373-375 249,-68 73-1749,-339 342 1235,-3 4 35,0-1 0,-1 0 0,1 0 0,0 0 0,-1 0 0,1 0-1,-1-1 1,1 1 0,-1 0 0,0-1 0,1-2 0,-25 3-684,1 7 22,1 1-1,-1 0 1,-24 12 0,-18 5-2878,6-6-3379</inkml:trace>
</inkml:ink>
</file>

<file path=ppt/ink/ink1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6.936"/>
    </inkml:context>
    <inkml:brush xml:id="br0">
      <inkml:brushProperty name="width" value="0.025" units="cm"/>
      <inkml:brushProperty name="height" value="0.025" units="cm"/>
    </inkml:brush>
  </inkml:definitions>
  <inkml:trace contextRef="#ctx0" brushRef="#br0">122 22 19346,'0'0'4340,"-11"10"-528,6-4-3350,-15 12 1143,-27 34 0,43-47-1499,0 0 1,0 0-1,0 1 1,1-1-1,0 1 1,0-1-1,0 1 1,1 0-1,0 0 1,0 1-1,1-1 1,-1 0-1,1 0 1,0 10-1,1-16-106,1 1 0,-1-1 0,0 1 0,1-1 0,-1 1 0,1-1 0,-1 0 0,0 1 0,1-1 0,-1 1 0,1-1 0,-1 0 0,1 0 0,-1 1 0,1-1 0,0 0 0,-1 0 0,1 1 0,-1-1 0,1 0 0,-1 0 0,1 0 0,0 0 0,-1 0 0,1 0 0,-1 0 0,1 0 0,0 0 0,-1 0 0,1 0 0,-1 0 0,1-1 0,0 1 0,22-6 0,-13-1 0,0 1 0,-1-1 0,1 0 0,-1-1 0,-1 0 0,0-1 0,0 0 0,13-19 0,-9 10 0,0 0 0,-2-1 0,17-40 0,-52 150 0,21-75 0,-1 0 0,2 0 0,0 0 0,1 1 0,0 17 0,2-33-32,-1 0 1,1-1-1,0 1 1,0 0-1,1 0 0,-1-1 1,0 1-1,0 0 1,0 0-1,0-1 0,1 1 1,-1 0-1,0-1 1,0 1-1,1 0 0,-1-1 1,1 1-1,-1-1 0,0 1 1,1 0-1,0-1 1,-1 1-1,1-1 0,-1 1 1,1-1-1,-1 0 1,1 1-1,0-1 0,1 1 1,23-4-2355,-20 1 1482,1-1 0,0 1 0,-1-1 0,0-1 0,1 1 0,7-8 0,10-17-7152,-3-5-5872</inkml:trace>
</inkml:ink>
</file>

<file path=ppt/ink/ink1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7.291"/>
    </inkml:context>
    <inkml:brush xml:id="br0">
      <inkml:brushProperty name="width" value="0.025" units="cm"/>
      <inkml:brushProperty name="height" value="0.025" units="cm"/>
    </inkml:brush>
  </inkml:definitions>
  <inkml:trace contextRef="#ctx0" brushRef="#br0">38 1 10922,'0'0'20051,"-7"79"-18257,-2-43-1794,2 6 0,-1-2 0,4 4 0,2-6 0,2-3 0,0-5 0,0-10 0,6-6 0,3-10-3267,0-4-4837</inkml:trace>
</inkml:ink>
</file>

<file path=ppt/ink/ink1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7.755"/>
    </inkml:context>
    <inkml:brush xml:id="br0">
      <inkml:brushProperty name="width" value="0.025" units="cm"/>
      <inkml:brushProperty name="height" value="0.025" units="cm"/>
    </inkml:brush>
  </inkml:definitions>
  <inkml:trace contextRef="#ctx0" brushRef="#br0">1 10 4132,'0'0'21348,"8"-1"-20008,0 0-989,6-2 9,1 1 1,-1 1-1,1 0 1,0 1 0,0 0-1,-1 2 1,19 2-1,-32-3-345,1 1-1,0-1 0,-1 0 1,1 0-1,0 1 1,-1-1-1,0 1 1,1-1-1,-1 1 1,0-1-1,0 1 1,0 0-1,0 0 1,0 0-1,0-1 0,0 1 1,-1 0-1,1 0 1,-1 0-1,0 0 1,1 0-1,-1 0 1,0 0-1,0 0 1,0 0-1,0 0 1,-1 0-1,1 0 0,0 0 1,-1 0-1,-1 3 1,0 6 97,-2-1 1,1 0-1,-1 0 1,-9 15-1,-32 39 404,36-53-399,0-1 0,1 1 0,1 1 0,-1-1 0,2 1 1,0 0-1,0 1 0,1-1 0,-5 21 0,10-32-117,0 0 0,0-1 0,0 1 0,0-1 0,0 1 0,0 0 0,0-1 0,0 1 0,0 0 0,0-1 0,0 1 0,0-1 0,1 1 0,-1-1 0,0 1 0,0 0 0,1-1 0,-1 1 0,0-1 0,1 1 0,-1-1 0,1 0 0,-1 1 0,1-1 0,-1 1 0,1-1 0,-1 0 0,1 1 0,-1-1 0,1 0 0,-1 1 0,1-1 0,0 0 0,28 1 0,29-17 0,-23 2-265,-7 4-889,-1-1-1,0-1 0,-1-1 1,26-17-1,-44 20-4904,-6 3-2600</inkml:trace>
</inkml:ink>
</file>

<file path=ppt/ink/ink1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8.084"/>
    </inkml:context>
    <inkml:brush xml:id="br0">
      <inkml:brushProperty name="width" value="0.025" units="cm"/>
      <inkml:brushProperty name="height" value="0.025" units="cm"/>
    </inkml:brush>
  </inkml:definitions>
  <inkml:trace contextRef="#ctx0" brushRef="#br0">0 47 17200,'0'0'11275,"75"-5"-10827,-36-3-384,1 3-128,2-3-1185,1 3-2498,-8-4-1827,-3 3-3682</inkml:trace>
</inkml:ink>
</file>

<file path=ppt/ink/ink1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8.458"/>
    </inkml:context>
    <inkml:brush xml:id="br0">
      <inkml:brushProperty name="width" value="0.025" units="cm"/>
      <inkml:brushProperty name="height" value="0.025" units="cm"/>
    </inkml:brush>
  </inkml:definitions>
  <inkml:trace contextRef="#ctx0" brushRef="#br0">28 1 11179,'0'0'9865,"-5"10"-6908,1-1-2284,1-4-212,1 1 0,-1 0-1,1 0 1,0 0 0,0 0-1,1 0 1,0 0 0,0 0-1,0 9 1,1-14-436,0-1 0,0 1 0,0-1 0,0 1 0,0-1 0,1 1 0,-1-1 0,0 0-1,0 1 1,0-1 0,1 1 0,-1-1 0,0 0 0,1 1 0,-1-1 0,0 1 0,1-1 0,-1 0 0,1 0 0,-1 1 0,0-1 0,1 0 0,-1 0-1,1 1 1,-1-1 0,1 0 0,-1 0 0,1 0 0,-1 0 0,1 0 0,0 0 0,24 1 408,23-12 28,8-19-303,-47 24-188,1 0 1,0 0 0,0 1 0,1 0 0,-1 1 0,1 0 0,0 1 0,0 0 0,16-2 0,-26 6 42,-1-1 1,1 0 0,0 1-1,0-1 1,-1 1-1,1-1 1,0 1 0,-1-1-1,1 1 1,-1 0-1,1-1 1,-1 1 0,1 0-1,-1-1 1,1 1-1,-1 0 1,1 0 0,-1-1-1,0 1 1,0 0-1,1 0 1,-1 0 0,0 0-1,0-1 1,0 1-1,0 0 1,0 0 0,0 0-1,0 1 1,0 35 1120,-1-27-856,1-5-263,0-1 0,0 1 0,0-1 0,0 0-1,1 1 1,0-1 0,0 0 0,3 9 0,-3-12-16,0 0 0,0 0 0,0 0 1,0 0-1,0-1 0,0 1 0,0 0 0,1 0 1,-1-1-1,0 1 0,1-1 0,-1 1 0,0-1 1,1 0-1,-1 1 0,0-1 0,1 0 1,-1 0-1,1 0 0,-1 0 0,0 0 0,1 0 1,-1-1-1,1 1 0,-1 0 0,0-1 0,1 1 1,-1-1-1,0 1 0,0-1 0,1 0 1,-1 1-1,1-2 0,8-3 9,-2 0-1,1-1 1,-1 0 0,11-9-1,-13 10-29,0 0 0,0 0 0,1 0 0,-1 1 0,1 0 0,0 0 0,0 1 0,12-4 0,-18 6-955,-11 6-15407</inkml:trace>
</inkml:ink>
</file>

<file path=ppt/ink/ink1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8.799"/>
    </inkml:context>
    <inkml:brush xml:id="br0">
      <inkml:brushProperty name="width" value="0.025" units="cm"/>
      <inkml:brushProperty name="height" value="0.025" units="cm"/>
    </inkml:brush>
  </inkml:definitions>
  <inkml:trace contextRef="#ctx0" brushRef="#br0">1 7 6983,'0'0'21460,"69"-6"-23798,-42 6-1762,0 6-2498,1 2-3940</inkml:trace>
</inkml:ink>
</file>

<file path=ppt/ink/ink1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9.139"/>
    </inkml:context>
    <inkml:brush xml:id="br0">
      <inkml:brushProperty name="width" value="0.025" units="cm"/>
      <inkml:brushProperty name="height" value="0.025" units="cm"/>
    </inkml:brush>
  </inkml:definitions>
  <inkml:trace contextRef="#ctx0" brushRef="#br0">72 0 8648,'0'0'21434,"-1"2"-18961,-10 14-2298,6-12-173,0 0 0,1 1 0,-1 0 0,1 0 1,0 0-1,1 1 0,-1-1 0,1 1 0,0 0 1,1 0-1,-1 0 0,1 0 0,0 0 0,1 0 1,-1 1-1,0 9 0,3-15-2,-1-1 0,0 1 0,1 0 0,-1 0 0,1-1 0,0 1 0,-1 0 0,1 0 0,-1-1 0,1 1 0,0-1 0,-1 1 0,1-1 0,0 1 0,0-1 0,0 1 0,-1-1 0,1 0 0,0 1 0,0-1 0,0 0 0,0 0 0,0 1 0,-1-1 0,1 0 0,0 0 0,0 0 0,2 0 0,34 0 0,-26-1 0,125 1-582,-135 0 588,0 0-1,0 0 1,-1 0 0,1 0-1,0 1 1,0-1 0,0 0-1,0 0 1,-1 0 0,1 1 0,0-1-1,0 0 1,-1 1 0,1-1-1,0 1 1,-1-1 0,1 1-1,0-1 1,-1 1 0,1-1-1,-1 1 1,1-1 0,0 1-1,-1 0 1,0-1 0,1 1-1,-1 0 1,1 0 0,-1-1-1,0 1 1,0 0 0,1 0-1,-1 0 1,0-1 0,0 1-1,0 0 1,0 0 0,0 0-1,0 0 1,0-1 0,0 1-1,0 0 1,0 0 0,-1 0-1,1-1 1,0 1 0,0 0-1,-1 0 1,1-1 0,-1 1-1,0 1 1,-1 3 35,0-1 0,0 1 0,-1 0 0,0-1 0,0 0 0,-7 8 0,-8 5-41,-1-1 0,-27 18 0,37-29 0,1 1 0,-1-2 0,-1 1 0,1-1 0,-1 0 0,0-1 0,1 0 0,-16 2 0,24-5-11,0 0 0,0 0 0,0 0 0,0 0 0,1 0 0,-1 0 0,0 0 0,0 0 0,0 0 0,0 0 0,1 0 0,-1 0 0,0-1 0,0 1 0,0 0 0,1-1 0,-1 1 0,0-1 0,0 0 0,-4-11-3020,5-6-6818</inkml:trace>
</inkml:ink>
</file>

<file path=ppt/ink/ink1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05.622"/>
    </inkml:context>
    <inkml:brush xml:id="br0">
      <inkml:brushProperty name="width" value="0.025" units="cm"/>
      <inkml:brushProperty name="height" value="0.025" units="cm"/>
    </inkml:brush>
  </inkml:definitions>
  <inkml:trace contextRef="#ctx0" brushRef="#br0">12 221 9289,'0'0'13581,"-3"-10"-11051,1 7-2426,1 1 0,0-1 0,0 0 0,0 1 0,1-1 0,-1 0 0,1 0 0,-1 0 0,1 1 0,0-1 0,0 0 0,0 0 0,0 0 0,1 0 0,-1 0 0,1 1 0,0-1 0,0 0 0,0 0 0,0 1 0,0-1 1,0 1-1,1-1 0,-1 1 0,1 0 0,0-1 0,0 1 0,0 0 0,0 0 0,0 0 0,0 0 0,1 1 0,-1-1 0,3-1 0,29-23 177,45-27 0,-69 47-272,0 0 1,1 1-1,0 0 1,0 1-1,0 0 1,1 0-1,-1 2 1,1-1-1,17 0 0,-28 3-13,1 0-1,-1 1 0,0-1 0,1 0 0,-1 1 0,0 0 0,0-1 0,0 1 0,1 0 0,-1 0 1,0 0-1,0 0 0,0 0 0,0 0 0,0 0 0,0 0 0,0 0 0,-1 0 0,1 0 1,0 0-1,-1 1 0,1-1 0,-1 0 0,1 1 0,-1-1 0,1 0 0,-1 1 0,0-1 1,0 0-1,0 1 0,0-1 0,0 3 0,0 59 102,-1-44-6,1-15-105,0 1 1,0-1-1,0 0 0,0 1 0,1-1 1,-1 0-1,1 0 0,0 1 0,1-1 1,2 7-1,-2-10-105,-1 1 1,1 0-1,0-1 0,0 0 1,0 1-1,0-1 1,0 0-1,0 0 0,0 0 1,1 0-1,-1-1 0,0 1 1,0-1-1,1 1 0,-1-1 1,0 0-1,1 1 1,-1-1-1,0-1 0,5 1 1,-5 0-204,22-3-2567,-14-6-3910</inkml:trace>
</inkml:ink>
</file>

<file path=ppt/ink/ink1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05.947"/>
    </inkml:context>
    <inkml:brush xml:id="br0">
      <inkml:brushProperty name="width" value="0.025" units="cm"/>
      <inkml:brushProperty name="height" value="0.025" units="cm"/>
    </inkml:brush>
  </inkml:definitions>
  <inkml:trace contextRef="#ctx0" brushRef="#br0">1 92 13581,'0'0'11098,"10"-11"-10884,-2 3-181,39-35 14,-43 39-44,0 1 1,1 0-1,0 0 1,0 0 0,-1 1-1,2-1 1,-1 1-1,0 1 1,0-1 0,1 1-1,6-2 1,-11 3 20,1 0 1,-1 0 0,0 0 0,0 1-1,0-1 1,0 0 0,0 0 0,0 0-1,1 1 1,-1-1 0,0 1 0,0-1-1,0 1 1,0-1 0,0 1 0,0-1 0,-1 1-1,1 0 1,0 0 0,0-1 0,0 1-1,-1 0 1,1 0 0,0 0 0,-1 0-1,2 1 1,8 35 1429,-9-34-1379,-1 0 1,0 0-1,0 0 0,1 0 0,0 0 0,0 0 0,0 0 0,0 0 0,0 0 0,0 0 0,1-1 0,-1 1 0,1 0 0,0-1 0,0 0 0,0 1 0,0-1 0,0 0 0,0 0 1,1 0-1,-1 0 0,3 1 0,1-1-1,1-1 0,-1 1 0,0-2 0,0 1 0,1-1 0,-1 0 0,0 0 0,1 0 1,-1-1-1,0 0 0,0-1 0,0 1 0,7-4 0,8-3 61,1-2-1,23-15 1,-2 2-487,-37 21 43,-4 1-135,-1 0 0,1 0 0,0 0 0,0 0 0,0 0 0,-1 0 0,1 0 0,-1 0 0,1-1 0,-1 1 0,1-1 0,1-2 0,1-9-7542</inkml:trace>
</inkml:ink>
</file>

<file path=ppt/ink/ink1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06.605"/>
    </inkml:context>
    <inkml:brush xml:id="br0">
      <inkml:brushProperty name="width" value="0.025" units="cm"/>
      <inkml:brushProperty name="height" value="0.025" units="cm"/>
    </inkml:brush>
  </inkml:definitions>
  <inkml:trace contextRef="#ctx0" brushRef="#br0">0 260 12908,'0'0'9978,"13"-4"-8505,0-1-1208,-1 1 0,1-2 0,-1 0 0,-1 0 0,1-1 0,-1 0-1,16-14 1,157-173 1636,-185 213-1789,-6 11-112,-3-2-288,-43 128 1217,34-75-1963,12-3-3372,7-77 4230,0-1-1,0 0 1,0 1 0,-1-1 0,1 0 0,0 1 0,0-1-1,0 0 1,0 1 0,0-1 0,0 1 0,0-1 0,0 0-1,0 1 1,0-1 0,0 0 0,0 1 0,1-1 0,-1 0-1,0 1 1,0-1 0,0 0 0,0 1 0,1-1 0,-1 0-1,0 1 1,0-1 0,1 0 0,-1 0 0,0 1 0,0-1-1,1 0 1,-1 0 0,0 1 0,1-1 0,-1 0 0,0 0-1,1 0 1,-1 0 0,0 0 0,1 1 0,-1-1 0,0 0-1,1 0 1,-1 0 0,1 0 0,-1 0 0,0 0 0,1 0-1,-1 0 1,0 0 0,1-1 0,13 1-8862</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0.078"/>
    </inkml:context>
    <inkml:brush xml:id="br0">
      <inkml:brushProperty name="width" value="0.025" units="cm"/>
      <inkml:brushProperty name="height" value="0.025" units="cm"/>
    </inkml:brush>
  </inkml:definitions>
  <inkml:trace contextRef="#ctx0" brushRef="#br0">398 0 14542,'-9'15'2562,"-41"79"-539,-40 105 1,-141 312-12,214-471-464,22-41-1222,132-86 1128,-36 19-751,134-65-231,-1 1-3667,-121 60-4140</inkml:trace>
</inkml:ink>
</file>

<file path=ppt/ink/ink1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06.991"/>
    </inkml:context>
    <inkml:brush xml:id="br0">
      <inkml:brushProperty name="width" value="0.025" units="cm"/>
      <inkml:brushProperty name="height" value="0.025" units="cm"/>
    </inkml:brush>
  </inkml:definitions>
  <inkml:trace contextRef="#ctx0" brushRef="#br0">209 2 15983,'0'0'5509,"-11"-1"-3742,5 1-1672,1 0 0,0 0-1,0 0 1,0 0 0,-1 1 0,1 0-1,0 0 1,0 0 0,0 1-1,0-1 1,0 1 0,1 0-1,-1 1 1,1-1 0,-1 1 0,1 0-1,0 0 1,0 1 0,0-1-1,0 1 1,0-1 0,-5 9-1,-3 4 135,0 0 0,1 1 0,-16 32 0,23-40-64,0 0 1,1 0-1,0 1 0,1-1 0,-1 1 0,2-1 1,-1 1-1,2 0 0,-1 17 0,1-26-148,1 0 0,-1 0-1,0 0 1,0 0 0,0 0-1,1 0 1,-1 0 0,0 0 0,1 0-1,-1 0 1,1 0 0,-1 0-1,1 0 1,0 0 0,-1 0-1,1-1 1,0 1 0,-1 0 0,1 0-1,0-1 1,0 1 0,0-1-1,0 1 1,0-1 0,1 2-1,1-2 38,0 1-1,-1-1 1,1 1-1,0-1 0,-1 0 1,1 0-1,-1 0 1,1-1-1,0 1 0,3-1 1,1-1 106,0 0-1,1-1 1,-1 0 0,0 0 0,0 0 0,9-7 0,-7 4-26,-1-1 0,0 1 1,0-2-1,0 1 0,-1-1 1,-1 0-1,1 0 0,-1-1 1,-1 0-1,1 0 0,-1 0 0,-1-1 1,0 1-1,0-1 0,-1 0 1,0-1-1,-1 1 0,2-17 1,-4 25-141,-1 0 1,1 0-1,0 0 1,0 0 0,-1 0-1,1 1 1,-1-1-1,0 0 1,1 0 0,-1 0-1,0 1 1,0-1-1,0 1 1,0-1 0,0 1-1,-1-1 1,1 1-1,0-1 1,-1 1 0,1 0-1,-1 0 1,-2-2-1,1 1 46,-1 1-1,1-1 0,-1 1 1,0 0-1,1 0 0,-1 0 0,0 0 1,0 0-1,0 1 0,0 0 1,-4 0-1,4 0-185,0 1 0,0-1 0,-1 1 0,1 0 1,0 0-1,0 0 0,0 1 0,1-1 0,-1 1 1,-5 3-1,7-4-157,0 1 1,1-1 0,-1 0-1,1 1 1,-1-1-1,1 1 1,-1-1 0,1 1-1,0 0 1,0 0-1,0-1 1,0 1 0,0 0-1,0 0 1,1 0-1,-1 0 1,1 0 0,-1 0-1,1 0 1,-1 4-1,1-5 94,0-1 0,0 1-1,0-1 1,0 0 0,0 1-1,0-1 1,1 1-1,-1-1 1,0 1 0,0-1-1,0 0 1,0 1 0,0-1-1,1 1 1,-1-1 0,0 0-1,0 1 1,1-1-1,-1 0 1,0 1 0,1-1-1,-1 0 1,0 0 0,1 1-1,-1-1 1,0 0-1,1 0 1,-1 1 0,1-1-1,-1 0 1,0 0 0,1 0-1,-1 0 1,1 0 0,-1 0-1,0 0 1,1 1-1,-1-1 1,1-1 0,0 1-1,15 1-6335</inkml:trace>
</inkml:ink>
</file>

<file path=ppt/ink/ink1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07.317"/>
    </inkml:context>
    <inkml:brush xml:id="br0">
      <inkml:brushProperty name="width" value="0.025" units="cm"/>
      <inkml:brushProperty name="height" value="0.025" units="cm"/>
    </inkml:brush>
  </inkml:definitions>
  <inkml:trace contextRef="#ctx0" brushRef="#br0">86 0 17136,'0'0'12385,"-3"10"-12027,-27 91 717,18-68-1160,2 1 1,1 0-1,1 0 0,-5 68 0,13-102 4,0 1 0,0-1 0,0 1-1,0-1 1,0 1 0,0-1 0,0 1-1,0-1 1,0 0 0,0 1 0,0-1 0,0 1-1,1-1 1,-1 1 0,0-1 0,0 0-1,1 1 1,-1-1 0,0 0 0,0 1 0,1-1-1,-1 0 1,0 1 0,1-1 0,-1 0-1,0 0 1,1 1 0,-1-1 0,1 0-1,-1 0 1,1 0 0,-1 1 0,0-1 0,1 0-1,-1 0 1,1 0 0,-1 0 0,1 0-1,-1 0 1,1 0 0,-1 0 0,0 0 0,1 0-1,-1 0 1,1 0 0,-1 0 0,1-1-1,-1 1 1,0 0 0,1 0 0,-1 0 0,1-1-1,-1 1 1,0 0 0,1 0 0,-1-1-1,23-17-6829,-8-7-2213</inkml:trace>
</inkml:ink>
</file>

<file path=ppt/ink/ink1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08.386"/>
    </inkml:context>
    <inkml:brush xml:id="br0">
      <inkml:brushProperty name="width" value="0.025" units="cm"/>
      <inkml:brushProperty name="height" value="0.025" units="cm"/>
    </inkml:brush>
  </inkml:definitions>
  <inkml:trace contextRef="#ctx0" brushRef="#br0">150 96 5381,'0'0'7901,"6"-8"-4709,-3 4-2605,20-26 1744,-22 28-2014,1 0 0,-1 0 0,0 0 0,0 0 0,-1 0-1,1 0 1,0 0 0,-1 0 0,1 0 0,-1 0 0,0 0 0,1 0-1,-1-1 1,0 1 0,0 0 0,-1 0 0,1-3 0,-2 4-203,1-1 1,0 1-1,0 0 1,-1 0 0,1 0-1,0 0 1,-1 0-1,1 1 1,-1-1 0,1 0-1,-1 1 1,1-1-1,-1 1 1,0-1-1,1 1 1,-1 0 0,0-1-1,1 1 1,-1 0-1,0 0 1,-3 1 0,-36 3 124,33 0-204,0 0 1,0 0-1,1 0 1,0 1-1,0 0 1,0 1-1,-12 12 0,15-15 26,0 1-1,1 0 1,-1 0-1,1 0 1,0 0-1,0 1 1,1-1-1,-1 1 0,1 0 1,0-1-1,0 1 1,1 0-1,-1 1 1,0 5-1,2-10-54,0-1-1,0 1 1,0 0 0,0-1-1,1 1 1,-1 0-1,0-1 1,0 1 0,0-1-1,1 1 1,-1 0-1,0-1 1,1 1 0,-1-1-1,0 1 1,1-1-1,-1 1 1,1-1-1,-1 1 1,1-1 0,-1 1-1,1-1 1,-1 0-1,1 1 1,-1-1 0,1 0-1,0 0 1,-1 1-1,1-1 1,0 0 0,-1 0-1,2 0 1,29-1 191,25-17 35,57-51-494,-113 113-293,-3-27 618,0 0 0,0 1 0,2-1 0,0 1 0,1 0 0,1-1 0,1 1 0,0-1 0,8 27 0,-10-43-33,1 1-1,-1-1 0,1 1 1,-1-1-1,0 1 1,0-1-1,0 1 1,1-1-1,-1 1 0,-1-1 1,1 1-1,0-1 1,0 1-1,0-1 0,-1 1 1,1-1-1,-1 1 1,1-1-1,-1 1 0,0-1 1,0 0-1,1 0 1,-1 1-1,0-1 1,0 0-1,0 0 0,0 0 1,-1 0-1,1 0 1,0 0-1,0 0 0,0 0 1,-1 0-1,1-1 1,-1 1-1,1 0 1,0-1-1,-1 1 0,1-1 1,-1 0-1,1 1 1,-1-1-1,1 0 0,-1 0 1,-1 0-1,-12 1 421,-1 0 0,1 0 1,-27-4-1,24 1-310,-61-14-140,137 17-7843,-34-1 3701,3 0-2611</inkml:trace>
</inkml:ink>
</file>

<file path=ppt/ink/ink1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08.745"/>
    </inkml:context>
    <inkml:brush xml:id="br0">
      <inkml:brushProperty name="width" value="0.025" units="cm"/>
      <inkml:brushProperty name="height" value="0.025" units="cm"/>
    </inkml:brush>
  </inkml:definitions>
  <inkml:trace contextRef="#ctx0" brushRef="#br0">80 0 19442,'0'0'8969,"-42"67"-6983,28-38-865,1 4-673,4 1-288,7 1-128,2-6 0,0-3-1024,10-8-1923,1-9-3043,3-9-5188</inkml:trace>
</inkml:ink>
</file>

<file path=ppt/ink/ink1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11.974"/>
    </inkml:context>
    <inkml:brush xml:id="br0">
      <inkml:brushProperty name="width" value="0.025" units="cm"/>
      <inkml:brushProperty name="height" value="0.025" units="cm"/>
    </inkml:brush>
  </inkml:definitions>
  <inkml:trace contextRef="#ctx0" brushRef="#br0">8 40 7655,'0'0'2659,"-8"-15"-5222,8 8 2595,0-2-832,0 0-2724</inkml:trace>
</inkml:ink>
</file>

<file path=ppt/ink/ink1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12.345"/>
    </inkml:context>
    <inkml:brush xml:id="br0">
      <inkml:brushProperty name="width" value="0.025" units="cm"/>
      <inkml:brushProperty name="height" value="0.025" units="cm"/>
    </inkml:brush>
  </inkml:definitions>
  <inkml:trace contextRef="#ctx0" brushRef="#br0">115 0 15246,'0'0'13763,"0"7"-13021,-2 8-526,0-1 0,-2 1 1,0-1-1,0 0 0,-2 0 0,1-1 1,-2 0-1,0 0 0,-13 19 1,6-8 67,1 0 1,-10 27-1,22-51-284,1 1 0,-1 0 0,1 0 0,0-1 0,-1 1 0,1 0 0,0 0 0,0 0 0,0 0 0,-1-1 0,1 1 0,0 0 0,0 0 0,0 0 0,0 0 0,1 0 0,-1-1 0,0 1 0,0 0 0,0 0 0,1 0 0,-1 0 0,0-1 0,1 1 0,-1 0 0,1 0 0,-1-1 0,1 1 0,-1 0 0,1-1 0,0 1 0,0 0 0,1 0 0,1 0 0,-1 0 0,0-1 0,1 1 0,-1-1 0,0 0 0,1 1 0,-1-1 0,1 0 0,-1 0 0,5-1 0,12-3 0,-1 0 0,25-9 0,-37 11 0,136-45-2242,-141 47 1864,10-6-3637,-7-1-2557,-3-1-2706</inkml:trace>
</inkml:ink>
</file>

<file path=ppt/ink/ink1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12.687"/>
    </inkml:context>
    <inkml:brush xml:id="br0">
      <inkml:brushProperty name="width" value="0.025" units="cm"/>
      <inkml:brushProperty name="height" value="0.025" units="cm"/>
    </inkml:brush>
  </inkml:definitions>
  <inkml:trace contextRef="#ctx0" brushRef="#br0">26 1 18257,'0'0'10058,"-22"54"-8873,19-30-288,2 0-417,1-1-288,0-2-128,4-3-64,7-5-704,5-5-1250,1-8-1762,2 0-1505,-1-6-3715</inkml:trace>
</inkml:ink>
</file>

<file path=ppt/ink/ink1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13.061"/>
    </inkml:context>
    <inkml:brush xml:id="br0">
      <inkml:brushProperty name="width" value="0.025" units="cm"/>
      <inkml:brushProperty name="height" value="0.025" units="cm"/>
    </inkml:brush>
  </inkml:definitions>
  <inkml:trace contextRef="#ctx0" brushRef="#br0">94 42 20595,'0'0'8264,"11"-7"-6593,-10 6-1476,43-25 1144,-43 25-1317,1 0 1,-1 0 0,1 0-1,-1 1 1,1-1 0,0 0 0,-1 1-1,1 0 1,0-1 0,-1 1-1,1 0 1,0 0 0,0 0-1,-1 0 1,1 0 0,0 0-1,-1 0 1,1 1 0,0-1-1,0 1 1,-1-1 0,1 1 0,-1-1-1,1 1 1,-1 0 0,1 0-1,-1 0 1,1 0 0,-1 0-1,3 2 1,-2 2-23,0-1 0,-1 0 0,1 1 0,-1-1 0,0 0 0,0 1 0,0 0 0,-1-1 0,1 1 0,-1-1 0,0 1 0,-1 0 0,1-1 0,-1 1 0,0-1 0,0 1 0,-2 6 0,-3 5 0,0 0 0,0 0 0,-13 20 0,0-4 0,-1 0 0,-2-1 0,-1-1 0,-2-1 0,-30 28 0,50-56 0,5-9 0,5-9 0,0 7 0,1 0 0,0 1 0,0-1 0,15-15 0,-19 22 0,0 1 0,1-1 0,-1 1 0,1 0 0,-1 0 0,1 0 0,0 0 0,0 0 0,0 1 0,0-1 0,0 1 0,0 0 0,0 0 0,0 0 0,0 0 0,1 0 0,-1 1 0,0 0 0,0-1 0,1 1 0,3 1 0,-6-1 0,0 1 0,-1 0 0,1-1 0,0 1 0,0 0 0,-1-1 0,1 1 0,0 0 0,-1 0 0,1 0 0,-1 0 0,1 0 0,-1 0 0,1 0 0,-1 0 0,1 0 0,-1 0 0,0 0 0,0 0 0,0 0 0,0 0 0,0 0 0,0 0 0,0 2 0,0 35 0,-1-27 0,-14 94 0,15-105 0,1 1 0,-1-1 0,0 1 0,0-1 0,1 0 0,-1 1 0,0-1 0,0 1 0,1-1 0,-1 0 0,1 1 0,-1-1 0,0 0 0,1 1 0,-1-1 0,1 0 0,-1 0 0,0 0 0,1 1 0,-1-1 0,1 0 0,-1 0 0,1 0 0,-1 0 0,1 0 0,-1 0 0,1 0 0,-1 0 0,1 0 0,-1 0 0,1 0 0,-1 0 0,1 0 0,-1 0 0,1 0 0,-1 0 0,1-1 0,-1 1 0,1 0 0,-1 0 0,0-1 0,1 1 0,-1 0 0,1-1 0,-1 1 0,24-12 0,-11 4 0,-1 0 0,0-1 0,-1 0 0,0-1 0,0-1 0,-1 1 0,-1-2 0,14-18 0,-23 30-81,1-1-1,-1 0 1,0 1-1,1-1 1,-1 1-1,0-1 1,1 0-1,-1 0 1,0 1-1,1-1 1,-1 0-1,0 1 1,0-1-1,0 0 1,0 0-1,0 1 1,0-1-1,0 0 1,0 0-1,0 1 1,0-1 0,0 0-1,-1 0 1,1 1-1,0-1 1,0 0-1,-1 1 1,1-1-1,-1 0 1,1 1-1,0-1 1,-1 0-1,1 1 1,-1-1-1,1 1 1,-1-1-1,0 1 1,1-1-1,-1 1 1,1 0-1,-1-1 1,0 1 0,1 0-1,-1-1 1,0 1-1,0 0 1,1 0-1,-2-1 1,-1 0-774,-8-6-7366</inkml:trace>
</inkml:ink>
</file>

<file path=ppt/ink/ink1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16.924"/>
    </inkml:context>
    <inkml:brush xml:id="br0">
      <inkml:brushProperty name="width" value="0.025" units="cm"/>
      <inkml:brushProperty name="height" value="0.025" units="cm"/>
    </inkml:brush>
  </inkml:definitions>
  <inkml:trace contextRef="#ctx0" brushRef="#br0">0 14 17328,'0'0'1826,"66"9"-32,-20-9-705,9 0-160,7 0-64,6-4-545,-5-3-256,-3 1-320,-12 1-513,-12 4-544,-13 1-289,-16 0-672,-22 0-8744</inkml:trace>
</inkml:ink>
</file>

<file path=ppt/ink/ink1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17.310"/>
    </inkml:context>
    <inkml:brush xml:id="br0">
      <inkml:brushProperty name="width" value="0.025" units="cm"/>
      <inkml:brushProperty name="height" value="0.025" units="cm"/>
    </inkml:brush>
  </inkml:definitions>
  <inkml:trace contextRef="#ctx0" brushRef="#br0">1 55 16560,'0'0'3011,"54"11"-2275,-6-11 129,12-9-545,8-4-224,3 0-384,0-2-1826,-7 0-3331</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1.390"/>
    </inkml:context>
    <inkml:brush xml:id="br0">
      <inkml:brushProperty name="width" value="0.025" units="cm"/>
      <inkml:brushProperty name="height" value="0.025" units="cm"/>
    </inkml:brush>
  </inkml:definitions>
  <inkml:trace contextRef="#ctx0" brushRef="#br0">0 189 16239,'0'0'11248,"1"9"-10175,3 20-639,2 1-1,0-2 0,3 1 1,0-1-1,24 50 0,-32-77-422,-1 1-1,1-1 0,-1 1 1,1-1-1,0 1 0,0-1 1,0 1-1,0-1 0,0 0 1,0 1-1,0-1 0,1 0 1,-1 0-1,0 0 1,1 0-1,-1 0 0,1 0 1,-1 0-1,1-1 0,-1 1 1,1 0-1,2 0 0,-2-1 15,0-1-1,-1 1 0,1-1 1,-1 1-1,1-1 0,0 1 1,-1-1-1,1 0 0,-1 0 1,0 0-1,1 0 1,-1 0-1,0 0 0,0 0 1,1 0-1,-1-1 0,0 1 1,1-3-1,7-10 188,0-1 0,-2 0-1,11-27 1,-12 25-153,43-108-59,-49 125 0,0 0 0,0 0 0,0 0 0,0 0 0,0 0 0,0 0 0,0-1 0,0 1 0,0 0 0,0 0 0,1 0 0,-1 0 0,0 0 0,0-1 0,0 1 0,0 0 0,0 0 0,0 0 0,0 0 0,0 0 0,0 0 0,0 0 0,0 0 0,1-1 0,-1 1 0,0 0 0,0 0 0,0 0 0,0 0 0,0 0 0,0 0 0,1 0 0,-1 0 0,0 0 0,0 0 0,0 0 0,0 0 0,0 0 0,0 0 0,1 0 0,-1 0 0,0 0 0,0 0 0,0 0 0,0 0 0,0 0 0,1 0 0,-1 0 0,0 0 0,0 0 0,0 0 0,0 0 0,0 0 0,0 1 0,0-1 0,1 0 0,-1 0 0,0 0 0,0 0 0,0 0 0,0 0 0,0 0 0,0 0 0,0 1 0,4 14 0,-2 21 0,-2-34 0,0 19 0,0-12 0,0-1 0,0 0 0,1 1 0,-1-1 0,2 0 0,4 15 0,-6-22 0,0-1 0,0 1 0,0-1 0,0 1 0,1-1 0,-1 1 0,0-1 0,0 0 0,1 1 0,-1-1 0,0 0 0,1 1 0,-1-1 0,0 0 0,1 1 0,-1-1 0,1 0 0,-1 1 0,1-1 0,-1 0 0,0 0 0,1 0 0,-1 0 0,1 1 0,-1-1 0,1 0 0,-1 0 0,1 0 0,-1 0 0,1 0 0,-1 0 0,1 0 0,0 0 0,15-12 0,8-22 0,-24 34 0,99-193 0,-97 189 0,-2 3 0,0 0 0,0 1 0,0-1 0,0 1 0,1-1 0,-1 1 0,0-1 0,0 0 0,0 1 0,1-1 0,-1 1 0,0-1 0,1 1 0,-1-1 0,0 1 0,1 0 0,-1-1 0,1 1 0,-1-1 0,1 1 0,-1 0 0,1-1 0,-1 1 0,1 0 0,-1-1 0,1 1 0,-1 0 0,1 0 0,0 0 0,-1 0 0,1-1 0,5 20 0,-5 49 0,-1-55 0,-2 24 0,1-23 0,0-1 0,1 0 0,1 0 0,0 1 0,0-1 0,6 20 0,-7-32 0,0-1 0,1 1 0,-1 0 0,0 0 0,1 0 0,-1-1 0,0 1 0,1 0 0,-1 0 0,1-1 0,-1 1 0,1 0 0,0-1 0,-1 1 0,1-1 0,0 1 0,-1-1 0,1 1 0,0-1 0,-1 1 0,1-1 0,0 0 0,0 1 0,0-1 0,-1 0 0,1 0 0,0 0 0,0 1 0,0-1 0,0 0 0,0 0 0,-1 0 0,1 0 0,0-1 0,0 1 0,0 0 0,0 0 0,-1 0 0,1-1 0,0 1 0,0 0 0,0-1 0,-1 1 0,1-1 0,0 1 0,-1-1 0,1 1 0,0-1 0,0-1 0,30-31 0,-13 1 0,-1 0 0,-2 0 0,-2-2 0,0 0 0,-3 0 0,9-46 0,-16 170 0,-6-36 0,1-34 0,2-1 0,2 39 0,-1-58 0,0 0 0,0 0 0,-1 0 0,1 0 0,0 0 0,0-1 0,-1 1 0,1 0 0,0 0 0,-1-1 0,1 1 0,0 0 0,-1-1 0,1 1 0,0-1 0,-1 1 0,1-1 0,-1 1 0,1-1 0,-1 1 0,1-2 0,9-11 0,-2 1 0,1-2 0,-2 1 0,0-1 0,-1-1 0,6-17 0,24-97 0,-27 93 0,-6 133 0,-7-67-2691,-1-4-6629,5-41-33</inkml:trace>
</inkml:ink>
</file>

<file path=ppt/ink/ink1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17.633"/>
    </inkml:context>
    <inkml:brush xml:id="br0">
      <inkml:brushProperty name="width" value="0.025" units="cm"/>
      <inkml:brushProperty name="height" value="0.025" units="cm"/>
    </inkml:brush>
  </inkml:definitions>
  <inkml:trace contextRef="#ctx0" brushRef="#br0">97 5 19154,'0'0'1794,"9"-1"-598,17-1 169,0 1 1,42 4-1,-58-2-1246,-1 0 0,1 1 0,0 0 0,0 1 0,-1 0 0,0 1 1,1-1-1,-1 2 0,-1 0 0,1 0 0,8 6 0,-15-9-118,0 0 1,0 1-1,1-1 1,-1 0-1,-1 1 0,1-1 1,0 1-1,-1 0 1,1 0-1,-1 0 0,0 0 1,0-1-1,0 1 1,0 1-1,-1-1 1,1 0-1,-1 0 0,0 0 1,1 0-1,-1 0 1,-1 0-1,1 0 1,0 1-1,-1-1 0,0 0 1,0 0-1,0 0 1,0 0-1,0-1 0,0 1 1,-1 0-1,0 0 1,-2 3-1,-5 8 35,0-2-1,-1 1 1,-1-1-1,0-1 1,-13 12-1,-23 14-278,-1-2-1,-97 54 0,119-76-4219,10-9-4788</inkml:trace>
</inkml:ink>
</file>

<file path=ppt/ink/ink1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19.296"/>
    </inkml:context>
    <inkml:brush xml:id="br0">
      <inkml:brushProperty name="width" value="0.025" units="cm"/>
      <inkml:brushProperty name="height" value="0.025" units="cm"/>
    </inkml:brush>
  </inkml:definitions>
  <inkml:trace contextRef="#ctx0" brushRef="#br0">1 197 13805,'0'0'3369,"5"-12"-1405,3-5-1042,2 0-1,0 0 1,0 1 0,20-22-1,-24 31-666,0 0-1,0 0 0,1 0 0,0 1 1,0 0-1,1 1 0,0 0 0,0 0 1,0 0-1,0 1 0,1 0 0,0 1 1,12-3-1,-20 5-239,0 1 1,0 0 0,1 0-1,-1 0 1,0 0 0,0 0-1,0 0 1,0 0-1,0 0 1,1 1 0,-1-1-1,0 0 1,0 1 0,0-1-1,0 1 1,0-1-1,0 1 1,0 0 0,0-1-1,0 1 1,0 0-1,0 0 1,-1-1 0,1 1-1,1 1 1,-1 1 29,1 0 0,-1 0-1,1 0 1,-1 0 0,0 0 0,0 0 0,-1 0 0,1 0-1,0 5 1,0 9 271,-1-1-1,-4 31 1,3-40-195,-10 54 440,7-46-198,0 1 0,2-1-1,-2 23 1,19-50 1100,-7-2-1458,0 0 0,-1 0 0,-1-1 0,0 0 0,-1 0 0,-1 0-1,-1-1 1,0 0 0,-1 1 0,0-1 0,-1 0 0,-2-24 0,1 38-5,0 1 0,-1-1 0,1 0 0,0 0 0,-1 1 0,1-1 0,-1 0 0,1 1 0,-1-1 0,0 1 0,0-1 0,0 1 0,0-1 0,0 1 0,0 0 0,0-1 0,0 1 0,-1 0 0,1 0 0,-2-1 0,1-2 0,17 4 0,-12 0 0,123-11-3390,-120 11-3566</inkml:trace>
</inkml:ink>
</file>

<file path=ppt/ink/ink1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0.119"/>
    </inkml:context>
    <inkml:brush xml:id="br0">
      <inkml:brushProperty name="width" value="0.025" units="cm"/>
      <inkml:brushProperty name="height" value="0.025" units="cm"/>
    </inkml:brush>
  </inkml:definitions>
  <inkml:trace contextRef="#ctx0" brushRef="#br0">1 171 6887,'0'0'16490,"0"-8"-14456,0 1-1792,1 1 0,0 0 1,0-1-1,1 1 1,0 0-1,0 0 0,0 0 1,0 0-1,1 0 0,0 1 1,1-1-1,-1 1 0,1 0 1,0 0-1,0 0 1,1 0-1,-1 1 0,1 0 1,7-5-1,-7 5-54,35-28 1027,-37 30-1166,-1 1 0,0 0 0,1-1 0,-1 1 0,1 0 0,-1 0 0,1 0 0,0 1 0,-1-1 0,1 1 1,0-1-1,-1 1 0,1 0 0,0 0 0,0 0 0,3 1 0,-5 0-44,0 0 0,0 0 0,0 0 0,0 0 0,0 0 0,0 0 0,0 0 0,0 0 0,-1 1 0,1-1 0,0 0 0,-1 1 0,1-1 0,-1 0 0,1 1 0,-1-1 0,0 1 0,0-1 0,0 0 0,1 1 1,-1-1-1,-1 3 0,1 46 124,-1-31-102,1-16-27,0 0 0,0 0 0,0 0 0,1 0 0,-1 0 0,1 0 0,0 0 0,0 0 0,0 0 0,0 0 0,0 0 0,1-1 0,-1 1 0,1 0 0,-1-1 0,1 0 0,3 3 0,-4-4 0,1 0 0,0 0 0,0 0 0,0-1 0,0 1 0,0-1 0,0 1 0,0-1 0,-1 0 0,1 0 0,0 0 0,0 0 0,0 0 0,0-1 0,0 1 0,0 0 0,0-1 0,0 1 0,0-1 0,0 0 0,0 0 0,-1 0 0,1 0 0,0 0 0,-1 0 0,1 0 0,2-3 0,5-3 0,0 0 0,0-1 0,-1 0 0,0-1 0,0 0 0,-1 0 0,0 0 0,10-20 0,-18 34-2892,-1 3-5496,-6 3 930</inkml:trace>
</inkml:ink>
</file>

<file path=ppt/ink/ink1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0.492"/>
    </inkml:context>
    <inkml:brush xml:id="br0">
      <inkml:brushProperty name="width" value="0.025" units="cm"/>
      <inkml:brushProperty name="height" value="0.025" units="cm"/>
    </inkml:brush>
  </inkml:definitions>
  <inkml:trace contextRef="#ctx0" brushRef="#br0">0 110 14798,'0'0'3630,"3"-8"-1083,0 0-1931,0 0 0,1 0 0,0 0 0,0 0 0,0 1 0,8-9 0,-10 13-440,0 0 0,1 0 0,0 0 0,0 0 0,0 1 0,0-1 0,0 1 0,0 0-1,1 0 1,-1 0 0,1 0 0,-1 0 0,1 1 0,0 0 0,-1 0 0,1 0 0,0 0 0,7 0 0,-10 1-172,0 0 0,0 1 0,0-1 0,-1 1 0,1-1 1,0 1-1,0-1 0,0 1 0,0-1 0,-1 1 0,1 0 1,0 0-1,-1-1 0,1 1 0,0 0 0,-1 0 0,1 0 0,-1-1 1,1 1-1,-1 0 0,0 0 0,1 0 0,-1 0 0,0 0 0,0 0 1,1 0-1,-1 0 0,0 2 0,4 41 106,-3-24 12,-1-18-90,1 0-1,-1-1 1,1 1 0,-1 0-1,1-1 1,-1 1-1,1-1 1,0 1 0,0-1-1,0 0 1,0 1-1,0-1 1,0 0 0,0 1-1,0-1 1,0 0-1,0 0 1,1 0 0,-1 0-1,1 0 1,-1-1-1,1 1 1,-1 0 0,3 0-1,0 0 114,0 0 0,1-1 0,-1 1 0,0-1 0,0 0 0,0-1-1,0 1 1,0-1 0,8-1 0,4-3 238,0-1-1,-1 0 1,27-15-1,41-33-564,-88 53-5391</inkml:trace>
</inkml:ink>
</file>

<file path=ppt/ink/ink1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3.925"/>
    </inkml:context>
    <inkml:brush xml:id="br0">
      <inkml:brushProperty name="width" value="0.025" units="cm"/>
      <inkml:brushProperty name="height" value="0.025" units="cm"/>
    </inkml:brush>
  </inkml:definitions>
  <inkml:trace contextRef="#ctx0" brushRef="#br0">0 373 8840,'0'0'12065,"12"-11"-10191,103-101 1743,106-137-1,-227 286-3114,-33 76-429,20-62-10,2 2 0,-12 66 0,30-102-570,9-15-3072,-8-3 2813,0 0 0,-1 0 0,1 0 0,0 0-1,0 0 1,-1 0 0,1-1 0,-1 1 0,1 0 0,-1-1 0,0 1 0,2-4-1,7-14-9205</inkml:trace>
</inkml:ink>
</file>

<file path=ppt/ink/ink1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4.268"/>
    </inkml:context>
    <inkml:brush xml:id="br0">
      <inkml:brushProperty name="width" value="0.025" units="cm"/>
      <inkml:brushProperty name="height" value="0.025" units="cm"/>
    </inkml:brush>
  </inkml:definitions>
  <inkml:trace contextRef="#ctx0" brushRef="#br0">60 0 17040,'0'0'3363,"-38"74"-1217,27-47-384,4-2-801,4-1-641,3-3-256,0-7-961,6-6-1889,3-8-2083,6 0-5316</inkml:trace>
</inkml:ink>
</file>

<file path=ppt/ink/ink1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4.656"/>
    </inkml:context>
    <inkml:brush xml:id="br0">
      <inkml:brushProperty name="width" value="0.025" units="cm"/>
      <inkml:brushProperty name="height" value="0.025" units="cm"/>
    </inkml:brush>
  </inkml:definitions>
  <inkml:trace contextRef="#ctx0" brushRef="#br0">188 14 13677,'0'0'11675,"-9"-4"-11125,6 3-500,1 0-1,-1 0 1,1 0 0,-1 0 0,0 0 0,1 0 0,-1 1-1,0-1 1,0 1 0,1 0 0,-1 0 0,0 0 0,0 0-1,1 0 1,-1 0 0,0 1 0,1 0 0,-1-1 0,0 1-1,1 0 1,-1 0 0,1 1 0,-1-1 0,1 0-1,0 1 1,-1-1 0,1 1 0,0 0 0,0 0 0,0 0-1,0 0 1,-2 4 0,1-3 44,-1 0 0,1 0 0,1 0 0,-1 1 0,0-1-1,1 1 1,0 0 0,0 0 0,0 0 0,0 0 0,0 0 0,1 0 0,0 0 0,0 1-1,0-1 1,0 5 0,2-8-90,-1-1 0,1 1 0,-1-1 0,1 1 0,0-1 0,-1 1 0,1-1 0,0 0 0,-1 1 0,1-1 0,0 0 0,0 1 0,-1-1 0,1 0 0,0 0 1,0 0-1,-1 0 0,1 0 0,0 0 0,0 0 0,0 0 0,-1 0 0,1 0 0,0 0 0,0 0 0,1-1 0,23-5 85,-16 2-125,0 0 1,-1-1 0,1 0 0,-1-1-1,0 1 1,0-2 0,-1 1 0,8-9-1,33-25-388,-58 81-180,-1-10 1093,2 1-1,0 0 0,3 0 0,0 0 0,2 1 0,0 35 0,4-67-469,0 0 0,0-1 0,-1 1 0,1 0 0,-1 0 0,1 0 0,-1 0 0,1-1 0,-1 1 0,0 0 0,1-1-1,-1 1 1,0 0 0,1-1 0,-1 1 0,0-1 0,0 1 0,1-1 0,-1 1 0,0-1 0,0 0 0,0 1 0,0-1 0,0 0 0,0 0 0,0 0 0,1 1 0,-1-1 0,0 0 0,0 0 0,0 0-1,0-1 1,0 1 0,0 0 0,0 0 0,0 0 0,0-1 0,1 1 0,-2-1 0,-40-11 579,-60-26-790,107 38-610,1-1 0,-1 0 1,1 0-1,-1 0 0,1-1 1,9-3-1,32-20-8907,-14 4-851</inkml:trace>
</inkml:ink>
</file>

<file path=ppt/ink/ink1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5.044"/>
    </inkml:context>
    <inkml:brush xml:id="br0">
      <inkml:brushProperty name="width" value="0.025" units="cm"/>
      <inkml:brushProperty name="height" value="0.025" units="cm"/>
    </inkml:brush>
  </inkml:definitions>
  <inkml:trace contextRef="#ctx0" brushRef="#br0">94 0 19442,'0'0'9615,"-3"9"-8227,-5 14-694,-22 40-1,16-36-225,-19 53-1,32-79-466,0 1 1,0-1-1,1 0 0,-1 1 1,1-1-1,0 1 1,-1 0-1,1-1 0,0 1 1,0-1-1,0 1 0,0-1 1,0 1-1,0 0 1,0-1-1,1 1 0,-1-1 1,1 1-1,-1-1 0,1 1 1,-1-1-1,1 0 0,0 1 1,0-1-1,-1 1 1,1-1-1,0 0 0,0 0 1,0 0-1,1 0 0,-1 0 1,0 0-1,0 0 0,1 0 1,-1 0-1,0 0 1,1-1-1,-1 1 0,1 0 1,2 0-1,1 0-72,0-1 0,0 0 1,0 1-1,0-2 0,0 1 0,0-1 0,0 1 0,0-1 1,0-1-1,0 1 0,0-1 0,5-2 0,-3 1-1504,0-1 1,-1 0-1,1 0 0,-1 0 0,7-7 0,6-9-6368</inkml:trace>
</inkml:ink>
</file>

<file path=ppt/ink/ink1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5.387"/>
    </inkml:context>
    <inkml:brush xml:id="br0">
      <inkml:brushProperty name="width" value="0.025" units="cm"/>
      <inkml:brushProperty name="height" value="0.025" units="cm"/>
    </inkml:brush>
  </inkml:definitions>
  <inkml:trace contextRef="#ctx0" brushRef="#br0">91 36 13357,'0'0'8392,"-45"64"-5510,33-34-319,-1 1-770,2-2-672,4 2-352,4-8-481,3-2-255,0-8-194,13-7-1152,2-6-2979,3-3-2018,-3-15-10890</inkml:trace>
  <inkml:trace contextRef="#ctx0" brushRef="#br0" timeOffset="1">626 1 17969,'0'0'12107,"-44"54"-11530,29-32-481,-2 2-32,-4 4 0,-1 0-64,-2-2 64,1-2-64,5-5-224,3-5-288,7-5-321,5-7-1409,3-13-10763</inkml:trace>
</inkml:ink>
</file>

<file path=ppt/ink/ink1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5.775"/>
    </inkml:context>
    <inkml:brush xml:id="br0">
      <inkml:brushProperty name="width" value="0.025" units="cm"/>
      <inkml:brushProperty name="height" value="0.025" units="cm"/>
    </inkml:brush>
  </inkml:definitions>
  <inkml:trace contextRef="#ctx0" brushRef="#br0">116 42 18674,'-8'2'1526,"0"1"-1029,0-1 0,0 1 0,1 0-1,-1 0 1,1 1 0,0 0-1,-13 10 1,17-12-392,1 0-1,-1 1 1,0-1-1,1 1 1,-1-1-1,1 1 1,0 0 0,0 0-1,0 0 1,1 0-1,-1 1 1,1-1-1,-1 0 1,1 1-1,0-1 1,1 1 0,-1-1-1,0 1 1,1-1-1,0 1 1,0-1-1,0 1 1,0 0-1,1 3 1,0-5-41,0 0 0,0-1 0,0 1 0,0-1 0,1 0 0,-1 1 0,0-1 0,1 0 0,-1 0-1,1 0 1,-1 0 0,1 0 0,-1 0 0,1 0 0,0 0 0,-1-1 0,1 1 0,0-1 0,0 1 0,-1-1 0,1 1 0,0-1 0,0 0 0,0 0 0,0 0 0,2-1-1,50-2 1190,-47 1-1161,1-1 1,-1 0-1,0 0 0,0 0 1,0-1-1,0 0 1,-1 0-1,0-1 1,0 0-1,0 0 0,8-9 1,-11 11-57,0 0 1,-1 1 0,1-1-1,-1 0 1,0 0 0,0 0-1,0-1 1,0 1-1,-1 0 1,1-1 0,-1 1-1,0-1 1,0 1 0,0-1-1,-1 0 1,1 1-1,-1-1 1,0 0 0,0 1-1,0-1 1,0 0 0,-1 0-1,1 1 1,-1-1 0,0 1-1,-2-5 1,2 6-38,-1 0 1,1 0 0,-1 0-1,0 0 1,0 0-1,1 0 1,-1 0 0,-1 1-1,1-1 1,0 1-1,0-1 1,-1 1-1,1 0 1,0 0 0,-1 0-1,1 0 1,-1 0-1,1 1 1,-1-1 0,0 1-1,1 0 1,-1 0-1,0 0 1,1 0 0,-1 0-1,1 0 1,-1 1-1,0-1 1,1 1 0,-1 0-1,-3 1 1,1 0-92,-1 0 0,1 0 0,-1 0 0,1 1 1,0 0-1,0 0 0,0 0 0,0 1 1,0 0-1,1 0 0,0 0 0,-8 9 0,9-8-274,1 0 0,-1 0 0,1 1-1,0-1 1,0 1 0,-1 10-1,2-10-617,0-1 0,1 1 0,0-1 0,0 1 0,0 0 0,1-1 0,1 7 0,7 8-5433</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2.293"/>
    </inkml:context>
    <inkml:brush xml:id="br0">
      <inkml:brushProperty name="width" value="0.025" units="cm"/>
      <inkml:brushProperty name="height" value="0.025" units="cm"/>
    </inkml:brush>
  </inkml:definitions>
  <inkml:trace contextRef="#ctx0" brushRef="#br0">1 80 7015,'2'-7'1027,"0"-6"7170,-1 6 2601,0 18-7481,-1 156-1059,0-166-2256,-1-1 1,1 1-1,0 0 0,0 0 0,0-1 1,0 1-1,1 0 0,-1-1 0,0 1 0,0 0 1,0-1-1,0 1 0,1-1 0,-1 1 1,0 0-1,1-1 0,-1 1 0,0-1 0,1 1 1,-1 0-1,1-1 0,-1 0 0,1 1 1,-1-1-1,1 1 0,-1-1 0,1 1 0,-1-1 1,1 0-1,0 1 0,-1-1 0,1 0 1,0 0-1,-1 0 0,1 1 0,0-1 0,-1 0 1,1 0-1,0 0 0,-1 0 0,1 0 1,0 0-1,-1 0 0,1 0 0,0-1 1,-1 1-1,1 0 0,0 0 0,-1 0 0,2-1 1,1-1 1,1 1 0,-1-1 0,0 1 0,0-1 0,0 0 0,0 0 1,-1-1-1,1 1 0,2-4 0,11-19-4,-1-1 0,-2 0 0,-1-2 0,-1 1 0,-1-1 0,7-37 0,-27 201 0,6-98 0,1 1 0,1 0 0,4 40 0,-1-75 0,0 0 0,0-1 0,1 1 0,-1-1 0,1 1 0,-1-1 0,1 0 0,0 0 0,0 0 0,1 0 0,-1 0 0,0 0 0,1 0 0,0-1 0,0 1 0,0-1 0,4 3 0,-3-2 0,0-1 0,0 1 0,-1 1 0,1-1 0,-1 0 0,0 1 0,0 0 0,0 0 0,-1 0 0,1 0 0,2 6 0,-4-4 0,1 1 0,-1-1 0,0 1 0,-1 0 0,1 0 0,-1-1 0,-1 1 0,1 0 0,-1-1 0,0 1 0,-1 0 0,0-1 0,0 1 0,-4 9 0,5-14 0,0 0 0,0 1 0,-1-1 0,1 0 0,-1 0 0,1 1 0,-1-1 0,0 0 0,1-1 0,-1 1 0,0 0 0,0 0 0,0-1 0,-1 1 0,1-1 0,0 0 0,-1 0 0,1 0 0,0 0 0,-1 0 0,1 0 0,-1-1 0,0 1 0,1-1 0,-1 1 0,1-1 0,-1 0 0,0 0 0,1-1 0,-1 1 0,1 0 0,-1-1 0,0 1 0,1-1 0,-1 0 0,1 0 0,0 0 0,-1 0 0,1-1 0,-3-1 0,-2-2 0,1 1 0,0-2 0,1 1 0,-1 0 0,1-1 0,0 0 0,0 0 0,1-1 0,0 0 0,0 1 0,1-1 0,0 0 0,0-1 0,0 1 0,1 0 0,-3-14 0,2 8 0,1-1 0,0 0 0,1 0 0,1 0 0,0 0 0,1 0 0,0 0 0,5-21 0,-1 22-1010,0 0 1,1 1-1,0-1 0,1 1 0,1 1 1,11-15-1,13-20-5257,-9 5-5478</inkml:trace>
</inkml:ink>
</file>

<file path=ppt/ink/ink1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6.120"/>
    </inkml:context>
    <inkml:brush xml:id="br0">
      <inkml:brushProperty name="width" value="0.025" units="cm"/>
      <inkml:brushProperty name="height" value="0.025" units="cm"/>
    </inkml:brush>
  </inkml:definitions>
  <inkml:trace contextRef="#ctx0" brushRef="#br0">148 0 16239,'-8'6'3262,"-10"7"-1390,1 1 0,0 0 0,-23 27 0,35-36-1691,1-1 0,0 1-1,0 1 1,0-1 0,1 1 0,0-1-1,0 1 1,0 0 0,0 0 0,1 0-1,0 1 1,1-1 0,-1 0 0,1 1-1,0-1 1,1 1 0,0-1 0,0 11-1,1-15-156,0-1 0,0 1 0,0-1 0,0 1 0,0-1 0,0 0-1,0 0 1,0 1 0,0-1 0,0 0 0,1 0 0,-1 0 0,0 0-1,1-1 1,-1 1 0,1 0 0,-1 0 0,1-1 0,-1 1 0,1-1-1,0 0 1,-1 1 0,1-1 0,0 0 0,-1 0 0,1 0 0,-1 0-1,1 0 1,0 0 0,2-1 0,2 1 145,0-1-1,-1 0 0,1 0 1,0 0-1,-1-1 1,1 0-1,9-4 1,-7 0-139,1 0 0,-1-1 0,-1 0 0,1 0 0,-1 0 0,0-1 0,8-13 0,-12 17-29,0 0 0,-1 0 0,1-1 0,-1 1-1,0-1 1,0 0 0,0 0 0,-1 1 0,0-1 0,0 0 0,0 0 0,-1-1 0,1 1-1,-1 0 1,0 0 0,-1 0 0,0-6 0,0 9-1,0 0 0,-1 0 0,1 0 0,-1 0 0,1 0 0,-1 0 0,1 1 0,-1-1 0,0 1 0,0-1 0,0 1 0,0 0 0,0-1 0,0 1 0,0 0 0,0 0 0,-1 1 0,1-1 0,0 0 0,0 1 0,-1-1 0,1 1 0,-1 0 0,-3 0 0,-6-1 0,0 1 0,0 0 0,-19 3 0,-13 11-1172,42-13 909,0-1-1,0 1 0,1 0 1,-1 0-1,0 0 0,1 0 1,-1 0-1,0 0 0,1 0 1,0 1-1,-1-1 0,1 1 1,0-1-1,-1 1 1,1-1-1,0 1 0,0 0 1,0-1-1,1 1 0,-1 0 1,-1 2-1</inkml:trace>
</inkml:ink>
</file>

<file path=ppt/ink/ink1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35.918"/>
    </inkml:context>
    <inkml:brush xml:id="br0">
      <inkml:brushProperty name="width" value="0.025" units="cm"/>
      <inkml:brushProperty name="height" value="0.025" units="cm"/>
    </inkml:brush>
  </inkml:definitions>
  <inkml:trace contextRef="#ctx0" brushRef="#br0">1006 1 6822,'0'0'1799,"-12"9"43,-41 29-312,-316 249 4008,278-201-5340,3 4-1,5 4 1,-104 149-1,170-216-188,1 1 1,1 1-1,1 0 0,2 1 0,0 0 0,3 1 0,0 0 1,-4 34-1,10-42 28,1 1 1,1 0 0,2 0-1,0-1 1,1 1-1,1 0 1,2-1 0,0 0-1,2 0 1,0 0 0,16 33-1,-2-18 7,1 0 0,1-1 0,3-2 0,1-1 0,1-1 0,2-1 0,52 44 0,-21-28 570,2-2 0,2-3 0,95 48 0,-116-70-81,0-2 0,2-3-1,0-1 1,1-2 0,0-2 0,1-2 0,0-3-1,0-1 1,50-2 0,-60-2-673,46-1 375,-79-1-721,1 0 0,0 0 1,-1 0-1,1-1 1,-1 0-1,10-4 0,-15 6 325,0 0-1,1-1 1,-1 1-1,0 0 1,0 0-1,0 0 1,1 0-1,-1 0 1,0-1-1,0 1 1,0 0-1,1 0 1,-1 0-1,0 0 1,0-1-1,0 1 1,0 0-1,1 0 1,-1-1-1,0 1 1,0 0-1,0 0 1,0-1-1,0 1 1,0 0-1,0 0 1,0-1-1,0 1 0,0 0 1,0 0-1,0-1 1,0 1-1,0 0 1,0 0-1,0-1 1,0 1-1,0 0 1,0 0-1,0-1 1,-1 1-1,1 0 1,0 0-1,0-1 1,0 1-1,0 0 1,-1 0-1,-9-9-6612</inkml:trace>
</inkml:ink>
</file>

<file path=ppt/ink/ink1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36.291"/>
    </inkml:context>
    <inkml:brush xml:id="br0">
      <inkml:brushProperty name="width" value="0.025" units="cm"/>
      <inkml:brushProperty name="height" value="0.025" units="cm"/>
    </inkml:brush>
  </inkml:definitions>
  <inkml:trace contextRef="#ctx0" brushRef="#br0">7 69 13549,'0'0'2231,"9"-7"-202,5-2-1635,1 1 1,-1 1-1,1 1 1,1 0-1,-1 0 1,1 2-1,0 0 1,0 1-1,24-2 1,-28 4-220,18-1 59,-1 2 0,31 2 1,-52-1-231,-1 0 0,1 1 1,0-1-1,-1 1 0,1 1 1,-1-1-1,1 2 0,-1-1 1,0 1-1,-1 0 0,1 0 1,10 9-1,-15-12 36,0 1 0,0 0 0,-1 0 0,1 0 0,0 0 1,-1 0-1,0 0 0,1 1 0,-1-1 0,0 0 0,0 1 0,0-1 0,-1 1 0,1-1 0,0 1 0,-1-1 0,0 1 0,1-1 0,-1 1 1,0-1-1,-1 4 0,0-2 51,0 1 1,-1-1 0,1 1 0,-1-1 0,0 0-1,0 0 1,0 0 0,-1 0 0,0 0 0,-5 6-1,-6 4 154,-1 0-1,0-1 0,-1-1 0,-22 13 0,-156 90 438,111-68-2844,74-42 1715,-15 7-5062,10-9-4815</inkml:trace>
</inkml:ink>
</file>

<file path=ppt/ink/ink1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37.302"/>
    </inkml:context>
    <inkml:brush xml:id="br0">
      <inkml:brushProperty name="width" value="0.025" units="cm"/>
      <inkml:brushProperty name="height" value="0.025" units="cm"/>
    </inkml:brush>
  </inkml:definitions>
  <inkml:trace contextRef="#ctx0" brushRef="#br0">1 336 15887,'0'0'4618,"12"-4"-3193,10-5-1146,-1 0 0,0-2 0,-1 0 0,0-2 0,-1 0 0,0-1 0,27-27-1,-23 19 2,-1-1-1,-1-1 1,-1-1-1,-1 0 0,24-44 1,-34 47 479,-9 22-747,0 0 0,0 0 0,0 0 0,0 0 1,0 0-1,0 0 0,0 0 0,0 0 0,0 1 0,0-1 0,0 0 1,0 0-1,0 0 0,0 0 0,-1 0 0,1 0 0,0 0 0,0 0 1,0 0-1,0 0 0,0 0 0,0 0 0,0 0 0,0 0 0,0 0 1,0 0-1,-1 0 0,1 0 0,0 0 0,0 0 0,0 0 0,0 0 0,0 0 1,0 0-1,0 0 0,0 0 0,0 0 0,0 0 0,-1 0 0,1 0 1,0 0-1,0 0 0,0 0 0,0 0 0,0-1 0,0 1 0,0 0 1,0 0-1,0 0 0,0 0 0,-24 34 163,13-15-183,0 0 1,2 1-1,0 0 0,1 0 0,2 1 0,0 0 1,1 0-1,1 1 0,1 0 0,0-1 0,2 1 1,2 35-1,-1-55-81,1 0 1,-1 0 0,0-1-1,0 1 1,1 0 0,-1-1-1,1 1 1,0 0 0,-1-1-1,1 1 1,0-1 0,0 1-1,0-1 1,0 1-1,0-1 1,0 0 0,0 0-1,1 1 1,-1-1 0,0 0-1,1 0 1,-1 0 0,1 0-1,-1 0 1,1-1-1,-1 1 1,1 0 0,0-1-1,-1 1 1,1-1 0,0 0-1,-1 1 1,1-1 0,0 0-1,0 0 1,-1 0 0,1 0-1,0 0 1,0-1-1,-1 1 1,1-1 0,0 1-1,2-2 1,4 0-1072,1-1 0,-1-1-1,0 1 1,0-2 0,0 1 0,0-1-1,8-7 1,28-26-9565</inkml:trace>
</inkml:ink>
</file>

<file path=ppt/ink/ink1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37.631"/>
    </inkml:context>
    <inkml:brush xml:id="br0">
      <inkml:brushProperty name="width" value="0.025" units="cm"/>
      <inkml:brushProperty name="height" value="0.025" units="cm"/>
    </inkml:brush>
  </inkml:definitions>
  <inkml:trace contextRef="#ctx0" brushRef="#br0">154 0 10890,'-7'8'2547,"-21"21"-151,-34 49 0,54-68-1860,2-1 1,0 2-1,0-1 1,1 1-1,0 0 0,0 0 1,2 0-1,-1 1 1,1-1-1,-2 21 0,5-30-467,0 0 0,0 0 0,0-1 0,0 1 0,0 0 0,1 0 0,-1-1-1,1 1 1,-1 0 0,1-1 0,-1 1 0,1-1 0,0 1 0,0-1 0,0 1-1,0-1 1,0 1 0,0-1 0,0 0 0,0 0 0,1 1 0,2 1 0,-1-2 55,0 1 0,1 0 0,-1-1 0,0 0 0,1 0 0,-1 0 0,1-1 0,0 1 0,-1-1 0,7 1 0,0-2 60,-1 1 0,0-1 1,0-1-1,1 0 0,-1 0 1,0-1-1,-1 0 0,12-5 1,-10 2-43,-1 0 0,1 0 1,-1-1-1,-1-1 1,1 1-1,9-12 0,-15 15 6,1-1-1,-1 0 0,1 0 1,-1 0-1,-1 0 0,1 0 0,-1 0 1,0-1-1,0 1 0,0-1 1,-1 0-1,0 1 0,1-13 0,-2 17-129,0 0 0,-1-1-1,1 1 1,0 0-1,-1 0 1,1-1-1,0 1 1,-1 0-1,0 0 1,1 0 0,-1 0-1,0-1 1,1 1-1,-1 0 1,0 0-1,0 1 1,0-1 0,0 0-1,0 0 1,0 0-1,0 0 1,0 1-1,-2-2 1,-1 0 13,-1 1 0,1-1 1,0 1-1,-1 0 0,1 0 0,0 0 0,-8 0 1,7 0-196,1 1 0,-1 0 0,0 0 1,1 0-1,-1 1 0,1-1 1,-1 1-1,1 0 0,-1 1 0,1-1 1,-1 1-1,1 0 0,0 0 0,0 0 1,-7 5-1,10-7-15,1 1 1,0-1-1,-1 0 1,1 1-1,-1-1 1,1 1-1,0-1 1,-1 0-1,1 1 1,0-1-1,-1 1 1,1-1-1,0 1 1,0-1-1,-1 1 1,1-1-1,0 1 1,0-1-1,0 1 1,0 0-1,0-1 1,0 1-1,0-1 0,0 1 1,0-1-1,0 1 1,0-1-1,0 1 1,0-1-1,0 1 1,0 0-1,1-1 1,-1 1-1,0-1 1,0 1-1,1-1 1,-1 0-1,0 1 1,1 0-1,23 4-8316,0-5 2548</inkml:trace>
</inkml:ink>
</file>

<file path=ppt/ink/ink1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37.988"/>
    </inkml:context>
    <inkml:brush xml:id="br0">
      <inkml:brushProperty name="width" value="0.025" units="cm"/>
      <inkml:brushProperty name="height" value="0.025" units="cm"/>
    </inkml:brush>
  </inkml:definitions>
  <inkml:trace contextRef="#ctx0" brushRef="#br0">219 5 9545,'0'0'12732,"-13"5"-11477,-5 1-781,1 2 1,0 0-1,0 1 1,1 1-1,-27 21 1,37-27-321,0 1-1,0 0 1,0 0 0,1 1-1,0 0 1,0 0-1,0 0 1,1 0 0,0 1-1,0-1 1,0 1 0,1 0-1,0 0 1,1 1 0,-1-1-1,1 0 1,1 1 0,-1 0-1,1 10 1,1-17-143,0 1 0,0-1 0,0 0 0,1 0 0,-1 0 0,0 1 0,1-1 0,-1 0 1,1 0-1,0 0 0,-1 0 0,1 0 0,0 0 0,-1 0 0,1 0 0,0 0 0,0 0 0,0-1 0,0 1 0,0 0 0,0-1 1,0 1-1,0 0 0,0-1 0,2 1 0,1 1 22,1-1 0,-1 0 0,0 0 0,1-1 0,-1 1 0,1-1 0,5 0 0,3-1 32,0-1-1,0 0 1,0-1 0,15-4-1,-16 2-16,0-1 0,0 1-1,-1-2 1,0 1-1,0-2 1,0 1 0,-1-2-1,16-16 1,-20 19 90,-1-1 1,1 0-1,-1 0 0,0 0 0,-1-1 1,0 0-1,0 0 0,-1 0 1,0 0-1,0 0 0,-1-1 1,0 1-1,2-17 0,-4 24-135,0 0 0,0 0-1,0-1 1,0 1 0,0 0-1,-1 0 1,1 0 0,0-1-1,-1 1 1,1 0 0,0 0-1,-1 0 1,1 0 0,-1 0-1,0 0 1,1 0 0,-1 0-1,0 0 1,0 0 0,0 0-1,1 0 1,-1 0 0,0 0-1,0 1 1,0-1 0,0 1-1,-2-2 1,0 1-1,-1 0 0,0 0 0,1 0-1,-1 0 1,0 1 0,0-1 0,1 1 0,-1 0 0,-4 1 0,-5 0-6,0 0 0,1 2 0,-1 0 1,-18 6-1,26-7-141,1-1 0,-1 1 0,1 0 1,0 0-1,0 0 0,0 1 0,0-1 0,0 1 0,0 0 1,1 0-1,-1 0 0,1 1 0,0-1 0,-3 5 0,19-4-7298,25-3 2907,-33-1 3089,25 0-3838</inkml:trace>
</inkml:ink>
</file>

<file path=ppt/ink/ink1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38.457"/>
    </inkml:context>
    <inkml:brush xml:id="br0">
      <inkml:brushProperty name="width" value="0.025" units="cm"/>
      <inkml:brushProperty name="height" value="0.025" units="cm"/>
    </inkml:brush>
  </inkml:definitions>
  <inkml:trace contextRef="#ctx0" brushRef="#br0">212 35 13997,'0'0'14430,"-8"-8"-13683,3 4-678,4 2-60,0 0 1,0 1 0,-1-1 0,1 0 0,-1 1 0,1 0 0,-1-1 0,0 1 0,0 0 0,0 0 0,1 0 0,-1 0 0,0 0-1,0 0 1,0 0 0,-1 1 0,1-1 0,0 1 0,0-1 0,0 1 0,0 0 0,0 0 0,-1 0 0,1 0 0,0 0 0,0 1 0,0-1-1,0 1 1,0-1 0,0 1 0,0 0 0,0 0 0,-2 1 0,-10 8 33,1 0-1,0 0 1,1 2 0,0 0 0,-14 19-1,20-24 15,2-1 0,-1 1 0,1 0 0,0 0-1,1 1 1,0-1 0,0 1 0,0 0 0,1 0-1,0 0 1,1 0 0,0 0 0,0 8 0,1-15-49,0 1 0,0-1 0,0 0 1,0 1-1,1-1 0,-1 0 1,0 0-1,1 0 0,-1 1 0,1-1 1,-1 0-1,1 0 0,0 0 0,0 0 1,-1 0-1,1 0 0,0 0 0,0 0 1,0 0-1,0 0 0,0-1 1,0 1-1,0 0 0,3 0 0,-1 1 19,1-1 0,0 0-1,0 0 1,-1 0-1,1-1 1,0 1-1,0-1 1,6 0 0,-1 0 8,-1-1 0,1 0 0,0-1 0,-1 0 0,1 0 0,-1-1 0,11-4 0,-9 1-11,0-1 0,-1 0-1,0 0 1,0-1 0,0 0 0,-1-1 0,8-9 0,-12 12-13,0 0 0,0 0 1,0 0-1,-1 0 0,0 0 0,0-1 0,-1 0 0,0 1 0,0-1 1,0 0-1,-1 0 0,1-13 0,-2 18-98,-1 1 1,1 0-1,0-1 1,-1 1-1,1 0 0,-1-1 1,1 1-1,-1 0 0,1 0 1,-1 0-1,0 0 1,0-1-1,0 1 0,0 0 1,0 0-1,0 0 1,0 1-1,0-1 0,0 0 1,0 0-1,0 0 1,-1 1-1,1-1 0,0 1 1,0-1-1,-1 1 1,1-1-1,0 1 0,-1 0 1,1 0-1,0 0 0,-1 0 1,1 0-1,-1 0 1,-2 0-1,3 0-301,-1 0 0,0 0 0,1 0 0,-1 0 0,0 0-1,1 1 1,-1-1 0,1 0 0,-1 1 0,0-1 0,1 1 0,-1 0 0,1 0 0,0-1 0,-1 1 0,1 0 0,-1 0-1,1 0 1,0 0 0,0 1 0,0-1 0,0 0 0,0 0 0,0 1 0,0-1 0,0 1 0,0-1 0,0 1-1,0 1 1,1 4-5270</inkml:trace>
</inkml:ink>
</file>

<file path=ppt/ink/ink1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38.815"/>
    </inkml:context>
    <inkml:brush xml:id="br0">
      <inkml:brushProperty name="width" value="0.025" units="cm"/>
      <inkml:brushProperty name="height" value="0.025" units="cm"/>
    </inkml:brush>
  </inkml:definitions>
  <inkml:trace contextRef="#ctx0" brushRef="#br0">208 24 13004,'0'0'4068,"8"-4"-331,24-11-993,-24 11-844,-16 6-1497,1 1-1,-1-1 0,0 2 0,1-1 0,0 1 0,0 0 0,0 0 0,0 1 1,1 0-1,-12 11 0,1-1 198,-10 6 106,-35 35 1,56-50-665,-1 1 0,2-1 1,-1 1-1,1 1 1,0-1-1,0 1 0,1 0 1,0 0-1,0 1 1,-4 14-1,8-21-34,0-1 0,-1 1 0,1-1 0,0 1 0,0-1 0,0 1 0,0-1 0,0 0 0,1 1 0,-1-1 0,0 1 0,1-1 0,-1 0 0,1 1 0,-1-1 0,1 0 0,0 1 0,-1-1-1,1 0 1,0 0 0,0 1 0,0-1 0,0 0 0,0 0 0,0 0 0,0 0 0,2 0 0,1 1 8,0 0-1,0 0 0,0 0 0,0-1 1,0 0-1,1 0 0,-1 0 1,1 0-1,4 0 0,12-1-19,0 0-1,40-7 1,44-15-1033,-39-3-2683,-65 24 3288,0 0 0,1 1 0,-1-1 0,0 0 0,1 0 0,-1 0 0,0 0 0,0 0 0,0 0 0,0 0-1,0 0 1,0 0 0,0 0 0,0-1 0,0 1 0,0-2 0,0-6-6412</inkml:trace>
</inkml:ink>
</file>

<file path=ppt/ink/ink1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39.171"/>
    </inkml:context>
    <inkml:brush xml:id="br0">
      <inkml:brushProperty name="width" value="0.025" units="cm"/>
      <inkml:brushProperty name="height" value="0.025" units="cm"/>
    </inkml:brush>
  </inkml:definitions>
  <inkml:trace contextRef="#ctx0" brushRef="#br0">0 34 13837,'0'0'7335,"64"2"-5573,-15-2-193,10-6-640,2-2-192,4 1-385,-7 0-224,-8 3-96,-11 2-736,-13 1-1282,-12 1-1698</inkml:trace>
  <inkml:trace contextRef="#ctx0" brushRef="#br0" timeOffset="1">52 79 14286,'0'0'11146,"87"15"-8968,-31-16-993,8-8-544,-2 0-449,-4 1-128,-6 1-160,-9 0-1602,-12 1-2466,-7-4-4996</inkml:trace>
</inkml:ink>
</file>

<file path=ppt/ink/ink1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0.289"/>
    </inkml:context>
    <inkml:brush xml:id="br0">
      <inkml:brushProperty name="width" value="0.025" units="cm"/>
      <inkml:brushProperty name="height" value="0.025" units="cm"/>
    </inkml:brush>
  </inkml:definitions>
  <inkml:trace contextRef="#ctx0" brushRef="#br0">205 0 13837,'0'0'6833,"-10"4"-6368,2 1-432,-1 0 0,1 0 0,0 0 0,1 1 0,-1 1 0,1-1 0,0 1 0,1 0 0,0 1 0,0-1 0,0 1 0,1 0 0,1 1 0,-1-1 0,-3 12 0,-8 12 36,3 1 0,0 1 0,2 0 0,2 0-1,1 1 1,2 0 0,1 1 0,1-1 0,3 42 0,1-73-153,0 1 0,0 0 0,1-1 0,0 1 0,0 0 0,0-1 0,0 1-1,1-1 1,0 1 0,0-1 0,0 0 0,0 0 0,1 0 0,0 0 0,0 0 0,0 0 0,0-1 0,0 0 0,1 1 0,-1-1 0,1 0 0,0-1 0,5 4 0,-3-4-493,1 1 0,-1-1 0,0-1 0,1 1 0,-1-1 0,1 0 0,0-1 1,-1 1-1,1-1 0,0-1 0,-1 1 0,1-1 0,0 0 0,-1-1 0,1 1 0,7-5 0,32-16-8637</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2.836"/>
    </inkml:context>
    <inkml:brush xml:id="br0">
      <inkml:brushProperty name="width" value="0.025" units="cm"/>
      <inkml:brushProperty name="height" value="0.025" units="cm"/>
    </inkml:brush>
  </inkml:definitions>
  <inkml:trace contextRef="#ctx0" brushRef="#br0">23 0 21845,'0'0'5819,"-2"13"-4202,-7 39-928,3-1 0,0 72 0,6-99-511,1 1-1,2 0 0,0 0 1,2-1-1,0 1 0,2-1 1,15 37-1,-21-59-177,-1-1 0,1 1 0,-1-1 0,1 1 0,0-1 0,-1 1 0,1-1 0,0 0 0,0 1 0,0-1 0,0 0 0,0 0 0,0 0 0,0 0 0,1 0 0,-1 0 0,0 0 0,1 0 0,-1 0 0,1 0 0,-1-1 0,1 1 0,1 0 0,-2-1 0,1-1 0,-1 1 0,0-1 0,0 0 0,1 1 0,-1-1 0,0 0 0,0 0 0,0 0 0,0 1 0,0-1 0,0 0 0,0 0 0,0-1 0,-1 1 0,1 0 0,0 0 0,0 0 0,-1 0 0,1-3 0,5-8 0,-2-1 0,0 1 0,0-1 0,1-16 0,-1 11 0,-2 0 0,0-1 0,-1 1 0,-1-1 0,-1 1 0,-4-24 0,2 39 0,0 13 0,0 11 0,2-15 0,1 1 0,1-1 0,-1 0 0,1 0 0,0 1 0,1-1 0,-1 0 0,5 10 0,-5-15 0,0 1 0,0-1 0,0 1 0,1-1 0,-1 1 0,0-1 0,1 0 0,-1 0 0,1 1 0,-1-1 0,1 0 0,-1-1 0,1 1 0,0 0 0,0 0 0,-1-1 0,1 1 0,0-1 0,0 1 0,0-1 0,-1 0 0,1 0 0,0 0 0,0 0 0,0 0 0,0 0 0,0 0 0,0 0 0,-1-1 0,1 1 0,0-1 0,0 0 0,0 1 0,1-2 0,1-1 0,0 1 0,0-1 0,0 1 0,0-1 0,-1-1 0,1 1 0,-1 0 0,0-1 0,0 0 0,0 1 0,0-1 0,-1 0 0,1-1 0,-1 1 0,0 0 0,0-1 0,-1 1 0,1-1 0,0-6 0,2-3 0,-1 0 0,-1-1 0,1-22 0,-5 88 0,0-34 0,1 0 0,1 0 0,1 1 0,0-1 0,1 0 0,8 31 0,-10-47-53,0 0 1,1 0-1,-1 0 0,0 1 1,1-1-1,-1 0 0,1 0 0,0 0 1,-1 0-1,1 0 0,0-1 1,-1 1-1,1 0 0,0 0 1,0 0-1,0-1 0,0 1 0,0 0 1,0-1-1,0 1 0,0-1 1,0 1-1,0-1 0,0 1 1,0-1-1,0 0 0,0 0 0,0 1 1,1-1-1,-1 0 0,0 0 1,0 0-1,0 0 0,0 0 1,1-1-1,-1 1 0,0 0 0,1-1 1,0 0-190,0 0 1,0 0 0,0 0 0,-1 0 0,1-1-1,0 1 1,-1 0 0,1-1 0,-1 1-1,1-1 1,-1 0 0,0 0 0,0 1-1,0-1 1,0 0 0,0 0 0,0 0-1,0 0 1,-1 0 0,1-3 0,1-18-6891,-2-7-2574</inkml:trace>
</inkml:ink>
</file>

<file path=ppt/ink/ink1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0.675"/>
    </inkml:context>
    <inkml:brush xml:id="br0">
      <inkml:brushProperty name="width" value="0.025" units="cm"/>
      <inkml:brushProperty name="height" value="0.025" units="cm"/>
    </inkml:brush>
  </inkml:definitions>
  <inkml:trace contextRef="#ctx0" brushRef="#br0">18 227 3171,'0'0'10800,"-4"9"-8585,-9 28-656,13-36-1505,0-1 0,0 1 0,0-1-1,0 1 1,0-1 0,0 1 0,0-1 0,0 1 0,1-1 0,-1 1 0,0-1 0,0 1 0,0-1 0,1 1 0,-1-1-1,0 1 1,1-1 0,-1 0 0,0 1 0,1-1 0,-1 1 0,0-1 0,1 0 0,-1 1 0,1-1 0,-1 0-1,1 0 1,-1 1 0,1-1 0,-1 0 0,1 0 0,-1 0 0,1 0 0,-1 1 0,1-1 0,-1 0 0,1 0 0,-1 0-1,1 0 1,-1 0 0,1 0 0,0 0 0,-1-1 0,1 1 0,-1 0 0,1 0 0,-1 0 0,1-1 0,27-5 1516,-13-1-1156,-1 0-1,0-1 1,-1-1 0,1 0-1,20-19 1,55-62 398,-64 63 353,-2-2 1,23-35-1,-101 188-1037,48-105-279,1 0-1,1 0 0,1 1 1,-4 37-1,8-56 82,-1 0 0,1 0 0,0-1 0,0 1 0,0 0 0,0 0 0,0 0 0,0 0 0,0 0 0,1-1 0,-1 1 0,0 0 0,0 0 0,1 0 0,-1-1 0,0 1 0,1 0 0,-1 0 0,1-1 0,-1 1 0,1 0 0,-1-1 0,1 1 0,0 0 0,-1-1 0,1 1 0,0-1 0,-1 1 0,1-1 0,0 0 0,0 1 0,-1-1 0,1 0 0,0 1 0,0-1 0,0 0 0,0 0 0,-1 0 0,1 0 0,0 0 0,0 0 0,0 0 0,0 0 0,0 0 0,-1 0 0,1 0 0,0 0 0,0-1 0,0 1 0,-1 0 0,1-1 0,0 1 0,0 0 0,1-2 0,4 0-649,1-1-1,-1-1 0,0 1 1,1-1-1,6-6 1,18-19-4721,2-3-2984</inkml:trace>
</inkml:ink>
</file>

<file path=ppt/ink/ink1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1.018"/>
    </inkml:context>
    <inkml:brush xml:id="br0">
      <inkml:brushProperty name="width" value="0.025" units="cm"/>
      <inkml:brushProperty name="height" value="0.025" units="cm"/>
    </inkml:brush>
  </inkml:definitions>
  <inkml:trace contextRef="#ctx0" brushRef="#br0">87 0 12204,'0'0'7527,"-31"77"-6214,14-42 64,1 2 161,3 2-257,5-2-608,6-4-513,2-4-64,0-5-64,4-7-128,5-7-641,-2-3-640,-2-7-1186,-3-8-8007</inkml:trace>
</inkml:ink>
</file>

<file path=ppt/ink/ink1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1.373"/>
    </inkml:context>
    <inkml:brush xml:id="br0">
      <inkml:brushProperty name="width" value="0.025" units="cm"/>
      <inkml:brushProperty name="height" value="0.025" units="cm"/>
    </inkml:brush>
  </inkml:definitions>
  <inkml:trace contextRef="#ctx0" brushRef="#br0">0 3 17072,'0'0'7848,"73"28"-7496,-34-28-224,4-4-865,-2-2-1953,-2-5-1634,-3 1-2467</inkml:trace>
</inkml:ink>
</file>

<file path=ppt/ink/ink1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2.057"/>
    </inkml:context>
    <inkml:brush xml:id="br0">
      <inkml:brushProperty name="width" value="0.025" units="cm"/>
      <inkml:brushProperty name="height" value="0.025" units="cm"/>
    </inkml:brush>
  </inkml:definitions>
  <inkml:trace contextRef="#ctx0" brushRef="#br0">67 7 14894,'0'0'5840,"-4"9"-5930,-18 45-1731,12-45-154,-11-1 3984,12-9 1289,22-10-1372,-7 8-1738,-1 0-1,1 1 1,-1-1-1,1 1 0,0 0 1,0 1-1,0-1 0,0 1 1,10 0-1,-14 1-164,0 0 0,0 0 0,0 0 1,0 1-1,0-1 0,0 1 0,-1 0 0,1-1 0,0 1 0,0 0 0,-1 0 0,1 0 0,0 0 0,-1 1 0,1-1 0,-1 0 1,1 1-1,-1-1 0,0 0 0,0 1 0,0 0 0,1-1 0,-2 1 0,1 0 0,0 0 0,0-1 0,0 1 0,-1 0 1,1 0-1,-1 0 0,0 0 0,1 0 0,-1 3 0,2 7 102,-1 0-1,-1 0 1,1 0-1,-2 0 1,0 0-1,0 0 1,-1-1-1,-1 1 1,1 0 0,-2-1-1,0 0 1,0 1-1,-1-2 1,-12 21-1,16-30 346,2-31 1484,49-219-918,-50 248-1051,0 1 1,1-1-1,-1 0 1,1 0-1,-1 0 1,1 0 0,-1 1-1,1-1 1,-1 0-1,1 0 1,0 1-1,-1-1 1,1 0-1,0 1 1,0-1 0,-1 1-1,1-1 1,0 1-1,0-1 1,0 1-1,0 0 1,-1-1 0,1 1-1,0 0 1,0 0-1,0 0 1,0 0-1,0 0 1,0 0-1,0 0 1,0 0 0,0 0-1,0 0 1,0 0-1,0 0 1,1 1-1,46 13-1873,-27-7 152,-4-4-1043,0-1 1,0 0-1,21-1 1,-14-1-4120</inkml:trace>
</inkml:ink>
</file>

<file path=ppt/ink/ink1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2.399"/>
    </inkml:context>
    <inkml:brush xml:id="br0">
      <inkml:brushProperty name="width" value="0.025" units="cm"/>
      <inkml:brushProperty name="height" value="0.025" units="cm"/>
    </inkml:brush>
  </inkml:definitions>
  <inkml:trace contextRef="#ctx0" brushRef="#br0">257 1 11915,'0'0'8552,"12"59"-6342,-5-31-160,0 3-192,0 2-256,-3 4-738,-4 4-479,0 5-65,-13 4-256,-13 7 128,-10 3-128,-6 4 33,-8-1-97,4-12-1474,1-12-3010,10-22-6470</inkml:trace>
</inkml:ink>
</file>

<file path=ppt/ink/ink1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2.913"/>
    </inkml:context>
    <inkml:brush xml:id="br0">
      <inkml:brushProperty name="width" value="0.025" units="cm"/>
      <inkml:brushProperty name="height" value="0.025" units="cm"/>
    </inkml:brush>
  </inkml:definitions>
  <inkml:trace contextRef="#ctx0" brushRef="#br0">1 48 10410,'0'0'11659,"79"5"-10378,-25-5-320,10-2-384,7-7-449,4-3-96,-2 3-1121,-12 0-1794,-16 3-1761,-25 1-2275</inkml:trace>
</inkml:ink>
</file>

<file path=ppt/ink/ink1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3.238"/>
    </inkml:context>
    <inkml:brush xml:id="br0">
      <inkml:brushProperty name="width" value="0.025" units="cm"/>
      <inkml:brushProperty name="height" value="0.025" units="cm"/>
    </inkml:brush>
  </inkml:definitions>
  <inkml:trace contextRef="#ctx0" brushRef="#br0">1 47 18065,'0'0'4484,"77"6"-2818,-25-13-449,11-4-640,5-1-513,0 3-577,-11 2-2273,-12 1-3749</inkml:trace>
</inkml:ink>
</file>

<file path=ppt/ink/ink1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4.067"/>
    </inkml:context>
    <inkml:brush xml:id="br0">
      <inkml:brushProperty name="width" value="0.025" units="cm"/>
      <inkml:brushProperty name="height" value="0.025" units="cm"/>
    </inkml:brush>
  </inkml:definitions>
  <inkml:trace contextRef="#ctx0" brushRef="#br0">46 186 4292,'0'0'5344,"-6"10"-4090,2-3-1154,-1 1 287,0 0 1,1 0-1,0 1 0,0-1 0,1 1 0,0 0 1,1 0-1,0 0 0,-1 13 0,32-63 3841,138-158 1268,-112 138-2958,-58 103-2180,-10-6-136,-1 0 0,-27 49 0,25-57 277,2 1 0,1 0 0,2 1 0,-11 45-1,21-71-446,0-1 0,0 1-1,1 0 1,0 0 0,0 0-1,0-1 1,0 1 0,0 0-1,1 0 1,0 0 0,2 6-1,-3-9-160,1 0-1,-1 0 1,1 0-1,-1 0 1,1-1-1,0 1 1,0 0-1,0 0 1,-1 0 0,1-1-1,0 1 1,0 0-1,0-1 1,0 1-1,0-1 1,2 1-1,-1 0-523,0-1 0,1 1-1,-1-1 1,0 0 0,0 0 0,1 0-1,-1 0 1,0 0 0,1-1 0,-1 1-1,2-1 1,5-4-3782,0-6-1409</inkml:trace>
</inkml:ink>
</file>

<file path=ppt/ink/ink1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4.439"/>
    </inkml:context>
    <inkml:brush xml:id="br0">
      <inkml:brushProperty name="width" value="0.025" units="cm"/>
      <inkml:brushProperty name="height" value="0.025" units="cm"/>
    </inkml:brush>
  </inkml:definitions>
  <inkml:trace contextRef="#ctx0" brushRef="#br0">137 0 16047,'0'0'5680,"-9"10"-5023,-6 9-485,0 1 0,1 0 0,1 1 0,1 0 0,1 1 0,1 1 0,1 0 0,-11 40 0,17-52-21,1 1 1,0-1-1,1 1 0,0 0 1,1-1-1,1 15 1,0-24-111,-1 0 1,0-1-1,1 1 1,-1 0-1,1 0 1,-1-1-1,1 1 1,0 0 0,0 0-1,0-1 1,0 1-1,0-1 1,0 1-1,0-1 1,1 0-1,-1 1 1,0-1 0,4 2-1,-3-2 17,0 0 1,1-1-1,-1 1 0,1-1 1,-1 0-1,0 1 0,1-1 1,-1 0-1,1 0 0,-1-1 1,1 1-1,-1 0 0,1-1 1,-1 0-1,0 1 0,1-1 1,-1 0-1,4-2 0,2-2 62,0 1-1,0-2 0,0 1 0,-1-1 0,1 0 0,-1 0 0,-1-1 0,1 0 0,-1 0 1,0-1-1,-1 0 0,0 0 0,0 0 0,-1 0 0,4-12 0,-1 3 48,-1 0 0,-1 0 0,0-1 0,-2 0-1,0 0 1,-1 0 0,0-18 0,-2 33-181,0 1-1,0-1 1,-1 0 0,1 1 0,0-1 0,-1 1-1,0-1 1,0 1 0,0-1 0,0 1 0,0 0-1,0-1 1,0 1 0,-1 0 0,1 0-1,-1 0 1,0 0 0,0 0 0,1 0 0,-1 0-1,0 1 1,-4-3 0,5 3-122,-1 1-1,0-1 1,1 1 0,-1 0-1,1-1 1,-1 1 0,0 0-1,1 0 1,-1 0 0,1 0 0,-1 0-1,0 0 1,1 0 0,-1 1-1,1-1 1,-1 1 0,1-1-1,-1 1 1,1 0 0,-1-1-1,1 1 1,-1 0 0,1 0-1,0 0 1,-1 0 0,1 0 0,0 0-1,0 0 1,0 1 0,0-1-1,0 0 1,0 1 0,0-1-1,1 0 1,-1 1 0,0 1-1,-7 17-4090,9-8-3883,5-8 428</inkml:trace>
</inkml:ink>
</file>

<file path=ppt/ink/ink1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4.827"/>
    </inkml:context>
    <inkml:brush xml:id="br0">
      <inkml:brushProperty name="width" value="0.025" units="cm"/>
      <inkml:brushProperty name="height" value="0.025" units="cm"/>
    </inkml:brush>
  </inkml:definitions>
  <inkml:trace contextRef="#ctx0" brushRef="#br0">124 50 6598,'0'0'15962,"-12"11"-15786,2-1 57,-1 0-1,1 1 0,1 0 1,0 0-1,1 1 1,0 0-1,1 0 0,0 1 1,1 0-1,0 1 1,1-1-1,0 1 0,2 0 1,-4 20-1,7-33-206,0 1-1,0-1 0,0 1 1,0-1-1,0 1 1,0-1-1,1 1 1,-1-1-1,0 0 1,1 1-1,-1-1 1,1 0-1,0 1 0,-1-1 1,1 0-1,0 0 1,0 0-1,0 1 1,0-1-1,0 0 1,0 0-1,0 0 1,0-1-1,0 1 0,0 0 1,1 0-1,-1-1 1,0 1-1,1 0 1,-1-1-1,0 1 1,1-1-1,-1 0 0,1 1 1,-1-1-1,0 0 1,1 0-1,-1 0 1,1 0-1,-1 0 1,1 0-1,-1-1 1,3 0-1,4 0 104,-1 0 0,1-1 0,0 0 0,-1 0 0,1-1 0,-1 0 0,7-4 0,2-2-53,0-1 1,-1-1-1,-1-1 1,1 0 0,-2-1-1,14-16 1,-21 22 9,0-1 1,0 0-1,0-1 1,-1 1-1,0-1 1,-1 0-1,0 0 1,-1-1-1,1 1 0,-2-1 1,1 0-1,1-19 1,-4 27-84,0 1 1,0-1 0,0 0-1,0 0 1,0 0 0,-1 0 0,1 1-1,0-1 1,-1 0 0,1 0-1,-1 1 1,0-1 0,0 0-1,1 1 1,-1-1 0,0 1-1,-1-1 1,1 1 0,0-1-1,0 1 1,0 0 0,-1-1-1,1 1 1,-1 0 0,1 0-1,-1 0 1,1 0 0,-1 0 0,0 1-1,0-1 1,1 0 0,-1 1-1,0-1 1,0 1 0,1 0-1,-1 0 1,0-1 0,0 1-1,0 0 1,0 1 0,1-1-1,-1 0 1,0 0 0,0 1-1,-2 0 1,-4 0-21,1 1 0,0 0 0,-1 0 0,1 1 0,0 0 0,0 0 1,0 1-1,1 0 0,-13 9 0,-23 32-80,39-41-158,1-1 0,0 0 0,0 1 0,0-1 0,0 1 0,1 0 0,-1 0 0,1 0 0,0-1-1,0 1 1,1 0 0,-1 0 0,1 5 0,0-8 85,0-1 0,1 1 0,-1 0 0,1-1 0,0 1 0,-1-1 0,1 1 0,-1 0 0,1-1 0,0 0-1,-1 1 1,1-1 0,0 1 0,0-1 0,-1 0 0,1 0 0,0 1 0,0-1 0,-1 0 0,1 0 0,0 0 0,0 0 0,0 0-1,-1 0 1,1 0 0,0 0 0,0 0 0,1 0 0,26-3-3199,5-5-2124,4-7-2595</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0.186"/>
    </inkml:context>
    <inkml:brush xml:id="br0">
      <inkml:brushProperty name="width" value="0.025" units="cm"/>
      <inkml:brushProperty name="height" value="0.025" units="cm"/>
    </inkml:brush>
  </inkml:definitions>
  <inkml:trace contextRef="#ctx0" brushRef="#br0">0 0 13485,'0'0'13420,"49"56"-12010,-38-21-738,-2 7-511,-1 6-129,0-5 0,-1 0-257,1-6-1376,2-9-321,-3-7-160,-3-9-1569</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3.177"/>
    </inkml:context>
    <inkml:brush xml:id="br0">
      <inkml:brushProperty name="width" value="0.025" units="cm"/>
      <inkml:brushProperty name="height" value="0.025" units="cm"/>
    </inkml:brush>
  </inkml:definitions>
  <inkml:trace contextRef="#ctx0" brushRef="#br0">1 0 17617,'0'0'14253,"69"29"-21940,-40-21 512,-1-1-6982</inkml:trace>
</inkml:ink>
</file>

<file path=ppt/ink/ink1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5.229"/>
    </inkml:context>
    <inkml:brush xml:id="br0">
      <inkml:brushProperty name="width" value="0.025" units="cm"/>
      <inkml:brushProperty name="height" value="0.025" units="cm"/>
    </inkml:brush>
  </inkml:definitions>
  <inkml:trace contextRef="#ctx0" brushRef="#br0">223 0 11211,'0'0'7847,"-11"5"-6758,-11 5-358,2 0 0,0 2-1,-30 21 1,42-27-490,1 0 1,-1 0-1,1 1 0,0 1 0,0-1 1,1 1-1,0 0 0,0 0 0,1 1 0,0 0 1,1 0-1,-7 16 0,11-22-228,-3 7 1,0 1 0,1 0 0,0 0 0,0 16 0,2-25 8,0-1 1,0 1 0,0-1 0,0 1 0,0 0 0,0-1-1,1 1 1,-1 0 0,1-1 0,-1 1 0,1-1 0,0 1-1,-1-1 1,1 0 0,0 1 0,0-1 0,0 0 0,0 1-1,0-1 1,0 0 0,0 0 0,1 0 0,-1 0 0,0 0-1,1 0 1,-1 0 0,0 0 0,1-1 0,-1 1 0,1 0-1,0-1 1,-1 1 0,1-1 0,-1 0 0,1 0 0,0 1 0,2-1-1,3-1 119,1 0-1,-1 0 1,0 0-1,0-1 0,0 0 1,0-1-1,0 1 1,0-1-1,-1-1 1,1 1-1,-1-1 0,0 0 1,0 0-1,0-1 1,8-9-1,-6 6 103,0 0 0,-1-1 0,0 0 0,0 0 0,-1-1 0,0 0 0,-1 0 0,0 0 0,6-19 0,-10 27-195,-1-1 0,1 0 0,0 1 0,-1-1 0,1 0 0,-1 1 0,0-1 0,0 0 0,0 1 0,0-1 0,0 0-1,-1 0 1,1 1 0,-1-1 0,1 1 0,-1-1 0,0 0 0,0 1 0,-1 0 0,1-1 0,0 1 0,-1 0 0,1-1 0,-4-2 0,2 3-214,-1-1 1,1 1-1,-1 0 0,0 1 1,0-1-1,0 1 0,1-1 0,-1 1 1,0 0-1,-1 1 0,1-1 1,0 1-1,0-1 0,0 1 0,-6 1 1,10-1-96,-1 0 0,0 0 0,0 0 0,1 1 0,-1-1 1,0 0-1,0 0 0,1 1 0,-1-1 0,0 0 0,0 1 0,1-1 1,-1 0-1,0 1 0,1-1 0,-1 1 0,1-1 0,-1 1 0,1 0 1,-1-1-1,1 1 0,-1 0 0,1-1 0,-1 2 0,-2 13-10273,3-6 1469</inkml:trace>
</inkml:ink>
</file>

<file path=ppt/ink/ink1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5.555"/>
    </inkml:context>
    <inkml:brush xml:id="br0">
      <inkml:brushProperty name="width" value="0.025" units="cm"/>
      <inkml:brushProperty name="height" value="0.025" units="cm"/>
    </inkml:brush>
  </inkml:definitions>
  <inkml:trace contextRef="#ctx0" brushRef="#br0">199 58 12172,'0'0'2829,"9"-9"668,27-30-471,-31 30 2644,-15 13-4611,-16 14-1440,-2 10 646,2 1-1,0 1 1,-38 58 0,55-73-155,0 0-1,1 1 0,0 0 1,1 0-1,1 1 1,1-1-1,1 1 1,0 1-1,1-1 1,-2 31-1,5-45-200,0 0-1,0 0 1,1-1-1,-1 1 1,1 0-1,0 0 0,-1 0 1,1 0-1,1 0 1,-1-1-1,0 1 1,1-1-1,-1 1 1,1-1-1,0 1 1,0-1-1,0 0 1,0 0-1,0 0 0,0 0 1,0 0-1,1 0 1,-1-1-1,1 1 1,-1-1-1,1 1 1,0-1-1,5 1 1,3 1-1228,0 0 1,0-2-1,1 1 1,-1-1 0,1-1-1,13-1 1,19-2-6204</inkml:trace>
</inkml:ink>
</file>

<file path=ppt/ink/ink1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5.900"/>
    </inkml:context>
    <inkml:brush xml:id="br0">
      <inkml:brushProperty name="width" value="0.025" units="cm"/>
      <inkml:brushProperty name="height" value="0.025" units="cm"/>
    </inkml:brush>
  </inkml:definitions>
  <inkml:trace contextRef="#ctx0" brushRef="#br0">1 208 13004,'0'0'11067,"9"1"-9530,0-1-1367,0 0 0,0-1 0,0 0-1,0 0 1,0-1 0,0 0 0,-1-1-1,1 0 1,-1 0 0,1-1 0,-1 0-1,0-1 1,12-8 0,11-8 31,-1-2-1,31-30 1,-61 53-198,11-9 342,-1-1 1,-1 0-1,0 0 0,13-20 1,-55 82-417,-20 38 526,48-82-813,1 1 0,1 0-1,0 0 1,0 0 0,1 0-1,0 0 1,0 0 0,0 14 0,2-23 171,0 0 1,1 1-1,-1-1 0,0 0 1,0 1-1,1-1 1,-1 0-1,0 0 1,0 1-1,1-1 1,-1 0-1,0 0 0,1 0 1,-1 0-1,0 1 1,1-1-1,-1 0 1,0 0-1,1 0 1,-1 0-1,1 0 0,-1 0 1,0 0-1,1 0 1,-1 0-1,0 0 1,1 0-1,-1 0 1,1 0-1,-1 0 0,0 0 1,1-1-1,-1 1 1,1 0-1,1 0-864,17-4-5937</inkml:trace>
</inkml:ink>
</file>

<file path=ppt/ink/ink1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6.239"/>
    </inkml:context>
    <inkml:brush xml:id="br0">
      <inkml:brushProperty name="width" value="0.025" units="cm"/>
      <inkml:brushProperty name="height" value="0.025" units="cm"/>
    </inkml:brush>
  </inkml:definitions>
  <inkml:trace contextRef="#ctx0" brushRef="#br0">230 0 20147,'0'0'1505,"-55"42"1090,28-15-962,3 4-479,5-1-161,6 2-609,8-3-256,5-3-128,0-3-641,0-7-1953,3-5-481</inkml:trace>
  <inkml:trace contextRef="#ctx0" brushRef="#br0" timeOffset="1">0 134 18353,'0'0'5894,"74"-2"-4773,-35-3-609,6-2-415,5 1-194,3-3-1984,1-3-3012,-5-2-2434</inkml:trace>
</inkml:ink>
</file>

<file path=ppt/ink/ink1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6.600"/>
    </inkml:context>
    <inkml:brush xml:id="br0">
      <inkml:brushProperty name="width" value="0.025" units="cm"/>
      <inkml:brushProperty name="height" value="0.025" units="cm"/>
    </inkml:brush>
  </inkml:definitions>
  <inkml:trace contextRef="#ctx0" brushRef="#br0">157 1 12620,'0'0'10799,"-11"6"-9090,7-4-1551,-46 27 1405,47-28-1452,1 1 0,-1-1 0,1 1 0,-1 0 0,1 0 1,0 0-1,-1 1 0,1-1 0,0 0 0,1 1 0,-1 0 0,0-1 0,1 1 0,-1 0 0,1 0 0,0 0 1,-2 5-1,4-7-109,-1-1-1,1 1 1,-1 0 0,0-1 0,1 1 0,0-1 0,-1 1 0,1 0 0,-1-1 0,1 1 0,-1-1 0,1 0 0,0 1 0,0-1 0,-1 1 0,1-1-1,0 0 1,-1 0 0,1 1 0,0-1 0,0 0 0,0 0 0,-1 0 0,1 0 0,1 0 0,27 3-180,-21-2-25,13 1-365,0 2 0,34 9 1,-51-12 494,1 0 1,-1 1 0,0-1-1,0 1 1,0 0 0,0 0-1,0 0 1,0 0 0,0 1-1,-1 0 1,1-1 0,-1 1-1,0 1 1,0-1 0,0 0-1,0 1 1,-1 0 0,1-1-1,2 7 1,-5-7 98,0-1 0,0 1 0,0-1-1,0 0 1,0 1 0,-1-1 0,1 1 0,-1-1 0,1 0 0,-1 1 0,0-1-1,0 0 1,0 0 0,0 1 0,-1-1 0,1 0 0,-1 0 0,1 0-1,-1-1 1,0 1 0,1 0 0,-1-1 0,0 1 0,0-1 0,0 1 0,0-1-1,0 0 1,-1 0 0,-3 1 0,-10 6 321,-1-1 0,-30 9-1,42-14-304,-8 2-156,-1 0 0,1 0-1,-1-1 1,0-1 0,1-1 0,-1 0 0,-23-1 0,36 0-153,0-1 0,0 1 0,0 0 0,0-1-1,0 1 1,0 0 0,0-1 0,0 0 0,0 1 0,0-1 0,0 1 0,0-1 0,0 0 0,0 0 0,1 0 0,-1 1 0,0-1-1,1 0 1,-1 0 0,1 0 0,-1 0 0,1 0 0,-1 0 0,1 0 0,-1 0 0,1 0 0,0 0 0,0 0 0,0-1-1,-1 1 1,1 0 0,0-1 0,-1-25-9737</inkml:trace>
</inkml:ink>
</file>

<file path=ppt/ink/ink1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6.975"/>
    </inkml:context>
    <inkml:brush xml:id="br0">
      <inkml:brushProperty name="width" value="0.025" units="cm"/>
      <inkml:brushProperty name="height" value="0.025" units="cm"/>
    </inkml:brush>
  </inkml:definitions>
  <inkml:trace contextRef="#ctx0" brushRef="#br0">0 19 16015,'0'0'2595,"51"-14"-257,-20 10-1057,3 3-704,0 1-385,1 0-192,-1 0-673,-4 1-1921,4 3-2499,-4-3-4805</inkml:trace>
  <inkml:trace contextRef="#ctx0" brushRef="#br0" timeOffset="1">624 6 14510,'0'0'9385,"-55"59"-8328,30-37-161,-2 3-95,5 0-160,-1-3-193,8 1-288,6-3-96,3-6-768,3-4-1378,3-6-833</inkml:trace>
</inkml:ink>
</file>

<file path=ppt/ink/ink1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7.348"/>
    </inkml:context>
    <inkml:brush xml:id="br0">
      <inkml:brushProperty name="width" value="0.025" units="cm"/>
      <inkml:brushProperty name="height" value="0.025" units="cm"/>
    </inkml:brush>
  </inkml:definitions>
  <inkml:trace contextRef="#ctx0" brushRef="#br0">164 66 17136,'-8'-1'2141,"3"-1"-1864,0 1 1,-1 0 0,1 0-1,0 0 1,-1 0-1,1 1 1,-1 0 0,1 0-1,-1 1 1,1 0-1,-1 0 1,1 0 0,0 0-1,0 1 1,-1 0-1,1 0 1,0 0 0,1 1-1,-1-1 1,0 1-1,1 1 1,-1-1 0,1 0-1,0 1 1,0 0-1,1 0 1,-6 6 0,8-7-209,-1-1 1,1 1-1,-1 0 0,1-1 1,0 1-1,0 0 1,0 0-1,0 0 1,1 0-1,-1 0 1,1 0-1,-1 5 1,2-7-27,-1 0 1,0 0 0,0 0 0,1 1-1,-1-1 1,1 0 0,-1 0 0,1 0-1,-1 0 1,1-1 0,0 1 0,-1 0-1,1 0 1,0 0 0,0 0 0,0-1-1,0 1 1,0 0 0,-1-1 0,1 1-1,0-1 1,0 1 0,1-1 0,-1 1-1,0-1 1,0 0 0,0 1 0,0-1-1,0 0 1,0 0 0,0 0 0,0 0-1,1 0 1,1 0 0,7 0 37,0 0 1,0-1-1,0 0 1,0-1-1,0 0 1,0 0-1,-1-1 0,1 0 1,-1-1-1,13-7 1,-18 9-101,-1 0 0,1-1 1,-1 1-1,1-1 0,-1 0 0,0 0 1,0 0-1,0 0 0,0-1 0,-1 1 1,1-1-1,-1 0 0,0 0 0,0 0 1,-1 0-1,1 0 0,-1 0 0,0 0 1,0 0-1,0-1 0,0 1 0,-1 0 1,0-1-1,0 1 0,0 0 0,-1-7 1,1 9 1,-1 0 0,1 0 0,-1 0 1,1 0-1,-1 0 0,0 0 0,0 0 0,0 0 1,0 0-1,0 0 0,-1 1 0,1-1 1,0 1-1,-1-1 0,1 1 0,-1-1 1,1 1-1,-1 0 0,0 0 0,0 0 0,1 0 1,-1 0-1,0 0 0,0 0 0,0 0 1,0 1-1,0-1 0,0 1 0,0 0 1,0-1-1,-1 1 0,1 0 0,0 0 1,0 0-1,0 1 0,0-1 0,0 0 0,-4 2 1,1-1-39,-1 0 0,1 1 1,-1-1-1,1 1 0,0 0 0,0 1 1,0-1-1,0 1 0,0 0 0,1 0 1,-1 1-1,1-1 0,-7 9 1,7-7-327,1 0 0,0 1 1,1-1-1,-1 1 1,1 0-1,0 0 0,0 0 1,1 0-1,-1 7 1,1 33-6710,3-22 6</inkml:trace>
</inkml:ink>
</file>

<file path=ppt/ink/ink1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7.691"/>
    </inkml:context>
    <inkml:brush xml:id="br0">
      <inkml:brushProperty name="width" value="0.025" units="cm"/>
      <inkml:brushProperty name="height" value="0.025" units="cm"/>
    </inkml:brush>
  </inkml:definitions>
  <inkml:trace contextRef="#ctx0" brushRef="#br0">107 48 16592,'0'0'2236,"-7"9"-501,-14 12-585,10-11-346,0 1 0,0 1 0,1 0 0,1 0 0,-16 26 0,25-38-772,0 1 1,-1-1-1,1 1 0,0-1 1,0 0-1,0 1 0,0-1 1,-1 1-1,1-1 0,0 1 1,0-1-1,0 1 0,0-1 1,0 1-1,0-1 0,0 1 1,0-1-1,0 1 0,1-1 1,-1 1-1,0-1 0,0 1 1,0-1-1,0 1 0,1-1 1,-1 0-1,0 1 0,1-1 0,-1 1 1,0-1-1,1 0 0,-1 1 1,0-1-1,1 1 0,20 1 699,22-16-36,-33 9-594,-1-2 1,0 1-1,0-1 0,-1-1 0,15-15 0,-20 20 22,-1 0-1,0 0 1,0-1 0,0 1-1,0 0 1,0-1-1,-1 1 1,1-1 0,-1 1-1,0-1 1,0 0 0,0 0-1,-1 1 1,1-1-1,-1 0 1,0 0 0,0 0-1,0 1 1,-1-1-1,0 0 1,-1-5 0,1 7-66,-1-1 1,1 1-1,-1-1 1,0 1-1,0 0 1,0 0-1,0 0 1,0 0 0,0 0-1,-1 0 1,1 0-1,-1 1 1,1-1-1,-1 1 1,0 0-1,0 0 1,1 0-1,-1 0 1,0 0 0,0 1-1,0-1 1,-6 1-1,6-1-254,-1 1 0,1 0 0,-1 0 0,1 1 0,-1-1 0,1 1 0,-1-1 0,-5 3 0,7-2-350,1-1 0,-1 1 1,1 0-1,-1 0 0,1 0 1,-1 0-1,1 0 0,0 0 1,0 0-1,-1 0 0,1 0 1,0 1-1,0-1 0,0 0 0,0 1 1,1-1-1,-1 1 0,-1 1 1</inkml:trace>
</inkml:ink>
</file>

<file path=ppt/ink/ink1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8.281"/>
    </inkml:context>
    <inkml:brush xml:id="br0">
      <inkml:brushProperty name="width" value="0.025" units="cm"/>
      <inkml:brushProperty name="height" value="0.025" units="cm"/>
    </inkml:brush>
  </inkml:definitions>
  <inkml:trace contextRef="#ctx0" brushRef="#br0">129 0 12139,'0'0'5947,"9"14"-4527,32 42-133,0-2-425,57 101 0,-94-146-849,0-1 1,0 0-1,0 1 0,-1 0 0,-1 0 0,1 0 0,-2 0 1,1 0-1,-1 0 0,0 1 0,-1-1 0,0 0 0,-1 1 1,0-1-1,0 0 0,-1 0 0,0 0 0,-1 0 0,0 0 1,0 0-1,-1-1 0,0 1 0,0-1 0,-1 0 0,0 0 1,-1-1-1,1 0 0,-2 0 0,-7 8 0,-4 3-205,-1-2-1,-1 0 1,-38 23-1,-29 6-3734,13-17-3045</inkml:trace>
</inkml:ink>
</file>

<file path=ppt/ink/ink1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8.874"/>
    </inkml:context>
    <inkml:brush xml:id="br0">
      <inkml:brushProperty name="width" value="0.025" units="cm"/>
      <inkml:brushProperty name="height" value="0.025" units="cm"/>
    </inkml:brush>
  </inkml:definitions>
  <inkml:trace contextRef="#ctx0" brushRef="#br0">1 242 4452,'0'0'8307,"11"1"-7047,57-2 950,0-2 0,126-23 0,-36 2-785,1127-66 1971,5 70-4222,-810 16 520,-370 4 260,87-2 159,200-26 1,-375 25-60,-14 3-40,1-1 1,-1 0-1,0-1 0,1 1 0,-1-2 0,0 1 0,0-1 1,11-6-1,-21 5 44,-12 2-95,-18-1-566,30 3 448,-34-4-2963,0-2-3250</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3.537"/>
    </inkml:context>
    <inkml:brush xml:id="br0">
      <inkml:brushProperty name="width" value="0.025" units="cm"/>
      <inkml:brushProperty name="height" value="0.025" units="cm"/>
    </inkml:brush>
  </inkml:definitions>
  <inkml:trace contextRef="#ctx0" brushRef="#br0">149 0 17104,'0'0'9214,"-8"3"-5968,-6 1-2688,1 0 1,0 2 0,-24 12-1,32-15-489,0 0 0,0 0 1,0 1-1,0 0 0,0 0 0,1 0 1,0 0-1,-1 1 0,2 0 0,-1 0 0,1 0 1,-1 0-1,-2 7 0,9-10-69,0-1 0,1-1 0,-1 1 0,0 0 0,1-1 0,-1 0 0,0 1 0,1-1 0,-1-1 0,1 1 0,3-1 0,80-26-1101,-71 20 832,0 1-1,0 1 0,1 1 0,-1 0 0,1 1 0,18-1 1,-34 4 312,0 0 1,0 1 0,0-1 0,0 0-1,0 0 1,0 1 0,0-1 0,0 0-1,-1 1 1,1-1 0,0 1 0,0-1-1,-1 1 1,1-1 0,0 1 0,0 0-1,-1-1 1,1 1 0,-1 0 0,1 0-1,-1-1 1,1 1 0,-1 0 0,1 0-1,-1 0 1,0-1 0,1 1 0,-1 0-1,0 0 1,0 0 0,1 0 0,-1 0-1,0 0 1,0 0 0,0 0 0,0 0-1,0 0 1,-1 0 0,1-1 0,0 1-1,0 0 1,-1 0 0,1 0 0,-1 1-1,0 4 115,-1 0 0,0 0-1,0 0 1,-1-1 0,-5 11-1,-4 2-147,-1 1-1,-1-2 0,-1 0 1,-1 0-1,0-1 0,-1-2 1,-31 23-1,31-31-89,17-17-236,17-17-1482,41-38-7160,-22 26 1981</inkml:trace>
</inkml:ink>
</file>

<file path=ppt/ink/ink1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9.588"/>
    </inkml:context>
    <inkml:brush xml:id="br0">
      <inkml:brushProperty name="width" value="0.025" units="cm"/>
      <inkml:brushProperty name="height" value="0.025" units="cm"/>
    </inkml:brush>
  </inkml:definitions>
  <inkml:trace contextRef="#ctx0" brushRef="#br0">0 438 15022,'0'0'3161,"12"-3"-2136,11-5-500,-1-1 1,1-1 0,-1-1-1,-1-1 1,35-25 0,103-89 1001,-150 118-1409,8-6 77,12-9 475,0-2-1,-1 0 0,-2-2 1,-1-1-1,31-44 1,-132 208-516,67-116-229,0 0-1,1 0 0,1 1 1,1 0-1,-3 24 1,8-44-80,1 1 0,0-1 0,0 0 0,0 1 1,-1-1-1,1 0 0,0 1 0,0-1 0,1 0 0,-1 0 0,0 1 1,0-1-1,1 0 0,-1 1 0,1-1 0,-1 0 0,1 0 1,-1 0-1,1 0 0,1 2 0,0-2-217,-1 0-1,1-1 1,-1 1-1,1-1 1,0 1 0,-1-1-1,1 0 1,0 1-1,0-1 1,-1 0 0,1 0-1,0-1 1,-1 1 0,1 0-1,0 0 1,2-2-1,20-5-5728</inkml:trace>
</inkml:ink>
</file>

<file path=ppt/ink/ink1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9.933"/>
    </inkml:context>
    <inkml:brush xml:id="br0">
      <inkml:brushProperty name="width" value="0.025" units="cm"/>
      <inkml:brushProperty name="height" value="0.025" units="cm"/>
    </inkml:brush>
  </inkml:definitions>
  <inkml:trace contextRef="#ctx0" brushRef="#br0">171 1 19538,'0'0'2659,"-49"78"-1762,23-43 32,5 1-257,1-2-287,6-3-289,6-4-64,4-6 32,4-5-705,0-6-512,0-6-224,-3-4-1121,-7 0-2499,-5-9-7975</inkml:trace>
</inkml:ink>
</file>

<file path=ppt/ink/ink1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50.288"/>
    </inkml:context>
    <inkml:brush xml:id="br0">
      <inkml:brushProperty name="width" value="0.025" units="cm"/>
      <inkml:brushProperty name="height" value="0.025" units="cm"/>
    </inkml:brush>
  </inkml:definitions>
  <inkml:trace contextRef="#ctx0" brushRef="#br0">1 0 18001,'0'0'4708,"52"0"-3554,-23 0-482,9 0-512,4 2-128,-1 2-224,-1-2-2146,-4-2-2787,-7 0-7078</inkml:trace>
</inkml:ink>
</file>

<file path=ppt/ink/ink1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50.646"/>
    </inkml:context>
    <inkml:brush xml:id="br0">
      <inkml:brushProperty name="width" value="0.025" units="cm"/>
      <inkml:brushProperty name="height" value="0.025" units="cm"/>
    </inkml:brush>
  </inkml:definitions>
  <inkml:trace contextRef="#ctx0" brushRef="#br0">169 36 19603,'0'0'4318,"9"-6"-2455,0 0-1417,-7 4-347,1-1 0,0 1 0,0 0 1,0 0-1,0 0 0,0 1 1,1-1-1,-1 1 0,0-1 1,1 1-1,-1 0 0,1 1 0,-1-1 1,1 0-1,6 1 0,-9 0-71,1 1-1,-1 0 1,1-1-1,-1 1 1,0 0-1,0-1 1,1 1-1,-1 0 0,0 0 1,0 0-1,0 0 1,0 0-1,0 0 1,0 1-1,0-1 1,0 0-1,-1 0 1,1 1-1,0-1 0,-1 0 1,1 1-1,-1-1 1,1 1-1,-1-1 1,0 1-1,1-1 1,-1 1-1,0-1 1,0 1-1,0-1 1,0 1-1,-1 2 0,1 2 29,-1 1 0,1-1 0,-1 0 0,0 1 0,-1-1 0,-3 11 0,-1-6 103,-1 0 1,0-1-1,0 0 1,-1 0-1,0-1 1,-11 9-1,-5 7 155,23-19-101,11-6-204,26-5-364,-9 0-67,-26 6 400,0 0 0,0 0 0,0 0 0,0 0 0,0 0 0,0 0-1,0 0 1,0 0 0,0 1 0,-1-1 0,1 0 0,-1 0 0,1 1 0,-1-1 0,1 0 0,-1 1 0,0-1 0,0 0-1,1 1 1,-1-1 0,0 1 0,0-1 0,0 0 0,-1 1 0,1-1 0,-1 2 0,-5 42 31,2-41 80,1 1-1,-1-1 1,0 0 0,0 0 0,0 0 0,-1-1-1,1 0 1,-1 1 0,0-2 0,-6 4-1,-58 24 1778,46-21-1468,5-1-301,0 0-88,0-1-1,-33 8 1,59-18-1360,0 0 0,0-1 0,-1 0 0,14-8 0,6-5-3286,10-1-1406,2-1-2947</inkml:trace>
  <inkml:trace contextRef="#ctx0" brushRef="#br0" timeOffset="1">603 154 10154,'0'0'14958,"-62"63"-14574,29-38-64,5 1-95,-1 1-129,8-5-64,1-2-32,5-2-609,4-9-1120,4-5-2211</inkml:trace>
</inkml:ink>
</file>

<file path=ppt/ink/ink1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50.988"/>
    </inkml:context>
    <inkml:brush xml:id="br0">
      <inkml:brushProperty name="width" value="0.025" units="cm"/>
      <inkml:brushProperty name="height" value="0.025" units="cm"/>
    </inkml:brush>
  </inkml:definitions>
  <inkml:trace contextRef="#ctx0" brushRef="#br0">80 8 15439,'0'0'2647,"-8"-2"-533,0 0-1841,4 1 76,0 1-1,0-1 1,0 0-1,0 1 1,0 0-1,0 0 1,-7 1-1,10-1-290,0 1-1,-1-1 0,1 1 0,0-1 1,-1 1-1,1 0 0,0 0 0,0-1 1,0 1-1,0 0 0,0 0 1,0 0-1,0 0 0,0 0 0,0 0 1,0 1-1,1-1 0,-1 0 1,0 0-1,1 1 0,-1-1 0,1 0 1,-1 1-1,1-1 0,0 0 1,0 1-1,-1-1 0,1 1 0,0-1 1,0 2-1,0 1-8,0 1 0,-1-1-1,1 1 1,1-1 0,-1 0 0,1 1-1,0-1 1,-1 0 0,2 0 0,-1 1-1,1-1 1,3 7 0,-3-8-10,0-1 1,0 0-1,0 0 1,0 0-1,0 0 1,0-1-1,1 1 1,-1-1-1,1 1 1,-1-1-1,1 0 1,0 0-1,-1 0 0,1 0 1,0 0-1,0-1 1,0 1-1,0-1 1,-1 0-1,6 0 1,0 0 71,1 0 0,-1 0 0,0-1 0,1 0 0,-1-1 1,0 0-1,0 0 0,0 0 0,15-8 0,-20 8-78,0 0 0,1 0 0,-1 0 1,0-1-1,0 1 0,-1-1 0,1 0 0,0 1 0,-1-1 0,0 0 0,1-1 0,-1 1 0,0 0 1,-1-1-1,1 1 0,-1-1 0,1 1 0,-1-1 0,0 0 0,-1 1 0,1-1 0,-1 0 0,1-7 1,-1 10-30,-1 0 0,1 0 1,0 0-1,-1 0 1,1 0-1,-1 0 1,0 0-1,1 0 1,-1 0-1,0 0 0,1 0 1,-1 0-1,0 0 1,0 1-1,0-1 1,0 0-1,0 0 1,0 1-1,0-1 0,0 1 1,0-1-1,0 1 1,0-1-1,0 1 1,0 0-1,0 0 1,0-1-1,0 1 0,-1 0 1,1 0-1,0 0 1,0 0-1,0 0 1,0 1-1,-1-1 0,-1 1 1,-2-1-65,-1 1 0,1-1 0,0 2 0,0-1 0,0 0 0,-1 1 0,-5 3 1,3 0-123,0 0 1,1 1-1,0 0 1,0 0 0,0 1-1,1 0 1,0 0 0,0 0-1,1 1 1,0 0 0,-7 14-1,10-17-536,0 1 0,0-1 0,1 1-1,0-1 1,-1 1 0,2 0 0,-1 7-1,3 2-5105,9-2-3619</inkml:trace>
</inkml:ink>
</file>

<file path=ppt/ink/ink1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51.378"/>
    </inkml:context>
    <inkml:brush xml:id="br0">
      <inkml:brushProperty name="width" value="0.025" units="cm"/>
      <inkml:brushProperty name="height" value="0.025" units="cm"/>
    </inkml:brush>
  </inkml:definitions>
  <inkml:trace contextRef="#ctx0" brushRef="#br0">63 5 13357,'0'0'2274,"-8"9"630,5-5-2639,-32 43 2752,33-44-2827,0-1-1,0 1 0,0 0 0,1 0 1,-1 0-1,1 0 0,0 0 0,0 1 1,0-1-1,1 0 0,-1 1 0,1-1 1,-1 0-1,1 1 0,0-1 0,0 0 1,1 5-1,0-7-164,-1-1 1,1 1-1,0-1 1,-1 1-1,1 0 1,0-1-1,-1 1 1,1-1-1,0 0 1,-1 1-1,1-1 1,0 0-1,0 1 1,-1-1-1,1 0 1,0 0-1,0 1 1,0-1-1,0 0 1,-1 0-1,1 0 1,0 0-1,0 0 1,0 0-1,0-1 1,-1 1-1,1 0 1,0 0-1,0 0 1,0-1-1,-1 1 1,1-1-1,0 1 1,1-1-1,25-15 1426,-21 10-1083,0-1 0,-1 0-1,1 1 1,-2-2 0,1 1 0,-1-1-1,4-7 1,-7 14-342,-1-1 0,1 1 1,-1 0-1,1 0 0,-1-1 1,1 1-1,-1 0 0,0-1 0,1 1 1,-1 0-1,0-1 0,0 1 0,0-1 1,0 1-1,0 0 0,-1-1 1,1 1-1,0 0 0,0-1 0,-1 1 1,1 0-1,-1-1 0,0 1 0,1 0 1,-1 0-1,0-1 0,0 1 1,1 0-1,-1 0 0,0 0 0,0 0 1,0 0-1,0 0 0,-1 1 0,1-1 1,0 0-1,0 1 0,0-1 1,-1 0-1,1 1 0,0-1 0,-1 1 1,1 0-1,0-1 0,-1 1 0,1 0 1,0 0-1,-1 0 0,1 0 0,-3 0 1,-21 0-1546,9 2-3454,9 0-1518</inkml:trace>
</inkml:ink>
</file>

<file path=ppt/ink/ink1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54.703"/>
    </inkml:context>
    <inkml:brush xml:id="br0">
      <inkml:brushProperty name="width" value="0.025" units="cm"/>
      <inkml:brushProperty name="height" value="0.025" units="cm"/>
    </inkml:brush>
  </inkml:definitions>
  <inkml:trace contextRef="#ctx0" brushRef="#br0">199 19 12204,'0'0'10142,"-9"-5"-9848,7 3-263,-1 1 0,0-1 0,1 1-1,-1-1 1,0 1 0,0 0 0,0 0 0,1 1-1,-1-1 1,0 0 0,0 1 0,0 0 0,-4 0-1,4 1 3,0 0-1,0 0 1,0 1-1,0-1 0,0 1 1,1 0-1,-1-1 1,0 1-1,1 1 0,0-1 1,-1 0-1,1 1 0,0-1 1,0 1-1,0-1 1,1 1-1,-3 4 0,3-6-10,-23 37 389,-21 41 0,40-69-375,0 1 0,1 0 0,0-1-1,1 1 1,0 1 0,1-1-1,0 0 1,0 1 0,1 20 0,2-31-33,0 0 1,-1 0 0,1 0 0,0 0 0,0 0 0,0 0 0,0 0 0,0-1 0,0 1 0,0 0 0,1-1 0,-1 1 0,0 0-1,0-1 1,0 0 0,1 1 0,-1-1 0,0 0 0,1 1 0,-1-1 0,0 0 0,0 0 0,1 0 0,-1 0 0,0 0 0,1-1-1,-1 1 1,3-1 0,41-7-1062,20-21-2340,-62 27 2582,1 0-1,0 0 1,-1-1-1,0 1 1,1-1-1,-1 0 1,0 0-1,3-4 0,-4 0-3955</inkml:trace>
</inkml:ink>
</file>

<file path=ppt/ink/ink1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55.047"/>
    </inkml:context>
    <inkml:brush xml:id="br0">
      <inkml:brushProperty name="width" value="0.025" units="cm"/>
      <inkml:brushProperty name="height" value="0.025" units="cm"/>
    </inkml:brush>
  </inkml:definitions>
  <inkml:trace contextRef="#ctx0" brushRef="#br0">1 90 9801,'0'0'10218,"51"-28"-10058,-23 16-96,0 2-32,-3 0-224,-1 2-1185,-6 0-641,-9 1-769,-9 1-1569</inkml:trace>
</inkml:ink>
</file>

<file path=ppt/ink/ink1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55.404"/>
    </inkml:context>
    <inkml:brush xml:id="br0">
      <inkml:brushProperty name="width" value="0.025" units="cm"/>
      <inkml:brushProperty name="height" value="0.025" units="cm"/>
    </inkml:brush>
  </inkml:definitions>
  <inkml:trace contextRef="#ctx0" brushRef="#br0">15 0 10954,'0'0'7565,"-4"8"-7336,2-3-222,1-3 3,0-1-1,0 1 0,0 0 1,0 0-1,0 0 1,1 0-1,-1 0 1,1 0-1,-1 0 1,1 0-1,0 0 0,0 2 1,0-3 2,1 0 0,0 0 0,0 0 0,0 0 0,-1 0 0,1 0 1,0 0-1,0-1 0,0 1 0,0 0 0,1-1 0,-1 1 0,0-1 0,0 1 0,0-1 1,0 1-1,1-1 0,-1 0 0,0 0 0,0 1 0,1-1 0,-1 0 0,0 0 0,0 0 0,1 0 1,-1-1-1,0 1 0,2-1 0,12 1 92,0-2 0,0 1 0,1-2 0,-1 0 0,17-7 0,13-6-4812,-42 13 1404</inkml:trace>
  <inkml:trace contextRef="#ctx0" brushRef="#br0" timeOffset="1">22 148 12524,'0'0'4484,"62"-52"-3363,-34 37-480,1 1-545,0 9-96,-2 4-192,-3 1-1282,-3 0-2594,0-2-9000</inkml:trace>
</inkml:ink>
</file>

<file path=ppt/ink/ink1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59.158"/>
    </inkml:context>
    <inkml:brush xml:id="br0">
      <inkml:brushProperty name="width" value="0.025" units="cm"/>
      <inkml:brushProperty name="height" value="0.025" units="cm"/>
    </inkml:brush>
  </inkml:definitions>
  <inkml:trace contextRef="#ctx0" brushRef="#br0">0 1085 8936,'0'0'6695,"26"-51"-5766,10 14-193,20-16-31,18-21 0,21-16 95,19-15-319,12-9-225,8-4-192,-2-2-32,-4 5-800,-8 7-1635,-14 9-2529</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3.879"/>
    </inkml:context>
    <inkml:brush xml:id="br0">
      <inkml:brushProperty name="width" value="0.025" units="cm"/>
      <inkml:brushProperty name="height" value="0.025" units="cm"/>
    </inkml:brush>
  </inkml:definitions>
  <inkml:trace contextRef="#ctx0" brushRef="#br0">71 425 16432,'-5'9'3560,"-7"13"-1243,1 0 0,-16 47-1,23-58-1776,1 0 0,0 1 0,1 0-1,0-1 1,1 1 0,1 0 0,0 0-1,0 0 1,3 16 0,-2-26-529,-1 0 0,1 0 0,0 0 0,-1 0 1,1 0-1,0 0 0,0 0 0,0 0 0,1 0 0,-1-1 0,0 1 1,1 0-1,-1-1 0,1 1 0,0-1 0,-1 0 0,1 0 0,0 1 0,0-1 1,0 0-1,0 0 0,0-1 0,0 1 0,0 0 0,0-1 0,0 1 1,0-1-1,0 0 0,0 1 0,0-1 0,0 0 0,1 0 0,-1-1 1,2 1-1,2-1-8,-1 0 0,1 0 0,-1 0 0,1-1 0,-1 1 0,0-1 0,0-1 1,1 1-1,-1-1 0,-1 0 0,10-6 0,-3-3-3,-1-1 0,1 1 0,-2-2 0,0 1 0,-1-1 0,0-1 0,-1 1 0,-1-1 0,0-1 0,-1 1 0,4-21 0,0-9 0,-1-1 0,2-78 0,-9 105 0,1-18 0,-5-48 0,2 75 0,0 0 0,-1 0 0,0 0 0,-1 0 0,0 0 0,-1 1 0,0-1 0,0 1 0,-9-14 0,11 20 0,1 1 0,-1 0 0,0-1 0,1 1 0,-1 0 0,0 0 0,0 0 0,-1 0 0,1 1 0,0-1 0,-1 0 0,1 1 0,-1 0 0,1-1 0,-1 1 0,1 0 0,-1 0 0,0 1 0,-3-2 0,3 3 0,1-1 0,-1 0 0,0 1 0,1-1 0,-1 1 0,1 0 0,-1 0 0,1 0 0,-1 0 0,1 0 0,0 0 0,0 1 0,-1-1 0,1 1 0,0 0 0,-3 3 0,-3 4 0,0 1 0,1 0 0,0 0 0,1 1 0,0 0 0,0 0 0,-4 15 0,5-13 0,1 0 0,1 0 0,0 0 0,-2 27 0,4-36 0,1 0 0,0-1 0,0 1 0,0-1 0,0 1 0,1 0 0,0-1 0,-1 1 0,1-1 0,0 1 0,1-1 0,-1 0 0,1 1 0,-1-1 0,1 0 0,0 0 0,0 0 0,1 0 0,-1-1 0,0 1 0,1 0 0,0-1 0,3 3 0,8 2 0,1-1 0,-1-1 0,1 0 0,26 5 0,-25-6 0,1 0 0,-1 1 0,0 0 0,17 9 0,-29-12 0,0 1 0,0-1 0,0 1 0,0 0 0,0 0 0,-1 1 0,1-1 0,-1 1 0,0 0 0,0-1 0,-1 1 0,1 1 0,-1-1 0,1 0 0,-1 0 0,-1 1 0,1 0 0,1 7 0,1 6-575,-2 0 0,1 32-1,-8 37-6074,2-68-5666</inkml:trace>
</inkml:ink>
</file>

<file path=ppt/ink/ink1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0.044"/>
    </inkml:context>
    <inkml:brush xml:id="br0">
      <inkml:brushProperty name="width" value="0.025" units="cm"/>
      <inkml:brushProperty name="height" value="0.025" units="cm"/>
    </inkml:brush>
  </inkml:definitions>
  <inkml:trace contextRef="#ctx0" brushRef="#br0">107 1492 12588,'-11'3'69,"0"1"-20,2 0 79,0-1 0,-1 0 0,1-1 0,-1 0 0,-18 2 0,28-4-106,-1-1 0,0 1 0,1 0 0,-1 0 0,1-1 0,-1 1 0,1 0 0,-1-1 0,1 1 0,-1 0 0,1-1 0,0 1 0,-1-1 0,1 1 0,0-1-1,-1 1 1,1-1 0,0 1 0,-1-1 0,1 1 0,0-1 0,0 1 0,0-1 0,0 0 0,-1 1 0,1-1 0,0 1 0,0-1 0,0 0 0,0 1 0,0-1 0,0 1 0,1-1 0,-1 0 0,0 1 0,0-1 0,1 0 0,5-27 424,5 6-307,0 1-1,2 0 0,0 0 0,1 2 1,1 0-1,24-23 0,-19 19 63,664-638 2055,-679 656-2253,521-459-3340,-363 312-651</inkml:trace>
</inkml:ink>
</file>

<file path=ppt/ink/ink1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3.892"/>
    </inkml:context>
    <inkml:brush xml:id="br0">
      <inkml:brushProperty name="width" value="0.025" units="cm"/>
      <inkml:brushProperty name="height" value="0.025" units="cm"/>
    </inkml:brush>
  </inkml:definitions>
  <inkml:trace contextRef="#ctx0" brushRef="#br0">0 411 11435,'0'0'12694,"14"-15"-11519,388-368 1104,-393 373-2556,-11 8-2237,-18 9-4335,11-4 5044,-13 4-4660</inkml:trace>
</inkml:ink>
</file>

<file path=ppt/ink/ink1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4.279"/>
    </inkml:context>
    <inkml:brush xml:id="br0">
      <inkml:brushProperty name="width" value="0.025" units="cm"/>
      <inkml:brushProperty name="height" value="0.025" units="cm"/>
    </inkml:brush>
  </inkml:definitions>
  <inkml:trace contextRef="#ctx0" brushRef="#br0">270 1 10826,'0'0'12465,"-2"4"-11872,-32 71 192,-2-3 0,-74 109 1,33-57 258,76-123-1011,0 1 0,0-1 0,0 1-1,0-1 1,0 1 0,0 0-1,0 0 1,1-1 0,-1 1-1,1 0 1,-1 0 0,1 0-1,0 3 1,0-5-16,0 0-1,1 0 1,-1 1-1,1-1 0,-1 0 1,1 0-1,-1 0 1,0 0-1,1 1 1,-1-1-1,1 0 1,-1 0-1,1 0 1,-1 0-1,1 0 1,-1 0-1,1 0 1,-1 0-1,0 0 0,1-1 1,-1 1-1,1 0 1,-1 0-1,1 0 1,-1 0-1,1-1 1,-1 1-1,0 0 1,1 0-1,-1-1 1,1 1-1,46-32 880,-46 31-881,11-8 112,25-19 355,48-28-1,-75 50-468,2 0-1,-1 0 1,0 1 0,1 1-1,0 0 1,0 1 0,0 0-1,0 1 1,21-2 0,-21 7-1647,-9-1-1545,2 1-4468</inkml:trace>
</inkml:ink>
</file>

<file path=ppt/ink/ink1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5.040"/>
    </inkml:context>
    <inkml:brush xml:id="br0">
      <inkml:brushProperty name="width" value="0.025" units="cm"/>
      <inkml:brushProperty name="height" value="0.025" units="cm"/>
    </inkml:brush>
  </inkml:definitions>
  <inkml:trace contextRef="#ctx0" brushRef="#br0">46 116 7783,'0'0'2440,"4"-9"176,1-7-1276,16-43 3569,-2 28 2209,-30 75-4128,-11 8-2374,11-30-445,2 0 0,0 1 0,1 0 1,1 0-1,1 1 0,2 0 0,-3 31 1,7-54-159,0 1 0,0 0 1,0-1-1,0 1 1,0 0-1,0-1 1,1 1-1,-1-1 1,0 1-1,1-1 1,0 1-1,-1-1 1,1 1-1,0-1 1,0 1-1,0-1 1,0 0-1,0 1 1,0-1-1,0 0 1,0 0-1,0 0 1,1 0-1,-1 0 1,0 0-1,1 0 1,-1 0-1,1-1 1,-1 1-1,1 0 1,-1-1-1,1 1 1,-1-1-1,1 0 1,0 0-1,-1 1 1,1-1-1,-1 0 1,1 0-1,0 0 1,-1-1-1,1 1 1,-1 0-1,1-1 1,0 1-1,1-1 1,5-1 3,0-1 1,0 1-1,0-1 1,0-1-1,-1 0 1,1 0-1,12-9 1,-14 8-499,0 0 0,-1 0 0,0 0 0,0 0 0,0-1 0,5-8 0,-7 9-692,-1 1 0,0-1 0,-1 1 0,1-1-1,-1 0 1,0 1 0,0-1 0,0 0 0,-1 0-1,1-7 1,-1-15-9002</inkml:trace>
</inkml:ink>
</file>

<file path=ppt/ink/ink1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5.388"/>
    </inkml:context>
    <inkml:brush xml:id="br0">
      <inkml:brushProperty name="width" value="0.025" units="cm"/>
      <inkml:brushProperty name="height" value="0.025" units="cm"/>
    </inkml:brush>
  </inkml:definitions>
  <inkml:trace contextRef="#ctx0" brushRef="#br0">8 39 18321,'0'0'12268,"-7"-31"-18962,14 24-1987</inkml:trace>
</inkml:ink>
</file>

<file path=ppt/ink/ink1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6.068"/>
    </inkml:context>
    <inkml:brush xml:id="br0">
      <inkml:brushProperty name="width" value="0.025" units="cm"/>
      <inkml:brushProperty name="height" value="0.025" units="cm"/>
    </inkml:brush>
  </inkml:definitions>
  <inkml:trace contextRef="#ctx0" brushRef="#br0">0 43 8232,'0'0'9518,"0"-8"-7222,1-24-423,1 29-397,0 10-960,3 10-31,-2 50 1106,-2-39-931,0 0 0,8 37 1,-9-64-629,0 0 0,0 1 1,0-1-1,1 0 0,-1 0 1,0 0-1,0 0 0,1 0 1,-1 0-1,0 0 0,1 0 1,0 0-1,-1 0 0,1 0 1,-1 0-1,1 0 0,0 0 1,0 0-1,-1 0 0,1-1 1,0 1-1,0 0 0,0 0 1,0-1-1,0 1 0,0-1 1,0 1-1,0-1 0,0 1 1,0-1-1,0 0 0,0 0 1,1 1-1,-1-1 0,0 0 1,0 0-1,0 0 0,0 0 1,0 0-1,0 0 0,1-1 1,-1 1-1,0 0 0,0-1 1,0 1-1,0 0 0,0-1 1,0 1-1,0-1 0,0 0 1,0 1-1,0-1 0,0 0 1,0 0-1,9-7 104,-2 1-1,1-1 1,-1 0 0,8-10-1,-14 15-125,108-138 209,-110 140-218,0 1 1,0 0-1,0 0 0,0-1 0,1 1 1,-1 0-1,0 0 0,0-1 0,0 1 1,0 0-1,0 0 0,0-1 1,0 1-1,0 0 0,1 0 0,-1 0 1,0-1-1,0 1 0,0 0 0,1 0 1,-1 0-1,0-1 0,0 1 0,0 0 1,1 0-1,-1 0 0,0 0 1,0 0-1,1 0 0,-1 0 0,0 0 1,0 0-1,1 0 0,-1-1 0,0 1 1,0 0-1,1 0 0,-1 0 1,0 1-1,0-1 0,1 0 0,-1 0 1,0 0-1,1 0 0,-1 0 0,0 0 1,0 0-1,0 0 0,1 0 0,-1 1 1,1 17 157,-9 27 178,1-21-270,2 1 0,0 0 0,1 0 1,1 25-1,3-50-73,0 1-1,0-1 1,0 0 0,0 1 0,1-1 0,-1 0-1,0 0 1,0 0 0,0 1 0,1-1 0,-1 0-1,0 0 1,0 0 0,1 1 0,-1-1 0,0 0 0,1 0-1,-1 0 1,0 0 0,1 0 0,-1 0 0,0 0-1,0 0 1,1 0 0,-1 0 0,0 0 0,1 0-1,-1 0 1,0 0 0,1 0 0,-1 0 0,0 0-1,1 0 1,-1 0 0,0 0 0,0-1 0,1 1-1,-1 0 1,0 0 0,1-1 0,13-5-701,21-32-4502,-8-8-3478,-16 21 1731</inkml:trace>
</inkml:ink>
</file>

<file path=ppt/ink/ink1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6.876"/>
    </inkml:context>
    <inkml:brush xml:id="br0">
      <inkml:brushProperty name="width" value="0.025" units="cm"/>
      <inkml:brushProperty name="height" value="0.025" units="cm"/>
    </inkml:brush>
  </inkml:definitions>
  <inkml:trace contextRef="#ctx0" brushRef="#br0">67 20 16464,'0'0'9982,"-9"10"-9272,6-7-679,-36 47 742,37-47-699,0 0 0,0 1 0,0-1-1,1 0 1,0 1 0,-1-1 0,1 1 0,0-1-1,1 1 1,-1-1 0,1 1 0,-1 0-1,1-1 1,0 1 0,1 0 0,-1-1 0,1 1-1,-1 0 1,3 4 0,-2-7-60,-1 0 0,1 0 1,0 0-1,0 0 0,1 0 0,-1 0 1,0-1-1,0 1 0,0-1 0,0 1 1,1 0-1,-1-1 0,0 0 0,0 1 1,1-1-1,-1 0 0,0 0 1,1 0-1,-1 0 0,0 0 0,1 0 1,-1 0-1,0 0 0,1 0 0,-1-1 1,0 1-1,0 0 0,2-2 0,37-13 240,-21 2-180,-1-1 1,23-23-1,-24 20 25,38-27 1,-57 79 322,-4-15-296,-3 22-1,9-42-121,0 0 0,0 1 0,0-1 1,0 0-1,0 0 0,0 1 0,0-1 1,0 0-1,1 0 0,-1 1 0,0-1 1,0 0-1,0 0 0,0 1 0,0-1 1,0 0-1,0 0 0,1 0 0,-1 1 1,0-1-1,0 0 0,0 0 0,0 0 1,1 0-1,-1 0 0,0 1 0,0-1 1,0 0-1,1 0 0,-1 0 0,0 0 1,0 0-1,1 0 0,-1 0 0,0 0 1,0 0-1,1 0 0,-1 0 0,0 0 1,0 0-1,0 0 0,1 0 0,-1 0 1,0 0-1,1 0 0,16-7 183,12-14-30,-9 1-146,-16 15-12,1 0 1,-1 0-1,1 0 1,0 1-1,1-1 0,-1 1 1,1 0-1,0 1 1,8-5-1,-12 16-28,-1-1 0,0 0 0,-1 1 1,1-1-1,-2 8 0,1-11 10,0-3 21,0 0 1,-1-1 0,1 1-1,0 0 1,0-1-1,0 1 1,0 0 0,0 0-1,0-1 1,0 1-1,0 0 1,0 0 0,1-1-1,-1 1 1,0 0-1,0-1 1,1 1 0,-1 0-1,0-1 1,1 1-1,-1 0 1,1-1 0,-1 1-1,1-1 1,-1 1-1,1-1 1,-1 1 0,1-1-1,-1 1 1,1-1-1,0 1 1,-1-1 0,2 1-1,0-2 12,0 1-1,0-1 1,-1 1-1,1-1 1,0 1-1,-1-1 1,1 0-1,0 0 1,-1 0-1,1 0 1,-1 0-1,1 0 1,1-2-1,34-41 71,-30 35-74,0-1 0,1 1 0,0 1 0,11-10 0,-25 53-240,4-28 235,0-1 0,1 1-1,-1 0 1,1 0 0,1 0-1,-1 0 1,2 10 0,0-17 13,0 1 1,1-1-1,-1 0 1,0 0-1,1 0 1,-1 0-1,0 0 1,1-1-1,-1 1 1,0 0 0,0-1-1,1 1 1,-1-1-1,0 1 1,0-1-1,2 0 1,35-33 135,-33 29-160,0-1 0,0 1 0,1 0 0,0 1 0,0-1 0,9-4 0,-14 9-7,0 1-1,-1 0 1,1 0 0,0 0 0,-1 0-1,1 0 1,-1 0 0,1 0-1,-1 0 1,0 0 0,1 0 0,-1 0-1,0 0 1,0 0 0,1 0 0,-1 0-1,0 1 1,0-1 0,0 0 0,-1 0-1,1 2 1,0 38 63,0-36-70,0-4 26,0 0 0,-1 0 0,1 1-1,0-1 1,0 0 0,0 0 0,0 1 0,0-1-1,0 0 1,1 0 0,-1 1 0,0-1 0,1 0-1,-1 0 1,0 0 0,1 1 0,0-1 0,-1 0-1,1 0 1,0 0 0,-1 0 0,1 0 0,0 0-1,0 0 1,0 0 0,0-1 0,0 1 0,0 0-1,0 0 1,0-1 0,0 1 0,2 0 0,-1-1-182,0-1 1,0 1 0,1-1-1,-1 0 1,0 1 0,0-1-1,0 0 1,0 0 0,0-1-1,-1 1 1,1 0 0,0-1-1,0 1 1,-1-1 0,1 1-1,-1-1 1,0 0 0,1 1-1,0-4 1,11-21-6747,-11 7-441,-1 1-5081</inkml:trace>
</inkml:ink>
</file>

<file path=ppt/ink/ink1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7.218"/>
    </inkml:context>
    <inkml:brush xml:id="br0">
      <inkml:brushProperty name="width" value="0.025" units="cm"/>
      <inkml:brushProperty name="height" value="0.025" units="cm"/>
    </inkml:brush>
  </inkml:definitions>
  <inkml:trace contextRef="#ctx0" brushRef="#br0">1 2 16944,'0'0'6694,"50"-1"-14733,-35 1-4101</inkml:trace>
</inkml:ink>
</file>

<file path=ppt/ink/ink1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7.590"/>
    </inkml:context>
    <inkml:brush xml:id="br0">
      <inkml:brushProperty name="width" value="0.025" units="cm"/>
      <inkml:brushProperty name="height" value="0.025" units="cm"/>
    </inkml:brush>
  </inkml:definitions>
  <inkml:trace contextRef="#ctx0" brushRef="#br0">76 226 13613,'0'0'8504,"-10"8"-6064,-33 28-407,41-34-1925,1-1-1,-1 1 0,0 0 0,0-1 0,1 1 1,-1 0-1,1 0 0,0 0 0,-1 0 0,1 1 1,0-1-1,0 0 0,0 0 0,1 1 0,-1-1 1,1 0-1,-1 1 0,1-1 0,0 1 0,0-1 1,0 1-1,0 4 0,0-4-112,1-2 13,0 0-1,-1-1 0,1 1 1,-1 0-1,1 0 0,0-1 1,-1 1-1,1-1 0,0 1 1,0 0-1,-1-1 0,1 0 1,0 1-1,0-1 0,0 1 1,0-1-1,0 0 0,0 0 0,0 0 1,0 1-1,-1-1 0,1 0 1,0 0-1,0 0 0,0 0 1,0 0-1,0-1 0,0 1 1,0 0-1,0 0 0,0-1 1,0 1-1,1-1 0,32-10-37,-28 7-75,-1 1-1,0-1 0,-1 0 0,1-1 0,-1 1 0,0-1 1,0 0-1,0 0 0,0 0 0,-1 0 0,0-1 0,0 1 1,-1-1-1,0 0 0,1 0 0,0-9 0,-16 32 48,11-11 151,0-1 0,0 0 1,0 1-1,1 0 0,0-1 1,0 1-1,1 0 0,-1-1 1,2 7-1,-1-10-69,0-1-1,0 0 1,1 1-1,-1-1 1,1 1-1,-1-1 1,1 0-1,0 0 1,-1 1-1,1-1 1,0 0-1,0 0 1,0 0-1,0 0 1,0 0-1,0 0 1,0 0-1,0 0 1,1 0-1,-1 0 1,0-1-1,0 1 1,1-1-1,-1 1 1,1-1-1,-1 1 1,0-1-1,1 1 1,-1-1-1,1 0 1,-1 0-1,1 0 1,-1 0-1,0 0 1,1 0-1,-1-1 1,1 1-1,-1 0 1,2-1-1,1 0 30,1-1 0,-1 1 0,0-1 0,0 0 0,-1 0 0,1 0-1,0 0 1,-1-1 0,1 0 0,-1 1 0,0-1 0,0-1 0,0 1 0,0 0-1,2-5 1,37-59 33,-38 60-67,5-10-16,-1 0 0,-1 0 0,-1-1 0,0 0 1,-1 0-1,-1 0 0,-1-1 0,-1 1 0,1-22 1,-3 39-8,0 1 1,0-1-1,0 0 1,1 1-1,-1-1 1,0 1-1,0-1 1,0 0-1,0 1 1,0-1 0,0 1-1,0-1 1,0 0-1,-1 1 1,1-1-1,0 1 1,0-1-1,0 1 1,-1-1-1,1 0 1,0 1-1,-1-1 1,1 1 0,0-1-1,-1 1 1,1-1-1,0 1 1,-1 0-1,1-1 1,-1 1-1,1 0 1,-1-1-1,1 1 1,-1 0-1,1-1 1,-1 1 0,0 0-1,1 0 1,-1 0-1,1-1 1,-1 1-1,0 0 1,1 0-1,-1 0 1,1 0-1,-1 0 1,0 0-1,1 0 1,-1 0 0,1 1-1,-1-1 1,0 0-1,1 0 1,-1 0-1,1 1 1,-1-1-1,1 0 1,-1 0-1,1 1 1,-1-1-1,1 1 1,-1-1-1,1 0 1,-1 1 0,1-1-1,0 1 1,-1 0-1,-31 33-86,25-22 90,0 0 0,1 1 0,0 0 0,1 0 0,0 0 0,1 1 0,1 0 0,0 0 0,1 0 0,-1 26 0,3-38-156,0 0 1,1 0-1,-1 1 1,0-1-1,1 0 1,-1 0-1,1 0 1,0 0-1,0 1 1,0-1-1,0 0 1,0 0-1,0-1 1,1 1-1,-1 0 0,1 0 1,-1-1-1,1 1 1,-1-1-1,1 1 1,3 1-1,-2-1-1125,0 0 0,0-1 0,0 0-1,0 1 1,0-1 0,0 0 0,1-1-1,5 2 1,6-2-10538</inkml:trace>
</inkml:ink>
</file>

<file path=ppt/ink/ink1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7.917"/>
    </inkml:context>
    <inkml:brush xml:id="br0">
      <inkml:brushProperty name="width" value="0.025" units="cm"/>
      <inkml:brushProperty name="height" value="0.025" units="cm"/>
    </inkml:brush>
  </inkml:definitions>
  <inkml:trace contextRef="#ctx0" brushRef="#br0">1 11 11499,'0'0'18321,"62"-11"-18289,-48 11-64,-6 0-1249,-5 0-1826</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4.413"/>
    </inkml:context>
    <inkml:brush xml:id="br0">
      <inkml:brushProperty name="width" value="0.025" units="cm"/>
      <inkml:brushProperty name="height" value="0.025" units="cm"/>
    </inkml:brush>
  </inkml:definitions>
  <inkml:trace contextRef="#ctx0" brushRef="#br0">0 179 15567,'0'0'12113,"7"14"-10096,42 124 166,-8-18-1296,-40-118-887,23 47 0,-23-48 0,-1 0 0,1 0 0,-1 0 0,1 0 0,0 1 0,0-2 0,-1 1 0,1 0 0,0 0 0,0 0 0,0 0 0,0 0 0,0-1 0,0 1 0,0-1 0,0 1 0,0 0 0,0-1 0,1 0 0,-1 1 0,0-1 0,0 0 0,0 1 0,1-1 0,-1 0 0,0 0 0,0 0 0,0 0 0,1 0 0,-1-1 0,0 1 0,0 0 0,1 0 0,-1-1 0,0 1 0,0-1 0,0 1 0,0-1 0,1 0 0,7-8 0,-1-1 0,0 1 0,-1-1 0,0-1 0,-1 1 0,0-1 0,-1 0 0,7-21 0,-3 12 0,40-94 0,41-145 0,-88 250-1138,-6 17-2027,-1 3-2029,-7 8-4527</inkml:trace>
</inkml:ink>
</file>

<file path=ppt/ink/ink1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8.600"/>
    </inkml:context>
    <inkml:brush xml:id="br0">
      <inkml:brushProperty name="width" value="0.025" units="cm"/>
      <inkml:brushProperty name="height" value="0.025" units="cm"/>
    </inkml:brush>
  </inkml:definitions>
  <inkml:trace contextRef="#ctx0" brushRef="#br0">1 74 14157,'0'0'4666,"10"-9"-2573,-4 3-1790,-1 0 5,1 1 0,0 0 0,0-1 0,1 2 0,-1-1 0,1 1 0,0 0 0,0 0 1,0 1-1,1 0 0,-1 0 0,10-1 0,-15 3-278,0 1-1,0-1 1,0 1 0,0 0-1,0 0 1,0 0 0,0 0 0,0 0-1,0 0 1,0 0 0,0 1-1,0-1 1,0 1 0,0-1 0,0 1-1,0 0 1,0 0 0,0 0-1,-1 0 1,1 0 0,0 0-1,-1 1 1,3 1 0,-3 0-20,0-1 0,-1 1 0,1-1 0,-1 1 0,1 0 0,-1-1 0,0 1 0,0 0-1,0-1 1,-1 1 0,1 0 0,-1-1 0,1 1 0,-1-1 0,0 1 0,0-1 0,0 1 0,-2 3 0,-33 54 245,30-53-21,1-1 0,0 1 0,0 1 0,1-1 0,0 1 0,0-1 0,0 1-1,1 0 1,1 1 0,-1-1 0,1 0 0,1 1 0,0-1 0,-1 12 0,3-18-215,0-1 1,0 0-1,0 0 0,0 1 1,0-1-1,0 0 1,0 0-1,0 0 1,0 0-1,1 0 1,-1 0-1,0-1 1,1 1-1,-1 0 0,0-1 1,1 1-1,-1-1 1,1 1-1,-1-1 1,1 0-1,-1 0 1,1 1-1,-1-1 1,1 0-1,0 0 1,-1-1-1,1 1 0,2-1 1,48-5 158,4-14-641,-52 19-93,-1-1 0,1 0-1,0 0 1,-1 0 0,1 0 0,-1-1-1,1 1 1,-1-1 0,0 0 0,0 0-1,4-6 1,-5 0-3624,-2 0-1745</inkml:trace>
</inkml:ink>
</file>

<file path=ppt/ink/ink1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8.939"/>
    </inkml:context>
    <inkml:brush xml:id="br0">
      <inkml:brushProperty name="width" value="0.025" units="cm"/>
      <inkml:brushProperty name="height" value="0.025" units="cm"/>
    </inkml:brush>
  </inkml:definitions>
  <inkml:trace contextRef="#ctx0" brushRef="#br0">1 37 13869,'0'0'10987,"64"15"-10539,-27-15-256,4-8-128,-1-1-544,0-2-2339,-9 0-1921,-4-2-4229</inkml:trace>
</inkml:ink>
</file>

<file path=ppt/ink/ink1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9.281"/>
    </inkml:context>
    <inkml:brush xml:id="br0">
      <inkml:brushProperty name="width" value="0.025" units="cm"/>
      <inkml:brushProperty name="height" value="0.025" units="cm"/>
    </inkml:brush>
  </inkml:definitions>
  <inkml:trace contextRef="#ctx0" brushRef="#br0">23 113 14350,'0'0'2434,"-3"9"214,0-3-2105,1-1 81,-1 0 0,1 1 0,0-1-1,0 1 1,0 0 0,1-1 0,0 1-1,0 0 1,0 0 0,1 0 0,0 6 0,3-11-531,-1 0-1,0-1 1,1 1 0,-1-1 0,1 1 0,-1-1 0,0 0 0,1 0 0,-1 0 0,1-1-1,-1 1 1,1-1 0,-1 1 0,3-2 0,4-2-32,1 0 0,-1-1 0,0-1-1,-1 0 1,1 0 0,10-10 0,-14 11-64,1-1 1,0 1-1,0 1 1,0-1-1,0 1 0,1 0 1,0 1-1,0-1 1,0 1-1,0 0 0,0 1 1,1 0-1,10-2 1,-16 6 35,-1 1 1,1-1-1,-1 0 0,0 1 1,0-1-1,0 0 1,0 1-1,0-1 1,0 1-1,-1-1 1,1 1-1,-1 0 1,0-1-1,0 1 0,0 3 1,4 16 258,-4-21-297,0 0 0,0-1 0,1 1 0,-1-1-1,0 1 1,1-1 0,-1 1 0,0-1 0,1 0 0,-1 1 0,1-1 0,-1 1-1,1-1 1,-1 0 0,1 1 0,-1-1 0,1 0 0,-1 0 0,1 1 0,-1-1-1,1 0 1,-1 0 0,1 0 0,0 0 0,-1 0 0,1 0 0,-1 0 0,1 0-1,0 0 1,-1 0 0,1 0 0,-1 0 0,1 0 0,0 0 0,-1 0 0,1-1-1,-1 1 1,1 0 0,-1 0 0,1-1 0,-1 1 0,1 0 0,-1-1 0,1 1-1,-1-1 1,1 1 0,-1 0 0,0-1 0,1 1 0,-1-1 0,1 0 0,1-1-719,0 0 0,0 0 1,-1 0-1,1 0 0,0-1 1,-1 1-1,1-1 1,-1 1-1,0-1 0,1-3 1,0-9-6196,1 0-4708</inkml:trace>
  <inkml:trace contextRef="#ctx0" brushRef="#br0" timeOffset="1">280 0 16432,'0'0'7078</inkml:trace>
</inkml:ink>
</file>

<file path=ppt/ink/ink1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9.672"/>
    </inkml:context>
    <inkml:brush xml:id="br0">
      <inkml:brushProperty name="width" value="0.025" units="cm"/>
      <inkml:brushProperty name="height" value="0.025" units="cm"/>
    </inkml:brush>
  </inkml:definitions>
  <inkml:trace contextRef="#ctx0" brushRef="#br0">173 5 11018,'0'0'15498,"-9"-1"-13923,5 0-1464,-7 0 246,1 0 1,0 0-1,0 1 1,-15 2-1,22-2-315,0 1 0,0-1 0,0 1 1,0 0-1,1 0 0,-1 0 0,0 0 0,1 0 0,-1 1 0,1-1 0,-1 1 1,1-1-1,0 1 0,-1 0 0,1 0 0,0 0 0,0 0 0,0 1 0,1-1 1,-1 0-1,1 1 0,-1-1 0,-1 6 0,3-8-41,0 0 0,0 0-1,0 1 1,0-1 0,0 0 0,0 0 0,0 1-1,0-1 1,0 0 0,0 1 0,0-1 0,0 0-1,0 0 1,0 1 0,0-1 0,0 0 0,0 1-1,0-1 1,0 0 0,1 0 0,-1 1-1,0-1 1,0 0 0,0 0 0,0 0 0,1 1-1,-1-1 1,0 0 0,0 0 0,1 0 0,-1 0-1,0 1 1,0-1 0,1 0 0,-1 0 0,0 0-1,0 0 1,1 0 0,-1 0 0,0 0 0,0 0-1,1 0 1,20 1 68,20-7-439,-37 5 320,-1 0 0,1 1 0,0-1 0,-1 1 0,1-1-1,0 1 1,0 0 0,-1 1 0,1-1 0,7 2 0,-9-1 51,-1 0 0,0 0 0,0 0 0,1 0 0,-1 0 0,0 1 1,0-1-1,0 0 0,0 1 0,0-1 0,-1 0 0,1 1 0,0-1 0,-1 1 0,1 0 0,-1-1 0,1 1 0,-1-1 0,0 1 0,1 0 1,-1-1-1,0 1 0,0-1 0,0 1 0,-1 3 0,0-1 65,1 1-1,-1 0 1,0-1 0,0 1 0,-1-1-1,1 0 1,-1 1 0,0-1-1,-1 0 1,1 0 0,-1 0 0,1 0-1,-1 0 1,0-1 0,0 1 0,-1-1-1,1 0 1,-1 0 0,-6 4-1,4-3 31,0 0 0,0 0-1,-1-1 1,1 0-1,-1-1 1,1 1 0,-1-1-1,0 0 1,0-1-1,0 1 1,0-2-1,-11 1 1,17-1-197,1 0 0,-1 0 0,1 0 0,-1 0 0,0 0 0,1-1-1,-1 1 1,1 0 0,-1 0 0,1-1 0,-1 1 0,1 0 0,0-1 0,-1 1 0,1-1 0,-1 1 0,1 0 0,0-1-1,-1 1 1,1-1 0,0 1 0,-1-1 0,1 1 0,0-1 0,0 0 0,-1 0 0,-1-3-2450,-6-9-6679</inkml:trace>
</inkml:ink>
</file>

<file path=ppt/ink/ink1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0.350"/>
    </inkml:context>
    <inkml:brush xml:id="br0">
      <inkml:brushProperty name="width" value="0.025" units="cm"/>
      <inkml:brushProperty name="height" value="0.025" units="cm"/>
    </inkml:brush>
  </inkml:definitions>
  <inkml:trace contextRef="#ctx0" brushRef="#br0">0 0 13965,'0'0'4581,"43"55"-2179,-24-28-897,-1 3-63,5 2-514,0-2-479,-1-1-321,2-5-64,3-6 0,-5-4 32,0-4-160,-6-4-608,-1-3-738,-9-1-1216</inkml:trace>
</inkml:ink>
</file>

<file path=ppt/ink/ink1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0.787"/>
    </inkml:context>
    <inkml:brush xml:id="br0">
      <inkml:brushProperty name="width" value="0.025" units="cm"/>
      <inkml:brushProperty name="height" value="0.025" units="cm"/>
    </inkml:brush>
  </inkml:definitions>
  <inkml:trace contextRef="#ctx0" brushRef="#br0">15 438 9545,'0'0'10399,"4"9"-8568,16 26-379,-20-35-1406,0 0-1,0 1 0,0-1 0,0 1 0,0-1 1,0 0-1,1 1 0,-1-1 0,0 1 1,0-1-1,0 0 0,1 1 0,-1-1 1,0 0-1,0 1 0,1-1 0,-1 0 1,0 1-1,1-1 0,-1 0 0,0 0 0,1 1 1,-1-1-1,0 0 0,1 0 0,-1 0 1,1 0-1,-1 1 0,0-1 0,1 0 1,-1 0-1,1 0 0,-1 0 0,1 0 1,-1 0-1,0 0 0,1 0 0,-1 0 0,1 0 1,-1 0-1,0 0 0,1-1 0,-1 1 1,1 0-1,-1 0 0,0 0 0,1 0 1,-1-1-1,0 1 0,1 0 0,-1 0 1,0-1-1,1 1 0,-1 0 0,0-1 0,1 1 1,-1 0-1,0-1 0,0 1 0,0-1 1,1 1-1,-1 0 0,0-1 0,0 1 1,0-1-1,6-26 1427,-5 26-1333,3-34 114,-1 1 1,-1-1-1,-2 0 1,-2 0 0,-1 1-1,-1-1 1,-2 1-1,-2 0 1,-1 1-1,-1 0 1,-20-43 0,29 75-367,24 20-330,-7-5 483,1-2-1,0 0 0,0-1 0,1 0 1,28 11-1,15 3-6083,-27-11-1696,-18-6-4250</inkml:trace>
</inkml:ink>
</file>

<file path=ppt/ink/ink1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2.138"/>
    </inkml:context>
    <inkml:brush xml:id="br0">
      <inkml:brushProperty name="width" value="0.025" units="cm"/>
      <inkml:brushProperty name="height" value="0.025" units="cm"/>
    </inkml:brush>
  </inkml:definitions>
  <inkml:trace contextRef="#ctx0" brushRef="#br0">34 2 16432,'0'-2'3683,"0"12"-2017,-2 12 127,-2 7-768,-3 4-448,0 4-385,3 2-128,-1-2-32,2-5 0,2-6-32,1-5-544,0-10-417,2-11-545,8 0-672,2-18-1217,1-12-3331</inkml:trace>
</inkml:ink>
</file>

<file path=ppt/ink/ink1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2.462"/>
    </inkml:context>
    <inkml:brush xml:id="br0">
      <inkml:brushProperty name="width" value="0.025" units="cm"/>
      <inkml:brushProperty name="height" value="0.025" units="cm"/>
    </inkml:brush>
  </inkml:definitions>
  <inkml:trace contextRef="#ctx0" brushRef="#br0">51 0 14286,'0'0'8840,"-25"79"-7431,15-45-448,3 5-256,1-2-33,3-2-31,3-5-225,0-6-287,0-7-97,6-10-609,4-6-800,-5-1-545,0-6-1121,-5-10-993,-3-6-2850</inkml:trace>
</inkml:ink>
</file>

<file path=ppt/ink/ink1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2.819"/>
    </inkml:context>
    <inkml:brush xml:id="br0">
      <inkml:brushProperty name="width" value="0.025" units="cm"/>
      <inkml:brushProperty name="height" value="0.025" units="cm"/>
    </inkml:brush>
  </inkml:definitions>
  <inkml:trace contextRef="#ctx0" brushRef="#br0">1 19 16784,'0'0'11627,"64"0"-11211,-27 0-256,1-1-63,5-4-97,-2 1-1410,-2 0-1729,-9 2-1377,-5-1-2339</inkml:trace>
</inkml:ink>
</file>

<file path=ppt/ink/ink1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3.162"/>
    </inkml:context>
    <inkml:brush xml:id="br0">
      <inkml:brushProperty name="width" value="0.025" units="cm"/>
      <inkml:brushProperty name="height" value="0.025" units="cm"/>
    </inkml:brush>
  </inkml:definitions>
  <inkml:trace contextRef="#ctx0" brushRef="#br0">245 0 9033,'0'0'18134,"0"11"-17771,-13 483 3032,13-491-3640,1 20 313,-1-23-198,0 1-1,0-1 1,0 1-1,0-1 1,0 1 0,0-1-1,0 1 1,1-1-1,-1 1 1,0-1-1,0 1 1,0-1-1,0 1 1,1-1-1,-1 1 1,0-1 0,0 0-1,1 1 1,-1-1-1,0 1 1,1-1-1,-1 0 1,1 1-1,-1-1 1,0 0-1,1 0 1,-1 1 0,1-1-1,-1 0 1,1 0-1,-1 1 1,1-1-1,0 0 1,0-2-606,0 0 1,0 0-1,-1-1 0,1 1 1,-1 0-1,1 0 0,-1-1 1,0 1-1,0 0 0,0-1 1,0 1-1,-1-3 0,1 2-1103,0-17-5928</inkml:trace>
  <inkml:trace contextRef="#ctx0" brushRef="#br0" timeOffset="1">0 541 15855,'0'0'6214,"60"3"-3780,-27-10-448,4-6-673,2-2-576,-2 0-449,-4-1-192,-3 3-64,-9 3-128,-3 2-833,-7 2-1313,-4-2-672,-7 1-1154,0-4-3716</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5.066"/>
    </inkml:context>
    <inkml:brush xml:id="br0">
      <inkml:brushProperty name="width" value="0.025" units="cm"/>
      <inkml:brushProperty name="height" value="0.025" units="cm"/>
    </inkml:brush>
  </inkml:definitions>
  <inkml:trace contextRef="#ctx0" brushRef="#br0">0 287 17232,'0'0'6534,"5"10"-3277,16 31-1559,-19-38-1652,0-1 0,0 0 0,0 0 0,1 0 0,-1 0 1,1 0-1,-1 0 0,1-1 0,-1 1 0,1-1 0,0 0 1,0 0-1,0 0 0,-1 0 0,1 0 0,0-1 0,0 1 1,0-1-1,0 0 0,0 0 0,0 0 0,6-1 0,-1 1-465,0-2 0,0 1-1,0-1 1,0 0-1,0 0 1,10-6 0,-8 3-335,-1 0 0,0-1 0,0 0 1,0-1-1,-1 0 0,0 0 0,0-1 0,-1 0 1,0 0-1,-1-1 0,1 0 0,7-15 0,4-25 2513,-12-2 6607,-20 201-2808,14-150-5558,0 0 1,0 0 0,0 0 0,1 1 0,-1-1 0,0 0-1,0 0 1,0 0 0,0 0 0,0 0 0,1 1-1,-1-1 1,0 0 0,0 0 0,0 0 0,1 0 0,-1 0-1,0 0 1,0 0 0,0 0 0,1 0 0,-1 0-1,0 0 1,0 1 0,0-1 0,1 0 0,-1 0 0,0-1-1,0 1 1,1 0 0,-1 0 0,0 0 0,0 0 0,0 0-1,1 0 1,-1 0 0,0 0 0,0 0 0,0 0-1,0 0 1,1-1 0,-1 1 0,0 0 0,0 0 0,0 0-1,0 0 1,1-1 0,-1 1 0,0 0 0,0 0-1,0 0 1,0 0 0,0-1 0,0 1 0,0 0 0,0-1-1,12-10-9,102-152 9,-114 162 0,0 1 0,1 0 0,-1-1 0,0 1 0,0-1 0,1 1 0,-1 0 0,1-1 0,-1 1 0,0 0 0,1-1 0,-1 1 0,1 0 0,-1 0 0,1-1 0,-1 1 0,0 0 0,1 0 0,-1 0 0,1 0 0,-1 0 0,1 0 0,-1-1 0,1 1 0,-1 0 0,1 0 0,-1 1 0,1-1 0,-1 0 0,1 0 0,-1 0 0,1 0 0,-1 0 0,1 0 0,-1 1 0,1-1 0,-1 0 0,1 0 0,-1 1 0,1-1 0,-1 0 0,0 1 0,1-1 0,-1 0 0,0 1 0,1-1 0,-1 1 0,0-1 0,0 1 0,1-1 0,-1 0 0,0 1 0,0-1 0,0 1 0,1 0 0,14 43 0,-2-8 0,-13-35 0,1 0 0,0-1 0,0 1 0,-1 0 0,1 0 0,0-1 0,0 1 0,0-1 0,-1 1 0,1-1 0,0 1 0,0-1 0,0 1 0,0-1 0,0 0 0,0 0 0,0 1 0,0-1 0,0 0 0,0 0 0,0 0 0,0 0 0,0 0 0,0 0 0,0 0 0,0-1 0,0 1 0,0 0 0,0 0 0,0-1 0,0 1 0,0-1 0,0 1 0,0-1 0,0 1 0,0-1 0,-1 0 0,1 1 0,0-1 0,0 0 0,-1 0 0,1 1 0,0-2 0,25-39 0,-25 40 0,13-32 0,-2-1 0,13-50 0,-14 159 0,-10-68 0,1 1 0,0-1 0,0 0 0,0 0 0,1 0 0,0 0 0,0 0 0,1-1 0,7 10 0,-10-14 0,0-1 0,0 0 0,0 0 0,0 0 0,0 0 0,0 0 0,1 0 0,-1 0 0,0-1 0,1 1 0,-1 0 0,0-1 0,1 1 0,-1-1 0,1 1 0,-1-1 0,1 0 0,-1 0 0,1 1 0,2-1 0,-2-1 0,0 0 0,1 0 0,-1 0 0,1 0 0,-1 0 0,0 0 0,0-1 0,0 1 0,0-1 0,0 1 0,0-1 0,0 0 0,0 0 0,-1 0 0,1 0 0,2-4 0,4-6 0,1-1 0,-2-1 0,0 1 0,0-1 0,-2-1 0,8-24 0,-14 38-132,1 1-1,0 0 1,-1-1 0,1 1-1,0 0 1,-1 0 0,1-1-1,-1 1 1,1 0 0,-1 0-1,1 0 1,0 0 0,-1-1-1,1 1 1,-1 0 0,1 0-1,-1 0 1,1 0 0,-1 0-1,1 0 1,-1 0 0,1 0-1,-1 0 1,1 1 0,-1-1-1,1 0 1,-1 0 0,1 0-1,0 0 1,-1 1 0,0-1-1,-19 6-9221,3-3-6397</inkml:trace>
</inkml:ink>
</file>

<file path=ppt/ink/ink1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3.519"/>
    </inkml:context>
    <inkml:brush xml:id="br0">
      <inkml:brushProperty name="width" value="0.025" units="cm"/>
      <inkml:brushProperty name="height" value="0.025" units="cm"/>
    </inkml:brush>
  </inkml:definitions>
  <inkml:trace contextRef="#ctx0" brushRef="#br0">0 30 17489,'0'0'8007,"77"-13"-7462,-37 9-417,1 2-192,0 0-1250,-4-2-1921,-8 1-1633,-7 1-3909</inkml:trace>
</inkml:ink>
</file>

<file path=ppt/ink/ink1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3.906"/>
    </inkml:context>
    <inkml:brush xml:id="br0">
      <inkml:brushProperty name="width" value="0.025" units="cm"/>
      <inkml:brushProperty name="height" value="0.025" units="cm"/>
    </inkml:brush>
  </inkml:definitions>
  <inkml:trace contextRef="#ctx0" brushRef="#br0">13 1 6822,'-1'9'7287,"-10"95"3524,11-104-10762,0 1 1,0 0-1,1-1 1,-1 1-1,0-1 1,1 1 0,-1-1-1,1 1 1,-1-1-1,0 1 1,1-1-1,-1 1 1,1-1 0,-1 0-1,1 1 1,-1-1-1,1 0 1,0 1-1,-1-1 1,1 0 0,-1 0-1,1 0 1,0 0-1,-1 1 1,1-1 0,0 0-1,-1 0 1,1 0-1,-1 0 1,1 0-1,0 0 1,-1-1 0,1 1-1,0 0 1,-1 0-1,1 0 1,-1 0-1,2-1 1,26-9 291,-20 3-298,0 1 1,0-1 0,-1-1 0,9-10 0,-10 10 37,0 1 1,0 0 0,1 1 0,0 0 0,10-8 0,-16 15-21,-1-1-1,1 1 1,0-1 0,-1 0 0,1 1 0,-1 0 0,0-1-1,1 1 1,-1-1 0,1 1 0,-1-1 0,0 1 0,1 0 0,-1-1-1,0 1 1,0 0 0,0-1 0,1 1 0,-1 0 0,0 0-1,0-1 1,0 1 0,0 0 0,0-1 0,0 1 0,0 0 0,-1 0-1,1 1 1,0 33 590,0-31-429,-1 29 254,0-21-324,0 0-1,1-1 0,0 1 1,4 20-1,-3-32-172,-1 1-1,0 0 1,0-1-1,1 1 1,-1 0-1,1-1 1,-1 1 0,0-1-1,1 1 1,-1-1-1,1 1 1,0-1-1,-1 1 1,1-1-1,-1 1 1,1-1 0,0 0-1,-1 1 1,1-1-1,0 0 1,-1 0-1,1 1 1,0-1-1,-1 0 1,1 0 0,0 0-1,0 0 1,-1 0-1,1 0 1,0 0-1,-1 0 1,1 0 0,0 0-1,0-1 1,-1 1-1,1 0 1,0 0-1,-1-1 1,1 1-1,-1 0 1,1-1 0,0 1-1,-1-1 1,1 1-1,0-1 1,26-22-6168,-14-1-1674,1-4-6086</inkml:trace>
</inkml:ink>
</file>

<file path=ppt/ink/ink1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4.249"/>
    </inkml:context>
    <inkml:brush xml:id="br0">
      <inkml:brushProperty name="width" value="0.025" units="cm"/>
      <inkml:brushProperty name="height" value="0.025" units="cm"/>
    </inkml:brush>
  </inkml:definitions>
  <inkml:trace contextRef="#ctx0" brushRef="#br0">97 0 13389,'0'0'9619,"-3"9"-9191,-4 13 82,0 1 1,2 0 0,0 0-1,-2 45 1,5-19 1263,6 75 0,-3-114-1702,0 0 0,1 0 0,0 0 1,0 0-1,1-1 0,1 1 0,0-1 0,0 0 0,0 0 0,1 0 0,13 16 0,-6-19 44,-11-15 108,-12-19 93,-22-3-596,19 20 61,1-2 0,1 1 1,0-2-1,1 1 0,-11-17 0,60 22 176,-24 5 11,0-1 1,0 0 0,22-11 0,-23 9-822,0-1 0,0-1 0,20-15 0,-25 16-398,1-1-1,-1 0 1,-1 0 0,1 0-1,-1-1 1,-1 0-1,0-1 1,0 0-1,0 0 1,-2 0-1,1 0 1,5-20-1,-3-5-5865</inkml:trace>
</inkml:ink>
</file>

<file path=ppt/ink/ink1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4.622"/>
    </inkml:context>
    <inkml:brush xml:id="br0">
      <inkml:brushProperty name="width" value="0.025" units="cm"/>
      <inkml:brushProperty name="height" value="0.025" units="cm"/>
    </inkml:brush>
  </inkml:definitions>
  <inkml:trace contextRef="#ctx0" brushRef="#br0">49 0 12236,'0'0'5824,"-5"11"-3854,-3 10-858,0 1-1,1 0 1,1 1 0,2 0 0,0-1 0,-1 43 0,4-40-315,2 48 702,-1-69-1470,1-1-1,0 1 1,-1-1 0,1 1 0,1-1 0,-1 1 0,0-1 0,1 0 0,0 0-1,0 1 1,-1-1 0,2 0 0,-1-1 0,0 1 0,1 0 0,4 3 0,-6-5-181,0 0 1,1 0 0,-1 0-1,1 0 1,-1-1-1,1 1 1,-1-1 0,1 1-1,0-1 1,-1 1 0,1-1-1,0 0 1,-1 0 0,1 0-1,0 0 1,-1 0 0,1 0-1,0 0 1,-1 0-1,1-1 1,2 0 0,-2 0-652,1 0 1,-1-1 0,1 1-1,-1-1 1,0 0 0,1 0 0,-1 0-1,0 0 1,0 0 0,0 0-1,-1 0 1,1-1 0,0 1-1,-1-1 1,0 1 0,1-1-1,0-2 1,5-16-9367</inkml:trace>
</inkml:ink>
</file>

<file path=ppt/ink/ink1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5.180"/>
    </inkml:context>
    <inkml:brush xml:id="br0">
      <inkml:brushProperty name="width" value="0.025" units="cm"/>
      <inkml:brushProperty name="height" value="0.025" units="cm"/>
    </inkml:brush>
  </inkml:definitions>
  <inkml:trace contextRef="#ctx0" brushRef="#br0">53 217 13036,'0'0'5691,"-6"11"-3668,-1-1-1459,1 1 0,1 0-1,-1 0 1,2 0 0,-1 1 0,2 0-1,0 0 1,0 0 0,-2 24 0,5-35-545,1 0 1,-1 0-1,0 0 1,0 0-1,0-1 1,1 1-1,-1 0 1,0 0-1,1-1 1,-1 1 0,1 0-1,-1 0 1,1-1-1,-1 1 1,1 0-1,-1-1 1,1 1-1,0-1 1,-1 1-1,1-1 1,0 1-1,-1-1 1,1 1 0,0-1-1,0 0 1,-1 1-1,1-1 1,0 0-1,0 0 1,0 0-1,0 1 1,-1-1-1,1 0 1,0 0-1,0 0 1,0 0-1,0-1 1,0 1 0,-1 0-1,1 0 1,0 0-1,0-1 1,0 1-1,-1 0 1,1-1-1,1 0 1,3 0 30,0-1 1,0 0-1,-1 0 0,1 0 1,0-1-1,7-6 0,-2 0-183,0-1-1,-1-1 1,-1 0-1,0 0 1,-1 0-1,0-1 1,0 0-1,-1-1 1,6-19 0,-16 48 280,1 0 0,0 0 1,1 0-1,1 16 0,1-31-136,0 0-1,0 0 0,0 0 0,1 0 0,-1-1 1,0 1-1,1 0 0,-1 0 0,0 0 1,1-1-1,-1 1 0,1 0 0,-1-1 1,1 1-1,-1 0 0,1-1 0,0 1 1,-1-1-1,1 1 0,0-1 0,0 1 0,-1-1 1,1 1-1,0-1 0,0 0 0,-1 1 1,1-1-1,0 0 0,0 0 0,0 1 1,0-1-1,0 0 0,-1 0 0,1 0 1,0 0-1,0 0 0,0-1 0,0 1 0,0 0 1,-1 0-1,1 0 0,0-1 0,0 1 1,0 0-1,-1-1 0,1 1 0,0-1 1,0 0-1,39-21 284,-30 12-334,-2 1-1,1-1 1,-2 0 0,1-1 0,-1 0 0,-1 0 0,0-1 0,0 1 0,-1-1-1,6-24 1,-5 8-170,-1 0 0,-2 0 0,0-54 0,-3 82 216,0 1 0,-1-1 0,1 0 0,0 0-1,0 0 1,-1 1 0,1-1 0,0 0 0,0 0-1,-1 0 1,1 0 0,0 0 0,-1 0-1,1 1 1,0-1 0,-1 0 0,1 0 0,0 0-1,-1 0 1,1 0 0,0 0 0,0 0 0,-1 0-1,1 0 1,0-1 0,-1 1 0,1 0 0,0 0-1,-1 0 1,1 0 0,0 0 0,0-1-1,-1 1 1,1 0 0,0 0 0,0 0 0,-1-1-1,1 1 1,0 0 0,0 0 0,0-1 0,-1 1-1,1 0 1,0 0 0,0-1 0,0 1-1,0 0 1,0-1 0,-1 1 0,1 0 0,0 0-1,0-1 1,0 1 0,0 0 0,0-1 0,0 1-1,0 0 1,0-1 0,0 1 0,-15 25 437,7-2-32,2 1 1,1 0 0,1 1 0,1-1 0,1 1-1,2 44 1,0-65-396,0 0-1,1 0 0,-1 0 0,1 0 1,0 0-1,1-1 0,-1 1 0,0 0 1,5 6-1,-6-9-5,1 0 1,0 0-1,0 1 1,-1-1-1,1 0 0,0 0 1,0 0-1,0-1 1,0 1-1,0 0 1,1 0-1,-1 0 0,0-1 1,0 1-1,0-1 1,1 1-1,-1-1 0,0 1 1,1-1-1,-1 0 1,0 1-1,1-1 0,-1 0 1,0 0-1,1 0 1,-1 0-1,1 0 0,-1-1 1,0 1-1,1 0 1,2-2-1,-3 1 7,0 0-1,1 0 1,-1 0 0,0 0 0,1-1-1,-1 1 1,0-1 0,0 1-1,0-1 1,0 1 0,0-1-1,-1 0 1,1 1 0,0-1-1,-1 0 1,1 0 0,-1 1-1,0-1 1,1 0 0,-1 0-1,0-2 1,1-47 176,-2 40-96,0-16 182,0 40 170,1-5-378,0-1 0,0 0-1,1 1 1,0-1 0,3 12 0,-3-17-68,0-1 1,0 1-1,1 0 1,-1 0 0,1-1-1,-1 1 1,1-1-1,-1 1 1,1-1-1,0 0 1,0 1 0,0-1-1,-1 0 1,1 0-1,0 0 1,1-1-1,-1 1 1,0 0-1,0-1 1,0 1 0,0-1-1,0 0 1,1 0-1,-1 0 1,0 0-1,0 0 1,0 0-1,0-1 1,1 1 0,-1-1-1,0 1 1,0-1-1,0 0 1,0 0-1,3-1 1,3-2 8,1-1 0,-1 1 0,-1-1 0,1-1 0,-1 1 0,0-1 0,6-7 0,9-20-12,-20 30 0,-7 14 0,4-7 0,-4 9 0,2-1 0,-1 1 0,2 0 0,0-1 0,0 1 0,1 0 0,1 14 0,0-27 1,0 1 0,0-1 1,0 0-1,0 1 0,0-1 0,0 0 1,0 1-1,0-1 0,0 0 0,0 1 1,0-1-1,0 0 0,0 1 0,0-1 1,1 0-1,-1 1 0,0-1 0,0 0 1,0 0-1,1 1 0,-1-1 0,0 0 1,1 0-1,-1 1 0,0-1 0,0 0 1,1 0-1,-1 0 0,0 1 0,1-1 1,-1 0-1,0 0 0,1 0 0,-1 0 1,0 0-1,1 0 0,-1 0 0,0 0 1,1 0-1,-1 0 0,0 0 0,1 0 1,-1 0-1,0 0 0,1 0 0,-1 0 1,0 0-1,1 0 0,-1-1 0,0 1 1,1 0-1,-1 0 0,0 0 0,1-1 1,-1 1-1,0 0 0,0 0 0,1 0 1,-1-1-1,18-16-567,-14 7-1376,0 0 1,-1 0 0,0 0-1,-1 0 1,0 0 0,0 0-1,-1-1 1,-1-15-1,0-9-6583</inkml:trace>
</inkml:ink>
</file>

<file path=ppt/ink/ink1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5.538"/>
    </inkml:context>
    <inkml:brush xml:id="br0">
      <inkml:brushProperty name="width" value="0.025" units="cm"/>
      <inkml:brushProperty name="height" value="0.025" units="cm"/>
    </inkml:brush>
  </inkml:definitions>
  <inkml:trace contextRef="#ctx0" brushRef="#br0">1 1 10154,'0'0'8520,"25"54"-8680,-9-43-1346,2-2-1761,3-3-3171</inkml:trace>
  <inkml:trace contextRef="#ctx0" brushRef="#br0" timeOffset="1">186 117 9673,'0'0'12967,"-3"10"-10346,1-8-2355,-17 39 1670,18-39-1802,-1 1 0,1 0-1,0 0 1,0 0 0,1-1-1,-1 1 1,1 0-1,-1 0 1,1 0 0,0 0-1,0 0 1,0 0 0,1 0-1,0 3 1,-1-5-141,1-1 0,0 1 1,-1-1-1,1 0 0,0 1 0,0-1 0,-1 0 1,1 0-1,0 0 0,0 1 0,0-1 1,-1 0-1,1 0 0,0 0 0,0 0 0,0 0 1,-1 0-1,1-1 0,0 1 0,0 0 1,-1 0-1,1-1 0,0 1 0,0 0 0,-1-1 1,1 1-1,0 0 0,-1-1 0,2 0 1,21-13-1339,56-34-12428,-66 40 9908</inkml:trace>
</inkml:ink>
</file>

<file path=ppt/ink/ink1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5.864"/>
    </inkml:context>
    <inkml:brush xml:id="br0">
      <inkml:brushProperty name="width" value="0.025" units="cm"/>
      <inkml:brushProperty name="height" value="0.025" units="cm"/>
    </inkml:brush>
  </inkml:definitions>
  <inkml:trace contextRef="#ctx0" brushRef="#br0">90 0 13613,'0'0'7297,"-8"1"-4964,1 0-1884,1 0 0,0 1 0,-1-1-1,1 1 1,0 0 0,-7 4 0,11-5-362,0 0-1,0 1 1,0-1 0,0 0 0,0 1 0,1 0 0,-1-1-1,0 1 1,1 0 0,-1 0 0,1 0 0,0 0-1,-1 0 1,1 0 0,0 0 0,1 0 0,-1 1-1,0-1 1,0 0 0,1 1 0,-1-1 0,1 0-1,0 1 1,0 2 0,1-4-154,-1 0 0,1 0 0,-1 0 0,1 0 0,0 0 0,0-1 0,0 1 0,-1 0 0,1 0 0,0-1 0,0 1-1,0 0 1,0-1 0,0 1 0,0-1 0,0 1 0,1-1 0,-1 0 0,0 0 0,0 1 0,0-1 0,0 0 0,0 0 0,0 0 0,2 0 0,38 3-748,-34-3 720,1 1 149,48 5-386,-55-6 392,0 1 1,0-1-1,0 0 1,0 0 0,0 1-1,-1-1 1,1 0-1,0 1 1,0-1 0,0 1-1,0-1 1,0 1-1,-1-1 1,1 1-1,0 0 1,0-1 0,-1 1-1,1 0 1,0 0-1,-1-1 1,1 1 0,-1 0-1,1 0 1,-1 0-1,0 0 1,1 0 0,-1 0-1,0 0 1,1 0-1,-1 0 1,0 0-1,0 0 1,0 0 0,0 0-1,0 0 1,0 0-1,0 0 1,0 0 0,-1 0-1,1 0 1,0-1-1,-1 1 1,1 0-1,0 0 1,-1 0 0,1 0-1,-1 0 1,0 1-1,-6 6 283,0-1 0,-1 1 0,1-2 0,-1 1 0,-1-1 0,1 0 0,-1 0 0,0-1 0,0-1 0,-1 1 0,-14 4 0,24-9-442,0 0-1,0 0 1,-1 0-1,1 0 1,0 0-1,0 0 1,0 0 0,0 0-1,-1 0 1,1 0-1,0 0 1,0 0-1,0 0 1,-1 0-1,1 0 1,0 0-1,0 0 1,0 0-1,-1 0 1,1 0-1,0 0 1,0 0-1,0 0 1,-1 0-1,1-1 1,0 1 0,0 0-1,0 0 1,0 0-1,0 0 1,-1 0-1,1-1 1,0 1-1,0 0 1,0 0-1,0 0 1,0 0-1,0-1 1,0 1-1,0 0 1,-1 0-1,1 0 1,0-1 0,0 1-1,0 0 1,0 0-1,0 0 1,0-1-1,0 1 1,0 0-1,0 0 1,0 0-1,0-1 1,0 1-1,1 0 1,-1 0-1,0 0 1,0-1 0,0-1-706,0-12-6524</inkml:trace>
</inkml:ink>
</file>

<file path=ppt/ink/ink1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6.300"/>
    </inkml:context>
    <inkml:brush xml:id="br0">
      <inkml:brushProperty name="width" value="0.025" units="cm"/>
      <inkml:brushProperty name="height" value="0.025" units="cm"/>
    </inkml:brush>
  </inkml:definitions>
  <inkml:trace contextRef="#ctx0" brushRef="#br0">1 74 20115,'0'0'6758,"68"-18"-5861,-34 7-640,5 2-193,-3 0-865,-8 2-2082,-7-2-3427,-12-2-9513</inkml:trace>
</inkml:ink>
</file>

<file path=ppt/ink/ink1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6.903"/>
    </inkml:context>
    <inkml:brush xml:id="br0">
      <inkml:brushProperty name="width" value="0.025" units="cm"/>
      <inkml:brushProperty name="height" value="0.025" units="cm"/>
    </inkml:brush>
  </inkml:definitions>
  <inkml:trace contextRef="#ctx0" brushRef="#br0">0 1 18642,'0'0'7596,"4"12"-6507,13 81-55,-11-52-450,2-1 1,21 64-1,-29-102-559,0-1 1,1 0-1,-1 0 1,1 1 0,-1-1-1,1 0 1,0 0-1,-1 0 1,1 0-1,0 0 1,0 0-1,0 0 1,0 0-1,0 0 1,0 0-1,1 0 1,-1-1-1,-1 0 0,1 0 0,-1 0 0,1 0 0,-1 0 0,0 0 0,1 0 0,-1 0 0,1 0 0,-1-1 1,0 1-1,1 0 0,-1 0 0,1-1 0,-1 1 0,0 0 0,1 0 0,-1-1 0,0 1 0,0 0 0,1-1 0,-1 1 0,0-1 0,0 1 0,1 0 0,-1-1 0,0 1 0,0-1 0,1 0 1,8-39 651,-9 21-608,0-68 126,0 80-188,-1-1 1,-1 1 0,1 0 0,-1-1 0,0 1-1,-1 0 1,1 0 0,-1 0 0,-5-7 0,8 14-15,0 0 0,0 0 1,0 0-1,0 0 0,0 0 1,0 0-1,0-1 0,0 1 1,0 0-1,0 0 0,-1 0 1,1 0-1,0 0 0,0 0 1,0 0-1,0 0 0,0 0 1,0 0-1,0 0 0,0 0 1,0 0-1,-1 0 0,1 0 1,0 0-1,0 0 0,0 0 1,0 0-1,0 0 0,0 0 1,0 0-1,0 0 0,-1 0 1,1 0-1,0 0 0,0 0 1,0 0-1,0 0 0,0 0 1,0 0-1,0 0 0,0 0 1,0 0-1,0 0 0,-1 0 1,1 0-1,0 0 0,0 1 1,0-1-1,0 0 0,0 0 1,0 0-1,0 0 0,0 0 1,0 0-1,0 0 0,0 0 1,0 0-1,0 1 0,0-1 1,0 0-1,0 0 0,0 0 1,0 0-1,0 0 0,0 0 1,0 0-1,0 1 0,-2 13-291,2-11 209,0-1 1,0 1-1,0 0 0,0-1 0,1 1 0,-1-1 1,1 1-1,0-1 0,0 0 0,-1 1 0,2-1 1,0 3-1,1-2-321,-1-1 0,1 0 0,0 0 0,0 0 0,0 0 0,0-1 0,0 1 0,0-1 0,0 1 0,0-1 0,1 0 0,-1-1 0,4 2 0,-1-1-1129,1-1 0,-1 0 0,0 1 0,1-2 1,-1 1-1,9-2 0,12-8-7237</inkml:trace>
</inkml:ink>
</file>

<file path=ppt/ink/ink1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7.779"/>
    </inkml:context>
    <inkml:brush xml:id="br0">
      <inkml:brushProperty name="width" value="0.025" units="cm"/>
      <inkml:brushProperty name="height" value="0.025" units="cm"/>
    </inkml:brush>
  </inkml:definitions>
  <inkml:trace contextRef="#ctx0" brushRef="#br0">112 295 11082,'0'0'8206,"-10"5"-5559,3 0-2284,-1 0 0,1 1 0,0 0 0,0 0 0,1 0 0,0 1 0,0 0 1,0 0-1,1 0 0,0 1 0,0 0 0,1 0 0,0 0 0,1 0 0,-1 1 0,2-1 0,-1 1 0,-1 10 0,4-18-328,-1 1 0,1-1 0,-1 0 1,1 1-1,0-1 0,0 0 0,0 1 0,0-1 1,0 0-1,0 1 0,0-1 0,0 0 1,0 1-1,0-1 0,1 0 0,-1 0 0,1 1 1,-1-1-1,1 0 0,-1 0 0,1 0 1,0 1-1,-1-1 0,1 0 0,0 0 1,0 0-1,0 0 0,0 0 0,0 0 0,0-1 1,0 1-1,0 0 0,0 0 0,0-1 1,1 1-1,-1-1 0,0 1 0,2-1 0,0 0-14,0 0-1,0 0 0,0-1 1,0 1-1,0-1 0,0 0 1,0 0-1,-1 0 0,1 0 0,0-1 1,0 1-1,-1-1 0,1 0 1,-1 1-1,0-1 0,3-3 1,4-5-105,-1 0 0,0 0 0,-1-1 0,0 0 0,-1-1 0,0 1 0,-1-1 0,0 0 0,-1-1 0,-1 1 0,1-1 0,-2 0 0,0 0 0,1-21 0,-8 74-94,3-26 173,0 1 0,1 0 0,1 0 0,1 19 0,-1-33 4,0 0 1,0 0-1,0 0 0,1 0 1,-1 0-1,0 0 0,0 0 1,1 0-1,-1 0 0,0-1 1,1 1-1,-1 0 1,1 0-1,-1 0 0,1-1 1,-1 1-1,1 0 0,-1 0 1,1-1-1,0 1 0,0-1 1,-1 1-1,1-1 1,0 1-1,0-1 0,0 1 1,-1-1-1,1 1 0,0-1 1,0 0-1,0 0 0,0 1 1,0-1-1,0 0 1,0 0-1,0 0 0,0 0 1,-1 0-1,1 0 0,0 0 1,0-1-1,0 1 0,0 0 1,0 0-1,0-1 0,0 1 1,0 0-1,-1-1 1,1 1-1,0-1 0,0 1 1,0-2-1,4 0-34,-1-1-1,0 0 1,0 0-1,-1 0 1,1 0 0,0-1-1,-1 1 1,4-7 0,1-5-203,-1-1 0,0 0 0,-2 0 0,1 0 0,-2-1 1,-1 0-1,0 1 0,1-25 0,-5-138 197,0 156 34,-2 8 814,-1 25-163,-1 26-232,0 32 514,9 123 0,-3-174-869,2 0 0,0 0-1,1 0 1,0-1 0,2 0 0,0 0-1,12 23 1,-13-38 293,-2-13 341,-2-13 317,-1 24-1007,0-18-1,-1-1 0,0 1 0,-2-1 0,0 1 0,-1 0 0,-7-22 0,13 45 0,0-1 0,1 0 0,-1 1 0,1-1 0,0 0 0,0-1 0,0 1 0,1 0 0,-1-1 0,0 0 0,1 0 0,0 0 0,-1 0 0,1 0 0,0-1 0,0 0 0,0 0 0,0 0 0,0 0 0,0 0 0,0-1 0,0 0 0,5 0 0,6 1 0,1-1 0,-1 0 0,0-1 0,0-1 0,18-4 0,-22 3 0,-1-1 0,1 0 0,-1-1 0,-1 0 0,1 0 0,-1-1 0,11-9 0,-17 13 0,0 0 0,0 0 0,0 0 0,0-1 0,-1 0 0,0 1 0,1-1 0,-1 0 0,0 0 0,0 0 0,0 0 0,-1-1 0,1 1 0,-1 0 0,0-1 0,0 1 0,0-1 0,0 0 0,-1 1 0,1-1 0,-1 1 0,0-1 0,0 0 0,0 1 0,-2-7 0,2 9 0,-1 0 0,0 0 0,0 0 0,0 0 0,0 0 0,0 0 0,0 0 0,0 0 0,0 0 0,0 0 0,0 1 0,0-1 0,-1 1 0,1-1 0,0 1 0,0-1 0,-1 1 0,1-1 0,0 1 0,-1 0 0,1 0 0,0 0 0,-1 0 0,1 0 0,0 0 0,-1 0 0,1 0 0,0 0 0,-1 1 0,1-1 0,-2 1 0,-3 1 0,1-1 0,-1 1 0,1-1 0,0 2 0,-1-1 0,-5 4 0,1 1 0,1 1 0,1 0 0,-1 0 0,1 1 0,0 0 0,1 1 0,-8 13 0,12-19 0,0 1 0,0 1 0,1-1 0,0 0 0,0 1 0,0-1 0,0 1 0,1-1 0,0 1 0,0 0 0,1 0 0,0-1 0,-1 1 0,2 0 0,-1 0 0,1 0 0,1 5 0,-1-9 0,0 0 1,0 0-1,0-1 0,0 1 1,0 0-1,1-1 0,-1 1 1,1-1-1,-1 0 0,1 1 1,-1-1-1,1 0 0,0 0 1,-1 0-1,1 0 0,0 0 1,0 0-1,0-1 0,0 1 1,0 0-1,0-1 0,3 1 1,50 2-26,-46-3 10,5 0-705,-1-1 0,0 0-1,25-6 1,-25 3-1009,0 0 0,-1-1 0,1-1 0,11-6 0,34-25-10960</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5.425"/>
    </inkml:context>
    <inkml:brush xml:id="br0">
      <inkml:brushProperty name="width" value="0.025" units="cm"/>
      <inkml:brushProperty name="height" value="0.025" units="cm"/>
    </inkml:brush>
  </inkml:definitions>
  <inkml:trace contextRef="#ctx0" brushRef="#br0">0 0 21460,'0'0'11307,"45"56"-19763,-30-47 641</inkml:trace>
</inkml:ink>
</file>

<file path=ppt/ink/ink1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28.288"/>
    </inkml:context>
    <inkml:brush xml:id="br0">
      <inkml:brushProperty name="width" value="0.025" units="cm"/>
      <inkml:brushProperty name="height" value="0.025" units="cm"/>
    </inkml:brush>
  </inkml:definitions>
  <inkml:trace contextRef="#ctx0" brushRef="#br0">0 370 13773,'0'0'5632,"10"-10"-3908,101-119 1600,85-94-1427,-195 223-1876,-1 0 0,0-1-1,0 1 1,0-1 0,0 1-1,0 0 1,0-1 0,1 1-1,-1 0 1,0-1 0,0 1-1,1 0 1,-1 0 0,0-1-1,0 1 1,1 0 0,-1 0-1,0-1 1,1 1 0,-1 0-1,0 0 1,1 0 0,-1 0-1,0-1 1,1 1 0,-1 0-1,1 0 1,-1 0 0,0 0 0,1 0-1,-1 0 1,0 0 0,1 0-1,-1 0 1,1 0 0,-1 0-1,0 0 1,1 0 0,-1 0-1,0 1 1,1-1 0,-1 0-1,0 0 1,1 0 0,-1 1-1,0-1 1,1 0 0,-1 0-1,0 1 1,1-1 0,-1 0-1,0 0 1,1 1 0,-1 29 424,-14 38-26,8-42-352,0 1-1,1 0 1,-1 49 0,6-75-120,0 0 0,0 0 1,-1-1-1,1 1 0,1 0 1,-1 0-1,0 0 0,0 0 0,0 0 1,0 0-1,1 0 0,-1 0 1,0 0-1,1 0 0,-1 0 1,1 0-1,-1 0 0,1-1 1,0 1-1,-1 0 0,1 0 1,0-1-1,-1 1 0,1 0 0,0-1 1,0 1-1,-1-1 0,1 1 1,0-1-1,0 1 0,0-1 1,0 0-1,0 1 0,0-1 1,0 0-1,0 0 0,0 0 0,0 0 1,0 0-1,0 0 0,0 0 1,0 0-1,0 0 0,0 0 1,0 0-1,1-1 0,1 0-744,1 0 0,-1 0 0,1 0 0,-1-1 0,0 1 0,0-1-1,0 0 1,0 0 0,0 0 0,0-1 0,0 1 0,2-3 0,12-19-8588</inkml:trace>
</inkml:ink>
</file>

<file path=ppt/ink/ink1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28.643"/>
    </inkml:context>
    <inkml:brush xml:id="br0">
      <inkml:brushProperty name="width" value="0.025" units="cm"/>
      <inkml:brushProperty name="height" value="0.025" units="cm"/>
    </inkml:brush>
  </inkml:definitions>
  <inkml:trace contextRef="#ctx0" brushRef="#br0">77 1 9513,'0'0'9737,"-3"52"-8103,-1-28-481,2 2-384,2 0-289,0-1-384,0-3-192,7-4-1954,5-8-1826,-3-3-2305</inkml:trace>
  <inkml:trace contextRef="#ctx0" brushRef="#br0" timeOffset="1">1 136 16015,'0'0'6951,"72"-29"-9930,-44 14-2178,-3-3-5189</inkml:trace>
</inkml:ink>
</file>

<file path=ppt/ink/ink1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28.972"/>
    </inkml:context>
    <inkml:brush xml:id="br0">
      <inkml:brushProperty name="width" value="0.025" units="cm"/>
      <inkml:brushProperty name="height" value="0.025" units="cm"/>
    </inkml:brush>
  </inkml:definitions>
  <inkml:trace contextRef="#ctx0" brushRef="#br0">1 70 8008,'0'0'11066,"9"3"-9918,30 11-70,-37-12-1009,0-1-1,0 1 1,-1 0-1,1 0 1,0 0-1,-1 0 1,0 0-1,1 0 1,-1 0-1,0 1 1,0-1-1,0 0 1,0 1-1,-1-1 1,1 1-1,-1-1 1,1 1-1,-1-1 1,0 1 0,0-1-1,0 1 1,0-1-1,0 1 1,-1-1-1,0 5 1,0 4 204,1 2 326,-1 1 0,-1-1 0,0 0 0,0 0-1,-9 24 1,11-36 197,1-33 2177,1 2-2739,7-136 1582,-8 165-1814,0 0 0,0 1 0,0-1 1,-1 1-1,1-1 0,0 1 0,0-1 0,0 1 0,0 0 1,0-1-1,0 1 0,0 0 0,0 0 0,0 0 0,0 0 1,0 0-1,1 0 0,-1 0 0,0 0 0,0 0 0,1 0 1,34 3-108,-28-3-41,-2 1-68,58-1-4831,-60-1 4069,1 1 0,0-1 0,-1 0 0,0 0 0,1-1 0,-1 1 0,0-1 0,1 0 0,-1 0 0,0-1 0,5-3 0,4-7-5809</inkml:trace>
</inkml:ink>
</file>

<file path=ppt/ink/ink1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29.345"/>
    </inkml:context>
    <inkml:brush xml:id="br0">
      <inkml:brushProperty name="width" value="0.025" units="cm"/>
      <inkml:brushProperty name="height" value="0.025" units="cm"/>
    </inkml:brush>
  </inkml:definitions>
  <inkml:trace contextRef="#ctx0" brushRef="#br0">226 1 1217,'0'0'15754,"2"9"-14244,2 6-458,0 0 0,2 0-1,7 16 1,-9-23-913,-1 2 0,0-1 0,-1 0 0,0 0-1,-1 1 1,0-1 0,0 1 0,-1-1 0,-1 1 0,1-1 0,-1 1-1,-1-1 1,0 0 0,0 1 0,-1-1 0,0 0 0,0-1 0,-1 1-1,-6 10 1,2-5-582,0 0-1,-1 0 0,0-1 1,-1-1-1,0 0 0,-1 0 1,-1-1-1,0 0 0,0-1 0,-24 15 1,31-22-507,-1 0-1,0-1 1,0 0 0,1 0 0,-1 0-1,0-1 1,0 0 0,-1 0 0,-6 0-1,-24 0-8658</inkml:trace>
</inkml:ink>
</file>

<file path=ppt/ink/ink1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29.686"/>
    </inkml:context>
    <inkml:brush xml:id="br0">
      <inkml:brushProperty name="width" value="0.025" units="cm"/>
      <inkml:brushProperty name="height" value="0.025" units="cm"/>
    </inkml:brush>
  </inkml:definitions>
  <inkml:trace contextRef="#ctx0" brushRef="#br0">208 1 12332,'0'0'2252,"-8"4"-282,-5 5-1515,0 0 1,1 1-1,0 1 0,0 0 0,1 1 0,0 0 0,1 0 0,1 1 0,0 0 0,1 1 1,-11 24-1,8-16-128,1 1 0,1 0 0,2 1-1,0 0 1,1 0 0,2 0 0,-3 33 0,7-51-296,0 1-1,0 0 1,1 0-1,0-1 1,0 1 0,0-1-1,1 1 1,0-1-1,0 1 1,0-1-1,1 0 1,0 0-1,0 0 1,1-1 0,0 1-1,0-1 1,0 1-1,0-1 1,11 8-1,-7-7-80,1 0-1,-1-1 0,1-1 0,1 1 1,-1-1-1,1-1 0,-1 0 1,1 0-1,0-1 0,0 0 1,0-1-1,18 1 0,43-2-3012,-22-4-1764,19-11-6773</inkml:trace>
</inkml:ink>
</file>

<file path=ppt/ink/ink1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0.057"/>
    </inkml:context>
    <inkml:brush xml:id="br0">
      <inkml:brushProperty name="width" value="0.025" units="cm"/>
      <inkml:brushProperty name="height" value="0.025" units="cm"/>
    </inkml:brush>
  </inkml:definitions>
  <inkml:trace contextRef="#ctx0" brushRef="#br0">119 1 5349,'0'0'14574,"-38"65"-12684,22-36-609,1 3 32,1 6-352,-1 0-320,5 3-161,3-1 257,4-4-257,3-4-320,0-5-96,3-4-64,14-7-416,3-6-2018,7-9-1474,1-1-3843</inkml:trace>
</inkml:ink>
</file>

<file path=ppt/ink/ink1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0.552"/>
    </inkml:context>
    <inkml:brush xml:id="br0">
      <inkml:brushProperty name="width" value="0.025" units="cm"/>
      <inkml:brushProperty name="height" value="0.025" units="cm"/>
    </inkml:brush>
  </inkml:definitions>
  <inkml:trace contextRef="#ctx0" brushRef="#br0">0 254 9705,'0'0'17040,"13"-12"-16485,222-227-85,-235 239-473,0 0-1,0 0 1,0 0 0,0-1-1,0 1 1,0 0-1,1 0 1,-1 0 0,0 0-1,0 0 1,0-1-1,0 1 1,0 0-1,0 0 1,1 0 0,-1 0-1,0 0 1,0 0-1,0 0 1,0-1 0,1 1-1,-1 0 1,0 0-1,0 0 1,0 0-1,1 0 1,-1 0 0,0 0-1,0 0 1,0 0-1,0 0 1,1 0 0,-1 0-1,0 0 1,0 0-1,0 0 1,1 0-1,-1 0 1,0 1 0,0-1-1,0 0 1,0 0-1,1 0 1,-1 0 0,0 0-1,0 0 1,0 0-1,0 1 1,0-1-1,1 0 1,-1 0 0,0 0-1,0 0 1,0 1-1,0-1 1,0 0 0,0 0-1,0 0 1,0 1-1,2 18-40,-8 26 165,0-23-313,1 0 0,1 1 0,-1 36-1,5-58 87,0-1-1,1 1 0,-1 0 0,0-1 0,0 1 0,0 0 0,1-1 1,-1 1-1,0-1 0,1 1 0,-1-1 0,1 1 0,-1-1 1,1 1-1,-1-1 0,1 1 0,-1-1 0,1 1 0,-1-1 0,1 0 1,-1 1-1,1-1 0,-1 0 0,1 0 0,0 1 0,-1-1 0,1 0 1,0 0-1,-1 0 0,1 0 0,0 0 0,-1 0 0,1 0 1,0 0-1,-1 0 0,1 0 0,0 0 0,-1 0 0,2-1 0,28-8-4715,-10-9-479,1-7-2851</inkml:trace>
</inkml:ink>
</file>

<file path=ppt/ink/ink1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0.925"/>
    </inkml:context>
    <inkml:brush xml:id="br0">
      <inkml:brushProperty name="width" value="0.025" units="cm"/>
      <inkml:brushProperty name="height" value="0.025" units="cm"/>
    </inkml:brush>
  </inkml:definitions>
  <inkml:trace contextRef="#ctx0" brushRef="#br0">91 1 14318,'0'0'5220,"-43"75"-3586,28-46-609,3-2-64,3-2-385,6-3-479,3-6-354,0-7-1504,5-5-1699,3-4-1664,-3 0-4646</inkml:trace>
  <inkml:trace contextRef="#ctx0" brushRef="#br0" timeOffset="1">0 105 11627,'0'0'10122,"53"-14"-10026,-28 9-64,8-2-673,-2-4-1953,-1 0-2659</inkml:trace>
</inkml:ink>
</file>

<file path=ppt/ink/ink1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1.266"/>
    </inkml:context>
    <inkml:brush xml:id="br0">
      <inkml:brushProperty name="width" value="0.025" units="cm"/>
      <inkml:brushProperty name="height" value="0.025" units="cm"/>
    </inkml:brush>
  </inkml:definitions>
  <inkml:trace contextRef="#ctx0" brushRef="#br0">50 1 11979,'0'0'6502,"-36"67"-4388,28-45-512,2-2-289,6-2-768,0-6-481,2-5-64,11-7-993,4 0-993,4-7-801,-3-12-2273,1-3-4229</inkml:trace>
  <inkml:trace contextRef="#ctx0" brushRef="#br0" timeOffset="1">162 34 13389,'0'0'3011,"-21"50"-865,10-25-161,2-2-319,-2-4-129,7-2-736,4-4-641,0-4-160,0-5-1281,6-4-4933</inkml:trace>
</inkml:ink>
</file>

<file path=ppt/ink/ink1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1.608"/>
    </inkml:context>
    <inkml:brush xml:id="br0">
      <inkml:brushProperty name="width" value="0.025" units="cm"/>
      <inkml:brushProperty name="height" value="0.025" units="cm"/>
    </inkml:brush>
  </inkml:definitions>
  <inkml:trace contextRef="#ctx0" brushRef="#br0">6 15 10858,'0'0'14280,"-1"0"-14238,1 0 0,-1-1 0,1 1 0,0-1 0,-1 1 0,1-1 0,0 1 0,-1-1 0,1 1 0,0-1 0,-1 1-1,1-1 1,0 1 0,0-1 0,0 1 0,0-1 0,0 0 0,-1 1 0,1-1 0,0 1 0,0-1 0,0 0 0,1 1-1,-1-1 1,0 1 0,0-1 0,9 2 278,0 0-1,0 1 1,0 1 0,15 5-1,31 9-43,-52-17-485,41 4 341,-21-6-2584,-9-5-4772,-11-4-949</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5.764"/>
    </inkml:context>
    <inkml:brush xml:id="br0">
      <inkml:brushProperty name="width" value="0.025" units="cm"/>
      <inkml:brushProperty name="height" value="0.025" units="cm"/>
    </inkml:brush>
  </inkml:definitions>
  <inkml:trace contextRef="#ctx0" brushRef="#br0">583 88 16688,'0'0'9539,"-4"8"-7441,0 0-1870,1 0 0,0 0-1,1 1 1,0-1 0,0 1-1,0-1 1,1 1 0,0 0-1,1-1 1,0 1 0,1 0-1,0-1 1,0 1 0,0 0-1,1-1 1,4 11 0,10 13-130,2 0 0,0-1 1,41 51-1,-32-48-9,43 77 0,-66-105-89,-1 1 0,0-1 0,-1 1 0,0 0 0,0 0 0,0 0 0,-1 0 0,0 0 0,0 0 0,-1 0 0,0 1 0,0-1 0,-1 0 0,0 0 0,0 0 0,-1 0 0,-2 8 0,2-11 0,0 1 0,0-1 0,-1 1 0,0-1 0,0 0 0,0 0 0,0 0 0,-1 0 0,0 0 0,0-1 0,1 0 0,-2 0 0,1 0 0,0 0 0,-1 0 0,1-1 0,-1 0 0,0 0 0,0 0 0,0-1 0,0 0 0,0 0 0,0 0 0,-7 0 0,5 0 0,0-1 0,-1 0 0,1 0 0,0 0 0,0-1 0,0 0 0,0-1 0,0 0 0,0 0 0,1 0 0,-1-1 0,1 0 0,-1 0 0,1 0 0,0-1 0,0 0 0,1 0 0,-1-1 0,1 1 0,0-1 0,0-1 0,0 1 0,1-1 0,0 1 0,0-1 0,0 0 0,-4-10 0,4 6 0,0 0 0,1 0 0,0 0 0,0 0 0,1-1 0,1 1 0,0-1 0,0 0 0,1 1 0,0-1 0,1 1 0,0-1 0,1 1 0,0-1 0,0 1 0,1 0 0,1 0 0,4-10 0,18-24-1289,11-21-2862,-35 61 3752,0-1 0,0 1 0,-1-1 0,1 0 0,-1 1 0,0-1 0,0 0 0,-1 0 0,1 0 0,-1 0 0,-1-7 0,-5-9-6029</inkml:trace>
  <inkml:trace contextRef="#ctx0" brushRef="#br0" timeOffset="1">65 121 14189,'0'0'2307,"-55"-40"-706,46 23 321,9 3-929,13 2-385,18 4-543,5 1-866,4-2-2947,7-4-10729</inkml:trace>
</inkml:ink>
</file>

<file path=ppt/ink/ink1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1.951"/>
    </inkml:context>
    <inkml:brush xml:id="br0">
      <inkml:brushProperty name="width" value="0.025" units="cm"/>
      <inkml:brushProperty name="height" value="0.025" units="cm"/>
    </inkml:brush>
  </inkml:definitions>
  <inkml:trace contextRef="#ctx0" brushRef="#br0">78 0 15759,'0'0'8333,"6"12"-7287,10 15-427,-2 0-1,-1 1 0,-1 0 1,-2 1-1,14 60 0,-22-73-581,1-1 1,-2 1-1,0 0 0,-1 0 0,-1 0 0,0 0 0,-1-1 0,0 1 0,-2 0 0,0-1 0,0 0 0,-2 0 0,0 0 0,-10 18 0,5-15 141,0 0 0,-18 20 1,-5-7-1513,32-29 788,-1-1 0,1 1 0,-1-1 0,0 0 0,0 0 0,0 0 0,0 0 0,0 0 0,0 0 0,0-1 0,-4 1 0,-4-1-5812</inkml:trace>
</inkml:ink>
</file>

<file path=ppt/ink/ink1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2.541"/>
    </inkml:context>
    <inkml:brush xml:id="br0">
      <inkml:brushProperty name="width" value="0.025" units="cm"/>
      <inkml:brushProperty name="height" value="0.025" units="cm"/>
    </inkml:brush>
  </inkml:definitions>
  <inkml:trace contextRef="#ctx0" brushRef="#br0">0 14 15407,'0'0'8327,"60"13"-7398,-27-13-480,5 0-321,2 0-64,0-5-192,-7-2-1249,-8-2-2755,-11 3-3171</inkml:trace>
</inkml:ink>
</file>

<file path=ppt/ink/ink1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2.898"/>
    </inkml:context>
    <inkml:brush xml:id="br0">
      <inkml:brushProperty name="width" value="0.025" units="cm"/>
      <inkml:brushProperty name="height" value="0.025" units="cm"/>
    </inkml:brush>
  </inkml:definitions>
  <inkml:trace contextRef="#ctx0" brushRef="#br0">1 31 13773,'0'0'7431,"51"11"-6342,-12-11-544,11-8-353,2 0-128,1-1-801,-3 1-2690,-5-1-3972</inkml:trace>
</inkml:ink>
</file>

<file path=ppt/ink/ink1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3.237"/>
    </inkml:context>
    <inkml:brush xml:id="br0">
      <inkml:brushProperty name="width" value="0.025" units="cm"/>
      <inkml:brushProperty name="height" value="0.025" units="cm"/>
    </inkml:brush>
  </inkml:definitions>
  <inkml:trace contextRef="#ctx0" brushRef="#br0">1 303 14286,'0'0'8616,"11"-8"-7244,73-59-887,-4-3 1,79-88 0,-159 158-487,0 1 0,0-1 1,0 0-1,1 0 0,-1 0 0,0 0 1,0 1-1,0-1 0,0 0 0,0 0 1,0 0-1,0 0 0,0 1 0,0-1 0,0 0 1,1 0-1,-1 0 0,0 0 0,0 0 1,0 0-1,0 0 0,0 1 0,0-1 0,1 0 1,-1 0-1,0 0 0,0 0 0,0 0 1,0 0-1,1 0 0,-1 0 0,0 0 1,0 0-1,0 0 0,0 0 0,1 0 0,-1 0 1,0 0-1,0 0 0,0 0 0,0 0 1,1 0-1,-1 0 0,0 0 0,0 0 1,0 0-1,0-1 0,1 1 0,-1 0 0,0 0 1,0 0-1,0 0 0,0 0 0,0 0 1,0 0-1,1-1 0,-1 1 0,0 0 0,0 0 1,-6 27 299,-15 36 420,13-44-523,2 1 1,0 0 0,0 0 0,2 1 0,1-1 0,0 1 0,1 25-1,2-45-284,0 0 0,0 0-1,1-1 1,-1 1-1,0 0 1,0 0 0,1 0-1,-1 0 1,0-1-1,1 1 1,-1 0-1,1 0 1,-1-1 0,1 1-1,-1 0 1,1-1-1,-1 1 1,1-1 0,0 1-1,-1-1 1,1 1-1,0-1 1,-1 1 0,1-1-1,0 1 1,0-1-1,0 0 1,-1 0-1,1 1 1,0-1 0,0 0-1,0 0 1,1 0-1,19-6-7790,-7-10-2082</inkml:trace>
</inkml:ink>
</file>

<file path=ppt/ink/ink1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3.626"/>
    </inkml:context>
    <inkml:brush xml:id="br0">
      <inkml:brushProperty name="width" value="0.025" units="cm"/>
      <inkml:brushProperty name="height" value="0.025" units="cm"/>
    </inkml:brush>
  </inkml:definitions>
  <inkml:trace contextRef="#ctx0" brushRef="#br0">100 0 16816,'0'0'6438,"-12"62"-4740,9-43-129,3-1-864,0 0-545,0 0-64,3-2-224,5-3-705,-2-1-448,0-6-1153,-6-3-994</inkml:trace>
  <inkml:trace contextRef="#ctx0" brushRef="#br0" timeOffset="1">0 78 14061,'0'0'8424,"57"-10"-8039,-26 6-321,7-4-224,4 1-2435,-2-4-2914,1-3-6310</inkml:trace>
</inkml:ink>
</file>

<file path=ppt/ink/ink1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3.968"/>
    </inkml:context>
    <inkml:brush xml:id="br0">
      <inkml:brushProperty name="width" value="0.025" units="cm"/>
      <inkml:brushProperty name="height" value="0.025" units="cm"/>
    </inkml:brush>
  </inkml:definitions>
  <inkml:trace contextRef="#ctx0" brushRef="#br0">78 177 12364,'0'0'8007,"-32"58"-5412,19-33-866,0 0-415,5-3-65,4 1-448,4-6-641,0-3-128,2-7-64,8-5-801,1-2-1089,-1-1-961,-2-13-2017,0-7-3524</inkml:trace>
  <inkml:trace contextRef="#ctx0" brushRef="#br0" timeOffset="1">0 19 16656,'0'0'12716,"28"-10"-19154,-16 1-6278</inkml:trace>
</inkml:ink>
</file>

<file path=ppt/ink/ink1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6.663"/>
    </inkml:context>
    <inkml:brush xml:id="br0">
      <inkml:brushProperty name="width" value="0.025" units="cm"/>
      <inkml:brushProperty name="height" value="0.025" units="cm"/>
    </inkml:brush>
  </inkml:definitions>
  <inkml:trace contextRef="#ctx0" brushRef="#br0">0 257 9897,'0'0'12279,"14"-9"-10667,288-233-48,-302 242-1566,0-1-1,0 1 1,0 0-1,0 0 1,1-1-1,-1 1 1,0 0 0,0-1-1,0 1 1,0 0-1,1 0 1,-1-1-1,0 1 1,0 0 0,1 0-1,-1 0 1,0-1-1,0 1 1,1 0-1,-1 0 1,0 0 0,1 0-1,-1-1 1,0 1-1,1 0 1,-1 0-1,0 0 1,1 0 0,-1 0-1,0 0 1,1 0-1,-1 0 1,0 0-1,1 0 1,-1 0 0,0 0-1,1 0 1,-1 1-1,0-1 1,1 0-1,-1 0 1,0 0 0,1 1-1,-6 18 104,-25 47 354,17-40-279,7-13-144,1 1 1,1 0 0,0-1-1,1 2 1,0-1 0,1 0-1,0 18 1,2-32-119,0 1 1,0-1-1,0 1 0,0 0 1,0-1-1,1 1 0,-1 0 1,0-1-1,0 1 0,1-1 1,-1 1-1,0 0 0,0-1 1,1 1-1,-1-1 0,1 1 1,-1-1-1,0 1 0,1-1 1,-1 0-1,1 1 0,-1-1 1,1 1-1,0-1 0,-1 0 1,1 1-1,-1-1 0,1 0 0,-1 0 1,1 0-1,0 1 0,-1-1 1,1 0-1,0 0 0,-1 0 1,1 0-1,0 0 0,-1 0 1,1 0-1,-1 0 0,1-1 1,1 1-1,27-11-6175,-6-7-167</inkml:trace>
</inkml:ink>
</file>

<file path=ppt/ink/ink1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7.008"/>
    </inkml:context>
    <inkml:brush xml:id="br0">
      <inkml:brushProperty name="width" value="0.025" units="cm"/>
      <inkml:brushProperty name="height" value="0.025" units="cm"/>
    </inkml:brush>
  </inkml:definitions>
  <inkml:trace contextRef="#ctx0" brushRef="#br0">19 0 10762,'0'0'11638,"2"9"-10336,-1 10-1045,-1 1-1,-1 0 0,0-1 0,-2 1 1,-4 19-1,3-16-319,1 0 0,1 26 1,4-10-3167,1-32-3118</inkml:trace>
</inkml:ink>
</file>

<file path=ppt/ink/ink1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7.350"/>
    </inkml:context>
    <inkml:brush xml:id="br0">
      <inkml:brushProperty name="width" value="0.025" units="cm"/>
      <inkml:brushProperty name="height" value="0.025" units="cm"/>
    </inkml:brush>
  </inkml:definitions>
  <inkml:trace contextRef="#ctx0" brushRef="#br0">1 30 12011,'0'0'11723,"70"1"-11723,-30-1-1537,4-8-1089,-2-3-2948,-1-1-8039</inkml:trace>
</inkml:ink>
</file>

<file path=ppt/ink/ink1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7.725"/>
    </inkml:context>
    <inkml:brush xml:id="br0">
      <inkml:brushProperty name="width" value="0.025" units="cm"/>
      <inkml:brushProperty name="height" value="0.025" units="cm"/>
    </inkml:brush>
  </inkml:definitions>
  <inkml:trace contextRef="#ctx0" brushRef="#br0">1 50 8872,'0'0'8622,"9"-3"-7202,30-8-64,-38 10-1290,0 1 1,0 0-1,0 0 0,0 0 1,0 1-1,0-1 0,0 0 1,0 0-1,0 0 1,0 1-1,0-1 0,0 1 1,0-1-1,0 0 0,0 1 1,0 0-1,-1-1 1,1 1-1,0-1 0,0 1 1,0 0-1,-1 0 0,1 0 1,-1-1-1,1 1 1,0 0-1,-1 0 0,1 0 1,-1 0-1,0 0 0,1 0 1,-1 0-1,0 0 1,1 1-1,2 35 1704,-3-34-1560,0 20 432,-1 0-1,-1 0 1,-9 42 0,13-110 452,-3-51 0,-1 13-1040,3 83-56,-1-1-1,1 1 1,-1-1-1,1 1 1,-1-1-1,1 1 0,0-1 1,-1 1-1,1 0 1,0-1-1,-1 1 0,1 0 1,0 0-1,-1-1 1,1 1-1,0 0 1,0 0-1,-1 0 0,1 0 1,0 0-1,0 0 1,-1 0-1,1 0 0,0 0 1,0 1-1,-1-1 1,2 1-1,25 3-163,-26-4 154,51 7-3472,1-7-6613,-24-3-2219</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6.293"/>
    </inkml:context>
    <inkml:brush xml:id="br0">
      <inkml:brushProperty name="width" value="0.025" units="cm"/>
      <inkml:brushProperty name="height" value="0.025" units="cm"/>
    </inkml:brush>
  </inkml:definitions>
  <inkml:trace contextRef="#ctx0" brushRef="#br0">1 153 16752,'0'0'11114,"8"6"-9720,1 1-1045,-2 1-1,1-1 1,-1 2 0,0-1 0,-1 1 0,10 16 0,33 72 704,-48-96-1057,0 2 7,7 14 1,0-1 0,2 0 1,18 25-1,-26-38-4,0 0 0,1 0-1,0-1 1,0 1 0,0-1 0,0 0 0,0 0 0,0 0-1,0 0 1,1 0 0,3 1 0,-5-3 0,0 1 0,0-1 0,0 0 0,0 0 0,-1 0-1,1 0 1,0 0 0,0 0 0,0 0 0,0-1 0,0 1 0,0-1 0,-1 0 0,1 1 0,0-1 0,0 0 0,-1 0 0,1 0-1,0 0 1,-1 0 0,1 0 0,-1-1 0,2-1 0,6-7 0,0 0 0,-1-1 0,-1-1 0,1 1 0,-2-1 0,0-1 0,0 1 0,5-19 0,3-14 0,9-50 0,3-81-2659,-37 253-8807,-1-30 4067</inkml:trace>
</inkml:ink>
</file>

<file path=ppt/ink/ink1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8.437"/>
    </inkml:context>
    <inkml:brush xml:id="br0">
      <inkml:brushProperty name="width" value="0.025" units="cm"/>
      <inkml:brushProperty name="height" value="0.025" units="cm"/>
    </inkml:brush>
  </inkml:definitions>
  <inkml:trace contextRef="#ctx0" brushRef="#br0">14 1 13965,'0'13'1698,"0"2"288,0 7-289,-3 3-576,0 0-32,-1 2-448,1-3-545,3-3-64,0-5-64,0-5-512,7-6-225,4-5-576,-7 0-641,-3-9-6727</inkml:trace>
</inkml:ink>
</file>

<file path=ppt/ink/ink1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8.782"/>
    </inkml:context>
    <inkml:brush xml:id="br0">
      <inkml:brushProperty name="width" value="0.025" units="cm"/>
      <inkml:brushProperty name="height" value="0.025" units="cm"/>
    </inkml:brush>
  </inkml:definitions>
  <inkml:trace contextRef="#ctx0" brushRef="#br0">0 58 7591,'0'0'12524,"58"-8"-12044,-28 3-319,5-2-161,5-3-1153,0-3-1218,-5-2-4035</inkml:trace>
</inkml:ink>
</file>

<file path=ppt/ink/ink1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9.160"/>
    </inkml:context>
    <inkml:brush xml:id="br0">
      <inkml:brushProperty name="width" value="0.025" units="cm"/>
      <inkml:brushProperty name="height" value="0.025" units="cm"/>
    </inkml:brush>
  </inkml:definitions>
  <inkml:trace contextRef="#ctx0" brushRef="#br0">80 1 15054,'0'0'3844,"-50"74"-2243,37-46 97,4-2-161,1-3-576,8-5-704,0-6-225,12-7-257,5-5-575,5 0-129,2-17-1506,-4-4-1664,-2-7-3493</inkml:trace>
  <inkml:trace contextRef="#ctx0" brushRef="#br0" timeOffset="1">194 7 13965,'0'0'5061,"-46"68"-3107,34-43-96,-1 1-225,0 1-704,8-4-513,4-5-287,1-2-97,0-5-481,6-7-864,7-4-833,-5 0-1698,-2-1-3202</inkml:trace>
</inkml:ink>
</file>

<file path=ppt/ink/ink1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9.504"/>
    </inkml:context>
    <inkml:brush xml:id="br0">
      <inkml:brushProperty name="width" value="0.025" units="cm"/>
      <inkml:brushProperty name="height" value="0.025" units="cm"/>
    </inkml:brush>
  </inkml:definitions>
  <inkml:trace contextRef="#ctx0" brushRef="#br0">1 21 14478,'0'0'11787,"64"-21"-11691,-24 21-32,5 0-128,1 0-1057,-6 0-1730,-2 0-1857,-2 0-6855</inkml:trace>
</inkml:ink>
</file>

<file path=ppt/ink/ink1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9.855"/>
    </inkml:context>
    <inkml:brush xml:id="br0">
      <inkml:brushProperty name="width" value="0.025" units="cm"/>
      <inkml:brushProperty name="height" value="0.025" units="cm"/>
    </inkml:brush>
  </inkml:definitions>
  <inkml:trace contextRef="#ctx0" brushRef="#br0">111 1 13613,'0'0'11082,"0"66"-10249,0-38-320,0 0-257,0 3-192,0-4 0,0-4-512,0-4-834,4-6-896,4-6-448,-5-7-609</inkml:trace>
  <inkml:trace contextRef="#ctx0" brushRef="#br0" timeOffset="1">1 132 12844,'0'0'5702,"71"-1"-5574,-37-8-1474,1-2-4964</inkml:trace>
</inkml:ink>
</file>

<file path=ppt/ink/ink1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0.200"/>
    </inkml:context>
    <inkml:brush xml:id="br0">
      <inkml:brushProperty name="width" value="0.025" units="cm"/>
      <inkml:brushProperty name="height" value="0.025" units="cm"/>
    </inkml:brush>
  </inkml:definitions>
  <inkml:trace contextRef="#ctx0" brushRef="#br0">0 132 15535,'0'0'6689,"11"-1"-6380,33-3-149,-43 4-146,1 0-1,0 0 1,-1 0-1,1 1 0,-1-1 1,1 1-1,-1-1 1,1 1-1,-1-1 0,1 1 1,-1 0-1,1 0 0,-1 0 1,0 0-1,0 0 1,1 0-1,-1 0 0,0 0 1,0 0-1,0 1 1,0-1-1,0 0 0,0 1 1,-1-1-1,1 1 0,0-1 1,-1 1-1,1-1 1,-1 1-1,0-1 0,1 1 1,-1 1-1,2 7 308,-2-1 0,1 0 0,-1 1 0,-1 10 0,0-7 419,7-34 2652,7-36-3148,-12 43-102,-1 0 0,0 0 0,-1-1 0,0 2 0,-1-1 0,-1 0 0,-8-26 1,11 39-164,-1 1 0,1 0 0,0-1 0,0 1 0,0 0 0,0-1 0,0 1 0,0 0 0,0-1 0,0 1 0,0-1 0,0 1 0,0 0 0,0-1 0,0 1 1,1 0-1,-1-1 0,0 1 0,0 0 0,0-1 0,0 1 0,1 0 0,-1-1 0,0 1 0,0 0 0,1 0 0,-1-1 0,0 1 0,0 0 0,1 0 0,-1-1 0,0 1 1,1 0-1,-1 0 0,0 0 0,1 0 0,-1-1 0,0 1 0,1 0 0,-1 0 0,1 0 0,27-3-1806,35 8-8660,-58-5 7874,16 2-6900</inkml:trace>
</inkml:ink>
</file>

<file path=ppt/ink/ink1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0.538"/>
    </inkml:context>
    <inkml:brush xml:id="br0">
      <inkml:brushProperty name="width" value="0.025" units="cm"/>
      <inkml:brushProperty name="height" value="0.025" units="cm"/>
    </inkml:brush>
  </inkml:definitions>
  <inkml:trace contextRef="#ctx0" brushRef="#br0">105 0 13229,'0'0'5802,"-4"9"-5321,-86 147 4040,90-155-4525,-11 18-173,14-14-3364,9-3-5271,-9-2 3815</inkml:trace>
</inkml:ink>
</file>

<file path=ppt/ink/ink1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0.867"/>
    </inkml:context>
    <inkml:brush xml:id="br0">
      <inkml:brushProperty name="width" value="0.025" units="cm"/>
      <inkml:brushProperty name="height" value="0.025" units="cm"/>
    </inkml:brush>
  </inkml:definitions>
  <inkml:trace contextRef="#ctx0" brushRef="#br0">69 3 5349,'0'0'16197,"1"-3"-14980,-3 13-771,-1 0 0,0-1 0,-1 1 1,0-1-1,0 0 0,-1-1 0,-6 10 0,5-10-119,1 1 0,0 0 0,1 0 0,0 0 0,-6 20-1,27-65-3356,-2 11-2988,-9 7-1536</inkml:trace>
</inkml:ink>
</file>

<file path=ppt/ink/ink1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1.225"/>
    </inkml:context>
    <inkml:brush xml:id="br0">
      <inkml:brushProperty name="width" value="0.025" units="cm"/>
      <inkml:brushProperty name="height" value="0.025" units="cm"/>
    </inkml:brush>
  </inkml:definitions>
  <inkml:trace contextRef="#ctx0" brushRef="#br0">63 0 15407,'0'0'10239,"-4"11"-9332,-11 32-410,-19 85 0,25-48-7502</inkml:trace>
</inkml:ink>
</file>

<file path=ppt/ink/ink1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1.567"/>
    </inkml:context>
    <inkml:brush xml:id="br0">
      <inkml:brushProperty name="width" value="0.025" units="cm"/>
      <inkml:brushProperty name="height" value="0.025" units="cm"/>
    </inkml:brush>
  </inkml:definitions>
  <inkml:trace contextRef="#ctx0" brushRef="#br0">1 1 10890,'0'0'15460,"15"6"-13832,8-1-1199,1 0 0,-1-2 0,1 0 0,28-2 0,13-1-6098,-28 0-3400,-29 0-2889</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6.668"/>
    </inkml:context>
    <inkml:brush xml:id="br0">
      <inkml:brushProperty name="width" value="0.025" units="cm"/>
      <inkml:brushProperty name="height" value="0.025" units="cm"/>
    </inkml:brush>
  </inkml:definitions>
  <inkml:trace contextRef="#ctx0" brushRef="#br0">1 328 13389,'0'0'8114,"9"-9"-4644,6-5-2588,8-8 1306,35-26 1,-52 43-1978,1 0 0,-1 1 1,1 0-1,0 0 0,1 1 0,-1 0 1,0 0-1,1 1 0,0 0 0,0 0 1,13-1-1,-19 3-211,-1 0 0,1 0 0,0 1 0,0-1 0,-1 0 0,1 1 0,-1 0 0,1-1 0,0 1 0,-1 0 0,1 0 0,-1 0 0,1 0 0,-1 0 0,0 0 0,1 0 0,-1 0 0,0 1 0,0-1 0,0 0 0,0 1 0,0-1 0,0 1 0,0-1 0,-1 1 0,1-1 0,0 4 0,1 1 0,0 0 0,0 1 0,-1-1 0,0 1 0,-1 13 0,-31-98 0,-7-19 0,39 98 0,1 0 0,-1 0 0,1 0 0,0-1 0,-1 1 0,1 0 0,0-1 0,-1 1 0,1-1 0,0 1 0,0-1 0,0 0 0,-1 0 0,1 0 0,0 0 0,0 0 0,0 0 0,3-1 0,38-7 0,-26-1-404,0-1 1,21-17-1,5-11-3200,-28 22-4842</inkml:trace>
</inkml:ink>
</file>

<file path=ppt/ink/ink1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1.937"/>
    </inkml:context>
    <inkml:brush xml:id="br0">
      <inkml:brushProperty name="width" value="0.025" units="cm"/>
      <inkml:brushProperty name="height" value="0.025" units="cm"/>
    </inkml:brush>
  </inkml:definitions>
  <inkml:trace contextRef="#ctx0" brushRef="#br0">1 16 15503,'0'0'10345,"61"0"-9031,-21 0-738,7 0-448,1-6-64,-1 1-64,-7 1-416,-4 3-673,-10 1-1377,-10 0-1314,-9 3 33,-7 4-1186</inkml:trace>
  <inkml:trace contextRef="#ctx0" brushRef="#br0" timeOffset="1">120 104 10122,'0'0'14189,"63"19"-13965,-23-19-160,2-5-192,-2 0-1569,-4-1-2307,0 1-5958</inkml:trace>
</inkml:ink>
</file>

<file path=ppt/ink/ink1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2.403"/>
    </inkml:context>
    <inkml:brush xml:id="br0">
      <inkml:brushProperty name="width" value="0.025" units="cm"/>
      <inkml:brushProperty name="height" value="0.025" units="cm"/>
    </inkml:brush>
  </inkml:definitions>
  <inkml:trace contextRef="#ctx0" brushRef="#br0">1 224 15759,'0'0'7532,"12"-3"-5669,11-5-1541,-1-1-1,0 0 0,-1-2 0,0 0 0,-1-2 0,29-23 0,79-88-59,-128 141-540,-8 12 301,-19 49 0,19-59-263,1 0 0,0 0 0,2 1 0,0 0 0,1 0 0,-2 32 0,6-51 122,0-1 0,0 1-1,0 0 1,0 0 0,0-1-1,1 1 1,-1 0 0,0 0 0,0-1-1,1 1 1,-1 0 0,0-1-1,1 1 1,-1 0 0,1-1-1,-1 1 1,0-1 0,1 1-1,0 0 1,-1-1 0,1 0-1,-1 1 1,1-1 0,0 1-1,-1-1 1,1 0 0,0 1 0,-1-1-1,1 0 1,0 1 0,-1-1-1,1 0 1,0 0 0,0 0-1,-1 0 1,1 0 0,1 0-1,1 0-343,-1 0 1,1 0-1,0-1 0,-1 1 0,1-1 0,0 0 0,-1 0 0,1 0 0,-1 0 0,4-2 0,18-16-4951</inkml:trace>
</inkml:ink>
</file>

<file path=ppt/ink/ink1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2.764"/>
    </inkml:context>
    <inkml:brush xml:id="br0">
      <inkml:brushProperty name="width" value="0.025" units="cm"/>
      <inkml:brushProperty name="height" value="0.025" units="cm"/>
    </inkml:brush>
  </inkml:definitions>
  <inkml:trace contextRef="#ctx0" brushRef="#br0">214 0 14382,'0'0'5701,"-23"62"-3491,8-35-640,-1 5-193,1-3-256,-1 2-320,9-4-577,2-3-128,5-4-96,0-5-609,0-2-480,0-6-832</inkml:trace>
  <inkml:trace contextRef="#ctx0" brushRef="#br0" timeOffset="1">1 203 13805,'0'0'5029,"62"-9"-4389,-29 5-351,3 1-161,2 1-128,1-2-769,3-1-2594,0-1-4741</inkml:trace>
</inkml:ink>
</file>

<file path=ppt/ink/ink1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3.102"/>
    </inkml:context>
    <inkml:brush xml:id="br0">
      <inkml:brushProperty name="width" value="0.025" units="cm"/>
      <inkml:brushProperty name="height" value="0.025" units="cm"/>
    </inkml:brush>
  </inkml:definitions>
  <inkml:trace contextRef="#ctx0" brushRef="#br0">112 0 16111,'0'0'5509,"-49"33"-3042,32-15-545,0 0-193,5 7-800,4-5-545,1 3-287,6-2-97,1-3-257,0-4-1152,3-4-1346,3-6-960,0-4-1762</inkml:trace>
</inkml:ink>
</file>

<file path=ppt/ink/ink1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3.476"/>
    </inkml:context>
    <inkml:brush xml:id="br0">
      <inkml:brushProperty name="width" value="0.025" units="cm"/>
      <inkml:brushProperty name="height" value="0.025" units="cm"/>
    </inkml:brush>
  </inkml:definitions>
  <inkml:trace contextRef="#ctx0" brushRef="#br0">1 0 19603,'0'0'8552,"4"36"-14414</inkml:trace>
</inkml:ink>
</file>

<file path=ppt/ink/ink1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3.824"/>
    </inkml:context>
    <inkml:brush xml:id="br0">
      <inkml:brushProperty name="width" value="0.025" units="cm"/>
      <inkml:brushProperty name="height" value="0.025" units="cm"/>
    </inkml:brush>
  </inkml:definitions>
  <inkml:trace contextRef="#ctx0" brushRef="#br0">1 698 11403,'0'0'14029,"63"-75"-13516,-7 20-97,8-6-192,7-11-128,8-7-96,3-8-384,6-3-2082,-9 0-1410,-4 1-1569</inkml:trace>
</inkml:ink>
</file>

<file path=ppt/ink/ink1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4.145"/>
    </inkml:context>
    <inkml:brush xml:id="br0">
      <inkml:brushProperty name="width" value="0.025" units="cm"/>
      <inkml:brushProperty name="height" value="0.025" units="cm"/>
    </inkml:brush>
  </inkml:definitions>
  <inkml:trace contextRef="#ctx0" brushRef="#br0">1 604 10602,'0'0'10346,"86"-73"-9097,-5 13-737,11-9-351,15-12-65,14-13-64,4-10-1313,1-18-3684</inkml:trace>
</inkml:ink>
</file>

<file path=ppt/ink/ink1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38.605"/>
    </inkml:context>
    <inkml:brush xml:id="br0">
      <inkml:brushProperty name="width" value="0.025" units="cm"/>
      <inkml:brushProperty name="height" value="0.025" units="cm"/>
    </inkml:brush>
  </inkml:definitions>
  <inkml:trace contextRef="#ctx0" brushRef="#br0">0 0 10410,'0'0'7762,"9"3"-7202,2 1-150,-1 0 0,1 1 0,-1 1 0,0-1 0,0 2 0,-1-1 0,0 2 0,0-1 0,13 15 0,553 614 2211,-554-610-2600,1-2 0,27 23 0,-4-14-6121,-44-32 4041</inkml:trace>
</inkml:ink>
</file>

<file path=ppt/ink/ink1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38.934"/>
    </inkml:context>
    <inkml:brush xml:id="br0">
      <inkml:brushProperty name="width" value="0.025" units="cm"/>
      <inkml:brushProperty name="height" value="0.025" units="cm"/>
    </inkml:brush>
  </inkml:definitions>
  <inkml:trace contextRef="#ctx0" brushRef="#br0">50 1201 14446,'0'0'3897,"-8"0"-2579,4 1-1223,3-1-48,-1 1 0,1-1 0,0 0 0,0 1 0,0-1 0,0 0 0,0 0 0,-1 0 0,1 0 0,0 0 1,0 0-1,0 0 0,0 0 0,0 0 0,-1-1 0,1 1 0,0-1 0,0 1 0,0 0 0,0-1 0,0 0 1,0 1-1,0-1 0,0 0 0,0 1 0,0-1 0,1 0 0,-1 0 0,0 0 0,0 0 0,1 1 0,-1-1 1,0 0-1,1 0 0,-1-1 0,1 1 0,-1 0 0,1 0 0,0 0 0,0 0 0,-1 0 0,1 0 0,0-1 1,0 1-1,0 0 0,0 0 0,0 0 0,0 0 0,0-1 0,1 1 0,-1 0 0,0 0 0,1-1 0,4-24 591,1 0-1,1 1 1,1 0-1,22-45 1,-12 28 66,45-98 1112,97-160-1,106-119-4442,-265 417 2492,23-36-3809,-11 12-1672,-3-1-4292</inkml:trace>
</inkml:ink>
</file>

<file path=ppt/ink/ink1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0.224"/>
    </inkml:context>
    <inkml:brush xml:id="br0">
      <inkml:brushProperty name="width" value="0.025" units="cm"/>
      <inkml:brushProperty name="height" value="0.025" units="cm"/>
    </inkml:brush>
  </inkml:definitions>
  <inkml:trace contextRef="#ctx0" brushRef="#br0">8 2517 7783,'0'0'8649,"38"-46"-5228,-25 25-2875,-1 0-1,-1 0 1,-1-2-1,-1 1 0,10-39 1,-16 47-269,0-1 1,-1 0 0,-1 0-1,0 0 1,-1 1-1,-1-1 1,0 0 0,-1 0-1,0 0 1,-7-20-1,-5-9 22,-18-53 180,-23-125 1,50 188-458,0 0 1,3 1-1,0-1 0,3 0 1,0 0-1,3 0 0,12-58 0,45-110-29,88-195 0,-50 146 53,61-106 841,-157 350-1091,6-9 440,-1-1-1,-1 0 1,11-35 0,-17 47-347,-1 0 0,1 0-1,-1 0 1,1 1 0,-1-1 0,-1 0 0,1 0 0,-2-7 0,1 9-272,0-1 1,0 1-1,-1 0 1,1 0-1,-1 0 1,0 1-1,1-1 1,-1 0-1,0 1 1,-1-1-1,1 1 1,0-1-1,-6-3 1,-16-11-5496</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7.212"/>
    </inkml:context>
    <inkml:brush xml:id="br0">
      <inkml:brushProperty name="width" value="0.025" units="cm"/>
      <inkml:brushProperty name="height" value="0.025" units="cm"/>
    </inkml:brush>
  </inkml:definitions>
  <inkml:trace contextRef="#ctx0" brushRef="#br0">114 148 16656,'0'0'7596,"-6"-8"-4158,-17-25-1463,23 32-1910,-1 0-1,1 1 0,-1-1 0,1 0 1,-1 1-1,0-1 0,1 0 0,-1 1 1,0-1-1,0 1 0,1-1 0,-1 1 0,0-1 1,0 1-1,0 0 0,1-1 0,-1 1 1,0 0-1,0 0 0,0 0 0,0 0 1,0-1-1,0 1 0,0 0 0,0 1 1,1-1-1,-1 0 0,0 0 0,0 0 0,0 0 1,0 1-1,0-1 0,0 0 0,1 1 1,-1-1-1,0 1 0,0-1 0,1 1 1,-1-1-1,0 1 0,1-1 0,-1 1 1,0 0-1,1-1 0,-1 1 0,1 0 1,-2 1-1,-18 38-209,18-36 292,-3 9-145,0 1 0,1-1-1,1 1 1,0 0 0,1 0 0,0 1-1,1-1 1,1 20 0,0-33-2,0-1 0,0 1 0,0 0 0,0 0 0,0-1 0,0 1 0,0 0 0,1-1 0,-1 1 0,0 0 0,0-1 0,1 1 0,-1 0 0,0-1 0,1 1 0,-1-1 0,1 1 0,-1 0 0,1-1 0,-1 1 0,1-1 0,-1 1 0,1-1 0,0 0 0,-1 1 0,1-1 0,-1 0 0,1 1 0,0-1 0,0 0 0,-1 0 0,1 1 0,0-1 0,-1 0 0,1 0 0,0 0 0,0 0 0,-1 0 0,1 0 0,0 0 0,-1 0 0,1 0 0,0-1 0,0 1 0,-1 0 0,1 0 0,1-1 0,1-1 0,1 1 0,-1-1 0,1 1 0,-1-1 0,0 0 0,0-1 0,0 1 0,3-3 0,5-7 0,-1-1 0,-1 1 0,0-2 0,-1 1 0,0-1 0,-1 0 0,-1-1 0,0 0 0,-1 0 0,-1 0 0,0 0 0,-1-1 0,-1 1 0,0-1 0,-1 0 0,-1-23 0,0 38 0,0 0 0,0 0 0,0 0 0,0 0 0,-1 0 0,1 0 0,0 0 0,0 0 0,-1 1 0,1-1 0,0 0 0,-1 0 0,1 0 0,-1 0 0,1 1 0,-1-1 0,1 0 0,-1 1 0,1-1 0,-1 0 0,0 1 0,1-1 0,-1 0 0,0 1 0,0-1 0,0 1 0,1 0 0,-1-1 0,0 1 0,0 0 0,0-1 0,0 1 0,0 0 0,0 0 0,1 0 0,-1 0 0,-2 0 0,2 0 0,-1 0 0,0 0 0,1 1 0,-1-1 0,1 1 0,-1-1 0,0 1 0,1 0 0,-1-1 0,1 1 0,0 0 0,-1 0 0,1 0 0,0 0 0,-1 1 0,1-1 0,0 0 0,0 0 0,-1 2 0,-1 3-394,0-1 1,1 0-1,0 1 1,0 0-1,0-1 0,1 1 1,0 0-1,0 0 1,0 0-1,1 0 0,0 0 1,0 6-1,0-10 230,0 0 1,1 0-1,-1-1 0,0 1 0,1 0 0,-1-1 1,1 1-1,0-1 0,-1 1 0,1 0 0,0-1 0,0 0 1,0 1-1,0-1 0,0 1 0,0-1 0,1 0 1,-1 0-1,0 0 0,1 0 0,-1 0 0,1 0 1,-1 0-1,1 0 0,-1 0 0,1-1 0,-1 1 1,1-1-1,0 1 0,-1-1 0,1 0 0,0 1 1,0-1-1,-1 0 0,1 0 0,0 0 0,-1-1 0,1 1 1,0 0-1,0-1 0,-1 1 0,1-1 0,0 1 1,-1-1-1,2-1 0,2 1-981,-1-2 0,0 1 0,1 0 0,-1-1 0,-1 0 0,1 0-1,0 0 1,-1-1 0,5-4 0,13-14-7135</inkml:trace>
</inkml:ink>
</file>

<file path=ppt/ink/ink1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1.121"/>
    </inkml:context>
    <inkml:brush xml:id="br0">
      <inkml:brushProperty name="width" value="0.025" units="cm"/>
      <inkml:brushProperty name="height" value="0.025" units="cm"/>
    </inkml:brush>
  </inkml:definitions>
  <inkml:trace contextRef="#ctx0" brushRef="#br0">1 65 10186,'6'-33'4200,"0"1"4899,-3 64-5876,-8 84-2234,0 34-692,5-148-286,-1 0-1,1 0 0,0 0 0,0-1 0,0 1 0,0 0 0,1 0 0,-1 0 0,0-1 0,1 1 0,-1 0 0,1-1 0,0 1 0,-1 0 1,1-1-1,0 1 0,0-1 0,0 1 0,0-1 0,0 1 0,1-1 0,-1 0 0,0 0 0,0 1 0,1-1 0,-1 0 0,1 0 0,-1 0 0,1-1 1,0 1-1,-1 0 0,1-1 0,0 1 0,2 0 0,-1-1 69,0-1 0,0 1 0,0-1 0,0 0 0,0 0 0,0 0 0,0 0 0,0 0 0,-1-1 0,1 1 0,0-1 0,-1 0 0,1 0 0,-1 0 0,0 0 0,1 0 0,-1-1 0,0 1 0,1-3 0,9-11 88,-1-1-1,-1 0 1,0 0 0,-1-1 0,-1 0-1,-1-1 1,-1 0 0,0 0-1,-1 0 1,-2-1 0,0 0 0,1-33-1,-4 53-158,0 0 1,0-1-1,0 1 0,0 0 0,1 0 0,-1 0 0,0 0 0,0-1 1,0 1-1,0 0 0,0 0 0,-1 0 0,1 0 0,0-1 0,0 1 0,0 0 1,0 0-1,0 0 0,0 0 0,0 0 0,0-1 0,0 1 0,0 0 1,0 0-1,0 0 0,-1 0 0,1 0 0,0 0 0,0-1 0,0 1 0,0 0 1,0 0-1,-1 0 0,1 0 0,0 0 0,0 0 0,0 0 0,0 0 1,0 0-1,-1 0 0,1 0 0,0 0 0,0 0 0,0 0 0,0 0 0,-1 0 1,1 0-1,0 0 0,0 0 0,-11 7 29,-5 16-128,17-23 47,-1 0-1,0-1 1,0 1 0,0 0 0,0 0 0,0 0-1,0 0 1,0 0 0,0 0 0,0 0 0,1 0-1,-1 0 1,0 0 0,0 0 0,0 0 0,0 0-1,0 0 1,0 0 0,0-1 0,1 1 0,-1 0-1,0 0 1,0 0 0,0 0 0,0 0 0,0 1-1,0-1 1,0 0 0,1 0 0,-1 0 0,0 0 0,0 0-1,0 0 1,0 0 0,0 0 0,0 0 0,0 0-1,1 0 1,-1 0 0,0 0 0,0 0 0,0 0-1,0 1 1,0-1 0,0 0 0,0 0 0,0 0-1,0 0 1,0 0 0,0 0 0,0 0 0,0 0-1,0 1 1,0-1 0,0 0 0,0 0 0,0 0-1,0 0 1,0 0 0,0 0 0,0 1 0,0-1-1,0 0 1,0 0 0,14-13-3475,12-19-8352,-15 15 1370</inkml:trace>
</inkml:ink>
</file>

<file path=ppt/ink/ink1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1.446"/>
    </inkml:context>
    <inkml:brush xml:id="br0">
      <inkml:brushProperty name="width" value="0.025" units="cm"/>
      <inkml:brushProperty name="height" value="0.025" units="cm"/>
    </inkml:brush>
  </inkml:definitions>
  <inkml:trace contextRef="#ctx0" brushRef="#br0">5 1 12332,'0'0'9609,"0"8"-7703,-5 46 210,6 95 1,-1-148-2164,0 0 1,0 1-1,0-1 0,0 1 1,1-1-1,-1 0 1,0 1-1,1-1 0,-1 0 1,1 1-1,-1-1 1,1 0-1,-1 1 0,1-1 1,0 0-1,0 0 1,0 0-1,0 0 0,1 2 1,-1-3-121,0 0 1,0 0 0,-1 0 0,1 0 0,0 0-1,0 0 1,0 0 0,-1 0 0,1-1-1,0 1 1,-1 0 0,1 0 0,0-1-1,0 1 1,-1-1 0,1 1 0,0 0-1,-1-1 1,1 1 0,-1-1 0,1 1 0,-1-1-1,1 0 1,0 0 0,4-5-1687,-1-1-1,1 1 1,-1 0 0,-1-1 0,5-11 0,3-13-7874</inkml:trace>
</inkml:ink>
</file>

<file path=ppt/ink/ink1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1.805"/>
    </inkml:context>
    <inkml:brush xml:id="br0">
      <inkml:brushProperty name="width" value="0.025" units="cm"/>
      <inkml:brushProperty name="height" value="0.025" units="cm"/>
    </inkml:brush>
  </inkml:definitions>
  <inkml:trace contextRef="#ctx0" brushRef="#br0">20 0 12236,'0'0'1985,"-18"49"-1376,17-35-577,1-5-576,0-4-1026</inkml:trace>
</inkml:ink>
</file>

<file path=ppt/ink/ink1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2.135"/>
    </inkml:context>
    <inkml:brush xml:id="br0">
      <inkml:brushProperty name="width" value="0.025" units="cm"/>
      <inkml:brushProperty name="height" value="0.025" units="cm"/>
    </inkml:brush>
  </inkml:definitions>
  <inkml:trace contextRef="#ctx0" brushRef="#br0">1 132 8552,'21'2'4175,"-17"11"985,-2 3-2676,-1-15-2415,-1-1-1,1 1 1,-1-1-1,1 1 0,-1-1 1,0 0-1,1 1 1,0-1-1,-1 0 1,1 1-1,-1-1 0,1 0 1,-1 0-1,1 0 1,0 1-1,-1-1 1,1 0-1,-1 0 1,1 0-1,0 0 0,-1 0 1,1 0-1,0 0 1,-1 0-1,1-1 1,-1 1-1,1 0 0,0 0 1,-1 0-1,1-1 1,-1 1-1,2-1 1,19-8 688,-14 3-523,0-1-1,-1 0 0,0 0 0,-1 0 1,0 0-1,0-1 0,0 0 0,-1 0 0,0 0 1,-1 0-1,1-1 0,-2 0 0,1 0 1,-1 1-1,1-19 0,-3 27-225,0-1-1,0 1 1,1-1-1,-1 1 1,0-1-1,0 1 1,0 0 0,0-1-1,0 1 1,-1-1-1,1 1 1,0-1 0,0 1-1,0 0 1,0-1-1,0 1 1,-1-1-1,1 1 1,0 0 0,0-1-1,-1 1 1,1-1-1,0 1 1,0 0-1,-1 0 1,1-1 0,0 1-1,-1 0 1,1-1-1,-1 1 1,1 0 0,0 0-1,-1 0 1,1-1-1,-1 1 1,1 0-1,0 0 1,-1 0 0,1 0-1,-1 0 1,1 0-1,-1 0 1,1 0 0,-1 0-1,1 0 1,0 0-1,-1 0 1,1 0-1,-1 0 1,1 1 0,-1-1-1,1 0 1,0 0-1,-1 0 1,1 1-1,-1-1 1,-22 18-77,13-3 93,1 0-1,1 0 1,1 1 0,0 0-1,0 0 1,2 1-1,0-1 1,1 1 0,1 0-1,0 1 1,2-1 0,0 0-1,1 19 1,0-34-18,-1-1 1,1 1-1,0-1 0,0 1 1,0-1-1,0 1 1,1-1-1,-1 1 0,0-1 1,1 1-1,-1-1 1,1 1-1,-1-1 0,1 1 1,0-1-1,-1 0 0,1 1 1,0-1-1,0 0 1,0 0-1,0 0 0,0 0 1,0 1-1,0-1 0,1-1 1,-1 1-1,0 0 1,0 0-1,1 0 0,-1-1 1,1 1-1,-1-1 0,0 1 1,1-1-1,-1 1 1,1-1-1,0 0 0,-1 0 1,1 0-1,-1 0 0,1 0 1,-1 0-1,1 0 1,-1 0-1,1-1 0,2 0 1,4-1 47,0-1 1,1 0 0,-2 0-1,1-1 1,0 0-1,-1 0 1,9-7 0,-11 7-98,97-77 423,-91 71-679,0-1 0,0 0 0,-1 0 0,-1-1 0,0 0-1,11-21 1,-14 11-1718,-6 21 1658,0 0 1,1-1-1,-1 1 0,0 0 1,-1 0-1,1 0 0,0 0 1,0 0-1,0 0 0,-1 0 0,1-1 1,-1 1-1,1 0 0,-1 0 1,1 0-1,-1 0 0,1 0 1,-1 1-1,0-1 0,1 0 1,-1 0-1,0 0 0,0 0 1,0 1-1,0-1 0,-1 0 1,-12-7-5509</inkml:trace>
</inkml:ink>
</file>

<file path=ppt/ink/ink1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2.465"/>
    </inkml:context>
    <inkml:brush xml:id="br0">
      <inkml:brushProperty name="width" value="0.025" units="cm"/>
      <inkml:brushProperty name="height" value="0.025" units="cm"/>
    </inkml:brush>
  </inkml:definitions>
  <inkml:trace contextRef="#ctx0" brushRef="#br0">0 10 12844,'0'0'8584,"27"19"-16143,-13-12-2306</inkml:trace>
  <inkml:trace contextRef="#ctx0" brushRef="#br0" timeOffset="1">330 0 17328,'-3'8'2958,"-5"21"-1041,2-1 0,0 1 0,2 1 0,-1 52 0,6-41-1774,1 0 1,2 0-1,11 44 1,-10-55-1114,-1 1 0,1 33 1,-4-11-9724</inkml:trace>
</inkml:ink>
</file>

<file path=ppt/ink/ink1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3.099"/>
    </inkml:context>
    <inkml:brush xml:id="br0">
      <inkml:brushProperty name="width" value="0.025" units="cm"/>
      <inkml:brushProperty name="height" value="0.025" units="cm"/>
    </inkml:brush>
  </inkml:definitions>
  <inkml:trace contextRef="#ctx0" brushRef="#br0">0 1 13741,'0'0'9497,"2"8"-8157,5 45 98,1 102 0,-8-102-1041,3 1 0,13 74 1,-16-127-360,0 0 1,0 1-1,0-1 1,1 0-1,-1 0 1,0 0-1,1 1 1,-1-1-1,1 0 1,-1 0-1,1 0 0,0 0 1,-1 0-1,1 0 1,0 0-1,0 0 1,-1 0-1,1 0 1,0 0-1,0 0 1,0-1-1,0 1 1,0 0-1,0-1 1,2 2-1,-1-2 10,-1 0-1,1-1 1,-1 1-1,1 0 1,-1-1-1,1 1 1,-1-1-1,1 1 1,-1-1-1,1 0 1,-1 1 0,0-1-1,1 0 1,-1 0-1,0 0 1,0 0-1,2-2 1,7-7 188,-1-2 1,0 1 0,10-17-1,-16 23-214,24-38 52,-2-1-1,37-87 1,-32 31-2970,-29 93 2056,0 1-2491</inkml:trace>
</inkml:ink>
</file>

<file path=ppt/ink/ink1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3.458"/>
    </inkml:context>
    <inkml:brush xml:id="br0">
      <inkml:brushProperty name="width" value="0.025" units="cm"/>
      <inkml:brushProperty name="height" value="0.025" units="cm"/>
    </inkml:brush>
  </inkml:definitions>
  <inkml:trace contextRef="#ctx0" brushRef="#br0">3 0 16688,'0'0'3779,"-3"64"-1472,3-44-65,0 0-417,0 0-864,0-1-801,5-3-160,4-2-832,1-2-866,2-7-1345,-1-4-1121,0-1-1729</inkml:trace>
</inkml:ink>
</file>

<file path=ppt/ink/ink1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3.801"/>
    </inkml:context>
    <inkml:brush xml:id="br0">
      <inkml:brushProperty name="width" value="0.025" units="cm"/>
      <inkml:brushProperty name="height" value="0.025" units="cm"/>
    </inkml:brush>
  </inkml:definitions>
  <inkml:trace contextRef="#ctx0" brushRef="#br0">31 0 15439,'0'0'8360,"-2"70"-6791,-4-32-640,-2 2-481,4-1-320,-2-2-64,4-4-31,-1-6-1,3-5-64,0-7-257,0-2-287,2-8-545,5-3-1570,-1-2-1537,3-3-2658</inkml:trace>
</inkml:ink>
</file>

<file path=ppt/ink/ink1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4.468"/>
    </inkml:context>
    <inkml:brush xml:id="br0">
      <inkml:brushProperty name="width" value="0.025" units="cm"/>
      <inkml:brushProperty name="height" value="0.025" units="cm"/>
    </inkml:brush>
  </inkml:definitions>
  <inkml:trace contextRef="#ctx0" brushRef="#br0">1 67 12107,'0'0'13149,"11"5"-12781,34 16-181,-43-21-177,-1 0 0,1-1 0,0 1 1,0 0-1,-1-1 0,1 1 0,0-1 0,-1 0 0,1 1 0,0-1 0,-1 0 0,1 0 0,-1 0 1,0 0-1,1 0 0,-1-1 0,0 1 0,1 0 0,-1-1 0,0 1 0,0 0 0,0-1 1,0 0-1,-1 1 0,1-1 0,0 1 0,-1-1 0,1 0 0,-1 1 0,1-1 0,-1 0 1,0 0-1,0-2 0,2-30 236,-2 33-233,0 1 1,0-1-1,0 0 0,0 0 0,0 0 0,0 1 0,-1-1 0,1 0 1,0 0-1,-1 1 0,1-1 0,0 0 0,-1 1 0,1-1 0,-1 0 1,1 1-1,-1-1 0,1 1 0,-1-1 0,0 1 0,1-1 0,-1 1 0,0-1 1,1 1-1,-1 0 0,-1-1 0,1 1-18,-1-1 1,0 1-1,1 0 1,-1 1-1,0-1 1,1 0-1,-1 0 1,0 1-1,1-1 0,-1 1 1,1-1-1,-1 1 1,0-1-1,1 1 1,0 0-1,-1 0 1,1 0-1,-1 0 0,1 0 1,0 0-1,0 0 1,-2 3-1,0 0 5,0 0-1,0 1 1,1-1 0,0 1-1,-1 0 1,1-1-1,-1 8 1,-1 4 74,1 0-1,0 1 1,0 30 0,3-45-54,0 1 0,0-1 0,0 1 0,0 0 0,0-1 0,1 1-1,-1-1 1,1 1 0,0-1 0,-1 1 0,1-1 0,0 1 0,1-1 0,-1 0 0,2 3 0,-1-4-17,-1 0 0,1 0 0,0 0-1,0 0 1,0 0 0,0 0 0,0-1 0,0 1 0,0-1-1,0 1 1,0-1 0,0 0 0,0 0 0,0 0 0,0 0 0,0 0-1,0 0 1,0 0 0,0-1 0,3 0 0,7-3-39,-1-1 0,0 0 0,0 0 0,0-1 0,0-1 0,-1 0 0,0 0 0,-1-1 0,1 0 0,14-17 0,37-29-70,-61 54 102,0-1 0,1 1 0,-1 0 0,0-1 0,1 1 0,-1 0-1,0 0 1,1-1 0,-1 1 0,1 0 0,-1 0 0,0 0 0,1-1 0,-1 1 0,1 0 0,-1 0 0,1 0-1,-1 0 1,1 0 0,-1 0 0,0 0 0,1 0 0,-1 0 0,1 0 0,-1 0 0,1 0 0,-1 0 0,1 1 0,-1-1-1,0 0 1,1 0 0,-1 0 0,1 1 0,-1-1 0,0 0 0,1 0 0,-1 1 0,0-1 0,1 0 0,-1 1 0,0-1-1,1 0 1,-1 1 0,4 28 128,-12 41 531,7-67-587,-4 64 1496,5-67-1549,-1 1-1,1-1 0,0 0 0,0 1 1,0-1-1,1 0 0,-1 1 0,0-1 1,0 1-1,0-1 0,0 0 1,0 1-1,0-1 0,0 0 0,1 0 1,-1 1-1,0-1 0,0 0 0,0 1 1,1-1-1,-1 0 0,0 0 0,0 1 1,1-1-1,-1 0 0,0 0 0,1 0 1,-1 1-1,0-1 0,1 0 0,-1 0 1,0 0-1,1 0 0,-1 0 0,0 0 1,1 0-1,-1 0 0,18-4 269,16-15 35,5-13-113,-27 21-243,1 0-1,1 1 1,0 0-1,0 1 1,1 1-1,24-11 1,-39 19 33,0 0-1,1 0 1,-1 0 0,0 0 0,1 0-1,-1 0 1,0 0 0,1 0 0,-1 0 0,0 0-1,1 0 1,-1 0 0,0 1 0,1-1-1,-1 0 1,0 0 0,1 0 0,-1 0-1,0 1 1,1-1 0,-1 0 0,0 0 0,0 1-1,1-1 1,-1 0 0,0 0 0,0 1-1,0-1 1,1 0 0,-1 1 0,0-1-1,0 0 1,0 1 0,0-1 0,0 1 0,4 21 9,-6 29 118,2-44-151,0-6 27,-1 0 0,1 0-1,0 0 1,0 0 0,0 0-1,0 0 1,0 0 0,0 0 0,1 0-1,-1 0 1,0-1 0,0 1-1,1 0 1,-1 0 0,0 0 0,1 0-1,-1 0 1,1-1 0,-1 1 0,1 0-1,-1 0 1,1-1 0,0 1-1,-1 0 1,1-1 0,0 1 0,0-1-1,1 2 1,-1-2 8,1 0 0,0 0 0,0 1 0,-1-1 0,1 0 1,0-1-1,0 1 0,-1 0 0,1 0 0,0-1 0,-1 1 0,1-1 0,0 0 0,-1 1 0,1-1 0,1-1 0,10-6-12,-2 0 0,1-1-1,-1 0 1,-1-1-1,1 0 1,-2 0 0,1-1-1,-2 0 1,10-15-1,-19 26-14,1 0 0,-1 1-1,1-1 1,0 1 0,-1 0-1,1-1 1,-1 1 0,1-1-1,0 1 1,0 0 0,-1-1-1,1 1 1,0-1 0,0 1-1,0 0 1,0-1 0,0 1 0,0 0-1,0-1 1,0 1 0,0 0-1,0-1 1,0 1 0,0 0-1,0-1 1,1 1 0,-1-1-1,0 1 1,0 0 0,1-1-1,-1 1 1,0-1 0,1 1-1,-1-1 1,1 1 0,0 0-1,33 4-1058,-26-5 1012,1 1-45,1 0 1,-1 1-1,0 0 1,18 6-1,-25-7 126,0-1-1,0 1 1,1 0 0,-1 0-1,0 0 1,0 0-1,0 0 1,0 1 0,0-1-1,0 1 1,-1-1-1,1 1 1,0-1 0,-1 1-1,1 0 1,-1 0-1,0 0 1,1 0 0,-1 0-1,0 0 1,0 0-1,-1 0 1,1 1 0,0-1-1,0 4 823,-2-30 921,-8-23-1249,5 29-482,1 0 0,-2-33 0,5 51-50,0-1 1,0 0-1,0 1 1,1-1-1,-1 1 0,0-1 1,0 1-1,0-1 1,0 1-1,1-1 0,-1 1 1,0-1-1,1 1 1,-1-1-1,0 1 0,1-1 1,-1 1-1,0 0 1,1-1-1,-1 1 0,1 0 1,-1-1-1,1 1 1,-1 0-1,1-1 0,-1 1 1,1 0-1,-1 0 1,1 0-1,-1-1 0,1 1 1,0 0-1,24-1-1446,1-1-5364,-20-3 552</inkml:trace>
</inkml:ink>
</file>

<file path=ppt/ink/ink1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4.841"/>
    </inkml:context>
    <inkml:brush xml:id="br0">
      <inkml:brushProperty name="width" value="0.025" units="cm"/>
      <inkml:brushProperty name="height" value="0.025" units="cm"/>
    </inkml:brush>
  </inkml:definitions>
  <inkml:trace contextRef="#ctx0" brushRef="#br0">1 0 16432,'0'0'4260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0.671"/>
    </inkml:context>
    <inkml:brush xml:id="br0">
      <inkml:brushProperty name="width" value="0.025" units="cm"/>
      <inkml:brushProperty name="height" value="0.025" units="cm"/>
    </inkml:brush>
  </inkml:definitions>
  <inkml:trace contextRef="#ctx0" brushRef="#br0">10 234 18129,'0'0'3838,"-2"-11"-570,0 5-2807,1 4-309,0-1-1,0 0 1,1 0-1,-1 0 0,0 0 1,1 0-1,0 0 1,0 0-1,0 0 1,0 0-1,0 0 0,1 0 1,-1 0-1,1 1 1,0-1-1,0 0 1,0 0-1,0 0 0,0 1 1,1-1-1,-1 0 1,1 1-1,0 0 1,0-1-1,2-1 0,14-12 73,1 1 0,1 1 0,0 0 0,1 2 0,1 1-1,0 0 1,0 2 0,1 0 0,0 1 0,0 2 0,1 0-1,0 2 1,47-3 0,-68 7-234,-1-1 1,1 1-1,-1 0 1,0 1-1,1-1 0,-1 0 1,1 1-1,-1-1 1,1 1-1,-1 0 1,0 0-1,0 0 0,1 0 1,-1 0-1,0 0 1,0 1-1,0-1 0,0 1 1,0-1-1,0 1 1,1 2-1,-1-1-2,-1 0 0,1 0 0,-1 0-1,0 1 1,0-1 0,-1 0 0,1 1 0,-1-1 0,1 0-1,-1 1 1,0-1 0,0 1 0,-1-1 0,1 0-1,-2 5 1,-1 5 36,-1-1 0,-1 0 0,0 0 0,-1 0 0,0 0 0,0-1 0,-2 0 0,1-1 0,-1 1 0,-13 11 0,9-8 11,1 0 1,0 1-1,-17 32 1,27-46-36,1-1 0,0 0 0,0 1 0,0-1 0,0 0 0,0 1 0,0-1 0,1 0 0,-1 1 0,0-1 0,0 0 0,0 0 0,0 1 0,0-1 0,0 0 0,0 1 0,1-1 0,-1 0 0,0 1 0,0-1 0,0 0 0,1 0 0,-1 0 0,0 1 0,0-1 0,1 0 0,-1 0 0,0 0 0,1 1 0,-1-1 0,0 0 0,0 0 0,1 0 0,-1 0 0,0 0 0,1 0 0,-1 0 0,0 0 0,1 0 0,-1 0 0,0 0 0,1 0 0,-1 0 0,0 0 0,1 0 0,-1 0 0,0 0 0,1 0 0,-1 0 0,0 0 0,1 0 0,-1-1 0,0 1 0,1 0 0,-1 0 0,0-1 0,1 1 0,19-4-23,-1-1 0,28-11 1,-31 9-60,1 2 1,0 0 0,0 0-1,26-2 1,-37 6-43,-1 1 1,1-1-1,-1 1 0,1 0 1,-1 1-1,1-1 1,-1 1-1,0 0 0,1 1 1,-1-1-1,0 1 0,9 4 1,-11-3 105,0-1 0,-1 1 0,0 0 0,0-1 0,0 1 0,0 0-1,0 0 1,0 0 0,-1 0 0,1 1 0,-1-1 0,0 0 0,0 1 0,0-1 0,-1 1 0,1-1 0,-1 1 0,0-1 0,0 1 0,0 6 0,-1 2 110,-1 0-1,0-1 1,-1 1-1,0-1 1,-1 0 0,0 0-1,0 0 1,-2 0 0,1-1-1,-1 0 1,-1 0-1,1 0 1,-15 15 0,7-11 55,0 1 0,0-2 0,-1 1 1,-1-2-1,0 0 0,0-1 1,-27 12-1,39-21-147,1 0 0,-1 0 0,0 0 0,0-1 0,0 1 0,0-1 0,0 0 0,0 0 0,-1-1 0,1 1 0,0-1 0,0 0 0,-1 0 0,1-1 0,0 1 0,0-1 0,0 0 0,0 0 0,0 0 0,0 0 0,0-1 0,0 0 0,0 0 0,0 0 0,1 0 0,-1 0 0,1-1 0,0 0 0,0 1 0,-1-1 0,-3-6 0,1 1 0,2-1 0,-1 1 0,1-1 0,0 0 0,1 0 0,0 0 0,1 0 0,0 0 0,0-1 0,1 1 0,0 0 0,0-1 0,2-11 0,-1 18-208,0 0-1,1 0 1,-1 0-1,1 0 1,0 0 0,-1 0-1,1 0 1,1 0-1,1-3 1,-1 3-390,0 0 0,0 1 0,0-1-1,1 1 1,-1-1 0,1 1 0,0 0 0,-1 0 0,1 0-1,0 0 1,0 0 0,4-1 0,18-6-6999</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7.546"/>
    </inkml:context>
    <inkml:brush xml:id="br0">
      <inkml:brushProperty name="width" value="0.025" units="cm"/>
      <inkml:brushProperty name="height" value="0.025" units="cm"/>
    </inkml:brush>
  </inkml:definitions>
  <inkml:trace contextRef="#ctx0" brushRef="#br0">64 90 9129,'1'-9'5023,"1"3"-3687,7-39 3764,-10 16 2910,-23 63-4706,22-30-3280,-6 13 81,0-1 0,1 1 0,1 1 0,1-1 1,0 1-1,2 0 0,-4 26 0,7-43-105,1-1 0,-1 1 0,0-1 0,0 1 0,0-1 0,0 1 0,0-1 0,0 1 0,1-1 0,-1 1 0,0-1 0,0 1 0,1-1 0,-1 0 0,0 1 0,1-1 0,-1 1 0,0-1 0,1 0 0,-1 1 0,0-1 0,1 0 0,-1 1 0,1-1 0,-1 0 0,1 0 0,-1 1 0,1-1 0,-1 0 0,1 0 0,-1 0 0,2 0 0,24-1 0,24-14 0,-24 4 0,0 2 0,0 0 0,1 2 0,0 1 0,1 1 0,34-2 0,-61 7 0,0 0 0,-1 0 0,1-1 0,-1 1 0,1 0 0,0 0 0,-1 0 0,1 0 0,-1 0 0,1 0 0,0 1 0,-1-1 0,1 0 0,-1 0 0,1 0 0,0 0 0,-1 1 0,1-1 0,-1 0 0,1 1 0,-1-1 0,1 0 0,-1 1 0,1-1 0,-1 1 0,0-1 0,1 1 0,-1-1 0,1 1 0,-1-1 0,0 1 0,0-1 0,1 1 0,-1-1 0,0 1 0,0-1 0,1 2 0,-13 23 0,-32 19 0,-2-6 0,-72 53 0,170-156-4703,6-25-8536,-27 40 1841</inkml:trace>
</inkml:ink>
</file>

<file path=ppt/ink/ink1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5.403"/>
    </inkml:context>
    <inkml:brush xml:id="br0">
      <inkml:brushProperty name="width" value="0.025" units="cm"/>
      <inkml:brushProperty name="height" value="0.025" units="cm"/>
    </inkml:brush>
  </inkml:definitions>
  <inkml:trace contextRef="#ctx0" brushRef="#br0">88 322 12300,'0'0'-534,"0"-10"-833,0-15 637,1-37 2970,-3 21 6196,2 41-8377,0 0 0,0-1 0,0 1 0,0 0 0,0 0 0,0-1 0,0 1 0,0 0 0,0 0 0,0-1 0,0 1 0,0 0 0,0 0 1,0 0-1,-1-1 0,1 1 0,0 0 0,0 0 0,0 0 0,0-1 0,-1 1 0,1 0 0,0 0 0,0 0 0,0 0 0,-1-1 0,1 1 0,0 0 1,0 0-1,-1 0 0,1 0 0,0 0 0,0 0 0,-1 0 0,1 0 0,0 0 0,0 0 0,-1 0 0,1 0 0,0 0 0,0 0 0,-1 0 0,1 0 1,0 0-1,0 0 0,-1 0 0,1 0 0,0 0 0,0 1 0,-1-1 0,1 0 0,0 0 0,0 0 0,0 0 0,-1 0 0,1 1 0,-13 11 952,4 4-705,0 0 0,1 0 0,1 1 0,0 0 0,2 1 0,0-1 1,0 1-1,2 0 0,0 0 0,1 0 0,1 26 0,1-43-305,0-1 0,0 1 0,1 0 0,-1 0 0,0 0 0,0-1 0,1 1 1,-1 0-1,0 0 0,1-1 0,-1 1 0,1 0 0,-1-1 0,1 1 0,-1 0 0,1-1 0,-1 1 0,1-1 0,-1 1 1,1-1-1,0 1 0,-1-1 0,1 1 0,0-1 0,0 0 0,-1 1 0,1-1 0,0 0 0,0 0 0,0 1 0,-1-1 1,1 0-1,0 0 0,0 0 0,0 0 0,-1 0 0,1 0 0,0 0 0,0 0 0,0-1 0,0 1 0,-1 0 0,1 0 1,0-1-1,0 1 0,-1 0 0,1-1 0,0 1 0,-1-1 0,2 0 0,4-2 26,0 0-1,-1 0 0,1 0 1,-1 0-1,8-8 0,11-13-169,-1-1 1,-2-1-1,-1-1 0,-1-1 0,-1-1 0,-1 0 0,-2-1 0,18-48 0,-42 107 291,2 0 1,0 0-1,3 1 0,-3 58 1,7-87-145,0 0 1,-1 0-1,1 0 0,0 0 1,0 0-1,0 0 1,0 0-1,0 0 0,0 0 1,0 0-1,1-1 0,-1 1 1,0 0-1,0 0 1,1 0-1,-1 0 0,1 0 1,-1 0-1,1 0 0,-1-1 1,1 1-1,-1 0 1,1 0-1,0-1 0,-1 1 1,1 0-1,0-1 0,0 1 1,0-1-1,-1 1 1,1-1-1,0 1 0,0-1 1,0 1-1,0-1 1,0 0-1,0 0 0,0 1 1,0-1-1,0 0 0,0 0 1,0 0-1,0 0 1,0 0-1,-1 0 0,1 0 1,0-1-1,0 1 0,0 0 1,0 0-1,0-1 1,1 0-1,4-1 20,-1 0 0,-1-1 0,1 0 0,0 0 0,-1 0 0,1 0 0,-1-1 0,5-5 0,3-5 0,-1-1 1,-1 0-1,-1 0 0,0-1 0,-1 0 0,0-1 1,6-23-1,-5 12 6,-2 0 1,-2-1-1,5-52 0,-13 102-1,-2 0-1,0-1 1,-8 21-1,-13 47 237,21-58 144,0 0-1,2 1 0,1 39 1,2-69-427,0 1 1,0-1 0,0 1-1,0-1 1,0 1-1,0-1 1,1 1-1,-1-1 1,0 0-1,1 1 1,-1-1 0,1 0-1,0 1 1,-1-1-1,1 0 1,0 0-1,0 1 1,0-1 0,0 0-1,0 0 1,0 0-1,0 0 1,0 0-1,0 0 1,1-1-1,-1 1 1,0 0 0,0-1-1,1 1 1,-1 0-1,1-1 1,-1 0-1,0 1 1,1-1-1,-1 0 1,1 0 0,-1 0-1,1 0 1,-1 0-1,1 0 1,-1 0-1,1 0 1,-1-1 0,2 1-1,2-2-475,1 1 1,-1-1-1,0 0 1,0 0-1,0 0 1,0-1-1,-1 1 0,1-1 1,-1-1-1,9-6 1,8-15-5450,0-2-3720</inkml:trace>
</inkml:ink>
</file>

<file path=ppt/ink/ink1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5.774"/>
    </inkml:context>
    <inkml:brush xml:id="br0">
      <inkml:brushProperty name="width" value="0.025" units="cm"/>
      <inkml:brushProperty name="height" value="0.025" units="cm"/>
    </inkml:brush>
  </inkml:definitions>
  <inkml:trace contextRef="#ctx0" brushRef="#br0">74 1 5990,'0'0'12438,"-10"4"-7158,-5 1-3866,9-3-845,1 0 1,-1 0-1,1 1 0,0-1 0,0 1 1,0 0-1,-6 5 0,49-3-1194,16-7-719,-29 1 1008,1 0-1,42 6 0,-66-5 366,-1 0 0,1 0 0,-1 0 0,0 0-1,1 1 1,-1-1 0,0 0 0,1 1 0,-1-1-1,0 1 1,1-1 0,-1 1 0,0 0 0,0-1-1,0 1 1,0 0 0,0 0 0,0 0 0,0 0-1,0 0 1,0 0 0,0 0 0,0 0 0,0 0 0,-1 0-1,1 1 1,-1-1 0,1 0 0,-1 0 0,1 1-1,-1-1 1,1 0 0,-1 1 0,0-1 0,0 0-1,0 1 1,0-1 0,0 1 0,0-1 0,0 0-1,0 1 1,-1-1 0,1 0 0,-1 1 0,1-1 0,-1 0-1,1 0 1,-1 1 0,1-1 0,-3 2 0,0 4 279,-2-1 1,1 1 0,-1-1 0,1 0 0,-2 0-1,1-1 1,-10 8 0,4-5 30,4-2-228,0 0 0,-1 0 0,1-1-1,-1 0 1,0-1 0,0 0 0,-1 0 0,1-1 0,-1 0 0,-16 3 0,24-6-280,1 0 0,0 0 0,-1 0 0,1 0 0,-1 0 0,1 0 0,-1 0 0,1 0 0,-1 0 0,1 0 0,-1-1 0,1 1 1,0 0-1,-1 0 0,1-1 0,-1 1 0,1 0 0,0-1 0,-1 1 0,1 0 0,0-1 0,-1 1 0,1 0 0,0-1 0,0 1 0,-1-1 0,1 1 0,0 0 0,0-1 0,0 1 1,0-1-1,0 1 0,-1-1 0,1 1 0,0-1 0,0 1 0,0-1 0,0 1 0,0-1 0,0 1 0,0 0 0,1-1 0,-1 0 0,0-1-469,-1-22-9425</inkml:trace>
</inkml:ink>
</file>

<file path=ppt/ink/ink1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6.256"/>
    </inkml:context>
    <inkml:brush xml:id="br0">
      <inkml:brushProperty name="width" value="0.025" units="cm"/>
      <inkml:brushProperty name="height" value="0.025" units="cm"/>
    </inkml:brush>
  </inkml:definitions>
  <inkml:trace contextRef="#ctx0" brushRef="#br0">1 319 6438,'0'0'21199,"11"-9"-20548,196-199 439,-121 116-813,-75 83-277,-6 9 9,-8 24 25,-20 34 24,7-22-113,-1 0-240,1 1 1,2 1 0,2 1 0,-11 53-1,23-90 92,-1-1 0,1 1-1,0-1 1,0 1 0,0-1-1,0 1 1,0-1 0,0 1-1,0-1 1,0 1 0,0-1-1,1 1 1,-1-1 0,1 0-1,-1 1 1,1-1 0,1 3-1,-2-4 71,1 0-1,-1 0 0,1 1 0,-1-1 0,1 0 0,0 0 1,-1 0-1,1 1 0,0-1 0,-1 0 0,1 0 1,-1 0-1,1 0 0,0 0 0,-1 0 0,1 0 0,0 0 1,-1-1-1,1 1 0,0 0 0,-1 0 0,1 0 1,-1-1-1,1 1 0,-1 0 0,2-1 0,3-3-604,1 0 0,-1 0 1,0 0-1,0-1 0,-1 0 0,6-6 0,15-24-3351,4-6-1367</inkml:trace>
</inkml:ink>
</file>

<file path=ppt/ink/ink1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6.596"/>
    </inkml:context>
    <inkml:brush xml:id="br0">
      <inkml:brushProperty name="width" value="0.025" units="cm"/>
      <inkml:brushProperty name="height" value="0.025" units="cm"/>
    </inkml:brush>
  </inkml:definitions>
  <inkml:trace contextRef="#ctx0" brushRef="#br0">99 25 7079,'0'0'13693,"-6"13"-12049,1-3-1524,-51 111 2468,50-104-2082,0 0 0,1 0 1,0 1-1,2-1 0,0 1 0,0 20 0,2-37-496,1 0-1,0 0 1,0 0 0,0 0-1,0 1 1,0-1 0,0 0-1,1 0 1,-1 0-1,0 0 1,1 0 0,-1 1-1,1-1 1,-1 0 0,1 0-1,-1 0 1,1 0 0,0 0-1,-1 0 1,1-1-1,0 1 1,0 0 0,0 0-1,-1 0 1,1-1 0,0 1-1,0 0 1,0-1 0,0 1-1,0-1 1,1 1-1,-1-1 1,0 0 0,0 1-1,0-1 1,0 0 0,0 0-1,0 0 1,1 0 0,-1 0-1,0 0 1,0 0-1,0 0 1,0 0 0,1-1-1,-1 1 1,0 0 0,1-1-1,3-1 97,0 1 0,1-1 0,-1-1 0,0 1 0,-1-1 0,1 0 0,0 0 0,-1 0 0,5-4 0,2-4-6,-2 0 0,1-1-1,-1 0 1,-1 0-1,0 0 1,-1-1 0,0-1-1,-1 1 1,0-1 0,-2 0-1,1 0 1,-2-1 0,0 1-1,0-1 1,-1 0 0,-1 0-1,-2-26 1,2 40-103,-1-1 1,0 0-1,0 1 1,0-1-1,0 1 1,0-1-1,0 1 0,0-1 1,-1 1-1,1-1 1,-1 1-1,1-1 1,-1 1-1,1-1 1,-1 1-1,0-1 0,0 1 1,1 0-1,-1-1 1,0 1-1,0 0 1,0 0-1,-1 0 0,1 0 1,0 0-1,0 0 1,-1 0-1,1 0 1,0 0-1,-1 1 1,1-1-1,-1 1 0,1-1 1,-1 1-1,1-1 1,-1 1-1,1 0 1,-1-1-1,-3 1 0,2 1-108,0 0 0,-1 0 0,1 0 0,-1 0 0,1 1 0,0-1 0,0 1 0,0 0 0,0 0-1,0 0 1,0 0 0,1 1 0,-1-1 0,1 1 0,-1-1 0,-3 7 0,-12 27-3330,13-11-1905,5-10-847</inkml:trace>
</inkml:ink>
</file>

<file path=ppt/ink/ink1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6.926"/>
    </inkml:context>
    <inkml:brush xml:id="br0">
      <inkml:brushProperty name="width" value="0.025" units="cm"/>
      <inkml:brushProperty name="height" value="0.025" units="cm"/>
    </inkml:brush>
  </inkml:definitions>
  <inkml:trace contextRef="#ctx0" brushRef="#br0">219 1 15471,'0'0'10538,"-53"69"-8969,26-35-576,-2 5-96,3-4-385,3-3-448,5-3-96,5-5-384,3-5-96,0-3-225,5-5-224,1-6-224,3-14-8905,1-15-1248</inkml:trace>
</inkml:ink>
</file>

<file path=ppt/ink/ink1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7.267"/>
    </inkml:context>
    <inkml:brush xml:id="br0">
      <inkml:brushProperty name="width" value="0.025" units="cm"/>
      <inkml:brushProperty name="height" value="0.025" units="cm"/>
    </inkml:brush>
  </inkml:definitions>
  <inkml:trace contextRef="#ctx0" brushRef="#br0">143 31 9673,'0'0'9065,"-11"2"-5777,3 0-2886,0 1 0,0 0 0,0 0 0,0 0 0,0 1 0,1 1 0,0-1 0,-11 9 0,13-9-222,1 0-1,0 0 1,0 0 0,0 0 0,0 0-1,1 1 1,0 0 0,0-1-1,0 1 1,1 1 0,-1-1 0,1 0-1,0 0 1,1 1 0,-1-1-1,0 11 1,2-15-179,0 0 0,0-1 1,0 1-1,0 0 0,0 0 0,0 0 0,0-1 0,0 1 0,0 0 0,0 0 0,1 0 1,-1-1-1,0 1 0,1 0 0,-1 0 0,0-1 0,1 1 0,-1 0 0,1-1 1,-1 1-1,1 0 0,-1-1 0,1 1 0,0-1 0,-1 1 0,1-1 0,0 1 0,-1-1 1,1 0-1,0 1 0,0-1 0,1 1 0,1-1 9,0 1-1,0-1 1,0 0-1,0 0 1,1 0-1,-1 0 1,0-1-1,0 1 1,3-2-1,5-1 27,0 0-1,0-1 1,-1 0-1,12-7 1,-5 1-70,0-2 1,-1 0-1,15-16 1,-26 24 30,-1 1 0,0-2 0,-1 1 0,1 0 0,-1-1 0,0 0 0,0 0 0,0 0 0,0 0 0,-1 0 0,0 0 0,0-1 0,-1 1 0,1-1 0,0-8 0,-2 14 4,0-1 1,0 1-1,0-1 0,0 1 0,0-1 1,0 1-1,0 0 0,-1-1 0,1 1 0,0-1 1,0 1-1,0-1 0,0 1 0,-1 0 0,1-1 1,0 1-1,-1 0 0,1-1 0,0 1 1,0 0-1,-1-1 0,1 1 0,-1 0 0,1 0 1,0-1-1,-1 1 0,1 0 0,0 0 0,-1 0 1,1-1-1,-1 1 0,1 0 0,-1 0 1,0 0-1,-20 3-44,-19 14-79,28-7 146,0 0 1,1 0 0,0 1 0,1 0-1,0 1 1,1 0 0,0 1-1,-7 15 1,10-17-481,1 1 0,0-1 0,1 1 0,-4 17 0,6-21-739,1 0-1,0 0 1,1 1-1,-1-1 1,2 0-1,-1 1 0,2 8 1,5 0-6375</inkml:trace>
</inkml:ink>
</file>

<file path=ppt/ink/ink1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7.627"/>
    </inkml:context>
    <inkml:brush xml:id="br0">
      <inkml:brushProperty name="width" value="0.025" units="cm"/>
      <inkml:brushProperty name="height" value="0.025" units="cm"/>
    </inkml:brush>
  </inkml:definitions>
  <inkml:trace contextRef="#ctx0" brushRef="#br0">160 6 14350,'-5'9'4009,"2"-4"-3621,-4 5 524,1 0 0,0 1 0,0 0 0,1 0 0,1 0 0,0 0 0,1 1 0,0-1 0,0 1 0,0 15 0,3-26-893,0 0-1,0 0 1,0 0 0,0 1-1,1-1 1,-1 0-1,0 0 1,0 0-1,1-1 1,-1 1 0,1 0-1,-1 0 1,1 0-1,-1 0 1,1 0-1,0 0 1,-1-1 0,1 1-1,0 0 1,0-1-1,0 1 1,-1 0 0,1-1-1,0 1 1,0-1-1,0 1 1,0-1-1,2 1 1,0 0 59,1-1 0,-1 1 0,1-1 0,-1 0 0,1 0 0,-1 0 0,0-1-1,1 1 1,3-2 0,2 0 218,0-1-1,0 0 0,-1 0 0,1-1 0,-1 0 1,11-8-1,-8 4-171,0-1 1,-1-1-1,13-17 1,-20 24-118,0-1 1,0 0-1,0-1 1,-1 1-1,0 0 1,0-1-1,0 1 1,-1-1-1,1 0 1,-1 1-1,0-1 1,0 0-1,0-7 1,-2 10-8,1 1 0,-1 0 0,1-1 0,-1 1 0,1 0 0,-1-1 0,0 1 0,0 0 0,1 0 0,-1 0 0,0 0 0,0 0 0,0 0 0,0 0 0,0 0 0,-1 0 0,1 0 0,0 1 0,0-1 0,0 0 0,-1 1 0,1-1 0,0 1 0,-1-1 0,1 1 0,-1 0 0,1 0 0,0 0 0,-1-1 0,1 1 0,-1 0 0,-1 1 0,-53 3 0,42 1-436,-1 1-1,1 0 1,1 1-1,-1 1 1,1 0-1,1 1 1,-1 0-1,1 1 1,-20 22-1,0-3-2496,-1-2-8026</inkml:trace>
</inkml:ink>
</file>

<file path=ppt/ink/ink1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9.628"/>
    </inkml:context>
    <inkml:brush xml:id="br0">
      <inkml:brushProperty name="width" value="0.025" units="cm"/>
      <inkml:brushProperty name="height" value="0.025" units="cm"/>
    </inkml:brush>
  </inkml:definitions>
  <inkml:trace contextRef="#ctx0" brushRef="#br0">78 0 18257,'0'0'2162,"-10"12"-1425,3-4-636,0 0 0,0 1 0,1 0 0,0 0 0,1 1 0,0-1 1,1 1-1,-1 0 0,2 1 0,0-1 0,0 0 0,1 1 0,0 0 0,0 15 0,1-22-41,1 1 0,0-1-1,1 1 1,-1 0 0,1-1 0,0 1-1,0-1 1,0 0 0,0 1-1,1-1 1,0 0 0,0 0 0,0 0-1,3 5 1,-3-8 12,0 1 0,0-1 0,1 0-1,-1 1 1,0-1 0,0 0 0,1 0 0,-1 0 0,0-1-1,1 1 1,-1-1 0,1 1 0,-1-1 0,1 0-1,-1 0 1,1 0 0,-1 0 0,1 0 0,-1 0 0,1-1-1,-1 1 1,1-1 0,-1 0 0,0 0 0,1 0-1,-1 0 1,0 0 0,3-2 0,7-4 35,-1 0 0,0-1 0,0-1 0,-1 1 1,0-2-1,0 1 0,-1-1 0,-1-1 0,0 1 0,0-2 0,-1 1 0,0-1 1,-1 0-1,9-23 0,-25 75 1062,5-20-992,0 0 0,1 0 0,1 1 0,1-1 0,1 38 0,1-56-133,0 0 1,0-1-1,0 1 0,1 0 0,-1 0 0,0-1 0,1 1 0,-1 0 0,1 0 1,0-1-1,0 1 0,-1-1 0,1 1 0,0-1 0,0 1 0,0-1 1,1 1-1,-1-1 0,0 0 0,0 0 0,1 0 0,-1 0 0,1 0 1,-1 0-1,1 0 0,-1 0 0,1 0 0,0-1 0,-1 1 0,1 0 1,0-1-1,0 0 0,-1 1 0,1-1 0,0 0 0,0 0 0,-1 0 1,1 0-1,0 0 0,0-1 0,-1 1 0,1 0 0,0-1 0,2 0 1,2-1 45,0 0 0,1-1 0,-1 0 0,-1 0 1,1 0-1,0-1 0,-1 1 0,1-1 1,-1 0-1,8-10 0,-5 4-54,0-2 1,-1 1-1,0-1 0,6-15 1,-10 22-29,-1 0 0,0 0 1,-1 0-1,1 0 0,-1 0 1,0 0-1,0 0 1,-1-1-1,1 1 0,-1 0 1,0-1-1,-1 1 1,-1-10-1,-5 42-8,7-22 0,-1 3 0,1-1 0,0 0 0,0 0 0,1 0 0,2 11 0,-3-16 0,1 0 0,0 0 0,-1 0 0,1 0 0,0-1 0,0 1 0,0 0 0,1-1 0,-1 1 0,0-1 0,0 1 0,1-1 0,-1 0 0,1 1 0,-1-1 0,1 0 0,0 0 0,0 0 0,-1 0 0,1-1 0,0 1 0,0 0 0,0-1 0,0 1 0,3 0 0,5 0 0,0 0 0,0-1 0,1 0 0,-1-1 0,0 0 0,0 0 0,0-1 0,0-1 0,0 0 0,11-4 0,-14 4 0,-1 1 0,1-1 0,-1-1 0,0 1 0,0-1 0,0 0 0,-1 0 0,1-1 0,-1 0 0,0 0 0,-1 0 0,1 0 0,-1-1 0,0 0 0,6-12 0,-9 18 0,0-1 0,-1 0 0,1 0 0,-1 0 0,1 1 0,-1-1 0,1 0 0,-1 0 0,0 0 0,1 0 0,-1 0 0,0 0 0,0 0 0,0 0 0,0 0 0,0 0 0,0 0 0,0 0 0,0 0 0,0 0 0,0 1 0,0-1 0,-1 0 0,1 0 0,0 0 0,-1 0 0,1 0 0,0 0 0,-1 0 0,0 1 0,1-1 0,-1 0 0,1 0 0,-1 1 0,0-1 0,1 0 0,-1 1 0,0-1 0,0 1 0,0-1 0,1 1 0,-1-1 0,0 1 0,0-1 0,0 1 0,0 0 0,0 0 0,0-1 0,0 1 0,0 0 0,0 0 0,0 0 0,-1 0 0,-2 0 0,1 0 0,-1 1 0,1-1 0,-1 1 0,1 0 0,0 0 0,-1 0 0,1 0 0,0 1 0,0 0 0,0-1 0,0 1 0,-6 4 0,2 2 0,0 1 0,0 0 0,1-1 0,1 2 0,-7 12 0,10-19 0,0 1 0,0-1 0,1 1 0,-1 0 0,1-1 0,0 1 0,0 0 0,1 0 0,-1 0 0,1-1 0,0 1 0,0 0 0,0 0 0,0 0 0,1 0 0,-1 0 0,1 0 0,1 4 0,0-7 0,-1 0 0,0 0 0,0-1 0,1 1 0,-1 0 0,1 0 0,-1-1 0,1 1 0,-1 0 0,1-1 0,-1 0 0,1 1 0,-1-1 0,1 0 0,-1 0 0,1 0 0,0 0 0,-1 0 0,3 0 0,32-4 0,-22-1 0,0 0 0,0 0 0,-1-2 0,24-14 0,-28 15 0,1 0 0,-1 1 0,1 0 0,0 0 0,0 1 0,0 1 0,1-1 0,-1 2 0,1-1 0,17-1 0,-27 5 0,0-1 0,-1 1 0,1-1 0,0 0 0,-1 1 0,1-1 0,0 1 0,-1-1 0,1 1 0,-1 0 0,1-1 0,-1 1 0,1 0 0,-1-1 0,1 1 0,-1 0 0,1 0 0,-1-1 0,0 1 0,0 0 0,1 0 0,-1-1 0,0 1 0,0 0 0,0 0 0,0 0 0,0 0 0,0 1 0,0 32 0,0-26 0,0 2 0,-1-4 0,1 0 0,0-1 0,1 1 0,-1 0 0,1 0 0,3 10 0,-4-15 0,1-1 0,-1 1 0,0 0 0,1-1 0,-1 1 0,1-1 0,-1 1 0,0-1 0,1 1 0,-1-1 0,1 1 0,0-1 0,-1 1 0,1-1 0,-1 0 0,1 1 0,0-1 0,-1 0 0,1 1 0,-1-1 0,1 0 0,0 0 0,-1 0 0,2 0 0,0 0 0,1 0 0,-1-1 0,0 1 0,0-1 0,0 1 0,0-1 0,0 0 0,0 0 0,0 0 0,0 0 0,0 0 0,1-2 0,31-24 0,33-22 0,-63 46 0,0 1 0,0 0 0,0 0 0,0 0 0,1 0 0,-1 1 0,1 0 0,-1-1 0,1 2 0,-1-1 0,1 1 0,-1-1 0,1 1 0,5 1 0,-10-1 0,1 0 0,0 1 0,-1-1 0,1 0 0,-1 0 0,1 1 0,-1-1 0,1 1 0,-1-1 0,1 0 0,-1 1 0,1-1 0,-1 1 0,1-1 0,-1 1 0,0-1 0,1 1 0,-1 0 0,0-1 0,0 1 0,1-1 0,-1 1 0,0 0 0,0-1 0,0 1 0,0-1 0,0 1 0,0 0 0,0 0 0,-1 28 0,0-26 0,0-1 0,1 1 0,0-1 0,0 1 0,-1 0 0,2-1 0,-1 1 0,0-1 0,0 1 0,1-1 0,1 5 0,-2-7-64,0 0 1,0 0-1,1 1 1,-1-1-1,0 0 1,1 0-1,-1 0 0,0 1 1,1-1-1,-1 0 1,0 0-1,1 0 1,-1 0-1,1 0 0,-1 0 1,0 1-1,1-1 1,-1 0-1,1 0 1,-1 0-1,0 0 0,1-1 1,-1 1-1,1 0 1,-1 0-1,0 0 1,1 0-1,-1 0 1,0 0-1,1-1 0,-1 1 1,0 0-1,1 0 1,-1 0-1,0-1 1,1 1-1,-1-1 0,11-10-8389,2-7-6847</inkml:trace>
</inkml:ink>
</file>

<file path=ppt/ink/ink1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0.717"/>
    </inkml:context>
    <inkml:brush xml:id="br0">
      <inkml:brushProperty name="width" value="0.025" units="cm"/>
      <inkml:brushProperty name="height" value="0.025" units="cm"/>
    </inkml:brush>
  </inkml:definitions>
  <inkml:trace contextRef="#ctx0" brushRef="#br0">1 225 15855,'0'0'2093,"8"-11"1670,12-7-2261,0 1 0,32-21 0,106-52-376,-145 84-1121,57-27 106,-65 30-106,1 1 0,-1 1 0,1-1 0,-1 1 0,1 0 0,-1 0 0,1 1 0,0 0 0,-1 0 0,10 1 0,-13 0 10,0 0-1,-1 0 1,0 0 0,1 0-1,-1 0 1,0 0 0,0 1 0,1-1-1,-1 0 1,0 1 0,0-1-1,0 1 1,-1 0 0,1-1-1,0 1 1,-1-1 0,1 1-1,-1 0 1,1 0 0,-1-1 0,0 1-1,0 0 1,1 0 0,-1-1-1,-1 1 1,1 3 0,-5 49 560,1-39-256,0 1 0,-2-1 0,-12 27 1,-2 3 1413,20-43-1498,30-39 43,-14 18-296,49-50-374,-61 65 364,0 0 0,0 1-1,1-1 1,-1 1 0,1 0-1,0 1 1,0-1 0,0 1-1,0 0 1,0 0 0,0 1-1,0-1 1,11 0 0,-15 2 41,0 0 0,-1 0 0,1 0 0,0 0 1,-1 0-1,1 0 0,0 1 0,-1-1 0,1 0 0,-1 0 0,1 1 1,0-1-1,-1 0 0,1 1 0,-1-1 0,1 1 0,-1-1 0,1 1 1,-1-1-1,1 1 0,-1-1 0,0 1 0,1-1 0,-1 1 0,0 0 1,1-1-1,-1 1 0,0-1 0,0 2 0,2 26 419,-13 25-20,8-40-696</inkml:trace>
</inkml:ink>
</file>

<file path=ppt/ink/ink1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1.735"/>
    </inkml:context>
    <inkml:brush xml:id="br0">
      <inkml:brushProperty name="width" value="0.025" units="cm"/>
      <inkml:brushProperty name="height" value="0.025" units="cm"/>
    </inkml:brush>
  </inkml:definitions>
  <inkml:trace contextRef="#ctx0" brushRef="#br0">58 73 13741,'0'0'18348,"-2"11"-17953,-14 84-112,13-129-283,2 35 0,-1 0 0,1 1 0,-1-1 0,1 0 0,-1 0 0,0 0 0,1-1 0,-1 1 0,0 0 0,0-1 0,1 1 0,-1-1 0,0 0 0,0 1 0,-3-1 0,4 0 0,1-1 0,-1 1 0,1 0 0,-1-1 0,1 1 0,-1-1 0,1 1 0,0-1 0,-1 1 0,1-1 0,0 1 0,-1-1 0,1 1 0,0-1 0,0 1 0,0-1 0,-1 1 0,1-1 0,0 0 0,0 1 0,0-1 0,0 1 0,0-1 0,0 0 0,0 1 0,0-1 0,0 1 0,0-1 0,1 1 0,-1-1 0,0 0 0,0 1 0,0-1 0,1 0 0,5-20 0,0 12 0,-1 0 0,2 1 0,-1-1 0,1 1 0,0 0 0,16-13 0,-20 19 0,0 0 0,-1 0 0,1 0 0,0 0 0,0 0 0,0 0 0,0 1 0,0-1 0,1 1 0,-1 0 0,0 0 0,1 0 0,-1 1 0,0-1 0,1 1 0,-1-1 0,1 1 0,-1 1 0,1-1 0,-1 0 0,1 1 0,-1-1 0,0 1 0,1 0 0,4 2 0,-6 0 0,0-1 0,0 0 0,0 0 0,0 1 0,-1-1 0,1 1 0,-1-1 0,1 1 0,-1-1 0,0 1 0,0 0 0,0 0 0,0 0 0,-1 0 0,1 0 0,-1-1 0,0 1 0,0 0 0,0 0 0,0 4 0,-1 5 0,1 1 0,-2-1 0,-4 19 0,-17 59 0,54-171 0,-27 63 0,0-1 0,-2 1 0,-1-1 0,0 0 0,-1 1 0,-5-37 0,37 72 0,4 1-2486,5-12-4301,-18-6-3703</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7.875"/>
    </inkml:context>
    <inkml:brush xml:id="br0">
      <inkml:brushProperty name="width" value="0.025" units="cm"/>
      <inkml:brushProperty name="height" value="0.025" units="cm"/>
    </inkml:brush>
  </inkml:definitions>
  <inkml:trace contextRef="#ctx0" brushRef="#br0">33 88 16207,'0'0'15877,"-5"13"-15295,-18 76-456,21-82-127,1 0-1,0 0 0,0 0 0,1 0 0,0 0 0,0 0 1,1 0-1,0 0 0,0 0 0,0 0 0,1 0 1,0 0-1,3 6 0,-4-12 2,-1 0 0,1 0 0,-1 0 0,1 0 0,-1 0 0,1 0 0,-1 0 0,1-1 0,0 1 0,0 0 0,-1 0 0,1-1 0,0 1 0,0-1 0,0 1 0,0 0 0,0-1 0,0 0 0,-1 1 0,1-1 0,0 0 0,0 1 0,0-1 0,1 0 0,-1 0 0,0 0 0,0 0 0,0 0 0,0 0 0,0 0 0,0 0 0,0 0 0,0 0 0,0-1 0,0 1 0,0 0 0,0-1 0,0 1 0,0-1 0,-1 1 0,1-1 0,0 1 0,0-1 0,0 0 0,0 1 0,-1-1 0,1 0 0,0 0 0,-1 0 0,1 1 0,0-2 0,4-4 0,-1 0 0,0 0 0,0-1 0,-1 1 0,6-14 0,3-19 0,11-59 0,4-12 0,-21 170 0,-5-38 0,-1 4 0,1 0 0,2 0 0,1 0 0,1-1 0,14 45 0,-19-69-34,0 1-1,1-1 1,-1 0 0,1 0-1,-1 1 1,1-1-1,0 0 1,0 0 0,-1 0-1,1 1 1,0-1 0,0 0-1,0 0 1,0 0 0,0-1-1,0 1 1,1 0-1,-1 0 1,0-1 0,0 1-1,0 0 1,1-1 0,-1 1-1,0-1 1,1 0-1,-1 1 1,2-1 0,-1 0-129,0-1 0,0 0 1,0 1-1,1-1 0,-1 0 0,0 0 1,-1 0-1,1 0 0,0-1 0,0 1 1,0 0-1,-1-1 0,1 0 0,-1 1 1,2-3-1,5-5-1243,-1-1 0,-1 0 1,0 0-1,0-1 0,5-14 0,0-7-9847</inkml:trace>
</inkml:ink>
</file>

<file path=ppt/ink/ink1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3.212"/>
    </inkml:context>
    <inkml:brush xml:id="br0">
      <inkml:brushProperty name="width" value="0.025" units="cm"/>
      <inkml:brushProperty name="height" value="0.025" units="cm"/>
    </inkml:brush>
  </inkml:definitions>
  <inkml:trace contextRef="#ctx0" brushRef="#br0">20 0 13164,'-2'14'9158,"-2"7"-4132,-8 59-3741,11-71-1238,1-1 0,0 0 0,0 0 0,0 0 0,1 0 0,1 0 0,3 14 0,-5-21-42,1 1 0,-1-1 1,1 1-1,0 0 0,0-1 1,0 1-1,0-1 0,0 0 1,0 1-1,0-1 0,0 0 1,0 1-1,1-1 0,-1 0 1,1 0-1,-1 0 0,1 0 1,-1-1-1,1 1 0,-1 0 1,1 0-1,0-1 0,2 1 1,0-1 10,-1 0 1,1 0-1,-1 0 1,0-1-1,1 1 1,-1-1-1,0 0 0,0 0 1,0 0-1,1 0 1,3-3-1,5-3 28,-2 0 0,1-1-1,-1 0 1,0 0-1,11-13 1,-9 5-46,-10 13 3,0 0 0,0 0 1,0 0-1,0 0 0,1 0 0,0 0 0,-1 0 1,1 1-1,0-1 0,0 1 0,0 0 0,0 0 1,1 0-1,5-2 0,-8 6 94,1 0 0,-1 0-1,0 1 1,-1-1 0,1 0 0,0 1 0,-1-1-1,1 1 1,-1-1 0,0 1 0,0 4-1,1 2 237,0-7-285,-1 0-1,0 0 1,1 0 0,-1 0-1,1 0 1,0 0-1,0 0 1,0 0 0,0 0-1,0 0 1,0 0 0,0-1-1,1 1 1,-1 0 0,1-1-1,-1 1 1,1-1-1,-1 1 1,1-1 0,0 0-1,0 0 1,0 0 0,0 0-1,0 0 1,0 0-1,0 0 1,0-1 0,0 1-1,0-1 1,0 1 0,0-1-1,0 0 1,1 0 0,-1 0-1,0 0 1,0 0-1,0-1 1,0 1 0,0 0-1,4-2 1,10-4-327,0 0 0,-1-1 1,0 0-1,22-15 0,1 1-3389,50-10-8238,-43 17 5233,-27 7 2922</inkml:trace>
</inkml:ink>
</file>

<file path=ppt/ink/ink1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3.570"/>
    </inkml:context>
    <inkml:brush xml:id="br0">
      <inkml:brushProperty name="width" value="0.025" units="cm"/>
      <inkml:brushProperty name="height" value="0.025" units="cm"/>
    </inkml:brush>
  </inkml:definitions>
  <inkml:trace contextRef="#ctx0" brushRef="#br0">92 127 2787,'0'0'13004,"-10"11"-10709,5-5-2170,-8 8 893,1 0 0,-14 22 0,23-30-624,-1-1 1,1 1-1,0 0 1,1 0-1,0 0 1,0 0-1,0 1 1,0-1-1,1 0 1,0 1-1,1-1 1,-1 12-1,2-17-375,-1-1-1,0 1 1,1-1-1,-1 1 1,0-1-1,1 1 1,-1-1 0,1 0-1,-1 1 1,1-1-1,-1 0 1,1 1-1,-1-1 1,1 0 0,-1 1-1,1-1 1,0 0-1,-1 0 1,1 0-1,-1 0 1,1 1 0,-1-1-1,1 0 1,0 0-1,-1 0 1,1 0-1,0 0 1,-1-1 0,1 1-1,-1 0 1,1 0-1,0-1 1,22-4 420,-12-2-441,0 1 0,0-2 1,-1 1-1,0-1 1,-1-1-1,0 0 0,15-19 1,50-77-558,-73 103 564,15-22 72,-1-2 0,16-35-1,-57 120 979,16-40-479,1 2-1,0-1 1,1 1-1,2 1 1,0-1-1,1 1 1,-2 28-1,7-49-633,0 0-1,0-1 1,0 1 0,0 0 0,0 0-1,0 0 1,0 0 0,1 0 0,-1-1-1,0 1 1,1 0 0,-1 0 0,1 0-1,-1-1 1,1 1 0,-1 0 0,1-1-1,-1 1 1,1 0 0,0-1 0,-1 1-1,1-1 1,0 1 0,0-1 0,-1 1-1,1-1 1,0 1 0,0-1 0,0 0-1,-1 0 1,1 1 0,0-1-1,0 0 1,0 0 0,0 0 0,0 0-1,0 0 1,-1 0 0,1 0 0,0 0-1,0 0 1,0 0 0,0-1 0,0 1-1,1-1 1,3 0-764,1-1 0,-1 0 0,0 0 0,0 0 0,0 0-1,6-4 1,17-14-6310</inkml:trace>
</inkml:ink>
</file>

<file path=ppt/ink/ink1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3.927"/>
    </inkml:context>
    <inkml:brush xml:id="br0">
      <inkml:brushProperty name="width" value="0.025" units="cm"/>
      <inkml:brushProperty name="height" value="0.025" units="cm"/>
    </inkml:brush>
  </inkml:definitions>
  <inkml:trace contextRef="#ctx0" brushRef="#br0">57 23 20339,'0'0'3006,"-6"10"288,0-1-2278,1-1-552,-1 0 1,1 0 0,1 0 0,0 1-1,0-1 1,0 1 0,1 0 0,0 0-1,1 1 1,-2 15 0,4-24-479,1 0 1,-1-1-1,1 1 0,-1 0 0,1-1 1,0 1-1,-1 0 0,1-1 0,0 1 1,-1-1-1,1 1 0,0-1 1,0 0-1,-1 1 0,1-1 0,0 0 1,0 1-1,0-1 0,-1 0 1,1 0-1,0 0 0,0 0 0,0 0 1,0 0-1,0 0 0,-1 0 0,1 0 1,0 0-1,0 0 0,0-1 1,1 1-1,31-8-1410,-21 1-263,0 0 0,-1-1 0,0-1 0,0 0 0,-1 0 0,0-1 0,-1 0 0,8-11 0,20-26 3001,-25 30 5332,-19 39-1623,-19 14-3196,8-11-600,14-17-865,-13 24 379,16-31-800,0 1 1,1-1-1,-1 0 0,1 0 1,-1 1-1,1-1 1,0 0-1,0 1 0,-1-1 1,1 0-1,0 1 1,0-1-1,0 1 0,0-1 1,1 0-1,-1 1 0,0-1 1,0 0-1,1 1 1,0 0-1,10-2-7463,-3-5 518</inkml:trace>
</inkml:ink>
</file>

<file path=ppt/ink/ink1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4.265"/>
    </inkml:context>
    <inkml:brush xml:id="br0">
      <inkml:brushProperty name="width" value="0.025" units="cm"/>
      <inkml:brushProperty name="height" value="0.025" units="cm"/>
    </inkml:brush>
  </inkml:definitions>
  <inkml:trace contextRef="#ctx0" brushRef="#br0">1 1 13805,'0'0'15279,"69"18"-14126,-28-4-641,3-4-256,2-3-160,1-3-96,-4-1-928,-2-3-2019,-5 0-3555,-7-11-1826</inkml:trace>
</inkml:ink>
</file>

<file path=ppt/ink/ink1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4.728"/>
    </inkml:context>
    <inkml:brush xml:id="br0">
      <inkml:brushProperty name="width" value="0.025" units="cm"/>
      <inkml:brushProperty name="height" value="0.025" units="cm"/>
    </inkml:brush>
  </inkml:definitions>
  <inkml:trace contextRef="#ctx0" brushRef="#br0">299 1 10122,'0'0'13378,"8"8"-11222,-3-3-1745,-4-4-319,1 1 0,0-1 0,-1 1-1,1-1 1,-1 1 0,0-1 0,1 1 0,-1 0 0,0-1 0,0 1 0,0 0-1,0 0 1,0 0 0,0 0 0,-1 0 0,1 0 0,-1 0 0,1 0-1,-1 0 1,0 0 0,0 1 0,0-1 0,0 0 0,0 0 0,0 0-1,-1 0 1,1 0 0,-1 0 0,1 0 0,-1 0 0,0 0 0,0 0-1,-1 2 1,-14 18 242,-1 0 0,-2-2 1,1 0-1,-2-1 0,-36 26 0,17-17 190,-1-3 0,-61 29 0,108-50-594,20-2-118,33-1-413,44-4-2803,-34-5-3955,-27 2-1102</inkml:trace>
</inkml:ink>
</file>

<file path=ppt/ink/ink1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5.130"/>
    </inkml:context>
    <inkml:brush xml:id="br0">
      <inkml:brushProperty name="width" value="0.025" units="cm"/>
      <inkml:brushProperty name="height" value="0.025" units="cm"/>
    </inkml:brush>
  </inkml:definitions>
  <inkml:trace contextRef="#ctx0" brushRef="#br0">1 262 15727,'0'0'15716,"13"0"-14926,-7 0-690,2 0-67,-1 0 1,0-1-1,0 1 0,0-1 1,0-1-1,0 1 1,0-1-1,0-1 0,0 1 1,0-1-1,-1 0 1,9-6-1,20-16-33,57-53 0,-79 65 0,0 0 0,-2-1 0,1 0 0,-2-1 0,0 0 0,-1 0 0,8-18 0,-62 125 18,31-67-38,0 1 0,2 0 0,1 1 0,2 0 1,-13 53-1,22-80-78,0 1 0,0-1 0,0 1 0,-1 0 0,1-1 0,0 1 1,0-1-1,0 1 0,0-1 0,0 1 0,0 0 0,0-1 0,0 1 0,0-1 1,0 1-1,0-1 0,0 1 0,1-1 0,-1 1 0,0 0 0,0-1 1,1 1-1,-1-1 0,0 1 0,1-1 0,-1 0 0,0 1 0,1-1 0,-1 1 1,1-1-1,-1 0 0,0 1 0,2-1 0,18-8-5986,3-11-674</inkml:trace>
</inkml:ink>
</file>

<file path=ppt/ink/ink1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5.473"/>
    </inkml:context>
    <inkml:brush xml:id="br0">
      <inkml:brushProperty name="width" value="0.025" units="cm"/>
      <inkml:brushProperty name="height" value="0.025" units="cm"/>
    </inkml:brush>
  </inkml:definitions>
  <inkml:trace contextRef="#ctx0" brushRef="#br0">174 1 19282,'-9'8'3102,"-17"13"-1089,2 2 1,-29 33-1,46-49-1705,1 1 1,0 0-1,0 0 0,1 1 1,0-1-1,0 1 0,1 1 1,1-1-1,-1 0 0,1 1 0,1 0 1,0 0-1,-2 17 0,4-25-307,0-1 0,0 0 0,1 0 0,-1 1 0,0-1 0,0 0 1,1 0-1,-1 1 0,1-1 0,-1 0 0,1 0 0,-1 0 0,1 0 0,0 0 0,-1 0 0,1 0 0,0 0 0,0 0 0,0 0 0,0 0 0,0-1 0,0 1 0,0 0 0,0-1 0,1 2 0,2-1 0,-1 0-1,0 0 1,1 0 0,-1-1-1,0 1 1,1-1 0,-1 0-1,1 0 1,4 0 0,0-1-2,0 0 0,0 0 0,-1-1 0,1 0 1,-1-1-1,1 0 0,13-7 0,-13 4 1,0 0 0,-1-1 0,0 0 0,0 0 0,0-1 0,-1 0 0,-1 0 0,1-1 0,-1 1 0,-1-1 0,1 0 0,-1 0 0,-1-1 0,0 1 0,0-1 0,-1 0 0,0 0 0,-1 0 0,0 0 0,-1 0 0,0 0 0,-1-11 0,1 20-15,0 0 0,0 0 0,0 0-1,0 0 1,-1 0 0,1 0 0,0 0 0,0 0 0,-1 0 0,1 0 0,0 0-1,-1 0 1,1 0 0,-1 0 0,0 0 0,1 1 0,-1-1 0,1 0-1,-1 0 1,0 1 0,0-1 0,1 0 0,-1 1 0,0-1 0,0 1 0,0-1-1,0 1 1,0-1 0,0 1 0,0 0 0,0-1 0,0 1 0,0 0-1,0 0 1,0 0 0,0 0 0,0 0 0,0 0 0,0 0 0,0 0-1,0 0 1,0 0 0,0 1 0,0-1 0,1 0 0,-3 1 0,1 0-66,0 0 0,0 0 0,-1 0 0,1 0 0,0 1 1,0-1-1,0 0 0,0 1 0,0 0 0,1-1 0,-1 1 0,0 0 1,1 0-1,-1 0 0,1 0 0,0 0 0,0 0 0,-2 4 1,0 23-4752,5-12-3912,6-7-1922</inkml:trace>
</inkml:ink>
</file>

<file path=ppt/ink/ink1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5.859"/>
    </inkml:context>
    <inkml:brush xml:id="br0">
      <inkml:brushProperty name="width" value="0.025" units="cm"/>
      <inkml:brushProperty name="height" value="0.025" units="cm"/>
    </inkml:brush>
  </inkml:definitions>
  <inkml:trace contextRef="#ctx0" brushRef="#br0">146 0 12588,'0'0'12780,"-39"63"-9737,19-36-1057,-3 0-609,4-1-544,0-3-673,6-4-160,6-6 0,1-5-769,12-21-8904,1-9 1954</inkml:trace>
</inkml:ink>
</file>

<file path=ppt/ink/ink1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6.215"/>
    </inkml:context>
    <inkml:brush xml:id="br0">
      <inkml:brushProperty name="width" value="0.025" units="cm"/>
      <inkml:brushProperty name="height" value="0.025" units="cm"/>
    </inkml:brush>
  </inkml:definitions>
  <inkml:trace contextRef="#ctx0" brushRef="#br0">165 31 19186,'-9'0'2728,"-2"1"-1840,-1 0 0,1 1 0,0 0 0,-1 1 0,1 0 0,1 1 0,-14 6 0,20-8-649,0 0 0,0 1 0,0-1-1,0 1 1,0 0 0,1 0 0,-1 0 0,1 1 0,0-1 0,-4 6 0,6-6-228,-1-1 0,1 1 1,0-1-1,0 1 0,0-1 0,1 1 0,-1 0 1,1 0-1,-1-1 0,1 1 0,0 0 0,0 0 1,0-1-1,0 1 0,1 0 0,-1 0 1,1-1-1,0 1 0,1 4 0,-1-5-3,1-1 0,0 1 0,-1 0-1,1 0 1,0-1 0,0 1 0,0-1 0,0 0-1,0 0 1,0 1 0,0-1 0,0-1 0,0 1 0,1 0-1,-1 0 1,0-1 0,1 1 0,-1-1 0,0 0-1,1 0 1,-1 0 0,1 0 0,-1 0 0,3-1-1,3 1 13,1 0 0,0-1 0,-1-1 0,1 1 0,13-6 0,-14 4-28,0-2 0,0 1 0,0-1 0,0-1-1,-1 1 1,0-1 0,0-1 0,6-7 0,-10 11 7,0 0 1,0-1 0,0 1-1,-1-1 1,0 0 0,0 1-1,0-1 1,0 0 0,0 0-1,-1 0 1,1-1 0,-1 1-1,0 0 1,-1 0 0,1-1-1,-1 1 1,0 0 0,0-1-1,-1-6 1,0 10 2,1-1 0,-1 1 0,0 0 0,0-1 0,0 1-1,0 0 1,0 0 0,-1 0 0,1 0 0,0 0 0,0 0 0,-1 0 0,1 0 0,-1 0 0,1 1-1,-1-1 1,1 1 0,-1-1 0,1 1 0,-1-1 0,1 1 0,-1 0 0,0 0 0,1 0 0,-1 0-1,1 0 1,-1 0 0,0 0 0,1 0 0,-3 1 0,-2 0-11,1 0-1,-1 0 1,1 0 0,-1 1-1,1-1 1,0 1-1,-9 5 1,9-3-18,1 0 0,-1 0 0,1 1 1,0-1-1,0 1 0,0 0 0,1 0 0,0 0 0,0 1 0,0-1 0,0 1 1,1 0-1,0 0 0,0 0 0,1 0 0,-2 8 0,2-8-467,1 0 1,0 1-1,0-1 0,0 0 0,1 0 1,0 0-1,1 8 0,0-10-485,-1 0-1,1 1 0,-1-1 1,1 0-1,0-1 1,1 1-1,-1 0 0,1 0 1,0-1-1,4 5 1,13 9-8593</inkml:trace>
</inkml:ink>
</file>

<file path=ppt/ink/ink1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6.558"/>
    </inkml:context>
    <inkml:brush xml:id="br0">
      <inkml:brushProperty name="width" value="0.025" units="cm"/>
      <inkml:brushProperty name="height" value="0.025" units="cm"/>
    </inkml:brush>
  </inkml:definitions>
  <inkml:trace contextRef="#ctx0" brushRef="#br0">98 20 14350,'0'0'4964,"-5"10"-2001,-4 6-2234,-2 4 1851,0 0 0,-13 35 1,17-11-1714,7-43-859,0 0-1,0 0 1,0 0 0,1 0-1,-1-1 1,1 1 0,-1 0 0,0 0-1,1 0 1,0 0 0,-1-1-1,1 1 1,-1 0 0,1-1 0,0 1-1,-1 0 1,1-1 0,0 1-1,0-1 1,0 1 0,-1-1 0,1 1-1,0-1 1,0 0 0,0 1-1,0-1 1,0 0 0,0 0 0,0 0-1,0 0 1,0 1 0,0-1-1,0-1 1,-1 1 0,1 0 0,0 0-1,0 0 1,0 0 0,0-1-1,1 1 1,2-1 22,0 0 1,0 1-1,-1-1 0,1-1 1,0 1-1,-1 0 0,1-1 1,-1 0-1,5-2 0,-2-2-2,0 0 0,0 0 0,0-1 1,-1 1-1,1-1 0,-2 0 0,1-1 0,-1 1 0,0-1 0,-1 0 0,0 0 0,0 0 0,0 0 1,-1-1-1,-1 1 0,1 0 0,-1-1 0,-1-13 0,0 20-28,-1 0 0,1 1 0,-1-1 0,0 1 0,1-1 0,-1 1 0,0-1 0,0 1 0,0-1 0,0 1 0,0 0 0,-1 0 0,1-1 0,0 1 0,0 0 0,-1 0 0,1 0 0,-1 1 0,1-1 0,-1 0 0,1 0 0,-1 1 0,0-1 0,1 1 0,-1 0 0,0-1 0,1 1 0,-1 0 0,0 0 0,1 0 0,-1 0 0,0 0 0,1 0 0,-1 0 0,-2 1 0,-1 0 0,0-1 0,0 1 0,0 0 0,0 0 0,1 1 0,-1 0 0,0-1 0,0 2 0,1-1 0,0 0 0,-5 4 0,0 3-1273,1 0 0,0 1-1,-13 20 1,18-24 40,-10 12-8905</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8.216"/>
    </inkml:context>
    <inkml:brush xml:id="br0">
      <inkml:brushProperty name="width" value="0.025" units="cm"/>
      <inkml:brushProperty name="height" value="0.025" units="cm"/>
    </inkml:brush>
  </inkml:definitions>
  <inkml:trace contextRef="#ctx0" brushRef="#br0">85 1 13549,'0'0'17520,"-8"1"-16030,-30 4-1282,37-4-208,-1 0 0,0 0 0,0 0 0,1 0 0,-1 0 0,1 0 0,-1 0 0,1 1 0,-1-1 0,1 1 0,0-1 0,0 1 0,0-1 0,0 1 0,0 0 0,0 0 0,0-1 0,0 1 0,1 0 0,-1 0 0,0 0 0,1 0 0,-1 2 0,1-2 0,0-1 0,-1 0 0,1 0 0,0 0 0,0 1 0,-1-1 0,1 0 0,0 0 0,0 1 0,0-1 0,0 0 0,1 0 0,-1 0 0,0 1 0,0-1 0,1 0 0,-1 0 0,1 0 0,-1 0 0,1 0 0,0 1 0,-1-1 0,1 0 0,0 0 0,0-1 0,-1 1 0,1 0 0,0 0 0,0 0 0,2 1 0,21 0 0,0-1 0,37-3 0,-34 1 0,47 3 0,-73-2 0,0 0 0,0 0 0,0 0 0,1 1 0,-1-1 0,0 0 0,0 0 0,0 1 0,0-1 0,0 1 0,0-1 0,0 1 0,0 0 0,0-1 0,0 1 0,0 0 0,0-1 0,-1 1 0,1 0 0,0 0 0,0 0 0,-1 0 0,1 0 0,-1 0 0,1 0 0,0 1 0,-1 0 0,1 1 0,-1-1 0,0 0 0,0 1 0,0-1 0,0 0 0,0 1 0,-1-1 0,1 0 0,-1 1 0,0-1 0,0 3 0,-3 4 0,0 0 0,-1-1 0,0 1 0,-11 14 0,8-13-433,-1 0 0,0 0-1,-1-1 1,0-1 0,0 1 0,-14 7 0,19-13 11,-1 0 0,1 0 1,-1-1-1,0 0 0,1 0 0,-1 0 1,0-1-1,0 0 0,0 0 0,0-1 1,0 0-1,-1 0 0,1 0 1,0 0-1,-11-3 0,-18-9-8055</inkml:trace>
</inkml:ink>
</file>

<file path=ppt/ink/ink1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5.023"/>
    </inkml:context>
    <inkml:brush xml:id="br0">
      <inkml:brushProperty name="width" value="0.025" units="cm"/>
      <inkml:brushProperty name="height" value="0.025" units="cm"/>
    </inkml:brush>
  </inkml:definitions>
  <inkml:trace contextRef="#ctx0" brushRef="#br0">1 131 6566,'0'0'14772,"8"-9"-13475,-2 1-1085,1 1-1,0 0 1,1 0 0,0 1 0,0 0-1,0 0 1,0 1 0,1 0 0,0 1-1,0 0 1,15-5 0,44-4 440,-66 12-636,0 1 0,-1 0 1,1-1-1,0 1 0,0 0 0,0 0 0,0 0 0,0 0 1,0 0-1,0 0 0,0 1 0,0-1 0,0 1 0,0-1 1,0 1-1,0 0 0,-1 0 0,1 0 0,0 0 0,-1 0 0,1 0 1,0 0-1,-1 0 0,0 1 0,1-1 0,-1 1 0,0-1 1,1 1-1,1 2 0,-2 3 50,-1 0 0,1 1 0,-1-1 0,0 0 0,0 0 0,-1 0 0,0 0 0,-3 11 0,3-14 55,-1 1-1,1-1 1,0 0-1,-1 0 1,0 0-1,0 0 1,0 0-1,-1 0 1,1-1-1,-1 1 1,0-1 0,0 1-1,0-1 1,-7 5-1,9-10-13,0-1 0,0 1-1,1 0 1,-1 0 0,0-1 0,1 1 0,-1 0-1,1-1 1,0 1 0,0 0 0,0-4-1,-2-37-57,0 21-38,2 0-1,0-1 1,4-29-1,-2 52-42,0 1 1,0-1-1,0 0 1,0 1-1,0-1 0,0 1 1,0 0-1,0-1 0,0 1 1,0 0-1,-1 0 1,4 3-1,-5-4 27,13 6-199,-1-1 0,1 0 1,-1 0-1,2-1 0,-1-1 1,0 0-1,1-1 0,-1 0 1,18-1-1,21-4-3732,-5-8-3411,-12-3-3046</inkml:trace>
</inkml:ink>
</file>

<file path=ppt/ink/ink1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5.393"/>
    </inkml:context>
    <inkml:brush xml:id="br0">
      <inkml:brushProperty name="width" value="0.025" units="cm"/>
      <inkml:brushProperty name="height" value="0.025" units="cm"/>
    </inkml:brush>
  </inkml:definitions>
  <inkml:trace contextRef="#ctx0" brushRef="#br0">1 0 12396,'0'0'14157,"52"16"-13965,-20-16-96,-2 0-64,-1 0-704,-5 2-1282,-8 6-1121,-8 2-801,-8-1-800,0 1-2339</inkml:trace>
</inkml:ink>
</file>

<file path=ppt/ink/ink1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5.721"/>
    </inkml:context>
    <inkml:brush xml:id="br0">
      <inkml:brushProperty name="width" value="0.025" units="cm"/>
      <inkml:brushProperty name="height" value="0.025" units="cm"/>
    </inkml:brush>
  </inkml:definitions>
  <inkml:trace contextRef="#ctx0" brushRef="#br0">1 0 9673,'0'0'12012,"69"24"-11852,-25-24-96,-1 0-513,2-1-1729,-5 1-1922,-6 0-4195</inkml:trace>
</inkml:ink>
</file>

<file path=ppt/ink/ink1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6.090"/>
    </inkml:context>
    <inkml:brush xml:id="br0">
      <inkml:brushProperty name="width" value="0.025" units="cm"/>
      <inkml:brushProperty name="height" value="0.025" units="cm"/>
    </inkml:brush>
  </inkml:definitions>
  <inkml:trace contextRef="#ctx0" brushRef="#br0">1 1 12204,'0'0'14547,"3"9"-13320,1 1-1094,-1 0-1,-1 0 0,0 0 1,0 1-1,-1-1 0,-1 1 0,1-1 1,-3 19-1,2-27-130,-2 6 6,1 1 0,0 0 0,0 0 0,1 0 0,1 0 0,1 14 0,-1-21-100,0 0 0,0 0 0,0 0 1,0 0-1,0 0 0,0 0 0,0 0 0,1 0 0,-1-1 0,1 1 0,-1-1 0,1 1 0,0-1 0,-1 0 1,1 1-1,0-1 0,0 0 0,0 0 0,0 0 0,0 0 0,0-1 0,0 1 0,0-1 0,1 1 1,-1-1-1,0 0 0,0 1 0,0-1 0,1 0 0,-1-1 0,2 1 0,21-3-3805,-24 3 3425,1-1 1,-1 1 0,0-1-1,0 1 1,0-1 0,0 0-1,1 1 1,-1-1 0,0 0-1,0 0 1,0 0 0,-1 0 0,1 0-1,0 0 1,0 0 0,1-2-1,4-14-8459</inkml:trace>
</inkml:ink>
</file>

<file path=ppt/ink/ink1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6.418"/>
    </inkml:context>
    <inkml:brush xml:id="br0">
      <inkml:brushProperty name="width" value="0.025" units="cm"/>
      <inkml:brushProperty name="height" value="0.025" units="cm"/>
    </inkml:brush>
  </inkml:definitions>
  <inkml:trace contextRef="#ctx0" brushRef="#br0">0 0 15054,'0'0'7559,"30"22"-9128,-14-16-1954,-2-3-3652</inkml:trace>
</inkml:ink>
</file>

<file path=ppt/ink/ink1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6.755"/>
    </inkml:context>
    <inkml:brush xml:id="br0">
      <inkml:brushProperty name="width" value="0.025" units="cm"/>
      <inkml:brushProperty name="height" value="0.025" units="cm"/>
    </inkml:brush>
  </inkml:definitions>
  <inkml:trace contextRef="#ctx0" brushRef="#br0">1 0 18065,'0'0'11403,"60"21"-11275,-30-18-96,1 0 0,3-3-673,5 0-1216,1 0-994,-3 0 385,-2-1-1090,-7-6-4515</inkml:trace>
</inkml:ink>
</file>

<file path=ppt/ink/ink1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7.125"/>
    </inkml:context>
    <inkml:brush xml:id="br0">
      <inkml:brushProperty name="width" value="0.025" units="cm"/>
      <inkml:brushProperty name="height" value="0.025" units="cm"/>
    </inkml:brush>
  </inkml:definitions>
  <inkml:trace contextRef="#ctx0" brushRef="#br0">22 65 9225,'0'0'17777,"22"68"-16720,-32-39-449,-2 5-288,1-6-159,4-1-129,4-8-32,3-6-641,0-7-1345,8-6-640,8-7-353,2-18-2370</inkml:trace>
  <inkml:trace contextRef="#ctx0" brushRef="#br0" timeOffset="1">242 1 18546,'0'0'3939,"-46"79"-1889,28-41 64,-3 0-384,3 0-769,3 0-705,8-5-192,1-4-64,6-3-320,0-6-801,0-5-1346,7-4-1312,-2-9-321,-1-2-2082</inkml:trace>
</inkml:ink>
</file>

<file path=ppt/ink/ink1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7.469"/>
    </inkml:context>
    <inkml:brush xml:id="br0">
      <inkml:brushProperty name="width" value="0.025" units="cm"/>
      <inkml:brushProperty name="height" value="0.025" units="cm"/>
    </inkml:brush>
  </inkml:definitions>
  <inkml:trace contextRef="#ctx0" brushRef="#br0">0 73 16367,'0'0'9642,"60"-45"-8073,-17 36-704,6 3-609,10-2-160,1 5-32,0 2-64,-3 1-256,-4 3-1025,-6 8-1025,-16 2-1794,-11-4-2915</inkml:trace>
</inkml:ink>
</file>

<file path=ppt/ink/ink1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8.879"/>
    </inkml:context>
    <inkml:brush xml:id="br0">
      <inkml:brushProperty name="width" value="0.025" units="cm"/>
      <inkml:brushProperty name="height" value="0.025" units="cm"/>
    </inkml:brush>
  </inkml:definitions>
  <inkml:trace contextRef="#ctx0" brushRef="#br0">66 99 6502,'-42'-8'5729,"41"7"-5531,-1 1-1,1-1 0,0 1 1,0-1-1,0 1 0,-1-1 1,1 0-1,0 1 0,0-1 0,0 0 1,0 0-1,0 0 0,0 0 1,0 0-1,1 0 0,-1 0 1,0 0-1,0 0 0,1 0 0,-1-1 1,1 1-1,-1 0 0,1 0 1,-1-1-1,1 1 0,0 0 1,0-1-1,0 1 0,0-2 1,1 0-67,1 1 0,0 0 1,1-1-1,-1 1 0,0 0 1,1 0-1,-1 1 0,1-1 1,-1 0-1,1 1 0,0 0 1,0 0-1,0-1 0,0 2 1,0-1-1,4-1 0,2-1 162,7-3-22,0 1 0,0 0 0,1 1 0,0 1 1,20-1-1,-30 3-243,0 1 0,0 1 0,1-1 0,-1 1 0,-1 1 0,1-1 0,0 1 0,0 0 1,0 1-1,-1-1 0,0 1 0,1 1 0,-1-1 0,0 1 0,6 5 0,14 14 289,-16-14 197,1 0-1,0 0 1,24 13 0,-31-20-413,1 0 0,0 0 0,0 0 0,0-1 0,0 1 0,0-2 0,0 1 0,1 0 0,-1-1 0,0 0 0,0 0 0,0 0 0,1-1 0,6-2 0,2 0-276,-1-2 0,0 0 1,0 0-1,0-1 0,-1-1 1,17-11-1,-36 18-6620,-9 0 1448,14-1 4490,-17 0-6948</inkml:trace>
</inkml:ink>
</file>

<file path=ppt/ink/ink1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9.223"/>
    </inkml:context>
    <inkml:brush xml:id="br0">
      <inkml:brushProperty name="width" value="0.025" units="cm"/>
      <inkml:brushProperty name="height" value="0.025" units="cm"/>
    </inkml:brush>
  </inkml:definitions>
  <inkml:trace contextRef="#ctx0" brushRef="#br0">105 1 12844,'0'0'4714,"8"2"-3444,-6-1-1257,1-1 105,0 1 0,0 0-1,0-1 1,0 1 0,0 0-1,0 1 1,0-1 0,-1 0 0,1 1-1,-1 0 1,1-1 0,-1 1 0,1 0-1,-1 0 1,0 0 0,0 1-1,0-1 1,0 1 0,0-1 0,-1 1-1,1-1 1,-1 1 0,0 0 0,1 0-1,-1 0 1,-1 0 0,1-1-1,0 1 1,-1 0 0,1 5 0,-1 1 110,-1 0 1,0 0 0,0 0 0,-1 0-1,0 0 1,-1-1 0,0 1 0,0-1-1,0 0 1,-8 12 0,-6 7 579,-35 42 0,35-47-716,0 1 1,-16 27-1,30-44-654,-1 1-707,1-2-3493</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8.543"/>
    </inkml:context>
    <inkml:brush xml:id="br0">
      <inkml:brushProperty name="width" value="0.025" units="cm"/>
      <inkml:brushProperty name="height" value="0.025" units="cm"/>
    </inkml:brush>
  </inkml:definitions>
  <inkml:trace contextRef="#ctx0" brushRef="#br0">0 248 19346,'0'0'10282,"103"-54"-8648,-36 26-417,12-3-929,8 0-288,5-1-993,-7-3-4260,-6-1-7847</inkml:trace>
</inkml:ink>
</file>

<file path=ppt/ink/ink1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40.826"/>
    </inkml:context>
    <inkml:brush xml:id="br0">
      <inkml:brushProperty name="width" value="0.025" units="cm"/>
      <inkml:brushProperty name="height" value="0.025" units="cm"/>
    </inkml:brush>
  </inkml:definitions>
  <inkml:trace contextRef="#ctx0" brushRef="#br0">222 286 7399,'-8'-6'3993,"0"0"-3029,2 2-335,1 0-1,-1 0 0,0 0 0,-1 1 0,1 0 0,-1 0 1,-7-2-1,15 16 322,15 25-1209,23 41 0,14 29-803,-37-61 936,-2 1 0,-3 0 0,-1 0 0,-2 1 0,-3 0 0,-1 1 0,-2-1 0,-3 1 0,-1-1 0,-11 55 0,-17 52 2011,-86 260 1,35-144-823,53-160-421,-17 135-1,38-191-560,4-1 0,1 1 0,3 0-1,13 90 1,-4-101-53,2 0 0,2-2 0,34 73 0,16 43 159,-62-150-186,1-1 0,0 0 0,0 0 0,1 0 0,0 0 0,0-1 0,0 1 0,1-1 0,0 0 0,0 0 0,0-1 0,0 1 0,1-1 0,0 0 0,0-1 0,0 0 0,0 0 0,0 0 1,1 0-1,-1-1 0,1 0 0,7 1 0,16 3 113,0-2 1,1-1 0,48-1-1,-72-2-89,111-6 65,0-5-1,159-36 1,-33 4-97,606-35-296,-476 51 222,58-3 428,743 43 0,-1101-7-309,257 29 217,-311-31 2991,-39-23-3059,10 4-307,1 1 0,1-1 0,0-1 0,1 1 0,-8-28 0,-13-88-718,21 96 773,-118-835 555,71 449-334,22 45-145,-8-49 186,35 406-152,0 0 0,-2 0 1,0 0-1,-1 1 0,0 0 0,-2 0 0,0 1 1,-1 0-1,-1 1 0,0 0 0,-2 1 0,-17-18 0,14 17-12,-2 1-1,0 0 0,-1 2 1,0 0-1,-1 1 0,-30-13 0,-137-49 264,139 57-278,-17-4-77,-2 3 0,0 3 0,-1 3 0,-98-5 0,-281 13 38,322 6 48,-103 8-63,-248 43 0,-218 75 55,577-103-78,-1-6 0,-201 7 1,319-26-72,-1 1 1,0-1-1,1 0 1,-1 0-1,0 0 0,1 0 1,-1 0-1,0 0 1,1 0-1,-1 0 1,0 0-1,1-1 1,-1 1-1,0 0 0,1 0 1,-1 0-1,0-1 1,1 1-1,-1 0 1,1-1-1,-1 1 1,1-1-1,-1 1 0,1-1 1,-1 1-1,1-1 1,-1 1-1,1-1 1,-1 1-1,1-1 1,0 1-1,-1-1 1,1 0-1,0 1 0,0-1 1,-1 0-1,1 1 1,0-1-1,0 0 1,0 1-1,0-1 1,0 0-1,0 1 0,0-1 1,0 0-1,0 1 1,0-1-1,0 0 1,1 1-1,-1-1 1,0 0-1,0 1 1,1-1-1,-1 1 0,1-2 1,6-27-7372</inkml:trace>
</inkml:ink>
</file>

<file path=ppt/ink/ink1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42.071"/>
    </inkml:context>
    <inkml:brush xml:id="br0">
      <inkml:brushProperty name="width" value="0.025" units="cm"/>
      <inkml:brushProperty name="height" value="0.025" units="cm"/>
    </inkml:brush>
  </inkml:definitions>
  <inkml:trace contextRef="#ctx0" brushRef="#br0">495 1 13933,'-111'9'1638,"50"-5"-399,-102 20 0,163-24-1229,0 0 0,0 0 0,0 0 0,1 1 0,-1-1 0,0 0 0,0 0 0,0 0 0,0 0 0,0 1 0,1-1 0,-1 0 0,0 0 0,0 0 0,0 1 0,0-1 0,0 0 0,0 0 0,0 1 0,0-1 0,0 0 0,0 0 0,0 0 0,0 1 0,0-1 0,0 0 0,0 0 0,0 1 0,0-1 0,0 0 0,0 0 0,0 0 0,0 1 0,0-1 0,-1 0 0,1 0 0,0 0 0,0 1 0,0-1 0,0 0 0,0 0 0,-1 0 0,1 0 0,0 0 0,0 1 0,0-1 0,-1 0 0,1 0 0,0 0 0,0 0 0,0 0 0,-1 0 0,1 0 0,0 0 0,0 0 0,0 0 0,-1 0 0,1 0 0,0 0 0,0 0 0,-1 0 0,1 0 0,0 0 0,0 0 0,-1 0 0,20 9-142,-18-9 138,79 26-34,1-3 1,1-4-1,1-4 1,157 9-1,340-28-53,-418-3 208,296-7 1037,-335 17-728,210 31-1,-268-23-367,14 4 90,159 9 0,-336-54 382,-19 8-355,-1 7 1,-129-2-1,-241 26 524,-460 117 360,547-59-990,300-54 3,-160 2 1,284-17-319,0 0-1,42-9 1,-5-1-11,1569-204 733,-1409 196 1660,-258 24-1777,0 2 0,1 1 0,-39 14-1,-117 45-1547,186-63 1129,-293 115-3990,22-8-2773,50-26-2006</inkml:trace>
</inkml:ink>
</file>

<file path=ppt/ink/ink1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5:02.552"/>
    </inkml:context>
    <inkml:brush xml:id="br0">
      <inkml:brushProperty name="width" value="0.025" units="cm"/>
      <inkml:brushProperty name="height" value="0.025" units="cm"/>
    </inkml:brush>
  </inkml:definitions>
  <inkml:trace contextRef="#ctx0" brushRef="#br0">282 34 5445,'0'0'11996,"-1"12"-11505,-33 159 407,-72 214 0,-6 26-639,103-373-238,1 0 1,3 0-1,-1 44 0,6-80-28,0 1 0,0-1-1,0 1 1,1-1-1,-1 1 1,1-1-1,0 0 1,-1 1 0,1-1-1,0 0 1,1 0-1,-1 1 1,0-1 0,1 0-1,-1 0 1,1 0-1,-1-1 1,1 1 0,2 2-1,1-1 12,-1 0-1,1 0 1,0-1-1,0 1 1,0-1-1,0 0 1,0-1 0,8 3-1,10-1 43,0 0 0,1-2 0,28-1 0,-42 0-44,60-5 267,-1-3 1,130-34-1,-59 11-143,50-1-74,1 9-1,285 1 1,92 54-27,-4 39-4,-241-28 2,50-15-36,-286-28 121,1-4-1,117-20 0,-153 14 60,0-3 0,0-1-1,-1-3 1,94-45 0,-110 43 23,-1-1 0,-1-2 0,-1-1 0,-2-1 0,0-2 1,-1-1-1,38-47 0,-31 28-143,-2-1-1,-2-1 1,38-75-1,-59 100-26,-1-1-1,-1-1 0,-1 1 0,-1-1 1,-1-1-1,-1 0 0,-2 1 0,0-1 1,-3-51-1,0 71-19,-1 0 0,0 0-1,0 0 1,0 0 0,-1 0 0,0 1-1,0-1 1,0 1 0,-1-1 0,0 1 0,0 0-1,0 0 1,-1 0 0,0 0 0,0 1-1,0-1 1,0 1 0,-1 0 0,1 0 0,-1 1-1,0-1 1,0 1 0,-1 0 0,1 1-1,0-1 1,-1 1 0,0 0 0,-8-2-1,-15-1-7,-1 0-1,1 2 1,-1 1-1,-49 3 1,8-1 100,-130-12 110,-84-3-148,-162 16 201,-662-20 88,-321-59 111,1407 77-575,-119-13-1658,122 11 125,1-1 0,0-1 0,0-1 0,0 0-1,-19-10 1,-11-14-5617</inkml:trace>
</inkml:ink>
</file>

<file path=ppt/ink/ink1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8:33.815"/>
    </inkml:context>
    <inkml:brush xml:id="br0">
      <inkml:brushProperty name="width" value="0.025" units="cm"/>
      <inkml:brushProperty name="height" value="0.025" units="cm"/>
    </inkml:brush>
  </inkml:definitions>
  <inkml:trace contextRef="#ctx0" brushRef="#br0">103 145 7911,'0'0'4421,"2"-2"-4389,0 0-28,0 0 0,1 0 0,-1 0 0,1 1-1,-1-1 1,1 1 0,-1 0 0,1 0 0,0 0 0,-1 0 0,1 0 0,0 1 0,0-1 0,0 1 0,5-1 0,62 0 74,-37 1-32,108-6 583,1 6 1,254 35 0,-205-16-110,351-8 0,-328-13-284,851-46 239,-762 7-427,177-21 9,3 34 121,325 35 906,-808-7-972,-11 0 998,-123 0-753,-352 13-180,-1729 120-123,1474-129-67,148-3 4,367 10 28,-325 57 0,546-67-19,-42 11 28,46-12-30,1 1 0,-1-1 0,0 0 0,1 0 0,-1 1 0,1-1 0,-1 0 0,1 1 0,-1-1 0,1 1 0,0-1 0,-1 0 0,1 1 0,-1-1 0,1 1 0,0-1 0,-1 1 0,1 0 0,0-1 0,0 1 0,-1-1 0,1 1 0,0-1 0,0 2 0,0-1-6,1 0 0,-1 1-1,1-1 1,-1 0-1,1 0 1,0 0-1,-1 0 1,1 0 0,0 0-1,0-1 1,0 1-1,0 0 1,0 0-1,0-1 1,0 1-1,0 0 1,0-1 0,2 1-1,18 11-12,1-2 1,0-1-1,1-1 0,43 10 1,103 10-41,-143-25 60,983 78 0,-699-65-4,-267-13 23,533 29-1049,0-5-3353,-238-15 7</inkml:trace>
</inkml:ink>
</file>

<file path=ppt/ink/ink1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09.620"/>
    </inkml:context>
    <inkml:brush xml:id="br0">
      <inkml:brushProperty name="width" value="0.025" units="cm"/>
      <inkml:brushProperty name="height" value="0.025" units="cm"/>
    </inkml:brush>
  </inkml:definitions>
  <inkml:trace contextRef="#ctx0" brushRef="#br0">1 29 7719,'0'0'3540,"10"2"-3492,58 6 790,0-3 1,101-5 0,4 0 910,1856 61 1844,-1113-60-2308,0-38-530,-74 1-51,59 58 700,-844-18-1311,105 5-352,-171-26-3504,-11-4-1239,-4-9-3518</inkml:trace>
</inkml:ink>
</file>

<file path=ppt/ink/ink1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1.249"/>
    </inkml:context>
    <inkml:brush xml:id="br0">
      <inkml:brushProperty name="width" value="0.025" units="cm"/>
      <inkml:brushProperty name="height" value="0.025" units="cm"/>
    </inkml:brush>
  </inkml:definitions>
  <inkml:trace contextRef="#ctx0" brushRef="#br0">559 280 5894,'13'-17'1632,"-1"-1"1,-1 0 0,14-31-1,-21 39-1041,0 1 0,-1-1 0,-1 1-1,1-1 1,-1 0 0,-1 0 0,0 0 0,-1 0-1,0-18 1,-1 25-461,1 1-1,-1-1 1,0 0-1,0 0 1,0 0-1,0 1 1,0-1-1,0 0 1,-1 1-1,1-1 1,-1 1-1,0-1 1,0 1-1,0 0 1,0 0-1,0 0 1,0 0-1,0 0 1,-1 0-1,1 1 1,-1-1-1,1 1 1,-1 0-1,0 0 1,1 0-1,-1 0 1,0 0-1,0 0 1,0 1-1,0-1 1,-3 1-1,-3-1 8,0 1-1,0 0 1,1 1-1,-1-1 1,0 2-1,1-1 1,-1 1-1,1 1 1,-13 4-1,0 4 38,1 0 0,0 1 0,1 1 0,0 1 0,-29 28 0,-74 93 501,89-95-233,2 2-1,-40 73 1,59-92-350,2 0 1,0 0 0,1 1-1,2 0 1,0 0 0,1 1-1,-2 34 1,7-52-91,1 0 1,0 0-1,0 0 0,0 0 1,1-1-1,0 1 0,1 0 1,0 0-1,0-1 0,0 1 0,0-1 1,1 0-1,0 0 0,1 0 1,-1 0-1,1 0 0,9 10 0,-7-11 14,1 1-1,-1-1 1,1-1-1,0 1 0,0-1 1,1 0-1,-1-1 1,1 0-1,0 0 0,0 0 1,0-1-1,0 0 1,0-1-1,13 1 0,-9-2 162,-1 0 0,1-1 0,-1 0-1,0 0 1,1-2 0,-1 1 0,0-1-1,0-1 1,-1 0 0,1-1 0,-1 0-1,0 0 1,18-13 0,-23 14-81,1 0-1,-1 0 1,0-1 0,0 0 0,-1 0-1,1 0 1,-1 0 0,0-1 0,0 0-1,-1 0 1,0 0 0,0 0 0,0 0 0,-1-1-1,0 1 1,0-1 0,-1 1 0,1-1-1,-2 0 1,1 0 0,-1 1 0,0-1-1,0 0 1,-2-10 0,1 12-96,-1 1 0,1 0 0,-1 0 0,0 0 0,0 0 0,-1 1 0,1-1 0,-1 1 0,0-1 0,1 1 0,-2 0 0,1 0 0,0 0 0,-1 0 0,1 1 0,-1-1 0,0 1 0,1 0 0,-1 0 0,0 1 0,-9-3 0,5 1 0,-1 0 0,1 1 0,-1 1 0,0-1 0,0 1 0,0 1 0,0 0 0,0 0 0,1 1 0,-10 1 0,8 7 0,9-9 0,1 0 0,0 0 0,0 0 0,0 1 0,0-1 0,0 0 0,-1 0 0,1 0 0,0 1 0,0-1 0,0 0 0,0 0 0,0 0 0,0 1 0,0-1 0,0 0 0,0 0 0,0 1 0,0-1 0,0 0 0,0 0 0,0 1 0,0-1 0,0 0 0,0 0 0,0 0 0,0 1 0,0-1 0,0 0 0,1 0 0,-1 1 0,0-1 0,0 0 0,0 0 0,0 0 0,0 0 0,1 1 0,-1-1 0,0 0 0,0 0 0,0 0 0,1 0 0,-1 0 0,0 1 0,0-1 0,0 0 0,1 0 0,-1 0 0,0 0 0,0 0 0,1 0 0,-1 0 0,0 0 0,0 0 0,1 0 0,9 1 0,0 0 0,0-1 0,0 0 0,0 0 0,0-1 0,0-1 0,0 0 0,0 0 0,0-1 0,12-5 0,11-7 0,50-29 0,-17 8 0,-65 35 0,0 1 0,-1-1 0,1 1 0,0-1 0,-1 1 0,1 0 0,0-1 0,-1 1 0,1 0 0,0 0 0,0-1 0,-1 1 0,1 0 0,0 0 0,0 0 0,0 0 0,-1 0 0,1 0 0,0 0 0,0 0 0,-1 0 0,1 1 0,0-1 0,0 0 0,-1 0 0,1 1 0,0-1 0,-1 1 0,1-1 0,0 0 0,-1 1 0,1-1 0,0 1 0,-1-1 0,1 1 0,-1 0 0,1 0 0,0 2 0,0 0 0,0 0 0,0-1 0,-1 1 0,1 0 0,-1 0 0,0 0 0,0 0 0,0 0 0,-1 5 0,-17 79 0,17-84 0,-21 68 38,14-49-80,1 0 0,0 0 0,2 1 0,1-1 0,0 1 0,0 31 0,4-54-61,0 1 0,0-1 1,0 1-1,0 0 0,0-1 0,0 1 1,0-1-1,0 1 0,0-1 0,1 1 1,-1-1-1,0 1 0,0-1 0,0 1 0,1-1 1,-1 1-1,0-1 0,1 1 0,-1-1 1,0 1-1,1-1 0,-1 1 0,1-1 1,-1 0-1,0 1 0,1-1 0,-1 0 1,1 0-1,-1 1 0,1-1 0,0 0 1,0 1-1,20-8-3662,16-24-3867,-7-8-1923</inkml:trace>
</inkml:ink>
</file>

<file path=ppt/ink/ink1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1.840"/>
    </inkml:context>
    <inkml:brush xml:id="br0">
      <inkml:brushProperty name="width" value="0.025" units="cm"/>
      <inkml:brushProperty name="height" value="0.025" units="cm"/>
    </inkml:brush>
  </inkml:definitions>
  <inkml:trace contextRef="#ctx0" brushRef="#br0">125 405 17585,'0'0'1703,"-11"13"-70,7-8-1571,-16 17 1157,2 1 0,-23 39 0,37-56-1086,0 0 0,1 1 0,-1 0 0,1-1 0,1 1 0,-1 0 0,1 0 0,0 0 0,1 0 0,0 1 0,0-1 0,1 0 0,0 1 0,0-1 0,0 0 0,1 1 0,0-1 0,2 8 0,-1-12-103,-1-1 1,1 1-1,-1-1 1,1 1-1,0-1 0,0 0 1,0 1-1,0-1 0,0 0 1,1 0-1,-1 0 1,0-1-1,1 1 0,0-1 1,-1 1-1,1-1 1,0 0-1,0 0 0,0 0 1,0 0-1,-1-1 0,1 1 1,0-1-1,0 1 1,0-1-1,0 0 0,0-1 1,0 1-1,0 0 0,6-2 1,-2 1 193,0-1 1,0 0-1,0 0 1,-1-1-1,1 1 1,0-1-1,-1-1 1,0 1-1,1-1 1,-2-1-1,11-7 0,-9 3-53,0 1-1,0-1 0,-1 0 0,0 0 0,0-1 0,7-20 0,-10 24-115,-1 0 1,-1 0-1,1 0 0,-1 0 0,0 0 1,0 0-1,-1 0 0,0 0 1,0-1-1,0 1 0,-1 0 0,0 0 1,-3-12-1,4 17-55,0 0 0,-1 0 0,1 0 0,0 0 0,-1 0 0,1 0 0,-1 0 0,1 0 0,-1 0 0,1 0 0,-1 1 0,0-1 0,1 0 0,-1 0 0,0 1 0,0-1 0,0 0 0,1 1 0,-1-1 0,0 1 0,0-1 0,0 1 0,0 0 0,0-1 0,0 1 0,0 0 0,0 0 0,0-1 0,0 1 0,0 0 0,0 0 0,0 0 0,0 0 0,0 0 0,0 1 0,0-1 0,0 0 0,0 0 0,0 1 0,0-1 0,0 0 0,0 1 0,0-1 0,0 1 0,0-1 0,0 1 0,0 0 0,1-1 0,-1 1 0,0 0 0,1 0 0,-1-1 0,0 1 0,1 0 0,-1 0 0,1 0 0,-1 0 0,1 0 0,-1 0 0,1 0 0,0 0 0,0 0 0,-1 0 0,1 0 0,0 0 0,0 0 0,0 0 0,0 0 0,0 1 0,1-1 0,-1 1 0,1-1 0,0 0 0,0 0 0,-1 0 0,1-1 0,0 1 0,0 0 0,0 0 0,0 0 0,0-1 0,0 1 0,0 0 0,0-1 0,1 1 0,-1-1 0,0 1 0,0-1 0,0 0 0,1 1 0,-1-1 0,0 0 0,0 0 0,1 0 0,-1 0 0,0 0 0,0 0 0,1 0 0,1-1 0,41-5 0,-31 1 0,1-1 0,-2-1 0,1 0 0,-1-1 0,0-1 0,0 1 0,-1-2 0,11-11 0,10-12 0,33-45 0,-42 47 0,-1-1 0,21-40 0,-36 58 0,0 0 0,-1-1 0,0 0 0,-2-1 0,1 1 0,-2-1 0,3-29 0,-5 44 0,-1 1 0,0-1 0,0 0 0,0 0 0,0 0 0,0 0 0,0 1 0,0-1 0,0 0 0,0 0 0,0 0 0,0 0 0,0 0 0,-1 1 0,1-1 0,0 0 0,-1 0 0,1 1 0,0-1 0,-1 0 0,1 0 0,-1 1 0,1-1 0,-1 0 0,0 1 0,1-1 0,-1 1 0,0-1 0,-1 0 0,1 1 0,-1 0 0,1 0 0,0 0 0,-1 0 0,1 1 0,-1-1 0,1 1 0,0-1 0,-1 1 0,1-1 0,0 1 0,-1 0 0,1-1 0,0 1 0,-2 2 0,-41 41 0,21-13 0,1 0 0,1 2 0,-25 55 0,39-73 0,1 1 0,0 0 0,1 0 0,1 1 0,0 0 0,2 0 0,0-1 0,0 1 0,2 1 0,2 26 0,0-37-14,0 0 1,1 0-1,0 0 0,0-1 1,0 0-1,1 1 0,0-1 1,0 0-1,1-1 0,0 1 0,0-1 1,0 0-1,0 0 0,1 0 1,9 5-1,29 30-568,-35-32-2923,-8-8 2931,0 1 1,-1-1-1,1 0 1,0 1 0,-1-1-1,1 0 1,0 0 0,-1 0-1,1 0 1,0 0 0,0 1-1,-1-1 1,1 0-1,0-1 1,-1 1 0,1 0-1,0 0 1,0 0 0,-1 0-1,1 0 1,0-1-1,1 0 1,6-7-7589</inkml:trace>
</inkml:ink>
</file>

<file path=ppt/ink/ink1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2.240"/>
    </inkml:context>
    <inkml:brush xml:id="br0">
      <inkml:brushProperty name="width" value="0.025" units="cm"/>
      <inkml:brushProperty name="height" value="0.025" units="cm"/>
    </inkml:brush>
  </inkml:definitions>
  <inkml:trace contextRef="#ctx0" brushRef="#br0">109 424 12684,'0'0'2290,"8"-5"112,-6 4-1861,30-14 554,-30 14-816,0 0 0,0 1 0,-1-2 0,1 1 0,0 0 0,-1 0 0,1 0 0,-1-1 0,0 1 0,1-1 0,-1 1 1,0-1-1,0 1 0,0-1 0,0 0 0,1-3 0,-3 5-174,0 0 0,0-1 0,0 1 0,0 0 0,0 0 0,0 0 0,0-1 0,0 1 0,0 0 0,0 0 0,0 0 0,0 1 0,0-1 0,0 0 0,0 0 0,0 0 0,0 1 0,0-1 0,1 1 0,-1-1 0,0 0 0,0 1 0,-1 0 0,-13 10 146,1 1 1,1 0 0,0 1 0,0 0 0,1 1 0,1 0 0,0 1 0,1 0 0,-12 26 0,19-36-176,1-1-1,0 1 0,0 0 1,0 0-1,0 0 1,1 0-1,0 1 0,0-1 1,0 0-1,1 0 0,0 7 1,0-11-66,0 0 0,0 0 1,0 0-1,1 0 0,-1 1 0,1-1 1,-1 0-1,0 0 0,1 0 0,0-1 1,-1 1-1,1 0 0,0 0 0,-1 0 1,1 0-1,0 0 0,0-1 0,0 1 1,-1 0-1,1-1 0,2 2 0,-1-2 10,1 1-1,-1 0 0,0-1 0,1 0 0,-1 1 0,1-1 1,-1 0-1,1-1 0,-1 1 0,1 0 0,-1-1 1,0 1-1,5-2 0,6-3 147,0 0 0,-1-1 0,1-1 0,-1 0-1,-1 0 1,0-1 0,17-15 0,71-75 1059,-89 87-1204,151-180-21,-139 160 0,-1-2 0,-2 0 0,-1-1 0,20-52 0,-29 53 0,-10 34 0,1-1 0,0 0 0,0 1 0,-1-1 0,1 0 0,0 1 0,0-1 0,-1 0 0,1 1 0,0-1 0,-1 0 0,1 0 0,-1 0 0,1 1 0,0-1 0,-1 0 0,1 0 0,-1 0 0,1 0 0,0 0 0,-1 1 0,1-1 0,-1 0 0,1 0 0,-1 0 0,1 0 0,0 0 0,-1 0 0,1-1 0,-1 1 0,1 0 0,-1 0 0,1 0 0,0 0 0,-1 0 0,1-1 0,0 1 0,-1 0 0,1 0 0,-1-1 0,1 1 0,0 0 0,0 0 0,-1-1 0,1 1 0,0 0 0,-1-1 0,1 1 0,0-1 0,0 1 0,0 0 0,-1-1 0,1 1 0,0-1 0,0 1 0,0 0 0,0-1 0,0 1 0,0-1 0,0 1 0,0-1 0,0 1 0,0 0 0,0-1 0,0 1 0,0-1 0,0 1 0,0 0 0,1-2 0,-29 25 0,4 2 0,2 2 0,0 0 0,2 1 0,-30 56 0,40-64 0,1 0 0,1 0 0,0 1 0,2 0 0,0 1 0,2 0 0,0-1 0,-1 38 0,5-54-171,0 1 0,0-1 0,1 1 0,0-1 0,0 0 0,0 0 0,1 1 0,-1-1 0,1 0 0,0 0 0,1 0 0,4 7 0,-4-8-304,0-1 0,0-1 0,-1 1 0,2 0 0,-1-1 0,0 1 0,0-1 0,1 0 0,-1 0 0,1 0 0,0-1 0,0 1 0,-1-1 0,1 0 0,0 0 0,0 0 0,6 0 0,27 0-15978</inkml:trace>
</inkml:ink>
</file>

<file path=ppt/ink/ink1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3.082"/>
    </inkml:context>
    <inkml:brush xml:id="br0">
      <inkml:brushProperty name="width" value="0.025" units="cm"/>
      <inkml:brushProperty name="height" value="0.025" units="cm"/>
    </inkml:brush>
  </inkml:definitions>
  <inkml:trace contextRef="#ctx0" brushRef="#br0">220 490 10826,'2'-10'5595,"2"-3"-4332,-2 7-814,0 1 0,-1-1 0,0 0 1,0 0-1,0 0 0,-1 0 1,1 0-1,-2-7 0,1 12-363,0 0-1,0 0 0,0 0 0,-1 0 1,1 0-1,0 1 0,-1-1 1,1 0-1,0 0 0,-1 0 1,1 1-1,-1-1 0,1 0 0,-1 0 1,1 1-1,-1-1 0,0 0 1,1 1-1,-1-1 0,0 1 1,0-1-1,1 1 0,-1-1 0,0 1 1,0 0-1,0-1 0,0 1 1,1 0-1,-1 0 0,0 0 1,0-1-1,0 1 0,0 0 0,0 0 1,0 0-1,0 0 0,0 1 1,1-1-1,-1 0 0,0 0 1,0 0-1,0 1 0,0-1 1,0 0-1,1 1 0,-3 0 0,-1 1 6,-1 0-1,0 0 0,1 1 0,-1-1 0,1 1 0,-1 0 0,-4 5 0,-10 12-15,2 1 0,0 0-1,2 1 1,0 1 0,2 0-1,0 1 1,2 1 0,0 0 0,2 0-1,-7 32 1,15-55-65,0 0 0,1-1 0,0 1 0,-1-1 0,1 1 0,0 0 0,0-1 0,0 1 0,0 0 0,0-1 0,0 1 0,0 0 0,0-1 0,1 1 0,-1 0 0,1-1 0,-1 1 0,1-1 0,0 1 0,0-1 0,-1 1 0,1-1 0,0 0 0,0 1 0,1-1 0,-1 0 0,2 2 0,0-2 28,0 0 0,-1-1-1,1 0 1,0 0 0,0 1 0,-1-2 0,1 1 0,0 0-1,0 0 1,-1-1 0,1 0 0,0 1 0,-1-1 0,1 0 0,0 0-1,-1-1 1,4-1 0,9-6 208,-1 0 0,1-1 0,-2 0 0,1-1 1,-1-1-1,-1 0 0,19-25 0,-4 1 355,42-72 0,-59 89-428,-5 13-126,0-2 0,-1 1 0,0 0 0,0-1 0,-1 0 0,0 0 0,0 0 0,-1 0 0,0 0 0,0-1 0,0-11 0,-20 46-218,0 8 121,2 1 0,-20 59 0,30-74 51,1 0 0,1 1-1,0 0 1,2 0 0,0 0 0,2 29 0,0-49-3,0 1 0,0 0 0,1 0 0,-1 0 0,0 0 0,1-1 0,0 1 0,-1 0 0,1-1 0,0 1 0,0 0 0,0-1 0,0 1 0,0-1 0,0 1 0,1-1 0,-1 0 0,0 1 0,1-1 0,-1 0 0,1 0 0,-1 0 0,1 0 0,-1 0 0,1 0 0,0-1 0,0 1 0,-1 0 0,1-1 0,0 1 0,0-1 0,0 0 0,-1 0 0,1 0 0,4 0 0,1 0 24,1-1 1,-1 0-1,1 0 0,-1-1 0,0 1 0,0-2 1,0 1-1,9-5 0,9-7 44,-2-1 0,0 0 0,-1-2 1,-1 0-1,0-2 0,29-33 0,-9 2 105,61-94 1,2-40-172,-90 154 0,-1-1 0,-1 0 0,-2 0 0,8-46 0,-19 58 0,-8 18 0,-16 22 0,-8 17 0,1 2 0,-46 77 0,-36 97 0,106-198 0,-1 0 0,2 1 0,0 0 0,1 0 0,1 0 0,1 1 0,0 0 0,1 0 0,-1 36 0,5-51-39,0 0-1,-1 0 1,1-1-1,1 1 1,-1 0-1,0-1 1,1 1-1,-1 0 1,1-1-1,0 0 1,0 1-1,-1-1 1,2 0-1,-1 0 1,0 0-1,0-1 1,1 1-1,-1 0 1,1-1-1,-1 1 1,1-1-1,0 0 1,-1 0-1,1 0 1,0 0 0,0-1-1,0 1 1,0-1-1,5 1 1,12 1-724,0-1 1,0-1-1,23-2 1,-34 1 314,35-5-4532,-1-10-1533</inkml:trace>
</inkml:ink>
</file>

<file path=ppt/ink/ink1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3.422"/>
    </inkml:context>
    <inkml:brush xml:id="br0">
      <inkml:brushProperty name="width" value="0.025" units="cm"/>
      <inkml:brushProperty name="height" value="0.025" units="cm"/>
    </inkml:brush>
  </inkml:definitions>
  <inkml:trace contextRef="#ctx0" brushRef="#br0">300 0 19987,'0'0'1996,"-13"6"-490,-4 4-1116,0 0-1,1 1 1,0 0 0,1 1-1,0 1 1,1 1 0,-15 18 0,21-23-212,-12 15 389,-23 38 0,39-56-541,0 0 0,1 1 0,-1 0 0,1 0 0,1 0-1,-1 0 1,1 1 0,1-1 0,-1 0 0,1 1 0,0 12-1,2-19-27,-1 1 0,1-1 0,-1 0 0,1 1 0,0-1 0,-1 0 0,1 1 0,0-1 0,0 0 0,0 0 0,0 0 0,0 0 0,1 0 0,-1 0 0,0 0 0,0 0 0,1 0 0,-1-1 0,0 1 0,1 0 0,-1-1 0,1 1 0,-1-1 0,1 1 0,-1-1 0,1 0 0,-1 0 0,1 0 0,-1 0 0,1 0 0,-1 0 0,2 0 0,55-6 196,-41 1-126,0-1 0,0-1 0,-1 0 0,31-19 0,-33 17-55,0 1 0,1 0 0,0 1-1,1 1 1,29-9 0,-45 15-3,0 0-1,0 0 1,1 0 0,-1 0 0,0 0-1,0 0 1,1 0 0,-1 0-1,0 0 1,0 0 0,1 0 0,-1 0-1,0 0 1,0 0 0,1 1-1,-1-1 1,0 0 0,0 0 0,0 0-1,1 0 1,-1 0 0,0 0 0,0 1-1,0-1 1,1 0 0,-1 0-1,0 0 1,0 0 0,0 1 0,0-1-1,0 0 1,1 0 0,-1 1 0,0-1-1,0 0 1,0 0 0,0 0-1,0 1 1,0-1 0,0 0 0,0 0-1,0 1 1,0-1 0,0 0-1,0 0 1,0 1 0,0-1 0,0 0-1,0 0 1,0 1 0,0-1 0,0 0-1,0 0 1,-1 1 0,1-1-1,0 0 1,0 0 0,-8 17 857,-2-1-647,-2-1 0,0 0 1,0-1-1,-2 0 0,-14 12 1,-82 59 891,69-55-984,22-15-254,13-9-243,-1 0 1,0-1-1,-1 1 1,1-1-1,-1-1 1,0 1-1,0-1 1,0-1-1,-1 1 1,1-2-1,-12 4 1,11-10-7021,4-15-6779</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0.287"/>
    </inkml:context>
    <inkml:brush xml:id="br0">
      <inkml:brushProperty name="width" value="0.025" units="cm"/>
      <inkml:brushProperty name="height" value="0.025" units="cm"/>
    </inkml:brush>
  </inkml:definitions>
  <inkml:trace contextRef="#ctx0" brushRef="#br0">155 22 20115,'0'0'9241,"-9"-5"-7976,6 3-1228,1 1 8,1-1 0,-1 1 0,0-1 0,0 1 0,0 0 0,0 0 0,0 0 0,0 0 0,-1 0 0,1 1 0,0-1 0,0 1 0,-1-1 0,1 1 0,0 0 0,-1 0 0,1 0 0,0 0 0,-1 0 0,1 1 0,0-1 0,0 1 0,-1-1 0,1 1 0,0 0 0,0 0 0,0 0 0,0 0 0,0 0 0,0 0 0,0 0-1,0 1 1,0-1 0,1 1 0,-1 0 0,1-1 0,-1 1 0,1 0 0,-2 2 0,-5 10-24,0 0 0,0 1-1,1 0 1,1 0 0,1 1-1,0-1 1,1 1-1,1 0 1,0 1 0,1-1-1,1 0 1,1 1 0,0-1-1,4 26 1,-4-37-20,1-1 0,0 1-1,0-1 1,0 0 0,0 1 0,1-1 0,0 0 0,0 0-1,0 0 1,0 0 0,0 0 0,1 0 0,0 0-1,0-1 1,0 0 0,0 1 0,5 3 0,-5-6-4,0 1 0,0-1 0,0 1 0,0-1 1,0 0-1,0 0 0,1 0 0,-1-1 0,0 1 0,0-1 1,1 0-1,-1 1 0,0-1 0,0-1 0,1 1 1,-1-1-1,0 1 0,0-1 0,1 0 0,-1 0 0,0 0 1,0 0-1,0-1 0,0 1 0,3-3 0,3-2-355,0-1-1,-1 0 1,1 0-1,-1-1 1,0 0-1,6-10 1,40-57-7703,-54 75 8051,37-59-10587</inkml:trace>
</inkml:ink>
</file>

<file path=ppt/ink/ink1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4.374"/>
    </inkml:context>
    <inkml:brush xml:id="br0">
      <inkml:brushProperty name="width" value="0.025" units="cm"/>
      <inkml:brushProperty name="height" value="0.025" units="cm"/>
    </inkml:brush>
  </inkml:definitions>
  <inkml:trace contextRef="#ctx0" brushRef="#br0">1 812 15695,'0'0'6240,"16"-4"-4622,-2 0-1221,0 0-1,0-1 1,-1 0 0,0-1-1,0-1 1,0 0-1,-1 0 1,0-1 0,16-15-1,46-45 354,-2-4 0,-4-3-1,-4-3 1,-2-3 0,-4-2-1,74-144 1,-112 180-750,-116 264 0,-117 394 0,208-587 0,0 1 0,2-1 0,1 0 0,0 26 0,5-42 0,4-16 0,3-18 0,-6-3 0,-1 0 0,-1 1 0,-4-41 0,1 42 0,1 1 0,0-1 0,2 1 0,8-36 0,-8 56 0,1 0 0,-1 0 0,2 1 0,-1-1 0,1 1 0,0 0 0,0 0 0,0 0 0,0 0 0,1 1 0,0 0 0,0 0 0,0 0 0,1 1 0,-1-1 0,1 1 0,0 0 0,0 1 0,7-3 0,7-2 0,0 1 0,0 0 0,1 2 0,32-4 0,-48 8 0,8-2 0,-1 1 0,0 1 0,1 0 0,17 3 0,-27-3 0,-1 1 0,1-1 0,-1 1 0,1 0 0,-1 0 0,0 0 0,1 0 0,-1 0 0,0 0 0,0 0 0,0 1 0,0-1 0,0 1 0,0 0 0,0-1 0,0 1 0,-1 0 0,1 0 0,-1 0 0,1 0 0,-1 1 0,0-1 0,0 0 0,0 1 0,0-1 0,0 0 0,-1 1 0,2 2 0,-2 7 0,1-1 0,-1 1 0,-1-1 0,0 1 0,-1-1 0,0 1 0,-1-1 0,0 0 0,-1 0 0,0 0 0,0-1 0,-9 15 0,-1 5 0,14-30 0,0 0 0,-1 1 0,1-1 0,0 0 0,-1 1 0,1-1 0,0 0 0,0 1 0,-1-1 0,1 1 0,0-1 0,0 0 0,0 1 0,0-1 0,0 1 0,-1-1 0,1 1 0,0-1 0,0 0 0,0 1 0,0-1 0,0 1 0,0-1 0,0 1 0,1-1 0,-1 0 0,0 1 0,0-1 0,0 1 0,0-1 0,0 0 0,1 1 0,-1-1 0,0 1 0,0-1 0,1 0 0,-1 1 0,1-1 0,16-7 0,21-21 0,-23 13 0,27-21 0,-39 34 0,-1 0 0,1 1 0,0-1 0,0 0 0,0 1 0,0 0 0,0 0 0,0 0 0,1 0 0,-1 0 0,0 0 0,6 0 0,-8 2 0,0-1 0,-1 0 0,1 1 0,-1-1 0,1 0 0,-1 1 0,1-1 0,-1 0 0,1 1 0,-1-1 0,1 1 0,-1-1 0,0 1 0,1-1 0,-1 1 0,0-1 0,1 1 0,-1 0 0,0-1 0,0 1 0,0-1 0,1 1 0,-1 0 0,0-1 0,0 1 0,0-1 0,0 1 0,0 1 0,0 22 0,0-18 0,0 97-336,0-102 288,0 0 0,0-1 0,0 1 1,0 0-1,0 0 0,1 0 0,-1-1 0,0 1 1,0 0-1,1 0 0,-1-1 0,0 1 1,1 0-1,-1 0 0,1-1 0,-1 1 0,1-1 1,-1 1-1,1 0 0,-1-1 0,1 1 0,0-1 1,-1 1-1,1-1 0,0 1 0,0-1 1,-1 0-1,1 1 0,0-1 0,0 0 0,-1 0 1,1 0-1,0 1 0,0-1 0,0 0 1,-1 0-1,1 0 0,0 0 0,0 0 0,0 0 1,0-1-1,-1 1 0,1 0 0,0 0 1,0-1-1,-1 1 0,2-1 0,40-19-771,-17 0-919,-1-1-1,-2-1 1,0-1-1,-1-2 1,-1 0-1,-2 0 1,0-2-1,19-39 1,2-14-3414</inkml:trace>
</inkml:ink>
</file>

<file path=ppt/ink/ink1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4.716"/>
    </inkml:context>
    <inkml:brush xml:id="br0">
      <inkml:brushProperty name="width" value="0.025" units="cm"/>
      <inkml:brushProperty name="height" value="0.025" units="cm"/>
    </inkml:brush>
  </inkml:definitions>
  <inkml:trace contextRef="#ctx0" brushRef="#br0">254 1 10922,'0'0'6385,"-2"8"-5013,-129 371 7148,32-111-7015,94-255-1347,1 1-1,1-1 1,-1 1-1,2 0 1,-2 26-1,4-39-132,0-1-1,0 1 0,1 0 0,-1-1 1,0 1-1,0-1 0,0 1 0,0-1 1,1 1-1,-1-1 0,0 1 0,0-1 1,1 1-1,-1-1 0,0 0 1,1 1-1,-1-1 0,1 1 0,-1-1 1,0 0-1,1 1 0,-1-1 0,1 0 1,-1 0-1,1 1 0,-1-1 0,1 0 1,-1 0-1,1 0 0,-1 1 0,1-1 1,0 0-1,-1 0 0,1 0 0,-1 0 1,1 0-1,-1 0 0,1 0 0,-1 0 1,1-1-1,-1 1 0,1 0 1,0 0-1,0-1 0,27-11 1143,-13 1-1064,-1-1 1,0 0-1,-1-1 1,0-1-1,18-26 1,51-86 120,-55 81-210,25-39-14,1-3 0,72-90 0,-125 177-3,0 0 1,0 0-1,0 0 1,0 0-1,0 0 1,0 0-1,0 1 1,0-1-1,0 0 1,0 0-1,0 0 1,0 0-1,0 0 1,0 0-1,0 1 1,0-1-1,0 0 1,0 0-1,0 0 1,0 0-1,0 0 1,0 0-1,0 0 0,1 1 1,-1-1-1,0 0 1,0 0-1,0 0 1,0 0-1,0 0 1,0 0-1,0 0 1,0 0-1,1 0 1,-1 0-1,0 0 1,0 0-1,0 0 1,0 0-1,0 0 1,0 0-1,1 0 1,-1 0-1,0 0 1,0 0-1,0 0 0,0 0 1,0 0-1,0 0 1,1 0-1,-1 0 1,0 0-1,0 0 1,-2 13-1047,-5 1-2172,0-1-1,0 0 1,-18 23-1,21-31 1619,-18 26-9821</inkml:trace>
</inkml:ink>
</file>

<file path=ppt/ink/ink1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5.058"/>
    </inkml:context>
    <inkml:brush xml:id="br0">
      <inkml:brushProperty name="width" value="0.025" units="cm"/>
      <inkml:brushProperty name="height" value="0.025" units="cm"/>
    </inkml:brush>
  </inkml:definitions>
  <inkml:trace contextRef="#ctx0" brushRef="#br0">25 1 14446,'0'0'3267,"-21"66"-673,17-41-480,4-7-1089,1-1-448,13-7-481,5-6-96,6-4-2082,4-4-2050,2-20-3683</inkml:trace>
</inkml:ink>
</file>

<file path=ppt/ink/ink1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5.462"/>
    </inkml:context>
    <inkml:brush xml:id="br0">
      <inkml:brushProperty name="width" value="0.025" units="cm"/>
      <inkml:brushProperty name="height" value="0.025" units="cm"/>
    </inkml:brush>
  </inkml:definitions>
  <inkml:trace contextRef="#ctx0" brushRef="#br0">9 451 17040,'-2'9'2119,"1"-3"-1764,-1 1 104,1 0 1,0 0-1,0 0 0,0 0 0,1 0 0,1 7 0,-1-12-348,1 0-1,-1 0 0,1 0 1,-1 0-1,1-1 1,0 1-1,-1 0 0,1 0 1,0-1-1,0 1 1,0 0-1,1-1 1,-1 1-1,0-1 0,1 0 1,-1 1-1,0-1 1,1 0-1,0 0 0,-1 0 1,1 0-1,0 0 1,-1 0-1,1 0 1,0-1-1,0 1 0,0-1 1,0 1-1,3 0 1,2-1 61,-1 0 1,1 0-1,-1-1 1,1 1-1,-1-1 0,0-1 1,1 1-1,-1-1 1,0 0-1,0-1 1,0 1-1,0-1 1,-1 0-1,1-1 1,-1 1-1,0-1 1,0 0-1,0-1 1,0 1-1,-1-1 1,0 0-1,0 0 0,0 0 1,0 0-1,-1-1 1,0 0-1,0 1 1,-1-1-1,1 0 1,-1 0-1,-1-1 1,1 1-1,-1 0 1,0-1-1,0 1 1,-1-1-1,0 1 1,-1-12-1,1 17-172,-1 0 0,1 0 0,0 0 0,-1 0 0,1 0 0,-1 0 0,1 0 0,-1 0 0,1 1 0,-1-1 0,0 0 0,1 0 0,-1 0 0,0 1 0,0-1 0,0 0 0,0 1 0,1-1 0,-1 1 0,0-1 0,0 1 0,0 0 0,0-1 0,0 1 0,0 0 0,0-1 0,0 1 0,0 0 0,0 0 0,0 0 0,0 0 0,-1 0 0,1 0 0,0 0 0,0 1 0,-1-1 0,-2 1 0,0-1 0,0 1 0,0 0 0,0 1 0,0-1 0,0 1 0,0-1 0,-4 4 0,-2 3 0,0 0 0,1 0 0,0 1 0,0 0 0,1 0 0,-7 12 0,10-15 0,1 1 0,0-1 0,0 1 0,1 0 0,0 0 0,0 0 0,1 0 0,0 0 0,0 1 0,1-1 0,-1 10 0,2-16-1,0 0 1,0 1-1,0-1 1,1 0-1,-1 0 1,1 1-1,-1-1 1,1 0-1,-1 0 1,1 0-1,0 0 0,0 0 1,0 0-1,-1 0 1,1 0-1,0 0 1,0 0-1,0 0 1,0 0-1,0 0 1,1-1-1,-1 1 0,0-1 1,0 1-1,0-1 1,1 1-1,-1-1 1,0 1-1,0-1 1,1 0-1,1 0 1,49 3-6,-42-3 13,93-8 11,-79 4-23,0 1 0,0 2 1,0 0-1,0 2 0,29 3 0,-50-3 5,-1 0 0,1 0 0,-1 0-1,1 0 1,-1 0 0,1 0 0,-1 0 0,0 1-1,0-1 1,0 1 0,0 0 0,0-1 0,0 1-1,0 0 1,-1 0 0,1 0 0,-1 1-1,1-1 1,-1 0 0,0 1 0,0-1 0,0 0-1,0 1 1,0-1 0,0 1 0,-1 0 0,1-1-1,-1 1 1,0-1 0,0 4 0,0-1 1,0-1 1,0 1 0,-1-1 0,1 1 0,-1-1 0,0 0 0,-1 0-1,1 1 1,-1-1 0,0 0 0,0 0 0,0 0 0,0 0 0,-1-1-1,1 1 1,-1-1 0,-5 6 0,5-41-2,4-76 0,18-124 0,-19 230 0,0 0 0,1 0 0,0 0 0,-1 0 0,1 0 0,0 0 0,0 0 0,0 0 0,0 0 0,0 1 0,1-1 0,-1 0 0,0 1 0,1-1 0,-1 1 0,1 0 0,0-1 0,-1 1 0,1 0 0,0 0 0,0 0 0,0 0 0,0 0 0,0 0 0,0 1 0,0-1 0,0 1 0,3-1 0,7-1 0,0 2 0,0-1 0,0 1 0,12 2 0,4 0 0,-7-2-157,2 0-1060,0 0 0,26-5 0,-41 3 785,0 0 1,1 0 0,-1-1 0,0 0 0,0 0 0,0-1 0,-1 0 0,1 0-1,7-7 1,3-5-1275,0-1 1,-1 0-1,0-1 0,-2-2 0,0 1 0,-1-2 0,-1 1 0,10-25 0,12-22-3456</inkml:trace>
</inkml:ink>
</file>

<file path=ppt/ink/ink1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5.806"/>
    </inkml:context>
    <inkml:brush xml:id="br0">
      <inkml:brushProperty name="width" value="0.025" units="cm"/>
      <inkml:brushProperty name="height" value="0.025" units="cm"/>
    </inkml:brush>
  </inkml:definitions>
  <inkml:trace contextRef="#ctx0" brushRef="#br0">154 1 15054,'0'0'9417,"-23"48"-8072,1-8 449,-1 10-192,-1 8-545,3 4-577,4 1-320,4 3-128,5 0 0,6 3-416,2-3-1025,0-3-1666,0-9-1890,2-9-4420</inkml:trace>
  <inkml:trace contextRef="#ctx0" brushRef="#br0" timeOffset="1">104 908 22613,'0'0'7239,"-48"41"-5125,44-27-1313,3 3-801,1-3 0,1 0 0,9 3-737,-2 2-2209,-3-3-2339,-3-6-1986</inkml:trace>
</inkml:ink>
</file>

<file path=ppt/ink/ink1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6.508"/>
    </inkml:context>
    <inkml:brush xml:id="br0">
      <inkml:brushProperty name="width" value="0.025" units="cm"/>
      <inkml:brushProperty name="height" value="0.025" units="cm"/>
    </inkml:brush>
  </inkml:definitions>
  <inkml:trace contextRef="#ctx0" brushRef="#br0">0 470 3427,'0'0'21119,"18"-8"-21162,6-1 33,1 0-1,-1 2 0,2 0 0,-1 2 1,34-3-1,596-4-1657,-332 13 1612,2388-140 1310,-832-6 3353,5 78-416,-1793 68-4191,-28 1 0,110-12 0,-172 10-81,-1 0 0,1 0 0,0 0 1,0 0-1,-1 0 0,1 0 0,0 0 0,0 0 0,-1 0 0,1 0 0,0 0 1,-1 0-1,1-1 0,0 1 0,-1 0 0,1-1 0,0 1 0,-1 0 1,1-1-1,-1 1 0,1-1 0,0 1 0,-1-1 0,1 1 0,-1-1 0,0 1 1,1-1-1,-1 0 0,1 1 0,-1-1 0,0 1 0,1-2 0,-14-15-5839,11 16 5311,-15-17-6977</inkml:trace>
</inkml:ink>
</file>

<file path=ppt/ink/ink1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4:31.392"/>
    </inkml:context>
    <inkml:brush xml:id="br0">
      <inkml:brushProperty name="width" value="0.025" units="cm"/>
      <inkml:brushProperty name="height" value="0.025" units="cm"/>
    </inkml:brush>
  </inkml:definitions>
  <inkml:trace contextRef="#ctx0" brushRef="#br0">7181 622 11755,'-52'-40'-177,"-2"3"0,-1 1 0,-1 3 0,-2 3 0,-1 2 1,-115-37-1,-61-2 577,-280-41 0,-252 10 807,-1277 18 1734,1768 93-2018,-459 79-1,-254 145-743,512-75 308,407-132-245,2 3 0,1 2 0,2 4 0,-97 75 0,141-97-224,0 1 0,2 1 0,0 1 0,2 1 0,0 0-1,1 2 1,-24 44 0,35-56-19,0 1-1,0-1 0,1 1 1,1-1-1,0 1 1,0 0-1,1 0 1,1 1-1,0-1 1,1 0-1,0 0 1,1 1-1,0-1 1,1 0-1,0 0 0,1 0 1,0 0-1,1-1 1,9 20-1,1-7 32,2-1-1,0 0 1,2-1-1,0-1 1,1 0-1,1-2 1,1 0-1,1-1 1,32 20-1,10 2 49,2-3 0,87 36 0,-19-20-34,3-5 1,1-7-1,151 25 0,439 28-77,755-60-46,1-122 254,-277-41-75,-896 78-43,558-169 0,-852 215-55,231-85-25,-213 75 19,-1-1 1,-1-2 0,0-2-1,53-41 1,-78 55 8,0-1 0,-1 0 0,0 0 0,0-1 0,-1 1 0,0-1 0,0-1 0,0 1 0,-2-1 0,1 0 0,-1 0 0,0-1 0,-1 1 0,0-1 0,0 0 0,-1 0 0,0 1 0,-1-2 0,0 1 0,-1 0 0,0 0 0,0 0 0,-1 0 0,-1 0 0,0 0 0,0 0 0,0 0 0,-2 1 0,-5-14 0,-1 4 0,-1 1 1,-1 0 0,-1 1 0,0 0-1,-1 1 1,-1 0 0,-24-19-1,-8-2 18,-79-48-1,26 28 136,-2 5 0,-165-61 0,-238-42 724,151 72-669,-3 16 0,-3 15-1,-1 16 1,-2 16 0,-429 31-1,78 72-911,13 58-2718,272-40-1168</inkml:trace>
</inkml:ink>
</file>

<file path=ppt/ink/ink1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5:21.200"/>
    </inkml:context>
    <inkml:brush xml:id="br0">
      <inkml:brushProperty name="width" value="0.025" units="cm"/>
      <inkml:brushProperty name="height" value="0.025" units="cm"/>
    </inkml:brush>
  </inkml:definitions>
  <inkml:trace contextRef="#ctx0" brushRef="#br0">1 1 11499,'0'0'3171,"5"8"-2824,-2-2-238,1-1 0,0 1 0,0-1 0,0 0 0,0 0 0,1-1 0,0 1 0,0-1 0,1 0 0,-1 0 0,1-1 1,-1 1-1,13 3 0,15 3 266,0-1 0,1-2 1,68 5-1,111-8-319,-60-4 383,153 16 908,183 3-195,180-13-526,795-7 392,547-22 327,-1093 64-1189,-24 0-29,66 3 535,-694-18 1735,-262-22-1567,-11 3-570,-17 8-693,21-13 294,-93 48-6903,27-16-992</inkml:trace>
</inkml:ink>
</file>

<file path=ppt/ink/ink1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4:49.907"/>
    </inkml:context>
    <inkml:brush xml:id="br0">
      <inkml:brushProperty name="width" value="0.025" units="cm"/>
      <inkml:brushProperty name="height" value="0.025" units="cm"/>
    </inkml:brush>
  </inkml:definitions>
  <inkml:trace contextRef="#ctx0" brushRef="#br0">2092 146 7111,'-17'-12'2034,"-8"-5"-1769,-2 1 1,1 0-1,-2 2 1,0 1 0,0 2-1,-1 0 1,-33-6-1,3 8 189,0 3 0,-1 3 0,1 2 0,-1 3 0,1 3 0,0 2 0,0 2 0,1 4 0,-66 22 0,30-3 178,2 5-1,2 4 1,1 4 0,-141 95-1,176-103-455,3 3-1,1 1 1,2 3 0,2 1-1,2 3 1,-62 87-1,83-100-102,1 1-1,2 1 1,2 1-1,1 0 0,2 1 1,2 1-1,1 1 1,2-1-1,2 2 0,2-1 1,-1 53-1,7-73-79,0 1 0,2-1-1,0 0 1,2 0 0,0-1-1,1 1 1,1-1 0,1 0-1,9 19 1,-8-23-3,1-1 1,0-1 0,1 0-1,1 0 1,0-1-1,0 0 1,2-1-1,-1 0 1,2-1-1,-1-1 1,24 14-1,-11-10 2,0-2 0,1-1 0,0-1 0,0-1 1,1-2-1,1-1 0,41 5 0,1-6 141,134-6 0,-125-6 4,0-4 0,-1-2 0,0-5 0,-1-2-1,-2-4 1,0-4 0,-1-2 0,97-57 0,-116 55-25,-2-2 0,-1-3 1,-1-2-1,-3-3 0,-1-1 0,-2-3 1,-2-1-1,-2-2 0,-3-3 0,64-108 1,-88 131 77,-1-1 1,-1-1 0,-2 0 0,-1-1 0,-1 0-1,-2 0 1,-1-1 0,2-54 0,-8 72-120,0-1 0,-1 0 0,0 1 0,-2 0 0,1-1 0,-2 1 0,0 0 0,-1 0 0,0 1 0,-2-1 0,1 1 0,-2 1 0,0-1 0,0 1 0,-1 1 0,-1-1 0,0 2 0,-1-1 0,0 1 0,-17-12 0,12 11-69,-1 2 1,0 0-1,-1 1 0,1 1 1,-2 1-1,1 0 1,-32-6-1,18 7-163,-1 1-1,1 2 1,-1 1 0,-34 3 0,-3 5-845,1 4 0,0 2 1,-108 34-1,-1 14-2459,7 3-2076</inkml:trace>
</inkml:ink>
</file>

<file path=ppt/ink/ink1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4:50.991"/>
    </inkml:context>
    <inkml:brush xml:id="br0">
      <inkml:brushProperty name="width" value="0.025" units="cm"/>
      <inkml:brushProperty name="height" value="0.025" units="cm"/>
    </inkml:brush>
  </inkml:definitions>
  <inkml:trace contextRef="#ctx0" brushRef="#br0">95 108 10025,'-13'-1'1015,"-66"-3"827,76 8-1448,10 3-388,3-2 37,-1-1 0,1 1 1,0-2-1,0 1 0,0-1 1,1-1-1,18 3 0,87 2 377,-78-5-252,930-1 2989,-717-5-2347,2426 16 4298,-927 30-4081,-6-106 237,-1731 63-1234,68-5 323,-1-3 0,119-30 0,-191 36-196,-1 0 0,1 0 1,-1 0-1,0-1 1,9-6-1,-15 10-134,0-1 0,-1 1-1,1-1 1,0 1 0,0-1-1,-1 1 1,1-1 0,0 1-1,-1-1 1,1 1 0,-1-1-1,1 0 1,-1 1 0,1-1-1,-1 0 1,1 0 0,-1 1-1,1-1 1,-1 0 0,0 0-1,0 0 1,1 1 0,-1-1-1,0 0 1,0 0 0,0 0-1,0 0 1,0 0 0,0 0-1,0 1 1,0-1 0,0 0-1,-1 0 1,1 0 0,0 0-1,0 1 1,-1-1 0,1 0-1,-1 0 1,1 1 0,0-1-1,-1 0 1,1 0 0,-1 1-1,0-1 1,1 1 0,-1-1-1,0 0 1,1 1 0,-1-1-1,0 1 1,0 0 0,1-1-1,-1 1 1,0-1 0,0 1-1,0 0 1,1 0 0,-1 0-1,-1-1 1,-12-4-87,1 1 0,-1 1 0,0 0 0,0 0 0,0 2 0,-1-1 0,-20 2 0,-101 11-3225,-4 9-5904,81-16-1270</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0.629"/>
    </inkml:context>
    <inkml:brush xml:id="br0">
      <inkml:brushProperty name="width" value="0.025" units="cm"/>
      <inkml:brushProperty name="height" value="0.025" units="cm"/>
    </inkml:brush>
  </inkml:definitions>
  <inkml:trace contextRef="#ctx0" brushRef="#br0">44 96 21781,'-6'13'3251,"5"-10"-3081,-26 70 3196,25-65-3060,-1 1 1,2-1-1,-1 1 0,1-1 1,0 1-1,1-1 1,0 1-1,2 14 1,-2-22-302,1 0 0,-1 0 0,0 0 0,0 1 1,1-1-1,-1 0 0,1 0 0,-1 0 0,1 0 1,-1 0-1,1 0 0,-1 0 0,1 0 1,0 0-1,0-1 0,0 1 0,-1 0 0,1 0 1,0 0-1,0-1 0,0 1 0,0-1 0,0 1 1,0-1-1,0 1 0,0-1 0,0 1 0,1-1 1,-1 0-1,0 0 0,0 0 0,0 1 0,0-1 1,1 0-1,-1 0 0,0-1 0,0 1 0,0 0 1,0 0-1,0-1 0,0 1 0,2-1 0,1 0-9,0-1-1,0 0 0,0 0 0,0 0 0,-1-1 1,1 1-1,-1-1 0,0 1 0,1-1 0,2-4 0,3-6 76,-1-1 0,0 1-1,-1-1 1,0-1-1,-1 1 1,-1-1 0,0 0-1,3-19 1,-3 8 140,-1-1 1,1-42 0,-5 94-212,1-1 0,1 0 0,1 0 0,1 0 0,1 0 0,1-1 0,1 1 0,2-1 0,14 30 0,-22-51-5,0 0 0,0 0 0,0 0 0,0 0 0,0-1 0,0 1 0,1 0 0,-1-1 0,1 1 0,-1-1 0,1 0 0,-1 1 0,1-1 1,0 0-1,-1 0 0,1 0 0,0 0 0,0 0 0,0 0 0,0-1 0,0 1 0,0-1 0,0 1 0,0-1 0,0 0 0,0 1 0,0-1 0,0 0 0,0-1 0,0 1 0,0 0 0,0-1 0,0 1 0,0-1 0,0 1 0,0-1 0,0 0 0,2-1 0,3-2-264,-1-1-1,0 0 0,-1 0 1,1-1-1,-1 1 0,0-1 0,0 0 1,7-13-1,15-28-6045</inkml:trace>
</inkml:ink>
</file>

<file path=ppt/ink/ink1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5:05.907"/>
    </inkml:context>
    <inkml:brush xml:id="br0">
      <inkml:brushProperty name="width" value="0.025" units="cm"/>
      <inkml:brushProperty name="height" value="0.025" units="cm"/>
    </inkml:brush>
  </inkml:definitions>
  <inkml:trace contextRef="#ctx0" brushRef="#br0">0 6 6470,'37'-5'1532,"-25"5"-1232,0 1 1,0 1-1,0 0 0,0 0 0,0 1 0,-1 1 1,1 0-1,11 6 0,-7-3 32,0-1 0,1 0 1,25 4-1,163 11 1779,351-8 0,5-31-942,344 37-335,-338-3-648,-137-10-148,300 8-33,182-6 31,-724-8-13,58 17-253,-84 9-6064,-75-10-5055</inkml:trace>
</inkml:ink>
</file>

<file path=ppt/ink/ink1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5:07.105"/>
    </inkml:context>
    <inkml:brush xml:id="br0">
      <inkml:brushProperty name="width" value="0.025" units="cm"/>
      <inkml:brushProperty name="height" value="0.025" units="cm"/>
    </inkml:brush>
  </inkml:definitions>
  <inkml:trace contextRef="#ctx0" brushRef="#br0">4856 637 10730,'-34'-23'671,"0"3"0,-2 0 0,-1 3 0,0 1-1,-69-20 1,-206-30-1058,143 34 475,-283-68 19,-459-88 1772,156 90-748,-5 77 135,685 25-1031,0 4 0,0 3-1,1 3 1,1 3 0,0 3 0,-121 52-1,153-53-193,1 1 0,0 2-1,2 2 1,0 1 0,2 2 0,1 2-1,1 1 1,2 1 0,1 2 0,1 2-1,2 0 1,-34 58 0,48-67-45,1 0 1,1 1-1,2 1 0,0 0 1,2 0-1,1 1 0,2 0 1,0 0-1,2 0 0,2 1 1,0-1-1,4 33 1,0-38-2,1 0-1,1 0 1,1 0 0,1-1 0,1 1 0,1-2 0,1 1 0,1-1 0,1-1 0,1 0 0,1-1 0,1 0 0,0-1 0,33 31 0,-12-21 20,1-1 0,1-2 0,1-2 1,1-1-1,1-2 0,0-2 0,2-2 0,52 14 0,28 1 91,216 28-1,486 1 635,6-65 58,-350-18-636,479-87 1,-448 2-60,-429 83-78,-1-3 0,-1-5 1,-2-2-1,76-47 1,-132 68 3,-1-1 1,0-2 0,-1 0 0,0-1-1,-2-2 1,0 0 0,22-28 0,-35 39 2,0 0 1,-1-1 0,0 0 0,-1 0 0,0 0 0,0 0-1,-1 0 1,0-1 0,-1 0 0,0 0 0,0 1 0,-1-1-1,0 0 1,-1 0 0,0 0 0,-1 0 0,0 0 0,0 0-1,-1 0 1,-1 0 0,1 1 0,-8-16 0,2 7 46,-2 1 0,-1 0 0,0 1 0,-1 0 0,0 0 0,-1 2 0,-1-1 0,-1 2 0,-19-16 0,-16-7 231,-93-51-1,15 21 317,-2 6 0,-210-66 0,-293-33 550,395 117-1478,-1 10 0,-412-2 0,413 42-2523,-283 44 0,138 12-3912,-19 15-7442</inkml:trace>
</inkml:ink>
</file>

<file path=ppt/ink/ink1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5:34.936"/>
    </inkml:context>
    <inkml:brush xml:id="br0">
      <inkml:brushProperty name="width" value="0.025" units="cm"/>
      <inkml:brushProperty name="height" value="0.025" units="cm"/>
    </inkml:brush>
  </inkml:definitions>
  <inkml:trace contextRef="#ctx0" brushRef="#br0">4550 678 11307,'-9'-4'2023,"-38"-21"-1308,-84-59 1,112 71-570,0 0 1,0 1 0,-1 2 0,-1-1-1,0 2 1,-1 1 0,-29-7 0,-163-24 2811,151 29-2323,-941-106 3758,869 105-4076,0 6 1,0 6-1,0 6 0,-223 41 0,181-14-95,-441 94 180,551-111-403,1 3 0,0 3-1,2 2 1,0 4 0,2 2-1,1 2 1,2 4 0,2 2-1,1 2 1,2 3 0,2 2-1,3 2 1,1 3 0,3 1-1,-69 103 1,73-91 5,3 2 0,-44 101 0,72-142 6,1 1-1,1 1 1,1 0-1,1 0 1,1 0 0,2 0-1,1 1 1,1 0-1,1-1 1,5 32-1,-2-42-8,0-1 0,2 1 0,0-1 0,0 0 0,2 0 0,0-1 0,1 0 0,0 0 0,17 22 0,-9-18 1,1 0 0,0-1-1,2-1 1,0-1-1,39 26 1,-2-10-28,0-3-1,2-2 1,1-3 0,79 21-1,20-1-65,1-6-1,249 26 1,-274-54 93,1-5 1,-1-6-1,204-29 0,424-101-12,113-16-875,-709 126 756,339-54-51,-418 56 202,-1-3 1,-1-3 0,135-62 0,-188 72-4,-2-2 0,0-1 0,0-1 0,-2-1 0,-1-2 0,0-1 0,42-47 0,-54 51 34,-1-1 1,0 0-1,-2-1 1,0 0-1,-1-1 1,-1 0-1,-1-1 1,-2 0 0,0-1-1,-1 1 1,5-49-1,-9 46 64,0-1 0,-2 1-1,-1-1 1,-1 1 0,-2-1 0,0 1 0,-2 0-1,-11-34 1,10 42 36,-1 1-1,-1 0 0,0 1 1,-1 0-1,0 0 1,-1 1-1,-1 0 1,-1 1-1,0 0 1,-1 1-1,0 1 1,-26-18-1,0 7 24,0 0 0,-2 3 1,0 1-1,-71-20 0,-189-34-147,131 36-8,-769-275-744,411 120-85,403 151 342,-1 7-1,-2 5 0,-247-23 0,284 47-145,0 4-1,1 5 1,-1 3-1,1 4 1,1 4-1,-132 40 1,-126 80-3861,-14 42-2427,360-176 6857</inkml:trace>
</inkml:ink>
</file>

<file path=ppt/ink/ink1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6.567"/>
    </inkml:context>
    <inkml:brush xml:id="br0">
      <inkml:brushProperty name="width" value="0.025" units="cm"/>
      <inkml:brushProperty name="height" value="0.025" units="cm"/>
    </inkml:brush>
  </inkml:definitions>
  <inkml:trace contextRef="#ctx0" brushRef="#br0">1607 0 9417,'-6'3'8017,"-20"18"-5945,-290 276 4951,-185 119-5943,206-175 112,177-136-561,66-56-669,-2-2 0,-63 40 0,73-63-4609,-4-10-4655,18-7 1204</inkml:trace>
</inkml:ink>
</file>

<file path=ppt/ink/ink1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7.156"/>
    </inkml:context>
    <inkml:brush xml:id="br0">
      <inkml:brushProperty name="width" value="0.025" units="cm"/>
      <inkml:brushProperty name="height" value="0.025" units="cm"/>
    </inkml:brush>
  </inkml:definitions>
  <inkml:trace contextRef="#ctx0" brushRef="#br0">229 0 8904,'0'0'11953,"-4"11"-10613,-114 309 3512,25-76-4141,89-232-868,-4 11 501,7-19-1159,3-10-1445,25-82-3960,-13 22 797</inkml:trace>
</inkml:ink>
</file>

<file path=ppt/ink/ink1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7.542"/>
    </inkml:context>
    <inkml:brush xml:id="br0">
      <inkml:brushProperty name="width" value="0.025" units="cm"/>
      <inkml:brushProperty name="height" value="0.025" units="cm"/>
    </inkml:brush>
  </inkml:definitions>
  <inkml:trace contextRef="#ctx0" brushRef="#br0">0 1 17392,'0'0'737,"9"4"432,4 3-798,7 3 683,0 0 0,1-1 0,0-1 0,0-1 0,31 6 0,-6-10-966,63-5 0,-29 0-5443,-79 2 5265,0 0-99,-1 0 0,1-1 0,-1 1 0,1 0 0,-1 0 0,1 0 0,-1-1 0,1 1 0,-1 0 0,1 0 0,-1 0 0,1 0 0,-1 0 0,1 0 0,-1 0 0,1 0-1,-1 0 1,1 1 0,-1-1 0,1 0 0,-1 0 0,0 0 0,1 0 0,-1 1 0,1-1 0,-1 0 0,1 1 0,-1-1 0,0 0 0,1 0 0,-1 1 0,0-1 0,1 1 0,-1-1 0,0 0 0,1 1 0,-1-1-1,0 1 1,0-1 0,0 1 0,1-1 0,-1 1 0,0-1 0,0 1 0,0-1 0,0 1 0,0-1 0,0 1 0,0-1 0,0 1 0,0-1 0,0 1 0,0-1 0,0 1 0,-1 0 0,-6 12-6778</inkml:trace>
</inkml:ink>
</file>

<file path=ppt/ink/ink1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7.889"/>
    </inkml:context>
    <inkml:brush xml:id="br0">
      <inkml:brushProperty name="width" value="0.025" units="cm"/>
      <inkml:brushProperty name="height" value="0.025" units="cm"/>
    </inkml:brush>
  </inkml:definitions>
  <inkml:trace contextRef="#ctx0" brushRef="#br0">11 0 14382,'0'0'4548,"54"18"-2979,-13-18-383,3-4-578,4-1-448,-3 2-224,-3 3-993,-11 0-1409,-11 12-1218,-14 5-2241</inkml:trace>
  <inkml:trace contextRef="#ctx0" brushRef="#br0" timeOffset="1">1 325 13004,'0'0'10570,"20"36"-10249,17-46-321,8-2-1538,3-6-992,2-1-2659,1-8-6790</inkml:trace>
</inkml:ink>
</file>

<file path=ppt/ink/ink1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8.262"/>
    </inkml:context>
    <inkml:brush xml:id="br0">
      <inkml:brushProperty name="width" value="0.025" units="cm"/>
      <inkml:brushProperty name="height" value="0.025" units="cm"/>
    </inkml:brush>
  </inkml:definitions>
  <inkml:trace contextRef="#ctx0" brushRef="#br0">168 1 18898,'-10'2'1954,"-4"2"-1362,0 0 1,1 0-1,-1 2 1,1 0-1,-13 8 1,22-12-502,-1 0 0,1 1 0,0 0 1,0 0-1,0 0 0,1 0 0,-1 0 1,1 1-1,0-1 0,0 1 1,0 0-1,0 0 0,0 0 0,1 1 1,0-1-1,0 1 0,0-1 0,1 1 1,-1-1-1,1 1 0,-1 7 0,2-12-97,1 1-1,-1 0 0,1-1 0,-1 1 1,1 0-1,-1-1 0,1 1 1,-1-1-1,1 1 0,-1-1 0,1 1 1,0-1-1,-1 1 0,1-1 0,0 0 1,-1 1-1,1-1 0,0 0 1,0 1-1,-1-1 0,1 0 0,0 0 1,0 0-1,-1 0 0,1 0 0,0 0 1,0 0-1,1 0 0,30 1-224,-24-2 209,48 0-12,-15 0-27,44 4 1,-84-3 87,1 0-1,-1 0 1,1 0 0,-1 0-1,0 0 1,1 1 0,-1-1-1,0 0 1,1 1 0,-1-1-1,0 1 1,0-1 0,1 1-1,-1 0 1,0-1 0,0 1-1,0 0 1,0 0 0,0 0-1,0 0 1,0 0 0,0 0-1,0 0 1,-1 0 0,1 0-1,0 0 1,-1 1 0,1-1-1,-1 0 1,1 0-1,-1 1 1,1-1 0,-1 0-1,0 1 1,0-1 0,0 0-1,0 1 1,0-1 0,0 1-1,0-1 1,0 0 0,0 1-1,0-1 1,-1 0 0,1 0-1,-1 1 1,1-1 0,-2 2-1,0 3 301,-1-1 0,0 0 0,0 0-1,0 0 1,0 0 0,-1 0 0,0-1-1,0 0 1,0 0 0,-5 4 0,0-1-180,-1-1-1,1 0 1,-1 0 0,0-1 0,0-1 0,0 1-1,-1-2 1,1 1 0,-1-2 0,0 1 0,0-1-1,0-1 1,-18 0 0,28-1-295,0 0-1,0 0 1,-1 0-1,1-1 1,0 1 0,0 0-1,0-1 1,0 1-1,0-1 1,0 1 0,0-1-1,-1 0 1,2 1-1,-1-1 1,0 0 0,0 0-1,0 0 1,0 1 0,0-1-1,1 0 1,-1 0-1,0 0 1,1 0 0,-1 0-1,1 0 1,-1-1-1,1 1 1,-1 0 0,1 0-1,0 0 1,0 0-1,0-1 1,-1 1 0,1 0-1,0 0 1,0 0-1,1-1 1,-1 1 0,0 0-1,0 0 1,1-2-1,0-1-753,0-1-1,0 1 0,1-1 0,-1 1 0,1 0 0,0 0 0,1 0 0,-1 0 0,0 0 0,4-4 0,23-19-7627</inkml:trace>
</inkml:ink>
</file>

<file path=ppt/ink/ink1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8.745"/>
    </inkml:context>
    <inkml:brush xml:id="br0">
      <inkml:brushProperty name="width" value="0.025" units="cm"/>
      <inkml:brushProperty name="height" value="0.025" units="cm"/>
    </inkml:brush>
  </inkml:definitions>
  <inkml:trace contextRef="#ctx0" brushRef="#br0">184 58 19026,'0'0'4789,"-9"-2"-3295,8 2-1478,-3-1 71,1 0-1,0 0 1,0 0-1,-1 0 1,1 1 0,0-1-1,-1 1 1,1 0 0,-1 0-1,1 0 1,0 0 0,-1 1-1,1 0 1,0-1-1,-1 1 1,1 0 0,0 1-1,0-1 1,0 0 0,0 1-1,0 0 1,0 0-1,0 0 1,1 0 0,-1 0-1,1 0 1,-1 1 0,1-1-1,0 1 1,-3 3 0,1 1-82,1 0 0,-1-1 0,1 1 0,1 1 0,-1-1 0,1 0 0,0 1 0,1-1 0,0 1 0,0-1 0,0 1 0,1-1 0,0 1 0,1 0 0,1 9 0,1-6-11,0-1-1,1 0 1,0 0 0,1 0-1,0 0 1,0-1 0,1 0-1,0 0 1,1 0 0,8 8-1,-11-12 13,17 18-62,-1 1-1,23 36 0,-37-51 41,-1 1 0,0 1 0,-1-1 0,0 1-1,-1-1 1,0 1 0,0 0 0,-1 1 0,-1-1 0,1 12 0,-2-11 228,0-1 0,-1 0 0,-1 0 1,0 0-1,0 0 0,-1 0 1,0 0-1,-1-1 0,0 1 1,-1-1-1,-10 17 0,12-22-106,-1 0 0,0 0 0,0 0 0,0-1-1,0 0 1,0 0 0,-1 0 0,0 0 0,0-1-1,0 0 1,0 0 0,-1 0 0,1 0 0,-1-1 0,0 0-1,1 0 1,-1-1 0,0 0 0,0 0 0,0 0 0,0 0-1,0-1 1,-11-1 0,15 1-123,-1-1 1,0 1-1,1-1 1,-1 0-1,0 1 0,1-1 1,-1-1-1,1 1 1,-1 0-1,1 0 0,-1-1 1,1 0-1,0 1 1,0-1-1,0 0 0,0 0 1,0 0-1,0 0 1,-2-5-1,1 2-58,1 0 0,-1-1 0,1 1 0,0-1 0,1 1 0,-1-1 0,1 0 0,0 0 0,0-7 0,1 2-42,0 0 0,0 0 1,1 0-1,0 0 1,1 1-1,1-1 0,-1 0 1,2 1-1,-1-1 1,7-10-1,14-13-95,1 1 0,2 1-1,1 2 1,2 0 0,0 2 0,41-28-1,-37 31 356,-2-2 0,-1-1 0,-1-2 0,-1 0 0,-2-2-1,24-36 1,-48 63-50,0 0 0,0 1-1,0-1 1,-1 0 0,0-1-1,0 1 1,0 0 0,-1-1 0,0 1-1,1-10 1,-2 15-86,0-1 1,0 1-1,0-1 1,0 1-1,0 0 1,-1-1-1,1 1 1,0 0-1,0-1 0,-1 1 1,1 0-1,0-1 1,0 1-1,-1 0 1,1-1-1,0 1 1,-1 0-1,1 0 0,0-1 1,-1 1-1,1 0 1,0 0-1,-1 0 1,1 0-1,0 0 1,-1-1-1,1 1 0,-1 0 1,1 0-1,-1 0 1,1 0-1,0 0 1,-1 0-1,1 0 1,-1 0-1,1 0 0,0 1 1,-1-1-1,1 0 1,0 0-1,-1 0 1,1 0-1,-1 1 1,-19 6-42,10 0 41,0 1 0,0 0 0,0 0 0,1 1 1,1 1-1,-14 17 0,5-3 237,-25 47 1,36-61-177,1-1 1,0 1-1,1 0 0,0 0 1,0 1-1,1-1 1,1 1-1,0 0 1,0 0-1,0 15 0,2-24-106,1-1 0,0 0-1,-1 0 1,1 0 0,0 0-1,0 1 1,0-1 0,0 0-1,0 0 1,0-1 0,0 1-1,0 0 1,0 0 0,0 0-1,0-1 1,1 1-1,-1-1 1,0 1 0,1-1-1,-1 1 1,0-1 0,1 0-1,-1 1 1,0-1 0,1 0-1,-1 0 1,0 0 0,1 0-1,-1 0 1,1-1 0,-1 1-1,0 0 1,3-2-1,50-11-2431,-38 5 370,-1-1-1,0-1 0,26-21 1,1-7-4664</inkml:trace>
</inkml:ink>
</file>

<file path=ppt/ink/ink1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9.102"/>
    </inkml:context>
    <inkml:brush xml:id="br0">
      <inkml:brushProperty name="width" value="0.025" units="cm"/>
      <inkml:brushProperty name="height" value="0.025" units="cm"/>
    </inkml:brush>
  </inkml:definitions>
  <inkml:trace contextRef="#ctx0" brushRef="#br0">163 0 15278,'0'0'5334,"-11"5"-3471,-5 3-1173,0 0 0,1 1 1,0 1-1,-13 11 1,23-17-584,0 0-1,0 0 1,1 0 0,-1 1 0,1 0 0,0 0 0,0 0 0,1 0 0,-1 0-1,1 1 1,0-1 0,1 1 0,0 0 0,-1 0 0,2 0 0,-1 0-1,0 8 1,2-13-123,0 0 0,1-1 0,-1 1 0,0 0 0,1-1-1,-1 1 1,1 0 0,-1-1 0,1 1 0,-1-1 0,1 1 0,-1-1-1,1 1 1,0-1 0,-1 0 0,1 1 0,0-1 0,-1 0 0,1 1-1,0-1 1,0 0 0,-1 0 0,1 1 0,0-1 0,0 0 0,-1 0-1,1 0 1,0 0 0,0 0 0,0 0 0,33 0-596,-24-1 363,16 0-724,-1-2 0,33-7 0,-40 6 873,1 0-1,0 2 0,-1 0 0,1 1 0,0 1 0,21 2 0,-39-2 195,0 0 0,0 1-1,0-1 1,0 1 0,0-1 0,0 1-1,-1-1 1,1 1 0,0-1 0,0 1-1,-1 0 1,1-1 0,0 1-1,-1 0 1,1 0 0,-1 0 0,1-1-1,-1 1 1,1 0 0,-1 0-1,1 0 1,-1 0 0,0 0 0,0 0-1,1 0 1,-1 0 0,0 0 0,0 0-1,0 0 1,0 0 0,0 0-1,0 0 1,0 0 0,-1-1 0,1 1-1,0 0 1,0 0 0,-1 0-1,1 0 1,-1 0 0,1 0 0,-2 1-1,-20 38 2636,5-20-2249,0-1 0,-2-2 0,-25 21 0,37-33-386,-1 1 0,0-1 1,0 0-1,0 0 0,0-1 0,-1 0 0,0-1 0,0 0 0,0 0 1,0-1-1,0 0 0,-10 0 0,18-2-164,0 0 1,0-1-1,0 1 0,0 0 1,0-1-1,0 1 1,1-1-1,-1 1 0,0-1 1,0 1-1,1-1 0,-1 0 1,0 1-1,1-1 0,-1 0 1,0 0-1,1 0 1,-1 1-1,1-1 0,0 0 1,-1 0-1,1 0 0,0 0 1,-1 0-1,1 0 0,0 1 1,0-1-1,0 0 0,0 0 1,0 0-1,0 0 1,0 0-1,0 0 0,0 0 1,0 0-1,0 0 0,1 0 1,-1-1-1,11-40-5216,10 8-474,5 1-1394</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1.258"/>
    </inkml:context>
    <inkml:brush xml:id="br0">
      <inkml:brushProperty name="width" value="0.025" units="cm"/>
      <inkml:brushProperty name="height" value="0.025" units="cm"/>
    </inkml:brush>
  </inkml:definitions>
  <inkml:trace contextRef="#ctx0" brushRef="#br0">177 21 18578,'-11'-4'5188,"7"2"-4975,-4-1 627,-1 1-1,1-1 0,-1 1 0,1 0 1,-16 0-1,22 2-707,-1 0 0,0 0-1,0 0 1,0 1 0,1-1 0,-1 1 0,0 0-1,0 0 1,1 0 0,-1 0 0,1 0-1,-1 0 1,1 1 0,-1-1 0,1 1 0,0 0-1,0 0 1,0 0 0,0 0 0,0 0-1,0 0 1,1 0 0,-1 1 0,1-1 0,-3 4-1,-2 10-100,0 1 0,0 0 0,2 0 0,0 0 0,1 0 0,1 0 0,0 1 0,2 28 0,1-16-21,1 0-1,2-1 0,1 1 1,11 34-1,-12-51-9,1 0 0,0 0 0,1-1 0,1 0 0,0 0 0,0-1 0,1 0 0,0 0 0,16 15 0,-21-23 0,0 0 0,0 0 0,0-1 0,0 1 0,1-1 0,0 0 0,-1 0 0,1 0 0,0 0 0,0-1 0,0 1 0,0-1 0,0 0 0,0 0 0,0-1 0,0 1 0,0-1 0,1 0 0,-1 0 0,0 0 0,0-1 0,0 0 0,0 1 0,0-1 0,0-1 0,0 1 0,0 0 0,0-1 0,0 0 0,0 0 0,-1 0 0,1-1 0,-1 1 0,5-5 0,-1 2 0,-1-1 0,-1 0 0,1 1 0,-1-2 0,0 1 0,0-1 0,-1 1 0,0-1 0,0 0 0,-1-1 0,1 1 0,-2-1 0,1 1 0,-1-1 0,0 0 0,-1 0 0,0 0 0,0 0 0,0-13 0,-2 20 0,1-1 0,0 1 0,-1-1 0,1 1 0,-1-1 0,1 1 0,-1 0 0,0-1 0,0 1 0,0 0 0,1 0 0,-1 0 0,0-1 0,0 1 0,-1 0 0,1 0 0,0 1 0,0-1 0,0 0 0,-1 0 0,1 0 0,0 1 0,-1-1 0,1 1 0,-1-1 0,1 1 0,0-1 0,-1 1 0,1 0 0,-1 0 0,1 0 0,-1 0 0,1 0 0,-1 0 0,1 0 0,-3 1 0,-2-1 0,1 1 0,-1 0 0,1 0 0,0 0 0,-1 1 0,1-1 0,0 1 0,0 1 0,-5 2 0,-1 3 7,1-1 1,0 2-1,1 0 1,-13 14-1,18-18-20,1-1 0,0 0-1,0 1 1,0 0 0,0-1-1,1 1 1,0 0 0,0 0-1,0 1 1,1-1 0,-1 0-1,1 1 1,0 5 0,1-11-99,0 1 1,0-1-1,0 1 1,1-1 0,-1 0-1,0 1 1,0-1 0,0 0-1,1 1 1,-1-1 0,0 0-1,0 1 1,1-1 0,-1 0-1,0 1 1,1-1-1,-1 0 1,0 0 0,1 1-1,-1-1 1,0 0 0,1 0-1,-1 0 1,0 0 0,1 0-1,-1 1 1,1-1 0,-1 0-1,0 0 1,1 0-1,-1 0 1,1 0 0,-1 0-1,0 0 1,1 0 0,-1 0-1,1 0 1,-1-1 0,0 1-1,2 0 1,17-7-5627,2-9-1009</inkml:trace>
</inkml:ink>
</file>

<file path=ppt/ink/ink1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9.602"/>
    </inkml:context>
    <inkml:brush xml:id="br0">
      <inkml:brushProperty name="width" value="0.025" units="cm"/>
      <inkml:brushProperty name="height" value="0.025" units="cm"/>
    </inkml:brush>
  </inkml:definitions>
  <inkml:trace contextRef="#ctx0" brushRef="#br0">136 322 6438,'0'0'16400,"-8"8"-14457,-5 4-1475,-6 6 787,1 2 1,-19 25 0,32-38-1101,0 0 0,1 0 0,0 0 0,0 1 0,0 0 0,1 0 0,1 0 0,-1 0 1,1 0-1,0 1 0,1-1 0,-1 10 0,3-16-142,-1 0 0,0 0 1,0 0-1,1-1 0,-1 1 0,1 0 0,-1 0 1,1 0-1,0-1 0,0 1 0,0 0 0,0-1 0,0 1 1,0 0-1,0-1 0,0 0 0,1 1 0,-1-1 1,1 0-1,-1 1 0,1-1 0,-1 0 0,1 0 1,0 0-1,-1-1 0,1 1 0,0 0 0,0-1 0,-1 1 1,1-1-1,0 1 0,0-1 0,0 0 0,0 0 1,0 0-1,0 0 0,2 0 0,3 0 22,-1-1 0,1 1-1,0-1 1,-1 0 0,1-1 0,-1 0 0,1 0-1,-1 0 1,11-6 0,-2-2-29,-1-1 0,-1-1 1,1 0-1,-2-1 0,0 0 1,0-1-1,-2 0 0,1-1 0,-2 0 1,11-23-1,-8 13-40,0-2 0,-2 1 1,-1-2-1,-2 1 0,9-51 0,-14 60 33,-1 0 0,0 0 0,-1 1 0,-1-1-1,-3-19 1,3 34-6,0 0 0,1 0 0,-1-1 1,-1 1-1,1 0 0,0 0 0,-1 0 0,1 0 0,-1 0 0,0 0 0,0 1 0,0-1 0,-1 0 0,-3-3 0,4 5-9,-1 0 0,1 0-1,-1 0 1,1 0 0,-1 0-1,1 1 1,-1-1 0,0 1 0,1-1-1,-1 1 1,1 0 0,-1 0-1,0 0 1,1 1 0,-1-1-1,0 1 1,1-1 0,-1 1 0,1 0-1,-1 0 1,-3 2 0,-2 1 6,1 1 0,0 0 0,0 0 0,0 1 0,0 0 1,1 0-1,0 0 0,0 1 0,1 0 0,-6 8 0,2-1 3,1 0 0,0 1 0,0-1 0,-7 26-1,14-38-18,-1 1 0,2 0 0,-1 0 0,0 0 0,0-1 0,1 1 0,0 0 0,0 0 0,-1 0 0,2 0 0,-1 0 0,0 0 0,1 0 0,-1 0 0,1 0 0,0-1 0,0 1 0,0 0 0,0 0 0,0-1 0,1 1 0,-1-1 0,1 1 0,-1-1 0,1 1 0,4 2 0,1 1-91,1-2-1,0 1 0,0-1 0,1 0 1,-1-1-1,1 0 0,13 3 0,-1 0-205,-8-3 189,0 0-1,0 2 1,0-1-1,15 10 0,-25-13 138,0 1 0,0 0-1,-1 0 1,1 0-1,0 1 1,-1-1-1,1 1 1,-1-1-1,0 1 1,0 0 0,0 0-1,0 0 1,-1 0-1,1 0 1,-1 0-1,0 0 1,1 1-1,-2-1 1,1 1 0,0-1-1,0 6 1,-1 0 189,-1 1 0,1-1 0,-2 1 1,1-1-1,-1 1 0,-1-1 1,-6 16-1,-8 37-561,17-62 295,0 0 1,1 0 0,-1 0-1,0 0 1,0 0 0,0-1 0,0 1-1,0 0 1,0 0 0,1 0-1,-1 0 1,0 0 0,0 0-1,0 0 1,0 0 0,0 0-1,1 0 1,-1 0 0,0 0-1,0 1 1,0-1 0,0 0-1,0 0 1,1 0 0,-1 0-1,0 0 1,0 0 0,0 0-1,0 0 1,0 0 0,0 0-1,0 0 1,0 1 0,1-1 0,-1 0-1,0 0 1,0 0 0,0 0-1,0 0 1,0 0 0,0 1-1,0-1 1,0 0 0,0 0-1,0 0 1,0 0 0,0 0-1,0 1 1,0-1 0,0 0-1,0 0 1,0 0 0,0 0-1,0 0 1,0 1 0,0-1-1,0 0 1,0 0 0,0 0-1,0 0 1,0 0 0,0 0-1,0 1 1,-1-1 0,1 0 0,0 0-1,0 0 1,9-9-4887,4-13-2930</inkml:trace>
</inkml:ink>
</file>

<file path=ppt/ink/ink1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9.957"/>
    </inkml:context>
    <inkml:brush xml:id="br0">
      <inkml:brushProperty name="width" value="0.025" units="cm"/>
      <inkml:brushProperty name="height" value="0.025" units="cm"/>
    </inkml:brush>
  </inkml:definitions>
  <inkml:trace contextRef="#ctx0" brushRef="#br0">1 109 15503,'0'0'7602,"11"0"-4944,7 2-1818,-1-1-1,1-1 1,-1-1 0,0-1-1,1 0 1,31-9 0,-38 7-792,59-25 115,-67 27-151,1 0 1,0 0-1,-1 0 1,1-1-1,-1 1 1,0-1-1,0 0 1,0 0-1,0 0 1,0 0-1,-1 0 1,1 0-1,-1-1 1,0 0-1,2-3 1,-4 6-1,-1 0-1,1 1 1,0-1 0,0 0 0,-1 1 0,1-1 0,0 0 0,-1 1 0,1-1 0,-1 0-1,1 1 1,-1-1 0,1 1 0,-1-1 0,1 1 0,-1-1 0,1 1 0,-1-1-1,0 1 1,1 0 0,-1-1 0,0 1 0,1 0 0,-1 0 0,0-1 0,0 1 0,1 0-1,-1 0 1,0 0 0,0 0 0,1 0 0,-1 0 0,0 0 0,0 0 0,1 0 0,-1 0-1,0 1 1,-1-1 0,-33 3 85,24 1-90,0 0-1,0 1 0,0 0 1,1 0-1,0 1 1,0 1-1,0-1 0,1 2 1,0-1-1,0 1 0,1 1 1,0-1-1,-7 11 1,7-8-2,0 0 1,1 0-1,0 0 0,1 1 1,0 0-1,1 0 1,0 0-1,1 1 1,1 0-1,0-1 1,-2 19-1,5-29-19,-1 0-1,1-1 1,0 1 0,0 0-1,1 0 1,-1 0 0,0 0-1,1 0 1,-1 0 0,1 0-1,-1 0 1,1-1 0,0 1 0,0 0-1,0 0 1,0-1 0,0 1-1,0-1 1,1 1 0,-1-1-1,0 1 1,3 1 0,-1-2-60,0 1 1,0-1-1,0 1 1,0-1-1,0 0 0,1 0 1,-1-1-1,0 1 1,0-1-1,1 1 1,-1-1-1,4 0 1,3-1-377,1 0 0,-1 0 0,0-1 0,0 0 0,-1-1 0,1 0 0,18-9 0,9-13-5304,-4-6-1704</inkml:trace>
</inkml:ink>
</file>

<file path=ppt/ink/ink1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0.315"/>
    </inkml:context>
    <inkml:brush xml:id="br0">
      <inkml:brushProperty name="width" value="0.025" units="cm"/>
      <inkml:brushProperty name="height" value="0.025" units="cm"/>
    </inkml:brush>
  </inkml:definitions>
  <inkml:trace contextRef="#ctx0" brushRef="#br0">137 0 19635,'0'0'2936,"-8"9"-342,-8 11-1850,1 0 1,1 1-1,0 0 0,2 1 0,-11 24 1,17-31-432,0 0 1,0 1 0,2 0-1,0 0 1,1 1-1,0-1 1,1 1 0,1-1-1,2 25 1,-1-39-314,0 0 0,1 0 0,0 0 0,-1 0 0,1 0 0,0 0 0,0-1 0,0 1 0,0 0 0,1-1 0,-1 1 0,0-1 0,0 1 0,1-1 0,-1 0 0,1 1 0,0-1 0,-1 0 0,1 0 0,0 0 0,0 0 0,-1 0 0,1-1 0,0 1 0,0 0 0,0-1 0,0 0 0,0 1 0,0-1 0,0 0 0,0 0 0,0 0 0,0 0 0,0 0 0,0-1 0,3 0 0,5 0 0,1-1 0,-1 0 0,1 0 0,-1-1 0,17-7 0,2-5-104,-21 10 49,-1 0 0,1 1 1,1 0-1,-1 0 0,0 1 1,1 0-1,-1 1 0,1 0 0,17-2 1,-25 5 62,0-1 1,-1 1 0,1 0 0,-1-1-1,1 1 1,0-1 0,-1 1-1,0 0 1,1 0 0,-1-1-1,1 1 1,-1 0 0,0 0-1,1 0 1,-1-1 0,0 1 0,0 0-1,0 0 1,0 0 0,0 0-1,0-1 1,0 1 0,0 0-1,0 0 1,0 0 0,0 0 0,0 0-1,-1 0 1,-3 28 331,-4-4-304,-18 44-1,18-54-36,1 1-1,1 0 1,1 0-1,0 1 1,1-1-1,1 1 1,-1 19-1,8-33-253,6-10-508,7-10-2282,-13 10 1517,0 0 0,-1-1 0,1 1-1,-1-1 1,-1 1 0,2-10-1,5-18-5619</inkml:trace>
</inkml:ink>
</file>

<file path=ppt/ink/ink1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0.656"/>
    </inkml:context>
    <inkml:brush xml:id="br0">
      <inkml:brushProperty name="width" value="0.025" units="cm"/>
      <inkml:brushProperty name="height" value="0.025" units="cm"/>
    </inkml:brush>
  </inkml:definitions>
  <inkml:trace contextRef="#ctx0" brushRef="#br0">0 85 16752,'0'0'6881,"10"2"-4100,20 2-2014,0 0 0,0-2-1,0-1 1,33-3-1,-49 1-556,1-1 0,-1 0 0,0-1 0,0-1 0,-1 0 0,1-1 0,-1 0 0,0-1 0,0-1 0,-1 0 0,19-13 0,-31 19-210,1 1 0,0-1 0,0 1 0,0-1 0,-1 1 0,1-1 0,0 0 0,0 0 0,-1 1 0,1-1 0,-1 0 0,1 0 0,-1 0 0,1 0 0,-1 0 0,1 1 0,-1-1 0,0 0 0,1 0 0,-1 0 0,0 0 0,0-2 0,0 2 0,-1 1 0,1-1 0,-1 0 0,1 1 0,-1-1 0,1 1 0,-1-1 0,0 0 0,1 1 0,-1 0 0,0-1 0,1 1 0,-1-1 0,0 1 0,0 0 0,1 0 0,-1-1 0,0 1 0,0 0 0,0 0 0,0 0 0,-50-1 0,42 3 0,0 1 0,0 0 0,1 0 0,-1 0 0,1 1 0,0 0 0,0 1 0,0 0 0,1 0 0,0 1 0,0 0 0,0 0 0,0 1 0,1 0 0,0 0 0,1 0 0,0 0 0,0 1 0,0 0 0,1 0 0,0 1 0,1-1 0,0 1 0,0 0 0,1 0 0,0-1 0,0 2 0,0 14 0,2-21-4,0 0-1,1-1 1,-1 1 0,0-1 0,1 1-1,0 0 1,-1-1 0,1 1-1,0-1 1,1 0 0,-1 1 0,0-1-1,1 0 1,-1 0 0,1 0-1,-1 0 1,1 0 0,3 3 0,-1-2-53,1 0 0,0 0 1,-1 0-1,1-1 0,0 1 1,0-1-1,1 0 0,8 2 1,-2-2-432,1 0 1,-1 0 0,1-2 0,0 1-1,-1-1 1,1-1 0,16-3-1,7-9-8251</inkml:trace>
</inkml:ink>
</file>

<file path=ppt/ink/ink1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1.446"/>
    </inkml:context>
    <inkml:brush xml:id="br0">
      <inkml:brushProperty name="width" value="0.025" units="cm"/>
      <inkml:brushProperty name="height" value="0.025" units="cm"/>
    </inkml:brush>
  </inkml:definitions>
  <inkml:trace contextRef="#ctx0" brushRef="#br0">1 0 17168,'0'0'865,"1"14"27,9 58 1700,2 0 1,34 107 0,-22-107-1600,36 72-1,54 129 210,-101-235-836,-3 0 1,-1 1-1,-2 0 1,-1 0-1,0 58 1,-6-96-371,0-1 0,0 1 1,0-1-1,1 1 0,-1 0 0,-1-1 0,1 1 0,0-1 1,0 1-1,0-1 0,0 1 0,0-1 0,0 1 0,-1 0 1,1-1-1,0 1 0,0-1 0,-1 1 0,1-1 0,0 0 1,-1 1-1,1-1 0,-1 1 0,1-1 0,0 0 0,-1 1 1,1-1-1,-1 1 0,0-1-88,1-1-1,-1 1 1,1 0-1,-1 0 1,1 0 0,0-1-1,-1 1 1,1 0 0,0-1-1,-1 1 1,1 0 0,0-1-1,-1 1 1,1 0 0,0-1-1,0 1 1,-1-1 0,1 1-1,0-1 1,0 1 0,0 0-1,0-1 1,0 1-1,-1-1 1,1 1 0,0-1-1,0 1 1,0-1 0,0 1-1,0-1 1,1 1 0,-1-1-1,0 0 1,0-34-9805,0 15 1686</inkml:trace>
</inkml:ink>
</file>

<file path=ppt/ink/ink1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1.834"/>
    </inkml:context>
    <inkml:brush xml:id="br0">
      <inkml:brushProperty name="width" value="0.025" units="cm"/>
      <inkml:brushProperty name="height" value="0.025" units="cm"/>
    </inkml:brush>
  </inkml:definitions>
  <inkml:trace contextRef="#ctx0" brushRef="#br0">1 0 12556,'0'0'-9353</inkml:trace>
</inkml:ink>
</file>

<file path=ppt/ink/ink1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2.175"/>
    </inkml:context>
    <inkml:brush xml:id="br0">
      <inkml:brushProperty name="width" value="0.025" units="cm"/>
      <inkml:brushProperty name="height" value="0.025" units="cm"/>
    </inkml:brush>
  </inkml:definitions>
  <inkml:trace contextRef="#ctx0" brushRef="#br0">21 124 11050,'0'-23'2915,"-6"-8"-3459,-2-1-1955,2-6-6309</inkml:trace>
</inkml:ink>
</file>

<file path=ppt/ink/ink1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2.536"/>
    </inkml:context>
    <inkml:brush xml:id="br0">
      <inkml:brushProperty name="width" value="0.025" units="cm"/>
      <inkml:brushProperty name="height" value="0.025" units="cm"/>
    </inkml:brush>
  </inkml:definitions>
  <inkml:trace contextRef="#ctx0" brushRef="#br0">610 98 15086,'-2'-8'1442,"0"4"-1183,1-1-1,-1 1 1,1-1 0,-1 1 0,-1 0 0,1-1 0,-1 1 0,1 1 0,-1-1 0,0 0 0,-1 1 0,1-1-1,0 1 1,-1 0 0,0 0 0,0 0 0,0 1 0,0-1 0,0 1 0,0 0 0,-1 0 0,1 1 0,-1-1 0,1 1-1,-8-1 1,-5-1-9,-1 1 0,1 0 0,-1 1-1,1 1 1,-1 1 0,1 1 0,-1 0 0,1 1-1,0 1 1,0 0 0,0 2 0,0 0-1,1 0 1,0 2 0,0 0 0,1 1-1,0 0 1,1 1 0,-19 17 0,17-13-84,1 1 0,1 0-1,1 0 1,0 2 0,1-1 0,1 2 0,0-1 0,1 1 0,1 1 0,1 0-1,1 0 1,1 1 0,0 0 0,1 0 0,1 0 0,-1 28 0,5-39-141,1 0 0,0 0 0,0 0 0,1 0 0,0 0 0,1 0 0,0-1-1,0 1 1,1-1 0,0 1 0,0-1 0,1-1 0,0 1 0,1-1 0,-1 0 0,1 0 0,1 0 0,-1-1 0,1 0 0,12 8 0,-7-5 6,1-1 0,0 0 0,0-1 0,1 0 0,0-1 0,0 0 0,1-2 0,0 1 0,0-2 0,0 0 1,25 2-1,-39-5-26,1 0 1,-1 0 0,0 0-1,0-1 1,0 1-1,0 0 1,0 0 0,0-1-1,0 1 1,1 0 0,-1-1-1,0 0 1,0 1 0,0-1-1,-1 1 1,1-1 0,0 0-1,0 0 1,0 1 0,0-1-1,-1 0 1,1 0-1,0 0 1,-1 0 0,2-2-1,-1 0 25,1 0 1,-1-1-1,-1 1 0,1-1 0,0 1 0,-1-1 0,1 1 0,-1-7 0,-1-3 65,0 0-1,-1-1 1,-6-21-1,3 19-94,0-1 0,-1 1 0,-12-20 0,22 40-30,-1 0 0,1 0 0,0 0 0,1-1 0,-1 1 0,1-1 0,-1 0 0,1 0 0,0-1 0,0 1 0,0-1 0,0 0 0,1 0 0,-1-1 0,0 0 0,1 0 0,-1 0 0,1 0 0,-1-1 0,11-1 0,-4 1-47,0 0 0,1-1 0,-1-1 0,0 0 0,0 0-1,0-1 1,0-1 0,21-10 0,-7 6-33,-26 8 114,1 0 1,-1 0-1,1 0 0,-1 0 1,1 0-1,0 0 0,-1 0 0,1 1 1,-1-1-1,1 0 0,-1 0 0,1 1 1,-1-1-1,1 0 0,-1 1 1,1-1-1,-1 0 0,1 1 0,-1-1 1,1 1-1,-1-1 0,0 1 0,1 0 1,0 3 63,0 0 0,0 0 1,0 0-1,0 0 0,-1 0 0,0 0 1,0 0-1,-1 7 0,1 4 174,-3 12-183,0-1 1,-2 0-1,-1 0 0,-1-1 1,-1 1-1,-1-1 0,-16 28 1,22-46-60,26-81-5943,-15 42 1530,5-12-4641</inkml:trace>
</inkml:ink>
</file>

<file path=ppt/ink/ink1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2.908"/>
    </inkml:context>
    <inkml:brush xml:id="br0">
      <inkml:brushProperty name="width" value="0.025" units="cm"/>
      <inkml:brushProperty name="height" value="0.025" units="cm"/>
    </inkml:brush>
  </inkml:definitions>
  <inkml:trace contextRef="#ctx0" brushRef="#br0">1 157 17969,'0'0'3022,"9"2"-1693,1-1-1041,1 0 0,-1 0 1,1-1-1,-1-1 0,1 1 0,0-2 1,-1 0-1,0 0 0,1-1 1,-1 0-1,0 0 0,0-1 0,12-7 1,55-36 799,-72 44-917,-1-1-1,1 0 1,-1 1-1,1-2 1,-1 1-1,-1 0 1,1-1-1,-1 0 1,1 1-1,-1-1 0,-1-1 1,1 1-1,1-6 1,-3 11-159,-1-1-1,0 1 1,0-1-1,0 1 1,0-1 0,1 1-1,-1-1 1,0 1 0,0-1-1,0 1 1,0-1-1,0 1 1,0-1 0,-1 1-1,1-1 1,0 1 0,0-1-1,0 1 1,0-1 0,-1 1-1,1 0 1,0-1-1,0 1 1,-1-1 0,1 1-1,0-1 1,-1 1 0,1 0-1,0-1 1,-1 1-1,1 0 1,0-1 0,-1 1-1,1 0 1,-1-1 0,-21 2 492,-21 18 100,28-8-504,1 1 1,0 1 0,0 0-1,1 1 1,1 0 0,-19 30-1,24-32-36,0-1 0,1 1 1,0 0-1,1 0 0,1 1 0,0-1 0,1 1 0,0 0 0,1 0 0,-1 21 0,3-32-80,0 0 1,0 0-1,0 0 1,0 0-1,1 0 1,-1 0-1,1 0 1,-1 0-1,1-1 1,0 1-1,-1 0 1,1 0-1,0-1 1,0 1-1,1 0 1,-1-1-1,0 1 1,0-1-1,1 1 1,-1-1-1,1 0 1,-1 0-1,3 2 1,0-1-75,0-1-1,0 1 1,1-1-1,-1 1 1,0-1-1,1 0 1,-1-1 0,1 1-1,-1-1 1,5 0-1,6-1-430,-1 0 0,0-1-1,0-1 1,0 0-1,25-10 1,-11 1-3111,-1-2 0,37-24 0,-6-4-5576</inkml:trace>
</inkml:ink>
</file>

<file path=ppt/ink/ink1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3.313"/>
    </inkml:context>
    <inkml:brush xml:id="br0">
      <inkml:brushProperty name="width" value="0.025" units="cm"/>
      <inkml:brushProperty name="height" value="0.025" units="cm"/>
    </inkml:brush>
  </inkml:definitions>
  <inkml:trace contextRef="#ctx0" brushRef="#br0">106 105 15759,'0'0'2205,"-2"-9"-43,-1-2-1779,0 3 293,1-1 0,-1 1 0,2 0 0,-1-1 1,1 1-1,0-1 0,1-16 0,-39 195 6173,19-31-6849,-3 201 0,22-350-1314,-4-59-11802,5 39 737</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1.755"/>
    </inkml:context>
    <inkml:brush xml:id="br0">
      <inkml:brushProperty name="width" value="0.025" units="cm"/>
      <inkml:brushProperty name="height" value="0.025" units="cm"/>
    </inkml:brush>
  </inkml:definitions>
  <inkml:trace contextRef="#ctx0" brushRef="#br0">83 46 19699,'-8'-8'4334,"-29"-22"-106,36 29-4162,1 1 0,-1-1-1,1 0 1,-1 1-1,1-1 1,-1 1-1,1-1 1,-1 1 0,0 0-1,1-1 1,-1 1-1,0 0 1,1-1 0,-1 1-1,0 0 1,0 0-1,1 0 1,-1 0-1,0-1 1,0 1 0,1 0-1,-1 0 1,0 1-1,0-1 1,1 0 0,-1 0-1,0 0 1,1 0-1,-1 0 1,0 1-1,1-1 1,-1 0 0,0 1-1,1-1 1,-1 1-1,0-1 1,1 0 0,-1 1-1,1 0 1,-1-1-1,1 1 1,-1-1-1,1 1 1,-1-1 0,0 2-1,-4 30 1380,5-28-1401,-2 33-44,1 1 0,3-1 0,11 74 0,-10-94 0,2 1 0,0 0 0,0-1 0,2 0 0,0-1 0,1 1 0,0-1 0,2-1 0,0 0 0,15 18 0,-21-28 0,0-1 0,0 0 0,0-1 0,0 1 0,1-1 0,-1 0 0,1 0 0,0 0 0,0-1 0,0 0 0,0 0 0,1 0 0,-1 0 0,0-1 0,1 0 0,7 1 0,-9-2 0,0-1 0,0 1 0,0-1 0,0 1 0,0-1 0,0 0 0,-1-1 0,1 1 0,0-1 0,-1 1 0,1-1 0,-1 0 0,0-1 0,1 1 0,-1 0 0,0-1 0,-1 0 0,1 0 0,0 1 0,-1-2 0,1 1 0,-1 0 0,3-7 0,1-2 0,0-1 0,-1 0 0,-1 0 0,0 0 0,-1-1 0,0 0 0,-1 1 0,-1-1 0,0 0 0,-1 0 0,0 0 0,-1 0 0,-5-25 0,2 20 0,-1 1 0,0-1 0,-2 1 0,0-1 0,-1 2 0,-1-1 0,0 1 0,-1 1 0,-15-19 0,20 29 0,0 1 0,0 0 0,0 0 0,0 1 0,-1-1 0,0 1 0,1 0 0,-8-3 0,11 6 0,0 1 0,1-1 0,-1 0 0,0 0 0,0 1 0,0-1 0,0 1 0,0 0 0,0 0 0,0-1 0,0 1 0,0 0 0,0 1 0,0-1 0,0 0 0,0 1 0,0-1 0,0 1 0,0-1 0,0 1 0,1 0 0,-1 0 0,0 0 0,0 0 0,1 0 0,-1 0 0,0 0 0,1 1 0,0-1 0,-1 0 0,-2 4 0,0 2 0,0 1 0,0 0 0,0 0 0,1 0 0,0 0 0,0 0 0,1 1 0,0-1 0,0 10 0,-1 2 0,2 0 0,2 38 0,-1-57-63,0 1 0,0-1 0,0 1 1,0-1-1,1 1 0,-1-1 0,0 1 0,1-1 0,-1 1 0,1-1 1,-1 0-1,1 1 0,0-1 0,0 0 0,-1 1 0,1-1 0,0 0 1,0 0-1,0 0 0,0 0 0,0 0 0,1 0 0,-1 0 0,0 0 1,0 0-1,1 0 0,-1-1 0,0 1 0,1-1 0,-1 1 0,1-1 1,-1 1-1,1-1 0,-1 0 0,1 0 0,-1 0 0,1 0 0,-1 0 1,1 0-1,2 0 0,0-1-318,1 0 0,-1 0-1,1-1 1,-1 1 0,0-1 0,0 0 0,0 0-1,0-1 1,0 1 0,0-1 0,0 0 0,3-4 0,23-28-5374,0-10-2610</inkml:trace>
</inkml:ink>
</file>

<file path=ppt/ink/ink1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3.700"/>
    </inkml:context>
    <inkml:brush xml:id="br0">
      <inkml:brushProperty name="width" value="0.025" units="cm"/>
      <inkml:brushProperty name="height" value="0.025" units="cm"/>
    </inkml:brush>
  </inkml:definitions>
  <inkml:trace contextRef="#ctx0" brushRef="#br0">159 356 16367,'0'0'3390,"3"-8"-411,9-26-128,-12 33-2730,0 1-1,0-1 1,1 1-1,-1 0 1,0-1 0,0 1-1,0-1 1,0 1 0,0-1-1,0 1 1,0 0 0,1-1-1,-1 1 1,0-1 0,0 1-1,-1-1 1,1 1 0,0-1-1,0 1 1,0 0-1,0-1 1,0 1 0,0-1-1,-1 1 1,1-1 0,0 1-1,0 0 1,-1-1 0,1 1-1,0 0 1,0-1 0,-1 1-1,1 0 1,-1-1 0,-16 3 1135,-16 17-943,21-7-226,1 1 0,0 0-1,0 1 1,1 0 0,1 0 0,0 1-1,2 1 1,-1-1 0,2 1 0,0 0-1,1 1 1,0 0 0,2-1 0,0 1-1,-1 23 1,4-39-87,0 1 0,0-1 0,0 0 0,1 1 0,-1-1 0,0 1 0,1-1 0,-1 0 0,1 0 0,0 1 0,-1-1 0,1 0 0,0 0 0,0 0 0,0 0 0,0 0 0,0 0 0,0 0 0,0 0 0,0 0 0,0 0 0,0 0 0,0-1 0,1 1 0,-1 0 0,0-1 0,1 1 0,-1-1 0,0 0 0,1 1 0,-1-1 0,0 0 0,1 0 0,-1 0 0,1 0 0,-1 0 0,0 0 0,1 0 0,2-1 0,4 0 0,1 0 0,-1-1 0,0 0 0,0-1 0,14-5 0,5-6 0,-1-1 0,-1-1 0,-1-1 0,0-1 0,-1-1 0,25-27 0,-18 13 0,-1-1 0,-1-1 0,34-59 0,-49 74 0,-1-2 0,-1 1 0,-1-2 0,-1 1 0,-1-1 0,-1-1 0,-1 1 0,4-35 0,-13 41 0,-6 14 0,-16 22 0,4 9 0,1 0 0,1 1 0,2 1 0,1 1 0,1 0 0,2 1 0,1 0 0,-13 56 0,21-66-270,0 1 0,1 0 0,1 0 0,1 0 0,1 0-1,2 0 1,4 28 0,-3-37-419,0-1 0,1 1 0,0-1 0,1 1-1,1-1 1,0-1 0,1 1 0,0-1 0,1 0 0,0-1-1,1 0 1,19 18 0,-5-11-16890</inkml:trace>
</inkml:ink>
</file>

<file path=ppt/ink/ink1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52.949"/>
    </inkml:context>
    <inkml:brush xml:id="br0">
      <inkml:brushProperty name="width" value="0.025" units="cm"/>
      <inkml:brushProperty name="height" value="0.025" units="cm"/>
    </inkml:brush>
  </inkml:definitions>
  <inkml:trace contextRef="#ctx0" brushRef="#br0">3532 207 4132,'-1478'-12'5413,"1330"15"-5301,2 7 0,-1 6 0,2 6 0,-182 52 0,241-48-60,2 4-1,1 3 1,2 4 0,1 3-1,2 3 1,2 4 0,3 4-1,-90 77 1,126-93-28,0 1 0,2 1 0,2 2 0,2 2 0,1 1 0,-43 82 0,63-104-30,1 1 0,0 1 1,2 0-1,0 0 0,2 0 0,0 0 0,1 1 1,2 0-1,0 0 0,2 0 0,0 0 1,1 0-1,2 0 0,0-1 0,2 1 1,0-1-1,13 33 0,-1-18 1,2-1 1,1-1-1,2-1 1,1-1-1,2-1 0,1-1 1,1-1-1,2-1 1,59 45-1,-18-23 2,1-4 0,3-2 0,128 56-1,-79-51 59,3-6 0,1-5 0,2-6-1,230 29 1,539-18 227,-472-56 328,436-69 1,412-141 1109,-254-26-1385,-29-90 659,-973 331-960,199-88 319,-182 78-204,0-3 0,-1-1 0,56-45 0,-82 59-57,-1 0 0,1-1 0,-1 0 0,-1 0 0,1 0 0,-1-1 0,-1 0 0,0 0 0,0-1 0,0 1 0,-1-1 0,-1 0 0,0 0 0,0 0 0,-1-1 0,0 1 0,-1-1 0,0 1 0,-1-1 0,-1-12 0,-1 6 30,-1 1 1,-1-1 0,0 1 0,-2 0 0,1 0-1,-2 0 1,0 1 0,-1 0 0,-1 1 0,0-1 0,-20-23-1,-7-1-30,-1 1 0,-2 2-1,-2 2 1,-1 1 0,-1 3-1,-2 1 1,-59-28-1,-34-7 45,-182-58-1,28 26-117,-4 12 1,-3 14-1,-3 13 0,-3 13 1,-1 14-1,-367 10 0,483 30-357,0 8-1,2 9 1,1 7 0,1 9-1,3 8 1,-338 143 0,-74 92-4764,506-241 3730,-271 134-5860</inkml:trace>
</inkml:ink>
</file>

<file path=ppt/ink/ink1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29:50.467"/>
    </inkml:context>
    <inkml:brush xml:id="br0">
      <inkml:brushProperty name="width" value="0.025" units="cm"/>
      <inkml:brushProperty name="height" value="0.025" units="cm"/>
    </inkml:brush>
  </inkml:definitions>
  <inkml:trace contextRef="#ctx0" brushRef="#br0">23145 836 16432,'-39'-6'142,"-1492"-198"1520,-242 98-923,-4 60 1554,-461-57-1337,226-6-841,54 4 352,283 15-133,0 35-359,1282 43-23,-2603 51 310,2649-20-269,-927 45-130,476-16-136,627-28 400,0 8-1,-268 80 0,-474 256-254,804-315 12,2 5 0,-106 72 1,176-101 106,2 2 0,0 2 0,2 1 0,1 1 0,1 2 1,2 1-1,1 1 0,-41 70 0,36-37 4,3 2 0,3 1 0,2 0 0,4 2 0,4 1 0,2 0-1,-5 80 1,1 536 24,19-686-18,36 553 101,34-2 170,-28-247-123,-39-282-129,91 671 504,31-6-315,-116-646-223,3-1 0,27 69 1,-32-98-4,0 0-1,1 0 1,1-1 0,0 0 0,1-1 0,0 0 0,2 0 0,-1-1-1,1 0 1,21 14 0,5-1-21,1-2 0,2-1 0,0-3 0,46 16 0,-8-9 34,109 21 1,-75-28-42,206 9 0,118-29 25,-421 0 18,1092-90-225,-515 29 203,642-25-378,-320 26-317,329-13 705,123-9 1090,41-104-1028,-200 18-69,-1182 166 21,233-19 31,-193 19-9,125 12-1,-176-7 0,0 0-1,-1 1 1,1 1-1,-1 0 1,1 1-1,-1 1 1,-1 0-1,1 1 1,-1 1-1,0-1 1,-1 2-1,0 0 1,19 18-1,-19-14 45,-1 1-1,-1-1 1,0 2 0,-1-1-1,0 2 1,-1-1 0,-1 1-1,0 0 1,-2 0-1,1 1 1,3 28 0,0 16 29,-2 1 1,-4-1 0,-2 1 0,-3 0 0,-12 73 0,-73 305-40,43-244-23,-41 318 21,74-399-83,5 0 0,14 175 0,-5-255-3,2 0 1,2-1-1,0 1 1,3-1-1,1-1 1,1 1-1,2-2 0,20 35 1,-19-43-3,1 0 1,1-1-1,1-1 1,0-1-1,2-1 1,1 0-1,1-1 1,0-2-1,1 0 1,40 21-1,-2-8 35,2-2-1,1-4 1,1-2-1,1-3 0,107 16 1,347 17 280,-517-52-279,1076 46 54,102 7-228,-556-4 200,938 41 101,-755-101-141,-5-69-16,-717 63-16,-1-4 0,-1-4 0,-1-4 0,-1-3 0,-2-3 0,142-87 0,-211 115 29,288-182-300,-209 127 243,103-94 1,-150 116 77,-1-3 0,-3 0 0,66-95 0,-83 102 21,-1 0-1,-2-2 1,-2 0-1,-1-1 1,-2-1-1,13-58 1,-2-60 216,-6-2 0,-3-162 0,-12 67-247,-52-472-1,-50 93 81,93 609-103,1-1 0,2 1 0,0-1 0,2 1 0,0-1 1,2 1-1,1-1 0,1 1 0,2 0 0,0 0 0,1 0 0,20-43 0,31-36 37,4 3 0,111-136 0,50-78 7,-61 27 11,-89 152 53,5 3 0,96-121 0,386-386-1253,-332 390 285,-193 209 868,-1 2 17,1 2 0,1 1 0,46-35 0,-77 68 29,0 0 0,0 0 0,0 0 0,1 0 0,-1 1 0,1 0 0,0 0-1,0 0 1,0 1 0,-1 0 0,1 0 0,0 0 0,1 1 0,-1 0 0,0 0 0,0 0 0,0 1 0,0 0 0,0 0 0,-1 1-1,1 0 1,9 3 0,6 6 264,0 1 0,-1 0-1,0 1 1,27 24 0,-6-5-168,3 0-161,1-2 0,1-2 0,2-2 0,0-2 0,2-3 0,0-1 0,1-3 0,1-2 0,1-2 0,0-2 0,0-3 0,57 2 0,-47-10 74,0-2-1,0-3 0,0-3 1,-1-3-1,-1-2 0,0-3 0,0-2 1,-2-3-1,0-3 0,-2-2 1,-1-3-1,-1-2 0,91-69 1,128-80 4161,-271 178-4204,0-1 1,1 0 0,-1-1-1,0 1 1,0-1 0,-1 1-1,1-1 1,-1 0 0,0 0-1,0 0 1,0 0 0,0 0-1,-1 0 1,0-1-1,0 1 1,0-1 0,0 1-1,-1 0 1,1-1 0,-1 1-1,-1-6 1,1-7-93,-1-1 0,-1 0 0,-1 1 0,-5-20 0,-5-4 31,-1 1 1,-3 0-1,-1 1 0,-2 1 1,-1 1-1,-2 0 1,-43-51-1,-1 10 58,-4 3 0,-82-68 0,35 43 187,-4 4 1,-4 7-1,-180-98 1,220 142 34,-3 4 1,-1 4 0,-2 4 0,-1 4 0,-2 4 0,-138-18 0,-317 24-304,30 5-3868,473 8 1993,-66-17 0,11-10-3393,-10-19-6315</inkml:trace>
</inkml:ink>
</file>

<file path=ppt/ink/ink1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7:46.639"/>
    </inkml:context>
    <inkml:brush xml:id="br0">
      <inkml:brushProperty name="width" value="0.025" units="cm"/>
      <inkml:brushProperty name="height" value="0.025" units="cm"/>
    </inkml:brush>
  </inkml:definitions>
  <inkml:trace contextRef="#ctx0" brushRef="#br0">843 242 12620,'-104'-18'-33,"2"-4"0,0-5 0,1-4 0,-146-67-1,204 82 857,43 16-802,0 0-1,0 0 1,0 0 0,0 0 0,0 0 0,0 0-1,0 0 1,0 0 0,0 0 0,0 0-1,0 1 1,-1-1 0,1 0 0,0 0-1,0 0 1,0 0 0,0 0 0,0 0 0,0 0-1,0 0 1,0 0 0,0 0 0,0 0-1,0 0 1,0 0 0,-1 0 0,1 0 0,0 0-1,0 0 1,0 0 0,0 0 0,0 0-1,0 0 1,0 0 0,0 0 0,0 0 0,-1 0-1,1 0 1,0 0 0,0 0 0,0 0-1,24 13 111,-4-5-146,1 0 1,0-1-1,0-1 0,1-2 0,0 0 0,43 2 0,141-9 54,-170 1-38,375-30-9,20-1 582,953 16 1459,-980 18-1589,-237 0-355,1 6 1,-1 9-1,243 52 1,-378-61-41,0 1 0,-1 2-1,0 1 1,-1 1 0,49 27 0,-78-38-38,0-1-1,0 1 1,0 0-1,0-1 1,0 1 0,0 0-1,0-1 1,0 1-1,0 0 1,0 0-1,-1 0 1,1 0-1,0 0 1,-1 0-1,1 0 1,0 0 0,-1 0-1,0 0 1,1 0-1,-1 1 1,1 0-1,-2-1 11,1-1-1,0 1 0,-1 0 0,1-1 1,-1 1-1,1 0 0,-1-1 1,1 1-1,-1-1 0,0 1 0,1-1 1,-1 1-1,0-1 0,1 1 1,-1-1-1,0 0 0,1 1 0,-1-1 1,0 0-1,0 0 0,0 1 1,-1-1-1,-60 6 705,54-6-739,-776 6 187,-10 0-85,-785 64 313,888-17-63,334-21 55,255-26-724,185-4-78,133-12 0,84-29 449,-73 8-132,1014-29 411,4 123-206,-1138-55-224,873 64 339,2-45-5737,-649-31-427</inkml:trace>
</inkml:ink>
</file>

<file path=ppt/ink/ink1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1.475"/>
    </inkml:context>
    <inkml:brush xml:id="br0">
      <inkml:brushProperty name="width" value="0.025" units="cm"/>
      <inkml:brushProperty name="height" value="0.025" units="cm"/>
    </inkml:brush>
  </inkml:definitions>
  <inkml:trace contextRef="#ctx0" brushRef="#br0">0 841 9513,'18'-7'1276,"526"-179"2804,800-143-2688,92 90 3081,-1176 202-3984,342-3-1,-581 39-502,-17 1-17,0-1 1,1 1 0,-1 0-1,0 0 1,0 0 0,0 1-1,1-1 1,-1 1-1,0 0 1,0 0 0,6 3-1,-10-4-12,0 0 0,0 1-1,1-1 1,-1 0-1,0 0 1,0 1 0,0-1-1,1 0 1,-1 0 0,0 1-1,0-1 1,0 0 0,0 1-1,0-1 1,0 0 0,0 1-1,0-1 1,0 0 0,0 1-1,0-1 1,0 0 0,0 1-1,0-1 1,0 0 0,0 1-1,0-1 1,0 0 0,0 0-1,0 1 1,0-1 0,-1 0-1,1 1 1,0-1-1,0 0 1,0 0 0,-1 1-1,1-1 1,0 0 0,0 0-1,-1 0 1,1 1 0,0-1-1,0 0 1,-1 0 0,1 0-1,0 0 1,-1 1 0,1-1-1,0 0 1,0 0 0,-1 0-1,1 0 1,0 0 0,-1 0-1,1 0 1,-1 0 0,-24 8-2265,-30 1-2747</inkml:trace>
</inkml:ink>
</file>

<file path=ppt/ink/ink1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1.911"/>
    </inkml:context>
    <inkml:brush xml:id="br0">
      <inkml:brushProperty name="width" value="0.025" units="cm"/>
      <inkml:brushProperty name="height" value="0.025" units="cm"/>
    </inkml:brush>
  </inkml:definitions>
  <inkml:trace contextRef="#ctx0" brushRef="#br0">951 6 9929,'0'0'3348,"-9"-3"-2195,2 2-1119,0 0 0,0 1 0,0-1 1,0 1-1,0 1 0,0-1 0,0 1 1,0 0-1,0 1 0,1 0 1,-1 0-1,1 0 0,-1 1 0,-10 6 1,-20 11 21,-46 35 1,38-24 47,-49 30 75,-402 293 3608,488-348-3725,-40 40 224,46-44-283,1 0-1,-1 0 1,0 0-1,1 1 1,0-1-1,-1 0 1,1 0-1,0 1 1,0-1-1,0 1 1,1-1-1,-1 1 1,0-1-1,1 1 1,0 0-1,0-1 1,0 1-1,0-1 1,0 1-1,1 4 1,-1-6-6,1 1 0,-1-1 0,1 0 0,0 0 0,-1 0 0,1 0 0,0 0-1,0 0 1,-1-1 0,1 1 0,0 0 0,0 0 0,0 0 0,0-1 0,0 1 0,0 0 0,0-1 0,1 1 0,-1-1 0,0 0 0,0 1 0,3 0 0,30 0 23,-22-1-8,25-1 72,0-1-1,0-3 0,58-13 0,114-43 205,-102 28-236,727-195-1206,-604 167-2715,-29 6-2815</inkml:trace>
</inkml:ink>
</file>

<file path=ppt/ink/ink1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2.548"/>
    </inkml:context>
    <inkml:brush xml:id="br0">
      <inkml:brushProperty name="width" value="0.025" units="cm"/>
      <inkml:brushProperty name="height" value="0.025" units="cm"/>
    </inkml:brush>
  </inkml:definitions>
  <inkml:trace contextRef="#ctx0" brushRef="#br0">1 1 17905,'0'0'64,"0"80"0,0-30 224,0 1-63,0-3-161,0-5-32,0-3 0,3-10-449,0-3-1729,-3-9-1281,0-7-2851</inkml:trace>
</inkml:ink>
</file>

<file path=ppt/ink/ink1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3.018"/>
    </inkml:context>
    <inkml:brush xml:id="br0">
      <inkml:brushProperty name="width" value="0.025" units="cm"/>
      <inkml:brushProperty name="height" value="0.025" units="cm"/>
    </inkml:brush>
  </inkml:definitions>
  <inkml:trace contextRef="#ctx0" brushRef="#br0">1 94 14478,'0'0'1147,"14"-9"-244,9-4-345,1 2-1,-1 0 1,2 1 0,-1 2 0,43-10 0,-36 13-112,0 1-1,0 1 1,0 2 0,0 1 0,51 6-1,-80-6-438,1 0 0,-1 1 0,0-1 0,1 1 0,-1-1 0,1 1-1,-1 0 1,0 0 0,0 0 0,0 0 0,0 1 0,1-1 0,-1 1-1,-1-1 1,1 1 0,0-1 0,0 1 0,-1 0 0,1 0 0,-1 0 0,1 0-1,-1 0 1,0 0 0,0 0 0,0 1 0,0-1 0,0 0 0,0 1-1,-1-1 1,1 0 0,-1 1 0,0-1 0,0 1 0,0-1 0,0 4 0,-1 1 121,0-1 0,-1 1 0,0-1 0,0 0 0,-1 1 0,1-1 0,-1-1 0,-1 1 0,1 0-1,-1-1 1,0 1 0,-5 4 0,-14 13 333,0-1 0,-2-1 0,0-2 0,-2 0 0,-51 27 0,78-46-470,-1 0 1,1 0-1,0 0 0,-1 0 1,1 0-1,-1 0 0,1 0 1,0 1-1,-1-1 1,1 0-1,0 0 0,-1 0 1,1 1-1,0-1 1,-1 0-1,1 1 0,0-1 1,-1 0-1,1 1 0,0-1 1,0 0-1,0 1 1,-1-1-1,1 0 0,0 1 1,0-1-1,0 0 1,0 1-1,0-1 0,-1 1 1,1-1-1,0 1 0,0-1 1,0 0-1,0 1 1,0-1-1,0 1 0,1 0 1,16 7-231,37 1-19,-48-8 231,2 0 18,8 1-157,1 0 0,-1 1 0,27 9-1,-40-10 122,0-1-1,0 0 1,0 1 0,0 0-1,0 0 1,0 0-1,-1 0 1,1 0-1,-1 0 1,5 5-1,-6-5 27,0-1-1,0 1 1,-1 0-1,1-1 1,0 1 0,-1 0-1,1-1 1,-1 1-1,0 0 1,1-1-1,-1 1 1,0 0 0,0 0-1,0 0 1,0-1-1,-1 1 1,1 0-1,0 0 1,-1-1 0,1 1-1,-2 3 1,-2 1 148,1-1-1,-1 1 1,0-1 0,0 0 0,-1 0-1,0 0 1,0 0 0,0-1 0,0 0-1,-1 0 1,1 0 0,-12 5 0,-78 33 2137,93-42-2240,-13 6 278,-1 0 1,-1-1-1,1-1 0,-1 0 1,1-1-1,-1-1 0,0-1 0,0 0 1,0-1-1,-21-3 0,34 1-337,0 1-1,1 0 0,0-1 1,-1 0-1,1 0 1,0 0-1,0 0 0,0 0 1,0 0-1,-4-5 1,6 6-80,0 1 0,1-1 0,-1 0 1,1 1-1,-1-1 0,1 0 1,-1 0-1,1 1 0,-1-1 0,1 0 1,-1 0-1,1 1 0,0-1 0,0 0 1,-1 0-1,1 0 0,0 0 1,0 0-1,0 1 0,0-1 0,0 0 1,0 0-1,0 0 0,0 0 1,0 0-1,1 0 0,-1 1 0,0-1 1,0 0-1,1 0 0,-1 0 1,1 1-1,-1-1 0,1 0 0,-1 0 1,1 1-1,-1-1 0,1 0 1,-1 1-1,1-1 0,0 1 0,-1-1 1,1 1-1,0-1 0,0 1 1,0-1-1,-1 1 0,1 0 0,1-1 1,16-6-3038,-1 1 1,33-6-1,-31 7 699,28-5-3971</inkml:trace>
</inkml:ink>
</file>

<file path=ppt/ink/ink1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3.376"/>
    </inkml:context>
    <inkml:brush xml:id="br0">
      <inkml:brushProperty name="width" value="0.025" units="cm"/>
      <inkml:brushProperty name="height" value="0.025" units="cm"/>
    </inkml:brush>
  </inkml:definitions>
  <inkml:trace contextRef="#ctx0" brushRef="#br0">23 96 18097,'0'0'9449,"-4"11"-8734,-1 2-479,2-8-168,1 0 0,0 0 0,1 0 1,-1 0-1,1 1 0,0-1 1,0 0-1,1 1 0,-1 6 1,2-11-61,-1 0 0,0 0 0,1 0 0,-1 0 0,0 0 0,1 0 0,-1 0 1,1-1-1,-1 1 0,1 0 0,0 0 0,-1-1 0,1 1 0,0 0 0,0-1 0,-1 1 1,1 0-1,0-1 0,0 1 0,0-1 0,0 0 0,0 1 0,-1-1 0,1 0 1,0 1-1,0-1 0,0 0 0,0 0 0,0 0 0,0 0 0,0 0 0,0 0 1,0 0-1,0 0 0,0 0 0,2-1 0,40-6 231,-27 1-176,0-1 1,0-1 0,18-11 0,-24 12-76,0 1 1,0 0 0,0 1 0,1 0 0,0 1 0,0 0 0,0 1 0,0 0 0,23-2 0,-33 5 4,-1 1 0,1-1-1,0 1 1,0-1 0,-1 1 0,1-1 0,0 1-1,0 0 1,-1-1 0,1 1 0,-1 0 0,1-1-1,-1 1 1,1 0 0,-1 0 0,1 0 0,-1 0-1,0-1 1,1 1 0,-1 0 0,0 0 0,0 0-1,0 0 1,0 0 0,0 0 0,0 0 0,0 0-1,0-1 1,0 2 0,0 38 221,-1-30-137,1-9-87,0 0-1,0 1 1,-1-1 0,1 0 0,0 0 0,0 0 0,0 1 0,0-1 0,1 0 0,-1 0 0,0 0 0,0 1-1,1-1 1,-1 0 0,1 0 0,-1 0 0,1 0 0,-1 0 0,1 0 0,0 0 0,-1 0 0,1 0-1,0 0 1,0 0 0,0-1 0,0 1 0,0 0 0,0 0 0,0-1 0,0 1 0,0-1 0,2 2 0,-1-3-84,1 1 1,-1 0 0,1-1-1,-1 1 1,1-1 0,-1 0 0,1 0-1,-1 0 1,0 0 0,1 0-1,-1-1 1,0 1 0,0-1-1,0 1 1,2-3 0,8-7-1480,0 0 1,-1 0 0,-1-1-1,0-1 1,-1 0-1,0 0 1,-1-1-1,12-25 1,1-13-6142</inkml:trace>
</inkml:ink>
</file>

<file path=ppt/ink/ink1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3.746"/>
    </inkml:context>
    <inkml:brush xml:id="br0">
      <inkml:brushProperty name="width" value="0.025" units="cm"/>
      <inkml:brushProperty name="height" value="0.025" units="cm"/>
    </inkml:brush>
  </inkml:definitions>
  <inkml:trace contextRef="#ctx0" brushRef="#br0">75 0 12748,'0'0'2792,"-2"11"-272,-6 25-56,-14 41 0,12-49-1606,2 1 1,0 1-1,2-1 0,-4 54 0,10-77-814,0 4-42,0-1-1,0 0 0,1 0 1,1 0-1,2 12 0,-3-20 11,-1 1-1,1-1 1,-1 1-1,1-1 1,-1 0-1,1 1 1,0-1-1,0 0 0,0 0 1,0 1-1,0-1 1,0 0-1,0 0 1,0 0-1,0 0 1,0-1-1,0 1 1,1 0-1,-1 0 1,0-1-1,1 1 1,-1-1-1,1 1 0,-1-1 1,0 1-1,1-1 1,-1 0-1,1 0 1,-1 0-1,1 0 1,-1 0-1,1 0 1,-1 0-1,1 0 1,-1-1-1,1 1 1,-1 0-1,1-1 1,-1 1-1,0-1 0,3-1 1,4-3 110,0-1 0,0 0-1,0 0 1,-1-1 0,0 1 0,0-2 0,-1 1 0,10-15-1,6-6-53,-12 16-378,99-104 624,-57 72-5694</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2.113"/>
    </inkml:context>
    <inkml:brush xml:id="br0">
      <inkml:brushProperty name="width" value="0.025" units="cm"/>
      <inkml:brushProperty name="height" value="0.025" units="cm"/>
    </inkml:brush>
  </inkml:definitions>
  <inkml:trace contextRef="#ctx0" brushRef="#br0">50 17 19122,'0'0'4730,"-6"12"-860,-2 9-3176,1 0 0,1 0 0,1 1 0,0 0 0,2 0 0,-1 38 0,4-60-693,-1 29 57,2 0 1,0-1-1,10 49 0,-10-70-61,1 1 1,1-1-1,0 0 0,0 1 1,0-1-1,1-1 1,-1 1-1,8 9 0,-8-13 2,0 0 0,0 0-1,0-1 1,0 1 0,0-1 0,1 1-1,-1-1 1,1 0 0,-1 0-1,1-1 1,0 1 0,0-1-1,0 0 1,0 0 0,0 0 0,0 0-1,4 0 1,-2-2 1,-1 1 0,0-1 0,0 0 0,1 0 0,-1 0 0,0-1 0,0 0 0,0 0 0,0 0 0,0-1 0,-1 1 0,1-1 0,-1 0 0,0 0 0,0-1 0,0 0 0,0 1 0,0-1 0,-1 0 0,1-1 0,-1 1 0,-1-1 0,1 1 0,4-10 0,1-2 0,-1-1 0,-1 1 0,-1-1 0,0 0 0,-1 0 0,3-26 0,-5 28 0,-2 0 0,0 0 0,0 1 0,-1-1 0,-1 0 0,-1 0 0,0 1 0,-1-1 0,0 1 0,-10-20 0,12 29 0,-1-1 0,0 1 0,-1-1 0,1 1 0,-1 0 0,0 1 0,0-1 0,-1 0 0,1 1 0,-1 0 0,0 0 0,0 1 0,-1 0 0,1-1 0,-1 2 0,1-1 0,-1 1 0,0-1 0,0 2 0,0-1 0,0 1 0,-1 0 0,1 0 0,0 0 0,0 1 0,-1 0 0,-6 1 0,10-1-57,-1 1 0,0-1 0,0 1 0,0 0 0,1 0 0,-1 1 0,0-1-1,1 1 1,-1 0 0,1 0 0,0 0 0,-1 0 0,1 0 0,0 1 0,0-1 0,1 1 0,-1 0 0,0 0 0,1 0 0,0 0 0,0 1 0,0-1-1,0 0 1,-2 6 0,0 1-861,1 1 0,0 0 0,1 0 0,0 1 0,0-1 0,1 0 0,1 14 0,0-3-13981</inkml:trace>
</inkml:ink>
</file>

<file path=ppt/ink/ink1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4.085"/>
    </inkml:context>
    <inkml:brush xml:id="br0">
      <inkml:brushProperty name="width" value="0.025" units="cm"/>
      <inkml:brushProperty name="height" value="0.025" units="cm"/>
    </inkml:brush>
  </inkml:definitions>
  <inkml:trace contextRef="#ctx0" brushRef="#br0">25 0 9161,'0'0'3843,"-19"57"-255,13-35-706,6-6-960,0-3-384,6-5-673,10-4-449,7-3-192,-2-1-128,5 0-2370,-4-10-2723,1-7-7110</inkml:trace>
</inkml:ink>
</file>

<file path=ppt/ink/ink1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4.460"/>
    </inkml:context>
    <inkml:brush xml:id="br0">
      <inkml:brushProperty name="width" value="0.025" units="cm"/>
      <inkml:brushProperty name="height" value="0.025" units="cm"/>
    </inkml:brush>
  </inkml:definitions>
  <inkml:trace contextRef="#ctx0" brushRef="#br0">28 1 15503,'0'0'2690,"-3"10"-1158,-4 22-73,0 0 0,3 1 0,-2 39 0,5-49-1252,1-1 1,2 0-1,0 0 0,1 0 1,1 0-1,9 26 0,-13-46-125,0-1 0,0 1-1,1-1 1,-1 0 0,1 0-1,-1 1 1,1-1 0,0 0-1,0 0 1,-1 1 0,1-1-1,0 0 1,0 0 0,0 0-1,0 0 1,0 0 0,0-1-1,0 1 1,1 0 0,-1 0 0,0-1-1,0 1 1,1 0 0,-1-1-1,0 0 1,1 1 0,-1-1-1,3 1 1,-1-2 31,0 1 1,0-1-1,0 0 0,-1 0 1,1 0-1,0-1 0,0 1 1,-1 0-1,1-1 0,-1 0 1,0 0-1,5-3 0,7-9 83,-1-1-1,-1 0 1,12-18-1,-22 31-217,32-48 91,-2-1 1,38-83-1,-67 120-1055,-9 16-3805,-15 16-6600,7-2-2110</inkml:trace>
</inkml:ink>
</file>

<file path=ppt/ink/ink1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5.054"/>
    </inkml:context>
    <inkml:brush xml:id="br0">
      <inkml:brushProperty name="width" value="0.025" units="cm"/>
      <inkml:brushProperty name="height" value="0.025" units="cm"/>
    </inkml:brush>
  </inkml:definitions>
  <inkml:trace contextRef="#ctx0" brushRef="#br0">0 410 7976,'0'0'12032,"9"5"-10852,-4-3-1135,0 0 0,0-1-1,-1 1 1,1-1 0,0 0-1,0 0 1,0 0 0,0-1 0,1 1-1,-1-1 1,0-1 0,0 1 0,0-1-1,0 0 1,0 0 0,0 0 0,0-1-1,-1 1 1,1-1 0,5-3 0,62-35-2009,-67 37 1810,-1 0 0,0 0 0,0 0 0,0 0 0,-1-1 0,1 0-1,-1 0 1,0 0 0,0 0 0,0 0 0,0 0 0,-1-1 0,4-8-1,-6 13 181,0 0-1,0 0 0,0 0 0,0-1 0,0 1 0,1 0 1,-1 0-1,0 0 0,0-1 0,0 1 0,0 0 0,0 0 0,0 0 1,0 0-1,0-1 0,0 1 0,0 0 0,0 0 0,0 0 1,0-1-1,0 1 0,0 0 0,0 0 0,0 0 0,-1-1 1,1 1-1,0 0 0,0 0 0,0 0 0,0 0 0,0 0 1,0-1-1,0 1 0,-1 0 0,1 0 0,0 0 0,0 0 1,0 0-1,0 0 0,0-1 0,-1 1 0,1 0 0,0 0 0,0 0 1,0 0-1,-1 0 0,1 0 0,0 0 0,0 0 0,0 0 1,0 0-1,-1 0 0,-13 6 762,-12 14 418,-3 17 464,28-35-1588,0 0 0,0-1 1,-1 1-1,1 0 0,0 0 0,0 0 1,1 0-1,-1 0 0,0 0 0,1 0 1,-1 0-1,1 1 0,0-1 0,-1 0 1,1 0-1,0 0 0,0 0 0,1 1 1,0 2-1,3-3-24,1-1 1,0 0-1,0 0 1,0-1 0,0 0-1,0 0 1,0 0-1,9-1 1,-4 0-42,141-3-534,-139 10 874,-11-5-335,-1-1-1,1 1 0,-1-1 1,1 1-1,-1-1 1,0 0-1,1 1 1,0-1-1,-1 0 0,1 1 1,-1-1-1,1 0 1,-1 0-1,1 1 1,0-1-1,-1 0 1,1 0-1,-1 0 0,1 0 1,0 0-1,-1 0 1,1 0-1,0 0 1,-1 0-1,1 0 0,-1 0 1,1-1-1,0 1 1,-1 0-1,1 0 1,-1-1-1,1 1 0,0 0 1,-1-1-1,1 1 1,-1 0-1,1-1 1,0 0-1,5-4-23,0 0 0,-1 0 0,1-1 0,-1 1 0,-1-1 0,1 0-1,-1-1 1,0 1 0,5-11 0,27-73-2030,-12 29-830,-14 40 1637,1 1 0,0 0 0,2 0 0,24-28 0,-24 34 2227,0 0 1,1 2-1,22-17 0,-52 54 2469,-2 31-3695,15-46 503,-6 22-36,3 0 0,0 1 0,2-1-1,2 1 1,1 0 0,4 39 0,-2-64-229,0 0 1,1 1 0,0-1 0,0 0 0,1 0-1,7 14 1,-9-20 10,-1 0 1,1 0-1,0 0 0,0 0 0,0 0 1,1-1-1,-1 1 0,0 0 0,1-1 1,-1 1-1,1-1 0,-1 1 0,1-1 1,0 0-1,0 0 0,-1 0 0,1 0 1,0 0-1,0 0 0,0 0 0,0-1 1,0 1-1,0-1 0,0 1 0,0-1 1,0 0-1,1 0 0,-1 0 0,0 0 1,0 0-1,0-1 0,2 1 1,-2-2 64,0 1 1,1-1 0,-1 1 0,-1-1-1,1 0 1,0 0 0,0 1 0,-1-1-1,1-1 1,-1 1 0,0 0 0,1 0-1,-1 0 1,0-1 0,0 1 0,0 0-1,-1-1 1,1 1 0,-1-1 0,1 1-1,-1-1 1,0 1 0,0-1 0,0 0-1,-1-3 1,2 0-48,-2 1 0,1-1-1,-1 0 1,0 1 0,0-1-1,0 0 1,-1 1 0,0-1-1,0 1 1,-3-7-1,4 11-41,0-1 0,0 0-1,-1 1 1,1-1-1,0 0 1,-1 1-1,1 0 1,-1-1-1,1 1 1,-1 0 0,0 0-1,0 0 1,1 0-1,-1 0 1,0 0-1,0 0 1,0 1-1,0-1 1,0 1 0,0-1-1,0 1 1,0 0-1,-2 0 1,3 1 11,0 0 0,1 1 0,-1-1 1,1 1-1,-1-1 0,1 1 0,0-1 0,-1 1 0,1-1 1,0 1-1,0-1 0,0 1 0,0-1 0,1 1 1,-1-1-1,0 1 0,0-1 0,1 1 0,-1-1 1,2 3-1,1-2 10,-1 0 1,1 0 0,0 0 0,0 0-1,0 0 1,0-1 0,0 1 0,0-1-1,0 0 1,0 0 0,0 0-1,1 0 1,-1-1 0,6 1 0,55-1 225,-40 0-52,-8-1-2,1 0-1,0-1 0,0 0 1,-1-2-1,18-5 0,-24 6-104,-1 0 0,0-1 0,0 0-1,-1 0 1,1-1 0,-1-1 0,0 1-1,0-1 1,-1-1 0,9-8 0,-16 15-69,0 0 0,1 0-1,-1 0 1,0-1 0,1 1 0,-1 0 0,0 0 0,1-1 0,-1 1 0,0 0 0,0-1 0,0 1 0,1 0-1,-1-1 1,0 1 0,0 0 0,0-1 0,0 1 0,1 0 0,-1-1 0,0 1 0,0 0 0,0-1 0,0 1-1,0-1 1,0 1 0,0 0 0,0-1 0,0 1 0,0-1 0,0 1 0,-1 0 0,1-1 0,0 1-1,0 0 1,0-1 0,0 1 0,0 0 0,-1-1 0,1 1 0,0 0 0,-1-1 0,-20-2 258,-28 14-214,41-7-38,0 0 1,1 1-1,-1 1 0,1-1 1,0 1-1,-7 9 0,12-13-12,0 0-1,0 0 0,0 1 0,0-1 0,1 0 0,-1 1 1,1-1-1,-1 1 0,1 0 0,0-1 0,0 1 1,0 0-1,1 0 0,-1 0 0,1 0 0,-1-1 0,1 1 1,0 0-1,0 0 0,0 0 0,1 0 0,-1 0 0,2 4 1,-1-5-32,0 0 1,0-1 0,0 1-1,1-1 1,-1 1 0,0-1 0,1 0-1,-1 1 1,1-1 0,0 0-1,-1 0 1,1 0 0,0 0-1,0 0 1,-1 0 0,1-1 0,0 1-1,0-1 1,3 1 0,41 5-1119,-41-6 937,61 1-2928,-21-6-1901,23-13-6091</inkml:trace>
</inkml:ink>
</file>

<file path=ppt/ink/ink1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5.688"/>
    </inkml:context>
    <inkml:brush xml:id="br0">
      <inkml:brushProperty name="width" value="0.025" units="cm"/>
      <inkml:brushProperty name="height" value="0.025" units="cm"/>
    </inkml:brush>
  </inkml:definitions>
  <inkml:trace contextRef="#ctx0" brushRef="#br0">164 36 17328,'2'-16'615,"1"-4"1488,-4 31 1110,-7 38-2561,-28 91-1,11-51-229,0 9-249,-33 151 1254,51-205-4536,-1 80 0,9-111-831,3-11-1275</inkml:trace>
</inkml:ink>
</file>

<file path=ppt/ink/ink1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6.042"/>
    </inkml:context>
    <inkml:brush xml:id="br0">
      <inkml:brushProperty name="width" value="0.025" units="cm"/>
      <inkml:brushProperty name="height" value="0.025" units="cm"/>
    </inkml:brush>
  </inkml:definitions>
  <inkml:trace contextRef="#ctx0" brushRef="#br0">87 34 14189,'0'0'2024,"-1"9"-813,-34 189 2338,18-116-2116,3 1 0,-4 118 0,17-201-1391,1 1 1,0-1-1,0 1 1,0-1-1,0 1 0,0-1 1,0 0-1,0 1 1,0-1-1,0 1 0,0-1 1,0 1-1,0-1 1,1 0-1,-1 1 0,0-1 1,0 1-1,0-1 1,0 0-1,1 1 0,-1-1 1,0 0-1,0 1 1,1-1-1,-1 0 0,0 1 1,1-1-1,-1 0 1,0 1-1,1-1 0,-1 0 1,0 0-1,1 0 1,-1 1-1,1-1 0,-1 0 1,1 0-1,-1 0 1,0 0-1,1 0 0,-1 0 1,1 0-1,-1 0 1,1 0-1,-1 0 0,0 0 1,1 0-1,-1 0 1,1 0-1,-1 0 0,0 0 1,1-1-1,-1 1 1,1 0-1,-1 0 0,0 0 1,1-1-1,-1 1 1,0 0-1,1 0 1,-1-1-1,0 1 0,1 0 1,-1-1-1,0 1 1,1-1-1,23-23 1083,89-127 135,164-289 0,-329 489-19773,21-14 7638</inkml:trace>
</inkml:ink>
</file>

<file path=ppt/ink/ink1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6.586"/>
    </inkml:context>
    <inkml:brush xml:id="br0">
      <inkml:brushProperty name="width" value="0.025" units="cm"/>
      <inkml:brushProperty name="height" value="0.025" units="cm"/>
    </inkml:brush>
  </inkml:definitions>
  <inkml:trace contextRef="#ctx0" brushRef="#br0">1 200 13741,'0'0'4255,"12"-1"-1933,16-8-1046,0-1 0,-1-1 0,0-1-1,44-28 1,-64 36-1111,41-21 362,-45 24-509,0 0-1,1 0 0,-1 0 1,0 0-1,0 0 0,1 1 0,-1-1 1,0 1-1,1 0 0,-1 0 1,0 0-1,1 1 0,3 0 0,-6 0 4,1 1 1,-1-1-1,0 1 0,1 0 0,-1-1 0,0 1 0,0 0 0,0 0 0,0 0 0,-1 0 0,1-1 0,0 1 0,-1 0 0,1 1 0,-1-1 0,0 0 0,0 0 0,0 0 0,0 0 0,0 0 0,0 0 0,0 0 0,-1 2 0,-7 52 734,3-41-567,-5 31 366,11-46-507,0 0-1,0 1 1,0-1-1,0 0 1,0 0-1,0 0 1,0 0-1,0 0 1,-1 0-1,1 0 1,0 0-1,0-1 1,0 1-1,0 0 1,0-1-1,0 1 1,0 0-1,0-1 1,-1 1-1,1-1 1,0 1-1,0-1 1,1-1-1,7-7 63,0-1-1,-1 0 1,0-1-1,-1 0 1,0 0-1,0-1 1,8-20-1,25-41-26,-40 72-92,0 1-1,1 0 1,-1-1-1,0 1 1,0-1-1,1 1 0,-1 0 1,0-1-1,0 1 1,1 0-1,-1-1 1,0 1-1,1 0 1,-1-1-1,0 1 0,1 0 1,-1 0-1,1 0 1,-1-1-1,0 1 1,1 0-1,-1 0 1,1 0-1,-1 0 0,1 0 1,-1 0-1,0 0 1,1-1-1,-1 2 1,1-1-1,-1 0 1,1 0-1,-1 0 0,1 0 1,-1 0-1,0 0 1,1 0-1,-1 0 1,1 1-1,-1-1 1,0 0-1,1 0 0,-1 1 1,1-1-1,-1 0 1,0 0-1,1 1 1,-1-1-1,0 1 0,13 24-199,-5-9 217,-5-13-12,0 1 1,1-1-1,-1 0 1,1 0-1,0-1 1,0 1-1,0-1 1,0 1-1,0-1 1,1 0-1,-1-1 0,1 1 1,-1-1-1,1 0 1,0 0-1,-1-1 1,1 1-1,0-1 1,-1 0-1,1 0 1,0 0-1,0-1 0,-1 0 1,1 0-1,-1 0 1,8-3-1,-7 3 3,0-1-1,0 0 0,0 0 1,0-1-1,-1 1 0,1-1 1,-1 0-1,1 0 0,-1-1 1,0 1-1,0-1 0,0 0 1,-1 0-1,0 0 0,1 0 1,-2-1-1,1 1 0,0-1 0,-1 0 1,0 0-1,0 0 0,0 0 1,1-6-1,-3 10 2,1-1-1,-1 1 1,0-1 0,0 1-1,1-1 1,-1 1-1,0-1 1,-1 0 0,1 1-1,0-1 1,0 1-1,-1-1 1,1 1 0,-1-1-1,1 1 1,-1 0-1,1-1 1,-1 1 0,0 0-1,-1-3 1,1 4-7,0-1 0,0 1 0,0-1 1,0 1-1,0 0 0,0 0 0,0-1 0,0 1 0,0 0 1,0 0-1,0 0 0,0 0 0,-1 0 0,1 1 0,0-1 1,0 0-1,0 0 0,0 1 0,0-1 0,0 0 1,0 1-1,-1 0 0,-3 2-12,-1 0 0,1 0 0,0 1 0,0 0 0,0 0 0,0 0 0,1 1-1,-7 8 1,6-6 2,0 0-1,1 0 0,0 1 1,0 0-1,0 0 0,1 0 1,1 0-1,-1 1 0,1-1 1,0 1-1,1-1 0,0 1 1,1 9-1,0-17-98,1 0 0,-1 0 0,1 0 0,-1 1 1,1-2-1,0 1 0,-1 0 0,1 0 0,0 0 0,0 0 0,0 0 1,0-1-1,0 1 0,0 0 0,0-1 0,0 1 0,0-1 0,0 1 0,0-1 1,0 1-1,0-1 0,0 0 0,0 1 0,1-1 0,-1 0 0,0 0 1,0 0-1,0 0 0,0 0 0,2 0 0,39-5-3622,-29 0 2256,-1-1-1,1 0 1,-1-1-1,-1 0 0,1-1 1,12-12-1,-19 17 482,31-27-7208</inkml:trace>
</inkml:ink>
</file>

<file path=ppt/ink/ink1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7.426"/>
    </inkml:context>
    <inkml:brush xml:id="br0">
      <inkml:brushProperty name="width" value="0.025" units="cm"/>
      <inkml:brushProperty name="height" value="0.025" units="cm"/>
    </inkml:brush>
  </inkml:definitions>
  <inkml:trace contextRef="#ctx0" brushRef="#br0">109 269 10570,'0'0'10207,"-9"8"-8477,-7 7-735,2 1 1,-21 27 0,31-38-775,0 1 0,0 0 0,1 0 0,0 0 0,0 0 1,0 0-1,1 1 0,0 0 0,0-1 0,1 1 1,0 0-1,0 0 0,0 0 0,1 8 0,0-14-210,1 0 0,-1 0 0,1 0 0,-1 0-1,1 0 1,-1 0 0,1 0 0,0 0 0,-1 0 0,1 0-1,0-1 1,0 1 0,0 0 0,0-1 0,0 1-1,0 0 1,0-1 0,0 1 0,0-1 0,0 1 0,0-1-1,0 0 1,0 1 0,0-1 0,0 0 0,0 0 0,0 0-1,1 0 1,-1 0 0,0 0 0,0 0 0,0 0-1,0 0 1,2-1 0,41-10 288,-29 2-254,0-1 0,0 0 0,-1 0 0,-1-2 0,0 1 0,0-2 0,17-22 0,-14 15-80,-1 0 1,-1-1-1,-1-1 1,17-40-1,-58 99-726,-18 39 1090,8 10 813,35-79-1039,1 1 1,0 0-1,0 0 1,1 1 0,0-1-1,0 0 1,1 0 0,0 1-1,2 9 1,-2-17-93,1 1 1,0-1 0,-1 0-1,1 1 1,0-1 0,0 0-1,0 0 1,0 0 0,0 1-1,0-1 1,0 0 0,0 0-1,1-1 1,-1 1 0,0 0-1,1 0 1,-1-1 0,0 1-1,1 0 1,-1-1 0,1 0-1,-1 1 1,1-1 0,-1 0-1,1 1 1,-1-1 0,1 0-1,-1 0 1,1 0 0,-1-1-1,1 1 1,-1 0 0,1-1-1,2 0 1,2 0 35,-1 0 0,1 0 0,0-1 0,0 0 0,-1 0 0,1-1 0,9-5 0,0-6-40,0 0-1,-1-1 0,0 0 1,18-29-1,-15 22-110,30-34 0,-46 55-13,-11 30-150,0 6 439,10-34-164,0-1 0,0 1-1,0 0 1,0-1 0,0 1-1,0 0 1,1 0 0,-1-1 0,0 1-1,0-1 1,1 1 0,-1 0-1,0-1 1,1 1 0,-1-1 0,0 1-1,1-1 1,-1 1 0,1-1-1,-1 1 1,1-1 0,0 1-1,-1-1 1,1 1 0,-1-1 0,1 0-1,0 0 1,-1 1 0,1-1-1,-1 0 1,1 0 0,0 0 0,0 1-1,-1-1 1,1 0 0,0 0-1,-1 0 1,1 0 0,0 0-1,-1 0 1,1-1 0,0 1 0,-1 0-1,1 0 1,0 0 0,-1-1-1,1 1 1,0-1 0,7-1 32,-1 0 0,0-1 0,0 0 1,0-1-1,-1 0 0,1 0 0,-1 0 0,0 0 0,10-11 1,50-53 15,-59 59-50,9-9-80,-1-1-1,-2-1 0,0 0 0,0 0 1,-2-1-1,-1-1 0,0 0 0,-2 0 1,-1-1-1,8-34 0,-16 57 67,1 0-1,0 0 1,0 0 0,0 0-1,-1 0 1,1 0 0,0 0-1,0 0 1,0 0 0,0 0-1,-1 0 1,1 0 0,0 0-1,0 0 1,0 0-1,-1 0 1,1 0 0,0 0-1,0 0 1,0 0 0,-1 0-1,1 0 1,0 0 0,0 0-1,0 0 1,-1 0 0,1 0-1,0-1 1,0 1-1,0 0 1,0 0 0,0 0-1,-1 0 1,1 0 0,0-1-1,0 1 1,0 0 0,0 0-1,0 0 1,0 0 0,0-1-1,0 1 1,0 0-1,0 0 1,-1 0 0,1-1-1,0 1 1,0 0 0,0 0-1,0 0 1,0-1 0,0 1-1,0 0 1,1 0 0,-1 0-1,0-1 1,0 1 0,0 0-1,0 0 1,0 0-1,0 0 1,0-1 0,-18 23-122,-19 37 242,27-36 22,0 1-1,2 0 1,1 0 0,1 0 0,0 1 0,2 0 0,1 0 0,1 1 0,2-1 0,4 47 0,4-27-134,0 16 0,-17-67-176,-2-8-160,-26-50 295,-47-112 1,83 175 48,0 0-1,0 0 1,1-1-1,-1 1 0,1 0 1,-1 0-1,1-1 1,-1 1-1,1 0 0,0-1 1,0 1-1,0-1 1,0 1-1,0 0 0,0-1 1,0 1-1,0 0 1,0-1-1,0 1 0,1 0 1,-1-1-1,1 1 1,-1 0-1,1-1 0,-1 1 1,1 0-1,0 0 0,0 0 1,0 0-1,-1 0 1,1 0-1,0 0 0,0 0 1,0 0-1,1 0 1,-1 0-1,0 0 0,0 1 1,0-1-1,1 1 1,-1-1-1,0 1 0,0-1 1,2 0-1,7 0 33,0-1-1,0 1 1,0 1-1,0 0 1,12 1-1,-1 0-16,44-1-2140,0 0-3635,-20 0-2714</inkml:trace>
</inkml:ink>
</file>

<file path=ppt/ink/ink1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7.969"/>
    </inkml:context>
    <inkml:brush xml:id="br0">
      <inkml:brushProperty name="width" value="0.025" units="cm"/>
      <inkml:brushProperty name="height" value="0.025" units="cm"/>
    </inkml:brush>
  </inkml:definitions>
  <inkml:trace contextRef="#ctx0" brushRef="#br0">109 30 14638,'5'-23'4467,"-4"16"-1027,-4 18-2437,-38 135 3205,24-95-3530,2 1-1,2 1 1,3 0 0,-5 74-1,14-126-662,1 1 1,0-1-1,0 1 0,0-1 0,0 1 0,0-1 1,1 1-1,-1 0 0,0-1 0,1 1 0,-1-1 1,1 0-1,-1 1 0,1-1 0,0 1 1,0-1-1,0 0 0,-1 0 0,1 1 0,0-1 1,2 2-1,-1-3 14,-1 1 0,0-1-1,1 1 1,-1-1 0,1 0 0,-1 1 0,1-1 0,-1 0 0,1 0 0,-1 0 0,0 0-1,1 0 1,-1-1 0,1 1 0,-1 0 0,1-1 0,-1 1 0,2-1 0,6-4 94,0 1 0,0-1 0,-1 0 1,1-1-1,9-9 0,17-15-123,-1-1 0,-2-3 0,-1 0 0,-2-2 0,-1-1 0,-3-1 0,0-2 0,19-44 0,-42 76-485,-6 8-845,-15 14-3105,-24 28-6237,42-41 10287,-26 26-9854</inkml:trace>
</inkml:ink>
</file>

<file path=ppt/ink/ink1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8.936"/>
    </inkml:context>
    <inkml:brush xml:id="br0">
      <inkml:brushProperty name="width" value="0.025" units="cm"/>
      <inkml:brushProperty name="height" value="0.025" units="cm"/>
    </inkml:brush>
  </inkml:definitions>
  <inkml:trace contextRef="#ctx0" brushRef="#br0">1 371 11627,'0'0'7554,"7"8"-5349,-5-6-2143,0 1 142,1 0 0,0 1-1,0-2 1,0 1 0,0 0 0,1 0-1,-1-1 1,1 0 0,-1 0 0,1 0-1,0 0 1,0 0 0,0-1-1,0 0 1,0 0 0,0 0 0,0 0-1,0-1 1,7 1 0,5-1-491,-1-1 1,1 0-1,-1-1 0,0-1 1,0 0-1,26-10 1,-36 11 90,0 0 1,0 0-1,0-1 1,-1 0-1,1 0 1,0 0-1,-1 0 1,0-1-1,0 1 1,0-1-1,0 0 1,-1-1-1,1 1 1,-1-1-1,0 1 1,-1-1-1,1 0 1,-1 0 0,0 0-1,0 0 1,0 0-1,1-8 1,-3 13 230,0 0-1,0-1 1,0 1 0,0 0 0,0-1 0,0 1 0,0 0 0,-1-1 0,1 1 0,0 0 0,0-1 0,0 1-1,0 0 1,0 0 0,-1-1 0,1 1 0,0 0 0,0 0 0,0-1 0,-1 1 0,1 0 0,0 0-1,0 0 1,-1-1 0,1 1 0,0 0 0,-1 0 0,1 0 0,0 0 0,0 0 0,-1 0 0,1-1 0,0 1-1,-1 0 1,1 0 0,0 0 0,-1 0 0,1 0 0,0 0 0,-1 0 0,1 0 0,0 0 0,-1 1-1,1-1 1,0 0 0,0 0 0,-1 0 0,1 0 0,0 0 0,-1 1 0,1-1 0,0 0 0,0 0 0,-1 0-1,1 1 1,0-1 0,0 0 0,0 0 0,-1 1 0,1-1 0,0 1 0,-20 12 427,-27 41 1510,43-49-1769,1 0-1,0 1 1,0-1 0,0 0-1,0 1 1,1 0 0,0 0-1,0-1 1,-2 11 0,5-15-173,-1-1 1,0 1-1,1-1 1,-1 1-1,0-1 1,1 1-1,-1-1 1,1 1-1,-1-1 1,0 0-1,1 1 1,-1-1-1,1 0 1,0 1-1,-1-1 1,1 0-1,-1 1 1,1-1-1,-1 0 1,1 0-1,0 0 1,-1 0 0,1 0-1,-1 0 1,1 0-1,0 1 1,-1-2-1,1 1 1,0 0-1,-1 0 1,1 0-1,-1 0 1,1 0-1,0 0 1,-1-1-1,2 1 1,26-7 457,26-21-187,-45 23-425,-1 0 1,0 0-1,1 1 1,0 0-1,0 1 1,0 0-1,0 0 1,1 1-1,18-2 1,-27 4 116,0 0-1,0 1 1,0-1 0,0 1 0,-1-1 0,1 1-1,0-1 1,0 1 0,-1-1 0,1 1-1,0 0 1,-1-1 0,1 1 0,0 0 0,-1 0-1,1 0 1,-1-1 0,1 1 0,-1 0-1,0 0 1,1 0 0,-1 0 0,0 0 0,0 0-1,1 0 1,-1 0 0,0 0 0,0 0 0,0 0-1,0-1 1,0 1 0,0 0 0,-1 0-1,1 0 1,0 0 0,0 0 0,-1 1-1,0 0 17,1-1 0,0 0 0,0 0-1,-1 1 1,1-1 0,0 0 0,0 0-1,0 1 1,0-1 0,1 0-1,-1 0 1,0 1 0,0-1 0,1 0-1,-1 0 1,1 0 0,-1 1 0,1-1-1,0 0 1,-1 0 0,1 0-1,0 0 1,0 0 0,-1 0 0,1 0-1,0 0 1,0-1 0,2 2 0,1-1 31,0-1 1,0 0 0,0 0-1,1 0 1,-1-1 0,0 0-1,0 1 1,0-2 0,0 1-1,0 0 1,-1-1 0,1 1-1,0-1 1,0 0 0,-1 0-1,0-1 1,1 1 0,-1-1-1,0 0 1,5-5 0,9-10 16,-2 0 1,19-26-1,-27 34-42,15-24 31,-2-2 1,-1 0-1,-1-1 1,-3-1-1,-1 0 1,11-46-1,-38 131-112,-4 14 563,-14 99 0,28-141-460,2 0 1,0 0-1,1 0 1,1 0-1,1-1 1,0 1-1,2 0 1,0-1-1,1 0 1,8 21-1,-13-38-32,1 1 1,-1-1-1,0 0 0,1 0 0,0 1 0,-1-1 1,1 0-1,0 0 0,-1 0 0,1 0 0,0 0 1,0 0-1,0 0 0,0 0 0,0 0 1,0 0-1,0 0 0,0 0 0,3 0 0,-4-1 15,1 0-1,0-1 1,-1 1-1,1-1 0,-1 1 1,1-1-1,0 1 1,-1-1-1,1 1 0,-1-1 1,0 0-1,1 1 1,-1-1-1,1 0 0,-1 0 1,0 1-1,1-1 1,-1 0-1,0 0 0,0 1 1,0-1-1,0 0 1,0-1-1,6-56 1029,-6 44-828,1-1-83,-1 0-1,0 0 1,-1 0-1,-1 0 1,0 0-1,-1 0 1,0 0-1,-2 1 1,-7-20-1,16 39-134,-1 0-1,1 0 1,0-1 0,1 1 0,-1-1-1,1 0 1,0-1 0,0 1-1,0-1 1,0 0 0,0 0-1,1-1 1,0 1 0,-1-1-1,1 0 1,0-1 0,0 1-1,10 0 1,13 1 53,0-1 1,47-3-1,-58 1-34,-4-1 1,0 1 0,1-2 0,-1 0 0,0-1 1,0 0-1,-1-1 0,1 0 0,-1-1 0,0-1 0,0 0 0,0-1 0,-1 0 1,19-15-1,-30 22-21,0-1 0,0 0 0,0 0 0,0 0 0,1-1 0,-2 1 0,1 0 0,0 0 0,0 0 0,0-1 0,0 1 0,-1-1 1,1 1-1,-1 0 0,1-1 0,-1 1 0,1-1 0,-1 1 0,0-4 0,0 4-1,-1 0 0,1 1 1,-1-1-1,1 0 0,-1 0 0,1 0 1,-1 1-1,0-1 0,1 0 0,-1 1 1,0-1-1,1 1 0,-1-1 0,0 1 0,0-1 1,0 1-1,0-1 0,0 1 0,1 0 1,-1-1-1,0 1 0,-2 0 0,-5-2-1,-1 1 1,0 0-1,1 1 0,-1 0 0,-11 2 0,9 0 1,0 0 0,1 1 0,-1 0 0,1 1 0,0 1 0,0-1 0,1 1 0,-1 1 0,-11 9 0,17-13 0,1 1 0,-1-1 0,1 1 0,-1 0 0,1 0 0,0 1 0,0-1 0,0 0 0,1 1 0,-1 0 0,1 0 0,0 0 0,0 0 0,0 0 0,1 0 0,-1 0 0,1 0 0,0 1 0,0-1 0,1 0 0,-1 1 0,1-1 0,0 1 0,0-1 0,1 8 0,1-9-5,-1 0 0,1 0 0,0-1 0,0 1 0,0-1 0,0 1 0,0-1 0,1 0 0,-1 1 0,1-1 0,-1 0 0,1-1 1,0 1-1,-1 0 0,1-1 0,0 0 0,0 1 0,0-1 0,1-1 0,-1 1 0,0 0 0,5 0 0,14 2-170,-1 0-1,26-1 1,-35-2 25,22 1-2199,0-1 0,60-9 0,-5-14-6598</inkml:trace>
</inkml:ink>
</file>

<file path=ppt/ink/ink1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21.407"/>
    </inkml:context>
    <inkml:brush xml:id="br0">
      <inkml:brushProperty name="width" value="0.025" units="cm"/>
      <inkml:brushProperty name="height" value="0.025" units="cm"/>
    </inkml:brush>
  </inkml:definitions>
  <inkml:trace contextRef="#ctx0" brushRef="#br0">221 1 128,'0'0'18674,"-22"54"-17745,-5 5 320,-3 16-160,-4 19-288,-1 8-577,3-4-160,10-8-416,9-15-1186,8-19-576,5-25 1089,3-22-1473,12-9-3876</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2.597"/>
    </inkml:context>
    <inkml:brush xml:id="br0">
      <inkml:brushProperty name="width" value="0.025" units="cm"/>
      <inkml:brushProperty name="height" value="0.025" units="cm"/>
    </inkml:brush>
  </inkml:definitions>
  <inkml:trace contextRef="#ctx0" brushRef="#br0">0 216 10314,'0'0'15102,"2"10"-13089,0 2-1571,1-1 0,0 1-1,1-1 1,1 0 0,0 0 0,9 16 0,-11-22-317,0 0 0,0 0-1,1 0 1,-1-1 0,1 1-1,0-1 1,0 0 0,0 0 0,1 0-1,0 0 1,0-1 0,-1 0-1,2 0 1,-1 0 0,0-1 0,1 1-1,9 1 1,-13-4-125,-1 0 0,1 0 0,-1 0 0,1 0 0,-1-1 0,1 1 0,-1-1 0,1 1 0,-1-1 0,1 0 0,-1 1 0,1-1 0,-1 0 0,0 0 0,0 0 0,1 0 0,-1 0 0,0 0 0,0 0 0,0-1 0,0 1 0,0 0 0,-1 0 0,1-1 0,0 1 0,0-1 0,-1 1 0,1-1 0,0-2 0,13-53 0,-13 47 0,7-53 0,-2 0 0,-4-75 0,-2 107 0,14 68-2808,3 3-3182,-11-16-2124</inkml:trace>
</inkml:ink>
</file>

<file path=ppt/ink/ink1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22.340"/>
    </inkml:context>
    <inkml:brush xml:id="br0">
      <inkml:brushProperty name="width" value="0.025" units="cm"/>
      <inkml:brushProperty name="height" value="0.025" units="cm"/>
    </inkml:brush>
  </inkml:definitions>
  <inkml:trace contextRef="#ctx0" brushRef="#br0">111 0 17200,'0'0'1602,"-27"71"-1250,11-33-160,1 5-128,1 1 0,1-1-64,6-3 0,2-8-576,5-5-769,0-9-994,0-11 129,-5-7-96,-3-10-3844</inkml:trace>
</inkml:ink>
</file>

<file path=ppt/ink/ink1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22.667"/>
    </inkml:context>
    <inkml:brush xml:id="br0">
      <inkml:brushProperty name="width" value="0.025" units="cm"/>
      <inkml:brushProperty name="height" value="0.025" units="cm"/>
    </inkml:brush>
  </inkml:definitions>
  <inkml:trace contextRef="#ctx0" brushRef="#br0">1 129 14189,'0'0'1549,"11"-10"-727,3-2-553,1 1 1,1 0-1,0 1 1,0 0 0,1 2-1,1 0 1,30-10-1,-9 9 153,1 1 0,0 2 0,0 2-1,1 1 1,-1 2 0,41 5 0,-73-3-416,0 0 0,0 1 1,0 0-1,0 0 1,0 1-1,13 6 0,-19-8 12,-1-1 0,0 1 0,0 0 0,1-1 0,-1 1 0,0 0 0,0 0 0,0 0 0,0 0 0,0 0 0,0 0 0,0 0 0,-1 0-1,1 0 1,0 0 0,0 0 0,-1 1 0,1-1 0,-1 0 0,1 1 0,-1-1 0,0 0 0,1 1 0,-1-1 0,0 0 0,0 1 0,0-1 0,0 0-1,0 1 1,0-1 0,0 1 0,-1-1 0,1 0 0,0 1 0,-1-1 0,1 0 0,-1 1 0,1-1 0,-1 0 0,0 0 0,1 0 0,-1 0-1,0 0 1,0 1 0,0-1 0,0-1 0,0 1 0,-2 1 0,-18 16 323,-1-1 1,0-1-1,-2-1 1,0-1-1,-49 21 1,8-3 844,41-21-708,17-9-475,1 1-1,0-1 0,0 1 1,0 0-1,1 1 0,-1-1 1,1 1-1,0 0 1,-7 7-1,12-11-154,0 1 0,0-1 0,0 0 0,-1 1 0,1-1 0,0 0 1,0 1-1,0-1 0,0 0 0,0 1 0,0-1 0,0 1 0,0-1 0,0 0 0,0 1 0,0-1 0,0 0 1,0 1-1,0-1 0,0 0 0,1 1 0,-1-1 0,0 0 0,0 1 0,0-1 0,0 0 0,1 1 0,-1-1 0,0 0 1,0 1-1,1-1 0,-1 0 0,0 0 0,1 0 0,-1 1 0,0-1 0,1 0 0,-1 0 0,0 0 0,1 0 1,-1 1-1,0-1 0,1 0 0,0 0 0,19 4-3265,-16-3 2481,22 3-4339</inkml:trace>
</inkml:ink>
</file>

<file path=ppt/ink/ink1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23.381"/>
    </inkml:context>
    <inkml:brush xml:id="br0">
      <inkml:brushProperty name="width" value="0.025" units="cm"/>
      <inkml:brushProperty name="height" value="0.025" units="cm"/>
    </inkml:brush>
  </inkml:definitions>
  <inkml:trace contextRef="#ctx0" brushRef="#br0">171 111 16848,'0'0'3956,"-12"0"-2184,5 0-1655,0 0-1,0 1 1,0-1-1,0 1 1,0 1-1,0-1 1,0 1-1,1 1 1,-1-1-1,1 1 1,-1 0-1,1 0 1,0 1-1,0 0 1,1 0-1,-7 6 1,6-4-52,1-1 0,0 1 0,1 0 1,-1 0-1,1 1 0,0-1 1,-2 9-1,5-15-70,1 1-1,-1 0 1,1 0 0,0 0 0,0 0 0,-1 0-1,1 0 1,0 0 0,0 0 0,0 0-1,0 0 1,0 0 0,0 0 0,0 0-1,1 0 1,-1 0 0,0 0 0,0 0-1,1 0 1,-1 0 0,1 0 0,-1 0-1,1 1 1,1-1-11,-1 0 1,1-1-1,0 1 0,-1 0 0,1-1 0,0 1 1,-1-1-1,1 1 0,0-1 0,0 0 0,-1 1 0,1-1 1,0 0-1,0 0 0,-1 0 0,1-1 0,0 1 0,3-1 1,6-2-28,1-1 0,-1 0 1,0 0-1,0-1 0,0 0 1,0-1-1,-1-1 0,0 1 1,0-2-1,15-14 0,-7 5-70,0-1 0,-2-1 0,0 0-1,16-28 1,-23 31 389,-14 18 481,-16 22-167,16-18-557,0 1 1,0 0-1,1 0 1,0 1-1,1-1 1,-1 1-1,1-1 1,1 1-1,0 0 0,0 1 1,0-1-1,1 0 1,0 0-1,1 16 1,0-23-39,1 0 0,0 0 0,-1 1 0,1-1 0,0 0 1,-1 0-1,1 0 0,0 0 0,0 0 0,0 0 0,0 0 0,0-1 1,0 1-1,0 0 0,0 0 0,0-1 0,0 1 0,0-1 0,1 1 1,-1-1-1,0 1 0,0-1 0,1 0 0,-1 0 0,0 1 1,1-1-1,-1 0 0,0 0 0,0 0 0,1 0 0,-1-1 0,3 0 1,2 1-23,0-1 0,0 0 0,0-1 1,0 0-1,0 0 0,6-3 1,9-8 6,-1-2 1,0 0-1,-1-1 0,0-1 1,-2-1-1,0-1 1,-1 0-1,25-40 1,-63 90 477,-16 26-330,36-53-125,0 0 0,0 0 1,0 0-1,0 0 0,1 0 0,0 0 0,0 1 0,0-1 1,0 1-1,1-1 0,0 9 0,0-13-19,1 1 0,-1 0 0,1-1 0,0 1-1,-1-1 1,1 1 0,-1-1 0,1 1 0,0-1 0,-1 1-1,1-1 1,0 0 0,0 1 0,-1-1 0,1 0 0,0 0 0,0 1-1,0-1 1,-1 0 0,1 0 0,0 0 0,0 0 0,0 0 0,-1 0-1,1 0 1,0 0 0,0 0 0,0-1 0,-1 1 0,1 0 0,0-1-1,0 1 1,-1 0 0,1-1 0,1 0 0,29-12-412,-2-12 324,-24 21 93,0-1 0,0 1 0,0 0 0,0 0 0,1 0 0,0 1 0,-1 0 0,1 0 1,10-3-1,-15 6 7,-1 0 0,0 0 0,1 0 0,-1 0 0,0 0 0,1 0 0,-1 0 0,1 0 0,-1 0 0,0 1 0,1-1 0,-1 0 0,0 0 0,1 0 0,-1 1 0,0-1 0,0 0 0,1 0 0,-1 1 0,0-1 0,0 0 0,1 1 0,-1-1 0,0 0 0,0 1 0,0-1 0,0 0 1,1 1-1,-1-1 0,0 1 0,0-1 0,0 0 0,0 1 0,0-1 0,0 0 0,0 1 0,0-1 0,0 1 0,0 20 36,-1-18-16,-1 24 34,-2 0 0,-2 0 0,-15 48 0,-3 7 22,15-37 138,1-5-171,-2-1 1,-19 51 0,25-80 117,-1 0 1,0 0 0,-1 0-1,1 0 1,-2-1 0,1 0-1,-2 0 1,1-1 0,-1 0-1,0 0 1,0-1 0,-1 0-1,-12 7 1,19-13-71,0 1 0,0-1 1,0 1-1,0-1 0,-1 0 0,1 0 1,0 0-1,-1-1 0,1 1 0,-1-1 1,1 1-1,-1-1 0,1 0 0,-1 1 0,1-1 1,-1-1-1,1 1 0,-1 0 0,1-1 1,-1 1-1,1-1 0,-5-1 0,5 0-73,0 0-1,0 0 0,0 0 0,0 0 0,1-1 0,-1 1 0,0 0 0,1-1 0,0 1 1,0-1-1,-1 1 0,1-1 0,1 0 0,-1 1 0,0-1 0,1 0 0,0 0 0,-1 0 1,1-4-1,0-13-232,0 1 1,1-1 0,1 1-1,1-1 1,1 1 0,0 0-1,2 0 1,0 1 0,1-1-1,0 1 1,2 1 0,16-26-1,-11 21-713,2 2-1,0-1 1,29-27 0,-25 29-1171,1 2 0,1 0 0,29-17 0,-8 11-2867</inkml:trace>
</inkml:ink>
</file>

<file path=ppt/ink/ink1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23.836"/>
    </inkml:context>
    <inkml:brush xml:id="br0">
      <inkml:brushProperty name="width" value="0.025" units="cm"/>
      <inkml:brushProperty name="height" value="0.025" units="cm"/>
    </inkml:brush>
  </inkml:definitions>
  <inkml:trace contextRef="#ctx0" brushRef="#br0">231 49 5125,'0'0'10196,"-3"10"-6945,-67 150-24,47-113-2038,2 1-1,1 1 1,-17 73-1,34-106-1201,-11 43-110,13-55 117,0-1 0,0 0 0,-1 0 0,1 0 1,0 0-1,-1 0 0,0 0 0,0 0 0,0-1 0,0 1 0,0-1 1,-1 1-1,1-1 0,-4 2 0,6-3 5,0-1 1,0 0-1,0 0 0,-1 0 1,1 0-1,0 0 1,0 0-1,-1 0 0,1 0 1,0 0-1,0 1 1,-1-1-1,1 0 0,0 0 1,0 0-1,-1 0 0,1-1 1,0 1-1,0 0 1,0 0-1,-1 0 0,1 0 1,0 0-1,0 0 1,-1 0-1,1 0 0,0 0 1,0-1-1,0 1 1,-1 0-1,1 0 0,0 0 1,0 0-1,0-1 0,0 1 1,-1 0-1,1 0 1,0 0-1,0-1 0,0 1 1,0 0-1,0 0 1,0 0-1,0-1 0,0 1 1,0 0-1,0 0 0,0-1 1,0 1-1,-1-22-61,9-24 16,29-59-886,89-174-1,-124 275 887,7-14 58,-1 1 8,1-1 1,20-29-1,-27 43 29,1 1-1,0 0 1,-1 0 0,1 0-1,0 0 1,0 0 0,0 1-1,1-1 1,-1 1 0,1 0-1,-1 0 1,1 0 0,0 1-1,0-1 1,0 1 0,0 0-1,0 0 1,0 0 0,6 0-1,-9 1-35,1 1-1,-1-1 0,1 1 0,-1 0 0,1-1 1,-1 1-1,0 0 0,1 0 0,-1 0 1,0 0-1,0 0 0,0 0 0,0 1 0,0-1 1,0 0-1,0 0 0,0 1 0,0-1 1,0 1-1,-1-1 0,1 1 0,-1-1 1,1 1-1,-1-1 0,1 1 0,-1-1 0,0 1 1,0 0-1,0-1 0,0 1 0,0-1 1,0 1-1,0 0 0,-1 1 0,1 2-2,0-1 1,0 1-1,-1-1 0,1 1 0,-1-1 0,0 1 0,-1-1 1,1 1-1,-1-1 0,0 0 0,-3 6 0,-4-2 105,0 0 0,0-1 0,-1 0 0,0 0 0,0-1 0,-1-1 0,1 0 0,-12 4 0,-46 25 201,151-80-12525,-43 18 3918</inkml:trace>
</inkml:ink>
</file>

<file path=ppt/ink/ink1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24.351"/>
    </inkml:context>
    <inkml:brush xml:id="br0">
      <inkml:brushProperty name="width" value="0.025" units="cm"/>
      <inkml:brushProperty name="height" value="0.025" units="cm"/>
    </inkml:brush>
  </inkml:definitions>
  <inkml:trace contextRef="#ctx0" brushRef="#br0">138 200 17296,'-10'8'1068,"2"-2"-1026,-62 52 2588,65-53-2374,0-1 0,1 1 0,0-1 0,0 2 0,0-1 0,0 0 0,1 1 0,0-1 0,0 1 0,0 0 0,1 0 0,-3 12 0,5-17-257,0-1 0,0 1 0,1 0 0,-1-1 0,0 1 0,1-1 0,-1 1 0,0 0 0,1-1 0,-1 1 1,1-1-1,-1 1 0,1-1 0,-1 0 0,1 1 0,0-1 0,-1 1 0,1-1 0,-1 0 0,1 0 0,0 1 0,-1-1 0,1 0 0,0 0 0,-1 0 0,1 1 0,0-1 0,0 0 0,-1 0 0,1 0 0,0 0 0,-1-1 0,1 1 0,0 0 0,-1 0 0,1 0 0,0 0 0,-1-1 0,1 1 0,0 0 0,0-1 0,34-11 74,-18 2-93,0-1-1,-1 0 0,0-1 0,-1-1 0,-1-1 0,0 0 1,-1 0-1,0-2 0,18-28 0,-50 55 192,5 5-63,1 0 1,-21 34-1,30-42-41,-1-1-1,1 1 1,1 0 0,-1 1 0,1-1 0,1 1 0,0-1-1,0 1 1,-1 12 0,3-21-66,0 1-1,0-1 1,0 1 0,1-1-1,-1 1 1,0-1 0,0 1-1,0-1 1,0 1-1,1-1 1,-1 0 0,0 1-1,0-1 1,1 0 0,-1 1-1,0-1 1,1 1 0,-1-1-1,0 0 1,1 0 0,-1 1-1,0-1 1,1 0 0,-1 0-1,1 1 1,-1-1-1,1 0 1,-1 0 0,0 0-1,1 0 1,-1 0 0,1 0-1,-1 0 1,1 0 0,25-2 104,21-14 365,-17-1-423,0-1 0,-1-1 0,-1-2 0,-2-1 0,0-1 0,-1-2 0,-1 0 0,-1-1 1,-2-2-1,33-53 0,-51 75-54,0 3 26,-1 0 0,0-1 0,0 1 0,0-1 0,-1 0 0,1 0 0,-1 0 0,0 1 0,0-1 0,0 0 0,-1-1 0,1-7 0,-2 12-4,1 0 0,-1-1-1,1 1 1,-1 0 0,0-1 0,1 1 0,-1 0-1,0 0 1,1-1 0,-1 1 0,0 0 0,1 0 0,-1 0-1,0 0 1,0 0 0,1 0 0,-1 0 0,0 0-1,1 0 1,-1 1 0,0-1 0,1 0 0,-1 0-1,0 1 1,1-1 0,-1 0 0,1 1 0,-1-1 0,0 0-1,0 1 1,-21 11-15,4 3 48,0 0 0,0 1 0,2 1 0,0 0 0,1 2 0,0-1 0,2 2 0,0 0 0,2 0 0,0 1 1,-13 37-1,23-55-57,0 0 1,0 0 0,0 0 0,0 0 0,1 0-1,-1 0 1,1 1 0,0-1 0,0 0 0,0 0-1,1 0 1,-1 0 0,1 0 0,0 0 0,-1 1 0,1-1-1,1-1 1,-1 1 0,0 0 0,1 0 0,-1 0-1,4 4 1,-1-4-208,0-1 0,0 1 0,0-1 0,0 0 1,1 0-1,-1 0 0,1 0 0,-1-1 0,1 0 0,-1 0 0,1 0 0,0 0 0,-1-1 0,9 0 0,26-1-3440,2-7-2430</inkml:trace>
</inkml:ink>
</file>

<file path=ppt/ink/ink1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25.090"/>
    </inkml:context>
    <inkml:brush xml:id="br0">
      <inkml:brushProperty name="width" value="0.025" units="cm"/>
      <inkml:brushProperty name="height" value="0.025" units="cm"/>
    </inkml:brush>
  </inkml:definitions>
  <inkml:trace contextRef="#ctx0" brushRef="#br0">0 53 19987,'0'0'1986,"10"0"-1986,21-8-1057,5-5 64,15-1-2306,3-3-3396</inkml:trace>
</inkml:ink>
</file>

<file path=ppt/ink/ink1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25.459"/>
    </inkml:context>
    <inkml:brush xml:id="br0">
      <inkml:brushProperty name="width" value="0.025" units="cm"/>
      <inkml:brushProperty name="height" value="0.025" units="cm"/>
    </inkml:brush>
  </inkml:definitions>
  <inkml:trace contextRef="#ctx0" brushRef="#br0">0 32 19282,'0'0'545,"72"-4"-1154,-25-5-1473,8-1-2178,10 2 224</inkml:trace>
  <inkml:trace contextRef="#ctx0" brushRef="#br0" timeOffset="1">926 25 17521,'0'0'1825,"58"14"-960,-22-7-224,8 0-962,4-2-1953,1 0-1601,-3-4-2339</inkml:trace>
</inkml:ink>
</file>

<file path=ppt/ink/ink1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03.850"/>
    </inkml:context>
    <inkml:brush xml:id="br0">
      <inkml:brushProperty name="width" value="0.025" units="cm"/>
      <inkml:brushProperty name="height" value="0.025" units="cm"/>
    </inkml:brush>
  </inkml:definitions>
  <inkml:trace contextRef="#ctx0" brushRef="#br0">38 128 5926,'0'0'6614,"-8"0"-5312,-22 0 886,56 0 1262,982-43-1061,-86-1-1671,171 82-537,-360 13-1366,-699-50 1127,-17-1 59,-1 1 0,0-2 1,25-4-1,-31 0 142,-21 1 139,-21-1 120,-519 33-393,303-8-13,-950 94-90,839-75 92,64-12 147,-312-11-1,607-16-143,0 0 1,0 0-1,0 0 1,0 0-1,0 0 1,0 0-1,1 0 1,-1 0 0,0-1-1,0 1 1,0 0-1,0 0 1,0 0-1,0 0 1,0 0-1,0 0 1,0 0-1,0 0 1,0-1-1,0 1 1,0 0-1,-1 0 1,1 0 0,0 0-1,0 0 1,0 0-1,0 0 1,0 0-1,0 0 1,0-1-1,0 1 1,0 0-1,0 0 1,0 0-1,0 0 1,0 0 0,0 0-1,-1 0 1,1 0-1,0 0 1,0 0-1,0 0 1,0 0-1,0 0 1,0 0-1,0 0 1,0 0-1,-1 0 1,1 0 0,18-8-80,30-8-17,736-117 148,12 63-444,-682 61 221,1511-91-1234,-1554 94 1228,-120 0 523,-429 1-5,-918 112 0,570 45-2585,706-129-2791,25-10-5568</inkml:trace>
</inkml:ink>
</file>

<file path=ppt/ink/ink1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35.625"/>
    </inkml:context>
    <inkml:brush xml:id="br0">
      <inkml:brushProperty name="width" value="0.025" units="cm"/>
      <inkml:brushProperty name="height" value="0.025" units="cm"/>
    </inkml:brush>
  </inkml:definitions>
  <inkml:trace contextRef="#ctx0" brushRef="#br0">0 54 12812,'0'0'10255,"3"11"-9326,1 27-450,-3-19-289,2-1 0,-1 1 0,12 34 0,-14-52-216,0 0 0,0 0 0,1 0 1,-1-1-1,1 1 0,-1 0 0,0 0 1,1-1-1,-1 1 0,1 0 0,0-1 1,-1 1-1,1 0 0,-1-1 0,1 1 1,0-1-1,0 1 0,-1-1 0,1 1 1,0-1-1,0 1 0,-1-1 0,1 0 1,0 0-1,0 1 0,0-1 0,0 0 1,0 0-1,-1 0 0,1 0 0,2 0 1,-1-1-78,1 0 0,-1 1 1,0-2-1,1 1 0,-1 0 1,0 0-1,0-1 1,0 1-1,0-1 0,0 1 1,2-3-1,4-5-469,0 0-1,0-1 1,9-16-1,-3-1-759,18-55 0,-18 45 1290,-7 27 636,-3 20 79,-3 22 561,-1-32-1200,-7 148 1851,7-146-1949,0-1 0,0 0 1,0 1-1,0-1 0,0 0 1,0 1-1,0-1 0,0 1 1,1-1-1,-1 0 0,1 1 0,-1-1 1,1 0-1,-1 0 0,1 1 1,1 0-1,15 3-3957,-1-5-2588</inkml:trace>
</inkml:ink>
</file>

<file path=ppt/ink/ink1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36.306"/>
    </inkml:context>
    <inkml:brush xml:id="br0">
      <inkml:brushProperty name="width" value="0.025" units="cm"/>
      <inkml:brushProperty name="height" value="0.025" units="cm"/>
    </inkml:brush>
  </inkml:definitions>
  <inkml:trace contextRef="#ctx0" brushRef="#br0">287 85 11403,'0'0'2119,"1"-9"465,0 1-2539,0 3 407,-1 0 0,1 0 1,-1-1-1,0 1 1,0 0-1,-1 0 1,-1-6-1,2 9-370,-1 1 1,1 0-1,-1 0 0,0 0 0,1 0 1,-1 0-1,0-1 0,0 1 1,0 1-1,0-1 0,0 0 1,0 0-1,0 0 0,0 0 0,0 1 1,0-1-1,0 0 0,0 1 1,0-1-1,-1 1 0,1-1 0,0 1 1,-1 0-1,1 0 0,0-1 1,0 1-1,-1 0 0,1 0 1,0 0-1,-1 0 0,1 1 0,0-1 1,-1 0-1,1 0 0,0 1 1,0-1-1,-1 1 0,1-1 0,-1 2 1,-8 3 84,1 0 0,-1 1-1,2 0 1,-1 0 0,0 1 0,1 0 0,1 1 0,-14 16 0,6-8 279,-7 8 338,1 1-1,-35 52 0,51-69-733,0 0 0,0 0 0,1 0 0,0 1 0,1-1 0,0 1 0,0 0 0,1 0 0,0 0 0,1 0 0,0 0 0,0 1 0,1-1 0,0 0 0,2 10 0,-1-16-38,1 1 0,-1-1 0,1 0-1,0 0 1,0 1 0,1-1 0,-1-1 0,0 1 0,1 0-1,0 0 1,-1-1 0,1 0 0,0 0 0,1 1 0,-1-2 0,0 1-1,0 0 1,1-1 0,-1 1 0,1-1 0,0 0 0,-1 0-1,1-1 1,0 1 0,-1-1 0,1 1 0,4-1 0,3 0 17,0 1 0,0-1 0,0-1 0,0 0 0,0-1 0,0 0 0,0 0 0,11-5 0,-14 4-35,0-1 1,0 0-1,-1-1 1,1 0-1,-1 0 1,0-1 0,-1 0-1,11-11 1,-14 14 134,0-1 0,-1 1 0,1-1 0,-1 0 0,0 1 0,1-1-1,-2 0 1,1 0 0,0 0 0,-1-1 0,0 1 0,0 0 0,0-1 0,-1 1 0,1 0 0,-1-1 0,0 1 0,-1-1 0,0-4 0,1 7-101,-1 1 0,0 0 0,0-1 1,1 1-1,-1 0 0,0 0 0,0 0 0,0 0 1,0 0-1,-1 0 0,1 0 0,0 0 0,0 1 0,-1-1 1,1 0-1,0 1 0,-1-1 0,1 1 0,0-1 1,-1 1-1,1-1 0,-1 1 0,1 0 0,-1 0 1,1 0-1,-1 0 0,1 0 0,0 0 0,-1 0 0,1 1 1,-1-1-1,1 0 0,-2 1 0,-2 0 31,0 0-1,0 0 0,0 1 1,1-1-1,-1 1 1,1 0-1,-1 0 1,-7 6-1,10-7-58,1 1 0,-1-1 0,0 1 0,0 0 0,1 0 0,-1 0 0,1 0 0,0 0 0,-1 0 0,1 0 0,0 1 0,0-1 0,0 0 0,1 1 0,-2 2 0,3-4 0,-1 0 0,0 0 0,1-1 0,-1 1 0,0 0 0,1 0 0,-1 0 0,1 0 0,-1-1 0,1 1 0,-1 0 0,1-1 0,0 1 0,-1 0 0,1-1 0,0 1 0,0-1 0,0 1 0,-1-1 0,1 1 0,0-1 0,0 1 0,0-1 0,0 0 0,0 0 0,-1 1 0,1-1 0,0 0 0,0 0 0,0 0 0,0 0 0,0 0 0,0 0 0,0 0 0,0 0 0,0-1 0,0 1 0,1-1 0,9 0-42,1-2-1,-1 1 1,0-1 0,-1-1 0,1 0-1,0-1 1,-1 0 0,13-8 0,-11 5-36,1 2 0,0 0 1,0 0-1,26-7 0,-39 13 62,1 0-1,0 0 1,0 0 0,0 0-1,0 0 1,0 0-1,-1 0 1,1 0 0,0 0-1,0 0 1,0 0-1,0 0 1,-1 1 0,1-1-1,0 0 1,0 1-1,-1-1 1,1 1 0,0-1-1,0 1 1,-1-1-1,1 1 1,0-1 0,-1 1-1,1-1 1,-1 1-1,1 0 1,-1 0 0,1-1-1,-1 1 1,1 1-1,0 2-3,1-1 0,-1 1 0,0 0 0,-1 0 0,1 0 1,-1-1-1,0 8 0,-9 67 213,6-65-87,1-7-214,1-1 1,-1 1-1,1 0 1,1 0-1,-1 0 0,2 12 1,-1-17-70,0 0 0,1 0 1,-1 0-1,0 0 0,1 0 0,-1 0 0,0 0 1,1-1-1,0 1 0,-1 0 0,1 0 1,-1 0-1,1-1 0,0 1 0,0 0 1,-1 0-1,1-1 0,1 1 0,0 0-367,0 0 0,0 0-1,0-1 1,0 1-1,0-1 1,0 0 0,0 0-1,0 1 1,0-1 0,0 0-1,0-1 1,3 1 0,19-5-6108</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1.312"/>
    </inkml:context>
    <inkml:brush xml:id="br0">
      <inkml:brushProperty name="width" value="0.025" units="cm"/>
      <inkml:brushProperty name="height" value="0.025" units="cm"/>
    </inkml:brush>
  </inkml:definitions>
  <inkml:trace contextRef="#ctx0" brushRef="#br0">25 198 22037,'0'0'8290,"10"-5"-6218,-6 4-2058,1-1 1,-1 0 0,0 0 0,1-1-1,-1 1 1,0-1 0,-1 0 0,1 0-1,0 0 1,-1 0 0,0-1-1,1 1 1,-1-1 0,-1 0 0,1 0-1,-1 0 1,1 0 0,-1 0 0,0-1-1,-1 1 1,1-1 0,-1 1 0,0-1-1,1-5 1,-1 1-15,-1 0 0,-1 1 0,1-1 0,-1 1 0,0 0 0,-4-12 0,5 18 0,0 1 0,-1 0 0,1-1 0,0 1 0,-1 0 0,1-1 0,-1 1 0,1 0 0,-1-1 0,0 1 0,1 0 0,-1 0 0,0 0 0,0 0 0,0 0 0,0 0 0,0 0 0,0 0 0,0 0 0,0 0 0,0 0 0,0 1 0,-1-1 0,1 0 0,0 1 0,0-1 0,-1 1 0,1 0 0,-1-1 0,1 1 0,0 0 0,-1 0 0,1 0 0,0 0 0,-1 0 0,1 0 0,-1 0 0,1 0 0,0 1 0,-1-1 0,1 0 0,0 1 0,-1-1 0,1 1 0,0 0 0,0-1 0,-1 1 0,-1 1 0,0 1 0,-1 1 0,1-1 0,0 1 0,0 0 0,0 0 0,0 0 0,1 0 0,0 1 0,0-1 0,0 0 0,0 1 0,1 0 0,-2 8 0,-10 65 0,13-76 0,0 0 0,0 0 0,-1 0 0,1 0 0,0-1 0,1 1 0,-1 0 0,0 0 0,0 0 0,1 0 0,-1 0 0,1 0 0,0-1 0,-1 1 0,1 0 0,0 0 0,0-1 0,0 1 0,0-1 0,1 1 0,-1-1 0,0 1 0,0-1 0,1 0 0,-1 1 0,1-1 0,0 0 0,-1 0 0,4 1 0,2 0 0,-1-1 0,1 0 0,0 0 0,0-1 0,0 0 0,0 0 0,7-1 0,-1 0 0,71-12 0,-70 9 0,0 1 0,0 0 0,1 1 0,-1 1 0,1 0 0,26 3 0,-40-2 0,1 1 0,-1-1 0,0 0 0,0 1 0,1 0 0,-1-1 0,0 1 0,0 0 0,0 0 0,0-1 0,0 1 0,0 0 0,0 0 0,0 0 0,0 0 0,-1 0 0,1 0 0,0 1 0,-1-1 0,1 0 0,-1 0 0,1 0 0,-1 1 0,1-1 0,-1 0 0,0 1 0,1 1 0,-1 39 0,0-38 0,0-4 0,0 0 0,0 0 0,0 1 0,0-1 0,0 0 0,0 0 0,0 1 0,0-1 0,0 0 0,0 0 0,0 1 0,0-1 0,0 0 0,0 0 0,0 1 0,0-1 0,0 0 0,-1 0 0,1 0 0,0 1 0,0-1 0,0 0 0,0 0 0,-1 0 0,1 0 0,0 1 0,0-1 0,0 0 0,-1 0 0,1 0 0,0 0 0,0 0 0,-1 0 0,1 0 0,0 0 0,0 1 0,0-1 0,-1 0 0,1 0 0,0 0 0,0 0 0,-1 0 0,1 0 0,0 0 0,0 0 0,-1-1 0,1 1 0,0 0 0,0 0 0,-1 0 0,1 0 0,0 0 0,0 0 0,0 0 0,-1 0 0,1-1 0,0 1 0,0 0 0,-1 0 0,-11-14 0,3-9 0,0 0 0,1-1 0,2 0 0,0-1 0,1 1 0,-1-39 0,9 63 0,-1-1 0,1 1 0,0 0 0,0 1 0,-1-1 0,1 0 0,0 1 0,0 0 0,4 1 0,-4-1 0,-1 0 0,1-1-255,0 1 1,0 0 0,0-1 0,0 1-1,0-1 1,1 0 0,-1 0 0,0 0 0,0 0-1,0-1 1,0 1 0,0-1 0,1 0 0,-1 0-1,5-2 1,2-9-7401</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2.953"/>
    </inkml:context>
    <inkml:brush xml:id="br0">
      <inkml:brushProperty name="width" value="0.025" units="cm"/>
      <inkml:brushProperty name="height" value="0.025" units="cm"/>
    </inkml:brush>
  </inkml:definitions>
  <inkml:trace contextRef="#ctx0" brushRef="#br0">1 13 21364,'0'0'11403,"20"30"-11403,-18-35-1794,-2-11-3138,0-6-3717</inkml:trace>
</inkml:ink>
</file>

<file path=ppt/ink/ink1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37.503"/>
    </inkml:context>
    <inkml:brush xml:id="br0">
      <inkml:brushProperty name="width" value="0.025" units="cm"/>
      <inkml:brushProperty name="height" value="0.025" units="cm"/>
    </inkml:brush>
  </inkml:definitions>
  <inkml:trace contextRef="#ctx0" brushRef="#br0">25 1 15791,'0'0'2915,"0"12"330,-1 6-1707,0-1 0,-9 34 0,6-33-2189,0 0-1,-1 35 0,6-53 365,-1 0 0,1 0-1,-1 0 1,1 0 0,-1 0 0,1 0 0,-1 0 0,1 0-1,-1 0 1,1-1 0,-1 1 0,0 0 0,1 0 0,-1 0-1,1-1 1,-1 1 0,1 0 0,-1-1 0,0 1 0,1 0-1,-1-1 1,0 1 0,1-1 0,-1 1 0,0 0 0,0-1-1,1 1 1,-1-1 0,4-14-3930,1-2-929</inkml:trace>
</inkml:ink>
</file>

<file path=ppt/ink/ink1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37.878"/>
    </inkml:context>
    <inkml:brush xml:id="br0">
      <inkml:brushProperty name="width" value="0.025" units="cm"/>
      <inkml:brushProperty name="height" value="0.025" units="cm"/>
    </inkml:brush>
  </inkml:definitions>
  <inkml:trace contextRef="#ctx0" brushRef="#br0">41 1 11275,'0'0'12299,"-41"5"-12779,49 11-1410,4-3-1089,3-1-1825,1 1-4101</inkml:trace>
</inkml:ink>
</file>

<file path=ppt/ink/ink1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38.218"/>
    </inkml:context>
    <inkml:brush xml:id="br0">
      <inkml:brushProperty name="width" value="0.025" units="cm"/>
      <inkml:brushProperty name="height" value="0.025" units="cm"/>
    </inkml:brush>
  </inkml:definitions>
  <inkml:trace contextRef="#ctx0" brushRef="#br0">1 132 8040,'0'0'12086,"9"1"-10746,-2 0-1141,0 1 0,0-1 0,-1 1-1,1 1 1,0-1 0,10 6 0,-15-6-139,0-1 0,1 1 0,-1 0 0,0 0 0,0 0 0,0 0 0,0 1 0,0-1 0,0 0-1,-1 1 1,1-1 0,-1 1 0,0-1 0,0 1 0,0 0 0,0 0 0,0 0 0,0-1 0,-1 1 0,1 0-1,-1 0 1,0 5 0,-1-2 2668,-1-6-833,-4-17-35,-10-41-1852,11 37 398,-3 2-236,4 4-327,4 14 148,1 1 1,-1 0 0,1 0-1,0 0 1,-1 0-1,1-1 1,-1 1-1,1 0 1,-1 0-1,1 0 1,0 0-1,-1 0 1,1 0 0,-1 1-1,1-1 1,-1 0-1,1 0 1,0 0-1,-1 0 1,1 1-1,-1-1 1,1 0 0,-1 0-1,1 1 1,-1-1-1,0 1 1,1 0-1,9 2 7,1 0-1,-1 0 0,0 0 1,1-2-1,-1 1 0,1-1 1,-1-1-1,1 0 0,0 0 1,-1-1-1,1 0 0,-1-1 1,1 0-1,-1-1 0,0 0 1,0-1-1,0 0 0,-1 0 1,1-1-1,-1 0 0,0-1 1,0 0-1,7-8 0,6-22 136,-15 24-123,-12 26-361,0-3 396,-2 5 82,0 0 1,1 0-1,1 0 0,0 1 0,1-1 0,1 1 0,-1 25 0,4-41-128,0 0 0,0 0 0,0 0-1,0 0 1,0 0 0,1 0 0,-1 1 0,1-1-1,-1 0 1,0 0 0,1-1 0,0 1 0,-1 0-1,1 0 1,-1 0 0,1 0 0,0 0 0,0-1-1,0 1 1,-1 0 0,1-1 0,0 1 0,0 0-1,0-1 1,0 1 0,0-1 0,0 0-1,0 1 1,0-1 0,0 0 0,0 1 0,0-1-1,0 0 1,0 0 0,1 0 0,-1 0 0,0 0-1,0 0 1,2-1 0,-1 1-321,0 0-1,1 0 1,-1-1 0,0 1 0,1-1-1,-1 0 1,0 0 0,0 0 0,0 0-1,0 0 1,0 0 0,0 0 0,0-1-1,0 1 1,0-1 0,0 1 0,-1-1-1,3-3 1,6-16-4418,-5-5-2467</inkml:trace>
</inkml:ink>
</file>

<file path=ppt/ink/ink1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38.606"/>
    </inkml:context>
    <inkml:brush xml:id="br0">
      <inkml:brushProperty name="width" value="0.025" units="cm"/>
      <inkml:brushProperty name="height" value="0.025" units="cm"/>
    </inkml:brush>
  </inkml:definitions>
  <inkml:trace contextRef="#ctx0" brushRef="#br0">0 1 11691,'0'0'8638,"4"8"-7816,-2-4-798,-1 0-1,1 0 1,0 0 0,1-1 0,-1 1 0,1-1 0,-1 1 0,1-1 0,0 0 0,0 0 0,1 0-1,-1-1 1,0 1 0,1-1 0,0 1 0,-1-1 0,1-1 0,0 1 0,0 0 0,6 1-1,6 1-1126,1 0 0,0-1-1,23 2 1,1-3 3931,-62 8-810,14-5-1649,1 1-1,0 0 1,1 0 0,-1 1-1,1 0 1,1 0 0,-1 0-1,1 0 1,0 1 0,1-1-1,0 1 1,0 0 0,0 0-1,1 0 1,-2 15 0,4-22-340,0 0 0,0-1 1,0 1-1,0-1 0,0 1 1,0-1-1,1 1 0,-1 0 0,0-1 1,0 1-1,0-1 0,0 1 1,1-1-1,-1 1 0,0-1 1,1 1-1,-1-1 0,0 1 0,1-1 1,-1 1-1,0-1 0,1 0 1,-1 1-1,1-1 0,-1 0 0,1 1 1,-1-1-1,1 0 0,-1 0 1,1 1-1,-1-1 0,2 0 1,21-3 757,21-19-176,-36 16-550,-1-1 1,1 0-1,-1 0 0,0-1 1,5-8-1,-9 12-199,-1 1-1,0-1 1,0 0-1,0 0 1,0 1 0,0-1-1,-1 0 1,0-1-1,0 1 1,0 0-1,0 0 1,-1 0-1,0-1 1,0-7-1,-9 9-3428,4 2 794</inkml:trace>
</inkml:ink>
</file>

<file path=ppt/ink/ink1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38.935"/>
    </inkml:context>
    <inkml:brush xml:id="br0">
      <inkml:brushProperty name="width" value="0.025" units="cm"/>
      <inkml:brushProperty name="height" value="0.025" units="cm"/>
    </inkml:brush>
  </inkml:definitions>
  <inkml:trace contextRef="#ctx0" brushRef="#br0">106 1 14894,'0'0'6855,"-4"13"-5441,-32 88 1975,16-52-850,-18 71 0,36-111-2457,0 1 1,1 0-1,0-1 1,0 1-1,1 0 1,0 0-1,1 0 1,2 11-1,-3-21-77,1 1 0,-1 0 1,1 0-1,-1 0 0,1 0 0,-1 0 0,1 0 1,0 0-1,0-1 0,-1 1 0,1 0 0,0-1 1,0 1-1,0 0 0,0-1 0,0 1 1,0-1-1,0 0 0,0 1 0,0-1 0,0 0 1,0 1-1,0-1 0,0 0 0,0 0 0,0 0 1,0 0-1,0 0 0,0 0 0,0 0 0,0 0 1,0-1-1,0 1 0,0 0 0,0-1 0,0 1 1,0 0-1,0-1 0,0 1 0,1-2 0,4-1 21,-1 1 0,-1-1 0,1 0 0,0-1 0,-1 1 0,5-6 0,24-29-13,32-50-1,-36 46-75,36-39 0,-58 74 929,2 0-4599,-9 7 3551,0 0 0,0 1 0,-1-1 1,1 0-1,0 0 0,0 0 0,0 1 0,0-1 0,0 0 0,0 0 1,0 0-1,0 1 0,0-1 0,0 0 0,0 0 0,0 1 1,0-1-1,0 0 0,0 0 0,0 0 0,0 1 0,0-1 0,0 0 1,0 0-1,0 1 0,0-1 0,0 0 0,0 0 0,0 0 1,0 1-1,1-1 0,-1 0 0,0 0 0,0 0 0,0 0 0,0 1 1,0-1-1,1 0 0,-1 0 0,0 0 0,0 0 0,0 0 1,1 0-1,-1 1 0,0-1 0,0 0 0,0 0 0,1 0 0,-1 0 1,0 0-1,0 0 0,1 0 0,-1 0 0,0 0 0,0 0 1,0 0-1,1 0 0,-1 0 0,0 0 0,0 0 0,1 0 0,-1-1 1,-6 16-6055</inkml:trace>
</inkml:ink>
</file>

<file path=ppt/ink/ink1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39.312"/>
    </inkml:context>
    <inkml:brush xml:id="br0">
      <inkml:brushProperty name="width" value="0.025" units="cm"/>
      <inkml:brushProperty name="height" value="0.025" units="cm"/>
    </inkml:brush>
  </inkml:definitions>
  <inkml:trace contextRef="#ctx0" brushRef="#br0">35 1 9737,'0'0'7976,"-30"57"-5126,26-41-447,4-5-546,0-1-671,8-2-546,10-1-384,3-1-159,3-1-930,2-3-1441,-2-1-1410,1-1 1698,0 0-7206</inkml:trace>
</inkml:ink>
</file>

<file path=ppt/ink/ink1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40.490"/>
    </inkml:context>
    <inkml:brush xml:id="br0">
      <inkml:brushProperty name="width" value="0.025" units="cm"/>
      <inkml:brushProperty name="height" value="0.025" units="cm"/>
    </inkml:brush>
  </inkml:definitions>
  <inkml:trace contextRef="#ctx0" brushRef="#br0">76 193 12011,'0'0'10223,"-14"-17"-10260,14 17 143,0 0 0,0 0 1,0 0-1,0 0 0,0 0 0,0 0 1,0 0-1,0 0 0,-1 0 0,1 0 1,0 0-1,0 0 0,0 0 0,0 0 0,0 0 1,0 0-1,0 0 0,0 0 0,-1 0 1,1 0-1,0 0 0,0 0 0,0 0 1,0-1-1,0 1 0,0 0 0,0 0 0,0 0 1,0 0-1,0 0 0,0 0 0,0 0 1,-1 0-1,1 0 0,0 0 0,0 0 1,0-1-1,0 1 0,0 0 0,0 0 0,0 0 1,0 0-1,0 0 0,0 0 0,-18 11 1946,14-9-2012,1 1 0,0 0 0,0-1 0,0 1 0,0 0-1,0 0 1,1 1 0,-1-1 0,1 0 0,-4 8 0,5-8-26,0 1 1,0-1-1,0 0 1,1 0-1,-1 0 1,1 1-1,0-1 0,0 0 1,0 1-1,0-1 1,0 0-1,1 0 1,0 1-1,-1-1 1,3 3-1,-2-4 4,1 0-1,-1-1 1,1 1 0,0-1-1,0 0 1,0 1-1,0-1 1,0 0 0,0 0-1,0 0 1,0 0 0,1-1-1,-1 1 1,0-1 0,0 1-1,1-1 1,-1 0 0,0 0-1,1 0 1,-1 0 0,4-1-1,-1 1 10,0 0-1,0-1 1,0 1-1,0-1 1,0-1-1,0 1 1,0-1 0,0 1-1,-1-2 1,1 1-1,-1 0 1,7-5-1,41-43-141,-44 41 87,0 1 1,1-1-1,0 2 0,0-1 1,15-9-1,-24 17 13,1 1 1,-1-1-1,1 0 0,-1 0 1,1 0-1,-1 0 0,1 1 0,-1-1 1,0 0-1,1 1 0,-1-1 0,1 0 1,-1 1-1,0-1 0,1 0 0,-1 1 1,0-1-1,1 1 0,-1-1 0,0 0 1,0 1-1,1-1 0,-1 1 0,0-1 1,0 1-1,0-1 0,0 1 1,0-1-1,0 1 0,0-1 0,0 1 1,0-1-1,0 1 0,0-1 0,0 1 1,0-1-1,0 1 0,0-1 0,-1 1 1,2 30 47,-1-27-43,0-2 13,-1-1 0,1 1 0,0-1 0,0 1 0,0 0 0,0-1 0,1 1 0,-1-1 0,0 1 0,1-1 0,-1 1 0,1-1 0,-1 0 0,1 1 0,0-1 0,0 1 0,0-1 0,-1 0 0,1 0 0,0 0 0,0 1 0,1-1 0,1 1 0,1 0-1,0-1 0,0 0 0,-1 0 0,1 0 0,0-1 1,0 0-1,0 0 0,7 0 0,5-1-467,-1-1-1,1 0 0,0-2 1,-1 1-1,0-2 1,0 0-1,0-1 1,23-13-1,-26 13-416,-1-1-1,1-1 1,-1 0-1,-1 0 1,0-1-1,11-12 1,-16 14 1095,0 0 0,-1-1 0,0 1 0,0-1 0,-1 0 0,0 0 0,0 0 0,1-10 0,-1 8-21,-1 0 0,2 1 0,-1-1 0,11-17 0,-14 27-191,0 1 0,0-1 1,0 0-1,0 0 0,0 0 0,0 0 0,0 0 0,0 0 0,0 0 0,0 0 0,0 0 0,0 1 0,0-1 0,0 0 1,0 0-1,0 0 0,0 0 0,0 0 0,0 0 0,0 0 0,0 0 0,0 0 0,0 0 0,0 0 0,1 0 0,-1 0 0,0 1 1,0-1-1,0 0 0,0 0 0,0 0 0,0 0 0,0 0 0,0 0 0,0 0 0,1 0 0,-1 0 0,0 0 0,0 0 0,0 0 1,0 0-1,0 0 0,0 0 0,0 0 0,0 0 0,0 0 0,1 0 0,-1 0 0,0 0 0,0 0 0,0-1 0,0 1 0,0 0 0,-1 19 349,-7 22 492,-30 84 3534,35-112-4119,1 1 0,0-1 0,0 0 0,2 0 0,0 1 0,0-1 0,4 24 0,3-24 204,1-16 768,3-21-63,-10-46-1112,-1 66-55,-1 0 0,1 0 1,-1 1-1,0-1 0,0 0 1,0 0-1,0 1 0,0-1 1,-1 1-1,0-1 0,0 1 1,0 0-1,0-1 0,0 1 1,-6-5-1,5 6-15,11 5-9,5 2-673,1-1 0,-1 0 0,0-1 1,1-1-1,17 1 0,12-1-731,-21 0 294,1-1 0,-1-1 1,0-1-1,0-1 1,33-6-1,-55 8 1204,1 0 0,-1 0 1,1 0-1,-1 0 0,1 0 0,-1 0 1,1-1-1,-1 1 0,1 0 0,-1 0 0,1 0 1,-1 0-1,1-1 0,-1 1 0,1 0 1,-1 0-1,1-1 0,-1 1 0,0 0 1,1-1-1,-1 1 0,0 0 0,1-1 1,-1 1-1,0-1 0,1 1 0,-1-1 0,0 1 1,0-1-1,1 0 0,-16-4 2431,-26 2-9,34 4-2269,1 0-1,0 0 1,0 0-1,0 1 1,0 0 0,0 0-1,1 0 1,-1 1-1,1 0 1,-1 0-1,1 0 1,-9 8-1,10-8-85,1 0 0,-1 0 0,1 1 0,0-1 0,0 1 0,0-1 0,1 1 0,-1 0 0,1 0 0,0 0 0,0 0 0,0 1 0,1-1 0,-1 1 0,1-1 0,0 1 0,0 7 0,1-11-136,1 1 0,-1-1 0,1 1 0,0 0 0,0-1 0,0 1 0,0-1 0,0 0 0,0 1 0,0-1 0,0 0 0,1 0 0,-1 0 0,0 0 0,1 0 0,-1 0 0,1 0 0,-1 0 0,1 0 0,-1-1 0,1 1 0,0 0 0,-1-1 0,1 0 0,0 1 0,0-1 0,-1 0 0,1 0 0,0 0 0,-1 0 0,3 0 0,60-3 0,-59 2 0,0 0 0,0-1 0,-1 0 0,1 0 0,-1 0 0,1-1 0,-1 1 0,0-1 0,0 0 0,0 0 0,0-1 0,0 1 0,-1-1 0,0 1 0,0-1 0,4-6 0,-5 7 0,0 0 0,0-1 0,0 1 0,0-1 0,-1 0 0,1 0 0,-1 1 0,0-1 0,0 0 0,-1 0 0,1 0 0,-1 0 0,0 0 0,0 0 0,0 0 0,0 0 0,-1 0 0,1 0 0,-1 0 0,0 0 0,-2-4 0,2 6-15,-1 0 0,1 0 0,-1 0 1,0 0-1,1 0 0,-1 0 0,0 0 0,0 1 0,0-1 0,0 1 1,-1-1-1,1 1 0,0 0 0,-1 0 0,1 0 0,-1 0 0,1 0 1,-1 1-1,1-1 0,-1 1 0,1-1 0,-4 1 0,5 1-284,1-1 0,0 1 0,0 0 0,0-1 0,0 1-1,0-1 1,0 1 0,0 0 0,0-1 0,0 1 0,0-1-1,0 1 1,0 0 0,0-1 0,1 1 0,-1-1 0,0 1-1,0 0 1,1-1 0,-1 1 0,0-1 0,1 1 0,-1-1-1,1 1 1,2 1-416,0-1 0,0 1 0,1-1-1,-1 0 1,0 0 0,1 0 0,-1-1 0,0 1-1,1-1 1,-1 0 0,1 1 0,-1-2 0,5 1-1,0 0-1277,19 0-6239</inkml:trace>
</inkml:ink>
</file>

<file path=ppt/ink/ink1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40.877"/>
    </inkml:context>
    <inkml:brush xml:id="br0">
      <inkml:brushProperty name="width" value="0.025" units="cm"/>
      <inkml:brushProperty name="height" value="0.025" units="cm"/>
    </inkml:brush>
  </inkml:definitions>
  <inkml:trace contextRef="#ctx0" brushRef="#br0">27 1 12812,'-4'10'3297,"-1"0"0,2 1 0,-5 19 0,6-17-1877,0 0 0,0 0 1,2 23-1,0-29-1305,1 0-1,0-1 1,0 1 0,0-1 0,1 1 0,0-1 0,0 0-1,5 10 1,-5-13-157,0 0 1,0 0-1,0-1 0,0 1 0,0 0 0,1-1 0,-1 0 0,1 1 1,0-1-1,-1 0 0,1-1 0,0 1 0,0 0 0,0-1 0,1 1 1,-1-1-1,4 1 0,-4-2-247,-1 1 0,1-1 0,-1 0 0,0 0 1,1 0-1,-1-1 0,1 1 0,-1-1 0,0 1 0,1-1 0,-1 0 0,0 1 1,0-1-1,1-1 0,-1 1 0,0 0 0,0 0 0,0-1 0,0 1 1,-1-1-1,1 1 0,0-1 0,-1 0 0,1 0 0,-1 0 0,1 0 0,-1 0 1,0 0-1,0 0 0,0 0 0,1-4 0,5-10-1869,-1-1 1,-1 0-1,5-24 1,-4 14-1301,-4 21 2050,5-19 3617,-3 22 955,-3 16-334,-2-1-1354,0 1-1,-1-1 1,-1 0-1,-4 15 0,4-17-1208,0-1 0,0 1 0,2 0 0,-1 0 0,1 0 0,0 0 0,1 0 0,2 14 0,4-8-3315,7-8-3523</inkml:trace>
</inkml:ink>
</file>

<file path=ppt/ink/ink1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1:05.541"/>
    </inkml:context>
    <inkml:brush xml:id="br0">
      <inkml:brushProperty name="width" value="0.025" units="cm"/>
      <inkml:brushProperty name="height" value="0.025" units="cm"/>
    </inkml:brush>
  </inkml:definitions>
  <inkml:trace contextRef="#ctx0" brushRef="#br0">367 120 6150,'-103'3'3411,"47"-1"-2486,-1-2 1,-82-9-1,128 4 1188,33 2-1738,38 3-519,286 38 1259,680-29 2307,-942-10-3342,701-31 196,-200 5-18,90 4 50,1195-22 153,87 68 67,379-8-352,-2273-16-162,71 1 41,241-31-1,-365 25 117,-21 1-121,-22-3-79,-106-1-55,-142 8-1,89 3-7,-3128-8-559,1418 70 1040,1207-31-47,-1803 28 64,1467-61-887,1447 1 11,686-5 497,1617-51-902,1431 8 1283,-3475 44-384,54 2-1619,-4 4-3435,-641-3-3346</inkml:trace>
</inkml:ink>
</file>

<file path=ppt/ink/ink1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1:12.225"/>
    </inkml:context>
    <inkml:brush xml:id="br0">
      <inkml:brushProperty name="width" value="0.025" units="cm"/>
      <inkml:brushProperty name="height" value="0.025" units="cm"/>
    </inkml:brush>
  </inkml:definitions>
  <inkml:trace contextRef="#ctx0" brushRef="#br0">0 69 8456,'0'0'3497,"14"0"-2857,59-3 551,91-16-1,78-5 2280,186 29-1761,-102 1-439,-325-5-1289,-1-1-1,1 0 1,-1 0 0,1 0-1,-1 1 1,1-1 0,-1 0 0,1 0-1,-1 0 1,1 0 0,-1 0-1,1 0 1,-1 0 0,1 0 0,-1 0-1,1 0 1,-1-1 0,1 1-1,-1 0 1,1 0 0,-1 0 0,1 0-1,-1-1 1,0 1 0,1 0-1,-1-1 1,1 1 0,-1 0 0,0-1-1,1 1 1,-1 0 0,0-1-1,1 1 1,-1-1 0,0 1-1,1 0 1,-1-1 0,0 0 0,-16-13-4317,-6 1-2102</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3.293"/>
    </inkml:context>
    <inkml:brush xml:id="br0">
      <inkml:brushProperty name="width" value="0.025" units="cm"/>
      <inkml:brushProperty name="height" value="0.025" units="cm"/>
    </inkml:brush>
  </inkml:definitions>
  <inkml:trace contextRef="#ctx0" brushRef="#br0">142 104 15535,'-4'-12'3929,"3"6"-3365,-19-45 3812,19 48-4066,0 1 0,0 0 0,0 0 0,-1 0 0,1 0 0,-1 0 0,1 0 0,-1 1 0,0-1 0,0 0 0,1 1 0,-1-1 0,0 1 0,0 0 0,-1 0 0,1-1 0,0 1 0,0 1 0,0-1 0,-1 0-1,1 1 1,0-1 0,-4 0 0,3 2-277,1 0-1,0-1 0,0 1 0,0 0 0,0 0 0,-1 0 0,1 0 0,1 1 0,-1-1 0,0 1 0,0-1 0,0 1 1,1-1-1,-1 1 0,1 0 0,-1 0 0,1 0 0,0 0 0,0 0 0,0 0 0,0 0 0,0 0 0,0 0 0,0 3 1,-16 60 88,12-32-121,1 0 0,2 1 0,2 37 0,0-56 0,2 1 0,0 0 0,0-1 0,2 1 0,0-1 0,1 0 0,0 0 0,13 25 0,-16-36 4,0-1 0,0 1 0,1-1 0,-1 0 0,1 1 0,-1-1 0,1 0 0,0-1 0,0 1 0,1 0 0,-1-1 0,0 0 0,1 0 0,0 0 0,-1 0 0,1 0 0,0-1 0,0 0 0,0 0 0,0 0 0,0 0 0,0 0 0,0-1 0,0 0 0,0 0 0,0 0 0,0 0 0,6-2 0,-1 0-52,-1-1-1,1 0 1,-1 0 0,1-1-1,-1-1 1,0 1-1,-1-1 1,1 0 0,-1-1-1,0 0 1,10-11 0,-2 1-1515,-1-1 0,13-21 0,-15 19-1495,-1-1-1,9-21 1,0-16-6316</inkml:trace>
</inkml:ink>
</file>

<file path=ppt/ink/ink1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1:12.800"/>
    </inkml:context>
    <inkml:brush xml:id="br0">
      <inkml:brushProperty name="width" value="0.025" units="cm"/>
      <inkml:brushProperty name="height" value="0.025" units="cm"/>
    </inkml:brush>
  </inkml:definitions>
  <inkml:trace contextRef="#ctx0" brushRef="#br0">0 1 7079,'0'0'-1890</inkml:trace>
</inkml:ink>
</file>

<file path=ppt/ink/ink1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1:13.340"/>
    </inkml:context>
    <inkml:brush xml:id="br0">
      <inkml:brushProperty name="width" value="0.025" units="cm"/>
      <inkml:brushProperty name="height" value="0.025" units="cm"/>
    </inkml:brush>
  </inkml:definitions>
  <inkml:trace contextRef="#ctx0" brushRef="#br0">113 28 3619,'-62'-25'3198,"61"24"-2911,-1 1-1,0-1 1,0 1 0,0 0-1,0 0 1,0-1-1,0 1 1,0 1 0,-1-1-1,1 0 1,0 0 0,1 1-1,-1-1 1,0 1-1,0 0 1,0-1 0,0 1-1,0 0 1,0 0-1,1 0 1,-4 3 0,5-4-231,-1 1 0,1 0 1,-1-1-1,1 1 0,-1-1 1,1 1-1,0 0 0,-1 0 1,1-1-1,0 1 0,0 0 1,-1 0-1,1-1 0,0 1 0,0 0 1,0 0-1,0 0 0,0-1 1,0 1-1,0 0 0,0 0 1,0-1-1,1 1 0,-1 0 1,0 0-1,0-1 0,1 1 1,-1 0-1,0 0 0,1-1 1,-1 1-1,1 0 0,-1-1 0,1 1 1,-1-1-1,1 1 0,-1-1 1,1 1-1,0-1 0,-1 1 1,1-1-1,0 1 0,-1-1 1,1 0-1,0 1 0,1-1 1,17 10-35,1-2 0,1 0 1,-1-1-1,35 6 0,93 10 220,-92-16-152,558 44 2267,-271-30-2066,-217-11 782,-177-13-607,-73-12 1,9-1 148,-15 8-431,0 6 0,0 5 0,0 6 0,0 5 1,-176 44-1,305-58-192,1 0 1,-1 0-1,0 0 1,1 0-1,-1 0 0,0 0 1,1 0-1,-1 0 1,0 0-1,1 0 1,-1 1-1,0-1 1,1 0-1,-1 0 1,1 1-1,-1-1 1,0 0-1,1 1 0,-1-1 1,1 1-1,-1-1 1,1 0-1,-1 1 1,1 0-1,0-1 1,-1 1-1,1-1 1,0 1-1,-1-1 1,1 1-1,0 0 0,0-1 1,-1 2-1,20 10-382,41 6-271,-11-10-380,1-2 0,0-2 1,93-4-1,50-21-5932,-54-4-2497</inkml:trace>
</inkml:ink>
</file>

<file path=ppt/ink/ink1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1:16.493"/>
    </inkml:context>
    <inkml:brush xml:id="br0">
      <inkml:brushProperty name="width" value="0.025" units="cm"/>
      <inkml:brushProperty name="height" value="0.025" units="cm"/>
    </inkml:brush>
  </inkml:definitions>
  <inkml:trace contextRef="#ctx0" brushRef="#br0">1 537 1890,'950'-50'883,"-99"3"-1782,1156-66 3408,-1430 74-2349,817-32-646,40-2 753,-817 23 1415,48-3 1788,-559 42-2806,41-2 369,-158 8-4412,-8-6-1148</inkml:trace>
</inkml:ink>
</file>

<file path=ppt/ink/ink1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1:25.567"/>
    </inkml:context>
    <inkml:brush xml:id="br0">
      <inkml:brushProperty name="width" value="0.025" units="cm"/>
      <inkml:brushProperty name="height" value="0.025" units="cm"/>
    </inkml:brush>
  </inkml:definitions>
  <inkml:trace contextRef="#ctx0" brushRef="#br0">45 197 1569,'0'0'1677,"-9"-5"-828,-27-14 53,36 19-855,1 0 0,-1 0 0,0 0 0,1 0 0,-1-1 0,1 1 0,-1 0 0,0 0 0,1 0 0,-1 0 0,0 0 0,1 0 0,-1-1 0,0 1 0,0 0 0,1 0 0,-1-1 0,0 1 0,0 0 0,1 0 0,-1-1 0,0 1 0,0 0 0,1 0 0,-1-1 0,0 1 0,0 0 0,0-1 0,0 1 0,0-1 0,0 1 0,0 0 0,1-1 0,-1 1 0,0 0 0,0-1 0,0 1 0,0 0 0,0-1 0,-1 1 0,1 0 0,0-1 0,0 1 0,0 0 0,0-1 0,0 1 0,0 0 0,-1-1 0,1 1 0,0 0 0,0-1 0,0 1 0,-1 0 0,1-1 0,0 1 0,0 0 0,-1 0 0,1 0 0,0-1 0,-1 1 0,1 0 0,0 0 0,-1 0 0,1 0 0,0-1 0,-1 1 0,0 0 0,33-7-392,-29 6 579,384-44 1267,7 32 399,-183 9-1233,845 35-293,-87 19 121,-488-30-285,1179 6 37,-1462-26-185,1329-75 8,358-14 474,-874 95-459,1074-20-20,-697-25 1120,-795 37-5146,-529 3-1703</inkml:trace>
</inkml:ink>
</file>

<file path=ppt/ink/ink1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1:34.737"/>
    </inkml:context>
    <inkml:brush xml:id="br0">
      <inkml:brushProperty name="width" value="0.025" units="cm"/>
      <inkml:brushProperty name="height" value="0.025" units="cm"/>
    </inkml:brush>
  </inkml:definitions>
  <inkml:trace contextRef="#ctx0" brushRef="#br0">0 201 13421,'0'0'5125,"14"6"-4645,-10-4-452,9 3 35,0 0-1,1 0 0,0-1 1,0-1-1,0 0 0,22 1 0,369 22 130,54 2-15,-429-27 247,-23 0 485,-19-1-251,-372-11-455,136 28 102,-30 0 1808,286-18-2191,0-1 0,1 1-1,-1-2 1,0 1 0,0-1 0,14-7 0,3-1 49,27-8 159,352-129-1144,-282 110 23,172-31-1,-293 69 988,56-10 32,-49 11 311,-35 7 280,-218 61 471,-183 42 772,362-96-1719,27-6-465,-57 7-1,131-19 250,0-2-1,0-1 1,0-2-1,50-17 1,-21 6 61,433-119-874,-594 152 2376,-313 116-1434,236-67-5538,131-47 2729,-8 1-6995</inkml:trace>
</inkml:ink>
</file>

<file path=ppt/ink/ink1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1:35.638"/>
    </inkml:context>
    <inkml:brush xml:id="br0">
      <inkml:brushProperty name="width" value="0.025" units="cm"/>
      <inkml:brushProperty name="height" value="0.025" units="cm"/>
    </inkml:brush>
  </inkml:definitions>
  <inkml:trace contextRef="#ctx0" brushRef="#br0">0 78 14446,'0'0'3544,"15"2"-3234,160 15 177,0-7 0,1-7 0,203-25 0,-141-10-306,202-24 140,-447 57 2456,-119 15-738,-223 94-4235,233-68-947,31-17-1955,1-9-5002</inkml:trace>
</inkml:ink>
</file>

<file path=ppt/ink/ink1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06.959"/>
    </inkml:context>
    <inkml:brush xml:id="br0">
      <inkml:brushProperty name="width" value="0.025" units="cm"/>
      <inkml:brushProperty name="height" value="0.025" units="cm"/>
    </inkml:brush>
  </inkml:definitions>
  <inkml:trace contextRef="#ctx0" brushRef="#br0">75 36 9321,'-32'-13'897,"9"-1"-225,8 6-31,11 7-257,14 3-672,17 11 192,10 3 0,15 3 32,11 0 32,19 2-417,11-3-800,17-6-1473,12-4-3877</inkml:trace>
</inkml:ink>
</file>

<file path=ppt/ink/ink1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07.300"/>
    </inkml:context>
    <inkml:brush xml:id="br0">
      <inkml:brushProperty name="width" value="0.025" units="cm"/>
      <inkml:brushProperty name="height" value="0.025" units="cm"/>
    </inkml:brush>
  </inkml:definitions>
  <inkml:trace contextRef="#ctx0" brushRef="#br0">0 50 19474,'54'-29'32,"-8"9"-32,-6 20-128,-22 6-128,-18 17-2723,-19-1-3491</inkml:trace>
</inkml:ink>
</file>

<file path=ppt/ink/ink1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09.675"/>
    </inkml:context>
    <inkml:brush xml:id="br0">
      <inkml:brushProperty name="width" value="0.025" units="cm"/>
      <inkml:brushProperty name="height" value="0.025" units="cm"/>
    </inkml:brush>
  </inkml:definitions>
  <inkml:trace contextRef="#ctx0" brushRef="#br0">0 227 9801,'25'-16'181,"0"1"-1,1 1 0,0 1 1,1 2-1,1 0 0,-1 2 1,2 1-1,-1 1 0,36-3 1,35 0-92,136 4 0,-197 6 123,288 6-8,284-8 1156,994-22-116,-687 31-848,-1-41 548,212 23-653,5-1-267,316-15 386,-1 48 152,779 97 388,-1802-82-908,412 25 23,-303-23 317,260 5-161,-147-69 3,176-110 668,-748 120-754,1 2-1,1 5 1,0 2 0,90 4-1,-117 12-1309,-7-1-4323,-22-7-2166</inkml:trace>
</inkml:ink>
</file>

<file path=ppt/ink/ink1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14.620"/>
    </inkml:context>
    <inkml:brush xml:id="br0">
      <inkml:brushProperty name="width" value="0.025" units="cm"/>
      <inkml:brushProperty name="height" value="0.025" units="cm"/>
    </inkml:brush>
  </inkml:definitions>
  <inkml:trace contextRef="#ctx0" brushRef="#br0">0 125 8040,'0'0'704,"13"-9"-26,9-7-220,0 2 1,1 0-1,0 2 0,0 1 0,45-15 1,-36 19-198,1 1 1,-1 1 0,53 0-1,103 11-2,-106-1-166,659-8 1289,118 7 103,-703 6-1467,805 33 119,-138-45 204,601 6 439,-69-14-53,-832 1-365,-497 9-499,31-2-403,-1 2 1,1 3-1,75 14 0,-107-13-4120,-7-4-3791</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3.668"/>
    </inkml:context>
    <inkml:brush xml:id="br0">
      <inkml:brushProperty name="width" value="0.025" units="cm"/>
      <inkml:brushProperty name="height" value="0.025" units="cm"/>
    </inkml:brush>
  </inkml:definitions>
  <inkml:trace contextRef="#ctx0" brushRef="#br0">72 1 13997,'0'0'3881,"-8"0"-480,5 0-3179,0 0 1,1 0-1,-1 1 0,0-1 1,0 1-1,1-1 1,-1 1-1,1 0 0,-1 0 1,1 0-1,-1 0 0,1 0 1,-1 1-1,1-1 1,-3 3-1,3-1-20,-1 0 1,2 0-1,-1 0 0,0 0 1,0 1-1,1-1 0,0 0 1,0 1-1,0-1 0,0 0 0,0 1 1,1 0-1,-1-1 0,1 7 1,-1 7 123,1 0 0,1 0 1,1-1-1,0 1 0,1-1 1,0 0-1,2 1 1,0-1-1,1-1 0,0 1 1,1-1-1,1 0 0,0-1 1,14 18-1,-20-29-340,0 0-1,1 0 1,-1-1 0,1 1-1,-1-1 1,1 1-1,0-1 1,0 0 0,-1 0-1,2 0 1,-1-1 0,0 1-1,0-1 1,0 0-1,1 0 1,-1 0 0,1 0-1,-1 0 1,1-1 0,-1 0-1,1 1 1,-1-1-1,1-1 1,6 0 0,1-2-54,-1-1 0,0 0 0,0-1 0,0 0 0,0 0 1,11-10-1,-3 3 37,-17 12 44,0-1-1,0 0 1,0 0-1,0 1 1,0-1-1,0 1 1,1-1-1,-1 1 1,0-1 0,0 1-1,0 0 1,0-1-1,1 1 1,-1 0-1,0 0 1,0 0-1,1 0 1,-1 0-1,0 0 1,0 0-1,0 1 1,1-1-1,-1 0 1,0 1 0,0-1-1,0 0 1,0 1-1,0 0 1,0-1-1,0 1 1,0 0-1,0-1 1,0 1-1,0 0 1,0 0-1,0 0 1,0 0 0,-1 0-1,1 0 1,0 0-1,-1 0 1,1 0-1,-1 0 1,1 0-1,-1 0 1,0 1-1,1 1 1,0-1 9,0 0 0,0 0 0,1 1 0,-1-1 0,0-1-1,1 1 1,-1 0 0,1 0 0,0 0 0,-1-1 0,5 3 0,-6-4-22,1 0 0,-1 0 0,1-1 0,-1 1 0,1 0 0,-1 0 0,1-1 0,-1 1 0,1 0 0,-1-1 0,1 1 0,-1 0 0,0-1 0,1 1 0,-1-1 0,0 1 0,1 0 0,-1-1 0,0 1 0,0-1 0,1 1 0,-1-1 0,0 0 0,0 1 0,0-1 0,0 1 0,1-1 0,-1 1 0,0-1 0,0 1 0,0-1 0,0 0 0,0 1 0,-1-1 0,1 1 0,0-2 0,1-28 0,-1 28 0,-1-9 0,0 1 0,0-1 0,-2 0 0,1 1 0,-1-1 0,0 1 0,-1 0 0,-1 0 0,1 0 0,-2 1 0,1 0 0,-1 0 0,0 0 0,-1 1 0,-9-10 0,16 18 0,-1-1 0,1 1 0,0 0 0,-1-1 0,1 1 0,0 0 0,-1-1 0,1 1 0,0 0 0,-1-1 0,1 1 0,-1 0 0,1 0 0,-1-1 0,1 1 0,-1 0 0,1 0 0,0 0 0,-1 0 0,1 0 0,-1 0 0,1 0 0,-1 0 0,1 0 0,-1 0 0,1 0 0,-1 0 0,1 0 0,-1 0 0,1 0 0,-1 0 0,1 1 0,-1-1 0,0 0 0,-3 17 0,4-15 0,0 0 0,0 0 0,0 0 0,0 0 0,0 0 0,1-1 0,-1 1 0,1 0 0,0 0 0,-1-1 0,1 1 0,0 0 0,0-1 0,0 1 0,0-1 0,0 1 0,0-1 0,1 1 0,-1-1 0,0 0 0,1 0 0,-1 0 0,3 2 0,-2-2 0,0-1 0,0 1 0,0 0 0,1-1 0,-1 0 0,0 1 0,0-1 0,0 0 0,0 0 0,0 0 0,1-1 0,-1 1 0,0 0 0,0-1 0,0 1 0,0-1 0,0 0 0,0 0 0,0 0 0,0 0 0,0 0 0,0 0 0,3-3 0,0-1 0,-1 0 0,0-1 0,0 1 0,0-1 0,6-12 0,-3 4 0,-7 38-6824,1-5-2768,-3 5-4933</inkml:trace>
</inkml:ink>
</file>

<file path=ppt/ink/ink1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17.701"/>
    </inkml:context>
    <inkml:brush xml:id="br0">
      <inkml:brushProperty name="width" value="0.025" units="cm"/>
      <inkml:brushProperty name="height" value="0.025" units="cm"/>
    </inkml:brush>
  </inkml:definitions>
  <inkml:trace contextRef="#ctx0" brushRef="#br0">197 43 5733,'-196'1'5568,"389"-14"-3523,279 6-1147,32 0 564,654 38 444,-249 4-1832,-20-70 1549,100-11 496,-892 45-2279,65 1 417,-58 6-5260,-92-5 108</inkml:trace>
</inkml:ink>
</file>

<file path=ppt/ink/ink1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19.683"/>
    </inkml:context>
    <inkml:brush xml:id="br0">
      <inkml:brushProperty name="width" value="0.025" units="cm"/>
      <inkml:brushProperty name="height" value="0.025" units="cm"/>
    </inkml:brush>
  </inkml:definitions>
  <inkml:trace contextRef="#ctx0" brushRef="#br0">0 0 14189,'0'0'8504,"4"14"-7228,34 103 399,-5-18-1385,-5 0 1,16 106 0,-40-158-788,-4-47 463,0 0 0,0 0-1,-1 1 1,1-1-1,0 0 1,0 0 0,0 1-1,0-1 1,-1 0 0,1 0-1,0 1 1,0-1-1,0 0 1,-1 0 0,1 0-1,0 0 1,-1 1 0,1-1-1,0 0 1,0 0-1,-1 0 1,1 0 0,0 0-1,0 0 1,-1 0 0,1 0-1,0 0 1,-1 0-1,1 0 1,0 0 0,0 0-1,-1 0 1,1 0 0,0 0-1,-1 0 1,1 0 0,0 0-1,0-1 1,-1 1-1,1 0 1,0 0 0,0 0-1,-1 0 1,1-1 0,0 1-1,0 0 1,-1-1-1,-14-8-1731,-67-82-10801,42 48 6150</inkml:trace>
</inkml:ink>
</file>

<file path=ppt/ink/ink1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0.023"/>
    </inkml:context>
    <inkml:brush xml:id="br0">
      <inkml:brushProperty name="width" value="0.025" units="cm"/>
      <inkml:brushProperty name="height" value="0.025" units="cm"/>
    </inkml:brush>
  </inkml:definitions>
  <inkml:trace contextRef="#ctx0" brushRef="#br0">0 488 8584,'0'0'12369,"0"-11"-11360,0 8-943,0 0 32,0-1 0,0 0-1,0 0 1,1 0 0,-1 0 0,1 1-1,0-1 1,0 0 0,0 0 0,0 1 0,1-1-1,-1 1 1,1-1 0,0 1 0,0 0 0,0 0-1,1 0 1,-1 0 0,1 0 0,5-5-1,23-17 200,0-3-1,-3 0 0,0-2 1,-2-1-1,-1-1 0,-1-1 0,-2-1 1,-1-1-1,22-54 0,-27 59 5,-15 30-297,-1 0 0,0 0 1,0 0-1,1 0 0,-1 0 0,0-1 0,0 1 0,1 0 0,-1 0 0,0 0 1,1 0-1,-1 0 0,0 0 0,0 0 0,1 0 0,-1 0 0,0 0 0,1 0 0,-1 0 1,0 0-1,1 0 0,-1 0 0,0 0 0,0 1 0,1-1 0,-1 0 0,0 0 1,0 0-1,1 0 0,-1 1 0,0-1 0,0 0 0,0 0 0,1 0 0,-1 1 1,0-1-1,0 0 0,0 0 0,0 1 0,1-1 0,-1 0 0,0 0 0,0 1 1,0-1-1,0 0 0,0 1 0,12 56 345,-10-37-157,3 9 54,4 28 110,17 63 1,-22-106-409,1 1 1,1-1-1,0 1 1,0-1-1,1-1 0,1 0 1,1 0-1,-1 0 1,16 15-1,-20-24-411,0 0 0,0 0-1,1-1 1,0 0 0,0 0 0,0 0 0,0 0 0,0 0-1,0-1 1,1 0 0,-1-1 0,1 1 0,0-1-1,-1 0 1,1 0 0,9 0 0,32-6-8175</inkml:trace>
</inkml:ink>
</file>

<file path=ppt/ink/ink1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1.111"/>
    </inkml:context>
    <inkml:brush xml:id="br0">
      <inkml:brushProperty name="width" value="0.025" units="cm"/>
      <inkml:brushProperty name="height" value="0.025" units="cm"/>
    </inkml:brush>
  </inkml:definitions>
  <inkml:trace contextRef="#ctx0" brushRef="#br0">1 160 14061,'0'0'6470,"7"-13"-5551,42-63-67,-44 69-806,1 0-1,0 0 1,0 0-1,0 1 1,1 0-1,0 1 1,0-1-1,1 1 1,15-8 0,-22 13-39,-1 0 0,0 0 0,1 0 1,-1-1-1,1 1 0,-1 0 0,1 0 1,-1 0-1,0 0 0,1 0 1,-1 0-1,1 0 0,-1 0 0,1 0 1,-1 0-1,1 0 0,-1 0 0,0 0 1,1 0-1,-1 0 0,1 0 1,-1 1-1,1-1 0,-1 0 0,0 0 1,1 1-1,-1-1 0,0 0 0,1 0 1,-1 1-1,0-1 0,1 0 0,-1 1 1,0-1-1,1 0 0,-1 1 1,0-1-1,0 1 0,0-1 0,1 0 1,-1 1-1,0 0 0,1 21 452,-1-16-312,-1 25 455,-3 0 0,-7 37 0,6-44-503,0 1 0,2-1 0,1 1 0,2 43 0,0-67-93,0 1 1,1-1 0,-1 0 0,1 1 0,-1-1-1,1 0 1,-1 1 0,1-1 0,0 0 0,-1 0-1,1 1 1,0-1 0,0 0 0,0 0 0,0 0-1,0 0 1,0 0 0,0 0 0,1-1 0,-1 1-1,0 0 1,0-1 0,1 1 0,-1 0 0,0-1-1,1 0 1,-1 1 0,0-1 0,1 0 0,-1 1-1,1-1 1,-1 0 0,1 0 0,-1 0 0,0-1-1,1 1 1,-1 0 0,1 0 0,0-1 0,4 0 36,0 0 0,-1-1 1,1 1-1,-1-1 0,0 0 1,1-1-1,-1 1 0,7-6 1,5-7 38,0-1 0,-1 0 1,-1-2-1,24-34 0,-5 5 67,-31 79-320,-5 7 422,0-29-137,1 1-1,1-1 0,0 1 0,0 0 1,1-1-1,0 1 0,1-1 1,6 20-1,-8-29-98,1 0 0,0 0 0,-1 0 0,1 0 0,0 1 0,0-1 0,0 0 0,0 0 0,0-1-1,0 1 1,0 0 0,0 0 0,0 0 0,0-1 0,0 1 0,1 0 0,-1-1 0,0 1 0,0-1 0,1 0 0,-1 1 0,0-1 0,1 0 0,-1 0 0,0 0 0,1 0 0,-1 0 0,0 0 0,1 0 0,-1 0 0,0 0 0,1-1 0,-1 1 0,0-1 0,0 1 0,1-1 0,-1 1 0,0-1 0,0 0 0,0 1 0,0-1 0,0 0 0,2-2 0,5-3 126,-1 0 1,0 0-1,-1-1 1,11-14-1,1-3 33,-2-2-1,-1 0 1,-1-1-1,-1-1 1,15-47-1,-29 85-80,0-1 0,0 1 0,0 0 0,1-1 0,3 18 0,-1 4 91,-3-27-171,1-1-1,0 0 1,0 0-1,0 0 1,0 0-1,1 0 1,-1 0-1,1 0 1,0 0-1,0 0 1,0 0-1,0 0 1,0 0-1,1-1 1,-1 1-1,1 0 1,3 3-1,-2-4-66,1 0-1,-1-1 0,1 1 1,-1-1-1,1 1 1,0-1-1,0 0 1,-1-1-1,1 1 1,0-1-1,0 0 0,0 0 1,7 0-1,47-1-6666,-30-1-171</inkml:trace>
</inkml:ink>
</file>

<file path=ppt/ink/ink1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2.213"/>
    </inkml:context>
    <inkml:brush xml:id="br0">
      <inkml:brushProperty name="width" value="0.025" units="cm"/>
      <inkml:brushProperty name="height" value="0.025" units="cm"/>
    </inkml:brush>
  </inkml:definitions>
  <inkml:trace contextRef="#ctx0" brushRef="#br0">30 32 10442,'3'-23'5884,"-2"15"-3094,-1 12 2245,-14 167-2386,-3 61-323,16-213-2117,0-3-122,1 1 1,0 0-1,1-1 1,4 19-1,-5-33-79,0 0 1,1 0-1,-1 0 0,0 0 0,1 0 1,-1 0-1,1 0 0,0 0 0,0-1 1,0 1-1,0 0 0,0-1 0,0 1 1,0-1-1,0 1 0,0-1 0,1 1 1,-1-1-1,1 0 0,-1 1 0,1-1 1,0 0-1,-1 0 0,1 0 0,0-1 1,0 1-1,-1 0 0,1-1 0,0 1 1,0-1-1,0 1 0,0-1 0,0 0 1,0 0-1,0 0 0,0 0 0,0 0 1,0 0-1,0-1 0,-1 1 0,1-1 1,0 1-1,3-2 0,1-1 33,0-1-1,0 1 1,-1-1 0,1 0-1,-1 0 1,0-1 0,0 0-1,-1 0 1,1 0-1,-1 0 1,0 0 0,4-10-1,39-77 133,-42 81-158,22-60 113,-35 153-417,6-66 360,0 0 0,0 1 0,3 29-1,-1-45-65,0-1 0,1 1 0,-1 0 0,0-1 0,0 1 0,1-1 0,-1 1 0,1-1 0,-1 1 0,1-1 0,-1 1 0,1-1 0,-1 1 0,1-1 0,-1 1 0,1-1 0,-1 0 0,1 1 0,0-1 0,-1 0 0,1 0 0,-1 1 0,1-1 0,0 0 0,-1 0 0,1 0 0,0 0 0,-1 0 0,1 0 0,0 0 0,0 0 0,-1 0 0,1 0 0,0 0 0,-1-1 0,1 1 0,-1 0 0,1 0 0,0-1 0,-1 1 0,1 0 0,-1-1 0,1 1 0,0-1 0,29-17 267,23-42-86,-40 44-147,0 1 1,28-25-1,-40 39-41,-1 0 0,1 1 0,0-1 0,-1 1 0,1-1 0,0 1 0,-1-1 0,1 1 0,0 0 0,0-1 1,0 1-1,-1 0 0,1-1 0,0 1 0,0 0 0,0 0 0,0 0 0,-1 0 0,1 0 0,0 0 0,0 0 0,0 0 0,0 0 0,-1 0 0,1 1 0,0-1 0,0 0 0,0 1 0,-1-1 0,1 0 0,0 1 0,0-1 0,-1 1 0,1-1 0,0 1 0,-1-1 1,1 1-1,-1 0 0,1-1 0,-1 1 0,1 0 0,-1-1 0,1 1 0,-1 0 0,1 0 0,-1-1 0,0 1 0,0 0 0,1 0 0,-1 0 0,0 1 0,12 54-142,-10-40 128,-2-14 31,0 1-1,1-1 0,-1 0 1,1 0-1,-1 1 0,1-1 1,0 0-1,0 0 0,0 0 1,0 0-1,0 0 0,1 0 1,-1 0-1,1 0 0,-1 0 0,1 0 1,-1-1-1,1 1 0,0-1 1,0 1-1,0-1 0,0 0 1,0 0-1,0 0 0,0 0 1,0 0-1,1 0 0,2 0 0,-1-1 32,1 0 0,-1 0 0,1-1 1,-1 0-1,1 1 0,-1-2 0,0 1 0,1 0 0,-1-1 0,0 0 0,0 0 0,0 0 0,0-1 0,4-2 0,25-21 72,29-18-66,-58 41-68,0 1 0,-1 0 0,1 0 0,1 1 0,-1-1 0,0 1 0,0 0 0,0 0 0,1 0 0,-1 1 0,0-1 0,1 1 0,7 1 0,-11 0-7,0-1 0,1 1 0,-1 0 0,0 0 0,0 0 0,0 0 0,0 0 0,0 0 0,0 0 0,-1 1 0,1-1 0,0 0 0,0 0 0,-1 1 0,1-1 0,-1 0 0,1 1 0,-1-1 0,0 0 0,1 1 0,-1-1 0,0 1 0,0-1 0,0 1 0,0 1 0,3 15-1986,-3-17 1788,0-1 0,1 1 0,-1-1-1,0 0 1,0 1 0,0-1 0,1 0 0,-1 1-1,0-1 1,0 1 0,1-1 0,-1 0 0,0 1-1,0-1 1,1 0 0,-1 0 0,1 1 0,-1-1-1,0 0 1,1 0 0,-1 0 0,0 1 0,1-1-1,-1 0 1,1 0 0,-1 0 0,1 0 0,0 0-1,-1 0-36,1 0 0,-1 0-1,1 0 1,0-1 0,-1 1 0,1 0-1,0-1 1,-1 1 0,1 0 0,-1-1-1,1 1 1,-1-1 0,1 1-1,-1-1 1,1 1 0,-1-1 0,1 1-1,-1-1 1,0 1 0,1-1 0,-1 1-1,0-1 1,0 0 0,1 1 0,-1-1-1,0 0 1,0 1 0,0-1-1,0-1 1,2-2-1170,6-22-7012</inkml:trace>
</inkml:ink>
</file>

<file path=ppt/ink/ink1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2.946"/>
    </inkml:context>
    <inkml:brush xml:id="br0">
      <inkml:brushProperty name="width" value="0.025" units="cm"/>
      <inkml:brushProperty name="height" value="0.025" units="cm"/>
    </inkml:brush>
  </inkml:definitions>
  <inkml:trace contextRef="#ctx0" brushRef="#br0">129 1 17328,'-6'10'1490,"-17"27"2435,-34 77 0,48-94-3386,2 0 0,1 0-1,0 1 1,1 0 0,2 0 0,-3 35-1,6-36-510,0 0-1,1 0 1,1-1-1,0 1 0,2 0 1,0-1-1,9 24 0,-9-41-461,0-9 271,1-10-14,13-125-2225,-15 148 2518,-1 0 1,1 1-1,1-1 1,-1 0-1,1 0 0,0-1 1,0 1-1,1-1 0,10 10 1,-10-13-75,0 1 1,0-1-1,0 0 1,0-1 0,1 1-1,-1-1 1,1 0-1,-1 0 1,1-1-1,-1 1 1,1-1 0,-1-1-1,1 1 1,-1-1-1,1 0 1,-1 0-1,1 0 1,-1-1 0,6-2-1,-6 2-13,0 0 1,-1 0-1,0 0 0,1 0 0,-1-1 1,0 1-1,0-1 0,0 0 0,-1-1 1,1 1-1,-1-1 0,1 1 0,-1-1 1,0 0-1,-1 0 0,1 0 0,-1-1 1,0 1-1,0-1 0,0 1 0,2-10 1,-13 39 132,7-21-131,0 0 0,0-1 0,1 1 0,0 0 0,-1 0 0,1-1 1,0 9-1,1-10-30,-1-1 1,1 1 0,1 0 0,-1 0 0,0 0 0,0-1 0,1 1 0,-1 0 0,1 0 0,-1-1-1,1 1 1,0 0 0,0-1 0,-1 1 0,1-1 0,1 1 0,-1-1 0,0 1 0,0-1 0,0 0-1,1 0 1,-1 1 0,0-1 0,1 0 0,-1 0 0,1 0 0,0-1 0,-1 1 0,1 0-1,0-1 1,2 2 0,5 0-35,0-1-1,1 0 0,-1 0 0,19-1 1,-13 0-30,-14 0 186,-3-4 1,1 0 1,0 0 0,-1 0 0,0 0-1,0 0 1,0 1 0,0-1 0,0 1 0,-5-5-1,-6-11 171,10 15-267,1 0-1,0-1 1,0 1-1,1 0 1,-1-1-1,1 1 1,0 0-1,0-1 1,0 0-1,1 1 1,0-1-1,0 1 1,0-1-1,1-7 1,0 9-15,0 0 1,1 1-1,-1-1 0,1 0 1,-1 1-1,1-1 1,0 1-1,0 0 0,0-1 1,0 1-1,1 0 1,-1 0-1,0 0 0,1 1 1,0-1-1,-1 1 1,1-1-1,0 1 0,0 0 1,0 0-1,0 0 1,4-1-1,24-4-264,-24 5 41,-1 0 0,1 0 0,-1 0 0,1-1-1,-1 0 1,0 0 0,0-1 0,0 1 0,0-1 0,8-6 0,-13 8-153,-1-1 0,1 1 0,-1 0 0,0 0 0,1-1 0,-1 1 0,0 0-1,0 0 1,1-1 0,-1 1 0,0 0 0,-1-1 0,1 1 0,0 0 0,0-1 0,0 1 0,-1 0 0,1 0 0,-1-1 0,1 1 0,-1 0 0,1 0 0,-1 0 0,0 0 0,0 0 0,1 0 0,-1 0 0,0 0 0,0 0 0,0 0 0,0 0 0,0 0 0,0 0 0,0 1 0,0-1 0,-1 1 0,-1-2 0,-29-19-11242</inkml:trace>
</inkml:ink>
</file>

<file path=ppt/ink/ink1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3.288"/>
    </inkml:context>
    <inkml:brush xml:id="br0">
      <inkml:brushProperty name="width" value="0.025" units="cm"/>
      <inkml:brushProperty name="height" value="0.025" units="cm"/>
    </inkml:brush>
  </inkml:definitions>
  <inkml:trace contextRef="#ctx0" brushRef="#br0">0 18 14670,'0'0'3459,"66"-17"-3395,-34 17-288,5 0-2851,5 2-7591</inkml:trace>
</inkml:ink>
</file>

<file path=ppt/ink/ink1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3.678"/>
    </inkml:context>
    <inkml:brush xml:id="br0">
      <inkml:brushProperty name="width" value="0.025" units="cm"/>
      <inkml:brushProperty name="height" value="0.025" units="cm"/>
    </inkml:brush>
  </inkml:definitions>
  <inkml:trace contextRef="#ctx0" brushRef="#br0">32 0 897,'0'0'17323,"-1"9"-13415,-7 51-1682,-13 144 2418,19-136-4490,4 155 1966,-2-222-2147,1 1 0,-1 0 0,0 0 0,0-1 0,1 1 0,-1 0 0,1 0 0,0-1 0,0 1 0,-1-1 0,1 1 0,0-1 0,0 1 0,0-1 0,0 1 0,1-1 0,-1 0 0,0 0 0,1 1 0,0 0 0,-1-2-94,0 0 1,0 0-1,0 1 1,0-1-1,-1 0 1,1 0-1,0 0 1,0 0-1,0 0 1,0 0-1,0 0 0,-1-1 1,1 1-1,0 0 1,0 0-1,0-1 1,-1 1-1,1 0 1,0-1-1,0 1 1,-1-1-1,1 1 1,0-1-1,-1 1 1,1-1-1,0 0 0,-1 1 1,1-1-1,-1 0 1,1 1-1,-1-1 1,1 0-1,-1 0 1,0 1-1,1-1 1,-1 0-1,0 0 1,0 0-1,0 0 1,1-1-1,11-58-9280,-9 22-107</inkml:trace>
</inkml:ink>
</file>

<file path=ppt/ink/ink1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4.021"/>
    </inkml:context>
    <inkml:brush xml:id="br0">
      <inkml:brushProperty name="width" value="0.025" units="cm"/>
      <inkml:brushProperty name="height" value="0.025" units="cm"/>
    </inkml:brush>
  </inkml:definitions>
  <inkml:trace contextRef="#ctx0" brushRef="#br0">0 58 17072,'0'0'3128,"8"9"-1446,-6-6-1573,1 1 127,1 0 0,-1 0 1,1 0-1,0 0 0,0-1 1,0 1-1,0-1 1,1 0-1,-1 0 0,1-1 1,0 0-1,-1 1 0,1-2 1,0 1-1,1 0 0,8 1 1,-2-3-16,-1 0 0,1-1 1,0 0-1,-1-1 1,1 0-1,-1-1 0,17-5 1,-24 6-171,0 1 0,0-1 0,0 0 1,0 1-1,0-2 0,-1 1 0,1 0 1,-1-1-1,1 0 0,-1 1 0,0-1 0,0-1 1,0 1-1,-1 0 0,1-1 0,-1 1 0,0-1 1,0 0-1,0 0 0,0 0 0,-1 0 0,1 0 1,0-7-1,-2 10-19,1 0 0,-1 1 0,0-1 0,0 0 0,0 0 0,0 0 0,0 0 0,-1 0 0,1 1 0,0-1 0,0 0 1,0 0-1,-1 0 0,1 0 0,0 1 0,-1-1 0,1 0 0,-1 0 0,1 1 0,-1-1 0,1 0 0,-1 1 0,0-1 0,1 1 0,-1-1 0,0 0 0,1 1 1,-1 0-1,-1-1 0,0 0-3,0 0 1,0 1 0,-1-1 0,1 1 0,0 0-1,-1 0 1,1 0 0,0 0 0,-1 0-1,-4 1 1,1 0-6,0 0-1,-1 1 1,1 0 0,0 1-1,0-1 1,0 1 0,-8 5 0,2 2 170,1 0 1,0 1-1,0 0 1,2 1 0,-11 15-1,17-22-132,-1 0 0,2-1 0,-1 1-1,1 0 1,-1 1 0,1-1 0,1 0-1,-1 0 1,1 1 0,0-1 0,0 1-1,0-1 1,1 1 0,0 0 0,0-1-1,0 1 1,3 8 0,-3-13-61,2 1-1,-1 0 1,0-1-1,0 0 1,0 1-1,1-1 1,-1 0 0,1 1-1,-1-1 1,1 0-1,-1 0 1,1 0-1,0 0 1,-1-1 0,1 1-1,0 0 1,0-1-1,-1 1 1,1-1-1,0 0 1,0 0 0,0 1-1,3-1 1,53-1-258,-47 0 94,3 0-715,-1-1-1,1 0 0,0-1 1,17-7-1,-13 3-2899,0 0 0,26-16 0,-11 2-4240</inkml:trace>
</inkml:ink>
</file>

<file path=ppt/ink/ink1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4.392"/>
    </inkml:context>
    <inkml:brush xml:id="br0">
      <inkml:brushProperty name="width" value="0.025" units="cm"/>
      <inkml:brushProperty name="height" value="0.025" units="cm"/>
    </inkml:brush>
  </inkml:definitions>
  <inkml:trace contextRef="#ctx0" brushRef="#br0">96 0 14382,'0'0'4212,"-9"8"-1778,3-5-2281,-42 33 3094,45-34-2926,1 0 1,-1 1 0,0-1-1,1 1 1,0 0 0,-1 0-1,1 0 1,0 0 0,1 0-1,-1 0 1,0 0 0,1 1 0,0-1-1,0 1 1,-2 5 0,4-8-340,0 0 1,0 0 0,0-1-1,0 1 1,0 0 0,0-1 0,1 1-1,-1-1 1,0 1 0,0-1-1,0 0 1,0 1 0,1-1-1,-1 0 1,0 0 0,0 0 0,1 0-1,-1 0 1,0 0 0,0 0-1,1 0 1,-1-1 0,2 0-1,33-4-981,-21-1 658,-10 4 134,0 0-1,0 0 1,0 1 0,0 0 0,0 0 0,0 0 0,6 0 0,-10 1 170,1 0 0,-1 1 1,1-1-1,0 1 0,-1-1 0,1 1 0,-1 0 0,1-1 0,-1 1 0,0 0 0,1 0 0,-1 0 0,0 0 0,1 0 0,-1 0 0,0 0 0,0 1 1,0-1-1,0 0 0,0 1 0,0-1 0,-1 1 0,1-1 0,0 1 0,-1-1 0,1 3 0,8 21 445,-1 0 0,-1 1 1,-1 0-1,-1 0 0,-2 0 0,-1 0 0,-1 0 0,-1 1 0,-1-1 1,-5 31-1,4-48-236,-1 1 0,0-1 0,-1 0 0,0 0 0,0 0 1,-10 14-1,13-20-125,-1 0 0,0-1 0,-1 1 0,1 0 0,0-1 1,-1 1-1,1-1 0,-1 0 0,0 0 0,0 0 0,0 0 0,0 0 1,0-1-1,0 1 0,0-1 0,-1 0 0,1 0 0,0 0 0,-1-1 1,1 1-1,-7 0 0,9-1-49,0-1 0,-1 1-1,1 0 1,0-1 0,-1 1 0,1-1 0,0 1 0,0-1-1,-1 1 1,1-1 0,0 0 0,0 0 0,0 0 0,0 1 0,0-1-1,0 0 1,0 0 0,0 0 0,0-1 0,1 1 0,-2-2 0,-10-36-567,11 27 374,1 1 0,0-1 0,0 0 0,4-20 0,1 14 57,1-1 1,0 1-1,2 0 0,0 1 1,18-29-1,63-79 51,-74 105 92,87-106-335,-102 126 331,0-1 0,0 1 0,0 0 0,0 0 1,0 0-1,0 0 0,0 0 0,0 0 1,0 0-1,0-1 0,0 1 0,0 0 1,0 0-1,0 0 0,0 0 0,0 0 0,0 0 1,0 0-1,0 0 0,1 0 0,-1-1 1,0 1-1,0 0 0,0 0 0,0 0 1,0 0-1,0 0 0,0 0 0,0 0 1,1 0-1,-1 0 0,0 0 0,0 0 0,0 0 1,0 0-1,0 0 0,0 0 0,0 0 1,1 0-1,-1 0 0,0 0 0,0 0 1,0 0-1,0 0 0,0 0 0,0 0 1,0 0-1,1 0 0,-1 0 0,0 0 0,0 0 1,0 1-1,0-1 0,0 0 0,0 0 1,0 0-1,0 0 0,0 0 0,0 0 1,1 0-1,-1 0 0,0 0 0,0 1 1,0-1-1,-1 12 193,-5 12 268,3-15-308,1-1 0,-1 1 0,1 0 0,1 0 0,-1 14 0,2-21-144,0 0-1,0 0 0,0 0 1,0-1-1,0 1 1,1 0-1,-1 0 0,1-1 1,-1 1-1,1 0 1,0 0-1,-1-1 1,1 1-1,0-1 0,0 1 1,0-1-1,0 1 1,1-1-1,-1 0 0,0 1 1,1-1-1,-1 0 1,0 0-1,1 0 0,0 0 1,-1 0-1,1 0 1,-1-1-1,1 1 0,0 0 1,0-1-1,-1 1 1,4-1-1,9 1-6,0 0-1,1-1 1,-1-1 0,0-1-1,0 0 1,0-1 0,0 0-1,-1-1 1,1 0-1,12-7 1,-10 5-170,0 0-1,1 1 1,-1 1 0,1 0-1,0 1 1,17 0 0,-33 3 158,0 0 1,0 1 0,0-1 0,0 1 0,0-1-1,0 0 1,0 1 0,0 0 0,0-1 0,0 1-1,0-1 1,-1 1 0,1 0 0,0 0 0,0-1-1,-1 1 1,1 0 0,0 0 0,-1 0-1,1 0 1,-1 0 0,0 0 0,1 0 0,-1 1-1,1-1-122,0 1 0,-1-1-1,1 1 1,0-1-1,0 1 1,0-1-1,0 0 1,0 1 0,0-1-1,0 0 1,1 0-1,-1 0 1,0 0-1,1 0 1,-1 0-1,3 1 1,1-1-1003,0 0 0,0 0 0,0-1 0,0 1-1,0-1 1,1 0 0,-1 0 0,9-2 0,10-6-5683</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4.511"/>
    </inkml:context>
    <inkml:brush xml:id="br0">
      <inkml:brushProperty name="width" value="0.025" units="cm"/>
      <inkml:brushProperty name="height" value="0.025" units="cm"/>
    </inkml:brush>
  </inkml:definitions>
  <inkml:trace contextRef="#ctx0" brushRef="#br0">10 156 14286,'0'0'17162,"-3"-9"-16035,3 6-1078,-2-1-28,1 1 0,0-1 1,0 0-1,1 0 0,-1 0 0,1 1 0,0-1 1,0-5-1,0 8-23,1 0 1,-1-1 0,1 1-1,-1 0 1,1-1-1,-1 1 1,1 0 0,0 0-1,0 0 1,0 0-1,-1 0 1,1-1-1,0 1 1,0 1 0,0-1-1,1 0 1,-1 0-1,0 0 1,0 1 0,0-1-1,1 0 1,-1 1-1,0-1 1,1 1 0,-1-1-1,0 1 1,1 0-1,-1 0 1,1 0 0,-1 0-1,0 0 1,1 0-1,1 0 1,0 0 1,0 1 0,0 0 0,-1-1 0,1 1 0,-1 0 0,1 0 0,0 1 0,-1-1 0,0 0 0,1 1 0,-1-1 0,0 1 0,0 0 0,0 0 0,0 0 0,0 0 0,0 0 0,-1 0 0,1 1 0,0-1 0,-1 0 0,0 1 0,0 0 0,0-1 0,0 1 0,1 3 0,4 12 0,-1 0 0,5 31 0,-8-40 0,12 62 0,-10-67 0,-1-13 0,-1-15 0,-2 3 0,0 0 0,-2-1 0,-1 1 0,-7-31 0,7 41 0,-1 0 0,0 0 0,0 0 0,-1 1 0,-1 0 0,0 0 0,0 0 0,-1 1 0,-15-18 0,22 27 0,-1-1 0,1 0 0,-1 1 0,1-1 0,-1 1 0,1-1 0,-1 1 0,0-1 0,1 1 0,-1-1 0,1 1 0,-1 0 0,0-1 0,1 1 0,-1 0 0,0-1 0,0 1 0,1 0 0,-1 0 0,0 0 0,0 0 0,1 0 0,-1 0 0,0 0 0,1 0 0,-1 0 0,0 0 0,0 0 0,1 0 0,-2 1 0,1 0 0,0-1 0,0 1 0,1 0 0,-1 0 0,1 0 0,-1 0 0,0 0 0,1 0 0,0 0 0,-1 0 0,1 0 0,0 0 0,-1 0 0,1 0 0,0 1 0,0-1 0,0 0 0,0 1 0,0 0 0,0-1 0,-1 1 0,1 0 0,1-1 0,-1 1 0,0 0 0,0-1 0,0 1 0,1 0 0,-1-1 0,1 1 0,-1-1 0,1 1 0,0-1 0,0 1 0,0-1 0,-1 1 0,1-1 0,1 0 0,-1 0 0,0 1 0,0-1 0,0 0 0,1 0 0,-1 0 0,0 0 0,1 0 0,-1-1 0,1 1 0,1 1 0,1-2-119,1 0 0,-1-1 0,0 1 0,0-1 0,0 1 0,0-1 0,0-1 0,0 1 0,0 0 0,0-1 0,-1 0 0,8-4 0,22-21-4751,-14 8-6842</inkml:trace>
</inkml:ink>
</file>

<file path=ppt/ink/ink1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4.858"/>
    </inkml:context>
    <inkml:brush xml:id="br0">
      <inkml:brushProperty name="width" value="0.025" units="cm"/>
      <inkml:brushProperty name="height" value="0.025" units="cm"/>
    </inkml:brush>
  </inkml:definitions>
  <inkml:trace contextRef="#ctx0" brushRef="#br0">85 121 15919,'0'0'3513,"-9"5"-1698,4-3-1638,-37 24 1595,40-25-1539,0 1 0,0-1 0,0 1 0,0 0 0,0 0-1,0 0 1,0 0 0,1 0 0,-1 0 0,1 1 0,0-1 0,-1 0 0,1 1-1,0-1 1,0 1 0,1-1 0,-1 1 0,0 3 0,2-6-258,-1 1-1,1 0 1,0-1 0,0 1-1,0 0 1,0-1 0,0 1 0,0-1-1,0 0 1,0 1 0,-1-1-1,1 0 1,1 0 0,-1 1 0,0-1-1,0 0 1,0 0 0,0 0-1,0 0 1,0 0 0,0-1 0,0 1-1,0 0 1,1-1 0,30-4-726,-18 0-10,0-1 0,-1-1 0,0-1 0,0 0 0,0 0 0,-1-1 0,-1-1 0,1 0 0,11-14 0,-14 14 754,1-1 1,-2 0-1,0-1 0,0 0 1,10-21-1,-15 22 3420,-6 9-1260,-16 16-478,-20 28-849,31-32-483,1 0 0,1 1 1,0 0-1,0 0 0,1 0 1,0 1-1,1 0 0,1 0 1,0 0-1,-3 24 0,5-32-289,1 0 0,0 0 1,1 0-1,-1-1 0,1 1 0,-1 0 0,1 0 0,0 0 0,1 0 1,-1 0-1,1-1 0,-1 1 0,1-1 0,0 1 0,4 5 1,-2-6-59,-1 0 0,0-1 0,1 1 0,0 0 1,0-1-1,0 0 0,0 0 0,0 0 1,0-1-1,0 1 0,0-1 0,1 0 0,-1 0 1,1-1-1,-1 1 0,1-1 0,4 0 1,2-1-28,0 0 1,-1 0 0,1-1-1,-1-1 1,1 0 0,-1 0-1,0-1 1,0-1 0,0 1-1,-1-2 1,0 1 0,0-1-1,0 0 1,0-1 0,-1 0-1,-1-1 1,1 0 0,-1 0-1,0 0 1,-1-1 0,0 0-1,0 0 1,-1 0 0,4-11-1,-8 18 41,0 1 0,-1-1 0,1 1 0,0-1 0,-1 1 0,0-1-1,1 1 1,-1-1 0,0 1 0,0-1 0,0 1 0,0-1 0,0-3-1,-1 5 1,1 0-1,0-1 1,0 1-1,0 0 1,-1-1-1,1 1 1,0 0-1,-1-1 1,1 1-1,0 0 1,-1 0-1,1-1 1,0 1-1,-1 0 1,1 0-1,0 0 1,-1-1-1,1 1 0,-1 0 1,1 0-1,0 0 1,-1 0-1,1 0 1,-1 0-1,1 0 1,-1 0-1,1 0 1,0 0-1,-1 0 1,0 0-1,-2 1 35,0 0-1,0 0 1,0 0 0,0 0-1,1 1 1,-1-1 0,0 1-1,1 0 1,-1-1 0,1 1-1,-5 5 1,2-2 25,1 1 1,-1-1-1,1 2 0,1-1 0,-1 0 1,1 1-1,0-1 0,0 1 1,1 0-1,-3 10 0,5-15-54,-1 0-1,1 0 0,0 0 1,0 0-1,0 0 1,0 1-1,0-1 1,0 0-1,1 0 1,-1 0-1,1 0 0,-1 0 1,1 0-1,0 0 1,0 0-1,0 0 1,0 0-1,0-1 1,0 1-1,1 0 1,-1-1-1,1 1 0,-1-1 1,1 1-1,-1-1 1,1 0-1,0 1 1,0-1-1,-1 0 1,1 0-1,0 0 0,0-1 1,0 1-1,0 0 1,0-1-1,0 1 1,0-1-1,1 0 1,1 1-1,12 1-387,0-1 0,0 0 0,29-2 0,-33 0-323,-1-1 0,1 0 0,-1 0 0,0-2 0,0 1 1,11-6-1,26-17-7515</inkml:trace>
</inkml:ink>
</file>

<file path=ppt/ink/ink1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5.711"/>
    </inkml:context>
    <inkml:brush xml:id="br0">
      <inkml:brushProperty name="width" value="0.025" units="cm"/>
      <inkml:brushProperty name="height" value="0.025" units="cm"/>
    </inkml:brush>
  </inkml:definitions>
  <inkml:trace contextRef="#ctx0" brushRef="#br0">219 1 18033,'0'0'7153,"-11"0"-6512,4 1-580,0 0 0,-1 1 0,1 0 0,0 0 0,-1 1 0,1-1 0,0 2-1,1-1 1,-1 1 0,1 0 0,0 0 0,-1 1 0,2 0 0,-1 0 0,1 0 0,-8 9 0,4-5-10,0 0 1,0 1 0,1 0-1,0 0 1,1 1-1,0 0 1,0 0 0,2 1-1,-1 0 1,1 0-1,-4 16 1,9-27-72,0 1 1,1-1-1,-1 0 1,0 1-1,1-1 1,-1 0-1,1 0 0,-1 1 1,1-1-1,-1 0 1,1 0-1,0 0 1,0 0-1,-1 0 1,1 0-1,0 0 0,0 0 1,0 0-1,0 0 1,0 0-1,0 0 1,1-1-1,-1 1 0,0-1 1,0 1-1,0-1 1,1 1-1,-1-1 1,0 1-1,0-1 0,1 0 1,-1 0-1,0 0 1,1 0-1,-1 0 1,3 0-1,63 0-699,-49-1 705,28-1-55,-31 1 42,1 0 0,-1 1 1,1 0-1,0 1 0,16 4 0,-31-4 45,1-1-1,-1 1 1,1-1 0,-1 1-1,0 0 1,1 0-1,-1-1 1,0 1 0,0 0-1,0 0 1,0 0 0,1 1-1,-1-1 1,-1 0-1,1 0 1,0 1 0,0-1-1,0 0 1,-1 1 0,1-1-1,-1 0 1,1 1-1,-1-1 1,1 1 0,-1-1-1,0 1 1,0 0 0,0-1-1,0 1 1,0-1-1,0 1 1,0-1 0,0 1-1,-1-1 1,1 1 0,0-1-1,-1 1 1,-1 1 0,0 4 313,-1 0 1,0 0 0,0-1 0,0 1 0,-1-1 0,-8 10 0,2-4 64,0 0 0,-1-1 0,0 0 0,-1-1 0,0 0 1,0-1-1,-1-1 0,0 1 0,-25 9 0,38-18-396,-1 1 1,1-1-1,0 0 0,0 0 1,-1 0-1,1 1 0,0-1 1,0 0-1,-1 0 0,1 0 1,0 0-1,-1 0 0,1 0 1,0 0-1,0 0 0,-1 0 1,1 0-1,0 0 0,-1 0 1,1 0-1,0 0 0,-1 0 1,1 0-1,0 0 0,-1 0 1,1 0-1,0 0 0,0 0 1,-1 0-1,1-1 0,0 1 1,0 0-1,-1 0 0,1 0 0,0 0 1,0-1-1,-1 1 0,1 0 1,0 0-1,0-1 0,0 1 1,0 0-1,-1 0 0,1-1 1,2-5-75,1 2-86,-1-1-1,1 1 0,0 0 1,1 0-1,-1 0 1,1 1-1,0-1 1,0 1-1,0 0 0,8-5 1,51-28-1233,-51 31 1205,12-8-222,-11 5 370,-1 1 0,1 1 0,1 0 1,-1 0-1,1 2 0,0-1 0,1 2 0,25-4 0,-38 8 93,-1 0 0,1 1-1,0-1 1,-1 0 0,1 0-1,-1 1 1,1-1 0,-1 1-1,0-1 1,1 1 0,-1 0-1,0-1 1,0 1 0,0 0-1,-1 0 1,1 0-1,0 0 1,0 2 0,19 29 884,-19-32-929,0-1 1,0 0-1,-1 1 0,1-1 1,0 0-1,0 1 0,0-1 0,0 0 1,0 0-1,-1 0 0,1 0 0,0 0 1,0 0-1,0 0 0,0 0 1,0 0-1,-1 0 0,1 0 0,0-1 1,0 1-1,0 0 0,0-1 1,-1 1-1,1 0 0,0-1 0,0 1 1,-1-1-1,1 1 0,0-1 0,-1 0 1,1 1-1,-1-1 0,1 0 1,0 1-1,-1-1 0,0 0 0,1 0 1,-1 1-1,1-3 0,1 1-154,-1 0 0,0 0 0,0-1 0,0 1 0,0-1 0,0 1-1,-1-1 1,1 1 0,-1-1 0,1 1 0,-1-5 0,-2-30-7143,2 31 5142,-3-12-4489</inkml:trace>
</inkml:ink>
</file>

<file path=ppt/ink/ink1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6.039"/>
    </inkml:context>
    <inkml:brush xml:id="br0">
      <inkml:brushProperty name="width" value="0.025" units="cm"/>
      <inkml:brushProperty name="height" value="0.025" units="cm"/>
    </inkml:brush>
  </inkml:definitions>
  <inkml:trace contextRef="#ctx0" brushRef="#br0">0 1 13389,'0'0'14157,"12"30"-25656,-5-18 3652</inkml:trace>
</inkml:ink>
</file>

<file path=ppt/ink/ink1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6.866"/>
    </inkml:context>
    <inkml:brush xml:id="br0">
      <inkml:brushProperty name="width" value="0.025" units="cm"/>
      <inkml:brushProperty name="height" value="0.025" units="cm"/>
    </inkml:brush>
  </inkml:definitions>
  <inkml:trace contextRef="#ctx0" brushRef="#br0">118 356 16047,'0'0'6118,"-7"-6"-4741,3 3-1151,0 0 0,0 0 0,-1 0 0,1 1 0,-1-1 0,1 1-1,-1 0 1,-6-2 0,9 4-163,0 0 0,0 0 0,0 0 0,0 0 0,0 0 0,0 1 0,0-1 0,0 0 0,0 1 0,0 0 0,0-1 1,0 1-1,0 0 0,0 0 0,1 0 0,-1 0 0,0 0 0,1 1 0,-1-1 0,1 0 0,-1 1 0,1-1 0,0 1 0,0 0 0,-1-1 0,1 1 0,0 0 0,0 0 0,0 2 0,-2 0 82,1 0 0,0 0 1,1 1-1,-1-1 0,1 1 0,0 0 1,0-1-1,0 1 0,1 0 0,-1-1 1,1 1-1,0 0 0,1 5 0,0-8-127,-1 0-1,0 0 1,1 0 0,0 0-1,-1 0 1,1 0-1,0 0 1,0 0 0,0-1-1,0 1 1,1 0-1,-1-1 1,0 1-1,1 0 1,-1-1 0,1 1-1,-1-1 1,1 0-1,0 0 1,0 0 0,0 0-1,-1 0 1,1 0-1,0 0 1,0 0 0,0-1-1,0 1 1,0-1-1,1 1 1,1-1-1,6 0 1,0 0 0,0-1 0,-1 0-1,1-1 1,-1 0 0,1 0-1,-1-1 1,0 0 0,0-1-1,0 0 1,0 0 0,-1-1 0,0 0-1,0-1 1,0 0 0,0 0-1,-1-1 1,0 1 0,8-12-1,0 1-128,0-2 0,-2 0 1,0 0-1,-2-1 0,0 0 0,-1-1 0,8-26 0,-12 31 3,0-1 1,-2 0 0,0 0-1,-1-1 1,-1 1-1,0-1 1,-2 1 0,-1-26-1,1 42 112,-1 0 1,1 0-1,0 0 0,-1 0 0,1 0 0,-1 0 0,1 0 0,-1 0 1,0 0-1,1 0 0,-1 0 0,0 1 0,0-1 0,1 0 0,-1 1 0,0-1 1,0 0-1,0 1 0,0-1 0,0 1 0,0-1 0,0 1 0,0-1 1,0 1-1,0 0 0,0 0 0,0 0 0,0-1 0,0 1 0,-1 0 1,1 0-1,0 0 0,0 1 0,0-1 0,0 0 0,0 0 0,0 1 0,0-1 1,0 0-1,0 1 0,0-1 0,-2 2 0,-3 0 14,0 0-1,0 1 1,0 0-1,0 1 1,-9 6-1,3 0 48,0 1-1,0 0 0,1 1 1,1 0-1,-13 18 1,19-22-34,-1 0 0,1 0 0,0 0 0,1 0 0,0 0 0,0 1-1,1 0 1,0 0 0,0-1 0,1 1 0,0 11 0,1-18-43,0 1-1,1-1 0,0 1 1,-1-1-1,1 1 0,0-1 1,0 0-1,1 1 0,-1-1 0,0 0 1,1 0-1,-1 0 0,1 0 1,0 0-1,0 0 0,0 0 1,0-1-1,0 1 0,0 0 1,0-1-1,0 0 0,1 0 1,-1 0-1,0 0 0,1 0 0,2 1 1,12 4-468,0-2 0,33 6 1,-25-5-355,-5-1 506,-1 1 1,0 0 0,31 15-1,-43-17 495,-1 1 0,0 0-1,0 0 1,0 0 0,-1 1 0,0-1-1,0 1 1,0 1 0,0-1 0,-1 1-1,0-1 1,0 1 0,6 12 0,-9-14-212,1-1 1,-1 0 0,1 0 0,0 0 0,0 0 0,0 0 0,0 0 0,0-1 0,1 1 0,0 0 0,-1-1 0,1 0 0,4 3-1,-7-5-18,1 0-1,0 1 1,0-1-1,0 0 0,-1 0 1,1 0-1,0 0 1,0 0-1,0 0 1,-1 0-1,1 0 0,0 0 1,0 0-1,0 0 1,-1 0-1,1-1 0,0 1 1,0 0-1,0 0 1,-1-1-1,1 1 0,1-1 1,-1-1-16,1 0-1,0 0 1,0 1 0,-1-1-1,1 0 1,-1 0 0,0-1-1,0 1 1,0 0 0,2-5-1,1-4-148,-1 0 0,0 0 0,0 0 0,-1-1 0,0-17-1,-1 25 258,-1 0-1,-1 1 0,1-1 1,0 1-1,-1-1 1,0 1-1,0 0 0,0-1 1,-3-5-1,3 7 39,0 1 0,0 0 1,0-1-1,0 1 0,0 0 0,0 0 0,0 0 0,0 0 0,-1 0 1,1 0-1,0 0 0,-1 1 0,1-1 0,0 0 0,-1 1 0,1-1 1,-1 1-1,1-1 0,-1 1 0,0 0 0,1 0 0,-3-1 0,-3 1 151,1 1 0,0-1-1,-1 1 1,1 0 0,0 1 0,0-1-1,-9 4 1,13-4-145,0 0 0,0-1 1,0 1-1,0 0 0,1 1 0,-1-1 1,0 0-1,0 0 0,1 1 0,-1-1 1,1 1-1,-1-1 0,1 1 0,0 0 1,-1 0-1,1-1 0,0 1 0,0 0 1,0 0-1,1 0 0,-1 0 1,0 0-1,1 0 0,-1 0 0,1 5 1,0-6-71,0 0 1,1 0 0,-1 0-1,1-1 1,0 1 0,-1 0-1,1 0 1,0 0 0,-1 0-1,1-1 1,0 1 0,0 0-1,0 0 1,0-1 0,0 1-1,0-1 1,0 1 0,0-1-1,0 1 1,0-1 0,0 0-1,0 0 1,0 1 0,0-1-1,0 0 1,1 0 0,39 5 91,-31-4-76,75 6 33,-54-5-35,0 0-1,-1 3 0,41 9 1,-54-6 139,0-2 1628,-16-6-1733,0-1 0,-1 1 0,1-1 1,0 0-1,-1 1 0,1-1 0,0 0 0,-1 1 0,1-1 0,-1 0 1,1 0-1,-1 0 0,0 1 0,1-1 0,-1 0 0,0 0 0,0 0 1,1 0-1,-1 0 0,0 0 0,0 0 0,0 0 0,0 1 0,0-2 1,2-17-43,-1 0 1,0 0 0,-1 0 0,-1 0 0,-1 0 0,-6-25 0,8 43-57,0 0-1,0 1 1,0-1 0,0 0-1,0 1 1,1-1 0,-1 0-1,0 1 1,0-1 0,0 1-1,1-1 1,-1 0 0,0 1-1,1-1 1,-1 1 0,1-1-1,-1 1 1,0-1 0,1 1-1,-1-1 1,1 1 0,0-1-1,-1 1 1,1 0-1,-1-1 1,1 1 0,-1 0-1,1-1 1,0 1 0,-1 0-1,1 0 1,0 0 0,-1-1-1,1 1 1,0 0 0,-1 0-1,1 0 1,0 0 0,-1 0-1,2 1 1,41-2-4214,-23 2 1617,11-4-3660</inkml:trace>
</inkml:ink>
</file>

<file path=ppt/ink/ink1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7.533"/>
    </inkml:context>
    <inkml:brush xml:id="br0">
      <inkml:brushProperty name="width" value="0.025" units="cm"/>
      <inkml:brushProperty name="height" value="0.025" units="cm"/>
    </inkml:brush>
  </inkml:definitions>
  <inkml:trace contextRef="#ctx0" brushRef="#br0">1 1 15375,'1'2'382,"1"0"1,-1 0-1,1 0 1,-1 1 0,0-1-1,0 1 1,0-1-1,0 1 1,0-1 0,-1 1-1,1-1 1,0 4-1,2 6 837,10 36 1226,-2 0 0,6 64 0,7 33-171,-24-141-2242,1 0 0,0 0-1,0 0 1,1 0 0,-1-1-1,1 1 1,0 0 0,0-1-1,0 1 1,0-1 0,1 0-1,3 4 1,-4-5-13,0-1 0,0 0-1,0 0 1,0 0 0,0 0 0,0 0-1,0-1 1,1 1 0,-1-1 0,0 1-1,0-1 1,0 0 0,1 0 0,-1 0-1,0 0 1,0 0 0,1 0 0,-1 0-1,0-1 1,0 0 0,0 1 0,0-1-1,0 0 1,3-1 0,9-5 14,-1-1 0,0 0 0,-1-1 0,0-1-1,-1 1 1,18-20 0,-15 15-96,0 0 0,2 1 1,18-12-1,-33 24 55,-1 0 1,1 1-1,0-1 1,0 0 0,0 1-1,0-1 1,0 0 0,0 1-1,0-1 1,0 1-1,0 0 1,0-1 0,0 1-1,0 0 1,0 0-1,1-1 1,-1 1 0,0 0-1,0 0 1,0 0-1,0 1 1,0-1 0,1 0-1,-1 0 1,0 1 0,0-1-1,0 0 1,0 1-1,0-1 1,0 1 0,0-1-1,0 1 1,0 0-1,0-1 1,0 1 0,-1 0-1,1 0 1,0 0-1,0-1 1,-1 1 0,1 0-1,-1 0 1,1 0 0,0 0-1,-1 0 1,0 0-1,1 0 1,-1 1 0,0-1-1,1 0 1,-1 0-1,0 2 1,2 9 19,-1 0 0,0 0 0,-1 0 1,-1 13-1,0-9 52,0 12-35,0-20-41,0 0 1,1 0-1,0 0 0,1 0 0,-1 0 0,3 8 0,-3-15-94,1-1 1,-1 0-1,0 1 0,1-1 0,-1 1 0,1-1 0,-1 0 1,0 1-1,1-1 0,-1 0 0,1 0 0,-1 1 0,1-1 0,-1 0 1,1 0-1,-1 0 0,1 0 0,-1 1 0,1-1 0,-1 0 0,1 0 1,0 0-1,-1 0 0,1 0 0,-1 0 0,1 0 0,-1-1 1,1 1-1,-1 0 0,1 0 0,-1 0 0,1 0 0,-1-1 0,1 1 1,-1 0-1,1-1 0,-1 1 0,1 0 0,-1-1 0,0 1 0,1 0 1,0-1-1,17-16-5123,-8-5 94,-1-6-743</inkml:trace>
</inkml:ink>
</file>

<file path=ppt/ink/ink1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8.699"/>
    </inkml:context>
    <inkml:brush xml:id="br0">
      <inkml:brushProperty name="width" value="0.025" units="cm"/>
      <inkml:brushProperty name="height" value="0.025" units="cm"/>
    </inkml:brush>
  </inkml:definitions>
  <inkml:trace contextRef="#ctx0" brushRef="#br0">0 377 12940,'0'0'16138,"9"4"-15252,-7-3-856,0 1 18,-1-1 0,1 0-1,0 0 1,0 0-1,0 0 1,-1 0-1,1 0 1,0-1-1,0 1 1,0-1-1,1 1 1,-1-1-1,0 0 1,0 1-1,0-1 1,0 0 0,0-1-1,0 1 1,0 0-1,0 0 1,0-1-1,0 0 1,0 1-1,0-1 1,0 0-1,0 0 1,0 0-1,0 0 1,-1 0-1,1 0 1,0 0 0,-1-1-1,1 1 1,-1-1-1,1 1 1,-1-1-1,2-2 1,1-1-13,-1 0 0,0 0 0,0 0 1,0 0-1,0 0 0,-1 0 0,0-1 1,0 1-1,0-1 0,-1 0 0,0 0 1,0 1-1,0-1 0,-1 0 0,0 0 0,0 0 1,0 0-1,-1 1 0,-1-8 0,2 12-41,-1 0-1,1 1 0,0-1 0,-1 0 0,1 1 0,-1-1 0,1 1 0,0-1 1,-1 1-1,0-1 0,1 1 0,-1-1 0,1 1 0,-1-1 0,1 1 1,-1 0-1,0-1 0,1 1 0,-1 0 0,0-1 0,0 1 0,1 0 0,-1 0 1,0 0-1,1 0 0,-1 0 0,0 0 0,0 0 0,1 0 0,-1 0 0,0 0 1,1 0-1,-1 0 0,0 1 0,0-1 0,1 0 0,-1 0 0,0 1 1,1-1-1,-1 0 0,1 1 0,-1-1 0,0 1 0,0 0 0,-23 24-212,17-12 263,1 0 0,0 1 0,1-1 0,0 1 0,1 1 0,1-1 0,0 1 0,1-1 0,0 1 0,1 0 0,2 19 0,-1-32-39,0 0 0,1 0 0,-1 0 0,1 0 0,-1 0 0,1 0 0,0 0 0,-1 0 0,1 0 0,0-1 0,0 1 0,1 0 0,-1 0 0,0-1 0,1 1 0,-1-1 0,1 1 0,-1-1 0,1 0 0,-1 1 0,1-1 0,0 0 0,0 0 0,0 0-1,0 0 1,0-1 0,0 1 0,0 0 0,0-1 0,0 1 0,2-1 0,0 1 1,0-1 0,-1 0 0,1 0 0,0 0 0,0 0 1,-1-1-1,1 1 0,0-1 0,-1 0 0,1 0 0,-1 0 0,1-1 0,-1 1 0,1-1 0,-1 0 0,5-3 0,2-4-70,-1 0 1,0-1-1,0 0 1,-1-1-1,0 1 1,-1-1-1,0-1 1,0 1-1,4-15 1,-21 94-680,7-46 744,3-15 28,-1 1 0,1-1 0,0 1 0,0-1 1,1 1-1,0 0 0,3 9 0,-4-16-20,1 1-1,-1-1 0,1 1 0,0-1 1,-1 0-1,1 1 0,0-1 1,0 0-1,0 1 0,0-1 1,0 0-1,0 0 0,0 0 0,0 0 1,1 0-1,-1 0 0,0-1 1,2 2-1,-1-2-2,0 1 1,0-1-1,0 0 1,0 0-1,0 0 1,0 0-1,0 0 0,0 0 1,0 0-1,0-1 1,0 1-1,0-1 1,0 0-1,0 1 1,0-1-1,0 0 0,3-2 1,3-3-279,0 0 0,-1 0 1,1-1-1,-1 1 0,-1-2 1,1 1-1,-1-1 0,-1 0 1,1 0-1,-1-1 0,6-13 1,2-6-1148,-2-2 0,11-38 0,-11 25-656,-2 0 0,-3 0 0,2-45 0,-8-5 3863,0 93-1676,0 0 1,0-1-1,0 1 1,1-1-1,-1 1 1,0 0-1,0-1 1,0 1-1,0-1 1,-1 1-1,1 0 1,0-1-1,0 1 1,0 0-1,0-1 1,0 1-1,0-1 1,-1 1 0,1 0-1,0-1 1,0 1-1,0 0 1,-1 0-1,1-1 1,0 1-1,0 0 1,-1-1-1,1 1 1,0 0-1,-1 0 1,1 0-1,-1-1 1,-9 9 1417,-4 20-458,8-7-603,1 0 1,1 1-1,2 0 1,0-1-1,1 1 1,1 0-1,1 0 1,1 0-1,1-1 1,6 23-1,2 1-269,2-1 0,3 0-1,35 70 1,-45-107 313,-8-24-297,-10-28-91,-3 9-63,9 19-50,-1 0-1,-1 1 1,0 0 0,-1 0 0,-1 1-1,-20-25 1,38 47-33,1 1 0,0-2 0,0 1 0,1-1 0,0 0 0,0-1 0,0-1 0,1 1 0,-1-1 0,1-1 0,13 3 0,-1-3 62,0 0 0,-1-1 0,1-1-1,38-3 1,-54 1-25,0 0 0,0 0 1,-1 0-1,1-1 0,0 0 0,-1 0 0,0-1 1,10-5-1,-14 7 3,0-1 0,1 1 0,-1-1 0,0 0 0,0 1 0,0-1 0,0 0 0,-1-1 0,1 1 0,0 0 1,-1 0-1,1-1 0,-1 1 0,0-1 0,0 1 0,0-1 0,0 1 0,0-1 0,-1 0 0,1 0 0,-1 1 0,0-1 0,0-4 0,0 6-13,0 1-1,0-1 1,0 0-1,0 0 1,0 0-1,0 1 1,0-1-1,0 0 1,-1 0-1,1 1 1,0-1-1,-1 0 1,1 1-1,0-1 1,-1 0-1,1 1 1,-1-1-1,1 1 1,-1-1 0,1 0-1,-1 1 1,0-1-1,1 1 1,-1 0-1,0-1 1,1 1-1,-1-1 1,-1 1-1,-25 1 45,22 1-29,0-1 1,1 1-1,-1 0 0,1 1 0,-1-1 0,1 1 0,0-1 1,0 1-1,-4 4 0,6-4 0,-1 0 0,2-1 0,-1 1 1,0 0-1,0 0 0,1 0 0,0 0 0,-1 0 0,1 1 0,0-1 0,1 0 0,-1 1 1,1-1-1,-1 0 0,1 1 0,0 3 0,1-6-12,-1 1 0,0 0 0,1-1 0,0 1 0,-1 0 0,1-1 0,0 1 0,0-1 0,0 0 0,0 1 0,0-1 0,0 1 0,0-1 0,1 0 0,-1 0 0,0 0 0,1 0-1,-1 0 1,1 0 0,-1 0 0,1-1 0,-1 1 0,1 0 0,0-1 0,-1 1 0,1-1 0,0 0 0,-1 1 0,1-1 0,0 0 0,2 0 0,15 0-9,1-1 0,-1 0 0,0-2 0,0 0 0,21-7 0,-18 5 0,-1 0 0,1 2 0,30-2 0,-50 5 0,0 1 0,-1-1 0,1 1 0,0 0 0,0-1 0,-1 1 0,1 0 0,-1 0 0,1 0 0,-1 0 0,1 1 0,-1-1 0,1 0 0,-1 0 0,0 1 0,0-1 0,0 1 0,0-1 0,0 1 0,0 0 0,0-1 0,0 1 0,0 0 0,-1 0 0,1-1 0,-1 1 0,0 0 0,1 0 0,-1 2 0,0-1 0,1 0 0,0-1 0,0 1 0,0 0 0,0 0 0,0-1 0,1 1 0,-1 0 0,1-1 0,-1 1 0,1-1 0,0 0 0,0 0 0,0 0 0,1 0 0,-1 0 0,4 3 0,3-3-45,0 1-1,0-1 1,0-1-1,1 1 1,-1-2 0,1 1-1,-1-1 1,1-1 0,-1 0-1,0 0 1,1-1-1,-1 0 1,0 0 0,0-1-1,0 0 1,0-1 0,8-4-1,-16 6-241,1 1 1,-1 0-1,0-1 0,1 1 0,-1 0 0,0-1 0,0 0 1,0 1-1,0-1 0,0 0 0,0 1 0,-1-1 1,2-3-1,-1 2-392,-1 1 1,0-1 0,0 1-1,1-1 1,-2 1 0,1-1-1,0 1 1,0-1-1,-1 1 1,0-4 0,-12-20-7944</inkml:trace>
</inkml:ink>
</file>

<file path=ppt/ink/ink1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9.042"/>
    </inkml:context>
    <inkml:brush xml:id="br0">
      <inkml:brushProperty name="width" value="0.025" units="cm"/>
      <inkml:brushProperty name="height" value="0.025" units="cm"/>
    </inkml:brush>
  </inkml:definitions>
  <inkml:trace contextRef="#ctx0" brushRef="#br0">73 78 19154,'-34'-17'1377,"9"0"769,14 5 289,8 1-1378,3 0 480,3 4-928,15 4-705,8 3-1314,5 0-1953,3 8-1345,3 9-3332</inkml:trace>
</inkml:ink>
</file>

<file path=ppt/ink/ink1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9.401"/>
    </inkml:context>
    <inkml:brush xml:id="br0">
      <inkml:brushProperty name="width" value="0.025" units="cm"/>
      <inkml:brushProperty name="height" value="0.025" units="cm"/>
    </inkml:brush>
  </inkml:definitions>
  <inkml:trace contextRef="#ctx0" brushRef="#br0">0 0 17969,'0'0'7559,"0"66"-7495,0-35-64,10 7-1281,3 2-3395,3 1-7368</inkml:trace>
  <inkml:trace contextRef="#ctx0" brushRef="#br0" timeOffset="1">178 814 7271,'0'0'19763,"-3"15"-22454,6-22-3555</inkml:trace>
</inkml:ink>
</file>

<file path=ppt/ink/ink1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4.189"/>
    </inkml:context>
    <inkml:brush xml:id="br0">
      <inkml:brushProperty name="width" value="0.025" units="cm"/>
      <inkml:brushProperty name="height" value="0.025" units="cm"/>
    </inkml:brush>
  </inkml:definitions>
  <inkml:trace contextRef="#ctx0" brushRef="#br0">793 69 8392,'0'0'2520,"-1"-9"-865,1 6-1499,0 0 0,0 0 1,-1 1-1,1-1 0,-1 0 1,0 0-1,0 0 1,0 0-1,0 1 0,0-1 1,-1 0-1,-2-3 1,2 4-49,-1 0 0,1 0 0,-1 0 0,1 1 0,-1-1 0,0 1 0,0-1 0,0 1 0,1 0 0,-1 0 0,0 1 1,0-1-1,-1 1 0,1-1 0,0 1 0,-4 0 0,-9-1 47,0 1 0,0 1 0,0 0 0,0 1 0,1 1 0,-1 0-1,1 1 1,-1 1 0,-21 10 0,14-3 27,1 1-1,0 1 0,1 0 0,0 2 1,-21 21-1,-26 28 17,2 3-1,4 2 1,-61 91-1,112-145-196,0 1 0,1 0 0,0 1 0,2 1-1,0-1 1,-5 21 0,11-34-12,1 0 0,0 0-1,0 0 1,0 0 0,1 1-1,0-1 1,0 0 0,0 0 0,1 1-1,0-1 1,0 0 0,0 0 0,0 0-1,1 0 1,0 0 0,0 0-1,0 0 1,1-1 0,-1 1 0,1-1-1,0 1 1,1-1 0,-1 0 0,1 0-1,-1-1 1,1 1 0,7 4-1,9 4-176,1-1 0,0 0 0,0-2 0,25 7-1,-20-7-38,0 2 0,30 15 0,-52-23 212,0-1 1,0 1 0,0 0 0,0 1-1,-1-1 1,1 0 0,-1 1 0,0 0 0,0 0-1,0 0 1,0 0 0,-1 1 0,0-1-1,0 0 1,3 8 0,-3-3 16,-1-1 0,1 1-1,-1-1 1,-1 1 0,0-1 0,0 1 0,0 0 0,-3 10 0,-4 12 121,-1 0 0,-2-1 1,-23 51-1,29-70-69,-17 33-15,13-30-37,0 0 0,2 1 0,-1 0 0,2 0 0,0 0 0,1 1 0,1-1 0,0 1 0,-1 20 0,4-34-16,1-1 1,-1 0 0,0 1 0,1-1 0,-1 0-1,1 0 1,0 1 0,-1-1 0,1 0 0,0 0-1,0 0 1,0 0 0,-1 1 0,1-1 0,0-1-1,1 1 1,-1 0 0,0 0 0,0 0 0,0 0-1,0-1 1,2 1 0,36 13-397,-34-13 387,0 0 0,0 1 0,0 0 0,0 0 0,0 0 1,-1 0-1,6 3 0,-8-2 23,0 0 0,0 0 0,0 0 0,0-1 0,0 2 0,0-1 0,-1 0 0,0 0 0,1 0 0,-1 1 0,-1-1 0,1 1 0,0-1 0,-1 1 0,1-1 0,-1 1 0,-1 5 0,1 2 134,-1 1-1,-1-1 0,0 0 1,-5 16-1,-16 32 612,-2 0 0,-47 81 0,45-95-528,2 2 0,3 0 0,2 2 0,-25 89 1,39-99-277,2 0 1,2 0-1,5 60 1,-1-16 163,-2-67-37,1-1 0,1 0 0,0 0 0,0 0 0,2-1 0,0 1-1,1-1 1,9 21 0,-13-32-168,1 1 1,0 0-1,0-1 0,1 1 1,-1-1-1,1 0 0,-1 1 1,1-1-1,0 0 0,0-1 0,1 1 1,-1-1-1,0 1 0,1-1 1,0 0-1,-1 0 0,1-1 0,0 1 1,0-1-1,0 0 0,0 0 1,0 0-1,0 0 0,0-1 0,0 1 1,0-1-1,1 0 0,-1-1 1,0 1-1,0-1 0,0 1 0,0-1 1,0-1-1,0 1 0,6-3 1,36-25-5112</inkml:trace>
</inkml:ink>
</file>

<file path=ppt/ink/ink1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5.213"/>
    </inkml:context>
    <inkml:brush xml:id="br0">
      <inkml:brushProperty name="width" value="0.025" units="cm"/>
      <inkml:brushProperty name="height" value="0.025" units="cm"/>
    </inkml:brush>
  </inkml:definitions>
  <inkml:trace contextRef="#ctx0" brushRef="#br0">468 208 4228,'89'-80'2140,"-47"44"2302,50-55 0,-91 90-3316,-2 3-26,-209 239 437,134-157-1425,-264 273 2317,335-352-2445,-2 2-42,0 1 1,0-1-1,1 1 1,0 0-1,0 1 1,1 0 0,0-1-1,-6 17 1,25-28-3157,-9-2 2402,0-1 1,0 0 0,0 0-1,0 0 1,-1 0-1,0-1 1,3-7-1,17-29-5124</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6.291"/>
    </inkml:context>
    <inkml:brush xml:id="br0">
      <inkml:brushProperty name="width" value="0.025" units="cm"/>
      <inkml:brushProperty name="height" value="0.025" units="cm"/>
    </inkml:brush>
  </inkml:definitions>
  <inkml:trace contextRef="#ctx0" brushRef="#br0">3 39 16143,'-2'-1'8044,"1"4"-3418,6 11-2365,7 17-2880,81 176 2931,-88-222-2312,-5-14 0,-2 15 0,0 0 0,-2 1 0,1 0 0,-2-1 0,-9-20 0,7 19 0,1 0 0,0-1 0,-6-29 0,12 44 0,1 0 0,-1 0 0,0 0 0,0 0 0,0 0 0,1 0 0,-1 0 0,0 0 0,1 1 0,-1-1 0,1 0 0,-1 0 0,1 0 0,-1 1 0,1-1 0,0 0 0,0 1 0,-1-1 0,1 0 0,0 1 0,0-1 0,-1 1 0,1-1 0,0 1 0,0-1 0,0 1 0,1-1 0,38-12 0,-10 3 0,-23 7-956,8-6-7302</inkml:trace>
</inkml:ink>
</file>

<file path=ppt/ink/ink1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5.587"/>
    </inkml:context>
    <inkml:brush xml:id="br0">
      <inkml:brushProperty name="width" value="0.025" units="cm"/>
      <inkml:brushProperty name="height" value="0.025" units="cm"/>
    </inkml:brush>
  </inkml:definitions>
  <inkml:trace contextRef="#ctx0" brushRef="#br0">0 144 11435,'0'0'6870,"12"-2"-6181,73-13-177,-1-5 1,129-47-1,-159 49-458,-53 18-54,9-5-6,1 1-1,-1 1 1,1 0-1,0 1 1,0 0 0,0 0-1,1 2 1,-1-1-1,18 2 1,-27 0 4,0 0 0,0 0 0,0 0 0,0 0 0,0 1 0,0-1 0,0 1 0,0-1 0,-1 1 0,1-1 0,-1 1 0,1 0 0,-1 0 0,0 0 0,1 0 0,-1 0-1,0 0 1,0 0 0,0 1 0,-1-1 0,1 0 0,0 0 0,-1 1 0,0-1 0,1 0 0,-1 1 0,0-1 0,-1 4 0,2 8 104,-2 1-1,1-1 0,-5 19 1,-7 22 89,-37 100-1,19-67-2242,13-40-3580,3-10-7196</inkml:trace>
</inkml:ink>
</file>

<file path=ppt/ink/ink1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7.156"/>
    </inkml:context>
    <inkml:brush xml:id="br0">
      <inkml:brushProperty name="width" value="0.025" units="cm"/>
      <inkml:brushProperty name="height" value="0.025" units="cm"/>
    </inkml:brush>
  </inkml:definitions>
  <inkml:trace contextRef="#ctx0" brushRef="#br0">1 0 13357,'0'0'8050,"7"10"-7100,-7-10-930,4 6 66,0 0-1,0 0 1,-1 0-1,0 0 1,0 0-1,0 1 1,-1-1-1,0 1 1,0 0-1,0-1 1,-1 1-1,0 8 1,-5 156 445,0 3-3144,4-174 2369,0 1-1,0 0 1,0-1-1,-1 1 1,1 0 0,0-1-1,1 1 1,-1 0-1,0-1 1,0 1 0,0 0-1,0-1 1,0 1-1,1 0 1,-1-1 0,0 1-1,0 0 1,1-1-1,-1 1 1,1-1 0,-1 1-1,0-1 1,1 1-1,-1-1 1,1 1 0,-1-1-1,1 1 1,0-1-1,-1 1 1,1-1 0,0 1-1,7-1-8312</inkml:trace>
</inkml:ink>
</file>

<file path=ppt/ink/ink1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8.070"/>
    </inkml:context>
    <inkml:brush xml:id="br0">
      <inkml:brushProperty name="width" value="0.025" units="cm"/>
      <inkml:brushProperty name="height" value="0.025" units="cm"/>
    </inkml:brush>
  </inkml:definitions>
  <inkml:trace contextRef="#ctx0" brushRef="#br0">0 47 16207,'0'0'8851,"3"10"-8504,12 31-138,-14-39-191,-1-1 0,1 0 0,0 1 0,-1-1 0,1 0 0,0 1 0,0-1 0,0 0 0,0 0 0,0 0 0,1 0 0,-1 0 0,0 0 1,0 0-1,1 0 0,-1 0 0,1 0 0,-1-1 0,0 1 0,1-1 0,-1 1 0,1-1 0,-1 1 0,1-1 0,0 0 0,-1 0 1,1 0-1,-1 0 0,1 0 0,-1 0 0,1 0 0,0-1 0,-1 1 0,1 0 0,-1-1 0,1 0 0,-1 1 0,0-1 0,3-1 0,5-3 92,1 0-1,-1 0 1,0-1-1,10-9 1,-13 10-121,20-19 53,-20 18-48,0 0 0,0 1 1,1-1-1,0 1 0,0 0 0,0 1 0,0-1 1,12-3-1,-18 8 2,0 0 1,-1 0 0,1 0-1,0 1 1,-1-1 0,1 0-1,-1 1 1,1-1 0,-1 0-1,1 1 1,-1-1 0,1 1-1,-1-1 1,1 1 0,-1-1-1,1 1 1,-1-1 0,0 1-1,1 0 1,-1-1 0,0 1-1,0-1 1,1 1 0,-1 0-1,0-1 1,0 1-1,0 0 1,0-1 0,0 1-1,0 0 1,0-1 0,0 1-1,0 0 1,0-1 0,0 2-1,0 35 626,-1-29-387,1 3-188,0-4 35,-1 0-1,2 0 1,-1 0 0,1 0 0,2 10 0,-3-17-112,1 1 0,-1-1 1,0 1-1,0 0 0,1-1 0,-1 1 0,0-1 0,1 1 0,-1 0 0,1-1 0,-1 1 0,0-1 1,1 1-1,-1-1 0,1 0 0,0 1 0,-1-1 0,1 1 0,-1-1 0,1 0 0,0 0 0,-1 1 1,1-1-1,1 0 0,-1 0-115,1 0 1,-1 0 0,1-1-1,0 1 1,-1-1 0,1 1-1,-1-1 1,1 0-1,-1 1 1,1-1 0,-1 0-1,0 0 1,1 0-1,-1 0 1,1-1 0,31-38-7714,-17 14 1430</inkml:trace>
</inkml:ink>
</file>

<file path=ppt/ink/ink1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8.427"/>
    </inkml:context>
    <inkml:brush xml:id="br0">
      <inkml:brushProperty name="width" value="0.025" units="cm"/>
      <inkml:brushProperty name="height" value="0.025" units="cm"/>
    </inkml:brush>
  </inkml:definitions>
  <inkml:trace contextRef="#ctx0" brushRef="#br0">67 1 12300,'0'0'7778,"-9"8"-5889,-49 43 1864,115-49-3737,-54-2-11,1 1 0,-1-1 0,0 1 0,1 0-1,-1 0 1,0 0 0,0 0 0,0 1 0,0-1 0,0 1-1,0 0 1,0-1 0,-1 1 0,1 1 0,-1-1 0,1 0-1,-1 1 1,0-1 0,0 1 0,0 0 0,0-1 0,0 1-1,0 0 1,-1 0 0,0 0 0,1 0 0,-1 1-1,-1-1 1,1 0 0,0 0 0,-1 1 0,1-1 0,-1 0-1,0 1 1,0-1 0,0 1 0,-1-1 0,1 0 0,-1 0-1,0 1 1,0-1 0,0 0 0,0 0 0,-1 0 0,1 0-1,-1 0 1,0 0 0,1 0 0,-1 0 0,-1-1-1,-3 4 1,3-1 43,-1-1-1,0-1 1,-1 1-1,1-1 1,-1 1 0,1-1-1,-1-1 1,0 1-1,0-1 1,-6 3-1,10-5-81,1-1 0,0 1 0,-1 0-1,1 0 1,0 0 0,-1 0-1,1 0 1,0 0 0,0-1 0,-1 1-1,1 0 1,0 0 0,-1 0-1,1-1 1,0 1 0,0 0 0,-1 0-1,1-1 1,0 1 0,0 0-1,0-1 1,-1 1 0,1 0 0,0 0-1,0-1 1,0 1 0,0 0-1,0-1 1,0 1 0,0-1-1,0 1 1,0 0 0,0-1 0,0 1-1,0 0 1,0-1 0,0 1-1,0 0 1,0-1 0,0 1 0,0 0-1,0-1 1,1 0 0,3-18-2435,8-12-2090,5-7-1532</inkml:trace>
</inkml:ink>
</file>

<file path=ppt/ink/ink1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8.767"/>
    </inkml:context>
    <inkml:brush xml:id="br0">
      <inkml:brushProperty name="width" value="0.025" units="cm"/>
      <inkml:brushProperty name="height" value="0.025" units="cm"/>
    </inkml:brush>
  </inkml:definitions>
  <inkml:trace contextRef="#ctx0" brushRef="#br0">20 1 14670,'0'0'5867,"-2"9"-4095,-1 1-1316,-1 4 227,1 0 0,0 0 0,-1 17 0,4-29-640,0 1-1,0 0 0,0 0 0,0 0 0,0 0 1,0 0-1,1 0 0,-1 0 0,1 0 0,0-1 1,0 1-1,0 0 0,0-1 0,0 1 1,1 0-1,-1-1 0,1 0 0,0 1 0,0-1 1,0 0-1,0 0 0,0 0 0,3 3 0,43 16-91,-40-18-131,0 0-1,0 1 0,-1 0 1,0 0-1,11 7 0,-15-8 175,-1 0-1,1 0 1,0 0-1,-1 0 0,0 0 1,1 1-1,-1-1 1,-1 1-1,1-1 0,0 1 1,-1 0-1,0 0 1,0 0-1,0-1 1,1 7-1,-1-3 140,0 1 1,-1 0-1,0-1 0,0 1 1,0-1-1,-1 1 0,0 0 1,-3 9-1,3-15-31,1 0-1,-1 0 0,0 0 1,0-1-1,0 1 1,0 0-1,0 0 1,0-1-1,0 1 1,-1-1-1,1 1 1,-1-1-1,1 0 0,-1 1 1,1-1-1,-1 0 1,0 0-1,1 0 1,-1 0-1,0 0 1,0-1-1,0 1 1,0 0-1,0-1 0,0 0 1,0 1-1,0-1 1,0 0-1,0 0 1,0 0-1,0 0 1,0 0-1,0-1 1,0 1-1,0 0 0,-3-2 1,3 0-171,-1 1-1,1-1 1,-1 1 0,1-1 0,0 0 0,-1 0-1,1 0 1,0 0 0,0-1 0,1 1-1,-1-1 1,0 1 0,1-1 0,-1 1 0,1-1-1,0 0 1,0 1 0,0-1 0,0-4-1,-3-4-1943,2 0 0,-1 0-1,0-20 1,2 11-2429,1 4-1046</inkml:trace>
</inkml:ink>
</file>

<file path=ppt/ink/ink1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9.140"/>
    </inkml:context>
    <inkml:brush xml:id="br0">
      <inkml:brushProperty name="width" value="0.025" units="cm"/>
      <inkml:brushProperty name="height" value="0.025" units="cm"/>
    </inkml:brush>
  </inkml:definitions>
  <inkml:trace contextRef="#ctx0" brushRef="#br0">46 101 11050,'0'0'14072,"15"0"-12614,-7-2-1361,-1 0 0,0-1 1,0 0-1,0-1 0,-1 1 1,1-1-1,10-9 0,-13 11-78,-1 0-1,0-1 0,0 1 1,0-1-1,0 0 0,-1 0 0,1 0 1,-1 0-1,0 0 0,0 0 0,0-1 1,0 1-1,0-1 0,-1 0 0,1 1 1,0-7-1,-3 9-20,1 0 1,-1 0-1,0 1 0,0-1 1,0 0-1,0 1 1,0-1-1,0 1 1,0-1-1,0 1 0,0 0 1,-1-1-1,1 1 1,0 0-1,0 0 0,0 0 1,0-1-1,0 1 1,-1 0-1,1 1 0,0-1 1,0 0-1,0 0 1,0 0-1,-2 1 0,-33 6-79,28-3 128,0 1 1,0 0-1,1 0 0,0 1 1,0 0-1,0 0 0,1 0 0,-9 11 1,12-13-23,0 0 1,0 0-1,0 1 1,0-1-1,1 1 1,0-1-1,0 1 1,0 0-1,0 0 1,1 0-1,0 0 1,0 0-1,0 0 1,0 0 0,1 0-1,0 8 1,1-12-109,0 1 1,-1-1 0,1 0 0,0 1 0,0-1-1,0 0 1,0 1 0,0-1 0,0 0 0,1 0 0,-1 0-1,0 0 1,0 0 0,1 0 0,-1 0 0,1-1 0,-1 1-1,1 0 1,-1-1 0,1 1 0,-1-1 0,1 1 0,0-1-1,-1 0 1,1 0 0,-1 0 0,4 0 0,48-1-8780,-24-4 684</inkml:trace>
</inkml:ink>
</file>

<file path=ppt/ink/ink1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9.528"/>
    </inkml:context>
    <inkml:brush xml:id="br0">
      <inkml:brushProperty name="width" value="0.025" units="cm"/>
      <inkml:brushProperty name="height" value="0.025" units="cm"/>
    </inkml:brush>
  </inkml:definitions>
  <inkml:trace contextRef="#ctx0" brushRef="#br0">99 0 15599,'0'0'5018,"-8"0"-3390,-43 6 473,49-6-2036,0 0 0,1 0-1,-1 1 1,0-1 0,0 1-1,0 0 1,0 0 0,1-1-1,-1 1 1,0 0 0,1 0-1,-1 1 1,1-1 0,-1 0-1,1 0 1,0 1 0,-1-1-1,1 1 1,0-1 0,0 1-1,0 0 1,0-1 0,0 1-1,0 0 1,1 0 0,-1 0-1,1-1 1,-1 1 0,0 3-1,4-4-60,-1 1 0,0-1-1,1 0 1,-1 0 0,1 0 0,-1 0-1,1-1 1,-1 1 0,1-1 0,0 0-1,3 1 1,-1 0-38,22 3-403,-19-4 361,0 1-1,0 0 0,0 1 0,0 0 0,-1 0 1,1 0-1,-1 1 0,1 0 0,-1 1 0,11 6 1,-17-9 97,0 0 0,0 0 1,0 1-1,-1-1 1,1 0-1,0 0 0,0 0 1,-1 1-1,1-1 0,0 0 1,-1 1-1,0-1 1,1 0-1,-1 1 0,0-1 1,1 1-1,-1-1 0,0 0 1,0 1-1,0-1 1,-1 1-1,1-1 0,0 3 1,-2-1 117,1 0 0,0 0-1,-1 0 1,0 0 0,1 0 0,-1 0 0,0 0 0,-1 0 0,-3 3 0,-3 2 355,0 0 0,0 0 0,-1-1 0,-17 9 0,25-15-483,0 0 0,0 0 0,-1 0 0,1 0 1,0 0-1,-1 0 0,1-1 0,-1 1 0,1-1 0,-1 0 1,1 0-1,-1 0 0,0 0 0,-3 0 0,6-1-178,-1 1-1,0-1 1,0 1-1,0-1 1,0 1-1,1-1 1,-1 0-1,0 0 1,0 1-1,1-1 1,-1 0-1,1 0 1,-1 0-1,1 1 1,-1-1-1,1 0 1,-1 0-1,1 0 1,0 0-1,0 0 1,-1 0-1,1 0 1,0 0-1,0 0 1,0 0-1,0 0 1,0 0-1,0 0 1,0 0-1,0 0 1,1 0-1,-1 0 1,0 0-1,1 0 1,-1 0-1,0 0 0,2-1 1,-1 0-525,0-1 0,0 1 0,0 0 0,1-1 0,-1 1 0,1 0 0,0 0 0,0 0 1,0 0-1,0 0 0,0 0 0,3-1 0,14-12-5399</inkml:trace>
</inkml:ink>
</file>

<file path=ppt/ink/ink1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0.058"/>
    </inkml:context>
    <inkml:brush xml:id="br0">
      <inkml:brushProperty name="width" value="0.025" units="cm"/>
      <inkml:brushProperty name="height" value="0.025" units="cm"/>
    </inkml:brush>
  </inkml:definitions>
  <inkml:trace contextRef="#ctx0" brushRef="#br0">68 48 5285,'0'0'18823,"-7"0"-18252,3 0-450,1 1-1,-1 0 0,0-1 1,0 1-1,1 0 0,-1 1 1,0-1-1,1 1 0,-5 2 1,7-3-78,-1 0 1,1-1-1,0 1 1,-1 0 0,1 0-1,0 0 1,0 0 0,0 1-1,0-1 1,0 0-1,0 0 1,0 1 0,1-1-1,-1 0 1,0 1-1,1-1 1,-1 1 0,1-1-1,0 1 1,-1-1-1,1 1 1,0-1 0,0 1-1,0-1 1,0 1 0,0 0-1,0-1 1,0 1-1,0-1 1,1 1 0,-1-1-1,2 3 1,-1-3-32,-1 1 0,1-1-1,0 0 1,1 0 0,-1 0 0,0 0 0,0 0 0,0 0 0,1 0-1,-1 0 1,0 0 0,1-1 0,-1 1 0,1 0 0,-1-1 0,1 1-1,-1-1 1,1 0 0,-1 1 0,1-1 0,2 0 0,39 1 157,-33-1-135,1-1-142,0 1-1,0-2 0,0 0 0,0 0 1,15-6-1,-23 8 113,-1-1 1,0 1-1,1-1 1,-1 0-1,0 0 0,0 0 1,0 0-1,0 0 1,0 0-1,0-1 0,0 1 1,0-1-1,0 1 1,-1-1-1,1 0 0,0 0 1,-1 0-1,0 0 1,1 0-1,-1 0 0,0 0 1,0 0-1,0 0 1,0 0-1,-1-1 0,1 1 1,0 0-1,-1-1 1,0 1-1,0 0 0,1-1 1,-2-2-1,1 5 33,0-1 1,-1 0-1,1 1 0,-1-1 0,1 1 0,-1-1 1,1 0-1,-1 1 0,1-1 0,-1 1 0,1 0 1,-1-1-1,0 1 0,1-1 0,-1 1 1,0 0-1,1 0 0,-1-1 0,0 1 0,1 0 1,-1 0-1,-1 0 0,1-1 182,11-1-304,-9 2 72,195-10-756,-195 10 773,-1 0 0,1 0 0,-1 0 0,0 1-1,1-1 1,-1 0 0,1 0 0,-1 0-1,1 0 1,-1 0 0,0 1 0,1-1 0,-1 0-1,0 0 1,1 0 0,-1 1 0,1-1 0,-1 0-1,0 1 1,0-1 0,1 0 0,-1 1 0,0-1-1,0 1 1,1-1 0,-1 0 0,0 1-1,0-1 1,0 1 0,0-1 0,1 0 0,-1 1-1,0-1 1,0 1 0,0-1 0,0 1 0,0-1-1,0 1 1,0-1 0,0 0 0,0 1 0,-1-1-1,1 1 1,0-1 0,0 1 0,-1 0 11,1-1 1,0 1 0,0 0 0,0-1-1,0 1 1,0-1 0,0 1-1,0 0 1,0-1 0,0 1 0,0-1-1,0 1 1,0-1 0,0 1 0,0 0-1,0-1 1,1 1 0,-1-1-1,0 1 1,0-1 0,1 1 0,-1-1-1,0 1 1,1-1 0,-1 1-1,0-1 1,1 1 0,-1-1 0,1 0-1,-1 1 1,1-1 0,-1 0-1,1 1 1,-1-1 0,1 0 0,-1 0-1,1 1 1,0-1 0,-1 0-1,1 0 1,-1 0 0,1 0 0,0 0-1,-1 0 1,1 0 0,-1 0 0,2 0-1,2 0-217,1-1 0,-1 1-1,1-1 1,-1 0 0,1-1-1,-1 1 1,0-1-1,7-3 1,33-22-7845,-25 15 1137,-1 0-2902</inkml:trace>
</inkml:ink>
</file>

<file path=ppt/ink/ink1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0.900"/>
    </inkml:context>
    <inkml:brush xml:id="br0">
      <inkml:brushProperty name="width" value="0.025" units="cm"/>
      <inkml:brushProperty name="height" value="0.025" units="cm"/>
    </inkml:brush>
  </inkml:definitions>
  <inkml:trace contextRef="#ctx0" brushRef="#br0">117 117 7687,'0'0'12166,"-10"-2"-11343,7 1-764,0 0 1,0 0 0,0 1-1,-1-1 1,1 1 0,0-1-1,0 1 1,-1 0 0,1 1 0,0-1-1,0 0 1,-1 1 0,1 0-1,0 0 1,0 0 0,0 0-1,0 0 1,0 0 0,0 1-1,0 0 1,0-1 0,1 1 0,-1 0-1,1 0 1,-1 1 0,1-1-1,0 0 1,0 1 0,0 0-1,0-1 1,0 1 0,-1 3-1,2-4 104,-1 0-1,1 1 0,-1-1 0,1 1 0,0-1 0,0 1 1,0 0-1,0-1 0,1 1 0,-1 0 0,1 0 0,0-1 1,-1 1-1,1 0 0,0 0 0,1-1 0,-1 1 0,1 3 1,0-5-111,0 1 1,0-1-1,0 0 1,1 1-1,-1-1 1,0 0 0,1 0-1,-1 0 1,1 0-1,-1 0 1,1 0 0,0 0-1,-1 0 1,1-1-1,0 1 1,-1-1 0,1 1-1,0-1 1,0 0-1,0 1 1,-1-1 0,1 0-1,0 0 1,0 0-1,0-1 1,-1 1-1,3-1 1,6 0-18,-1-1-1,1 0 0,-1-1 1,1 0-1,-1-1 1,0 0-1,0 0 1,-1-1-1,1 0 1,10-8-1,7-7-624,39-40 0,-58 54 464,-2 0 0,1 0-1,0 0 1,-1 0 0,0-1-1,-1 0 1,0 0 0,0 0-1,0-1 1,-1 1 0,3-9-1,-6 16 125,0-1-1,0 1 0,0 0 1,1 0-1,-1-1 1,0 1-1,0 0 0,0 0 1,0 0-1,0-1 1,0 1-1,0 0 0,0 0 1,0 0-1,-1-1 1,1 1-1,0 0 0,0 0 1,0 0-1,0-1 0,0 1 1,0 0-1,0 0 1,0 0-1,-1-1 0,1 1 1,0 0-1,0 0 1,0 0-1,0 0 0,0 0 1,-1-1-1,1 1 1,0 0-1,0 0 0,0 0 1,-1 0-1,1 0 1,0 0-1,0 0 0,0 0 1,-1 0-1,1 0 1,0 0-1,0 0 0,-1 0 1,-13 5 89,-12 13 220,20-14-179,1 1-1,1 1 0,-1-1 0,1 1 0,0-1 0,0 1 0,1 0 0,-1 1 0,1-1 0,1 1 1,-1-1-1,1 1 0,0 0 0,1 0 0,0 0 0,0 0 0,0 0 0,1 0 0,0 0 1,1 10-1,0-15-117,1 0 1,-1 1 0,0-1 0,1 0 0,0 0 0,-1-1 0,1 1-1,0 0 1,0 0 0,0-1 0,0 1 0,0-1 0,0 0-1,0 0 1,0 0 0,1 0 0,-1 0 0,1 0 0,-1 0-1,0-1 1,1 1 0,-1-1 0,1 0 0,-1 0 0,5 0-1,3 1-209,0-1 0,0-1 0,0 1 0,0-1 0,13-4 0,19-17-875,-37 19 1009,-1-1 0,1 2 0,0-1 0,0 0 0,0 1 0,0 0 0,0 0 0,1 0 0,8-1-1,-12 31 1316,-2-27-1207,-1 9 215,1 0 1,1 0-1,-1 0 0,2-1 1,4 19-1,-5-25-226,0-1 0,0 1 1,1-1-1,-1 1 0,1-1 0,-1 0 0,1 0 0,0 0 0,0 0 0,0 0 1,0 0-1,0 0 0,0-1 0,0 1 0,1-1 0,-1 0 0,0 1 1,1-1-1,-1 0 0,1 0 0,0-1 0,-1 1 0,1 0 0,0-1 0,-1 0 1,4 1-1,0-1-6,-1 0 1,1 0 0,-1 0-1,0 0 1,1-1 0,-1 0-1,0 0 1,1 0 0,-1-1-1,0 0 1,6-3 0,-9 4-17,0 0 0,1-1 1,-1 1-1,0-1 0,0 0 0,0 0 1,-1 1-1,1-1 0,0-1 0,-1 1 1,1 0-1,-1 0 0,0 0 0,1-1 1,-1 1-1,0-1 0,-1 1 0,1-1 1,0 1-1,-1-1 0,1 0 0,-1 1 1,0-1-1,0-4 0,-1 4-3,0 1 1,0-1-1,0 0 0,0 0 0,0 0 0,-1 1 1,1-1-1,-1 1 0,0-1 0,0 1 0,0 0 1,0 0-1,0 0 0,-1 0 0,1 0 1,0 0-1,-1 0 0,1 1 0,-5-2 0,1-1-23,1 1-1,-1 1 1,0-1-1,0 1 0,0 0 1,0 0-1,0 1 0,-10-1 1,15 2-48,14 0-48,22 5 170,-1-2 0,1-1 1,0-2-1,52-6 1,-72 3-41,0 0 1,1 0-1,-2-1 1,1-1 0,0-1-1,-1 0 1,0-1-1,0 0 1,-1-1 0,0 0-1,0-1 1,18-18 0,-29 25-1,-1 1 1,1 0 0,-1-1 0,0 1 0,1-1 0,-1 1-1,0-1 1,0 0 0,0 0 0,0 1 0,-1-1 0,1 0 0,1-3-1,-2 5 1,0-1 0,-1 1 0,1-1 0,0 1 0,0-1 0,0 1 0,0-1 0,0 1 0,-1 0 0,1-1 0,0 1 0,0-1 0,-1 1 0,1 0 0,0-1 0,-1 1 0,1 0 0,0-1-1,-1 1 1,1 0 0,0-1 0,-1 1 0,1 0 0,-1 0 0,1-1 0,0 1 0,-1 0 0,1 0 0,-1 0 0,1 0 0,-1 0 0,1 0 0,-1 0 0,-3-1 10,0 1 0,0 0 0,0 1 0,1-1 0,-1 1 0,0-1 0,0 1 1,1 0-1,-1 1 0,1-1 0,-1 1 0,-3 1 0,-1 2 42,0 0 0,0 1 0,1 0 0,0 0 0,0 1 0,-9 10 0,13-14-33,1 1 0,-1 0 0,0 0 0,1 0 0,0 0 0,0 1 0,1-1 0,-1 0 0,1 1 0,0 0 0,0-1 0,0 1 0,0-1 0,1 1 0,0 5 0,1-7-37,0 0 0,-1-1 1,2 1-1,-1-1 0,0 1 0,0-1 0,1 0 0,-1 1 0,1-1 0,0 0 0,0 0 1,-1 0-1,1 0 0,1 0 0,-1-1 0,0 1 0,0 0 0,1-1 0,-1 0 0,1 0 1,-1 1-1,1-1 0,-1-1 0,1 1 0,0 0 0,3 0 0,8 2-1205,0 0-1,0-1 0,25 0 1,1-2-6975</inkml:trace>
</inkml:ink>
</file>

<file path=ppt/ink/ink1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2.013"/>
    </inkml:context>
    <inkml:brush xml:id="br0">
      <inkml:brushProperty name="width" value="0.025" units="cm"/>
      <inkml:brushProperty name="height" value="0.025" units="cm"/>
    </inkml:brush>
  </inkml:definitions>
  <inkml:trace contextRef="#ctx0" brushRef="#br0">0 1 18033,'1'115'7045,"0"9"-4168,0 143-553,3-216-2076,6-29-6,-9-22-226,-1 1 1,1-1-1,-1 0 1,1 1-1,-1-1 0,1 0 1,-1 0-1,1 0 0,0 1 1,-1-1-1,1 0 0,-1 0 1,1 0-1,0 0 1,-1 0-1,1 0 0,-1 0 1,1 0-1,-1 0 0,1-1 1,0 1-1,-1 0 0,1 0 1,-1 0-1,1-1 0,-1 1 1,1 0-1,-1 0 1,1-1-1,-1 1 0,1-1 1,-1 1-1,1 0 0,0-1 1,1-3 38,1 1 0,0 0 0,-1-1 1,0 0-1,1 1 0,-1-1 0,-1 0 1,1 0-1,-1 0 0,1 0 0,-1-1 0,0 1 1,-1 0-1,1-6 0,2-67 90,-3 63-88,1-1-58,-2 1 0,0 0 1,0-1-1,-1 1 0,-1 0 0,-5-16 1,12 50-683,-4-18 681,0 1 0,1-1-1,-1 1 1,1-1 0,-1 0-1,1 1 1,0-1-1,0 0 1,0 0 0,0 1-1,1-1 1,-1 0 0,2 2-1,0-1 5,0 1 0,0-1 1,0-1-1,0 1 0,0 0 0,0-1 0,1 0 0,-1 0 0,1 0 0,0 0 0,-1 0 0,1-1 0,0 1 0,0-1 1,0 0-1,0-1 0,0 1 0,0-1 0,5 1 0,-3-2 14,1 0-1,-1 0 1,0 0-1,0-1 1,-1 0-1,1 0 1,0 0-1,0-1 1,-1 0-1,0 0 1,9-6-1,-6 3-49,0-1-1,-1 1 1,1-2-1,-1 1 0,-1-1 1,1 0-1,-1 0 1,-1 0-1,1-1 0,-2 0 1,1 0-1,-1 0 1,6-20-1,-14 49-145,2-11 197,0 0-1,0 0 0,1 0 0,1 12 1,0-19-4,0-1-1,0 0 1,0 1 0,0-1 0,0 0-1,0 0 1,1 1 0,-1-1 0,1 0-1,-1 0 1,1 1 0,-1-1 0,1 0-1,0 0 1,-1 0 0,1 0 0,0 0-1,0 0 1,0 0 0,0 0 0,0 0-1,0-1 1,0 1 0,0 0 0,0 0-1,0-1 1,0 1 0,0-1 0,1 1-1,-1-1 1,0 0 0,0 1 0,1-1-1,-1 0 1,0 0 0,2 0 0,11-1 27,0 0 0,-1-1-1,1-1 1,-1 0 0,0 0 0,16-8 0,-18 7-144,0-1-1,0 2 0,1 0 1,-1 0-1,1 1 1,0 0-1,0 1 0,20 1 1,-31 0 98,0 1 0,0-1 0,0 0 0,0 1 0,0-1 0,-1 1 0,1-1 1,0 1-1,0-1 0,-1 1 0,1 0 0,0-1 0,0 1 0,-1 0 0,1 0 0,-1-1 0,1 1 1,-1 0-1,1 0 0,-1 0 0,1 0 0,-1 0 0,0 0 0,0 0 0,1-1 0,-1 3 0,3 33 101,0-12 194,-3-23-274,0-1 0,0 1 1,1-1-1,-1 1 0,1-1 0,-1 1 0,0-1 1,1 0-1,-1 1 0,1-1 0,-1 0 0,1 1 1,-1-1-1,1 0 0,-1 0 0,1 1 0,0-1 1,-1 0-1,1 0 0,-1 0 0,1 0 0,0 0 1,-1 0-1,1 0 0,-1 0 0,1 0 1,-1 0-1,1 0 0,0 0 0,-1 0 0,1 0 1,-1 0-1,1-1 0,-1 1 0,1 0 0,0 0 1,-1-1-1,1 1 0,-1 0 0,0-1 0,1 1 1,-1-1-1,1 1 0,-1 0 0,0-1 0,1 1 1,0-2-1,23-19 687,-24 20-698,27-22-1674,-22 19 774,0 0 1,1 0-1,-2-1 0,1 0 0,0 1 0,-1-2 1,0 1-1,0 0 0,0-1 0,-1 0 1,0 1-1,0-1 0,4-13 0,-6-2-7314</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6.669"/>
    </inkml:context>
    <inkml:brush xml:id="br0">
      <inkml:brushProperty name="width" value="0.025" units="cm"/>
      <inkml:brushProperty name="height" value="0.025" units="cm"/>
    </inkml:brush>
  </inkml:definitions>
  <inkml:trace contextRef="#ctx0" brushRef="#br0">23 14 16592,'0'0'14771,"-22"7"-13367,22-6-1404,0 0 0,0 0 0,-1-1 0,1 1 0,0 0 0,0 0 0,0 0 0,0 0 0,0 0 0,0-1 0,0 1 0,0 0 0,1 0 0,-1 0 0,0 0 0,1-1 0,-1 1 0,0 0 0,1 0 0,-1 0 0,1-1 0,-1 1 0,1 0 0,-1-1 0,1 1 0,-1 0 0,1-1 0,0 1 0,-1-1 0,1 1 0,0-1 0,0 1 0,-1-1 0,1 0 0,0 1 0,0-1 0,0 0 0,-1 0 0,1 1 0,0-1 0,0 0 0,0 0 0,0 0 0,0 0 0,-1 0 0,1 0 0,0 0 0,0-1 0,0 1 0,0 0 0,1-1 0,-1 0 0,1 0 0,0 0 0,0 0 0,0 0 0,-1 0 0,1-1 0,-1 1 0,1 0 0,-1-1 0,1 0 0,-1 1 0,0-1 0,0 0 0,0 1 0,0-1 0,0 0 0,0 0 0,0 0 0,-1 0 0,1 0 0,-1 0 0,1-2 0,0-3 63,-1 10 42,-1 23-278,0 4-1968,1-20-5642</inkml:trace>
</inkml:ink>
</file>

<file path=ppt/ink/ink1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2.353"/>
    </inkml:context>
    <inkml:brush xml:id="br0">
      <inkml:brushProperty name="width" value="0.025" units="cm"/>
      <inkml:brushProperty name="height" value="0.025" units="cm"/>
    </inkml:brush>
  </inkml:definitions>
  <inkml:trace contextRef="#ctx0" brushRef="#br0">1 0 9449,'0'0'13485</inkml:trace>
</inkml:ink>
</file>

<file path=ppt/ink/ink1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2.709"/>
    </inkml:context>
    <inkml:brush xml:id="br0">
      <inkml:brushProperty name="width" value="0.025" units="cm"/>
      <inkml:brushProperty name="height" value="0.025" units="cm"/>
    </inkml:brush>
  </inkml:definitions>
  <inkml:trace contextRef="#ctx0" brushRef="#br0">28 1 8680,'0'0'12044,"6"54"-10347,-10-14-255,1 3-353,-3-4-417,6 0-319,0-11-161,0-3-160,0-10 64,3-7-320,0-6-833,-13-18-6727,-6-6 1827</inkml:trace>
</inkml:ink>
</file>

<file path=ppt/ink/ink1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3.053"/>
    </inkml:context>
    <inkml:brush xml:id="br0">
      <inkml:brushProperty name="width" value="0.025" units="cm"/>
      <inkml:brushProperty name="height" value="0.025" units="cm"/>
    </inkml:brush>
  </inkml:definitions>
  <inkml:trace contextRef="#ctx0" brushRef="#br0">1 47 11979,'0'0'8104,"72"-19"-6727,-39 14-256,5 0-512,1 1-417,3-1-192,0 3-320,-9-1-2018,-2 1-3236,-6 0-8647</inkml:trace>
</inkml:ink>
</file>

<file path=ppt/ink/ink1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3.503"/>
    </inkml:context>
    <inkml:brush xml:id="br0">
      <inkml:brushProperty name="width" value="0.025" units="cm"/>
      <inkml:brushProperty name="height" value="0.025" units="cm"/>
    </inkml:brush>
  </inkml:definitions>
  <inkml:trace contextRef="#ctx0" brushRef="#br0">65 38 0,'0'0'19565,"-8"9"-19202,2-4-289,2-1 40,-1 0 0,1 0 1,0 0-1,0 1 0,0-1 0,1 1 0,0 0 0,0 0 1,0 0-1,0 1 0,1-1 0,0 1 0,0-1 0,0 1 1,-1 8-1,4-13-93,-1-1 0,1 1 1,-1 0-1,1-1 0,0 1 1,-1 0-1,1-1 1,0 1-1,-1-1 0,1 1 1,0-1-1,0 1 0,0-1 1,-1 0-1,1 1 0,0-1 1,0 0-1,0 0 1,0 0-1,0 1 0,0-1 1,-1 0-1,1 0 0,0 0 1,0 0-1,0-1 0,1 1 1,31-4 218,-26 2-238,0-1 0,0 0 0,0-1 1,-1 0-1,1 0 0,-1 0 0,0-1 1,0 0-1,-1 0 0,1 0 0,-1-1 0,0 0 1,-1 0-1,0 0 0,1 0 0,-2-1 1,1 0-1,-1 0 0,0 0 0,-1 0 0,1 0 1,-1 0-1,1-10 0,-4 17 48,0 0 0,0 0 0,0 0 0,0 0 0,0 0 0,0 1 0,0-1-1,0 0 1,0 1 0,0-1 0,0 0 0,0 1 0,0-1 0,0 1 0,0 0 0,1-1 0,-1 1 0,0 0 0,-1 1-1,-2 4 91,0 1 0,0 0-1,1 0 1,0 0 0,0 0-1,0 0 1,1 1-1,1-1 1,-1 1 0,1 0-1,0-1 1,1 14-1,0-20-105,1 0 0,-1 0 0,1-1 0,-1 1 0,1 0-1,-1-1 1,1 1 0,0 0 0,-1-1 0,1 1 0,0-1-1,-1 1 1,1-1 0,0 1 0,0-1 0,0 0 0,-1 1-1,1-1 1,0 0 0,0 0 0,0 0 0,0 0 0,0 0-1,0 1 1,-1-1 0,1-1 0,0 1 0,0 0 0,0 0-1,0 0 1,0 0 0,-1-1 0,2 1 0,33-10 636,-27 5-630,0-1-1,0 0 1,-1-1 0,0 0-1,-1 0 1,8-10 0,10-11-270,-24 28 209,1 0-1,-1 0 1,0-1 0,0 1 0,0 0-1,1 0 1,-1 0 0,0 0-1,0 0 1,1 0 0,-1 0 0,0 0-1,0-1 1,0 1 0,1 0-1,-1 0 1,0 0 0,0 0 0,1 0-1,-1 0 1,0 1 0,0-1 0,1 0-1,-1 0 1,0 0 0,0 0-1,1 0 1,-1 0 0,0 0 0,0 0-1,0 1 1,1-1 0,-1 0 0,0 0-1,0 0 1,0 0 0,1 1-1,-1-1 1,0 0 0,0 0 0,0 0-1,0 1 1,0-1 0,0 0-1,1 0 1,-1 1 0,0-1 0,0 0-1,0 0 1,0 1 0,0-1 0,0 0-1,0 0 1,0 1 0,0-1-1,0 0 1,0 0 0,0 1 0,0-1-1,-1 0 1,1 0 0,0 0-1,0 1 1,3 33-142,-3-27 303,0-1 0,0 0 0,1 0 0,0 0 0,0 0 0,3 8 0,-2-12-25,1 0-1,-1 0 1,1 0-1,-1 0 1,1 0-1,0-1 0,0 1 1,-1-1-1,1 0 1,0 0-1,0 0 1,0 0-1,0 0 0,1-1 1,-1 1-1,0-1 1,0 0-1,0 0 1,0 0-1,1 0 0,-1-1 1,5 0-1,1-1-8,1 0 0,0 0 0,-1-1 0,0 0 0,0-1 0,11-5 0,-4-1-48,1-1 0,23-19 0,-35 25-51,0 1 1,0-1-1,-1 0 1,1-1-1,-1 1 1,0-1-1,0 1 1,-1-1-1,0-1 1,5-11 0,-23 52-438,10-24 481,0 0 1,1 0-1,-6 19 0,10-27-81,-1-1-1,1 1 1,-1-1-1,1 1 0,0-1 1,0 1-1,0-1 1,0 1-1,0 0 0,0-1 1,0 1-1,0-1 1,0 1-1,1-1 1,-1 1-1,1-1 0,-1 1 1,1-1-1,0 1 1,-1-1-1,1 1 0,0-1 1,0 0-1,0 0 1,0 1-1,0-1 1,0 0-1,1 0 0,0 1 1,0-1-355,1-1 1,-1 0 0,0 1-1,0-1 1,1 0-1,-1 0 1,0 0 0,0 0-1,0-1 1,1 1-1,-1 0 1,0-1 0,0 0-1,0 1 1,0-1-1,0 0 1,0 0 0,0 0-1,0-1 1,0 1 0,2-2-1,19-16-5065,0-6-4384</inkml:trace>
</inkml:ink>
</file>

<file path=ppt/ink/ink1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3.858"/>
    </inkml:context>
    <inkml:brush xml:id="br0">
      <inkml:brushProperty name="width" value="0.025" units="cm"/>
      <inkml:brushProperty name="height" value="0.025" units="cm"/>
    </inkml:brush>
  </inkml:definitions>
  <inkml:trace contextRef="#ctx0" brushRef="#br0">93 0 11499,'0'0'3144,"-9"6"-443,-1-1-2235,-3 2 1359,-1 1 1,1 0-1,-21 18 1,80-25-1821,23 4-193,-65-4 166,0-1-1,0 1 1,0 0 0,0 0-1,0 0 1,0 1 0,0-1-1,0 1 1,0 0 0,-1 0-1,1 0 1,-1 1 0,1-1-1,2 4 1,-5-4 70,0-1 1,0 0-1,0 0 0,-1 1 0,1-1 1,0 1-1,-1-1 0,0 0 1,1 1-1,-1-1 0,0 1 1,1-1-1,-1 1 0,0-1 1,0 1-1,0-1 0,-1 1 1,1-1-1,0 1 0,0-1 0,-1 1 1,0 2-1,-1-1 195,0 1 1,0-1-1,-1 1 0,1-1 1,0 0-1,-1 0 1,0 0-1,-5 4 0,-3 1 310,0-1 0,0 0-1,-1 0 1,-14 6-1,3-8-456,22-5-182,1 0 0,0 0 0,0 0-1,0-1 1,-1 1 0,1 0 0,0 0 0,0 0 0,-1 0-1,1 0 1,0 0 0,0-1 0,0 1 0,-1 0 0,1 0 0,0 0-1,0-1 1,0 1 0,0 0 0,0 0 0,-1-1 0,1 1-1,0 0 1,0 0 0,0 0 0,0-1 0,0 1 0,0 0-1,0 0 1,0-1 0,0 1 0,0 0 0,0-1 0,0 1 0,0 0-1,0 0 1,0-1 0,0 1 0,0 0 0,0-1 0,2-1-643,-1-1 1,0 1 0,1-1-1,-1 1 1,1-1 0,0 1-1,0 0 1,0 0 0,0 0-1,0 0 1,4-3-1,20-10-4801,4-2-1688</inkml:trace>
</inkml:ink>
</file>

<file path=ppt/ink/ink1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4.278"/>
    </inkml:context>
    <inkml:brush xml:id="br0">
      <inkml:brushProperty name="width" value="0.025" units="cm"/>
      <inkml:brushProperty name="height" value="0.025" units="cm"/>
    </inkml:brush>
  </inkml:definitions>
  <inkml:trace contextRef="#ctx0" brushRef="#br0">146 216 15407,'0'0'4836,"-10"1"-3565,2 0-985,0 0 1,0 1-1,0 0 0,1 0 1,-1 1-1,1 0 1,-1 0-1,-11 8 1,15-8-102,0-1 0,0 1 0,1 0 0,-1 0 0,1 0 0,-1 0 0,1 1 0,0-1 0,0 1 0,1 0 0,-1 0 0,1 0 0,0 0 0,0 0 0,0 1 0,1-1 0,-1 0 0,1 1 0,-1 7 0,2-10-160,0-1 0,0 1 0,0-1 0,0 0 1,0 1-1,0-1 0,1 0 0,-1 1 0,0-1 1,1 0-1,-1 0 0,1 1 0,-1-1 0,1 0 1,0 0-1,-1 0 0,1 1 0,0-1 0,0 0 1,0 0-1,0 0 0,0-1 0,0 1 0,1 1 0,1 0 6,0-1 0,0 0 0,0 0-1,0 0 1,1 0 0,-1 0-1,0 0 1,0-1 0,1 0-1,2 0 1,5 0 17,-1 0 0,0-2 0,0 1 0,0-1-1,0 0 1,11-5 0,-6 0-108,-1 0 0,1-1-1,-1-1 1,-1 0 0,1-1-1,-2-1 1,1 0 0,-1 0 0,17-23-1,-21 25-129,-1-2-1,0 1 1,0-1-1,-1 0 0,0-1 1,-1 1-1,0-1 1,-1 0-1,0 0 1,-1-1-1,0 1 1,1-26-1,-4 36 162,1-1 1,-1 1-1,0 0 0,0 0 1,0 0-1,-1-1 0,1 1 1,0 0-1,-1 0 0,1 0 1,-1 0-1,0-1 0,0 1 1,0 0-1,0 0 0,0 0 1,0 1-1,0-1 0,-1 0 1,1 0-1,-1 1 0,1-1 1,-1 1-1,0-1 0,1 1 1,-1 0-1,0-1 0,0 1 1,0 0-1,0 0 0,0 1 1,0-1-1,0 0 0,-1 1 1,1-1-1,0 1 0,0 0 1,0-1-1,-1 1 0,1 0 1,0 0-1,0 1 0,-1-1 1,1 0-1,0 1 0,0 0 1,-4 1-1,-4 0 127,1 2 0,-1-1 0,1 1 0,0 1 0,0-1 1,0 2-1,0-1 0,1 1 0,-11 10 0,12-9 254,1 1 0,-1 0-1,2 0 1,-1 1 0,-5 10 0,10-17-327,0-1 0,0 1 0,0-1 0,0 1 0,1 0 1,-1-1-1,0 1 0,1 0 0,-1 0 0,1 0 0,0-1 1,-1 1-1,1 0 0,0 0 0,0 0 0,0 0 0,1-1 0,-1 1 1,0 0-1,1 0 0,-1 0 0,1-1 0,-1 1 0,1 0 0,0-1 1,0 1-1,0-1 0,0 1 0,0-1 0,0 1 0,0-1 1,1 1-1,-1-1 0,0 0 0,3 2 0,13 5-122,0-2-1,0 0 1,36 8 0,-30-9-568,0 1 1,23 9 0,-40-12 372,0 0 0,0 0 0,0 1-1,0-1 1,-1 1 0,1 0 0,-1 1 0,0-1-1,0 1 1,-1 0 0,7 9 0,-9-11-18,0 1 1,0-1-1,-1 1 1,1 0-1,-1 0 1,0-1-1,0 1 1,0 0-1,0 5 1,-2 20-5746,-2-14-2449</inkml:trace>
</inkml:ink>
</file>

<file path=ppt/ink/ink1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5.042"/>
    </inkml:context>
    <inkml:brush xml:id="br0">
      <inkml:brushProperty name="width" value="0.025" units="cm"/>
      <inkml:brushProperty name="height" value="0.025" units="cm"/>
    </inkml:brush>
  </inkml:definitions>
  <inkml:trace contextRef="#ctx0" brushRef="#br0">146 2 8584,'0'0'16522,"-11"-1"-15262,6 1-1217,0 0 0,0 0 0,0 1 0,-1-1 0,1 1 0,0 1 0,0-1 0,0 1-1,0 0 1,1 0 0,-1 0 0,0 0 0,1 1 0,0 0 0,-1 0 0,1 0 0,0 0 0,0 1 0,1 0 0,-1 0-1,1 0 1,0 0 0,0 0 0,0 1 0,-2 5 0,2-6-27,0 1 0,1 0 1,0 0-1,0-1 0,0 1 0,0 0 0,1 1 0,0-1 1,0 0-1,0 0 0,0 9 0,2-13-11,-1 1 1,0 0-1,1 0 0,-1-1 1,1 1-1,0 0 0,-1-1 0,1 1 1,0-1-1,0 1 0,0-1 1,0 1-1,0-1 0,1 0 0,-1 1 1,0-1-1,1 0 0,-1 0 1,0 0-1,1 0 0,-1 0 0,1 0 1,0-1-1,-1 1 0,1 0 1,0-1-1,-1 1 0,1-1 0,0 0 1,0 1-1,-1-1 0,1 0 1,0 0-1,0 0 0,0-1 0,1 1 1,5 0-35,0-1 0,-1 0 0,1 0 0,-1 0 0,1-1 0,-1 0 0,0-1 0,0 1 0,0-1 0,0-1 0,8-4 0,-3-1-236,0 0 0,0-1 1,-1 0-1,17-21 1,-27 32 205,0 0 0,-1 0-1,1 0 1,0-1 0,-1 1 0,1 0 0,-1 0 0,1 0 0,-1 0 0,1 0 0,-1 0 0,0 0-1,1 0 1,-1 0 0,0 0 0,0 0 0,0 0 0,0 1 0,0-1 0,0 0 0,0 0-1,0 0 1,0 0 0,-1 1 0,3 41 437,-2 7 613,1 3 348,-2 0 0,-2 0 0,-16 84 0,18-132-1291,0-1 0,-1 0 0,0 1 0,0-1 0,0 0 0,0 0 0,0 0 0,-1 0 0,0-1 0,0 1 0,0-1 0,0 0 0,0 0 0,-1 0 0,-4 3 0,6-4-31,0-1-1,0 0 1,0 0 0,0-1-1,0 1 1,0 0 0,0-1-1,0 1 1,-1-1 0,1 0 0,0 0-1,0 0 1,0 0 0,-1 0-1,1 0 1,0 0 0,0-1-1,0 1 1,-1-1 0,1 0 0,0 1-1,0-1 1,0 0 0,0 0-1,0-1 1,1 1 0,-1 0-1,0 0 1,0-1 0,1 1 0,-1-1-1,-1-2 1,-5-5-577,1 0 0,0 0 0,1-1 1,0 0-1,0 0 0,1 0 0,1-1 0,-1 1 0,-4-22 0,8 27 182,0 0-1,0-1 1,0 0-1,1 1 0,0-1 1,0 1-1,1-1 1,-1 1-1,1-1 0,0 1 1,0-1-1,1 1 1,0 0-1,0 0 0,0-1 1,1 1-1,-1 1 1,1-1-1,0 0 0,1 1 1,6-9-1,20-13-5648</inkml:trace>
</inkml:ink>
</file>

<file path=ppt/ink/ink1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5.369"/>
    </inkml:context>
    <inkml:brush xml:id="br0">
      <inkml:brushProperty name="width" value="0.025" units="cm"/>
      <inkml:brushProperty name="height" value="0.025" units="cm"/>
    </inkml:brush>
  </inkml:definitions>
  <inkml:trace contextRef="#ctx0" brushRef="#br0">0 96 12075,'0'0'15572,"9"1"-15128,3 2-360,1-2 0,0 0 1,0 0-1,0-2 1,0 1-1,18-4 1,-28 4-71,0-1 0,1 1 0,-1-1 0,0 0-1,0 0 1,0 0 0,0 0 0,0 0 0,0-1 0,-1 1 0,1-1 0,0 0 0,-1 1 0,1-1 0,-1-1 0,1 1 0,-1 0 0,0 0 0,0-1 0,0 0 0,0 1 0,-1-1 0,1 0 0,-1 0 0,0 0 0,1 0 0,-1 0 0,-1 0 0,1 0 0,0 0 0,-1 0 0,1 0 0,-1 0 0,0-1 0,0-2 0,-1 4-15,0 1 1,1 0-1,-1 0 1,1 0-1,-1 0 0,0 0 1,0 0-1,0 0 1,0 1-1,0-1 1,0 0-1,0 0 0,0 1 1,0-1-1,0 0 1,0 1-1,0-1 1,0 1-1,0 0 0,-1-1 1,1 1-1,0 0 1,0 0-1,0-1 0,-1 1 1,1 0-1,0 0 1,0 0-1,-2 1 1,-40 4-42,38-2 61,-1 0-1,0 1 1,1-1 0,0 1-1,0 1 1,0-1-1,0 0 1,1 1-1,-1 0 1,1 0 0,0 0-1,-5 11 1,6-12-4,1 1 1,-1-1 0,1 1-1,0 0 1,1 0 0,-1 0-1,1 0 1,0 0-1,0 0 1,0 0 0,1 0-1,-1 0 1,2 0 0,-1 1-1,0-1 1,3 10-1,-2-13-59,0 0 0,0 0 0,1 0 0,-1 0 0,0 0 0,1-1 0,0 1 0,-1 0 0,1-1 0,0 1 0,0-1 0,0 1 0,0-1 0,0 0 0,0 0 0,0 0-1,0 0 1,0 0 0,1-1 0,3 2 0,49 3-6200,-25-5-717</inkml:trace>
</inkml:ink>
</file>

<file path=ppt/ink/ink1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6.113"/>
    </inkml:context>
    <inkml:brush xml:id="br0">
      <inkml:brushProperty name="width" value="0.025" units="cm"/>
      <inkml:brushProperty name="height" value="0.025" units="cm"/>
    </inkml:brush>
  </inkml:definitions>
  <inkml:trace contextRef="#ctx0" brushRef="#br0">193 16 13421,'0'0'11947,"-10"-4"-10778,3 2-1027,4 0-98,-1 1 0,1 0 1,0-1-1,-1 1 0,1 1 0,-1-1 0,1 0 0,-1 1 0,0 0 1,1 0-1,-1 0 0,1 0 0,-1 0 0,1 1 0,-1 0 0,1-1 1,-1 1-1,1 1 0,-7 2 0,0 1 61,-48 34 355,55-37-455,0 0 1,1 1-1,0-1 1,-1 0-1,1 1 0,0 0 1,0-1-1,0 1 1,1 0-1,-1 0 0,1 0 1,-1 0-1,1 1 0,0-1 1,0 0-1,1 0 1,-2 7-1,3-9-36,-1 0-1,1 1 1,0-1-1,0 0 1,-1 0-1,1 1 1,0-1-1,0 0 1,0 0-1,0 0 1,0 0-1,0 0 1,1 0-1,-1 0 1,0-1 0,0 1-1,1 0 1,-1-1-1,0 1 1,1-1-1,-1 1 1,1-1-1,-1 1 1,1-1-1,-1 0 1,0 0-1,4 0 1,53 5-1614,-45-5 1155,3 1 193,71 9-755,-80-9 1023,-1 0 1,0 1-1,1 0 0,-1 0 0,0 1 0,0-1 1,0 1-1,0 1 0,-1-1 0,9 8 0,-12-10 62,-1 0 0,0 0 0,0 0 0,0 0-1,0 0 1,0 0 0,0 1 0,0-1 0,0 0-1,0 1 1,-1-1 0,1 0 0,-1 1 0,1-1 0,-1 1-1,1-1 1,-1 1 0,0-1 0,0 1 0,1 0-1,-1-1 1,0 1 0,-1-1 0,1 1 0,0-1 0,-1 4-1,-1-3 143,1 1-1,-1 0 0,0-1 0,0 1 0,0-1 1,0 0-1,0 1 0,0-1 0,-1 0 0,1 0 1,-1-1-1,-4 3 0,-7 3 409,0 0-1,0-1 1,-1-1 0,-16 4 0,17-6-267,0 0 0,1-1 1,-28 1-1,38-3-368,0-1 1,1 1-1,-1 0 0,0-1 0,0 1 0,0-1 0,1 0 1,-1 0-1,0 0 0,1 0 0,-4-2 0,5 2-99,0 0 0,0 0 0,0 0 0,0 0-1,1 0 1,-1 0 0,0 0 0,1 0 0,-1 0 0,1 0-1,-1 0 1,1-1 0,-1 1 0,1 0 0,0 0 0,-1 0-1,1-1 1,0 1 0,0 0 0,0 0 0,0-1 0,0 1-1,0 0 1,1-1 0,-1 1 0,1-1 0,-1-1-358,1 1 0,1-1 0,-1 1 0,0 0 0,0 0 0,1 0 0,0 0 0,-1 0 0,1 0 1,0 0-1,0 0 0,0 0 0,0 1 0,0-1 0,0 1 0,0 0 0,4-2 0,25-15-6377</inkml:trace>
</inkml:ink>
</file>

<file path=ppt/ink/ink1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6.533"/>
    </inkml:context>
    <inkml:brush xml:id="br0">
      <inkml:brushProperty name="width" value="0.025" units="cm"/>
      <inkml:brushProperty name="height" value="0.025" units="cm"/>
    </inkml:brush>
  </inkml:definitions>
  <inkml:trace contextRef="#ctx0" brushRef="#br0">124 282 17489,'-9'3'1532,"8"-2"-1496,-13 4 742,1 1 0,1 0 0,-19 12 0,27-15-593,1-1 0,0 0-1,0 1 1,0-1 0,0 1 0,1 0 0,-1 0 0,1 0 0,-1 0 0,1 1 0,0-1-1,0 1 1,1-1 0,-1 1 0,1-1 0,0 1 0,0 0 0,0 0 0,0 0-1,0 4 1,1-7-160,0 0-1,0 0 0,0 0 0,1 0 1,-1 0-1,0 0 0,0 0 0,1 0 1,-1 0-1,1 0 0,-1 0 0,1 0 1,-1 0-1,1 0 0,-1-1 0,1 1 0,0 0 1,-1 0-1,1-1 0,0 1 0,0 0 1,0-1-1,0 1 0,1 0 0,30 6 449,-21-7-339,0-1-1,0 0 0,22-4 1,-21 1-119,-1 0 1,1 0 0,-1-1 0,0-1 0,0 0 0,0 0-1,-1-1 1,0 0 0,0-1 0,-1 0 0,0 0 0,0-1-1,-1-1 1,0 1 0,-1-1 0,8-14 0,-6 8-19,-1-1 0,0 0-1,-1 0 1,-2-1 0,1 0 0,-2 0 0,0 0 0,-1-1 0,-1 1 0,-1-21-1,-1 36 4,0 0 0,0 0 0,0 1 0,0-1 0,-1 0 0,1 1 0,-1-1 0,0 1 0,0-1 0,0 0 0,0 1 0,0 0 0,0-1 0,-1 1 0,1 0 0,-1-1 0,1 1 1,-1 0-1,0 0 0,0 1 0,0-1 0,0 0 0,0 0 0,-1 1 0,-2-2 0,3 2-3,-1 1 1,1-1 0,0 1-1,-1-1 1,1 1 0,-1 0-1,1 0 1,-1 0 0,1 0 0,-1 1-1,1-1 1,-1 0 0,1 1-1,-1 0 1,1 0 0,0 0 0,0 0-1,-1 0 1,1 0 0,0 0-1,0 1 1,0-1 0,0 1 0,0 0-1,0-1 1,1 1 0,-3 3-1,-6 6 106,1 1 0,0 0-1,1 1 1,1 0 0,0 0-1,0 1 1,1 0 0,1 0-1,1 0 1,0 0 0,0 1-1,-2 26 1,7-38-127,-1 0 1,1 0-1,0-1 0,-1 1 0,1-1 1,0 1-1,1-1 0,-1 1 1,0-1-1,1 0 0,-1 1 0,1-1 1,0 0-1,0 0 0,0 0 1,0 0-1,0-1 0,0 1 1,0 0-1,0-1 0,1 0 0,-1 1 1,1-1-1,-1 0 0,1 0 1,4 1-1,13 4-1630,-1-1 0,36 5 0,-18-4-2006,67 25-8223,-83-25 8215</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59.176"/>
    </inkml:context>
    <inkml:brush xml:id="br0">
      <inkml:brushProperty name="width" value="0.025" units="cm"/>
      <inkml:brushProperty name="height" value="0.025" units="cm"/>
    </inkml:brush>
  </inkml:definitions>
  <inkml:trace contextRef="#ctx0" brushRef="#br0">2635 356 3171,'-205'-66'1099,"-59"-16"-1240,206 68 572,0 2 1,-98-7 0,31 17 309,0 6 0,1 5 0,0 5 0,-223 57 0,277-52-572,2 4 1,0 2 0,1 3 0,2 4-1,1 2 1,2 3 0,-102 79 0,125-84-150,0 2-1,3 2 1,1 1 0,1 2 0,3 1 0,1 1 0,2 2-1,2 1 1,1 1 0,3 1 0,-30 87 0,46-111-9,1-1 0,1 1 0,0-1 0,2 1 1,0 0-1,2 0 0,3 30 0,-1-37-18,0 0 0,2 0 0,0-1 0,1 0 0,0 0 0,1 0 0,0-1 0,1 1 0,1-1 0,0-1 0,17 20 0,1-4-2,1-1 0,2-1 0,1-2 0,48 31 0,141 70 29,-200-115-22,147 73 3,4-8-1,3-7 0,3-8 1,229 47-1,-106-50 266,554 31 0,-468-72 3,0-18 0,695-93-1,34-134-110,-20-75 795,-934 255-819,259-118 0,-358 137-127,-1-3 0,-1-2 0,-3-3 0,-1-2 1,-1-3-1,-3-2 0,46-52 0,-81 79 137,-1-1-1,0 0 1,-2-1-1,0-1 0,-2 0 1,0-1-1,11-31 0,-18 40-16,-1 1-1,0 0 0,-1-1 0,0 1 0,-1-1 0,0 0 1,-1 1-1,0-1 0,-1 0 0,-1 1 0,0-1 0,0 1 1,-2-1-1,1 1 0,-10-19 0,2 9-48,-1 0-1,-2 1 1,0 1 0,-1 0-1,-1 1 1,-33-32 0,20 26-31,-1 1 1,-2 2 0,-62-35 0,16 21-36,-1 3 1,-2 3-1,-103-23 1,-460-66 71,-9 55-49,629 62-31,-1151-86-1,-4 55-6,899 43 19,-504 86 0,-257 148 16,553-98-2792,342-110-918</inkml:trace>
</inkml:ink>
</file>

<file path=ppt/ink/ink1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7.732"/>
    </inkml:context>
    <inkml:brush xml:id="br0">
      <inkml:brushProperty name="width" value="0.025" units="cm"/>
      <inkml:brushProperty name="height" value="0.025" units="cm"/>
    </inkml:brush>
  </inkml:definitions>
  <inkml:trace contextRef="#ctx0" brushRef="#br0">172 299 10250,'0'0'10965,"-9"-1"-8147,-3-1-2227,-1 0 1,1 2-1,-1-1 0,1 2 0,-20 2 0,29-3-560,-1 0 0,1 1 0,0-1 0,0 1 0,0 0 0,0 0 0,0 0 0,1 0 0,-1 1 0,0-1 0,0 1 0,1-1 0,-1 1 0,1 0 0,0 0 0,-1 0 0,1 1 0,0-1 0,0 0 0,0 1 0,1-1 0,-1 1 0,1 0 0,-1-1 0,1 1 0,0 0 0,0 0 0,0 0 0,0 0 0,0 0 0,1 0 0,-1 6 0,2-8-25,-1 0 0,0 0 0,1-1-1,-1 1 1,1 0 0,-1-1 0,1 1 0,-1 0 0,1-1 0,0 1-1,-1-1 1,1 1 0,0-1 0,-1 1 0,1-1 0,0 1-1,-1-1 1,1 0 0,0 1 0,0-1 0,0 0 0,-1 0 0,1 0-1,0 0 1,0 1 0,0-1 0,0 0 0,-1 0 0,1-1-1,0 1 1,1 0 0,31-3 149,-22-1-357,-1-1 0,0 0 1,0 0-1,0-1 0,0 0 0,-1 0 1,0-1-1,0-1 0,-1 0 0,0 0 1,0 0-1,-1-1 0,0 0 0,0-1 1,-1 1-1,-1-1 0,1 0 1,4-14-1,-40 63 858,27-33-407,0 0-1,1 0 1,0 0-1,0 0 1,0 0-1,1 0 1,0 1-1,-1 11 1,2-17-205,0 0 1,0 0 0,1 0-1,-1 0 1,0 0 0,0 0-1,1 0 1,-1 0-1,1 0 1,-1 0 0,0 0-1,1 0 1,0-1 0,-1 1-1,1 0 1,0 0-1,-1 0 1,1-1 0,0 1-1,0 0 1,-1-1 0,2 2-1,1-2-29,-1 1 1,0-1-1,0 1 0,0-1 0,1 0 1,-1 1-1,0-1 0,0 0 0,0-1 1,1 1-1,-1 0 0,0-1 0,0 1 0,4-2 1,4-2-76,-1 0 0,0-1 0,0 0 1,0 0-1,-1-1 0,1 0 1,-1-1-1,-1 0 0,1 0 0,11-15 1,-4 3-482,-1-1 1,0 0-1,15-32 1,-12 8-580,-14 34 473,-9 28 556,-16 41 107,13-37 631,0-1-1,2 1 1,0 1 0,2-1-1,0 1 1,2 0 0,-2 39-1,5-60-639,0-1-1,0 0 1,1 1-1,-1-1 1,0 0-1,1 1 1,-1-1 0,0 0-1,1 0 1,-1 1-1,1-1 1,0 0-1,-1 0 1,1 0-1,0 0 1,0 0-1,0 0 1,0 0 0,0 0-1,0 0 1,0 0-1,0 0 1,0-1-1,0 1 1,2 0-1,0 0 11,-1 0 0,1 0 0,0-1 0,0 1-1,0-1 1,0 0 0,1 0 0,-1 0 0,0 0 0,5-2-1,0 1-69,0-1-1,0-1 0,0 0 0,-1 0 1,1 0-1,-1-1 0,14-9 0,-8 1-80,0-2 0,0 1-1,-1-2 1,-1 0-1,-1 0 1,0-1 0,-1 0-1,12-27 1,44-148 428,-52 147-275,-13 43 264,-12 38-97,-19 60-171,3 1 0,-15 112 0,9-40 800,35-319 1320,12-48-4676,-13 196 2498,8 19-394,-5-14 450,0 0 1,0-1 0,0 0-1,0 0 1,0 0 0,1 0-1,-1 0 1,1 0-1,0-1 1,-1 0 0,1 0-1,0 0 1,1 0 0,-1-1-1,0 1 1,8 0 0,-4-1 18,0 0-1,-1-1 1,1 1 0,0-2 0,0 1 0,0-2 0,0 1 0,-1-1-1,11-3 1,-10 3 9,1-1-1,-1-1 0,1 0 0,-1 0 1,0 0-1,-1-1 0,1 0 1,-1-1-1,0 0 0,0 0 0,-1 0 1,1-1-1,-2 0 0,1 0 1,-1-1-1,0 1 0,6-12 1,-11 18-26,1 0 0,-1 0 0,0 0 0,1 0 0,-1 0 0,0 0 0,1-1 0,-1 1 0,0 0 0,0 0 0,0 0 0,0 0 0,0 0 1,0 0-1,0 0 0,0-1 0,-1 1 0,1 0 0,-1-1 0,1 1-11,-1 1 0,1 0 0,-1-1 0,0 1 0,1 0 0,-1 0 1,1-1-1,-1 1 0,1 0 0,-1 0 0,0 0 0,1 0 0,-1 0 0,1 0 0,-1 0 0,0 0 0,1 0 0,-1 0 1,1 0-1,-1 0 0,0 0 0,1 1 0,-1-1 0,0 1 0,-4 1-5,0 0 0,1 0-1,-1 1 1,1 0 0,0 0 0,-7 7 0,1 0 55,0 1 0,2 0 0,-16 25-1,22-32 0,-1 1-1,1 0 1,0 0-1,0 0 1,0 0-1,1 0 1,-1 0-1,1 0 1,1 1-1,-1-1 0,1 0 1,0 1-1,1 9 1,0-13-40,0 0 1,0 0-1,0 0 1,0 0-1,0 0 1,0-1-1,1 1 1,-1 0-1,1-1 1,-1 1-1,1-1 1,-1 0-1,1 1 1,0-1 0,0 0-1,0 0 1,0 0-1,0 0 1,0 0-1,0-1 1,0 1-1,0-1 1,0 1-1,0-1 1,0 0-1,3 0 1,65 1 229,-60-2-216,5 0-38,-1 0 0,0-1 0,-1-1 0,28-9 0,-36 10-330,0 0 0,0 0 0,0-1 0,0 0 0,-1 0 0,9-7 0,-11 8-152,0 0 0,0 0 0,-1 0 0,1 0 0,-1 0 0,1 0 0,-1-1 0,0 1 0,0-1 0,0 1 0,0 0 0,0-1 0,-1 0 0,1 1 0,0-4 0,-1-17-7391</inkml:trace>
</inkml:ink>
</file>

<file path=ppt/ink/ink1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8.110"/>
    </inkml:context>
    <inkml:brush xml:id="br0">
      <inkml:brushProperty name="width" value="0.025" units="cm"/>
      <inkml:brushProperty name="height" value="0.025" units="cm"/>
    </inkml:brush>
  </inkml:definitions>
  <inkml:trace contextRef="#ctx0" brushRef="#br0">29 18 17296,'-20'3'2178,"11"-3"2883,18 0-4324,16-1-353,11-4-320,5 1-416,3 0-3876,-1-3-5381</inkml:trace>
</inkml:ink>
</file>

<file path=ppt/ink/ink1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9.200"/>
    </inkml:context>
    <inkml:brush xml:id="br0">
      <inkml:brushProperty name="width" value="0.025" units="cm"/>
      <inkml:brushProperty name="height" value="0.025" units="cm"/>
    </inkml:brush>
  </inkml:definitions>
  <inkml:trace contextRef="#ctx0" brushRef="#br0">1 176 13997,'0'0'9593,"12"-11"-8989,-6 5-537,2-1 18,-1-1 0,1 1 0,1 1-1,-1 0 1,1 0 0,0 0-1,0 1 1,1 1 0,-1 0 0,1 0-1,0 0 1,14-2 0,-23 6-84,0 1 0,-1-1 0,1 0 0,0 0 0,-1 0 0,1 1 0,0-1 0,-1 0 0,1 1 0,0-1 0,-1 1 0,1-1 0,-1 1 0,1-1 0,-1 1 0,1-1 0,-1 1 1,1-1-1,-1 1 0,0 0 0,1-1 0,-1 1 0,0 0 0,1-1 0,-1 1 0,0 0 0,0-1 0,0 1 0,1 0 0,-1-1 0,0 1 0,0 0 0,0 0 0,0-1 0,0 1 0,-1 0 0,1 0 1,0-1-1,0 1 0,0 0 0,-1-1 0,1 1 0,0 0 0,-1-1 0,1 2 0,-14 35 196,-10 1-36,-12 19-88,34-53-72,1-1 0,-1 1 0,1-1 0,0 1-1,-1-1 1,2 1 0,-1 0 0,0 0 0,1-1 0,-1 1-1,1 0 1,0 0 0,1 4 0,0-7 2,-1 0 0,1 0 1,-1 0-1,1-1 0,0 1 0,-1 0 1,1 0-1,0-1 0,0 1 0,-1 0 1,1-1-1,0 1 0,0-1 0,0 1 1,0-1-1,0 0 0,0 1 0,0-1 1,0 0-1,0 1 0,0-1 0,0 0 1,0 0-1,0 0 0,0 0 0,0 0 1,1 0-1,32-3 113,-33 3-110,17-4 2,-1-1-1,1 0 1,-1-2-1,0 0 1,-1-1 0,0 0-1,0-1 1,-1-1-1,0-1 1,0 0-1,-1-1 1,-1 0-1,0-1 1,-1-1-1,0 0 1,16-26-1,-32 51 52,0 0 0,0 0 0,1 1-1,1-1 1,0 1 0,1-1 0,0 1-1,1 12 1,0-23-21,0 0 0,0-1 0,0 1-1,0 0 1,0-1 0,0 1 0,1-1 0,-1 1 0,0 0 0,0-1 0,1 1 0,-1-1-1,0 1 1,1-1 0,-1 1 0,1-1 0,-1 1 0,1-1 0,-1 0 0,1 1-1,-1-1 1,1 1 0,-1-1 0,1 0 0,-1 0 0,1 1 0,0-1 0,-1 0-1,2 0 1,23-1 774,23-18 69,-39 14-855,-1 0-1,0-1 1,0 0-1,-1-1 0,0 0 1,0 0-1,0-1 1,-1 1-1,0-1 0,-1-1 1,0 1-1,0-1 1,0 0-1,-2 0 1,1 0-1,-1-1 0,0 1 1,-1-1-1,0 1 1,1-15-1,-22 143-345,19-115 346,0 0-1,0 0 1,0 0 0,0 0 0,0 0-1,1 0 1,0 0 0,0 0 0,0 0 0,0 0-1,0 0 1,1 0 0,0-1 0,0 1-1,3 4 1,-2-6 28,-1 0 0,1 0 0,-1 0 1,1-1-1,0 1 0,0-1 0,0 0 0,0 0 0,0 0 0,0 0 0,0-1 0,0 1 0,0-1 0,0 1 0,0-1 1,1 0-1,-1-1 0,0 1 0,0 0 0,6-2 0,-4 0-19,0 1 0,0-1 0,0 0 0,0 0 1,0 0-1,-1-1 0,1 0 0,0 0 0,-1 0 0,0 0 0,0-1 0,0 0 1,0 0-1,-1 0 0,1 0 0,-1 0 0,0-1 0,-1 1 0,1-1 0,-1 0 1,1 0-1,-1 0 0,2-10 0,1-4-11,0 0 0,-1-1 0,-1 1 0,-1-1 0,-1-23 1,-1 42-100,-4 32-176,4-28 251,0 1 0,0-1 0,0 0 0,0 0 0,0 1 0,0-1 0,1 0-1,0 0 1,0 0 0,0 1 0,0-1 0,0 0 0,0 0 0,1-1 0,2 5 0,-2-5 11,1 0 0,-1-1 0,1 1 0,0-1 0,-1 1 0,1-1 0,0 0 0,0 0 0,0 0 0,0-1 1,0 1-1,0-1 0,0 0 0,0 1 0,0-1 0,5-1 0,-1 1 0,-1-1 0,1 1 0,-1-2 1,0 1-1,0 0 0,1-1 0,-1 0 0,0-1 1,-1 0-1,1 1 0,0-2 0,-1 1 0,0-1 0,7-4 1,2-5-121,-1-1 0,0 0 1,16-23-1,-29 37 13,-18 39-283,11-19 450,0 0 1,1 1 0,1 0-1,1 0 1,1 0 0,-1 25 0,4-45-102,0 0 1,0 0 0,0-1-1,0 1 1,0 0 0,0 0-1,0 0 1,0 0 0,0-1 0,1 1-1,-1 0 1,0 0 0,0-1-1,1 1 1,-1 0 0,0 0-1,1-1 1,-1 1 0,1 0 0,-1-1-1,1 1 1,-1 0 0,1-1-1,0 1 1,-1-1 0,1 1-1,0-1 1,-1 1 0,1-1 0,0 0-1,0 1 1,-1-1 0,1 0-1,0 0 1,0 1 0,-1-1 0,1 0-1,0 0 1,0 0 0,0 0-1,0 0 1,-1 0 0,1 0-1,0 0 1,0 0 0,0-1 0,-1 1-1,2 0 1,0-1-492,1 0 1,-1 0-1,0 0 1,0 0-1,0 0 1,0 0-1,0-1 1,0 1-1,0 0 1,0-1-1,0 0 1,0 1-1,-1-1 1,1 0-1,1-4 1,7-20-7413,-2-9-5013</inkml:trace>
</inkml:ink>
</file>

<file path=ppt/ink/ink1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9.571"/>
    </inkml:context>
    <inkml:brush xml:id="br0">
      <inkml:brushProperty name="width" value="0.025" units="cm"/>
      <inkml:brushProperty name="height" value="0.025" units="cm"/>
    </inkml:brush>
  </inkml:definitions>
  <inkml:trace contextRef="#ctx0" brushRef="#br0">12 0 14542,'0'0'5253,"-11"52"-4677,22-39-255,11-4-321,6-4-1986,2-1-3844</inkml:trace>
</inkml:ink>
</file>

<file path=ppt/ink/ink1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9.943"/>
    </inkml:context>
    <inkml:brush xml:id="br0">
      <inkml:brushProperty name="width" value="0.025" units="cm"/>
      <inkml:brushProperty name="height" value="0.025" units="cm"/>
    </inkml:brush>
  </inkml:definitions>
  <inkml:trace contextRef="#ctx0" brushRef="#br0">71 0 13421,'0'0'8151,"-8"5"-5679,3-2-2349,1-1 52,0 0 1,1 0 0,-1 0 0,1 0 0,-1 1 0,1-1 0,0 1 0,0 0 0,0 0 0,1 0 0,-1 0 0,0 1 0,1-1 0,0 1-1,0-1 1,0 1 0,1 0 0,-1 0 0,1 0 0,-2 7 0,42-2-3411,-29-5 3136,-1 1 0,1-1 0,-1 2 1,0-1-1,0 1 0,-1 0 0,12 12 0,-18-16 215,0-1 0,-1 1 0,0 0 0,1-1-1,-1 1 1,0 0 0,0 0 0,0 0 0,0 0 0,0 0-1,0 0 1,-1 0 0,1 1 0,-1-1 0,1 0 0,-1 0-1,0 3 1,-1-3 53,1 0-1,-1 0 0,0 0 0,0 0 1,0 0-1,0 0 0,0 0 1,0 0-1,0 0 0,-1-1 0,1 1 1,-1 0-1,1-1 0,-1 1 1,0-1-1,1 0 0,-1 0 1,0 1-1,0-1 0,0 0 0,-2 0 1,-2 3-54,0-1 0,0 0 0,0 0 0,0-1 0,0 0 1,0 0-1,-1-1 0,1 1 0,-1-1 0,1 0 0,-1-1 1,0 0-1,-9-1 0,16 1-246,-1 0 1,1-1 0,0 1-1,-1 0 1,1-1-1,0 1 1,-1 0 0,1-1-1,0 1 1,-1-1-1,1 1 1,0-1 0,0 1-1,0-1 1,-1 1-1,1-1 1,0 1 0,0 0-1,0-1 1,0 1-1,0-1 1,0 1 0,0-1-1,0 1 1,0-1-1,0 1 1,0-1 0,0 1-1,1-1 1,-1 1-1,0-1 1,0 1-1,0-1 1,1 1 0,-1-1-1,0 1 1,1 0-1,-1-1 1,11-17-5648,9 1-2101</inkml:trace>
</inkml:ink>
</file>

<file path=ppt/ink/ink1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0.275"/>
    </inkml:context>
    <inkml:brush xml:id="br0">
      <inkml:brushProperty name="width" value="0.025" units="cm"/>
      <inkml:brushProperty name="height" value="0.025" units="cm"/>
    </inkml:brush>
  </inkml:definitions>
  <inkml:trace contextRef="#ctx0" brushRef="#br0">74 328 10186,'0'0'13378,"-9"1"-12460,4 0-804,0 0 1,0 0-1,0 1 1,0-1-1,0 1 1,1 0-1,-6 3 1,9-4-20,-1 0 0,1 0 0,-1 0 0,1 0 0,0 0 0,0 0 0,-1 1 0,1-1 0,0 0 0,0 1 0,0-1 0,0 1 0,1-1 0,-1 1 0,0-1 0,1 1 0,-1 0 0,1-1 0,-1 1 0,1 0 0,0 0 0,-1-1 0,1 1 0,0 0 0,0-1 0,1 1 0,-1 0 0,0 0 0,0-1 0,1 1 0,1 3 0,-1-4-36,0 0 1,0 1 0,1-1 0,-1 0-1,1 0 1,-1 0 0,1 0 0,-1 0-1,1 0 1,0 0 0,-1-1 0,1 1-1,0 0 1,0-1 0,0 0 0,-1 1-1,1-1 1,0 0 0,0 0 0,0 0-1,0 0 1,3-1 0,46-5 381,-35 1-398,0-2 1,0 0 0,0 0 0,-1-1-1,0-1 1,-1-1 0,0 0-1,23-22 1,-16 12-96,-1-1 0,-1-1 0,-1 0 0,22-37 0,-36 52 20,0 0 0,0 0 0,-1-1 0,0 1-1,0-1 1,-1 1 0,0-1 0,0 0 0,-1 0 0,0 0 0,0-9 0,-2 14 20,1 1 0,0-1 1,-1 0-1,0 0 1,1 0-1,-1 1 1,0-1-1,0 0 0,-1 1 1,1-1-1,-1 1 1,1 0-1,-1-1 0,0 1 1,1 0-1,-1 0 1,0 0-1,-1 0 0,1 0 1,0 1-1,-1-1 1,1 1-1,0-1 1,-1 1-1,0 0 0,1 0 1,-1 0-1,0 0 1,1 0-1,-1 1 0,0-1 1,0 1-1,-3 0 1,-5-1-8,0 1 0,0 0 0,0 0 1,0 1-1,0 1 0,0 0 1,0 1-1,1 0 0,-1 0 0,1 1 1,-13 7-1,15-7 24,0 0 0,0 1 0,0 0 0,1 0 0,0 1 0,0 0 0,0 1 0,1-1 0,0 1 0,0 0 0,1 1 0,0-1 0,0 1 0,-4 9 0,8-16 0,0 1 0,0 0 0,1-1 0,-1 1 0,0 0 0,1 0 0,-1 0 0,1-1 0,-1 1 0,1 0-1,0 0 1,0 0 0,0 0 0,0 0 0,0 0 0,1 0 0,-1-1 0,0 1 0,1 0 0,-1 0 0,1 0 0,0 0 0,0-1 0,-1 1 0,1 0-1,0-1 1,1 1 0,-1-1 0,0 1 0,0-1 0,1 0 0,-1 1 0,0-1 0,1 0 0,0 0 0,-1 0 0,1 0 0,-1 0 0,1 0 0,3 1-1,6 1-79,1 0-1,0-1 1,0 0-1,0-1 0,16 0 1,-11 0-224,-17-1 290,23 1-353,-1 1-1,0 0 1,1 2-1,33 10 1,-51-12 357,0 0 1,0 0-1,0 0 1,-1 0-1,1 1 1,-1 0-1,1 0 1,-1 0-1,0 0 1,0 1-1,-1-1 1,1 1-1,-1 0 1,0 0-1,1 0 1,-2 1-1,1-1 1,-1 1-1,1 0 1,-1-1-1,-1 1 1,1 0-1,-1 0 1,1 0-1,-2 1 1,2 4-1,-1 7 12,0 1 0,-1-1 0,-3 25 0,-8-5-3275,-1-18-2743</inkml:trace>
</inkml:ink>
</file>

<file path=ppt/ink/ink1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1.395"/>
    </inkml:context>
    <inkml:brush xml:id="br0">
      <inkml:brushProperty name="width" value="0.025" units="cm"/>
      <inkml:brushProperty name="height" value="0.025" units="cm"/>
    </inkml:brush>
  </inkml:definitions>
  <inkml:trace contextRef="#ctx0" brushRef="#br0">41 151 6438,'-5'-35'15112,"5"35"-14990,0-1 0,-1 1 1,1-1-1,0 1 0,0-1 1,0 1-1,0-1 0,-1 1 0,1-1 1,0 1-1,0-1 0,-1 1 1,1-1-1,0 1 0,-1-1 0,1 1 1,-1 0-1,1-1 0,0 1 1,-1-1-1,1 1 0,-1 0 0,1 0 1,-1-1-1,1 1 0,-1 0 1,1 0-1,-1 0 0,1-1 0,-1 1 1,1 0-1,-1 0 0,0 0 1,1 0-1,-1 0 0,1 0 0,-1 0 1,1 0-1,-1 0 0,1 1 1,-1-1-1,0 0 0,1 0 0,-1 0 1,1 1-1,-1-1 0,1 0 1,0 0-1,-1 1 0,1-1 0,-1 1 1,1-1-1,-1 0 0,1 1 1,0-1-1,-1 1 0,1-1 0,0 1 1,0-1-1,-1 1 0,1 0 1,-1 0-85,0-1 0,0 1 1,0 0-1,1 0 1,-1 0-1,0 0 0,1 0 1,-1 0-1,0 0 1,1 0-1,-1 0 0,1 0 1,0 0-1,-1 0 1,1 0-1,0 1 1,0-1-1,-1 0 0,1 0 1,0 0-1,0 0 1,0 1-1,1-1 0,-1 0 1,0 0-1,0 0 1,1 0-1,-1 0 0,0 0 1,1 1-1,-1-1 1,1 0-1,0 0 0,-1 0 1,2 1-1,0 0 1,0 0 0,1-1 0,-1 0-1,0 1 1,0-1 0,1 0 0,-1 0 0,0 0-1,1 0 1,-1-1 0,1 1 0,-1 0 0,1-1-1,4 0 1,1 0 2,0 0 0,0-1 1,0 0-1,0 0 0,-1-1 0,1 0 0,0 0 0,-1-1 1,0 0-1,0-1 0,0 1 0,8-6 0,-11 6-28,0 0 1,-1 0-1,1 0 0,0-1 0,-1 1 0,0-1 0,0 0 1,0 0-1,0 0 0,-1 0 0,0 0 0,0-1 0,0 1 0,0-1 1,0 0-1,-1 1 0,0-1 0,0 0 0,0 0 0,-1-8 1,0 12-17,0-1 1,0 0 0,-1 0 0,1 0 0,-1 0 0,0 0-1,0 0 1,1 1 0,-1-1 0,0 0 0,0 1-1,0-1 1,-1 1 0,1-1 0,0 1 0,-1-1 0,1 1-1,-1 0 1,1 0 0,-1-1 0,1 1 0,-1 1 0,0-1-1,0 0 1,1 0 0,-1 0 0,0 1 0,0-1 0,0 1-1,0 0 1,0-1 0,-3 1 0,-1 0-9,1-1 1,0 1-1,0 0 1,0 0-1,0 1 1,0 0-1,0 0 1,0 0-1,1 0 1,-1 1-1,0-1 1,-6 5-1,3-1 13,2 1 0,-1 0 0,1 1 0,-1-1 0,2 1 0,-1 1-1,1-1 1,0 1 0,1 0 0,0 0 0,0 0 0,0 0 0,1 1-1,1 0 1,-1-1 0,2 1 0,-1 0 0,1 0 0,0 14 0,1-21 2,0 0 1,0 0-1,1 0 0,-1 0 1,1-1-1,0 1 1,-1 0-1,1 0 0,0-1 1,0 1-1,0 0 1,0-1-1,0 1 1,0-1-1,0 0 0,1 1 1,-1-1-1,1 0 1,-1 0-1,1 1 1,-1-1-1,1 0 0,-1-1 1,1 1-1,0 0 1,0 0-1,-1-1 1,1 1-1,0-1 0,0 0 1,2 1-1,8 1 21,0-1 1,0 0-1,22-1 0,-20-1-11,1-1-414,1 0 1,-1-1-1,0-1 1,0 0-1,0-2 0,-1 1 1,1-2-1,-1 0 0,-1 0 1,1-1-1,13-12 1,3 1-566,-30 19 980,0 0 0,0 0 0,0 0 0,0-1 0,0 1 1,1 0-1,-1 0 0,0 0 0,0 0 0,0 0 0,0 0 0,0 0 0,1 0 0,-1 0 1,0 0-1,0 0 0,0 0 0,0 0 0,1 0 0,-1 0 0,0 0 0,0 0 0,0 0 1,0 0-1,1 0 0,-1 0 0,0 0 0,0 0 0,0 0 0,0 0 0,1 0 1,-1 0-1,0 0 0,0 0 0,0 0 0,0 0 0,0 1 0,1-1 0,-1 0 0,0 0 1,0 0-1,0 0 0,0 0 0,0 0 0,0 1 0,0-1 0,0 0 0,0 0 0,1 0 1,-2 15 582,-8 28 312,4-24-361,5-17-515,-1-1-1,1 0 1,0 1-1,0-1 1,-1 0 0,1 1-1,0-1 1,0 0-1,1 1 1,-1-1-1,0 0 1,0 1 0,1-1-1,-1 0 1,0 1-1,1-1 1,0 0-1,-1 0 1,1 1 0,0-1-1,-1 0 1,1 0-1,0 0 1,0 0-1,0 0 1,0 0 0,0 0-1,2 1 1,1-1 52,0 0 0,0 0 0,0 0 0,0 0 0,0-1 0,1 0 0,7 0 0,-4 0 30,8-1-77,0-1 0,0 0 1,0-2-1,-1 1 0,24-10 0,3 0-899,-30 12-444,-11 7-1304,-14 10-2678,-6-2-2711</inkml:trace>
</inkml:ink>
</file>

<file path=ppt/ink/ink1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1.925"/>
    </inkml:context>
    <inkml:brush xml:id="br0">
      <inkml:brushProperty name="width" value="0.025" units="cm"/>
      <inkml:brushProperty name="height" value="0.025" units="cm"/>
    </inkml:brush>
  </inkml:definitions>
  <inkml:trace contextRef="#ctx0" brushRef="#br0">62 0 17873,'0'0'1345,"-5"53"449,-5-18 160,-1 10-513,2 0-608,2 0-353,4-6-320,0-7-95,3-8 63,0-8-64,3-5-160,1-4-577,1-5-512,-12-11-6310,-11-9 480</inkml:trace>
</inkml:ink>
</file>

<file path=ppt/ink/ink1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2.284"/>
    </inkml:context>
    <inkml:brush xml:id="br0">
      <inkml:brushProperty name="width" value="0.025" units="cm"/>
      <inkml:brushProperty name="height" value="0.025" units="cm"/>
    </inkml:brush>
  </inkml:definitions>
  <inkml:trace contextRef="#ctx0" brushRef="#br0">0 73 13773,'0'0'9257,"54"-14"-7976,-12 13-640,8-4 159,7-4-191,1-3-417,2 1-64,-7 1-128,-6 2-993,-14 5-1281,-13 3-1377,-16 0-962</inkml:trace>
</inkml:ink>
</file>

<file path=ppt/ink/ink1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2.640"/>
    </inkml:context>
    <inkml:brush xml:id="br0">
      <inkml:brushProperty name="width" value="0.025" units="cm"/>
      <inkml:brushProperty name="height" value="0.025" units="cm"/>
    </inkml:brush>
  </inkml:definitions>
  <inkml:trace contextRef="#ctx0" brushRef="#br0">31 3 8616,'0'0'9801,"-30"49"-9064,40-46-32,14-3 224,8 0-449,7-3-192,5-7-224,6 0 1,-3-2-1475,-3 2-2530,-6 1-3875</inkml:trace>
  <inkml:trace contextRef="#ctx0" brushRef="#br0" timeOffset="1">375 107 15086,'0'0'2312,"-2"11"-33,-2 3-1500,2-6-252,0 1 0,1-1 0,0 0-1,0 1 1,1 8 0,0-16-458,0 0 0,1 0 0,-1 0 0,1 0 0,-1 0 0,1 0 0,-1 0 0,1 0 0,0 0 0,0 0 0,-1 0 0,1-1 0,0 1 0,0 0 0,0 0 0,0-1 0,0 1 0,0-1 0,0 1 0,0-1 0,0 1 0,0-1 0,0 1 0,0-1 0,1 0 0,-1 0 0,0 0 0,0 0 0,0 0 0,0 0 0,0 0 0,3 0 0,42-4 1087,-26-2-848,0 0 1,-1-2-1,0 0 0,34-21 1,-35 19-490,0 0-1,1 1 1,0 1-1,38-11 1,-56 18 151,0 1 1,1-1-1,-1 1 0,0 0 1,0 0-1,0 0 0,0-1 1,0 1-1,0 0 0,0 0 1,1 1-1,-1-1 1,0 0-1,0 0 0,0 0 1,0 1-1,0-1 0,0 1 1,0-1-1,0 1 1,0-1-1,0 1 0,0-1 1,0 1-1,0 0 0,0 0 1,-1-1-1,1 1 0,0 0 1,0 0-1,-1 0 1,1 0-1,-1 0 0,2 1 1,-1 4 115,0-1 0,0 1 0,0-1 0,-1 1 1,0-1-1,-1 8 0,1-6 145,0 0 1,0 0 0,0 0-1,1-1 1,2 11 0,-3-16-189,1 0 0,-1 1 0,1-1 0,0 0 0,-1 1 0,1-1 0,0 0 0,0 0 0,0 0 0,0 1 0,0-1 0,0 0 0,0 0 0,0 0 1,0-1-1,1 1 0,-1 0 0,0 0 0,1-1 0,-1 1 0,0-1 0,1 1 0,-1-1 0,1 1 0,-1-1 0,0 0 0,1 0 0,-1 0 0,3 0 0,12 0 13,0-2 0,0 0 0,0 0 0,-1-2 0,1 0 0,23-9 0,4-7-3886,-9-4-5394,-20 10 410</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26:47.159"/>
    </inkml:context>
    <inkml:brush xml:id="br0">
      <inkml:brushProperty name="width" value="0.025" units="cm"/>
      <inkml:brushProperty name="height" value="0.025" units="cm"/>
    </inkml:brush>
  </inkml:definitions>
  <inkml:trace contextRef="#ctx0" brushRef="#br0">2223 257 6854,'-493'182'5276,"-235"124"-2966,657-273-2066,3 4 0,0 2 0,3 3-1,1 3 1,3 2 0,2 3 0,1 3 0,-97 118-1,116-122-224,2 3 0,3 1-1,2 2 1,2 0 0,3 3 0,2 0-1,3 1 1,3 1 0,2 1-1,2 1 1,-8 91 0,15-65-44,4 1 0,10 132 0,-3-199 25,0 0 0,2-1 1,0 0-1,1 0 0,1 0 0,1-1 0,1 0 1,1 0-1,1-1 0,0 0 0,1-1 1,1 0-1,1-1 0,1-1 0,0 0 0,1-1 1,0-1-1,2 0 0,-1-1 0,2-1 1,-1-1-1,2 0 0,21 8 0,16 3 58,0-3 0,1-2 0,1-3 0,0-2-1,93 6 1,304-15 44,-337-13-114,-1-5-1,-1-5 1,-1-5 0,-1-5 0,-2-6 0,173-78 0,2-27 230,318-211 1,-49-35 479,-458 306-493,-4-4-1,-3-4 1,102-130-1,-154 168-92,-3-2-1,-1-2 1,-4-2-1,50-116 0,-70 141-84,-1-1 0,-2 0 0,-1 0 0,-2-1 0,-1 0 0,-1 0 0,-2 0 0,-2 0 0,-1 0 0,-2 0 0,-8-41 0,5 51-12,-2 0 0,0 1 1,-1 0-1,-2 0 0,0 1 0,-2 1 0,0 0 0,-1 0 1,-2 2-1,1 0 0,-2 0 0,-1 2 0,0 0 1,-1 1-1,-1 1 0,-25-16 0,5 8-2,-1 1 0,-1 2 1,0 2-1,-1 1 0,-1 3 0,-1 1 0,-86-12 0,31 15-54,1 5 1,-1 4 0,0 5-1,1 4 1,-189 39-1,55 12-612,-295 116 1,-92 71-2937,585-232 3254,-299 122-3236</inkml:trace>
</inkml:ink>
</file>

<file path=ppt/ink/ink1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2.996"/>
    </inkml:context>
    <inkml:brush xml:id="br0">
      <inkml:brushProperty name="width" value="0.025" units="cm"/>
      <inkml:brushProperty name="height" value="0.025" units="cm"/>
    </inkml:brush>
  </inkml:definitions>
  <inkml:trace contextRef="#ctx0" brushRef="#br0">1 1 14542,'0'0'3203,"65"57"-3139,-24-47-256,9-5-161,-1 0-2401,-1-5-898,-4 0-3042</inkml:trace>
</inkml:ink>
</file>

<file path=ppt/ink/ink1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3.326"/>
    </inkml:context>
    <inkml:brush xml:id="br0">
      <inkml:brushProperty name="width" value="0.025" units="cm"/>
      <inkml:brushProperty name="height" value="0.025" units="cm"/>
    </inkml:brush>
  </inkml:definitions>
  <inkml:trace contextRef="#ctx0" brushRef="#br0">164 1 10794,'-9'3'4565,"-7"3"-3460,-1 2 1,1 0-1,0 0 1,-17 13-1,29-18-849,-1 1 0,1-1 0,0 1 0,0-1 0,1 1 0,-1 0-1,1 0 1,0 1 0,0-1 0,0 1 0,0 0 0,1-1 0,0 1-1,0 0 1,0 0 0,1 1 0,0-1 0,0 0 0,0 0 0,0 9 0,1-13-229,1 0 1,-1 0 0,1 0 0,-1 0-1,1 0 1,0 1 0,-1-1 0,1 0-1,0-1 1,0 1 0,0 0 0,0 0-1,0 0 1,0 0 0,0-1 0,0 1-1,0 0 1,0-1 0,0 1 0,0-1-1,0 1 1,1-1 0,-1 0 0,0 1-1,0-1 1,1 0 0,-1 0 0,0 0-1,0 0 1,1 0 0,1 0 0,44-3 375,-25-4-554,-1 0 0,0-1 0,0-1-1,-1-1 1,0 0 0,-1-2-1,21-16 1,31-17-1206,-70 45 1386,-1 0 0,0 0-1,0-1 1,1 1 0,-1 0 0,0 0 0,0 0 0,1 0 0,-1 0 0,0 0 0,0 0 0,1 0 0,-1 0 0,0 0 0,1 0 0,-1 0 0,0 0 0,0 0 0,1 0 0,-1 0-1,0 0 1,0 0 0,1 0 0,-1 0 0,0 0 0,0 1 0,1-1 0,-1 0 0,0 0 0,0 0 0,0 0 0,1 1 0,-1-1 0,0 0 0,0 0 0,0 0 0,1 1 0,-1-1-1,0 0 1,0 0 0,0 1 0,0-1 0,0 0 0,0 0 0,0 1 0,0-1 0,0 0 0,0 0 0,0 1 0,3 23 926,-3-21-893,0-1 0,0 1 0,0 0 0,0-1 0,0 1 0,1 0 0,-1-1 0,1 1 0,-1 0 0,1-1 0,0 1 0,0-1 0,0 0 0,0 1 0,1-1 0,-1 0 0,1 0 0,-1 1 0,1-1 0,2 2 0,4-2-276,0 0 0,1 0 0,-1 0 0,0-1 0,1 0 0,-1-1 0,1 1 0,0-2 0,-1 1 0,9-3 0,-4 1-1913,0-1-1,0-1 1,-1 0 0,0-1-1,22-10 1,-12 1-3660</inkml:trace>
</inkml:ink>
</file>

<file path=ppt/ink/ink1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3.651"/>
    </inkml:context>
    <inkml:brush xml:id="br0">
      <inkml:brushProperty name="width" value="0.025" units="cm"/>
      <inkml:brushProperty name="height" value="0.025" units="cm"/>
    </inkml:brush>
  </inkml:definitions>
  <inkml:trace contextRef="#ctx0" brushRef="#br0">45 5 5317,'0'0'6860,"9"-1"-4074,-3 0-2477,-1 0 72,0 1 1,0-1-1,0 1 0,0 0 1,0 0-1,0 0 1,5 2-1,-8-1-288,0-1 0,0 1-1,0 0 1,0 0 0,0 0-1,-1 0 1,1 0 0,0 1-1,0-1 1,-1 1 0,1-1-1,-1 1 1,1-1 0,-1 1-1,0 0 1,1 0 0,-1-1-1,0 1 1,0 0 0,-1 0-1,1 0 1,0 0 0,0 3-1,0 0 278,0 0 0,-1 0 0,1 0-1,-1 0 1,0 1 0,-1-1-1,1 0 1,-1 0 0,0 0-1,0 0 1,0 0 0,-1 0-1,0 0 1,0 0 0,0-1 0,-1 1-1,0-1 1,-3 6 0,2-3-67,0 0-1,0 0 1,1 0 0,0 1 0,0-1 0,-3 15 0,6-21-295,0 0-1,0 0 1,0 0 0,0 0-1,0 0 1,0 0-1,1 0 1,-1 0 0,0 0-1,1 0 1,-1 0-1,0 0 1,1 0 0,-1 0-1,1 0 1,0-1-1,-1 1 1,1 0 0,0 0-1,-1-1 1,1 1-1,0 0 1,0-1 0,0 1-1,-1-1 1,1 1 0,0-1-1,0 1 1,0-1-1,0 1 1,0-1 0,0 0-1,0 0 1,0 1-1,0-1 1,0 0 0,2 0-1,46 0 119,-37-1-114,1 1-233,1-2 1,0 0-1,-1 0 0,0-1 1,23-9-1,-28 9-371,-1 0 0,1-1 1,-1 0-1,0 0 0,-1-1 0,10-7 1,-1-11-4424,-15 22 4632,0 0 0,0 0 0,0 1 0,0-1 0,0 0 0,0 0 1,0 0-1,0 0 0,0 0 0,0 1 0,0-1 0,0 0 0,0 0 0,-1 0 0,1 1 0,0-1 0,-1 0 0,1 0 0,-1 0 0,-13-10-7528</inkml:trace>
  <inkml:trace contextRef="#ctx0" brushRef="#br0" timeOffset="1">49 93 5285,'0'0'10506,"-48"0"-5862,56 3-2273,14 3-450,7-3-191,10-1-801,2-2-641,5 0-128,1 0-128,1-9-32,-3-5-2178,-3-6-3875,-6-5-10667</inkml:trace>
</inkml:ink>
</file>

<file path=ppt/ink/ink1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4.269"/>
    </inkml:context>
    <inkml:brush xml:id="br0">
      <inkml:brushProperty name="width" value="0.025" units="cm"/>
      <inkml:brushProperty name="height" value="0.025" units="cm"/>
    </inkml:brush>
  </inkml:definitions>
  <inkml:trace contextRef="#ctx0" brushRef="#br0">1 0 10826,'0'0'4655,"0"10"-1622,0 127 4707,0-135-7693,1-1 1,-1 0-1,0 0 0,1 0 0,-1 0 1,1 0-1,-1 1 0,1-1 0,-1 0 0,1 0 1,0 0-1,-1 0 0,1-1 0,0 1 1,0 0-1,0 0 0,0 0 0,0-1 1,0 1-1,0 0 0,0-1 0,0 1 0,0-1 1,0 1-1,0-1 0,1 0 0,-1 1 1,0-1-1,0 0 0,0 0 0,1 0 1,-1 0-1,0 0 0,0 0 0,0 0 0,1 0 1,-1-1-1,0 1 0,1-1 0,6 0 62,-1 0 0,1 0-1,-1-1 1,0-1 0,9-3-1,60-39 152,-65 37-274,0 0-1,0 0 1,1 1-1,0 1 1,1 0-1,-1 0 0,1 1 1,0 1-1,1 0 1,-1 1-1,15-1 1,-26 4 14,-1 0 1,0 0-1,0 1 1,0-1 0,0 1-1,0-1 1,0 1-1,0-1 1,0 1-1,0-1 1,0 1 0,0 0-1,0 0 1,0-1-1,0 1 1,-1 0 0,1 0-1,0 0 1,-1 0-1,1 0 1,-1 0-1,1 0 1,-1 0 0,1 0-1,-1 0 1,1 0-1,-1 1 1,0-1 0,0 2-1,5 44 630,-3-26-413,-2-19-190,0 0 0,0-1 0,1 1 0,-1 0 0,0-1 0,1 1 0,0-1-1,-1 1 1,1-1 0,0 1 0,-1-1 0,1 1 0,0-1 0,0 0 0,0 1-1,3 1 1,-3-3-58,-1 0 1,1 1-1,0-1 0,-1 0 0,1 0 1,0 0-1,-1 0 0,1 0 0,0 0 1,-1 0-1,1 0 0,0-1 0,-1 1 1,1 0-1,-1 0 0,1 0 1,0-1-1,-1 1 0,1 0 0,-1-1 1,1 1-1,0 0 0,-1-1 0,1 1 1,-1-1-1,1 1 0,-1-1 0,17-23-3257,-6-2-3536,-5-1-970</inkml:trace>
</inkml:ink>
</file>

<file path=ppt/ink/ink1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4.708"/>
    </inkml:context>
    <inkml:brush xml:id="br0">
      <inkml:brushProperty name="width" value="0.025" units="cm"/>
      <inkml:brushProperty name="height" value="0.025" units="cm"/>
    </inkml:brush>
  </inkml:definitions>
  <inkml:trace contextRef="#ctx0" brushRef="#br0">1 1 13965,'0'0'4789,"8"7"-3812,-2-2-984,0-1 0,0 1 0,0-1 0,1 0 0,-1 0 0,1-1 1,0 0-1,0 0 0,0-1 0,0 0 0,1 0 0,-1-1 0,10 2 1,10-3-406,24-1-4681,5 0 888,-45 4 15121,-19 0-10586,1 0 0,-1 0 0,0 0 0,1 1 0,0 0 0,0 1 0,0 0 0,1 0 0,-1 0 0,1 1 0,0 0 0,1 0 0,0 0 0,0 1 0,-5 8 0,9-15-319,1 0 0,0 1 1,0-1-1,0 0 0,0 1 0,0-1 1,0 0-1,0 1 0,0-1 0,0 0 1,0 1-1,0-1 0,0 0 1,0 1-1,0-1 0,0 0 0,0 1 1,0-1-1,1 0 0,-1 1 1,0-1-1,0 0 0,0 1 0,0-1 1,1 0-1,-1 0 0,0 1 0,0-1 1,1 0-1,-1 0 0,0 1 1,0-1-1,1 0 0,-1 0 0,1 0 1,18 5-253,33-4-1236,-34-2 723,-11 2 677,12-2-30,0 2 1,-1 0-1,1 1 1,-1 1-1,0 1 1,0 0-1,28 11 1,-44-14 126,-1 0 0,1-1 1,-1 1-1,0 0 0,1 0 0,-1 0 0,0 0 1,0 0-1,0 0 0,0 0 0,0 1 1,0-1-1,0 0 0,0 1 0,0-1 0,0 0 1,-1 1-1,1-1 0,-1 1 0,1-1 1,-1 1-1,1-1 0,-1 1 0,0 0 0,0 1 1,0 0 69,-1 0 0,0 0 0,0-1 0,0 1 0,0 0 0,0 0 0,0-1 0,-1 1 0,1-1 0,-1 1 0,0-1 0,-3 4 0,-5 4 277,0-1-1,-1 0 1,0-1-1,-20 12 1,25-16-380,-55 27 426,57-29-488,0-1-1,1 1 1,-1-1 0,0 0 0,0 0 0,0 0 0,0-1 0,0 1 0,0-1 0,0 0 0,0 0-1,0-1 1,-8-1 0,11 2-149,1-1 0,-1 0 0,1 0 0,-1 0 0,1 0 0,-1 0 0,1 0 0,-1 0 0,1 0 0,0 0 0,0 0 0,-1 0 0,1 0 1,0 0-1,0 0 0,0 0 0,0 0 0,0 0 0,1 0 0,-1 0 0,0 0 0,0 0 0,1 0 0,0-2 0,8-25-4464,8-5-1611</inkml:trace>
</inkml:ink>
</file>

<file path=ppt/ink/ink1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5.235"/>
    </inkml:context>
    <inkml:brush xml:id="br0">
      <inkml:brushProperty name="width" value="0.025" units="cm"/>
      <inkml:brushProperty name="height" value="0.025" units="cm"/>
    </inkml:brush>
  </inkml:definitions>
  <inkml:trace contextRef="#ctx0" brushRef="#br0">16 0 15086,'0'0'6422,"-1"12"-4938,-4 51-309,0-12 111,1 0-1,3 0 0,7 62 0,-6-112-1270,0 0 0,0 0 0,0 0 0,0 0 1,0 1-1,1-1 0,-1 0 0,0 0 0,1 0 0,-1 0 1,1 0-1,-1 0 0,1 0 0,-1 0 0,1 0 0,0 0 1,-1-1-1,1 1 0,0 0 0,1 1 0,-1-2 2,0 0 1,-1 0-1,1 0 0,0 0 0,-1-1 0,1 1 1,0 0-1,-1 0 0,1 0 0,0-1 0,-1 1 1,1 0-1,-1-1 0,1 1 0,-1-1 1,1 1-1,-1 0 0,1-1 0,-1 1 0,1-1 1,-1 0-1,1 1 0,-1-2 0,22-41 229,-19 26-425,0-1 1,0 1 0,-2-1-1,0-20 1,-1 38 61,8 23-129,-7-19 288,1-1 0,1 0 0,-1 0 0,0 0 0,0-1 0,1 1 0,0-1 0,-1 1 0,1-1 0,0 0 0,0 0 0,1 0 0,-1 0 0,0-1 0,0 1 0,1-1 0,-1 0 0,7 1 0,-3 0 6,0-1 0,0-1 0,0 0 0,0 0 0,0 0 0,0-1 0,0 0-1,0 0 1,12-4 0,-12 2-14,1 1-1,-1-2 0,0 1 1,0-1-1,0 0 1,0 0-1,-1-1 1,10-8-1,-13 10-18,0 0 1,0 0-1,0 0 1,-1-1 0,0 1-1,1-1 1,-1 1-1,-1-1 1,1 0-1,0 1 1,-1-1-1,0 0 1,0 0-1,0 0 1,0 0-1,0-6 1,-21 105 507,19-86-358,0 1 0,1-1 0,0 0 0,1 1-1,3 15 1,-4-24-225,1 1-1,0 0 0,-1 0 1,1 0-1,0-1 1,0 1-1,0 0 0,0-1 1,0 1-1,1-1 0,-1 1 1,0-1-1,1 0 1,1 2-1,-1-2-240,0 0-1,0 0 1,0 0-1,0-1 1,-1 1-1,1-1 1,0 1-1,0-1 1,0 0-1,0 0 1,0 0 0,0 0-1,0 0 1,0 0-1,0-1 1,4 0-1,16-8-6734</inkml:trace>
</inkml:ink>
</file>

<file path=ppt/ink/ink1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6.324"/>
    </inkml:context>
    <inkml:brush xml:id="br0">
      <inkml:brushProperty name="width" value="0.025" units="cm"/>
      <inkml:brushProperty name="height" value="0.025" units="cm"/>
    </inkml:brush>
  </inkml:definitions>
  <inkml:trace contextRef="#ctx0" brushRef="#br0">1 0 15983,'0'0'8232,"2"12"-7533,5 43 549,-2 0-1,-4 86 0,1 11 1065,-2-152-2304,0-1 0,0 1 0,0 0-1,0 0 1,0 0 0,1 0 0,-1-1 0,0 1 0,0 0 0,0 0-1,0 0 1,1 0 0,-1 0 0,0 0 0,0 0 0,0 0-1,1-1 1,-1 1 0,0 0 0,0 0 0,1 0 0,-1 0 0,0 0-1,0 0 1,0 0 0,1 0 0,-1 0 0,0 0 0,0 0 0,0 0-1,1 1 1,-1-1 0,0 0 0,0 0 0,0 0 0,1 0 0,-1 0-1,0 0 1,0 0 0,0 1 0,1-1 0,-1 0 0,0 0 0,0 0-1,0 0 1,0 1 0,0-1 0,0 0 0,1 0 0,-1 0 0,0 1-1,0-1 1,0 0 0,0 0 0,0 0 0,0 1 0,0-1 0,0 0-1,0 0 1,0 0 0,0 1 0,0-1 0,0 0 0,0 0 0,0 1-1,0-1 1,0 0 0,-1 0 0,11-14 277,-7 4-253,-1-1 0,0 1 1,-1 0-1,0-1 0,-1 1 0,0-1 0,-1 0 0,0 1 0,-4-20 0,5 30-39,0 0 0,0 0 1,0-1-1,0 1 0,0 0 1,0 0-1,0 0 0,0 0 1,0 0-1,0-1 0,0 1 1,0 0-1,0 0 0,0 0 1,0 0-1,0 0 0,0-1 1,0 1-1,0 0 0,-1 0 1,1 0-1,0 0 0,0 0 1,0 0-1,0 0 0,0-1 0,0 1 1,0 0-1,-1 0 0,1 0 1,0 0-1,0 0 0,0 0 1,0 0-1,0 0 0,0 0 1,-1 0-1,1 0 0,0 0 1,0 0-1,0 0 0,0 0 1,-1 0-1,1 0 0,0 0 1,0 0-1,0 0 0,0 0 1,0 0-1,-1 0 0,1 0 1,0 0-1,0 0 0,0 0 1,0 0-1,0 0 0,0 0 1,-1 1-1,-2 11-145,3 18 73,0-26 82,1 0-1,0-1 1,0 1 0,1 0-1,-1 0 1,1 0-1,0-1 1,-1 1 0,2-1-1,-1 0 1,0 1 0,1-1-1,-1 0 1,1 0-1,0 0 1,0-1 0,0 1-1,1-1 1,-1 0 0,0 0-1,1 0 1,0 0-1,-1 0 1,1-1 0,0 0-1,0 1 1,0-1 0,5 0-1,-3 0 48,0 0 0,1-1-1,-1 1 1,1-1 0,-1-1 0,0 1-1,1-1 1,-1 0 0,0-1 0,1 1-1,-1-1 1,0 0 0,0-1 0,-1 0-1,1 0 1,0 0 0,5-5 0,-4 3-32,-1 0 0,0-1-1,0 0 1,-1 0 0,1 0 0,-1-1 0,-1 0 0,1 0 0,-1 0 0,-1 0 0,1-1 0,-1 0-1,0 1 1,-1-1 0,0 0 0,2-16 0,-24 115-242,20-86 226,2 35 118,-2-39-117,1-1 0,-1 1 0,0 0 0,0-1 0,1 1 0,-1-1 0,0 1 0,1-1 0,-1 1-1,0-1 1,1 0 0,-1 1 0,1-1 0,-1 1 0,1-1 0,-1 0 0,1 1 0,-1-1 0,1 0 0,-1 0 0,1 1 0,-1-1 0,2 0 0,19-7 28,-11-1-31,0 0 0,-1-1 0,-1 0 0,1-1 0,-2 1 0,1-2 0,-1 1 0,-1-1 0,0 0 0,0 0 0,-1-1 0,-1 1 0,5-20 0,-11 64-9,0 0-1,2 0 1,6 40 0,-6-72-119,0 1 1,1 0 0,-1 0 0,1 0 0,0-1-1,-1 1 1,1 0 0,0 0 0,0-1 0,0 1-1,0-1 1,0 1 0,0-1 0,0 1-1,1-1 1,-1 0 0,0 0 0,1 0 0,2 2-1,22 3-5906,-10-6-20</inkml:trace>
</inkml:ink>
</file>

<file path=ppt/ink/ink1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7.241"/>
    </inkml:context>
    <inkml:brush xml:id="br0">
      <inkml:brushProperty name="width" value="0.025" units="cm"/>
      <inkml:brushProperty name="height" value="0.025" units="cm"/>
    </inkml:brush>
  </inkml:definitions>
  <inkml:trace contextRef="#ctx0" brushRef="#br0">4 1 16335,'-3'128'7772,"3"85"-3308,0-209-4409,0-1 0,1 0 0,-1 1-1,1-1 1,0 0 0,0 0 0,0 0 0,0 0 0,1 0-1,-1 0 1,1 0 0,0 0 0,0 0 0,0-1 0,0 1 0,3 3-1,-4-6-38,0 1-1,-1-1 1,1 0-1,0 1 1,0-1-1,-1 1 1,1-1-1,0 0 0,0 0 1,0 1-1,0-1 1,-1 0-1,1 0 1,0 0-1,0 0 1,0 0-1,0 0 1,-1 0-1,1 0 0,0-1 1,0 1-1,0 0 1,0 0-1,0-1 1,1 0 5,0-1 1,0 1 0,0-1 0,-1 1-1,1-1 1,-1 0 0,1 0 0,-1 0-1,0 1 1,1-1 0,-1-1-1,0 1 1,1-3 0,1-5-27,1 0 1,-2 0-1,1 0 1,-1-1-1,-1 1 0,0-1 1,0 1-1,-1-1 1,-1 1-1,0-1 1,0 1-1,-1-1 0,-5-15 1,7 26-12,0-1 0,0 1 1,0 0-1,0-1 0,0 1 1,0 0-1,0-1 0,0 1 1,0 0-1,0-1 0,0 1 1,0 0-1,0 0 0,0-1 1,-1 1-1,1 0 0,0 0 0,0-1 1,0 1-1,-1 0 0,1 0 1,0-1-1,0 1 0,-1 0 1,1 0-1,0 0 0,0 0 1,-1-1-1,1 1 0,0 0 0,-1 0 1,1 0-1,0 0 0,0 0 1,-1 0-1,1 0 0,0 0 1,-1 0-1,1 0 0,0 0 1,-1 0-1,0 0 0,-2 16-288,3 25 210,0-33 129,2 0 1,-1 0 0,1 0-1,0 0 1,1 0-1,0 0 1,0 0-1,1-1 1,0 0 0,0 0-1,1 0 1,0 0-1,0-1 1,0 1 0,1-1-1,9 8 1,-11-12 44,0 1 0,0-1 1,-1 0-1,1 0 1,1 0-1,-1 0 0,0-1 1,0 1-1,1-1 0,-1 0 1,1-1-1,-1 1 0,1-1 1,-1 0-1,1 0 0,-1 0 1,1 0-1,-1-1 1,1 0-1,-1 0 0,0 0 1,1-1-1,-1 1 0,0-1 1,0 0-1,0 0 0,0-1 1,0 1-1,-1-1 0,1 1 1,4-6-1,1-1-39,0-1 0,-1-1 0,0 1 0,0-1 0,-2-1 1,1 1-1,-1-1 0,-1 0 0,0-1 0,-1 1 0,0-1 0,3-20 0,-16 116-41,5-57 0,1 0 0,2 0 0,1 37 0,0-62-3,0 0 0,0-1 0,0 1 1,0-1-1,0 1 0,0-1 0,0 1 0,0-1 0,0 1 0,0-1 0,1 1 1,-1-1-1,0 1 0,0-1 0,0 1 0,1-1 0,-1 1 0,0-1 0,1 1 1,-1-1-1,0 1 0,1-1 0,-1 0 0,1 1 0,-1-1 0,1 0 1,-1 1-1,0-1 0,1 0 0,-1 0 0,1 0 0,-1 1 0,1-1 0,0 0 1,-1 0-1,1 0 0,-1 0 0,1 0 0,-1 0 0,1 0 0,-1 0 1,1 0-1,-1 0 0,1 0 0,-1 0 0,2 0 0,-1-1-51,0 0-1,1 1 1,-1-1-1,0 0 0,0 1 1,0-1-1,1 0 1,-1 0-1,0 0 1,0 0-1,0 0 0,-1 0 1,1 0-1,0-1 1,0 1-1,0-2 1,2-5-1312,-1 0 1,0-1 0,0 1 0,-1-1-1,0 0 1,-1 0 0,0-10 0,0 16 836,0-37-6368</inkml:trace>
</inkml:ink>
</file>

<file path=ppt/ink/ink1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7.567"/>
    </inkml:context>
    <inkml:brush xml:id="br0">
      <inkml:brushProperty name="width" value="0.025" units="cm"/>
      <inkml:brushProperty name="height" value="0.025" units="cm"/>
    </inkml:brush>
  </inkml:definitions>
  <inkml:trace contextRef="#ctx0" brushRef="#br0">1 1 14253,'0'0'6150,"6"52"-5349,8-30-577,4 1-128,2-1-128,8-2-1601,3-3-1090,0 1-2049,5-2-4805</inkml:trace>
</inkml:ink>
</file>

<file path=ppt/ink/ink1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8.111"/>
    </inkml:context>
    <inkml:brush xml:id="br0">
      <inkml:brushProperty name="width" value="0.025" units="cm"/>
      <inkml:brushProperty name="height" value="0.025" units="cm"/>
    </inkml:brush>
  </inkml:definitions>
  <inkml:trace contextRef="#ctx0" brushRef="#br0">32 33 8264,'0'0'16458,"-1"8"-15139,-1 3-843,-1-1 0,-1 1 0,0-1 0,-7 16 1,10-25-430,0 0 0,1 0 0,-1 0 1,1 0-1,-1 0 0,1 0 0,-1 0 1,1 0-1,0 0 0,-1 0 0,1 0 1,0 0-1,0 0 0,0 0 0,0 1 1,0-1-1,0 0 0,0 0 0,0 0 1,1 0-1,-1 0 0,0 0 0,1 2 1,0-2-26,0-1 1,0 1 0,0-1 0,0 1 0,0-1 0,0 1-1,0-1 1,0 0 0,0 0 0,0 1 0,0-1-1,0 0 1,0 0 0,0 0 0,1 0 0,-1 0-1,0-1 1,0 1 0,1-1 0,56-19 258,-56 19-241,42-21 22,48-20-1035,-85 39 869,0 1 1,0 0-1,0 0 1,1 1-1,-1 0 1,0 0-1,1 1 0,-1 0 1,0 0-1,15 3 1,-21-3 96,1 1-1,0 0 1,-1 0 0,1 0 0,0 0 0,-1 1 0,0-1 0,1 0-1,-1 1 1,0-1 0,1 0 0,-1 1 0,0 0 0,0-1-1,0 1 1,0 0 0,-1-1 0,1 1 0,0 0 0,0 3 0,11 48 248,-6-20 73,-5-31-293,-1-1-1,1 1 0,-1-1 0,1 1 1,0-1-1,0 1 0,0-1 0,0 0 0,0 1 1,0-1-1,0 0 0,0 0 0,0 0 0,1 0 1,-1 0-1,0 0 0,1 0 0,-1 0 0,1 0 1,-1-1-1,1 1 0,2 0 0,-1 0 19,1-1 0,-1 0 0,1 0 0,-1 0 0,1 0 0,-1-1 0,0 1 0,1-1 0,-1 0 0,5-2 0,4-1-131,-1-2 0,0 1 0,0-2 0,0 1 0,9-9 0,-3 1-1480,0-1-1,16-18 1,-29 29 1092,0-1 1,-1 1-1,1-1 1,-1 0 0,0 1-1,0-1 1,0-1-1,-1 1 1,0 0-1,0-1 1,0 1 0,-1-1-1,2-8 1,-30 52 4819,23-29-3730,0 0 0,0 0 0,0 0 0,1 0 1,1 1-1,0-1 0,0 1 0,1-1 0,-1 16 1,2-24-595,0 0 1,0-1 0,0 1-1,1 0 1,-1-1 0,0 1-1,0 0 1,0-1 0,1 1-1,-1-1 1,0 1 0,1 0-1,-1-1 1,1 1 0,-1-1-1,1 1 1,-1-1 0,1 1-1,-1-1 1,1 0 0,-1 1-1,1-1 1,-1 0 0,1 1-1,0-1 1,-1 0-1,1 1 1,0-1 0,-1 0-1,1 0 1,0 0 0,-1 0-1,1 0 1,0 0 0,-1 0-1,1 0 1,0 0 0,-1 0-1,1 0 1,0 0 0,-1 0-1,1-1 1,0 1 0,2-1 5,-1 1 0,0-1 0,1 0 0,-1 1 0,0-1 0,0 0 0,0 0 0,0-1 1,0 1-1,0 0 0,3-3 0,-1-2-87,-1 0 0,0 0 1,0 0-1,0 0 0,-1 0 1,3-11-1,1 6-2280,-5 14 2382,1 0-1,0-1 1,1 1-1,-1 0 1,0-1-1,1 1 1,-1-1-1,1 0 1,0 0-1,0 0 1,0 0-1,0 0 0,0 0 1,0-1-1,0 0 1,1 0-1,-1 0 1,0 0-1,1 0 1,-1 0-1,1-1 1,6 0-1,11 2 172,0-2-1,30-3 1,-47 3-233,83-17 199,-68 12-283,0 1 0,0 0 0,32-1 0,-51 5 115,1 1 0,0-1 1,0 0-1,-1 0 0,1 0 0,0 1 0,0-1 1,-1 0-1,1 1 0,0-1 0,-1 0 1,1 1-1,0-1 0,-1 1 0,1-1 0,-1 1 1,1 0-1,-1-1 0,1 1 0,-1-1 0,1 1 1,-1 0-1,1 0 0,-1-1 0,0 1 1,0 0-1,1-1 0,-1 1 0,0 0 0,0 0 1,0 0-1,0-1 0,0 3 0,0 37 1316,1-2-586,-1-37-748,1-1-1,-1 1 1,1 0 0,0-1 0,-1 1 0,1 0-1,0-1 1,-1 1 0,1-1 0,0 1 0,-1-1-1,1 0 1,0 1 0,0-1 0,0 0 0,0 1-1,-1-1 1,1 0 0,0 0 0,0 0 0,0 0 0,0 0-1,0 0 1,-1 0 0,1 0 0,0 0 0,0 0-1,0 0 1,0 0 0,0-1 0,-1 1 0,1 0-1,0-1 1,0 1 0,1-1 0,-1 0-267,0 1 1,-1-1-1,1 1 0,0-1 1,0 1-1,0-1 1,0 0-1,-1 1 0,1-1 1,0 0-1,-1 1 1,1-1-1,-1 0 0,1 0 1,-1 0-1,1 0 1,-1 0-1,1 0 0,0-1 1,-1-15-5717,0-4-3582</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7:44.666"/>
    </inkml:context>
    <inkml:brush xml:id="br0">
      <inkml:brushProperty name="width" value="0.025" units="cm"/>
      <inkml:brushProperty name="height" value="0.025" units="cm"/>
    </inkml:brush>
  </inkml:definitions>
  <inkml:trace contextRef="#ctx0" brushRef="#br0">2252 1 5029,'-963'125'6160,"868"-113"-6273,-166 44 0,206-39-964,1 2 0,1 2 0,0 3 1,-63 39-1,-106 91-1509,174-115 3580,2 2-1,-57 65 1,83-81-651,1 1 1,1 1-1,2 1 1,0 0-1,2 1 1,2 1-1,0 0 0,2 1 1,-8 40-1,7-14-207,3 0-1,3 1 0,2 0 0,5 74 0,1-100-70,1 1 0,1-1-1,2 0 1,2-1 0,0 1 0,2-2 0,2 1-1,0-2 1,2 0 0,1 0 0,2-2-1,0 0 1,2-1 0,1-1 0,1-1-1,1 0 1,1-2 0,1-1 0,1-1-1,0-1 1,2-2 0,41 21 0,-4-11 57,2-3 0,1-3 1,130 23-1,218 4 16,-366-44-135,1249 65 37,2-59-54,256-105-12,-425-88 31,-798 101-2,430-164-1,-456 119 24,-239 94-15,-3-3 0,87-60 0,-141 87 15,0 0-1,0-1 1,-1-1 0,0 1 0,-1-2 0,0 1-1,-1-1 1,10-18 0,-16 24 42,0 0 1,0 0-1,-1-1 1,0 1-1,0-1 1,-1 1-1,1-1 1,-1 0 0,-1 0-1,0 0 1,0 1-1,0-1 1,0 0-1,-1 0 1,0 0-1,-1 1 1,0-1-1,0 1 1,0-1-1,-5-9 1,-5-4 139,0 0 0,-1 1 0,0 1 0,-2 0 0,0 1 0,-27-23 0,-6-1 196,-61-39-1,16 21-331,-3 5 0,-1 3 0,-3 5 0,-2 5 0,-125-34 0,10 19-301,-341-44 0,-787-6 42,623 62 294,380 18-152,-853-53 517,-1 95-2271,893 10 53,-3 5-859</inkml:trace>
</inkml:ink>
</file>

<file path=ppt/ink/ink1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8.469"/>
    </inkml:context>
    <inkml:brush xml:id="br0">
      <inkml:brushProperty name="width" value="0.025" units="cm"/>
      <inkml:brushProperty name="height" value="0.025" units="cm"/>
    </inkml:brush>
  </inkml:definitions>
  <inkml:trace contextRef="#ctx0" brushRef="#br0">0 0 20563,'0'0'4196,"71"25"-26745</inkml:trace>
</inkml:ink>
</file>

<file path=ppt/ink/ink1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8.937"/>
    </inkml:context>
    <inkml:brush xml:id="br0">
      <inkml:brushProperty name="width" value="0.025" units="cm"/>
      <inkml:brushProperty name="height" value="0.025" units="cm"/>
    </inkml:brush>
  </inkml:definitions>
  <inkml:trace contextRef="#ctx0" brushRef="#br0">1 0 18001,'0'0'384,"18"58"769,-9-16 449,1 2-865,3 1 31,2-1 1,3-3-577,8-5-32,4-7-896,4-4-1891,-4-7-1729,-3-6-5285</inkml:trace>
</inkml:ink>
</file>

<file path=ppt/ink/ink1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9.310"/>
    </inkml:context>
    <inkml:brush xml:id="br0">
      <inkml:brushProperty name="width" value="0.025" units="cm"/>
      <inkml:brushProperty name="height" value="0.025" units="cm"/>
    </inkml:brush>
  </inkml:definitions>
  <inkml:trace contextRef="#ctx0" brushRef="#br0">8 0 16400,'0'0'1569,"-8"61"929,8-37-512,0-7-256,6-4-801,7-4-417,1-6-320,2-3-256,-3 0-2210,0-16-3683</inkml:trace>
</inkml:ink>
</file>

<file path=ppt/ink/ink1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14.665"/>
    </inkml:context>
    <inkml:brush xml:id="br0">
      <inkml:brushProperty name="width" value="0.025" units="cm"/>
      <inkml:brushProperty name="height" value="0.025" units="cm"/>
    </inkml:brush>
  </inkml:definitions>
  <inkml:trace contextRef="#ctx0" brushRef="#br0">1275 615 13068,'-93'13'-46,"0"-5"-1,-146-5 0,111-3-976,96 1 1007,0 2 1,1 2-1,0 1 0,0 1 1,-54 20-1,-142 75 1197,193-86-848,13-6 7,0 1 1,1 1-1,0 0 1,1 1-1,-26 24 1,38-30-286,0 1 1,0 0 0,1 1-1,0-1 1,1 1-1,0 0 1,0 0 0,1 1-1,0 0 1,0 0 0,1 0-1,1 0 1,-1 0-1,0 16 1,1 9-55,2 0-1,2 1 1,1-1 0,1 0-1,2-1 1,2 1 0,1-1-1,25 62 1,3-13-1,3-1-1,65 95 1,-70-124-19,3-1-1,1-2 1,3-2-1,2-1 0,2-3 1,2-1-1,68 46 1,-74-62 9,0-1 0,2-2 0,1-2 0,0-2 0,1-2 0,1-3 0,1-1 0,1-2 0,96 10 0,-95-19 4,0-3 1,-1-1-1,1-3 0,-1-2 0,0-2 1,61-19-1,-52 9 1,0-4 0,-1-2 1,-1-2-1,87-56 0,-79 37 74,-2-3 0,-2-3 0,-3-2 0,-1-2 0,-3-3 0,-3-2 0,-2-2 0,-3-3 0,-3-1 0,-3-2 1,-3-1-1,-3-2 0,-3-2 0,30-111 0,-50 145 57,-2 1 0,-2-1 0,-1-1 0,-3 1 0,0 0 0,-3-1 0,-8-56 0,4 64-55,-2 1 0,-2 0 0,0 1 0,-2 0 0,-1 1 0,-2 0 0,-1 1 1,-1 0-1,-32-41 0,16 30 16,-1 1 0,-3 2 0,0 1 1,-2 2-1,-2 2 0,-1 1 0,-1 2 1,-2 2-1,0 2 0,-2 2 1,0 2-1,-1 2 0,-1 2 0,-1 3 1,0 1-1,0 2 0,-1 3 0,-1 2 1,1 2-1,-1 2 0,1 3 0,-1 1 1,1 3-1,0 2 0,-63 19 0,44-4-107,2 3 0,0 3 0,2 3 0,1 3 0,-78 56 0,68-35-598,3 2-1,2 4 1,-106 124-1,-11 42-6294,88-118-2696</inkml:trace>
</inkml:ink>
</file>

<file path=ppt/ink/ink1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45.521"/>
    </inkml:context>
    <inkml:brush xml:id="br0">
      <inkml:brushProperty name="width" value="0.025" units="cm"/>
      <inkml:brushProperty name="height" value="0.025" units="cm"/>
    </inkml:brush>
  </inkml:definitions>
  <inkml:trace contextRef="#ctx0" brushRef="#br0">1277 25 7079,'-16'-3'2594,"-35"-6"-1241,0 2 0,0 2-1,-96 4 1,122 3-1020,1 1 1,-1 1 0,1 1-1,0 1 1,0 1 0,1 1-1,0 1 1,1 1-1,0 1 1,-40 27 0,34-15-285,1 2 0,1 0 0,1 2 0,1 1 0,2 1 0,0 1 0,3 1 0,0 0 1,-15 38-1,-12 36 122,-49 173 0,59-157-73,5 2 1,-22 202 0,47-255-43,3-1 0,3 1 0,3-1 0,3 0 0,4 0 0,24 94 0,-6-64-44,5 0 0,77 157 0,-89-214-52,3 0-1,1-2 1,3-1 0,0-1 0,3-1 0,1-2 0,1-1 0,45 34 0,-55-51 14,1-1 0,1-1 0,1-2 0,0 0 0,1-2 0,0 0 0,0-2 0,1-2 1,0 0-1,32 3 0,-35-8 2,1 0 0,0-2 0,-1 0 0,1-2 0,-1-1 1,0-1-1,1-1 0,-2-1 0,1-2 0,-1 0 0,40-20 0,-20 3 17,-2-2-1,0-2 0,-2-2 0,-1-2 0,50-54 1,-7-6 67,76-111 1,-71 81 67,-5-5 0,-6-3 0,77-181 0,-118 227 327,-5-1-1,-3-2 1,-4 0-1,-4-2 1,-3 0 0,5-161-1,-21 221-179,-1-1 0,-1 1 0,-2-1 0,-1 1 0,-2 1 0,0-1 0,-16-38 0,14 48-105,-1 0 1,0 1 0,-2 0 0,0 1 0,-1 0 0,0 1-1,-2 0 1,0 1 0,-1 1 0,-35-26 0,25 24-109,0 2 1,-2 0 0,0 2-1,0 1 1,-1 1 0,-1 2 0,1 1-1,-2 1 1,-31-3 0,7 5-66,-1 2 0,1 2 1,0 3-1,-68 10 1,47 2-98,1 3 1,0 4 0,2 3 0,-84 39-1,-268 161-1128,416-219 1197,-288 183-834,252-156 339,2 2-1,1 2 1,2 2-1,-48 57 1,76-78 180,0-1-1,0 1 1,2 1 0,0 0 0,1 0-1,1 1 1,1 0 0,1 0 0,0 1 0,1 0-1,2 0 1,0 0 0,1 0 0,1 40 0,2-41-398,2 1 1,0-1 0,2 0 0,0 0-1,1 0 1,0-1 0,2 1 0,0-2 0,20 32-1,22 18-6879</inkml:trace>
</inkml:ink>
</file>

<file path=ppt/ink/ink1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2.700"/>
    </inkml:context>
    <inkml:brush xml:id="br0">
      <inkml:brushProperty name="width" value="0.025" units="cm"/>
      <inkml:brushProperty name="height" value="0.025" units="cm"/>
    </inkml:brush>
  </inkml:definitions>
  <inkml:trace contextRef="#ctx0" brushRef="#br0">89 695 4292,'-11'0'5525,"-1"2"-4191,4 0-681,0-1 0,0 0 0,0-1 0,0 0 0,0 0 0,-10-2 0,29-11 2357,22-4-2519,1 2 0,0 1-1,73-19 1,-50 16-158,503-125 805,11 31-739,-229 46-377,659-143-779,-703 145 622,-405 66-4365,16 5-331</inkml:trace>
</inkml:ink>
</file>

<file path=ppt/ink/ink1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3.042"/>
    </inkml:context>
    <inkml:brush xml:id="br0">
      <inkml:brushProperty name="width" value="0.025" units="cm"/>
      <inkml:brushProperty name="height" value="0.025" units="cm"/>
    </inkml:brush>
  </inkml:definitions>
  <inkml:trace contextRef="#ctx0" brushRef="#br0">1143 16 9737,'0'0'3924,"-9"-5"-3022,5 3-825,1 1-1,-1-1 1,0 1-1,1 0 1,-1 0 0,0 0-1,0 1 1,0-1-1,0 1 1,1 0 0,-1 0-1,0 0 1,0 1-1,0-1 1,0 1-1,1 0 1,-1 0 0,0 0-1,1 1 1,-1-1-1,0 1 1,1 0 0,0 0-1,0 0 1,-5 4-1,-358 224 1545,-83 54 938,418-264-2262,6-5-122,1 1 0,1 1-1,0 1 1,1 0 0,-34 40 0,55-57-177,-1 1 1,1 0 0,0-1 0,0 1-1,-1 0 1,1 0 0,0 0 0,1 0-1,-1 0 1,0 0 0,1 0 0,-1 0-1,1 1 1,-1-1 0,1 3 0,0-4-6,1 0 1,-1 0 0,0 0-1,1-1 1,-1 1 0,0 0-1,1 0 1,0 0 0,-1-1-1,1 1 1,-1 0 0,1 0-1,0-1 1,-1 1 0,1-1-1,0 1 1,0 0 0,0-1-1,-1 0 1,1 1 0,0-1-1,0 1 1,0-1 0,1 0-1,8 2-34,0 0-1,0-1 0,0-1 0,0 1 0,13-3 1,-6 2 80,79-8 49,0-4 1,117-31-1,-69 13-49,551-82-2057,-620 101 593,99-14-4026</inkml:trace>
</inkml:ink>
</file>

<file path=ppt/ink/ink1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4.017"/>
    </inkml:context>
    <inkml:brush xml:id="br0">
      <inkml:brushProperty name="width" value="0.025" units="cm"/>
      <inkml:brushProperty name="height" value="0.025" units="cm"/>
    </inkml:brush>
  </inkml:definitions>
  <inkml:trace contextRef="#ctx0" brushRef="#br0">259 17 15727,'0'0'7228,"-8"-5"-6331,5 3-858,0 1 0,0-1 0,0 1 1,-1 0-1,1 0 0,0 0 0,-1 0 0,1 1 1,0-1-1,-1 1 0,1 0 0,-1 0 0,-4 0 0,2 2 5,1-1 0,-1 1 0,0 0 0,1 1 0,-1-1 0,1 1 0,0 0 0,0 0 0,-5 5 0,-11 8 98,1 0 1,-25 27 0,39-37-104,0 0-1,1 1 0,0 0 0,0 0 0,0 0 0,1 0 0,1 1 0,-1-1 0,1 1 0,0 0 1,-2 12-1,5-20-38,0 1 1,-1 0 0,1-1 0,0 1-1,0-1 1,0 1 0,0 0 0,0-1-1,0 1 1,0-1 0,0 1-1,1 0 1,-1-1 0,0 1 0,0-1-1,0 1 1,1 0 0,-1-1 0,0 1-1,1-1 1,-1 1 0,0-1 0,1 1-1,-1-1 1,1 0 0,-1 1 0,1-1-1,-1 1 1,1-1 0,-1 0-1,1 1 1,-1-1 0,1 0 0,-1 0-1,2 1 1,27-4 106,27-21 37,-29 9-274,0-1-179,51-22 0,-69 35 276,-1 0-1,0 1 1,1-1 0,0 1 0,0 1-1,-1 0 1,1 0 0,0 1-1,0 0 1,0 0 0,9 3 0,-13-2 17,-1 1 1,1 0 0,-1 0 0,1 0 0,-1 1 0,0-1 0,0 1 0,0 0 0,0 1 0,0-1 0,-1 1-1,1-1 1,-1 1 0,0 0 0,0 0 0,-1 0 0,1 1 0,-1-1 0,0 1 0,3 8 0,1 5-17,0 0 0,-2 0 1,0 1-1,2 20 0,-4-15 168,0 1 0,-1 0 0,-1 0 0,-2 0-1,0-1 1,-8 29 0,6-37 271,-1 0-1,-1-1 1,0 0 0,-1 0-1,-1-1 1,0 1 0,-1-2-1,-1 1 1,0-1 0,-15 15-1,11-14-46,0-1-1,-1 0 1,-1-1-1,-21 13 1,31-22-292,1 0 1,-1 1 0,0-2-1,-1 1 1,1-1-1,0 0 1,-1 0-1,0 0 1,1-1-1,-1 0 1,0-1-1,1 0 1,-1 0-1,0 0 1,0-1-1,-6-1 1,9 1-69,0-1 0,0 0 0,0-1 0,1 1 0,-1-1 0,1 1 0,0-1 0,0 0 0,0 0 0,0-1 0,0 1 0,0-1 0,1 1 0,0-1 0,0 0 0,0 0 0,0 0 0,0 0 0,1 0 0,0 0 0,-2-8 0,-1-7 0,1-1 0,0 0 0,0-25 0,3 30-67,0 1-1,0-1 1,1 1-1,1-1 1,0 1-1,5-15 1,-5 24 1,0 0 0,0 0 0,0 1 0,1-1 0,0 1 0,-1-1 0,2 1 0,-1 0 0,0 0 0,1 1 0,0-1 0,0 1 0,0-1 0,0 1 0,0 0 0,1 1 0,-1-1 0,1 1 0,0 0 0,8-3 0,113-24-6569,-35 9 1173,-19 1-154</inkml:trace>
</inkml:ink>
</file>

<file path=ppt/ink/ink1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4.922"/>
    </inkml:context>
    <inkml:brush xml:id="br0">
      <inkml:brushProperty name="width" value="0.025" units="cm"/>
      <inkml:brushProperty name="height" value="0.025" units="cm"/>
    </inkml:brush>
  </inkml:definitions>
  <inkml:trace contextRef="#ctx0" brushRef="#br0">239 61 15599,'0'0'6331,"-12"-6"-4190,3 1-1749,5 2-289,1 1 1,-1 0-1,0 0 1,0 0-1,0 0 1,0 0-1,0 1 1,-1 0-1,1 0 0,0 0 1,-1 0-1,1 1 1,0-1-1,-1 1 1,1 0-1,-1 1 0,1-1 1,0 1-1,-5 1 1,-1 2 156,1 1 1,0 0 0,0 1 0,0 0-1,1 0 1,0 1 0,0 0-1,-7 8 1,10-10-195,0 1 0,1-1 0,0 1 1,0 0-1,1-1 0,-1 2 0,1-1 0,1 0 0,-1 1 1,1-1-1,0 1 0,1 0 0,-2 8 0,3-14-63,0 0 0,0 0 0,0 1 0,0-1 1,1 0-1,-1 0 0,0 0 0,0 0 0,1 0 0,-1 0 0,1 0 0,-1 0 0,1 0 0,-1 0 0,1-1 0,-1 1 0,1 0 0,0 0 0,-1 0 1,1-1-1,0 1 0,0 0 0,0-1 0,0 1 0,0-1 0,1 2 0,2-1 13,-1 0-1,1 0 1,0 0-1,0 0 1,0 0-1,0-1 1,6 1-1,5-2 51,-1 0 0,0-1-1,19-4 1,-3-3-9,-1-2-1,-1-1 1,0-2 0,30-18-1,-7 4-24,-50 27-32,1 0 1,0 0-1,-1 0 1,1 0-1,0 1 0,0-1 1,-1 0-1,1 1 1,0-1-1,0 1 0,0 0 1,0 0-1,0 0 1,0 0-1,-1 0 1,1 0-1,0 0 0,0 1 1,0-1-1,0 1 1,0-1-1,2 2 0,0 1 4,-1 0 0,0-1 0,0 1 0,0 1 0,0-1-1,0 0 1,3 7 0,-3-6 2,-1 0 1,1 0-1,0 0 1,0-1-1,0 1 1,0-1-1,1 0 1,-1 0-1,1 0 0,0-1 1,6 4-1,-1-3 60,1 0-1,0-1 1,-1 0 0,1-1-1,0 0 1,0-1-1,0 0 1,0 0-1,0-1 1,14-3-1,12-4 53,48-17 0,-79 23-124,58-16-717,6-3-3435,-25 4-4088,-41 15 8051,0 0 0,0 0 1,0-1-1,-1 1 0,1-1 1,-1 0-1,1 1 1,-1-1-1,0 0 0,0 0 1,0-1-1,-1 1 1,4-7-1,15-23 341,-10 97 3906,20 41-1712,-21-81-2127,-2 1 0,0-1 1,-2 1-1,-1 0 0,2 31 0,-6-37 67,-1 1 0,0-1 0,-1 1 0,-6 20-1,7-34-68,-1 0-1,0 0 0,0 0 1,-1 0-1,1 0 1,-1 0-1,-1-1 0,1 0 1,-1 1-1,0-1 0,0 0 1,0-1-1,-1 1 1,1-1-1,-1 0 0,-9 6 1,13-10-147,0 1 0,0 0 0,0-1 0,1 1 0,-1-1 1,0 1-1,0-1 0,-1 1 0,1-1 0,0 0 0,0 0 0,0 1 1,0-1-1,0 0 0,0 0 0,0 0 0,0 0 0,0 0 0,0-1 1,-1 1-1,1 0 0,0 0 0,0-1 0,0 1 0,0-1 0,0 1 1,-1-1-1,1-1-27,0 1 1,-1-1-1,1 1 1,0-1 0,1 0-1,-1 1 1,0-1-1,0 0 1,1 0 0,-1 0-1,1 0 1,-1 1-1,1-1 1,0-3-1,-1-9-56,2 0-1,-1-1 0,4-17 1,-3 30 39,4-22-88,1 0 1,1 0-1,1 1 1,1 0-1,1 0 1,1 1 0,16-25-1,6-2-4,73-84 0,-94 118 77,-3 5 12,0 0 0,0 1 1,1-1-1,17-12 0,-27 22-14,0 0-1,0 0 1,1 0-1,-1 0 1,0 0-1,0 0 1,0 0-1,0 0 1,0 0-1,1 0 1,-1 0-1,0 0 1,0 0-1,0 0 1,0 0-1,0 0 1,1 0-1,-1 0 1,0 0-1,0 0 1,0 0-1,0 0 1,0 0-1,1 0 1,-1 0-1,0 0 1,0 0-1,0 0 1,0 0-1,0 0 1,0 1-1,1-1 1,-1 0-1,0 0 1,0 0-1,0 0 1,0 0-1,0 0 1,0 0-1,0 1 1,0-1-1,0 0 1,0 0-1,0 0 1,0 0-1,1 0 1,-1 1-1,0-1 1,0 0-1,0 0 1,0 0-1,0 0 1,0 1-1,0 14 165,-6 16 198,-6 5 14,8-28-282,0 0 0,1 1 0,0-1 0,1 1 0,0-1 0,0 1 0,1 0 0,0 0 0,0 0-1,1 0 1,0 0 0,3 13 0,-2-20-88,0 1 0,1-2 0,0 1 0,-1 0-1,1 0 1,0 0 0,0-1 0,0 1 0,0-1 0,0 0-1,1 1 1,-1-1 0,0 0 0,0 0 0,1-1 0,-1 1 0,1 0-1,-1-1 1,1 1 0,-1-1 0,1 0 0,-1 0 0,5 0-1,-3 0-48,1 0 1,-1 0-1,0 0 0,0 0 0,0-1 0,0 0 0,0 0 0,1 0 0,-1 0 0,-1-1 0,1 1 0,0-1 0,6-4 0,-6 0-1011,-1 0-1,1 0 1,-1-1 0,0 0-1,0 0 1,-1 1 0,0-1-1,0-1 1,-1 1 0,0 0-1,0 0 1,-1-1 0,1 1-1,-3-12 1,3 3-1618,1-28-6128</inkml:trace>
</inkml:ink>
</file>

<file path=ppt/ink/ink1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5.293"/>
    </inkml:context>
    <inkml:brush xml:id="br0">
      <inkml:brushProperty name="width" value="0.025" units="cm"/>
      <inkml:brushProperty name="height" value="0.025" units="cm"/>
    </inkml:brush>
  </inkml:definitions>
  <inkml:trace contextRef="#ctx0" brushRef="#br0">0 1 13645,'0'0'15022</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37.620"/>
    </inkml:context>
    <inkml:brush xml:id="br0">
      <inkml:brushProperty name="width" value="0.025" units="cm"/>
      <inkml:brushProperty name="height" value="0.025" units="cm"/>
    </inkml:brush>
  </inkml:definitions>
  <inkml:trace contextRef="#ctx0" brushRef="#br0">1 189 21204,'0'0'9449,"68"-47"-8520,-23 27-449,5 1-352,12 2-128,-2 5 32,2 1-448,-4 4-1025,-7-4-1442,-11-7-2466,-10-9-4516</inkml:trace>
</inkml:ink>
</file>

<file path=ppt/ink/ink1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5.946"/>
    </inkml:context>
    <inkml:brush xml:id="br0">
      <inkml:brushProperty name="width" value="0.025" units="cm"/>
      <inkml:brushProperty name="height" value="0.025" units="cm"/>
    </inkml:brush>
  </inkml:definitions>
  <inkml:trace contextRef="#ctx0" brushRef="#br0">249 13 14606,'0'0'11755,"-11"-4"-11189,11 4-564,-4-2 20,0 1 0,0 0 0,0 0 0,0 0 0,0 0 0,0 0 0,-1 1 0,1 0 0,0-1 0,0 2 0,0-1 0,-1 0 0,1 1 0,0 0 0,0 0 0,0 0 0,0 1 0,0-1 0,0 1 0,1 0 0,-6 3 0,-14 11 132,1 1 1,-21 21 0,37-33-126,1 1-1,0 0 1,0 0 0,0 0 0,1 0-1,0 1 1,0 0 0,1 0 0,-1 0-1,2 0 1,-1 0 0,-2 11 0,5-17-31,0 0 1,0-1-1,0 1 1,0 0-1,0-1 1,0 1-1,0 0 1,0-1-1,0 1 1,0 0-1,1-1 1,-1 1-1,0 0 1,0-1-1,1 1 1,-1-1-1,0 1 1,1 0-1,-1-1 1,0 1-1,1-1 1,-1 1-1,1-1 1,-1 1-1,1-1 0,-1 0 1,1 1-1,0-1 1,-1 0-1,1 1 1,-1-1-1,2 1 1,29 0 107,29-16 115,-25-4-169,19-10-56,-50 28-78,-1-1 1,1 1 0,-1 0-1,1 0 1,0 0-1,-1 0 1,1 0 0,0 1-1,0 0 1,-1 0 0,8 1-1,-10-1 54,0 0-1,-1 1 1,1-1-1,0 1 0,0-1 1,0 1-1,-1 0 1,1-1-1,0 1 0,-1 0 1,1-1-1,-1 1 1,1 0-1,-1 0 0,1-1 1,-1 1-1,1 0 1,-1 0-1,0 0 0,0 0 1,1 0-1,-1 0 1,0 0-1,0 1 0,2 27-177,-2-22 129,2 53 234,-4 1-1,-13 94 1,12-133 132,-2 0 0,-1 1 1,0-2-1,-2 1 0,0-1 0,-1 0 1,-2-1-1,0 0 0,-1 0 0,-16 19 1,27-37-264,-1 0 1,1 0-1,-1 0 0,0-1 1,0 1-1,0 0 1,0-1-1,0 1 1,-1-1-1,1 0 0,0 0 1,-1 0-1,-2 1 1,4-2-11,-1 1 0,1-1 0,0 0 1,0 0-1,0 0 0,0-1 0,0 1 0,0 0 1,0 0-1,-1-1 0,1 1 0,0 0 0,0-1 1,0 1-1,0-1 0,0 1 0,0-1 0,1 0 1,-1 1-1,0-1 0,-1-1 0,-1-2-19,1 0 1,-1 1-1,1-1 0,0 0 1,0-1-1,1 1 0,-1 0 0,1 0 1,0-1-1,0 1 0,0-1 1,1 1-1,-1-6 0,2-2-48,0 0 0,0-1 0,1 1 0,1 1 0,0-1 0,0 0 0,2 1 0,-1-1 0,1 1 0,1 0 0,0 1 0,0-1 0,1 1 0,13-14 0,13-12 70,1 0 0,49-37 1,-61 54-49,45-37 44,-31 28 32,-1-2 0,-1-1 0,32-40-1,-64 68-26,1 0 0,-1 0 0,0 0 0,0 0-1,0 0 1,-1 0 0,1-1 0,-1 1-1,0-1 1,0 1 0,0-1 0,0 1-1,0-7 1,-1 9-5,0 0 0,0 0-1,-1 0 1,1 0 0,0 1-1,0-1 1,-1 0 0,1 0 0,0 0-1,-1 1 1,1-1 0,-1 0-1,1 1 1,-1-1 0,1 0 0,-1 1-1,0-1 1,1 0 0,-1 1-1,0-1 1,-1 0 0,0 0 1,0 1 0,0-1 1,-1 0-1,1 1 0,0 0 0,0-1 1,-1 1-1,1 0 0,0 0 0,0 0 1,-5 1-1,-3 2-12,1-1 0,-1 2 0,0-1 0,1 1 0,0 1 0,0 0 0,0 0 0,1 1 0,0 0 0,0 0-1,0 1 1,-11 12 0,13-14 24,1 1-1,-1 1 1,1-1-1,1 1 1,-1 0-1,1 0 1,0 0-1,0 1 1,1-1-1,0 1 1,1 0-1,-1 0 1,1 0-1,1 0 1,-1 16-1,2-22-19,1 1 0,-1-1 0,1 1 1,0-1-1,0 0 0,1 1 0,-1-1 0,0 0 1,1 0-1,-1 1 0,1-1 0,0 0 0,0-1 0,-1 1 1,1 0-1,1-1 0,-1 1 0,0-1 0,0 1 0,0-1 1,1 0-1,-1 0 0,1 0 0,-1 0 0,1 0 0,-1-1 1,1 1-1,-1-1 0,5 0 0,12 3 69,0-2 1,38-1-1,-42 0-36,64-7-382,-73 6-244,1 0 1,-1-1-1,0 0 0,0 0 1,0 0-1,0-1 0,0 0 1,-1 0-1,11-8 1,-5-4-3959,-9-2-1821</inkml:trace>
</inkml:ink>
</file>

<file path=ppt/ink/ink1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6.301"/>
    </inkml:context>
    <inkml:brush xml:id="br0">
      <inkml:brushProperty name="width" value="0.025" units="cm"/>
      <inkml:brushProperty name="height" value="0.025" units="cm"/>
    </inkml:brush>
  </inkml:definitions>
  <inkml:trace contextRef="#ctx0" brushRef="#br0">0 174 18610,'0'0'4132,"68"-52"-3300,-10 29 97,14 1-544,13 4-225,7 4-160,1-1-2339,-4 1-3618,-7-1-10795</inkml:trace>
</inkml:ink>
</file>

<file path=ppt/ink/ink1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7.063"/>
    </inkml:context>
    <inkml:brush xml:id="br0">
      <inkml:brushProperty name="width" value="0.025" units="cm"/>
      <inkml:brushProperty name="height" value="0.025" units="cm"/>
    </inkml:brush>
  </inkml:definitions>
  <inkml:trace contextRef="#ctx0" brushRef="#br0">437 159 9353,'2'-10'3176,"-1"6"-2913,1-6 669,0 1 0,0-1 1,-1 0-1,-1 0 0,0-13 0,-1 20-733,1-1 0,-1 1 0,1 0 0,-1 0 0,0 0 0,0 0 0,0 0 0,-1 1 0,1-1 0,-1 0 0,1 0 0,-1 1 0,0-1 1,0 1-1,0 0 0,-1-1 0,1 1 0,0 0 0,-1 0 0,1 1 0,-1-1 0,0 0 0,1 1 0,-6-2 0,3 1-101,-1 0 0,1 0 0,-1 1 0,0 0 1,0 0-1,0 0 0,0 1 0,0 0 0,0 0 0,0 1 0,0-1 1,0 1-1,1 1 0,-11 2 0,6 0-36,0 1 0,0 0 0,1 0 0,0 1 0,0 0 0,1 0 0,-13 13 0,-3 7 162,1 0 1,2 2 0,1 0-1,-17 32 1,24-40-50,1 1 0,1 0 0,1 0 0,1 1 0,1 1 0,1-1 0,1 1 0,1 1 1,-5 45-1,10-65-176,0-1 1,0 1 0,1-1-1,-1 1 1,1 0-1,0-1 1,-1 1 0,2-1-1,-1 0 1,0 1-1,1-1 1,-1 0 0,1 0-1,0 1 1,0-2-1,0 1 1,1 0 0,-1 0-1,1-1 1,3 4-1,-1-3 16,0 0-1,1 0 1,-1-1-1,0 0 1,1 0-1,-1 0 1,1-1-1,0 1 0,-1-1 1,1-1-1,10 1 1,0-2 44,0 0 1,0 0-1,0-2 0,0 0 1,-1-1-1,1 0 0,-1-1 1,23-12-1,-20 8 117,-1-2 0,31-25-1,-43 33-112,0-1 0,-1 0 1,0-1-1,0 1 0,0-1 0,0 1 0,-1-1 0,0 0 0,0-1 0,0 1 0,0-1 0,-1 1 0,0-1 0,2-9 0,-4 14-42,0 0-1,0-1 1,1 1-1,-1 0 0,-1-1 1,1 1-1,0 0 0,0-1 1,0 1-1,-1 0 0,1-1 1,-1 1-1,1 0 1,-1 0-1,1-1 0,-1 1 1,0 0-1,1 0 0,-1 0 1,0 0-1,0 0 1,0 0-1,0 0 0,0 0 1,-1 0-1,-1-1-12,0 1-1,1 0 1,-1 0 0,0 0-1,0 0 1,0 0 0,0 1 0,0-1-1,0 1 1,0 0 0,-3 0-1,-1 0-24,0 1-1,0 0 0,-1 0 0,1 0 0,1 1 0,-1 0 0,0 1 0,0-1 0,-8 6 0,4 0 1,1 0 0,0 1-1,-17 18 1,24-24 13,0 1 0,0 0 0,0 0 1,0 0-1,1 0 0,-1 1 0,1-1 0,0 1 1,1-1-1,-1 1 0,1 0 0,0-1 1,-1 9-1,2-12-1,1 0 0,-1-1 0,1 1 1,-1 0-1,1-1 0,-1 1 0,1 0 0,-1-1 1,1 1-1,0-1 0,-1 1 0,1-1 0,0 1 1,-1-1-1,1 0 0,0 1 0,-1-1 0,1 0 1,0 1-1,0-1 0,0 0 0,-1 0 0,1 0 1,0 0-1,0 0 0,0 0 0,-1 0 1,1 0-1,0 0 0,0 0 0,1-1 0,30-3 63,-11-3-15,-1 0 0,-1-2-1,1 0 1,27-20 0,-31 19-40,1 0 0,-1 1 0,2 1 0,-1 0 0,1 1 0,25-6 0,-42 13-8,-1 0 1,1 0-1,-1 0 1,1 0 0,-1 0-1,1 0 1,-1 0-1,1 0 1,-1 0 0,0 0-1,1 0 1,-1 0 0,1 1-1,-1-1 1,1 0-1,-1 0 1,1 0 0,-1 1-1,0-1 1,1 0-1,-1 0 1,1 1 0,-1-1-1,0 0 1,0 1 0,1-1-1,-1 1 1,0-1-1,1 0 1,-1 1 0,0-1-1,0 2 1,2 19-27,-11 24 180,0-21 21,-2 0 0,-13 24 0,12-27-25,1 1 0,-13 37 0,25-59-164,-1-1 0,1 1 0,-1 0 0,0-1 0,1 1 1,-1 0-1,1 0 0,-1 0 0,1-1 0,-1 1 0,1 0 0,-1 0 1,1 0-1,-1 0 0,1 0 0,-1 0 0,1 0 0,-1 0 0,1 0 1,-1 0-1,1 0 0,-1 0 0,1 0 0,-1 1 0,1-1 0,-1 0 1,1 0-1,-1 0 0,0 1 0,1-1 0,-1 0 0,1 1 0,-1-1 1,0 0-1,1 1 0,-1-1 0,0 0 0,1 1 0,-1-1 1,0 1-1,0-1 0,1 1 0,-1-1 0,0 1 0,0-1 0,0 0 1,0 1-1,0-1 0,1 1 0,-1-1 0,0 1 0,0-1 0,0 1 1,0-1-1,-1 1 0,1-1 0,0 1 0,0-1 0,0 1 0,0-1 1,0 1-1,-1-1 0,1 1 0,0-1 0,-1 1 0,36-25-2713,-24 13 815,0 0 1,-1 0-1,11-16 1,2-11-4293</inkml:trace>
</inkml:ink>
</file>

<file path=ppt/ink/ink1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7.607"/>
    </inkml:context>
    <inkml:brush xml:id="br0">
      <inkml:brushProperty name="width" value="0.025" units="cm"/>
      <inkml:brushProperty name="height" value="0.025" units="cm"/>
    </inkml:brush>
  </inkml:definitions>
  <inkml:trace contextRef="#ctx0" brushRef="#br0">0 393 1954,'0'0'21588,"8"8"-20605,-3-3-815,-2-2-112,-1-1-1,0 1 1,0-1 0,1 1 0,0-1 0,-1 0 0,1 0 0,0 0 0,0 0 0,0-1 0,0 1 0,0-1 0,0 0 0,1 0 0,-1 0 0,0 0 0,1 0-1,-1-1 1,1 0 0,-1 1 0,6-2 0,5-2 119,-1-1 0,1-1-1,-1 0 1,1-1 0,-2-1 0,1 0-1,-1 0 1,14-12 0,-19 14-41,0 0 0,-1 0 1,0-1-1,0 0 0,0 0 0,-1 0 1,0-1-1,0 0 0,-1 0 0,0 0 1,0 0-1,0-1 0,-1 0 1,0 0-1,2-12 0,-5 19-113,1 0 0,-1 1 1,0-1-1,1 0 0,-1 0 0,0 0 0,0 1 0,0-1 1,0 0-1,0 0 0,0 0 0,0 1 0,0-1 1,0 0-1,0 0 0,-1 0 0,1 1 0,0-1 0,-1 0 1,1 0-1,0 0 0,-1 1 0,1-1 0,-1 0 0,1 1 1,-1-1-1,1 1 0,-1-1 0,1 0 0,-1 1 1,0-1-1,1 1 0,-1-1 0,0 1 0,0 0 0,1-1 1,-1 1-1,0 0 0,0-1 0,1 1 0,-1 0 0,0 0 1,0 0-1,0 0 0,1 0 0,-1 0 0,0 0 1,0 0-1,0 0 0,0 0 0,1 0 0,-1 0 0,0 1 1,0-1-1,1 0 0,-3 1 0,-2 1-14,0 1 1,0-1-1,0 1 0,1-1 0,-1 1 1,0 1-1,-5 5 0,-14 16-12,1 1 0,-30 44 0,43-56 48,2-1 1,0 2-1,1-1 0,0 1 0,1 0 1,1 0-1,-6 28 0,10-42-43,1 0-1,0 1 0,0-1 1,-1 0-1,1 0 0,0 1 1,0-1-1,0 0 0,1 1 1,-1-1-1,0 0 0,0 0 1,1 1-1,-1-1 0,1 0 1,-1 0-1,1 0 0,-1 1 1,1-1-1,0 0 0,0 0 1,0 0-1,-1 0 0,3 1 1,-1-1 4,0 0 1,0 0-1,0 0 0,0-1 1,0 1-1,0-1 1,0 1-1,0-1 0,0 0 1,1 0-1,-1 0 0,0 0 1,0 0-1,2-1 1,6-1 31,0 0 0,0-1 0,-1 0 1,1-1-1,14-7 0,21-17 6,0-2-1,-2-2 1,-2-1 0,-1-3-1,-1-1 1,-3-2 0,-1-1-1,-1-2 1,51-85 0,-81 119-35,0 3-2,-1 1 0,0-1-1,0 0 1,-1 0 0,1-1 0,-1 1 0,0 0-1,-1-1 1,1 1 0,-1-1 0,0 0 0,0 1-1,-1-9 1,-1 13-12,-1 1-1,1 0 1,-1-1-1,0 1 1,1 0-1,-1 0 1,1 0-1,-1 0 1,1 0 0,-1 1-1,0-1 1,1 0-1,-1 1 1,1-1-1,0 1 1,-1 0-1,1-1 1,-1 1-1,-1 2 1,-25 16-4,0 3 1,2 0-1,1 1 1,0 2-1,-25 33 1,37-42 25,-5 3 32,-9 12 94,-32 45 0,53-67-132,0 0-1,1 1 0,0-1 1,0 2-1,1-1 1,0 0-1,1 1 0,0-1 1,1 1-1,-1 12 0,3-21-19,0 0-1,0 0 0,1 0 0,-1 0 0,1 0 0,-1 0 0,1 0 0,0 0 0,-1 0 0,1 0 0,0-1 0,1 1 1,-1 0-1,0-1 0,0 1 0,1-1 0,-1 1 0,1-1 0,-1 1 0,1-1 0,-1 0 0,1 0 0,0 0 0,0 0 1,0 0-1,0 0 0,-1 0 0,1-1 0,0 1 0,0-1 0,0 1 0,1-1 0,1 0 0,12 2-454,-1 0-1,1-1 0,21-2 0,-24 1-207,3-1-677,-1 0 0,1-1 0,17-5 0,45-20-7990,-27 3-546</inkml:trace>
</inkml:ink>
</file>

<file path=ppt/ink/ink1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7.931"/>
    </inkml:context>
    <inkml:brush xml:id="br0">
      <inkml:brushProperty name="width" value="0.025" units="cm"/>
      <inkml:brushProperty name="height" value="0.025" units="cm"/>
    </inkml:brush>
  </inkml:definitions>
  <inkml:trace contextRef="#ctx0" brushRef="#br0">268 193 16592,'0'0'3272,"-15"2"-282,12-1-2826,-6 0 49,1 0 0,-1 1 1,1 0-1,0 0 0,-1 1 0,1 0 0,0 0 1,1 1-1,-1 0 0,1 1 0,-12 8 0,0 4 681,0 1 0,-31 37 0,43-46-755,1 0-1,0 0 1,0 1 0,1-1-1,1 1 1,-1 0-1,1 0 1,1 1-1,-4 15 1,7-24-139,0 0-1,-1-1 1,1 1-1,0-1 1,0 1 0,0-1-1,0 1 1,0-1-1,1 1 1,-1 0 0,0-1-1,1 1 1,-1-1 0,1 1-1,0-1 1,-1 0-1,1 1 1,0-1 0,0 0-1,0 1 1,0-1-1,0 0 1,0 0 0,0 0-1,2 2 1,0-2 2,-1 0 0,1 1 0,0-1 0,0 0 0,0-1 0,0 1 0,0 0 0,0-1 0,0 0 0,0 0 1,1 0-1,2 0 0,6-1 33,0-1 1,0 0-1,0-1 1,0-1-1,19-7 1,2-7 15,-1-1 1,-1-1 0,0-2 0,-2-1-1,0-1 1,39-44 0,-24 17 12,-1-1 1,61-102-1,-99 139 14,-22 31 37,-28 35 98,27-29-182,-12 13 130,0 2 0,3 1 0,1 1 0,2 1 1,-20 45-1,40-74-186,1-1 1,0 0-1,1 1 0,-2 14 1,8 6-1756,-3-30 1521,-1 0 0,1 0 0,-1 0 0,1 0 0,0 0 0,-1 0 0,1 0-1,0 0 1,0 0 0,0 0 0,0-1 0,-1 1 0,1 0 0,0-1 0,0 1 0,0-1 0,1 1 0,-1-1 0,0 1 0,0-1 0,2 1 0,19 0-7028</inkml:trace>
</inkml:ink>
</file>

<file path=ppt/ink/ink1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8.603"/>
    </inkml:context>
    <inkml:brush xml:id="br0">
      <inkml:brushProperty name="width" value="0.025" units="cm"/>
      <inkml:brushProperty name="height" value="0.025" units="cm"/>
    </inkml:brush>
  </inkml:definitions>
  <inkml:trace contextRef="#ctx0" brushRef="#br0">191 0 11563,'0'0'12700,"-3"14"-10848,-7 21-936,-2-2-1,-28 58 1,20-52-582,3 2-1,-19 61 1,36-99-337,-1 0 0,0 1 1,1-1-1,-1 0 0,1 0 1,0 1-1,0-1 0,0 0 0,1 0 1,0 4-1,-1-6-1,1 0 0,-1 0 0,1 0 0,-1 0 0,1 0 0,-1 0 0,1-1 0,-1 1 0,1 0 0,0 0 0,-1-1 0,1 1 0,0 0 0,0-1 0,0 1 0,-1 0 0,1-1 0,0 1 0,0-1 0,0 0 0,2 1 0,1 0 8,1-1-1,0 0 1,-1 0 0,1-1 0,0 1-1,-1-1 1,1 0 0,-1-1 0,0 1-1,1-1 1,-1 1 0,7-5 0,54-29-173,-52 26 38,0 0 0,1 1 0,1 1 0,-1 0 0,1 1 0,0 1 0,1 1 0,-1 0 0,27-4 0,-41 8 126,0 1-1,0-1 1,0 0 0,0 0-1,-1 0 1,1 1 0,0-1-1,0 0 1,0 1 0,0-1 0,-1 1-1,1-1 1,0 1 0,0-1-1,-1 1 1,1 0 0,0-1 0,-1 1-1,1 0 1,-1-1 0,1 1-1,-1 0 1,1 0 0,-1 0 0,0-1-1,1 1 1,-1 0 0,0 0-1,1 0 1,-1 0 0,0 0-1,0 0 1,0-1 0,0 1 0,0 0-1,0 0 1,0 0 0,0 0-1,0 0 1,-1 0 0,1 1 0,-1 3 51,0 0 0,0 0 1,-1 0-1,1 0 1,-1-1-1,0 1 1,-3 4-1,-5 5 207,0-2-1,0 1 0,-1-1 1,-1-1-1,0 0 1,0-1-1,-1 0 0,-18 9 1,7-4 255,-1-2-1,0-1 1,-52 17 0,67-26-508,1-1 0,0 0 0,-1 0 0,-13 0 0,22-1 0,-1-1 0,1 0 0,-1 0 0,1 0 0,-1 0 0,1 0 0,-1-1 0,1 1 0,-1 0 0,1-1 0,-1 1 0,1-1 0,-1 0 0,1 1 0,0-1 0,-1 0 0,1 0 0,0 0 0,0 0 0,0 0 0,0 0 0,0 0 0,0 0 0,0 0 0,0 0 0,0-1 0,0 1 0,0 0 0,1-1 0,-1 1 0,1 0 0,-1-1 0,1 1 0,-1-1 0,1-1 0,-1-2-187,1 1 0,0-1 1,-1 0-1,2 1 0,-1-1 0,1 0 1,-1 1-1,1-1 0,3-8 0,-2 9-305,0 1-1,0-1 0,1 0 0,-1 1 0,1 0 0,-1-1 0,1 1 0,0 0 0,0 1 1,0-1-1,1 0 0,-1 1 0,1 0 0,7-4 0,4 0-1179,1 1 0,-1 1 1,1 0-1,0 1 0,0 0 0,19 1 0,13-1-3437</inkml:trace>
</inkml:ink>
</file>

<file path=ppt/ink/ink1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8.958"/>
    </inkml:context>
    <inkml:brush xml:id="br0">
      <inkml:brushProperty name="width" value="0.025" units="cm"/>
      <inkml:brushProperty name="height" value="0.025" units="cm"/>
    </inkml:brush>
  </inkml:definitions>
  <inkml:trace contextRef="#ctx0" brushRef="#br0">94 130 10090,'0'0'2407,"10"0"487,-5 1-2418,0-1 1,0 0 0,0 0-1,0 0 1,0-1 0,0 1 0,0-1-1,0-1 1,0 1 0,0-1-1,0 0 1,0 0 0,-1 0 0,1-1-1,-1 1 1,0-1 0,0 0-1,0-1 1,5-4 0,-4 2 180,0 0 1,0-1-1,-1 1 1,0-1 0,6-12-1,-10 17-557,1 0 0,0 0 0,-1 0-1,1 0 1,-1 0 0,1 0 0,-1 0 0,0 0 0,0 0-1,0 0 1,0 0 0,-1-2 0,1 3-62,0 0 1,-1 0-1,1 0 0,-1 0 0,1 1 1,-1-1-1,1 0 0,-1 0 1,0 1-1,1-1 0,-1 0 0,0 1 1,1-1-1,-1 1 0,0-1 1,0 1-1,0-1 0,0 1 1,1-1-1,-1 1 0,0 0 0,0-1 1,0 1-1,0 0 0,0 0 1,0 0-1,-1 0 0,-5 0-40,0 0 0,0 0 0,-1 1 0,1 0 0,0 0-1,0 1 1,0 0 0,0 0 0,1 1 0,-1 0 0,1 0 0,-1 0 0,1 1-1,0 0 1,0 0 0,-7 8 0,2-3-6,0 1 0,2 1 0,-1 0-1,1 0 1,1 0 0,0 1 0,-10 19 0,16-27 9,0 1 0,1-1 0,-1 1 0,1-1 0,0 1 0,0 0 0,0-1 0,0 1 0,1 7 0,0-10-3,0-1-1,0 1 1,1-1-1,-1 1 1,0-1-1,1 1 1,0-1-1,-1 1 1,1-1-1,0 0 1,-1 1-1,1-1 1,0 0-1,0 0 1,0 0-1,0 1 1,0-1-1,0 0 1,0 0-1,1-1 1,-1 1-1,0 0 1,0 0-1,1 0 1,-1-1-1,1 1 1,-1-1-1,1 1 1,-1-1-1,1 0 1,1 1-1,15 1-272,0-1 0,0-1-1,0 0 1,0-1 0,0-1 0,0-1-1,-1 0 1,1-2 0,-1 0-1,20-8 1,-10 2-2084,47-28 0,-47 23-2355,34-30 1,-23 13-2937</inkml:trace>
</inkml:ink>
</file>

<file path=ppt/ink/ink1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4:00.497"/>
    </inkml:context>
    <inkml:brush xml:id="br0">
      <inkml:brushProperty name="width" value="0.025" units="cm"/>
      <inkml:brushProperty name="height" value="0.025" units="cm"/>
    </inkml:brush>
  </inkml:definitions>
  <inkml:trace contextRef="#ctx0" brushRef="#br0">272 377 13421,'-10'7'2946,"1"-1"-2161,1-1-176,-1 0 1,1 1 0,0-1 0,0 2 0,1-1 0,0 1-1,0 0 1,-11 16 0,20-23-570,0 0-1,0 0 1,0 0-1,0 0 1,0 0 0,0 0-1,0-1 1,0 1-1,0-1 1,0 1 0,3-2-1,-2 0-34,0 1 0,0-1-1,0 1 1,0 0-1,0 0 1,0 0 0,1 1-1,-1-1 1,0 1 0,0 0-1,1 0 1,-1 0 0,5 0-1,-6 1-4,0 0 0,0 0 0,0 1 0,0-1 0,0 0 0,-1 0 0,1 1 0,0-1 0,-1 1 0,0 0 0,1-1 0,-1 1 0,0 0 0,0 0 0,1 0 0,-2 0 0,1 0-1,0 0 1,0 0 0,-1 0 0,1 3 0,4 11 239,-2 1 0,0 0-1,-1 1 1,0-1-1,-2 0 1,0 0 0,-1 1-1,0-1 1,-2 0 0,0 0-1,-1 0 1,-1 0-1,0-1 1,-14 30 0,6-19 373,-2 0 0,0-2 0,-2 0 1,0 0-1,-2-2 0,-1 0 0,-39 35 1,56-55-583,0 0-1,0 0 1,-1-1 0,1 1 0,-1-1 0,0 1 0,1-1 0,-1 0 0,0 0 0,0-1-1,-1 1 1,1-1 0,0 0 0,-7 1 0,10-2-23,0-1-1,1 1 1,-1 0 0,0-1-1,1 1 1,-1 0 0,0-1-1,1 1 1,-1-1 0,0 1-1,1-1 1,-1 0 0,1 1-1,-1-1 1,1 1 0,-1-1-1,1 0 1,0 1 0,-1-1-1,1 0 1,0 0 0,-1 1-1,1-1 1,0 0 0,0 0-1,0 1 1,0-1 0,0 0-1,0 0 1,0-1 0,-1-31-133,1 25 56,2-13-193,0 0 1,1 0 0,1 0-1,2 1 1,0-1-1,1 1 1,0 1 0,2-1-1,0 1 1,2 1 0,0 0-1,25-31 1,-3 9 170,1 2 0,2 1 0,2 2 0,49-35 0,-68 55 97,-11 8 7,-1 1 0,1 0 0,1 0 1,-1 1-1,1 0 0,0 1 0,18-7 0,-27 11-10,1 0 0,-1 0 0,0 0 0,1 0 0,-1 0 0,0 0-1,1 0 1,-1 0 0,0 1 0,1-1 0,-1 0 0,0 0 0,1 0 0,-1 1 0,0-1 0,0 0 0,1 0 0,-1 1 0,0-1 0,0 0 0,0 0 0,1 1 0,-1-1 0,0 0 0,0 1 0,0-1-1,0 0 1,0 1 0,0-1 0,1 0 0,-1 1 0,0-1 0,0 0 0,0 1 0,0-1 0,0 1 0,0-1 0,-1 0 0,1 1 0,0-1 0,0 0 0,0 1 0,-3 17 149,-24 34 427,21-45-296,1 1 0,1 1 0,0-1 0,0 0 0,0 1-1,-3 16 1,7-24-266,0-1-1,0 0 1,1 0-1,-1 1 1,0-1-1,0 0 1,1 0-1,-1 1 1,0-1-1,1 0 1,-1 0-1,0 1 1,1-1-1,-1 0 1,0 0-1,1 0 1,-1 0-1,0 0 1,1 0-1,-1 0 1,1 0-1,-1 0 1,0 0-1,1 0 1,-1 0-1,0 0 1,1 0-1,-1 0 1,1 0-1,-1 0 1,0 0-1,1 0 1,-1-1-1,0 1 1,1 0-1,-1 0 0,1-1 1,17-4 367,0-6-332,-1 0 0,0-1 0,0-1 0,-1 0 0,-1-1 0,0-1-1,-1 0 1,-1-1 0,0-1 0,-1 0 0,-1 0 0,10-21 0,-18 30-51,-5 8 0,-11 13 0,-16 24 0,23-26 0,2-7 0,0 1 0,1 0 0,0 0 0,0 0 0,1 0 0,-1 0 0,1 1 0,0 0 0,0-1 0,1 1 0,0 0 0,0-1 0,0 1 0,1 7 0,0-12 0,1-1 0,0 1 0,-1 0 0,1-1 0,0 1 0,0-1 0,0 0 0,-1 1 0,1-1 0,0 0 0,0 1 0,0-1 0,0 0 0,0 0 0,-1 0 0,1 0 0,0 1 0,0-2 0,0 1 0,0 0 0,0 0 0,0 0 0,0 0 0,1-1 0,24-5 0,-2-4 0,-1-1 0,-1-2 0,0 0 0,0-2 0,-2 0 0,0-1 0,0-1 0,-2-1 0,24-28 0,-41 44-3,-5 8-5,-24 40-72,29-45 64,0 0-1,-1 0 1,1 0 0,0-1-1,1 1 1,-1 0-1,0 0 1,0-1 0,0 1-1,0-1 1,0 1 0,1-1-1,-1 0 1,0 1-1,0-1 1,1 0 0,-1 0-1,0 0 1,3 0-1,28 2-167,-27-3 181,0 0 1,0 0 0,1 0-1,-1-1 1,0 1-1,0-1 1,-1 0 0,1-1-1,0 1 1,-1-1 0,1 0-1,7-7 1,50-51 10,-47 45 4,7-6-2,-2 0 0,0-1 0,-1 0 0,-2-2 0,-1 0 0,21-42-1,-71 106-379,12-16 335,-41 54 92,-76 118 1,117-159 1,1 0 0,3 1 0,1 1 0,1 0 0,3 2 0,-11 46 0,16-31-27,8-54-69,2-2 14,-1 1-1,1-1 1,-1 1-1,1-1 1,-1 0-1,1 0 1,-1 0 0,0 0-1,1 0 1,-1 0-1,0 0 1,0 0 0,0 0-1,0 0 1,2-3-1,-1 2-76,87-89-2419,96-129 0,59-116 2104,-181 247-250,-125 193 2025,5 3-1,-68 177 1,82-171-616,14-43-460,4 2 0,-21 96 0,73-464-364,-26 290-16,-1-4-41,1 0 1,1-1-1,0 1 1,1 0-1,5-14 0,-7 21 190,1 0 0,-1 0 0,1 0-1,0 1 1,0-1 0,0 1 0,1-1 0,-1 1-1,1 0 1,-1 0 0,1 0 0,0 0-1,-1 1 1,1-1 0,0 0 0,0 1-1,0 0 1,1 0 0,-1 0 0,0 0-1,4 0 1,3-1 106,122-27 829,-118 24-998,1 0 1,-1-1-1,0 0 0,0-1 0,-1-1 0,22-15 1,-32 20-262,1 0 0,-1-1 0,0 1 1,0-1-1,0 1 0,0-1 0,-1 0 1,1 0-1,-1 0 0,0-1 0,-1 1 0,1 0 1,-1-1-1,1 1 0,0-9 0,-3-43-9730,-7 12-5224</inkml:trace>
</inkml:ink>
</file>

<file path=ppt/ink/ink1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4:00.854"/>
    </inkml:context>
    <inkml:brush xml:id="br0">
      <inkml:brushProperty name="width" value="0.025" units="cm"/>
      <inkml:brushProperty name="height" value="0.025" units="cm"/>
    </inkml:brush>
  </inkml:definitions>
  <inkml:trace contextRef="#ctx0" brushRef="#br0">26 9 19058,'-17'-4'2402,"8"0"2339,14 4-4325,13 0-288,7 2-128,4 4-736,1 1-3877,0-5-6822</inkml:trace>
</inkml:ink>
</file>

<file path=ppt/ink/ink1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4:01.226"/>
    </inkml:context>
    <inkml:brush xml:id="br0">
      <inkml:brushProperty name="width" value="0.025" units="cm"/>
      <inkml:brushProperty name="height" value="0.025" units="cm"/>
    </inkml:brush>
  </inkml:definitions>
  <inkml:trace contextRef="#ctx0" brushRef="#br0">169 1 22325,'0'0'7111,"39"51"-6887,-39-7-160,-17 9-192,-8 6-705,-6 5-704,-3 3-1186,0 1-800,3-2-1218,8-10-3683</inkml:trace>
  <inkml:trace contextRef="#ctx0" brushRef="#br0" timeOffset="1">61 774 18834,'0'0'6694,"-51"56"-4484,44-40-1409,5-1-577,2-3-256,4-11-2274,7-1-3299,4-10-10539</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6:37.401"/>
    </inkml:context>
    <inkml:brush xml:id="br0">
      <inkml:brushProperty name="width" value="0.025" units="cm"/>
      <inkml:brushProperty name="height" value="0.025" units="cm"/>
    </inkml:brush>
  </inkml:definitions>
  <inkml:trace contextRef="#ctx0" brushRef="#br0">57 438 10922,'0'0'1548,"-9"-3"-1227,-25-10-33,33 13-237,1 0 1,-1 0-1,0-1 1,1 1-1,-1 0 1,1 0-1,-1 0 1,0-1-1,1 1 1,-1 0-1,1-1 0,-1 1 1,1-1-1,-1 1 1,1 0-1,-1-1 1,1 1-1,0-1 1,-1 1-1,1-1 1,0 1-1,-1-1 0,1 0 1,0 1-1,-1-1 1,1 1-1,0-1 1,0 0-1,0 1 1,0-1-1,0 0 1,0 0 18,0 1 0,1 0 0,-1 0 0,0-1 0,1 1 0,-1 0 0,1 0 0,-1-1 0,1 1 0,-1 0 0,0 0 0,1 0 0,-1 0 0,1 0 0,-1 0 0,1 0 0,-1 0 0,1 0 0,-1 0 0,1 0 0,-1 0 0,0 0 0,1 0 0,-1 0 0,1 0 0,-1 1 0,1-1 0,-1 0 0,0 0 0,1 1 0,9 3-37,0 1 0,0-2 1,0 0-1,0 0 0,1 0 0,-1-1 0,21 0 1,75-6 639,-84 1-464,0 1 0,0 1 1,1 2-1,-1 0 0,24 4 0,11 5 113,0-2 1,1-3-1,89-3 0,179-27 391,-196 12-676,39-10 10,267-73 1,-399 87-41,115-21 54,2 6 0,156-3 1,131-17 325,-324 25-355,544-80 64,5 55-53,-294 70 2,-72-2 265,-237-22-788,-1-3 0,108-15 0,-127 7-5250,-16 0-7933</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2.920"/>
    </inkml:context>
    <inkml:brush xml:id="br0">
      <inkml:brushProperty name="width" value="0.025" units="cm"/>
      <inkml:brushProperty name="height" value="0.025" units="cm"/>
    </inkml:brush>
  </inkml:definitions>
  <inkml:trace contextRef="#ctx0" brushRef="#br0">0 544 15118,'0'0'11099,"8"1"-9983,-6 0-1059,0-1 0,0 1 0,0-1 0,0 0 0,0 0 1,0 1-1,0-1 0,0-1 0,0 1 0,0 0 0,0 0 0,0-1 1,0 1-1,0-1 0,0 0 0,-1 1 0,1-1 0,0 0 1,0 0-1,2-3 0,-1 1 33,0-1 1,0 0-1,0 0 0,-1 0 1,1 0-1,-1-1 0,0 1 1,-1-1-1,1 1 0,0-7 1,2-4 174,-1 0 1,0-1-1,-1 1 0,-1-20 1,-1 30-175,0-1 0,-1 1 1,0 0-1,0-1 0,0 1 0,0 0 1,-3-7-1,3 11-59,0-1 1,0 1 0,0-1-1,0 1 1,0-1 0,0 1-1,0 0 1,0-1 0,0 1-1,-1 0 1,1 0 0,0 0-1,-1 0 1,1 0 0,-1 0 0,1 0-1,-1 1 1,0-1 0,1 0-1,-1 1 1,-2-1 0,2 1-33,0 0 0,1 1 0,-1-1 0,1 0 0,-1 1 0,1-1 0,-1 1 0,1 0 0,0-1 0,-1 1 0,1 0 0,0 0 0,0 0 0,-1 0 0,1 0 0,0 0 0,0 0 0,0 0 0,0 0 0,0 1 0,0-1 0,1 0 0,-1 1 0,0-1 0,1 1 0,-1-1 0,1 0 0,-1 1 0,1-1 0,0 1 0,-1 0 0,1 1 0,-7 56-83,7-59 85,-2 19 6,2-1 0,0 1 0,1-1 0,6 31 0,-6-46 0,0 1 1,0-1-1,0 0 0,1 1 1,-1-1-1,1 0 1,0 0-1,-1 0 0,2 0 1,-1 0-1,0 0 0,0-1 1,6 5-1,-6-5 7,1-1 1,-1 0-1,0 0 0,1 0 0,0-1 0,-1 1 1,1 0-1,-1-1 0,1 0 0,0 1 0,-1-1 1,1 0-1,0 0 0,-1-1 0,1 1 0,0-1 1,-1 1-1,1-1 0,-1 0 0,1 0 0,3-1 1,0-1-12,0 0 1,0-1 0,0 1-1,-1-1 1,1 0-1,-1-1 1,0 1 0,0-1-1,-1 0 1,1 0 0,-1-1-1,0 1 1,3-7-1,6-12-6,-1 0 0,9-27 0,-2 3-3,-10 74 5,-7 6 0,-2-22 0,0 0 0,1 1 0,0-1 0,0 0 0,1 1 0,1-1 0,0 0 0,0-1 0,7 14 0,-10-22 0,1 0 0,0-1 0,-1 1 0,1 0 0,0-1 0,0 1 0,0 0 0,0-1 0,-1 1 0,1-1 0,0 1 0,0-1 0,0 1 0,0-1 0,0 0 0,0 0 0,0 1 0,0-1 0,0 0 0,0 0 0,0 0 0,0 0 0,0 0 0,0 0 0,0 0 0,0-1 0,0 1 0,0 0 0,0 0 0,0-1 0,0 1 0,0-1 0,0 1 0,0-1 0,0 1 0,0-1 0,-1 0 0,1 1 0,0-1 0,0 0 0,-1 1 0,1-1 0,0 0 0,0-2 0,29-40 0,-29 42 0,14-27 0,-1-1 0,-2-1 0,-1 0 0,-1 0 0,10-58 0,-13 39 0,-2-1 0,-2 1 0,-3-53 0,-1 96 0,-1 7 0,-2 19 0,-4 32 0,4-11 0,-1-7 0,2 1 0,2 0 0,1-1 0,6 50 0,-5-79 0,1 1 0,0-1 0,0 1 0,0-1 0,0 0 0,1 0 0,0 0 0,0 0 0,0 0 0,1-1 0,0 1 0,0-1 0,0 0 0,0 0 0,0-1 0,1 1 0,9 5 0,-6-5 0,1 0 0,0 0 0,0-1 0,0 0 0,0 0 0,0-1 0,1 0 0,-1-1 0,19 1 0,-66-29 0,-223-112 0,260 139 0,0-1 0,-1 1 0,1-1 0,0 0 0,-1 0 0,1 0 0,0 0 0,0 0 0,0 0 0,-1 0 0,1 0 0,0 0 0,1-1 0,-1 1 0,0 0 0,0-1 0,0 1 0,1-1 0,-1-1 0,1 2 0,0 0 0,0 0 0,0 0 0,0 0 0,1 0 0,-1 0 0,0 0 0,1 0 0,-1 0 0,1 0 0,-1 0 0,1 0 0,-1 0 0,1 0 0,0 1 0,-1-1 0,1 0 0,0 0 0,0 1 0,1-2 0,7-4 0,1 1 0,-1 0 0,1 0 0,14-4 0,-12 4 0,70-19-576,-59 18-289,0-1 0,24-10 0,-38 10-3688,-10 0-1950,-9-4-3581</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38.794"/>
    </inkml:context>
    <inkml:brush xml:id="br0">
      <inkml:brushProperty name="width" value="0.025" units="cm"/>
      <inkml:brushProperty name="height" value="0.025" units="cm"/>
    </inkml:brush>
  </inkml:definitions>
  <inkml:trace contextRef="#ctx0" brushRef="#br0">60 242 11339,'0'0'2600,"-9"-9"53,3 2-2171,0 1 0,1-1 0,0 0 0,0 0 0,1 0 0,-1-1 0,-4-13 0,8 17-308,0 0 0,0 0 0,0 0 0,0 0 0,1 0 0,-1 0 0,1 0 0,0 0 0,0 0 0,1 0 0,-1 0 0,1 0 0,0 0 0,0 0 0,1 1 0,-1-1 0,1 0 0,-1 1 0,1-1 0,0 1 0,1-1 0,4-5 0,-1 2 58,0 1 1,1 0-1,0 0 1,0 1-1,1-1 0,-1 2 1,1-1-1,0 1 1,1 0-1,-1 1 1,0 0-1,13-3 0,-18 5-210,0 0 0,1 1 0,-1-1 0,0 1 0,1 0 0,-1 0 0,1 0 0,-1 0 0,0 0 0,1 1 0,-1 0 0,0-1 0,0 1 0,1 0 0,-1 1 0,0-1-1,0 1 1,0-1 0,0 1 0,0 0 0,-1 0 0,1 0 0,0 0 0,-1 1 0,0-1 0,1 1 0,-1-1 0,0 1 0,-1 0 0,1 0 0,0 0 0,-1 0 0,1 0 0,-1 0-1,1 5 1,3 11 9,-1-1 0,-2 1 0,1 0 0,-2 0 0,-1-1 0,0 1 0,-1 0 0,-6 32 0,-4-1 83,-33 96 1,38-130-98,-3 8 222,0 0 0,2 1 0,1 0-1,-5 40 1,10-64-223,1 1-1,0-1 1,0 0-1,0 0 1,0 1-1,0-1 1,0 0-1,0 0 1,0 0-1,0 1 1,1-1-1,-1 0 1,1 0-1,-1 0 1,1 0-1,-1 1 1,1-1-1,-1 0 1,1 0-1,0 0 1,0 0-1,-1-1 1,1 1-1,0 0 1,0 0-1,0 0 1,0-1-1,1 2 1,0-2-8,1 1 0,-1-1 1,0 0-1,0 0 0,1 0 1,-1 0-1,0 0 0,1 0 0,-1 0 1,0-1-1,0 1 0,0-1 0,5-1 1,6-4 16,-1 0 1,1-1-1,21-16 1,27-26-72,62-66 1,5-5-590,-137 155 683,-2-10 123,1 1 1,1-1-1,1 1 1,1 1 0,2-1-1,-3 35 1,8-61-165,0 0 0,0 1 0,1-1 0,-1 0 0,0 0 0,1 0 0,-1 0 0,0 0 1,1 1-1,-1-1 0,0 0 0,0 0 0,1 0 0,-1 0 0,0 0 0,1 0 0,-1 0 0,0 0 0,1 0 0,-1 0 1,0 0-1,1 0 0,-1 0 0,0-1 0,1 1 0,-1 0 0,0 0 0,1 0 0,-1 0 0,0 0 0,0-1 0,1 1 0,-1 0 1,0 0-1,0-1 0,1 1 0,-1 0 0,0 0 0,0-1 0,0 1 0,1-1 0,12-9 80,0-4-216,0-1 0,-1 0 0,16-28 0,-13 3-9172,-15 30-1194</inkml:trace>
</inkml:ink>
</file>

<file path=ppt/ink/ink2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4:48.203"/>
    </inkml:context>
    <inkml:brush xml:id="br0">
      <inkml:brushProperty name="width" value="0.025" units="cm"/>
      <inkml:brushProperty name="height" value="0.025" units="cm"/>
    </inkml:brush>
  </inkml:definitions>
  <inkml:trace contextRef="#ctx0" brushRef="#br0">0 202 15182,'0'0'1068,"18"0"-1383,8-1 205,0-2 0,0 0 0,0-2 0,45-13 0,41-23-230,200-59-660,-274 90 916,1 3 0,0 1 0,1 2 1,-1 1-1,1 2 0,48 6 0,-64 0 214,0 1-1,0 1 1,-1 1-1,0 1 1,-1 1-1,28 17 1,-20-11 578,1-1 1,50 16-1,-38-20-254,0-2 0,1-2 0,0-2 0,0-2-1,82-4 1,218-45-191,-241 28-326,0 3 0,130 0 1,-214 16 180,0 0 0,0 2 0,-1 0 0,1 1 1,-1 0-1,32 14 0,-18-4 733,0 3-1,50 34 1,-46-27-679,1-1 1,1-2-1,1-1 0,1-2 1,0-2-1,1-2 1,1-2-1,0-1 1,86 9-1,-29-15-321,0-4 0,130-17 0,194-47-7,-165 20 759,-215 36-631,-1-1 0,0-3 0,67-26 0,-80 25-1666,-1-2 1,-1-1-1,32-23 1,7-15-9374</inkml:trace>
</inkml:ink>
</file>

<file path=ppt/ink/ink2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23.700"/>
    </inkml:context>
    <inkml:brush xml:id="br0">
      <inkml:brushProperty name="width" value="0.025" units="cm"/>
      <inkml:brushProperty name="height" value="0.025" units="cm"/>
    </inkml:brush>
  </inkml:definitions>
  <inkml:trace contextRef="#ctx0" brushRef="#br0">294 164 2947,'29'-41'5130,"15"-24"-123,-28 22 2745,-16 42-7605,0 1 1,0 0 0,0-1-1,0 1 1,0-1 0,0 1-1,0-1 1,0 1-1,0-1 1,0 1 0,0-1-1,0 1 1,0-1 0,0 1-1,0-1 1,0 1 0,-1 0-1,1-1 1,0 1-1,0-1 1,-1 1 0,1 0-1,0-1 1,-1 1 0,1-1-1,0 1 1,-1 0 0,1 0-1,0-1 1,-1 1-1,1 0 1,-1 0 0,1-1-1,0 1 1,-1 0 0,1 0-1,-1 0 1,0-1 0,-25 4 1579,-23 18-1173,22-5-472,2 1 0,0 2 1,1 0-1,0 2 0,2 0 0,-35 44 0,46-50-88,0-1 1,1 2-1,1-1 0,0 2 1,2-1-1,-1 1 1,2 0-1,0 0 0,2 1 1,-1 0-1,2-1 1,-2 36-1,5-49 47,1 1 1,0-1-1,0 1 0,0-1 0,1 0 0,-1 1 1,1-1-1,0 0 0,0 0 0,0 0 0,1 0 1,0 0-1,-1-1 0,1 1 0,1-1 0,-1 0 1,0 0-1,1 0 0,-1 0 0,1-1 1,0 1-1,0-1 0,0 0 0,0 0 0,1 0 1,-1-1-1,0 1 0,1-1 0,6 1 0,-4 0 83,1-1 0,0 1-1,0-1 1,0-1-1,-1 1 1,1-2-1,0 1 1,0-1-1,0 0 1,0 0-1,0-1 1,-1 0-1,1-1 1,-1 1 0,0-1-1,12-7 1,-9 2-119,0-1 0,-1-1 0,0 1 0,0-1 0,-1-1 0,0 0 1,-1 0-1,0 0 0,-1-1 0,0 0 0,-1 0 0,5-15 0,-6 11-6,1 0 0,-2-1-1,0 1 1,-1-1 0,-1 0-1,0 1 1,-1-1 0,-1 0-1,-4-20 1,4 33 1,0 1 0,0-1 0,0 1 0,-1-1 0,0 1 0,0 0 0,0-1 0,0 1 0,0 0 0,0 0 0,-1 1 0,0-1 0,1 0 0,-1 1 0,0 0 0,0-1 0,0 1 0,-1 0 0,1 1 0,0-1 0,-1 1 0,1-1 0,-1 1 0,1 0 0,-1 0 0,0 0 0,0 1 0,1 0 0,-1-1 0,0 1 0,-6 1 0,0-1 0,0 1 0,0 0 0,1 0 0,-1 1 0,0 0 0,1 1 0,-1 0 0,1 1 0,0 0 0,0 0 0,-9 6 0,17-6-941,12-3-1483,13-5-4487,4-9-1327</inkml:trace>
</inkml:ink>
</file>

<file path=ppt/ink/ink2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17.559"/>
    </inkml:context>
    <inkml:brush xml:id="br0">
      <inkml:brushProperty name="width" value="0.025" units="cm"/>
      <inkml:brushProperty name="height" value="0.025" units="cm"/>
    </inkml:brush>
  </inkml:definitions>
  <inkml:trace contextRef="#ctx0" brushRef="#br0">1 1 3908,'0'0'608</inkml:trace>
</inkml:ink>
</file>

<file path=ppt/ink/ink2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46.739"/>
    </inkml:context>
    <inkml:brush xml:id="br0">
      <inkml:brushProperty name="width" value="0.025" units="cm"/>
      <inkml:brushProperty name="height" value="0.025" units="cm"/>
    </inkml:brush>
  </inkml:definitions>
  <inkml:trace contextRef="#ctx0" brushRef="#br0">4149 327 9289,'-54'-34'244,"-1"3"-1,-1 2 1,-2 3 0,-1 3 0,-104-28 0,-303-29-540,-6 40 20,-357 28 2033,608 27-1173,-380 77 1,454-59 307,-180 66 0,270-78-606,2 3-1,1 2 1,1 2 0,2 3 0,0 2 0,-54 46 0,85-61-274,1 2 1,1 0 0,0 1 0,2 0 0,0 2-1,1 0 1,2 1 0,0 0 0,2 0-1,0 2 1,2-1 0,1 1 0,-5 28-1,7-23-3,2 1 0,1-1 0,2 1 0,1 0 0,1 0 0,2-1 0,1 1 0,1-1 0,2 0 0,20 57 0,-11-50-19,0-1 0,3-1 0,1 0 0,2-2 0,1 0 0,1-2 0,54 56 0,-39-53-17,0-1-1,2-2 1,2-2-1,0-2 0,73 35 1,-39-29-21,0-3 1,149 37 0,167 1 39,-149-48 487,1-10 0,301-25-1,-337-8-430,-1-8 0,-2-10 0,-2-8 0,304-115 0,-388 115-37,205-114 0,-264 125 62,-1-2-1,-2-3 1,-2-2-1,91-95 1,-124 115 170,-2-2 0,-1-1-1,-1 0 1,-2-1 0,0-1 0,-2-1 0,22-60 0,-33 76-128,0-1-1,0 1 1,-1-1 0,-1 1 0,-1-1 0,0 0 0,-1 1 0,0-1 0,-2 0 0,1 1 0,-2-1 0,0 1 0,0-1 0,-2 1-1,0 0 1,0 1 0,-1-1 0,-1 1 0,0 0 0,-11-14 0,0 5-67,0 1-1,-2 1 1,0 1 0,-2 0 0,0 2 0,-1 0-1,-29-16 1,-7 2-47,0 2 0,-66-21-1,-3 9-58,-1 5 0,-1 5 0,-243-23 0,-413 31-1519,-468 141-7040,814-59 1074</inkml:trace>
</inkml:ink>
</file>

<file path=ppt/ink/ink2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51.044"/>
    </inkml:context>
    <inkml:brush xml:id="br0">
      <inkml:brushProperty name="width" value="0.025" units="cm"/>
      <inkml:brushProperty name="height" value="0.025" units="cm"/>
    </inkml:brush>
  </inkml:definitions>
  <inkml:trace contextRef="#ctx0" brushRef="#br0">6849 704 7687,'-99'-41'1208,"-623"-233"2239,425 192-3187,-516-72 0,-320 66-91,-171 83-161,913 24 818,-513 93 0,466-14 544,321-64-817,-185 81 1,266-99-525,0 1 0,2 2-1,0 2 1,1 1 0,-35 30-1,59-43-31,0 0-1,1 0 0,0 0 1,0 1-1,1 0 1,1 1-1,0-1 0,-10 24 1,14-25-9,-1-1 1,1 1-1,1 0 1,0 0-1,0 0 1,0 0-1,1 0 1,1 0-1,0 0 1,0 0-1,0 0 1,1 0-1,6 14 1,-3-9 5,2-1 1,0 0-1,1 0 1,0-1-1,1 0 0,0 0 1,0-1-1,2 0 1,-1-1-1,23 16 1,1-1-18,1-1 1,63 30 0,-15-17-16,2-3 1,171 44-1,190 12 39,612 68 136,-539-85-194,1257 163 102,7-69 107,-309-131 708,-962-71-32,-394 18-544,-2-5 1,147-47-1,-224 57-181,-1-2 0,0-2-1,0-1 1,-2-2-1,0-1 1,50-39 0,-76 50-70,-1 0-1,1 0 1,-2-1 0,1 0 0,-1 0 0,-1-1 0,0 0-1,0 0 1,-1 0 0,7-21 0,-10 22-20,-1 0 0,0-1 0,-1 1 0,0-1 0,0 0 0,-1 0 1,0 1-1,-1-1 0,0 0 0,-1 1 0,0-1 0,-1 1 0,0 0 0,-8-16 0,2 5-28,-2 1 0,0 1-1,-1 0 1,-1 1-1,-1 0 1,-1 1 0,-20-18-1,-17-12-69,-62-43 0,8 16-40,-4 5 0,-122-57 1,-254-89-15,148 89 204,-5 15 0,-4 16-1,-709-100 1,574 148-308,-2 21 0,-706 52 0,34 116-5832,604-48-1233</inkml:trace>
</inkml:ink>
</file>

<file path=ppt/ink/ink2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6:55.798"/>
    </inkml:context>
    <inkml:brush xml:id="br0">
      <inkml:brushProperty name="width" value="0.025" units="cm"/>
      <inkml:brushProperty name="height" value="0.025" units="cm"/>
    </inkml:brush>
  </inkml:definitions>
  <inkml:trace contextRef="#ctx0" brushRef="#br0">1 0 17360,'0'0'10154,"0"65"-10282,0-43 128,2 8 0,6 1 0,5-1-288,2-4-1858,-1-1-2275,-3-5-2305</inkml:trace>
</inkml:ink>
</file>

<file path=ppt/ink/ink2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6:56.327"/>
    </inkml:context>
    <inkml:brush xml:id="br0">
      <inkml:brushProperty name="width" value="0.025" units="cm"/>
      <inkml:brushProperty name="height" value="0.025" units="cm"/>
    </inkml:brush>
  </inkml:definitions>
  <inkml:trace contextRef="#ctx0" brushRef="#br0">0 112 19731,'0'0'1521,"13"-9"-416,6-4-571,2 0 0,-1 2 0,2 0 0,-1 1-1,1 1 1,1 2 0,26-7 0,-17 8-130,43-2 0,-68 8-402,0-1 1,0 1-1,-1 0 0,1 1 0,0 0 0,0 0 0,-1 0 0,1 1 0,-1 0 1,1 0-1,-1 1 0,0-1 0,9 7 0,-13-7-1,0 0 1,0 0-1,0 0 0,0 1 1,0-1-1,-1 0 1,1 1-1,-1-1 0,0 1 1,0 0-1,0 0 0,0-1 1,0 1-1,-1 0 0,1 0 1,-1 0-1,0 0 1,0 0-1,0-1 0,0 1 1,0 0-1,0 0 0,-1 0 1,0 0-1,1 0 0,-1-1 1,0 1-1,-1 0 1,1-1-1,0 1 0,-1-1 1,1 1-1,-3 2 0,-7 11 135,0-1-1,-2 0 1,-24 24-1,27-29-77,6-6-36,-2 1-4,1 0 1,1 1 0,-1-1 0,1 1-1,-5 7 1,9-12-29,-1 0 0,1 0 0,0-1 0,-1 1 0,1 0 0,0 0 0,0 0 0,-1 0 0,1 0 0,0 0 0,0 0 0,0 0 0,0 0 0,0 0 0,1 0 0,-1-1 0,0 1 0,0 0 0,0 0 0,1 0 0,-1 0-1,1 0 1,-1 0 0,1-1 0,-1 1 0,1 0 0,-1 0 0,1-1 0,-1 1 0,1 0 0,0-1 0,0 1 0,-1-1 0,1 1 0,0 0 0,0-1 0,0 0 0,-1 1 0,1-1 0,0 0 0,0 1 0,0-1 0,0 0 0,0 0 0,0 0 0,0 0 0,1 0 0,47 7-1078,-38-6 924,1 0 0,-1 1 0,0 0 1,17 6-1,-25-7 144,-1 0 1,1 0-1,0 1 1,-1-1 0,1 1-1,-1 0 1,0 0-1,0 0 1,1 0-1,-1 0 1,0 0 0,-1 0-1,1 0 1,0 1-1,-1-1 1,1 1-1,-1 0 1,0-1-1,0 1 1,0 0 0,0 0-1,1 3 1,-1 1 147,0 0 1,0 0-1,-1-1 1,0 1-1,0 0 1,0 0-1,-1 0 1,0 0-1,-1 0 1,1-1-1,-1 1 1,0 0-1,-1-1 1,0 0-1,0 0 1,0 1-1,-1-2 1,0 1-1,0 0 1,0-1-1,-1 0 0,1 0 1,-1 0-1,-1 0 1,1-1-1,0 0 1,-1 0-1,-12 5 1,4-1 105,-1-2 0,-1 0 0,1 0 0,-1-2 0,1 0 0,-1-1 0,-1 0 0,1-1 0,0-1 0,0-1 0,-23-2 0,39 2-339,-1 0 0,1 0 0,0 0 1,-1 0-1,1 0 0,0 0 0,-1 0 0,1 0 1,0 0-1,0 0 0,-1-1 0,1 1 0,0 0 1,-1 0-1,1 0 0,0 0 0,0-1 0,-1 1 1,1 0-1,0 0 0,0-1 0,0 1 0,-1 0 0,1-1 1,0 1-1,0 0 0,0 0 0,0-1 0,0 1 1,0 0-1,0-1 0,-1 1 0,1 0 0,0-1 1,0 1-1,0 0 0,0-1 0,0 1 0,0 0 1,1-1-1,-1 1 0,0 0 0,0-1 0,0 1 0,0 0 1,0 0-1,0-1 0,0 1 0,1 0 0,-1-1 1,0 1-1,0 0 0,0 0 0,1-1 0,-1 1 1,0 0-1,0 0 0,1 0 0,-1-1 0,15-14-5206,8-1-914,4-4-2962</inkml:trace>
</inkml:ink>
</file>

<file path=ppt/ink/ink2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6:56.654"/>
    </inkml:context>
    <inkml:brush xml:id="br0">
      <inkml:brushProperty name="width" value="0.025" units="cm"/>
      <inkml:brushProperty name="height" value="0.025" units="cm"/>
    </inkml:brush>
  </inkml:definitions>
  <inkml:trace contextRef="#ctx0" brushRef="#br0">1 0 12204,'0'0'14990,"6"66"-13933,-6-32-513,0 3-416,0-2-64,0-3-192,0 0-801,9-6-1249,0-6-1377,3-5-1314,-1-10-5348</inkml:trace>
</inkml:ink>
</file>

<file path=ppt/ink/ink2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6:56.998"/>
    </inkml:context>
    <inkml:brush xml:id="br0">
      <inkml:brushProperty name="width" value="0.025" units="cm"/>
      <inkml:brushProperty name="height" value="0.025" units="cm"/>
    </inkml:brush>
  </inkml:definitions>
  <inkml:trace contextRef="#ctx0" brushRef="#br0">17 0 15855,'0'0'3876,"0"76"-2787,0-40-641,-3 0-224,2 1-96,0-3-63,0-1-578,-2-6-1985,0-6-1923,-2-6-3458</inkml:trace>
</inkml:ink>
</file>

<file path=ppt/ink/ink2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6:57.324"/>
    </inkml:context>
    <inkml:brush xml:id="br0">
      <inkml:brushProperty name="width" value="0.025" units="cm"/>
      <inkml:brushProperty name="height" value="0.025" units="cm"/>
    </inkml:brush>
  </inkml:definitions>
  <inkml:trace contextRef="#ctx0" brushRef="#br0">0 119 17392,'8'-4'1362,"12"-5"-692,0 0 1,0 1 0,0 2-1,1 0 1,0 1-1,29-3 1,-14 4-123,-1 2 0,1 1 0,46 6 0,-78-5-563,0 1-1,0-1 0,0 1 1,0 0-1,0 0 1,0 1-1,-1-1 0,1 1 1,0 0-1,3 2 1,-5-3 61,-1 1 0,0-1 1,1 0-1,-1 0 0,0 1 1,0-1-1,0 0 0,0 1 1,0-1-1,0 1 0,0-1 1,-1 1-1,1 0 0,0-1 1,-1 1-1,1 0 0,-1 2 1,0 0 68,0 0 1,-1 0 0,0-1 0,0 1 0,0 0 0,0-1 0,0 1 0,-1-1 0,1 1 0,-1-1-1,0 0 1,0 0 0,-1 0 0,1 0 0,-1 0 0,1 0 0,-1-1 0,0 1 0,0-1 0,-4 4 0,-15 10-43,-1-1 0,0-1 0,-1-1 0,0 0 1,-1-2-1,-50 15 0,63-24 289,5-3-4164,7 0 3370,0 0 0,0 1 1,0-1-1,0 0 0,0 1 0,0-1 0,0 0 0,0 1 0,1-1 0,-1 0 0,0 1 0,0-1 0,1 1 1,-1-1-1,0 0 0,0 1 0,1-1 0,-1 1 0,1-1 0,-1 1 0,1-1 0,-1 1 0,1-1 0,0 0 1,16-18-9776</inkml:trace>
  <inkml:trace contextRef="#ctx0" brushRef="#br0" timeOffset="1">682 1 18033,'0'0'5072,"-12"7"-3535,-12 7-989,1 0 0,0 2 0,1 1 0,1 1 0,-19 21 0,31-30-384,1 0-1,0 0 1,0 1-1,1 1 1,1-1-1,0 1 1,0 0-1,1 0 1,0 0-1,1 1 1,0 0-1,1 0 1,0 0-1,1 0 1,0 13-1,2-21-249,0-1 0,0 1-1,1-1 1,-1 1 0,1-1-1,0 1 1,0-1 0,0 0-1,1 1 1,-1-1 0,1 0 0,-1 0-1,1 0 1,0 0 0,1 0-1,-1 0 1,3 2 0,0 0-336,0-1 1,1-1 0,-1 1 0,1-1-1,0 0 1,0 0 0,0 0-1,11 2 1,5 1-1396,1-2 0,-1-1 0,1-1 0,31 0 1,-13-2-8471</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39.247"/>
    </inkml:context>
    <inkml:brush xml:id="br0">
      <inkml:brushProperty name="width" value="0.025" units="cm"/>
      <inkml:brushProperty name="height" value="0.025" units="cm"/>
    </inkml:brush>
  </inkml:definitions>
  <inkml:trace contextRef="#ctx0" brushRef="#br0">0 1 16752,'0'0'13511,"4"13"-13121,5 33-154,-2 1 0,-1-1 0,-2 53 0,-2-42-248,2 1 0,14 67 0,-11-112-1407,0-17-1735,2-24-2267,-6-10-1284</inkml:trace>
</inkml:ink>
</file>

<file path=ppt/ink/ink2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6:57.683"/>
    </inkml:context>
    <inkml:brush xml:id="br0">
      <inkml:brushProperty name="width" value="0.025" units="cm"/>
      <inkml:brushProperty name="height" value="0.025" units="cm"/>
    </inkml:brush>
  </inkml:definitions>
  <inkml:trace contextRef="#ctx0" brushRef="#br0">21 0 15599,'0'0'8296,"1"75"-6535,-3-46-672,-4 1-544,4-2-353,2-1-320,0-4-1474,-2 0-1505,2-7-672,-3-5-1923,-4-7-4996</inkml:trace>
</inkml:ink>
</file>

<file path=ppt/ink/ink2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6:58.023"/>
    </inkml:context>
    <inkml:brush xml:id="br0">
      <inkml:brushProperty name="width" value="0.025" units="cm"/>
      <inkml:brushProperty name="height" value="0.025" units="cm"/>
    </inkml:brush>
  </inkml:definitions>
  <inkml:trace contextRef="#ctx0" brushRef="#br0">0 60 6438,'0'0'9380,"10"-5"-6706,10-4-1963,1 0 0,0 2-1,1 0 1,0 1 0,0 1-1,0 2 1,24-2 0,-28 4-520,-1-1-88,0 1-1,0 1 1,0 1-1,0 0 1,21 5-1,-35-6-43,1 1 1,-1 1-1,1-1 0,-1 0 0,1 1 1,-1 0-1,0 0 0,1 0 0,-1 0 1,0 0-1,-1 0 0,1 1 0,0 0 1,-1-1-1,1 1 0,-1 0 0,0 0 1,0 0-1,0 1 0,0-1 0,-1 0 0,1 1 1,-1-1-1,0 1 0,0 0 0,0-1 1,0 1-1,-1 0 0,1 6 0,-1-2 67,0 1 0,-1-1-1,0 0 1,0 0 0,-1 1 0,0-1-1,0 0 1,-1 0 0,0-1 0,0 1-1,0-1 1,-1 1 0,-1-1-1,1 0 1,-1-1 0,0 1 0,-1-1-1,0 0 1,0 0 0,0-1-1,0 1 1,-1-1 0,0-1 0,-10 6-1,4-3 80,-1-1-1,1 0 1,-1-1-1,0-1 1,0 0-1,-1-1 1,1 0-1,-1-1 1,1-1-1,-1 0 1,0-1-1,0-1 1,-16-3-1,24 3-341,0 0 1,1-1-1,0 0 0,-1 0 1,1-1-1,0 0 0,0 0 1,0 0-1,1-1 0,-1 1 1,1-1-1,0-1 0,0 1 1,-6-8-1,12 6-7471,10 4 1148,-8 1 4796,15-2-7171</inkml:trace>
</inkml:ink>
</file>

<file path=ppt/ink/ink2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6:58.367"/>
    </inkml:context>
    <inkml:brush xml:id="br0">
      <inkml:brushProperty name="width" value="0.025" units="cm"/>
      <inkml:brushProperty name="height" value="0.025" units="cm"/>
    </inkml:brush>
  </inkml:definitions>
  <inkml:trace contextRef="#ctx0" brushRef="#br0">524 0 19763,'0'0'5370,"10"4"-3635,-3-1-1471,-1 0 0,0 1 0,1-1 0,-1 1-1,-1 0 1,1 1 0,-1-1 0,1 1 0,-1 0 0,-1 1 0,1-1 0,-1 1-1,0 0 1,0 0 0,-1 0 0,1 0 0,-1 1 0,-1-1 0,1 1-1,1 10 1,-2-5-246,0 0-1,-1 1 1,-1-1-1,0 0 1,-1 1-1,0-1 1,-1 0-1,0 1 1,-1-1-1,0 0 1,-1 0-1,0-1 1,-1 1-1,0-1 1,-1 0 0,-1 0-1,-13 17 1,-10 10-8,-3-2 1,0-1-1,-47 37 1,70-63-11,-130 104-1971,-10-13-5213,52-45-6178</inkml:trace>
</inkml:ink>
</file>

<file path=ppt/ink/ink2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17.918"/>
    </inkml:context>
    <inkml:brush xml:id="br0">
      <inkml:brushProperty name="width" value="0.025" units="cm"/>
      <inkml:brushProperty name="height" value="0.025" units="cm"/>
    </inkml:brush>
  </inkml:definitions>
  <inkml:trace contextRef="#ctx0" brushRef="#br0">1 231 2691,'0'0'22111,"9"-12"-21737,14-12-186,1 0 0,0 2 0,45-32 1,-35 30-154,32-22 22,-60 42-57,0 1 1,0 0-1,0 0 1,1 1-1,-1 0 0,1 0 1,-1 0-1,14-1 1,-19 3 13,0 0 1,0 0-1,0 1 1,0-1-1,0 0 1,0 1-1,0-1 1,0 1-1,0-1 1,0 1-1,0 0 1,-1-1-1,1 1 1,0 0-1,0-1 1,-1 1-1,1 0 1,0 0-1,-1 0 1,1 0-1,-1 0 1,1-1-1,-1 1 1,1 0-1,-1 0 1,0 0-1,1 0 1,-1 1-1,0-1 1,0 0-1,0 1 1,4 42 711,-4-31-582,0-10-134,0 0 1,1 0-1,-1 1 0,1-1 0,-1 0 1,1 0-1,0 0 0,0 0 0,0 0 1,1 0-1,-1 0 0,1 0 0,0 0 0,0-1 1,-1 1-1,2-1 0,-1 1 0,0-1 1,0 0-1,1 0 0,0 0 0,-1 0 1,6 3-1,-5-4-337,0 0 1,1 0 0,-1-1-1,1 1 1,-1-1 0,1 1-1,-1-1 1,1 0 0,-1-1-1,1 1 1,-1 0 0,1-1-1,-1 0 1,6-2-1,3-5-4821,-11-2-3092,-4 6 2763</inkml:trace>
</inkml:ink>
</file>

<file path=ppt/ink/ink2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18.277"/>
    </inkml:context>
    <inkml:brush xml:id="br0">
      <inkml:brushProperty name="width" value="0.025" units="cm"/>
      <inkml:brushProperty name="height" value="0.025" units="cm"/>
    </inkml:brush>
  </inkml:definitions>
  <inkml:trace contextRef="#ctx0" brushRef="#br0">90 27 8360,'-10'5'4543,"-67"35"2231,74-35-4075,14-2-1594,20-2-64,-29-1-697,69-4 2268,121-22-1,-136 17-2522,3-4-518,-20 2-2634,10-3-8441,-37 11 5675</inkml:trace>
</inkml:ink>
</file>

<file path=ppt/ink/ink2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18.603"/>
    </inkml:context>
    <inkml:brush xml:id="br0">
      <inkml:brushProperty name="width" value="0.025" units="cm"/>
      <inkml:brushProperty name="height" value="0.025" units="cm"/>
    </inkml:brush>
  </inkml:definitions>
  <inkml:trace contextRef="#ctx0" brushRef="#br0">105 1 19603,'0'0'3849,"-5"9"-2397,-4 6-791,-13 23 1065,-22 52 0,40-79-1667,-1 0-1,2 1 1,-1-1-1,2 1 0,-1-1 1,2 1-1,-1 0 1,2 0-1,0 0 1,1 17-1,0-28-58,-1 0-1,0 1 1,1-1 0,-1 1-1,1-1 1,0 0 0,-1 1-1,1-1 1,0 0 0,0 0-1,0 0 1,0 1 0,0-1-1,0 0 1,0 0-1,0 0 1,0-1 0,1 1-1,-1 0 1,0 0 0,0-1-1,3 2 1,1-1-1,-1 0-1,1 0 0,-1 0 1,1 0-1,0-1 1,-1 0-1,8 0 1,-1-1-410,0 0-1,-1-1 1,1 0 0,-1-1 0,0 0 0,11-5-1,-13 3-843,1 0 0,-1 0-1,-1 0 1,1-1-1,6-7 1,10-12-5674</inkml:trace>
</inkml:ink>
</file>

<file path=ppt/ink/ink2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18.949"/>
    </inkml:context>
    <inkml:brush xml:id="br0">
      <inkml:brushProperty name="width" value="0.025" units="cm"/>
      <inkml:brushProperty name="height" value="0.025" units="cm"/>
    </inkml:brush>
  </inkml:definitions>
  <inkml:trace contextRef="#ctx0" brushRef="#br0">76 1 13196,'0'0'5510,"-39"65"-2884,27-35-1024,1 1-161,1 2-320,7-2-640,3-1-385,0-8-1281,15-5-1858,3-9-1762,9-5-4099</inkml:trace>
  <inkml:trace contextRef="#ctx0" brushRef="#br0" timeOffset="1">252 234 2947,'0'0'17072,"-27"69"-14894,16-40-1025,1 1-801,4-3-255,6 1-65,0-3-1506,6-6-2530,9-5-8327</inkml:trace>
</inkml:ink>
</file>

<file path=ppt/ink/ink2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19.292"/>
    </inkml:context>
    <inkml:brush xml:id="br0">
      <inkml:brushProperty name="width" value="0.025" units="cm"/>
      <inkml:brushProperty name="height" value="0.025" units="cm"/>
    </inkml:brush>
  </inkml:definitions>
  <inkml:trace contextRef="#ctx0" brushRef="#br0">168 1 12236,'0'0'10292,"-9"4"-8707,2-1-1305,1 1-1,-1 0 0,1 1 0,0-1 0,0 1 1,0 1-1,-7 8 0,11-11-230,-1-1-1,1 1 1,0 1 0,0-1-1,0 0 1,0 0 0,1 1-1,-1-1 1,1 1 0,0 0-1,0-1 1,1 1 0,-1 0-1,0-1 1,1 1 0,0 0 0,0 0-1,0-1 1,1 1 0,-1 0-1,2 4 1,-1-6-126,0 0 0,0-1 0,0 1 0,0 0 0,1-1 0,-1 1 1,0-1-1,1 1 0,-1-1 0,1 0 0,-1 0 0,1 0 0,0 1 0,-1-1 0,1-1 0,0 1 0,0 0 0,0 0 1,0-1-1,0 1 0,0-1 0,0 0 0,3 1 0,58 1-746,-38-3 406,-17 2 352,1 0 1,-1 1-1,0 0 0,0 0 0,-1 0 0,1 1 0,0 0 0,12 8 0,-18-10 86,-1 0 0,1-1 0,-1 1-1,1 1 1,-1-1 0,1 0-1,-1 0 1,0 0 0,0 1-1,1-1 1,-1 1 0,0-1 0,0 1-1,0-1 1,-1 1 0,1 0-1,0-1 1,0 1 0,-1 0-1,1 0 1,-1-1 0,0 1 0,0 0-1,1 0 1,-1 0 0,0 0-1,-1-1 1,1 1 0,0 0-1,0 0 1,-1 0 0,1-1 0,-1 1-1,1 0 1,-1 0 0,0-1-1,0 1 1,0-1 0,0 1 0,0-1-1,0 1 1,0-1 0,0 1-1,-1-1 1,-1 1 0,-5 6 372,0 0 0,-1-1 1,0-1-1,0 1 0,-1-1 1,1-1-1,-1 0 1,-1 0-1,-15 4 0,5-2 121,-1-2 0,1 0 0,-43 2 0,62-6-592,-1-1 0,0 0 0,0 0 0,1 0 0,-1 0 0,0-1-1,0 1 1,1-1 0,-1 1 0,0-1 0,1 0 0,-1 0 0,1 0 0,-1-1-1,1 1 1,-4-3 0,5 2-316,-1 0 0,0 0 0,0 0 0,1-1-1,0 1 1,-1-1 0,1 1 0,0-1 0,0 0 0,0 1-1,1-1 1,-1 0 0,1 0 0,-1 0 0,1 1 0,0-4-1,0-30-6283</inkml:trace>
</inkml:ink>
</file>

<file path=ppt/ink/ink2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19.619"/>
    </inkml:context>
    <inkml:brush xml:id="br0">
      <inkml:brushProperty name="width" value="0.025" units="cm"/>
      <inkml:brushProperty name="height" value="0.025" units="cm"/>
    </inkml:brush>
  </inkml:definitions>
  <inkml:trace contextRef="#ctx0" brushRef="#br0">1 14 15791,'0'0'4612,"52"-13"-3074,-27 13-1186,2 0-320,9 0-480,5 2-2883,4 1-5638</inkml:trace>
  <inkml:trace contextRef="#ctx0" brushRef="#br0" timeOffset="1">567 82 18866,'0'0'2883,"-42"71"-1474,38-43-993,4-1-288,0 1-96,3 2-1441,1-2-2242,4-5-3300</inkml:trace>
</inkml:ink>
</file>

<file path=ppt/ink/ink2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19.993"/>
    </inkml:context>
    <inkml:brush xml:id="br0">
      <inkml:brushProperty name="width" value="0.025" units="cm"/>
      <inkml:brushProperty name="height" value="0.025" units="cm"/>
    </inkml:brush>
  </inkml:definitions>
  <inkml:trace contextRef="#ctx0" brushRef="#br0">1 69 16400,'0'0'1227,"8"-8"215,-1 2-1077,0 1 1,0-1-1,0 1 1,1 1-1,0-1 1,0 1-1,0 1 0,1-1 1,-1 1-1,1 1 1,0-1-1,11 0 1,-16 2-261,116-6 2445,-110 7-2434,-1 1 0,1-1 0,-1 1-1,0 1 1,1 0 0,-1 0 0,0 1 0,0 0-1,-1 1 1,13 6 0,-20-10-118,0 1 0,1 0 1,-1 0-1,0 0 0,0 0 0,0 0 1,1 0-1,-1 0 0,0 0 0,0 0 0,-1 1 1,1-1-1,0 0 0,0 0 0,-1 1 1,1-1-1,0 1 0,-1-1 0,0 1 0,1-1 1,-1 1-1,0-1 0,0 1 0,1 1 1,-2-1 18,0 0 1,1 0 0,-1 1 0,0-1-1,0 0 1,0 0 0,0 0 0,-1 0-1,1 0 1,0 0 0,-1-1 0,0 1-1,1 0 1,-3 1 0,-8 6 315,0-1 1,0 0-1,-25 12 0,33-18-180,-39 24 463,43-26-629,-1 1 1,1-1 0,0 0-1,-1 1 1,1-1 0,0 0-1,-1 1 1,1-1 0,0 1-1,-1-1 1,1 1 0,0-1-1,0 1 1,-1-1 0,1 1 0,0-1-1,0 1 1,0-1 0,0 1-1,0-1 1,0 1 0,0-1-1,0 1 1,0-1 0,0 1-1,0-1 1,0 1 0,0 0 0,1 0-39,1 0 0,-1 0 0,0 0 0,0 0 0,0 0 0,1 0 0,-1-1 0,0 1 0,1 0 0,-1-1 0,1 1 0,-1-1 0,1 0 0,-1 1 0,1-1 0,1 0 0,36 5-1008,28 4-680,-62-8 1686,-1 1 0,0-1 0,0 0 0,0 1 0,0 0 0,0 0 0,-1 0 1,1 0-1,0 1 0,-1-1 0,0 1 0,5 4 0,-7-5 74,0-1 1,0 0-1,0 1 1,0-1-1,0 1 0,-1 0 1,1-1-1,0 1 1,-1-1-1,1 1 1,-1 0-1,0-1 1,1 1-1,-1 0 1,0 0-1,0-1 0,0 1 1,0 0-1,0-1 1,-1 1-1,1 0 1,-2 3-1,1-1 141,-1 0 0,0 0-1,-1-1 1,1 1 0,-1 0-1,0-1 1,0 0 0,-6 6-1,-5 3 524,0-2 0,-1 1-1,-22 10 1,35-21-663,-81 40 1571,76-38-1501,1 0 0,0 0-1,-1 0 1,0-1 0,1 0 0,-1 0 0,0-1 0,0 1-1,1-2 1,-1 1 0,-10-2 0,17 2-225,-1-1-1,1 1 1,-1 0 0,0-1 0,1 1-1,-1 0 1,1-1 0,-1 1-1,1-1 1,-1 1 0,1-1 0,-1 1-1,1-1 1,-1 1 0,1-1-1,0 1 1,-1-1 0,1 0 0,0 1-1,-1-1 1,1 1 0,0-1-1,0 0 1,0 1 0,0-1 0,0 0-1,0 1 1,0-1 0,0 0-1,0 0 1,0 1 0,0-1 0,0 0-1,0 1 1,0-1 0,0 1-1,1-1 1,-1 0 0,0 1 0,1-1-1,-1 0 1,0 1 0,1-1-1,-1 1 1,2-2 0,19-25-10883,0 12-888</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39.602"/>
    </inkml:context>
    <inkml:brush xml:id="br0">
      <inkml:brushProperty name="width" value="0.025" units="cm"/>
      <inkml:brushProperty name="height" value="0.025" units="cm"/>
    </inkml:brush>
  </inkml:definitions>
  <inkml:trace contextRef="#ctx0" brushRef="#br0">24 0 22966,'0'0'7110,"-23"62"-8038,33-50-3108,0-2-2274,-2-6-5509</inkml:trace>
</inkml:ink>
</file>

<file path=ppt/ink/ink2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20.364"/>
    </inkml:context>
    <inkml:brush xml:id="br0">
      <inkml:brushProperty name="width" value="0.025" units="cm"/>
      <inkml:brushProperty name="height" value="0.025" units="cm"/>
    </inkml:brush>
  </inkml:definitions>
  <inkml:trace contextRef="#ctx0" brushRef="#br0">33 1 23414,'0'0'4548,"-23"50"-2177,18-27-962,1-2-640,4 2-513,0-3-256,4-1-1025,4-3-1281,0-3-2146,-1-8-1378</inkml:trace>
</inkml:ink>
</file>

<file path=ppt/ink/ink2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20.705"/>
    </inkml:context>
    <inkml:brush xml:id="br0">
      <inkml:brushProperty name="width" value="0.025" units="cm"/>
      <inkml:brushProperty name="height" value="0.025" units="cm"/>
    </inkml:brush>
  </inkml:definitions>
  <inkml:trace contextRef="#ctx0" brushRef="#br0">0 1 17777,'0'0'11467,"31"1"-24440</inkml:trace>
</inkml:ink>
</file>

<file path=ppt/ink/ink2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21.560"/>
    </inkml:context>
    <inkml:brush xml:id="br0">
      <inkml:brushProperty name="width" value="0.025" units="cm"/>
      <inkml:brushProperty name="height" value="0.025" units="cm"/>
    </inkml:brush>
  </inkml:definitions>
  <inkml:trace contextRef="#ctx0" brushRef="#br0">42 86 3171,'0'-8'7159,"0"-33"-2215,0 6 2075,0 34-5220,-1 4-731,-6 33-456,-20 125 955,23-133-1744,2 0 1,1 0 0,5 48-1,-4-76 132,0 1 0,0-1 0,0 1 0,0-1 1,0 1-1,0 0 0,0-1 0,0 1 0,1-1 0,-1 1 0,0-1 0,0 1 0,0-1 0,1 1 0,-1-1 0,0 1 0,1-1 0,-1 1 0,0-1 0,1 1 1,-1-1-1,1 0 0,-1 1 0,0-1 0,1 0 0,-1 1 0,1-1 0,-1 0 0,1 1 0,0-1 0,-1 0 0,1 0 0,-1 0 0,1 0 0,-1 0 0,1 1 0,-1-1 1,1 0-1,0 0 0,-1 0 0,1 0 0,-1-1 0,1 1 0,-1 0 0,1 0 0,0 0 0,-1 0 0,1-1 0,-1 1 0,1 0 0,-1 0 0,1-1 0,0 1 1,1-2-111,1 0-1,-1 1 1,0-1 0,1 0 0,-1 0 0,0 0 0,0 0 0,0 0 0,2-4 0,4-11-320,1-1-1,-2 0 1,-1 0 0,8-32 0,7-78 1878,-20 122-1204,-5 95 3456,1-7-3215,2-69-799,-1-2 574,2 0 0,-1 0 0,3 20 0,9-5-3160,-10-25 2456,0 0 0,0 0 0,0 0 0,1 0 0,-1 0-1,0-1 1,0 1 0,0 0 0,1-1 0,-1 1 0,1-1 0,-1 1-1,0-1 1,1 1 0,-1-1 0,1 0 0,1 0 0,12 1-11774</inkml:trace>
</inkml:ink>
</file>

<file path=ppt/ink/ink2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21.933"/>
    </inkml:context>
    <inkml:brush xml:id="br0">
      <inkml:brushProperty name="width" value="0.025" units="cm"/>
      <inkml:brushProperty name="height" value="0.025" units="cm"/>
    </inkml:brush>
  </inkml:definitions>
  <inkml:trace contextRef="#ctx0" brushRef="#br0">0 0 18161,'0'0'6566</inkml:trace>
</inkml:ink>
</file>

<file path=ppt/ink/ink2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22.271"/>
    </inkml:context>
    <inkml:brush xml:id="br0">
      <inkml:brushProperty name="width" value="0.025" units="cm"/>
      <inkml:brushProperty name="height" value="0.025" units="cm"/>
    </inkml:brush>
  </inkml:definitions>
  <inkml:trace contextRef="#ctx0" brushRef="#br0">439 10 18033,'0'0'9177,"-12"-2"-8451,4 0-648,4 1-61,0 0-1,1 0 0,-1 0 1,0 0-1,0 1 0,0 0 1,0 0-1,0 0 0,0 0 1,0 0-1,1 1 1,-1 0-1,0 0 0,0 0 1,1 0-1,-1 1 0,0-1 1,1 1-1,-7 4 0,-22 19 240,-37 39-1,59-54-105,0 0 1,1 1-1,1 0 1,0 1-1,0 0 0,1 0 1,-8 20-1,15-31-142,-1 1 1,0 0-1,1 0 1,-1-1-1,1 1 0,-1 0 1,1 0-1,0 0 0,0 0 1,0-1-1,0 1 1,0 0-1,0 0 0,0 0 1,1 0-1,-1 0 0,1-1 1,-1 1-1,1 0 1,0 0-1,-1-1 0,1 1 1,2 1-1,-1-1 3,0 0 0,0-1 0,0 1 0,0-1 0,0 0 0,1 1 0,-1-1 0,0 0 0,1 0 0,-1-1 0,1 1 0,0 0 0,-1-1 0,5 1 0,7-1 45,1 0 0,-1-1 0,0 0 0,27-6 0,-12-1-302,47-17-1,-10-7-4150,-54 23 679,-8 1-1965,-3-2-5346</inkml:trace>
  <inkml:trace contextRef="#ctx0" brushRef="#br0" timeOffset="1">1 163 7847,'0'0'12556,"56"-6"-10250,-11-5-31,11 0-65,4-1-673,3 3-544,-6 0-673,-7 5-256,-10 2-256,-14 2-1185,-9 0-1025,-14 0-673</inkml:trace>
</inkml:ink>
</file>

<file path=ppt/ink/ink2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22.601"/>
    </inkml:context>
    <inkml:brush xml:id="br0">
      <inkml:brushProperty name="width" value="0.025" units="cm"/>
      <inkml:brushProperty name="height" value="0.025" units="cm"/>
    </inkml:brush>
  </inkml:definitions>
  <inkml:trace contextRef="#ctx0" brushRef="#br0">0 112 9353,'0'0'5541,"76"1"-2850,-14-7-321,14-11-512,9 0-929,2-2-513,-10 1-320,3 0-2018,-4 1-5381</inkml:trace>
</inkml:ink>
</file>

<file path=ppt/ink/ink2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2.106"/>
    </inkml:context>
    <inkml:brush xml:id="br0">
      <inkml:brushProperty name="width" value="0.025" units="cm"/>
      <inkml:brushProperty name="height" value="0.025" units="cm"/>
    </inkml:brush>
  </inkml:definitions>
  <inkml:trace contextRef="#ctx0" brushRef="#br0">14 0 9833,'0'0'7688,"-6"81"-7464,3-32-256,-1 6-353,4 0-640,0-3-896,0-10 31,5-7-2594</inkml:trace>
</inkml:ink>
</file>

<file path=ppt/ink/ink2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2.602"/>
    </inkml:context>
    <inkml:brush xml:id="br0">
      <inkml:brushProperty name="width" value="0.025" units="cm"/>
      <inkml:brushProperty name="height" value="0.025" units="cm"/>
    </inkml:brush>
  </inkml:definitions>
  <inkml:trace contextRef="#ctx0" brushRef="#br0">1 109 19378,'0'0'1639,"1"-10"-678,-1 7-892,0-1 0,0 1 0,1-1 0,0 1 0,0-1-1,0 1 1,0-1 0,0 1 0,0 0 0,1 0 0,0 0 0,0 0 0,0 0-1,0 0 1,0 0 0,0 1 0,1-1 0,-1 1 0,1-1 0,0 1 0,-1 0 0,1 0-1,0 0 1,0 1 0,1-1 0,-1 1 0,0-1 0,0 1 0,1 0 0,4-1-1,12-3 295,0 1 0,-1 0 0,2 1 0,-1 1 0,0 1 0,40 3 0,-52-2-355,-1 1 1,0 0-1,1 0 1,-1 1-1,0 0 0,0 0 1,0 0-1,-1 1 0,1 0 1,0 1-1,-1-1 1,0 1-1,0 0 0,0 1 1,0-1-1,-1 1 0,0 1 1,0-1-1,0 1 1,0-1-1,-1 1 0,5 9 1,-7-7 18,0-1-1,0 0 1,0 1 0,-1-1 0,0 1 0,-1-1 0,1 1 0,-2-1 0,1 1 0,-1 0-1,0-1 1,0 0 0,-1 1 0,0-1 0,-1 0 0,1 0 0,-1 0 0,-1 0-1,1 0 1,-1-1 0,0 1 0,-1-1 0,0 0 0,0 0 0,0-1 0,0 0 0,-9 7-1,13-12-122,29 4-2306,-26-4 2391,0 0 0,1 0 0,-1 0 0,0 0 0,0 0 0,0 0 0,0 1 0,0-1 0,0 1 0,1-1 0,-1 1 0,0 0 0,0 0 0,-1 0 0,4 1 0,-1 2 19,1 0 0,0 0 0,-1 0 0,0 1 0,0-1 0,0 1 0,0 0 0,-1 0 1,0 0-1,0 1 0,0-1 0,-1 1 0,1 0 0,-2-1 0,1 1 0,0 0 0,-1 0 0,0 0 0,-1 0 0,1 1 0,-1-1 0,0 0 1,-1 0-1,0 0 0,0 0 0,0 0 0,-4 11 0,3-10 256,-1 0 0,-1 0 0,1 0 1,-1 0-1,0 0 0,-1-1 0,0 0 0,0 0 0,0 0 1,-1 0-1,0-1 0,0 0 0,0 0 0,0-1 0,-1 1 1,0-1-1,0-1 0,0 0 0,0 0 0,0 0 0,-11 2 1,6-2-24,-1-2 0,1 1 0,-1-1 0,0-1 1,1 0-1,-1-1 0,-17-4 0,22 4-323,1-1 0,0 0 0,-1 0 0,1-1-1,0 0 1,1 0 0,-1-1 0,0 0 0,1 0 0,0 0-1,0-1 1,0 0 0,-7-9 0,12 14-51,1 0 0,0-1 1,-1 1-1,1 0 0,0-1 0,-1 1 0,1-1 0,0 1 1,0 0-1,-1-1 0,1 1 0,0-1 0,0 1 1,0-1-1,0 1 0,0-1 0,0 1 0,-1-1 0,1 1 1,0-1-1,0 1 0,0-1 0,1 1 0,-1-1 0,0 1 1,0-1-1,0 1 0,0-1 0,0 1 0,1 0 1,-1-1-1,0 1 0,0-1 0,1 1 0,-1-1 0,0 1 1,0 0-1,1-1 0,-1 1 0,1 0 0,-1-1 1,0 1-1,1 0 0,0-1 0,24-8-5802,-17 7 4042,20-7-5186</inkml:trace>
</inkml:ink>
</file>

<file path=ppt/ink/ink2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2.960"/>
    </inkml:context>
    <inkml:brush xml:id="br0">
      <inkml:brushProperty name="width" value="0.025" units="cm"/>
      <inkml:brushProperty name="height" value="0.025" units="cm"/>
    </inkml:brush>
  </inkml:definitions>
  <inkml:trace contextRef="#ctx0" brushRef="#br0">34 207 18065,'0'0'4281,"11"0"-2236,2 0-1903,-1-1-1,0 0 0,0-1 1,0 0-1,0-1 1,0 0-1,-1-1 1,1-1-1,-1 0 1,0 0-1,0-1 1,-1 0-1,0-1 1,0 0-1,11-11 1,-17 15 40,-1-1 0,0 0 1,0 0-1,0-1 0,0 1 0,-1 0 1,1-1-1,-1 0 0,0 0 1,0 0-1,-1 1 0,0-2 1,0 1-1,0 0 0,0-7 1,-1 9-127,0 1 0,0 0 1,-1 0-1,1-1 1,-1 1-1,0 0 1,0 0-1,0 0 1,0 0-1,0 0 0,0 0 1,0 0-1,0 0 1,-1 0-1,1 0 1,-1 0-1,0 1 0,1-1 1,-1 1-1,0-1 1,0 1-1,0 0 1,0 0-1,0 0 0,0 0 1,0 0-1,0 0 1,-1 1-1,1-1 1,0 1-1,0-1 0,-1 1 1,1 0-1,0 0 1,-4 0-1,-2 0-34,0 1-1,0 1 1,0-1-1,1 1 1,-1 0-1,1 1 1,-1 0-1,1 0 1,0 0-1,0 1 1,0 0-1,1 1 1,0-1-1,-1 1 0,2 0 1,-1 1-1,0 0 1,1 0-1,0 0 1,-6 11-1,2-5-8,1 1-1,0-1 0,2 1 1,-1 0-1,1 1 1,1 0-1,1 0 0,0 0 1,1 0-1,-3 22 0,6-32-52,0 0-1,0 0 0,0 0 1,1 0-1,-1 0 0,1 0 1,0 0-1,0 0 0,0 0 1,1 0-1,-1-1 0,1 1 1,0-1-1,0 1 0,0-1 1,1 0-1,-1 0 0,1 1 1,0-2-1,0 1 0,0 0 1,0-1-1,0 1 0,1-1 1,-1 0-1,0 0 0,1 0 1,0-1-1,0 1 0,6 1 1,1 0-799,0 0 0,0-1 0,0 0 1,13 0-1,44-4-8921,-34-2-1547</inkml:trace>
</inkml:ink>
</file>

<file path=ppt/ink/ink2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3.302"/>
    </inkml:context>
    <inkml:brush xml:id="br0">
      <inkml:brushProperty name="width" value="0.025" units="cm"/>
      <inkml:brushProperty name="height" value="0.025" units="cm"/>
    </inkml:brush>
  </inkml:definitions>
  <inkml:trace contextRef="#ctx0" brushRef="#br0">9 18 18033,'0'0'3337,"-1"11"-1522,-3 24 176,0 57 0,4-79-1865,1 0-1,0-1 1,1 1 0,0 0 0,1-1 0,1 1-1,0-1 1,10 23 0,-14-34-102,1 0 1,-1 0-1,1 0 0,-1 0 1,1-1-1,0 1 1,-1 0-1,1 0 0,0 0 1,-1-1-1,1 1 1,0 0-1,0 0 1,0-1-1,0 1 0,0-1 1,0 1-1,0-1 1,0 1-1,0-1 0,0 0 1,0 0-1,0 1 1,0-1-1,0 0 0,0 0 1,0 0-1,0 0 1,0 0-1,2 0 0,0-1 104,-1-1-1,1 1 1,-1 0-1,1-1 1,-1 0-1,0 1 1,0-1-1,0 0 1,0 0-1,0 0 0,3-4 1,4-7 599,0-1 1,13-28-1,-12 21-727,-1 1 0,-2-1 0,0-1 0,0 1 0,-2-1 0,-1 0 0,2-44 0,-9 70-1841,-5 15-5068,5-6-580</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0.164"/>
    </inkml:context>
    <inkml:brush xml:id="br0">
      <inkml:brushProperty name="width" value="0.025" units="cm"/>
      <inkml:brushProperty name="height" value="0.025" units="cm"/>
    </inkml:brush>
  </inkml:definitions>
  <inkml:trace contextRef="#ctx0" brushRef="#br0">175 132 12332,'1'-11'4030,"-1"4"-3708,1-6 1025,0 1-1,-1-1 0,0 1 0,-3-14 1,3 24-1201,0 0 0,0 1 0,0-1 0,0 1 0,-1-1 0,1 1 0,0-1 0,-1 1 0,1 0 0,-1-1 0,0 1 0,1-1 0,-1 1 0,0 0 0,0 0 0,0-1 0,0 1 0,0 0 0,0 0 0,0 0 0,0 0 0,0 0 0,-1 0 0,1 0 0,0 1 1,-1-1-1,1 0 0,0 1 0,-1-1 0,1 1 0,-1-1 0,1 1 0,-1 0 0,1 0 0,-1-1 0,1 1 0,-1 0 0,1 0 0,-1 1 0,0-1 0,1 0 0,-1 0 0,1 1 0,0-1 0,-1 1 0,-2 1 0,0 0-127,-1 1 0,1 0 0,0 0 0,0 0-1,1 0 1,-1 1 0,1-1 0,-1 1 0,1 0 0,0 0-1,1 0 1,-5 8 0,-25 60 14,29-65-33,-5 17 17,0 1-1,2-1 1,1 1 0,1 0 0,1 1 0,0 35-1,3-61-16,0 1-1,0 0 0,-1-1 1,1 1-1,0 0 0,0-1 1,1 1-1,-1-1 0,0 1 1,0 0-1,0-1 0,0 1 1,0-1-1,1 1 0,-1 0 1,0-1-1,1 1 0,-1-1 1,0 1-1,1-1 0,-1 1 0,0-1 1,1 1-1,-1-1 0,1 0 1,-1 1-1,1-1 0,-1 1 1,1-1-1,0 1 0,19-7 36,17-25 112,-15 2-70,30-49 1,10-16-73,-61 94-7,-1-1 0,0 1 1,0-1-1,0 1 1,1-1-1,-1 1 0,0-1 1,1 1-1,-1 0 0,0-1 1,1 1-1,-1-1 0,1 1 1,-1 0-1,1-1 1,-1 1-1,1 0 0,-1 0 1,0 0-1,1-1 0,-1 1 1,1 0-1,0 0 1,-1 0-1,1 0 0,-1 0 1,1 0-1,-1 0 0,1 0 1,-1 0-1,1 0 1,-1 0-1,1 0 0,-1 0 1,1 0-1,-1 1 0,2-1 1,7 23-123,-2 49-109,-7-58 214,43 677 2229,-42-674-2210,0-7 0,0 1 0,-1-1 0,0 0 0,-1 0 0,-3 17 0,4-25 0,-1-1 0,1 1 0,-1 0 0,0-1 0,0 1 0,1-1 0,-1 1 0,0-1 0,0 0 0,0 1 0,0-1 0,-1 0 0,1 0 0,0 0 0,0 0 0,-1 0 0,1 0 0,-1 0 0,1 0 0,-1 0 0,1-1 0,-1 1 0,1 0 0,-1-1 0,0 0 0,1 1 0,-1-1 0,0 0 0,1 0 0,-1 0 0,0 0 0,1 0 0,-1 0 0,0 0 0,1-1 0,-1 1 0,0-1 0,1 1 0,-1-1 0,-2-1 0,-4-1 0,0-1 0,1 0 0,-1-1 0,1 1 0,0-1 0,1-1 0,-1 1 0,1-1 0,0 0 0,0-1 0,1 0 0,0 1 0,-8-15 0,2 2 0,1-1 0,0 0 0,1-1 0,-6-25 0,10 30 0,1 0 0,1-1 0,0 1 0,2-1 0,0 0 0,0 1 0,2-1 0,4-33 0,-2 38 0,1-1 0,0 1 0,0-1 0,1 1 0,1 0 0,0 1 0,1 0 0,0 0 0,1 0 0,0 1 0,0 0 0,11-9 0,1-1-113,43-42-5342,-21 17-5088</inkml:trace>
</inkml:ink>
</file>

<file path=ppt/ink/ink2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3.658"/>
    </inkml:context>
    <inkml:brush xml:id="br0">
      <inkml:brushProperty name="width" value="0.025" units="cm"/>
      <inkml:brushProperty name="height" value="0.025" units="cm"/>
    </inkml:brush>
  </inkml:definitions>
  <inkml:trace contextRef="#ctx0" brushRef="#br0">153 0 13485,'0'0'13570,"-10"14"-13421,-15 25 421,1 1-1,-25 61 1,41-82-363,0 0 0,2 1 0,0 0 0,1 0 0,1 0 0,1 0 0,0 1 0,2 40 0,2-56-234,0 0 0,1 0 0,-1 0 1,1-1-1,0 1 0,0 0 0,1-1 0,-1 1 1,1-1-1,0 0 0,0 0 0,0 0 0,1 0 1,0-1-1,-1 1 0,1-1 0,1 0 0,-1 0 1,0-1-1,1 1 0,-1-1 0,1 0 0,0 0 1,-1 0-1,10 1 0,61 13-2911,-7-13-3624,-17-3-1749</inkml:trace>
</inkml:ink>
</file>

<file path=ppt/ink/ink2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4.107"/>
    </inkml:context>
    <inkml:brush xml:id="br0">
      <inkml:brushProperty name="width" value="0.025" units="cm"/>
      <inkml:brushProperty name="height" value="0.025" units="cm"/>
    </inkml:brush>
  </inkml:definitions>
  <inkml:trace contextRef="#ctx0" brushRef="#br0">1 0 19346,'0'0'3299,"0"50"-2626,0-18 96,0 3-417,1 5-288,4-3-192,1-1-1602,0-6-1633,-2-2-1025,-4-9-6438</inkml:trace>
</inkml:ink>
</file>

<file path=ppt/ink/ink2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4.481"/>
    </inkml:context>
    <inkml:brush xml:id="br0">
      <inkml:brushProperty name="width" value="0.025" units="cm"/>
      <inkml:brushProperty name="height" value="0.025" units="cm"/>
    </inkml:brush>
  </inkml:definitions>
  <inkml:trace contextRef="#ctx0" brushRef="#br0">1 44 11082,'0'0'7143,"8"-7"-5749,-1 3-1219,0-1 0,0 1 1,0 0-1,1 1 1,-1 0-1,1 0 1,0 0-1,0 1 1,0 0-1,0 1 1,0 0-1,0 0 0,0 1 1,11 0-1,24 0 156,-1 2-1,0 2 0,42 10 1,-68-11-321,-1 1 1,0 0-1,0 2 1,0 0-1,0 0 0,-1 1 1,0 1-1,-1 0 1,0 1-1,0 1 1,15 14-1,-24-20 60,1 1-1,-1 0 1,-1 0 0,1 0 0,-1 0-1,0 1 1,0-1 0,0 1-1,-1 0 1,0 0 0,0 0-1,0 0 1,-1 0 0,0 0 0,0 0-1,-1 0 1,0 1 0,0-1-1,0 0 1,-1 0 0,1 0-1,-2 1 1,1-1 0,-1 0 0,-2 6-1,0-2 231,-1-1 0,0 0 0,0 0 0,-1 0-1,0 0 1,-1-1 0,1 0 0,-2-1 0,1 1 0,-1-1 0,0-1-1,-1 1 1,1-2 0,-11 6 0,5-4-65,-1 0 0,1-2-1,-1 0 1,0 0 0,0-2-1,0 0 1,-1 0 0,1-2 0,-21 1-1,27-2-414,1-1-1,-1 0 0,0-1 1,0 0-1,0 0 0,1 0 1,-15-7-1,18 6-309,0 0 0,0 0 0,0 0 1,0-1-1,0 0 0,1 0 0,-1 0 0,1 0 0,0-1 0,1 1 0,-1-1 0,-3-7 1,5 8-445,1 1 0,-1-1 0,1 1 1,0-1-1,0 0 0,0 0 0,1 1 1,-1-1-1,1 0 0,0-5 1,0-11-9205</inkml:trace>
</inkml:ink>
</file>

<file path=ppt/ink/ink2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4.807"/>
    </inkml:context>
    <inkml:brush xml:id="br0">
      <inkml:brushProperty name="width" value="0.025" units="cm"/>
      <inkml:brushProperty name="height" value="0.025" units="cm"/>
    </inkml:brush>
  </inkml:definitions>
  <inkml:trace contextRef="#ctx0" brushRef="#br0">400 0 14157,'0'0'7672,"10"11"-6028,-1-2-1291,0 2 1,0-1-1,-1 1 0,-1 1 1,0-1-1,0 1 1,-1 0-1,-1 1 0,7 22 1,-7-11-111,-2 1 0,0 0-1,-2 0 1,-1 0 0,0 0 0,-2 0 0,-1 0 0,-1 0 0,-2 0 0,0-1-1,-1 0 1,-1 0 0,-2-1 0,0 0 0,-1-1 0,-18 26 0,6-12-359,-2-2 0,-1-1 0,-46 46 0,35-44-1890,-2-1-1,-62 41 1,19-26-7657</inkml:trace>
</inkml:ink>
</file>

<file path=ppt/ink/ink2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7.826"/>
    </inkml:context>
    <inkml:brush xml:id="br0">
      <inkml:brushProperty name="width" value="0.025" units="cm"/>
      <inkml:brushProperty name="height" value="0.025" units="cm"/>
    </inkml:brush>
  </inkml:definitions>
  <inkml:trace contextRef="#ctx0" brushRef="#br0">35 193 11563,'0'0'7751,"-6"-9"-5583,4 6-2081,-2-4 337,0 0 0,0-1-1,1 1 1,-5-13 0,7 17-316,0 0 0,1 0 0,-1-1 0,1 1 0,0 0 0,0 0 0,0 0 0,0-1 0,0 1 0,1 0 0,-1 0 0,1 0 0,0 0 0,0 0 0,0 0 0,0 0 0,1 0 0,-1 0 0,3-3 0,1 0-57,0-1-1,1 1 1,0 0-1,0 1 0,1-1 1,-1 1-1,1 1 1,0-1-1,1 1 0,8-4 1,-15 8-65,1-1 0,0 0 1,0 0-1,0 1 1,0-1-1,0 1 0,0 0 1,0-1-1,0 1 1,0 0-1,0 0 0,0 0 1,-1 0-1,1 1 1,0-1-1,0 0 0,0 1 1,0 0-1,0-1 0,0 1 1,0 0-1,-1 0 1,1 0-1,0 0 0,-1 0 1,1 0-1,-1 1 1,1-1-1,-1 1 0,1-1 1,-1 1-1,0-1 1,0 1-1,0-1 0,0 1 1,0 0-1,0 0 1,0 0-1,-1 0 0,1-1 1,-1 1-1,1 0 0,-1 0 1,0 0-1,0 0 1,0 3-1,4 71-108,-4-62 145,0-1 0,0 1 0,1-1 0,1 1 0,5 17 0,-7-29-20,1 0 0,0 0 0,0 0 0,1 0 0,-1 0 0,0 0 0,1-1-1,-1 1 1,1 0 0,-1-1 0,1 1 0,0-1 0,0 0 0,0 0 0,0 0 0,-1 1 0,2-2 0,-1 1 0,0 0 0,0 0 0,0-1-1,0 1 1,0-1 0,0 0 0,1 1 0,-1-1 0,0 0 0,0 0 0,1-1 0,-1 1 0,0 0 0,0-1 0,4-1 0,4 0 36,-1-1 1,1 0 0,-1 0 0,0-1 0,0-1 0,11-6 0,-1-2 30,-1-1 0,0-1 0,22-23 0,-34 32-37,0-1 0,0 0 0,0 0-1,-1 0 1,0-1 0,-1 0-1,0 0 1,0 0 0,-1 0-1,1-1 1,2-14 0,-6 23-41,0 1 1,-1-1-1,1 0 1,0 0-1,0 1 1,0-1 0,-1 0-1,1 0 1,0 1-1,0-1 1,-1 0-1,1 0 1,0 0 0,0 0-1,-1 0 1,1 1-1,0-1 1,-1 0-1,1 0 1,0 0-1,-1 0 1,1 0 0,0 0-1,0 0 1,-1 0-1,1 0 1,0 0-1,-1 0 1,1 0-1,0 0 1,-1 0 0,1 0-1,0-1 1,-1 1-1,1 0 1,0 0-1,0 0 1,-1 0-1,1-1 1,0 1 0,0 0-1,-1 0 1,1 0-1,0-1 1,0 1-1,0 0 1,-1 0-1,1-1 1,0 1 0,0 0-1,0-1 1,0 1-1,0 0 1,0 0-1,0-1 1,-1 1-1,1 0 1,0-1 0,0 1-1,0 0 1,0-1-1,0 1 1,0 0-1,1-1 1,-1 1-1,-20 18-1032,4 3-433,-27 31-6589,23-33 690</inkml:trace>
</inkml:ink>
</file>

<file path=ppt/ink/ink2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8.153"/>
    </inkml:context>
    <inkml:brush xml:id="br0">
      <inkml:brushProperty name="width" value="0.025" units="cm"/>
      <inkml:brushProperty name="height" value="0.025" units="cm"/>
    </inkml:brush>
  </inkml:definitions>
  <inkml:trace contextRef="#ctx0" brushRef="#br0">0 117 3619,'0'0'18386,"82"5"-16657,-36-21-287,8-4-417,1-3-673,-2 3-288,-7 3-64,-9 3-416,-8 6-1154,-11 4-1569,-13 4-1345</inkml:trace>
</inkml:ink>
</file>

<file path=ppt/ink/ink2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9.005"/>
    </inkml:context>
    <inkml:brush xml:id="br0">
      <inkml:brushProperty name="width" value="0.025" units="cm"/>
      <inkml:brushProperty name="height" value="0.025" units="cm"/>
    </inkml:brush>
  </inkml:definitions>
  <inkml:trace contextRef="#ctx0" brushRef="#br0">263 1 14958,'0'0'7682,"-4"9"-7570,1 1-110,0-1-1,0 1 1,1-1-1,1 1 1,0 0 0,0 0-1,0 0 1,1 0-1,1 0 1,0-1-1,0 1 1,1 0 0,0 0-1,1-1 1,0 1-1,8 16 1,1-8 22,1-1 1,0 0-1,1-1 0,1 0 1,32 25-1,9 10 241,-54-50-242,-1 1 1,1-1-1,-1 1 1,1-1-1,-1 1 1,0 0-1,1 0 1,-1-1-1,0 1 1,0 0-1,0 0 1,-1 0-1,1 0 1,0 0-1,-1 1 1,1-1-1,-1 0 1,0 0-1,0 0 1,0 0-1,0 1 1,0 2-1,-1-3 14,0 1-1,0 0 1,-1-1-1,1 1 0,-1-1 1,1 1-1,-1-1 1,0 0-1,0 1 0,0-1 1,0 0-1,-1 0 1,1-1-1,-4 3 0,-8 4 47,0 0 0,-1-1 0,0-1-1,-26 7 1,2-3 369,0-2 0,-1-2 0,0-2 0,0-1 0,-62-4 0,101 1-416,0 0 0,-1 0 0,1 0 0,0 0 0,0 0 0,-1 0 0,1 0 0,0 0 0,0-1 0,-1 1-1,1-1 1,0 1 0,0 0 0,0-1 0,0 0 0,0 1 0,0-1 0,0 0 0,0 0 0,0 1 0,0-1 0,-1-1 0,2 1-22,0 0 0,0 0 0,0 0 0,0 0 0,0 0 0,0 0 0,1 0 0,-1 0 0,0 1 0,0-1 1,1 0-1,-1 0 0,1 0 0,-1 0 0,1 1 0,-1-1 0,1 0 0,-1 0 0,1 1 0,0-1 0,1-1 0,5-4-13,0 0 1,0 1-1,1-1 0,13-6 0,131-57 11,-81 39 36,0-4 0,83-53-1,-145 81-6,-1 0 1,0-1-1,0 0 0,-1 0 0,0 0 0,0-1 0,-1 0 1,0 0-1,-1-1 0,7-11 0,-11 17 0,1 0 0,-1-1 0,0 1 0,0 0 1,-1 0-1,1 0 0,-1 0 0,1-1 0,-1 1 0,0 0 0,0-1 0,-1 1 0,1 0 0,-1 0 1,1 0-1,-1-1 0,0 1 0,0 0 0,-1 0 0,1 0 0,0 0 0,-1 0 0,0 1 0,0-1 1,0 0-1,0 1 0,0 0 0,0-1 0,-1 1 0,1 0 0,-1 0 0,1 0 0,-1 0 0,0 1 1,-3-2-1,-7-4-10,1 1 1,-2 1 0,1 0 0,0 1-1,-1 1 1,0 0 0,0 0 0,-14 1-1,-4 0 27,0 1 0,-47 6 0,77-5-148,-1 0 1,1 1-1,-1-1 1,1 0 0,-1 1-1,1-1 1,-1 1-1,1 0 1,-1 0 0,1 0-1,0 0 1,-1 0-1,1 0 1,0 1-1,0-1 1,0 1 0,0 0-1,0-1 1,-3 5-1,5-6-45,1 0 0,-1 1-1,0-1 1,0 1-1,0-1 1,0 1 0,1-1-1,-1 0 1,0 1-1,0-1 1,1 1 0,-1-1-1,0 0 1,1 1 0,-1-1-1,0 0 1,1 0-1,-1 1 1,0-1 0,1 0-1,-1 0 1,1 1-1,-1-1 1,0 0 0,1 0-1,-1 0 1,1 0-1,-1 0 1,1 0 0,-1 0-1,1 0 1,-1 0-1,0 0 1,1 0 0,0 0-1,21 1-2115,-19-1 1604,31 0-3789,8 0-1992</inkml:trace>
</inkml:ink>
</file>

<file path=ppt/ink/ink2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9.391"/>
    </inkml:context>
    <inkml:brush xml:id="br0">
      <inkml:brushProperty name="width" value="0.025" units="cm"/>
      <inkml:brushProperty name="height" value="0.025" units="cm"/>
    </inkml:brush>
  </inkml:definitions>
  <inkml:trace contextRef="#ctx0" brushRef="#br0">308 0 16720,'-10'2'1607,"-6"2"-1086,1 1 1,-1 1 0,1 0 0,0 1 0,1 1 0,-1 1-1,1 0 1,1 0 0,0 1 0,1 1 0,-1 0-1,2 1 1,0 0 0,0 1 0,-10 17 0,12-17-389,0 0 1,1 0-1,1 1 0,0 0 1,1 0-1,0 1 1,1 0-1,1 0 1,0 0-1,1 1 1,1-1-1,0 1 1,1-1-1,1 1 1,1 0-1,4 28 1,-4-39-113,1-1-1,0 1 1,0 0 0,1-1 0,-1 0 0,1 1 0,0-1 0,0 0 0,1 0 0,-1-1-1,1 1 1,0-1 0,0 0 0,0 0 0,0 0 0,0 0 0,1-1 0,-1 1-1,1-1 1,0 0 0,0-1 0,-1 1 0,1-1 0,0 0 0,0 0 0,6 0 0,4 0 91,-1 1 0,1-2 1,0 0-1,-1-1 0,1 0 1,-1-2-1,0 1 0,16-6 1,-17 3-33,-1 0 1,0-1-1,0 0 1,0-1-1,0-1 1,-1 0-1,-1 0 1,1-1-1,-1 0 1,-1-1-1,0 0 1,0 0-1,-1-1 1,8-14-1,-9 14-19,-2 1 1,1-1-1,-1 0 0,-1-1 0,0 1 0,-1-1 0,0 0 1,-1 0-1,0 0 0,-1 0 0,0 0 0,-1 0 0,-1 0 1,1-1-1,-2 1 0,-3-13 0,2 16-265,-1 0 1,0 1-1,0 0 0,-1 0 1,0 0-1,-1 0 0,0 1 0,0 0 1,0 0-1,-1 0 0,0 1 1,0 0-1,-1 1 0,1 0 1,-1 0-1,-1 0 0,1 1 1,-1 0-1,1 1 0,-1 0 0,0 0 1,0 1-1,-12-2 0,13 3-190,-1 0 0,1 0-1,0 1 1,-1 0 0,1 0-1,0 1 1,0 0-1,-1 1 1,1-1 0,0 2-1,-14 5 1,16-5 114,1 0 1,0 0-1,0 0 1,0 1-1,1 0 0,-1 0 1,1 0-1,0 0 1,0 1-1,0 0 0,0 0 1,1 0-1,0 0 1,0 0-1,1 1 0,-1-1 1,-2 10-1,1 4-11747</inkml:trace>
</inkml:ink>
</file>

<file path=ppt/ink/ink2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2.833"/>
    </inkml:context>
    <inkml:brush xml:id="br0">
      <inkml:brushProperty name="width" value="0.025" units="cm"/>
      <inkml:brushProperty name="height" value="0.025" units="cm"/>
    </inkml:brush>
  </inkml:definitions>
  <inkml:trace contextRef="#ctx0" brushRef="#br0">0 0 13997,'0'0'3684,"4"84"-2916,-4-43 1,0 7-384,0-2-193,0 2-160,4-3 0,1-4-160,2-4-929,-4-10-1570,-3-6-1377,0-11-1601</inkml:trace>
</inkml:ink>
</file>

<file path=ppt/ink/ink2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3.345"/>
    </inkml:context>
    <inkml:brush xml:id="br0">
      <inkml:brushProperty name="width" value="0.025" units="cm"/>
      <inkml:brushProperty name="height" value="0.025" units="cm"/>
    </inkml:brush>
  </inkml:definitions>
  <inkml:trace contextRef="#ctx0" brushRef="#br0">1 134 14446,'0'0'1569,"0"-10"-517,0 6-975,1 0 0,-1 0 1,1 0-1,-1 0 0,1 0 1,0 0-1,1 0 0,-1 0 1,1 1-1,0-1 0,0 0 1,0 1-1,0-1 0,0 1 0,1 0 1,-1 0-1,1 0 0,0 0 1,0 0-1,0 1 0,1-1 1,-1 1-1,1 0 0,-1 0 1,1 0-1,6-2 0,12-4 156,1 1 1,-1 2-1,1 0 0,0 1 1,0 1-1,0 1 0,0 2 0,1 0 1,27 4-1,-48-4-231,0 1-1,1-1 1,-1 1 0,0-1 0,0 1-1,0 0 1,0 0 0,0 0-1,0 1 1,0-1 0,0 1 0,0 0-1,-1 0 1,1-1 0,-1 2-1,1-1 1,-1 0 0,0 0 0,0 1-1,0-1 1,0 1 0,0 0-1,-1 0 1,3 5 0,-3-4 6,0 0 0,0 0 0,-1 0 0,0 0 0,1 0 0,-2 0 0,1 1 0,0-1 0,-1 0 0,0 0 0,0 0 0,0-1 0,0 1 0,-1 0 0,1 0 0,-1-1 0,0 1 0,0-1 0,-3 5 0,-12 12 77,0-1 1,-1-1-1,-1 0 1,0-2-1,-1 0 0,-1-1 1,-33 17-1,55-29-266,11-3 75,14-3 35,-7 0 102,0-1-100,0 1 1,1 1 0,-1 1 0,32 1-1,-47 0 48,-1 1 0,1-1-1,0 1 1,-1 0 0,1-1 0,-1 2-1,1-1 1,-1 0 0,1 1-1,-1 0 1,0-1 0,0 1-1,0 1 1,0-1 0,0 0 0,0 1-1,0-1 1,-1 1 0,0 0-1,1 0 1,-1 0 0,0 0-1,0 0 1,-1 1 0,1-1-1,-1 0 1,1 1 0,-1-1 0,0 1-1,0 5 1,1 0-15,-1 0 0,-1-1 0,0 1 1,0 0-1,0 0 0,-1-1 0,-1 1 0,-4 16 0,3-16 329,0-1-1,-1 1 0,-1-1 0,1 0 0,-1 0 0,-1-1 0,1 1 0,-1-1 1,-1 0-1,1-1 0,-1 0 0,-10 7 0,4-4 187,-1 0 0,0-1 1,-1-1-1,0 0 0,0-1 0,0-1 1,-1 0-1,0-2 0,0 1 0,0-2 1,0 0-1,-19 0 0,32-3-498,0 1-1,0 0 1,0-1 0,0 0 0,0 1-1,0-1 1,0 0 0,0 0-1,1-1 1,-1 1 0,0-1-1,1 1 1,-1-1 0,1 0 0,0 0-1,-1 0 1,1 0 0,0 0-1,0-1 1,1 1 0,-1-1-1,0 1 1,1-1 0,-1 0-1,1 1 1,0-1 0,0 0 0,0 0-1,0 0 1,0-3 0,1 4-297,-1-1 0,1 0 1,0 0-1,0 1 0,0-1 1,1 0-1,-1 1 0,0-1 1,1 0-1,0 1 0,0-1 1,0 1-1,0-1 0,0 1 1,0-1-1,0 1 0,1 0 1,-1-1-1,1 1 0,0 0 1,4-3-1,37-28-9485,-19 14-1618</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1.581"/>
    </inkml:context>
    <inkml:brush xml:id="br0">
      <inkml:brushProperty name="width" value="0.025" units="cm"/>
      <inkml:brushProperty name="height" value="0.025" units="cm"/>
    </inkml:brush>
  </inkml:definitions>
  <inkml:trace contextRef="#ctx0" brushRef="#br0">147 371 5605,'2'-9'999,"0"2"-169,11-48 5088,-12 51-5254,0 0-1,-1-1 1,0 1 0,1 0-1,-1-1 1,-1 1 0,1 0-1,-1-1 1,1 1 0,-1 0-1,-3-7 1,3 10-503,1 0 1,-1 0-1,0 0 0,0 0 1,0 0-1,0 0 0,0 0 0,0 0 1,-1 0-1,1 0 0,0 1 1,0-1-1,-1 0 0,1 1 0,0-1 1,-1 1-1,1 0 0,0-1 1,-1 1-1,1 0 0,0 0 0,-1 0 1,1 0-1,-1 0 0,1 0 1,-1 0-1,1 0 0,0 1 0,-1-1 1,1 0-1,0 1 0,-1 0 0,1-1 1,0 1-1,0-1 0,-1 1 1,1 0-1,-1 1 0,-3 1-6,0 1-1,0-1 1,0 1 0,1 0-1,-1 0 1,1 0 0,-6 8-1,0 6 133,1 0 0,0 0 0,2 0 0,0 1-1,1 0 1,0 1 0,2 0 0,0-1 0,2 1-1,-1 28 1,3-48-278,0 0-1,0 0 0,0 0 1,0 1-1,-1-1 0,1 0 1,0 0-1,0 1 0,0-1 1,0 0-1,0 0 0,0 0 1,0 1-1,0-1 0,1 0 1,-1 0-1,0 0 0,0 1 1,0-1-1,0 0 0,0 0 1,0 1-1,0-1 0,0 0 1,1 0-1,-1 0 0,0 0 1,0 1-1,0-1 1,0 0-1,1 0 0,-1 0 1,0 0-1,0 0 0,0 0 1,0 1-1,1-1 0,-1 0 1,0 0-1,0 0 0,1 0 1,-1 0-1,0 0 0,0 0 1,0 0-1,1 0 0,-1 0 1,0 0-1,0 0 0,1 0 1,-1 0-1,0 0 0,0 0 1,0 0-1,1-1 0,-1 1 1,16-13 154,13-21-60,10-26-74,-23 33-30,1 2 1,1 0 0,1 1-1,28-27 1,-46 50 0,1-1 0,-1 1 0,1 0 0,0-1 0,-1 1 0,1 0 0,0 0 0,0 0 0,0 0 0,0 0 0,0 0 0,0 1 0,0-1 0,0 1 0,0-1 0,0 1 0,1 0 0,2 0 0,-3 0 0,-1 1 0,0-1 0,1 1 0,-1 0 0,1 0 0,-1-1 0,0 1 0,0 0 0,0 0 0,1 0 0,-1 0 0,0 1 0,0-1 0,0 0 0,0 0 0,-1 1 0,1-1 0,0 0 0,0 3 0,3 7 0,0 1 0,-1 0 0,-1-1 0,0 1 0,0 13 0,-1-20 0,5 184 0,7-270 0,-11 51 0,1-24 0,-6-88 0,0 127 0,0 27 0,0 24 0,3-31 0,1 0 0,-1 0 0,1-1 0,-1 1 0,1 0 0,1 0 0,-1 0 0,1-1 0,-1 1 0,2 0 0,-1-1 0,0 0 0,4 6 0,-5-9 0,0 0 0,0 0 0,0 0 0,0 0 0,0-1 0,0 1 0,1 0 0,-1 0 0,0-1 0,0 1 0,0-1 0,1 1 0,-1-1 0,0 1 0,1-1 0,-1 0 0,1 0 0,-1 0 0,3 0 0,-2 0 0,1-1 0,0 1 0,-1-1 0,1 0 0,-1 0 0,0-1 0,1 1 0,-1 0 0,0-1 0,0 1 0,1-1 0,-1 0 0,-1 1 0,3-4 0,14-14 0,-1-1 0,-1-1 0,0-1 0,22-45 0,-29 52 0,-2-2 0,0 1 0,-1-1 0,-1 1 0,-1-2 0,0 1 0,-1 0 0,1-24 0,-4 41 0,0 0 0,0-1 0,0 1 0,0 0 0,0 0 0,0 0 0,0 0 0,0 0 0,0 0 0,0 0 0,0 0 0,0-1 0,0 1 0,0 0 0,0 0 0,0 0 0,0 0 0,0 0 0,0 0 0,0 0 0,0-1 0,0 1 0,0 0 0,0 0 0,0 0 0,0 0 0,0 0 0,0 0 0,0 0 0,-1 0 0,1 0 0,0 0 0,0-1 0,0 1 0,0 0 0,0 0 0,0 0 0,0 0 0,0 0 0,0 0 0,-1 0 0,1 0 0,0 0 0,0 0 0,0 0 0,0 0 0,0 0 0,0 0 0,0 0 0,0 0 0,-1 0 0,1 0 0,0 0 0,0 0 0,0 0 0,0 0 0,0 0 0,0 0 0,0 0 0,0 0 0,-1 0 0,1 0 0,0 1 0,0-1 0,0 0 0,0 0 0,0 0 0,0 0 0,0 0 0,-10 11 0,-6 15 0,0 5 0,1 1 0,2 1 0,1 1 0,2 0 0,1 0 0,-8 60 0,17-92-2,-1 0 0,1 0 0,0 0 0,0 0 0,1 0 0,-1 0 0,0 0 0,1 0 0,-1-1 0,1 1 0,0 0 0,-1 0 0,1 0 0,0 0 0,0-1 0,0 1 0,0 0 0,1-1 0,-1 1 1,0-1-1,1 1 0,-1-1 0,3 2 0,0-1-20,-1-1 0,0 1 1,1-1-1,0 0 0,-1 0 1,1 0-1,0-1 1,-1 1-1,1-1 0,0 0 1,6 0-1,8-3-350,-1 1 0,1-2 0,-1 0 0,21-9 0,27-14-11133,-42 11 482</inkml:trace>
</inkml:ink>
</file>

<file path=ppt/ink/ink2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3.688"/>
    </inkml:context>
    <inkml:brush xml:id="br0">
      <inkml:brushProperty name="width" value="0.025" units="cm"/>
      <inkml:brushProperty name="height" value="0.025" units="cm"/>
    </inkml:brush>
  </inkml:definitions>
  <inkml:trace contextRef="#ctx0" brushRef="#br0">41 204 18610,'0'0'4505,"9"-7"-4313,-2 2-170,0 0 0,-1 0 0,0-1 0,0 0 0,0 0 0,-1 0 0,0-1 0,0 1 0,-1-1 0,0-1 0,0 1 0,0 0 0,-1-1 0,0 0 0,-1 0 0,0 0-1,2-13 1,-4 17 15,1-1-1,-1 1 0,-1-1 0,1 0 1,-1 1-1,0-1 0,0 1 0,0-1 1,-2-4-1,3 9-19,-1-1 0,1 0 0,-1 0 0,1 0 0,-1 1 0,1-1 0,-1 0 0,1 1 0,-1-1 0,0 0 0,1 1 0,-1-1 0,0 1 0,0-1 0,1 1 0,-1-1 0,0 1 0,0 0 0,0-1 0,0 1 0,0 0 0,-1 0 6,0 0 1,1 0 0,-1 0-1,0 1 1,1-1-1,-1 1 1,1-1-1,-1 1 1,1-1 0,-1 1-1,1 0 1,-1 0-1,1 0 1,0 0-1,-1 0 1,0 1 0,-5 5 23,1 0 1,0 0 0,0 1 0,1 0 0,0 0 0,0 0 0,1 1 0,0-1 0,1 1 0,-4 13 0,0 3 79,1 0 0,-4 43-1,8-57-117,2 0-1,-1 1 1,2-1 0,-1 0-1,2 1 1,-1-1 0,2 0-1,5 19 1,-7-27-141,1 0 0,-1 0-1,1 0 1,0 0 0,0 0 0,0 0 0,0-1 0,0 1 0,0-1-1,1 0 1,-1 0 0,1 0 0,0 0 0,-1 0 0,1 0 0,0 0-1,0-1 1,0 0 0,0 0 0,1 1 0,-1-2 0,0 1 0,0 0 0,1-1-1,-1 1 1,0-1 0,1 0 0,-1 0 0,0-1 0,1 1 0,-1 0-1,0-1 1,6-2 0,-5 2-314,0-1 0,0 1 0,0-1 0,-1 0-1,1 0 1,-1 0 0,1-1 0,-1 1 0,0-1 0,0 0 0,0 0 0,0 0-1,4-6 1,16-22-4518</inkml:trace>
</inkml:ink>
</file>

<file path=ppt/ink/ink2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4.043"/>
    </inkml:context>
    <inkml:brush xml:id="br0">
      <inkml:brushProperty name="width" value="0.025" units="cm"/>
      <inkml:brushProperty name="height" value="0.025" units="cm"/>
    </inkml:brush>
  </inkml:definitions>
  <inkml:trace contextRef="#ctx0" brushRef="#br0">31 45 12684,'0'0'1377,"-3"11"107,-1 5-760,-2 9 642,0 0 0,1 0 1,-1 41-1,6-59-1148,0 0 0,0-1 1,1 1-1,0 0 0,0-1 0,1 1 1,0-1-1,4 11 0,-4-14-214,0 0 0,-1 0 0,1 0 0,0-1 0,0 1 0,1-1-1,-1 0 1,0 1 0,1-1 0,0 0 0,-1 0 0,1-1 0,0 1-1,0 0 1,0-1 0,0 0 0,0 0 0,5 2 0,-6-3 156,0 0 1,0 1 0,0-1-1,0 0 1,0 0 0,0 0-1,0 0 1,0-1 0,0 1-1,0 0 1,0-1-1,0 0 1,0 1 0,0-1-1,-1 0 1,1 0 0,0 0-1,-1 0 1,4-2 0,-2 0 55,1-1 0,0 0 0,-1 0 0,0 0 0,0 0 0,0-1 0,3-6 0,3-9 226,0-1 1,8-37 0,-14 47-263,3-15-77,-1 0 1,-1-1-1,-1 0 1,-1-31-1,-4 79-16545,2-11 3844</inkml:trace>
</inkml:ink>
</file>

<file path=ppt/ink/ink2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4.387"/>
    </inkml:context>
    <inkml:brush xml:id="br0">
      <inkml:brushProperty name="width" value="0.025" units="cm"/>
      <inkml:brushProperty name="height" value="0.025" units="cm"/>
    </inkml:brush>
  </inkml:definitions>
  <inkml:trace contextRef="#ctx0" brushRef="#br0">132 1 12876,'0'0'9540,"0"14"-8574,-2 10-806,-1 0 0,-1 0 1,-1-1-1,-1 1 0,-1-1 0,-13 27 0,0-3-96,2-5 329,-14 45 1,28-76-352,1 1 1,1 0-1,0-1 1,0 1-1,1 0 1,1 0-1,0 0 1,0 0 0,3 13-1,-2-23-86,0 0 1,0 0-1,0 1 0,1-1 0,-1 0 0,0 0 1,1 0-1,-1-1 0,1 1 0,0 0 1,-1 0-1,1-1 0,0 0 0,0 1 0,0-1 1,0 0-1,0 0 0,1 0 0,-1 0 1,0 0-1,0 0 0,1-1 0,-1 1 1,1-1-1,-1 1 0,0-1 0,1 0 0,4 0 1,1 0-540,1 0 0,0-1 0,0 0 0,0 0 1,-1-1-1,16-5 0,15-13-3501,-1-6-2044</inkml:trace>
</inkml:ink>
</file>

<file path=ppt/ink/ink2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6.619"/>
    </inkml:context>
    <inkml:brush xml:id="br0">
      <inkml:brushProperty name="width" value="0.025" units="cm"/>
      <inkml:brushProperty name="height" value="0.025" units="cm"/>
    </inkml:brush>
  </inkml:definitions>
  <inkml:trace contextRef="#ctx0" brushRef="#br0">415 62 12332,'0'-3'445,"0"1"0,0 0 0,0-1 0,-1 1 0,1-1 0,0 1 0,-1-1 0,1 1 0,-1 0 0,0-1 0,0 1 0,0 0 0,0 0 0,0 0 0,-1 0 0,1 0 0,-1 0 0,1 0 0,-1 0 0,0 0 0,-3-2 0,2 2-210,-1 1-1,1-1 1,0 1-1,-1 0 1,1 0-1,-1 0 1,1 1-1,-1-1 1,1 1-1,-1 0 1,0 0-1,1 0 1,-6 1-1,-3 1-156,-1 1-1,1 0 1,-1 1-1,1 0 0,1 1 1,-1 0-1,-15 10 1,-35 32 599,59-45-663,1 0 1,-1 0-1,1 0 0,0 0 1,0 1-1,0-1 1,0 1-1,0-1 1,1 1-1,-1-1 0,1 1 1,-1 0-1,1 0 1,0 0-1,0 0 1,1 0-1,-1 0 0,0 0 1,1 0-1,0 0 1,0 0-1,0 4 1,1-6-16,0 0 1,0 0-1,-1 0 1,1 1-1,1-2 1,-1 1 0,0 0-1,0 0 1,0 0-1,0 0 1,1-1-1,-1 1 1,0-1 0,1 1-1,-1-1 1,0 1-1,1-1 1,-1 0 0,1 1-1,-1-1 1,0 0-1,1 0 1,1 0-1,42-1 66,-33 0-77,-2 1-115,1-1-1,-1-1 1,1 0-1,-1 0 1,0-1-1,0 0 1,0-1-1,12-6 1,-22 10 132,-1 0 1,1 0 0,0 0-1,0 0 1,0 0 0,0 0-1,-1 0 1,1 0 0,0 0-1,0 0 1,0 0 0,0-1-1,0 1 1,0 0 0,0 0-1,-1 0 1,1 0 0,0 0-1,0-1 1,0 1 0,0 0-1,0 0 1,0 0 0,0 0-1,0 0 1,0-1 0,0 1-1,0 0 1,0 0 0,0 0-1,0 0 1,0-1 0,0 1-1,0 0 1,0 0 0,0 0-1,0 0 1,0-1 0,0 1-1,0 0 1,0 0 0,0 0-1,0 0 1,0 0 0,1-1-1,-1 1 1,0 0 0,0 0-1,0 0 1,0 0 0,0 0-1,0 0 1,1 0 0,-1-1-1,0 1 1,0 0 0,0 0-1,0 0 1,0 0 0,1 0-1,-1 0 1,0 0 0,0 0-1,0 0 1,0 0 0,1 0-1,-1 0 1,-22-3 245,-31 4 228,20 8 139,0 1-1,1 2 1,1 1-1,0 2 1,-50 31-1,81-45-615,-1-1 1,0 1-1,1-1 0,-1 1 0,0-1 1,1 1-1,-1-1 0,1 1 0,-1 0 0,1-1 1,-1 1-1,1 0 0,-1 0 0,1-1 1,0 1-1,-1 0 0,1 0 0,0-1 1,0 1-1,0 0 0,0 0 0,-1 0 1,1 0-1,0-1 0,0 1 0,0 0 1,1 0-1,-1 0 0,0 0 0,0-1 0,0 1 1,1 0-1,-1 0 0,0-1 0,1 1 1,-1 0-1,0 0 0,1-1 0,-1 1 1,1 0-1,0-1 0,-1 1 0,1-1 1,-1 1-1,1-1 0,1 2 0,37 28-127,-31-25 44,0 0-319,1 0 1,0 0-1,1-1 1,-1 0-1,1-1 1,0 0-1,0 0 1,0-1 0,0 0-1,15 0 1,-6-1-2632,-1-2 1,30-3 0,-15-4-4011</inkml:trace>
</inkml:ink>
</file>

<file path=ppt/ink/ink2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7.104"/>
    </inkml:context>
    <inkml:brush xml:id="br0">
      <inkml:brushProperty name="width" value="0.025" units="cm"/>
      <inkml:brushProperty name="height" value="0.025" units="cm"/>
    </inkml:brush>
  </inkml:definitions>
  <inkml:trace contextRef="#ctx0" brushRef="#br0">1 27 16848,'0'0'7463,"69"7"-7303,-34-8-224,-1-8-1698,0-1-1985,-9-3-3236</inkml:trace>
</inkml:ink>
</file>

<file path=ppt/ink/ink2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7.447"/>
    </inkml:context>
    <inkml:brush xml:id="br0">
      <inkml:brushProperty name="width" value="0.025" units="cm"/>
      <inkml:brushProperty name="height" value="0.025" units="cm"/>
    </inkml:brush>
  </inkml:definitions>
  <inkml:trace contextRef="#ctx0" brushRef="#br0">124 15 16560,'0'0'1825,"9"-3"-325,7 0-464,0 0 0,0 0-1,29 1 1,-44 2-1015,-1 0 1,1 0-1,0 0 0,-1 0 0,1 0 1,-1 0-1,1 0 0,0 0 1,-1 0-1,1 0 0,-1 1 0,1-1 1,-1 0-1,1 0 0,-1 1 0,1-1 1,-1 0-1,1 1 0,-1-1 1,1 1-1,-1-1 0,1 1 0,-1-1 1,0 1-1,1-1 0,-1 1 1,0-1-1,0 1 0,1-1 0,-1 1 1,0-1-1,0 2 0,-4 22 296,-23 20 303,-45 27 577,49-51-594,1 1 0,1 1 0,-35 49 0,54-69-581,0 0 0,1 0 0,-1 0 0,1 0 0,0 0 0,0 0 0,0 1 0,0-1 0,0 1 0,0-1 0,1 1 0,-1-1 0,1 1 0,0-1 0,0 1 0,0-1 0,0 1 0,0-1 0,0 1 0,1-1 0,0 4 0,1-4-17,-1 0-1,1-1 0,0 1 1,0 0-1,0-1 1,0 0-1,0 1 1,0-1-1,0 0 0,1 0 1,-1 0-1,0-1 1,1 1-1,-1 0 1,0-1-1,1 0 0,-1 1 1,1-1-1,-1 0 1,1 0-1,3-1 1,13 1-499,0-1 1,36-7-1,-9-8-3364,-44 14 3094,1 0 0,0 1-1,-1-1 1,1 0 0,-1 0 0,0-1-1,1 1 1,-1 0 0,0-1-1,-1 1 1,4-6 0,-1-4-5487</inkml:trace>
</inkml:ink>
</file>

<file path=ppt/ink/ink2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7.821"/>
    </inkml:context>
    <inkml:brush xml:id="br0">
      <inkml:brushProperty name="width" value="0.025" units="cm"/>
      <inkml:brushProperty name="height" value="0.025" units="cm"/>
    </inkml:brush>
  </inkml:definitions>
  <inkml:trace contextRef="#ctx0" brushRef="#br0">1 10 13677,'0'0'11114,"61"0"-11402,-30 0-2210,-3-3-2211,-4-3-4836</inkml:trace>
</inkml:ink>
</file>

<file path=ppt/ink/ink2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8.162"/>
    </inkml:context>
    <inkml:brush xml:id="br0">
      <inkml:brushProperty name="width" value="0.025" units="cm"/>
      <inkml:brushProperty name="height" value="0.025" units="cm"/>
    </inkml:brush>
  </inkml:definitions>
  <inkml:trace contextRef="#ctx0" brushRef="#br0">33 0 12139,'0'0'8136,"-5"9"-6358,-1-2-1300,4-5-369,0 0 0,0 0 0,0 0-1,0 1 1,0-1 0,1 1 0,0-1-1,-1 1 1,1 0 0,0-1 0,0 1 0,0 0-1,1 0 1,-1 0 0,1 0 0,-1 4-1,2-7-95,0 1-1,-1-1 1,1 1-1,0-1 1,0 1-1,-1-1 0,1 0 1,0 1-1,0-1 1,0 0-1,0 0 1,0 0-1,-1 1 0,1-1 1,0 0-1,0 0 1,0 0-1,0 0 1,0 0-1,0-1 0,-1 1 1,1 0-1,0 0 1,0-1-1,1 0 1,26-6 123,-12-2-160,-12 6 13,0 0 0,-1 1 0,1 0 0,0 0 1,0 0-1,0 0 0,0 1 0,1-1 0,-1 1 0,0 0 0,0 1 0,9-1 0,-12 7 310,0 1 0,0 0 0,-1 0 0,0 0 0,-1 1 0,0 6 0,1-14-284,0 0 0,0 1 0,0-1 1,0 0-1,0 0 0,0 0 1,0 1-1,0-1 0,0 0 0,0 0 1,0 0-1,0 0 0,0 1 0,0-1 1,0 0-1,1 0 0,-1 0 1,0 1-1,0-1 0,0 0 0,0 0 1,1 0-1,-1 0 0,0 0 0,0 0 1,0 1-1,0-1 0,1 0 1,-1 0-1,0 0 0,0 0 0,0 0 1,1 0-1,-1 0 0,0 0 0,0 0 1,0 0-1,1 0 0,-1 0 1,0 0-1,0 0 0,0 0 0,1 0 1,-1 0-1,0 0 0,0 0 0,18-5 290,13-9-148,-21 9-157,-5 2-5,0-1-1,1 1 0,0 0 0,-1 1 1,1 0-1,0 0 0,0 0 0,1 0 0,-1 1 1,0 0-1,13 0 0,-19 49 1469,16-48-11857,-6-4 2338</inkml:trace>
</inkml:ink>
</file>

<file path=ppt/ink/ink2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8.536"/>
    </inkml:context>
    <inkml:brush xml:id="br0">
      <inkml:brushProperty name="width" value="0.025" units="cm"/>
      <inkml:brushProperty name="height" value="0.025" units="cm"/>
    </inkml:brush>
  </inkml:definitions>
  <inkml:trace contextRef="#ctx0" brushRef="#br0">111 60 15439,'0'0'11829,"9"3"-11743,-6-1-77,1-1 0,0 0 0,-1-1 0,1 1 0,0-1 0,0 1 0,-1-1 0,1 0 0,0 0 1,0-1-1,7-1 0,-9 1 14,-1 1 0,1-1 0,0 0 0,-1 0 0,1 0 0,-1 0 0,1 0-1,-1-1 1,0 1 0,1 0 0,-1 0 0,0-1 0,0 1 0,0-1 0,0 1 0,0-1 0,0 0 0,-1 1 0,1-1 0,0 0 0,-1 0 0,0 1 0,1-1 0,-1 0 0,0 0 0,0 0 0,0 1 0,0-1 0,0 0 0,0 0 0,0 0 0,-1 1 0,1-1 0,-2-3 0,2 4 1,-1 0 1,1 1 0,-1-1-1,0 0 1,1 1 0,-1-1-1,0 0 1,0 1 0,0-1-1,0 1 1,1-1 0,-1 1-1,0-1 1,0 1 0,0 0-1,0-1 1,0 1 0,0 0-1,0 0 1,0 0 0,0 0-1,0 0 1,0 0 0,0 0-1,-1 0 1,-30 4 156,23 0-120,-1 1 0,1 0 0,0 1 1,1 0-1,-1 0 0,1 1 0,1 0 0,-11 12 1,12-13 98,0 1 0,1 0 0,-1 0 0,2 0 0,-1 1 0,1-1 0,0 1 0,1 0 0,0 0 0,-4 15 0,7-22-152,-1 1 0,1-1 0,0 1 0,0-1 0,0 1 0,0-1 0,1 1 0,-1-1 0,0 0 0,1 1 0,-1-1 0,1 0 0,-1 1 0,1-1 0,-1 0 0,1 1 0,0-1 0,0 0-1,0 0 1,0 0 0,-1 0 0,2 0 0,-1 0 0,1 1 0,1 0-17,0 0 1,0-1-1,1 1 0,-1-1 0,0 0 0,1 0 1,-1 0-1,1 0 0,5 0 0,7 0-1200,0-1 1,-1-1-1,29-4 0,-10-5-3574,-3-5-1671</inkml:trace>
</inkml:ink>
</file>

<file path=ppt/ink/ink2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8.865"/>
    </inkml:context>
    <inkml:brush xml:id="br0">
      <inkml:brushProperty name="width" value="0.025" units="cm"/>
      <inkml:brushProperty name="height" value="0.025" units="cm"/>
    </inkml:brush>
  </inkml:definitions>
  <inkml:trace contextRef="#ctx0" brushRef="#br0">172 0 16944,'0'0'5926,"41"62"-2755,-16-33-865,-2 6-865,-1-2-224,-10 7-384,-9 0-481,-3 4-255,-19 2-1,-13 4 0,-7 0-64,-5 5-545,1-1-832,1-9-1698,1-11-2114,3-11-7014</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2.188"/>
    </inkml:context>
    <inkml:brush xml:id="br0">
      <inkml:brushProperty name="width" value="0.025" units="cm"/>
      <inkml:brushProperty name="height" value="0.025" units="cm"/>
    </inkml:brush>
  </inkml:definitions>
  <inkml:trace contextRef="#ctx0" brushRef="#br0">53 207 12075,'0'0'14297,"2"15"-13278,5 75 27,-7 124 0,0-26-266,-1-187-774,1 1-1,0-1 1,1 1-1,-1 0 1,0-1-1,0 1 1,1-1-1,-1 1 1,1-1-1,-1 1 1,1-1-1,-1 0 1,3 3-1,-3-3-2,0-1 1,1 0-1,-1 0 0,1 1 1,-1-1-1,0 0 0,1 0 1,-1 0-1,1 1 0,-1-1 1,1 0-1,-1 0 0,1 0 1,-1 0-1,0 0 0,1 0 1,-1 0-1,1 0 1,-1 0-1,1 0 0,-1 0 1,1 0-1,-1 0 0,1-1 1,-1 1-1,0 0 0,1 0 1,-1 0-1,1-1 0,2-1 21,0-1 0,0 1-1,-1 0 1,1-1 0,-1 0 0,1 0-1,-1 0 1,0 0 0,0 0-1,2-4 1,10-27 30,0 0 0,-3-1-1,0-1 1,-3 0 0,5-39 0,10-192 105,-13 121-43,-4 108-137,-2 35-64,-3 24 20,-3 120 394,9 210 981,-5-333-1378,1-1 0,1 0-1,0 0 1,1 0 0,0 0 0,2-1 0,0 0-1,15 24 1,-85-119-1309,-40-46 157,87 107 1463,-1 2 0,0 0-1,-2 1 1,-34-22 0,57 34 1287,18 1-1210,28 0-451,-49 2 190,70-3-2459,-25-2-6421,-22 1-1391</inkml:trace>
</inkml:ink>
</file>

<file path=ppt/ink/ink2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9.486"/>
    </inkml:context>
    <inkml:brush xml:id="br0">
      <inkml:brushProperty name="width" value="0.025" units="cm"/>
      <inkml:brushProperty name="height" value="0.025" units="cm"/>
    </inkml:brush>
  </inkml:definitions>
  <inkml:trace contextRef="#ctx0" brushRef="#br0">0 81 16688,'0'0'2776,"12"-9"-1463,-4 2-1132,1 0 1,1 1 0,-1 0-1,1 0 1,0 1-1,0 0 1,1 1-1,-1 0 1,1 1-1,0 0 1,0 1-1,0 0 1,15-1-1,-21 3-170,-1 0-1,1 1 1,-1-1 0,0 1-1,1 0 1,-1 0 0,0 1-1,0-1 1,0 1 0,0 0 0,0 0-1,0 0 1,-1 1 0,1-1-1,-1 1 1,1 0 0,-1 0-1,0 0 1,5 6 0,-6-7 44,0-1 0,0 0 0,0 1 1,1-1-1,-1 0 0,1 0 0,-1 0 1,1 0-1,-1-1 0,1 1 1,-1-1-1,1 1 0,0-1 0,-1 0 1,1 0-1,-1 0 0,1 0 0,0-1 1,-1 1-1,1-1 0,-1 0 1,1 1-1,-1-1 0,4-2 0,59-30 247,-62 31-330,5-3-111,13-7-526,-7 9-2519,-13 5-1192,-1 5 2623,0-6 947,-1 14-3817</inkml:trace>
</inkml:ink>
</file>

<file path=ppt/ink/ink2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9.857"/>
    </inkml:context>
    <inkml:brush xml:id="br0">
      <inkml:brushProperty name="width" value="0.025" units="cm"/>
      <inkml:brushProperty name="height" value="0.025" units="cm"/>
    </inkml:brush>
  </inkml:definitions>
  <inkml:trace contextRef="#ctx0" brushRef="#br0">1 94 15439,'0'0'4270,"11"-6"-2513,9-6-1186,0 1 0,2 1 0,-1 1 0,1 1 1,0 1-1,1 1 0,40-6 0,-51 12-555,-1 1 0,1 0 0,0 1 0,-1 0 0,1 0 0,-1 1 0,19 8 0,-26-9-175,1-1 0,-1 0-1,0-1 1,0 1-1,1-1 1,-1 1-1,0-1 1,1 0-1,-1-1 1,0 1-1,1-1 1,6-2 0,27-15-7436,-11 0-2559</inkml:trace>
</inkml:ink>
</file>

<file path=ppt/ink/ink2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15.139"/>
    </inkml:context>
    <inkml:brush xml:id="br0">
      <inkml:brushProperty name="width" value="0.025" units="cm"/>
      <inkml:brushProperty name="height" value="0.025" units="cm"/>
    </inkml:brush>
  </inkml:definitions>
  <inkml:trace contextRef="#ctx0" brushRef="#br0">192 69 15727,'0'0'2525,"-9"-7"75,-3-2-1664,-27-25 2986,39 34-3835,-1 0 0,1-1 0,0 1 0,0 0 1,0 0-1,0 0 0,-1 0 0,1-1 0,0 1 0,0 0 1,0 0-1,0 0 0,0-1 0,0 1 0,-1 0 0,1 0 1,0-1-1,0 1 0,0 0 0,0 0 0,0-1 0,0 1 1,0 0-1,0 0 0,0-1 0,0 1 0,0 0 0,0 0 1,0-1-1,0 1 0,0 0 0,1 0 0,-1 0 0,0-1 1,0 1-1,0 0 0,0 0 0,0 0 0,0-1 1,1 1-1,-1 0 0,0 0 0,0-1 0,15-4 811,22 3-1302,-34 2 644,26-1-77,41 0 21,-66 1-182,0 1 0,0-1 0,1 1 0,-1 0 0,0 0 1,0 0-1,0 0 0,0 1 0,-1 0 0,1 0 0,0 0 0,5 4 0,-8-5-5,0 0 0,0 1 0,0-1 0,0 0 1,0 0-1,0 1 0,-1-1 0,1 0 0,0 1 0,-1-1 0,1 1 0,-1-1 0,0 1 0,1-1 1,-1 1-1,0-1 0,0 1 0,0-1 0,0 1 0,0-1 0,0 1 0,-1-1 0,1 1 1,0-1-1,-1 1 0,1-1 0,-1 1 0,0-1 0,1 0 0,-1 1 0,0-1 0,0 0 0,0 0 1,0 1-1,0-1 0,0 0 0,0 0 0,0 0 0,-3 1 0,-6 7 46,0-1-1,-1 0 0,-17 10 1,19-13-28,-39 23 37,27-17-32,-38 27-1,59-38-23,-1 0 0,1 0 0,-1 0 0,1 1 0,-1-1 0,1 0 0,-1 0 0,1 1 0,-1-1 0,1 0 0,0 1 0,-1-1-1,1 0 1,-1 1 0,1-1 0,0 1 0,0-1 0,-1 0 0,1 1 0,0-1 0,0 1 0,-1-1 0,1 1 0,0-1 0,0 1 0,0-1 0,0 1 0,0-1 0,0 1 0,0-1 0,0 1-1,0 0 1,0-1 0,0 1 0,0-1 0,0 1 0,0-1 0,1 1 0,-1-1 0,0 1 0,0-1 0,0 0 0,1 1 0,-1-1 0,0 1 0,1-1 0,-1 1 0,0-1 0,1 0 0,-1 1-1,1-1 1,-1 0 0,0 1 0,1-1 0,-1 0 0,1 0 0,-1 0 0,1 1 0,-1-1 0,1 0 0,-1 0 0,1 0 0,0 0 0,42 8-398,-33-6 332,5 0-33,-1 1 0,0 1 1,-1 0-1,1 1 0,-1 1 1,0 0-1,18 11 0,-25-13 39,-1 0 0,1 0 0,-1 0 0,-1 1 0,1 0 0,0 0 0,-1 0 0,0 0-1,-1 1 1,1 0 0,-1-1 0,0 1 0,0 1 0,-1-1 0,1 0 0,-2 1 0,1-1 0,1 9 0,-3-5 164,0-1 0,0 1 0,-1-1 0,0 0 0,0 1 0,-1-1 0,-1 0 0,1 0 0,-1 0 0,-1 0 1,0 0-1,0-1 0,-1 1 0,0-1 0,0-1 0,-1 1 0,0-1 0,0 0 0,-1 0 0,0 0 1,0-1-1,-15 10 0,7-6 102,1 0-1,-2-2 1,1 0 0,-1 0 0,0-2 0,-1 0 0,0-1 0,0 0-1,0-2 1,0 0 0,-32 2 0,46-6-215,0 1 0,-1 0 0,1 0 0,0-1 1,0 0-1,0 0 0,0 0 0,0 0 0,0 0 0,0 0 0,0-1 0,1 0 1,-1 1-1,0-1 0,1 0 0,-5-4 0,6 4-26,0 1-1,0-1 0,-1 0 1,1 0-1,0 1 1,1-1-1,-1 0 1,0 0-1,0 0 0,1 0 1,-1 0-1,1 0 1,0 0-1,0 0 0,-1 0 1,1 0-1,0 0 1,1 0-1,-1 0 1,0 0-1,1 0 0,-1 0 1,1 0-1,-1 0 1,1 1-1,0-1 1,0 0-1,1-2 0,1 1-678,1-1-1,-1 0 1,1 1-1,0 0 0,0 0 1,0 0-1,0 1 1,0-1-1,1 1 0,-1 0 1,7-2-1,5-3-2648,15-9-4064</inkml:trace>
</inkml:ink>
</file>

<file path=ppt/ink/ink2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15.511"/>
    </inkml:context>
    <inkml:brush xml:id="br0">
      <inkml:brushProperty name="width" value="0.025" units="cm"/>
      <inkml:brushProperty name="height" value="0.025" units="cm"/>
    </inkml:brush>
  </inkml:definitions>
  <inkml:trace contextRef="#ctx0" brushRef="#br0">219 0 22453,'0'0'2184,"-9"3"-102,4-2-1956,0 0 0,0 1 1,1-1-1,-1 1 0,0 1 1,1-1-1,0 1 0,0-1 1,-1 1-1,1 0 0,1 1 1,-1-1-1,1 1 0,-1-1 1,1 1-1,0 0 0,0 0 1,0 1-1,1-1 0,0 0 1,0 1-1,0 0 0,0-1 1,1 1-1,-1 0 1,0 9-1,2-12-138,-1-1 0,1 1 0,0 0 0,0 0-1,0 0 1,0 0 0,0 0 0,0 0 0,0 0 0,1 0 0,-1 0 0,0-1 0,1 1 0,0 0 0,0 0 0,-1 0 0,1-1-1,0 1 1,0 0 0,0-1 0,1 1 0,-1-1 0,0 1 0,1-1 0,-1 0 0,1 0 0,-1 1 0,3 0 0,2 0-55,1 0 1,-1 0-1,1 0 1,0-1-1,-1 0 1,14 0 0,-15-1 64,8 1-71,0 0 0,0 1-1,0 0 1,0 1 0,-1 0-1,0 1 1,17 8 0,-26-11 54,0 1-1,0-1 1,-1 1 0,1 0 0,-1 0-1,0 0 1,1 0 0,-1 0-1,0 0 1,0 1 0,0-1 0,-1 1-1,1 0 1,-1-1 0,1 1 0,-1 0-1,0 0 1,0 0 0,0 0-1,0 0 1,-1 0 0,1 0 0,-1 0-1,0 0 1,1 0 0,-1 0 0,-1 0-1,1 0 1,0 0 0,-1 0-1,0 0 1,0 0 0,0 0 0,0 0-1,0 0 1,0 0 0,-3 4-1,-3 5 105,-1-1-1,1 1 0,-2-1 0,0 0 0,0-1 0,-1 0 0,0-1 0,0 0 0,-14 9 0,-1-1 369,-1 0 1,-1-2-1,-29 12 0,53-26-438,-46 18 597,46-18-668,0-1 0,-1 1 1,1 0-1,0-1 0,-1 1 1,1-1-1,0 0 1,-1 0-1,1-1 0,0 1 1,-1-1-1,-5-1 1,8 1-134,0 0 0,0 1 0,0-1 0,0 0 0,0 0 0,0 0 0,0 0 0,1 0 0,-1 0 0,0 0 0,1 0 0,-1-1 0,1 1 0,-1 0 0,1 0 0,0 0 0,-1-1 0,1 1 0,0 0 0,0 0 0,0-2 0,-1-32-4516,2 23 2597,-1-32-4437</inkml:trace>
</inkml:ink>
</file>

<file path=ppt/ink/ink2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15.849"/>
    </inkml:context>
    <inkml:brush xml:id="br0">
      <inkml:brushProperty name="width" value="0.025" units="cm"/>
      <inkml:brushProperty name="height" value="0.025" units="cm"/>
    </inkml:brush>
  </inkml:definitions>
  <inkml:trace contextRef="#ctx0" brushRef="#br0">0 10 7976,'0'0'16976,"66"-5"-15759,-30 5-224,3 0-545,11 0-352,2 0-384,2 0-1538,-9 0-1409,-6-5-1762</inkml:trace>
</inkml:ink>
</file>

<file path=ppt/ink/ink2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16.191"/>
    </inkml:context>
    <inkml:brush xml:id="br0">
      <inkml:brushProperty name="width" value="0.025" units="cm"/>
      <inkml:brushProperty name="height" value="0.025" units="cm"/>
    </inkml:brush>
  </inkml:definitions>
  <inkml:trace contextRef="#ctx0" brushRef="#br0">0 434 16271,'0'0'5926,"10"-10"-4533,63-63 271,83-88-166,-136 136-1001,0 0 1,-1-2-1,-2 0 0,28-59 0,-73 177 229,9-42-825,-35 102 544,47-128-1036,1 0 0,1 1-1,2-1 1,-2 38 0,5-60 418,0 1 1,0 0 0,0 0-1,0-1 1,0 1-1,1 0 1,-1 0-1,1-1 1,-1 1-1,1 0 1,-1-1 0,1 1-1,0-1 1,0 1-1,0-1 1,0 1-1,0-1 1,0 1-1,1-1 1,0 1 0,0-1-248,-1 0 1,1 0-1,-1-1 1,1 1-1,-1-1 1,1 1-1,0-1 1,-1 0-1,1 1 1,0-1 0,-1 0-1,1 0 1,0 0-1,-1 0 1,1-1-1,0 1 1,-1 0-1,1-1 1,0 1-1,-1-1 1,3 0-1,15-13-9023</inkml:trace>
</inkml:ink>
</file>

<file path=ppt/ink/ink2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28.922"/>
    </inkml:context>
    <inkml:brush xml:id="br0">
      <inkml:brushProperty name="width" value="0.025" units="cm"/>
      <inkml:brushProperty name="height" value="0.025" units="cm"/>
    </inkml:brush>
  </inkml:definitions>
  <inkml:trace contextRef="#ctx0" brushRef="#br0">340 51 16848,'0'0'2989,"-3"-9"-1040,2 7-1864,0 0 37,1 0 0,-1 0 0,1 0-1,-1 0 1,1 0 0,-1 0-1,0 1 1,0-1 0,0 0 0,0 1-1,0-1 1,-1 1 0,1-1-1,0 1 1,-1-1 0,1 1 0,-1 0-1,1 0 1,-1 0 0,0 0-1,1 0 1,-1 0 0,0 0 0,0 0-1,0 1 1,0-1 0,0 1-1,0-1 1,1 1 0,-1 0 0,0 0-1,0 0 1,0 0 0,0 0-1,0 0 1,0 0 0,0 1 0,0-1-1,-3 2 1,-5 3-15,1 1 0,-1 0 0,1 0 0,1 1 0,-1 0 0,1 0 0,0 1 0,1 0 0,-8 11 0,-10 14 33,-21 40 1,40-64-104,0-1-27,1 1-1,0-1 1,0 1 0,0 0 0,2 0 0,-1 0-1,1 1 1,0-1 0,1 1 0,0 0 0,-1 16-1,3-24-14,1-1 0,-1 0 0,1 0 0,-1 0 0,1 0 0,0 0 0,-1 0 0,1 0 0,0 0 0,0 0 0,0 0 0,-1-1 0,1 1 0,0 0 0,0-1 0,0 1 0,0 0 0,0-1 0,1 1 0,-1-1 0,0 1 0,0-1 0,0 0 0,0 0 0,0 1 0,1-1 0,-1 0 0,0 0 0,0 0 0,0 0 0,1 0 0,1-1-1,43-4-207,-13-2-171,-24 4 276,1 1 1,-1 0 0,1 0 0,0 1 0,0 0 0,16 2-1,-23-1 104,0 1 0,0 0 0,-1 0-1,1 0 1,0 0 0,-1 0-1,1 1 1,0-1 0,-1 1 0,0 0-1,1 0 1,-1-1 0,0 2 0,0-1-1,0 0 1,0 0 0,0 1 0,-1-1-1,1 1 1,-1-1 0,0 1-1,1 0 1,-1-1 0,0 1 0,-1 0-1,1 0 1,0 4 0,2 7 136,0 1 1,-2 0-1,0 0 1,0 0-1,-1 0 0,-1-1 1,-1 1-1,0 0 1,-1 0-1,0-1 1,-1 1-1,-1-1 0,-11 24 1,12-29 61,-1 0 0,0-1 0,-1 1 0,1-1 0,-2 0 0,1-1 0,-1 1 0,0-1 0,-1-1 0,1 1 0,-1-1 0,-1 0 0,1-1 1,-1 0-1,0-1 0,0 0 0,0 0 0,-1 0 0,1-2 0,-1 1 0,-14 1 0,20-3-193,1-1 0,-1 0 0,1 0 0,-1 0 0,0 0 0,1 0 1,-1-1-1,0 0 0,1 0 0,-1 0 0,1 0 0,0 0 0,-1-1 0,1 1 0,0-1 0,0 0 0,0 0 0,0 0 1,0-1-1,0 1 0,1-1 0,-1 1 0,1-1 0,0 0 0,0 0 0,0 0 0,0 0 0,0 0 0,0-1 0,1 1 1,0 0-1,0-1 0,0 1 0,0-1 0,0 1 0,0-6 0,0-3-2,-1 0 0,2-1 1,0 1-1,0 0 0,1-1 0,1 1 0,0 0 1,1 0-1,8-23 0,-7 25-280,1-1 0,0 1 0,1 0 0,0 0 0,1 1 0,0 0 0,1 0 1,0 1-1,0 0 0,0 0 0,1 1 0,15-10 0,5 0-2208,2 1 0,58-22 0,-59 28 894,-1-3 0,0 0 0,48-31 0,-29 3-4466,-17 8 4793,-10 3 4461,-8-1 8630,-14 40-8174,-2 7-3155,-10 22-18,-14 53 842,25-83-1246,1-1-1,0 1 1,0 0-1,1 0 1,0-1-1,0 1 0,0 0 1,1-1-1,3 13 1,-4-19-68,1 0 0,-1-1 1,0 1-1,0 0 1,0 0-1,0-1 0,1 1 1,-1 0-1,0-1 1,0 1-1,1 0 0,-1-1 1,1 1-1,-1 0 1,1-1-1,-1 1 0,1-1 1,-1 1-1,1-1 1,-1 1-1,1-1 0,0 1 1,-1-1-1,1 1 1,0-1-1,-1 0 0,1 0 1,0 1-1,0-1 1,-1 0-1,1 0 0,0 0 1,0 0-1,-1 0 1,1 0-1,0 0 0,0 0 1,-1 0-1,1 0 1,0 0-1,0 0 0,-1 0 1,1-1-1,0 1 1,0 0-1,-1-1 0,1 1 1,0 0-1,-1-1 1,1 1-1,-1-1 0,1 1 1,0-1-1,2-2 32,1 0 0,-1-1-1,0 1 1,0 0 0,-1-1-1,1 0 1,2-5 0,1-5 46,-1-1 1,0 0-1,-2-1 1,1 1-1,-2 0 1,0-1-1,-1 0 0,-1-23 1,0 38-56,0 0-1,0 0 1,0 1 0,0-1-1,0 0 1,0 0 0,0 0-1,0 1 1,-1-1 0,1 0-1,0 0 1,0 0 0,-1 1 0,1-1-1,-1 0 1,1 1 0,0-1-1,-1 0 1,1 1 0,-2-2-1,-9 4 226,11-2-297,-1 1-1,1-1 1,-1 1 0,1-1 0,-1 1-1,1 0 1,0-1 0,-1 1-1,1-1 1,0 1 0,0 0 0,-1-1-1,1 1 1,0 0 0,0-1 0,0 1-1,0 0 1,0-1 0,0 1-1,0 0 1,0-1 0,0 1 0,0 0-1,0-1 1,0 1 0,0 0 0,1-1-1,-1 1 1,0-1 0,1 1-1,-1 0 1,0-1 0,1 1 0,-1-1-1,0 1 1,1-1 0,-1 1-1,1-1 1,-1 1 0,1-1 0,-1 1-1,1-1 1,0 0 0,-1 1 0,2-1-1,4 3-773,0-1 1,1 0-1,0 0 0,-1 0 0,1-1 0,0 0 0,-1-1 0,1 1 0,0-1 1,13-2-1,-4 0-2036,0 0 1,0-1 0,23-8 0,-13 1-3408</inkml:trace>
</inkml:ink>
</file>

<file path=ppt/ink/ink2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29.789"/>
    </inkml:context>
    <inkml:brush xml:id="br0">
      <inkml:brushProperty name="width" value="0.025" units="cm"/>
      <inkml:brushProperty name="height" value="0.025" units="cm"/>
    </inkml:brush>
  </inkml:definitions>
  <inkml:trace contextRef="#ctx0" brushRef="#br0">110 258 7079,'0'0'15321,"-11"6"-13816,0 1-959,0 0 1,1 1-1,0 0 0,-11 12 0,18-17-439,-1 1 1,1-1-1,0 1 1,0-1-1,1 1 1,-1 0-1,1 0 1,0 1-1,0-1 1,0 0-1,1 1 1,-1-1-1,1 1 0,0-1 1,1 1-1,-1-1 1,1 1-1,0 7 1,0-12-104,1 1 0,0 0 1,-1 0-1,1-1 0,0 1 0,0 0 1,-1-1-1,1 1 0,0-1 0,0 1 1,0-1-1,0 1 0,0-1 0,0 0 1,0 1-1,0-1 0,0 0 1,0 0-1,0 0 0,0 0 0,0 0 1,0 0-1,0 0 0,0 0 0,0 0 1,0 0-1,0-1 0,0 1 0,0 0 1,1-1-1,34-10 168,-26 5-201,1-1 1,-1 1-1,0-2 0,-1 1 0,0-1 1,0-1-1,0 0 0,-1 0 0,-1 0 1,1-1-1,-2-1 0,11-19 0,-16 28 24,-2 4-1,1 1 0,-1-1 0,0 0 0,1 0 0,-1 0 0,0 0 0,0 0 0,-1 0 0,1 0 0,-3 3 0,3-4-78,0 0-1,0 1 1,0-1 0,0 0-1,0 1 1,0-1-1,0 1 1,0-1-1,1 1 1,-1-1 0,1 1-1,-1 0 1,1-1-1,-1 1 1,1 0 0,0-1-1,0 1 1,0 0-1,0-1 1,0 1 0,0 0-1,1 2 1,4-3-587,-1-1 0,1 0 0,0 0 0,-1 0 0,1 0 0,-1-1 0,1 0 0,-1 0 0,8-3-1,21 0-2935,-33 5 3577,1-1 1,0 0-1,0 0 1,0 0-1,0 1 1,0-1-1,0 1 1,-1-1-1,1 0 0,0 1 1,0-1-1,-1 1 1,1 0-1,0-1 1,-1 1-1,1 0 1,0-1-1,-1 1 0,1 0 1,0 1-1,0 2 273,0 1 1,0 0-1,0-1 0,-1 1 0,0 0 0,0 0 0,0 0 1,0-1-1,-1 1 0,-1 6 0,-11 57 1684,-3-2 0,-29 75-1,30-97-633,-2 0 1045,15-40-1673,2-6-126,7-25-152,94-271-113,-76 235-636,3 1 1,58-94-1,-70 133 304,34-41 0,-45 58 80,1 0-1,0 0 0,1 0 0,-1 0 0,1 1 0,0 0 1,1 1-1,-1 0 0,1 0 0,10-4 0,-18 8-11,0 0 0,1 0 0,-1 0 0,1 0 0,-1 0 0,1 0 0,-1 0 0,1-1-1,-1 1 1,1 1 0,-1-1 0,1 0 0,-1 0 0,1 0 0,-1 0 0,1 0 0,-1 0 0,1 0-1,-1 1 1,0-1 0,1 0 0,-1 0 0,1 1 0,-1-1 0,0 0 0,1 1 0,-1-1-1,0 0 1,1 1 0,-1-1 0,0 1 0,1-1 0,-1 1 0,3 20 320,-12 23 333,-10-4-83,15-34-538,1-1 0,-1 1 0,1 0-1,1 0 1,-1 1 0,1-1 0,0 1-1,1-1 1,-2 9 0,5-14-158,1 1 0,-1-1 0,0 0-1,1 0 1,-1 0 0,1 0 0,-1-1 0,1 1 0,-1-1 0,1 1 0,-1-1-1,1 0 1,4 0 0,-2 0-212,3 1 181,-1 0 0,1 0 0,-1 1-1,0 0 1,1 0 0,-1 1 0,0 0 0,-1 0 0,1 0 0,0 1-1,-1 0 1,8 7 0,-11-8 218,0-1 0,-1 1 0,0 0 0,0 0 0,0 0 0,0 0 0,0 0 0,-1 0-1,1 0 1,-1 1 0,0-1 0,0 1 0,0-1 0,0 0 0,-1 1 0,0 0 0,1-1 0,-1 1 0,0-1 0,-1 1 0,1-1 0,-1 1 0,1-1 0,-1 1-1,0-1 1,0 1 0,-1-1 0,-2 6 0,-5 7 230,-1-1 0,-1 0-1,0 0 1,-1-1 0,0-1 0,-1 0-1,-1 0 1,0-2 0,0 1 0,-1-2-1,-18 10 1,30-18-300,1-1 0,-1 1 0,1-1 0,-1 1 0,0-1 0,0 0 1,1 0-1,-1 0 0,0 0 0,0-1 0,0 1 0,0-1 0,0 0 0,0 0 0,0 0 0,0 0 0,0 0 0,0-1 1,0 1-1,0-1 0,1 0 0,-1 0 0,0 0 0,0 0 0,0 0 0,1-1 0,-1 1 0,1-1 0,-1 0 0,1 1 1,0-1-1,0 0 0,0-1 0,0 1 0,0 0 0,-2-4 0,0-1-78,1 1-1,0-1 1,0 0-1,1 1 1,0-1 0,1-1-1,-1 1 1,1 0-1,0 0 1,1 0 0,0-1-1,0 1 1,1 0-1,1-10 1,3 3-3847,4 3-3523,1-1-3059</inkml:trace>
</inkml:ink>
</file>

<file path=ppt/ink/ink2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31.565"/>
    </inkml:context>
    <inkml:brush xml:id="br0">
      <inkml:brushProperty name="width" value="0.025" units="cm"/>
      <inkml:brushProperty name="height" value="0.025" units="cm"/>
    </inkml:brush>
  </inkml:definitions>
  <inkml:trace contextRef="#ctx0" brushRef="#br0">203 63 13196,'0'0'2061,"3"-10"133,-1 2-2997,10-33 6710,-8 37-2326,-6 30-2400,-4 19-693,-2 1 0,-2-1 1,-20 56-1,-62 127 2338,38-97-2155,49-121-671,1 1 0,1-1 0,0 1 0,0 0 0,0 12 0,3-23 0,0 1 0,0-1 0,0 1 0,0-1 0,0 1 0,0-1 0,0 1 0,0-1 0,0 0 0,0 1 0,1-1 0,-1 1 0,0-1 0,0 0 0,0 1 0,1-1 0,-1 0 0,0 1 0,1-1 0,-1 0 0,0 1 0,1-1 0,-1 0 0,0 0 0,1 1 0,-1-1 0,1 0 0,-1 0 0,0 0 0,1 0 0,-1 1 0,1-1 0,-1 0 0,0 0 0,1 0 0,-1 0 0,1 0 0,-1 0 0,1 0 0,-1 0 0,1 0 0,-1 0 0,0-1 0,1 1 0,-1 0 0,1 0 0,0-1 0,24-8 0,4-11 0,-1-1 0,-1-1 0,32-35 0,27-21 0,-73 67 0,4-3 0,0 1 0,23-13 0,-37 23 0,1 1 0,0 0 0,0 0 0,0 1 0,0-1 0,0 1 0,0 0 0,1 0 0,-1 0 0,0 0 0,0 1 0,1 0 0,-1 0 0,1 0 0,-1 0 0,0 1 0,6 1 0,-8-1 0,0 0 0,-1 0 0,1 0 0,-1 0 0,1 1 0,-1-1 0,0 0 0,1 1 0,-1 0 0,0-1 0,0 1 0,0-1 0,0 1 0,-1 0 0,1 0 0,0 0 0,-1-1 0,1 1 0,-1 0 0,1 0 0,-1 0 0,0 0 0,0 3 0,-1 50 0,0-49 0,-2 10 0,0-1 0,-2 1 0,0-1 0,0 0 0,-1-1 0,-1 1 0,-1-1 0,0 0 0,0-1 0,-2 0 0,1-1 0,-2 0 0,0 0 0,0-1 0,-1 0 0,0-1 0,-1 0 0,-24 13 0,31-20 0,0-1 0,0 0 0,0 0 0,0-1 0,-1 1 0,1-2 0,0 1 0,0-1 0,-1 1 0,1-2 0,0 1 0,-1-1 0,1 0 0,0 0 0,0-1 0,0 0 0,0 0 0,0 0 0,-6-4 0,1 0 0,1-1 0,0 0 0,1 0 0,-1-1 0,1 0 0,1-1 0,0 0 0,-14-20 0,24 30-1307,8 6-4443,-2-5-1959</inkml:trace>
</inkml:ink>
</file>

<file path=ppt/ink/ink2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32.641"/>
    </inkml:context>
    <inkml:brush xml:id="br0">
      <inkml:brushProperty name="width" value="0.025" units="cm"/>
      <inkml:brushProperty name="height" value="0.025" units="cm"/>
    </inkml:brush>
  </inkml:definitions>
  <inkml:trace contextRef="#ctx0" brushRef="#br0">180 13 13901,'0'0'263,"0"-1"0,0 1 0,0-1-1,0 1 1,0-1 0,0 1 0,0-1 0,0 1 0,1-1-1,-1 1 1,0-1 0,0 1 0,1-1 0,-1 1 0,0-1-1,1 1 1,-1-1 0,0 1 0,1 0 0,-1-1 0,1 1-1,-1 0 1,0-1 0,1 1 0,-1 0 0,1 0 0,-1-1-1,1 1 1,-1 0 0,2 0 0,4 16 2381,-4 38-1453,-2-51-773,-2 55 483,-3 1 0,-3-1-1,-2 0 1,-3-1 0,-2 0-1,-33 80 1,52-143-882,0 1 0,0-1 0,1 1 1,-1 0-1,1 0 0,1 0 0,8-6 0,-2 1-12,-3 2-13,0-1 0,1 2 0,0 0 0,1 0 0,-1 0 0,1 1 0,0 1 0,1 0 0,-1 1 0,1 0 0,0 0 0,0 2 0,0-1 0,1 2 0,22-2 0,-33 3-2,-1 1 0,0-1 1,1 0-1,-1 0 0,1 1 0,-1-1 1,1 1-1,-1-1 0,0 1 0,0 0 1,1-1-1,-1 1 0,0 0 0,0 0 1,0 0-1,1 0 0,-1 0 0,0 0 1,-1 0-1,1 0 0,0 1 0,0-1 1,1 2-1,-1 1 3,0-1 0,0 1 1,0 0-1,0-1 0,0 1 0,-1 0 1,1 0-1,-2 7 0,1 0 26,-2-1 1,1 1-1,-1-1 0,-1 0 0,0 0 1,-4 10-1,-3-1-3,0-1-1,-1 0 1,-1-1 0,0 0-1,-2-1 1,-23 23 0,31-34-16,1 1 1,-1-1-1,-1 0 1,1 0-1,-1-1 1,0 0-1,0 0 1,0-1-1,0 1 1,0-2-1,-1 1 1,0-1-1,1 0 1,-1-1-1,0 1 1,0-2-1,0 1 1,0-1-1,0 0 1,-9-2-1,12 0-2,-1 0 0,1 0 0,0-1 0,1 0 0,-1 0 0,0 0 0,1 0 0,0-1 0,0 1 0,0-1 0,0-1 0,-5-6 0,2 2 0,0-1 0,1 1 0,1-1 0,0 0 0,-5-14 0,8 16-390</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2.731"/>
    </inkml:context>
    <inkml:brush xml:id="br0">
      <inkml:brushProperty name="width" value="0.025" units="cm"/>
      <inkml:brushProperty name="height" value="0.025" units="cm"/>
    </inkml:brush>
  </inkml:definitions>
  <inkml:trace contextRef="#ctx0" brushRef="#br0">0 140 18065,'0'0'6673,"1"9"-3822,0-6-2603,7 28 1295,-7-30-1495,0 0 0,0 0 0,-1 0 0,1-1 0,0 1 1,0 0-1,0 0 0,0-1 0,0 1 0,0-1 0,0 1 0,0-1 0,0 1 1,0-1-1,0 1 0,1-1 0,-1 0 0,0 0 0,0 0 0,0 1 0,0-1 1,1 0-1,-1-1 0,0 1 0,0 0 0,0 0 0,0 0 0,0-1 0,1 1 1,-1 0-1,0-1 0,2 0 0,1-2 9,0 1 0,0 0 0,0-1-1,0 0 1,0 0 0,0 0 0,-1 0 0,0-1 0,1 1 0,-1-1 0,-1 0-1,1 0 1,0 0 0,-1 0 0,0-1 0,0 1 0,2-8 0,-1 4 20,-1 0 1,0 0-1,0 0 1,-1-1-1,0 1 1,0 0-1,-1-1 1,0 1-1,-2-11 1,2 17-78,-1 1 0,1-1 0,-1 1 0,1 0 0,-1-1 0,0 1 0,1 0 0,-1-1 0,0 1 0,0 0 0,0 0 0,0 0 0,0 0 0,0 0 0,0 0 0,0 0 0,0 0 0,-1 0 0,1 1 0,0-1 0,0 0 0,-1 1 0,1-1 0,0 1 0,-1 0 0,1-1 0,-1 1 0,1 0 0,-1 0 0,1 0 0,-1 0 0,1 0 0,0 0 0,-1 0 0,1 0 0,-1 0 0,1 1 0,-1-1 0,1 1 0,0-1 0,-1 1 0,1 0 0,0-1 0,0 1 0,-1 0 0,1 0 0,0 0 0,0 0 0,0 0 0,0 0 0,0 0 0,0 0 0,0 0 0,0 2 0,-7 12 0,1 1 0,0 0 0,1 1 0,1-1 0,1 1 0,0 0 0,1 0 0,1 0 0,1 1 0,1 22 0,-1-38 0,1 0 0,0 0 0,0 0 0,0 0 0,0 0 0,1 0 0,-1 0 0,0 0 0,1 0 0,-1 0 0,1 0 0,0-1 0,0 1 0,0 0 0,0 0 0,0-1 0,0 1 0,0 0 0,0-1 0,1 1 0,-1-1 0,0 0 0,1 1 0,0-1 0,-1 0 0,1 0 0,0 0 0,-1 0 0,1 0 0,0 0 0,0-1 0,0 1 0,0 0 0,0-1 0,0 0 0,0 1 0,-1-1 0,1 0 0,0 0 0,0 0 0,0 0 0,0 0 0,3-1 0,4-1 0,-1 0 0,1 0 0,-1-1 0,0 0 0,1 0 0,-2-1 0,1 0 0,14-9 0,-3-3 0,0-1 0,-1-1 0,24-30 0,15-15 0,-57 62 0,0 1 0,0 0 0,0-1 0,0 1 0,0-1 0,0 1 0,1 0 0,-1-1 0,0 1 0,0 0 0,1-1 0,-1 1 0,0 0 0,0 0 0,1-1 0,-1 1 0,0 0 0,1 0 0,-1-1 0,0 1 0,1 0 0,-1 0 0,1 0 0,-1 0 0,0-1 0,1 1 0,-1 0 0,1 0 0,-1 0 0,0 0 0,1 0 0,-1 0 0,1 0 0,-1 0 0,0 0 0,1 0 0,-1 1 0,1-1 0,-1 0 0,0 0 0,1 0 0,-1 0 0,0 0 0,1 1 0,-1-1 0,0 0 0,1 0 0,-1 1 0,0-1 0,1 0 0,-1 1 0,0-1 0,0 0 0,1 1 0,2 30 0,-1 0 0,-2-31 0,0 1 0,0-1 0,0 1 0,0 0 0,1-1 0,-1 1 0,0-1 0,0 1 0,0 0 0,0-1 0,1 1 0,-1-1 0,0 1 0,1-1 0,-1 1 0,0-1 0,1 1 0,-1-1 0,1 1 0,-1-1 0,1 0 0,-1 1 0,1-1 0,-1 0 0,1 1 0,-1-1 0,1 0 0,-1 0 0,1 1 0,0-1 0,4-1 0,0-1 0,-1 0 0,1 0 0,-1 0 0,1 0 0,-1-1 0,0 1 0,0-1 0,0 0 0,0 0 0,-1-1 0,7-7 0,9-6 0,-6 6 0,-7 5 0,0 0 0,1 1 0,0-1 0,0 1 0,1 1 0,-1-1 0,1 1 0,0 1 0,0-1 0,0 2 0,14-4 0,-21 6-34,0 0 1,-1 1-1,1-1 0,0 1 1,0-1-1,-1 1 0,1-1 1,0 1-1,-1 0 0,1-1 1,0 1-1,-1 0 0,1-1 1,-1 1-1,1 0 0,-1 0 1,0-1-1,1 1 0,-1 0 1,0 0-1,0 0 1,1 0-1,-1 0 0,0 0 1,0-1-1,0 1 0,0 0 1,0 0-1,0 0 0,0 1 1,-1 38-3948,1-30 1307</inkml:trace>
</inkml:ink>
</file>

<file path=ppt/ink/ink2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0.623"/>
    </inkml:context>
    <inkml:brush xml:id="br0">
      <inkml:brushProperty name="width" value="0.025" units="cm"/>
      <inkml:brushProperty name="height" value="0.025" units="cm"/>
    </inkml:brush>
  </inkml:definitions>
  <inkml:trace contextRef="#ctx0" brushRef="#br0">111 1 10346,'0'0'9192,"-6"54"-7718,-6-17 640,1 6-609,-1 2-512,-1 1-512,4-2-289,2-7-160,3-5 64,1-6-160,3-8-1121,-1-8-865,-4-8-801,-4-2-704,-9-11-2595</inkml:trace>
</inkml:ink>
</file>

<file path=ppt/ink/ink2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0.982"/>
    </inkml:context>
    <inkml:brush xml:id="br0">
      <inkml:brushProperty name="width" value="0.025" units="cm"/>
      <inkml:brushProperty name="height" value="0.025" units="cm"/>
    </inkml:brush>
  </inkml:definitions>
  <inkml:trace contextRef="#ctx0" brushRef="#br0">0 20 11883,'0'0'4559,"9"-3"-3027,6-2-1073,1 2 0,-1 0 1,1 0-1,0 2 0,0 0 0,0 1 0,16 1 0,124 18 1021,-128-15-1529,-8-1 115,1 0 1,-1 2-1,1 0 0,20 9 1,-36-12-28,-1 0-1,1 0 1,-1 0 0,0 1 0,0 0 0,0-1 0,0 1 0,0 1 0,0-1 0,-1 1-1,0-1 1,0 1 0,0 0 0,0 0 0,0 0 0,-1 1 0,0-1 0,0 1 0,0-1-1,0 1 1,-1 0 0,0-1 0,1 7 0,-1 1 241,-2 0 0,0-1-1,0 1 1,-1 0 0,0-1 0,-1 0 0,0 1 0,-1-1-1,0 0 1,-1-1 0,0 1 0,-1-1 0,0 0-1,-1 0 1,0-1 0,-11 13 0,3-5 129,-1-1 0,-1 0 0,0-1 0,-1-1 0,-1-1 0,0 0 0,-33 15 0,40-22-353,-1-2-1,0 0 1,0 0 0,0-1-1,0-1 1,-1 0 0,1-1-1,-25 0 1,34-1-85,-1 0-1,1-1 1,0 1 0,0-1-1,0 1 1,0-1 0,0 0-1,0-1 1,0 1 0,0-1-1,0 0 1,0 0 0,1 0-1,-1 0 1,1-1 0,0 1-1,-1-1 1,1 0 0,0 0-1,1 0 1,-1 0 0,0 0-1,1-1 1,0 1 0,0-1-1,0 0 1,0 0 0,1 0-1,-1 0 1,1 0 0,-1-5-1,1 8-187,1 0 0,0 0-1,0-1 1,0 1 0,0 0-1,0 0 1,0 0 0,0 0 0,0 0-1,1-1 1,-1 1 0,0 0-1,1 0 1,-1 0 0,1 0 0,-1 0-1,1 0 1,-1 0 0,1 0-1,0 0 1,-1 0 0,1 1-1,0-1 1,0 0 0,0 0 0,0 1-1,-1-1 1,1 0 0,0 1-1,2-1 1,35-7-7440,-29 7 5923,28-3-7315</inkml:trace>
</inkml:ink>
</file>

<file path=ppt/ink/ink2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1.446"/>
    </inkml:context>
    <inkml:brush xml:id="br0">
      <inkml:brushProperty name="width" value="0.025" units="cm"/>
      <inkml:brushProperty name="height" value="0.025" units="cm"/>
    </inkml:brush>
  </inkml:definitions>
  <inkml:trace contextRef="#ctx0" brushRef="#br0">47 20 10154,'12'-2'2258,"17"-4"124,-1 1 0,1 2 1,35 0-1,-63 3-2288,0 0 0,0 0 0,0 0 0,0 0 0,0 0 1,0 1-1,0-1 0,0 0 0,0 0 0,0 1 0,0-1 1,0 1-1,0-1 0,-1 1 0,1-1 0,0 1 0,0 0 0,0-1 1,-1 1-1,1 0 0,0-1 0,-1 1 0,1 0 0,0 0 0,-1 0 1,1 0-1,-1 0 0,0 0 0,1 0 0,-1-1 0,0 1 0,1 0 1,-1 0-1,0 0 0,0 0 0,0 0 0,0 0 0,0 1 1,0-1-1,0 0 0,0 0 0,0 0 0,-1 0 0,1-1 0,0 1 1,-1 0-1,1 0 0,-1 0 0,1 0 0,-1 1 0,-2 4 316,0 1-1,0-1 0,0 0 0,-1 0 0,0 0 0,-5 5 1,-10 8 343,-1-1 1,-40 27 0,37-29-520,0 2 0,-23 23-1,45-41-233,0 1 0,1 0-1,-1-1 1,0 1-1,1-1 1,-1 1-1,1 0 1,-1 0-1,1-1 1,-1 1-1,1 0 1,-1 0-1,1-1 1,0 1-1,0 0 1,-1 0-1,1 0 1,0 0-1,0 0 1,0-1-1,0 1 1,0 0-1,0 0 1,0 0-1,0 0 1,0 0 0,0 0-1,1-1 1,-1 1-1,0 0 1,0 0-1,1 0 1,-1 0-1,1-1 1,-1 1-1,1 0 1,-1-1-1,1 1 1,-1 0-1,1-1 1,0 1-1,-1 0 1,1-1-1,0 1 1,0-1-1,-1 0 1,1 1-1,0-1 1,0 1-1,0-1 1,-1 0-1,1 0 1,0 1 0,1-1-1,52 12 7,-51-11-23,22 2-1316,1 0 0,29-2 0,-46-1-146,-1-1 1,1 0-1,0-1 0,-1 0 1,17-5-1,8-11-6459</inkml:trace>
</inkml:ink>
</file>

<file path=ppt/ink/ink2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1.787"/>
    </inkml:context>
    <inkml:brush xml:id="br0">
      <inkml:brushProperty name="width" value="0.025" units="cm"/>
      <inkml:brushProperty name="height" value="0.025" units="cm"/>
    </inkml:brush>
  </inkml:definitions>
  <inkml:trace contextRef="#ctx0" brushRef="#br0">177 0 17585,'0'0'2530,"-7"9"-277,3-5-1973,-60 78 4141,56-71-4013,0 1 0,1 0-1,0 0 1,1 1 0,-9 25 0,15-37-403,-1 0 1,1-1-1,0 1 1,0 0-1,0-1 1,0 1-1,0 0 1,0-1-1,0 1 1,0 0-1,0 0 1,0-1-1,0 1 1,0 0-1,1-1 1,-1 1 0,0 0-1,0-1 1,1 1-1,-1 0 1,1-1-1,-1 1 1,0-1-1,1 1 1,-1-1-1,1 1 1,-1-1-1,1 1 1,0 0-1,26 4-114,41-16-757,-49 7 320,-16 4 518,-1-1 0,1 1 0,-1-1 0,1 1 0,0 0 0,-1 0 0,1 0 0,-1 1 1,1-1-1,-1 1 0,1-1 0,-1 1 0,1 0 0,-1 0 0,0 0 0,1 0 0,-1 0 0,0 0 0,0 1 0,0-1 0,3 3 0,-4-2 40,0 0 0,0 0 1,0 0-1,-1 0 0,1 0 0,-1 1 0,1-1 0,-1 0 0,0 0 0,0 0 0,0 0 0,0 0 0,0 1 1,0-1-1,-1 0 0,1 0 0,-1 0 0,1 0 0,-1 0 0,0 0 0,0 0 0,0 0 0,0 0 0,0 0 1,0-1-1,-3 4 0,-4 5 247,1 0 0,-2-1 0,1 0 0,-1 0 0,-1-1-1,0 0 1,-13 8 0,18-12-278,-1 0 0,0-1-1,1 0 1,-1 0 0,0-1-1,0 0 1,0 0-1,-1 0 1,1-1 0,0 0-1,-1 0 1,1 0-1,-1-1 1,1 0 0,-12-1-1,16 0-393,1 0 0,-1 1-1,1-1 1,-1 0-1,1 0 1,0 0-1,-1 0 1,1-1 0,0 1-1,0 0 1,0 0-1,0-1 1,0 1-1,0 0 1,0-1 0,1 1-1,-1-1 1,0 1-1,1-1 1,-1 0-1,1 1 1,0-1 0,-1 0-1,1 1 1,0-1-1,0-3 1,-3-31-13638</inkml:trace>
</inkml:ink>
</file>

<file path=ppt/ink/ink2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2.160"/>
    </inkml:context>
    <inkml:brush xml:id="br0">
      <inkml:brushProperty name="width" value="0.025" units="cm"/>
      <inkml:brushProperty name="height" value="0.025" units="cm"/>
    </inkml:brush>
  </inkml:definitions>
  <inkml:trace contextRef="#ctx0" brushRef="#br0">0 12 19891,'0'0'7655,"67"-12"-6278,-47 12-1056,2 0-289,-1 0-64,3 0-1730,5 0-1921,0 0-2884,4 0-3330</inkml:trace>
  <inkml:trace contextRef="#ctx0" brushRef="#br0" timeOffset="1">531 50 19122,'0'0'2723,"-56"41"448,25-13-417,-4 5-640,-1 3-961,2 0-480,6 0-513,5-4-128,8-6 0,5-6-416,8-8-737,2-8-545,1-4-1377,12-5 385,3-17-2147,2-7-3907</inkml:trace>
</inkml:ink>
</file>

<file path=ppt/ink/ink2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2.500"/>
    </inkml:context>
    <inkml:brush xml:id="br0">
      <inkml:brushProperty name="width" value="0.025" units="cm"/>
      <inkml:brushProperty name="height" value="0.025" units="cm"/>
    </inkml:brush>
  </inkml:definitions>
  <inkml:trace contextRef="#ctx0" brushRef="#br0">213 48 18033,'-8'-2'2290,"-3"-2"-1412,-1 2 1,1-1-1,-1 2 0,0-1 0,1 1 0,-1 1 0,-22 2 0,30-1-756,0-1 0,-1 1-1,1 0 1,0 0 0,0 1-1,0-1 1,0 1 0,0 0-1,1 0 1,-1 0 0,0 1-1,1-1 1,0 1-1,-1 0 1,1-1 0,0 2-1,0-1 1,1 0 0,-1 1-1,1-1 1,0 1 0,0-1-1,0 1 1,0 0 0,0 0-1,1 0 1,-2 6-1,3-9-103,0 1-1,-1-1 1,1 0-1,0 1 1,0-1-1,0 0 1,0 1-1,0-1 1,0 1-1,0-1 1,1 0-1,-1 1 1,0-1-1,1 0 1,-1 0-1,1 1 1,-1-1-1,1 0 1,0 0-1,-1 0 1,1 0-1,0 0 1,0 1-1,0-2 1,0 1-1,2 2 1,0-1 49,1 0 0,-1-1 1,1 1-1,-1-1 1,1 0-1,-1 0 1,1 0-1,0 0 0,7 0 1,3-1 105,0 0 0,0-1 1,0 0-1,23-6 0,-25 4-173,0-1 0,0-1 0,-1 0 0,1 0 0,18-13 0,-26 15 0,0 0 0,0 0 0,0 0 0,-1 0 0,1 0 0,-1-1 0,0 1 0,0-1 0,0 0 0,0 0 0,-1 0 0,1 0 0,-1-1 0,0 1 0,-1-1 0,1 1 0,1-10 0,-3 12 0,0 1 0,0-1 0,-1 1 0,1-1 0,-1 1 0,1-1 0,-1 0 0,0 1 0,1 0 0,-1-1 0,0 1 0,0-1 0,0 1 0,0 0 0,0 0 0,0-1 0,0 1 0,-1 0 0,1 0 0,0 0 0,-1 0 0,1 1 0,-1-1 0,1 0 0,-1 1 0,1-1 0,-1 1 0,1-1 0,-1 1 0,1-1 0,-1 1 0,0 0 0,1 0 0,-1 0 0,-2 0 0,-62 2 0,57 0-378,-1 0 1,0 0-1,1 1 0,0 0 1,0 1-1,0 0 0,0 1 0,0 0 1,1 0-1,0 0 0,0 1 1,0 1-1,1-1 0,-8 9 1,10-9-106,1-1 0,-1 1-1,1 0 1,0 0 0,1 1 0,-1-1 0,1 1 0,0 0 0,1-1 0,0 1 0,0 1 0,0-1 0,1 0 0,0 0 0,0 0 0,1 1 0,0-1 0,0 0 0,2 12-1,9 9-9012</inkml:trace>
</inkml:ink>
</file>

<file path=ppt/ink/ink2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2.861"/>
    </inkml:context>
    <inkml:brush xml:id="br0">
      <inkml:brushProperty name="width" value="0.025" units="cm"/>
      <inkml:brushProperty name="height" value="0.025" units="cm"/>
    </inkml:brush>
  </inkml:definitions>
  <inkml:trace contextRef="#ctx0" brushRef="#br0">109 107 16496,'0'0'3731,"-9"12"-410,-2-1-2688,-44 58 3836,51-62-4144,0-1 0,0 1-1,0-1 1,1 1 0,0 0 0,1 0-1,-1 0 1,1 1 0,0-1 0,0 10-1,2-16-315,0 0 0,0 0 0,0 0 0,1 0 0,-1 0-1,0 0 1,1 0 0,-1 0 0,1 0 0,-1 0-1,1-1 1,0 1 0,-1 0 0,1 0 0,0 0-1,-1-1 1,1 1 0,0 0 0,0-1 0,0 1-1,0 0 1,0-1 0,0 1 0,0-1 0,-1 0-1,1 1 1,0-1 0,1 0 0,-1 0 0,0 1 0,0-1-1,0 0 1,0 0 0,0 0 0,0 0 0,0 0-1,0 0 1,0-1 0,2 1 0,3-1 23,0 0 0,1 0 0,-1 0 0,0-1 0,11-4 0,-4-1-32,0 0 0,0-1 0,-1-1 0,0 0 0,0-1 0,-1 0 0,0 0 0,14-20 0,-19 23 0,0-1 0,-1 0 0,0 1 0,0-2 0,-1 1 0,0-1 0,0 1 0,-1-1 0,0 0 0,-1 0 0,0 0 0,0-1 0,-1 1 0,0-18 0,-1 25 0,0 0 0,-1 0 0,1 1 0,-1-1 0,1 0 0,-1 0 0,0 0 0,1 0 0,-1 0 0,0 1 0,0-1 0,-1 0 0,1 1 0,0-1 0,0 1 0,-1-1 0,1 1 0,-1 0 0,1-1 0,-1 1 0,0 0 0,-1-1 0,-2 0 0,1 1 0,0-1 0,-1 1 0,1 0 0,-1 0 0,1 0 0,-1 1 0,0 0 0,-6 0 0,2 0 0,1 1 0,0 0 0,-1 0 0,1 1 0,0 0 0,0 1 0,0 0 0,0 0 0,1 0 0,-12 8 0,-14 23-1571,20-7-2570,12-13-4945</inkml:trace>
</inkml:ink>
</file>

<file path=ppt/ink/ink2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3.996"/>
    </inkml:context>
    <inkml:brush xml:id="br0">
      <inkml:brushProperty name="width" value="0.025" units="cm"/>
      <inkml:brushProperty name="height" value="0.025" units="cm"/>
    </inkml:brush>
  </inkml:definitions>
  <inkml:trace contextRef="#ctx0" brushRef="#br0">185 203 14253,'0'-9'2606,"0"3"-1866,-1-1 0,0 1 1,0 0-1,-1-1 1,1 1-1,-1 0 0,-1 0 1,-4-10-1,6 15-597,0-1 0,0 1 1,0-1-1,0 1 0,0-1 0,-1 1 0,1 0 0,0-1 0,-1 1 1,1 0-1,-1 0 0,1 0 0,-1 0 0,1 0 0,-1 0 0,0 1 0,1-1 1,-1 1-1,0-1 0,0 1 0,0-1 0,1 1 0,-1 0 0,0 0 1,0 0-1,0 0 0,0 0 0,0 0 0,1 1 0,-1-1 0,0 0 1,0 1-1,1 0 0,-1-1 0,0 1 0,1 0 0,-1 0 0,0 0 1,1 0-1,-1 0 0,1 0 0,0 0 0,-2 2 0,-5 4-77,1 0 0,0 0 0,0 1 0,0 0-1,1 0 1,1 1 0,-1-1 0,1 1 0,1 0 0,-4 10-1,2-5-31,1 0 0,1-1 0,1 1 0,0 1 0,1-1-1,-1 23 1,2-36-29,1 0-1,1 0 0,-1 1 1,0-1-1,0 0 1,0 0-1,1 0 1,-1 0-1,0 1 1,1-1-1,-1 0 0,1 0 1,-1 0-1,1 0 1,0 0-1,-1 0 1,1 0-1,0 0 1,0-1-1,0 1 0,0 0 1,0 0-1,0-1 1,0 1-1,0 0 1,0-1-1,0 1 0,0-1 1,0 1-1,0-1 1,0 0-1,1 1 1,-1-1-1,0 0 1,0 0-1,0 0 0,0 0 1,1 0-1,-1 0 1,0 0-1,0 0 1,0-1-1,1 1 1,-1 0-1,0-1 0,2 0 1,4-1 39,1 0 0,-1-1 0,1 0 0,-1-1 1,0 1-1,8-6 0,11-10 13,-2 0 0,0-2 1,-1 0-1,31-39 0,-44 49-36,-1-2 0,0 1 0,-1-1 1,-1-1-1,0 1 0,0-1 0,-2 0 0,1-1 0,-2 0 0,0 1 0,3-22 0,-7 36-21,0-1 0,0 1 0,0 0 0,1-1 0,-1 1 0,0-1 0,0 1 0,0 0 0,0-1 0,0 1 0,0-1 0,1 1 0,-1 0-1,0-1 1,0 1 0,0-1 0,-1 1 0,1 0 0,0-1 0,0 1 0,0-1 0,0 1 0,0 0 0,0-1 0,0 1 0,-1-1 0,1 1 0,0 0 0,0-1 0,-1 1 0,1 0 0,0 0 0,0-1 0,-1 1-1,1 0 1,0-1 0,-1 1 0,1 0 0,-1 0 0,-4 4-67,-3 9 55,0 1 1,1-1-1,0 2 1,1-1-1,1 1 1,-5 20-1,5-18 23,1-5 2,0 1-1,1 0 1,1 0-1,0 0 1,1 0-1,0 0 1,1 0-1,3 24 0,-3-36-6,0 0-1,0 0 0,1 0 0,-1 1 0,1-1 0,-1 0 1,1 0-1,-1 0 0,1 0 0,0 0 0,-1-1 0,1 1 1,0 0-1,0 0 0,0 0 0,-1-1 0,1 1 0,0 0 0,0-1 1,0 1-1,0-1 0,0 1 0,1-1 0,1 1 0,-1 0 12,1-1 0,0 0 0,0 0-1,0 0 1,0 0 0,0 0-1,0 0 1,0-1 0,5-1 0,0 0 20,-1-1 1,1-1 0,0 1 0,-1-1-1,0 0 1,7-6 0,-4 2 0,-1 0 0,0-1 0,12-16 0,-18 22-30,0-1 0,-1 0 0,1-1 0,-1 1 0,0 0 0,0-1 0,0 1 0,-1-1 0,0 1 0,0-1 0,0 0 0,1-5 0,-3 9-14,1 1 1,-1 0-1,1 0 0,-1 0 0,1 0 0,-1 0 0,1 0 0,0 0 1,-1 1-1,1-1 0,-1 0 0,1 0 0,-1 0 0,1 0 1,0 0-1,-1 1 0,1-1 0,-1 0 0,1 0 0,0 1 0,-1-1 1,1 0-1,0 1 0,0-1 0,-1 0 0,1 1 0,0-1 1,-1 0-1,1 1 0,0-1 0,0 0 0,0 1 0,0-1 1,-1 1-1,1-1 0,0 1 0,-14 18-226,8-11 241,0 0 1,1 1 0,1 0 0,-1 0-1,1 0 1,1 0 0,0 1-1,0 0 1,1-1 0,-2 17 0,4-25-4,1 0 0,-1 0 0,0 0 0,1 0 0,-1 0 1,1 0-1,0 0 0,-1 0 0,1 0 0,0 0 0,0 0 0,-1 0 1,1 0-1,0-1 0,0 1 0,0 0 0,0 0 0,0-1 1,0 1-1,0-1 0,0 1 0,0-1 0,0 0 0,1 1 1,-1-1-1,0 0 0,0 0 0,0 1 0,0-1 0,1 0 1,-1 0-1,1-1 0,53 1 235,-38-1-205,3 0-148,0 0 0,-1-2 0,1 0 0,29-9-1,-48 12 119,-1 0-1,1-1 1,-1 1-1,1-1 1,0 1-1,-1 0 1,1-1-1,-1 1 1,1-1-1,-1 1 1,1-1-1,-1 1 1,0-1-1,1 0 1,-1 1-1,0-1 1,1 1-1,-1-1 1,0 0-1,0 1 1,0-1-1,1 0 1,-1 1-1,0-1 1,0 0-1,0 0 1,0 1-1,0-1 1,0 0-1,0 1 1,0-1-1,-1 0 1,1 1-1,0-1 1,0 0-1,-1 1 1,1-1-1,0 0 1,-1 1-1,1-1 1,-1 0-1,-18-30 300,15 26-280,-12-18-25,10 15 0,0 1 0,1-1 0,0 0 0,0-1 0,1 1 0,-6-17 0,10 24-1,1 1 0,-1-1 1,1 1-1,0-1 0,-1 1 0,1-1 1,0 1-1,-1 0 0,1-1 0,0 1 1,0 0-1,-1-1 0,1 1 0,0 0 1,0 0-1,-1 0 0,1 0 0,0-1 1,0 1-1,0 0 0,-1 1 0,1-1 1,0 0-1,0 0 0,1 1 0,-1-1-22,67 1-3900,1 0-4192,-1-1 465</inkml:trace>
</inkml:ink>
</file>

<file path=ppt/ink/ink2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4.325"/>
    </inkml:context>
    <inkml:brush xml:id="br0">
      <inkml:brushProperty name="width" value="0.025" units="cm"/>
      <inkml:brushProperty name="height" value="0.025" units="cm"/>
    </inkml:brush>
  </inkml:definitions>
  <inkml:trace contextRef="#ctx0" brushRef="#br0">0 1 13773,'0'0'8648,"2"70"-6053,-2-38-289,0 0-801,0 1-544,0-2-416,0 0-225,5-4-320,3-6 64,2-6-288,5-8-1570,-2-7-1729,-4-1-1025,-6-18-2019</inkml:trace>
</inkml:ink>
</file>

<file path=ppt/ink/ink2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4.662"/>
    </inkml:context>
    <inkml:brush xml:id="br0">
      <inkml:brushProperty name="width" value="0.025" units="cm"/>
      <inkml:brushProperty name="height" value="0.025" units="cm"/>
    </inkml:brush>
  </inkml:definitions>
  <inkml:trace contextRef="#ctx0" brushRef="#br0">1 6 15503,'0'0'9449,"51"-1"-7592,-19 1-832,6 0-480,5 0-385,1 0-64,-1-1-96,-5-1-160,-9 1-1602,-8 1-1505,-12 0-1409</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3.539"/>
    </inkml:context>
    <inkml:brush xml:id="br0">
      <inkml:brushProperty name="width" value="0.025" units="cm"/>
      <inkml:brushProperty name="height" value="0.025" units="cm"/>
    </inkml:brush>
  </inkml:definitions>
  <inkml:trace contextRef="#ctx0" brushRef="#br0">3 123 14446,'0'0'14045,"-2"9"-13623,2-5-371,-1 0 0,1 0 1,0 1-1,0-1 0,0 0 1,1 0-1,0 1 0,0-1 1,0 0-1,0 0 1,0 0-1,1 0 0,2 5 1,-2-7-21,-1 0 0,1 0 1,0 0-1,-1 0 0,1-1 1,0 1-1,0 0 1,0-1-1,0 0 0,0 1 1,1-1-1,-1 0 1,0 0-1,1 0 0,-1-1 1,0 1-1,1-1 0,-1 1 1,1-1-1,-1 0 1,1 1-1,-1-1 0,1-1 1,-1 1-1,1 0 0,-1-1 1,0 1-1,1-1 1,4-1-1,-1-1 55,0 0-1,0 0 1,0 0 0,0-1 0,0 1-1,-1-2 1,0 1 0,0 0 0,0-1-1,0 0 1,-1 0 0,0-1 0,7-9-1,1-5 167,-1 0-1,14-36 0,-22 123-11,-3-56-240,0-1 0,1 0 0,0 0 0,1 0 0,0 0 0,1 0 0,0 0 0,1 0 0,6 12 0,-9-20 0,1 1 0,-1-1 0,1 0 0,0 1 0,0-1 0,0 0 0,0 0 0,0 0 0,0-1 0,1 1 0,-1 0 0,0-1 0,1 1 0,0-1 0,4 2 0,-3-3 0,-1 1 0,1-1 0,-1 0 0,1 0 0,-1 0 0,1 0 0,-1-1 0,1 0 0,-1 1 0,0-1 0,1 0 0,-1-1 0,0 1 0,0-1 0,1 1 0,2-3 0,3-2 0,-1 0 0,0-1 0,-1 1 0,0-1 0,0-1 0,0 1 0,-1-1 0,0-1 0,0 1 0,-1-1 0,0 0 0,-1 0 0,0 0 0,0-1 0,-1 1 0,0-1 0,-1 0 0,0 0 0,0 0 0,-1 0 0,-1 0 0,0 0 0,-1-19 0,1 28 0,-1 0 0,1 0 0,0 0 0,0 0 0,0 0 0,-1 0 0,1 0 0,-1 0 0,1 0 0,-1 0 0,1 0 0,-1 0 0,1 0 0,-1 0 0,0 0 0,1 0 0,-1 1 0,0-1 0,0 0 0,0 1 0,0-1 0,0 0 0,1 1 0,-1-1 0,0 1 0,0-1 0,-1 1 0,1 0 0,0-1 0,0 1 0,0 0 0,0 0 0,0 0 0,0 0 0,0 0 0,0 0 0,0 0 0,0 0 0,-1 0 0,1 0 0,0 1 0,-1-1 0,-1 1 0,0 0 0,1 1 0,-1-1 0,0 0 0,1 1 0,-1-1 0,1 1 0,-1 0 0,1 0 0,0 0 0,0 0 0,0 0 0,0 1 0,-2 2 0,-9 34-4325,12-38 4081,1 0 1,0 0-1,-1 0 1,1 0-1,0 1 1,-1-1 0,1 0-1,0 0 1,0 0-1,0 0 1,0 0 0,0 0-1,0 0 1,1 0-1,-1 1 1,0-1-1,1 0 1,-1 0 0,0 0-1,1 0 1,-1 0-1,1 0 1,-1 0-1,1 0 1,0-1 0,-1 1-1,1 0 1,0 0-1,0 0 1,0-1-1,0 1 1,1 1 0,15-1-8187</inkml:trace>
</inkml:ink>
</file>

<file path=ppt/ink/ink2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5.005"/>
    </inkml:context>
    <inkml:brush xml:id="br0">
      <inkml:brushProperty name="width" value="0.025" units="cm"/>
      <inkml:brushProperty name="height" value="0.025" units="cm"/>
    </inkml:brush>
  </inkml:definitions>
  <inkml:trace contextRef="#ctx0" brushRef="#br0">1 1 13645,'0'0'13933,"65"27"-13805,-21-33-64,-2 0-64,-3 2-1057,-6 1-1761,-9 3-1346,-10 0-1121</inkml:trace>
</inkml:ink>
</file>

<file path=ppt/ink/ink2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5.505"/>
    </inkml:context>
    <inkml:brush xml:id="br0">
      <inkml:brushProperty name="width" value="0.025" units="cm"/>
      <inkml:brushProperty name="height" value="0.025" units="cm"/>
    </inkml:brush>
  </inkml:definitions>
  <inkml:trace contextRef="#ctx0" brushRef="#br0">35 210 14734,'0'0'3603,"-6"9"-506,-18 28-1005,24-36-2061,0-1-1,-1 0 0,1 1 1,-1-1-1,1 0 0,0 1 1,0-1-1,-1 1 1,1-1-1,0 0 0,0 1 1,-1-1-1,1 1 0,0-1 1,0 1-1,0-1 0,0 1 1,0-1-1,0 1 1,0-1-1,0 1 0,0-1 1,0 0-1,0 1 0,0-1 1,0 1-1,0-1 0,0 1 1,0-1-1,0 1 1,1-1-1,-1 1 0,0-1 1,0 1-1,0-1 0,1 0 1,-1 1-1,0-1 0,1 0 1,-1 1-1,0-1 1,1 0-1,-1 1 0,1-1 1,-1 0-1,0 0 0,1 1 1,21-1 48,-18-1 2,8-1-272,0 0 1,-1-1-1,1 0 1,0-1-1,-1-1 1,0 0-1,0 0 1,-1-1-1,1 0 0,-1-1 1,10-9-1,-2 2-1927,-2-1 0,0 0 0,0-1 0,-2-1-1,16-23 1,-23 27-160,0-1 3904,-6 9 1693,-8 16-519,-6 10-133,7-13-2018,1-1 1,0 1 0,1 0 0,-1 1 0,1-1 0,1 1-1,0 0 1,0 0 0,1 0 0,0 0 0,0 0-1,0 11 1,3-20-624,-1 1 0,1 0 1,-1-1-1,1 1 0,-1 0 0,1-1 0,0 1 0,-1-1 0,1 1 0,0-1 0,-1 0 0,1 1 1,0-1-1,0 0 0,-1 1 0,1-1 0,0 0 0,0 0 0,0 0 0,-1 0 0,1 0 0,0 0 1,0 0-1,0 0 0,0 0 0,-1 0 0,1 0 0,0 0 0,0 0 0,0-1 0,-1 1 0,1 0 1,0-1-1,-1 1 0,2-1 0,30-12 310,13-25-259,-39 31-367,1 0-1,0 1 1,0 0-1,1 0 1,0 1 0,0 0-1,0 0 1,0 1-1,1 0 1,13-4 0,-21 8 289,-1 0 0,1 0 1,0 1-1,0-1 0,0 0 1,0 0-1,-1 1 1,1-1-1,0 1 0,0-1 1,-1 1-1,1-1 1,0 1-1,-1-1 0,1 1 1,0 0-1,-1-1 0,1 1 1,-1 0-1,1-1 1,-1 1-1,1 0 0,-1 0 1,0 0-1,1-1 1,-1 1-1,0 0 0,0 0 1,0 0-1,1 0 0,-1 0 1,0-1-1,0 1 1,0 0-1,-1 1 0,2 42 713,-2-32-451,1-11-273,4 37 1232,3-27 53,-6-12-1207,0 1 0,0 0 0,0 0 1,-1 0-1,1-1 0,0 1 0,0 0 0,-1-1 0,1 1 0,0 0 0,-1-1 0,1 1 0,0-1 0,-1 0 0,1 1 0,0-1 0,-1 1 0,1-1 0,-1 0 0,0 1 0,1-2 0,4-6 32,-1 1-1,0-1 1,-1 0 0,0-1-1,0 1 1,-1 0 0,0-1-1,0 0 1,0-15 0,-1 17-66,0 0 0,-1 0 0,0 0 0,0 0 0,-1 1 0,0-1 0,0 0 0,-1 0 0,0 1 0,0-1 0,0 1 0,-1 0 0,-3-7 1,5 12-82,4 3-448,0-1 112,1 1 0,-1-1 1,0 1-1,0-1 0,1 0 0,-1-1 0,5 2 0,4-1-1316,-1 0 1,0 0 0,0-1-1,0-1 1,1 0-1,13-3 1,33-10-3119,-1 0 5373,1 8 7446,-58 6-7857,1 0 1,-1-1-1,1 1 1,-1 0-1,0 1 0,1-1 1,-1 0-1,1 0 0,-1 0 1,1 0-1,-1 0 0,0 0 1,1 0-1,-1 1 1,1-1-1,-1 0 0,0 0 1,1 0-1,-1 1 0,0-1 1,1 0-1,-1 1 1,0-1-1,0 0 0,1 1 1,-1-1-1,0 0 0,0 1 1,1-1-1,-1 1 1,0-1-1,0 0 0,0 1 1,0-1-1,0 1 0,0-1 1,1 1-1,-7 21 2167,-18 17-790,9-19-827,-24 32 162,37-49-842,0 0 1,0 0 0,0 0 0,1 1-1,-1-1 1,1 0 0,0 1 0,0-1 0,0 1-1,1-1 1,-1 1 0,1-1 0,0 7-1,3-9-60,0 1-1,0-1 0,0 0 0,0 0 0,1 0 0,-1 0 0,0-1 0,1 1 0,-1-1 0,1 0 0,-1 0 1,1 0-1,4-1 0,-3 1-168,11 0-339,56-4-3750,-26-10-3305,-28 3 216</inkml:trace>
</inkml:ink>
</file>

<file path=ppt/ink/ink2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6.579"/>
    </inkml:context>
    <inkml:brush xml:id="br0">
      <inkml:brushProperty name="width" value="0.025" units="cm"/>
      <inkml:brushProperty name="height" value="0.025" units="cm"/>
    </inkml:brush>
  </inkml:definitions>
  <inkml:trace contextRef="#ctx0" brushRef="#br0">125 101 14542,'1'-1'463,"-1"0"-1,0 0 1,0 0 0,0 0 0,0 0 0,0 0 0,-1 0-1,1 0 1,0 0 0,0 1 0,0-1 0,-1 0-1,1 0 1,-1 0 0,1 0 0,-1 0 0,1 1 0,-1-1-1,1 0 1,-1 0 0,0 1 0,1-1 0,-1 0-1,0 1 1,1-1 0,-2 0 0,0 1-242,1-1-1,-1 1 1,1 0 0,0 0-1,-1 0 1,1 0 0,-1 0 0,1 0-1,-1 0 1,1 1 0,-1-1 0,1 0-1,-1 1 1,1-1 0,-2 2-1,-2 0-231,-1 1 1,1 0-1,-1 1 0,1-1 0,0 1 0,1 0 0,-7 7 0,6-7 67,1 1 0,0 0 0,1 0 0,-1 1 0,1-1-1,0 1 1,0-1 0,0 1 0,1 0 0,0 0 0,0 0 0,1 0 0,0 1-1,-1 10 1,2-16-45,1 0 0,-1 0-1,1 0 1,0 0 0,0 0 0,-1-1-1,1 1 1,0 0 0,0-1-1,0 1 1,0 0 0,0-1 0,0 1-1,0-1 1,0 0 0,0 1-1,0-1 1,0 0 0,0 0 0,0 1-1,0-1 1,0 0 0,1 0-1,-1 0 1,0 0 0,0-1-1,0 1 1,2-1 0,34-5 244,-24 1-237,-1-1 1,1 0-1,-1-1 0,-1-1 0,1 0 0,17-16 0,37-25 10,-66 49-25,1 0-1,-1 0 1,0-1 0,1 1-1,-1 0 1,0 0 0,1-1 0,-1 1-1,0 0 1,1 0 0,-1 0-1,0 0 1,1 0 0,-1 0-1,1 0 1,-1-1 0,0 1-1,1 0 1,-1 0 0,0 0 0,1 1-1,-1-1 1,1 0 0,-1 0-1,0 0 1,1 0 0,-1 0-1,0 0 1,1 0 0,-1 1 0,0-1-1,1 0 1,-1 0 0,0 0-1,1 1 1,-1-1 0,0 0-1,0 1 1,1-1 0,-1 0-1,0 0 1,0 1 0,1-1 0,-1 0-1,0 1 1,0-1 0,0 1-1,3 26 273,-4-25-259,1 0-1,0 0 0,0 0 1,0 0-1,0 0 0,0 0 1,0 0-1,0 0 0,1 0 1,-1 1-1,1-2 0,0 1 0,-1 0 1,1 0-1,0 0 0,0 0 1,0 0-1,0-1 0,0 1 1,2 1-1,1-1-15,-1-1 0,1 0 0,-1-1 0,1 1 0,-1 0 0,1-1 0,-1 0 0,1 0 0,0 0 0,-1 0 0,1-1 0,-1 0 0,1 1 0,-1-1 0,1 0 0,3-2 0,52-32 0,-50 29 0,-1 0 0,1 1 0,0 0 0,17-7 0,-25 15-71,-1 1 0,0-1 0,0 0 0,0 0 0,-1 1 0,1-1 0,-1 0 0,0 0 0,-1 3 0,1-4 66,1 1 0,-1-1 0,1 0 0,-1 0 0,1 0 0,0 0 0,0 0 0,0 1 0,0-1 0,0 0 0,1 4 0,0-5-3,-1 0 0,0 0 0,1 0-1,-1-1 1,1 1 0,-1 0 0,1 0 0,-1-1 0,1 1 0,-1 0-1,1-1 1,0 1 0,0-1 0,-1 1 0,1-1 0,0 1 0,0-1-1,-1 1 1,1-1 0,2 1 0,1-1-99,1 1 1,-1-1-1,1 0 1,-1 0-1,1-1 0,-1 1 1,1-1-1,-1 0 0,1-1 1,6-2-1,15-6-1110,47-27 0,0 0 1062,-72 37 790,-20 32 1463,18-31-2062,0 0-1,0 1 1,0-1-1,1 0 1,-1 1 0,0-1-1,1 1 1,-1-1-1,1 1 1,-1-1 0,1 1-1,0-1 1,-1 1-1,1 0 1,0-1-1,0 1 1,0-1 0,1 1-1,-1 1 1,1-2-14,-1-1 0,1 1 0,0-1 1,-1 1-1,1-1 0,0 1 0,0-1 0,-1 0 1,1 1-1,0-1 0,0 0 0,-1 0 0,1 0 0,0 0 1,0 0-1,0 1 0,-1-1 0,1-1 0,0 1 1,0 0-1,0 0 0,-1 0 0,1 0 0,0 0 1,1-1-1,5-2 38,1 1 0,-1-1 0,0 0 0,0-1 0,0 0-1,9-7 1,43-42 83,-55 50-135,-1 0-1,0-1 0,-1 1 1,1-1-1,0 0 1,-1 1-1,0-1 1,0 0-1,0 0 0,-1-1 1,1 1-1,-1 0 1,0 0-1,0-1 1,0-6-1,-1 11-7,-1-1 0,1 1 0,0-1 0,-1 1 0,1 0 0,-1-1 0,1 1 0,-1-1 0,1 1 0,-1 0 0,1-1 0,-1 1 0,1 0 0,-1-1 0,0 1 0,1 0 0,-1 0 0,1 0 0,-1 0 0,0-1 0,1 1 0,-1 0 0,1 0 0,-1 0 0,0 0 0,1 1 0,-1-1 0,-1 0 0,-20 4 0,16-1 0,0 0 0,1 0 0,-1 1 0,1 0 0,-1 0 0,1 1 0,1-1 0,-1 1 0,1 0 0,-1 0 0,2 1 0,-1-1 0,0 1 0,1 0 0,0 0 0,-3 9 0,5-12 0,0-1 0,0 1 0,0 0 0,0 0 0,1 0 0,-1 0 0,1 0 0,-1 0 0,1 0 0,0 0 0,0 0 0,1 0 0,-1 0 0,1 0 0,-1 0 0,1 0 0,0 0 0,0 0 0,0-1 0,0 1 0,1 0 0,-1-1 0,1 1 0,0-1 0,0 1 0,0-1 0,0 0 0,0 1 0,0-1 0,0-1 0,1 1 0,-1 0 0,1 0 0,-1-1 0,1 1 0,0-1 0,4 2 0,42 7-1177,3-10-3924,-18-6-4604</inkml:trace>
</inkml:ink>
</file>

<file path=ppt/ink/ink2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24.524"/>
    </inkml:context>
    <inkml:brush xml:id="br0">
      <inkml:brushProperty name="width" value="0.025" units="cm"/>
      <inkml:brushProperty name="height" value="0.025" units="cm"/>
    </inkml:brush>
  </inkml:definitions>
  <inkml:trace contextRef="#ctx0" brushRef="#br0">39 163 5285,'0'0'1351,"0"-9"-908,0-22 998,3 0 0,6-36 1,-8 66-1326,-1 0 1,0 0 0,1-1-1,-1 1 1,0 0 0,1 0-1,-1 0 1,0 0 0,0 0-1,0 0 1,0-1 0,0 1-1,0 0 1,-1 0 0,1 0-1,0 0 1,0 0 0,-1 0-1,1-1 1,-1 0-1,0 2-72,0 0-1,0 0 1,1 0-1,-1 1 0,0-1 1,1 0-1,-1 0 0,0 0 1,0 1-1,1-1 1,-1 0-1,0 1 0,1-1 1,-1 1-1,1-1 0,-1 0 1,0 1-1,1 0 0,-1-1 1,1 1-1,-1 0 1,-32 40 161,33-40-670,-1-3-1265,-1-9-1126</inkml:trace>
</inkml:ink>
</file>

<file path=ppt/ink/ink2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26.952"/>
    </inkml:context>
    <inkml:brush xml:id="br0">
      <inkml:brushProperty name="width" value="0.025" units="cm"/>
      <inkml:brushProperty name="height" value="0.025" units="cm"/>
    </inkml:brush>
  </inkml:definitions>
  <inkml:trace contextRef="#ctx0" brushRef="#br0">392 252 10698,'-2'-14'523,"-5"-94"1559,-8 253 966,2-47-2717,-196 1216 1207,170-1140-1338,1-9-60,-27 276 0,63-423-128,1-4-11,0-1 0,1 1-1,0 0 1,4 18 0,-4-29-4,1-1 0,-1 1 0,1 0 0,0 0 0,0 0 0,0-1 0,1 1-1,-1-1 1,1 1 0,-1-1 0,1 1 0,0-1 0,0 0 0,0 0 0,0 0 0,0 0 0,0 0 0,1 0 0,-1-1 0,1 1 0,-1-1 0,1 0-1,0 1 1,-1-1 0,6 1 0,10 1 3,0 0-1,0-1 1,0-1 0,0-1-1,0 0 1,22-4-1,112-25 29,-37 5-15,-7 10-21,0 5 1,114 5-1,217 35-7,-64-9 54,-312-22-49,-1-4 0,1-3 1,120-28-1,41-35 52,35-10 34,-211 69-55,0 2 0,0 2 1,79-2-1,-46 9 1458,-79-2-1423,1 1 1,0-1-1,0 0 0,-1 0 0,1-1 1,-1 1-1,1 0 0,-1-1 1,0 0-1,0 1 0,0-1 1,-1 0-1,1 0 0,-1 0 1,2-4-1,1 0 57,21-36 135,0-4-109,2 2-1,2 1 0,63-74 0,-72 95-116,-1 0-1,-2-1 1,0-1 0,-1-1 0,-2 0-1,20-50 1,43-178 653,-13 34 89,-52 182-631,-2-1 0,-2 0 0,-1 0 0,-2 0 1,-1-1-1,-3-58 0,-6 15-54,-4 1 0,-20-87 0,25 147-82,-1 1-1,-2-1 1,0 1 0,-1 0-1,-21-38 1,20 47-8,1-1-1,-2 1 1,1 0-1,-2 1 1,1 1 0,-2-1-1,1 2 1,-1-1 0,-23-12-1,-8 0-21,0 2 0,-1 1 0,-2 2 0,-87-19 0,-202-18 82,125 23 233,-132-42 59,209 40-346,-3 6 0,-192-15 0,212 41-55,1 5 0,0 4 0,1 6 0,-222 56 1,30 20-379,296-90-1207,17-12-685,-3 6 1394,32-43-5599,16-23-5700</inkml:trace>
</inkml:ink>
</file>

<file path=ppt/ink/ink2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38.488"/>
    </inkml:context>
    <inkml:brush xml:id="br0">
      <inkml:brushProperty name="width" value="0.025" units="cm"/>
      <inkml:brushProperty name="height" value="0.025" units="cm"/>
    </inkml:brush>
  </inkml:definitions>
  <inkml:trace contextRef="#ctx0" brushRef="#br0">0 61 19186,'0'0'3908,"99"32"-3236,-26-36-223,14-7-321,8-3-128,6 1-224,-5 1-641,-6 3-865,-15-1-864,-15 2-961,-22-3-4069</inkml:trace>
</inkml:ink>
</file>

<file path=ppt/ink/ink2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38.878"/>
    </inkml:context>
    <inkml:brush xml:id="br0">
      <inkml:brushProperty name="width" value="0.025" units="cm"/>
      <inkml:brushProperty name="height" value="0.025" units="cm"/>
    </inkml:brush>
  </inkml:definitions>
  <inkml:trace contextRef="#ctx0" brushRef="#br0">11 0 18898,'0'0'2301,"12"2"-1506,37 3 813,54-3 0,30 2-35,-127-4-1565,-1 1 0,1 0 0,0 0 0,-1 0 0,1 0 0,-1 1 0,0 0 0,0 0 0,0 0 0,0 1 1,0 0-1,0 0 0,0 0 0,5 5 0,-7-4-13,0 0-1,0 0 1,-1 0 0,1 0 0,-1 0-1,0 0 1,0 1 0,0-1 0,-1 1-1,1 0 1,-1-1 0,0 1 0,-1 0-1,1 0 1,-1-1 0,0 11 0,-2 3 26,-1 0 1,0 0 0,-1-1 0,-1 1-1,-1-1 1,-1 0 0,0 0 0,-1-1-1,-14 22 1,-16 21-339,-47 56-1,78-107 255,-95 116-953,29-47-2767,26-35-2345</inkml:trace>
</inkml:ink>
</file>

<file path=ppt/ink/ink2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3.147"/>
    </inkml:context>
    <inkml:brush xml:id="br0">
      <inkml:brushProperty name="width" value="0.025" units="cm"/>
      <inkml:brushProperty name="height" value="0.025" units="cm"/>
    </inkml:brush>
  </inkml:definitions>
  <inkml:trace contextRef="#ctx0" brushRef="#br0">59 597 14574,'-6'3'588,"0"-1"0,0 0-1,0 0 1,0 0 0,-1-1 0,1 0 0,-9 0 0,15-2-466,0 0-1,0-1 1,0 1 0,1-1-1,-1 1 1,0 0 0,1 0 0,-1-1-1,1 1 1,0 0 0,-1 0-1,1-1 1,0 1 0,1-1 0,146-181 1106,-54 72-1111,-65 76-6,16-20 300,-2-1 1,54-94-1,-99 152 94,-97 202 1761,78-153-2186,-57 148 179,68-167-302,1 0-1,2 1 1,1 0 0,-3 42 0,9-74-19,0 0 1,-1 1-1,1-1 0,0 0 1,0 0-1,0 0 1,0 0-1,0 0 1,0 1-1,0-1 1,1 0-1,-1 0 1,0 0-1,1 0 0,-1 0 1,0 0-1,1 0 1,-1 0-1,1 0 1,0 0-1,-1 0 1,1 0-1,0 0 1,0 0-1,-1 0 0,1-1 1,0 1-1,0 0 1,0 0-1,1 0 1,0-1-102,0 0 0,0 0 1,0-1-1,0 1 0,0 0 1,0-1-1,0 1 0,0-1 1,0 0-1,0 1 0,0-1 1,-1 0-1,1 0 0,0 0 1,2-2-1,7-5-1607,0-1 0,-1-1 1,19-20-1,4-17-5640</inkml:trace>
</inkml:ink>
</file>

<file path=ppt/ink/ink2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3.627"/>
    </inkml:context>
    <inkml:brush xml:id="br0">
      <inkml:brushProperty name="width" value="0.025" units="cm"/>
      <inkml:brushProperty name="height" value="0.025" units="cm"/>
    </inkml:brush>
  </inkml:definitions>
  <inkml:trace contextRef="#ctx0" brushRef="#br0">149 56 5349,'0'0'9139,"5"-10"-5946,19-30-1768,-25 40-1365,1 0 0,0-1 0,0 1 0,0 0-1,0 0 1,0 0 0,0 0 0,0-1 0,0 1 0,0 0 0,0 0-1,0 0 1,0 0 0,0-1 0,1 1 0,-1 0 0,0 0 0,0 0 0,0 0-1,0 0 1,0-1 0,0 1 0,0 0 0,0 0 0,0 0 0,1 0-1,-1 0 1,0 0 0,0-1 0,0 1 0,0 0 0,0 0 0,0 0 0,1 0-1,-1 0 1,0 0 0,0 0 0,0 0 0,0 0 0,1 0 0,-1 0 0,0 0-1,0 0 1,0 0 0,0 0 0,1 0 0,-1 0 0,0 0 0,0 0-1,0 0 1,0 0 0,1 0 0,-1 0 0,0 0 0,0 0 0,0 0 0,0 0-1,0 1 1,1-1 0,-1 0 0,0 0 0,1 15 895,-7 24-668,-17 17 104,16-40-265,0-1 0,1 1 1,1 0-1,0 0 1,1 1-1,-2 25 1,6-42-127,0 1 0,0-1 0,0 1 0,1-1-1,-1 1 1,0-1 0,0 1 0,1-1 0,-1 0 0,0 1 0,0-1 0,1 1 0,-1-1-1,1 0 1,-1 1 0,0-1 0,1 0 0,-1 1 0,1-1 0,-1 0 0,1 0 0,-1 1-1,0-1 1,1 0 0,-1 0 0,1 0 0,-1 0 0,1 0 0,-1 0 0,1 0 0,0 0 0,-1 0-1,1 0 1,-1 0 0,1 0 0,0 0 0,20-3 20,36-21 13,-51 20-48,1 0 1,0 0-1,0 1 1,0 0-1,1 1 1,-1-1-1,1 1 0,-1 1 1,1-1-1,0 1 1,-1 1-1,1-1 1,11 2-1,-18 0 11,1 0-1,-1-1 0,1 1 1,-1 0-1,1 0 0,-1 0 1,0 1-1,0-1 1,0 0-1,1 0 0,-1 1 1,0-1-1,-1 1 0,1-1 1,0 0-1,0 1 1,-1 0-1,1-1 0,0 1 1,-1-1-1,0 1 1,1 0-1,-1-1 0,0 1 1,0 0-1,0-1 0,0 3 1,-3 48 69,-1-35 32,0-1-1,-1 0 1,-1 0 0,0 0-1,-1-1 1,-1 0 0,-18 26-1,8-15 639,-1-2-1,-1 0 0,-32 28 0,49-48-720,-1-1-1,0 0 1,0 0-1,0 0 1,0-1-1,0 1 1,0-1-1,-1 0 1,1 0 0,-1-1-1,0 1 1,1-1-1,-1 0 1,0 0-1,0-1 1,-8 1-1,9-1-296,1-1 0,0 1 0,0-1 0,0 0 0,0 0 1,0 0-1,1 0 0,-1-1 0,0 1 0,0-1 0,-2-2 0,1 1-508,1 0 0,0 0 1,0-1-1,0 1 0,0-1 1,1 1-1,-1-1 0,-3-8 1,-3-11-4410,1-1-2669</inkml:trace>
</inkml:ink>
</file>

<file path=ppt/ink/ink2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4.196"/>
    </inkml:context>
    <inkml:brush xml:id="br0">
      <inkml:brushProperty name="width" value="0.025" units="cm"/>
      <inkml:brushProperty name="height" value="0.025" units="cm"/>
    </inkml:brush>
  </inkml:definitions>
  <inkml:trace contextRef="#ctx0" brushRef="#br0">217 59 13421,'0'0'5221,"2"-9"-2584,6-28-267,-3 25 209,-2 15-807,-1 15-795,-5 3-630,-1 0 0,0 0 0,-2 0 0,-1-1 0,0 1 0,-17 30-1,17-37-260,-97 188 435,42-89 170,61-112-687,0 1 0,0 0 1,0 0-1,0 0 0,0 0 1,1 0-1,-1 0 0,1 0 0,-1 1 1,1-1-1,0 0 0,0 0 0,0 0 1,0 3-1,0-4-3,0 0-1,1-1 1,-1 1-1,1 0 1,-1-1-1,0 1 1,1 0 0,-1-1-1,1 1 1,-1-1-1,1 1 1,0-1-1,-1 1 1,1-1 0,-1 0-1,1 1 1,0-1-1,-1 0 1,1 1-1,0-1 1,0 0 0,-1 0-1,1 0 1,0 0-1,0 1 1,-1-1-1,2 0 1,5-1-3,0 0 0,0 0 0,-1 0 0,1 0 0,0-1 0,-1 0 0,11-5 0,83-38-2547,139-85 0,-235 128 1883,-1 0 1,0-1 0,0 1-1,0 0 1,0-1 0,0 0-1,-1 0 1,1 0 0,3-5-1,1-21-9421,-7 12-8</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3.897"/>
    </inkml:context>
    <inkml:brush xml:id="br0">
      <inkml:brushProperty name="width" value="0.025" units="cm"/>
      <inkml:brushProperty name="height" value="0.025" units="cm"/>
    </inkml:brush>
  </inkml:definitions>
  <inkml:trace contextRef="#ctx0" brushRef="#br0">129 53 19090,'0'0'4159,"-9"-1"-850,6 1-3108,-1-1 0,1 1 0,-1 0 0,1 0-1,-1 0 1,1 0 0,-1 1 0,1 0 0,0-1 0,-1 1-1,1 0 1,0 1 0,-1-1 0,1 0 0,0 1-1,0 0 1,0 0 0,0 0 0,1 0 0,-1 0-1,1 1 1,-1-1 0,1 1 0,0-1 0,-3 5-1,-1 3-62,0 0 0,1 0 0,0 1 0,-4 14 0,7-20-116,1-1-1,0 1 0,0 0 0,0-1 1,1 1-1,-1 0 0,1 0 0,0 0 1,0-1-1,1 1 0,0 0 0,0 0 1,1 4-1,-1-7-21,0-1 0,1 1 0,-1-1 0,0 1 0,1-1 0,-1 0 0,1 0 0,-1 0 0,1 0 0,0 0 0,0 0 0,-1 0 0,1 0 0,0-1 0,0 1 0,0-1 0,0 1 0,0-1 0,-1 0 0,1 0 0,0 0 0,0 0 0,0 0 0,0 0 0,0 0 0,0-1 0,0 1 0,0-1 0,3-1 0,2 1 0,-1-1 0,0 0 0,1 0 0,-1-1 0,0 0 0,0 0 0,9-7 0,-6 2 0,0-1 0,-1 0 0,0-1 0,-1 1 0,0-1 0,0-1 0,-1 1 0,-1-1 0,1 0 0,-2-1 0,0 1 0,0-1 0,-1 0 0,0 0 0,-1 0 0,-1 0 0,1-20 0,-2 32 0,0 0 0,0 0 0,0 1 0,0-1 0,0 0 0,-1 0 0,1 0 0,0 0 0,0 0 0,0 0 0,0 0 0,0 0 0,0 0 0,0 0 0,0 0 0,0 0 0,0 0 0,0 0 0,-1 0 0,1 0 0,0 0 0,0 0 0,0 0 0,0 0 0,0 0 0,0 0 0,0 0 0,0 0 0,0 0 0,0 0 0,0 0 0,0 0 0,-1 0 0,1 0 0,0 0 0,0-1 0,0 1 0,0 0 0,0 0 0,0 0 0,0 0 0,0 0 0,0 0 0,0 0 0,0 0 0,0 0 0,0 0 0,0 0 0,0 0 0,0 0 0,0-1 0,0 1 0,-8 14 0,-4 17 0,5-11 0,2 1 0,0-1 0,1 1 0,2 0 0,0 0 0,1 0 0,2 27 0,-1-46-125,1-1 0,-1 1 1,0-1-1,1 1 0,-1-1 0,1 1 1,0-1-1,-1 0 0,1 1 0,0-1 1,0 0-1,0 1 0,0-1 0,0 0 0,0 0 1,0 0-1,1 0 0,-1 0 0,0 0 1,1 0-1,-1-1 0,0 1 0,1 0 1,-1-1-1,1 1 0,-1-1 0,1 1 1,-1-1-1,1 0 0,-1 1 0,1-1 0,-1 0 1,1 0-1,0 0 0,-1 0 0,1-1 1,-1 1-1,1 0 0,-1-1 0,4 0 0,0-1-664,1 1 0,-1-1-1,1-1 1,-1 1-1,0-1 1,1 0 0,-1 0-1,-1 0 1,9-7-1,15-22-5226</inkml:trace>
</inkml:ink>
</file>

<file path=ppt/ink/ink2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4.536"/>
    </inkml:context>
    <inkml:brush xml:id="br0">
      <inkml:brushProperty name="width" value="0.025" units="cm"/>
      <inkml:brushProperty name="height" value="0.025" units="cm"/>
    </inkml:brush>
  </inkml:definitions>
  <inkml:trace contextRef="#ctx0" brushRef="#br0">211 1 9417,'0'0'13645,"-4"8"-11884,-73 189 3898,29-65-4127,33-97-1650,-36 105 1003,47-127-1537,1 1 1,0 0-1,0 0 0,2 1 1,-1-1-1,2 0 0,2 26 0,-2-39 440,0-1-1,0 1 1,0-1-1,0 1 1,0-1-1,1 1 0,-1-1 1,0 1-1,0-1 1,0 0-1,1 1 1,-1-1-1,0 1 1,0-1-1,1 1 0,-1-1 1,0 0-1,1 1 1,-1-1-1,1 0 1,-1 1-1,0-1 0,1 0 1,-1 0-1,1 1 1,-1-1-1,1 0 1,-1 0-1,1 0 0,-1 0 1,0 0-1,1 0 1,-1 1-1,1-1 1,-1 0-1,1 0 0,-1 0 1,1-1-1,-1 1 1,1 0-1,-1 0 1,1 0-1,-1 0 1,1 0-1,-1-1 0,1 1 1,-1 0-1,1 0 1,-1-1-1,0 1 1,1 0-1,-1 0 0,0-1 1,1 0-1,17-21-14670</inkml:trace>
</inkml:ink>
</file>

<file path=ppt/ink/ink2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4.895"/>
    </inkml:context>
    <inkml:brush xml:id="br0">
      <inkml:brushProperty name="width" value="0.025" units="cm"/>
      <inkml:brushProperty name="height" value="0.025" units="cm"/>
    </inkml:brush>
  </inkml:definitions>
  <inkml:trace contextRef="#ctx0" brushRef="#br0">0 13 17777,'0'0'10282,"85"19"-9354,-37-19-575,8-5-289,1 0-865,-6-1-1665,-7-1-1890,-8-2-5766</inkml:trace>
</inkml:ink>
</file>

<file path=ppt/ink/ink2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5.937"/>
    </inkml:context>
    <inkml:brush xml:id="br0">
      <inkml:brushProperty name="width" value="0.025" units="cm"/>
      <inkml:brushProperty name="height" value="0.025" units="cm"/>
    </inkml:brush>
  </inkml:definitions>
  <inkml:trace contextRef="#ctx0" brushRef="#br0">132 0 9961,'0'0'12845,"-5"59"-11116,-11-9-480,-6 12-480,1 6-417,-3 3-255,5-2-33,4-4 0,7-11-64,7-11-481,1-12-864,10-13-801,11-17-160,4-3-1762,0-25-4228</inkml:trace>
</inkml:ink>
</file>

<file path=ppt/ink/ink2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6.292"/>
    </inkml:context>
    <inkml:brush xml:id="br0">
      <inkml:brushProperty name="width" value="0.025" units="cm"/>
      <inkml:brushProperty name="height" value="0.025" units="cm"/>
    </inkml:brush>
  </inkml:definitions>
  <inkml:trace contextRef="#ctx0" brushRef="#br0">176 1 19058,'-10'10'1126,"2"-1"-956,-56 68 3205,58-68-3075,0-1 0,0 1 0,1 0 0,1 1 1,-1-1-1,1 1 0,1 0 0,-3 14 0,5-24-313,1 1 0,0-1 0,0 1-1,0 0 1,0-1 0,0 1-1,0-1 1,0 1 0,0-1 0,0 1-1,0-1 1,1 1 0,-1-1 0,0 1-1,0-1 1,0 1 0,1-1-1,-1 1 1,0-1 0,0 1 0,1-1-1,-1 0 1,0 1 0,1-1-1,-1 1 1,1-1 0,-1 0 0,1 1-1,-1-1 1,0 0 0,1 0 0,-1 1-1,1-1 1,-1 0 0,2 0-1,24-1-389,26-17-178,-20 2-2,-19 9 365,0 0 0,1 0-1,0 2 1,0-1 0,0 2 0,0 0-1,1 0 1,-1 2 0,23-2-1,-36 4 222,0 0-1,0 0 0,1 0 0,-1 0 0,0 1 1,0-1-1,0 0 0,0 1 0,0-1 0,1 1 1,-1-1-1,0 1 0,0 0 0,0-1 0,0 1 1,-1 0-1,1 0 0,0 0 0,0-1 0,0 1 1,-1 0-1,1 0 0,0 0 0,0 2 0,0-1 45,0 1 0,0 0 1,0 0-1,-1 0 0,1 0 0,-1 0 0,0 0 0,0 0 0,0 5 0,-1 0 159,0 0 0,0 0 0,-1-1 0,0 1-1,-1 0 1,1-1 0,-5 8 0,-4 3-64,-1-1 0,-1-1 0,-1 0 1,0 0-1,-1-2 0,0 0 0,-1 0 0,-1-2 0,0 0 0,-1 0 1,0-2-1,0 0 0,-1-2 0,-1 0 0,-24 7 0,42-14-489,-1-1 0,1 1 0,0-1 0,0 0 0,-1 1 0,1-1 0,0 0 0,-1 0 0,1-1 0,0 1 0,-1 0 0,1-1 0,0 0 0,0 1 0,0-1 0,0 0 0,-5-2 0,-7-21-6251</inkml:trace>
</inkml:ink>
</file>

<file path=ppt/ink/ink2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6.620"/>
    </inkml:context>
    <inkml:brush xml:id="br0">
      <inkml:brushProperty name="width" value="0.025" units="cm"/>
      <inkml:brushProperty name="height" value="0.025" units="cm"/>
    </inkml:brush>
  </inkml:definitions>
  <inkml:trace contextRef="#ctx0" brushRef="#br0">1 18 17008,'0'0'3523,"70"-16"-1665,-35 14-961,8 2-705,-2 0-288,1 0-2306,1 0-3460</inkml:trace>
</inkml:ink>
</file>

<file path=ppt/ink/ink2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6.966"/>
    </inkml:context>
    <inkml:brush xml:id="br0">
      <inkml:brushProperty name="width" value="0.025" units="cm"/>
      <inkml:brushProperty name="height" value="0.025" units="cm"/>
    </inkml:brush>
  </inkml:definitions>
  <inkml:trace contextRef="#ctx0" brushRef="#br0">322 1 18449,'-10'5'1725,"2"-2"-1449,-67 37 3355,68-37-3382,1 1 1,-1 1-1,1-1 0,0 1 1,1 0-1,-1 0 0,1 1 1,0 0-1,-8 12 0,-16 51-3911,13-35 3715,2 1 0,1 1-1,2 0 1,-10 54-1,-8 30 27,19-73 40,2-7-1352,0-16-2821,5-20-1449</inkml:trace>
</inkml:ink>
</file>

<file path=ppt/ink/ink2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7.291"/>
    </inkml:context>
    <inkml:brush xml:id="br0">
      <inkml:brushProperty name="width" value="0.025" units="cm"/>
      <inkml:brushProperty name="height" value="0.025" units="cm"/>
    </inkml:brush>
  </inkml:definitions>
  <inkml:trace contextRef="#ctx0" brushRef="#br0">1 138 15439,'0'0'2765,"4"-11"-181,-2 5-2346,1 0 0,0 0 1,0 0-1,0 0 0,1 1 1,0-1-1,0 1 1,0 0-1,0 1 0,1-1 1,0 1-1,0-1 0,0 2 1,1-1-1,-1 0 0,1 1 1,0 0-1,0 1 0,8-4 1,11-2-78,0 1-1,0 1 1,1 2 0,0 0 0,0 2-1,0 0 1,0 2 0,30 4 0,-54-4-153,1 0 0,0 0 0,-1 0 1,1 0-1,0 1 0,-1-1 0,1 1 1,-1 0-1,1 0 0,-1 0 1,0 0-1,1 0 0,-1 1 0,0-1 1,0 1-1,0-1 0,0 1 1,0 0-1,0 0 0,0 0 0,0 0 1,-1 0-1,1 0 0,-1 0 1,0 1-1,0-1 0,0 0 0,0 1 1,0-1-1,0 1 0,0-1 0,-1 1 1,1 0-1,-1-1 0,0 1 1,0-1-1,0 1 0,0 0 0,-1 4 1,-1 4 232,-1 0-1,0-1 1,-1 1 0,0-1 0,0 0 0,-1 0-1,-1-1 1,-8 12 0,-10 12 383,15-25-587,2 1 0,-1 1 1,2-1-1,-1 1 1,1 0-1,0 1 1,1 0-1,1-1 1,-7 21-1,15-29-361,0-1-1,1 0 0,-1-1 1,0 1-1,0-1 0,0 0 1,0 1-1,0-2 0,5 0 1,-4 1-140,12 0-183,-11 0 515,-1-1-1,1 1 1,0 1-1,-1-1 1,1 1-1,10 2 1,-14-2 129,0 0 1,-1 0 0,1 0 0,-1 0 0,1 0 0,-1 1 0,1-1 0,-1 0 0,0 0 0,1 1 0,-1-1 0,0 1 0,0 0 0,0-1 0,0 1-1,-1 0 1,1-1 0,0 1 0,-1 0 0,1 0 0,-1-1 0,0 1 0,1 0 0,-1 0 0,0 3 0,0 6 193,-1-1 1,0 1 0,0-1-1,-1 1 1,0-1-1,-1 1 1,0-1-1,-1 0 1,0-1 0,0 1-1,-1 0 1,-1-1-1,1 0 1,-2-1 0,1 1-1,-1-1 1,0 0-1,-1-1 1,-14 13-1,2-5 281,0 0 0,-1-1 0,-1-1 0,1-1 0,-2-1 0,0-1 0,-34 10 0,50-18-460,1 0-1,-1-1 1,0 1-1,1-1 1,-1-1-1,0 1 1,0-1 0,-13-2-1,19 2-26,-1-1 0,0 1 0,0-1 1,0 0-1,1 0 0,-1 0 0,0 0 0,1 0 0,-1 0 0,1 0 1,-1 0-1,1-1 0,0 1 0,0-1 0,-1 1 0,1-1 0,0 1 0,0-1 1,0 0-1,1 0 0,-1 1 0,0-1 0,1 0 0,-1 0 0,1 0 0,-1 0 1,1 1-1,0-1 0,0 0 0,0 0 0,0 0 0,0 0 0,0 0 0,1-2 1,0-2-719,1 1 1,-1-1 0,1 0 0,0 1-1,0-1 1,1 1 0,0 0 0,0-1-1,0 1 1,1 1 0,-1-1 0,1 0 0,0 1-1,0 0 1,9-6 0,-11 7 228,33-30-7840</inkml:trace>
</inkml:ink>
</file>

<file path=ppt/ink/ink2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7.681"/>
    </inkml:context>
    <inkml:brush xml:id="br0">
      <inkml:brushProperty name="width" value="0.025" units="cm"/>
      <inkml:brushProperty name="height" value="0.025" units="cm"/>
    </inkml:brush>
  </inkml:definitions>
  <inkml:trace contextRef="#ctx0" brushRef="#br0">55 311 22005,'0'0'6022,"-24"70"-3812,13-40-993,1-3-769,3-2-384,5-5-192,2-5-1281,0-6-865,5-7-1442,5-2-992,0-15-1923</inkml:trace>
  <inkml:trace contextRef="#ctx0" brushRef="#br0" timeOffset="1">123 0 18193,'0'0'10698,"8"34"-14221,3-16-2178,4 4-4421</inkml:trace>
</inkml:ink>
</file>

<file path=ppt/ink/ink2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8.005"/>
    </inkml:context>
    <inkml:brush xml:id="br0">
      <inkml:brushProperty name="width" value="0.025" units="cm"/>
      <inkml:brushProperty name="height" value="0.025" units="cm"/>
    </inkml:brush>
  </inkml:definitions>
  <inkml:trace contextRef="#ctx0" brushRef="#br0">168 79 20724,'-11'12'2493,"-8"8"-1467,-10 11 1426,-29 41 1,52-64-2272,0 0 0,1 0 0,0 0 0,0 1 0,1-1 0,0 1 0,1 1 0,0-1 0,0 0 0,1 1 0,-2 18 0,4-27-183,0 0 0,1 1-1,-1-1 1,1 0-1,0 0 1,-1 1 0,1-1-1,0 0 1,0 0-1,0 0 1,0 0 0,0 0-1,0 0 1,0 0-1,0 0 1,0 0 0,0 0-1,1-1 1,-1 1-1,0 0 1,0-1 0,1 1-1,-1-1 1,0 1-1,1-1 1,-1 0 0,1 0-1,-1 0 1,1 0-1,-1 0 1,0 0-1,1 0 1,-1 0 0,3-1-1,4 1 14,0 0-1,-1-1 1,1 0-1,0-1 1,10-3-1,-6 0 5,0-1 1,0-1 0,-1 0-1,1 0 1,-2-1-1,1 0 1,-1-1-1,-1 0 1,0-1-1,0 0 1,0-1-1,12-20 1,-13 16 52,0 1 0,0-1 0,-1 0-1,-1-1 1,-1 1 0,0-1 0,-1 0 0,-1 0 0,3-33 0,-6 48-64,0-1 0,0 1 1,0-1-1,0 1 0,0 0 0,0-1 0,0 1 1,0 0-1,-1-1 0,1 1 0,0-1 1,-1 1-1,1 0 0,-1 0 0,1-1 1,-1 1-1,0 0 0,0 0 0,1 0 1,-1 0-1,0 0 0,0 0 0,0 0 1,0 0-1,0 0 0,-1 0 0,-1-1 1,1 2 9,-1-1 0,1 1 0,-1 0 0,1-1 1,-1 1-1,1 1 0,-1-1 0,1 0 0,-1 0 1,1 1-1,-1 0 0,1-1 0,-5 3 0,-7 3 54,0 1-1,0 1 1,-21 16-1,27-18-62,3-3-17,0 0 0,0 1 0,0-1 0,0 1 0,1 0-1,0 1 1,0-1 0,0 1 0,0 0 0,-4 7 0,10-11-375,-1 0 0,0-1 0,1 1 0,-1-1 1,1 1-1,-1-1 0,0 0 0,1 1 0,-1-1 0,1 0 0,-1 0 0,1 0 1,-1 0-1,1 0 0,-1 0 0,4-1 0,16-5-6185,-1-7-4430</inkml:trace>
</inkml:ink>
</file>

<file path=ppt/ink/ink2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8.925"/>
    </inkml:context>
    <inkml:brush xml:id="br0">
      <inkml:brushProperty name="width" value="0.025" units="cm"/>
      <inkml:brushProperty name="height" value="0.025" units="cm"/>
    </inkml:brush>
  </inkml:definitions>
  <inkml:trace contextRef="#ctx0" brushRef="#br0">468 24 13389,'7'-17'4174,"-18"11"-1137,-31 11-858,28 0-1972,1 0 0,0 1-1,0 1 1,0 0 0,1 1 0,-22 18 0,-65 66 772,96-89-929,-31 29 624,3 2-1,0 1 1,2 2 0,-38 64-1,65-98-627,0 0-1,0 1 1,0-1-1,1 1 1,-1-1-1,1 1 0,0 0 1,0 0-1,0 0 1,1-1-1,-1 1 1,1 0-1,0 0 1,0 0-1,1 7 0,1-9-33,-1 0-1,0 0 0,1 0 0,-1 0 1,1 0-1,-1-1 0,1 1 1,0 0-1,0-1 0,0 1 0,0-1 1,0 0-1,0 0 0,0 0 0,0 0 1,0 0-1,1 0 0,-1 0 0,0-1 1,1 1-1,-1-1 0,0 0 0,1 0 1,-1 0-1,5 0 0,22 1 52,0-1 0,0-2 0,0-1 0,0-1 1,0-1-1,32-11 0,-40 9-526,0-1 1,-1 0-1,0-2 1,0 0 0,19-14-1,-35 21 65,0 0 1,0-1-1,-1 1 0,1-1 0,-1 1 1,1-1-1,-1 0 0,-1 0 0,1-1 1,3-5-1,-6 9 72,1-1 0,0 1 1,-1-1-1,1 0 0,-1 0 1,0 1-1,0-1 0,1 0 0,-1 0 1,0 0-1,0 1 0,-1-1 1,1 0-1,0 0 0,-1 1 0,1-1 1,-1 0-1,1 1 0,-1-1 1,0 0-1,0 1 0,1-1 1,-1 1-1,0-1 0,-1 1 0,1 0 1,0-1-1,0 1 0,-1 0 1,1 0-1,-2-2 0,-31-15-8568</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4.407"/>
    </inkml:context>
    <inkml:brush xml:id="br0">
      <inkml:brushProperty name="width" value="0.025" units="cm"/>
      <inkml:brushProperty name="height" value="0.025" units="cm"/>
    </inkml:brush>
  </inkml:definitions>
  <inkml:trace contextRef="#ctx0" brushRef="#br0">56 0 15086,'0'0'10821,"-6"9"-9315,-2 5-923,2 0 0,0 1 0,0 0 0,1 0 0,1 0 0,1 1 0,0-1 0,-1 25 0,-1 25-529,7 119-1,0-175-53,0 1 0,0-1 0,1 0 0,0 0 0,1-1 0,8 16 0,-11-21 0,1-1 0,-1 0 0,0 0 0,1-1 0,-1 1 0,1 0 0,0 0 0,0-1 0,0 1 0,0-1 0,0 0 0,0 1 0,4 1 0,-5-3 0,1 0 0,-1 0 0,1 0 0,-1 0 0,1 0 0,-1 0 0,1 0 0,-1 0 0,1 0 0,-1-1 0,1 1 0,-1-1 0,1 1 0,-1-1 0,0 0 0,1 1 0,-1-1 0,0 0 0,0 0 0,0 0 0,1 0 0,-1 0 0,0 0 0,1-2 0,3-4 0,-1 1 0,0-1 0,0 0 0,0 0 0,-1 0 0,0-1 0,-1 1 0,0-1 0,0 0 0,0 1 0,-1-1 0,0-13 0,0 12 0,0-1 0,1 0 0,0 0 0,0 1 0,1-1 0,0 1 0,6-11 0,-9 20 0,0-1 0,1 0 0,-1 0 0,1 0 0,-1 0 0,1 0 0,0 1 0,-1-1 0,1 0 0,0 0 0,-1 1 0,1-1 0,0 1 0,0-1 0,0 0 0,-1 1 0,1-1 0,0 1 0,0 0 0,0-1 0,0 1 0,0 0 0,0 0 0,0-1 0,0 1 0,0 0 0,0 0 0,0 0 0,0 0 0,0 0 0,0 0 0,0 1 0,0-1 0,0 0 0,0 0 0,0 1 0,-1-1 0,1 1 0,1 0 0,0 0 0,0 1 0,0-1 0,0 1 0,0 0 0,-1-1 0,1 1 0,-1 0 0,1 0 0,-1 0 0,0 1 0,0-1 0,1 0 0,-2 0 0,1 1 0,1 1 0,1 18 0,-1-1 0,-1 1 0,0 0 0,-3 22 0,0 9 0,12-64-384,2-9-1538,9-38-9091,-10 25 1558</inkml:trace>
</inkml:ink>
</file>

<file path=ppt/ink/ink2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9.295"/>
    </inkml:context>
    <inkml:brush xml:id="br0">
      <inkml:brushProperty name="width" value="0.025" units="cm"/>
      <inkml:brushProperty name="height" value="0.025" units="cm"/>
    </inkml:brush>
  </inkml:definitions>
  <inkml:trace contextRef="#ctx0" brushRef="#br0">139 51 8072,'-102'3'5373,"66"-1"3705,105-6-6875,109-19 1,48-4-1278,-194 26-1140,71 1-1171,-95 1 126,1 0 1,-1 0-1,0 1 1,0 0-1,12 5 1,-6 2-5437</inkml:trace>
</inkml:ink>
</file>

<file path=ppt/ink/ink2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9.620"/>
    </inkml:context>
    <inkml:brush xml:id="br0">
      <inkml:brushProperty name="width" value="0.025" units="cm"/>
      <inkml:brushProperty name="height" value="0.025" units="cm"/>
    </inkml:brush>
  </inkml:definitions>
  <inkml:trace contextRef="#ctx0" brushRef="#br0">0 136 15375,'0'0'5092,"57"-13"-3426,-1-6-513,15-1-480,9 0-481,-1 5-96,1-2-961,-5 4-3459,-9-5-7527</inkml:trace>
</inkml:ink>
</file>

<file path=ppt/ink/ink2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2.611"/>
    </inkml:context>
    <inkml:brush xml:id="br0">
      <inkml:brushProperty name="width" value="0.025" units="cm"/>
      <inkml:brushProperty name="height" value="0.025" units="cm"/>
    </inkml:brush>
  </inkml:definitions>
  <inkml:trace contextRef="#ctx0" brushRef="#br0">1 65 11979,'0'0'14318,"79"13"-13485,-17-31-353,9 1-352,1-1-64,2 4-256,-9 5-833,-19 8-1057,-11 1-833,-22 4-704,-13 11-1538,-15 3-2370</inkml:trace>
</inkml:ink>
</file>

<file path=ppt/ink/ink2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2.951"/>
    </inkml:context>
    <inkml:brush xml:id="br0">
      <inkml:brushProperty name="width" value="0.025" units="cm"/>
      <inkml:brushProperty name="height" value="0.025" units="cm"/>
    </inkml:brush>
  </inkml:definitions>
  <inkml:trace contextRef="#ctx0" brushRef="#br0">0 101 13164,'0'0'11403,"74"4"-10378,-17-23-672,11-2-225,1 5-96,1 0 0,-3 6-993,-9 2-2498,-4 1-2467,-10 0-5573</inkml:trace>
</inkml:ink>
</file>

<file path=ppt/ink/ink2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3.280"/>
    </inkml:context>
    <inkml:brush xml:id="br0">
      <inkml:brushProperty name="width" value="0.025" units="cm"/>
      <inkml:brushProperty name="height" value="0.025" units="cm"/>
    </inkml:brush>
  </inkml:definitions>
  <inkml:trace contextRef="#ctx0" brushRef="#br0">57 0 20211,'0'0'3908,"-23"67"-2787,13-26 512,-4 2-608,8 0-544,3 1-321,3-2-224,0 3-1121,5-5-1153,2-5-1186,-5-7-2113,-2-9-5125</inkml:trace>
</inkml:ink>
</file>

<file path=ppt/ink/ink2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3.671"/>
    </inkml:context>
    <inkml:brush xml:id="br0">
      <inkml:brushProperty name="width" value="0.025" units="cm"/>
      <inkml:brushProperty name="height" value="0.025" units="cm"/>
    </inkml:brush>
  </inkml:definitions>
  <inkml:trace contextRef="#ctx0" brushRef="#br0">0 98 18193,'4'-8'2771,"-2"3"-2536,0 1 0,0-1 0,0 1-1,1 0 1,-1 0 0,1 0 0,0 0 0,1 1 0,-1-1 0,1 1 0,-1 0 0,1 0-1,0 0 1,0 0 0,0 1 0,1-1 0,-1 1 0,0 0 0,1 0 0,0 1 0,6-2-1,12-3 78,0 2 0,1 0 0,-1 1-1,1 2 1,-1 0 0,1 2 0,0 0-1,-1 2 1,26 6 0,-46-9-329,0 1 1,1 0-1,-1 0 0,0 0 1,0 0-1,0 1 0,0-1 1,-1 1-1,1 0 1,0 0-1,-1 0 0,1 0 1,-1 0-1,1 0 0,-1 1 1,0-1-1,0 1 0,0-1 1,-1 1-1,1 0 0,-1 0 1,1 0-1,-1 0 1,0 0-1,0 0 0,0 0 1,0 1-1,-1-1 0,1 0 1,-1 0-1,0 0 0,0 1 1,0-1-1,-1 0 0,1 1 1,-1-1-1,1 0 1,-1 0-1,0 0 0,0 0 1,-1 0-1,1 0 0,-1 0 1,1 0-1,-1 0 0,0-1 1,0 1-1,0-1 0,0 1 1,-4 2-1,-14 13 266,-1 0-1,-1-1 1,-42 23-1,-6 6 472,69-46-722,1 0 0,0 0 0,0 0 0,0 0 0,0 1 0,0-1 0,0 0 0,0 0 0,0 0 0,0 0 0,0 1 0,0-1 0,0 0 0,0 0 0,0 0 0,0 0 0,0 1 0,0-1 0,0 0 0,0 0 0,0 0 0,0 0 0,0 1 0,0-1 0,0 0 0,0 0 0,0 0 0,1 0 0,-1 0 0,0 1 0,0-1 0,0 0 0,0 0 0,0 0 1,0 0-1,1 0 0,-1 0 0,0 0 0,0 1 0,0-1 0,0 0 0,0 0 0,1 0 0,-1 0 0,0 0 0,0 0 0,0 0 0,1 0 0,-1 0 0,0 0 0,0 0 0,0 0 0,0 0 0,1 0 0,-1 0 0,0 0 0,0 0 0,0 0 0,0 0 0,0 0 0,1-1 0,-1 1 0,0 0 0,0 0 0,0 0 0,27 2-172,32-2-589,-45-1 560,-2 0 0,0 0-1,1 1 0,-1 0 1,0 1-1,1 1 1,13 3-1,-23-4 178,0 0 0,0 0 0,-1 0-1,1 1 1,0-1 0,-1 1 0,1 0 0,-1 0-1,0 0 1,0 0 0,0 0 0,0 0 0,0 0-1,0 1 1,0-1 0,-1 1 0,1 0 0,-1-1-1,0 1 1,0 0 0,0 0 0,0-1 0,0 1-1,-1 0 1,1 0 0,-1 0 0,0 0 0,0 0-1,0 0 1,0 0 0,-1 4 0,0 0 155,0 0 0,-1 0 0,0 0 0,-1 0 0,1 0 0,-1-1 0,0 1 1,-1-1-1,0 1 0,0-1 0,0 0 0,-1-1 0,1 1 0,-1-1 0,-1 0 0,1 0 0,-12 7 0,-4 3 694,-1-1 1,0-1-1,-43 17 0,49-23-752,-1-1 1,1-1-1,-2 0 0,1-1 1,0-1-1,-1 0 1,-35 0-1,52-3-117,-1-1 0,1 1 0,0 0 0,-1 0-1,1-1 1,-1 1 0,1 0 0,0-1 0,-1 1 0,1-1 0,0 0 0,0 0-1,-1 1 1,1-1 0,0 0 0,0 0 0,0 0 0,0 0 0,0 0 0,0 0 0,0 0-1,0-1 1,1 1 0,-1 0 0,0 0 0,1-1 0,-1 1 0,1 0 0,-1-1-1,1 1 1,0-1 0,-1 1 0,1 0 0,0-1 0,0 1 0,0-1 0,0 1 0,0-1-1,1 1 1,-1 0 0,0-1 0,1 1 0,-1-1 0,1-1 0,2-8-1261,0 1-1,1-1 1,0 1 0,9-16 0,12-20-9845</inkml:trace>
</inkml:ink>
</file>

<file path=ppt/ink/ink2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3.995"/>
    </inkml:context>
    <inkml:brush xml:id="br0">
      <inkml:brushProperty name="width" value="0.025" units="cm"/>
      <inkml:brushProperty name="height" value="0.025" units="cm"/>
    </inkml:brush>
  </inkml:definitions>
  <inkml:trace contextRef="#ctx0" brushRef="#br0">1 0 19795,'0'0'3971,"18"82"-1248,-18-39-1057,0 2-705,-4 2-705,-5 1-192,7-7-160,2-1-961,0-11-1506,0-10-1376,11-16-2532</inkml:trace>
</inkml:ink>
</file>

<file path=ppt/ink/ink2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4.353"/>
    </inkml:context>
    <inkml:brush xml:id="br0">
      <inkml:brushProperty name="width" value="0.025" units="cm"/>
      <inkml:brushProperty name="height" value="0.025" units="cm"/>
    </inkml:brush>
  </inkml:definitions>
  <inkml:trace contextRef="#ctx0" brushRef="#br0">129 1 17905,'0'0'1922,"-48"65"192,23-23-32,3 3-385,4 3-928,9-1-641,6-1-128,3-2-737,0-4-672,3-4-353,2-4 65,-4-5-193,-1-5-480,0-9-1250,-12-7-4067</inkml:trace>
</inkml:ink>
</file>

<file path=ppt/ink/ink2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4.708"/>
    </inkml:context>
    <inkml:brush xml:id="br0">
      <inkml:brushProperty name="width" value="0.025" units="cm"/>
      <inkml:brushProperty name="height" value="0.025" units="cm"/>
    </inkml:brush>
  </inkml:definitions>
  <inkml:trace contextRef="#ctx0" brushRef="#br0">3 232 7495,'0'-13'7447,"0"7"-6883,-1-1-92,0 1 0,1-1 0,0 1 0,0-1 0,1 0 0,0 1 0,0-1 0,0 1 0,1-1 0,0 1 0,0 0 0,1 0 0,0 0 0,0 0 0,0 0-1,0 0 1,9-9 0,0 6-103,0 0 1,0 0-1,0 2 0,1-1 0,0 2 0,0-1 0,1 2 0,0 0 0,0 1 0,16-3 1,1 1-120,0 2 0,0 1 0,53 2 0,-73 2-228,0 0-1,0 1 1,-1 0-1,1 0 1,-1 1 0,0 0-1,0 1 1,0 0-1,18 11 1,-25-13 11,0-1 0,-1 1 0,1 1 0,0-1-1,-1 0 1,1 1 0,-1-1 0,1 1 0,-1 0 0,0 0 0,-1 0 0,1 0-1,0 0 1,-1 0 0,1 0 0,-1 1 0,0-1 0,0 0 0,-1 1 0,1-1-1,-1 1 1,1-1 0,-1 1 0,0-1 0,0 1 0,-1-1 0,1 1 0,-1-1 0,1 1-1,-1-1 1,0 0 0,-1 1 0,1-1 0,-2 3 0,-2 2 85,0 0 0,0-1 0,-1 1 0,0-2 0,0 1 0,-1 0 1,0-1-1,0 0 0,0-1 0,-1 0 0,-14 7 0,-5 3 189,-1-2 0,-34 10 0,48-17-334,-35 10-609,46-15 478,0 0 0,1-1 1,-1 1-1,0-1 0,0 1 0,0-1 0,1 0 1,-1 0-1,0-1 0,0 1 0,0 0 1,1-1-1,-5-1 0,3-7-6099,4-11-5530</inkml:trace>
</inkml:ink>
</file>

<file path=ppt/ink/ink2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5.382"/>
    </inkml:context>
    <inkml:brush xml:id="br0">
      <inkml:brushProperty name="width" value="0.025" units="cm"/>
      <inkml:brushProperty name="height" value="0.025" units="cm"/>
    </inkml:brush>
  </inkml:definitions>
  <inkml:trace contextRef="#ctx0" brushRef="#br0">179 198 17072,'0'0'6796,"-9"-4"-4864,7 3-1857,-1 0-1,1 0 1,-1 0-1,1 1 0,-1-1 1,1 0-1,-1 1 0,0 0 1,1 0-1,-1 0 1,0 0-1,1 0 0,-1 0 1,0 1-1,1-1 1,-1 1-1,0 0 0,-4 1 1,2 2 15,0 0 0,0-1 1,0 2-1,1-1 0,-1 1 1,1-1-1,0 1 1,1 0-1,-5 8 0,-5 7 150,0 1 0,-11 27 0,21-42-209,0 1-1,1-1 1,-1 1 0,2 0 0,-1 0 0,1 0 0,0 0 0,0 0 0,1 0 0,0 0 0,0 0-1,2 9 1,-1-15-24,-1 0-1,1 0 0,0 0 1,-1 0-1,1 0 1,0 0-1,0 0 0,0 0 1,0 0-1,0-1 0,0 1 1,0 0-1,0 0 0,0-1 1,0 1-1,1-1 1,-1 1-1,0-1 0,0 0 1,0 1-1,1-1 0,-1 0 1,0 0-1,1 0 1,-1 0-1,0 0 0,0 0 1,1 0-1,-1 0 0,0-1 1,0 1-1,2-1 0,43-12 233,-20 0-103,0-1 0,-1-1 0,-1-1 0,0-2 0,39-37 0,-31 23-77,-2-1 0,-1-1 0,28-44-1,-46 63-2,-1-1 1,0-1-1,-2 0 0,0 0 0,7-22 0,-16 36 4,-5 7-57,-6 9-24,-15 28 44,1 2-1,2 0 1,2 2-1,-27 80 1,46-117-28,1 0 1,0 0 0,0 0 0,1 0 0,0 0 0,0 9 0,1-15 4,0-1 0,0 1 1,1-1-1,-1 1 0,1-1 0,-1 0 1,1 1-1,-1-1 0,1 0 1,0 1-1,-1-1 0,1 0 1,0 0-1,0 0 0,0 0 1,0 0-1,0 0 0,0 0 1,1 0-1,-1 0 0,0 0 1,0-1-1,1 1 0,-1 0 1,0-1-1,1 1 0,-1-1 1,0 1-1,1-1 0,-1 0 1,1 0-1,-1 0 0,1 1 1,-1-1-1,1-1 0,-1 1 1,0 0-1,1 0 0,1-1 1,6 0 17,-1-1 0,1 0 1,-1 0-1,1-1 0,-1 0 1,0-1-1,0 0 1,0 0-1,-1-1 0,1 1 1,6-7-1,-3 2-9,0-1-1,-1 0 1,0 0 0,0-1-1,16-23 1,-22 26-15,-8 17-9,-1 1-1,2-1 0,-1 1 0,2 0 0,-1 0 0,-1 20 0,4-27 17,0-1 0,0 0-1,0 1 1,0-1 0,1 1 0,-1-1-1,1 0 1,0 1 0,0-1-1,0 0 1,0 0 0,0 0 0,0 1-1,0-1 1,1 0 0,-1 0 0,1-1-1,-1 1 1,1 0 0,0-1 0,0 1-1,0-1 1,0 1 0,0-1 0,0 0-1,0 0 1,0 0 0,1 0 0,-1 0-1,0 0 1,1-1 0,-1 1 0,0-1-1,5 1 1,18 2 10,-1-1 1,0-1-1,0-1 0,1-1 0,-1-1 1,0-1-1,0-1 0,25-9 0,-48 13-2,0 0 0,-1 0 0,1 0 0,-1 0 0,1-1 0,-1 1 0,1 0 0,-1 0 0,1-1 0,-1 1 0,0 0 0,1-1 0,-1 1 0,1-1 0,-1 1 0,0 0 0,1-1 0,-1 1 0,0-1 0,1 1 0,-1-1-1,0 1 1,0-1 0,0 1 0,1-1 0,-1 1 0,0-1 0,0 0 0,0 1 0,0-1 0,0 1 0,0-1 0,0 1 0,0-1 0,0 1 0,0-1 0,0 0 0,0 1 0,-1-1 0,1 1 0,0-1 0,0 1 0,-1-1-1,1 1 1,0-1 0,-1 1 0,1-1 0,0 1 0,-1 0 0,1-1 0,0 1 0,-1 0 0,0-1 0,-29-27 681,22 21-593,-15-13-97,17 15 0,0 1 0,0-1 0,1 0 0,-1 0 0,1-1 0,0 0 0,1 0 0,0 0 0,0 0 0,0 0 0,0-1 0,-3-9 0,7 14 0,1 1 0,-1-1 0,0 0 0,0 1 0,1-1 0,-1 1 0,1-1 0,-1 1 0,1 0 0,0-1 0,-1 1 0,1-1 0,0 1 0,0 0 0,0 0 0,0 0 0,0-1 0,0 1 0,0 0 0,1 0 0,-1 0 0,0 1 0,1-1 0,-1 0 0,0 0 0,1 1 0,-1-1 0,1 1 0,-1-1 0,1 1 0,1-1 0,55-11 0,-54 11 0,44-3-2265,58 2 1,-85 2 921,20 0-5469</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3.262"/>
    </inkml:context>
    <inkml:brush xml:id="br0">
      <inkml:brushProperty name="width" value="0.025" units="cm"/>
      <inkml:brushProperty name="height" value="0.025" units="cm"/>
    </inkml:brush>
  </inkml:definitions>
  <inkml:trace contextRef="#ctx0" brushRef="#br0">1 0 10282,'0'0'16175,"72"0"-16335,-42 0-3395,-3 0-5446</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5.249"/>
    </inkml:context>
    <inkml:brush xml:id="br0">
      <inkml:brushProperty name="width" value="0.025" units="cm"/>
      <inkml:brushProperty name="height" value="0.025" units="cm"/>
    </inkml:brush>
  </inkml:definitions>
  <inkml:trace contextRef="#ctx0" brushRef="#br0">27 84 8072,'0'0'7276,"-1"-10"-5461,-2-61 13789,-8 154-15604,7-63 0,0 0 0,2 1 0,1-1 0,0 1 0,4 31 0,-3-52 0,0 1 0,0-1 0,0 0 0,0 1 0,0-1 0,1 0 0,-1 0 0,0 1 0,0-1 0,0 0 0,0 0 0,1 1 0,-1-1 0,0 0 0,0 0 0,1 0 0,-1 1 0,0-1 0,1 0 0,-1 0 0,0 0 0,0 0 0,1 0 0,-1 0 0,0 0 0,1 1 0,-1-1 0,0 0 0,1 0 0,-1 0 0,0 0 0,0 0 0,1 0 0,-1-1 0,0 1 0,1 0 0,-1 0 0,0 0 0,1 0 0,-1 0 0,0 0 0,0 0 0,1-1 0,-1 1 0,0 0 0,0 0 0,1 0 0,-1-1 0,0 1 0,0 0 0,1 0 0,-1-1 0,0 1 0,0 0 0,0-1 0,14-12 0,2-10 0,-2 1 0,-1-2 0,13-29 0,1-2 0,-15 76 0,-10-15 0,1 0 0,-1 0 0,1 0 0,0-1 0,1 1 0,5 7 0,-5-11 0,0 0 0,1 1 0,-1-1 0,1-1 0,-1 1 0,1-1 0,0 1 0,-1-1 0,1-1 0,0 1 0,0-1 0,0 0 0,-1 0 0,1 0 0,0 0 0,0-1 0,0 0 0,-1 0 0,1 0 0,9-5 0,4-1 0,-1-1 0,1-1 0,28-19 0,-7-2 0,-29 21 0,1 0 0,0 2 0,21-13 0,-32 21 0,1-1 0,-1 0 0,1 1 0,-1-1 0,1 0 0,-1 1 0,0-1 0,1 1 0,-1-1 0,1 1 0,-1-1 0,0 1 0,0-1 0,1 1 0,-1-1 0,0 1 0,0-1 0,0 1 0,1-1 0,-1 1 0,0-1 0,0 1 0,0 0 0,0-1 0,0 1 0,0-1 0,0 1 0,0-1 0,-1 2 0,4 32 0,-1-11 0,0-17 0,0 0 0,0-1 0,1 1 0,0-1 0,0 0 0,0 0 0,1 0 0,0 0 0,0-1 0,0 1 0,0-1 0,1 0 0,0 0 0,-1 0 0,10 4 0,11 6 0,1-1 0,29 11 0,-19-9 0,11 5 0,84 42 0,-115-54 0,0 2 0,-1 0 0,0 1 0,-1 0 0,22 23 0,-33-30 0,0-1 0,0 0 0,0 1 0,0 0 0,-1-1 0,0 1 0,0 0 0,0 0 0,0 1 0,0-1 0,-1 0 0,0 1 0,0-1 0,0 0 0,0 1 0,-1-1 0,0 1 0,1-1 0,-2 1 0,1-1 0,-1 1 0,1-1 0,-3 6 0,1-5 0,-1 1 0,0 0 0,0 0 0,-1-1 0,0 0 0,0 0 0,0 0 0,0 0 0,-1 0 0,0-1 0,0 0 0,0 0 0,0 0 0,-1-1 0,-8 4 0,2-1 0,-1 0 0,1-1 0,-1 0 0,0-1 0,0-1 0,-1 0 0,1-1 0,-1 0 0,1-1 0,-1-1 0,0 0 0,-23-3 0,31 2 0,-1-1 0,0 0 0,0 0 0,1 0 0,0-1 0,-1 0 0,1 0 0,0 0 0,0-1 0,1 0 0,-1 0 0,1 0 0,0-1 0,0 0 0,0 0 0,1 0 0,-1-1 0,2 1 0,-1-1 0,0 0 0,1 0 0,0 0 0,0-1 0,1 1 0,0-1 0,-2-11 0,2 9 4,0 0 0,1-1-1,1 1 1,-1 0 0,2-1 0,-1 1 0,1 0 0,1-1-1,0 1 1,0 0 0,0 0 0,1 0 0,1 0-1,-1 1 1,2-1 0,-1 1 0,1 0 0,0 0-1,1 1 1,11-13 0,8-4-44,1 0 0,2 2 0,0 1 0,38-21 0,-13 7-176,-19 9-2351,-18 5-2393,-11-1-2487</inkml:trace>
</inkml:ink>
</file>

<file path=ppt/ink/ink2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5.754"/>
    </inkml:context>
    <inkml:brush xml:id="br0">
      <inkml:brushProperty name="width" value="0.025" units="cm"/>
      <inkml:brushProperty name="height" value="0.025" units="cm"/>
    </inkml:brush>
  </inkml:definitions>
  <inkml:trace contextRef="#ctx0" brushRef="#br0">1 1 19346,'0'0'9481,"24"51"-8296,-19-7-384,0 6-449,-3 0-287,0 0-33,-1-5-193,1-5-447,1-8-769,0-9-994,2-10-159,-1-13-225,-4-28-6341,0-8 2017</inkml:trace>
</inkml:ink>
</file>

<file path=ppt/ink/ink2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6.097"/>
    </inkml:context>
    <inkml:brush xml:id="br0">
      <inkml:brushProperty name="width" value="0.025" units="cm"/>
      <inkml:brushProperty name="height" value="0.025" units="cm"/>
    </inkml:brush>
  </inkml:definitions>
  <inkml:trace contextRef="#ctx0" brushRef="#br0">0 174 8168,'0'-17'1652,"1"0"0,0 1-1,1-1 1,7-24 0,-9 38-1302,1-1 0,0 1 0,0 0-1,0 0 1,1 0 0,-1-1 0,1 1 0,-1 1-1,1-1 1,0 0 0,0 0 0,0 1 0,1-1 0,-1 1-1,0 0 1,1-1 0,0 1 0,0 0 0,-1 1-1,1-1 1,0 0 0,0 1 0,1 0 0,-1-1-1,0 1 1,0 1 0,1-1 0,-1 0 0,5 1-1,8 1-12,0 0-1,-1 2 1,1 0-1,24 8 1,-24-5-425,0-2 1,0 0-1,1-1 0,20 1 0,-23-4-471,23 1-760,-36-1 944,1 0 1,-1 0-1,0 0 0,1 0 0,-1 0 0,1 0 0,-1-1 0,0 1 0,1 0 1,-1-1-1,0 0 0,0 1 0,0-1 0,1 0 0,-1 1 0,0-1 1,0 0-1,2-1 0,-2-5-5209</inkml:trace>
</inkml:ink>
</file>

<file path=ppt/ink/ink2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6.454"/>
    </inkml:context>
    <inkml:brush xml:id="br0">
      <inkml:brushProperty name="width" value="0.025" units="cm"/>
      <inkml:brushProperty name="height" value="0.025" units="cm"/>
    </inkml:brush>
  </inkml:definitions>
  <inkml:trace contextRef="#ctx0" brushRef="#br0">0 151 14221,'0'0'12396,"78"-28"-10570,-21-2-513,1 2-640,1 0-545,-7 6-128,-14 10-801,-12 10-1185,-15 2-1633,-11 11-1410,-4 12-2370</inkml:trace>
  <inkml:trace contextRef="#ctx0" brushRef="#br0" timeOffset="1">29 369 15439,'0'0'6374,"69"6"-5990,-27-24-352,1-4-1121,-2-4-2370,-2-1-2563</inkml:trace>
</inkml:ink>
</file>

<file path=ppt/ink/ink2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6.859"/>
    </inkml:context>
    <inkml:brush xml:id="br0">
      <inkml:brushProperty name="width" value="0.025" units="cm"/>
      <inkml:brushProperty name="height" value="0.025" units="cm"/>
    </inkml:brush>
  </inkml:definitions>
  <inkml:trace contextRef="#ctx0" brushRef="#br0">18 11 11819,'-2'9'2888,"-3"10"-913,1 1 1,1 0-1,-1 39 0,4-58-1966,0 0-1,1 0 1,-1 0-1,0 1 1,0-1-1,1 0 1,-1 0-1,1 0 1,-1 0-1,1 0 1,-1 0-1,1 0 1,-1 0-1,1 0 1,0 0-1,0 0 1,0 0-1,-1 0 1,1-1-1,0 1 1,0 0-1,0 0 1,0-1-1,0 1 1,0-1-1,0 1 1,1-1-1,-1 0 1,0 1-1,0-1 1,0 0-1,0 0 1,1 1-1,-1-1 1,0 0-1,0 0 1,0-1-1,0 1 1,1 0-1,-1 0 1,0 0-1,0-1 1,0 1-1,0-1 1,0 1-1,0-1 1,2 0-1,3-1 8,-1-1 0,0 1-1,0-1 1,0 1 0,0-2 0,-1 1-1,1 0 1,6-8 0,-3-1 91,0-1-1,-2 0 1,1 0 0,-2-1 0,1 0 0,4-25-1,-22 95 875,9-45-557,0 0 0,0 1 1,1-1-1,1 1 0,0 0 0,1 21 1,0-32-412,1-1 0,-1 1 0,1 0 0,-1-1 1,1 1-1,-1 0 0,1-1 0,0 1 0,-1 0 0,1-1 1,0 1-1,-1-1 0,1 0 0,0 1 0,0-1 1,-1 1-1,1-1 0,0 0 0,0 0 0,0 1 0,0-1 1,-1 0-1,1 0 0,0 0 0,0 0 0,0 0 0,0 0 1,0 0-1,-1 0 0,1 0 0,0-1 0,0 1 1,0 0-1,0 0 0,-1-1 0,1 1 0,0-1 0,0 1 1,0-1-1,35-16 186,-3-7-252,54-52 0,-29 23-44,-58 53 99,0-1 0,1 1 0,-1 0 0,0 0 0,0-1 1,1 1-1,-1 0 0,0 0 0,1 0 0,-1-1 0,0 1 0,1 0 0,-1 0 0,0 0 1,1 0-1,-1 0 0,0 0 0,1 0 0,-1 0 0,0-1 0,1 1 0,-1 1 0,0-1 1,1 0-1,-1 0 0,0 0 0,1 0 0,-1 0 0,1 0 0,-1 0 0,0 0 0,0 0 1,1 1-1,-1-1 0,1 0 0,6 16 80,-3 33 28,-3-31-117,0-15 17,8 46 79,-9-47-68,0 0 1,1 0 0,-1 0 0,1 0 0,-1 0-1,1-1 1,0 1 0,0 0 0,0 0-1,0 0 1,0-1 0,0 1 0,0 0 0,1-1-1,-1 1 1,1-1 0,-1 0 0,1 1-1,2 1 1,-3-4 1,0 1 0,-1-1 0,1 1-1,0-1 1,0 1 0,0-1 0,-1 1-1,1-1 1,0 0 0,-1 1 0,1-1 0,-1 0-1,1 1 1,-1-1 0,1 0 0,-1 0-1,1 0 1,-1 0 0,0 0 0,1 1 0,-1-1-1,0 0 1,0 0 0,0 0 0,0 0-1,1 0 1,-2-1 0,7-34 512,-6 31-405,1-26 252,-1 25-371,0-1 0,0 1 0,0-1 0,1 0 0,0 1 0,0-1 0,4-8 0,3 9-1013,0 6-3008,-1 0-6502</inkml:trace>
</inkml:ink>
</file>

<file path=ppt/ink/ink2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7.266"/>
    </inkml:context>
    <inkml:brush xml:id="br0">
      <inkml:brushProperty name="width" value="0.025" units="cm"/>
      <inkml:brushProperty name="height" value="0.025" units="cm"/>
    </inkml:brush>
  </inkml:definitions>
  <inkml:trace contextRef="#ctx0" brushRef="#br0">103 1 17264,'0'0'2445,"-8"0"-283,3 1-1923,1 0 0,0 0 0,0 0 0,0 1 0,0-1-1,0 1 1,0 0 0,1 0 0,-1 0 0,1 0 0,-1 1-1,1 0 1,0-1 0,0 1 0,0 0 0,0 1 0,0-1 0,1 0-1,0 1 1,-1 0 0,1-1 0,1 1 0,-1 0 0,0 0-1,1 0 1,-1 4 0,-1-1-74,1-1 0,0 0 0,1 1 1,-1-1-1,1 1 0,0-1 0,1 1 0,0 10 0,0-16-155,1 1 0,-1 0-1,1-1 1,-1 1 0,1-1 0,0 1 0,0-1-1,0 1 1,0-1 0,0 1 0,0-1-1,0 0 1,0 0 0,0 0 0,0 0 0,1 1-1,-1-1 1,1-1 0,-1 1 0,1 0 0,-1 0-1,1-1 1,-1 1 0,1 0 0,0-1-1,-1 0 1,1 1 0,-1-1 0,1 0 0,0 0-1,0 0 1,-1 0 0,1 0 0,0 0 0,-1-1-1,1 1 1,1-1 0,2 0 4,0 0 0,0-1 0,0 1 0,0-1 0,-1 0 0,1-1 0,-1 1-1,0-1 1,1 1 0,-1-1 0,0-1 0,-1 1 0,1-1 0,0 1 0,3-7 0,36-54-664,-35 54-1784,-8 10 2303,0 1 1,1-1-1,-1 1 1,1 0 0,-1-1-1,1 1 1,0-1 0,-1 0-1,1 1 1,-1-1 0,1 1-1,0-1 1,0 0 0,-1 1-1,1-1 1,0 0 0,-1 0-1,1 0 1,0 1-1,0-1 1,-1 0 0,1 0-1,0 0 1,0 0 0,-1 0-1,1-1 1,1 1 0,24-2-2573,-21 0 1665,0 0 1,0-1-1,0 1 1,-1-1-1,1 0 0,7-7 1,-12 10 842,23-19-5656</inkml:trace>
</inkml:ink>
</file>

<file path=ppt/ink/ink2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7.641"/>
    </inkml:context>
    <inkml:brush xml:id="br0">
      <inkml:brushProperty name="width" value="0.025" units="cm"/>
      <inkml:brushProperty name="height" value="0.025" units="cm"/>
    </inkml:brush>
  </inkml:definitions>
  <inkml:trace contextRef="#ctx0" brushRef="#br0">88 1 5285,'0'0'16106,"3"10"-14115,-1-5-1791,-1 0 0,0 0-1,-1 0 1,1 1 0,-1-1-1,0 0 1,0 0 0,0 0-1,-1 0 1,0 0 0,0 0 0,0 0-1,0 0 1,-1 0 0,0 0-1,0-1 1,0 1 0,-1-1 0,1 1-1,-1-1 1,-5 6 0,4-5-7,-2 3 70,0 0 0,1 0 0,-1 0 0,1 1 0,1-1-1,0 1 1,0 0 0,1 1 0,0-1 0,-3 19 0,6-27-260,1 0 0,0 1 0,-1-1-1,1 0 1,0 0 0,0 0 0,-1 0 0,1 0 0,0 0-1,0 0 1,0 0 0,0 0 0,1-1 0,-1 1-1,0 0 1,0-1 0,0 1 0,1 0 0,-1-1-1,0 0 1,0 1 0,1-1 0,-1 0 0,0 0 0,1 1-1,-1-1 1,0 0 0,1 0 0,-1-1 0,0 1-1,3 0 1,46-6-765,-41 4-137,0-1 1,0-1 0,0 0 0,-1 0 0,12-8 0,16-17-8287,-18 7-2939</inkml:trace>
  <inkml:trace contextRef="#ctx0" brushRef="#br0" timeOffset="1">65 92 14446,'0'0'7495,"-51"17"-5189,37-8 288,14-3-960,0-2-1474,25-4-160,10 0-801,3 0-1889,1-4-2339,-1-7-3011</inkml:trace>
</inkml:ink>
</file>

<file path=ppt/ink/ink2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8.120"/>
    </inkml:context>
    <inkml:brush xml:id="br0">
      <inkml:brushProperty name="width" value="0.025" units="cm"/>
      <inkml:brushProperty name="height" value="0.025" units="cm"/>
    </inkml:brush>
  </inkml:definitions>
  <inkml:trace contextRef="#ctx0" brushRef="#br0">91 79 9065,'0'0'10788,"-11"10"-7072,3-4-3343,-35 33 1894,40-35-1930,0-1-1,1 0 1,-1 1 0,1 0 0,-1-1 0,1 1 0,0 0 0,1 0 0,-1 0 0,1 1 0,0-1-1,0 0 1,-1 6 0,2-9-314,1 0 0,-1 0 0,1 0 0,-1 0 0,1 0 0,-1-1 0,1 1 0,0 0 0,-1 0 0,1-1 0,0 1 0,0 0 0,-1-1 0,1 1 0,0-1 0,0 1 0,0-1 0,0 1 1,0-1-1,0 0 0,0 1 0,0-1 0,0 0 0,0 0 0,0 0 0,0 0 0,0 0 0,0 0 0,0 0 0,0 0 0,0 0 0,1-1 0,39-3 93,-26-1-192,-1-1 1,0 0 0,1-1 0,-2 0-1,21-15 1,-20 12-641,0 1 1,1 1-1,0 0 0,24-8 0,-38 16 690,-1 0 1,1 0-1,-1-1 0,1 1 0,-1 0 0,1 0 0,-1 0 0,1 0 0,-1 1 0,1-1 0,-1 0 1,1 0-1,-1 0 0,1 0 0,-1 0 0,1 1 0,-1-1 0,1 0 0,-1 0 0,1 1 1,-1-1-1,0 0 0,1 1 0,-1-1 0,1 0 0,-1 1 0,0-1 0,1 1 0,-1-1 1,0 0-1,0 1 0,1-1 0,-1 1 0,0-1 0,0 1 0,0-1 0,0 1 0,0-1 1,0 1-1,1-1 0,-1 1 0,0-1 0,0 1 0,0-1 0,-1 1 0,1-1 0,0 1 1,0 0-1,-5 40 741,3-5 799,3-35-1470,0 0-1,0 0 0,0 0 1,0-1-1,0 1 0,0 0 1,1-1-1,-1 1 1,0-1-1,0 1 0,1-1 1,-1 0-1,0 0 1,1 1-1,-1-1 0,0 0 1,1 0-1,-1 0 0,0 0 1,1-1-1,-1 1 1,0 0-1,1-1 0,1 0 1,35-10 227,-12-1-197,0 0 0,38-28 0,-53 33-92,-1 0 0,-1-1 0,1 0 0,-1-1 0,-1 0-1,0 0 1,0-1 0,10-17 0,-17 26 20,0 0 0,-1 0 0,1 0 1,0-1-1,-1 1 0,1 0 0,-1 0 0,0-1 1,1 1-1,-1 0 0,0-1 0,0 1 0,0 0 0,0-1 1,0 1-1,0-2 0,0 2 11,-1 1 1,1 0-1,0-1 0,-1 1 1,1 0-1,0-1 0,-1 1 1,1 0-1,-1-1 0,1 1 1,0 0-1,-1 0 1,1 0-1,-1-1 0,1 1 1,-1 0-1,1 0 0,-1 0 1,1 0-1,0 0 0,-1 0 1,1 0-1,-1 0 0,1 0 1,-1 0-1,1 0 0,-1 0 1,1 0-1,-1 0 0,-3 1 77,0 1-1,0-1 0,1 0 0,-1 1 0,1 0 0,-1 0 1,1 0-1,-1 0 0,-2 4 0,-6 4 105,2 1-1,0 0 1,-11 15-1,18-21-150,0-1 0,0 1 1,1 0-1,-1 1 0,1-1 0,0 0 0,0 0 0,1 1 1,0 0-1,0-1 0,-1 10 0,2-14-43,1 0 0,-1 0 0,0-1 0,1 1 0,-1 0 0,1 0 0,-1-1 0,1 1 0,-1 0 0,1-1 0,-1 1 0,1 0 0,0-1 0,-1 1 0,1-1 0,0 1 0,-1-1 0,1 1 0,0-1 0,0 0 0,0 1 0,-1-1 0,1 0 0,0 0 0,0 0 0,0 1 0,0-1 0,-1 0 0,1 0 0,0 0 0,1 0 0,37 0 0,-28-1 0,12 1-1774,30 0-11522,-43-1-2575</inkml:trace>
</inkml:ink>
</file>

<file path=ppt/ink/ink2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8.493"/>
    </inkml:context>
    <inkml:brush xml:id="br0">
      <inkml:brushProperty name="width" value="0.025" units="cm"/>
      <inkml:brushProperty name="height" value="0.025" units="cm"/>
    </inkml:brush>
  </inkml:definitions>
  <inkml:trace contextRef="#ctx0" brushRef="#br0">15 1 30108,'0'0'1954,"-11"80"-1249,9-37-705,2 6 0,0 1 0,0 5 0,2-1 0,-2 0-1602,0 0-3683,-3-5-3587</inkml:trace>
</inkml:ink>
</file>

<file path=ppt/ink/ink2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8.821"/>
    </inkml:context>
    <inkml:brush xml:id="br0">
      <inkml:brushProperty name="width" value="0.025" units="cm"/>
      <inkml:brushProperty name="height" value="0.025" units="cm"/>
    </inkml:brush>
  </inkml:definitions>
  <inkml:trace contextRef="#ctx0" brushRef="#br0">26 1 21044,'0'0'8392,"-20"68"-6182,15-47-1089,5-2-1121,0-3 0,0-4-320,0-8-4549</inkml:trace>
</inkml:ink>
</file>

<file path=ppt/ink/ink2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1.347"/>
    </inkml:context>
    <inkml:brush xml:id="br0">
      <inkml:brushProperty name="width" value="0.025" units="cm"/>
      <inkml:brushProperty name="height" value="0.025" units="cm"/>
    </inkml:brush>
  </inkml:definitions>
  <inkml:trace contextRef="#ctx0" brushRef="#br0">122 1 15631,'0'0'11605,"3"8"-10558,0 4-866,-1 1 0,-1 0 1,0-1-1,-1 1 0,0 0 1,0-1-1,-2 1 0,1 0 1,-5 14-1,1 3-51,3-21-73,0 2-27,1 0 0,0 0 0,0 1 0,2 16 0,-1-25-35,0-1 1,1 0-1,-1 0 1,1 0-1,-1 0 1,1 0-1,0 0 0,0 0 1,0 0-1,0 0 1,0 0-1,0 0 1,1 0-1,-1-1 1,0 1-1,1 0 0,0-1 1,-1 1-1,1-1 1,0 0-1,0 0 1,0 1-1,-1-1 0,1 0 1,1-1-1,-1 1 1,0 0-1,3 0 1,47 6-140,-39-6 69,0 0 0,0 1 0,0 1 0,0 0 0,19 7 1,-28-8 73,-1-1 1,0 1 0,0 0 0,-1 0 0,1 0-1,0 0 1,-1 1 0,1-1 0,-1 1 0,0 0 0,0-1-1,0 1 1,0 0 0,0 0 0,-1 0 0,1 0 0,-1 1-1,0-1 1,0 0 0,0 1 0,0-1 0,-1 0-1,1 1 1,-1-1 0,0 1 0,0 3 0,-1-4 56,1 0 1,-1 0-1,0 0 1,-1 0-1,1 0 0,0-1 1,-1 1-1,1 0 1,-1-1-1,0 1 1,0-1-1,0 0 0,0 1 1,0-1-1,-1 0 1,1 0-1,-1-1 1,1 1-1,-1 0 0,1-1 1,-1 0-1,0 1 1,0-1-1,0 0 1,0-1-1,0 1 0,-4 0 1,-9 4 314,-1-2 0,0 0 0,-25 1 0,30-4-371,-9 2 0,0-2 0,-37-4 0,54 4 0,0-1 0,0 1 0,0-1 0,0 0 0,0-1 0,0 1 0,0-1 0,0 1 0,0-1 0,1 0 0,-1 0 0,1-1 0,-1 1 0,1-1 0,0 0 0,0 1 0,0-2 0,1 1 0,-1 0 0,-3-6 0,5 7-120,1 1 1,-1-1-1,0 1 1,1-1-1,-1 1 0,1-1 1,-1 0-1,1 1 1,0-1-1,0 0 0,0 1 1,0-1-1,0 0 0,0 1 1,0-1-1,1 1 1,-1-1-1,1 0 0,-1 1 1,1-1-1,-1 1 1,1-1-1,0 1 0,0-1 1,0 1-1,0-1 1,0 1-1,0 0 0,0 0 1,0-1-1,0 1 0,1 0 1,-1 0-1,0 0 1,1 1-1,-1-1 0,4-1 1,4-3-1519,1 2 1,0-1-1,1 1 1,18-3-1,-21 5 630,30-6-6968</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5.590"/>
    </inkml:context>
    <inkml:brush xml:id="br0">
      <inkml:brushProperty name="width" value="0.025" units="cm"/>
      <inkml:brushProperty name="height" value="0.025" units="cm"/>
    </inkml:brush>
  </inkml:definitions>
  <inkml:trace contextRef="#ctx0" brushRef="#br0">26 185 18353,'0'0'5894,"-25"-49"-3075,35 31-898,22 4-928,12-2-416,11 0-417,14 1-96,8 1-352,12 1-1025,8-1-2371,1-2-3138</inkml:trace>
</inkml:ink>
</file>

<file path=ppt/ink/ink2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1.737"/>
    </inkml:context>
    <inkml:brush xml:id="br0">
      <inkml:brushProperty name="width" value="0.025" units="cm"/>
      <inkml:brushProperty name="height" value="0.025" units="cm"/>
    </inkml:brush>
  </inkml:definitions>
  <inkml:trace contextRef="#ctx0" brushRef="#br0">0 38 15855,'0'0'5563,"9"-6"-4533,0 1-701,0 1 1,1-1 0,0 1-1,0 1 1,13-3-1,-21 5-292,0 0-1,0 0 1,0 1-1,0-1 0,1 1 1,-1 0-1,0 0 1,0 0-1,1 0 1,-1 0-1,0 0 1,0 0-1,1 1 0,-1-1 1,0 1-1,0-1 1,0 1-1,0 0 1,1 0-1,-1 0 1,0 0-1,-1 1 0,1-1 1,0 0-1,0 1 1,-1-1-1,1 1 1,0 0-1,-1-1 1,0 1-1,1 0 0,-1 0 1,0 0-1,0 0 1,0 0-1,1 3 1,-1 2 147,0 0 1,0 0 0,0 0 0,-1 1-1,0-1 1,0 0 0,-1 0-1,0 0 1,0 0 0,-1 0 0,-3 11-1,-4 4 406,-1-1-1,-15 25 0,-13 29 1214,38-74-1794,-1 0 1,1 0 0,-1-1 0,1 1 0,0 0 0,-1 0 0,1 0 0,0 0 0,-1 0 0,1 0 0,0 0-1,0 0 1,0 0 0,0 0 0,0 0 0,0 0 0,0 0 0,0 0 0,0 0 0,1 0 0,-1 0 0,0 0-1,1 0 1,-1 0 0,0-1 0,1 1 0,-1 0 0,1 0 0,1 1 0,-1-1-25,1-1 1,-1 1 0,1-1-1,0 0 1,-1 0 0,1 1-1,0-1 1,-1 0-1,1 0 1,-1 0 0,1-1-1,0 1 1,-1 0 0,1-1-1,2 0 1,9-3-542,-1-1 0,0-1 0,15-8 0,-1-2-2430,-2-2 1,0 0-1,29-29 1,-14 6-3266</inkml:trace>
</inkml:ink>
</file>

<file path=ppt/ink/ink2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2.218"/>
    </inkml:context>
    <inkml:brush xml:id="br0">
      <inkml:brushProperty name="width" value="0.025" units="cm"/>
      <inkml:brushProperty name="height" value="0.025" units="cm"/>
    </inkml:brush>
  </inkml:definitions>
  <inkml:trace contextRef="#ctx0" brushRef="#br0">107 16 13549,'0'0'2984,"-6"8"-512,-54 80 2213,54-77-4026,0 0-1,1 0 0,0 1 0,0-1 0,1 1 0,1 0 0,-3 19 0,6-31-639,0 1-1,0 0 0,0 0 0,0 0 0,0 0 1,0-1-1,0 1 0,0 0 0,0 0 0,0 0 1,1-1-1,-1 1 0,0 0 0,1 0 0,-1-1 1,0 1-1,1 0 0,-1-1 0,1 1 1,-1 0-1,1-1 0,-1 1 0,1-1 0,0 1 1,-1-1-1,1 1 0,0-1 0,-1 1 0,1-1 1,0 0-1,1 1 0,1 0 18,0-1 0,0 1 0,0-1 0,0 0 0,0 0 0,0 0 0,1 0-1,5-2 1,2 0 46,0-1 0,0-1 0,21-9 0,-13 3-104,-1 0 1,0-1-1,0-1 1,-1-1 0,-1-1-1,0 0 1,-1-1 0,0 0-1,-2-1 1,15-21 0,-36 77-294,-3-13 491,-14 43 264,23-65-342,1 1 1,-1-1-1,1 1 0,1-1 1,-1 1-1,1-1 0,0 1 0,1 0 1,-1-1-1,2 8 0,-1-11-83,0-1-1,1 1 1,-1 0-1,0 0 1,1-1-1,-1 1 1,1-1-1,-1 1 1,1-1-1,0 0 1,-1 0-1,1 0 1,0 0-1,0 0 0,0 0 1,0 0-1,0 0 1,0-1-1,0 1 1,0-1-1,0 0 1,0 1-1,4-1 1,60 1 479,-49-2-332,-7 1-134,0-1-1,0 1 1,0-2 0,0 0 0,-1 0-1,1 0 1,-1-1 0,0-1 0,12-5 0,-17 7-22,0 0 0,-1-1 0,1 1 0,-1-1 1,1 0-1,-1 1 0,0-2 0,0 1 1,-1 0-1,1 0 0,-1-1 0,1 1 0,-1-1 1,0 0-1,0 0 0,-1 0 0,1 0 1,-1 0-1,0 0 0,0 0 0,0 0 1,-1-1-1,1-6 0,-2-1-6,0 0 0,-1 0 0,0 0 0,0 1 0,-2-1 0,1 0 0,-1 1 0,-1 0 0,0 0 0,-1 0 0,0 1 0,-1 0 0,-11-14 0,35 25-1710,4 0-3707,-2-1-3695</inkml:trace>
</inkml:ink>
</file>

<file path=ppt/ink/ink2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2.858"/>
    </inkml:context>
    <inkml:brush xml:id="br0">
      <inkml:brushProperty name="width" value="0.025" units="cm"/>
      <inkml:brushProperty name="height" value="0.025" units="cm"/>
    </inkml:brush>
  </inkml:definitions>
  <inkml:trace contextRef="#ctx0" brushRef="#br0">0 2 26425,'0'0'6342,"27"-2"-9193,-20 2-3939</inkml:trace>
</inkml:ink>
</file>

<file path=ppt/ink/ink2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17.216"/>
    </inkml:context>
    <inkml:brush xml:id="br0">
      <inkml:brushProperty name="width" value="0.025" units="cm"/>
      <inkml:brushProperty name="height" value="0.025" units="cm"/>
    </inkml:brush>
  </inkml:definitions>
  <inkml:trace contextRef="#ctx0" brushRef="#br0">43 0 13933,'0'0'9225,"-4"12"-8915,-27 123 249,28-118-510,1 1 0,0 0 0,1-1 0,1 1 0,1 0 0,5 30 0,-6-46-9,0 0 0,1 0 1,-1 0-1,1 0 0,0-1 0,-1 1 1,1 0-1,0 0 0,0-1 0,0 1 1,0 0-1,0-1 0,0 1 1,1-1-1,-1 0 0,0 1 0,1-1 1,-1 0-1,1 0 0,0 0 0,-1 0 1,1 0-1,0 0 0,0 0 1,-1 0-1,1-1 0,0 1 0,0-1 1,0 1-1,0-1 0,0 0 1,0 0-1,-1 0 0,1 0 0,0 0 1,0 0-1,0-1 0,0 1 0,0-1 1,0 1-1,0-1 0,-1 1 1,3-2-1,3-2 202,0 1 1,0-1-1,0 0 0,-1 0 1,0-1-1,0 1 1,0-1-1,-1-1 0,9-9 1,-8 7-117,0-1-1,-1 1 1,0-1 0,0 0 0,-1 0 0,0-1 0,0 1-1,-1-1 1,-1 0 0,1 0 0,-2 0 0,1 0 0,-1-19-1,-1 27-104,-1 0 0,0 0 0,1 0 0,-1 1 0,0-1 0,0 0 0,0 1-1,0-1 1,0 0 0,0 1 0,-1-1 0,1 1 0,0 0 0,-1 0 0,1-1 0,-1 1-1,0 0 1,1 0 0,-1 0 0,0 0 0,0 1 0,-1-2 0,2 2 91,2 1-101,0 0 0,-1 0 0,1 0 0,0 0 0,0 0 1,-1 0-1,1 0 0,0 0 0,0 0 0,0 0 0,0-1 0,0 1 0,0 0 1,0-1-1,1 1 0,-1-1 0,0 1 0,0-1 0,0 0 0,1 0 0,-1 1 0,0-1 1,0 0-1,0 0 0,3 0 0,34 2 126,-37-2-136,63 0-2968,-21 0-8373,-28 0 3429</inkml:trace>
</inkml:ink>
</file>

<file path=ppt/ink/ink2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17.853"/>
    </inkml:context>
    <inkml:brush xml:id="br0">
      <inkml:brushProperty name="width" value="0.025" units="cm"/>
      <inkml:brushProperty name="height" value="0.025" units="cm"/>
    </inkml:brush>
  </inkml:definitions>
  <inkml:trace contextRef="#ctx0" brushRef="#br0">102 216 16367,'0'0'1287,"-9"0"448,4 1-1484,-1-1-1,1 1 1,-1 0-1,1 0 0,0 1 1,-1 0-1,1 0 1,0 0-1,0 0 1,-7 5-1,10-5-181,0 0-1,0 0 1,0 0-1,0 0 0,0 0 1,0 0-1,0 1 1,1-1-1,-1 1 0,1-1 1,-1 1-1,1-1 0,0 1 1,0 0-1,0 0 1,1 0-1,-1-1 0,1 1 1,0 0-1,-1 0 0,1 0 1,0 0-1,1 0 1,-1 0-1,0-1 0,2 6 1,0-6-41,1 1 1,-1-1-1,0 1 1,1-1-1,0 0 1,-1 0-1,1 0 0,0 0 1,0-1-1,0 1 1,0-1-1,1 0 1,-1 1-1,0-2 1,0 1-1,1 0 1,4 0-1,19 7 31,-21-4-61,-1-1 0,0 1 1,0 0-1,0 0 0,0 0 0,-1 0 0,1 1 1,-1 0-1,0 0 0,-1 0 0,1 1 0,-1-1 1,0 1-1,-1 0 0,1-1 0,-1 1 0,0 1 1,0-1-1,-1 0 0,0 0 0,0 0 0,-1 1 1,1-1-1,-1 0 0,-1 1 0,0 7 0,-1 0 46,1-1 0,-2 0-1,0 1 1,0-1 0,-2 0-1,1-1 1,-2 1-1,1-1 1,-2 0 0,1 0-1,-14 15 1,16-21 74,2-3 47,-1 1 0,1-1 0,-1 1 0,0-1 0,0 0-1,0 0 1,0 0 0,0-1 0,-1 1 0,1-1 0,-1 0 0,0 1 0,1-2 0,-1 1-1,0 0 1,0-1 0,0 0 0,-9 2 0,12-4-118,0 0 0,0 0 0,0 0 0,0-1-1,0 1 1,0 0 0,0 0 0,1-1 0,-1 1 0,0 0 0,1-1 0,-1 1-1,1-1 1,0 1 0,-1-1 0,1 1 0,0-1 0,0 1 0,0-1 0,0 1-1,0-1 1,0 1 0,1-3 0,2-40-88,0 32 29,1-1 0,0 1 0,0 0 1,2 0-1,-1 1 0,12-18 0,52-65-33,-50 69 45,62-73 20,-52 66 1,-1-1-1,-2-1 1,-2-2-1,35-64 0,-56 93 14,-1 1-1,0-1 0,0 0 0,0 0 1,-1 0-1,0 0 0,0 0 0,0-12 0,-1 18-18,-1 0-1,1 0 1,0 1-1,0-1 1,0 0-1,0 1 1,-1-1-1,1 0 1,0 1-1,0-1 1,-1 1-1,1-1 1,-1 0-1,1 1 1,0-1-1,-1 1 1,1-1-1,-1 1 1,0-1-1,1 1 1,-1-1-1,1 1 1,-1 0-1,0-1 1,1 1-1,-1 0 1,1 0-1,-1-1 1,0 1-1,0 0 1,1 0-1,-1 0 1,0 0-1,1 0 1,-1 0-1,0 0 1,1 0-1,-1 0 1,0 0-1,0 0 1,1 0-1,-1 1 1,0-1-1,0 1 1,-32 14 101,18-1-63,2 0 0,-1 0 0,2 2 0,0-1 0,-15 27-1,21-33 26,1 1 1,0 0-1,1-1 0,0 1 0,1 1 0,-1-1 0,2 0 0,0 1 0,0 0 0,1-1 1,0 20-1,2-28-79,-1 0 1,1 0-1,0 0 1,0 0-1,0 0 1,0 0-1,0-1 1,0 1-1,1 0 1,-1 0-1,0-1 1,1 1 0,0-1-1,-1 1 1,1-1-1,0 0 1,0 0-1,-1 0 1,1 0-1,0 0 1,0 0-1,0 0 1,0 0-1,1-1 1,-1 1-1,0-1 1,0 0 0,3 1-1,11 1-557,-1-1 1,30-1-1,-31 0-483,-3 0 201,37-1-4581,-15-1-1104,12-5-8337</inkml:trace>
</inkml:ink>
</file>

<file path=ppt/ink/ink2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18.195"/>
    </inkml:context>
    <inkml:brush xml:id="br0">
      <inkml:brushProperty name="width" value="0.025" units="cm"/>
      <inkml:brushProperty name="height" value="0.025" units="cm"/>
    </inkml:brush>
  </inkml:definitions>
  <inkml:trace contextRef="#ctx0" brushRef="#br0">0 0 18033,'0'0'12172</inkml:trace>
</inkml:ink>
</file>

<file path=ppt/ink/ink2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19.625"/>
    </inkml:context>
    <inkml:brush xml:id="br0">
      <inkml:brushProperty name="width" value="0.025" units="cm"/>
      <inkml:brushProperty name="height" value="0.025" units="cm"/>
    </inkml:brush>
  </inkml:definitions>
  <inkml:trace contextRef="#ctx0" brushRef="#br0">49 76 11979,'0'0'11510,"-8"1"-10880,-24 3-267,32-5-331,0 1 0,-1 0 0,1 0 0,-1 0 0,1 0 0,-1 0 0,1-1 0,0 1 0,-1 0 0,1 0 0,-1-1 0,1 1 0,0 0 0,-1 0 0,1-1 0,0 1 0,0 0 0,-1-1 0,1 1 0,0-1 0,0 1 0,-1 0 0,1-1 0,0 1 0,0-1 0,0 1 0,0-1 0,0 1 0,0 0 0,0-1 0,-1 1 0,1-1 0,1 1 0,-1-1 0,0 0 0,0-16-3,0 16 39,1-46 1456,0 45-842,-1 5-158,0 25-505,0-26-6,0 9 35,0-1 1,1 1 0,0 0-1,1-1 1,3 13-1,-5-22-37,0 0 0,1 1 0,-1-1 0,1 0 0,0 1 0,-1-1 0,1 0 0,0 0 0,0 1 0,0-1 0,0 0 0,0 0 0,0 0 0,0 0 0,0-1 0,0 1 0,1 0 0,-1 0 0,2 0 0,-1 0 10,0-1-1,0 0 1,0 0-1,0 0 1,0-1-1,0 1 0,0 0 1,0-1-1,0 1 1,0-1-1,0 1 1,0-1-1,0 0 1,-1 0-1,1 0 1,0 0-1,-1 0 1,4-3-1,-1 1-46,0-1 0,0 1 0,-1-1 0,1 0 0,-1 0 0,0-1 0,0 1 0,0-1 0,3-6 0,1-19-3712,-6 27 2876,-2 1 0,1 0 0,0 0 0,0 0-1,0 0 1,-1 0 0,1 0 0,-1 0 0,0 0-1,0 0 1,-2-4 0,-5-4-9126</inkml:trace>
</inkml:ink>
</file>

<file path=ppt/ink/ink2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0.279"/>
    </inkml:context>
    <inkml:brush xml:id="br0">
      <inkml:brushProperty name="width" value="0.025" units="cm"/>
      <inkml:brushProperty name="height" value="0.025" units="cm"/>
    </inkml:brush>
  </inkml:definitions>
  <inkml:trace contextRef="#ctx0" brushRef="#br0">84 1 16944,'0'0'3950,"-9"6"-2257,3-1-1404,0 0 0,0 0 1,1 1-1,-1-1 1,1 1-1,0 0 0,1 0 1,0 1-1,0 0 1,0-1-1,1 1 0,0 1 1,0-1-1,0 0 1,1 1-1,0-1 0,1 1 1,-1 9-1,2-16-282,0-1-1,0 1 0,0-1 1,0 1-1,0-1 0,1 1 0,-1-1 1,0 1-1,0-1 0,0 1 1,1-1-1,-1 1 0,0-1 1,1 1-1,-1-1 0,0 0 1,1 1-1,-1-1 0,0 1 1,1-1-1,-1 0 0,1 0 0,-1 1 1,1-1-1,-1 0 0,1 0 1,-1 1-1,1-1 0,-1 0 1,2 0-1,22 1 173,21-14-15,-1-12-316,-37 19 115,1 0 0,1 1 0,-1 0 0,1 1 0,-1 0 0,1 0 0,0 1-1,1 0 1,17-3 0,-27 6 27,1 0 0,0 0 0,0 0 0,0 0 0,0 1 0,0-1 0,0 0 0,0 0-1,-1 1 1,1-1 0,0 0 0,0 1 0,0-1 0,-1 1 0,1-1 0,0 1 0,-1 0 0,1-1 0,0 1-1,-1 0 1,1-1 0,-1 1 0,1 0 0,-1-1 0,1 1 0,-1 0 0,1 0 0,-1 0 0,0 0 0,0-1-1,1 2 1,2 36 279,0-1 217,-3-36-471,0 0 0,0 0 1,1 0-1,-1 0 0,0 0 0,1 0 1,-1 0-1,0-1 0,1 1 0,0 0 1,-1 0-1,1 0 0,-1-1 0,1 1 1,0 0-1,0 0 0,-1-1 0,1 1 1,0-1-1,0 1 0,0-1 0,-1 1 1,1-1-1,0 1 0,0-1 0,2 1 1,4-1 44,-1 0 1,1-1 0,0 1 0,0-1-1,0-1 1,-1 1 0,1-1 0,-1 0-1,1-1 1,-1 1 0,0-1 0,0-1-1,0 1 1,0-1 0,0 0 0,6-6 0,-7 5-66,1 1 1,0-1-1,0 2 1,0-1-1,0 0 1,1 1-1,0 0 1,-1 1 0,1 0-1,0 0 1,0 0-1,0 1 1,0 0-1,9-1 1,-15 3-2,0-1 0,0 0 0,-1 1 0,1-1 0,0 1 1,0-1-1,0 0 0,-1 1 0,1 0 0,0-1 0,-1 1 0,1-1 0,0 1 0,-1 0 0,1 0 0,-1-1 1,1 1-1,-1 0 0,1 0 0,-1-1 0,0 1 0,1 0 0,-1 0 0,0 0 0,0 0 0,0 0 0,1 0 1,-1 0-1,0 1 0,0 38 289,1-11 193,-1-28-460,1 0-1,-1-1 1,1 1 0,0 0 0,-1 0-1,1-1 1,0 1 0,0-1 0,0 1 0,-1-1-1,1 1 1,0-1 0,0 1 0,0-1-1,0 0 1,0 1 0,0-1 0,0 0-1,0 0 1,0 0 0,0 0 0,0 1 0,0-2-1,0 1 1,0 0 0,0 0 0,0 0-1,0 0 1,0-1 0,0 1 0,0 0 0,-1-1-1,1 1 1,0-1 0,0 1 0,1-2-1,37-17 189,-38 18-206,17-7-513,16-10-843,-21 7-3043,-8-2-4652,-5 3-1325</inkml:trace>
</inkml:ink>
</file>

<file path=ppt/ink/ink2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0.638"/>
    </inkml:context>
    <inkml:brush xml:id="br0">
      <inkml:brushProperty name="width" value="0.025" units="cm"/>
      <inkml:brushProperty name="height" value="0.025" units="cm"/>
    </inkml:brush>
  </inkml:definitions>
  <inkml:trace contextRef="#ctx0" brushRef="#br0">0 1 17136,'0'0'8648</inkml:trace>
</inkml:ink>
</file>

<file path=ppt/ink/ink2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1.617"/>
    </inkml:context>
    <inkml:brush xml:id="br0">
      <inkml:brushProperty name="width" value="0.025" units="cm"/>
      <inkml:brushProperty name="height" value="0.025" units="cm"/>
    </inkml:brush>
  </inkml:definitions>
  <inkml:trace contextRef="#ctx0" brushRef="#br0">203 219 11659,'0'0'2514,"0"-9"284,1 7-2651,-1 0-1,1-1 1,-1 1 0,0 0 0,0-1 0,0 1-1,0 0 1,0 0 0,-1-1 0,1 1 0,0 0-1,-1-1 1,0 1 0,0 0 0,0 0 0,0 0-1,0 0 1,0 0 0,0 0 0,-1 0 0,1 0-1,0 1 1,-1-1 0,0 0 0,1 1 0,-1-1-1,0 1 1,0 0 0,0-1 0,0 1 0,0 0 0,0 0-1,0 0 1,-1 1 0,1-1 0,0 0 0,0 1-1,-1-1 1,1 1 0,0 0 0,0 0 0,-1 0-1,-3 1 1,0-2-70,0 1-1,0 1 1,0-1-1,1 1 1,-1 0-1,0 1 1,0-1-1,0 1 1,1 0-1,-1 0 1,1 1-1,0 0 1,0 0-1,0 0 1,0 0-1,0 1 1,0 0-1,1 0 1,0 0 0,0 1-1,0-1 1,1 1-1,-1 0 1,1 0-1,0 0 1,0 0-1,1 1 1,0-1-1,0 1 1,0 0-1,0 0 1,0 7-1,2-12-70,0 0 0,-1 0 0,1 0 1,0 0-1,0-1 0,1 1 0,-1 0 0,0 0 0,0 0 0,0 0 0,1 0 0,-1 0 0,0 0 1,1-1-1,-1 1 0,0 0 0,1 0 0,0 0 0,-1-1 0,1 1 0,-1 0 0,1-1 0,0 1 0,-1 0 1,1-1-1,0 1 0,0-1 0,-1 1 0,1-1 0,0 0 0,0 1 0,0-1 0,0 0 0,0 1 0,-1-1 1,1 0-1,0 0 0,0 0 0,0 0 0,0 0 0,0 0 0,0 0 0,0 0 0,0 0 0,0 0 0,-1-1 1,1 1-1,1-1 0,48-16 341,-20 2-287,0-3 0,-1 0 0,-1-2-1,-1 0 1,-1-2 0,0-1 0,-2-2-1,-1 0 1,21-30 0,-37 42-28,1 1 19,-7 11-108,-2 5-102,-36 87 193,-10 30 967,43-108-829,1-1 0,0 1 1,1 0-1,1 0 0,0 0 0,0 0 0,3 22 1,-2-33-161,1 0 0,-1 0 0,0 0 0,1 0 1,-1 0-1,1-1 0,0 1 0,-1 0 0,1 0 1,0-1-1,0 1 0,0 0 0,1-1 0,-1 1 1,0-1-1,0 0 0,1 1 0,-1-1 0,1 0 1,-1 0-1,1 0 0,2 1 0,-1 0 11,0-2-1,0 1 0,1 0 0,-1-1 0,0 1 1,0-1-1,1 0 0,-1 0 0,0 0 1,0 0-1,1-1 0,3 0 0,1-2 11,1 1 0,-1-1 0,0 0-1,0-1 1,0 0 0,0 0 0,0-1 0,13-10-1,-11 3-64,1-1 0,-2 1 0,0-2 0,0 0 0,-1 0 0,-1 0 0,0-1 0,-1 0 0,5-19 0,-15 46-9,2-6 82,0 1-1,0-1 1,1 1 0,0-1 0,0 1-1,0-1 1,1 1 0,1 12 0,-1-18-29,2 0 1,-1 0 0,0 0-1,0 0 1,0 0 0,0 0 0,1-1-1,-1 1 1,0 0 0,1 0-1,-1-1 1,0 1 0,1-1-1,-1 0 1,1 1 0,-1-1 0,1 0-1,-1 0 1,1 0 0,-1 0-1,1 0 1,-1 0 0,3 0-1,38-3 234,13-8-91,-42 7-168,0 1 0,0 1 0,0 0 0,21 0 0,-30 3 2,0-1 1,0 1 0,0-1-1,0 1 1,0 0-1,0 1 1,0-1 0,0 1-1,-1 0 1,1-1 0,0 2-1,-1-1 1,0 0-1,1 1 1,-1-1 0,0 1-1,0 0 1,-1 0-1,4 4 1,12 20-20,-16-23 49,0 0 0,1 0 0,-1 0 0,1 0 0,-1 0 0,1-1 0,0 1 0,0-1-1,1 0 1,-1 0 0,1 0 0,-1-1 0,1 1 0,0-1 0,0 0 0,0 0 0,0 0 0,0 0 0,1-1 0,-1 0 0,1 0-1,-1 0 1,1 0 0,4 0 0,7-2 36,0-1 0,0-1 0,0 0 0,-1-1 0,1 0 0,-1-1 0,0-1 0,15-8 0,-12 5-100,-1 2-1,2 0 0,-1 1 1,35-6-1,-52 12 46,0 1 1,0-1-1,1 0 0,-1 0 1,0 1-1,0-1 0,0 1 0,0-1 1,0 1-1,0-1 0,0 1 0,0 0 1,-1-1-1,1 1 0,0 0 1,0 0-1,0 0 0,-1-1 0,1 1 1,0 0-1,-1 0 0,1 0 1,-1 0-1,1 0 0,-1 0 0,0 1 1,1-1-1,-1 0 0,0 0 1,0 0-1,0 0 0,1 0 0,-1 0 1,0 1-1,-1-1 0,1 0 1,0 1-1,7 22-2075,-7-24 1727,1 0 1,0 1-1,0-1 1,0 0 0,0 0-1,0 0 1,-1 0 0,1 1-1,0-1 1,0 0-1,0-1 1,0 1 0,0 0-1,0 0 1,0 0-1,-1 0 1,1-1 0,0 1-1,0 0 1,0-1 0,0 1-1,-1-1 1,1 1-1,0-1 1,-1 1 0,1-1-1,0 1 1,-1-1-1,1 0 1,0 0 0,19-19-12257</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5.947"/>
    </inkml:context>
    <inkml:brush xml:id="br0">
      <inkml:brushProperty name="width" value="0.025" units="cm"/>
      <inkml:brushProperty name="height" value="0.025" units="cm"/>
    </inkml:brush>
  </inkml:definitions>
  <inkml:trace contextRef="#ctx0" brushRef="#br0">1 1 24631,'0'0'3492,"3"70"-2243,13-35-833,3 5-288,5 7-96,2 2-1921,-1 4-1763,-3 2-2754,-3-1-9961</inkml:trace>
  <inkml:trace contextRef="#ctx0" brushRef="#br0" timeOffset="1">288 837 15695,'0'0'6566,"31"57"-6342,-22-46-768,-3-2-4005</inkml:trace>
</inkml:ink>
</file>

<file path=ppt/ink/ink2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2.053"/>
    </inkml:context>
    <inkml:brush xml:id="br0">
      <inkml:brushProperty name="width" value="0.025" units="cm"/>
      <inkml:brushProperty name="height" value="0.025" units="cm"/>
    </inkml:brush>
  </inkml:definitions>
  <inkml:trace contextRef="#ctx0" brushRef="#br0">59 0 8456,'0'0'10570,"2"59"-9353,-2-19 128,-7 6-480,0 0 32,-1 2 160,3-4-160,2-5-513,1-6-288,2-6-192,0-7-1377,0-7-865,0-7-609,-11-6-4452,-7-11 2690</inkml:trace>
</inkml:ink>
</file>

<file path=ppt/ink/ink2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2.410"/>
    </inkml:context>
    <inkml:brush xml:id="br0">
      <inkml:brushProperty name="width" value="0.025" units="cm"/>
      <inkml:brushProperty name="height" value="0.025" units="cm"/>
    </inkml:brush>
  </inkml:definitions>
  <inkml:trace contextRef="#ctx0" brushRef="#br0">88 239 5830,'-9'-11'3768,"1"1"-2963,-42-56 3515,47 63-3948,1-1 0,0 1 0,0-1 0,0 0 0,0 0 0,1 0-1,-1 0 1,1 0 0,0 0 0,0 0 0,1-1 0,-1 1 0,1 0 0,0 0 0,0-1 0,0 1 0,2-8 0,0 9-259,0 0 0,1-1 0,-1 1 0,1 1 0,-1-1 0,1 0 1,0 1-1,0-1 0,0 1 0,0 0 0,0 0 0,1 0 1,-1 0-1,1 1 0,-1-1 0,1 1 0,5-1 0,66-14 60,-74 15-156,45-5 170,62-1 0,-88 7-140,1 1 0,-1 1 0,0 0 0,0 2 0,30 8 0,-45-10 47,0-1 0,-1 1 0,1 0 0,0 0 0,-1 1 0,1 0 0,-1-1 0,0 1-1,0 1 1,0-1 0,0 1 0,-1-1 0,1 1 0,-1 0 0,0 0 0,0 1 0,-1-1 0,1 0 0,-1 1-1,0 0 1,0 0 0,0-1 0,-1 1 0,0 0 0,0 0 0,0 0 0,0 1 0,-1-1 0,0 0 0,0 0-1,0 0 1,-1 0 0,0 0 0,0 0 0,0 0 0,0 0 0,-1 0 0,0 0 0,0 0 0,0-1 0,0 1-1,-1-1 1,-4 6 0,-6 9 219,-2-1 0,1-1 0,-2-1 0,0 0 0,-1-1 0,-1 0 0,-25 15 0,32-22-182,-1-1 0,1-1-1,-1 0 1,-1-1 0,1 0 0,-1 0-1,0-2 1,0 0 0,0 0 0,0-1 0,-1-1-1,1 0 1,-25-2 0,33 0-262,0 0 0,1 0 0,0-1 0,-1 0 1,1 0-1,0 0 0,0 0 0,0-1 0,0 1 0,0-1 0,1 0 0,-6-6 0,7 7-11,0 0 0,0 0-1,0 0 1,0-1-1,1 1 1,-1-1-1,1 1 1,-1-1 0,1 0-1,0 0 1,0 1-1,0-1 1,0 0 0,1 0-1,-1 0 1,1 0-1,0 0 1,0 0-1,0 0 1,0-4 0,1 5-320,1 0 0,-1 1 0,0-1 0,0 0 0,1 1 0,-1-1 0,1 1 0,0-1 1,-1 1-1,1 0 0,0 0 0,0 0 0,0 0 0,0 0 0,-1 0 0,2 0 1,-1 1-1,0-1 0,0 1 0,3-1 0,1-1-916,20-4-4504</inkml:trace>
</inkml:ink>
</file>

<file path=ppt/ink/ink2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2.753"/>
    </inkml:context>
    <inkml:brush xml:id="br0">
      <inkml:brushProperty name="width" value="0.025" units="cm"/>
      <inkml:brushProperty name="height" value="0.025" units="cm"/>
    </inkml:brush>
  </inkml:definitions>
  <inkml:trace contextRef="#ctx0" brushRef="#br0">29 1 14414,'0'0'14830,"-18"76"-14446,12-47-288,2 0-32,4-3-32,0-2-544,0-3-1282,0-4-1601,0-4-993</inkml:trace>
</inkml:ink>
</file>

<file path=ppt/ink/ink2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4.058"/>
    </inkml:context>
    <inkml:brush xml:id="br0">
      <inkml:brushProperty name="width" value="0.025" units="cm"/>
      <inkml:brushProperty name="height" value="0.025" units="cm"/>
    </inkml:brush>
  </inkml:definitions>
  <inkml:trace contextRef="#ctx0" brushRef="#br0">0 0 11563,'0'0'-320</inkml:trace>
</inkml:ink>
</file>

<file path=ppt/ink/ink2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4.385"/>
    </inkml:context>
    <inkml:brush xml:id="br0">
      <inkml:brushProperty name="width" value="0.025" units="cm"/>
      <inkml:brushProperty name="height" value="0.025" units="cm"/>
    </inkml:brush>
  </inkml:definitions>
  <inkml:trace contextRef="#ctx0" brushRef="#br0">97 1 18321,'0'0'8435,"0"8"-7415,-51 424 1670,49-430-5565,-3-11 322,-9-22-2044,5 10 983,-7-11-2835</inkml:trace>
</inkml:ink>
</file>

<file path=ppt/ink/ink2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4.868"/>
    </inkml:context>
    <inkml:brush xml:id="br0">
      <inkml:brushProperty name="width" value="0.025" units="cm"/>
      <inkml:brushProperty name="height" value="0.025" units="cm"/>
    </inkml:brush>
  </inkml:definitions>
  <inkml:trace contextRef="#ctx0" brushRef="#br0">54 156 3908,'0'0'8402,"0"-11"-4638,0 7-3516,0 0 0,0 0 0,0-1 0,1 1 1,-1 0-1,1 0 0,0 0 0,0 0 0,0 0 0,1 1 0,0-1 0,-1 0 1,1 1-1,1-1 0,-1 1 0,0-1 0,1 1 0,-1 0 0,1 0 0,0 0 1,0 0-1,1 1 0,-1-1 0,7-3 0,11-3 364,1 0-1,0 1 1,0 1 0,1 1 0,0 2-1,0 0 1,0 1 0,1 1-1,-1 1 1,1 2 0,23 2-1,-46-3-575,0 0-1,1 0 0,-1 0 0,0 1 0,1-1 0,-1 0 0,0 0 1,1 1-1,-1-1 0,0 1 0,0-1 0,0 1 0,1-1 1,-1 1-1,0 0 0,0 0 0,0-1 0,0 1 0,0 0 0,0 0 1,0 0-1,-1 0 0,1 0 0,0 0 0,0 1 0,-1-1 1,1 0-1,-1 0 0,1 0 0,-1 1 0,1-1 0,-1 0 1,0 1-1,0-1 0,1 0 0,-1 1 0,0-1 0,0 0 0,-1 0 1,1 1-1,0-1 0,0 0 0,0 1 0,-1-1 0,1 0 1,-1 0-1,1 1 0,-1-1 0,0 0 0,1 0 0,-1 0 1,0 0-1,-1 2 0,-4 6 209,-1 0 0,1 0-1,-1-1 1,-16 15 0,-91 75-212,114-98-32,-1 1 0,1-1 0,-1 0 0,1 1 0,-1-1 0,1 1 0,0-1 0,-1 1 0,1-1 0,0 1 0,0-1 0,-1 1-1,1-1 1,0 1 0,0-1 0,0 1 0,-1-1 0,1 1 0,0-1 0,0 1 0,0 0 0,0-1 0,0 1 0,0-1 0,0 1 0,0-1 0,1 1 0,-1 0 0,0-1 0,0 1 0,17 10-9,36-1-62,-42-9 24,-4 0-41,0 1 1,0-1-1,-1 1 1,1 1-1,0-1 1,-1 1-1,0 0 1,0 1-1,0 0 1,0 0-1,9 8 1,-13-10 78,0 0 0,0 0 1,0 1-1,-1-1 0,1 1 1,-1-1-1,1 1 0,-1 0 0,0-1 1,0 1-1,0 0 0,-1 0 0,1 0 1,-1-1-1,1 1 0,-1 0 1,0 0-1,0 0 0,0 0 0,0 0 1,-1 0-1,1 0 0,-1 0 0,0-1 1,0 1-1,0 0 0,0 0 1,0-1-1,-1 1 0,1-1 0,-3 3 1,-3 5 76,0 0 0,-1-1 0,-1-1 0,1 1 0,-1-1 0,-1-1 0,0 1 0,0-2 0,0 1 0,-13 5 0,-1-1 109,0-1 1,-1 0-1,-42 9 0,51-15-177,0-2 0,-1 1 0,0-2 0,-16-1 0,30 1 0,-1-1 0,1 0 0,-1 0 0,1-1 0,0 1 0,-1-1 0,1 0 0,0 1 0,-1-1 0,1-1 0,0 1 0,0 0 0,0-1 0,0 0 0,0 0 0,0 0 0,1 0 0,-1 0 0,1 0 0,-1-1 0,1 1 0,0-1 0,0 0 0,0 1 0,0-1 0,-2-4 0,4 6-24,0 0 0,0 0 1,0 0-1,0-1 0,0 1 0,0 0 1,0 0-1,0 0 0,1 0 0,-1-1 1,0 1-1,1 0 0,-1 0 0,1 0 1,-1 0-1,1 0 0,-1 0 0,1 0 1,0 0-1,0 0 0,-1 0 0,1 1 1,0-1-1,0 0 0,0 0 0,0 1 1,0-1-1,0 0 0,0 1 0,0-1 1,0 1-1,0 0 0,0-1 0,0 1 1,1 0-1,1-1 0,54-10-2332,-42 9 1182,61-17-10117,-35 5 1783</inkml:trace>
</inkml:ink>
</file>

<file path=ppt/ink/ink2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5.226"/>
    </inkml:context>
    <inkml:brush xml:id="br0">
      <inkml:brushProperty name="width" value="0.025" units="cm"/>
      <inkml:brushProperty name="height" value="0.025" units="cm"/>
    </inkml:brush>
  </inkml:definitions>
  <inkml:trace contextRef="#ctx0" brushRef="#br0">79 1 18001,'0'0'13164,"-2"12"-12395,-72 282 64,72-255-1733,2-38 863,-1-1 0,1 1 0,0-1 0,0 1-1,0-1 1,0 1 0,0 0 0,0-1-1,0 1 1,0-1 0,1 1 0,-1-1-1,0 1 1,0-1 0,0 1 0,1 0 0,-1-1-1,0 1 1,0-1 0,1 1 0,-1-1-1,1 0 1,-1 1 0,0-1 0,1 1-1,-1-1 1,1 0 0,-1 1 0,1-1-1,-1 0 1,1 1 0,-1-1 0,1 0 0,-1 0-1,1 0 1,-1 1 0,1-1 0,-1 0-1,1 0 1,0 0 0,-1 0 0,1 0-1,-1 0 1,1 0 0,-1 0 0,1 0 0,0 0-1,-1-1 1,1 1 0,-1 0 0,1 0-1,-1 0 1,1-1 0,-1 1 0,1 0-1,-1-1 1,1 1 0,0-1 0,1-1-884,1-1 0,-1 0 0,0 0 0,0 1 0,0-1 1,-1 0-1,1-1 0,-1 1 0,0 0 0,1 0 0,-1-1 0,-1 1 1,2-5-1,0 0-1866,5-20-11205</inkml:trace>
</inkml:ink>
</file>

<file path=ppt/ink/ink2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5.571"/>
    </inkml:context>
    <inkml:brush xml:id="br0">
      <inkml:brushProperty name="width" value="0.025" units="cm"/>
      <inkml:brushProperty name="height" value="0.025" units="cm"/>
    </inkml:brush>
  </inkml:definitions>
  <inkml:trace contextRef="#ctx0" brushRef="#br0">121 1 1922,'0'0'25763,"-3"8"-24183,-45 168 2230,7 13-5738,39-176 1632,-4 2-2917,6-15 3042,0 0 0,0 0-1,0 1 1,-1-1 0,1 0 0,0 0-1,0 0 1,0 1 0,-1-1 0,1 0-1,0 0 1,0 0 0,0 1 0,-1-1-1,1 0 1,0 0 0,0 0 0,-1 0 0,1 0-1,0 0 1,0 0 0,-1 0 0,1 1-1,0-1 1,-1 0 0,1 0 0,0 0-1,0 0 1,-1 0 0,1 0 0,0-1-1,-1 1 1,1 0 0,0 0 0,0 0-1,-1 0 1,1 0 0,0 0 0,0 0-1,-1-1 1,1 1 0,0 0 0,0 0 0,0 0-1,-1 0 1,1-1 0,0 1 0,0 0-1,0 0 1,-1-1 0,1 1 0,0 0-1,0 0 1,0-1 0,-8-15-6198</inkml:trace>
</inkml:ink>
</file>

<file path=ppt/ink/ink2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5.942"/>
    </inkml:context>
    <inkml:brush xml:id="br0">
      <inkml:brushProperty name="width" value="0.025" units="cm"/>
      <inkml:brushProperty name="height" value="0.025" units="cm"/>
    </inkml:brush>
  </inkml:definitions>
  <inkml:trace contextRef="#ctx0" brushRef="#br0">1 107 13549,'0'0'2157,"6"-11"250,-3 5-2079,0 0 1,1 0-1,0 0 0,0 0 1,1 1-1,0 0 0,-1 0 1,2 0-1,-1 0 0,1 1 1,-1 0-1,1 0 0,0 1 0,0-1 1,1 1-1,-1 1 0,1-1 1,0 1-1,13-3 0,2 2 217,0 1-1,0 1 0,25 1 0,-41 0-463,-1 0-1,1 1 1,-1-1-1,0 1 0,1 1 1,-1-1-1,0 1 1,0 0-1,1 0 0,-1 0 1,-1 1-1,1-1 1,0 1-1,-1 1 1,1-1-1,-1 1 0,0-1 1,4 6-1,-6-7-42,-1 0 0,0 0 0,0 0 1,0 1-1,0-1 0,0 0 0,0 1 0,0-1 0,-1 0 0,1 1 0,-1-1 0,0 1 0,1-1 1,-1 1-1,-1-1 0,1 1 0,0-1 0,0 1 0,-1-1 0,0 3 0,-1 0 103,0-1 1,0 0-1,-1 0 0,0 0 1,1 0-1,-1 0 0,0 0 0,-1-1 1,-6 7-1,-6 2 397,-2 0-1,1-1 1,-34 16 0,45-24-519,-3 2-19,-1 0 0,1-1 0,-1 0 0,1-1 0,-1 0 0,0 0 0,0-1 0,-13 1 0,22-3-60,1 0 0,0 0 0,-1-1 0,1 1 0,0 0 0,-1 0 0,1 0 0,0 0 0,-1 0 0,1 0 0,0 0 0,-1-1 0,1 1 0,0 0 0,0 0 0,-1 0 0,1-1 0,0 1 0,-1 0 0,1 0 0,0-1 0,0 1 0,0 0 0,-1-1 0,1 1 0,0 0 0,0-1 0,0 1 0,0 0 0,0-1 0,0 1 0,0 0 0,-1-1 0,1 1 0,0-1 0,1-14-6443,0 12 4452,4-19-11290</inkml:trace>
</inkml:ink>
</file>

<file path=ppt/ink/ink2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7.045"/>
    </inkml:context>
    <inkml:brush xml:id="br0">
      <inkml:brushProperty name="width" value="0.025" units="cm"/>
      <inkml:brushProperty name="height" value="0.025" units="cm"/>
    </inkml:brush>
  </inkml:definitions>
  <inkml:trace contextRef="#ctx0" brushRef="#br0">142 205 9513,'0'0'13330,"-10"1"-12294,3 1-942,0-1 0,1 1 0,0 1 0,-1-1 0,1 1 0,0 0 0,0 0 0,0 1 0,1 0 0,-1 0 0,1 0 0,0 1 0,0-1 0,0 1 0,1 0 0,0 1 0,0-1 0,0 1 0,0 0 0,1 0 0,0 0 0,-3 10 0,4-11-23,0-1 1,0 1 0,1 0 0,-1 0-1,1 0 1,1 0 0,-1 0-1,1 1 1,0 8 0,0-13-57,0 0 0,0 0 0,0 0 0,1 0 0,-1 0 1,0 0-1,1-1 0,-1 1 0,1 0 0,-1 0 0,1 0 0,-1 0 0,1-1 1,0 1-1,-1 0 0,1 0 0,0-1 0,0 1 0,0 0 0,1 0 0,0 0 0,0-1 0,0 1 0,0-1 0,0 0 0,0 0 0,0 0 0,0 0 0,0 0 0,0 0 0,0 0 0,0-1 0,0 1 0,-1 0 0,5-2 1,3-2 51,0 0 1,1-1 0,-1 0 0,-1 0 0,1-1 0,-1 0 0,12-12 0,52-58 111,-58 61-175,6-7 29,0-2 0,-1 0 1,-1-1-1,-1-1 0,-2 0 1,0-1-1,14-40 0,-29 67-24,0 0-1,0 1 0,0-1 1,0 0-1,0 0 0,-1 0 1,1 0-1,0 0 0,0 0 1,0 0-1,0 0 0,0 0 1,0 0-1,0 0 0,0 0 1,0 0-1,-1 0 0,1-1 1,0 1-1,0 0 0,0 0 1,0 0-1,0 0 0,0 0 1,0 0-1,0 0 0,0 0 1,0 0-1,0 0 1,0 0-1,0 0 0,-1 0 1,1 0-1,0 0 0,0 0 1,0-1-1,0 1 0,0 0 1,0 0-1,0 0 0,0 0 1,0 0-1,0 0 0,0 0 1,0 0-1,0 0 0,0-1 1,-12 15 41,-14 23-25,12-12 172,0 0 1,2 0-1,1 1 1,1 1-1,1 0 1,1 0-1,2 1 1,-5 35-1,11-61-187,0 0 0,0 0 0,-1 0 0,2 1 0,-1-1 0,0 0-1,0 0 1,1 0 0,-1 0 0,1 0 0,-1 0 0,1 0 0,0 0 0,0 0 0,0 0 0,0 0-1,0 0 1,0-1 0,1 1 0,-1 0 0,0-1 0,1 1 0,2 2 0,-1-3 6,0 0-1,0 0 1,0 0 0,0-1 0,0 1 0,0-1 0,0 1 0,0-1 0,0 0 0,0 0 0,0 0 0,0-1 0,0 1-1,5-2 1,5-2 23,-1 0 0,1-1 0,-1 0-1,0-1 1,0 0 0,17-13 0,33-36 52,-58 50-72,1 1 0,-1-1 0,-1 0 1,1 0-1,-1 0 0,0-1 0,0 1 0,0-1 0,-1 0 0,0 0 0,2-8 0,-8 13 100,-7 9-87,-9 11 20,9-5 73,1 1 1,-13 26-1,21-36-85,-1-1 0,1 1 0,0 1 0,0-1-1,1 0 1,0 0 0,0 1 0,0-1 0,0 1 0,1-1-1,0 0 1,0 1 0,1 5 0,0-10-39,0 1 0,-1-1-1,1 0 1,0 0 0,0 0 0,0 0-1,0 0 1,0 0 0,1 0 0,-1 0-1,0-1 1,0 1 0,1 0 0,-1-1 0,0 1-1,1-1 1,-1 1 0,0-1 0,1 0-1,-1 1 1,1-1 0,-1 0 0,1 0-1,-1 0 1,3 0 0,39-3-5,-34 1 4,0-1 0,0 0 0,-1 0 0,1-1 0,-1 0 0,0 0 0,0-1 0,0 0 0,11-10 0,33-19 0,-35 27 0,-15 7 0,0-1 0,0 1 0,0-1 0,0 0 0,0 0 0,0 0 0,-1 0 0,1 0 0,0 0 0,-1-1 0,1 1 0,1-3 0,5-5 0,-1 0 0,0 0 0,-1-1 0,0 0 0,-1-1 0,0 1 0,-1-1 0,0 0 0,3-12 0,-9 29-1665,-2 18-7918</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6.490"/>
    </inkml:context>
    <inkml:brush xml:id="br0">
      <inkml:brushProperty name="width" value="0.025" units="cm"/>
      <inkml:brushProperty name="height" value="0.025" units="cm"/>
    </inkml:brush>
  </inkml:definitions>
  <inkml:trace contextRef="#ctx0" brushRef="#br0">33 2026 4901,'-8'3'8642,"-16"8"-5638,36-12-1344,63-20-692,586-223 2984,-74 26-3494,937-316-1719,82-29-393,-1290 452 2683,374-142 2613,-674 246-3655,8-2-574,0-2 1,38-22 0,-43 14-3615,-17 4-3284</inkml:trace>
</inkml:ink>
</file>

<file path=ppt/ink/ink2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7.806"/>
    </inkml:context>
    <inkml:brush xml:id="br0">
      <inkml:brushProperty name="width" value="0.025" units="cm"/>
      <inkml:brushProperty name="height" value="0.025" units="cm"/>
    </inkml:brush>
  </inkml:definitions>
  <inkml:trace contextRef="#ctx0" brushRef="#br0">21 195 12876,'-1'1'583,"-1"-1"-1,1 1 1,-1 0 0,1 0-1,-1 1 1,1-1 0,-1 0-1,1 0 1,0 1 0,0-1-1,0 0 1,0 1 0,0-1-1,-2 4 1,3-4-467,0-1 1,0 1-1,0-1 0,0 1 0,0-1 1,0 1-1,0 0 0,1-1 1,-1 1-1,0-1 0,0 1 1,0-1-1,1 1 0,-1-1 1,0 1-1,0-1 0,1 1 1,-1-1-1,1 1 0,-1-1 1,0 0-1,1 1 0,-1-1 0,1 0 1,-1 1-1,1-1 0,-1 0 1,1 1-1,-1-1 0,1 0 1,-1 0-1,1 0 0,-1 1 1,1-1-1,-1 0 0,1 0 1,0 0-1,-1 0 0,1 0 1,-1 0-1,1 0 0,-1 0 0,1 0 1,0-1-1,-1 1 0,1 0 1,0 0-1,10-2 214,0 1 0,1-1 0,-1-1 0,-1 0 0,1-1 0,0 0 0,-1 0 0,0-1 0,0-1 0,0 0 0,-1 0 0,13-10 0,-9 5-226,0 0 0,0-1-1,-2 0 1,1-1 0,-1 0-1,-1-1 1,14-24 0,-16 8 2,-8 30-101,0-1 1,0 1 0,0-1 0,0 0 0,0 1-1,-1-1 1,1 1 0,0-1 0,0 0-1,-1 1 1,1-1 0,0 1 0,-1-1 0,1 1-1,0-1 1,-1 1 0,1-1 0,-1 1-1,1-1 1,-1 1 0,1 0 0,-1-1 0,1 1-1,-1 0 1,0-1 0,-1 1 3,0 0-1,0 0 1,-1 0 0,1 0 0,0 0-1,0 1 1,0-1 0,0 1-1,0-1 1,0 1 0,1 0 0,-1 0-1,0-1 1,0 1 0,0 1 0,1-1-1,-1 0 1,0 0 0,1 1 0,-1-1-1,-1 4 1,-10 8-9,2 0 0,0 1 0,-14 24 0,21-31 0,0-1 0,1 1 0,0 0 0,0 0 0,1 0 0,0 0 0,0 0 0,1 1 0,0-1 0,0 1 0,0 8 0,2-15 0,0 0 0,0 0 0,0 0 0,-1 0 0,1 0 0,0 0 0,0 0 0,0 0 0,0-1 0,1 1 0,-1 0 0,0-1 0,0 1 0,0-1 0,1 1 0,-1-1 0,0 0 0,0 1 0,1-1 0,-1 0 0,0 0 0,1 0 0,-1 0 0,0 0 0,1 0 0,1 0 0,44-3 0,-43 3 0,60-10 0,-49 6 0,0 2 0,1-1 0,0 2 0,29 1 0,-43 0 0,0 0 0,-1 0 0,1 1 0,0-1 0,0 1 0,-1-1 0,1 1 0,-1 0 0,1-1 0,-1 1 0,1 0 0,-1 0 0,1 0 0,-1 0 0,0 1 0,1-1 0,-1 0 0,0 0 0,0 1 0,0-1 0,0 1 0,0-1 0,0 1 0,-1-1 0,1 1 0,0 0 0,0 2 0,1 4 0,-1 0 0,0 0 0,-1 0 0,0 15 0,0-10 0,3-62 0,-1 35 0,-1 1 0,0-1 0,-1 0 0,-1 1 0,0-1 0,-1 0 0,0 1 0,-5-17 0,84 46-160,13-11-4511,-40-5-3022</inkml:trace>
</inkml:ink>
</file>

<file path=ppt/ink/ink2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8.320"/>
    </inkml:context>
    <inkml:brush xml:id="br0">
      <inkml:brushProperty name="width" value="0.025" units="cm"/>
      <inkml:brushProperty name="height" value="0.025" units="cm"/>
    </inkml:brush>
  </inkml:definitions>
  <inkml:trace contextRef="#ctx0" brushRef="#br0">365 3 17392,'0'0'6524,"-11"-2"-5216,2 2-1109,0 0-1,0 0 1,0 1 0,-1 0 0,1 0-1,0 1 1,1 1 0,-1-1 0,0 1-1,1 1 1,-1-1 0,-14 11 0,2-2 72,2 0-1,0 2 1,0 0 0,2 2 0,0-1 0,0 2 0,2 1 0,0 0 0,1 0 0,1 2 0,-12 22 0,22-37-184,1 0 0,0 1 1,1-1-1,-1 1 0,1 0 1,0-1-1,0 7 0,1-11-78,0 0-1,0 1 0,0-1 1,0 0-1,0 1 0,1-1 1,-1 0-1,0 1 0,1-1 1,-1 0-1,0 0 0,1 1 1,0-1-1,-1 0 0,1 0 1,0 0-1,0 0 1,-1 0-1,1 0 0,0 0 1,0 0-1,0 0 0,0 0 1,0-1-1,0 1 0,1 0 1,-1-1-1,0 1 0,0 0 1,0-1-1,1 0 0,-1 1 1,2-1-1,17 3 70,-1-2 0,1 0 0,-1-1-1,0-2 1,1 1 0,31-9 0,-2-2-1720,64-26 0,-109 37 911,19-9-1461,-16 0-5396,-8 6 104</inkml:trace>
</inkml:ink>
</file>

<file path=ppt/ink/ink2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8.676"/>
    </inkml:context>
    <inkml:brush xml:id="br0">
      <inkml:brushProperty name="width" value="0.025" units="cm"/>
      <inkml:brushProperty name="height" value="0.025" units="cm"/>
    </inkml:brush>
  </inkml:definitions>
  <inkml:trace contextRef="#ctx0" brushRef="#br0">73 39 9577,'0'0'4863,"-8"-1"-1499,-1 0-2216,-20-3 819,2 3 4879,77 2-4127,-24 0-2280,1-1 0,49-7 0,-31-2-645,56-8-474,-36 17-6970,-64 0 7515,-1 0 1,0 0 0,0 0 0,0 0-1,1 0 1,-1 0 0,0 0-1,0 0 1,0 1 0,0-1 0,1 0-1,-1 0 1,0 0 0,0 0 0,0 0-1,0 0 1,0 0 0,1 1-1,-1-1 1,0 0 0,0 0 0,0 0-1,0 0 1,0 0 0,0 1 0,0-1-1,0 0 1,0 0 0,1 0-1,-1 1 1,0-1 0,0 0 0,0 0-1,0 0 1,0 0 0,0 1 0,0-1-1,0 0 1,0 0 0,0 0-1,0 1 1,-1-1 0,1 0 0,0 0-1,0 0 1,0 0 0,0 1 0,0-1-1,0 0 1,0 0 0,0 0-1,0 0 1,-1 1 0,1-1 0,0 0-1,0 0 1,0 0 0,-1 0 0,-10 7-5792</inkml:trace>
</inkml:ink>
</file>

<file path=ppt/ink/ink2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9.033"/>
    </inkml:context>
    <inkml:brush xml:id="br0">
      <inkml:brushProperty name="width" value="0.025" units="cm"/>
      <inkml:brushProperty name="height" value="0.025" units="cm"/>
    </inkml:brush>
  </inkml:definitions>
  <inkml:trace contextRef="#ctx0" brushRef="#br0">72 6 9769,'0'0'6759,"-60"1"-4165,51-1-128,6 0-512,3 1-640,2 1-674,11-1 193,10 0 448,5-1-352,11 0-417,8 0-319,6 0-161,-1 0-289,3-1-1472,-3-3-1570,-4 0-1602,-4 1-1889</inkml:trace>
</inkml:ink>
</file>

<file path=ppt/ink/ink2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9.376"/>
    </inkml:context>
    <inkml:brush xml:id="br0">
      <inkml:brushProperty name="width" value="0.025" units="cm"/>
      <inkml:brushProperty name="height" value="0.025" units="cm"/>
    </inkml:brush>
  </inkml:definitions>
  <inkml:trace contextRef="#ctx0" brushRef="#br0">0 28 16912,'0'0'12620,"76"7"-12236,-40-7-288,2-5-64,-2-2-1025,0 2-2338,-4-4-2722,-5 0-6856</inkml:trace>
</inkml:ink>
</file>

<file path=ppt/ink/ink2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9.719"/>
    </inkml:context>
    <inkml:brush xml:id="br0">
      <inkml:brushProperty name="width" value="0.025" units="cm"/>
      <inkml:brushProperty name="height" value="0.025" units="cm"/>
    </inkml:brush>
  </inkml:definitions>
  <inkml:trace contextRef="#ctx0" brushRef="#br0">58 71 11499,'0'0'6668,"6"-9"-5280,-3 5-1181,0 0 1,0 0 0,0 0 0,0 1 0,1-1 0,0 1 0,-1 0 0,1 0 0,0 0 0,1 0 0,-1 1 0,0 0 0,1-1 0,-1 2 0,1-1 0,0 0 0,0 1-1,-1 0 1,1 0 0,6 0 0,0 0 112,66-5 1153,-71 6-1245,1 0-1,0 0 1,-1 1 0,1-1 0,-1 2 0,1-1 0,-1 1 0,11 4 0,-16-6-204,0 1-1,0 0 1,0 0 0,0-1-1,0 1 1,0 0 0,0 0-1,0 0 1,0 0-1,0 0 1,-1 0 0,1 1-1,0-1 1,-1 0 0,1 0-1,-1 0 1,1 1 0,-1-1-1,0 0 1,1 0 0,-1 1-1,0-1 1,0 0 0,0 1-1,0-1 1,0 0 0,0 1-1,-1-1 1,1 0-1,0 1 1,-1-1 0,1 0-1,0 0 1,-1 1 0,0-1-1,1 0 1,-2 1 0,-1 4 94,-1 0 0,0 0 0,0 0 0,0-1 0,-10 9 0,-87 70 719,72-63-524,1 2 0,0 2 0,2 0 0,-28 35 0,51-56-274,1 0 0,-1 0 0,1 0 0,-1 0 0,1 1 0,0-1 0,-1 7 0,3-10-37,-1 0 0,1 0 0,0 0 0,0 0 0,0 0 1,0-1-1,0 1 0,0 0 0,0 0 0,0 0 0,1 0 0,-1 0 1,0 0-1,0-1 0,1 1 0,-1 0 0,1 0 0,-1 0 0,0-1 1,1 1-1,0 0 0,-1-1 0,1 1 0,-1 0 0,1-1 0,0 1 0,-1-1 1,1 1-1,0-1 0,0 1 0,-1-1 0,1 1 0,0-1 0,0 0 1,0 1-1,0-1 0,-1 0 0,1 0 0,0 0 0,0 0 0,0 0 0,0 0 1,1 0-1,24 1 60,-1-1 0,0-1 0,1-2 0,-1 0 1,27-8-1,65-20-4434,-115 30 4228,2 0-750,-1 0 0,1 0 1,-1 0-1,1-1 0,-1 1 0,0-1 0,1 0 0,4-4 0,-2-2-5453</inkml:trace>
  <inkml:trace contextRef="#ctx0" brushRef="#br0" timeOffset="1">1 234 14606,'0'0'9801,"64"-22"-8295,-24 16-546,7 1-639,4-1-257,-2 4-417,-1 2-1536,1 0-2147,-5 0-3107</inkml:trace>
</inkml:ink>
</file>

<file path=ppt/ink/ink2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30.231"/>
    </inkml:context>
    <inkml:brush xml:id="br0">
      <inkml:brushProperty name="width" value="0.025" units="cm"/>
      <inkml:brushProperty name="height" value="0.025" units="cm"/>
    </inkml:brush>
  </inkml:definitions>
  <inkml:trace contextRef="#ctx0" brushRef="#br0">138 2 12075,'0'0'7549,"-10"0"-5350,-1 2-1422,0-1 0,0 2-1,0-1 1,1 1 0,-15 7-1,22-9-658,0 0 0,1 0 1,-1 0-1,0 0 0,1 1 0,-1-1 0,1 1 0,0 0 0,0 0 0,-1 0 1,1 0-1,0 0 0,1 0 0,-1 0 0,0 1 0,1-1 0,-1 1 0,1-1 1,0 1-1,-1 0 0,1-1 0,1 1 0,-1 0 0,0 0 0,1 0 1,-1 0-1,1-1 0,0 1 0,0 0 0,0 0 0,1 3 0,1-5-98,-1 0 0,1 0 0,0 0-1,0-1 1,0 1 0,0-1 0,0 1-1,0-1 1,0 0 0,0 0 0,1 0-1,-1 0 1,0 0 0,0 0-1,3-1 1,2 1 49,10-2-73,0-1 1,0-1-1,0 0 1,0-1 0,-1-1-1,0 0 1,0-2-1,27-16 1,35-14-191,-60 36 376,-17 14 277,-22 31 707,6-14-629,16-28-537,-1-1 0,1 0 0,-1 1 0,1-1 0,-1 0 0,1 1 0,-1-1 0,1 0 0,-1 0 0,1 1 0,0-1 0,-1 0 0,1 0 0,-1 0 0,1 0 0,0 0 0,-1 0 0,1 0 0,0 0 0,-1 0 0,1 0 0,-1 0 0,1-1 0,0 1 0,-1 0 0,1 0 0,-1-1 0,1 1 0,-1 0 0,1 0 0,0-2 0,21-7 0,-7 0 0,-1 0 0,1 2 0,1-1 0,-1 2 0,1 0 0,0 1 0,1 1 0,32-5 0,-49 9 0,1 0 0,0 0 0,-1 0 0,1 0 0,-1 0 0,1 0 0,0 0 0,-1 0 0,1 0 0,-1 1 0,1-1 0,0 0 0,-1 0 0,1 1 0,-1-1 0,1 0 0,-1 1 0,1-1 0,-1 1 0,1-1 0,-1 0 0,1 1 0,-1-1 0,0 1 0,1-1 0,-1 1 0,0 0 0,1-1 0,-1 1 0,0-1 0,0 2 0,1 22 0,1 7 0,-2-30 0,1 0 0,-1 0 0,1 0 0,-1-1 0,1 1 0,-1 0 0,1 0 0,0 0 0,-1-1 0,1 1 0,0 0 0,0-1 0,-1 1 0,1 0 0,0-1 0,0 1 0,0-1 0,0 1 0,0-1 0,0 0 0,0 1 0,0-1 0,0 0 0,0 0 0,0 0 0,0 0 0,2 0 0,17 1-2239,27-1-9306,-30-1 4573</inkml:trace>
</inkml:ink>
</file>

<file path=ppt/ink/ink2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30.591"/>
    </inkml:context>
    <inkml:brush xml:id="br0">
      <inkml:brushProperty name="width" value="0.025" units="cm"/>
      <inkml:brushProperty name="height" value="0.025" units="cm"/>
    </inkml:brush>
  </inkml:definitions>
  <inkml:trace contextRef="#ctx0" brushRef="#br0">56 90 21652,'0'0'10031,"12"1"-9540,5 0-393,1 0-1,0-2 0,25-3 0,-36 4-84,-1-1-1,0-1 1,0 1 0,0-1 0,0 0-1,0-1 1,0 1 0,-1-1 0,1 0-1,-1-1 1,0 1 0,0-1 0,0 0-1,0 0 1,7-9 0,-11 12-13,-1 0 0,1 1 0,0-1 0,-1 0 0,1 1 0,-1-1 0,1 0 0,-1 0 0,0 1 0,1-1 0,-1 0 0,0 0 0,1 0 0,-1 1 0,0-1 0,0 0 0,0 0 0,0 0 0,0 0 0,0 0 0,0 0 0,0 1 0,0-1 0,0 0 0,-1 0 0,1 0 0,0 0 0,0 1 0,-1-1 0,1 0 0,-1-1 0,-1 1 0,1 0 0,-1 0 0,1 0 0,-1 0 0,0 0 0,0 0 0,1 1 0,-1-1 0,0 1 0,0-1 0,0 1 0,0-1 0,-2 1 0,-62 1 0,57 1 0,-1 0 0,1 1 0,0 0 0,-1 0 0,1 1 0,0 0 0,1 0 0,-1 1 0,1 0 0,-13 11 0,15-11 0,1-1 0,0 0 0,1 1 0,-1 0 0,1 0 0,0 1 0,0-1 0,0 1 0,1 0 0,0 0 0,0 0 0,1 0 0,0 1 0,0-1 0,0 1 0,-1 9 0,3-14 0,0 0 0,0 0 0,1 0 0,-1 0 0,1 0 0,-1 1 0,1-1 0,0 0 0,-1 0 0,1 0 0,0-1 0,0 1 0,1 0 0,-1 0 0,0-1 0,0 1 0,1 0 0,-1-1 0,1 1 0,0-1 0,-1 0 0,1 1 0,0-1 0,0 0 0,0 0 0,0 0 0,0-1 0,0 1 0,0 0 0,0-1 0,0 1 0,4-1 0,9 3 0,-1-1 0,1-1 0,25 0 0,-29-1 0,31-1-612,42-5 0,-62 3-701,1-2 0,-2 0 0,37-14 1,7-10-8613</inkml:trace>
</inkml:ink>
</file>

<file path=ppt/ink/ink2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1.110"/>
    </inkml:context>
    <inkml:brush xml:id="br0">
      <inkml:brushProperty name="width" value="0.025" units="cm"/>
      <inkml:brushProperty name="height" value="0.025" units="cm"/>
    </inkml:brush>
  </inkml:definitions>
  <inkml:trace contextRef="#ctx0" brushRef="#br0">2408 7 5990,'-10'-1'6085,"1"0"-5443,2-1-525,1 1 1,-1 0-1,0 1 0,0 0 1,0 0-1,0 0 0,0 1 1,0 0-1,0 1 1,0-1-1,1 1 0,-1 0 1,-9 5-1,-6 11-96,1 0 0,0 2 0,1 0 0,1 1 0,-24 36 0,20-27-13,-86 120 75,7 4 1,6 5-1,-88 201 1,-183 534 332,310-745-414,-810 2269 1338,611-1492-911,228-783-143,5 2 0,7 0-1,6 1 1,14 228 0,0-327-232,2 1 0,2-1 0,2-1 0,3 0 0,1 0 0,2-1 0,2-1 0,2-1 0,2 0 0,1-2 0,3-1-1,1 0 1,2-2 0,2-2 0,1 0 0,1-3 0,2 0 0,48 33 0,-74-60-158,107 72 361,-99-68-1012,1 0-1,0-2 1,0 0-1,35 10 0,-42-17-2981</inkml:trace>
</inkml:ink>
</file>

<file path=ppt/ink/ink2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3.355"/>
    </inkml:context>
    <inkml:brush xml:id="br0">
      <inkml:brushProperty name="width" value="0.025" units="cm"/>
      <inkml:brushProperty name="height" value="0.025" units="cm"/>
    </inkml:brush>
  </inkml:definitions>
  <inkml:trace contextRef="#ctx0" brushRef="#br0">18 433 18930,'0'0'4618,"-5"8"-2520,-8 23-687,13-30-1387,0-1 0,0 0 0,0 1 0,0-1 0,0 0 0,0 0 0,0 1 0,0-1 0,1 0 0,-1 1-1,0-1 1,0 0 0,0 0 0,0 1 0,0-1 0,0 0 0,0 0 0,1 1 0,-1-1 0,0 0-1,0 0 1,0 0 0,1 1 0,-1-1 0,0 0 0,0 0 0,1 0 0,-1 1 0,0-1 0,0 0 0,1 0-1,-1 0 1,0 0 0,0 0 0,1 0 0,-1 0 0,0 0 0,1 0 0,-1 0 0,0 0 0,28-10 936,-2-6-364,-2-1 0,0-1 0,41-40 0,60-75 94,-108 114-625,54-69 223,-44 52-117,48-48 0,-75 84-171,0 0 0,0 0 0,0 0 0,0 1 0,0-1 0,0 0 0,0 0 0,0 0 0,0 1 0,0-1 0,0 0 0,0 0 0,0 1 0,0-1 0,0 0 0,0 0 0,0 0 0,0 1 0,0-1 0,0 0 0,0 0 0,0 1 0,0-1 0,0 0 0,0 0 0,0 0 0,1 0 0,-1 1 0,0-1 0,0 0 0,0 0 0,0 0 0,1 0 0,-1 1 0,0-1 0,0 0 0,0 0 0,1 0 0,-1 0 0,0 0 0,0 0 0,0 0 0,1 0 0,-1 0 0,0 0 0,0 0 0,0 0 0,1 0 0,-1 0 0,0 0 0,0 0 0,1 0 0,-1 0 0,0 0 0,0 0 0,0 0 0,1 0 0,-1 0 0,0 0 0,0 0 0,0 0 0,1-1 0,-1 1 0,0 0 0,0 0 0,0 0 0,1 0 0,-3 20 0,2-20 0,-13 58 0,-34 97 0,15-59 0,23-69 36,6-19-69,0-1 0,0 1 0,1 0 1,0 0-1,0 0 0,1 0 0,0 0 0,0 0 0,1 0 0,0 10 0,1-17-117,-1-1 0,1 1-1,-1-1 1,1 1 0,0-1 0,-1 1-1,1-1 1,-1 0 0,1 1-1,0-1 1,-1 0 0,1 0-1,0 1 1,0-1 0,-1 0-1,1 0 1,0 0 0,-1 0 0,1 0-1,0 0 1,0 0 0,-1 0-1,1 0 1,0 0 0,-1 0-1,1 0 1,0-1 0,0 1-1,-1 0 1,1 0 0,-1-1 0,1 1-1,0-1 1,-1 1 0,1 0-1,-1-1 1,2 0 0,24-16-4282,3-12-2075</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4:07.239"/>
    </inkml:context>
    <inkml:brush xml:id="br0">
      <inkml:brushProperty name="width" value="0.025" units="cm"/>
      <inkml:brushProperty name="height" value="0.025" units="cm"/>
    </inkml:brush>
  </inkml:definitions>
  <inkml:trace contextRef="#ctx0" brushRef="#br0">1 480 14798,'12'-5'-133,"59"-22"296,1 4 1,1 3 0,81-12 0,244-19 1662,-137 20-1126,-10-4-600,500-63 24,-291 40 600,340-30 1542,-405 77-633,-336 13-811,0 3 0,0 3 0,-1 2 1,96 30-1,-121-31-155,-18-8-4569,-22-10-5862</inkml:trace>
</inkml:ink>
</file>

<file path=ppt/ink/ink2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3.712"/>
    </inkml:context>
    <inkml:brush xml:id="br0">
      <inkml:brushProperty name="width" value="0.025" units="cm"/>
      <inkml:brushProperty name="height" value="0.025" units="cm"/>
    </inkml:brush>
  </inkml:definitions>
  <inkml:trace contextRef="#ctx0" brushRef="#br0">130 1 18514,'0'0'3069,"-9"12"-373,-5 5-1648,-40 56 2648,49-65-3277,-1 0 1,1 1-1,1-1 0,0 1 0,0 0 1,1 0-1,-3 14 0,6-23-419,0 1 0,0 0 0,0 0-1,0 0 1,1 0 0,-1 0 0,0 0-1,1 0 1,-1 0 0,1 0 0,-1 0-1,1 0 1,-1-1 0,1 1 0,-1 0 0,1 0-1,0-1 1,-1 1 0,1 0 0,0-1-1,0 1 1,-1-1 0,1 1 0,0-1-1,0 1 1,0-1 0,0 0 0,0 1-1,0-1 1,0 0 0,0 0 0,0 1-1,0-1 1,0 0 0,0 0 0,0 0 0,1-1-1,48 0 118,-40 0-102,16-2-1,-16 2-40,0-1 0,1 2 0,-1 0 0,0 0 1,19 3-1,-26-3 23,-1 1 1,1 0 0,-1 0-1,0 0 1,1 0-1,-1 0 1,0 1 0,0-1-1,1 1 1,-1-1-1,0 1 1,0 0 0,-1 0-1,1 0 1,0 0 0,-1 0-1,1 0 1,-1 1-1,0-1 1,1 0 0,-1 1-1,0-1 1,-1 1-1,1-1 1,0 1 0,-1-1-1,1 5 1,0 0 25,-1-1 1,0 0-1,0 1 1,0-1-1,-1 0 0,0 1 1,0-1-1,-1 0 1,0 0-1,0 0 0,0 0 1,-1 0-1,0-1 1,0 1-1,0-1 0,0 1 1,-1-1-1,0 0 1,0-1-1,-1 1 1,1-1-1,-7 5 0,4-3-55,0-1-1,0 0 0,-1-1 1,0 1-1,0-2 0,0 1 1,-1-1-1,1 0 0,-1 0 1,1-1-1,-1-1 1,0 1-1,0-1 0,0-1 1,-11 0-1,18 0-201,0 0 0,0-1-1,0 1 1,1-1 0,-1 1 0,0-1 0,0 0-1,1 1 1,-1-1 0,0 0 0,1 0 0,-1 0-1,1 0 1,-1-1 0,1 1 0,0 0 0,-1 0 0,1-1-1,0 1 1,0-1 0,0 1 0,-1-3 0,-11-43-8799,8-3-2866</inkml:trace>
</inkml:ink>
</file>

<file path=ppt/ink/ink2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4.037"/>
    </inkml:context>
    <inkml:brush xml:id="br0">
      <inkml:brushProperty name="width" value="0.025" units="cm"/>
      <inkml:brushProperty name="height" value="0.025" units="cm"/>
    </inkml:brush>
  </inkml:definitions>
  <inkml:trace contextRef="#ctx0" brushRef="#br0">1 1 15983,'0'0'4580,"51"0"-2562,-26 2-1345,2 8-289,3 2-256,-2 2-928,3 1-2724,-3-1-4163</inkml:trace>
  <inkml:trace contextRef="#ctx0" brushRef="#br0" timeOffset="1">382 350 19635,'0'0'3811,"-33"78"-480,20-35-1153,3-5-1153,6-4-640,4-7-353,2-7-833,13-8-2306,3-12-2562,0 0-3972</inkml:trace>
</inkml:ink>
</file>

<file path=ppt/ink/ink2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4.457"/>
    </inkml:context>
    <inkml:brush xml:id="br0">
      <inkml:brushProperty name="width" value="0.025" units="cm"/>
      <inkml:brushProperty name="height" value="0.025" units="cm"/>
    </inkml:brush>
  </inkml:definitions>
  <inkml:trace contextRef="#ctx0" brushRef="#br0">106 79 20179,'0'0'6716,"-9"4"-5798,5-3-869,1 0-7,0 0 0,0 0 0,0 1 0,1-1-1,-1 1 1,0-1 0,1 1 0,-1 0 0,1 0 0,-1 0 0,1 0 0,0 0 0,0 1 0,0-1 0,0 1-1,0-1 1,1 1 0,-1 0 0,1 0 0,0 0 0,0-1 0,0 1 0,0 0 0,0 0 0,1 1 0,-1-1 0,1 5-1,0-4-52,0 0 0,1 0 0,0 0-1,0-1 1,0 1 0,0 0-1,0-1 1,1 1 0,0-1-1,0 1 1,0-1 0,0 0 0,0 0-1,1 0 1,-1 0 0,1 0-1,0 0 1,6 4 0,6 4 33,1 0 1,31 14-1,3 3-13,-41-22-2,0 2 0,0-1 1,0 1-1,-1 0 0,0 1 0,12 18 1,-18-25-5,-1 0 0,1 0 0,-1 0 0,1 1 1,-1-1-1,0 0 0,0 1 0,0-1 0,0 1 1,-1 0-1,1-1 0,-1 1 0,1-1 0,-1 1 0,0 0 1,0 0-1,0-1 0,0 1 0,-1 0 0,1-1 0,-1 1 1,1-1-1,-1 1 0,0 0 0,0-1 0,0 0 1,-1 1-1,1-1 0,0 0 0,-1 1 0,0-1 0,1 0 1,-1 0-1,0 0 0,-2 1 0,-7 3 198,1 0 0,-1-1 0,0 0 0,0-1 1,0-1-1,-1 0 0,1 0 0,-1-1 0,0 0 0,0-1 0,1-1 0,-1 0 0,0 0 0,0-1 0,0 0 0,1-1 1,-14-4-1,22 5-198,0 0 1,0 0-1,0 0 1,1-1-1,-1 1 1,1-1-1,-1 1 1,1-1 0,-1 0-1,1 0 1,0 0-1,0 0 1,0 0-1,0 0 1,0-1 0,0 1-1,1-1 1,-1 1-1,1-1 1,0 0-1,0 1 1,0-1-1,0 0 1,0 0 0,1 0-1,-1 0 1,1 0-1,-1 0 1,1-4-1,1 1-4,0 1 0,0 0-1,0-1 1,1 1-1,-1 0 1,1-1-1,0 1 1,1 0 0,-1 0-1,1 1 1,0-1-1,1 1 1,-1-1-1,8-6 1,13-10 1,1 1 0,48-28 0,-50 35 0,-1-2 0,-1 0 0,-1 0 0,0-2 0,19-21 0,-37 36 0,1-1 0,-1 1 0,0-1 0,0 1 0,-1-1 0,1 0 0,0 0 0,-1 0 0,0 0 0,0 0 0,1 0 0,-2 0 0,1 0 0,0-1 0,-1 1 0,0 0 0,1 0 0,-1-1 0,0 1 0,-1 0 0,1 0 0,-1-1 0,1 1 0,-1 0 0,-2-5 0,1 5 0,0-1 0,-1 1 0,1 0 0,-1 0 0,0 0 0,0 0 0,0 0 0,0 1 0,0-1 0,-1 1 0,1 0 0,-1 0 0,1 0 0,-1 0 0,0 1 0,0-1 0,0 1 0,0 0 0,-6 0 0,2-1-180,0 1 1,0 0-1,0 1 1,0 0-1,-14 1 1,17 0-243,0 0 0,0 1 0,0-1 1,0 1-1,1 0 0,-1 0 0,1 1 0,-1-1 0,1 1 0,-5 4 1,-5 4-8340</inkml:trace>
</inkml:ink>
</file>

<file path=ppt/ink/ink2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4.893"/>
    </inkml:context>
    <inkml:brush xml:id="br0">
      <inkml:brushProperty name="width" value="0.025" units="cm"/>
      <inkml:brushProperty name="height" value="0.025" units="cm"/>
    </inkml:brush>
  </inkml:definitions>
  <inkml:trace contextRef="#ctx0" brushRef="#br0">1 0 12940,'0'0'10122,"14"50"-7784,-13-14-736,2 8-642,0 4-639,-2 0-257,2-3-224,2-5-1218,-2-5-1120,-3-9-1602,0-12-2338</inkml:trace>
</inkml:ink>
</file>

<file path=ppt/ink/ink2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5.329"/>
    </inkml:context>
    <inkml:brush xml:id="br0">
      <inkml:brushProperty name="width" value="0.025" units="cm"/>
      <inkml:brushProperty name="height" value="0.025" units="cm"/>
    </inkml:brush>
  </inkml:definitions>
  <inkml:trace contextRef="#ctx0" brushRef="#br0">1 89 16496,'0'0'1809,"10"-10"300,-2 1-1557,-3 3-243,0 1 1,0-1 0,1 1 0,-1 0 0,1 0 0,1 1 0,-1 0 0,1 0 0,-1 0 0,1 1 0,11-4 0,-3 4 172,1 0 1,-1 0-1,1 2 1,-1 0 0,1 0-1,0 2 1,27 3-1,-38-3-437,0 0-1,-1 0 1,1 1-1,-1-1 1,0 1-1,1 0 1,-1 0-1,0 1 1,0-1-1,0 1 1,-1 0-1,1 0 1,3 4-1,-5-5-39,0 1-1,0 0 0,0 0 1,-1 0-1,0 1 0,1-1 1,-1 0-1,0 1 0,-1-1 1,1 0-1,0 1 0,-1-1 1,0 1-1,0-1 1,0 0-1,0 1 0,-1-1 1,1 1-1,-1-1 0,-1 4 1,-1 1 138,0 0 1,-1 0-1,0 0 1,0-1-1,0 1 1,-1-1-1,-1 0 1,1-1-1,-1 1 1,0-1-1,0 0 1,-8 5-1,-5 3 85,0 0-1,-1-1 1,-25 12 0,50-26-501,0 0 0,1 0 1,-1 0-1,0 1 0,1 0 1,9 1-1,5-1-306,-4-1 243,0 1 0,0 0-1,0 0 1,-1 2 0,1 0 0,28 8 0,-40-9 350,0 1 0,-1-1 0,1 1 1,0 0-1,-1 0 0,0 0 0,1 0 0,-1 1 1,0 0-1,0-1 0,0 1 0,-1 0 0,1 0 1,-1 0-1,1 1 0,-1-1 0,0 1 0,0-1 1,-1 1-1,1 0 0,-1-1 0,0 1 0,0 0 1,0 0-1,0 0 0,-1 0 0,1 0 0,-1 0 1,0 0-1,0 0 0,-1 0 0,0 5 1,-1-2 152,0-1 0,0 1 0,-1-1 0,1 0 0,-1 0 0,-1 0 0,1 0 0,-1 0 0,0-1 0,0 0 0,-1 0 0,0 0 0,0 0 0,0-1 0,0 0 0,-9 6 1,1-1 155,0-1 0,-1-1 1,1 0-1,-1-1 0,-1 0 1,-18 4-1,28-9-447,0 1 0,0-1 0,0-1 0,-1 1 0,1-1 0,0 0 0,0 0 0,0 0 0,0-1 0,-9-1 0,13 1 41,-1 1 0,1-1 1,0 0-1,0 1 0,0-1 0,0 0 1,0 1-1,0-1 0,0 0 0,1 0 0,-1 0 1,0 0-1,0 0 0,1 0 0,-1 0 1,0 0-1,1 0 0,-2-3 0,2 2-88,-1-1 1,1 0-1,0 0 0,0 0 0,0 1 1,0-1-1,0 0 0,1 0 0,-1 0 0,1 1 1,1-5-1,12-21-5215,10-3-1763</inkml:trace>
</inkml:ink>
</file>

<file path=ppt/ink/ink2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5.671"/>
    </inkml:context>
    <inkml:brush xml:id="br0">
      <inkml:brushProperty name="width" value="0.025" units="cm"/>
      <inkml:brushProperty name="height" value="0.025" units="cm"/>
    </inkml:brush>
  </inkml:definitions>
  <inkml:trace contextRef="#ctx0" brushRef="#br0">34 215 19635,'0'0'6918,"-18"72"-4387,9-47-1507,3 0-287,5-7-513,1-7-256,3-7-1217,8-4-1441,0 0-834,1-18-1120,-7-8-3204</inkml:trace>
  <inkml:trace contextRef="#ctx0" brushRef="#br0" timeOffset="1">25 1 10858,'0'0'5926,"0"51"-5894,4-28-1057,9-2-3331</inkml:trace>
</inkml:ink>
</file>

<file path=ppt/ink/ink2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6.011"/>
    </inkml:context>
    <inkml:brush xml:id="br0">
      <inkml:brushProperty name="width" value="0.025" units="cm"/>
      <inkml:brushProperty name="height" value="0.025" units="cm"/>
    </inkml:brush>
  </inkml:definitions>
  <inkml:trace contextRef="#ctx0" brushRef="#br0">112 127 15118,'0'0'5510,"-9"3"-1608,6-1-3689,-50 27 3905,50-27-3942,0 0-1,1 0 1,-1 1-1,0-1 1,1 1-1,0 0 1,0-1-1,0 1 0,0 0 1,0 0-1,0 1 1,1-1-1,0 0 1,-1 0-1,1 1 1,0-1-1,0 7 1,1-9-171,0-1 1,-1 1-1,1-1 0,0 1 1,1 0-1,-1-1 1,0 1-1,0-1 1,0 1-1,0-1 1,0 1-1,0-1 0,1 1 1,-1-1-1,0 1 1,0-1-1,1 1 1,-1-1-1,0 0 1,1 1-1,-1-1 1,1 1-1,-1-1 0,0 0 1,1 1-1,-1-1 1,1 0-1,-1 0 1,1 1-1,-1-1 1,1 0-1,0 0 0,23 0 245,-19-1-204,1-1-1,-1 1 0,0-1 1,0 0-1,1-1 1,5-3-1,-5 0-45,0 0 0,-1 0 0,1 0 0,-2-1 0,1 1 0,-1-1 0,0 0 0,0-1 0,-1 1 0,0-1 0,0 1 0,-1-1 0,0 0 0,0 0 0,0-15 0,-1 20 0,-1-1 0,0 1 0,0 0 0,0-1 0,0 1 0,-1 0 0,1-1 0,-1 1 0,0 0 0,0 0 0,0 0 0,-1 0 0,1 0 0,-1 0 0,1 0 0,-1 0 0,0 0 0,0 1 0,0-1 0,-1 1 0,1-1 0,-1 1 0,1 0 0,-1 0 0,0 0 0,0 0 0,1 1 0,-1-1 0,-1 1 0,1-1 0,0 1 0,0 0 0,0 1 0,-1-1 0,1 0 0,0 1 0,-1 0 0,1 0 0,0 0 0,-4 0 0,5 0-255,-1 0-1,1 1 1,0-1-1,-1 0 1,1 1-1,0 0 1,0-1 0,-1 1-1,1 0 1,0 0-1,0 0 1,0 1 0,0-1-1,0 0 1,0 1-1,1-1 1,-1 1-1,0 0 1,1-1 0,-1 1-1,1 0 1,0 0-1,-1 0 1,1 0-1,-1 4 1,-1 0-1019,1 1-1,0 0 0,0-1 1,1 1-1,0 0 1,0 0-1,0 12 1,1-1-6841</inkml:trace>
</inkml:ink>
</file>

<file path=ppt/ink/ink2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6.371"/>
    </inkml:context>
    <inkml:brush xml:id="br0">
      <inkml:brushProperty name="width" value="0.025" units="cm"/>
      <inkml:brushProperty name="height" value="0.025" units="cm"/>
    </inkml:brush>
  </inkml:definitions>
  <inkml:trace contextRef="#ctx0" brushRef="#br0">131 2 20820,'0'0'10682,"-10"-1"-9593,5 0-1084,0 1 1,0 0-1,1 1 0,-1-1 1,0 1-1,0 0 0,0 0 1,1 1-1,-1-1 0,0 1 1,1 0-1,0 0 0,-1 1 1,1-1-1,0 1 0,0 0 1,0 0-1,1 0 0,-1 0 1,1 1-1,-1 0 0,1 0 1,1 0-1,-1 0 0,0 0 1,1 0-1,0 1 0,0-1 1,0 1-1,1-1 0,-1 1 1,0 7-1,2-11-5,0 0 0,0 0 0,0 0 0,0-1 0,0 1 0,0 0 0,0 0 0,0 0 0,1 0 0,-1 0 0,0 0 0,1 0 0,-1 0 0,1 0 0,-1-1 0,1 1 0,-1 0 0,1 0 0,0-1 0,-1 1 0,1 0 0,0-1 0,0 1 0,-1 0 0,1-1 0,2 1 0,31 8 0,40-13 0,-71 4 0,18-4-661,1 0 0,-1-1 0,-1-1 0,38-15 1,-90 17-16071,3 4 7618</inkml:trace>
</inkml:ink>
</file>

<file path=ppt/ink/ink2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6.729"/>
    </inkml:context>
    <inkml:brush xml:id="br0">
      <inkml:brushProperty name="width" value="0.025" units="cm"/>
      <inkml:brushProperty name="height" value="0.025" units="cm"/>
    </inkml:brush>
  </inkml:definitions>
  <inkml:trace contextRef="#ctx0" brushRef="#br0">1 32 12139,'0'0'9898,"77"4"-7688,-34-8-480,4-3-481,-1-1-384,-2 2-353,-6 3-320,-10 0-416,-10 3-1634,-9 0-1056,-15 6-5254,-16 2-2530</inkml:trace>
  <inkml:trace contextRef="#ctx0" brushRef="#br0" timeOffset="1">13 113 13068,'0'0'9577,"70"-17"-7431,-27 2-768,5 1-449,3-1-321,-1 3-512,-1 0-768,2 0-3781,1-3-6309</inkml:trace>
</inkml:ink>
</file>

<file path=ppt/ink/ink2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40.352"/>
    </inkml:context>
    <inkml:brush xml:id="br0">
      <inkml:brushProperty name="width" value="0.025" units="cm"/>
      <inkml:brushProperty name="height" value="0.025" units="cm"/>
    </inkml:brush>
  </inkml:definitions>
  <inkml:trace contextRef="#ctx0" brushRef="#br0">201 1 13581,'0'0'10015,"-8"1"-8312,1 1-1611,1 1 1,-1 0-1,1 0 0,-1 1 1,1-1-1,0 1 1,1 1-1,-1-1 1,1 1-1,0 0 1,0 0-1,0 0 0,0 1 1,1 0-1,0 0 1,1 0-1,-6 11 1,-7 14 206,2 1 1,-16 49-1,22-58-201,2 1 0,0 0 0,2 0 0,-3 41 0,7-59-74,0 1-1,0 0 1,1-1 0,0 1-1,0-1 1,1 0 0,0 1-1,0-1 1,6 12 0,-6-15-19,0 0 0,0 0 0,0 0 0,1-1 0,-1 1 0,1 0 0,0-1 0,-1 0 0,1 0 0,0 0 0,1 0 0,-1 0 0,0-1 0,0 1 0,1-1 0,-1 0 0,1 0 0,-1 0 0,5 0 0,7 1-530,0-2-1,0 0 1,1 0-1,-2-1 0,1-1 1,0-1-1,0 0 0,-1-1 1,1 0-1,-1-2 0,0 1 1,-1-2-1,1 0 0,14-10 1,28-22-6538</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4:08.084"/>
    </inkml:context>
    <inkml:brush xml:id="br0">
      <inkml:brushProperty name="width" value="0.025" units="cm"/>
      <inkml:brushProperty name="height" value="0.025" units="cm"/>
    </inkml:brush>
  </inkml:definitions>
  <inkml:trace contextRef="#ctx0" brushRef="#br0">46 514 13773,'-8'0'-347,"-17"2"518,13-1 166,35-3-279,189-18 958,361-17 733,-439 36-1676,352-7 1151,-1-43 634,267-120 1317,-258 50-1842,4 34-855,-479 85-553,184-14 343,-183 15-626,1 2 0,0 0 1,-1 2-1,1 0 0,-1 1 0,0 1 1,29 11-1,-4 8-3251,-14 2-2743</inkml:trace>
</inkml:ink>
</file>

<file path=ppt/ink/ink2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40.695"/>
    </inkml:context>
    <inkml:brush xml:id="br0">
      <inkml:brushProperty name="width" value="0.025" units="cm"/>
      <inkml:brushProperty name="height" value="0.025" units="cm"/>
    </inkml:brush>
  </inkml:definitions>
  <inkml:trace contextRef="#ctx0" brushRef="#br0">1 44 20467,'0'0'4079,"13"-6"-2349,5-1-1067,0 0 1,1 1 0,0 1 0,37-6 0,-50 11-520,0-1 0,1 1 0,-1 0-1,0 0 1,0 1 0,1 0 0,-1 0 0,0 1 0,0-1 0,6 4 0,-9-4-133,0 1-1,-1 0 1,1-1-1,0 1 1,-1 0 0,0 1-1,1-1 1,-1 0-1,0 1 1,0-1 0,0 1-1,-1 0 1,1-1-1,0 1 1,-1 0-1,0 0 1,0 0 0,0 0-1,0 0 1,0 0-1,0 4 1,0 3 25,-1-1 0,0 1 0,0-1 0,-1 1 0,0-1 0,0 0 0,-1 1 1,0-1-1,-1 0 0,0 0 0,-1 0 0,0-1 0,0 1 0,-9 12 0,-8 10 193,-2-1 0,-37 38 0,8-11-101,33-26-128,19-30 0,0-1 0,0 1 0,-1-1 0,1 1 0,0 0 0,0-1 0,0 1 0,0-1 0,0 1 0,0 0 0,0-1 0,1 1 0,-1-1 0,0 1 0,0-1 0,0 1 0,1-1 0,-1 1 0,0 0 0,0-1 0,1 1 0,-1-1 0,0 0 0,1 1 0,-1-1 0,1 1 0,-1-1 0,1 0 0,-1 1 0,1-1 0,-1 0 0,1 1 0,-1-1 0,1 0 0,-1 0 0,1 1 0,-1-1 0,1 0 0,-1 0 0,1 0 0,0 0 0,-1 0 0,1 0 0,-1 0 0,1 0 0,-1 0 0,1 0 0,0 0 0,-1 0 0,1 0 0,0-1 0,10 1-347,-1-1 0,1-1 0,0 1 1,-1-2-1,15-4 0,7-6-3461,49-26 0,-54 25 1723,24-14-6216</inkml:trace>
</inkml:ink>
</file>

<file path=ppt/ink/ink2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41.054"/>
    </inkml:context>
    <inkml:brush xml:id="br0">
      <inkml:brushProperty name="width" value="0.025" units="cm"/>
      <inkml:brushProperty name="height" value="0.025" units="cm"/>
    </inkml:brush>
  </inkml:definitions>
  <inkml:trace contextRef="#ctx0" brushRef="#br0">193 58 9865,'0'0'7928,"-9"-3"-3727,5 1-3979,1 0 5,0 1 1,0-1 0,-1 1-1,1 0 1,-1 0 0,1 0-1,-1 0 1,1 1 0,-1-1-1,1 1 1,-1 0 0,0 0-1,1 0 1,-1 1 0,1-1-1,-1 1 1,1 0 0,-1 0-1,1 0 1,0 0 0,-1 0-1,1 1 1,0 0 0,0-1-1,0 1 1,-4 3 0,-3 6 231,-1 1-1,2 0 1,0 0 0,0 0 0,-7 15 0,13-22-365,0 0 1,1 0 0,0 1-1,-1-1 1,2 0-1,-1 1 1,1-1 0,0 1-1,0 0 1,0-1 0,1 1-1,0 0 1,0-1-1,0 1 1,1 0 0,2 10-1,-1-14-92,0 1 1,0-1-1,0 0 0,0 1 0,0-1 0,0 0 0,1 0 0,-1-1 1,1 1-1,0 0 0,-1-1 0,1 0 0,0 1 0,0-1 0,0 0 0,0-1 1,0 1-1,0 0 0,0-1 0,0 0 0,0 0 0,0 0 0,0 0 1,4-1-1,3 1-4,0 0 1,0-1-1,0-1 1,0 0-1,0 0 1,13-5-1,-14 2 2,0 0 0,-1-1 0,0 1 0,0-2 0,0 1 0,-1-1 0,0 0 0,0-1 0,-1 1 0,0-1 0,0-1 0,5-8 0,-9 12 0,1 0 0,0 0 0,-1 0 0,0 0 0,0 0 0,0-1 0,-1 1 0,1 0 0,-1-1 0,-1 1 0,1-1 0,-1 1 0,0-1 0,0 0 0,-1 1 0,1-1 0,-1 1 0,-1-1 0,1 1 0,-1 0 0,0-1 0,0 1 0,-3-5 0,3 7-200,-1 0 1,1 0-1,-1 0 1,0 1-1,1-1 0,-1 1 1,0 0-1,-1 0 1,1 0-1,0 0 1,0 0-1,-1 1 0,1-1 1,-1 1-1,0 0 1,1 0-1,-1 1 0,0-1 1,0 1-1,1-1 1,-5 1-1,5 1-31,1-1-1,-1 0 0,1 0 1,-1 1-1,1-1 1,0 1-1,-1 0 1,1 0-1,0 0 0,0 0 1,-1 0-1,1 0 1,0 0-1,0 1 1,0-1-1,0 1 0,1 0 1,-1-1-1,0 1 1,1 0-1,-1 0 1,1 0-1,0 0 0,-1 0 1,1 1-1,0-1 1,0 0-1,1 0 1,-1 1-1,0-1 0,1 0 1,-1 5-1,0 5-7081</inkml:trace>
</inkml:ink>
</file>

<file path=ppt/ink/ink2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41.550"/>
    </inkml:context>
    <inkml:brush xml:id="br0">
      <inkml:brushProperty name="width" value="0.025" units="cm"/>
      <inkml:brushProperty name="height" value="0.025" units="cm"/>
    </inkml:brush>
  </inkml:definitions>
  <inkml:trace contextRef="#ctx0" brushRef="#br0">85 62 17905,'0'0'9460,"9"-9"-8067,-4 4-1143,0 0 1,1 0 0,-1 1-1,1 0 1,0 0-1,0 0 1,0 1-1,0 0 1,1 0 0,0 0-1,-1 1 1,1 0-1,0 0 1,0 1-1,14-1 1,-28 6-251,1 0 0,0 0 0,0 1 0,0-1 0,1 2 0,-1-1 0,-7 11 0,3-1 0,1 1 0,1 0 0,0 1 0,1-1 0,-8 31 0,8-25 0,-1 0 0,-20 39 0,10-36 0,14-21 0,1 0 0,-1 0 0,1 1 0,0-1 0,0 1 0,0 0 0,1 0 0,0 0 0,0 0 0,-3 10 0,49-14 0,-5-4-2110,-32 2 1125,-1 0 0,0-1 0,0 0-1,0 0 1,0-1 0,0 1-1,0-1 1,0-1 0,-1 1-1,0-1 1,7-6 0,8-6-6927</inkml:trace>
</inkml:ink>
</file>

<file path=ppt/ink/ink2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41.969"/>
    </inkml:context>
    <inkml:brush xml:id="br0">
      <inkml:brushProperty name="width" value="0.025" units="cm"/>
      <inkml:brushProperty name="height" value="0.025" units="cm"/>
    </inkml:brush>
  </inkml:definitions>
  <inkml:trace contextRef="#ctx0" brushRef="#br0">226 1 20243,'0'0'9508,"-10"6"-7731,5-4-1541,-40 28 548,43-28-771,-1 1-1,1-1 0,0 0 0,-1 1 0,1 0 0,0-1 0,0 1 1,1 0-1,-1 0 0,1 0 0,-1 0 0,1 0 0,0 0 0,0 1 1,0-1-1,1 0 0,-1 5 0,1-7-12,1 0 0,-1-1 0,0 1 0,1-1 0,-1 1 0,0 0 0,1-1 0,-1 1 0,1-1 0,-1 1 0,1-1 0,0 1 0,-1-1 0,1 1 0,-1-1 0,1 0 0,0 1 0,-1-1 0,1 0 0,0 0 0,-1 1 0,1-1 0,0 0 0,0 0 0,-1 0 0,2 0 0,27 4 0,-18-3 0,-3 1 0,0-1 0,0 1 0,0 1 0,0 0 0,-1 0 0,14 7 0,-18-8 0,-1 0 0,1-1 0,-1 1 0,0 0 0,0 1 0,1-1 0,-1 0 0,-1 0 0,1 1 0,0 0 0,-1-1 0,1 1 0,-1 0 0,0-1 0,0 1 0,0 0 0,0 0 0,0 0 0,-1 0 0,1 0 0,-1 5 0,0-2 0,-1 0 0,0 0 0,-1 0 0,1 0 0,-1 0 0,0 0 0,-1 0 0,1 0 0,-1-1 0,0 1 0,-1-1 0,1 0 0,-1 0 0,0 0 0,0-1 0,-1 1 0,1-1 0,-1 0 0,0 0 0,0-1 0,0 1 0,-11 4 0,3-1 0,-1 0 0,0-1 0,-1 0 0,0-1 0,0-1 0,0 0 0,0-1 0,-20 1 0,33-4-180,0 0 0,0 0-1,0 0 1,0 0 0,0 0 0,0 0 0,0-1 0,0 1-1,1-1 1,-1 1 0,0-1 0,0 0 0,0 1 0,0-1-1,1 0 1,-1 0 0,0-1 0,1 1 0,-1 0 0,1 0-1,-1-1 1,1 1 0,0-1 0,-2-2 0,1-1-859,0 0 0,0 0 0,0 0 1,0 0-1,1 0 0,0 0 0,0-1 1,1-5-1,-2-32-10220</inkml:trace>
</inkml:ink>
</file>

<file path=ppt/ink/ink2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42.313"/>
    </inkml:context>
    <inkml:brush xml:id="br0">
      <inkml:brushProperty name="width" value="0.025" units="cm"/>
      <inkml:brushProperty name="height" value="0.025" units="cm"/>
    </inkml:brush>
  </inkml:definitions>
  <inkml:trace contextRef="#ctx0" brushRef="#br0">0 30 18033,'0'0'3235,"57"-16"385,-26 12-770,0-1-1184,1 1-289,-2 3-640,0 1-545,-2 0-192,0 0-961,0 0-865,2 0-2241,-3 0-1603,1 0-4131</inkml:trace>
</inkml:ink>
</file>

<file path=ppt/ink/ink2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42.669"/>
    </inkml:context>
    <inkml:brush xml:id="br0">
      <inkml:brushProperty name="width" value="0.025" units="cm"/>
      <inkml:brushProperty name="height" value="0.025" units="cm"/>
    </inkml:brush>
  </inkml:definitions>
  <inkml:trace contextRef="#ctx0" brushRef="#br0">527 0 15118,'0'0'13688,"-6"1"-12759,5-1-902,1 0 0,-1 0 1,0 0-1,1 0 0,-1 0 0,0 0 1,1 0-1,-1 0 0,1 0 0,-1 0 1,0 1-1,1-1 0,-1 0 0,0 0 1,1 1-1,-1-1 0,1 0 0,-1 1 1,1-1-1,-1 0 0,1 1 0,-1-1 1,1 1-1,-1-1 0,1 1 0,-1-1 1,1 1-1,0-1 0,-1 1 1,1 0-1,0-1 0,0 1 0,-1-1 1,1 1-1,0 0 0,0-1 0,0 1 1,0 0-1,0-1 0,0 1 0,0 1 1,19 28 1158,-3-9-634,-9-10-542,0-1 1,-1 1 0,-1 0-1,0 0 1,0 1 0,-1-1-1,-1 1 1,0 0 0,0 0-1,-1 1 1,-1-1 0,0 0-1,-1 14 1,-1-10-7,-2 0-1,0 0 1,0 0 0,-1-1 0,-1 1-1,-1-1 1,0-1 0,-1 1 0,-9 14-1,-6 3-7,0-2-1,-2 0 0,-1-2 1,-2 0-1,0-2 0,-2-1 1,-55 37-1,51-40-485,-58 28 0,70-41-888,-1-1 0,-23 6 0,-18 0-9715</inkml:trace>
</inkml:ink>
</file>

<file path=ppt/ink/ink2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2.134"/>
    </inkml:context>
    <inkml:brush xml:id="br0">
      <inkml:brushProperty name="width" value="0.025" units="cm"/>
      <inkml:brushProperty name="height" value="0.025" units="cm"/>
    </inkml:brush>
  </inkml:definitions>
  <inkml:trace contextRef="#ctx0" brushRef="#br0">1289 0 192,'0'0'18434,"5"13"-17361,-2-6-932,-1 0 0,1 0 1,-2 1-1,1-1 0,-1 1 0,0 0 1,0-1-1,-1 1 0,0-1 1,-1 1-1,0 0 0,0-1 0,0 1 1,-5 11-1,-49 139 1718,-102 200 1,-106 140-576,101-200-927,-265 564-157,227-449-256,176-374-1114,24-38 1120,0-1-1,0 0 1,0 0-1,0 0 1,-1 0-1,1 0 1,0 1-1,0-1 1,0 0-1,-1 0 1,1 0-1,0 0 1,0 0-1,-1 0 1,1 0-1,0 0 1,0 0-1,-1 0 1,1 0-1,0 0 1,0 0-1,-1 0 1,1 0-1,0 0 1,0 0-1,0 0 1,-1 0-1,1 0 1,0 0-1,0-1 1,-1 1-1,1 0 1,0 0-1,0 0 1,0 0-1,0 0 1,-1-1-1,1 1 0,0 0 1,0 0-1,0 0 1,0-1-1,0 1 1,-1 0-1,1 0 1,0 0-1,0-1 1,0 1-1,0 0 1,0 0-1,0-1 1,0 1-1,0 0 1,0 0-1,0-1 1,0 1-1,0 0 1,0 0-1,0-1 1,0 1-1,0 0 1,0 0-1,0 0 1,1-1-1,5-82-5218,-6 81 5259,14-92-5142,4-23-2129</inkml:trace>
</inkml:ink>
</file>

<file path=ppt/ink/ink2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2.522"/>
    </inkml:context>
    <inkml:brush xml:id="br0">
      <inkml:brushProperty name="width" value="0.025" units="cm"/>
      <inkml:brushProperty name="height" value="0.025" units="cm"/>
    </inkml:brush>
  </inkml:definitions>
  <inkml:trace contextRef="#ctx0" brushRef="#br0">75 345 13613,'0'0'1543,"-10"-1"-257,-21-1-436,4 0 1370,21 1 2488,21 0-4558,1-1-1,0 0 0,0-1 1,-1-1-1,0 0 1,20-9-1,89-45 206,-111 52-357,174-105 115,3-2-125,-186 111 10,43-16-27,-46 17 30,1 1-1,-1 0 1,0 0-1,1-1 0,-1 1 1,1 0-1,-1 0 1,0 0-1,1 0 1,-1 1-1,0-1 0,1 0 1,-1 0-1,0 1 1,0-1-1,1 1 1,-1-1-1,0 1 0,0 0 1,0-1-1,1 1 1,-1 0-1,0 0 1,0 0-1,0 0 0,0 0 1,-1 0-1,1 0 1,0 0-1,0 0 1,-1 0-1,1 0 0,0 1 1,0 1-1,2 13 264,0 0-1,-1 1 1,0 0-1,-2-1 1,-2 31-1,1-2 238,0 23-146,-1-28-388,2 0 0,1 0-1,3 0 1,1 0-1,15 59 1,2-33-3222,-7-24-3495,-14-41 6639,13 40-15248</inkml:trace>
</inkml:ink>
</file>

<file path=ppt/ink/ink2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3.614"/>
    </inkml:context>
    <inkml:brush xml:id="br0">
      <inkml:brushProperty name="width" value="0.025" units="cm"/>
      <inkml:brushProperty name="height" value="0.025" units="cm"/>
    </inkml:brush>
  </inkml:definitions>
  <inkml:trace contextRef="#ctx0" brushRef="#br0">811 149 7623,'-7'-14'6129,"5"10"-5892,-5-10 536,0 0-1,-1 1 0,-15-20 0,19 28-484,-1 0-1,1 1 0,0-1 0,-1 1 0,0 0 0,0 0 0,-1 1 1,1 0-1,0 0 0,-1 0 0,0 1 0,0-1 0,0 1 0,-11-2 1,0 3-27,1 0 0,-1 1 0,0 1 1,1 0-1,-1 1 0,1 1 1,0 1-1,0 0 0,0 1 0,0 1 1,1 0-1,0 1 0,-26 16 1,4 1-56,2 2 1,0 1 0,2 1 0,-33 38 0,45-44-59,0 1 1,2 0-1,0 2 1,2 1-1,1 0 0,1 1 1,1 0-1,1 1 1,2 1-1,1 0 0,1 0 1,1 1-1,2 0 1,-5 55-1,11-76-143,0 0 0,0 1 0,1-1 0,0 0 0,0 0 0,1 0 0,1 0-1,-1 0 1,1 0 0,7 13 0,-7-17-4,0 0 0,1 0 0,0-1 0,0 1-1,0-1 1,0 0 0,0 0 0,1-1 0,0 1 0,0-1 0,0 0-1,0 0 1,0-1 0,0 1 0,1-1 0,-1 0 0,11 2 0,8 0 16,0-1 1,0-1 0,1-2 0,-1 0 0,0-1 0,1-1 0,-1-2-1,0 0 1,-1-1 0,1-2 0,31-13 0,-34 12 3,0-1 0,0-2 0,-1 0-1,-1-1 1,0-1 0,0 0 0,-1-2 0,-1 0 0,-1-1 0,0 0 0,-1-2-1,16-23 1,-27 36 10,-1 0-1,0 0 1,0-1-1,-1 0 1,1 0-1,-1 1 1,-1-1-1,1 0 1,-1 0-1,0-1 1,0 1-1,-1 0 1,0-12-1,0 18-25,0-1-1,0 0 1,0 1-1,0-1 1,0 1-1,0-1 1,0 1-1,0-1 1,0 0-1,-1 1 1,1-1-1,0 1 1,0-1-1,-1 1 1,1-1-1,0 1 1,-1-1-1,1 1 1,-1-1-1,1 1 1,0 0-1,-1-1 1,1 1-1,-1 0 1,1-1-1,-1 1 1,1 0-1,-1-1 1,0 1-1,1 0 1,-1 0-1,1 0 1,-1 0-1,1-1 1,-1 1-1,0 0 1,1 0-1,-1 0 1,1 0-1,-1 0 1,0 1-1,1-1 1,-1 0-1,1 0 1,-1 0-1,1 0 1,-1 1-1,0-1 0,0 1 1,0-1-16,-1 1 0,1 0 0,-1 0 0,1 0 0,0 0 0,-1 0 0,1 0 0,0 0 0,0 1 0,0-1 0,0 0 0,0 1 0,0-1 0,0 1 0,0-1 0,1 1 0,-2 1 0,2-1 4,0-1 0,0 0 0,0 1 0,0-1 0,0 1 0,0-1 0,0 0 0,0 1 0,1-1 0,-1 0 0,0 1 0,1-1 0,-1 0 0,1 0 0,0 0 0,-1 1 0,1-1 0,0 0 0,0 0 0,0 0 0,0 0 0,0 0 0,0 0 0,1 1 0,36 19-24,-33-19 26,-1 0 0,1 0 0,0 1 0,-1-1 0,0 1 0,0 0 0,1 0 0,-2 1 0,8 7 0,-8-6 54,0 0 0,-1 1 1,0-1-1,0 1 0,0 0 1,-1 0-1,0-1 0,0 1 0,0 0 1,-1 0-1,0 0 0,0 0 1,-1 0-1,1 0 0,-1 0 0,-1 0 1,1 0-1,-1-1 0,0 1 1,-4 8-1,-6 11 281,-1-2 1,-1 0-1,-22 28 1,16-22-302,12-18-20,3-5-61,0 1-1,1-1 1,0 1 0,0 0 0,-3 10 0,7-16-17,0-1 1,0 0-1,0 0 1,0 1-1,0-1 1,1 0-1,-1 0 0,0 1 1,0-1-1,0 0 1,0 0-1,1 1 1,-1-1-1,0 0 1,0 0-1,0 0 1,1 0-1,-1 1 1,0-1-1,0 0 0,1 0 1,-1 0-1,0 0 1,0 0-1,1 0 1,-1 0-1,0 1 1,0-1-1,1 0 1,-1 0-1,0 0 0,1 0 1,-1 0-1,0 0 1,0 0-1,1-1 1,-1 1-1,0 0 1,0 0-1,1 0 1,-1 0-1,0 0 1,0 0-1,1 0 0,-1-1 1,0 1-1,0 0 1,1 0-1,-1 0 1,0 0-1,0-1 1,0 1-1,0 0 1,1 0-1,-1-1 0,7-4-1536,1 0-1,-2-1 0,1 1 0,-1-1 0,12-14 0,14-18-8244</inkml:trace>
</inkml:ink>
</file>

<file path=ppt/ink/ink2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4.142"/>
    </inkml:context>
    <inkml:brush xml:id="br0">
      <inkml:brushProperty name="width" value="0.025" units="cm"/>
      <inkml:brushProperty name="height" value="0.025" units="cm"/>
    </inkml:brush>
  </inkml:definitions>
  <inkml:trace contextRef="#ctx0" brushRef="#br0">19 444 18161,'0'0'3262,"-4"9"-1212,1-4-1854,-8 22 1339,17-18-502,17-9 41,-9-3-929,1-2 0,-2 0 0,1 0 0,-1-2 0,0 1-1,0-2 1,16-11 0,-4 0-118,-1 0-1,32-34 1,-49 47 0,-1-1 1,0 1-1,-1-1 1,1 0 0,-1 0-1,0-1 1,-1 0-1,0 1 1,0-2-1,-1 1 1,3-9 0,-6 16-16,0 1 1,0 0-1,0-1 1,0 1-1,0 0 1,0-1 0,0 1-1,0 0 1,0-1-1,0 1 1,0 0-1,0-1 1,0 1-1,0 0 1,0-1 0,0 1-1,0 0 1,-1 0-1,1-1 1,0 1-1,0 0 1,0-1-1,-1 1 1,1 0 0,0 0-1,0-1 1,-1 1-1,1 0 1,0 0-1,0 0 1,-1-1 0,1 1-1,0 0 1,-1 0-1,1 0 1,0 0-1,-1 0 1,1 0-1,0 0 1,-1 0 0,1 0-1,0 0 1,-1 0-1,1 0 1,0 0-1,-1 0 1,1 0-1,0 0 1,-1 0 0,1 0-1,0 0 1,-1 0-1,1 0 1,0 1-1,0-1 1,-1 0 0,-20 11 306,1 6-177,1 1 0,0 1-1,2 0 1,0 1 0,1 1 0,2 1-1,0 0 1,1 1 0,1 1-1,-16 45 1,24-58-65,1 0-1,0 0 1,-2 23 0,4-33-75,1 1 0,0-1-1,0 1 1,0 0 0,0-1 0,0 1 0,0 0 0,0-1 0,0 1-1,1-1 1,-1 1 0,0 0 0,1-1 0,0 1 0,-1-1 0,1 1-1,0-1 1,0 0 0,0 1 0,0-1 0,0 0 0,0 1 0,0-1-1,0 0 1,0 0 0,1 0 0,-1 0 0,0 0 0,1 0 0,-1-1-1,1 1 1,-1 0 0,1-1 0,-1 1 0,3 0 0,7-1 20,0 1 0,0-2 0,0 0 0,-1 0 0,1-1 0,0 0 0,-1-1 0,0 0 0,1-1 0,-1 0 0,0 0 0,17-12 0,9-6 14,61-52-1,-46 28-269,-2-2 0,-2-2 0,-3-2 0,-2-2-1,-2-2 1,-2-2 0,33-69 0,-69 117 380,-15 21 192,-21 25 291,32-33-605,0-2-21,-136 162 606,117-135-524,2 0-1,1 1 1,1 0 0,-16 41-1,30-64-91,1 0 0,-1 0-1,2 0 1,-1 1-1,1-1 1,0 0 0,0 1-1,1-1 1,-1 0-1,2 1 1,-1-1-1,2 12 1,0-15-139,-1 1 0,1-1 0,0 1 0,-1-1 0,1 0 0,1 0 0,-1 0 0,0 0 0,1 0 0,0-1 0,-1 1 0,1-1 0,0 0 0,0 0 0,1 0 0,-1 0 0,0 0 0,1-1 0,-1 1 0,1-1 0,-1 0 0,7 1 0,0 1-1117,1-1 0,0 0 0,0-1 0,0 0 0,0-1-1,0 0 1,17-3 0,9-7-4198</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4:08.942"/>
    </inkml:context>
    <inkml:brush xml:id="br0">
      <inkml:brushProperty name="width" value="0.025" units="cm"/>
      <inkml:brushProperty name="height" value="0.025" units="cm"/>
    </inkml:brush>
  </inkml:definitions>
  <inkml:trace contextRef="#ctx0" brushRef="#br0">0 358 17553,'9'7'-315,"3"0"322,0 1 0,1-2 0,-1 0 0,1 0 0,0-1 0,1-1 0,-1 0 1,1-1-1,0-1 0,0 0 0,16 0 0,49 0 559,0-5 0,92-14 0,158-41 472,37-5-630,316 25-204,-117 12-71,165-72 830,-216 23-54,4 34-614,-307 39-271,329 38 0,-480-28-157,258 28-1145,-240-31-1214,1-4-1,84-9 1,4-19-6995</inkml:trace>
</inkml:ink>
</file>

<file path=ppt/ink/ink2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4.500"/>
    </inkml:context>
    <inkml:brush xml:id="br0">
      <inkml:brushProperty name="width" value="0.025" units="cm"/>
      <inkml:brushProperty name="height" value="0.025" units="cm"/>
    </inkml:brush>
  </inkml:definitions>
  <inkml:trace contextRef="#ctx0" brushRef="#br0">273 162 16207,'-9'1'3422,"-2"3"-2746,1-1 0,-1 2 1,0-1-1,1 1 0,0 1 0,0 0 0,1 0 0,-1 1 0,1 0 1,1 1-1,-11 11 0,-4 5 678,1 2 1,-35 51-1,51-67-1193,0 0 0,1 0-1,-7 18 1,11-27-160,1 0 1,-1 0-1,1 0 1,-1 0-1,1 0 1,-1 0-1,1 0 1,0 1-1,-1-1 1,1 0-1,0 0 1,0 1-1,0-1 1,0 0-1,0 0 1,0 0-1,1 1 1,-1-1-1,0 0 1,0 0-1,1 0 1,-1 1-1,1-1 1,-1 0-1,1 0 1,0 0-1,-1 0 1,1 0-1,0 0 1,0 0-1,-1 0 1,1-1-1,0 1 1,0 0-1,0 0 1,0-1-1,0 1 1,0 0-1,0-1 1,1 1-1,-1-1 1,0 1-1,0-1 1,2 0-1,7 1-22,1-1 0,-1 0-1,1-1 1,-1 0 0,0-1 0,1 0-1,-1-1 1,0 0 0,0 0 0,-1-1-1,1 0 1,-1-1 0,1 0-1,10-9 1,14-10-579,-2-1 0,38-37 0,115-136-2285,-82 82 1312,-198 238 6463,73-96-4441,-6 7 325,-30 47 1,51-70-942,1 0 0,1 0 1,0 1-1,1 0 0,0-1 1,0 1-1,1 1 0,0-1 1,-1 22-1,4-12-3607,5-10-3305</inkml:trace>
</inkml:ink>
</file>

<file path=ppt/ink/ink2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5.293"/>
    </inkml:context>
    <inkml:brush xml:id="br0">
      <inkml:brushProperty name="width" value="0.025" units="cm"/>
      <inkml:brushProperty name="height" value="0.025" units="cm"/>
    </inkml:brush>
  </inkml:definitions>
  <inkml:trace contextRef="#ctx0" brushRef="#br0">135 1 10858,'0'0'14462,"-9"9"-13325,-6 7-747,1 0-1,1 2 1,1 0 0,1 0 0,0 1-1,1 0 1,1 1 0,1 0-1,1 0 1,-7 32 0,14-51-387,-1 0 0,1-1 0,0 1 0,0 0 0,0 0 0,0-1 0,0 1 0,0 0 0,0-1 0,0 1 0,0 0 0,0 0 0,0-1 0,1 1 0,-1 0 0,0-1 0,0 1 0,1 0 0,-1-1 0,0 1 0,1 0 0,-1-1 0,1 1 0,-1-1 0,1 1 0,-1-1 0,1 1 0,-1-1 0,1 1 0,0-1 0,-1 1 0,1-1 0,0 0 0,-1 1 0,1-1 0,1 0 0,1 1 11,0-1-1,0 0 0,0 0 1,0-1-1,0 1 1,0-1-1,0 1 0,0-1 1,4-2-1,59-29 212,3-12-131,-40 23-97,1 3 0,43-21 0,-72 38-2,0 1 0,0-1 0,-1 1 0,1-1 0,0 1 0,0-1 0,0 1 0,1 0 0,-1-1 0,0 1 0,0 0 0,0 0 0,0 0 0,0 0 0,0 0 0,0 0 0,0 0 0,0 0 0,0 0 0,0 1 0,0-1 0,1 0 0,-1 1 0,0-1 0,-1 1 0,1-1 0,2 2 0,-3-1 4,1 0-1,0 1 1,-1-1 0,1 1 0,-1-1-1,0 1 1,1-1 0,-1 1 0,0-1-1,0 1 1,0-1 0,0 1 0,0 0-1,0-1 1,-1 1 0,0 1 0,-2 10 69,-1 0 0,0-1 1,-8 15-1,2-7 10,5-12-31,1 0 0,0 1 0,0 0 0,1 0 0,0 0 0,1 0 0,-3 18 0,5-26-44,0-1 0,0 1 0,0-1 0,0 1 0,1 0 0,-1-1 0,0 1 0,0-1 0,1 1 0,-1-1 0,0 0 0,1 1 0,-1-1 0,1 1 0,-1-1 0,1 1 0,-1-1 0,1 0 0,-1 1 0,1-1 0,-1 0 0,1 0 1,-1 1-1,1-1 0,-1 0 0,1 0 0,-1 0 0,1 0 0,0 0 0,-1 0 0,1 0 0,-1 0 0,1 0 0,0 0 0,-1 0 0,1 0 0,0 0 0,26-5 117,-2-5-67,0-1 1,-1-2 0,-1 0 0,37-28-1,18-9-102,-68 44 37,-4 2 4,-1 1 1,1 0-1,-1 0 0,1 1 0,0 0 0,0 0 0,7-2 0,-12 4 6,-1 0 0,1 1 0,-1-1 1,0 0-1,1 0 0,-1 0 0,1 0 0,-1 1 0,1-1 1,-1 0-1,0 0 0,1 1 0,-1-1 0,1 0 0,-1 1 1,0-1-1,1 0 0,-1 1 0,0-1 0,0 1 1,1-1-1,-1 1 0,0-1 0,0 0 0,0 1 0,1-1 1,-1 1-1,0-1 0,0 1 0,0-1 0,0 1 0,0-1 1,0 1-1,0-1 0,0 1 0,0-1 0,0 1 1,0-1-1,-1 1 0,1-1 0,0 1 0,0-1 0,0 0 1,0 1-1,-1-1 0,1 1 0,0-1 0,-1 1 0,1-1 1,-12 27 145,-13 6-60,19-27-236,0 1 1,1 0-1,0 0 1,0 0-1,1 0 1,-5 13-1,13-18-5327,17-8 1915,6-10-2175,7-6-3624</inkml:trace>
</inkml:ink>
</file>

<file path=ppt/ink/ink2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6.175"/>
    </inkml:context>
    <inkml:brush xml:id="br0">
      <inkml:brushProperty name="width" value="0.025" units="cm"/>
      <inkml:brushProperty name="height" value="0.025" units="cm"/>
    </inkml:brush>
  </inkml:definitions>
  <inkml:trace contextRef="#ctx0" brushRef="#br0">138 52 16752,'0'0'5189,"-10"10"-2509,-1 3-1736,5-5-296,0-1-1,0 0 1,-1 0-1,0 0 1,0-1-1,-12 8 1,18-14-638,8-35 364,-9 36-392,-1 0 1,1 0-1,0 0 0,0 0 1,0 0-1,0 0 0,0 0 1,0 0-1,1 1 0,-1-1 0,0 1 1,1 0-1,-1-1 0,1 1 1,-1 0-1,1 0 0,0 0 1,0 0-1,-2 4 0,-18 43-7,20-45 24,-1 0-1,1 1 0,0-1 1,0 1-1,0-1 0,0 1 1,1-1-1,0 1 0,0 0 1,0-1-1,1 1 0,1 7 1,-1-10 3,0 0 0,0 0 0,1 0 0,-1 0 1,0 0-1,1-1 0,0 1 0,-1 0 0,1-1 1,0 1-1,-1-1 0,1 0 0,0 0 0,0 0 0,0 0 1,0 0-1,1 0 0,-1 0 0,0 0 0,0-1 0,0 1 1,1-1-1,-1 0 0,0 0 0,0 0 0,5 0 1,6-1-7,0 0 1,0-2 0,-1 1 0,1-1 0,-1-1 0,0 0 0,0-1 0,0 0 0,0-1 0,-1 0 0,0-1 0,19-15 0,-10 9-99,0 0-1,32-14 1,-52 27 119,1 0 1,-1 0 0,0 0 0,1 0 0,-1 0 0,0 1-1,1-1 1,-1 0 0,0 0 0,1 0 0,-1 0 0,0 1-1,1-1 1,-1 0 0,0 0 0,0 1 0,1-1 0,-1 0 0,0 1-1,0-1 1,0 0 0,1 0 0,-1 1 0,0-1 0,0 0-1,0 1 1,0-1 0,0 1 0,0-1 0,0 0 0,1 1-1,-1-1 1,0 0 0,0 1 0,-1-1 0,1 0 0,0 1-1,0-1 1,0 1 0,0-1 0,0 0 0,0 1 0,0-1 0,0 0-1,-1 1 1,-3 29 396,2-17-341,3-12-72,-1 0-1,1 1 0,0-1 0,0 0 0,0 0 0,0 0 0,0 0 1,0 0-1,0-1 0,0 1 0,0 0 0,0 0 0,0-1 0,0 1 0,0-1 1,1 1-1,-1-1 0,0 1 0,1-1 0,-1 0 0,0 1 0,1-1 1,-1 0-1,0 0 0,1 0 0,-1 0 0,0 0 0,1-1 0,-1 1 0,2-1 1,49-5-705,-21-1-1464,-1-3 1,41-17-1,16-12-5365,-15 7-4482,-74 36 18995,-7 14-954,-1 10-3571,9-25-2379,0-1-1,0 1 1,0-1 0,1 1 0,-1 0 0,1 0 0,0-1 0,-1 1 0,1 0-1,1 0 1,-1 0 0,0-1 0,1 1 0,-1 0 0,1-1 0,0 1 0,2 4-1,17 20 8,-7-12-227,-1 0-1,-1 1 1,-1 1-1,13 26 1,-21-38 124,0 1 0,-1-1 0,1 1 0,-1-1 0,0 1 0,0-1 0,-1 1 1,0 0-1,0-1 0,0 1 0,-1 0 0,1-1 0,-1 1 0,-1-1 1,1 1-1,-1-1 0,0 0 0,0 1 0,0-1 0,-5 7 0,-5 5 395,0 0-1,-1 0 1,-23 22 0,29-32 289,0 0 0,-1-1 0,0 0 1,0 0-1,0 0 0,-1-1 1,0 0-1,0-1 0,-14 5 0,23-9-629,-1 0 0,1 0 0,-1 1-1,1-1 1,-1 0 0,1 0-1,-1 0 1,1 0 0,-1 0 0,0 0-1,1 0 1,-1 0 0,1 0 0,-1 0-1,1 0 1,-1 0 0,1 0-1,-1-1 1,1 1 0,-1 0 0,1 0-1,-1 0 1,1-1 0,-1 1 0,1 0-1,-1-1 1,1 1 0,0 0-1,-1-1 1,1 1 0,0-1 0,-1 1-1,1-1 1,0 1 0,-1 0 0,1-1-1,0 1 1,0-1 0,0 1-1,-1-1 1,1 0 0,0 1 0,0-1-1,0 1 1,0-1 0,0 1 0,0-1-1,0 1 1,0-1 0,0 1-1,0-1 1,0 1 0,1-1 0,-1 1-1,0-1 1,0 1 0,0-1-1,1 1 1,-1-2 0,15-32-223,23-24-1498,2 2 0,69-73 0,-1 0 39,-103 122 1596,31-39 135,40-69 0,-75 115 18,-1-1-1,1 1 1,-1-1-1,1 1 1,-1-1 0,1 1-1,-1-1 1,0 0-1,1 1 1,-1-1 0,0 1-1,0-1 1,1 0-1,-1 1 1,0-1 0,0 0-1,0 1 1,0-1-1,0 0 1,0 1 0,0-1-1,0 0 1,0 1 0,0-1-1,0 0 1,0 1-1,-1-2 1,-15 11 1468,-21 25-385,29-23-969,-1 1 0,2-1 0,0 1 0,0 0-1,-5 14 1,9-19-123,1-1-1,0 1 1,0-1 0,0 1-1,1 0 1,0 0-1,1 0 1,-1 0-1,1 0 1,1 0-1,-1-1 1,3 10-1,-2-13-110,0 0-1,1 0 0,0 0 1,-1 0-1,1 0 1,1-1-1,-1 1 1,0 0-1,0-1 0,1 1 1,0-1-1,-1 0 1,1 0-1,0 0 0,0-1 1,0 1-1,0 0 1,0-1-1,1 0 0,-1 0 1,0 0-1,1 0 1,-1-1-1,1 1 0,3-1 1,5 2-918,-1-1 1,0-1 0,0 0 0,0-1-1,1 0 1,18-5 0,18-13-6950</inkml:trace>
</inkml:ink>
</file>

<file path=ppt/ink/ink2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7.543"/>
    </inkml:context>
    <inkml:brush xml:id="br0">
      <inkml:brushProperty name="width" value="0.025" units="cm"/>
      <inkml:brushProperty name="height" value="0.025" units="cm"/>
    </inkml:brush>
  </inkml:definitions>
  <inkml:trace contextRef="#ctx0" brushRef="#br0">18 393 13741,'-4'11'2077,"1"-4"-438,0 0 0,1 1 0,1-1-1,-1 0 1,0 15 0,2-21-1596,0-1-1,0 1 1,0-1-1,0 0 1,0 1 0,0-1-1,0 1 1,0-1-1,1 0 1,-1 1 0,0-1-1,0 1 1,0-1 0,1 0-1,-1 1 1,0-1-1,0 0 1,1 1 0,-1-1-1,0 0 1,1 0 0,-1 1-1,1-1 1,-1 0-1,0 0 1,1 0 0,-1 1-1,0-1 1,1 0-1,-1 0 1,1 0 0,-1 0-1,1 0 1,21-1 452,19-13-128,-24 4-292,0 0 0,-1-1 0,-1-1 0,17-15-1,-27 22-61,0 1 0,-1-1-1,1 0 1,-1 0 0,0-1-1,0 1 1,-1-1 0,0 0-1,0 0 1,0 0 0,-1 0-1,1 0 1,-2-1 0,1 1-1,1-12 1,-3 17-14,0 1 1,0-1-1,0 1 0,-1 0 0,1-1 1,0 1-1,0 0 0,0-1 0,0 1 1,-1 0-1,1-1 0,0 1 1,0 0-1,-1-1 0,1 1 0,0 0 1,-1 0-1,1-1 0,0 1 1,-1 0-1,1 0 0,0 0 0,-1 0 1,1-1-1,0 1 0,-1 0 0,1 0 1,0 0-1,-1 0 0,1 0 1,-1 0-1,1 0 0,0 0 0,-1 0 1,1 0-1,-1 0 0,1 0 0,0 0 1,-1 0-1,1 0 0,0 1 1,-1-1-1,1 0 0,0 0 0,-1 0 1,1 1-1,0-1 0,-1 0 0,1 0 1,-1 1-1,-19 11-181,11-3 195,0-1-1,1 2 1,0-1 0,1 1 0,0 1-1,1-1 1,0 1 0,0 0-1,1 1 1,1-1 0,0 1-1,0 0 1,1 0 0,1 0-1,-2 24 1,4-34-13,0 0 1,0 0-1,0-1 0,0 1 1,0 0-1,1 0 0,-1 0 1,1 0-1,-1-1 0,1 1 1,0 0-1,0-1 0,-1 1 1,1 0-1,1-1 0,-1 1 1,0-1-1,0 0 0,0 1 1,1-1-1,-1 0 0,1 0 1,1 2-1,0-2 6,1 1 0,-1-1 0,1 0-1,0 0 1,-1 0 0,1 0 0,0-1 0,0 1 0,-1-1-1,8 0 1,4-2 21,-1 0 1,0-1-1,0 0 0,-1-1 0,16-7 0,46-28 0,-60 29-58,0 1 0,0 1-1,1 1 1,0 0 0,26-7 0,-42 14 5,1 0 1,0-1-1,0 1 0,0 0 1,0 0-1,0 0 1,0 0-1,0 0 0,0 0 1,0 0-1,-1 1 1,1-1-1,0 0 0,0 0 1,0 1-1,0-1 1,0 0-1,0 1 0,-1-1 1,1 1-1,0-1 1,0 1-1,-1-1 1,1 1-1,0 0 0,-1-1 1,1 1-1,-1 0 1,1 0-1,-1-1 0,1 1 1,-1 0-1,1 0 1,-1 0-1,0-1 0,1 1 1,-1 0-1,0 1 1,0 0-90,1-1 0,-1 0 0,1 0 1,-1 0-1,1 1 0,-1-1 0,1 0 0,-1 0 1,1 0-1,0 0 0,0 0 0,0 0 1,-1 0-1,1-1 0,0 1 0,0 0 0,0 0 1,0-1-1,0 1 0,0 0 0,1-1 0,-1 1 1,0-1-1,0 0 0,0 1 0,1-1 1,-1 0-1,0 0 0,0 0 0,0 0 0,2 0 1,3 0-326,0-1-1,1 0 1,-1-1 0,0 0 0,0 0 0,-1 0 0,1-1 0,0 1 0,-1-1-1,1-1 1,-1 1 0,8-8 0,56-55-4654,-48 42 3593,-1-2 1,-1 0-1,-2-1 1,26-53-1,12-54 4872,-46 106-1192,-8 18 368,-6 16 3036,-16 31-4951,2 1 0,2 1 0,1 0 0,-11 45 0,21-58-551,0 0-1,1 0 1,2 0 0,1 1 0,1-1-1,1 1 1,7 48 0,0-52-205,-3-43 308,-2-43 87,-3 45 71,0 1 1,-2-1-1,0 0 1,-1 1-1,-1 0 0,-8-20 1,7 19 527,6 18-857,0 0-1,1-1 1,-1 1-1,0 0 1,0-1 0,0 1-1,0 0 1,1-1 0,-1 1-1,0 0 1,0-1 0,0 1-1,1 0 1,-1 0 0,0 0-1,1-1 1,-1 1-1,0 0 1,0 0 0,1 0-1,-1-1 1,0 1 0,1 0-1,-1 0 1,0 0 0,1 0-1,-1 0 1,1 0-1,-1 0 1,0 0 0,1 0-1,-1 0 1,0 0 0,1 0-1,-1 0 1,0 0 0,1 0-1,-1 0 1,0 1-1,1-1 1,-1 0 0,0 0-1,1 0 1,-1 0 0,0 1-1,1-1 1,20 6-620,-20-6 583,21 7-1932,1-2-1,0 0 1,0-2 0,28 1 0,-37-3 372,1-1-1,-1-1 0,1 0 0,-1-1 0,0 0 1,0-2-1,26-8 0,-22 2 1395,-10-4 8061,-8 14-7528,0-1 1,-1 1-1,1-1 0,0 1 1,-1-1-1,1 1 0,0-1 1,-1 1-1,1 0 0,0-1 1,-1 1-1,1-1 0,-1 1 1,1 0-1,-1 0 0,1-1 1,-1 1-1,1 0 0,-1 0 1,1-1-1,-1 1 0,1 0 1,-1 0-1,1 0 0,-2 0 1,-17-1 1343,17 1-1570,-1 0 1,0 1 0,0-1 0,1 1-1,-1 0 1,0 0 0,1 0-1,-1 0 1,1 0 0,-1 1 0,1-1-1,0 1 1,-1 0 0,1-1 0,0 1-1,0 0 1,0 0 0,0 1 0,1-1-1,-1 0 1,1 0 0,-1 1 0,1-1-1,0 1 1,0-1 0,0 1-1,0 0 1,-1 2 0,2-1-115,-1-1 0,0 0 1,1 1-1,0-1 0,-1 1 0,1-1 1,1 1-1,-1-1 0,0 1 0,1-1 1,0 0-1,0 1 0,0-1 1,0 0-1,0 1 0,1-1 0,-1 0 1,1 0-1,0 0 0,0-1 0,4 6 1,-4-7 43,0 1 0,-1-1 0,1 1 0,-1-1 0,1 1 0,-1 0 0,0 0 0,0 0 0,1 0 0,-1 0 0,0 0 0,-1 0 0,1 0 0,0 0-1,-1 0 1,1 0 0,-1 0 0,0 1 0,1-1 0,-1 0 0,0 0 0,0 1 0,-1-1 0,1 0 0,0 0 0,-1 0 0,1 1 0,-1-1 0,0 0 0,0 0 0,0 0 0,0 0 0,0 0 0,0 0 0,0 0 0,-1-1 0,1 1 0,-1 0 0,1-1 0,-1 1 0,-3 1 0,0 2 2,0-1-1,-1 0 1,1-1-1,-1 1 1,0-1 0,0-1-1,0 1 1,-1-1-1,1 0 1,-1 0-1,1 0 1,-1-1-1,-8 0 1,15-1-146,-1 0 1,1 0-1,0 0 1,0 0-1,0 0 1,0 0-1,-1 0 1,1 0-1,0 0 1,0 0-1,0 0 1,0 0-1,0 0 1,-1 0-1,1 0 1,0 0-1,0 0 1,0 0-1,0-1 1,0 1 0,0 0-1,0 0 1,-1 0-1,1 0 1,0 0-1,0 0 1,0-1-1,0 1 1,0 0-1,0 0 1,0 0-1,0 0 1,0 0-1,0-1 1,0 1-1,0 0 1,0 0-1,0 0 1,0 0-1,0 0 1,0-1-1,0 1 1,0 0-1,0 0 1,0 0-1,0 0 1,0 0-1,0-1 1,0 1-1,0 0 1,0 0-1,0 0 1,1 0-1,6-13-3280,14-11-3164,5-2-4590</inkml:trace>
</inkml:ink>
</file>

<file path=ppt/ink/ink2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8.006"/>
    </inkml:context>
    <inkml:brush xml:id="br0">
      <inkml:brushProperty name="width" value="0.025" units="cm"/>
      <inkml:brushProperty name="height" value="0.025" units="cm"/>
    </inkml:brush>
  </inkml:definitions>
  <inkml:trace contextRef="#ctx0" brushRef="#br0">227 1 11627,'-12'49'7401,"-21"25"-2115,2-5-2246,-2 29-1722,23-61-635,-2 0-1,-2 0 1,-1-1-1,-2-1 1,-33 50-1,60-100-676,-1-1-1,14-32 1,1-3-108,9-13-390,-6 9-2086,48-70-1,-66 112 2318,1 0-1,0 0 1,0 1-1,2 0 1,-1 1-1,2 1 0,-1 0 1,1 0-1,1 1 1,19-9-1,-26 15 317,0 0 0,0 1 0,0 0 0,1 0 0,-1 1 0,1 0 0,-1 0 0,1 1 0,11 0 0,-19 1-8,1-1 0,-1 0 0,0 0 0,1 1 0,-1-1 0,0 0 0,1 1 0,-1-1-1,0 0 1,0 1 0,1-1 0,-1 0 0,0 1 0,0-1 0,0 0 0,1 1 0,-1-1 0,0 1 0,0-1 0,0 0 0,0 1 0,0-1 0,0 1 0,0-1-1,0 1 1,0-1 0,0 1 0,0-1 0,0 0 0,0 1 0,0-1 0,0 1 0,0-1 0,-1 1 0,-5 15 1033,0-8-812,-1 0 1,0 0 0,0-1-1,-1 0 1,0-1 0,0 0-1,-16 9 1,2-3 102,0-1 0,-27 10-1,44-19-321,0 0 0,0-1 0,0 1 0,0-1 0,0 0 0,0 0 0,0-1 0,0 0 1,0 1-1,-9-2 0,14 0-107,-1 1 1,1 0-1,0-1 1,0 1-1,0 0 1,0-1-1,-1 1 1,1-1-1,0 1 1,0 0-1,0-1 1,0 1-1,0-1 1,0 1-1,0 0 1,0-1-1,0 1 1,0 0-1,0-1 1,0 1-1,1-1 1,-1 1-1,0 0 1,0-1-1,0 1 1,0 0-1,1-1 1,-1 1-1,0 0 1,0-1-1,1 1 1,-1 0-1,0-1 1,0 1-1,1 0 1,-1 0-1,0-1 1,1 1-1,-1 0 1,1 0-1,-1 0 1,0 0-1,1-1 1,16-12-1983,43-23-6736,-24 14 1622</inkml:trace>
</inkml:ink>
</file>

<file path=ppt/ink/ink2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8.471"/>
    </inkml:context>
    <inkml:brush xml:id="br0">
      <inkml:brushProperty name="width" value="0.025" units="cm"/>
      <inkml:brushProperty name="height" value="0.025" units="cm"/>
    </inkml:brush>
  </inkml:definitions>
  <inkml:trace contextRef="#ctx0" brushRef="#br0">125 1 17168,'0'0'5109,"-9"12"-2333,-18 20-1109,12-17-884,1 2 1,1-1-1,0 2 1,-18 34-1,29-33-832,12-15-78,-7-5 94,-1 1 0,1-1 1,-1 0-1,1 0 0,-1 0 0,1 0 0,-1-1 0,0 1 0,0 0 0,0-1 0,3-2 0,8-10-366,0-1 0,-2 0 0,1-1 0,-2 0 1,0-1-1,15-35 0,-25 51 543,0 19 360,0-14-413,-1 1 0,1-1 1,0 0-1,1 1 0,-1-1 0,1 0 0,0 1 0,0-1 0,2 6 0,-2-8-75,1 0 0,-1-1 0,1 1 0,0-1 0,-1 1 0,1-1 0,0 0 0,0 0 0,0 0 0,0 0 0,0 0 0,0 0 0,0-1 0,0 1 0,0-1 0,0 1 0,0-1 0,1 0 0,-1 0 0,0 0 0,0 0 0,4-1 0,6 0-19,0 0 1,-1-1-1,1 0 0,-1-1 1,0-1-1,0 0 0,0 0 1,0-1-1,-1-1 0,0 1 1,0-2-1,0 1 0,-1-1 1,0-1-1,13-13 0,-51 72 334,28-50-404,-23 44 694,23-43-833,0 0 1,0 1 0,0-1-1,0 0 1,0 0 0,1 1-1,-1-1 1,1 0 0,-1 1-1,1-1 1,0 1 0,0-1-1,0 0 1,0 1 0,0-1-1,1 1 1,0 3 0,0-5-115,-1-1 0,1 0 0,-1 0 0,1 0 0,-1 0 0,1 0 0,-1 1 0,0-1-1,1 0 1,-1 0 0,1 0 0,-1 0 0,1 0 0,-1 0 0,1-1 0,-1 1 0,1 0 0,-1 0 0,1 0 0,-1 0 0,1-1 0,-1 1 0,0 0 0,1 0 0,-1-1 0,1 1 0,10-14-7367</inkml:trace>
</inkml:ink>
</file>

<file path=ppt/ink/ink2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8.860"/>
    </inkml:context>
    <inkml:brush xml:id="br0">
      <inkml:brushProperty name="width" value="0.025" units="cm"/>
      <inkml:brushProperty name="height" value="0.025" units="cm"/>
    </inkml:brush>
  </inkml:definitions>
  <inkml:trace contextRef="#ctx0" brushRef="#br0">0 1 12043,'0'0'0</inkml:trace>
</inkml:ink>
</file>

<file path=ppt/ink/ink2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9.267"/>
    </inkml:context>
    <inkml:brush xml:id="br0">
      <inkml:brushProperty name="width" value="0.025" units="cm"/>
      <inkml:brushProperty name="height" value="0.025" units="cm"/>
    </inkml:brush>
  </inkml:definitions>
  <inkml:trace contextRef="#ctx0" brushRef="#br0">137 212 15503,'-9'5'2039,"7"-3"-1993,-16 7 1556,1 2-1,-23 17 0,36-24-1270,0-1 0,0 0 0,0 1-1,0 0 1,1-1 0,-1 2 0,1-1 0,0 0-1,0 1 1,1-1 0,0 1 0,-1 0 0,1-1-1,1 1 1,-1 0 0,-1 10 0,3-13-323,0-1 0,1 0 0,-1 0 0,0 0 0,1 0 0,-1 0 0,1 0 0,-1 0 0,1 0 0,0 0 0,-1 0 0,1 0 0,0 0 0,0 0 0,-1 0 0,1 0 0,0-1 0,0 1 0,0 0 0,0-1 0,0 1 0,0 0 0,0-1 0,0 0 0,1 1 0,-1-1 0,0 0 0,0 1 0,0-1 0,0 0 0,1 0 1,-1 0-1,0 0 0,0 0 0,2 0 0,47-3 167,-35-2-437,1 0-1,-1 0 0,0-1 0,0-1 1,-1-1-1,0 0 0,0-1 0,-1 0 1,0-1-1,0 0 0,-2-1 0,1-1 1,-1 0-1,-1 0 0,0-1 0,-1-1 1,0 1-1,-1-1 0,0-1 0,-1 0 1,-1 0-1,6-24 0,-11 14 373,-1 25-82,-1-1 1,1 1 0,0-1 0,0 1-1,0 0 1,0-1 0,-1 1 0,1 0 0,0-1-1,0 1 1,-1 0 0,1 0 0,0-1 0,-1 1-1,1 0 1,0 0 0,-1-1 0,1 1-1,0 0 1,-1 0 0,1 0 0,0 0 0,-1-1-1,1 1 1,0 0 0,-1 0 0,1 0-1,-1 0 1,1 0 0,-1 0 0,-1 1 40,-1 0 0,1 0 0,0 0 1,0 0-1,0 0 0,0 1 0,0-1 0,0 1 1,0-1-1,0 1 0,1 0 0,-1-1 0,1 1 1,-1 0-1,-1 3 0,-4 5 90,0 1 0,0-1-1,1 1 1,0 0 0,1 1 0,1 0 0,0-1-1,0 1 1,1 0 0,1 1 0,0-1 0,0 0 0,1 1-1,1-1 1,1 14 0,-1-24-151,1 0 0,-1 0 0,1-1-1,-1 1 1,1 0 0,0 0 0,-1-1 0,1 1 0,0-1-1,0 1 1,0-1 0,1 1 0,-1-1 0,0 1 0,0-1 0,1 0-1,-1 0 1,1 0 0,-1 0 0,1 0 0,-1 0 0,4 1-1,0 0 28,-1-1 0,1 0 0,-1 0-1,1-1 1,-1 1 0,1-1 0,0 0-1,-1 0 1,6-1 0,3-1 54,0-1 0,0 0 0,-1-1 0,1 0 0,19-10 0,-6-1-67,0-1-1,-1-2 0,-1-1 1,-1 0-1,-1-2 0,-1-1 1,0 0-1,-2-2 0,0 0 1,-2-1-1,22-42 1,-35 53 1154,-18 31-934,-21 33-294,19-21 109,2 0 0,2 2 1,1-1-1,1 1 0,1 1 0,2-1 0,1 2 0,2-1 0,-1 48 0,3-123-1059,-11-59 0,7 60 1000,-2-61 1,8 101 9,1 1 0,-1-1 0,1 1 0,-1-1-1,1 1 1,0 0 0,-1-1 0,1 1 0,0 0 0,0 0 0,0-1-1,0 1 1,0 0 0,1 0 0,-1 0 0,0 0 0,0 0-1,1 1 1,-1-1 0,0 0 0,1 0 0,-1 1 0,1-1 0,-1 1-1,1-1 1,-1 1 0,1 0 0,-1 0 0,1 0 0,-1 0 0,1 0-1,0 0 1,1 0 0,67 3-137,-56-2 87,27 3-699,11 0-1820,1-3-3388,-6-1-4103</inkml:trace>
</inkml:ink>
</file>

<file path=ppt/ink/ink2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0.137"/>
    </inkml:context>
    <inkml:brush xml:id="br0">
      <inkml:brushProperty name="width" value="0.025" units="cm"/>
      <inkml:brushProperty name="height" value="0.025" units="cm"/>
    </inkml:brush>
  </inkml:definitions>
  <inkml:trace contextRef="#ctx0" brushRef="#br0">20 1 11082,'0'0'16096,"-2"9"-15215,-3 16-548,0 1 1,1-1-1,2 1 1,1 0 0,2 39-1,0-63-322,-1 0 0,1 0-1,0 0 1,0 0 0,0 0-1,0 0 1,0 0 0,0-1-1,1 1 1,-1 0 0,1-1-1,-1 1 1,1 0 0,-1-1-1,1 0 1,0 1 0,0-1-1,0 0 1,-1 0 0,1 0-1,0 0 1,1-1-1,-1 1 1,0 0 0,0-1-1,0 0 1,0 1 0,0-1-1,1 0 1,-1 0 0,0 0-1,0 0 1,3-1 0,5 0 34,0 0 0,0-1 0,-1 0 0,1 0 0,-1-1 0,12-5 0,176-103-141,-195 110 88,0 0-1,-1 0 0,1 0 0,0 1 1,0-1-1,0 1 0,-1 0 1,1-1-1,0 1 0,0 0 0,0 0 1,0 0-1,0 0 0,3 1 1,-5-1 15,1 0 0,0 1 0,0-1 1,0 1-1,0-1 0,0 1 0,-1 0 1,1-1-1,0 1 0,-1 0 0,1-1 1,0 1-1,-1 0 0,1 0 0,-1 0 1,1-1-1,-1 1 0,1 0 1,-1 0-1,1 1 0,0 6 109,0-1 1,0 1-1,-1-1 0,0 1 0,0-1 1,-2 8-1,1 7 265,-3 27 399,6-49-772,0 0 1,0 0 0,0 0-1,0 0 1,0-1-1,-1 1 1,1-1-1,0 1 1,0-1-1,0 0 1,-1 0-1,1 1 1,-1-1-1,3-2 1,52-36-560,-27 17-482,39-21 0,-60 38 891,1 1 0,0 0-1,0 0 1,0 1-1,0 0 1,1 1-1,-1 0 1,1 1-1,13-1 1,-23 2 105,1 0 0,0 1-1,0-1 1,-1 1 0,1-1 0,0 1 0,-1-1 0,1 1 0,-1 0 0,1-1 0,-1 1-1,1 0 1,-1-1 0,1 1 0,-1 0 0,0 0 0,1-1 0,-1 1 0,0 0 0,0 0-1,1 0 1,-1-1 0,0 1 0,0 0 0,0 0 0,0 0 0,0 0 0,0-1-1,0 1 1,0 0 0,-1 0 0,1 0 0,0-1 0,0 1 0,-1 0 0,1 0 0,-1 0-1,1-1 1,0 1 0,-1 0 0,0 2-454,0-1 0,0 1 0,0-1 0,0 1 0,0-1-1,0 1 1,-1-1 0,1 0 0,-1 0 0,1 0 0,-1 0 0,0 0 0,-3 3 0,-4-4-4624,2-1-2348</inkml:trace>
</inkml:ink>
</file>

<file path=ppt/ink/ink2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0.475"/>
    </inkml:context>
    <inkml:brush xml:id="br0">
      <inkml:brushProperty name="width" value="0.025" units="cm"/>
      <inkml:brushProperty name="height" value="0.025" units="cm"/>
    </inkml:brush>
  </inkml:definitions>
  <inkml:trace contextRef="#ctx0" brushRef="#br0">1 0 11979,'0'0'12172,"59"10"-14414,-26 1-3011</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4:23.697"/>
    </inkml:context>
    <inkml:brush xml:id="br0">
      <inkml:brushProperty name="width" value="0.025" units="cm"/>
      <inkml:brushProperty name="height" value="0.025" units="cm"/>
    </inkml:brush>
  </inkml:definitions>
  <inkml:trace contextRef="#ctx0" brushRef="#br0">1 248 9225,'0'0'8322,"8"5"-8001,-4-3-225,-1 0 1,1 0-1,-1-1 1,1 1 0,0-1-1,0 0 1,0 0 0,-1 0-1,1 0 1,0-1-1,0 0 1,0 0 0,0 0-1,0 0 1,0 0 0,0-1-1,0 0 1,0 0-1,7-3 1,5 0 216,0 1 1,0 0-1,0 0 0,0 2 1,0 0-1,20 2 0,99 16 696,-91-10-541,65 3-1,-38-10-117,51 1 111,167 21-1,-143-5 47,1-5 0,165-9 0,293-50 913,104 1-1207,-685 45-201,433-33-8,159-3 24,-417 46-2,237 41 1,158 9-11,-15-77 109,-74-1 81,-43 25 136,614-23-92,698-70 569,-823 54-511,-355-5-156,-139 7 107,-244 5 760,-8 2-207,-198 23-916,0 1 0,0 1 0,0-1 0,0 1 0,0 0 0,-1 1 0,1-1 0,0 1 0,-1 1 0,1-1 0,10 7 0,0 2-877,-1 0 0,26 26 0,-41-36 949,26 25-4772,-8-3-2697</inkml:trace>
</inkml:ink>
</file>

<file path=ppt/ink/ink2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1.334"/>
    </inkml:context>
    <inkml:brush xml:id="br0">
      <inkml:brushProperty name="width" value="0.025" units="cm"/>
      <inkml:brushProperty name="height" value="0.025" units="cm"/>
    </inkml:brush>
  </inkml:definitions>
  <inkml:trace contextRef="#ctx0" brushRef="#br0">1 490 21588,'0'0'5931,"12"-5"-4473,7-4-1144,0-1 0,-1-1 0,-1-1 0,0 0 0,21-20 0,-29 25-285,-2 0 0,1-1 0,-1 0-1,-1 0 1,1 0 0,-1-1 0,-1 0 0,0 0 0,0-1-1,0 0 1,-1 1 0,-1-1 0,0-1 0,2-12 0,-4 22-29,-1 0 1,0 1 0,0-1-1,0 0 1,0 0 0,-1 1-1,1-1 1,0 0-1,0 0 1,0 1 0,0-1-1,-1 0 1,1 1 0,0-1-1,-1 0 1,1 1 0,-1-1-1,1 1 1,0-1 0,-1 1-1,1-1 1,-1 1 0,0-1-1,1 1 1,-1-1 0,1 1-1,-1-1 1,0 1 0,1 0-1,-1-1 1,0 1-1,1 0 1,-1 0 0,0 0-1,0-1 1,1 1 0,-1 0-1,0 0 1,1 0 0,-1 0-1,0 0 1,0 0 0,1 1-1,-1-1 1,0 0 0,1 0-1,-2 1 1,-2 0-11,-1 0 0,1 0 0,0 0 0,0 1 0,0 0 0,0 0 0,-5 3 1,-1 3 29,1 0 0,-1 1 0,2 0 0,-1 0 0,1 1 1,1 0-1,0 0 0,0 1 0,1 0 0,0 0 0,1 1 1,1 0-1,0 0 0,0 0 0,1 0 0,0 0 0,-1 24 1,4-33-21,0-1 1,0 1-1,0-1 1,0 1-1,1 0 0,-1-1 1,1 1-1,0-1 1,-1 1-1,1-1 1,0 0-1,0 1 1,1-1-1,-1 0 1,0 0-1,1 0 1,0 0-1,-1 0 1,1 0-1,0 0 1,0 0-1,0-1 1,0 1-1,0-1 1,0 1-1,1-1 1,-1 0-1,0 0 1,1 0-1,-1 0 1,1-1-1,-1 1 1,1 0-1,-1-1 1,1 0-1,-1 0 0,1 0 1,0 0-1,4 0 1,3-1-233,0 0 0,0 0 0,-1-1 0,1 0 0,0-1 0,-1 0 0,1 0 0,-1-1 0,13-7 0,2-5-1389,-1-2 0,0 0 0,-1-1 1,-1-1-1,-1-1 0,-1-1 0,18-27 1,-15 17 793,-2-1 0,-1-1 1,-2-1-1,23-66 1,-37 92 1435,0 0 1,0 0-1,-1 0 1,-1-1-1,1-11 1,-2 21-527,0-1 0,1 1 0,-1 0 0,0-1 0,0 1 0,0 0 0,0-1 0,0 1 0,0-1 1,0 1-1,0 0 0,0-1 0,0 1 0,0 0 0,0-1 0,-1 1 0,1 0 0,0-1 0,0 1 0,0 0 1,0-1-1,0 1 0,-1 0 0,1-1 0,0 1 0,0 0 0,-1 0 0,1-1 0,0 1 0,0 0 0,-1 0 1,1-1-1,0 1 0,-1 0 0,1 0 0,0 0 0,-1 0 0,1 0 0,0-1 0,-1 1 0,1 0 0,0 0 1,-1 0-1,1 0 0,-1 0 0,1 0 0,0 0 0,-1 0 0,1 0 0,0 0 0,-1 1 0,1-1 0,0 0 1,-1 0-1,1 0 0,0 0 0,-1 0 0,1 1 0,0-1 0,-1 0 0,1 0 0,0 1 0,0-1 0,-1 1 1,-19 17 1289,2 4-741,2 1 0,1 1 0,0 0 0,2 1 1,1 0-1,-12 36 0,17-42-284,2-1 0,0 1 0,1 0 0,1 1 0,1-1 0,1 0 0,0 1 0,2-1 0,0 1 0,4 21 0,-4-37-339,0-1 0,0 0-1,0 0 1,1 1 0,-1-1-1,1 0 1,0 0-1,0 0 1,0-1 0,0 1-1,0 0 1,5 3 0,-6-5-2,0-1 0,0 1 1,0 0-1,0 0 0,0-1 0,1 1 1,-1-1-1,0 1 0,0-1 0,1 1 1,-1-1-1,0 0 0,1 0 0,-1 1 1,1-1-1,-1 0 0,0 0 0,1-1 1,-1 1-1,0 0 0,1 0 0,-1-1 1,0 1-1,1-1 0,-1 1 0,0-1 1,0 1-1,0-1 0,1 0 0,-1 1 1,0-1-1,0 0 0,0 0 0,0 0 1,1-2-1,10-11-131,-1-1 0,-1 0 1,0 0-1,-1-1 0,9-23 0,-13 26 14,1-1 0,1 1 0,0 0 1,1 1-1,0 0 0,0 0 0,2 1 0,-1 0 0,19-16 0,-27 26 114,0 0 1,1 0-1,-1 0 0,1 0 0,-1 0 1,1 0-1,0 0 0,-1 0 0,1 1 1,0-1-1,-1 0 0,1 1 0,0 0 1,0-1-1,0 1 0,-1 0 0,1 0 0,0 0 1,0 0-1,0 0 0,-1 0 0,1 1 1,0-1-1,3 2 0,-3-1 11,0 1 1,0 0-1,-1 0 0,1-1 1,-1 1-1,1 0 0,-1 0 0,1 1 1,-1-1-1,0 0 0,0 0 1,0 0-1,-1 1 0,1-1 0,0 5 1,2 11 99,-1 0 1,-1 0 0,-2 32 0,1-46-102,-12 65 7,38-70-640,-18-2 525,-1 0 1,1 0-1,-1-1 0,0 0 1,7-5-1,-9 5 27,0 0-1,0 1 1,1 0 0,-1 0-1,1 0 1,0 1 0,0-1-1,0 1 1,0 1 0,9-2-1,-14 3 70,0 1 0,0-1 0,0 1 0,-1-1 0,1 1 0,0-1 0,0 1-1,0 0 1,0-1 0,0 1 0,-1 0 0,1 0 0,0 0 0,-1-1 0,1 1 0,-1 0 0,1 0 0,-1 0-1,1 0 1,-1 0 0,1 0 0,-1 0 0,0 0 0,0 0 0,0 0 0,1 0 0,-1 0 0,0 1 0,0 0-1,3 46 299,-1-28-224,-2-17-71,0 0 0,1-1 1,-1 1-1,1 0 0,0 0 0,0-1 1,0 1-1,0 0 0,0-1 1,1 1-1,-1-1 0,1 0 1,-1 1-1,1-1 0,0 0 1,0 0-1,0 0 0,0 0 1,0 0-1,1-1 0,2 2 1,-2-1 6,1-1 0,0 0 1,-1 0-1,1 0 0,0-1 1,0 0-1,0 1 0,-1-1 1,1 0-1,0-1 1,0 1-1,0-1 0,6-1 1,4-3 14,0 0 0,-1-1 0,0 0 0,1-1 1,-2-1-1,23-16 0,-29 19-20,44-40-107,-48 43 106,0 0-1,1-1 1,-1 1 0,-1-1 0,1 0-1,0 1 1,0-1 0,-1 0 0,0 0 0,1 0-1,-1 0 1,0 0 0,-1 0 0,1 0-1,-1-1 1,1 1 0,-1-4 0,0 7 14,0 0 1,-1-1 0,1 1-1,-1 0 1,1-1-1,0 1 1,-1 0 0,1 0-1,0 0 1,-1-1 0,1 1-1,-1 0 1,1 0-1,-1 0 1,1 0 0,0 0-1,-1 0 1,1 0 0,-1 0-1,1 0 1,-1 0-1,1 0 1,-1 0 0,1 0-1,0 0 1,-1 0 0,1 0-1,-1 1 1,1-1-1,-1 0 1,1 0 0,0 1-1,-1-1 1,1 0-1,0 0 1,-1 1 0,1-1-1,0 0 1,-1 1 0,-15 10 579,15-9-570,0-1-1,0 1 0,0-1 1,1 1-1,-1-1 1,0 1-1,1-1 1,-1 1-1,1 0 1,0-1-1,-1 1 1,1 0-1,0-1 1,0 1-1,0 3 0,1-4 2,-1-1-1,0 1 0,1 0 0,-1 0 0,0 0 0,1-1 1,-1 1-1,1 0 0,-1-1 0,1 1 0,-1 0 0,1-1 1,0 1-1,-1-1 0,1 1 0,0-1 0,-1 1 0,1-1 1,0 0-1,0 1 0,-1-1 0,3 1 0,-1-1 9,0 0 0,0 1 1,1-1-1,-1 0 0,0 0 0,1-1 0,-1 1 0,0 0 1,0-1-1,1 1 0,-1-1 0,0 0 0,0 0 0,0 0 1,0 0-1,0 0 0,0 0 0,0 0 0,0-1 0,0 1 1,-1-1-1,2-1 0,2-2-362,-1-1 0,0 1 1,0-1-1,0 0 0,-1 0 0,4-9 1,-4 5-974,0 0 1,0 1-1,-1-1 1,-1 0-1,0 0 0,0-17 1,-1 16-9478</inkml:trace>
</inkml:ink>
</file>

<file path=ppt/ink/ink2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1.970"/>
    </inkml:context>
    <inkml:brush xml:id="br0">
      <inkml:brushProperty name="width" value="0.025" units="cm"/>
      <inkml:brushProperty name="height" value="0.025" units="cm"/>
    </inkml:brush>
  </inkml:definitions>
  <inkml:trace contextRef="#ctx0" brushRef="#br0">238 86 13421,'0'-1'287,"0"1"0,0 0 0,0-1 1,1 1-1,-1-1 0,0 1 0,0-1 1,0 1-1,0-1 0,0 1 0,0-1 1,0 1-1,0-1 0,0 1 0,0-1 0,0 1 1,0-1-1,0 1 0,-1 0 0,1-1 1,0 1-1,0-1 0,0 1 0,-1-1 1,1 1-1,0 0 0,0-1 0,-1 1 0,1-1 1,0 1-1,-1 0 0,1 0 0,-1-1 1,1 1-1,-1-1 0,-22 0 2677,-26 14-2202,33-5-482,0 0-1,1 1 0,0 1 1,0 0-1,1 1 1,0 1-1,1 0 0,-18 21 1,30-32-255,0 0-1,0 0 1,0-1 0,1 1 0,-1 0-1,0 0 1,0 0 0,1 0 0,-1 0 0,0 1-1,1-1 1,-1 0 0,1 0 0,0 0 0,-1 0-1,1 1 1,0-1 0,0 0 0,-1 0-1,1 1 1,0-1 0,0 0 0,1 0 0,-1 3-1,1-3-15,0-1 0,1 1 0,-1-1 0,0 0 0,0 1 0,1-1-1,-1 0 1,0 0 0,0 0 0,1 0 0,-1 0 0,0 0 0,0 0 0,1 0-1,-1 0 1,0-1 0,0 1 0,3-1 0,9-4 25,1 1 0,-1-2-1,14-7 1,0-3-95,0-1-1,-1-1 1,-1-1 0,-1-1-1,-1-1 1,0-1 0,30-40-1,-52 60 137,-1 9-17,-1 0 0,-1-1 1,1 1-1,-1 0 0,0 0 0,-4 6 1,-7 31-3,13-41-79,-1 1 0,1-1 0,-1 1-1,1-1 1,0 1 0,1-1 0,-1 1-1,0-1 1,1 0 0,0 1 0,0-1-1,0 1 1,0-1 0,1 0 0,-1 0-1,1 0 1,0 0 0,-1 0 0,1 0-1,1 0 1,-1-1 0,0 1 0,1-1-1,-1 1 1,5 2 0,0-2-670,-1 0 1,1 0-1,0-1 1,0 0-1,0 0 0,0 0 1,0-1-1,0 0 1,0-1-1,0 0 1,14-1-1,21-3-7528</inkml:trace>
</inkml:ink>
</file>

<file path=ppt/ink/ink2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3.009"/>
    </inkml:context>
    <inkml:brush xml:id="br0">
      <inkml:brushProperty name="width" value="0.025" units="cm"/>
      <inkml:brushProperty name="height" value="0.025" units="cm"/>
    </inkml:brush>
  </inkml:definitions>
  <inkml:trace contextRef="#ctx0" brushRef="#br0">143 235 3171,'6'-10'5771,"-4"7"-4932,25-42 4116,-26 43-4459,0-1 1,0 1 0,0-1-1,0 1 1,0-1 0,0 0-1,0 1 1,-1-1 0,0 0-1,1 0 1,-1 0 0,0 1-1,0-1 1,-1 0 0,1 0-1,0 0 1,-1 1 0,-1-5-1,1 6-362,0 0 0,0 0 0,0 0 0,0 1 0,0-1 0,0 0 0,-1 1 0,1-1 0,0 1 0,0-1 0,-1 1 0,1-1-1,0 1 1,-1 0 0,1 0 0,0-1 0,-1 1 0,1 0 0,0 0 0,-1 1 0,1-1 0,0 0 0,-1 0 0,1 1 0,0-1 0,-3 1 0,-33 16 445,23-4-355,0 0 0,1 1 0,-13 16 0,20-23-32,1 0 0,0 0 1,1 1-1,-1 0 0,2 0 1,-1 0-1,1 0 0,-5 16 1,9-23-186,-1-1-1,0 0 1,0 1 0,0-1 0,0 1 0,0-1 0,0 0 0,1 1 0,-1-1-1,0 0 1,0 1 0,0-1 0,1 0 0,-1 0 0,0 1 0,0-1 0,1 0 0,-1 0-1,0 1 1,1-1 0,-1 0 0,0 0 0,1 0 0,-1 1 0,0-1 0,1 0-1,-1 0 1,1 0 0,-1 0 0,0 0 0,1 0 0,-1 0 0,0 0 0,1 0 0,-1 0-1,1 0 1,-1 0 0,0 0 0,1 0 0,-1 0 0,0-1 0,1 1 0,0 0-1,20-5 81,12-10-298,0-2-1,0-1 1,-2-2-1,0-1 1,28-25-1,-56 43 184,17-11 7,-1-1-1,0-1 1,-2 0 0,0-1-1,-1-1 1,24-34 0,-96 121 667,44-50-569,0 1 0,-15 34-1,23-46-55,1 0-1,1 0 0,-1 0 1,2 0-1,-1 1 0,1-1 0,0 1 1,1-1-1,-1 1 0,3 13 0,-1-20-16,0 1 1,0-1-1,1 0 0,-1 1 0,0-1 0,1 0 0,0 0 0,-1 0 0,1 0 0,0 0 0,0-1 0,0 1 1,0 0-1,1-1 0,-1 1 0,0-1 0,0 0 0,1 0 0,-1 0 0,1 0 0,-1 0 0,1-1 1,0 1-1,-1-1 0,1 0 0,0 1 0,-1-1 0,1 0 0,2-1 0,4 1 15,0 0 1,1 0-1,-1-1 1,0 0-1,0-1 0,-1 0 1,14-5-1,-6-2 1,-1 0 0,-1-1-1,1-1 1,-2 0 0,1-1 0,-2 0 0,0-1 0,0-1-1,-1 0 1,-1 0 0,0-1 0,-1 0 0,9-22 0,-17 36-6,-1 0 1,1-1 0,0 1 0,-1 0 0,1-1 0,-1 1 0,1-1 0,-1 1-1,0-1 1,0 1 0,0-1 0,0 1 0,0-1 0,0 1 0,0-1 0,0 1-1,0-1 1,-1 1 0,0-3 0,1 4 2,-1-1 0,0 1-1,0 0 1,1-1 0,-1 1-1,0-1 1,1 1 0,-1 0-1,0 0 1,0 0 0,0-1-1,1 1 1,-1 0 0,0 0-1,0 0 1,0 0 0,1 0-1,-1 0 1,0 1 0,0-1 0,0 0-1,1 0 1,-1 0 0,-1 1-1,-6 2 22,1 1 1,0-1-1,1 1 0,-1 0 0,1 0 1,-7 6-1,-2 4-10,1 0 0,0 1 0,-14 20 0,24-30-24,0 0 0,1 1 0,0-1 0,0 1 0,0 0 0,0 0-1,1 0 1,0 0 0,0 0 0,1 0 0,0 0 0,0 1 0,0-1 0,1 9 0,0-13-8,1-1 0,-1 0 1,1 1-1,0-1 0,-1 0 1,1 0-1,0 0 0,0 1 1,0-1-1,0 0 0,0 0 1,0 0-1,0 0 0,0-1 1,0 1-1,0 0 0,0 0 1,1-1-1,-1 1 0,0 0 1,1-1-1,-1 1 0,0-1 1,1 0-1,-1 0 0,0 1 1,3-1-1,46 2 31,-39-2-53,163-12-1155,0 0 536,-174 12 671,0 0-1,0 0 0,0 0 0,0 0 0,0 0 0,-1 0 0,1 0 0,0 0 0,0 0 0,0 0 0,0 0 0,0 1 0,-1-1 0,1 0 0,0 0 0,0 0 0,0 0 0,0 0 0,0 1 0,0-1 0,0 0 0,0 0 0,0 0 0,0 0 0,0 0 0,0 1 0,0-1 0,0 0 0,0 0 0,0 0 0,0 0 0,0 1 0,0-1 0,0 0 0,0 0 0,0 0 0,0 0 0,0 1 0,0-1 0,0 0 0,0 0 0,0 0 0,0 0 0,0 1 1,0-1-1,0 0 0,1 0 0,-1 0 0,0 0 0,0 0 0,0 0 0,0 0 0,0 1 0,0-1 0,1 0 0,-1 0 0,-17 7 449,14-7-472,0 0 0,0 0 0,1 0 0,-1-1 0,0 0 0,1 1 0,-1-1 0,0 0 0,1 0 0,-1-1 0,1 1 0,-1 0 0,1-1 0,0 1 0,0-1 0,0 0 0,0 0 0,0 0 0,0 0 0,0 0 0,0 0 0,1-1 0,-1 1 0,1 0 0,0-1 0,0 1 0,0-1 0,0 0 0,-1-4 0,-2-6-4,1 0 0,1 0 0,0 0 0,1 0 0,1-14 0,0 24-40,0 0 1,1 0-1,0 0 0,-1 0 1,1 1-1,0-1 0,0 0 0,0 0 1,1 1-1,-1-1 0,1 1 1,-1 0-1,1-1 0,0 1 1,0 0-1,0 0 0,0 0 1,0 0-1,1 0 0,-1 1 0,1-1 1,-1 1-1,1-1 0,-1 1 1,1 0-1,3-1 0,10-4-665,0 1 0,0 1 0,24-3 0,-19 3-309,32-7-4974,6-4-4638</inkml:trace>
</inkml:ink>
</file>

<file path=ppt/ink/ink2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4.077"/>
    </inkml:context>
    <inkml:brush xml:id="br0">
      <inkml:brushProperty name="width" value="0.025" units="cm"/>
      <inkml:brushProperty name="height" value="0.025" units="cm"/>
    </inkml:brush>
  </inkml:definitions>
  <inkml:trace contextRef="#ctx0" brushRef="#br0">385 65 16848,'0'0'2253,"-8"-5"-182,-1 0-1859,0 1 0,0 0 0,0 1 0,0 0 0,-1 0 0,1 1 0,-1 1 0,1-1 0,-1 1 0,0 1 0,1 0 0,-1 0 0,0 1 0,1 0-1,-1 1 1,-14 4 0,7 0-71,1 0-1,0 1 1,0 0-1,1 2 1,-29 19-1,38-23-57,-1 0 0,1 0 1,0 0-1,1 1 0,-1 0 0,1 0 0,0 0 0,0 1 0,1 0 0,0 0 1,0 0-1,1 0 0,0 1 0,0-1 0,-1 9 0,3-15-85,1 0 0,0 0 0,0 0 0,0 0 0,0 0 0,0 0 0,0 0 0,0 1 0,0-1 0,0 0 0,0 0 0,1-1 0,-1 1 0,0 0 0,1 0 0,-1 0 0,0 0 0,1 0 0,0 0 0,-1 0 0,1 0 0,-1-1 0,1 1 0,0 0 0,0-1 0,-1 1 0,1 0 0,0-1 0,0 1 0,1 0 0,1 0 4,1 0 1,-1 0-1,0 0 0,1-1 0,-1 0 0,0 1 0,1-1 0,-1 0 0,6-1 1,5-1 36,-1-1 1,0 0-1,25-10 1,40-30 27,-62 33-257,1 0 0,0 1 0,0 0 0,1 2 0,22-7 0,-39 14 177,0-1 0,1 1 0,-1 0 1,0 0-1,1-1 0,-1 1 0,0 0 1,1 0-1,-1 1 0,0-1 0,1 0 1,-1 0-1,0 1 0,0-1 0,1 0 1,-1 1-1,0-1 0,0 1 0,1 0 0,-1-1 1,0 1-1,0 0 0,0 0 0,0 0 1,0 0-1,0 0 0,0 0 0,-1 0 1,1 0-1,0 0 0,-1 0 0,1 0 1,0 1-1,-1-1 0,1 0 0,-1 0 1,0 1-1,1 1 0,1 7 14,-1-1-1,0 1 1,-1-1-1,-1 16 1,0-5 2,1 32 305,-2 0-1,-15 91 1,13-123 37,-1 0-1,-1-1 1,-1 0 0,-1 0-1,0-1 1,-1 0 0,-1-1-1,-1 0 1,0 0 0,-19 21-1,26-34-208,-61 60 1227,60-60-1313,0 0 0,0-1 0,-1 1 0,1-1 0,-1 0 0,0-1 0,0 1 0,0-1-1,0 0 1,0-1 0,-12 3 0,16-5-49,1 1 0,0-1-1,0 1 1,0-1 0,-1 1-1,1-1 1,0 0 0,0 0-1,0 0 1,0 1 0,0-1-1,1 0 1,-1 0 0,0 0-1,0 0 1,0 0 0,1 0-1,-1-1 1,1 1 0,-1 0-1,1 0 1,-1 0 0,1-1-1,0 1 1,-1 0 0,1 0-1,0-1 1,0 1 0,0 0-1,0-1 1,0-1 0,0-53-369,0 49 293,2-14-119,1 0 0,1 0 0,1 0 0,0 1 0,2 0 0,0 0 0,2 0 0,0 1 0,1 0 0,23-32 0,-11 20 139,2 1 1,1 2-1,2 0 1,0 2-1,38-28 1,26-8 27,-57 39 28,0 0 1,55-51 0,-87 72 44,1-1 0,0 0-1,-1 0 1,0 0 0,1 0-1,-1-1 1,-1 1 0,1 0 0,0-1-1,-1 1 1,1-1 0,0-5-1,-2 8-12,0 0 0,0 0 0,-1-1 0,1 1 0,0 0 0,0 0 0,-1 0 0,1 0 0,-1-1 0,1 1 0,-1 0-1,0 0 1,1 0 0,-1 0 0,0 0 0,1 0 0,-1 0 0,0 1 0,0-1 0,0 0 0,0 0 0,0 1 0,0-1 0,0 0-1,0 1 1,0-1 0,-1 1 0,1-1 0,0 1 0,0 0 0,0 0 0,-1-1 0,1 1 0,0 0 0,0 0 0,0 0 0,-1 0-1,1 0 1,-2 1 0,-4-1-19,1 1 0,0 0 0,0 0 1,-1 0-1,1 1 0,0 0 0,0 0 0,1 0 0,-1 1 0,0 0 0,1 0 0,-1 0 0,1 1 0,0 0 0,0 0 0,1 0 0,-1 1 0,1-1 1,0 1-1,0 0 0,0 0 0,-4 10 0,1-4-14,1 0 0,0 1 0,1 0 1,0 0-1,1 0 0,0 0 0,1 1 0,0 0 1,1 0-1,0 15 0,2-26-47,0 0 1,0 0-1,0 0 0,1 0 0,-1 0 1,0-1-1,1 1 0,0 0 0,-1 0 1,1 0-1,0 0 0,0-1 1,0 1-1,0 0 0,0-1 0,0 1 1,0 0-1,1-1 0,-1 0 1,1 1-1,-1-1 0,3 2 0,0-1-250,-1-1 0,1 1 0,0-1 0,0 1 0,0-1 0,0 0 0,0-1 0,0 1 0,1-1 0,4 1 0,2-2-1004,0 1 1,0-2 0,0 1 0,0-1-1,0-1 1,0 0 0,15-7-1,20-15-7208</inkml:trace>
</inkml:ink>
</file>

<file path=ppt/ink/ink2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4.437"/>
    </inkml:context>
    <inkml:brush xml:id="br0">
      <inkml:brushProperty name="width" value="0.025" units="cm"/>
      <inkml:brushProperty name="height" value="0.025" units="cm"/>
    </inkml:brush>
  </inkml:definitions>
  <inkml:trace contextRef="#ctx0" brushRef="#br0">172 1 17553,'0'0'1799,"-11"6"256,-7 6-1122,1 1-1,-19 16 1,31-26-830,1 1 1,0 0 0,-1 0 0,2 1-1,-1-1 1,0 1 0,1 0 0,0 0-1,0 0 1,0 0 0,1 1 0,0-1-1,0 1 1,0 0 0,-1 9-1,6-14-155,1 1-1,-1-1 0,1 1 1,0-1-1,-1 0 0,1-1 1,0 1-1,0-1 0,-1 0 1,5 0-1,3 2-72,16 1-248,-13-2 252,-1 1-1,1 1 1,-1 0-1,1 0 1,-1 1 0,14 7-1,-26-11 188,-1 0-1,1 1 0,-1-1 1,1 0-1,-1 0 0,1 1 1,-1-1-1,1 0 0,-1 1 1,0-1-1,1 0 0,-1 1 1,1-1-1,-1 1 0,0-1 1,1 1-1,-1-1 0,0 1 1,0-1-1,1 1 0,-1-1 1,0 1-1,0-1 0,0 1 1,0-1-1,1 1 0,-1-1 1,0 1-1,0-1 0,0 1 1,0 0-1,-1 0 0,-13 14 1875,-29 5 530,40-19-2363,-17 8 186,-1-1 0,0-1 0,0-1 0,-1-1 0,0-1-1,-28 2 1,58-14-3368,54-17-5459,-36 16 5222,11-4-2576</inkml:trace>
</inkml:ink>
</file>

<file path=ppt/ink/ink2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5.058"/>
    </inkml:context>
    <inkml:brush xml:id="br0">
      <inkml:brushProperty name="width" value="0.025" units="cm"/>
      <inkml:brushProperty name="height" value="0.025" units="cm"/>
    </inkml:brush>
  </inkml:definitions>
  <inkml:trace contextRef="#ctx0" brushRef="#br0">191 42 12812,'0'0'8403,"-13"-2"-7111,7 1-1139,0 0 0,0 0 0,0 0 0,0 1 1,0 0-1,0 1 0,0-1 0,0 1 1,0 0-1,0 1 0,0-1 0,0 1 0,0 0 1,1 1-1,-1-1 0,1 1 0,-1 0 0,1 1 1,-7 5-1,7-6 67,1 1 0,0-1 0,0 1 0,0 0 1,0 0-1,0 1 0,1-1 0,0 1 0,0-1 0,0 1 0,1 0 0,-1 0 1,1 0-1,0 1 0,1-1 0,-2 9 0,3-13-213,1 0-1,-1 0 1,1 0-1,0 0 1,0 0-1,0 0 1,-1 0 0,1 0-1,0 0 1,0 0-1,0-1 1,0 1-1,1 0 1,-1-1-1,0 1 1,0-1 0,0 1-1,0-1 1,1 1-1,-1-1 1,0 0-1,0 0 1,1 1 0,-1-1-1,0 0 1,1 0-1,-1 0 1,0-1-1,3 1 1,45-4 20,-30-3-300,0 0-1,-1-1 0,0-1 1,-1 0-1,0-2 0,0 0 1,-1 0-1,27-27 1,0 2-25,-43 36 301,0 0 0,1 0 0,-1 0 0,0 0 0,0 0 0,0 0 1,0 0-1,1 0 0,-1 0 0,0 0 0,0 0 0,0 0 0,0-1 0,1 1 0,-1 0 0,0 0 0,0 0 0,0 1 0,1-1 0,-1 0 0,0 0 0,0 0 0,0 0 0,0 0 0,1 0 0,-1 0 0,0 0 0,0 0 0,0 0 0,0 0 0,1 0 0,-1 1 0,0-1 0,0 0 0,0 0 0,0 0 0,0 0 0,0 0 0,1 1 0,-1-1 0,0 0 0,0 0 0,0 0 1,0 0-1,0 1 0,0-1 0,0 0 0,0 0 0,0 0 0,0 1 0,3 17 374,-2 30 536,-1-39-724,0-8-150,0 0 1,0 0-1,0 0 1,0 0-1,0 0 1,1 0-1,-1 0 0,0 0 1,1 0-1,-1 0 1,1 0-1,-1-1 1,1 1-1,-1 0 0,1 0 1,-1 0-1,1 0 1,0-1-1,0 1 1,-1 0-1,1-1 1,0 1-1,0 0 0,0-1 1,0 1-1,0-1 1,-1 0-1,1 1 1,0-1-1,1 1 0,3 0 6,-1-1-1,1 1 0,-1-1 1,1 0-1,0 0 0,-1 0 1,7-1-1,9-3-38,0 0 1,25-10-1,-26 7-134,0 0 0,0 2 0,0 0 0,1 2-1,36-3 1,-55 6 142,0 1 0,0-1 0,0 1 0,0 0 0,0-1 0,0 1 0,0 0 0,0-1 0,0 1 0,0 0 0,0 0 0,-1 0 0,1 0 0,0 0 0,0 0 0,-1 0 0,1 0 0,-1 0 0,1 0 0,-1 0 0,1 1 0,-1-1 0,0 0 0,0 0 0,1 0 0,-1 1 0,0-1 0,0 0 0,0 0 0,0 0 0,-1 2 0,0 52 1048,0-42-650,1-13-390,0 1 0,0-1-1,0 1 1,0-1 0,0 1-1,0-1 1,0 1 0,0-1-1,0 1 1,0-1 0,0 1-1,1-1 1,-1 1 0,0-1-1,0 0 1,1 1 0,-1-1 0,0 1-1,0-1 1,1 1 0,-1-1-1,0 0 1,1 1 0,-1-1-1,1 0 1,-1 1 0,1-1-1,-1 0 1,0 0 0,1 0-1,-1 1 1,1-1 0,0 0 0,23-2 294,27-20-197,-47 19-85,31-15-71,43-21-770,-72 37 719,1-1-1,-1 1 0,1 0 1,-1 1-1,1 0 1,0 0-1,-1 0 0,1 1 1,12 0-1,-19 0 84,1 1 1,-1-1-1,1 0 0,-1 1 1,1-1-1,-1 1 1,1-1-1,-1 0 0,0 1 1,1-1-1,-1 1 1,0-1-1,1 1 0,-1-1 1,0 1-1,0-1 0,1 1 1,-1-1-1,0 1 1,0-1-1,0 1 0,0 0 1,0-1-1,0 1 0,0-1 1,0 2-1,0-1-43,0 0 0,0-1 0,0 1 0,1 0-1,-1 0 1,0 0 0,0 0 0,0-1 0,1 1 0,-1 0-1,0 0 1,1 0 0,-1-1 0,1 1 0,-1 0 0,1 0-1,-1-1 1,1 1 0,-1-1 0,1 1 0,0 0 0,-1-1-1,1 1 1,0-1 0,0 0 0,-1 1 0,3 0 0,2-1-422,0 1 1,0-1-1,-1 0 1,1-1-1,0 1 1,0-1-1,0 0 1,0 0-1,0-1 1,-1 1-1,1-1 1,-1 0-1,1-1 1,7-4-1,59-48-7718,-58 44 5807,25-21-5744</inkml:trace>
</inkml:ink>
</file>

<file path=ppt/ink/ink2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5.400"/>
    </inkml:context>
    <inkml:brush xml:id="br0">
      <inkml:brushProperty name="width" value="0.025" units="cm"/>
      <inkml:brushProperty name="height" value="0.025" units="cm"/>
    </inkml:brush>
  </inkml:definitions>
  <inkml:trace contextRef="#ctx0" brushRef="#br0">193 1 13421,'0'0'2162,"-5"10"-582,-21 35-880,1-1 1678,-30 72 1,49-102-2159,2-1 1,-1 1-1,2 1 0,0-1 0,0 1 0,2-1 1,-1 1-1,2 0 0,0-1 0,3 19 0,-2-31-246,-1 0 0,1 1 0,0-1 0,0 0 0,0 0 0,1 0 0,-1 0 0,1 0 0,-1 0 0,1 0 0,-1 0 0,1 0 0,0-1 0,0 1 0,0-1 0,2 2 0,-3-3-59,-1 1-1,1-1 1,-1 1 0,1-1-1,0 0 1,-1 0-1,1 1 1,0-1-1,-1 0 1,1 0 0,0 0-1,-1 0 1,1 0-1,0 1 1,0-1-1,-1 0 1,1-1-1,0 1 1,-1 0 0,1 0-1,0 0 1,-1 0-1,1-1 1,0 1-1,-1 0 1,1 0 0,-1-1-1,1 1 1,0-1-1,-1 1 1,1 0-1,-1-1 1,1 1 0,-1-1-1,1 1 1,-1-1-1,1 0 1,-1 1-1,0-1 1,1 1 0,-1-1-1,0 0 1,0 1-1,1-1 1,-1 0-1,0 1 1,0-1-1,0 0 1,0 1 0,0-1-1,0 0 1,0 1-1,0-1 1,0 0-1,0-1 1,0-5-41,-1 0 0,1 0 0,-1 0 0,0 0 0,-1 0 0,0 0 0,0 0 0,0 1 0,-1-1 0,0 1 0,0-1 0,-1 1 0,1 0 0,-2 0 0,1 1 0,0-1 0,-1 1 0,-8-7 0,4 2 1378,1 1 0,0-1-1,0-1 1,-10-20 0,28 27 3060,24 3-4409,-30 1 484,31 0-414,92-4 193,-110 2-1807,0-1 0,31-10 1,-7-3-5076</inkml:trace>
</inkml:ink>
</file>

<file path=ppt/ink/ink2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6.593"/>
    </inkml:context>
    <inkml:brush xml:id="br0">
      <inkml:brushProperty name="width" value="0.025" units="cm"/>
      <inkml:brushProperty name="height" value="0.025" units="cm"/>
    </inkml:brush>
  </inkml:definitions>
  <inkml:trace contextRef="#ctx0" brushRef="#br0">1 56 15855,'0'0'6732,"11"-6"-5296,21-5-928,0 1 0,1 2-1,-1 1 1,2 1 0,-1 2 0,57 1 0,-89 2-503,1 1-1,0 0 0,-1 0 1,1 0-1,-1 0 1,1 1-1,0-1 0,-1 0 1,1 1-1,0-1 1,-1 1-1,1 0 1,-1-1-1,1 1 0,-1 0 1,0 0-1,1 0 1,-1 0-1,2 1 1,-3-1-3,1 0 1,-1 1-1,1-1 1,-1 0 0,1 0-1,-1 0 1,0 0-1,0 1 1,1-1 0,-1 0-1,0 0 1,0 1 0,0-1-1,-1 0 1,1 0-1,0 0 1,0 1 0,-1-1-1,0 2 1,-2 5 30,-1-1 0,0 0 1,0 1-1,-1-1 0,0-1 1,-6 8-1,-50 47 171,41-43-164,0 2 1,-20 26-1,39-46-43,1 1 0,-1-1 0,1 1 0,0-1 0,-1 0 0,1 1 0,0-1 0,-1 1 0,1-1 0,0 1 0,-1-1 0,1 1 0,0-1 0,0 1 0,0-1 0,0 1 0,-1 0 0,1-1 0,0 1 0,0-1 0,0 1 0,0-1 0,0 1 0,0 0 0,0-1 0,1 1 0,-1-1 0,0 1 0,0-1 0,1 2 0,16 0-38,27-14 106,-11-4-260,-1-1 0,0-2 0,-2-1 0,54-45-1,-58 44-333,-26 21 518,0 0 0,0 0 0,0 0 1,0 0-1,0 0 0,0 1 0,-1-1 1,1 0-1,0 0 0,0 0 0,0 0 0,0 0 1,0 0-1,0 0 0,0 1 0,0-1 1,0 0-1,0 0 0,0 0 0,0 0 1,0 0-1,0 0 0,0 0 0,0 1 1,0-1-1,0 0 0,0 0 0,1 0 1,-1 0-1,0 0 0,0 0 0,0 0 1,0 0-1,0 1 0,0-1 0,0 0 0,0 0 1,0 0-1,0 0 0,0 0 0,1 0 1,-1 0-1,0 0 0,0 0 0,0 0 1,0 0-1,0 0 0,0 0 0,0 0 1,0 0-1,1 0 0,-1 0 0,0 0 1,0 0-1,0 0 0,0 0 0,0 0 1,0 0-1,1 0 0,-1 0 0,0 0 0,0 0 1,0 0-1,0 0 0,0 0 0,0 0 1,0 0-1,0 0 0,1 0 0,-4 18-186,-9 19 288,9-31-69,-3 7 181,1-1 0,0 1 0,1 0-1,1 0 1,0 1 0,0-1 0,0 22-1,3-34-169,0 0-1,1 0 1,-1-1-1,1 1 1,-1 0 0,1 0-1,-1-1 1,1 1-1,-1 0 1,1-1-1,0 1 1,-1-1-1,1 1 1,0-1-1,0 1 1,-1-1-1,1 1 1,0-1-1,0 0 1,0 1-1,0-1 1,0 0 0,-1 0-1,1 0 1,0 0-1,0 0 1,0 0-1,0 0 1,0 0-1,0 0 1,0 0-1,-1 0 1,1 0-1,0-1 1,0 1-1,1-1 1,36-10 658,-26 4-638,0-1 0,-1 0 0,0 0 0,0-1 0,-1-1 0,0 1 0,0-2-1,13-19 1,-17 21-85,0 0 0,0 0 0,-1-1 0,-1 1 0,0-1 0,0-1 0,-1 1 0,0 0-1,0-1 1,-1 0 0,0-18 0,-4 29-272,-4 8 196,-4 11 72,8-14 56,1 0 1,-1 0-1,1 0 0,0 0 1,0 0-1,1 0 1,0 0-1,0 0 0,1 9 1,-1-12-1,1-1 0,-1 1 0,1-1 0,0 1 1,0-1-1,0 1 0,-1-1 0,2 0 0,-1 1 0,0-1 0,0 0 1,0 0-1,0 0 0,1 0 0,-1 0 0,1 0 0,-1 0 0,0 0 1,1-1-1,0 1 0,-1 0 0,1-1 0,-1 1 0,1-1 1,0 0-1,-1 1 0,1-1 0,0 0 0,-1 0 0,1 0 0,3-1 1,2 0 1,0 0 1,0 0 0,0-1-1,-1 0 1,1 0 0,0-1 0,-1 1-1,1-1 1,-1-1 0,0 1 0,0-1-1,-1-1 1,1 1 0,6-8 0,-1 3-5,-2-2 0,1 1 1,-1-1-1,-1-1 1,0 1-1,8-18 0,-28 76-201,12-45 166,-1 0 0,1-1 0,0 1 0,0 0 0,0-1 0,0 1 0,0 0 0,0-1 0,0 1-1,0 0 1,1-1 0,-1 1 0,0 0 0,1-1 0,0 1 0,-1-1 0,1 1 0,0-1 0,0 1 0,0-1 0,0 1 0,0-1 0,0 0 0,0 0-1,0 0 1,1 1 0,-1-1 0,0 0 0,1-1 0,-1 1 0,1 0 0,-1 0 0,1 0 0,0-1 0,-1 1 0,1-1 0,-1 1 0,3-1 0,-2 0-60,0 0 0,0 0 0,0 1 0,0-1 0,0 0 0,0 1 0,-1-1 0,1 1 0,0 0 0,0 0 0,-1 0 0,1-1 0,0 1 0,-1 1 0,1-1 0,-1 0 1,1 0-1,-1 1 0,0-1 0,1 0 0,-1 1 0,0 0 0,0-1 0,0 1 0,0 0 0,0 2 0,1 2 118,-1 0 0,0 0 0,0 1-1,-1-1 1,1 1 0,-2 8 0,1 2-177,0-17-558,2 0 135,-1-1 0,1 0 0,0 0 0,0 0-1,0 0 1,-1 0 0,1 0 0,0 0 0,-1 0-1,1-1 1,-1 1 0,1-1 0,-1 1 0,0-1-1,0 0 1,2-2 0,3-4-2085,10-12-4680</inkml:trace>
</inkml:ink>
</file>

<file path=ppt/ink/ink2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7.041"/>
    </inkml:context>
    <inkml:brush xml:id="br0">
      <inkml:brushProperty name="width" value="0.025" units="cm"/>
      <inkml:brushProperty name="height" value="0.025" units="cm"/>
    </inkml:brush>
  </inkml:definitions>
  <inkml:trace contextRef="#ctx0" brushRef="#br0">185 0 6438,'0'0'18321,"-8"12"-17301,-10 23 87,1 1-1,-20 64 1,-19 95 2278,50-172-3461,2 0 0,0 1 0,-1 34 0,5-104-562,-3 0 0,-1 1 0,-13-55 0,15 93 508,-1-24 767,3 30-620,1 0 0,-1 1 0,1-1 0,0 1 0,-1-1 0,1 0 0,0 1 0,-1 0 0,1-1 0,0 1 0,0-1 0,-1 1 1,1 0-1,0-1 0,0 1 0,0 0 0,0 0 0,-1 0 0,1 0 0,0 0 0,0 0 0,0 0 0,0 0 0,-1 0 0,1 0 0,0 0 0,0 0 1,0 1-1,0-1 0,-1 0 0,1 1 0,0-1 0,0 1 0,-1-1 0,2 1 0,38 13-317,40 11 261,-26-18-7555</inkml:trace>
</inkml:ink>
</file>

<file path=ppt/ink/ink2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7.386"/>
    </inkml:context>
    <inkml:brush xml:id="br0">
      <inkml:brushProperty name="width" value="0.025" units="cm"/>
      <inkml:brushProperty name="height" value="0.025" units="cm"/>
    </inkml:brush>
  </inkml:definitions>
  <inkml:trace contextRef="#ctx0" brushRef="#br0">0 0 10858,'0'0'8680,"81"40"-16495,-40-25-1025</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4:39.957"/>
    </inkml:context>
    <inkml:brush xml:id="br0">
      <inkml:brushProperty name="width" value="0.025" units="cm"/>
      <inkml:brushProperty name="height" value="0.025" units="cm"/>
    </inkml:brush>
  </inkml:definitions>
  <inkml:trace contextRef="#ctx0" brushRef="#br0">47 217 8040,'-5'10'3598,"-1"1"-2799,1-4-395,0 1 0,1-1 0,0 1 1,0 0-1,1 0 0,0 0 0,0 0 0,-1 11 0,7-17-325,0-1 1,1 0-1,-1 0 0,0-1 1,1 1-1,-1-1 1,0 1-1,1-1 0,-1 0 1,1-1-1,5 0 1,-2 1 72,486 13 3841,-198-1-3000,323-29 0,-50-23-138,-394 37-338,222 24 1,-8 12-40,1-16 1,456-39 0,376-27-351,1-16-16,-974 33-48,347-41-110,2 40 1069,177 49 514,-631-6-1476,-1 1-10,-87-10-61,1-3-1,-1-2 0,82-17 1,-44-1 10,0 3 0,1 5 0,141-4 0,-210 18-338,-14 1-529,0-1 1,-1 0 0,1 0-1,-1-1 1,1 0-1,-1-1 1,1-1 0,18-6-1,-16 0-7685</inkml:trace>
</inkml:ink>
</file>

<file path=ppt/ink/ink2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7.711"/>
    </inkml:context>
    <inkml:brush xml:id="br0">
      <inkml:brushProperty name="width" value="0.025" units="cm"/>
      <inkml:brushProperty name="height" value="0.025" units="cm"/>
    </inkml:brush>
  </inkml:definitions>
  <inkml:trace contextRef="#ctx0" brushRef="#br0">125 1 15663,'0'0'14056,"-10"0"-13704,4-1-429,-5 1 131,1 0 0,-1 1-1,1 0 1,-16 3 0,24-4-119,1 0 1,-1 1 0,0-1 0,0 1 0,0 0 0,0-1 0,0 1 0,1 0 0,-1 0 0,0 0 0,1 0 0,-1 0 0,0 1 0,1-1 0,0 0 0,-1 1 0,1-1 0,0 1 0,0 0 0,0-1 0,0 1 0,0 0 0,0-1 0,0 1 0,0 0-1,1 0 1,-1 0 0,1 0 0,-1 0 0,1 0 0,0 0 0,0 0 0,0 0 0,0 2 0,1-2-113,0-1 0,-1 1 0,1-1-1,0 1 1,0-1 0,0 1 0,1-1-1,-1 0 1,0 0 0,0 1 0,1-1 0,-1 0-1,1 0 1,-1 0 0,1 0 0,-1-1 0,4 2-1,35 14-1691,-32-13 1499,25 8-477,-23-9 827,0 1 0,0 1 1,0-1-1,0 2 1,-1-1-1,0 2 1,14 8-1,-23-13 86,1-1-1,-1 0 1,1 1-1,-1-1 1,0 1-1,1-1 0,-1 1 1,0-1-1,1 1 1,-1-1-1,0 1 0,0-1 1,1 1-1,-1 0 1,0-1-1,0 1 1,0-1-1,0 1 0,0 0 1,0-1-1,0 1 1,0-1-1,0 1 1,0 0-1,0-1 0,0 1 1,0-1-1,0 1 1,-1 0-1,1-1 1,0 1-1,0-1 0,-1 1 1,1-1-1,0 1 1,-1-1-1,1 1 0,-1-1 1,1 1-1,0-1 1,-1 0-1,1 1 1,-1-1-1,1 1 0,-1-1 1,0 1-1,-31 14 1470,25-12-1409,-9 5 62,-1-1 0,0-1 1,0 0-1,-1-2 0,1 0 1,-32 4-1,45-13-2352,10-4 483,10-7-1499,12-2-2431,7-1-1996</inkml:trace>
</inkml:ink>
</file>

<file path=ppt/ink/ink2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8.070"/>
    </inkml:context>
    <inkml:brush xml:id="br0">
      <inkml:brushProperty name="width" value="0.025" units="cm"/>
      <inkml:brushProperty name="height" value="0.025" units="cm"/>
    </inkml:brush>
  </inkml:definitions>
  <inkml:trace contextRef="#ctx0" brushRef="#br0">115 318 9513,'0'0'11755,"-12"11"-10495,6-6-1144,-8 8 517,0 0-1,-19 23 1,29-31-359,0 1 0,0-1 0,1 1 0,0 0 1,0 0-1,0 0 0,0 1 0,1-1 1,0 1-1,1-1 0,-1 1 0,0 13 1,2-19-238,0 0-1,0 0 1,1 1 0,-1-1 0,0 0 0,0 0 0,1 1 0,-1-1 0,1 0 0,-1 0 0,1 0 0,-1 0 0,1 0 0,0 0 0,-1 0 0,1 0 0,0 0 0,0 0 0,0 0 0,0 0-1,0-1 1,0 1 0,0 0 0,0-1 0,1 2 0,2-1 20,0 1 0,0-1 1,0 0-1,-1 0 0,1-1 0,0 1 0,0-1 0,5 0 1,5-1 26,-1 0 0,1-1 0,-1 0 0,15-5 0,-10 1-92,-2-1 1,1-1 0,-1-1 0,0 0-1,0-1 1,-1 0 0,0-2 0,-1 1 0,-1-2-1,0 0 1,0 0 0,-2-2 0,1 1-1,-2-1 1,0-1 0,-1 0 0,0 0-1,-2-1 1,0 0 0,0 0 0,-2-1-1,0 1 1,-1-1 0,-1-1 0,-1 1-1,0 0 1,-2-25 0,0 39-14,0 0 0,0 0 0,-1 0 0,0 0 0,0 0 0,0 0 0,0 0 0,0 0 0,-1 1 0,0-1 0,0 0 0,0 1 0,0-1 0,0 1 0,-1 0 0,1 0 0,-1 0 0,0 0 0,0 0 0,0 1 0,-1-1 0,1 1 0,0 0 0,-1 0 0,0 0 0,1 0 0,-5-1 0,2 2 0,0 0 0,0 0 1,0 0-1,0 0 0,0 1 0,0 0 1,0 1-1,0-1 0,1 1 1,-1 0-1,0 0 0,0 1 0,0 0 1,1 0-1,-1 0 0,1 1 1,-10 6-1,2-1 2,0 1 1,-22 21-1,32-27 19,0 0 0,0 0 0,0 0 0,1 0-1,0 1 1,-1-1 0,1 1 0,0 0 0,1-1-1,-1 1 1,1 0 0,0 0 0,0 0 0,0 0 0,0 0-1,0 6 1,1-8-9,1-1 0,-1 1 0,1 0-1,0-1 1,-1 1 0,1 0 0,0-1 0,0 1-1,0-1 1,0 1 0,0-1 0,0 0-1,1 1 1,-1-1 0,0 0 0,1 0 0,-1 0-1,1 0 1,-1 0 0,1 0 0,-1 0 0,1 0-1,0-1 1,2 1 0,50 15-192,-44-14 114,28 6-725,-3-1-36,52 18 1,-78-22 825,-1 0 1,0 1-1,0 0 1,0 0-1,0 1 1,0 0-1,-1 0 1,0 1 0,0 0-1,-1 0 1,9 10-1,-13-11 186,1-1 0,-1 1 0,0 0 0,-1-1 0,1 1 0,-1 0-1,0 0 1,0 0 0,0 0 0,-1 0 0,0 1 0,0-1 0,0 0 0,-1 0 0,1 0 0,-1 0-1,0 0 1,-1 0 0,1 0 0,-5 8 0,2-4-208,0 1 0,-1-1-1,0 0 1,-1 0 0,0 0 0,0-1 0,-1 1 0,0-2-1,-9 8 1,4-9-4605,3-5-4720</inkml:trace>
</inkml:ink>
</file>

<file path=ppt/ink/ink2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8.426"/>
    </inkml:context>
    <inkml:brush xml:id="br0">
      <inkml:brushProperty name="width" value="0.025" units="cm"/>
      <inkml:brushProperty name="height" value="0.025" units="cm"/>
    </inkml:brush>
  </inkml:definitions>
  <inkml:trace contextRef="#ctx0" brushRef="#br0">1 0 14798</inkml:trace>
</inkml:ink>
</file>

<file path=ppt/ink/ink2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9.749"/>
    </inkml:context>
    <inkml:brush xml:id="br0">
      <inkml:brushProperty name="width" value="0.025" units="cm"/>
      <inkml:brushProperty name="height" value="0.025" units="cm"/>
    </inkml:brush>
  </inkml:definitions>
  <inkml:trace contextRef="#ctx0" brushRef="#br0">324 349 14318,'0'0'4948,"-13"-7"-2524,10 5-2318,-3-2 126,0 0 0,-1 1 0,1 0 0,-1 0 0,0 0 0,0 1 0,0 0 0,0 0 0,0 1 0,0 0 0,0 0 0,-1 0 0,1 1-1,0 1 1,-1-1 0,1 1 0,-14 3 0,7 2 102,-1 1 0,1 1-1,0 0 1,0 1 0,-15 13-1,22-17-237,1 0 0,0 1-1,1 0 1,-1-1 0,1 2-1,0-1 1,0 1 0,1-1-1,0 1 1,0 0 0,1 1-1,-4 10 1,7-17-93,-1 0 0,1 0-1,0 0 1,0-1 0,0 1 0,0 0 0,0 0-1,0-1 1,0 1 0,0 0 0,0 0 0,1 0-1,-1-1 1,0 1 0,0 0 0,1 0 0,-1-1-1,0 1 1,1 0 0,-1-1 0,1 1 0,-1 0-1,1-1 1,-1 1 0,1-1 0,-1 1 0,1-1-1,0 1 1,-1-1 0,1 1 0,0-1 0,-1 1-1,1-1 1,0 0 0,-1 0 0,1 1 0,0-1-1,0 0 1,0 0 0,-1 0 0,1 0 0,0 0-1,0 0 1,0 0 0,-1 0 0,1 0 0,0 0-1,1-1 1,42-8 164,-20 0-198,-1-1-1,0-1 0,0-1 1,-1-1-1,-1-1 1,0-1-1,-1 0 0,-1-2 1,0 0-1,-1-1 0,-1-1 1,20-29-1,-36 45-407,-4 7 174,-14 20 104,-21 38 209,38-61-47,-6 9 72,0 1 0,2 0 0,-1 0-1,1 0 1,1 0 0,0 1 0,0-1 0,0 13 0,3-23-68,0 0 1,0 0-1,0-1 0,0 1 1,1 0-1,-1 0 1,0-1-1,1 1 0,-1 0 1,0-1-1,1 1 0,-1 0 1,1-1-1,-1 1 0,1 0 1,-1-1-1,1 1 0,0-1 1,-1 1-1,1-1 1,-1 1-1,1-1 0,0 0 1,0 1-1,-1-1 0,1 0 1,0 0-1,0 1 0,-1-1 1,1 0-1,0 0 0,0 0 1,0 0-1,-1 0 1,1 0-1,0 0 0,0 0 1,-1 0-1,1 0 0,1-1 1,36-9 185,-19-1-196,-1 0 0,0-1 0,0-1 0,-1 0 0,-1-2 0,0 1-1,13-19 1,92-122-373,-115 147 370,64-94-1060,-69 101 1015,-27 31-209,-25 26 263,-131 154 758,163-184-659,0 1-1,2 0 1,1 1 0,2 1-1,0 1 1,-12 42 0,21-47-107,2-1-1,-1 34 1,4-3-521,2-65 412,1 1 0,0-1 0,0 1 0,1-1 0,0 1 0,1 0 0,7-11 0,48-61-612,-26 37 387,17-26-99,321-404 170,-371 472 308,1 0-1,-1 0 0,1 0 0,-1 0 1,1 1-1,0-1 0,0 0 0,0 1 1,0 0-1,0-1 0,0 1 0,0 0 1,0 0-1,0 0 0,4-1 0,-6 3-21,1 0-1,-1 0 1,1-1 0,-1 1-1,1 0 1,-1-1-1,0 1 1,1 0 0,-1 0-1,0 0 1,0 0-1,1-1 1,-1 1 0,0 0-1,0 0 1,0 0-1,0 0 1,0 0 0,0-1-1,-1 1 1,1 0-1,0 0 1,0 0 0,-1-1-1,1 1 1,-1 1 0,-4 16 166,-1-1 0,-12 26 1,-23 29 596,-59 76 1,54-82-327,-48 89 1,90-148-434,2-4-21,0 0 1,0 0 0,0 0 0,1 1-1,-1-1 1,1 0 0,0 1 0,0-1-1,0 0 1,0 1 0,1-1 0,-1 1-1,1 0 1,0 5 0,24-38 69,-2-13-291,17-46-1,-23 50-222,38-68 1,-54 105 435,1 0 0,-1 1 0,0 0 0,1-1 1,-1 1-1,0-1 0,1 1 0,-1-1 0,1 1 1,-1 0-1,0-1 0,1 1 0,-1 0 0,1-1 0,0 1 1,-1 0-1,1 0 0,-1-1 0,1 1 0,-1 0 1,1 0-1,-1 0 0,1 0 0,0 0 0,-1 0 1,1 0-1,-1 0 0,1 0 0,0 0 0,-1 0 0,1 0 1,-1 0-1,1 1 0,-1-1 0,1 0 0,-1 0 1,1 1-1,0 0 0,23 19-45,1 1 46,-17-19 35,0 0 0,1 0 0,-1-1 0,1-1 0,-1 1 0,1-1-1,-1-1 1,1 1 0,-1-2 0,1 1 0,-1-1 0,0 0 0,0-1 0,0 0 0,0 0 0,9-5 0,14-9 128,-1-1 0,41-32 0,-48 33-108,-1-1-1,26-26 0,-42 37-30,1-1-1,-1 1 1,0-1-1,-1 0 1,0-1-1,0 0 1,-1 1 0,0-1-1,0-1 1,2-10-1,-5 19-16,-1 0 1,0 1-1,0-1 0,0 0 1,0 1-1,0-1 0,1 0 1,-1 1-1,0-1 0,-1 0 1,1 1-1,0-1 0,0 0 0,0 1 1,0-1-1,0 1 0,-1-1 1,1 0-1,0 1 0,0-1 1,-1 1-1,1-1 0,-1 1 1,1-1-1,0 1 0,-1-1 0,1 1 1,-1-1-1,1 1 0,-1-1 1,1 1-1,-1 0 0,0-1 1,1 1-1,-1 0 0,1 0 1,-1-1-1,0 1 0,1 0 1,-1 0-1,0 0 0,1 0 0,-1 0 1,0 0-1,1 0 0,-1 0 1,0 0-1,1 0 0,-2 0 1,-35 12-185,20-2 184,1 1 0,1 0 0,0 2-1,0 0 1,1 0 0,-16 21 0,1 3 243,-36 59-1,59-87-173,0 0-1,1 0 0,0 1 0,0 0 1,1 0-1,1 0 0,-1 0 0,2 1 1,-3 19-1,5-29-65,-1 0 0,1 0 0,1 1-1,-1-1 1,0 0 0,0 0 0,0 0 0,1 1 0,-1-1 0,0 0-1,1 0 1,-1 0 0,1 0 0,0 0 0,-1 0 0,1 0 0,0 0-1,-1 0 1,1 0 0,0 0 0,0 0 0,0 0 0,0-1 0,0 1-1,0 0 1,0-1 0,0 1 0,2 0 0,1 0 12,0 1 0,0-1 1,1-1-1,-1 1 0,0-1 1,1 1-1,-1-1 0,7-1 0,3 0 32,-1-1 0,1-1 0,0 0-1,20-8 1,-9 0-48,-1 0 0,-1-2 1,0-1-1,-1 0 0,0-2 0,-1-1 1,-1 0-1,20-23 0,-70 74 370,-30 40 1,49-56-246,3-9-12,2 1 0,-1-1 0,1 1 0,1 1 0,0-1 0,0 1 1,1 0-1,1 0 0,-1 0 0,-2 23 0,6-33-121,0 0 0,0-1 0,0 1 1,0-1-1,0 1 0,0-1 0,0 1 0,0 0 0,1-1 0,-1 1 1,0-1-1,0 1 0,0-1 0,1 1 0,-1-1 0,0 1 0,1-1 0,-1 1 1,0-1-1,1 1 0,-1-1 0,1 0 0,-1 1 0,1-1 0,-1 0 1,1 1-1,-1-1 0,1 0 0,-1 0 0,1 1 0,0-1 0,22-2-890,19-21-2374,-16-4-2059,1-8-1916</inkml:trace>
</inkml:ink>
</file>

<file path=ppt/ink/ink2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20.123"/>
    </inkml:context>
    <inkml:brush xml:id="br0">
      <inkml:brushProperty name="width" value="0.025" units="cm"/>
      <inkml:brushProperty name="height" value="0.025" units="cm"/>
    </inkml:brush>
  </inkml:definitions>
  <inkml:trace contextRef="#ctx0" brushRef="#br0">35 0 17072,'-11'0'3459,"-1"0"-3010,5 7 480,3 3-32,4 1-513,0 1-384,4-2-1505,9-1-2211,3-3-3683</inkml:trace>
</inkml:ink>
</file>

<file path=ppt/ink/ink2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20.450"/>
    </inkml:context>
    <inkml:brush xml:id="br0">
      <inkml:brushProperty name="width" value="0.025" units="cm"/>
      <inkml:brushProperty name="height" value="0.025" units="cm"/>
    </inkml:brush>
  </inkml:definitions>
  <inkml:trace contextRef="#ctx0" brushRef="#br0">112 334 10154,'0'0'1441,"-9"12"609,-4 2-1507,-39 46 2949,47-54-2695,0 1 1,1-1-1,0 1 0,0 0 0,0 0 1,1 0-1,0 1 0,-2 9 1,5-16-760,0 0 1,0-1 0,0 1 0,0 0 0,0 0-1,0-1 1,0 1 0,1 0 0,-1 0 0,0-1 0,0 1-1,1 0 1,-1-1 0,0 1 0,1 0 0,-1-1 0,0 1-1,1-1 1,-1 1 0,1-1 0,-1 1 0,1-1 0,0 1-1,-1-1 1,1 1 0,-1-1 0,1 0 0,0 1-1,-1-1 1,1 0 0,0 1 0,0-1 0,-1 0 0,1 0-1,0 0 1,-1 0 0,1 0 0,0 0 0,0 0 0,-1 0-1,1 0 1,0 0 0,1-1 0,36-5 212,-18-1-253,0-1-1,-1-1 1,0 0 0,0-1 0,32-25 0,-21 12-142,-1-2 1,38-41 0,-51 48 96,-1 0 0,-1-1 1,-1-1-1,18-35 0,-25 43 49,-1 0 1,-1 0-1,0 0 0,0 0 1,-1-1-1,-1 0 0,0 1 1,-1-1-1,0 0 0,-1-15 0,0 27 4,-1 0 0,1-1-1,0 1 1,0 0 0,0 0-1,-1-1 1,1 1 0,-1 0-1,1 0 1,-1 0 0,1 0-1,-1-1 1,0 1 0,1 0-1,-1 0 1,0 0 0,0 1-1,0-1 1,0 0 0,0 0-1,0 0 1,0 1 0,0-1-1,0 0 1,0 1 0,0-1-1,-3 0 1,0 0 4,1 1 1,-1-1-1,0 1 0,0 0 1,0 0-1,0 1 0,1-1 1,-1 1-1,-5 1 0,-5 2 3,1 0 0,-1 2 0,1-1-1,-15 10 1,18-8-19,-15 6 180,2 2 0,0 1 0,1 1 0,0 0 0,1 2 0,-24 29 0,44-48-170,0 1 0,0 0-1,0 0 1,0 0 0,0 0 0,0 0 0,1 1 0,-1-1 0,0 0 0,1 0-1,-1 0 1,1 1 0,-1-1 0,1 0 0,0 1 0,-1-1 0,1 0-1,0 1 1,0-1 0,0 0 0,0 1 0,0-1 0,0 0 0,0 1 0,1-1-1,-1 0 1,0 1 0,1-1 0,-1 0 0,1 0 0,-1 1 0,1-1-1,0 0 1,0 0 0,-1 0 0,1 0 0,0 0 0,0 0 0,0 0 0,0 0-1,0 0 1,0 0 0,0-1 0,1 1 0,-1 0 0,0-1 0,0 1-1,0-1 1,1 1 0,-1-1 0,0 0 0,1 1 0,-1-1 0,2 0 0,13 3-219,1 0 1,-1-1 0,30-1 0,-20 0-413,-23-1 576,16 1-211,0 1 1,1 0-1,-1 2 1,0 0-1,31 11 1,-47-13 360,1-1 0,-1 1 0,0 0 0,1 0 0,-1 0 0,0 1 0,0-1 0,-1 1 0,1-1 0,0 1 0,-1 0 0,0 0 0,1 0 0,-1 0 0,0 1 0,-1-1 0,1 0 0,-1 1 0,1 0 0,-1-1 0,0 1 0,0 0 0,-1-1 0,1 1 0,-1 0 0,0 0 0,0 0 0,0-1 0,0 1 0,-1 0 0,1 0 0,-1-1 0,0 1 0,0 0 0,-4 6 0,1 0 131,0-1 0,-1 0 0,0 0 1,-8 9-1,9-12-365,0-1 1,0 1-1,0 0 0,0 0 0,1 1 0,0-1 1,1 0-1,-1 1 0,1 0 0,-1 10 1,12-17-7175,5-8 1021</inkml:trace>
</inkml:ink>
</file>

<file path=ppt/ink/ink2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20.886"/>
    </inkml:context>
    <inkml:brush xml:id="br0">
      <inkml:brushProperty name="width" value="0.025" units="cm"/>
      <inkml:brushProperty name="height" value="0.025" units="cm"/>
    </inkml:brush>
  </inkml:definitions>
  <inkml:trace contextRef="#ctx0" brushRef="#br0">92 15 19410,'0'0'6444,"5"-3"-7763,7-9 186,-28 14 218,9-1 943,1 1 1,1 1-1,-1-1 1,0 1-1,0 0 1,1 1-1,-9 6 1,10-6 183,0 0 0,1 0 0,0 0 0,0 0 0,0 1 0,0-1 0,0 1 0,1 0 0,0 0 0,0 0 0,1 0 0,-1 0 0,-1 10 0,3-13-170,0 0 1,0 0 0,0 0-1,1 0 1,-1 0 0,0 0 0,1 0-1,-1 0 1,1 0 0,0 0-1,-1 0 1,1 0 0,0-1 0,0 1-1,0 0 1,1 0 0,-1-1-1,0 1 1,1-1 0,-1 0 0,1 1-1,-1-1 1,1 0 0,0 0-1,-1 0 1,1 0 0,0 0 0,0 0-1,0 0 1,-1-1 0,1 1 0,0 0-1,0-1 1,0 0 0,0 0-1,0 1 1,0-1 0,3-1 0,23 2-46,0-2 0,-1-1 0,1-2 1,0 0-1,-1-2 0,0-1 1,0-1-1,25-12 0,43-11-31,-92 34 280,-11 8 352,-17 19 802,15-19-1012,9-10-330,-1 1 0,0 0 0,1 0-1,-1-1 1,1 1 0,0 0 0,-1 0 0,1 0 0,0 1 0,0-1 0,1 0 0,-1 0 0,0 0 0,1 1 0,-1-1 0,1 0 0,0 1 0,0-1 0,0 3 0,1-4-16,0 0 0,0 1 0,0-1-1,1 0 1,-1 0 0,1 0 0,-1 0 0,0 0 0,1-1 0,0 1 0,-1 0 0,1-1-1,-1 1 1,1-1 0,0 0 0,-1 1 0,1-1 0,0 0 0,-1 0 0,1 0-1,0 0 1,0 0 0,-1-1 0,1 1 0,0 0 0,1-1 0,17-2 12,-1-1-1,0-1 1,23-8 0,-26 7-94,0 1 1,1 1 0,-1 0-1,1 1 1,23-1-1,-39 4 14,0 0 0,1 0 0,-1 1 0,0-1 0,0 0-1,1 1 1,-1-1 0,0 0 0,0 1 0,0 0 0,0-1-1,1 1 1,-1 0 0,0-1 0,0 1 0,0 0-1,-1 0 1,1 0 0,0 0 0,0 0 0,0 0 0,-1 0-1,1 0 1,0 0 0,-1 1 0,1-1 0,-1 0 0,0 0-1,1 0 1,-1 1 0,0-1 0,1 0 0,-1 3-1,-2 44-6151,-2-35-110</inkml:trace>
</inkml:ink>
</file>

<file path=ppt/ink/ink2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21.505"/>
    </inkml:context>
    <inkml:brush xml:id="br0">
      <inkml:brushProperty name="width" value="0.025" units="cm"/>
      <inkml:brushProperty name="height" value="0.025" units="cm"/>
    </inkml:brush>
  </inkml:definitions>
  <inkml:trace contextRef="#ctx0" brushRef="#br0">96 1 7655,'0'0'11280,"4"15"-9801,-3-14-1457,3 16 489,0 1 0,-1-1 0,-1 1 0,0-1-1,-1 1 1,-2 20 0,-58 269 3509,10-70-1901,47-225-2352,0-2 334,0 0 0,1 0 0,1 0 0,-1 12 0,2-21-194,-1 0 0,0 0-1,0 1 1,0-1 0,1 0-1,-1 0 1,0 0 0,1 1-1,-1-1 1,1 0 0,0 0 0,-1 0-1,1 0 1,0 0 0,0 0-1,1 1 1,-1-1-130,0-1 0,0 1 0,0-1 0,0 1 0,0-1 0,0 0 0,1 0 0,-1 1 1,0-1-1,0 0 0,0 0 0,0 0 0,0 0 0,1-1 0,-1 1 0,0 0 0,0 0 0,0-1 0,0 1 0,0 0 0,2-2 0,21-15-4672,0-15-2131</inkml:trace>
</inkml:ink>
</file>

<file path=ppt/ink/ink2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22.052"/>
    </inkml:context>
    <inkml:brush xml:id="br0">
      <inkml:brushProperty name="width" value="0.025" units="cm"/>
      <inkml:brushProperty name="height" value="0.025" units="cm"/>
    </inkml:brush>
  </inkml:definitions>
  <inkml:trace contextRef="#ctx0" brushRef="#br0">0 139 11243,'0'0'3037,"2"8"-1921,-2-7-1124,1 2 247,-1 1-1,0-1 1,1 0-1,0 0 1,0 0-1,0 1 1,0-1-1,0 0 1,1 0-1,-1-1 0,1 1 1,0 0-1,0 0 1,0-1-1,0 1 1,0-1-1,0 0 1,1 1-1,-1-1 1,1 0-1,0-1 1,0 1-1,0 0 0,-1-1 1,1 0-1,0 1 1,1-1-1,4 1 1,6-1 189,0-1 0,1 0 0,-1-1 1,0-1-1,1 0 0,-1-1 0,-1-1 0,1 0 0,21-9 1,-26 9-323,-1 0 0,1 0 0,-1-1 0,0 0 0,0 0 0,-1-1 0,0 0 0,0-1 0,0 1 0,-1-1 0,1-1 0,-2 1 1,1-1-1,-1 0 0,6-13 0,-10 19-88,0-1 1,0 0-1,0 1 1,0-1 0,0 0-1,0 0 1,-1 0-1,1 0 1,-1 0 0,0 0-1,0 1 1,0-1-1,0 0 1,-1 0-1,1 0 1,-1 0 0,0 0-1,-1-4 1,1 5-15,-1 0 1,1 1-1,0-1 0,-1 1 1,1-1-1,-1 1 0,0 0 1,1 0-1,-1-1 0,0 1 1,0 0-1,0 1 0,0-1 1,0 0-1,0 0 1,0 1-1,0-1 0,0 1 1,-4 0-1,-1-1-1,0 1 1,0 1-1,1-1 1,-1 1-1,0 1 0,0-1 1,1 1-1,-1 0 1,1 0-1,0 1 0,-1 0 1,1 0-1,0 1 0,-8 6 1,2 0 77,1 1-1,0 0 1,1 1 0,0 0-1,1 0 1,0 1 0,1 0 0,0 1-1,1 0 1,1 0 0,0 1-1,1-1 1,1 1 0,0 0-1,1 1 1,-2 23 0,5-37-65,0 0 0,0 1 1,0-1-1,0 0 0,1 1 1,-1-1-1,1 0 0,0 0 0,-1 0 1,1 0-1,0 0 0,0 0 0,1 0 1,-1 0-1,0 0 0,0 0 1,1 0-1,-1-1 0,1 1 0,0 0 1,1 0-1,1 1 3,0-1-1,0-1 1,-1 1 0,1 0 0,0-1-1,0 0 1,1 0 0,-1 0 0,0-1-1,8 1 1,0-1 9,0-1-1,0 0 1,0 0-1,0-1 1,0-1-1,0 0 1,16-8 0,0-2-76,-1-2 0,-1 0-1,-1-2 1,0-1 0,-1-1 0,-1-2 0,-1 0 0,0-1 0,-2-1 0,-1 0 0,17-29 0,-93 170 270,48-98 79,2 0 1,0 1 0,1 0-1,1 0 1,1 0-1,-2 25 1,6-44-291,0 0 0,1-1 0,-1 1 0,0 0 0,0 0 0,1 0 0,-1-1 0,1 1 0,0 0 0,-1-1 0,1 1 1,0 0-1,0-1 0,0 1 0,0-1 0,0 1 0,1-1 0,-1 0 0,0 1 0,0-1 0,1 0 0,-1 0 0,1 0 0,-1 0 0,1 0 0,0 0 0,-1-1 0,1 1 0,0-1 0,0 1 0,-1-1 0,1 1 0,0-1 1,0 0-1,-1 0 0,1 0 0,0 0 0,0 0 0,0 0 0,0 0 0,-1-1 0,1 1 0,3-2 0,-1 1-84,-1 0 0,1 0 0,0 0-1,0-1 1,-1 1 0,1-1 0,0 0 0,-1-1-1,4-2 1,-5 3-222,0 0 0,0 1 0,0-1 0,0 0 0,-1 0 0,1 0 0,-1-1 0,0 1 0,1 0 0,-1 0 0,0-1 0,0 1 0,0-1 0,0-4 0,0-14-4825,-1-3-2978</inkml:trace>
</inkml:ink>
</file>

<file path=ppt/ink/ink2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22.412"/>
    </inkml:context>
    <inkml:brush xml:id="br0">
      <inkml:brushProperty name="width" value="0.025" units="cm"/>
      <inkml:brushProperty name="height" value="0.025" units="cm"/>
    </inkml:brush>
  </inkml:definitions>
  <inkml:trace contextRef="#ctx0" brushRef="#br0">0 23 20852,'0'0'8360,"57"-22"-14670,-35 32 1697,7 5-2401</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00.716"/>
    </inkml:context>
    <inkml:brush xml:id="br0">
      <inkml:brushProperty name="width" value="0.025" units="cm"/>
      <inkml:brushProperty name="height" value="0.025" units="cm"/>
    </inkml:brush>
  </inkml:definitions>
  <inkml:trace contextRef="#ctx0" brushRef="#br0">83 105 7591,'0'0'43,"-9"8"1590,-4 6-992,3-2 371,-1 0-1,0-2 1,-18 15 0,31-26-723,1 0 1,-1 0 0,0 0 0,1 1 0,-1-1 0,1 1-1,-1 0 1,1-1 0,-1 1 0,1 0 0,-1 1 0,0-1-1,1 0 1,-1 1 0,1-1 0,-1 1 0,1 0 0,2 1-1,0 0-85,0 0-1,0 1 0,-1-1 0,1 1 0,-1 0 0,1 0 0,-1 1 0,0-1 0,5 7 0,1 2-50,1 0-1,0-1 0,0 0 0,1-1 1,26 17-1,-29-22-135,1-1 0,-1 0 0,1 0 0,0-1 0,-1 0-1,2-1 1,-1 0 0,0-1 0,0 0 0,14 0 0,28-4 364,84-14-1,-101 10-130,-1 2 0,1 1-1,0 2 1,0 1 0,0 2-1,47 7 1,39 21-146,-74-16-74,1-2 0,0-2 0,62 3 0,-55-14-8,-1-2 0,0-3 0,103-26 0,-93 17 6,1 4 0,74-6-1,200 13 126,166-14 100,-471 15-253,432-32 37,-33 71 149,-286-18-153,-75-11 11,0-2-1,1-4 0,-1-3 1,0-3-1,-1-3 1,113-30-1,-87 15 20,1 3 0,1 5 0,0 5 0,101 1 0,-103 9-53,59 2 12,1-6-1,177-31 1,-192 14 55,0 7 1,0 5-1,271 18 1,-324-5-52,1-3 1,-1-4 0,148-26-1,-144 19 13,1 4 0,134 8 0,-86 1-11,390-15 943,378 13-143,-280-1-540,-201-3-187,-351 9 13,109 24 0,47 3 11,294-17 62,-283-9-171,341-36 0,85 30-8,-372 10-11,117 0 0,224 3 11,-325-12-2,958-22 36,-1074 9-59,464-15 8,-290 47 6,-239-9 112,-131-11-306,0 1 0,-1 0-1,1 0 1,-1 0-1,1 0 1,-1 1 0,1-1-1,-1 1 1,4 2-1,18 20-7624,-17-11-297</inkml:trace>
</inkml:ink>
</file>

<file path=ppt/ink/ink2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22.755"/>
    </inkml:context>
    <inkml:brush xml:id="br0">
      <inkml:brushProperty name="width" value="0.025" units="cm"/>
      <inkml:brushProperty name="height" value="0.025" units="cm"/>
    </inkml:brush>
  </inkml:definitions>
  <inkml:trace contextRef="#ctx0" brushRef="#br0">260 1 3523,'0'0'20729,"-12"0"-19095,2 0-1342,-17 0 431,1 1-1,-28 6 0,47-6-640,-1 0 0,1 1-1,0 0 1,0 0 0,0 1-1,0 0 1,1 0 0,-1 0 0,1 1-1,-1 0 1,1 1 0,1-1 0,-10 10-1,14-13-81,0 0-1,-1 0 0,1 1 1,0-1-1,0 1 0,0-1 1,0 1-1,1-1 0,-1 1 1,0-1-1,1 1 0,-1 0 1,1-1-1,-1 1 0,1 0 1,0-1-1,0 1 0,0 0 1,0 0-1,0-1 0,0 1 1,0 0-1,1 3 0,1-3-32,-1 0 0,0 0 0,1 0 0,0 0 0,-1 0 0,1-1 0,0 1 0,0 0 0,0-1 0,0 1 0,0-1 0,0 0 1,0 0-1,5 2 0,8 2-423,1 0 1,1-1 0,30 4 0,-39-7 213,16 3-231,75 13-44,-92-15 516,-1 0 0,0 0 0,1 0 0,-1 0 0,0 1 0,0 0-1,-1 1 1,1-1 0,-1 1 0,1 0 0,8 10 0,-13-13 30,1 1 0,-1-1 0,0 1 0,0 0 0,0 0 0,-1-1 0,1 1 1,0 0-1,-1 0 0,1 0 0,-1 0 0,1 0 0,-1 0 0,0-1 0,0 1 1,0 0-1,0 0 0,0 0 0,-1 0 0,1 0 0,0 0 0,-1 0 0,0 0 1,1 0-1,-1-1 0,0 1 0,0 0 0,0-1 0,0 1 0,0 0 0,0-1 0,-1 1 1,1-1-1,0 1 0,-1-1 0,1 0 0,-3 2 0,-6 4 409,0 1 0,0-2 0,-1 1 0,-16 6 0,22-10-329,-17 7 275,0 0-1,-1-1 0,0-1 0,0-2 0,-1 0 0,0-1 1,0-1-1,-35 0 0,58-4-415,0 0 0,0 0 0,0 0 0,0 0 0,0 0 0,0 0 0,0 0 0,-1 0 0,1 0-1,0-1 1,0 1 0,0 0 0,0-1 0,0 1 0,0-1 0,1 1 0,-1-1 0,0 0 0,0 1 0,0-1 0,0 0 0,1 1 0,-1-1 0,0 0 0,1 0 0,-1 0 0,0 0-1,0-1 1,1 0-129,0 0 0,0 0 0,0 0 0,0 0 0,0 0 0,0 0 0,0 0 0,1 0 0,-1 0 0,1 0 0,0 0 0,-1 0 0,3-3 0,3-7-1160,1 1 0,0 0 1,14-15-1,17-19-3675,5-5-2008</inkml:trace>
</inkml:ink>
</file>

<file path=ppt/ink/ink2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23.575"/>
    </inkml:context>
    <inkml:brush xml:id="br0">
      <inkml:brushProperty name="width" value="0.025" units="cm"/>
      <inkml:brushProperty name="height" value="0.025" units="cm"/>
    </inkml:brush>
  </inkml:definitions>
  <inkml:trace contextRef="#ctx0" brushRef="#br0">95 0 17136,'0'0'4484,"-3"11"-2279,-14 66 1572,-18 74-381,21-75-2899,-7 84 1,17-18 260,17-188-738,0 9-24,-5-2 4,-1 0 0,2-71 0,-6 105-7,4 10-12,4 12-31,-11-17 46,3 6 4,1-1 0,0 0 0,0 0 0,0 0 0,1 0 0,0-1-1,-1 0 1,2 0 0,-1 0 0,0 0 0,1-1 0,0 0 0,-1 0 0,13 4 0,-7-4 3,0-1 0,1 0 1,-1-1-1,0 0 0,0 0 0,0-1 1,1-1-1,10-2 0,10-3 6,0-1-1,-1-2 1,0-2 0,-1 0-1,30-17 1,-37 16-7,-16 7-4,1 1 0,0 0 0,-1 0 0,1 0 0,1 1 0,-1 0 0,0 1 0,1 0 0,0 0 1,-1 1-1,16-1 0,-23 4-7,0-1 1,0 1-1,-1 0 0,1 0 1,0-1-1,-1 1 1,1 0-1,-1 0 0,1 0 1,-1 0-1,0 0 1,0 0-1,0-1 1,0 1-1,0 0 0,0 0 1,-1 4-1,0 0 41,0 22 7,0-20-27,1 1 1,0 0-1,0 0 0,1-1 1,2 12-1,-3-18-11,1 0 1,0 0-1,0 1 0,0-1 0,0 0 1,0 0-1,0 0 0,1 0 0,-1 0 1,0-1-1,1 1 0,0 0 0,-1-1 0,1 1 1,0-1-1,0 1 0,0-1 0,0 0 1,0 0-1,0 0 0,0 0 0,0 0 1,1-1-1,2 2 0,12 1-40,0 0 0,0-1-1,0-1 1,1-1 0,-1 0 0,0-2 0,0 1 0,22-6-1,16-8-264,62-23-1,-5 1 87,-75 31 61,-36 6 160,0 1-1,0-1 1,0 0 0,0 1 0,0-1-1,-1 1 1,1-1 0,0 1-1,0-1 1,-1 1 0,1 0 0,0-1-1,-1 1 1,1 0 0,0 0 0,-1-1-1,1 1 1,-1 0 0,1 0 0,-1 0-1,0 0 1,1 0 0,-1-1 0,0 1-1,0 0 1,1 0 0,-1 0 0,0 0-1,0 0 1,0 0 0,0 0 0,0 0-1,-1 2 1,0 36 324,0-18-195,1 0 0,4 29 1,-3-43-137,1 0 1,0 0-1,0 0 1,0-1 0,1 1-1,0-1 1,0 1 0,0-1-1,1 0 1,0 0 0,5 6-1,12 9 13,41 32-1,-48-42-22,0-1 0,-1 2 1,-1 0-1,1 0 0,-2 1 1,0 1-1,0-1 0,12 25 1,-21-36 20,-1 1-1,0-1 1,0 0 0,0 1 0,0 0 0,0-1 0,0 1-1,-1 0 1,0-1 0,1 1 0,-1 0 0,0-1 0,0 1 0,0 0-1,-1 0 1,1-1 0,-1 1 0,1 0 0,-1-1 0,0 1-1,0 0 1,0-1 0,0 0 0,0 1 0,-1-1 0,1 0-1,-1 1 1,0-1 0,0 0 0,1 0 0,-1 0 0,0 0 0,-1-1-1,1 1 1,0-1 0,0 1 0,-1-1 0,1 0 0,-1 0-1,1 0 1,-1 0 0,0 0 0,-3 0 0,-15 5 65,1-2 0,-1-1 0,0 0 0,-32-1 0,41-2-66,-25 2-6,-5 0 0,-60-4 0,92 1 0,-1 0 0,1-1 0,0 0 0,0 0 0,0-1 0,1-1 0,-1 1 0,1-2 0,0 1 0,0-1 0,-11-8 0,16 10 0,1 0 0,0 0 0,-1 0 0,1 0 0,1-1 0,-1 1 0,1-1 0,-1 0 0,1 0 0,0 0 0,0 0 0,1 0 0,-1 0 0,1 0 0,0-1 0,0 1 0,0 0 0,1-1 0,-1 1 0,1 0 0,0-1 0,0 1 0,1-1 0,-1 1 0,1-1 0,0 1 0,1 0 0,-1 0 0,0 0 0,1-1 0,4-5 0,1-2 0,0 0 0,1 1 0,0 0 0,1 1 0,0-1 0,1 2 0,0-1 0,22-15 0,1 4-147,2 1-1,0 1 1,1 3-1,57-20 1,160-31-2442,-13 3-2141,-152 33-6624</inkml:trace>
</inkml:ink>
</file>

<file path=ppt/ink/ink2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9:32.876"/>
    </inkml:context>
    <inkml:brush xml:id="br0">
      <inkml:brushProperty name="width" value="0.025" units="cm"/>
      <inkml:brushProperty name="height" value="0.025" units="cm"/>
    </inkml:brush>
  </inkml:definitions>
  <inkml:trace contextRef="#ctx0" brushRef="#br0">8955 799 3395,'-265'-43'329,"-664"-87"2252,88 65-2212,-3 77-135,-103 95-214,738-70-11,3 8 1,-301 109-1,304-71 1,3 8 0,5 9 0,5 8 0,4 9 0,-229 187-1,194-115-31,7 10-1,10 9 0,-272 356 0,325-359-35,9 7 1,10 5-1,10 7 0,-135 339 1,-66 429-1484,67 22 1304,36 60 174,174-748 148,-7 439 0,53-539-85,36 265 0,-14-339 0,7-2 0,79 246 0,-9-130 12,11-5 1,147 251-1,-210-428-69,4-2 0,3-2-1,85 96 1,-108-142 13,2-1-1,1-2 1,1-2 0,2-1-1,1-2 1,1-1 0,1-2-1,0-2 1,52 18-1,-26-18 52,2-2-1,0-4 0,1-2 1,118 5-1,-33-15 37,163-16 0,-138-6-13,-2-8 1,0-7-1,221-74 0,-176 30 3,-3-9-1,216-121 1,619-432 942,-46-73 400,-893 629-1296,753-567 1307,-36-49-898,-66-67-373,-544 507 17,223-337 0,-223 250 644,-14-10 0,-17-8 0,-15-9 0,182-567 1,-285 696-432,62-384 1,-109 436-329,-8-1 0,-11-312 0,-16 389-12,-4 0 1,-5 1 0,-6 2 0,-4 0 0,-5 1 0,-6 2 0,-4 2 0,-4 2-1,-121-197 1,105 212-26,-3 1-1,-4 4 1,-3 4 0,-5 2-1,-3 4 1,-3 3 0,-3 4-1,-3 4 1,-3 4-1,-156-77 1,113 78-15,-3 6-1,-2 6 1,-2 6 0,-2 6-1,-181-21 1,120 36-12,-1 8 0,0 10 0,-251 26 0,260 1 48,0 9 1,-371 113-1,305-54-1175,-384 192 0,314-113-2632,7-1-3449</inkml:trace>
</inkml:ink>
</file>

<file path=ppt/ink/ink2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9:56.718"/>
    </inkml:context>
    <inkml:brush xml:id="br0">
      <inkml:brushProperty name="width" value="0.025" units="cm"/>
      <inkml:brushProperty name="height" value="0.025" units="cm"/>
    </inkml:brush>
  </inkml:definitions>
  <inkml:trace contextRef="#ctx0" brushRef="#br0">0 247 5605,'0'0'3775,"4"10"-3183,-2-5-517,-1-2-27,0 0 0,0-1 0,0 1 1,0 0-1,1-1 0,-1 1 1,1-1-1,-1 0 0,1 1 0,0-1 1,0 0-1,0 0 0,0 0 1,0 0-1,0-1 0,1 1 0,-1-1 1,1 1-1,-1-1 0,1 0 0,-1 0 1,1 0-1,4 1 0,75 12 699,1-3 0,96 0 1,169-16 45,-324 4-715,710-56 1896,-147 7-1082,664 21 512,-405 17-1313,569-34 117,1485-34 993,-2715 77-1139,1560-49 987,-1657 46-429,-68 3-1387,-58 1-3912,8 2-1989</inkml:trace>
</inkml:ink>
</file>

<file path=ppt/ink/ink2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0:01.758"/>
    </inkml:context>
    <inkml:brush xml:id="br0">
      <inkml:brushProperty name="width" value="0.025" units="cm"/>
      <inkml:brushProperty name="height" value="0.025" units="cm"/>
    </inkml:brush>
  </inkml:definitions>
  <inkml:trace contextRef="#ctx0" brushRef="#br0">2325 210 3459,'-127'-50'1963,"43"15"-1543,-1 4 1,-168-38 0,192 59 460,-1 2 0,-85 1 0,116 8-906,0 2-1,0 0 1,0 2 0,1 2 0,-1 0-1,-48 20 1,-8 13 280,2 3 1,2 3-1,2 5 0,-92 74 1,70-39-47,5 4 1,-126 147 0,184-189-206,3 1-1,1 1 1,3 2 0,2 2 0,-38 90-1,56-112-1,2 0-1,2 1 0,0-1 0,2 2 1,2-1-1,1 1 0,2 0 0,1 0 1,1-1-1,3 1 0,10 61 0,-5-66-1,1 1-1,1-2 0,1 1 1,1-2-1,2 0 1,1 0-1,29 38 0,-19-33 0,2 0 0,2-3-1,1 0 1,0-2-1,37 25 1,-4-11 1,3-2 1,1-3-1,1-3 1,2-4-1,127 37 0,-54-31 29,1-6-1,1-7 0,1-6 0,191-3 0,591-64 1920,-879 47-1720,813-97 815,-719 75-1026,-2-6 0,-2-6 0,266-113 0,-375 138 6,-1-2 0,0-1 0,-1-1 0,-1-2-1,-1 0 1,42-40 0,-60 50 61,0 0 0,0-1 0,-1 0 0,-1 0 0,1 0 0,-1-1 0,-1 0 0,0 0 0,-1-1 0,0 1 0,-1-1 0,0 0 0,0 0-1,-2 0 1,1 0 0,-2 0 0,1 0 0,-2-1 0,1 1 0,-2 0 0,-2-13 0,-2 5 103,0 0 0,-2 0-1,0 1 1,-1 0 0,-1 0 0,-19-27 0,-85-97 998,36 57-853,-4 5 0,-3 3 0,-4 3-1,-105-66 1,76 66-170,-3 6-1,-4 5 1,-135-49 0,89 53-599,-3 7 0,-2 8 0,-1 7 1,-2 9-1,-320-12 0,57 53-5275,221 14 737</inkml:trace>
</inkml:ink>
</file>

<file path=ppt/ink/ink2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0:06.808"/>
    </inkml:context>
    <inkml:brush xml:id="br0">
      <inkml:brushProperty name="width" value="0.025" units="cm"/>
      <inkml:brushProperty name="height" value="0.025" units="cm"/>
    </inkml:brush>
  </inkml:definitions>
  <inkml:trace contextRef="#ctx0" brushRef="#br0">3573 500 9417,'-1162'-180'3881,"1153"179"-3861,-1240-75 2453,1213 75-2388,0 2-1,0 2 1,0 1 0,0 2-1,0 2 1,1 0 0,1 3 0,0 1-1,0 1 1,1 2 0,1 1-1,0 2 1,1 1 0,-34 28-1,3 10-400,2 2 0,3 3 0,3 2-1,3 3 1,2 1 0,4 3-1,-38 80 1,59-101 353,3 0 0,2 2 1,2 0-1,-17 92 0,20-57 45,5 1 0,2 101 0,7-173-80,0 1-1,2-1 0,-1 0 0,2 0 0,0 0 1,1 0-1,1 0 0,6 15 0,-6-22-22,0-1-1,0 0 1,0 0 0,1 0-1,0 0 1,0-1 0,1 0-1,0 0 1,0-1 0,1 0-1,0 0 1,0-1 0,0 0-1,18 7 1,33 10-19,1-2 0,1-4 0,79 12-1,-28-6 314,106 26-67,484 95-16,-498-111-244,304 8 0,-276-42 117,280-38-1,222-86 347,-605 97-212,-2-5 0,-1-5 0,-2-6 0,-2-6 0,165-93 0,-220 103-25,-1-2 1,-3-3 0,-1-2-1,-3-3 1,-2-3-1,-2-3 1,-3-1 0,-3-3-1,-2-2 1,56-99-1,-79 115-85,-1 0-1,-3-1 1,-2-1-1,-2 0 1,15-86-1,-26 111-57,-2 0 0,-1-1 1,-1 1-1,-1 0 0,-1-1 0,-1 1 0,-1 0 0,-2-1 0,0 2 0,-1-1 0,-1 1 1,-2 0-1,0 0 0,-14-24 0,4 19 120,-2 1 0,0 1 1,-2 0-1,0 2 0,-2 1 0,-1 1 0,0 1 1,-2 1-1,0 2 0,-1 0 0,-62-25 0,29 18-108,-2 2-1,-1 4 1,0 2 0,-1 4-1,-74-7 1,51 13-902,-1 3 1,0 4 0,0 4-1,1 4 1,-171 38 0,-16 31-4009</inkml:trace>
</inkml:ink>
</file>

<file path=ppt/ink/ink2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0:11.748"/>
    </inkml:context>
    <inkml:brush xml:id="br0">
      <inkml:brushProperty name="width" value="0.025" units="cm"/>
      <inkml:brushProperty name="height" value="0.025" units="cm"/>
    </inkml:brush>
  </inkml:definitions>
  <inkml:trace contextRef="#ctx0" brushRef="#br0">0 104 13741,'0'0'1068,"10"1"-1148,349-19-121,-257 7 1360,1 5 1,201 14-1,-157 7-896,0-7 0,1-6 0,188-22 0,768-10-49,-815 31 10,268 39 312,-167-5-288,-282-31-213,174-14 0,92-45 38,-215 28 790,295-13 1335,-480 40-816,-2 1-1280,-1 1 0,1 2 1,0 1-1,-35 10 0,-110 45-8,84-27-64,-67 20-12,-2-7-1,-3-7 0,0-6 0,-306 20 0,267-47-17,-361-35 0,337 3-220,-1 10-1,0 10 1,-229 23 0,-1222 55 76,1674-70-186,7 3 177,13 5-37,70 22 90,2-3 0,2-5-1,0-3 1,170 15 0,-68-24-191,257-18 0,-205-15 337,298-64 1,235-95 102,-541 121-135,-225 56 164,19-5 1059,-29 5-550,-18 2-205,-86 7 391,1 5 0,-174 41 0,111-18-407,103-24-542,22-4-78,-61 17 0,90-16 616,9-6-422,-1 0-1,1-1 0,-1 1 1,0 0-1,1-1 1,-1 1-1,1-1 1,-1 1-1,0-1 1,0 1-1,1-1 1,-1 0-1,0 1 1,0-1-1,1 0 0,-1 1 1,0-1-1,0 0 1,0 0-1,0 0 1,1 0-1,-1 0 1,-1 0-1,-8 2-3,1 0 0,0 0 1,0 1-1,0 0 0,0 0 0,0 1 0,1 0 0,-13 9 0,-21 8-815,24-12 504,-7 3-4488,-4-10-5210,-6-11 551</inkml:trace>
</inkml:ink>
</file>

<file path=ppt/ink/ink2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0:18.222"/>
    </inkml:context>
    <inkml:brush xml:id="br0">
      <inkml:brushProperty name="width" value="0.025" units="cm"/>
      <inkml:brushProperty name="height" value="0.025" units="cm"/>
    </inkml:brush>
  </inkml:definitions>
  <inkml:trace contextRef="#ctx0" brushRef="#br0">1 352 10634,'0'0'1068,"8"-3"-876,217-45 972,11-3-225,-177 34-734,1 2 0,1 3 0,0 3 0,94-3 0,84 14 746,616-29 143,-663 11-694,369 19 1,-358-1-176,333-40 0,54-2-195,-180 61 28,-1 0 17,-271-21 246,272 34-1,-150 18-61,-130-23-198,1-5 1,188 9-1,-227-33-35,0-4-1,0-4 0,141-30 1,-8-16 23,-73 15 4,268-33-1,55 57 18,20-3-1,-437 12-35,136-6 229,-175 13-154,0 0-1,0 1 0,0 1 1,0 0-1,-1 2 0,0 0 1,35 15-1,-46-16-238,0-1 0,0-1 1,0 1-1,0-1 0,0 0 0,1-1 0,-1 0 1,1 0-1,7 0 0,-7-2-390,-1 0-1,0 0 1,0 0 0,0-1 0,0 0-1,0 0 1,0-1 0,0 0 0,-1 0-1,1 0 1,-1-1 0,0 0 0,0-1-1,6-5 1,23-23-5032</inkml:trace>
</inkml:ink>
</file>

<file path=ppt/ink/ink2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16.003"/>
    </inkml:context>
    <inkml:brush xml:id="br0">
      <inkml:brushProperty name="width" value="0.025" units="cm"/>
      <inkml:brushProperty name="height" value="0.025" units="cm"/>
    </inkml:brush>
  </inkml:definitions>
  <inkml:trace contextRef="#ctx0" brushRef="#br0">1 407 7335,'11'0'1521,"364"6"-696,506-19-1116,68-86 355,56-6 566,818 8 300,-338 24 1861,-1393 67-2639,301-13 299,-359 20-488,-34-1 19,0 0 1,1 0 0,-1-1-1,0 1 1,1 0-1,-1 0 1,0 0-1,1 0 1,-1 0-1,0 1 1,1-1-1,-1 0 1,0 0-1,1 0 1,-1 0 0,0 0-1,0 0 1,1 0-1,-1 1 1,0-1-1,0 0 1,1 0-1,-1 0 1,0 1-1,0-1 1,1 0-1,-1 0 1,0 0 0,0 1-1,0-1 1,0 0-1,1 1 1,-1-1-1,0 0 1,0 0-1,0 1 1,0-1-1,0 0 1,0 1-1,0-1 1,0 0 0,0 1-1,0-1 1,0 0-1,0 1 1,0-1-1,0 1 1,-10 10-1505,-26 4-1521</inkml:trace>
</inkml:ink>
</file>

<file path=ppt/ink/ink2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28.848"/>
    </inkml:context>
    <inkml:brush xml:id="br0">
      <inkml:brushProperty name="width" value="0.025" units="cm"/>
      <inkml:brushProperty name="height" value="0.025" units="cm"/>
    </inkml:brush>
  </inkml:definitions>
  <inkml:trace contextRef="#ctx0" brushRef="#br0">460 357 6598,'12'-5'160,"23"-6"237,0 0-1,1 3 1,59-8-1,690-13 1814,996-65 259,11 0-1527,-314 106-85,-925-3-475,799-49-73,-1218 32-261,-50 5-1,0-4-1,113-24 0,-189 26 115,-18 1-110,-19-1-108,-429-1-64,298 7 141,-1313 73-56,1270-59 40,-4230 379-1996,2610-126-2935,1491-214 2050</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3.619"/>
    </inkml:context>
    <inkml:brush xml:id="br0">
      <inkml:brushProperty name="width" value="0.025" units="cm"/>
      <inkml:brushProperty name="height" value="0.025" units="cm"/>
    </inkml:brush>
  </inkml:definitions>
  <inkml:trace contextRef="#ctx0" brushRef="#br0">285 61 23158,'0'0'5162,"-12"-10"-2327,-40-29-1463,49 38-1362,0-1 1,0 0 0,-1 1 0,1 0-1,0 0 1,-1 0 0,1 0-1,0 0 1,-1 1 0,1-1 0,-1 1-1,1 0 1,-1 0 0,1 1-1,-1-1 1,1 1 0,-1-1-1,1 1 1,0 0 0,-1 0 0,1 1-1,0-1 1,0 1 0,0-1-1,0 1 1,0 0 0,-5 4 0,-3 4-23,0 0 1,1 1-1,0 0 1,-14 22-1,19-26 10,-2 2 2,1-1 0,0 0 0,0 0 0,1 0 0,0 1 0,1 0 0,0 0 0,-5 16 0,9-24 0,0-1 0,0 1 0,0-1 0,0 0 0,0 1 0,0-1 0,1 1 0,-1-1 0,0 0 0,0 1 0,0-1 0,1 0 0,-1 1 0,0-1 0,0 0 0,1 1 0,-1-1 0,0 0 0,1 0 0,-1 1 0,0-1 0,1 0 0,-1 0 0,1 0 0,-1 1 0,0-1 0,1 0 0,-1 0 0,1 0 0,-1 0 0,0 0 0,1 0 0,-1 0 0,1 0 0,-1 0 0,1 0 0,-1 0 0,0 0 0,1-1 0,21-1 0,-22 2 0,101-30-283,-82 23 191,0 1-1,0 0 0,0 1 0,0 1 0,1 1 1,0 1-1,33 0 0,-52 2 105,0 1 0,0-1-1,0 0 1,0 1 0,0-1 0,0 1-1,0-1 1,0 1 0,-1 0 0,1-1-1,0 1 1,0 0 0,0 0 0,-1-1-1,1 1 1,0 0 0,-1 0 0,1 0-1,-1 0 1,1 0 0,-1 0 0,1 0-1,-1 0 1,0 0 0,0 0 0,1 0-1,-1 0 1,0 0 0,0 0 0,0 0-1,0 0 1,0 0 0,0 0 0,-1 2-1,-7 39 576,2-30-583,0 1 1,-1-1-1,0-1 0,-1 0 0,-1 0 0,1 0 0,-13 10 1,16-15-6,0-1 1,-1 0-1,0-1 1,0 0 0,0 0-1,0 0 1,0 0-1,-1-1 1,0 0-1,1-1 1,-1 1 0,0-1-1,-1 0 1,1-1-1,-7 1 1,13-2-52,0 0 1,0 0-1,0-1 1,0 1-1,0 0 0,1 0 1,-1 0-1,0-1 0,0 1 1,0-1-1,0 1 1,1 0-1,-1-1 0,0 1 1,1-1-1,-1 0 1,0 1-1,1-1 0,-1 0 1,1 1-1,-1-1 1,0 0-1,1 1 0,0-1 1,-1 0-1,1 0 0,0 0 1,-1 0-1,1 1 1,0-1-1,0 0 0,0 0 1,-1 0-1,1 0 1,0 0-1,0 0 0,0 1 1,1-1-1,-1 0 0,0 0 1,0 0-1,0 0 1,1 0-1,-1 1 0,1-2 1,0-3-552,0 1 0,1-1 0,-1 1 1,1 0-1,0-1 0,0 1 0,1 0 0,2-4 1,21-18-7027,7-4-4201</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06.746"/>
    </inkml:context>
    <inkml:brush xml:id="br0">
      <inkml:brushProperty name="width" value="0.025" units="cm"/>
      <inkml:brushProperty name="height" value="0.025" units="cm"/>
    </inkml:brush>
  </inkml:definitions>
  <inkml:trace contextRef="#ctx0" brushRef="#br0">4851 428 6790,'-64'-10'1591,"1"-2"-1,-120-40 0,108 23-1239,-138-76-1,162 77-456,-1 2 0,-1 2 0,-1 2 0,0 3 0,-2 2 0,0 2 0,-108-13-1,-921-8 1229,965 41-691,1 5 0,0 6 1,-198 52-1,-335 140 646,565-178-869,44-15-82,-601 239 816,602-233-684,1 2 0,1 2-1,1 1 1,2 2 0,0 2 0,2 1 0,-45 52-1,60-59-214,1 2-1,1 0 0,1 1 0,2 1 0,1 0 0,0 1 0,3 0 0,0 1 0,2 1 1,1-1-1,-7 61 0,12-67-54,2 1 1,0-1 0,2 0-1,1 0 1,1 0 0,0 0-1,2 0 1,9 25 0,-7-30-6,2 0 0,0 0 0,1 0 0,1-1 0,1-1 0,0 0 0,1-1 0,1 0 0,27 24 0,12 4 17,2-3 1,1-2-1,2-2 1,71 32-1,260 99 67,-372-161-67,279 105 117,527 124 0,-561-183-48,1-11 1,377 10 0,-450-48-27,0-8-1,0-8 1,304-59 0,-297 22 113,362-142 0,157-155 28,-585 272-119,237-179 0,-307 203 4,-2-3 0,-3-2 0,-2-2 1,-2-3-1,66-101 0,-101 134-45,-2-1-1,0-1 1,-2 0 0,-2-1-1,0 0 1,-2-1 0,-1 0-1,-2 0 1,4-44 0,-9 52 14,-1 0 1,0 0 0,-2 0 0,-1 0-1,-1 0 1,0 1 0,-2-1 0,-1 1-1,0 1 1,-2-1 0,-1 1 0,0 1-1,-23-34 1,7 20 94,-2 2 0,0 1-1,-3 2 1,0 0 0,-2 2 0,-1 2-1,-1 1 1,0 2 0,-68-31 0,23 18 57,-1 4 0,-2 4 0,-149-29 0,104 36 25,-1 5 1,0 6-1,-1 6 1,1 5-1,0 6 1,-211 41-1,155-8-844,1 8 0,3 8-1,-326 150 1,458-183-196,-57 25-1782,36-27-1985,8-16-6127</inkml:trace>
</inkml:ink>
</file>

<file path=ppt/ink/ink2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1.622"/>
    </inkml:context>
    <inkml:brush xml:id="br0">
      <inkml:brushProperty name="width" value="0.025" units="cm"/>
      <inkml:brushProperty name="height" value="0.025" units="cm"/>
    </inkml:brush>
  </inkml:definitions>
  <inkml:trace contextRef="#ctx0" brushRef="#br0">0 835 5349,'9'-3'256,"11"-2"-183,0 0-1,0 1 1,0 1 0,1 1-1,22 0 1,117 9 515,-23-1-421,15-11 1306,-1-7 1,184-38-1,-233 32-567,194-8 1,-233 26-585,0 3 0,0 2-1,0 4 1,81 20 0,22 19 61,87 20-208,-194-55-119,2-3 0,80 4 0,-57-14 33,136-16-1,78-32 22,-109 16-61,298-8 317,-338 35-63,0-7 1,164-34-1,89-73 77,-12-31-145,-151 56-12,-134 57-168,3 5 0,0 5 0,2 4 0,0 5 0,1 5 0,125 2 0,218-7-16,-5-42 12,-364 42-48,253-46 4,-241 51 114,148-3-1,-186 19-72,1 2-1,-1 3 1,58 16 0,-75-15 28,29-2 180,-167-23 1383,9 16-1589,0 4-1,0 3 1,-128 29-1,-113 10-103,-109-46 101,0-37-71,339 27 12,-110-9-59,-1 10-1,1 9 0,-1 8 1,-215 39-1,108 9 3,-184 29-149,-5-43 89,-232-68 122,645 21-2,-138-6-112,0 10 0,-452 57 0,558-35 157,-20 4 37,-259 11-1,546-14-1262,819 36 730,-133-11 119,-150-4 391,150 12 76,-141-13 231,-462-40-159,235-28 0,1179-244 1222,-1243 191-1802,-285 63-2766,177-2 0,-189 18-2345</inkml:trace>
</inkml:ink>
</file>

<file path=ppt/ink/ink2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11.105"/>
    </inkml:context>
    <inkml:brush xml:id="br0">
      <inkml:brushProperty name="width" value="0.025" units="cm"/>
      <inkml:brushProperty name="height" value="0.025" units="cm"/>
    </inkml:brush>
  </inkml:definitions>
  <inkml:trace contextRef="#ctx0" brushRef="#br0">389 388 11275,'-10'1'1745,"-62"7"791,71-8-2344,12 0 102,412 5 4917,547-18-4763,-592-18 2564,500-28-3099,-643 51-1,304-50 0,-347 24 173,-192 34-76,1 0 0,-1 0 0,0 0 0,1 0 0,-1 0 0,1 0 0,-1 0-1,1 0 1,-1 0 0,0 0 0,1 0 0,-1-1 0,1 1 0,-1 0 0,0 0 0,1 0 0,-1 0 0,0-1-1,1 1 1,-1 0 0,0-1 0,1 1 0,-1 0 0,0 0 0,0-1 0,1 1 0,-1 0 0,0-1 0,0 1-1,1-1 1,-1 1 0,0 0 0,0-1 0,0 0 0,-10-11 146,-30-12-222,35 21 9,-46-21-5,-1 1 0,-2 3 0,0 3 0,-1 1 0,0 3 0,-107-10-1,-349 8 142,462 15-93,-522 45 313,2 46 93,76-9-226,97-31-155,-343 57 412,722-105-439,12-3 9,1 0 0,0 0 0,0 1 0,-1 0 0,1 0 0,0 0-1,0 0 1,0 1 0,0-1 0,0 1 0,0 0 0,-6 5 0,10-7-16,1 1 0,-1 0 1,0 0-1,1-1 0,-1 1 1,1 0-1,-1-1 1,1 1-1,-1 0 0,1-1 1,0 1-1,-1-1 0,1 1 1,0-1-1,-1 1 1,1-1-1,0 1 0,0-1 1,-1 0-1,1 1 0,0-1 1,0 0-1,0 0 1,-1 0-1,1 0 0,0 0 1,0 0-1,0 0 0,1 0 1,1 1-42,74 14-48,1-3 0,123 4 0,163-19 84,-310 1 18,904-88 290,-493 35-3,-39 16-223,525 19 0,-418 72-1762,-317-25-5272,-66-13-7705</inkml:trace>
</inkml:ink>
</file>

<file path=ppt/ink/ink2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2.055"/>
    </inkml:context>
    <inkml:brush xml:id="br0">
      <inkml:brushProperty name="width" value="0.025" units="cm"/>
      <inkml:brushProperty name="height" value="0.025" units="cm"/>
    </inkml:brush>
  </inkml:definitions>
  <inkml:trace contextRef="#ctx0" brushRef="#br0">1 141 5733,'27'-47'8882,"12"-2"-5926,-36 45-2860,0 0 1,1 0-1,-1 1 1,1 0-1,0 0 1,0 0-1,0 0 1,0 1-1,1-1 1,-1 1-1,1 0 1,-1 0-1,1 1 1,0 0-1,0-1 0,-1 1 1,1 1-1,0-1 1,0 1-1,0 0 1,6 1-1,-10-1-87,0 1 0,0-1 0,0 1 0,-1-1 0,1 1 0,0 0 0,-1-1 0,1 1 0,0 0 0,-1 0-1,1 0 1,-1-1 0,0 1 0,1 0 0,-1 0 0,1 0 0,-1 0 0,0 0 0,0 0 0,0 0 0,1 0 0,-1 0 0,0 0 0,0-1-1,0 1 1,-1 0 0,1 2 0,-3 29 403,-3-14-232,-1 1-1,0-1 1,-1 0 0,-1-1-1,0 0 1,-19 24-1,16-23-69,0 0 0,1 0 0,1 2 0,1-1 0,-8 26 0,16-43-86,0 0 0,0 0 0,0 0 0,1 0 0,-1 0 0,1 0 0,-1 0 0,1 0 0,0 0 0,0 0 0,0 0 0,0 0 0,0 0 0,1 0 0,-1 1 0,0-1 0,1 0 0,0 0 0,-1 0 0,1-1 0,0 1 0,0 0 0,0 0 0,0 0 0,1-1 0,-1 1 0,0 0 0,1-1 0,-1 1 0,1-1 0,-1 0 0,1 1 0,2 0 0,4 1 17,0-1 0,0 0-1,-1-1 1,1 1 0,0-2 0,0 1-1,13-2 1,-9 1-153,0-1 0,-1 0 0,1 0 0,14-5 0,-21 4-378,-1 1-1,1-1 0,-1 0 1,0 0-1,0 0 1,0 0-1,0-1 0,4-3 1,-7 5 274,-1 1-1,1 0 1,-1-1 0,0 1 0,1-1 0,-1 1 0,0-1 0,0 1-1,1-1 1,-1 1 0,0 0 0,0-1 0,1 0 0,-1 1 0,0-1-1,0 1 1,0-1 0,0 1 0,0-1 0,0 1 0,0-1 0,0 1-1,0-1 1,0 1 0,0-1 0,0 1 0,-1-1 0,1 1-1,0-1 1,0 1 0,-1-1 0,1 1 0,0-1 0,0 1 0,-1-1-1,1 1 1,0-1 0,-1 1 0,1 0 0,-1-1 0,1 1 0,0 0-1,-1-1 1,1 1 0,-1 0 0,0-1 0,-16-7-4413</inkml:trace>
</inkml:ink>
</file>

<file path=ppt/ink/ink2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2.394"/>
    </inkml:context>
    <inkml:brush xml:id="br0">
      <inkml:brushProperty name="width" value="0.025" units="cm"/>
      <inkml:brushProperty name="height" value="0.025" units="cm"/>
    </inkml:brush>
  </inkml:definitions>
  <inkml:trace contextRef="#ctx0" brushRef="#br0">60 168 3812,'0'0'5477,"-48"-28"-3139,39 22-192,6 4 1634,9 2-3652,9 0 160,6 0-96,7 0-96,8 0 0,2-3-32,6-6-896,2-8-1443,-6-2-1024,-3-2-1377,-7 2-1474</inkml:trace>
  <inkml:trace contextRef="#ctx0" brushRef="#br0" timeOffset="1">388 1 8456,'0'0'6726,"-21"68"-5188,9-42-481,4 2-192,1-4-97,3-2-287,4-4-257,0-6-160,5-6-64,11-6-32,4-2-897,2-15-768,-2-8-1891,-1-3-2241</inkml:trace>
</inkml:ink>
</file>

<file path=ppt/ink/ink2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2.752"/>
    </inkml:context>
    <inkml:brush xml:id="br0">
      <inkml:brushProperty name="width" value="0.025" units="cm"/>
      <inkml:brushProperty name="height" value="0.025" units="cm"/>
    </inkml:brush>
  </inkml:definitions>
  <inkml:trace contextRef="#ctx0" brushRef="#br0">28 121 11403,'0'0'1815,"-4"8"-112,1-2-1336,0 0-24,0-1-1,0 1 0,1 0 0,0 0 1,0 0-1,0 0 0,1 0 0,0 1 1,0 8-1,1-14-313,1-1 1,-1 1-1,1-1 1,0 0-1,-1 1 0,1-1 1,-1 0-1,1 1 1,0-1-1,0 0 0,-1 0 1,1 0-1,0 0 0,-1 0 1,1 0-1,0 0 1,-1 0-1,1 0 0,0 0 1,0 0-1,-1 0 1,1 0-1,0 0 0,-1-1 1,1 1-1,0-1 0,22-5 171,-9-2-157,-1 0 1,0-1-1,-1 0 1,0-1-1,0 0 1,-1-1-1,0 0 1,-1-1-1,-1 0 1,0-1-1,0 0 1,-1 0-1,9-22 1,-16 34-32,-1 0 0,0 0 0,1 0 1,-1 0-1,0-1 0,0 1 1,1 0-1,-1 0 0,0 0 0,0 0 1,0 0-1,0 0 0,0 0 1,-1 0-1,1 0 0,0 0 0,0 0 1,-1 0-1,0-2 0,1 3 10,-1 0 1,1-1-1,-1 1 0,1 0 0,-1 0 1,1-1-1,-1 1 0,1 0 0,-1 0 0,0 0 1,1 0-1,-1 0 0,1 0 0,-1 0 1,1 0-1,-1 0 0,0 0 0,1 0 1,-1 0-1,1 0 0,-1 0 0,1 1 0,-1-1 1,0 1-1,-4 1 53,1 0 1,-1 0-1,1 1 0,0 0 1,0 0-1,0 0 0,-3 4 1,-8 10 0,1 0 0,1 2 0,1-1 0,-16 33 0,21-38 57,1 0 1,1 1-1,1-1 0,0 1 1,0 0-1,1 1 0,1-1 0,0 16 1,1-29-124,1 1 1,0-1-1,0 0 0,0 1 1,1-1-1,-1 0 1,0 0-1,0 0 1,1 1-1,-1-1 1,0 0-1,1 0 0,-1 0 1,1 0-1,0 0 1,-1 1-1,1-1 1,0 0-1,0-1 0,0 1 1,-1 0-1,1 0 1,0 0-1,0 0 1,2 1-1,0-2 6,-1 1-1,0-1 1,1 1 0,-1-1-1,0 0 1,1 0 0,-1 0-1,0 0 1,1 0 0,-1 0-1,0 0 1,5-2 0,1-1 32,0 1 0,0-2 0,0 1 0,-1-1 0,1 0 0,12-10 0,-12 7-208,0 0 0,-1 0 0,-1-1 0,1 1 0,-1-2 0,0 1 0,-1-1 0,0 0 0,5-11 0,-7 12-638,-1 0 1,0 1 0,0-1 0,-1 0 0,0 0 0,0 0 0,-1 0-1,0 0 1,0 0 0,-1 0 0,0 0 0,-4-11 0,-8-17-4590</inkml:trace>
</inkml:ink>
</file>

<file path=ppt/ink/ink2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3.095"/>
    </inkml:context>
    <inkml:brush xml:id="br0">
      <inkml:brushProperty name="width" value="0.025" units="cm"/>
      <inkml:brushProperty name="height" value="0.025" units="cm"/>
    </inkml:brush>
  </inkml:definitions>
  <inkml:trace contextRef="#ctx0" brushRef="#br0">1 73 9513,'0'0'7335,"56"-2"-10122,-34 2-3875</inkml:trace>
  <inkml:trace contextRef="#ctx0" brushRef="#br0" timeOffset="1">289 1 12075,'0'0'1282,"-30"58"1216,12-21-384,1 2-705,2 4 353,3-1-225,4-5-672,7-3-576,1-7-225,7-7-64,10-4-801,1-11-1858,-4-5-1665,-4-5-4836</inkml:trace>
</inkml:ink>
</file>

<file path=ppt/ink/ink2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3.579"/>
    </inkml:context>
    <inkml:brush xml:id="br0">
      <inkml:brushProperty name="width" value="0.025" units="cm"/>
      <inkml:brushProperty name="height" value="0.025" units="cm"/>
    </inkml:brush>
  </inkml:definitions>
  <inkml:trace contextRef="#ctx0" brushRef="#br0">1 373 9705,'0'0'11334,"8"-9"-10165,32-32-815,-2-3 0,-3-1 0,-1-1 0,-2-2 0,44-92 0,-92 182-42,2 0-1,2 1 1,2 0-1,1 1 0,-5 86 1,14-128-353,0-1 0,0 0 0,0 1 1,0-1-1,0 0 0,0 1 0,1-1 0,-1 0 1,0 0-1,1 1 0,-1-1 0,1 0 0,-1 0 1,1 0-1,-1 1 0,1-1 0,0 0 0,0 0 1,0 0-1,0 0 0,-1 0 0,1 0 0,0-1 1,0 1-1,1 0 0,-1 0 0,0-1 0,0 1 0,0-1 1,0 1-1,1-1 0,-1 1 0,3-1 0,-2 1-376,1-1-1,-1-1 0,1 1 0,-1 0 0,1-1 0,-1 1 1,1-1-1,-1 0 0,0 1 0,1-1 0,-1 0 0,0-1 1,1 1-1,-1 0 0,0-1 0,0 1 0,0-1 0,1-1 1,21-23-7233</inkml:trace>
</inkml:ink>
</file>

<file path=ppt/ink/ink2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3.935"/>
    </inkml:context>
    <inkml:brush xml:id="br0">
      <inkml:brushProperty name="width" value="0.025" units="cm"/>
      <inkml:brushProperty name="height" value="0.025" units="cm"/>
    </inkml:brush>
  </inkml:definitions>
  <inkml:trace contextRef="#ctx0" brushRef="#br0">0 1 11499,'0'0'10826,"3"50"-9865,7-44-609,5-3-288,9-3-64,3 0-1761,2-4-2467,2-11-3972</inkml:trace>
</inkml:ink>
</file>

<file path=ppt/ink/ink2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4.400"/>
    </inkml:context>
    <inkml:brush xml:id="br0">
      <inkml:brushProperty name="width" value="0.025" units="cm"/>
      <inkml:brushProperty name="height" value="0.025" units="cm"/>
    </inkml:brush>
  </inkml:definitions>
  <inkml:trace contextRef="#ctx0" brushRef="#br0">73 71 7271,'0'0'10287,"8"-9"-9625,-8 8-663,4-3 124,-1-1 1,1 0 0,0 1-1,0 0 1,0 0 0,1 0-1,-1 1 1,1-1-1,0 1 1,0 0 0,0 0-1,1 1 1,-1 0 0,0-1-1,1 2 1,0-1 0,-1 1-1,1 0 1,10-1 0,-15 2-101,1 0 1,-1 0 0,1 0 0,-1 0 0,1 0 0,-1 0-1,1 0 1,-1 1 0,1-1 0,-1 1 0,0-1-1,1 1 1,-1-1 0,1 1 0,-1 0 0,0 0 0,0-1-1,1 1 1,-1 0 0,0 0 0,0 0 0,0 0-1,1 3 1,-1-2 44,0 0-1,-1 0 0,0 0 0,1 0 1,-1 0-1,0 0 0,0 0 1,0 1-1,0-1 0,-1 0 1,1 0-1,0 0 0,-1 0 0,0 0 1,1 0-1,-1 0 0,-2 3 1,-2 5 295,-1-1 0,1 0 0,-2 0 0,1 0 0,-1-1 0,-15 14 0,-55 42 1939,51-44-1156,36-28-1330,0 1 1,0 0-1,0 0 0,1 1 0,0 1 1,0 0-1,1 0 0,-1 1 0,1 1 0,0 0 1,0 0-1,0 1 0,13 0 0,-24 2 177,0 0-1,0 0 1,0 1-1,0-1 1,0 0 0,0 0-1,0 1 1,-1-1-1,1 1 1,0-1 0,0 1-1,0-1 1,0 1-1,-1-1 1,1 1-1,0 0 1,0-1 0,-1 1-1,1 0 1,-1 0-1,1-1 1,-1 1 0,1 0-1,-1 0 1,1 1-1,7 33-20,-11 35 623,1-64-424,0 0 0,0 0 0,-1 0 0,0 0 0,0 0 0,0-1 0,-1 0 0,1 1 0,-1-1 1,-1 0-1,1-1 0,-1 1 0,1-1 0,-1 0 0,0 0 0,-1-1 0,-7 5 0,1-1 145,-1 0 0,0 0 0,-1-1 0,0-1-1,0 0 1,-21 3 0,31-7-243,0 0 0,0-1 0,0 1-1,0-1 1,1 0 0,-1 0 0,0-1 0,0 1 0,-5-2-1,8 2-114,0-1 1,0 1-1,0-1 0,1 0 0,-1 1 0,0-1 0,0 0 0,0 0 0,1 0 1,-1 0-1,0 0 0,1 1 0,-1-1 0,1 0 0,-1 0 0,1 0 0,-1-1 1,1 1-1,0 0 0,-1 0 0,1 0 0,0 0 0,0 0 0,0 0 0,0 0 1,0 0-1,0-1 0,0 1 0,0 0 0,1 0 0,-1 0 0,0 0 0,1 0 1,-1 0-1,1-2 0,1-1-625,0-1-1,1 0 1,-1 1 0,1 0 0,0 0-1,0 0 1,0 0 0,1 0 0,6-6-1,7-7-2994,8-10-3166</inkml:trace>
</inkml:ink>
</file>

<file path=ppt/ink/ink2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4.743"/>
    </inkml:context>
    <inkml:brush xml:id="br0">
      <inkml:brushProperty name="width" value="0.025" units="cm"/>
      <inkml:brushProperty name="height" value="0.025" units="cm"/>
    </inkml:brush>
  </inkml:definitions>
  <inkml:trace contextRef="#ctx0" brushRef="#br0">121 1 13389,'0'0'12806,"-9"13"-12672,7-10-144,-63 100 330,58-91-199,1-1 0,0 1 0,1 1 0,0-1 0,1 1 0,0 0 0,1 0 0,-1 18 0,8-27-275,6-9-451,7-12-1418,-11 9 103,-2-1-1,1 1 0,-1-1 0,4-12 1,1-15-8266</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09.421"/>
    </inkml:context>
    <inkml:brush xml:id="br0">
      <inkml:brushProperty name="width" value="0.025" units="cm"/>
      <inkml:brushProperty name="height" value="0.025" units="cm"/>
    </inkml:brush>
  </inkml:definitions>
  <inkml:trace contextRef="#ctx0" brushRef="#br0">277 0 10410,'0'0'10202,"-4"8"-9295,-31 90 1687,-28 131 0,40-135-2275,-5 0 0,-41 96 0,68-187-483,-14 22-2994,14-25 2898,1 1 0,0-1 1,-1 0-1,1 1 1,-1-1-1,0 0 0,1 1 1,-1-1-1,1 0 1,-1 0-1,1 1 0,-1-1 1,0 0-1,1 0 1,-1 0-1,0 0 0,1 0 1,-1 0-1,0 0 1,1 0-1,-1 0 0,1 0 1,-1 0-1,0 0 0,1-1 1,-1 1-1,1 0 1,-1 0-1,0-1 0,1 1 1,-1 0-1,1-1 1,-1 1-1,1 0 0,-1-1 1,1 1-1,-1-1 1,1 1-1,0-1 0,-1 1 1,1-1-1,0 1 0,-1-2 1,-13-20-11827</inkml:trace>
</inkml:ink>
</file>

<file path=ppt/ink/ink2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5.102"/>
    </inkml:context>
    <inkml:brush xml:id="br0">
      <inkml:brushProperty name="width" value="0.025" units="cm"/>
      <inkml:brushProperty name="height" value="0.025" units="cm"/>
    </inkml:brush>
  </inkml:definitions>
  <inkml:trace contextRef="#ctx0" brushRef="#br0">149 4 13901,'-11'2'2717,"10"-2"-2628,-75 18 4062,72-17-3956,1-1 1,0 1-1,0 0 1,0 0-1,0 1 0,0-1 1,1 1-1,-1-1 1,0 1-1,0 0 1,1 0-1,0 0 1,-1 0-1,1 0 0,0 1 1,0-1-1,0 1 1,0 0-1,0-1 1,1 1-1,-1 0 0,1 0 1,0 0-1,0 0 1,-1 3-1,3-5-188,-1 0 1,1-1-1,0 1 0,0 0 0,-1-1 0,1 1 1,0-1-1,0 0 0,0 1 0,0-1 0,0 0 1,0 1-1,0-1 0,0 0 0,-1 0 0,1 0 1,0 0-1,0 0 0,0 0 0,0 0 0,0 0 1,0 0-1,1 0 0,27-3 205,-8-4-515,0-1 1,0 0 0,20-13 0,19-18-7960,-63 41 2970,-40 28 3778,36-22 1879,-1 0 0,1 0 1,0 1-1,1 0 0,0 0 1,1 1-1,0 0 0,0 0 1,1 0-1,0 1 0,1-1 0,0 1 1,-2 15-1,6-25-453,-1-1 1,0 1-1,1-1 0,-1 1 0,1-1 1,-1 1-1,1-1 0,-1 1 1,1-1-1,-1 1 0,1-1 0,-1 0 1,1 1-1,0-1 0,-1 0 0,1 0 1,0 1-1,-1-1 0,1 0 1,0 0-1,-1 0 0,1 0 0,0 0 1,-1 0-1,1 0 0,0 0 0,-1 0 1,1 0-1,0 0 0,-1 0 1,1-1-1,0 1 0,-1 0 0,1 0 1,-1-1-1,2 0 0,15-7-7022</inkml:trace>
</inkml:ink>
</file>

<file path=ppt/ink/ink2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5.474"/>
    </inkml:context>
    <inkml:brush xml:id="br0">
      <inkml:brushProperty name="width" value="0.025" units="cm"/>
      <inkml:brushProperty name="height" value="0.025" units="cm"/>
    </inkml:brush>
  </inkml:definitions>
  <inkml:trace contextRef="#ctx0" brushRef="#br0">87 48 14318,'0'0'13063,"-6"4"-12962,-11 13-48,12-10 86,18-12 203,-12 4-320,1-1 0,0 0 0,0 0 0,-1 0 0,1 0 0,-1 0 0,0 0 0,0 0-1,0 0 1,0-1 0,0 1 0,0 0 0,0-1 0,-1 1 0,1-5 0,0 6-9,-1 0 0,0 0 0,1 0 1,-1 0-1,0 0 0,0 0 0,0 0 0,0 0 0,0 0 0,0 0 0,0 0 0,0 0 0,0 0 0,-1 0 1,1 0-1,0 0 0,-1 0 0,1 0 0,-1 0 0,1 0 0,-1 0 0,1 0 0,-1 0 0,1 1 0,-1-1 1,0 0-1,0 0 0,1 1 0,-1-1 0,0 0 0,0 1 0,0-1 0,0 1 0,1-1 0,-1 1 0,0-1 1,-2 1-1,-2 0-3,1 0 0,-1 0 0,0 0 1,1 1-1,-1 0 0,1 0 0,-1 0 1,1 1-1,-6 2 0,8-4-19,1 1-1,-1 0 0,1-1 1,0 1-1,0 0 1,-1 0-1,1 0 1,0 0-1,0 0 0,0 0 1,0 0-1,0 0 1,0 0-1,0 1 1,0-1-1,1 0 0,-1 0 1,0 1-1,1-1 1,-1 1-1,1-1 0,-1 1 1,1-1-1,0 1 1,0-1-1,-1 1 1,1-1-1,0 1 0,0-1 1,1 1-1,-1-1 1,1 3-1,-1-3-96,1-1-1,-1 1 0,1 0 1,0-1-1,0 1 1,-1-1-1,1 1 1,0-1-1,0 1 0,-1-1 1,1 0-1,0 1 1,0-1-1,0 0 1,0 1-1,0-1 0,0 0 1,-1 0-1,1 0 1,0 0-1,0 0 1,0 0-1,0 0 1,1-1-1,25-3-3491,-1-12-2888,3-10-7079</inkml:trace>
</inkml:ink>
</file>

<file path=ppt/ink/ink2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38.366"/>
    </inkml:context>
    <inkml:brush xml:id="br0">
      <inkml:brushProperty name="width" value="0.025" units="cm"/>
      <inkml:brushProperty name="height" value="0.025" units="cm"/>
    </inkml:brush>
  </inkml:definitions>
  <inkml:trace contextRef="#ctx0" brushRef="#br0">0 237 5765,'0'0'2953,"8"-3"-2398,8 0-326,0 0 1,0 1-1,-1 1 1,1 0 0,0 1-1,0 1 1,0 1-1,22 4 1,40 5 277,0-4 0,148-4 0,-71-4-176,1771 4 3358,-211-4-2765,43-7-237,-1602 6-638,205-13-36,55-1-122,-736 10-217,-670 10-336,-1392-17-245,1703-9 307,-509-13-1165,243 54 2315,877-14-523,-144 8 143,781-8 103,593-11-76,3350-120 1624,-4358 124-1826,310-12-353,-452 14 169,-9 0 19,1 0-1,-1 0 0,1 0 0,-1 0 1,1 0-1,-1-1 0,1 1 0,-1-1 1,1 0-1,-1 0 0,0-1 0,1 1 1,-1-1-1,0 1 0,0-1 0,4-3 1,-3-14-4021</inkml:trace>
</inkml:ink>
</file>

<file path=ppt/ink/ink2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43.693"/>
    </inkml:context>
    <inkml:brush xml:id="br0">
      <inkml:brushProperty name="width" value="0.025" units="cm"/>
      <inkml:brushProperty name="height" value="0.025" units="cm"/>
    </inkml:brush>
  </inkml:definitions>
  <inkml:trace contextRef="#ctx0" brushRef="#br0">741 1 5701,'-13'0'3940,"-20"0"-2674,0 1 1,0 1-1,0 2 0,-52 13 0,63-10-940,1 1 0,-1 2 0,1 0 0,1 1 0,0 1 0,0 1 0,1 0-1,1 2 1,-18 18 0,25-22-303,1 1 0,1 0 0,0 0 0,0 1 0,1 0 0,1 1 0,0 0 0,1 0 0,1 0 0,0 1 0,1-1 0,0 1 0,1 0 0,-1 30 0,3-5-29,3-1 1,0 0-1,3 0 0,1 0 1,2 0-1,2-1 1,2 0-1,24 56 0,-25-70-11,1 0 0,1 0 0,1-2 0,1 1 0,1-2 1,1 0-1,1-1 0,0-1 0,2-1 0,0 0 0,1-1 0,1-2 0,36 21 0,-42-28-9,0-2 0,1 0 0,-1 0 1,1-2-1,0 0 0,0-1 1,1-1-1,-1 0 0,0-1 0,29-3 1,-20-1 128,0-1 0,0-1 0,-1-2 1,0-1-1,0 0 0,33-18 0,-3-4 215,-2-2-1,-2-3 0,-1-2 1,-1-2-1,51-54 0,-61 55 1,-2-2 0,-2-1 0,44-68 0,-68 93-97,-2 0 0,0-1-1,0 0 1,-2-1 0,0 1-1,-1-1 1,-1-1 0,-1 1-1,0-1 1,-1 1 0,-1-1-1,-1 0 1,-2-28 0,-1 37-67,0 0 0,0 0 0,0 1 0,-2-1 0,1 1 0,-1 0 1,0 0-1,-1 0 0,0 0 0,-1 1 0,1 0 0,-11-11 0,5 8-69,-1 0 0,0 1 1,0 0-1,-1 1 0,-1 1 0,1 0 0,-20-8 0,0 3-61,-2 1 1,1 2-1,-1 2 1,-1 1 0,0 1-1,-43-1 1,19 7-208,0 1 1,0 4-1,1 2 1,-1 2-1,-69 21 1,-280 113-4275,353-120 1267,-91 22 0,61-30-4470</inkml:trace>
</inkml:ink>
</file>

<file path=ppt/ink/ink2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5.343"/>
    </inkml:context>
    <inkml:brush xml:id="br0">
      <inkml:brushProperty name="width" value="0.025" units="cm"/>
      <inkml:brushProperty name="height" value="0.025" units="cm"/>
    </inkml:brush>
  </inkml:definitions>
  <inkml:trace contextRef="#ctx0" brushRef="#br0">1 777 14414,'8'-9'1713,"87"-83"715,112-85 1,-72 65-1659,26-20-335,115-105-347,-264 224-1103,-14 8-2880,-27 14-2854,-9 7-1243</inkml:trace>
</inkml:ink>
</file>

<file path=ppt/ink/ink2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5.682"/>
    </inkml:context>
    <inkml:brush xml:id="br0">
      <inkml:brushProperty name="width" value="0.025" units="cm"/>
      <inkml:brushProperty name="height" value="0.025" units="cm"/>
    </inkml:brush>
  </inkml:definitions>
  <inkml:trace contextRef="#ctx0" brushRef="#br0">360 0 9321,'-9'5'2883,"1"-1"-2360,0 1 1,0 1-1,0-1 1,1 1 0,-1 1-1,1-1 1,1 1-1,-1 0 1,1 1 0,1 0-1,-8 11 1,-210 385 4094,216-390-4531,0 1 1,1 0-1,0 0 1,-4 19-1,10-33-88,0-1 0,0 1 0,0 0 0,-1-1 0,1 1 0,0-1 0,0 1 0,0 0 0,0-1 0,1 1 0,-1 0-1,0-1 1,0 1 0,0-1 0,0 1 0,1 0 0,-1-1 0,0 1 0,0-1 0,1 1 0,-1-1 0,0 1 0,1-1 0,-1 1 0,1-1 0,-1 1 0,1-1-1,-1 0 1,1 1 0,-1-1 0,1 0 0,-1 1 0,1-1 0,-1 0 0,1 0 0,0 1 0,-1-1 0,1 0 0,-1 0 0,1 0 0,0 0 0,0 0 0,30-2-18,-13-4 91,0-1-1,0-1 0,0 0 1,-1-1-1,-1-1 1,20-14-1,10-6 22,313-172-8,-112 66-4905,-120 61-1576</inkml:trace>
</inkml:ink>
</file>

<file path=ppt/ink/ink2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6.427"/>
    </inkml:context>
    <inkml:brush xml:id="br0">
      <inkml:brushProperty name="width" value="0.025" units="cm"/>
      <inkml:brushProperty name="height" value="0.025" units="cm"/>
    </inkml:brush>
  </inkml:definitions>
  <inkml:trace contextRef="#ctx0" brushRef="#br0">100 0 14382,'0'0'4067,"0"10"-3260,-8 68 1512,-18 81 0,12-88-2020,3 2 0,-2 84 0,13-124-709,0-19-3141,-2-14-377,-8-3 927,-6-9-3501</inkml:trace>
</inkml:ink>
</file>

<file path=ppt/ink/ink2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6.785"/>
    </inkml:context>
    <inkml:brush xml:id="br0">
      <inkml:brushProperty name="width" value="0.025" units="cm"/>
      <inkml:brushProperty name="height" value="0.025" units="cm"/>
    </inkml:brush>
  </inkml:definitions>
  <inkml:trace contextRef="#ctx0" brushRef="#br0">0 64 11563,'0'0'10698,"70"-19"-9865,-29 19-449,10-5-256,5 1-32,6-1-192,0-3-1761,-3-2-3428,-8-3-4581</inkml:trace>
</inkml:ink>
</file>

<file path=ppt/ink/ink2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7.115"/>
    </inkml:context>
    <inkml:brush xml:id="br0">
      <inkml:brushProperty name="width" value="0.025" units="cm"/>
      <inkml:brushProperty name="height" value="0.025" units="cm"/>
    </inkml:brush>
  </inkml:definitions>
  <inkml:trace contextRef="#ctx0" brushRef="#br0">0 146 14990,'0'0'5419,"8"1"-4218,7-2-981,0 1 1,-1-2-1,1 0 1,-1-1-1,1 0 0,-1-1 1,0-1-1,0 0 1,-1-1-1,0 0 1,0-1-1,0-1 1,-1 0-1,0 0 0,0-1 1,18-20-1,-28 28-210,-1 0 0,0-1-1,0 1 1,0-1-1,0 1 1,0-1 0,0 1-1,0-1 1,-1 0 0,1 1-1,0-1 1,-1 0-1,1 1 1,-1-4 0,0 4-6,0 1 0,0-1 0,0 0 1,0 1-1,0-1 0,-1 1 0,1-1 0,0 0 1,0 1-1,-1-1 0,1 1 0,-1-1 0,1 1 1,0-1-1,-1 1 0,1 0 0,-1-1 0,1 1 1,-1-1-1,1 1 0,-1 0 0,1-1 1,-1 1-1,1 0 0,-1 0 0,0-1 0,0 1 1,-2 0 1,0-1 0,0 1 1,-1 0-1,1 0 0,0 0 1,0 0-1,0 0 0,0 1 1,-1 0-1,1-1 1,0 1-1,0 0 0,0 0 1,-4 3-1,-7 6 214,0 0 0,2 0-1,-1 1 1,1 1 0,1 0 0,0 0-1,0 1 1,2 1 0,0 0 0,0 0-1,-13 30 1,21-41-173,0 1 0,-1-1 1,1 1-1,1 0 0,-1-1 0,0 1 0,1 0 0,0-1 0,0 1 0,0 0 1,1 5-1,-1-7-46,1-1 0,-1 0 0,1 1 0,0-1 0,0 1 0,-1-1 1,1 0-1,0 0 0,0 1 0,0-1 0,0 0 0,0 0 0,1 0 0,-1 0 0,0 0 1,0 0-1,1 0 0,-1-1 0,0 1 0,1 0 0,-1-1 0,1 1 0,-1-1 0,1 0 1,-1 1-1,1-1 0,-1 0 0,4 0 0,8 1-493,0-1 0,-1 0 1,1-1-1,0 0 0,16-4 0,31-16-8104,-14-2-3842</inkml:trace>
</inkml:ink>
</file>

<file path=ppt/ink/ink2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8.190"/>
    </inkml:context>
    <inkml:brush xml:id="br0">
      <inkml:brushProperty name="width" value="0.025" units="cm"/>
      <inkml:brushProperty name="height" value="0.025" units="cm"/>
    </inkml:brush>
  </inkml:definitions>
  <inkml:trace contextRef="#ctx0" brushRef="#br0">144 8 13645,'0'0'186,"0"0"1,0 0 0,1-1-1,-1 1 1,0 0-1,0 0 1,0 0-1,0-1 1,0 1 0,0 0-1,0 0 1,0 0-1,0-1 1,0 1-1,0 0 1,0 0-1,0-1 1,0 1 0,0 0-1,0 0 1,-1 0-1,1-1 1,0 1-1,0 0 1,0 0 0,0 0-1,0 0 1,0-1-1,0 1 1,-1 0-1,1 0 1,0 0-1,0 0 1,0 0 0,0-1-1,-1 1 1,1 0-1,0 0 1,0 0-1,0 0 1,-1 0 0,1 0-1,0 0 1,0 0-1,0 0 1,-1 0-1,1 0 1,0 0-1,0 0 1,-1 0 0,1 0-1,0 0 1,-1 0-1,-22 1 2802,-22 8-2069,24 1-475,16-7-236,0 0 0,0 0 0,0-1 0,-1 0 0,1 0 1,-1-1-1,-6 2 0,12-3-107,36 0-11947,-25 0 5227</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09.762"/>
    </inkml:context>
    <inkml:brush xml:id="br0">
      <inkml:brushProperty name="width" value="0.025" units="cm"/>
      <inkml:brushProperty name="height" value="0.025" units="cm"/>
    </inkml:brush>
  </inkml:definitions>
  <inkml:trace contextRef="#ctx0" brushRef="#br0">1 0 12396,'0'0'6320,"0"14"-4804,7 238 3670,1-51-4505,-8 155 1407,0-355-2066,0-1 0,0 1 1,0 0-1,-1 0 0,1-1 1,0 1-1,0 0 0,0 0 1,0-1-1,0 1 0,0 0 0,0 0 1,1-1-1,-1 1 0,0 0 1,0 0-1,0-1 0,1 1 1,-1 0-1,0-1 0,1 1 1,-1 0-1,1-1 0,-1 1 1,1-1-1,-1 1 0,1-1 1,-1 1-1,1-1 0,0 1 0,-1-1 1,1 1-1,0-1 0,-1 0 1,1 1-1,0-1 0,-1 0 1,1 0-1,0 0 0,0 1 1,-1-1-1,1 0 0,0 0 1,0 0-1,-1 0 0,1 0 1,0 0-1,0 0 0,-1-1 0,1 1 1,0 0-1,-1 0 0,1-1 1,0 1-1,0 0 0,-1-1 1,1 1-1,1-1 0,3-3 145,1 1 0,-1-1-1,1 0 1,-1-1 0,8-8 0,158-194 1560,75-80-2766,-226 268 186,24-29-5260,-32 27-1073</inkml:trace>
</inkml:ink>
</file>

<file path=ppt/ink/ink2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8.547"/>
    </inkml:context>
    <inkml:brush xml:id="br0">
      <inkml:brushProperty name="width" value="0.025" units="cm"/>
      <inkml:brushProperty name="height" value="0.025" units="cm"/>
    </inkml:brush>
  </inkml:definitions>
  <inkml:trace contextRef="#ctx0" brushRef="#br0">227 14 11819,'0'0'14104,"-10"-4"-13218,6 3-818,0-1 0,0 1-1,0-1 1,0 1-1,0 1 1,0-1 0,0 0-1,0 1 1,0 0 0,0 0-1,0 0 1,0 0-1,0 1 1,0 0 0,0 0-1,0 0 1,0 0 0,0 0-1,0 1 1,1 0-1,-1 0 1,1 0 0,-6 3-1,-4 5 161,-1 1-1,1 0 1,1 0-1,-14 16 0,22-21-188,0-1 0,0 0 0,0 1 0,1-1 0,-1 1 0,2 0 0,-1 0 0,0 1-1,1-1 1,0 0 0,1 1 0,0-1 0,-1 12 0,2-17-37,0 1 1,1 0 0,-1-1 0,1 1-1,-1-1 1,1 1 0,0-1-1,-1 1 1,1-1 0,0 1-1,0-1 1,0 0 0,0 0-1,0 1 1,1-1 0,-1 0-1,0 0 1,1 0 0,-1 0-1,0 0 1,1 0 0,-1-1-1,1 1 1,-1 0 0,1-1-1,0 1 1,-1-1 0,1 0-1,-1 1 1,1-1 0,0 0-1,2 0 1,66 1-695,-53-2-108,-4 1-494,-1-1 0,0-1 0,0 1 0,23-8 0,9-6-4579</inkml:trace>
</inkml:ink>
</file>

<file path=ppt/ink/ink2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9.013"/>
    </inkml:context>
    <inkml:brush xml:id="br0">
      <inkml:brushProperty name="width" value="0.025" units="cm"/>
      <inkml:brushProperty name="height" value="0.025" units="cm"/>
    </inkml:brush>
  </inkml:definitions>
  <inkml:trace contextRef="#ctx0" brushRef="#br0">166 1 10602,'0'0'13357,"-10"11"-12711,-1 0-288,2 1 0,0 0 1,0 1-1,1 0 1,0 0-1,-8 23 1,5-8 397,-4 8-182,2 0 0,1 1 0,2 0 1,1 1-1,-6 69 0,15-106-566,0 1 0,-1 0 0,1 0 0,0-1 0,0 1 0,1 0 0,-1 0 0,0-1 0,1 1 0,-1 0 0,1-1 0,-1 1 0,1 0 0,0-1 0,0 1 0,-1-1 0,1 1 0,0-1 0,1 1 0,-1-1 0,0 0 0,0 0 0,0 1 0,1-1 0,-1 0 0,3 1 0,-1-1 16,-1-1 0,1 1-1,0 0 1,0-1 0,1 0 0,-1 0-1,0 0 1,0 0 0,0-1-1,0 1 1,0-1 0,0 1 0,5-3-1,7-3 61,0-1-1,0 0 1,-1-1 0,22-15-1,4-12-85,-31 26-45,-1 1 0,1 0 0,0 1 0,1 0 0,0 1 0,20-11 0,-30 17 36,0 0 0,0 0 0,1 0 0,-1 0 1,0 0-1,1 0 0,-1 0 0,0 0 0,0 1 0,1-1 0,-1 0 0,0 0 0,1 0 0,-1 0 0,0 0 0,0 0 0,1 1 0,-1-1 0,0 0 0,0 0 0,0 0 0,1 0 1,-1 1-1,0-1 0,0 0 0,0 0 0,0 1 0,1-1 0,-1 0 0,0 0 0,0 1 0,0-1 0,0 0 0,0 1 0,0-1 0,0 0 0,0 0 0,0 1 0,0-1 0,2 22-90,-6 19 283,-8-8 54,10-28-199,-1 1-1,1-1 1,0 1 0,1 0-1,0-1 1,-1 1 0,2 0-1,-1 0 1,1 12 0,0-18-28,1 1-1,-1-1 1,1 1 0,-1-1 0,1 1-1,0-1 1,-1 0 0,1 1 0,-1-1 0,1 0-1,0 1 1,-1-1 0,1 0 0,0 0 0,-1 0-1,1 0 1,0 1 0,-1-1 0,1 0-1,0 0 1,0 0 0,-1-1 0,1 1 0,0 0-1,-1 0 1,1 0 0,0 0 0,-1-1-1,1 1 1,-1 0 0,1-1 0,0 1 0,-1 0-1,2-1 1,22-11 159,-10-1-101,-11 10-211,0 1 1,0-1 0,1 0 0,-1 1-1,0 0 1,1 0 0,0 0 0,4-2-1,-8 4-91,1 0-1,-1 0 0,0 1 0,1-1 0,-1 0 0,0 0 1,1 0-1,-1 1 0,0-1 0,0 0 0,1 0 0,-1 1 0,0-1 1,0 0-1,1 1 0,-1-1 0,0 0 0,0 1 0,0-1 1,0 0-1,0 1 0,1-1 0,-1 1 0,0-1 0,0 0 1,0 1-1,0-1 0,0 0 0,0 1 0,0-1 0,0 1 0,0-1 1,-1 0-1,1 1 0,0-1 0,0 0 0,0 1 0,0 0 1,-1 1-1431,1 9-8029</inkml:trace>
</inkml:ink>
</file>

<file path=ppt/ink/ink2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0.213"/>
    </inkml:context>
    <inkml:brush xml:id="br0">
      <inkml:brushProperty name="width" value="0.025" units="cm"/>
      <inkml:brushProperty name="height" value="0.025" units="cm"/>
    </inkml:brush>
  </inkml:definitions>
  <inkml:trace contextRef="#ctx0" brushRef="#br0">65 0 10122,'0'0'7948,"-3"9"-6976,-14 33 497,8-23-965,2 0-1,0 1 1,0-1-1,2 1 0,-4 32 1,9-51-493,0-1 1,0 1 0,1-1-1,-1 1 1,0-1 0,1 1-1,-1-1 1,1 0 0,-1 1 0,0-1-1,1 0 1,-1 1 0,1-1-1,-1 0 1,1 1 0,-1-1-1,1 0 1,-1 0 0,1 0-1,-1 0 1,1 1 0,-1-1-1,1 0 1,0 0 0,-1 0 0,1 0-1,-1 0 1,1 0 0,-1 0-1,1-1 1,-1 1 0,2 0-1,20-4 282,-11-2-244,-1 1 1,0-2 0,0 1-1,0-1 1,-1-1 0,0 1 0,0-2-1,12-15 1,-11 12-87,1 1 0,0 1-1,1-1 1,18-11 0,-27 75 1922,-3-37-1368,0-13-391,-1 0 0,1 0 0,0 0 0,0 0 0,1 0 0,-1 1 0,1-1-1,1 5 1,-1-7-98,-1 0-1,1 0 0,0 0 1,0 0-1,0-1 1,0 1-1,0 0 0,0-1 1,0 1-1,0 0 1,0-1-1,0 1 0,0-1 1,0 0-1,0 1 1,0-1-1,0 0 0,0 0 1,1 1-1,-1-1 0,0 0 1,0 0-1,0 0 1,0-1-1,1 1 0,-1 0 1,0 0-1,1-1 1,4 0 25,0-1 1,-1 0 0,1 0 0,-1 0 0,1 0 0,-1-1-1,0 0 1,0 0 0,0-1 0,0 1 0,5-6 0,46-52-139,-44 47-71,-12 13 133,0 1-1,0 0 0,0 0 0,1 0 0,-1 0 1,0-1-1,0 1 0,0 0 0,0 0 1,0 0-1,0 0 0,1 0 0,-1 0 0,0-1 1,0 1-1,0 0 0,0 0 0,1 0 1,-1 0-1,0 0 0,0 0 0,0 0 0,0 0 1,1 0-1,-1 0 0,0 0 0,0 0 1,0 0-1,1 0 0,-1 0 0,0 0 1,0 0-1,0 0 0,0 0 0,1 0 0,-1 0 1,0 0-1,0 0 0,0 1 0,0-1 1,1 0-1,-1 0 0,0 0 0,0 0 0,0 0 1,0 0-1,0 1 0,0-1 0,1 0 1,-1 0-1,0 0 0,0 0 0,0 0 0,0 1 1,0-1-1,0 0 0,0 0 0,0 0 1,0 1-1,0-1 0,0 0 0,0 0 0,0 0 1,0 0-1,0 1 0,2 23-338,-6 27 446,4-49-141,-9 46-66,7-29-2291,7-20-4478,2-10 1094</inkml:trace>
</inkml:ink>
</file>

<file path=ppt/ink/ink2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0.555"/>
    </inkml:context>
    <inkml:brush xml:id="br0">
      <inkml:brushProperty name="width" value="0.025" units="cm"/>
      <inkml:brushProperty name="height" value="0.025" units="cm"/>
    </inkml:brush>
  </inkml:definitions>
  <inkml:trace contextRef="#ctx0" brushRef="#br0">5 0 352,'0'0'22133,"-5"50"-22101,16-41-224,4-5-2819,0-1-3715</inkml:trace>
</inkml:ink>
</file>

<file path=ppt/ink/ink2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0.911"/>
    </inkml:context>
    <inkml:brush xml:id="br0">
      <inkml:brushProperty name="width" value="0.025" units="cm"/>
      <inkml:brushProperty name="height" value="0.025" units="cm"/>
    </inkml:brush>
  </inkml:definitions>
  <inkml:trace contextRef="#ctx0" brushRef="#br0">119 0 14157,'0'0'3961,"-11"6"-944,-96 47 3106,169-45-9438,-47-7 3198,-3 0-43,0 0-1,0 0 1,0 2-1,0-1 0,16 6 1,-26-7 227,0 0 0,0 0 0,0 0 1,0 0-1,-1 0 0,1 0 0,0 0 1,-1 1-1,1-1 0,-1 0 0,1 1 1,-1 0-1,0-1 0,1 1 0,-1 0 1,0 0-1,0-1 0,0 1 0,0 0 1,-1 0-1,1 0 0,-1 0 0,1 0 1,-1 0-1,1 0 0,-1 0 0,0 0 1,0 1-1,0-1 0,0 0 0,-1 0 1,1 0-1,0 0 0,-1 0 0,0 0 1,1 0-1,-1 0 0,-2 3 0,-1 3 495,0-1-1,0 0 1,-1 0-1,0-1 1,-11 12-1,14-15-447,-1 0 0,0 0 0,0 0 0,0-1 0,0 1 0,-1-1-1,1 0 1,-1 0 0,1 0 0,-1 0 0,0-1 0,0 1 0,0-1-1,-4 1 1,8-3-339,-1 0-1,1-1 0,-1 1 1,1 0-1,0 0 0,0-1 1,-1 1-1,1 0 0,0 0 1,0-1-1,0 1 0,0 0 1,1-1-1,-1 1 0,0 0 1,0 0-1,1-1 0,-1 1 1,1 0-1,-1 0 0,2-2 1,3-5-1881,1 0 0,1 1 0,0-1 1,0 1-1,0 1 0,1-1 1,-1 1-1,12-5 0,18-14-2394</inkml:trace>
</inkml:ink>
</file>

<file path=ppt/ink/ink2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1.348"/>
    </inkml:context>
    <inkml:brush xml:id="br0">
      <inkml:brushProperty name="width" value="0.025" units="cm"/>
      <inkml:brushProperty name="height" value="0.025" units="cm"/>
    </inkml:brush>
  </inkml:definitions>
  <inkml:trace contextRef="#ctx0" brushRef="#br0">135 254 14221,'0'0'4058,"-9"7"-1021,-5 4-2410,-54 45 3296,64-52-3657,0 0 1,0 0-1,0 0 0,0 0 1,1 1-1,0-1 1,0 1-1,0 0 1,1 0-1,-1 0 1,1 0-1,0 1 1,-1 7-1,3-12-265,0 0 0,1 0 1,-1-1-1,0 1 0,1 0 0,-1 0 1,1 0-1,-1 0 0,1-1 0,-1 1 0,1 0 1,0-1-1,-1 1 0,1 0 0,0-1 1,-1 1-1,1-1 0,0 1 0,0-1 0,0 1 1,-1-1-1,1 1 0,0-1 0,0 0 1,0 0-1,0 1 0,0-1 0,0 0 0,0 0 1,0 0-1,-1 0 0,1 0 0,0 0 1,0 0-1,0 0 0,0-1 0,1 1 0,42-8 145,-30 1-117,0 0 0,0-1-1,-1 0 1,0-1 0,0-1 0,-1 0-1,0-1 1,-1 0 0,0 0 0,-1-1-1,17-26 1,-10 11-65,-1-1 0,-1-1 0,-1 0 1,17-57-1,-31 86 36,2-7 5,0 0-1,0 0 1,0 0 0,-1 0-1,0 0 1,-1 0-1,1-11 1,-2 18 0,0 0 0,0 0 0,0 0 0,0 0 0,0 0 0,0 0 0,0 0 0,0 1 1,0-1-1,0 0 0,1 0 0,-1 1 0,0-1 0,0 1 0,0-1 0,1 1 0,-1-1 0,-1 2 0,-12 13 153,0 0 0,2 0 0,0 1 0,0 1 0,2 0 0,0 1 0,1 0 0,0 0 0,-10 38 0,18-53-153,0 0 0,0-1-1,0 1 1,1 0 0,-1 0-1,1-1 1,0 1 0,-1 0-1,1 0 1,1 0 0,-1 0-1,0-1 1,1 1 0,-1 0-1,1 0 1,2 5 0,-1-7-26,-1 1 0,1 0 0,0-1-1,0 0 1,0 1 0,0-1 0,0 0 0,0 0 0,0 0 0,0 0 0,1-1 0,-1 1 0,0-1 0,1 1 0,-1-1 0,0 0 0,1 1-1,-1-1 1,0-1 0,4 1 0,38-1-1413,-21-1-837,0 2 0,33 4-1,-53-3 2292,0-1 0,-1 1-1,1 0 1,-1 0-1,1 1 1,-1-1-1,1 0 1,-1 1 0,0 0-1,0-1 1,0 1-1,0 0 1,0 0-1,0 0 1,0 0-1,2 5 1,-2-5 139,-1 0 0,1 0 0,-1 0 0,1 0 0,0 0 0,0 0 0,0 0 0,0 0 0,0-1 0,1 1 0,-1-1 0,0 1 0,1-1 0,-1 0 0,1 0 0,-1 0 0,1-1 0,0 1 0,2 0 0,6-1 5,0 0-1,0 0 1,0-2 0,0 1-1,-1-1 1,1-1-1,0 0 1,-1 0 0,0-1-1,0 0 1,0-1-1,0 0 1,-1-1 0,0 0-1,0 0 1,14-14-1,-12 2-13,-11 17-141,0 1 0,0 0-1,0-1 1,0 1 0,-1-1 0,1 1 0,0 0 0,0-1 0,-1 1 0,1 0-1,0-1 1,0 1 0,-1 0 0,1 0 0,0-1 0,-1 1 0,1 0 0,0 0 0,-1-1-1,1 1 1,0 0 0,-1 0 0,1 0 0,-1 0 0,1-1 0,0 1 0,-1 0-1,0 0 1,-2 0 47,-1 0 0,1-1 0,0 1 0,-1 1 0,1-1 0,0 0 0,0 1 0,-1 0 0,-4 2 0,1 0 79,1 0 0,0 0 0,-1 1 0,2 0 0,-1 0 0,0 1 0,-6 6 0,10-9-113,-1 1-1,1 0 1,0-1 0,0 1 0,0 0 0,0 0 0,0 0 0,0 1 0,1-1 0,0 0-1,0 1 1,0-1 0,0 1 0,0-1 0,1 1 0,-1 4 0,1-7-49,1 0 1,-1 0-1,1 0 1,0 0 0,-1 0-1,1 0 1,0 0-1,-1 0 1,1 0 0,0 0-1,0 0 1,0-1-1,0 1 1,0 0-1,0-1 1,0 1 0,0 0-1,0-1 1,0 0-1,0 1 1,0-1 0,1 1-1,-1-1 1,0 0-1,0 0 1,0 0-1,0 0 1,2 0 0,43 2-3513,-39-2 2217,26 0-4545</inkml:trace>
</inkml:ink>
</file>

<file path=ppt/ink/ink2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1.799"/>
    </inkml:context>
    <inkml:brush xml:id="br0">
      <inkml:brushProperty name="width" value="0.025" units="cm"/>
      <inkml:brushProperty name="height" value="0.025" units="cm"/>
    </inkml:brush>
  </inkml:definitions>
  <inkml:trace contextRef="#ctx0" brushRef="#br0">55 0 16816,'0'0'4100,"-3"50"-2339,-6-6 97,1 7-256,-1 2-769,3 0-577,2-6-96,4-7-128,0-5 32,0-9-416,5-9-1186,-1-6-448,-3-9-224,-7-6-6278,-13-15 353</inkml:trace>
</inkml:ink>
</file>

<file path=ppt/ink/ink2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2.140"/>
    </inkml:context>
    <inkml:brush xml:id="br0">
      <inkml:brushProperty name="width" value="0.025" units="cm"/>
      <inkml:brushProperty name="height" value="0.025" units="cm"/>
    </inkml:brush>
  </inkml:definitions>
  <inkml:trace contextRef="#ctx0" brushRef="#br0">1 239 11082,'0'-12'2947,"-1"4"-2561,1 0 0,0 0 0,1 1 0,0-1 0,0 0 0,1 1 1,0-1-1,0 1 0,1-1 0,0 1 0,0 0 0,0 0 0,1 0 0,0 1 0,6-7 0,-1 3-59,1 0 0,1 1 0,0 1 1,0-1-1,1 2 0,0 0 0,0 0 0,0 1 1,1 1-1,0 0 0,0 0 0,1 2 1,-1-1-1,1 2 0,0 0 0,25-1 0,-37 3-303,1 0-1,-1 0 1,1 0-1,-1 0 0,1 1 1,0-1-1,-1 1 1,1-1-1,-1 1 1,0 0-1,1 0 0,-1 0 1,0 0-1,1 1 1,-1-1-1,0 0 1,0 1-1,0 0 0,0-1 1,0 1-1,-1 0 1,1 0-1,0 0 1,-1 0-1,1 0 0,-1 1 1,0-1-1,0 0 1,0 1-1,0-1 0,0 0 1,-1 1-1,1-1 1,-1 1-1,1 0 1,-1-1-1,0 1 0,0-1 1,0 1-1,0-1 1,-1 1-1,0 4 1,-1 6 400,-1 1 0,0-1-1,-1 0 1,0-1 0,-1 1 0,-1-1 0,-7 13 0,-17 19 472,22-34-706,1-1-1,0 2 0,0-1 1,1 1-1,1-1 0,0 1 0,0 1 1,-5 21-1,9-32-203,1 0 1,1 1-1,-1-1 0,0 0 0,0 0 1,0 0-1,0 0 0,1 0 1,-1 0-1,1 0 0,-1 0 0,0 0 1,1 0-1,0 0 0,-1 0 1,1 0-1,0 0 0,-1 0 0,1-1 1,0 1-1,0 0 0,0 0 0,1 0 1,31 13-874,41-4-1956,-68-9 2396,35 1-4015,2-1-1816</inkml:trace>
</inkml:ink>
</file>

<file path=ppt/ink/ink2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2.482"/>
    </inkml:context>
    <inkml:brush xml:id="br0">
      <inkml:brushProperty name="width" value="0.025" units="cm"/>
      <inkml:brushProperty name="height" value="0.025" units="cm"/>
    </inkml:brush>
  </inkml:definitions>
  <inkml:trace contextRef="#ctx0" brushRef="#br0">230 83 13004,'-10'0'7955,"3"0"-7237,-4-1 85,-1 1 1,0 0-1,0 1 0,0 0 1,0 1-1,0 0 1,1 0-1,-1 2 0,1-1 1,-18 10-1,-13 17 445,40-28-1189,0 0 0,0 0 0,0 1 0,0-1-1,0 0 1,0 1 0,0-1 0,1 1-1,0 0 1,-1-1 0,1 1 0,0 0 0,0 0-1,0 4 1,1-6-61,1 0 0,0 0 0,-1 0-1,1 0 1,0 0 0,0 0 0,0-1 0,0 1-1,0 0 1,0-1 0,0 1 0,0-1 0,0 1-1,0-1 1,0 1 0,0-1 0,0 0 0,0 1-1,0-1 1,0 0 0,0 0 0,1 0 0,-1 0 0,0 0-1,0 0 1,0 0 0,0 0 0,0 0 0,1-1-1,0 0 1,42-5-42,-31 1-2,0-1 0,0 0-1,-1-1 1,0 0 0,0-1 0,-1 0-1,0-1 1,0-1 0,-1 1-1,0-2 1,-1 1 0,0-1 0,0-1-1,-2 0 1,1 0 0,-1 0 0,7-20-1,-21 54 101,1-1 1,0 1-1,2 0 0,1 0 0,0 1 0,2 23 0,1-44-53,0 0 1,1 1-1,0-1 0,0 0 0,0 0 0,0 0 0,0 1 0,0-1 0,0-1 1,1 1-1,-1 0 0,1 0 0,-1 0 0,1-1 0,0 1 0,-1-1 0,1 1 0,0-1 1,0 0-1,0 1 0,0-1 0,0 0 0,1 0 0,-1-1 0,0 1 0,0 0 0,1-1 1,-1 0-1,0 1 0,1-1 0,-1 0 0,0 0 0,1 0 0,4-1 0,41-7-2692,-11-10-5131,-8-9-6095</inkml:trace>
</inkml:ink>
</file>

<file path=ppt/ink/ink2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3.356"/>
    </inkml:context>
    <inkml:brush xml:id="br0">
      <inkml:brushProperty name="width" value="0.025" units="cm"/>
      <inkml:brushProperty name="height" value="0.025" units="cm"/>
    </inkml:brush>
  </inkml:definitions>
  <inkml:trace contextRef="#ctx0" brushRef="#br0">21 0 15503,'0'0'2717,"0"11"-950,-9 124 3109,1-55-3423,5 1 0,8 118 0,-4-192-1395,1 1 1,-1-1-1,1 1 0,1-1 0,0 0 0,0 0 0,0 0 0,0 0 0,8 9 0,-10-14-42,0 0 0,1-1-1,-1 1 1,1-1-1,-1 1 1,1-1 0,-1 1-1,1-1 1,0 0 0,0 0-1,0 0 1,0 0 0,0 0-1,0 0 1,0-1-1,0 1 1,0-1 0,0 1-1,0-1 1,0 0 0,0 1-1,0-1 1,0-1 0,1 1-1,-1 0 1,0 0-1,0-1 1,0 1 0,0-1-1,0 0 1,0 1 0,0-1-1,0 0 1,0 0 0,-1 0-1,1 0 1,0-1-1,0 1 1,1-2 0,4-4 34,0 0 0,0 0 1,-1-1-1,0 0 0,-1 0 1,1-1-1,-2 1 0,9-19 1,-7 13-27,0 1 0,1 1 0,10-13 1,-17 24-27,0 1 0,0 0 0,0 0 0,0 0 0,0 0 0,0-1 0,0 1 0,0 0 0,0 0 0,0 0 0,1 0 0,-1 0 0,0 0 0,0 0 0,0-1 0,0 1 0,0 0 0,0 0 0,1 0 0,-1 0 0,0 0 0,0 0 0,0 0-1,0 0 1,1 0 0,-1 0 0,0 0 0,0 0 0,0 0 0,0 0 0,1 0 0,-1 0 0,0 0 0,0 0 0,0 0 0,0 0 0,0 0 0,1 0 0,-1 0 0,0 0 0,0 0 0,0 0 0,0 0 0,1 0 0,-1 1 0,0-1 0,0 0 0,0 0 0,0 0 0,0 0 0,0 0 0,4 13-221,-1 18-135,-3-30 355,-2 41 160,1-32-109,0-1 0,1 1 0,0 0-1,1 0 1,-1 0 0,2 0-1,4 18 1,-5-26-31,0-1 0,0 0 0,0 0 0,0 0 0,0 1 0,0-1 0,0 0 0,0 0 0,1-1 0,-1 1 0,0 0 0,0 0 0,1 0 0,-1-1 0,1 1 0,-1-1 0,0 1 0,1-1 0,-1 0 0,1 1 0,-1-1 0,1 0 1,0 0-1,-1 0 0,1 0 0,-1 0 0,1-1 0,-1 1 0,1 0 0,-1-1 0,0 1 0,1-1 0,-1 1 0,1-1 0,1-1 0,5-2 51,0 1 1,-1-1 0,0-1 0,0 0-1,7-5 1,6-8 6,-1-2 0,0 0-1,30-42 1,-42 58-471,-2 15 210,0 34 242,2 4 278,-7-48-326,1 1 0,-1-1 0,1 0 0,0 1 0,0-1 0,0 0 0,0 0-1,0 0 1,0 0 0,0 0 0,0 0 0,0 0 0,0 0 0,0 0 0,1 0 0,-1 0 0,0-1 0,1 1 0,-1-1 0,0 1 0,1-1 0,2 1 0,-1-1 17,0 1 1,1-1 0,-1-1-1,1 1 1,-1 0 0,0-1-1,1 0 1,-1 0 0,6-2-1,5-3 66,0-2 0,0 1 0,17-14-1,-27 18-86,15-12-4,-15 11 0,1 0 0,-1 0 0,1 1 0,-1-1 0,1 1 0,0 0 0,1 0 0,-1 1 0,0-1 0,1 1 0,-1 1 0,1-1 0,6-1 0,-11 6 0,0 0 0,1 1 0,-1-1 0,-1 0 0,1 0 0,0 0 0,-1 1 0,0-1 0,0 0 0,0 0 0,0 1 0,0-1 0,-1 5 0,1-2 0,-1-4 0,1 0 0,0 0 0,-1 0 0,1 1 0,0-1 0,1 0 0,-1 0 0,0 0 0,1 0 0,-1 0 0,1 0 0,-1 0 0,1 0 0,0 0 0,0 0 0,0 0 0,0-1 0,0 1 0,0 0 0,1-1 0,-1 1 0,0-1 0,1 1 0,2 1 0,-1-2 0,0-1 0,0 0 0,-1 0 0,1 0 0,0-1 0,0 1 0,0 0 0,0-1 0,0 0 0,-1 0 0,1 0 0,0 0 0,-1 0 0,1 0 0,0-1 0,-1 1 0,0-1 0,3-2 0,14-8 0,-13 7 0,1 0 0,-1 0 0,1 1 0,1 0 0,-1 1 0,1 0 0,-1 0 0,1 0 0,0 1 0,0 0 0,11-1 0,-18 3-7,-1 0 0,1 0 0,-1 0 0,1 0 0,0 0 0,-1 0 0,1 0 0,0 0 0,-1 1 0,1-1 0,-1 0 0,1 0 0,-1 1 0,1-1 0,-1 0 0,1 1 0,-1-1 0,1 1 0,-1-1 0,1 0 0,-1 1 0,1-1 0,-1 1 0,0-1 0,1 1 0,-1 0 0,0-1 0,1 1-1,-1-1 1,0 1 0,0 0 0,2 25-828,-3-25 692,1 1 0,-1-1 0,1 1 0,0-1 0,0 1 0,0-1 0,0 1 1,0-1-1,0 1 0,0-1 0,1 1 0,-1-1 0,1 0 0,-1 1 0,1-1 0,-1 1 1,1-1-1,0 0 0,-1 1 0,1-1 0,0 0 0,0 0 0,2 2 0,3-2-6770</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6.056"/>
    </inkml:context>
    <inkml:brush xml:id="br0">
      <inkml:brushProperty name="width" value="0.025" units="cm"/>
      <inkml:brushProperty name="height" value="0.025" units="cm"/>
    </inkml:brush>
  </inkml:definitions>
  <inkml:trace contextRef="#ctx0" brushRef="#br0">11 0 22774,'0'0'3416,"-3"10"-2877,0 7-311,1 0 0,0 0 1,1 0-1,1 0 0,1 0 0,0 0 0,2 0 0,-1 0 0,2-1 0,7 21 0,-1-4 329,21 56 368,-28-83-815,0 0 1,0 0-1,1 0 0,-1 0 1,1-1-1,1 0 1,-1 0-1,1 0 0,0 0 1,10 8-1,-13-12-99,0 0-1,-1 0 0,1 0 0,0 0 1,0 0-1,0 0 0,0-1 1,0 1-1,0-1 0,0 1 1,0-1-1,0 0 0,0 1 0,0-1 1,0-1-1,0 1 0,0 0 1,0 0-1,0-1 0,0 1 1,0-1-1,0 1 0,2-2 0,0-1 13,-1 1 0,0 0 0,0-1 0,0 0-1,0 0 1,0 0 0,-1 0 0,1 0-1,-1 0 1,0-1 0,3-4 0,1-6 29,0 0 0,-1-1 0,0 0 0,-1 0 0,2-18 0,2-54-52,-8 81 0,0-1 0,0 1 0,0-1 0,-1 1 0,0-1 0,-1 1 0,1-1 0,-1 1 0,0 0 0,-6-11 0,8 16 0,-1 0 0,1 0 0,0 1 0,-1-1 0,1 0 0,-1 0 0,1 1 0,-1-1 0,1 0 0,-1 1 0,1-1 0,-1 1 0,1-1 0,-1 1 0,0-1 0,1 1 0,-1-1 0,0 1 0,0-1 0,1 1 0,-1 0 0,0-1 0,0 1 0,0 0 0,1 0 0,-1 0 0,0 0 0,0 0 0,0 0 0,1 0 0,-1 0 0,0 0 0,0 0 0,0 0 0,0 0 0,1 0 0,-1 1 0,0-1 0,0 0 0,1 1 0,-1-1 0,0 0 0,0 1 0,1-1 0,-1 1 0,0-1 0,1 1 0,-1 0 0,1-1 0,-1 1 0,0 1 0,-1 1 0,0 0 0,0 1 0,0-1 0,1 1 0,-1-1 0,1 1 0,0-1 0,0 1 0,0 7 0,1-8-312,0-1 0,0 1 1,0 0-1,0-1 0,0 1 0,1 0 1,0-1-1,-1 1 0,1-1 0,2 5 1,-1-5-187,-1 0 1,0 0-1,1 0 1,0-1 0,-1 1-1,1-1 1,0 1 0,0-1-1,0 0 1,-1 1-1,2-1 1,-1 0 0,0 0-1,0-1 1,0 1-1,0 0 1,0-1 0,1 1-1,-1-1 1,3 0 0,25 2-8242</inkml:trace>
</inkml:ink>
</file>

<file path=ppt/ink/ink2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4.098"/>
    </inkml:context>
    <inkml:brush xml:id="br0">
      <inkml:brushProperty name="width" value="0.025" units="cm"/>
      <inkml:brushProperty name="height" value="0.025" units="cm"/>
    </inkml:brush>
  </inkml:definitions>
  <inkml:trace contextRef="#ctx0" brushRef="#br0">5 134 14798,'0'0'12807,"9"0"-11846,-4 0-884,0 0-1,0 0 1,0-1 0,-1 0 0,1 0 0,0-1 0,-1 1-1,1-1 1,0 0 0,-1 0 0,0-1 0,0 1 0,0-1-1,0 0 1,0 0 0,0 0 0,-1 0 0,1-1 0,-1 0-1,0 1 1,0-1 0,0 0 0,-1-1 0,1 1 0,-1 0 0,0-1-1,-1 1 1,1-1 0,-1 0 0,1 1 0,-1-1 0,0-9-1,-1 13-70,1 0-1,-1 0 0,0 0 0,0 0 0,0 0 0,0 1 0,0-1 0,0 0 0,0 0 0,0 0 1,0 0-1,0 0 0,0 0 0,-1 1 0,1-1 0,0 0 0,-1 0 0,1 0 0,0 0 1,-1 1-1,1-1 0,-1 0 0,1 1 0,-1-1 0,0 0 0,1 1 0,-1-1 0,0 0 0,1 1 1,-1-1-1,0 1 0,0 0 0,1-1 0,-1 1 0,0-1 0,0 1 0,0 0 0,0 0 1,1 0-1,-1-1 0,0 1 0,0 0 0,0 0 0,0 0 0,0 0 0,0 0 0,1 1 0,-1-1 1,0 0-1,0 0 0,0 0 0,0 1 0,0-1 0,1 0 0,-1 1 0,-1 0 0,-2 1-27,0 1-1,0-1 1,0 1-1,1-1 1,-1 1-1,1 0 0,-1 1 1,1-1-1,0 1 1,-2 3-1,-3 6 14,0 1-1,2 0 0,0 0 1,0 1-1,1-1 0,1 1 1,1 0-1,0 0 1,-1 18-1,4-33 10,0 1 1,0 0-1,0-1 1,0 1-1,0 0 0,0-1 1,0 1-1,0-1 1,0 1-1,0 0 0,1-1 1,-1 1-1,0-1 1,0 1-1,1-1 0,-1 1 1,1-1-1,-1 1 1,0-1-1,1 1 0,-1-1 1,1 1-1,-1-1 1,1 0-1,-1 1 1,1-1-1,-1 0 0,1 1 1,-1-1-1,1 0 1,-1 0-1,1 0 0,0 1 1,26-5 30,24-20 31,1-12-1,-40 26-102,1 0 0,0 1 0,0 1 0,1 0 0,0 1 0,0 1 0,24-8 0,-37 14 30,0 0 1,0 0 0,0 0-1,0 0 1,1 0-1,-1 0 1,0 0-1,0 0 1,0 0-1,0 0 1,0 1 0,1-1-1,-1 0 1,0 1-1,0-1 1,0 1-1,0-1 1,0 1 0,0 0-1,0-1 1,-1 1-1,1 0 1,0 0-1,0 0 1,0-1-1,-1 1 1,1 0 0,0 0-1,-1 0 1,1 0-1,-1 0 1,1 0-1,-1 0 1,0 1 0,1 0-1,7 52 96,-3-14 339,-4-39-398,0 0-1,0 0 1,0 0-1,0 0 1,0 0-1,0 0 1,0 0-1,0 0 1,0 0-1,0-1 0,0 1 1,1 0-1,-1-1 1,0 1-1,1-1 1,-1 0-1,0 1 1,1-1-1,-1 0 1,0 0-1,1 0 1,-1 0-1,0 0 1,1 0-1,-1 0 1,1 0-1,-1 0 0,0-1 1,1 1-1,-1-1 1,0 1-1,0-1 1,1 1-1,-1-1 1,2-1-1,44-26 804,-37 20-1235,16-12-3377,-23 18 2934,0 0 0,0 0 0,0 1 0,1-1 0,-1 1 0,0-1 0,1 1 0,-1 0 0,1 0 1,0 1-1,4-1 0</inkml:trace>
</inkml:ink>
</file>

<file path=ppt/ink/ink2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4.877"/>
    </inkml:context>
    <inkml:brush xml:id="br0">
      <inkml:brushProperty name="width" value="0.025" units="cm"/>
      <inkml:brushProperty name="height" value="0.025" units="cm"/>
    </inkml:brush>
  </inkml:definitions>
  <inkml:trace contextRef="#ctx0" brushRef="#br0">203 200 12844,'0'0'11152,"-9"-4"-9524,6 2-1548,0 0 0,0 0-1,0 1 1,0-1 0,0 1 0,-1 0-1,1 0 1,0 0 0,-1 1-1,1-1 1,-1 1 0,1 0 0,0 0-1,-1 0 1,1 0 0,-1 0-1,1 1 1,-1 0 0,1-1 0,0 1-1,-1 1 1,1-1 0,0 0 0,0 1-1,0 0 1,0-1 0,0 1-1,0 0 1,-4 5 0,-2 1-81,1 1 0,0 0 0,0 0 0,0 1 0,2 0 0,-1 0 0,1 0 0,1 1 0,0 0 0,0 0 0,1 1 0,0-1 0,1 1 0,1 0 0,-2 16 0,4-27 4,0-1 1,0 1 0,0 0-1,0 0 1,0 0-1,0 0 1,0-1-1,0 1 1,1 0-1,-1 0 1,0 0 0,1-1-1,-1 1 1,1 0-1,-1 0 1,0-1-1,1 1 1,0 0 0,-1-1-1,1 1 1,-1-1-1,1 1 1,0 0-1,-1-1 1,1 1-1,0-1 1,0 0 0,-1 1-1,1-1 1,0 0-1,0 1 1,0-1-1,-1 0 1,1 0 0,0 0-1,0 0 1,0 0-1,0 0 1,-1 0-1,1 0 1,0 0-1,0 0 1,0 0 0,0 0-1,1-1 1,3 0 48,0 0 0,0-1 0,0 0 0,0 0 0,0 0 0,6-4 0,5-5 9,0-1-1,-1-1 0,0 0 0,-1-1 0,0 0 0,-1-1 1,-1-1-1,18-31 0,-13 17-25,-1 0 0,-1-2-1,-2 0 1,11-40 0,-16 36-102,-9 31-244,-7 22-91,-51 157 846,52-145-21,0 0 0,2 1-1,1-1 1,0 34-1,4-62-414,0 0-1,0 0 0,0 0 1,0 0-1,0 0 0,0 0 1,0 0-1,0 0 0,0 0 1,1-1-1,-1 1 1,0 0-1,1 0 0,-1 0 1,1 0-1,-1 0 0,1-1 1,-1 1-1,1 0 0,0 0 1,-1-1-1,1 1 0,0 0 1,0-1-1,-1 1 0,1-1 1,1 1-1,0 0 19,0-1 0,0 1 0,0-1 1,0 0-1,0 0 0,0 0 0,0 0 0,-1 0 0,1-1 0,0 1 1,0 0-1,4-2 0,0 0 74,1-1 1,-1 0-1,1 0 1,-1-1-1,0 0 1,11-8 0,-6 1-65,0-1 1,0 0 0,-1 0 0,0-1 0,-1-1 0,-1 0 0,0 0 0,0 0 0,-2-1 0,0 0 0,7-27 0,-26 161-529,10-97 660,1-1-1,3 40 0,-1-59-164,1-1 0,-1 0-1,1 0 1,0 1 0,0-1 0,0 0-1,0 0 1,0 0 0,0 0-1,0 0 1,0 0 0,0-1 0,0 1-1,0 0 1,0-1 0,1 1-1,-1 0 1,0-1 0,1 1 0,-1-1-1,0 0 1,1 1 0,-1-1-1,0 0 1,1 0 0,-1 0 0,1 0-1,-1 0 1,0 0 0,1 0-1,-1-1 1,3 0 0,2 1-86,0-1 0,0 0 0,0 0 0,0-1 0,0 0 0,8-3 0,-10 2-936,0 0 0,0 0 0,0 0 0,-1 0 0,1 0 0,-1-1 0,4-5 0,5-8-7687</inkml:trace>
</inkml:ink>
</file>

<file path=ppt/ink/ink2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6.735"/>
    </inkml:context>
    <inkml:brush xml:id="br0">
      <inkml:brushProperty name="width" value="0.025" units="cm"/>
      <inkml:brushProperty name="height" value="0.025" units="cm"/>
    </inkml:brush>
  </inkml:definitions>
  <inkml:trace contextRef="#ctx0" brushRef="#br0">39 0 10570,'0'0'20286,"-5"9"-20014,-1 3-147,1-1 1,0 1-1,1 0 0,1 0 0,0 0 0,0 1 1,1-1-1,1 1 0,0-1 0,1 21 0,0-32-121,1-1 0,-1 1-1,0 0 1,1 0 0,-1 0-1,1 0 1,0 0 0,-1-1-1,1 1 1,0 0 0,-1 0-1,1-1 1,0 1 0,0-1-1,0 1 1,-1-1 0,1 1-1,0-1 1,0 1 0,0-1-1,0 0 1,0 1 0,0-1-1,0 0 1,0 0 0,0 0-1,0 0 1,0 0 0,0 0-1,0 0 1,0 0 0,0 0-1,0 0 1,0 0 0,0-1-1,0 1 1,0 0 0,1-2-1,39-14 116,35-45-115,-19 13-24,-57 48 16,1-1-1,0 0 1,0 1-1,-1-1 1,1 1 0,0-1-1,0 1 1,0-1-1,-1 1 1,1 0 0,0-1-1,0 1 1,0 0-1,0 0 1,0-1 0,0 1-1,0 0 1,0 0 0,0 0-1,0 0 1,-1 0-1,1 0 1,0 1 0,0-1-1,0 0 1,0 0-1,0 1 1,0-1 0,0 0-1,-1 1 1,1-1-1,0 1 1,0-1 0,0 1-1,-1 0 1,1-1-1,0 1 1,-1 0 0,1-1-1,-1 1 1,1 0-1,0 0 1,-1-1 0,0 1-1,1 1 1,3 7-64,0 0-1,-1 1 1,0-1 0,1 12 0,-3-15 38,0 1 1,1-1-1,0 1 1,0-1-1,6 11 0,-7-15 32,1 0-1,0-1 0,0 1 1,0-1-1,-1 1 1,1-1-1,1 0 0,-1 0 1,0 0-1,0 0 0,0 0 1,1 0-1,-1-1 1,0 1-1,1-1 0,-1 0 1,0 1-1,1-1 0,-1 0 1,0 0-1,1-1 1,-1 1-1,1 0 0,-1-1 1,0 1-1,0-1 0,1 0 1,-1 0-1,0 0 1,0 0-1,0 0 0,0 0 1,2-3-1,9-4-59,0 0 1,-1-1-1,19-18 1,-31 27 53,17-18-570,-14 13 258,1 1 0,1-1 0,-1 1 1,1 0-1,-1 0 0,1 0 0,0 1 1,10-5-1,-14 50-608,-6 0 1162,3-34-195,1 1 1,0-1-1,0 1 1,0 0 0,1 0-1,0-1 1,1 1-1,0 0 1,0-1-1,1 1 1,0 0-1,1-1 1,0 0-1,0 0 1,5 10 0,1-5-91,0 2 1,-2-1 0,0 1 0,0 0-1,-1 1 1,-1-1 0,-1 1-1,0 0 1,-1 0 0,-1 1 0,0-1-1,-1 0 1,-1 1 0,-2 21 0,0-33 136,0 0 1,0-1 0,0 1 0,0 0-1,-1-1 1,0 1 0,0-1 0,0 0-1,0 0 1,-1 0 0,-6 6 0,9-9-63,1 0 1,-1 0 0,0 0 0,0-1 0,0 1-1,0 0 1,0 0 0,0-1 0,0 1 0,0 0-1,0-1 1,0 1 0,0-1 0,0 0 0,-1 1-1,1-1 1,0 0 0,0 1 0,0-1 0,-1 0 0,1 0-1,0 0 1,0 0 0,0-1 0,-1 1 0,1 0-1,0 0 1,0-1 0,0 1 0,-1 0 0,1-1-1,0 1 1,0-1 0,0 0 0,0 1 0,0-1-1,0 0 1,0 0 0,0 0 0,1 1 0,-1-1 0,0 0-1,0 0 1,1 0 0,-1 0 0,0 0 0,1 0-1,-1-1 1,1 1 0,0 0 0,-1 0 0,1-2-1,-4-11-105,0 1-1,1-2 0,1 1 0,1 0 0,0 0 0,1-1 0,0 1 1,1 0-1,0 0 0,2-1 0,-1 1 0,2 1 0,0-1 0,1 0 1,0 1-1,12-22 0,-4 10 39,2 1 0,1 0 1,1 1-1,1 1 0,0 1 0,2 0 1,33-26-1,-52 47 64,-1 1-1,1-1 1,-1 0 0,1 1 0,-1-1 0,1 1-1,-1-1 1,0 1 0,1-1 0,-1 1 0,1-1-1,-1 1 1,0-1 0,0 1 0,1-1-1,-1 1 1,0-1 0,0 1 0,1 0 0,-1-1-1,0 1 1,0 0 0,0-1 0,0 1 0,0-1-1,0 1 1,0 0 0,0-1 0,0 1 0,-1-1-1,1 1 1,0 0 0,-1 0 0,1 38 384,0-31-305,1-8-91,-1 1 0,1 0 1,0-1-1,-1 1 0,1 0 1,0-1-1,-1 1 0,1-1 1,0 1-1,0-1 0,0 1 1,-1-1-1,1 0 0,0 1 1,0-1-1,0 0 0,0 0 1,0 1-1,0-1 0,-1 0 1,1 0-1,0 0 0,0 0 1,0 0-1,0 0 0,1-1 1,31-2 208,-21-1-195,-1-1 0,1 0 0,-1 0 1,18-13-1,-21 13-58,-1 0 0,1 0 0,1 0 1,-1 1-1,1 1 0,0-1 0,-1 1 0,2 1 0,-1 0 1,11-2-1,-19 5 21,0-1 1,0 0-1,-1 1 1,1-1-1,0 1 0,0-1 1,-1 1-1,1-1 1,0 1-1,-1-1 1,1 1-1,0 0 1,-1-1-1,1 1 0,-1 0 1,1-1-1,-1 1 1,1 0-1,-1 0 1,0 0-1,1-1 1,-1 1-1,0 0 0,0 0 1,0 0-1,0 0 1,1 0-1,-1 0 1,0-1-1,-1 3 0,2 35-25,-1-28 52,0-3-6,0 24 161,1-1-1,5 35 1,-4-54-133,1 1 1,0-1-1,1 0 1,0 0-1,1-1 0,0 1 1,1-1-1,13 19 1,-8-14-49,0 0 1,-1 1 0,14 31-1,-22-41 9,1 0 1,-1 1-1,0-1 0,-1 1 0,1-1 0,-1 1 0,-1 0 0,1-1 0,-1 1 0,0 0 0,-1-1 0,0 1 0,0 0 1,-2 7-1,2-11 14,-1 1-1,0-1 1,0 0 0,0 0 0,0 0 0,0 0 0,0 0 0,-1 0 0,0-1 0,1 1 0,-1-1 0,0 0-1,0 0 1,-1 0 0,1 0 0,0 0 0,0-1 0,-1 1 0,1-1 0,-1 0 0,0 0 0,1 0 0,-6 0 0,5 0 62,-1-1 0,0 1 0,1-1 0,-1 0 0,0 0 0,0-1 0,1 1 0,-1-1 0,1 0 0,-1 0 0,0-1 0,1 1 0,0-1 0,-1 0 0,1 0 0,0-1 1,-6-4-1,5 3-73,1 1 0,0-2 1,0 1-1,1 0 0,-1-1 1,1 1-1,0-1 0,1 0 1,-1 0-1,1-1 0,0 1 1,0 0-1,0-1 0,1 1 1,0-1-1,0 1 0,0-1 1,1 0-1,-1 1 0,2-1 1,-1 0-1,0 1 0,1-1 1,0 1-1,3-9 0,1 2-4,0 0-1,0 1 1,1 0-1,1 0 0,0 1 1,1-1-1,-1 1 1,2 1-1,0 0 1,13-11-1,63-47 2,-61 51 0,-1-2 0,0-1 0,-1 0 0,-1-2 0,-1 0 0,19-27 0,-35 41 0,-1 0 0,0-1 0,0 1 0,0 0 0,1-11 0,-3 16 0,-1 0 0,1 0 0,-1 0 0,1 0 0,-1 0 0,0 0 0,0 0 0,0 0 0,0-1 0,0 1 0,0 0 0,0 0 0,-1 0 0,1 0 0,-1 0 0,0 0 0,1 0 0,-1 0 0,0 0 0,0 0 0,0 1 0,-1-1 0,0-2 0,0 4 0,1-1 0,-1 1 0,1 0 0,-1-1 0,1 1 0,-1 0 0,0 0 0,1 0 0,-1 0 0,1 0 0,-1 1 0,1-1 0,-1 0 0,1 1 0,-1-1 0,1 1 0,-1-1 0,1 1 0,0 0 0,-1 0 0,1-1 0,0 1 0,0 0 0,-1 0 0,1 0 0,0 1 0,0-1 0,0 0 0,0 0 0,0 0 0,1 1 0,-1-1 0,0 0 0,1 1 0,-2 1 0,-1 3 0,0 0 0,-1 0 0,2 0 0,-1 1 0,1-1 0,-3 13 0,5-18 0,0-1 0,0 1 0,0-1 0,0 1 0,0-1 0,0 1 0,0-1 0,0 1 0,1-1 0,-1 1 0,0 0 0,0-1 0,0 1 0,1-1 0,-1 1 0,0-1 0,1 0 0,-1 1 0,0-1 0,1 1 0,-1-1 0,0 0 0,1 1 0,-1-1 0,1 1 0,-1-1 0,1 0 0,-1 0 0,1 1 0,-1-1 0,2 0 0,22 1 0,23-15 0,-6-12 0,-34 21 0,0-1 0,1 1 0,-1 1 0,1-1 0,0 1 0,0 1 0,1 0 0,-1 0 0,1 0 0,14-2 0,-23 6 0,1-1 0,0 0 0,-1 1 0,1-1 0,-1 1 0,1-1 0,-1 1 0,1-1 0,-1 1 0,1-1 0,-1 1 0,1 0 0,-1-1 0,0 1 0,1 0 0,-1-1 0,0 1 0,0 0 0,1-1 0,-1 1 0,0 0 0,0 0 0,0-1 0,0 1 0,0 0 0,0-1 0,0 1 0,0 1 0,0 29 0,0-24 0,0-3 0,-1 1 0,1-1 0,0 1 0,0 0 0,1-1 0,-1 1 0,1 0 0,0-1 0,3 9 0,-2-12 0,-1 1 0,0-1 0,1 1 0,-1-1 0,1 1 0,-1-1 0,1 0 0,0 0 0,0 0 0,-1 0 0,1 0 0,0-1 0,0 1 0,0 0 0,0-1 0,0 1 0,0-1 0,0 0 0,0 0 0,0 0 0,0 0 0,0 0 0,3 0 0,9-2-14,1 1 1,-1-2-1,0 0 0,0 0 0,23-10 1,-25 8-82,1 0 1,-1 1-1,1 1 1,-1 0-1,1 1 1,0 1-1,17-1 1,-29 3-149,-1-1 0,1 0 0,-1 1 0,0-1 0,1 1 0,-1-1 1,0 1-1,1 0 0,-1-1 0,0 1 0,0-1 0,0 1 0,1 0 0,-1-1 0,0 1 1,0-1-1,0 1 0,0 0 0,0-1 0,0 1 0,0 0 0,0-1 0,0 1 0,-1-1 0,1 1 1,0 0-1,0-1 0,0 1 0,-1-1 0,1 1 0,0 0 0,-1-1 0,0 1 0,-10 7-5906</inkml:trace>
</inkml:ink>
</file>

<file path=ppt/ink/ink2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7.948"/>
    </inkml:context>
    <inkml:brush xml:id="br0">
      <inkml:brushProperty name="width" value="0.025" units="cm"/>
      <inkml:brushProperty name="height" value="0.025" units="cm"/>
    </inkml:brush>
  </inkml:definitions>
  <inkml:trace contextRef="#ctx0" brushRef="#br0">47 1 19282,'0'0'3337,"-2"12"-2115,-11 38-325,4-17 15,2 0-1,1 0 1,-3 40-1,9-71-903,0 0 1,0 0-1,0 0 0,0 0 0,0-1 0,1 1 1,-1 0-1,1 0 0,-1 0 0,1-1 0,0 1 1,-1 0-1,1 0 0,0-1 0,0 1 0,0-1 1,0 1-1,1-1 0,-1 1 0,0-1 0,1 0 0,-1 0 1,0 1-1,1-1 0,0 0 0,-1 0 0,1-1 1,0 1-1,-1 0 0,1 0 0,0-1 0,0 1 1,-1-1-1,1 0 0,0 1 0,0-1 0,0 0 1,0 0-1,0 0 0,0 0 0,-1-1 0,1 1 1,0 0-1,3-2 0,6 0 16,0-1-1,0 0 1,0-1-1,0-1 1,-1 1-1,13-9 1,95-69-59,0 0-496,-116 80 536,0 1 0,-1 0 0,1 0 0,0 0 0,0 1 0,0-1 0,1 0-1,-1 1 1,0-1 0,0 1 0,4-1 0,-5 1 10,0 0 0,0 1 0,-1-1 1,1 0-1,0 0 0,-1 1 0,1-1 0,0 0 0,-1 1 0,1-1 0,-1 0 1,1 1-1,-1-1 0,1 1 0,-1-1 0,1 1 0,-1-1 0,1 1 0,-1-1 0,1 1 1,-1 0-1,0-1 0,1 1 0,-1 0 0,2 5 141,-1 0-1,-1 0 1,1 0-1,-1 0 1,0 0-1,-1 12 1,0 4 187,1-8-178,2 24 96,-1-37-255,-1 0-1,1 0 1,0 0-1,-1 0 1,1 0-1,0-1 1,0 1-1,-1 0 1,1 0-1,0 0 1,0-1-1,0 1 1,0 0-1,0-1 1,0 1 0,0-1-1,0 1 1,0-1-1,0 0 1,0 1-1,0-1 1,1 0-1,-1 0 1,0 0-1,0 1 1,0-1-1,0-1 1,0 1-1,1 0 1,-1 0-1,1-1 1,8-1 21,0 0 1,0-2 0,-1 1-1,0-1 1,1 0 0,-2-1-1,1 0 1,0 0 0,9-9-1,-11 8-63,0 1-1,0 0 1,1 0-1,-1 0 1,1 1-1,0 0 1,0 1-1,0 0 1,1 0-1,-1 1 1,1 0-1,0 1 0,12-2 1,-20 4 30,1-1-1,-1 0 1,1 1-1,-1 0 1,0-1-1,1 1 1,-1 0 0,0-1-1,0 1 1,1 0-1,-1 0 1,0 0 0,0 0-1,0 0 1,0 0-1,0 0 1,0 1 0,-1-1-1,1 0 1,0 0-1,-1 1 1,1-1-1,-1 0 1,1 1 0,-1-1-1,1 1 1,-1-1-1,0 1 1,0 2 0,3 51 181,-4-43-35,1 4-54,-1-11-48,1 1 1,0 0-1,0 0 1,0-1 0,1 1-1,1 6 1,-1-11-57,-1 0 1,1 0-1,-1 0 0,1 0 1,-1 0-1,1 0 1,0 0-1,-1 0 1,1 0-1,0 0 1,0-1-1,-1 1 1,1 0-1,0-1 1,0 1-1,0 0 1,0-1-1,0 1 1,0-1-1,0 1 1,0-1-1,0 0 1,0 0-1,0 1 1,0-1-1,1 0 1,-1 0-1,0 0 1,0 0-1,0 0 1,0 0-1,0 0 1,0-1-1,0 1 1,0 0-1,1-1 1,0 0-1,1 0-305,0 0-1,-1 0 1,1 0 0,0-1-1,-1 1 1,1-1 0,-1 1-1,0-1 1,0 0 0,4-4-1,17-25-6513,-8 3-1512</inkml:trace>
</inkml:ink>
</file>

<file path=ppt/ink/ink2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8.293"/>
    </inkml:context>
    <inkml:brush xml:id="br0">
      <inkml:brushProperty name="width" value="0.025" units="cm"/>
      <inkml:brushProperty name="height" value="0.025" units="cm"/>
    </inkml:brush>
  </inkml:definitions>
  <inkml:trace contextRef="#ctx0" brushRef="#br0">1 1 22037,'0'0'8232</inkml:trace>
</inkml:ink>
</file>

<file path=ppt/ink/ink2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8.635"/>
    </inkml:context>
    <inkml:brush xml:id="br0">
      <inkml:brushProperty name="width" value="0.025" units="cm"/>
      <inkml:brushProperty name="height" value="0.025" units="cm"/>
    </inkml:brush>
  </inkml:definitions>
  <inkml:trace contextRef="#ctx0" brushRef="#br0">25 69 8040,'0'0'7174,"8"-9"-4601,1 1-1729,0 0-1,0 0 0,0 1 0,1 1 0,12-7 0,-19 11-533,0 1 1,0 0-1,0-1 0,0 1 1,0 0-1,1 1 0,-1-1 1,0 1-1,1-1 0,-1 1 1,0 0-1,5 0 0,-6 1-229,-1 0-1,1-1 1,0 1-1,0 0 1,-1 0-1,1 0 1,0 0-1,-1 0 0,1 0 1,-1 0-1,1 0 1,-1 1-1,0-1 1,1 1-1,-1-1 1,0 1-1,0-1 1,0 1-1,0 0 0,0-1 1,-1 1-1,1 0 1,0 3-1,2 4-12,-2-1 1,1 1-1,-1 0 0,0-1 0,-1 1 0,0 0 0,0 0 0,-1 0 1,0-1-1,-1 1 0,0 0 0,0-1 0,-1 0 0,-7 16 0,-5 7-19,-2 0-1,-31 41 0,8-11 45,34-51-68,-23 42 398,27-48-363,0 0 0,1-1 0,0 1 0,-1 0 1,2 0-1,-1-1 0,0 1 0,1 0 0,-1 0 0,1 0 0,1 7 0,-1-11-50,1 1 0,-1 0 0,1 0 0,-1 0 0,1-1 0,0 1 0,-1 0 0,1 0-1,0-1 1,0 1 0,-1-1 0,1 1 0,0-1 0,0 1 0,0-1 0,0 0 0,0 1 0,0-1 0,-1 0 0,1 1-1,0-1 1,0 0 0,0 0 0,0 0 0,0 0 0,0 0 0,1 0 0,32-2 139,-30 1-117,20-5-43,-1 0 0,0-2 0,0 0 0,-1-2 0,0 0 0,31-21 0,-15 10-921,-36 21 865,6-5-1072,0 1 1,0-1 0,0 0 0,-1 0-1,13-12 1,-8-3-5839</inkml:trace>
</inkml:ink>
</file>

<file path=ppt/ink/ink2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8.960"/>
    </inkml:context>
    <inkml:brush xml:id="br0">
      <inkml:brushProperty name="width" value="0.025" units="cm"/>
      <inkml:brushProperty name="height" value="0.025" units="cm"/>
    </inkml:brush>
  </inkml:definitions>
  <inkml:trace contextRef="#ctx0" brushRef="#br0">1 1 16752,'0'0'7431,"70"35"-7303,-21-35-448,1 0-2083,-1-2-1985,-5-5-5797</inkml:trace>
</inkml:ink>
</file>

<file path=ppt/ink/ink2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9.318"/>
    </inkml:context>
    <inkml:brush xml:id="br0">
      <inkml:brushProperty name="width" value="0.025" units="cm"/>
      <inkml:brushProperty name="height" value="0.025" units="cm"/>
    </inkml:brush>
  </inkml:definitions>
  <inkml:trace contextRef="#ctx0" brushRef="#br0">132 41 16848,'-8'6'2087,"0"0"-1644,-63 53 3645,67-55-3820,0 0 0,0 0 0,0 1 0,0-1 0,1 1 0,0 0 1,0 0-1,0 0 0,1 0 0,0 0 0,0 1 0,0-1 0,0 1 0,-1 9 0,4-14-264,-1 0 0,0-1 0,1 1-1,0 0 1,-1 0 0,1-1 0,-1 1 0,1 0-1,0-1 1,-1 1 0,1-1 0,0 1-1,0-1 1,-1 1 0,1-1 0,0 1 0,0-1-1,0 0 1,0 1 0,0-1 0,0 0 0,-1 0-1,1 0 1,0 0 0,0 0 0,0 0-1,0 0 1,0 0 0,0 0 0,0 0 0,0 0-1,0-1 1,0 1 0,-1 0 0,2-1-1,38-11 134,-30 6-169,0-1 0,0-1 0,-1 1 1,0-1-1,-1-1 0,0 0 0,0 0 1,7-12-1,-1-1-90,-1 0 0,18-42 0,-40 137 138,5-57 187,1 1 0,0-1 0,1 0 0,0 1 0,2 0-1,1 26 1,0-42-200,-1 0-1,0 0 1,1 0-1,-1-1 1,1 1-1,-1 0 0,1-1 1,0 1-1,-1 0 1,1-1-1,0 1 1,-1 0-1,1-1 1,0 1-1,0-1 0,-1 0 1,1 1-1,0-1 1,0 0-1,0 1 1,0-1-1,0 0 1,-1 0-1,1 0 0,0 1 1,0-1-1,0 0 1,0 0-1,0-1 1,0 1-1,0 0 1,0 0-1,-1 0 0,1 0 1,0-1-1,1 0 1,32-14-1156,-25 8-424,-1-1-1,-1 0 1,1-1-1,-1 0 1,-1 0-1,0 0 1,6-12-1,5-16-6590</inkml:trace>
</inkml:ink>
</file>

<file path=ppt/ink/ink2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9.689"/>
    </inkml:context>
    <inkml:brush xml:id="br0">
      <inkml:brushProperty name="width" value="0.025" units="cm"/>
      <inkml:brushProperty name="height" value="0.025" units="cm"/>
    </inkml:brush>
  </inkml:definitions>
  <inkml:trace contextRef="#ctx0" brushRef="#br0">105 0 15855,'0'0'5061,"-5"12"-3657,-12 26-177,-40 96 3752,52-118-4606,0-1-1,0 1 1,2 0-1,0 0 0,1 1 1,0 28-1,2-44-369,0 0 0,0 0 0,1-1 0,-1 1 0,0 0 0,1-1-1,-1 1 1,1 0 0,-1-1 0,1 1 0,-1-1 0,1 1 0,0-1-1,-1 1 1,1-1 0,0 1 0,-1-1 0,1 1 0,0-1-1,0 0 1,-1 1 0,1-1 0,0 0 0,0 0 0,-1 0 0,1 0-1,0 0 1,0 0 0,0 0 0,-1 0 0,1 0 0,0 0 0,0 0-1,-1 0 1,1 0 0,0-1 0,0 1 0,-1 0 0,1 0 0,0-1-1,0 1 1,-1-1 0,1 1 0,0-1 0,36-18-25,-3-13-888,-25 23 584,0 0-1,0 1 1,0 0-1,1 1 0,1-1 1,-1 2-1,1 0 1,22-10-1,-33 16 339,1 0 0,-1 0 0,1 0 0,0 0 0,-1 0 0,1 0 0,0 0 0,-1 0 0,1 0 1,-1 0-1,1 0 0,0 0 0,-1 1 0,1-1 0,-1 0 0,1 0 0,0 1 0,-1-1 0,1 0 0,-1 1 0,1-1 0,-1 0 0,1 1 0,-1-1 0,1 1 0,-1-1 0,0 1 0,1-1 0,-1 1 0,0-1 0,1 1 0,-1-1 0,0 1 0,0-1 0,1 2 0,2 33 628,-16 41 5,11-70-729,-1 10 990,2-2-3964,7-9-2335,8-15-707,6-13-1945</inkml:trace>
</inkml:ink>
</file>

<file path=ppt/ink/ink2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00.157"/>
    </inkml:context>
    <inkml:brush xml:id="br0">
      <inkml:brushProperty name="width" value="0.025" units="cm"/>
      <inkml:brushProperty name="height" value="0.025" units="cm"/>
    </inkml:brush>
  </inkml:definitions>
  <inkml:trace contextRef="#ctx0" brushRef="#br0">86 1 18706,'-4'8'1580,"2"-5"-1389,-16 31 2641,-24 57 0,38-81-2654,1 0 0,0 0 0,0 1 0,1-1 0,0 1 0,1 0 0,0-1 0,0 1 0,2 0 0,-1 0 0,4 16 0,-4-25-179,1 0-1,0-1 1,-1 1-1,1-1 0,0 0 1,0 1-1,0-1 0,0 0 1,0 1-1,0-1 1,0 0-1,0 0 0,1 0 1,-1 0-1,0 0 0,1 0 1,-1 0-1,0-1 1,1 1-1,-1 0 0,1-1 1,0 1-1,-1-1 1,1 0-1,-1 1 0,1-1 1,0 0-1,-1 0 0,1 0 1,-1 0-1,1 0 1,0 0-1,-1-1 0,1 1 1,-1-1-1,1 1 0,2-2 1,4 0-248,-1 0 0,0-1 0,0-1 0,1 1 0,-2-1 0,11-6 0,-1-5-406,-12 12 581,-1-1-1,1 1 1,0 0-1,-1 0 1,1 0-1,1 1 1,-1 0-1,0-1 1,0 1 0,1 1-1,-1-1 1,10-2-1,-13 5 87,0-1 0,0 1 0,-1-1-1,1 1 1,0-1 0,-1 1 0,1-1 0,0 1-1,-1-1 1,1 1 0,-1 0 0,1 0 0,-1-1-1,1 1 1,-1 0 0,0 0 0,1-1 0,-1 1-1,0 0 1,1 0 0,-1 0 0,0 0 0,0-1 0,0 2-1,7 33 644,-3-15-233,-3-16-394,0-1-1,1 0 0,-1 1 1,1-1-1,0 0 0,0 0 1,0 0-1,0 0 1,0-1-1,0 1 0,1 0 1,0-1-1,-1 0 1,1 0-1,0 0 0,0 0 1,6 3-1,-4-3-12,1 0 0,0 0 0,0-1 0,0 0 0,0 0 0,0 0 0,0-1 0,0 0 0,10-1 0,0-1-478,0-1-1,0-1 1,0 0 0,-1-1-1,0-1 1,0 0-1,14-8 1,-20 8-232,-7 4 618,0 0 0,0 1 1,0-1-1,0 1 0,0-1 0,1 1 0,-1 0 1,0 0-1,1 0 0,-1 0 0,1 1 0,-1-1 0,1 1 1,3-1-1,-6 41 1267,-1-34-1083,-3 22 193,0 1-1,2-1 1,1 1 0,2 0-1,0-1 1,2 1-1,9 37 1,-7-49-141,-1 0 0,0-1-1,-1 1 1,-1 1 0,-1-1 0,0 0 0,-3 27 0,2-42-50,-1 1 0,1-1 0,-1 1 0,0-1 0,0 1 1,0-1-1,0 1 0,0-1 0,-1 0 0,1 0 1,-1 0-1,1 1 0,-1-2 0,0 1 0,0 0 1,0 0-1,0 0 0,0-1 0,0 1 0,-1-1 0,1 0 1,0 0-1,-1 0 0,1 0 0,-1 0 0,1 0 1,-1 0-1,1-1 0,-1 0 0,0 1 0,-2-1 1,0 0 56,0 0 1,1 0-1,-1-1 1,1 1-1,-1-1 1,1 0-1,0 0 1,-1 0-1,1-1 1,0 0-1,0 0 1,0 0-1,0 0 1,0-1-1,0 1 1,0-1-1,-4-4 1,1-2-170,0 0 1,1 0-1,0-1 1,0 0-1,1 0 1,0-1-1,0 1 1,2-1-1,-1 0 1,1 0-1,1 0 1,0 0-1,0-1 1,1 1-1,1 0 1,0-1-1,1 1 0,2-19 1,-1 26-182,0-1 0,0 1 1,0 0-1,1 0 0,-1-1 0,1 2 1,0-1-1,0 0 0,1 0 0,-1 1 1,5-4-1,50-36-6143,-29 23 467,8-8-3114</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6.696"/>
    </inkml:context>
    <inkml:brush xml:id="br0">
      <inkml:brushProperty name="width" value="0.025" units="cm"/>
      <inkml:brushProperty name="height" value="0.025" units="cm"/>
    </inkml:brush>
  </inkml:definitions>
  <inkml:trace contextRef="#ctx0" brushRef="#br0">93 157 18866,'0'0'9721,"-10"0"-8552,7 0-1123,-1 0 0,1 0 0,0 0 0,0 0 0,0 1 0,-1-1 0,1 1 0,0 0 0,0 0 0,0 0 0,0 0 0,0 0 0,0 1 0,1-1 0,-1 1 0,0 0 0,1 0 0,-1 0 0,1 0 0,0 0 0,-1 1 0,1-1 0,0 1 0,1-1 0,-1 1 0,0 0 0,1-1 0,-1 1 0,1 0 0,0 0 0,0 0 0,0 0 0,0 5 0,0-6-41,1 0 0,-1 0 1,1 0-1,0 0 0,0 0 0,0 0 0,0 0 0,0 0 0,1 0 0,-1 0 0,1-1 0,-1 1 0,1 0 0,-1 0 0,1 0 1,0-1-1,0 1 0,0 0 0,0-1 0,0 1 0,0-1 0,1 1 0,-1-1 0,1 1 0,2 1 0,-1-2 14,0 1 0,0-1-1,0 0 1,0-1-1,0 1 1,0-1 0,0 1-1,0-1 1,0 0-1,1 0 1,-1 0 0,0 0-1,0-1 1,0 0-1,0 1 1,5-3 0,-1 0 3,-1 0 1,1 0-1,-1-1 0,1 0 1,-1 0-1,-1 0 1,1-1-1,-1 0 0,8-8 1,-9 9 17,-1 0 0,1 0 0,-1 0 0,0-1 0,0 1 0,0-1 0,-1 0 0,0 0 0,0 0 0,0 0 0,0 0 0,-1 0 0,2-10 0,-4 15-36,1 0-1,0 0 1,0 0-1,-1 0 0,1 0 1,0 0-1,0-1 0,-1 1 1,1 0-1,0 0 0,0 0 1,-1 0-1,1 0 0,0 0 1,0 0-1,-1 0 0,1 0 1,0 0-1,-1 0 0,1 0 1,0 0-1,0 1 1,-1-1-1,1 0 0,0 0 1,0 0-1,0 0 0,-1 0 1,1 0-1,0 1 0,0-1 1,-1 0-1,1 0 0,0 0 1,0 1-1,0-1 0,0 0 1,-1 0-1,1 0 0,0 1 1,0-1-1,0 0 1,0 0-1,0 1 0,0-1 1,0 0-1,0 1 0,0-1 1,0 0-1,0 1 0,-12 13 40,4 5-43,0 1 0,1-1 0,0 1 0,2 0 0,0 1 0,2-1 0,0 1 0,1 0 0,2 0 0,0 0 0,0 0 0,2 0 0,1-1 0,1 1 0,8 27 0,14 63 0,-24-99 0,0 1 0,-1 0 0,-1 0 0,0-1 0,-1 1 0,-5 23 0,5-33 0,0 0 0,0 0 0,0 0 0,-1 0 0,0 0 0,1-1 0,-1 1 0,0 0 0,0-1 0,0 0 0,-1 0 0,-3 4 0,5-6 0,0 1 0,1 0 0,-1-1 0,0 1 0,0-1 0,0 0 0,0 1 0,1-1 0,-1 0 0,0 1 0,0-1 0,0 0 0,0 0 0,0 0 0,0 0 0,0 0 0,0 0 0,0 0 0,0 0 0,0 0 0,0 0 0,1 0 0,-1-1 0,0 1 0,0 0 0,0-1 0,0 1 0,0-1 0,1 1 0,-1-1 0,0 1 0,0-1 0,1 1 0,-1-1 0,0 0 0,1 1 0,-1-1 0,0 0 0,1 0 0,-1 0 0,1 1 0,0-1 0,-1 0 0,1 0 0,0 0 0,-1-1 0,-3-10 0,0 0 0,1 0 0,0 0 0,1-1 0,0 1 0,1-1 0,1 1 0,0-1 0,0 1 0,4-16 0,-1 9 0,0 0 0,2 1 0,1-1 0,0 1 0,1 0 0,10-17 0,4 1 0,1 1 0,2 2 0,39-41 0,-37 44 0,-2 0 0,-1-2 0,38-62 0,-57 84 0,0 0 0,-1 0 0,1 0 0,-2 0 0,1-1 0,-1 1 0,-1-1 0,0 0 0,0 1 0,0-15 0,-1 22 0,-1 0 0,1 0 0,0 0 0,-1 0 0,1 0 0,0 0 0,-1 1 0,1-1 0,-1 0 0,0 0 0,1 0 0,-1 1 0,1-1 0,-1 0 0,0 1 0,0-1 0,1 1 0,-1-1 0,0 1 0,0-1 0,0 1 0,0-1 0,1 1 0,-1 0 0,0-1 0,0 1 0,0 0 0,0 0 0,0 0 0,0 0 0,0 0 0,0 0 0,0 0 0,0 0 0,0 0 0,-1 1 0,-37 10 0,30-6 0,0 2 0,0-1 0,1 1 0,0 1 0,0-1 0,0 1 0,1 1 0,1-1 0,-1 1 0,1 1 0,1-1 0,0 1 0,0 0 0,1 0 0,0 0 0,1 0 0,0 1 0,1 0 0,0-1 0,0 1 0,1 12 0,1-20-100,1 0 0,-1 0 0,1 0 0,0 0 0,0-1-1,0 1 1,0 0 0,1-1 0,-1 1 0,1-1 0,0 1 0,-1-1 0,1 0 0,0 0 0,0 0-1,1 0 1,-1 0 0,0 0 0,1 0 0,-1-1 0,1 1 0,-1-1 0,1 0 0,0 0 0,3 1 0,4 1-1244,1 0 0,0 0 0,0-2 0,0 1 0,15-1 0,17-1-12205</inkml:trace>
</inkml:ink>
</file>

<file path=ppt/ink/ink2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00.499"/>
    </inkml:context>
    <inkml:brush xml:id="br0">
      <inkml:brushProperty name="width" value="0.025" units="cm"/>
      <inkml:brushProperty name="height" value="0.025" units="cm"/>
    </inkml:brush>
  </inkml:definitions>
  <inkml:trace contextRef="#ctx0" brushRef="#br0">115 0 20211,'0'0'2701,"-11"3"-165,9-2-2477,-62 22 2694,62-23-2684,0 1 1,0 0-1,0 0 1,0 0-1,0 0 1,0 0-1,0 1 0,0-1 1,0 0-1,1 1 1,-1-1-1,1 1 1,-1 0-1,1 0 1,-1-1-1,1 1 0,0 0 1,0 0-1,0 0 1,0 0-1,0 0 1,1 1-1,-1-1 1,0 0-1,1 0 1,0 0-1,0 1 0,-1-1 1,1 0-1,1 4 1,2-5-177,0 0 0,-1 0 0,1 0 1,0 0-1,0-1 0,0 1 0,0-1 0,0 0 0,0 0 1,1 0-1,-1 0 0,3-2 0,3 2-255,54-3-727,-38 1 826,0 1-1,27 3 1,-51-2 305,-1 0 1,1 0-1,0 0 1,0 1-1,-1-1 0,1 0 1,0 0-1,-1 1 1,1-1-1,0 0 1,-1 1-1,1-1 1,-1 1-1,1-1 1,0 1-1,-1-1 1,1 1-1,-1-1 0,0 1 1,1 0-1,-1-1 1,1 1-1,-1 0 1,0-1-1,1 1 1,-1 0-1,0-1 1,0 1-1,0 0 1,0 0-1,0-1 0,1 1 1,-1 0-1,0-1 1,0 1-1,-1 0 1,1 0-1,0-1 1,0 1-1,0 0 1,0 0-1,-1-1 1,1 1-1,0 0 0,-1-1 1,1 1-1,0 0 1,-1-1-1,1 1 1,-1-1-1,1 1 1,-1-1-1,0 1 1,-26 34 888,13-22-901,-1-1 0,0-1 1,-28 16-1,10-12-2620,0-6-3893,5-8-7557</inkml:trace>
</inkml:ink>
</file>

<file path=ppt/ink/ink2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01.459"/>
    </inkml:context>
    <inkml:brush xml:id="br0">
      <inkml:brushProperty name="width" value="0.025" units="cm"/>
      <inkml:brushProperty name="height" value="0.025" units="cm"/>
    </inkml:brush>
  </inkml:definitions>
  <inkml:trace contextRef="#ctx0" brushRef="#br0">91 94 1634,'0'0'19015,"-9"5"-16730,3-1-1993,0 0 1,0 0 0,1 1 0,0 0 0,0 0-1,0 0 1,0 0 0,1 1 0,0 0-1,0-1 1,0 2 0,1-1 0,0 0-1,0 1 1,1-1 0,-1 1 0,1 0 0,-1 10-1,3-16-271,-1 4 121,0 1 0,0 0 0,0 0 0,1 0 1,0 0-1,1 0 0,0 8 0,0-13-115,0 1-1,-1-1 1,1 1-1,0-1 1,0 1-1,0-1 1,0 0-1,0 0 1,0 1 0,1-1-1,-1 0 1,0 0-1,1 0 1,-1 0-1,0 0 1,1-1-1,-1 1 1,1 0-1,-1-1 1,1 1-1,0-1 1,-1 1 0,1-1-1,0 0 1,-1 0-1,1 0 1,0 0-1,-1 0 1,1 0-1,2-1 1,6 0 58,0 0 0,-1-1 1,1 0-1,0-1 0,-1-1 0,1 1 0,-1-1 1,0-1-1,0 1 0,0-2 0,-1 1 1,12-11-1,1-2-12,0 0-1,-2-2 1,26-32-1,-14 4 249,-30 46-150,-1 30-209,-3-8 28,2-12 20,0 0 0,1 0 0,-1 0 0,2 0 0,1 13 0,-2-20 2,0 1 0,1 0 0,-1 0 0,1-1 0,0 1 0,0 0 0,0-1 0,0 1 1,0-1-1,0 1 0,0-1 0,0 0 0,0 1 0,1-1 0,-1 0 0,0 0 0,1 0 0,-1 0 0,1 0 0,-1 0 0,1 0 0,0 0 0,-1-1 0,1 1 0,0-1 0,0 1 0,-1-1 0,1 0 0,3 1 0,0-1-10,1 0 0,-1-1 0,0 1-1,0-1 1,0 0 0,0 0 0,0-1-1,-1 1 1,1-1 0,0 0 0,-1 0-1,1-1 1,-1 0 0,0 1 0,0-1-1,0-1 1,0 1 0,5-6 0,-5 5-3,1-1 1,-2 0-1,1 0 1,-1 0 0,1-1-1,-1 1 1,-1-1-1,1 1 1,-1-1-1,0 0 1,0 0 0,-1 0-1,1 0 1,-2 0-1,2-7 1,-2 13 0,0 0 0,0-1 0,-1 1 0,1 0 0,0 0 0,0-1 0,0 1 0,0 0 0,0 0 0,0-1 0,0 1 0,0 0 0,0-1 0,-1 1 0,1 0 0,0 0 0,0 0 0,0-1 0,-1 1 0,1 0 0,0 0 0,0 0 0,0-1 0,-1 1 0,1 0 0,0 0 0,0 0 0,-1 0 0,1 0 0,0 0 0,-1 0 0,1-1 0,0 1 0,0 0 0,-1 0 0,1 0 0,0 0 0,-1 0 0,1 0 0,0 0 0,0 0 0,-1 1 0,1-1 0,0 0 0,-1 0 0,1 0 0,0 0 0,0 0 0,-1 0 0,1 1 0,0-1 0,0 0 0,-1 0 0,1 0 0,0 0 0,0 1 0,0-1 0,-1 1 0,-12 9 0,6-4 0,1 1 0,0 0 0,0 0 0,1 1 0,0-1 0,0 1 0,1 0 0,0 1 0,0-1 0,1 1 0,0 0 0,0-1 0,-1 13 0,4-20 0,1 0 1,-1 1-1,1-1 0,-1 0 1,1-1-1,-1 1 0,1 0 1,0 0-1,-1 0 0,1 0 0,0 0 1,0-1-1,-1 1 0,1 0 1,0-1-1,0 1 0,0 0 1,0-1-1,0 1 0,0-1 1,0 0-1,0 1 0,0-1 1,0 0-1,0 1 0,0-1 0,1 0 1,-1 0-1,0 0 0,0 0 1,1 0-1,46 0-21,-36-1-11,13 1-204,-13-1 50,1 0-1,-1 1 1,0 1 0,0 0 0,0 0-1,1 1 1,-1 1 0,-1 0-1,1 0 1,0 2 0,17 8 0,-46-60 2700,15 41-2514,-6-16 0,1 0 0,1 0 0,1-1 0,-3-41 0,8 63-34,0 0-1,0 1 1,0-1 0,0 0 0,0 1-1,1-1 1,-1 1 0,0-1 0,0 0-1,1 1 1,-1-1 0,0 1 0,1-1-1,-1 1 1,1-1 0,-1 1 0,1-1-1,-1 1 1,1 0 0,-1-1 0,1 1-1,-1-1 1,1 1 0,0 0 0,-1 0-1,1-1 1,-1 1 0,1 0-1,1 0 1,23-3-2301,-15 2 1043,25-5-5162,52-14 0,-41 5-3273</inkml:trace>
</inkml:ink>
</file>

<file path=ppt/ink/ink2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01.788"/>
    </inkml:context>
    <inkml:brush xml:id="br0">
      <inkml:brushProperty name="width" value="0.025" units="cm"/>
      <inkml:brushProperty name="height" value="0.025" units="cm"/>
    </inkml:brush>
  </inkml:definitions>
  <inkml:trace contextRef="#ctx0" brushRef="#br0">107 0 10186,'0'0'15246,"-9"12"-13853,-5 11-806,1 0-1,1 1 0,1 0 0,1 1 0,2 0 0,0 1 0,1-1 1,2 1-1,-4 41 0,9-65-580,0 1 0,0-1 0,0 1-1,0-1 1,0 1 0,1-1 0,-1 1 0,1-1 0,0 0 0,-1 1 0,1-1 0,0 0-1,0 1 1,1-1 0,-1 0 0,3 3 0,-2-4-7,-1 0 0,1 0 1,0 0-1,0-1 0,-1 1 0,1-1 0,0 1 0,0-1 1,0 1-1,0-1 0,0 0 0,0 0 0,0 0 0,0 0 1,0-1-1,0 1 0,0 0 0,-1-1 0,1 1 0,0-1 1,0 0-1,0 1 0,2-3 0,6-2 1,-1 0 0,0-1 0,0 0 0,0 0 0,-1-1 0,0 0 0,0-1 0,12-15 0,2-5 0,24-40 0,-45 65-5,3-2-333,0 0-1,-1-1 1,1 0 0,-2 0 0,1 0-1,0 0 1,-1-1 0,0 1-1,-1-1 1,2-8 0,-13 14-8429,-1 1-1834</inkml:trace>
</inkml:ink>
</file>

<file path=ppt/ink/ink2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02.160"/>
    </inkml:context>
    <inkml:brush xml:id="br0">
      <inkml:brushProperty name="width" value="0.025" units="cm"/>
      <inkml:brushProperty name="height" value="0.025" units="cm"/>
    </inkml:brush>
  </inkml:definitions>
  <inkml:trace contextRef="#ctx0" brushRef="#br0">8 0 16624,'0'0'5829,"-7"54"-3811,7-37-865,0-2-448,9-2-385,5-2-224,3-7-1569,1-4-1506,0 0-2979,0-5-4900</inkml:trace>
</inkml:ink>
</file>

<file path=ppt/ink/ink2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02.780"/>
    </inkml:context>
    <inkml:brush xml:id="br0">
      <inkml:brushProperty name="width" value="0.025" units="cm"/>
      <inkml:brushProperty name="height" value="0.025" units="cm"/>
    </inkml:brush>
  </inkml:definitions>
  <inkml:trace contextRef="#ctx0" brushRef="#br0">54 243 18097,'0'0'10090,"11"-1"-9402,0 0-592,-1 0 0,1-1-1,-1 0 1,17-6 0,-25 7-48,0 0 1,0 1-1,0-1 1,1 0-1,-1 0 1,0 0 0,0 0-1,0-1 1,-1 1-1,1 0 1,0-1-1,0 1 1,-1-1 0,1 0-1,-1 0 1,1 1-1,-1-1 1,0 0-1,0 0 1,0 0-1,0-1 1,0 1 0,0 0-1,0 0 1,-1 0-1,1-1 1,-1 1-1,0 0 1,0 0 0,0-1-1,0 1 1,0 0-1,0-1 1,-1-2-1,1 4-51,-1 0-1,0 0 1,0 0-1,0 0 1,0 0 0,1 1-1,-1-1 1,0 0-1,0 0 1,-1 0-1,1 1 1,0-1-1,0 1 1,0-1-1,0 1 1,-1-1-1,1 1 1,0 0-1,0-1 1,-1 1-1,1 0 1,0 0-1,0 0 1,-1 0-1,1 0 1,0 0-1,-1 1 1,1-1 0,0 0-1,0 1 1,0-1-1,-3 1 1,-1 1-27,0-1 1,-1 1 0,1 0-1,0 0 1,0 0-1,-8 6 1,3 1 21,1 0 0,0 0 0,1 1-1,0 0 1,1 0 0,-9 16 0,12-20 29,1 0 0,0 1 1,0-1-1,1 1 0,0 0 0,0-1 1,1 1-1,-1 0 0,2 0 0,-1 0 1,1 0-1,0 0 0,1 9 0,-1-14-13,1 0 0,-1-1 0,1 1 0,-1 0-1,1-1 1,0 1 0,0 0 0,0-1 0,0 1-1,0-1 1,0 0 0,0 1 0,0-1 0,1 0-1,-1 1 1,0-1 0,1 0 0,-1 0 0,1 0 0,-1 0-1,3 0 1,1 1 10,-1-1 1,1 1-1,-1-1 0,1-1 0,0 1 0,-1-1 0,1 1 1,5-2-1,2 0-32,-1 0 1,0-1-1,0 0 0,0-1 1,0 0-1,13-6 1,-2-2-164,0-2 0,-1 0 1,0-1-1,-1-2 1,-1 0-1,-1 0 1,0-2-1,-1 0 1,-1-1-1,0-1 1,-2-1-1,0 0 1,-2 0-1,12-28 1,-22 45 176,0-1 1,0 0-1,-1 0 1,0 0 0,0 0-1,0 0 1,-1-1-1,1 1 1,-1 0-1,-1-8 1,0 11 1,1 1-1,-1-1 1,0 1-1,1 0 1,-1-1-1,0 1 1,0 0-1,0-1 1,0 1-1,0 0 1,0 0-1,0 0 1,-1 0-1,1 0 1,0 0-1,0 1 1,-1-1-1,1 0 1,-1 1-1,1-1 1,0 1-1,-1-1 1,1 1 0,-1-1-1,1 1 1,-1 0-1,1 0 1,-1 0-1,0 0 1,1 0-1,-1 0 1,1 0-1,-1 1 1,1-1-1,-1 0 1,1 1-1,-3 1 1,-2 0 29,0 0-1,0 0 1,0 1 0,0 0 0,1 0-1,-1 0 1,1 1 0,0-1 0,0 2-1,0-1 1,0 0 0,1 1 0,0 0-1,0 0 1,0 0 0,1 0 0,-1 1-1,1 0 1,-3 6 0,1 1 41,0 0 0,0 1 0,1-1 0,1 1 0,0 0-1,1-1 1,-1 26 0,3-36-82,1 0 0,0-1 0,-1 1 0,1 0 0,0-1 0,0 1 0,0-1 0,0 1 0,1-1 0,-1 1 0,1-1 0,0 0 0,-1 0 0,1 0 0,0 0 0,0 0 0,0 0 0,0-1 0,1 1 0,-1-1 0,0 1 0,1-1 0,-1 0 0,1 0 0,-1 0 0,1 0 0,0 0 0,-1-1-1,1 1 1,0-1 0,3 1 0,12 1-84,0 0-1,0-1 1,24-2-1,-42 1 95,43-8-29,-38 6 76,-1 1 0,1-1 0,0 1 0,0 1 0,0-1 0,0 1 1,0-1-1,7 2 0,-11-1-20,1 1 0,-1 0 0,1 0 1,-1-1-1,0 1 0,1 0 0,-1 0 0,0 0 1,0 0-1,0 1 0,0-1 0,0 0 0,0 0 1,0 1-1,0-1 0,0 0 0,-1 1 0,1-1 1,-1 1-1,1-1 0,-1 1 0,1-1 0,-1 1 1,0-1-1,0 1 0,0 0 0,0-1 0,0 1 1,0-1-1,0 1 0,-1 2 0,1 49 1297,0-53-1185,16-41 779,25-103-918,-40 143 0,-1 0 0,1 0 0,0 1 0,-1-1 0,1 0 0,0 0 0,0 1 0,0-1 0,0 1 0,-1-1 0,1 1 0,0-1 0,0 1 0,0 0 0,0-1 0,0 1 0,0 0 0,0 0 0,1 0 0,-1-1 0,0 1 0,0 0 0,0 1 0,0-1 0,2 0 0,34 5 0,-29-3 0,7 0-1088,0 0 0,0-1 0,0-1 0,19-1 0,-30 0 635,1 1 0,-1-1 0,1 0-1,-1 0 1,0-1 0,0 1 0,0-1 0,0 0-1,0 0 1,0-1 0,0 1 0,0-1 0,-1 1-1,0-1 1,1 0 0,-1-1 0,0 1 0,4-7-1,7-13-6635</inkml:trace>
</inkml:ink>
</file>

<file path=ppt/ink/ink2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03.119"/>
    </inkml:context>
    <inkml:brush xml:id="br0">
      <inkml:brushProperty name="width" value="0.025" units="cm"/>
      <inkml:brushProperty name="height" value="0.025" units="cm"/>
    </inkml:brush>
  </inkml:definitions>
  <inkml:trace contextRef="#ctx0" brushRef="#br0">73 1 16656,'0'0'15791,"12"73"-15471,-9-42-320,-3 4 0,0 2 0,0-3 0,0 0-2178,-9-6-4324,3-2-8008</inkml:trace>
  <inkml:trace contextRef="#ctx0" brushRef="#br0" timeOffset="1">0 627 22517,'0'0'8072</inkml:trace>
</inkml:ink>
</file>

<file path=ppt/ink/ink2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48.298"/>
    </inkml:context>
    <inkml:brush xml:id="br0">
      <inkml:brushProperty name="width" value="0.025" units="cm"/>
      <inkml:brushProperty name="height" value="0.025" units="cm"/>
    </inkml:brush>
  </inkml:definitions>
  <inkml:trace contextRef="#ctx0" brushRef="#br0">0 36 6374,'0'0'13074,"10"-5"-12967,13-3-71,0 2 1,0 1-1,0 0 1,0 2 0,1 1-1,35 0 1,907 4 1323,-317 1 264,518 17 2289,-570-6-2285,-482-12-1363,1200 57 2134,-1306-58-2513,42 7-1212,-50-8 1181,0 0 1,-1 0-1,1 1 1,0-1 0,-1 0-1,1 1 1,0-1-1,-1 0 1,1 1 0,0-1-1,-1 1 1,1-1 0,-1 1-1,1-1 1,-1 1-1,1 0 1,-1-1 0,1 1-1,-1 0 1,0-1-1,1 2 1,-1-1-159,0 0-1,0 0 1,-1 1 0,1-1 0,0 0-1,-1 0 1,1 0 0,-1 0-1,1 0 1,-1-1 0,1 1-1,-1 0 1,0 0 0,1 0-1,-1 0 1,0-1 0,0 1 0,0 0-1,1 0 1,-3 0 0,-24 16-6258</inkml:trace>
</inkml:ink>
</file>

<file path=ppt/ink/ink2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5.783"/>
    </inkml:context>
    <inkml:brush xml:id="br0">
      <inkml:brushProperty name="width" value="0.025" units="cm"/>
      <inkml:brushProperty name="height" value="0.025" units="cm"/>
    </inkml:brush>
  </inkml:definitions>
  <inkml:trace contextRef="#ctx0" brushRef="#br0">53 0 16816,'0'0'6299,"-3"12"-5834,-12 47 177,2 1 0,-8 111 1,21-171-632,0 1 1,0 0-1,-1 0 0,1 0 1,0 0-1,0 0 1,1 0-1,-1 0 1,0 0-1,0 0 0,0 0 1,0 0-1,1 0 1,-1-1-1,1 1 1,-1 0-1,0 0 0,1 0 1,-1 0-1,1-1 1,0 1-1,-1 0 0,1-1 1,0 1-1,-1 0 1,1-1-1,0 1 1,0-1-1,-1 1 0,1-1 1,0 1-1,0-1 1,0 0-1,0 1 1,0-1-1,0 0 0,-1 0 1,1 0-1,0 1 1,0-1-1,0 0 1,0 0-1,0-1 0,0 1 1,0 0-1,0 0 1,0 0-1,0 0 0,0-1 1,-1 1-1,1-1 1,1 0-1,4-1 202,0-1-1,0 0 1,0 0-1,-1 0 1,0-1-1,8-6 0,62-61 312,102-125-1,-172 189-1312</inkml:trace>
</inkml:ink>
</file>

<file path=ppt/ink/ink2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6.142"/>
    </inkml:context>
    <inkml:brush xml:id="br0">
      <inkml:brushProperty name="width" value="0.025" units="cm"/>
      <inkml:brushProperty name="height" value="0.025" units="cm"/>
    </inkml:brush>
  </inkml:definitions>
  <inkml:trace contextRef="#ctx0" brushRef="#br0">24 1 12748,'0'0'5573,"-24"62"-3266,24-48-322,0-2-287,3-2-545,13-3-352,8-3-449,6 3-192,5-2-512,0-4-2274,0-1-2467,-4 0-4741</inkml:trace>
</inkml:ink>
</file>

<file path=ppt/ink/ink2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6.471"/>
    </inkml:context>
    <inkml:brush xml:id="br0">
      <inkml:brushProperty name="width" value="0.025" units="cm"/>
      <inkml:brushProperty name="height" value="0.025" units="cm"/>
    </inkml:brush>
  </inkml:definitions>
  <inkml:trace contextRef="#ctx0" brushRef="#br0">65 20 16303,'0'0'2408,"-8"6"-139,3-3-1951,1-1-115,1 0-1,-1 0 0,1 0 1,-1 1-1,1-1 1,0 1-1,0 0 0,0 0 1,1 0-1,-1 0 1,1 0-1,-1 1 0,1-1 1,0 1-1,0 0 1,1 0-1,-1-1 0,0 6 1,3-8-188,0-1-1,0 1 1,1 0 0,-1-1 0,1 1-1,-1-1 1,0 1 0,1-1-1,-1 0 1,1 0 0,-1 0 0,1 0-1,-1 0 1,1 0 0,-1 0 0,0 0-1,1 0 1,-1-1 0,1 1 0,2-1-1,4-3 31,1 0 0,0 0-1,-1-1 1,0 1 0,0-2-1,0 1 1,7-8 0,-10 8-70,1 0 0,-1 0 1,1 1-1,0 0 1,0 0-1,1 0 0,-1 1 1,1 0-1,0 0 1,0 1-1,0 0 0,14-3 1,-19 6 4,-1 1 1,0-1-1,1 0 1,-1 1-1,0-1 0,0 1 1,0 0-1,-1-1 1,1 1-1,0 0 1,0-1-1,-1 1 0,1 0 1,-1 0-1,0-1 1,1 1-1,-1 0 1,0 3-1,11 30-1717,-8-33 1399,0 0 0,0 0 0,0-1 0,0 1 0,0-1 0,0 1 0,1-1 0,-1 0 0,0 0 0,1 0 0,-1-1 0,1 1 0,-1-1 0,7 0 1,53-6-3194,-17-10-548,4-7-2140</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7.068"/>
    </inkml:context>
    <inkml:brush xml:id="br0">
      <inkml:brushProperty name="width" value="0.025" units="cm"/>
      <inkml:brushProperty name="height" value="0.025" units="cm"/>
    </inkml:brush>
  </inkml:definitions>
  <inkml:trace contextRef="#ctx0" brushRef="#br0">0 0 21620,'0'0'11147</inkml:trace>
</inkml:ink>
</file>

<file path=ppt/ink/ink2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6.828"/>
    </inkml:context>
    <inkml:brush xml:id="br0">
      <inkml:brushProperty name="width" value="0.025" units="cm"/>
      <inkml:brushProperty name="height" value="0.025" units="cm"/>
    </inkml:brush>
  </inkml:definitions>
  <inkml:trace contextRef="#ctx0" brushRef="#br0">226 0 14029,'0'0'3113,"-9"1"-759,5 0-2034,-44 7 2226,45-7-2463,1-1 0,-1 1 0,0 0-1,1 0 1,-1 0 0,0 1 0,1-1-1,0 1 1,-1-1 0,1 1 0,0 0-1,0 0 1,0 0 0,0 0 0,0 0-1,0 0 1,-2 5 0,24-15 296,-4-3-408,-22 28 477,-6 19 40,12-33-479,-1 1 0,2-1 0,-1 1 0,0-1 0,1 1 0,-1-1 0,1 0 0,0 1 0,0-1 0,1 0 0,-1 0 0,0 0 0,1 0 0,0 0 0,0 0 0,0 0 0,0 0 0,0-1 0,1 1 0,3 2 0,-2 0 1,0-1 1,0 1-1,0-1 1,-1 1-1,1 0 1,3 9-1,-7-13 25,1 1-1,0-1 1,-1 1 0,1 0-1,-1-1 1,1 1 0,-1 0-1,0-1 1,0 1 0,0 0-1,0-1 1,0 1 0,0 0-1,0 0 1,0-1 0,-1 1-1,1 0 1,-1-1 0,1 1-1,-1-1 1,0 1 0,0-1 0,1 1-1,-3 2 1,0-2 141,1 1 0,-1-1 0,0 1 0,0-1 0,0 0 0,-1 0 0,1-1 0,0 1 0,-1 0 0,-6 1 0,-6 1 442,-1-1 0,1 0 0,-1-1 0,-18 0 1,26-2-440,-27 1 477,29-7-913,19-6-871,22-11-2032,60-46-9428,-57 35 3037</inkml:trace>
</inkml:ink>
</file>

<file path=ppt/ink/ink2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7.281"/>
    </inkml:context>
    <inkml:brush xml:id="br0">
      <inkml:brushProperty name="width" value="0.025" units="cm"/>
      <inkml:brushProperty name="height" value="0.025" units="cm"/>
    </inkml:brush>
  </inkml:definitions>
  <inkml:trace contextRef="#ctx0" brushRef="#br0">77 1 12556,'0'0'13218,"-8"11"-12135,-1 2-838,1 0 0,0 1 1,1-1-1,1 2 0,0-1 0,1 0 0,0 1 0,1 0 0,-3 21 0,6-29-338,0-1 0,0 1 0,1 0 0,0 0 1,0 0-1,1 0 0,-1 0 0,1-1 0,1 1 0,0 0 1,0-1-1,0 1 0,0-1 0,1 0 0,0 1 0,1-1 1,4 7-1,-8-13 42,0 0 1,0 0-1,1 0 0,-1 0 1,0 0-1,0 0 1,0 0-1,0 0 0,0 0 1,0 0-1,1 0 1,-1 0-1,0 0 1,0 0-1,0 0 0,0 0 1,0 0-1,1 0 1,-1 0-1,0 0 0,0 0 1,0 0-1,0 0 1,0 0-1,0 0 0,1 0 1,-1 0-1,0 0 1,0 0-1,0-1 0,0 1 1,0 0-1,0 0 1,0 0-1,0 0 0,0 0 1,1 0-1,-1 0 1,0 0-1,0-1 1,0 1-1,0 0 0,0 0 1,0 0-1,0 0 1,0 0-1,0 0 0,0-1 1,0 1-1,0 0 1,0 0-1,0 0 0,0 0 1,0 0-1,0 0 1,0-1-1,0 1 0,0 0 1,2-18-577,-6-18 1079,8 34-456,0 1 0,0 1 0,0-1 0,1 0 0,-1 1 1,0 0-1,9 1 0,-10-1-40,46-1-1996,0-2 1,0-2 0,70-17 0,-119 22 2111,1-1 0,-1 1 0,1 0 1,-1 0-1,1-1 0,-1 1 0,1 0 1,-1 0-1,1 0 0,-1 0 0,1 0 1,-1 0-1,1 0 0,-1 0 0,1 0 1,-1 0-1,1 0 0,-1 0 0,1 0 1,0 0-1,-1 0 0,1 1 0,-1-1 0,1 0 1,-1 0-1,0 1 0,1-1 0,-1 0 1,1 1-1,-1-1 0,1 0 0,-1 1 1,0-1-1,1 1 0,-1-1 0,0 0 1,1 1-1,-1-1 0,0 1 0,0-1 1,0 1-1,1-1 0,-1 1 0,0-1 1,0 1-1,0-1 0,0 1 0,0 0 0,0-1 1,0 1-1,0-1 0,0 1 0,0-1 1,0 1-1,0-1 0,0 1 0,-1-1 1,1 1-1,0-1 0,0 1 0,-1-1 1,1 1-1,0-1 0,0 1 0,-1-1 1,0 2 79,1 0 0,0-1 1,-1 1-1,1-1 1,0 1-1,0 0 1,0-1-1,0 1 1,0-1-1,0 1 1,1 0-1,-1-1 1,1 3-1,4-3-161,0 0 0,0 0 0,0-1 0,-1 1 0,1-1 0,0 0 0,0-1 0,0 1 0,9-3-1,16-5-442,-22 5-147,0 1 0,-1 0 0,1 0 1,0 1-1,0 0 0,14 0 0,-18 7 265,-3-5 260,-1-1 0,0 1 0,0-1-1,0 1 1,0 0 0,1-1 0,-1 1 0,0-1 0,1 1-1,-1-1 1,0 1 0,1-1 0,-1 1 0,0-1 0,1 0 0,-1 1-1,1-1 1,-1 1 0,1-1 0,-1 0 0,1 0 0,-1 1-1,1-1 1,0 0 0,-1 0 0,1 1 0,-1-1 0,1 0-1,0 0 1,-1 0 0,1 0 0,0 0 0,3 0-665,0 0 0,0-1 0,0 0 0,0 1-1,0-1 1,-1 0 0,1-1 0,6-2 0,20-13-2795</inkml:trace>
</inkml:ink>
</file>

<file path=ppt/ink/ink2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7.639"/>
    </inkml:context>
    <inkml:brush xml:id="br0">
      <inkml:brushProperty name="width" value="0.025" units="cm"/>
      <inkml:brushProperty name="height" value="0.025" units="cm"/>
    </inkml:brush>
  </inkml:definitions>
  <inkml:trace contextRef="#ctx0" brushRef="#br0">191 0 14606,'0'0'2824,"-9"11"-710,9-11-2112,-62 75 2862,55-65-2409,1-1 0,0 1 0,0 1 0,1-1 1,1 1-1,0 0 0,-5 21 0,6-12-593,2 0 1,1 1-1,1-1 0,0 0 0,1 1 0,2-1 1,0 0-1,8 23 0,-7-23-1136,-13-46 706,-1 1-1,-20-39 1,19 44 1720,1 1 1,0-1-1,2-1 1,-9-40-1,15 61-1082,1-1-1,0 0 1,0 0 0,0 0-1,0 0 1,0 0 0,0 1-1,1-1 1,-1 0 0,0 0-1,0 0 1,0 0 0,1 1-1,-1-1 1,1 0 0,-1 0-1,0 1 1,1-1-1,-1 0 1,1 0 0,0 1-1,-1-1 1,1 1 0,0-1-1,-1 1 1,1-1 0,0 1-1,-1-1 1,1 1 0,1-1-1,34-4 308,-20 6-651,0 1 0,29 7 0,-6 1-2328,0-4-3386,-1-5-5025</inkml:trace>
</inkml:ink>
</file>

<file path=ppt/ink/ink2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8.370"/>
    </inkml:context>
    <inkml:brush xml:id="br0">
      <inkml:brushProperty name="width" value="0.025" units="cm"/>
      <inkml:brushProperty name="height" value="0.025" units="cm"/>
    </inkml:brush>
  </inkml:definitions>
  <inkml:trace contextRef="#ctx0" brushRef="#br0">1 88 10442,'0'0'3630,"1"-10"-635,5-30-860,-1 28 159,2 19-1766,0 17-355,1 65 1341,-5-48-1048,9 46-1,-12-85-418,0 0 0,0 1 0,1-1 0,0 0-1,-1 0 1,1 0 0,0 1 0,0-1 0,0 0 0,0 0 0,0 0 0,1 0 0,-1 0-1,1-1 1,-1 1 0,1 0 0,0-1 0,-1 1 0,5 2 0,-4-4 2,0 1-1,0-1 1,0 0 0,0 1-1,0-1 1,0 0 0,0 0 0,0 0-1,0-1 1,0 1 0,0 0 0,-1-1-1,1 1 1,0-1 0,0 0-1,0 1 1,0-1 0,1-1 0,9-5 134,-1-1 0,0 0 0,-1-1 0,0 0 1,10-12-1,10-10 23,26-39 0,-48 60-476,-1 0-1,-1-1 0,0 0 1,0 0-1,-1 0 0,0-1 1,-1 0-1,4-18 1,-8 29 18,0 0 1,1 0-1,-1 0 1,0 0-1,0 0 1,0 0-1,0 0 1,0 0-1,0 0 1,0 0-1,0 0 1,0 0-1,0 0 1,-1 0-1,1 0 1,0 1-1,-1-1 1,1 0-1,0 0 1,-1 0 0,1 0-1,-1 0 1,0 1-1,1-1 1,-1 0-1,0 1 1,0-2-1,-18-1-7494</inkml:trace>
</inkml:ink>
</file>

<file path=ppt/ink/ink2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8.741"/>
    </inkml:context>
    <inkml:brush xml:id="br0">
      <inkml:brushProperty name="width" value="0.025" units="cm"/>
      <inkml:brushProperty name="height" value="0.025" units="cm"/>
    </inkml:brush>
  </inkml:definitions>
  <inkml:trace contextRef="#ctx0" brushRef="#br0">1 1 12139,'0'0'10987,"54"48"-9802,-25-45-673,4-1-319,3 2-193,-2 1-1762,-3 0-2114,-6-1-1473,-6 0-4548</inkml:trace>
</inkml:ink>
</file>

<file path=ppt/ink/ink2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9.162"/>
    </inkml:context>
    <inkml:brush xml:id="br0">
      <inkml:brushProperty name="width" value="0.025" units="cm"/>
      <inkml:brushProperty name="height" value="0.025" units="cm"/>
    </inkml:brush>
  </inkml:definitions>
  <inkml:trace contextRef="#ctx0" brushRef="#br0">82 98 14542,'0'0'2818,"-8"0"-399,3 0-2104,-35 3 2014,38-3-2237,1 1 1,-1-1-1,1 1 1,-1-1 0,1 1-1,-1 0 1,1 0-1,-1 0 1,1 0 0,0 0-1,0 0 1,0 0-1,-1 0 1,1 1 0,0-1-1,0 0 1,1 1 0,-1-1-1,0 1 1,0-1-1,1 1 1,-1-1 0,1 1-1,-1-1 1,1 1-1,0 0 1,-1 1 0,2-2-80,0 0 0,0 0-1,-1 0 1,1 0 0,0 0 0,0 0 0,0 0 0,0-1 0,0 1 0,0 0 0,1-1 0,-1 1 0,0-1 0,0 1 0,0-1 0,0 1 0,1-1-1,-1 0 1,0 0 0,0 0 0,1 0 0,-1 1 0,0-2 0,1 1 0,-1 0 0,0 0 0,0 0 0,2-1 0,44-4 242,2-11-98,21-5-7,-66 20-214,1 0-1,0 0 0,0 0 0,0 1 0,0 0 0,0 0 0,1 0 0,-1 1 1,0 0-1,9 2 0,-13-2 6,1 0 0,-1 0 1,1 0-1,-1 0 0,0 0 0,1 1 1,-1-1-1,0 0 0,0 1 1,0-1-1,0 1 0,0-1 0,0 1 1,0-1-1,-1 1 0,1 0 0,0-1 1,-1 1-1,0 0 0,1-1 0,-1 1 1,0 3-1,0-4-160,0 1 1,0-1-1,0 0 1,1 1-1,-1-1 1,0 1-1,0-1 0,1 0 1,-1 1-1,1-1 1,-1 0-1,1 1 1,0-1-1,0 0 0,-1 0 1,1 0-1,0 0 1,0 1-1,0-1 0,0 0 1,0-1-1,0 1 1,0 0-1,1 0 1,-1 0-1,0-1 0,0 1 1,1 0-1,-1-1 1,0 0-1,1 1 1,-1-1-1,1 0 0,-1 1 1,0-1-1,2 0 1,2 0-632,-1-1 1,1 1-1,-1-1 1,0 0-1,1 0 1,-1 0-1,5-3 0,0 0 498,0-1-1,-1 0 1,0 0-1,0-1 1,8-7-1,34-38-114,-25 18-3399,-11 10 4625,-10 5 6079,-11 14-1204,-8 6-3381,-11 7-382,22-7-1613,-1 1 0,1 0 1,1 0-1,-1 0 0,0 0 0,1 1 0,-1-1 0,1 1 1,0 0-1,0 0 0,1 0 0,-1 0 0,-3 9 0,12-12-242,-1 0 0,1 0 0,0 0 0,0-1-1,0 0 1,7-1 0,-7 1-207,34-2-934,-24 1 674,-1 1-1,0 0 1,23 3-1,-37-3 454,0 0 0,0 1 0,0-1 0,0 0 0,0 1 0,0-1 0,0 1 0,0-1-1,0 1 1,0 0 0,-1-1 0,1 1 0,0 0 0,0-1 0,-1 1 0,1 0-1,0 0 1,-1 0 0,1 0 0,-1-1 0,1 1 0,-1 0 0,1 0 0,-1 0 0,0 0-1,1 0 1,-1 0 0,0 0 0,0 0 0,0 0 0,0 1 0,0-1 0,0 0 0,0 0-1,0 0 1,0 0 0,-1 0 0,1 0 0,0 0 0,-1 0 0,1 0 0,0 0 0,-2 1-1,0 3 150,0 0 0,-1 1-1,1-1 1,-1-1-1,0 1 1,-7 7-1,8-10-105,-5 6 229,-1 0-1,0 0 1,0-1 0,-1 0 0,-18 11-1,27-18-295,0-1 0,0 1 0,0 0 0,0 0 0,0 0 0,0-1 0,1 1-1,-1 0 1,0 0 0,0-1 0,0 1 0,0 0 0,0 0 0,0-1-1,0 1 1,0 0 0,0 0 0,-1-1 0,1 1 0,0 0 0,0 0 0,0 0-1,0-1 1,0 1 0,0 0 0,0 0 0,0 0 0,-1-1 0,1 1 0,0 0-1,0 0 1,0 0 0,0-1 0,-1 1 0,1 0 0,0 0 0,0 0 0,0 0-1,-1 0 1,1 0 0,0 0 0,0-1 0,-1 1 0,1 0 0,0 0 0,0 0-1,-1 0 1,1 0 0,0 0 0,0 0 0,-1 0 0,1 0 0,0 0-1,0 0 1,0 1 0,-1-1 0,1 0 0,0 0 0,0 0 0,-1 0 0,1 0-1,0 0 1,0 0-158,28-51-6627,-7 17 1554</inkml:trace>
</inkml:ink>
</file>

<file path=ppt/ink/ink2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9.518"/>
    </inkml:context>
    <inkml:brush xml:id="br0">
      <inkml:brushProperty name="width" value="0.025" units="cm"/>
      <inkml:brushProperty name="height" value="0.025" units="cm"/>
    </inkml:brush>
  </inkml:definitions>
  <inkml:trace contextRef="#ctx0" brushRef="#br0">93 0 5477,'0'0'16960,"-5"9"-16143,-4 12-610,1-1 1,1 2-1,0-1 0,2 1 1,0 0-1,2 0 0,0 1 0,2-1 1,0 0-1,2 1 0,3 30 1,-2-45-764,-1-1 1,1 1 0,1-1 0,-1 0 0,1 0 0,6 11-1,-15-40-2769,-21-23 3231,21 36 901,0 1-1,1-1 1,-1 0 0,-3-13-1,11 21-711,-1 1-1,1-1 0,0 0 1,0 1-1,0-1 0,0 1 0,0-1 1,1 1-1,-1 0 0,0 0 1,0 0-1,0 0 0,0 1 1,3 0-1,78 8-4805,45 3-3876,-91-12 2709</inkml:trace>
</inkml:ink>
</file>

<file path=ppt/ink/ink2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9.876"/>
    </inkml:context>
    <inkml:brush xml:id="br0">
      <inkml:brushProperty name="width" value="0.025" units="cm"/>
      <inkml:brushProperty name="height" value="0.025" units="cm"/>
    </inkml:brush>
  </inkml:definitions>
  <inkml:trace contextRef="#ctx0" brushRef="#br0">35 44 2402,'0'0'21845,"-6"9"-20612,0-2-972,4-5-201,0 0-1,0 1 1,0-1-1,0 1 1,0 0-1,0-1 1,1 1-1,-1 0 1,1 0-1,0 0 1,0 0-1,0 0 1,-1 4-1,2-6-51,1-1-1,-1 1 0,0-1 0,0 0 0,0 1 0,1-1 0,-1 1 0,0-1 0,1 0 1,-1 1-1,0-1 0,1 0 0,-1 1 0,0-1 0,1 0 0,-1 1 0,1-1 1,-1 0-1,1 0 0,-1 1 0,1-1 0,-1 0 0,0 0 0,1 0 0,-1 0 0,1 0 1,-1 0-1,1 0 0,-1 0 0,1 0 0,-1 0 0,1 0 0,-1 0 0,1 0 0,-1 0 1,1 0-1,-1 0 0,1-1 0,-1 1 0,1-1 0,25-5 193,44-25 46,17-6-287,-79 34-1,1 1 1,-1 0-1,0 0 0,1 1 0,-1 0 0,1 1 0,-1 0 1,16 2-1,-22-2 57,0 1 0,0 0 0,0 0 0,-1 0 0,1 0 0,0 0 0,-1 0 0,1 1 0,-1-1 0,0 0 0,1 1 0,-1-1 0,0 1 0,0-1 0,0 1 0,0 0 0,0 0 0,0-1 0,0 1 0,0 4 0,0-4 56,0 1-1,0-1 0,0 1 1,0-1-1,1 0 0,-1 0 1,1 0-1,-1 1 0,1-1 0,0-1 1,0 1-1,-1 0 0,1 0 1,1-1-1,-1 1 0,3 1 1,3-1 44,0 0 0,-1-1 0,1 1 0,0-2 0,1 1 0,-1-1 0,0-1 0,0 1 0,0-1 0,0 0 0,0-1 0,14-5 0,12-5 9,53-28-1,-34 15-221,-22 14-686,-23 12-916,-16 10-418,-7 1-1763,-2-2-3112</inkml:trace>
</inkml:ink>
</file>

<file path=ppt/ink/ink2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4:01.969"/>
    </inkml:context>
    <inkml:brush xml:id="br0">
      <inkml:brushProperty name="width" value="0.025" units="cm"/>
      <inkml:brushProperty name="height" value="0.025" units="cm"/>
    </inkml:brush>
  </inkml:definitions>
  <inkml:trace contextRef="#ctx0" brushRef="#br0">1 994 15535,'0'0'2594,"12"-70"-416,11-9-608,6-17-673,2-14-289,5-10-352,1-1-95,0 9-97,-5 11-64,-7 20-1154,-7 22-351,-6 23-737,-10 27-961,-2 26-7591</inkml:trace>
</inkml:ink>
</file>

<file path=ppt/ink/ink2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4:02.307"/>
    </inkml:context>
    <inkml:brush xml:id="br0">
      <inkml:brushProperty name="width" value="0.025" units="cm"/>
      <inkml:brushProperty name="height" value="0.025" units="cm"/>
    </inkml:brush>
  </inkml:definitions>
  <inkml:trace contextRef="#ctx0" brushRef="#br0">1 837 12075,'0'0'5456,"0"-12"-5210,0-1-208,1 0-1,0-1 1,2 1 0,-1 0-1,2 0 1,-1 0 0,11-21-1,51-100 253,-35 76-134,201-358 245,-224 405-397,-3 3 19,1 1 0,0-1 0,0 1 0,0 0 0,1 1 0,0-1 0,1 1 0,-1 0 0,14-9 0,-19 15-22,0-1 0,0 1 0,-1 0 0,1-1 0,0 1 0,0 0 0,0 0-1,0-1 1,0 1 0,0 0 0,-1 0 0,1 0 0,0 0 0,0 0-1,0 0 1,0 0 0,0 0 0,0 1 0,0-1 0,-1 0 0,1 1 0,0-1-1,0 0 1,0 1 0,-1-1 0,1 1 0,0-1 0,0 1 0,-1-1-1,1 1 1,0 0 0,-1-1 0,1 1 0,0 1 0,12 30 236,-12-31-222,14 65 902,12 99 0,-23-120-916,2 0 0,2-1 1,3 1-1,1-2 1,30 74-1,-41-116-14,1 4-299,0 0 0,0 0-1,1 0 1,0 0 0,0 0 0,0-1 0,1 1 0,-1-1 0,1 0 0,0 0 0,0 0 0,1-1-1,6 6 1,13-6-5827</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7.395"/>
    </inkml:context>
    <inkml:brush xml:id="br0">
      <inkml:brushProperty name="width" value="0.025" units="cm"/>
      <inkml:brushProperty name="height" value="0.025" units="cm"/>
    </inkml:brush>
  </inkml:definitions>
  <inkml:trace contextRef="#ctx0" brushRef="#br0">72 1 20179,'0'0'5029,"-3"52"-3332,-9-14-608,-2 7-192,2 0-576,1-1-257,9-4-32,2-11-32,0-4-673,0-10-1537,0-6-833,0-5-961,-17-4-2498</inkml:trace>
</inkml:ink>
</file>

<file path=ppt/ink/ink2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4:02.922"/>
    </inkml:context>
    <inkml:brush xml:id="br0">
      <inkml:brushProperty name="width" value="0.025" units="cm"/>
      <inkml:brushProperty name="height" value="0.025" units="cm"/>
    </inkml:brush>
  </inkml:definitions>
  <inkml:trace contextRef="#ctx0" brushRef="#br0">45 900 10378,'0'0'651,"-8"12"518,3-2-676,-1 0 1,1 1-1,1-1 0,0 1 0,0 0 0,-3 19 0,6-26-357,1-1 0,-1 1 0,1 0 0,0-1 1,0 1-1,1 0 0,-1-1 0,1 1 0,-1 0 0,1-1 0,0 1 0,0-1 0,1 0 0,-1 1 0,1-1 0,0 0 0,0 0 0,0 0 0,0 0 0,0 0 0,1 0 0,-1 0 0,1-1 0,-1 1 0,1-1 0,0 0 0,0 0 0,0 0 0,7 3 0,-7-4-105,1 1 0,-1-1 0,1 0 0,-1 0 0,1 0 0,-1 0 0,1-1 0,0 1 1,-1-1-1,1 0 0,0 0 0,-1 0 0,1-1 0,-1 1 0,1-1 0,0 0 0,-1 0 0,1 0 0,-1 0 1,0-1-1,1 1 0,-1-1 0,0 0 0,0 0 0,0 0 0,0 0 0,0-1 0,-1 1 0,1-1 1,-1 0-1,1 0 0,1-3 0,7-10 39,-1-1 0,0 0 1,-2-1-1,12-32 0,-17 44-54,35-107-324,-5-1 1,-5-2 0,-5-1-1,10-163 1,-29 240-723,-1 18-427,-1 0 1,-2 0-1,0 1 1,-5-41 0,-4 44-3221</inkml:trace>
</inkml:ink>
</file>

<file path=ppt/ink/ink2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4:03.257"/>
    </inkml:context>
    <inkml:brush xml:id="br0">
      <inkml:brushProperty name="width" value="0.025" units="cm"/>
      <inkml:brushProperty name="height" value="0.025" units="cm"/>
    </inkml:brush>
  </inkml:definitions>
  <inkml:trace contextRef="#ctx0" brushRef="#br0">1 90 13164,'0'0'-256,"0"-51"-3651,0 12 639</inkml:trace>
</inkml:ink>
</file>

<file path=ppt/ink/ink2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4:03.616"/>
    </inkml:context>
    <inkml:brush xml:id="br0">
      <inkml:brushProperty name="width" value="0.025" units="cm"/>
      <inkml:brushProperty name="height" value="0.025" units="cm"/>
    </inkml:brush>
  </inkml:definitions>
  <inkml:trace contextRef="#ctx0" brushRef="#br0">8 617 10282,'0'0'4836,"-2"-13"-3074,0 2-1609,0-1 1,1 1-1,0-1 1,1 1-1,1-1 1,0 0-1,0 1 1,1 0-1,1-1 1,0 1-1,7-18 1,10-12 132,2 1 1,1 1 0,2 1-1,2 1 1,1 1 0,2 2-1,1 1 1,2 1 0,68-51-1,-94 78-282,1 1 0,-1-1 0,1 1 0,0 1 0,0-1 0,0 1-1,0 1 1,12-3 0,-16 5-7,0-1 1,-1 1-1,1 0 0,0 0 1,-1 1-1,1-1 0,0 1 1,-1-1-1,1 1 0,-1 0 1,1 0-1,-1 1 0,1-1 1,-1 1-1,0 0 0,0 0 1,0 0-1,0 0 0,0 0 1,0 1-1,0-1 0,2 4 1,6 9 231,0 0 0,-1 1 0,-1 0 0,-1 1 1,0 0-1,8 26 0,27 114 935,-40-142-1172,19 106 238,5 24 40,-22-125-528,1 0 0,1 0 0,0 0 0,17 30 0,-3-25-2556,-2-21-2209</inkml:trace>
</inkml:ink>
</file>

<file path=ppt/ink/ink2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7:38.780"/>
    </inkml:context>
    <inkml:brush xml:id="br0">
      <inkml:brushProperty name="width" value="0.025" units="cm"/>
      <inkml:brushProperty name="height" value="0.025" units="cm"/>
    </inkml:brush>
  </inkml:definitions>
  <inkml:trace contextRef="#ctx0" brushRef="#br0">0 483 12204,'0'0'-1084,"9"-8"764,5-2 327,1 2 1,0-1 0,0 2-1,0 0 1,1 0 0,0 2 0,1 0-1,20-3 1,408-58 185,6 33 499,52-6-531,-198 4-77,680-42 270,-24 53-39,15 15-101,-280 10-134,-2-38 217,-660 34-269,1306-16 330,-151 9 53,-386-5-176,-651 14-32,189-25 0,-290 19 136,79-1 0,-118 7-506,1 2 0,-1-1 1,0 2-1,1 0 0,-1 0 0,0 1 1,0 1-1,0 0 0,-1 0 0,0 1 1,1 0-1,12 10 0,-5 5-2619,-15 0-2798</inkml:trace>
</inkml:ink>
</file>

<file path=ppt/ink/ink2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8:07.460"/>
    </inkml:context>
    <inkml:brush xml:id="br0">
      <inkml:brushProperty name="width" value="0.025" units="cm"/>
      <inkml:brushProperty name="height" value="0.025" units="cm"/>
    </inkml:brush>
  </inkml:definitions>
  <inkml:trace contextRef="#ctx0" brushRef="#br0">61 73 9097,'0'0'715,"-10"0"-117,-22 2-293,13-1-158,50-12-241,17-5 94,1 3 0,0 1 0,1 3 0,0 2 0,79 0 0,225 29-4,-42 0 34,-210-20-7,1641 10 728,-454-7-446,-453 5-103,248-12 374,838 2 904,-932 29-1145,69-1 285,-632-31-387,445 6 714,-116 69-317,-7 53-1404,-524-82-915,118 21-5772,-180-40 1290</inkml:trace>
</inkml:ink>
</file>

<file path=ppt/ink/ink2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00.111"/>
    </inkml:context>
    <inkml:brush xml:id="br0">
      <inkml:brushProperty name="width" value="0.025" units="cm"/>
      <inkml:brushProperty name="height" value="0.025" units="cm"/>
    </inkml:brush>
  </inkml:definitions>
  <inkml:trace contextRef="#ctx0" brushRef="#br0">560 208 4164,'0'0'288,"-10"-5"-336,-70-27 3534,-164-45-1,18 9 1491,227 68-4908,31 11 71,1-1 1,42 7-1,419-7 282,-377-12 76,745-34 1013,94 0 1870,129 69-1207,-213-8-2172,-260-11 1215,-271 9-548,-312-17-789,-33-2-409,-18 0-496,-132 1-5398,132-5 5375,-121 0-6799</inkml:trace>
</inkml:ink>
</file>

<file path=ppt/ink/ink2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01.640"/>
    </inkml:context>
    <inkml:brush xml:id="br0">
      <inkml:brushProperty name="width" value="0.025" units="cm"/>
      <inkml:brushProperty name="height" value="0.025" units="cm"/>
    </inkml:brush>
  </inkml:definitions>
  <inkml:trace contextRef="#ctx0" brushRef="#br0">1 259 15599,'0'0'587,"11"0"-315,689-53 1168,-285 11-1705,400 9 656,1 33 417,-338 2-710,2054-2 3110,-1645-66-2961,-163 2-622,-628 61 311,0 4 0,188 27 0,-144-6 73,0-6 0,162-3 0,421-32 140,-534 19-127,243 32-1,272 26 54,1-50 9,-648-8-83,830 5 1184,-878-5-1226,-6-1-103,-1 1 1,1-1 0,0 1 0,-1 0 0,1 0 0,0 0 0,-1 0 0,1 1-1,0-1 1,-1 1 0,1-1 0,0 1 0,-1 0 0,1 0 0,-1 0 0,0 0-1,1 1 1,-1-1 0,4 3 0,-6 2-4544</inkml:trace>
</inkml:ink>
</file>

<file path=ppt/ink/ink2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12.734"/>
    </inkml:context>
    <inkml:brush xml:id="br0">
      <inkml:brushProperty name="width" value="0.025" units="cm"/>
      <inkml:brushProperty name="height" value="0.025" units="cm"/>
    </inkml:brush>
  </inkml:definitions>
  <inkml:trace contextRef="#ctx0" brushRef="#br0">1 23 10570,'0'0'4452,"8"2"-4425,3 0 9,1-2-1,0 1 1,0-2 0,0 1-1,0-2 1,-1 0 0,14-3-1,24-3 577,49 0 543,152 7 0,-107 3-759,1367 47 1062,-575 8-1362,-234-20 14,98 2 314,-213-79 65,-435 25-423,336 0 51,-1 40-16,-461-23-100,309 12 81,356-30 1,237-25 385,-867 39-519,86-1-3190,-80 3-1328</inkml:trace>
</inkml:ink>
</file>

<file path=ppt/ink/ink2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30.751"/>
    </inkml:context>
    <inkml:brush xml:id="br0">
      <inkml:brushProperty name="width" value="0.025" units="cm"/>
      <inkml:brushProperty name="height" value="0.025" units="cm"/>
    </inkml:brush>
  </inkml:definitions>
  <inkml:trace contextRef="#ctx0" brushRef="#br0">76 18 4837,'0'0'6379,"-11"1"-4185,-6 1-1639,-8 0 90,3-1 2949,338-6-220,234 4-3209,-258 11-63,119 6 24,-299-6-91,181 40 1,-33 1 8,-211-46-19,0-1 0,0-3 0,67-6 0,-83-1-91,-21 1 122,-20 2 264,-509-4-200,299 9-128,-840-16 1168,754 8 285,226 6-1177,36 1 0,0-1 0,0-3 0,-65-11 0,95 6-133,18 0-167,24-4-146,46-8 162,1 3-1,1 4 0,90-4 1,241 8 29,-386 9-13,1558 74-2381,-1570-73 2275,43 6-322,-44-4 439,-30-2 352,-336-5 880,-541 19-516,538 19-298,-142 11-113,167-32-4029,328-12 3263,-27-5-2939,17-10-1928,8-16-5338</inkml:trace>
</inkml:ink>
</file>

<file path=ppt/ink/ink2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33.931"/>
    </inkml:context>
    <inkml:brush xml:id="br0">
      <inkml:brushProperty name="width" value="0.025" units="cm"/>
      <inkml:brushProperty name="height" value="0.025" units="cm"/>
    </inkml:brush>
  </inkml:definitions>
  <inkml:trace contextRef="#ctx0" brushRef="#br0">1 139 8488,'0'0'8782,"13"5"-8051,-4-1-541,2 0 0,-1 0-1,0-1 1,1-1 0,-1 1 0,1-2-1,0 0 1,0 0 0,0-1 0,12-1-1,76-16 935,110-34-1,-6 0-882,-124 34-209,1 4 0,0 3 0,0 4 0,113 5 0,-183 2-26,1 0-1,-1 1 0,0 0 1,0 0-1,-1 1 0,1 0 1,0 1-1,-1 0 0,0 0 1,0 1-1,0 1 0,10 7 1,-18-13 12,-1 1 1,1-1 0,-1 0-1,1 1 1,0-1-1,-1 1 1,1 0 0,-1-1-1,1 1 1,-1-1 0,0 1-1,1 0 1,-1-1 0,1 1-1,-1 0 1,0 0 0,0-1-1,1 1 1,-1 0 0,0 0-1,0-1 1,0 1-1,0 0 1,0 0 0,0-1-1,0 1 1,0 0 0,0 0-1,0-1 1,-1 1 0,1 0-1,0 0 1,0-1 0,-1 1-1,1 0 1,-1-1 0,1 1-1,0 0 1,-1-1-1,1 1 1,-1-1 0,1 1-1,-1 0 1,0-1 0,1 0-1,-1 1 1,1-1 0,-1 1-1,0-1 1,0 0 0,0 1-1,-42 13 780,-47 1-656,-1-5 0,-132-1 0,108-7-120,71 0-135,-547 27 3216,869-31-3340,-142 4 207,605 42-2303,-725-41 2354,-19 0 375,-31 1 596,-560 89 967,132-14-1494,398-74-1122,77-22-5124,21-10 1318,11-6-1644</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7.819"/>
    </inkml:context>
    <inkml:brush xml:id="br0">
      <inkml:brushProperty name="width" value="0.025" units="cm"/>
      <inkml:brushProperty name="height" value="0.025" units="cm"/>
    </inkml:brush>
  </inkml:definitions>
  <inkml:trace contextRef="#ctx0" brushRef="#br0">1 157 13068,'0'0'3716,"6"-11"-182,-3 7-3200,0-3 46,1 1-1,-1 0 1,2 0-1,-1 0 1,1 0 0,0 1-1,0-1 1,0 1-1,1 1 1,0-1 0,0 1-1,9-5 1,16-4 51,1 1 0,0 2 1,1 1-1,0 2 0,1 1 0,-1 1 0,1 2 1,34 2-1,-65 0-429,-1 1 1,0 0-1,1 0 1,-1 0-1,1 1 1,-1-1-1,0 0 1,1 1-1,-1 0 1,0-1-1,1 1 1,-1 0-1,0 0 1,0 0-1,0 0 1,0 1-1,0-1 1,0 1-1,0-1 1,0 1-1,-1 0 1,4 3-1,-4-2 65,-1-1 0,1 1 0,0-1 0,-1 1 0,0 0 0,1 0 0,-1-1-1,0 1 1,0 0 0,-1 0 0,1-1 0,-1 1 0,1 0 0,-1-1 0,0 1 0,0 0 0,0-1 0,0 1 0,0-1 0,-2 3 0,-6 9 141,-1 0 0,0-1 0,0 0 0,-2-1 0,-12 12 0,11-12-61,0 1 0,1 1 0,-20 29 0,31-42-147,1-1 0,0 1 0,-1-1 0,1 1 0,0-1 0,0 1 1,-1-1-1,1 1 0,0-1 0,0 1 0,0 0 0,0-1 0,0 1 0,0-1 0,0 1 0,0-1 0,0 1 0,0 0 0,0-1 0,0 1 0,0-1 1,0 1-1,1-1 0,-1 1 0,0-1 0,0 1 0,1 0 0,-1-1 0,0 0 0,1 1 0,-1-1 0,0 1 0,1-1 0,-1 1 0,1-1 1,-1 0-1,0 1 0,1-1 0,-1 0 0,1 1 0,-1-1 0,1 0 0,0 0 0,-1 0 0,1 1 0,-1-1 0,1 0 0,-1 0 0,1 0 1,-1 0-1,2 0 0,37 3-7,-27-3-6,6 1-469,0 0 1,0 2-1,-1 0 0,31 10 0,-45-12 435,0-1 0,0 1 1,-1 0-1,1 1 0,-1-1 0,1 0 0,-1 1 0,1-1 0,-1 1 0,0 0 0,1 0 0,-1 0 0,0 0 0,0 0 0,-1 0 0,1 0 0,0 1 0,-1-1 0,0 1 0,1-1 0,-1 1 0,0 0 0,0-1 0,0 1 1,-1 0-1,1 0 0,-1 0 0,1-1 0,-1 1 0,0 0 0,0 0 0,0 0 0,-1 0 0,1 0 0,-1-1 0,1 1 0,-1 0 0,0 0 0,-1 2 0,-2 3 219,0-1 0,-1 0-1,0 0 1,0 0 0,0-1-1,-1 0 1,0 0-1,0 0 1,0-1 0,-1 0-1,0 0 1,-12 6 0,0 0 346,0-1-1,-1-1 1,-36 11 0,44-17-518,-1-1 0,0 1 0,1-2 0,-1 0 0,0-1 0,0 0 0,-21-3 0,30 2 0,0 0 0,0 0 0,0 0 0,0 0 0,1-1 0,-1 1 0,0-1 0,1 0 0,-1 0 0,1-1 0,-1 1 0,-2-4 0,4 4 0,0 0 0,1 0 0,-1 0 0,1-1 0,0 1 0,-1-1 0,1 1 0,0-1 0,1 1 0,-1-1 0,0 0 0,1 1 0,-1-1 0,1 0 0,0 0 0,0 1 0,0-1 0,0 0 0,1 1 0,0-4 0,-1 4-129,1 0 1,-1 0-1,1-1 0,0 1 1,0 0-1,0 0 0,0 0 1,0 1-1,0-1 1,0 0-1,1 0 0,1-1 1,36-24-6663,-33 24 5682,30-16-7512</inkml:trace>
</inkml:ink>
</file>

<file path=ppt/ink/ink2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36.202"/>
    </inkml:context>
    <inkml:brush xml:id="br0">
      <inkml:brushProperty name="width" value="0.025" units="cm"/>
      <inkml:brushProperty name="height" value="0.025" units="cm"/>
    </inkml:brush>
  </inkml:definitions>
  <inkml:trace contextRef="#ctx0" brushRef="#br0">1 1 6502,'0'0'6657,"10"5"-6342,48 16-211,0-1 0,1-3-1,1-3 1,0-2 0,1-3-1,122 2 1,178-24 448,2 0 71,979 14 300,-655 55-1,23 1 201,-505-53-660,-60 1-4487,-121-5-284</inkml:trace>
</inkml:ink>
</file>

<file path=ppt/ink/ink2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0.100"/>
    </inkml:context>
    <inkml:brush xml:id="br0">
      <inkml:brushProperty name="width" value="0.025" units="cm"/>
      <inkml:brushProperty name="height" value="0.025" units="cm"/>
    </inkml:brush>
  </inkml:definitions>
  <inkml:trace contextRef="#ctx0" brushRef="#br0">43 144 6790,'0'0'4410,"-9"-5"-3091,-24-15-369,34 17-122,10 1-644,13 2-81,888 8 2940,214-11-1793,2 31-105,-955-23-833,1162 6 910,-170-93-197,-802 47-736,-292 29-235,174-19 137,-233 20 362,-23 1-352,-21-1-368,25 5-237,1 1 0,-1 1 0,1-1 0,0 1 0,-1 0-1,1 0 1,0 1 0,-6 4 0,-32 10-5418,20-14-1022</inkml:trace>
</inkml:ink>
</file>

<file path=ppt/ink/ink2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1.517"/>
    </inkml:context>
    <inkml:brush xml:id="br0">
      <inkml:brushProperty name="width" value="0.025" units="cm"/>
      <inkml:brushProperty name="height" value="0.025" units="cm"/>
    </inkml:brush>
  </inkml:definitions>
  <inkml:trace contextRef="#ctx0" brushRef="#br0">405 0 15599,'0'0'5424,"-8"8"-4432,-23 27-537,0 1-1,3 1 0,1 2 0,-28 54 0,-24 34-290,56-91-26,18-25-109,-2 0 1,0-1-1,0 0 1,-1 0-1,0 0 1,0-1-1,-16 12 0,24-20-149,-1-1-1,0 1 1,1-1-1,-1 1 0,0-1 1,1 0-1,-1 1 0,0-1 1,0 0-1,1 0 0,-1 1 1,0-1-1,0 0 0,1 0 1,-1 0-1,0 0 0,0 0 1,0 0-1,1 0 0,-1 0 1,0 0-1,0-1 0,1 1 1,-1 0-1,0 0 0,0-1 1,1 1-1,-1 0 0,0-1 1,1 1-1,-2-2 0,-12-22-6347,4-3 206</inkml:trace>
</inkml:ink>
</file>

<file path=ppt/ink/ink2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1.860"/>
    </inkml:context>
    <inkml:brush xml:id="br0">
      <inkml:brushProperty name="width" value="0.025" units="cm"/>
      <inkml:brushProperty name="height" value="0.025" units="cm"/>
    </inkml:brush>
  </inkml:definitions>
  <inkml:trace contextRef="#ctx0" brushRef="#br0">140 0 12876,'-4'10'1714,"2"-4"-1408,-54 145 4566,30-77-3337,-19 96 0,43-161-1440,0 0 0,1 0 0,0 1 1,0-1-1,2 17 0,-1-24-83,0 0 0,1-1 0,-1 1 0,1 0 0,-1-1 0,1 1 0,-1-1 0,1 1 0,0-1 0,0 0 0,0 1 1,0-1-1,0 0 0,0 0 0,0 1 0,0-1 0,1 0 0,-1 0 0,0 0 0,1 0 0,-1-1 0,1 1 0,-1 0 0,1 0 0,-1-1 0,1 1 0,-1-1 0,1 0 0,0 1 0,-1-1 0,1 0 0,-1 0 0,1 0 0,0 0 0,-1 0 0,1 0 0,0-1 1,2 0-1,11-2 234,-1 0 1,1-1-1,-1-1 1,-1 0-1,1-1 1,22-14-1,80-58 421,-65 43-646,22-14-114,64-45-815,-53 26-4850,-49 32-1443</inkml:trace>
</inkml:ink>
</file>

<file path=ppt/ink/ink2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2.405"/>
    </inkml:context>
    <inkml:brush xml:id="br0">
      <inkml:brushProperty name="width" value="0.025" units="cm"/>
      <inkml:brushProperty name="height" value="0.025" units="cm"/>
    </inkml:brush>
  </inkml:definitions>
  <inkml:trace contextRef="#ctx0" brushRef="#br0">58 1 13229,'0'0'7756,"1"11"-7286,-6 141 335,-1-17-980,6-136 102,0 1 0,0 0 0,0 0 0,0 0 0,0-1 0,0 1 0,-1 0 0,1 0 0,0 0 0,0-1 0,0 1 0,0 0 0,-1 0 0,1 0 0,0 0 0,0-1 0,-1 1 0,1 0 0,0 0 0,0 0 0,-1 0 0,1 0 0,0 0 0,0 0 0,-1 0 0,1 0 0,0 0 0,0 0 0,-1 0 0,1 0 0,0 0 0,0 0 0,-1 0 0,1 0 0,0 0 0,0 0 0,-1 0 0,1 0 0,0 0 0,0 1 0,-1-1 0,1 0 0,0 0 0,0 0 0,0 0 0,-1 1 0,1-1 0,0 0 0,0 0 0,0 0 0,0 1 0,0-1 0,-1 0 0,1 0 0,0 1 0,0-1 0,0 0 0,0 0 0,0 1 0,0-1 0,0 0 0,0 0 0,0 1 0,0-1 0,0 0 0,-17-20-4675,16 19 4123,-18-23-5568</inkml:trace>
</inkml:ink>
</file>

<file path=ppt/ink/ink2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2.732"/>
    </inkml:context>
    <inkml:brush xml:id="br0">
      <inkml:brushProperty name="width" value="0.025" units="cm"/>
      <inkml:brushProperty name="height" value="0.025" units="cm"/>
    </inkml:brush>
  </inkml:definitions>
  <inkml:trace contextRef="#ctx0" brushRef="#br0">0 84 12684,'0'0'11371,"83"-36"-10026,-28 27-384,9-1-320,0-1-417,0 3-160,-6 1-32,-11 5-417,-11 2-1024,-9 0-1377,-16 0-1026,-11 4-1889</inkml:trace>
</inkml:ink>
</file>

<file path=ppt/ink/ink2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3.104"/>
    </inkml:context>
    <inkml:brush xml:id="br0">
      <inkml:brushProperty name="width" value="0.025" units="cm"/>
      <inkml:brushProperty name="height" value="0.025" units="cm"/>
    </inkml:brush>
  </inkml:definitions>
  <inkml:trace contextRef="#ctx0" brushRef="#br0">0 27 16111,'0'0'8584,"67"-4"-7815,-31-1-417,0 0-255,-1 1-97,-1 0 0,-2 0-225,-1 4-800,-8 0-1441,-1 0-865,-5 0-1794,-4 0-4900</inkml:trace>
  <inkml:trace contextRef="#ctx0" brushRef="#br0" timeOffset="1">458 0 17040,'0'0'5926,"-14"58"-4549,8-35-352,2 0-416,-1 0-417,5-1-160,0-3-64,0-2-513,3-4-960,2-5-769,-1-6-833,-1-2-1089</inkml:trace>
</inkml:ink>
</file>

<file path=ppt/ink/ink2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3.449"/>
    </inkml:context>
    <inkml:brush xml:id="br0">
      <inkml:brushProperty name="width" value="0.025" units="cm"/>
      <inkml:brushProperty name="height" value="0.025" units="cm"/>
    </inkml:brush>
  </inkml:definitions>
  <inkml:trace contextRef="#ctx0" brushRef="#br0">0 0 14638,'0'0'10506,"42"5"-13453,-18 9-160,4 1-737,-1-4-800,2-1-4485</inkml:trace>
</inkml:ink>
</file>

<file path=ppt/ink/ink2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3.802"/>
    </inkml:context>
    <inkml:brush xml:id="br0">
      <inkml:brushProperty name="width" value="0.025" units="cm"/>
      <inkml:brushProperty name="height" value="0.025" units="cm"/>
    </inkml:brush>
  </inkml:definitions>
  <inkml:trace contextRef="#ctx0" brushRef="#br0">153 0 8008,'0'0'13415,"-11"7"-11830,-1 0-1229,-48 28 1283,55-31-1499,0-1 0,0 1 0,0 0 0,0 0 0,1 1 0,-1-1 0,1 1 0,0 0 1,-3 7-1,6-12-142,1 0 0,0 1 0,0-1 0,0 0 1,0 1-1,0-1 0,0 0 0,-1 1 0,1-1 0,0 0 1,0 1-1,0-1 0,0 0 0,0 1 0,0-1 1,1 1-1,-1-1 0,0 0 0,0 1 0,0-1 0,0 0 1,0 1-1,0-1 0,0 0 0,1 1 0,-1-1 1,0 0-1,0 0 0,1 1 0,-1-1 0,0 0 1,0 0-1,1 1 0,-1-1 0,0 0 0,1 0 0,-1 0 1,0 1-1,0-1 0,1 0 0,0 0 0,22 3-38,27-8-441,-36 2-29,1 1 1,0 0 0,-1 1-1,25 2 1,-37-1 478,-1 0 0,1 0 0,0 0 0,0 0 1,0 1-1,-1-1 0,1 0 0,0 1 0,0-1 0,-1 1 0,1 0 0,0 0 1,-1 0-1,1-1 0,-1 1 0,1 1 0,-1-1 0,1 0 0,-1 0 0,0 0 1,0 1-1,1-1 0,-1 1 0,0-1 0,0 1 0,0-1 0,-1 1 1,1 0-1,0-1 0,-1 1 0,1 0 0,-1 0 0,1-1 0,-1 1 0,0 0 1,0 0-1,0 0 0,0 0 0,0-1 0,0 1 0,0 0 0,-1 0 0,1 0 1,-1-1-1,1 1 0,-1 0 0,0-1 0,1 1 0,-1 0 0,-1 1 1,-2 3 260,1-1 1,-1 0 0,0 1 0,0-1 0,-1-1-1,1 1 1,-1-1 0,0 0 0,0 0 0,-1 0 0,-11 5-1,-68 32 2664,83-41-2840,-10 6 171,-1-2 1,0 0 0,-21 4-1,34-7-262,-1-1 0,1 0-1,0 0 1,0 0 0,-1 0 0,1 0 0,0 0-1,0 0 1,-1 0 0,1 0 0,0 0 0,-1 0-1,1 0 1,0 0 0,0 0 0,-1 0-1,1 0 1,0-1 0,0 1 0,-1 0 0,1 0-1,0 0 1,0 0 0,-1 0 0,1-1-1,0 1 1,0 0 0,0 0 0,-1 0 0,1-1-1,0 1 1,0 0 0,0 0 0,0-1-1,0 1 1,-1 0 0,1 0 0,0-1 0,0 1-1,0 0 1,0-1 0,4-14-1738,13-14-1405,9-4-674,8-7-1266</inkml:trace>
</inkml:ink>
</file>

<file path=ppt/ink/ink2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4.160"/>
    </inkml:context>
    <inkml:brush xml:id="br0">
      <inkml:brushProperty name="width" value="0.025" units="cm"/>
      <inkml:brushProperty name="height" value="0.025" units="cm"/>
    </inkml:brush>
  </inkml:definitions>
  <inkml:trace contextRef="#ctx0" brushRef="#br0">109 0 15150,'0'0'4741,"-9"12"-2883,-7 12-808,0 1 1,-20 46-1,30-58-924,1-1-1,0 1 0,1 0 0,1 0 1,0 0-1,1 0 0,0 0 0,1 1 1,1 25-1,0-38-172,1 0 0,-1 1 0,1-1 0,-1 1 0,1-1 0,0 1 0,-1-1 0,1 0-1,0 0 1,0 1 0,0-1 0,0 0 0,0 0 0,0 0 0,0 0 0,0 0 0,1 0 0,-1 0 0,0-1 0,0 1 0,1 0 0,-1-1 0,1 1 0,-1-1 0,1 1 0,-1-1 0,0 0 0,1 1 0,-1-1 0,1 0 0,-1 0 0,1 0 0,0 0 0,-1 0 0,1-1 0,-1 1 0,0 0 0,1-1 0,-1 1 0,3-2 0,3 0-602,1 0 1,0-1 0,-1 0 0,0 0 0,0 0 0,10-7 0,-8 2-484,-7 7 842,-1-1-1,1 0 0,0 1 0,0-1 1,0 1-1,0 0 0,0-1 0,0 1 1,0 0-1,1 0 0,-1 1 0,3-2 1,-5 7 558,0-1 1,1 0-1,-1 0 0,-1 1 1,1-1-1,-2 8 1,-1 2 434,2-11-522,0-1 0,0 1 0,1 0 1,-1 0-1,1-1 0,0 1 0,0 0 1,0-1-1,0 6 0,1-7-142,0 0 0,-1 0 0,1 0-1,0 0 1,0 0 0,0 0 0,0-1 0,0 1 0,-1 0 0,1 0 0,1-1-1,-1 1 1,0-1 0,0 1 0,0-1 0,0 0 0,0 1 0,0-1-1,1 0 1,-1 0 0,0 1 0,0-1 0,0 0 0,0 0 0,1-1-1,-1 1 1,2 0 0,5-2 113,1 1 1,-1-1-1,1-1 0,-1 1 1,0-2-1,0 1 0,0-1 0,-1 0 1,1 0-1,-1-1 0,0 0 1,0-1-1,-1 1 0,1-1 0,-1-1 1,-1 1-1,1-1 0,7-12 1,-13 18-93,1 1 0,-1-1 0,0 1 0,1-1 1,-1 0-1,0 1 0,1-1 0,-1 0 0,0 1 0,0-1 1,0 0-1,0 1 0,0-1 0,0 0 0,0 0 1,0 1-1,0-1 0,0 0 0,0 1 0,0-1 1,0 0-1,-1 1 0,1-2 0,-13 3 698,-17 17-366,25-13-351,0 1 1,1 0-1,-1 0 0,1 0 1,0 0-1,1 1 0,-5 10 1,7-15-40,1-1 0,-1 0 0,1 1 0,-1-1-1,1 0 1,0 1 0,0-1 0,0 0 0,0 1 0,0-1 0,0 0 0,0 1 0,0-1 0,0 1 0,1-1 0,-1 0 0,0 0 0,1 1 0,-1-1 0,1 0-1,0 0 1,-1 1 0,1-1 0,0 0 0,0 0 0,0 0 0,0 0 0,0 0 0,0 0 0,0 0 0,0 0 0,0-1 0,0 1 0,0 0 0,0-1-1,1 1 1,-1-1 0,0 1 0,1-1 0,-1 1 0,0-1 0,1 0 0,-1 0 0,0 0 0,1 1 0,2-2 0,33 4 27,47-3 0,-39 0-162,-45 0 216,1-1 0,-1 1-1,1 0 1,-1 0 0,1-1-1,0 1 1,-1 0 0,1-1 0,-1 1-1,1-1 1,-1 1 0,0 0 0,1-1-1,-1 1 1,1-1 0,-1 1 0,0-1-1,1 0 1,-1 1 0,0-1 0,0 1-1,1-1 1,-1 0 0,0 1 0,0-1-1,0 1 1,0-1 0,0 0 0,0 1-1,0-1 1,0 0 0,0 1 0,0-1-1,0 1 1,0-1 0,-1 0 0,1 1-1,0-1 1,0 1 0,-1-1 0,1 1-1,0-1 1,-1 0 0,1 0 0,-15-35 1840,13 31-1794,-4-9-42,1 0 0,1-1-1,0 0 1,1 0 0,0 0 0,1 0-1,1-22 1,1 35-132,0 0-1,0 1 0,1-1 1,-1 1-1,1-1 1,-1 1-1,1-1 0,0 1 1,-1-1-1,1 1 1,0 0-1,0-1 1,0 1-1,0 0 0,0-1 1,0 1-1,0 0 1,0 0-1,1 0 0,-1 0 1,0 0-1,1 1 1,-1-1-1,1 0 1,-1 1-1,1-1 0,-1 0 1,1 1-1,-1 0 1,1-1-1,-1 1 0,3 0 1,9-2-1543,-1 2 0,0-1 0,17 2 0,-10 0-3945,-10-1-958</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8.148"/>
    </inkml:context>
    <inkml:brush xml:id="br0">
      <inkml:brushProperty name="width" value="0.025" units="cm"/>
      <inkml:brushProperty name="height" value="0.025" units="cm"/>
    </inkml:brush>
  </inkml:definitions>
  <inkml:trace contextRef="#ctx0" brushRef="#br0">19 1 21332,'0'0'10506,"-4"78"-9577,-2-39-929,1 3 0,1-2 0,4 0 0,0-5 0,0-3 0,1-7 0,8-6-961,-3-9-1089,0-10-2018,2 0-3747</inkml:trace>
</inkml:ink>
</file>

<file path=ppt/ink/ink2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4.719"/>
    </inkml:context>
    <inkml:brush xml:id="br0">
      <inkml:brushProperty name="width" value="0.025" units="cm"/>
      <inkml:brushProperty name="height" value="0.025" units="cm"/>
    </inkml:brush>
  </inkml:definitions>
  <inkml:trace contextRef="#ctx0" brushRef="#br0">0 9 15118,'0'0'6711,"11"-1"-5147,-7 0-1488,-2 0 12,1 1 0,-1-1 0,1 0 0,-1 1 0,1 0 0,-1 0 0,1 0 0,0 0 0,-1 0 0,1 0 0,-1 1 0,1-1 0,-1 1-1,1 0 1,-1-1 0,1 1 0,-1 0 0,0 1 0,1-1 0,-1 0 0,0 1 0,0-1 0,0 1 0,0 0 0,0-1 0,0 1 0,-1 0 0,1 0 0,0 0 0,-1 1 0,0-1 0,3 5 0,32 105 499,-36-111-579,0 0 1,1-1-1,-1 1 0,0 0 1,1 0-1,-1 0 0,1-1 1,-1 1-1,1 0 1,-1-1-1,1 1 0,0 0 1,-1-1-1,1 1 0,0 0 1,0-1-1,-1 1 1,1-1-1,0 0 0,0 1 1,0-1-1,-1 0 0,1 1 1,0-1-1,0 0 0,0 0 1,0 0-1,0 0 1,0 0-1,-1 0 0,1 0 1,0 0-1,0 0 0,0 0 1,0 0-1,0 0 1,0-1-1,-1 1 0,1 0 1,0-1-1,0 1 0,0-1 1,-1 1-1,1-1 1,0 1-1,0-1 0,-1 1 1,1-1-1,-1 0 0,1 1 1,0-1-1,0-1 0,33-39 1129,-22 20-76,-2 0 0,15-42 0,-21 51-272,-4 21-843,1 12-6110,-1-21 5757,0 1 1,1-1-1,-1 0 0,0 1 0,1-1 0,-1 1 1,0-1-1,1 0 0,-1 1 0,0-1 0,1 1 1,-1-1-1,1 0 0,-1 0 0,0 1 0,1-1 1,-1 0-1,1 0 0,-1 0 0,1 1 0,-1-1 1,1 0-1,-1 0 0,1 0 0,-1 0 0,1 0 1,0 0-1,-1 0 0,1 0 0,-1 0 0,1 0 1,-1 0-1,1 0 0,-1-1 0,1 1 0,6-2-8294</inkml:trace>
</inkml:ink>
</file>

<file path=ppt/ink/ink2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5.386"/>
    </inkml:context>
    <inkml:brush xml:id="br0">
      <inkml:brushProperty name="width" value="0.025" units="cm"/>
      <inkml:brushProperty name="height" value="0.025" units="cm"/>
    </inkml:brush>
  </inkml:definitions>
  <inkml:trace contextRef="#ctx0" brushRef="#br0">1 162 12236,'0'0'10212,"0"10"-10169,0-5-32,0-1-12,-1 1 1,1 0-1,1-1 1,-1 1-1,1-1 0,-1 1 1,1-1-1,0 1 1,1-1-1,-1 1 0,1-1 1,0 0-1,0 0 1,0 0-1,1 0 0,-1 0 1,1-1-1,4 5 1,1-1-20,-1-1 0,0 1 1,-1 0-1,1 0 0,-1 1 1,-1-1-1,0 2 0,0-1 1,0 0-1,-1 1 0,0 0 1,-1 0-1,0 0 0,0 0 1,-1 1-1,0-1 0,-1 1 1,0-1-1,-1 1 1,1 0-1,-4 18 0,3-26 57,0 0 1,0 0-1,0-1 0,0 1 0,-1 0 0,1 0 0,-1 0 1,1-1-1,-1 1 0,0 0 0,0 0 0,0-1 0,0 1 1,0-1-1,0 1 0,0-1 0,0 1 0,0-1 1,-1 0-1,1 0 0,-1 1 0,1-1 0,-1 0 0,1 0 1,-1-1-1,0 1 0,1 0 0,-1 0 0,0-1 0,0 1 1,0-1-1,1 1 0,-1-1 0,0 0 0,0 0 0,0 0 1,0 0-1,-3-1 0,2 1 40,0-1 0,0 0 0,1 0 0,-1 0 0,0-1 0,1 1 0,-1-1 0,0 1 1,1-1-1,0 0 0,-1 0 0,1 0 0,0 0 0,0 0 0,0-1 0,0 1 0,1-1 0,-1 1 0,1-1 0,-1 1 0,1-1 0,0 0 0,-1-5 0,0 4-68,1 1-1,1-1 0,-1 1 1,0-1-1,1 1 0,0-1 0,0 1 1,0-1-1,0 1 0,1-1 1,-1 1-1,1-1 0,0 1 1,0-1-1,0 1 0,0 0 1,1-1-1,-1 1 0,1 0 0,0 0 1,0 0-1,0 0 0,4-4 1,2 1 26,1 0 0,-1 1 0,1 0 0,0 1 0,0 0 0,0 0 1,13-3-1,-11 3 69,0 1-1,0-2 1,-1 0 0,1 0-1,-1-1 1,-1 0 0,18-13 0,-23 14 62,0 1 1,-1-1-1,1 1 1,-1-1-1,0 0 1,0 0-1,0-1 1,-1 1 0,0 0-1,0-1 1,0 1-1,-1-1 1,0 0-1,0 0 1,0 1-1,-1-1 1,0-8-1,0 6-133,0 0 0,0-1 0,-1 1 0,0 0 0,-1 0 0,1 0 0,-2 0 0,1 1 0,-1-1 0,0 1 0,-1-1-1,1 1 1,-2 0 0,1 0 0,-1 0 0,0 1 0,0 0 0,-1 0 0,1 0 0,-2 1 0,1 0 0,0 0 0,-15-8-1,20 12-34,0 1 0,0 0 0,0 0-1,0 0 1,0-1 0,0 1 0,0 0-1,-1 1 1,1-1 0,0 0 0,0 0-1,0 0 1,0 1 0,0-1 0,0 0-1,0 1 1,0-1 0,0 1 0,0-1-1,0 1 1,1-1 0,-1 1 0,0 0-1,0 0 1,0-1 0,1 1 0,-1 0-1,0 0 1,1 0 0,-1 0 0,1 0-1,-1-1 1,1 1 0,-1 0 0,1 0-1,0 0 1,-1 1 0,1-1 0,0 0-1,0 0 1,0 2 0,-9 54-1,9-49-12,-2 19 12,1-1 1,1 0-1,4 28 0,-2-41-33,0-1 0,1 1-1,0-1 1,1 1 0,1-1 0,0 0 0,0 0 0,10 14 0,-13-23-397,0-1 1,0 1-1,0-1 0,0 1 1,1-1-1,-1 0 1,1 0-1,-1 0 0,5 2 1,16 4-7472,-11-8 729</inkml:trace>
</inkml:ink>
</file>

<file path=ppt/ink/ink2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5.743"/>
    </inkml:context>
    <inkml:brush xml:id="br0">
      <inkml:brushProperty name="width" value="0.025" units="cm"/>
      <inkml:brushProperty name="height" value="0.025" units="cm"/>
    </inkml:brush>
  </inkml:definitions>
  <inkml:trace contextRef="#ctx0" brushRef="#br0">1 1 15983,'0'0'13133</inkml:trace>
</inkml:ink>
</file>

<file path=ppt/ink/ink2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9.182"/>
    </inkml:context>
    <inkml:brush xml:id="br0">
      <inkml:brushProperty name="width" value="0.025" units="cm"/>
      <inkml:brushProperty name="height" value="0.025" units="cm"/>
    </inkml:brush>
  </inkml:definitions>
  <inkml:trace contextRef="#ctx0" brushRef="#br0">93 1 865,'-19'5'1025,"-1"-1"-256,7-1 31,1 2-447,1 1-225,4-2-128,1 1 0,3-2-353,1 0-351,2 0-289,0 1-545</inkml:trace>
</inkml:ink>
</file>

<file path=ppt/ink/ink2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9.523"/>
    </inkml:context>
    <inkml:brush xml:id="br0">
      <inkml:brushProperty name="width" value="0.025" units="cm"/>
      <inkml:brushProperty name="height" value="0.025" units="cm"/>
    </inkml:brush>
  </inkml:definitions>
  <inkml:trace contextRef="#ctx0" brushRef="#br0">0 0 545,'0'0'192</inkml:trace>
</inkml:ink>
</file>

<file path=ppt/ink/ink2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9.912"/>
    </inkml:context>
    <inkml:brush xml:id="br0">
      <inkml:brushProperty name="width" value="0.025" units="cm"/>
      <inkml:brushProperty name="height" value="0.025" units="cm"/>
    </inkml:brush>
  </inkml:definitions>
  <inkml:trace contextRef="#ctx0" brushRef="#br0">0 6 6470,'0'0'19090,"77"27"-18737,-42-27-225,1 0-96,-2 0 0,-2 0-1538,-5-7-1697,-4-4-2338,-5-3-7047</inkml:trace>
</inkml:ink>
</file>

<file path=ppt/ink/ink2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0:00.471"/>
    </inkml:context>
    <inkml:brush xml:id="br0">
      <inkml:brushProperty name="width" value="0.025" units="cm"/>
      <inkml:brushProperty name="height" value="0.025" units="cm"/>
    </inkml:brush>
  </inkml:definitions>
  <inkml:trace contextRef="#ctx0" brushRef="#br0">223 0 17489,'0'0'2695,"-9"4"-2353,-7 4-196,0 1 0,1 0 0,0 1 1,0 1-1,1 1 0,1 0 0,-24 27 0,26-26 650,2 0-1,0 0 1,0 1 0,-10 22-1,17-30-675,-1 0-1,1 0 0,0 0 0,0 1 0,1-1 0,0 0 0,0 1 1,0-1-1,1 0 0,0 1 0,0-1 0,1 1 0,0-1 0,1 8 1,0-11-110,0 0 1,-1-1 0,1 1 0,0 0 0,0-1 0,0 0 0,1 1-1,-1-1 1,1 0 0,-1 0 0,1 0 0,-1-1 0,1 1-1,0-1 1,0 1 0,0-1 0,0 0 0,0 0 0,0 0-1,0 0 1,1-1 0,-1 1 0,5-1 0,7 1 81,-1 0 1,1-1-1,26-3 1,-34 2-65,-1 0 0,0-1 0,1 0 0,-1 0 0,0 0 0,0-1 0,0 0 0,7-4 0,-11 5 0,1 1 0,-1-1-1,0 0 1,0 0-1,1 0 1,-1 0 0,-1 0-1,1 0 1,0-1 0,-1 1-1,1 0 1,-1-1-1,1 0 1,-1 1 0,0-1-1,0 0 1,0 1 0,-1-1-1,1 0 1,0-5-1,-1 6 8,-1 1-1,1 0 1,0 0-1,0 0 0,0 0 1,-1 0-1,1 0 1,-1 0-1,1 0 0,-1 0 1,1 0-1,-1 0 1,1 0-1,-1 0 1,0 0-1,1 0 0,-1 1 1,0-1-1,0 0 1,0 0-1,0 1 0,0-1 1,0 1-1,-1-2 1,-35-6 281,29 7-287,0 1-1,0 0 1,-1 1 0,1 0-1,0 0 1,-15 5 0,19-4-14,0 1 1,1 0 0,-1-1-1,1 1 1,0 0 0,-1 1-1,1-1 1,1 0-1,-1 1 1,-3 5 0,5-8-16,1-1 0,-1 1 0,1 0 0,-1-1 0,1 1 0,-1 0 0,1 0 0,-1 0 0,1-1 0,0 1 1,-1 0-1,1 0 0,0 0 0,0 0 0,0 0 0,0 0 0,0-1 0,0 1 0,0 0 0,0 0 0,0 0 0,0 0 0,0 0 0,0 0 1,1 0-1,-1-1 0,0 1 0,1 0 0,-1 0 0,0 0 0,1-1 0,-1 1 0,1 0 0,-1 0 0,1-1 0,0 1 0,-1-1 1,1 1-1,0 0 0,0-1 0,-1 1 0,1-1 0,0 1 0,0-1 0,-1 0 0,1 1 0,0-1 0,0 0 0,0 0 0,0 0 0,0 1 1,0-1-1,-1 0 0,1 0 0,2 0 0,12 0 49,1 1 0,-1-2 0,0 0 0,1-1 0,-1 0 1,24-8-1,86-36 43,-77 26-154,-48 20 51,1-1 1,-1 1-1,1 0 1,-1-1-1,1 1 0,-1 0 1,1 0-1,-1 0 1,1-1-1,0 1 1,-1 0-1,1 0 1,-1 0-1,1 0 1,0 0-1,-1 0 1,1 0-1,-1 0 1,1 1-1,0-1 1,-1 0-1,1 0 1,-1 0-1,1 1 1,-1-1-1,1 0 1,-1 0-1,1 1 1,-1-1-1,1 1 1,-1-1-1,1 0 1,-1 1-1,1 0 1,0 24-67,-18 32 286,17-55-198,-7 15 17,2-4-20,0-1-1,1 1 1,-3 17 0,7-30-14,0 1-1,0-1 1,0 0-1,0 0 1,0 1-1,-1-1 1,1 0-1,0 0 1,0 1-1,0-1 1,0 0-1,0 0 1,0 1-1,1-1 1,-1 0-1,0 0 1,0 1-1,0-1 1,0 0-1,0 0 1,0 1-1,0-1 1,0 0-1,1 0 1,-1 0-1,0 1 1,0-1-1,0 0 1,0 0-1,1 0 1,-1 1-1,0-1 1,0 0-1,0 0 1,1 0 0,-1 0-1,0 0 1,0 0-1,1 0 1,-1 1-1,14-6-709,9-12-1580,-13 7 272,0 0-1,-1-1 1,13-22-1,6-11-4152</inkml:trace>
</inkml:ink>
</file>

<file path=ppt/ink/ink2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0:00.827"/>
    </inkml:context>
    <inkml:brush xml:id="br0">
      <inkml:brushProperty name="width" value="0.025" units="cm"/>
      <inkml:brushProperty name="height" value="0.025" units="cm"/>
    </inkml:brush>
  </inkml:definitions>
  <inkml:trace contextRef="#ctx0" brushRef="#br0">124 1 15695,'0'0'2621,"-7"12"-374,-4 6-1737,-53 104 5342,57-108-5487,1 1 1,0 0-1,1 0 0,1 0 0,0 0 0,1 1 1,-1 18-1,3-9-413,1-18-111,-1-1-1,1 0 1,-1 1 0,2-1 0,-1 1 0,1-1 0,0 0 0,0 1 0,5 10 0,0-11-2795,-5-6 2625,-1 0 1,0 0 0,1 0 0,-1 0 0,1 0 0,-1 0-1,0 0 1,1 0 0,-1 0 0,1 0 0,-1 0 0,0-1-1,1 1 1,-1 0 0,0 0 0,1 0 0,-1 0 0,0-1-1,1 1 1,-1 0 0,0 0 0,1-1 0,-1 1 0,0 0-1,0 0 1,1-1 0,-1 1 0,0 0 0,0-1 0,1 1-1,-1 0 1,0-1 0,0 1 0,0-1 0,5-13-9821</inkml:trace>
</inkml:ink>
</file>

<file path=ppt/ink/ink2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0:01.169"/>
    </inkml:context>
    <inkml:brush xml:id="br0">
      <inkml:brushProperty name="width" value="0.025" units="cm"/>
      <inkml:brushProperty name="height" value="0.025" units="cm"/>
    </inkml:brush>
  </inkml:definitions>
  <inkml:trace contextRef="#ctx0" brushRef="#br0">0 66 15118,'0'0'3193,"9"9"-1944,-5-5-1159,0 1 90,0-1 0,0 0-1,1 1 1,0-1 0,0-1 0,0 1-1,0-1 1,1 0 0,-1 0 0,1 0-1,0-1 1,0 0 0,0 0 0,11 1-1,-11-2-6,-1-1 0,1 0-1,0 0 1,-1 0-1,1-1 1,0 0-1,-1 0 1,1 0-1,-1-1 1,1 0-1,-1 0 1,0 0-1,8-5 1,-10 4 9,0 1 1,0-1 0,0 1-1,-1-1 1,1 0 0,-1 0-1,0-1 1,0 1 0,0 0-1,0-1 1,-1 1 0,1-1-1,-1 1 1,0-1 0,0 0-1,0 0 1,-1 0 0,1 1-1,-1-1 1,0-7 0,0 10-153,0 0-1,0 0 1,0 0 0,0 0 0,0 0 0,0 0 0,-1 0 0,1 0 0,0 0 0,-1 0-1,1 0 1,0 0 0,-1 0 0,0 0 0,1 0 0,-1 0 0,1 0 0,-1 0 0,0 0-1,1 1 1,-1-1 0,0 0 0,0 1 0,0-1 0,0 0 0,0 1 0,0-1 0,1 1-1,-1 0 1,0-1 0,0 1 0,-1 0 0,1-1 0,0 1 0,0 0 0,0 0 0,0 0-1,0 0 1,0 0 0,0 0 0,0 0 0,0 0 0,0 0 0,0 1 0,0-1-1,0 0 1,-1 1 0,-3 1-17,0-1-1,0 1 1,0 0 0,1 0-1,-1 0 1,1 1 0,-1 0-1,-6 6 1,2 0 9,0 0 1,0 1-1,1 0 1,-7 14 0,12-20-17,1 0 1,0-1-1,0 2 1,0-1 0,1 0-1,0 0 1,-1 0 0,1 1-1,1-1 1,-1 0 0,1 1-1,-1-1 1,1 1-1,1-1 1,0 9 0,0-12-7,-1 0 0,1 0 0,-1 0 0,1 0 1,0 0-1,-1-1 0,1 1 0,0 0 0,0 0 1,-1-1-1,1 1 0,0 0 0,0-1 0,0 1 0,0-1 1,0 1-1,0-1 0,0 1 0,0-1 0,0 0 0,0 1 1,0-1-1,0 0 0,2 0 0,32 1 40,-26-1-15,3-1-30,0 0 1,0-1-1,0 0 0,0-1 0,-1 0 1,1-1-1,-1 0 0,0-1 0,0 0 1,-1-1-1,1 0 0,13-12 0,-7 5-5,-1 0 0,-1-2 0,0 0-1,-1-1 1,-1 0 0,16-25 0,-38 55 153,2 0 1,-1 1-1,2-1 1,0 1-1,0 1 1,2-1-1,0 1 1,-4 31 0,8-46-157,0 0 1,0 0 0,0 0 0,0 0 0,1 0 0,-1 0 0,0 0-1,0 0 1,1 0 0,-1 0 0,1 0 0,-1 0 0,1 0 0,-1 0 0,1-1-1,-1 1 1,1 0 0,0 0 0,0 0 0,-1-1 0,1 1 0,0 0-1,0-1 1,0 1 0,0-1 0,-1 1 0,1-1 0,0 1 0,0-1 0,0 0-1,0 0 1,0 1 0,0-1 0,0 0 0,0 0 0,1 0 0,-1 0-1,0 0 1,0 0 0,1 0 0,1-1-308,-1 1 0,1 0 0,-1-1 0,0 1 0,1-1 0,-1 0 1,0 0-1,0 0 0,0 0 0,0 0 0,0 0 0,0-1 0,0 1 0,0-1 0,0 1 0,3-4 0,6-17-5221,-4-6-2178</inkml:trace>
</inkml:ink>
</file>

<file path=ppt/ink/ink2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0:01.508"/>
    </inkml:context>
    <inkml:brush xml:id="br0">
      <inkml:brushProperty name="width" value="0.025" units="cm"/>
      <inkml:brushProperty name="height" value="0.025" units="cm"/>
    </inkml:brush>
  </inkml:definitions>
  <inkml:trace contextRef="#ctx0" brushRef="#br0">4 1 15310,'0'0'10058,"-3"60"-14542,12-51-3492</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8.521"/>
    </inkml:context>
    <inkml:brush xml:id="br0">
      <inkml:brushProperty name="width" value="0.025" units="cm"/>
      <inkml:brushProperty name="height" value="0.025" units="cm"/>
    </inkml:brush>
  </inkml:definitions>
  <inkml:trace contextRef="#ctx0" brushRef="#br0">51 1 18834,'0'0'6886,"0"57"-3843,0-26-1473,0 6-513,0 2-737,0 1-256,0-2-32,0-3-96,5-3-609,-3-4-191,-2-5 447,0-5-127,0-5-994,-8-6-1537,-4-7-1473,-6 0-1922,-2-18-5125</inkml:trace>
</inkml:ink>
</file>

<file path=ppt/ink/ink2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0:01.880"/>
    </inkml:context>
    <inkml:brush xml:id="br0">
      <inkml:brushProperty name="width" value="0.025" units="cm"/>
      <inkml:brushProperty name="height" value="0.025" units="cm"/>
    </inkml:brush>
  </inkml:definitions>
  <inkml:trace contextRef="#ctx0" brushRef="#br0">110 263 18866,'0'0'2536,"-11"9"-59,9-7-2382,-13 10 842,1 1 0,1 1-1,-14 16 1,24-27-852,1 0 1,-1 1-1,1-1 0,-1 0 0,1 1 1,0-1-1,0 1 0,1 0 0,-1-1 1,1 1-1,0 0 0,0 0 0,0 0 1,0 0-1,1 0 0,-1 0 0,1 0 1,0 1-1,0-1 0,1 0 0,-1 0 1,1 0-1,0 0 0,3 7 0,-2-9-89,0 0 0,0 0-1,0-1 1,0 1 0,0 0-1,1-1 1,-1 1 0,1-1-1,0 0 1,-1 0 0,1 0-1,0 0 1,-1 0 0,1-1-1,0 1 1,0-1 0,0 0-1,-1 0 1,7 0 0,0 0 7,1-1 1,-1 1 0,1-2 0,-1 1-1,10-4 1,-6-1 37,0 0-1,0 0 1,-1-1-1,0-1 1,0 0-1,-1-1 1,0 0-1,-1-1 1,0 0-1,0 0 1,-1-1 0,0-1-1,-1 1 1,12-25-1,-3 4 304,-2-1 0,-1-1 0,-2 0 0,14-60 0,-25 89-312,0 1 1,0-1-1,0 0 1,-1 1-1,0-1 1,1 0-1,-2 1 1,1-1-1,0 0 1,-3-6-1,3 10-23,0 0-1,-1 1 1,1-1-1,0 0 1,-1 1-1,1-1 1,-1 0-1,0 1 1,1-1-1,-1 1 1,1-1-1,-1 1 1,0-1-1,1 1 1,-1-1-1,0 1 1,0-1-1,1 1 1,-1 0-1,0 0 1,0-1-1,1 1 1,-2 0-1,-1 0 0,0 0 1,0 0-1,1 1 0,-1-1 0,0 1 0,0-1 0,1 1 1,-1 0-1,1 0 0,-5 2 0,-16 10-8,0 1 0,1 1 0,0 0 0,1 2 0,1 0 0,-29 32 0,48-47 0,-1 0 0,0 0 0,1 0 0,-1 0 0,1 0 0,0 0 0,0 0 0,0 1 0,0-1 0,0 0 0,0 1 0,1-1 0,-1 3 0,1-4 0,0 0 0,0 0 0,1 0 0,-1 0 0,0 0 0,1-1 0,-1 1 0,1 0 0,-1 0 0,1 0 0,0-1 0,-1 1 0,1 0 0,0-1 0,-1 1 0,1-1 0,0 1 0,0-1 0,0 1 0,-1-1 0,1 1 0,0-1 0,0 0 0,0 1 0,0-1 0,0 0 0,0 0 0,0 0 0,0 0 0,-1 0 0,1 0 0,0 0 0,0 0 0,2 0 0,121-1-915,-79 0 235,63 4 1,-107-3 666,1 0 0,-1 1-1,0-1 1,1 0 0,-1 0 0,1 1 0,-1-1 0,0 0-1,1 1 1,-1-1 0,0 1 0,0 0 0,1 0 0,-1-1-1,0 1 1,0 0 0,0 0 0,0 0 0,0 0 0,0 0 0,0 0-1,0 0 1,-1 1 0,1-1 0,0 0 0,0 2 0,0-1 51,-1 1 1,0 0-1,0 0 1,0-1-1,0 1 1,0 0 0,0-1-1,-1 1 1,1 0-1,-1-1 1,0 1-1,-2 4 1,-4 8 186,-1 0 1,0-1-1,-15 19 1,19-29-303,-10 24-586,14-27 452,0-1 0,0 1 0,1 0 0,-1-1 0,0 1 0,0-1 0,0 1 0,1-1 0,-1 1 0,0-1 0,1 1 0,-1-1 0,0 1 0,1-1 0,-1 1 0,1-1 0,-1 1 0,0-1 0,1 0 0,-1 1 0,1-1 0,-1 0 0,1 1 0,0-1 0,-1 0 0,1 0 0,-1 0 0,1 1 0,-1-1 0,1 0 0,0 0 0,-1 0 0,1 0 0,-1 0 0,1 0 0,0 0 0,-1 0 0,1 0 0,-1-1 0,1 1 0,0 0 0,-1 0 0,1 0 0,-1-1 0,1 1 0,0 0 0,14-4-6644</inkml:trace>
</inkml:ink>
</file>

<file path=ppt/ink/ink2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0:02.393"/>
    </inkml:context>
    <inkml:brush xml:id="br0">
      <inkml:brushProperty name="width" value="0.025" units="cm"/>
      <inkml:brushProperty name="height" value="0.025" units="cm"/>
    </inkml:brush>
  </inkml:definitions>
  <inkml:trace contextRef="#ctx0" brushRef="#br0">76 5 15086,'0'0'8344,"-10"9"-5611,1-3-2103,4-3-387,1 1 0,-1-1 0,1 1 0,-1-1 0,1 1-1,0 0 1,1 1 0,-1-1 0,1 1 0,0-1 0,0 1 0,0 0 0,-3 9 0,6-14-236,0 1 0,0-1 0,0 1-1,0-1 1,0 1 0,0-1 0,0 1 0,0-1 0,0 1 0,0-1 0,0 0 0,1 1 0,-1-1-1,0 1 1,0-1 0,0 1 0,1-1 0,-1 1 0,0-1 0,1 0 0,-1 1 0,0-1 0,1 0-1,-1 1 1,0-1 0,1 0 0,-1 1 0,1-1 0,-1 0 0,0 0 0,1 0 0,0 1 0,23 4 46,27-8-78,-49 3 30,11-2-11,0-1-1,-1-1 0,1 0 0,-1-1 0,0 0 0,0-1 0,19-12 0,19-8 4,-49 25 4,0 0 0,0 1 0,-1-1-1,1 1 1,0 0 0,0-1 0,0 1 0,0-1 0,0 1 0,0 0 0,0 0 0,0 0 0,0 0 0,0 0 0,0 0 0,0 0 0,0 0-1,0 0 1,0 0 0,0 0 0,0 1 0,0-1 0,0 0 0,0 1 0,0-1 0,0 0 0,0 1 0,-1 0 0,1-1 0,0 1 0,0-1-1,0 1 1,-1 0 0,1 0 0,0-1 0,-1 1 0,1 0 0,-1 0 0,1 0 0,-1 0 0,1 0 0,-1-1 0,1 1 0,-1 0-1,0 0 1,0 0 0,1 0 0,-1 0 0,0 0 0,0 0 0,0 2 0,1 9 161,-1 1-1,0-1 1,-4 22-1,2-6 58,2-27-212,1 1 1,-1-1 0,1 0-1,0 1 1,-1-1 0,1 0-1,0 1 1,0-1 0,0 0-1,0 0 1,0 0-1,0 0 1,0 0 0,0 0-1,1 0 1,-1 0 0,0 0-1,0-1 1,1 1 0,-1-1-1,1 1 1,-1-1 0,1 1-1,-1-1 1,0 0 0,1 1-1,-1-1 1,1 0 0,2 0-1,54 3 123,-51-4-105,6 1 12,8 0-362,-1 0 0,1 1 0,-1 1 1,35 8-1,-51-9 287,0 0 1,0 1-1,0-1 1,0 1-1,-1 0 1,1 0-1,0 0 1,-1 0-1,1 1 1,-1-1-1,0 1 1,0 0-1,0 0 1,0 0-1,0 0 1,-1 1-1,1-1 1,-1 1-1,0 0 1,0-1-1,-1 1 1,1 0-1,-1 0 1,1 0-1,-1 0 1,0 0-1,-1 0 1,1 9-1,-2 1 157,0-1 0,-1 1-1,0 0 1,-1-1 0,-1 0-1,0 0 1,-1 0-1,0 0 1,-1-1 0,-1 0-1,0 0 1,0 0-1,-1-1 1,-1 0 0,-12 12-1,7-7 67,-1-2 0,0 0 0,-1 0 0,-1-2 0,0 0 0,-1-1 0,0 0 0,0-2 0,-31 12 0,45-20-185,1 0 0,0 0 0,0 0 0,0 0 0,-1 0 0,1-1 0,0 0 0,-1 0 0,1 0 0,0 0 0,-1 0 0,1-1 0,-5 0 0,7 0 0,-1 0 0,1 0 0,-1 0 0,1-1 0,-1 1 0,1 0 0,0 0 0,0-1 0,0 1 0,0-1 0,0 1 0,0-1 0,0 0 0,0 1 0,0-1 0,1 0 0,-1 1 0,1-1 0,-1 0 0,1 0 0,0 1 0,0-1 0,-1 0 0,2-2 0,-3-18 0,1 0 0,1 1 0,1-1 0,1 0 0,1 1 0,1 0 0,1 0 0,11-29 0,-10 35 0,0 1 0,2 1 0,0-1 0,0 1 0,1 0 0,1 1 0,0 0 0,0 1 0,1 0 0,1 0 0,0 1 0,20-13 0,8 1-203,1 2 0,0 2 0,1 1 0,58-14 0,77-31-3330,-120 33-5500</inkml:trace>
</inkml:ink>
</file>

<file path=ppt/ink/ink2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0:27.347"/>
    </inkml:context>
    <inkml:brush xml:id="br0">
      <inkml:brushProperty name="width" value="0.025" units="cm"/>
      <inkml:brushProperty name="height" value="0.025" units="cm"/>
    </inkml:brush>
  </inkml:definitions>
  <inkml:trace contextRef="#ctx0" brushRef="#br0">78 95 2018,'-13'-9'1477,"-1"1"1,0 1-1,-16-6 1,24 11-20,16 6-1139,22 5-217,62-4 700,0-3 0,1-5 0,98-17 0,438-25 730,-365 46-1280,530-9 1103,79 28-786,-247 6-535,241 26 466,-792-45-498,1191 23 105,-664-58 177,191-2 158,856 30-373,-1105 24 324,20-1 250,-560-22-498,-1-2 1,1 1 0,0-1-1,0 0 1,0 0-1,-1 0 1,1-1 0,-1 0-1,1 0 1,5-3-1,-10 5-49,-21 18-592,0 3-1344,-1 0-1,-1-2 1,-38 26-1,8-16-4789</inkml:trace>
</inkml:ink>
</file>

<file path=ppt/ink/ink2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0:45.709"/>
    </inkml:context>
    <inkml:brush xml:id="br0">
      <inkml:brushProperty name="width" value="0.025" units="cm"/>
      <inkml:brushProperty name="height" value="0.025" units="cm"/>
    </inkml:brush>
  </inkml:definitions>
  <inkml:trace contextRef="#ctx0" brushRef="#br0">1 36 5733,'29'-11'620,"-26"10"-524,0-1 0,0 0 0,1 1 0,-1 0 0,0 0 0,1 0 0,-1 0 0,4-1 0,148 1 2731,87-7-1105,-172 5-1234,0 3 1,0 3-1,108 18 1,31 2-276,1035 4 2125,-865-42-1827,115-1-285,165 23 195,410-5 108,-731-19-253,102-1 575,676 32-680,-938-12 186,-183 5-186,-4-1-780,1-1 1,-1 1-1,-1-2 1,1 1-1,0-1 1,-1-1-1,0 0 0,-19 4 1,-27 0-5019</inkml:trace>
</inkml:ink>
</file>

<file path=ppt/ink/ink2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07.670"/>
    </inkml:context>
    <inkml:brush xml:id="br0">
      <inkml:brushProperty name="width" value="0.025" units="cm"/>
      <inkml:brushProperty name="height" value="0.025" units="cm"/>
    </inkml:brush>
  </inkml:definitions>
  <inkml:trace contextRef="#ctx0" brushRef="#br0">212 174 7591,'0'0'9129,"-9"2"-7901,-25 8-49,34-10-1137,0 0 0,-1 0 0,1 0 0,-1 0 0,1 0 0,0 0 0,-1 0-1,1 0 1,0 0 0,-1 0 0,1 1 0,0-1 0,-1 0 0,1 0 0,0 0 0,-1 1-1,1-1 1,0 0 0,-1 0 0,1 1 0,0-1 0,0 0 0,-1 0 0,1 1 0,0-1-1,0 0 1,0 1 0,0-1 0,-1 1 0,1-1 0,0 0 0,0 1 0,0-1-1,0 0 1,0 1 0,0-1 0,0 1 0,0-1 0,0 0 0,0 1 0,0-1 0,0 0-1,0 1 1,0-1 0,0 1 0,1-1 0,-1 0 0,0 1 0,0-1 0,0 0-1,0 1 1,1-1 0,-1 0 0,0 0 0,0 1 0,1-1 0,-1 0 0,0 1 0,1-1-1,-1 0 1,1 0 0,16 11 516,14-4-151,0 0 0,0-2-1,0-2 1,1 0-1,59-4 1,-41 0-273,698-29 350,2-38 155,-235 20-449,-389 44-94,-126 4-48,-11 0 721,-469 25 304,266-8-1068,-96 1 52,-595 54 3,207 23 1232,871-106-1543,380-80 397,138-16-334,509 63-3031,-1183 45 3196,-11-1 24,1 0 0,-1 0 0,1 0 0,-1-1 0,12-2 1,-18 3 0,0 0 0,0 0 0,1 0 0,-1 0 1,0 0-1,0 0 0,0 0 0,1 0 1,-1-1-1,0 1 0,0 0 0,0 0 0,1 0 1,-1 0-1,0 0 0,0 0 0,0 0 0,0-1 1,0 1-1,1 0 0,-1 0 0,0 0 1,0 0-1,0-1 0,0 1 0,0 0 0,0 0 1,0 0-1,0-1 0,1 1 0,-1 0 0,0 0 1,0 0-1,0-1 0,0 1 0,0 0 1,0 0-1,0 0 0,0-1 0,0 1 0,0 0 1,0 0-1,-1 0 0,1-1 0,0 1 0,0 0 1,0 0-1,0 0 0,0 0 0,0-1 0,-12-7 249,-13 0-52,1 1 1,-1 1 0,0 1-1,-32-2 1,-114 0 31,140 6-190,-229 4 127,-422 59 0,-251 101-3648,893-155 2508,-49 8-2117,81-16 1690,-1 1 0,1-2 0,-1 1 0,-13-3 0,-7-10-8616</inkml:trace>
</inkml:ink>
</file>

<file path=ppt/ink/ink2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3.038"/>
    </inkml:context>
    <inkml:brush xml:id="br0">
      <inkml:brushProperty name="width" value="0.025" units="cm"/>
      <inkml:brushProperty name="height" value="0.025" units="cm"/>
    </inkml:brush>
  </inkml:definitions>
  <inkml:trace contextRef="#ctx0" brushRef="#br0">4 71 10314,'0'0'4415,"3"-8"-1837,-1 2-1805,11-30 907,-9 15 5401,-16 176-5087,0 3-987,12-157-996,-1 0 0,1 1 0,0-1 1,0 1-1,0-1 0,0 1 0,0-1 1,0 1-1,0-1 0,0 1 1,1-1-1,-1 1 0,1-1 0,-1 0 1,1 1-1,-1-1 0,1 0 0,0 1 1,0-1-1,0 0 0,-1 0 1,1 0-1,0 0 0,1 0 0,-1 0 1,0 0-1,0 0 0,0 0 0,0 0 1,1 0-1,-1-1 0,0 1 1,1-1-1,-1 1 0,1-1 0,-1 1 1,1-1-1,-1 0 0,0 0 0,1 1 1,-1-1-1,1 0 0,-1-1 1,1 1-1,-1 0 0,1 0 0,1-1 1,4-1 89,1-1 1,-2 1 0,1-1 0,0-1 0,0 1-1,-1-1 1,0 0 0,7-6 0,28-30 358,-32 29-220,2 0 0,-1 1 0,16-11 0,-25 24-236,0-1 0,0 1 0,0-1 0,-1 1 0,1 0 0,-1-1 0,0 1 0,0 0 0,0 0 0,0-1 0,-1 5 0,-6 40-4,5-38 0,0 1 0,1-1 0,0 1 0,0 0 0,1 12 0,1-21 0,-1 0 0,1-1 0,-1 1 0,1-1 0,-1 1 0,1-1 0,-1 1 0,1-1 0,-1 0 0,1 1 0,-1-1 0,1 1 0,0-1 0,-1 0 0,1 0 0,0 1 0,-1-1 0,1 0 0,0 0 0,-1 0 0,1 0 0,0 0 0,0 0 0,-1 0 0,1 0 0,0 0 0,-1 0 0,1 0 0,0 0 0,0-1 0,-1 1 0,2-1 0,23-6 0,-17 3 0,1-1 0,-1-1 0,-1 0 0,1 0 0,8-9 0,-11 9 0,1 1 0,-1 0 0,1 0 0,0 1 0,0 0 0,0 0 0,1 0 0,-1 0 0,1 1 0,9-2 0,-15 4 0,0 1 0,-1 1 0,1-1 0,0 0 0,0 0 0,0 0 0,0 0 0,0 1 0,0-1 0,0 0 0,0 1 0,0-1 0,-1 1 0,1-1 0,0 1 0,0-1 0,0 1 0,-1 0 0,1-1 0,0 1 0,-1 0 0,1 0 0,-1-1 0,1 1 0,-1 0 0,1 0 0,-1 0 0,0 0 0,1 0 0,-1-1 0,0 1 0,1 0 0,-1 0 0,0 0 0,0 0 0,0 0 0,0 0 0,0 0 0,0 1 0,0 49 0,0-38 0,-1-8-82,3 35-1852,5-28 483,-6-12 1392,0 0 0,0 0 1,-1-1-1,1 1 1,0 0-1,-1 0 0,1 0 1,0-1-1,-1 1 1,1 0-1,0-1 0,-1 1 1,1 0-1,-1-1 0,1 1 1,-1-1-1,1 1 1,-1-1-1,1 1 0,-1-1 1,1 1-1,-1-1 1,1 0-1,4-7-1785,0 0 0,-1 0 0,0-1 0,0 1 0,4-18 0,-4 15-283,8-26-5464</inkml:trace>
</inkml:ink>
</file>

<file path=ppt/ink/ink2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3.702"/>
    </inkml:context>
    <inkml:brush xml:id="br0">
      <inkml:brushProperty name="width" value="0.025" units="cm"/>
      <inkml:brushProperty name="height" value="0.025" units="cm"/>
    </inkml:brush>
  </inkml:definitions>
  <inkml:trace contextRef="#ctx0" brushRef="#br0">84 1 12748,'0'0'14093,"-5"9"-12843,-1 3-931,-11 22 886,-21 54 0,34-78-1143,1 0-1,0 0 1,0 0 0,1 0 0,1 1-1,0-1 1,0 0 0,1 1-1,0-1 1,1 1 0,3 16 0,-4-26-62,1 1 0,-1-1 0,0 1 1,1-1-1,-1 1 0,1-1 1,0 1-1,-1-1 0,1 1 0,0-1 1,0 0-1,0 1 0,0-1 1,0 0-1,0 0 0,0 0 0,0 0 1,1 0-1,-1 0 0,0 0 1,1 0-1,-1 0 0,0-1 1,1 1-1,-1 0 0,1-1 0,-1 0 1,1 1-1,2-1 0,-2 0-3,-1 0 0,1-1 0,0 0-1,-1 1 1,1-1 0,0 0 0,-1 0 0,1 0-1,-1 0 1,0 0 0,1 0 0,-1 0 0,0-1-1,1 1 1,-1 0 0,0-1 0,0 1-1,0-1 1,0 1 0,-1-1 0,1 1 0,0-1-1,0 0 1,-1 1 0,1-4 0,2-7-26,0 1 0,0-1 0,-2 0 0,1-21 1,-2 33-95,1 2 96,-1 0 0,0 0-1,1 0 1,0 0 0,-1 0 0,1 0 0,0 0 0,0 0 0,0-1 0,0 1-1,2 3 1,1-3 21,0-1-1,-1 0 0,1 0 1,0 0-1,0 0 1,0-1-1,0 0 0,0 1 1,0-1-1,-1-1 1,1 1-1,0-1 0,0 1 1,0-1-1,0 0 0,-1 0 1,1-1-1,0 1 1,-1-1-1,1 0 0,-1 0 1,0 0-1,5-3 1,-2 1 112,-1-1 0,1 1 0,-1-1 0,0 0 1,0 0-1,0-1 0,-1 1 0,1-1 0,-1 0 1,-1 0-1,6-12 0,-14 32 73,1-4-154,1-1 0,0 1 0,0 0 1,1 1-1,0-1 0,0 0 0,2 1 0,-1 18 1,2-28-26,0 1 0,0-1 1,0 1-1,0-1 0,0 1 0,0-1 1,0 0-1,0 1 0,0-1 1,0 0-1,1 0 0,-1 0 1,1 0-1,-1 0 0,0 0 1,1-1-1,0 1 0,-1 0 0,1-1 1,-1 1-1,1-1 0,0 0 1,-1 1-1,1-1 0,0 0 1,0 0-1,1 0 0,57 0 20,-48-1-22,-10 0 7,0 1 0,0-1 0,0 0 1,0 1-1,0-1 0,0 0 0,0 0 0,-1-1 0,1 1 0,0 0 0,-1-1 0,1 1 0,-1-1 0,1 1 0,-1-1 0,0 1 0,1-1 0,-1 0 0,0 0 0,0 0 0,0 0 0,-1 0 0,1 0 0,0 0 0,-1 0 0,1 0 1,-1 0-1,0 0 0,1 0 0,-1 0 0,-1-3 0,3-10 49,-2-1 1,-2-28 0,2 42-55,1-12-313,8 17-602,14 8-1103,21-6-5563,-15-5-256,-25 0 6690,8 0-4634</inkml:trace>
</inkml:ink>
</file>

<file path=ppt/ink/ink2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4.170"/>
    </inkml:context>
    <inkml:brush xml:id="br0">
      <inkml:brushProperty name="width" value="0.025" units="cm"/>
      <inkml:brushProperty name="height" value="0.025" units="cm"/>
    </inkml:brush>
  </inkml:definitions>
  <inkml:trace contextRef="#ctx0" brushRef="#br0">52 5 8264,'0'0'16004,"-4"9"-14845,-5 9-698,2 1 0,0 0 0,1 1 1,1-1-1,0 1 0,2 0 0,-2 39 0,5-22 81,1-1 0,2 1-1,13 64 1,11-287 942,-21 123-1484,-3 27 0,1 0 0,10-41 0,-14 76 0,0 0 0,1 0 0,-1 0 0,0 0 0,1 0 0,-1 0 0,1 0 0,-1 0 0,1 0 0,0 0 0,-1 0 0,1 1 0,0-1 0,-1 0 0,1 0 0,0 1 0,0-1 0,0 0 0,0 1 0,0-1 0,0 1 0,0-1 0,0 1 0,0 0 0,0-1 0,0 1 0,1 0 0,1 0 0,0 0 0,0 0 0,0 0 0,0 1 0,0-1 0,0 1 0,0 0 0,0 0 0,5 2 0,2 2 0,-1 0 0,0 1 0,0 0 0,14 12 0,-21-16 0,-1-1 0,1 0 0,-1 1 0,1-1 0,-1 1 0,0 0 0,1-1 0,-1 1 0,0 0 0,0 0 0,0 0 0,-1 0 0,1-1 0,0 1 0,-1 0 0,1 0 0,-1 1 0,0-1 0,0 0 0,0 0 0,0 0 0,0 0 0,0 0 0,-1 3 0,0-2 0,-1 1 0,1-1 0,-1 0 0,0 0 0,0 0 0,0 0 0,-1-1 0,1 1 0,-1 0 0,1-1 0,-1 0 0,0 1 0,-3 1 0,-5 3 0,-1-1 0,0 0 0,0 0 0,-1-1 0,1-1 0,-23 5 0,30-8-360,-1-1 0,0 1 1,0-1-1,0-1 0,0 1 0,-9-3 1,14 3 268,1 0 0,-1 0 1,1 0-1,-1 0 1,1 0-1,-1-1 1,0 1-1,1 0 0,-1 0 1,1-1-1,-1 1 1,1 0-1,-1-1 0,1 1 1,-1-1-1,1 1 1,0-1-1,-1 1 0,1-1 1,-1 1-1,1-1 1,0 1-1,0-1 1,-1 1-1,1-2 0,0 1-34,0 0 0,1 0-1,-1-1 1,1 1 0,-1 0-1,1 0 1,0 0 0,0 0-1,-1 0 1,1 0 0,0 0-1,0 0 1,0 0 0,0 1-1,0-1 1,0 0 0,0 0-1,2 0 1,34-25-11801,-15 11 1031</inkml:trace>
</inkml:ink>
</file>

<file path=ppt/ink/ink2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5.883"/>
    </inkml:context>
    <inkml:brush xml:id="br0">
      <inkml:brushProperty name="width" value="0.025" units="cm"/>
      <inkml:brushProperty name="height" value="0.025" units="cm"/>
    </inkml:brush>
  </inkml:definitions>
  <inkml:trace contextRef="#ctx0" brushRef="#br0">36 253 14414,'0'0'13575,"-1"10"-11418,-11 55-795,4-34-942,3 1-1,-4 43 1,9-75-420,0 0 0,0 0 0,0 0 0,0 1 0,0-1 0,0 0 0,0 0 0,0 0 0,0 1 0,0-1 0,0 0 0,0 0 0,0 1 0,0-1 0,0 0 0,0 0 0,0 0 0,0 1 0,0-1 0,1 0 0,-1 0 0,0 0 0,0 1 0,0-1 0,0 0 0,0 0 0,1 0 0,-1 1 0,0-1 0,0 0 0,0 0 0,0 0 0,1 0 0,-1 0 0,0 0 0,0 0 0,0 1 0,1-1 0,-1 0 0,0 0 0,0 0 0,1 0 0,10-7 0,6-16 0,-11 2 0,-1 1 0,-2-1 0,0-1 0,0-23 0,-2 46 0,-1 1 0,1-1 0,0 1 0,0-1 0,0 0 0,0 0 0,0 1 0,0-1 0,0 0 0,0 0 0,0 0 0,1 0 0,-1 0 0,0-1 0,1 1 0,-1 0 0,0-1 0,1 1 0,-1 0 0,1-1 0,-1 0 0,1 1 0,-1-1 0,1 0 0,0 0 0,-1 0 0,1 0 0,-1 0 0,1 0 0,2-1 0,54-1 0,-56 2 0,5-1 0,0-1 0,-1 0 0,1 0 0,0 0 0,-1-1 0,1 1 0,-1-2 0,10-5 0,-14 8 0,0 0 0,0-1 0,0 1 0,0-1 0,-1 1 0,1-1 0,0 1 0,-1-1 0,1 0 0,-1 0 0,1 0 0,-1 0 0,0 0 0,0 0 0,0 0 0,0 0 0,0-1 0,-1 1 0,1 0 0,0-1 0,-1 1 0,0 0 0,0-1 0,1 1 0,-1 0 0,-1-1 0,1 1 0,-1-4 0,1 5 0,-1 0 0,1 1 0,-1-1 0,1 0 0,-1 1 0,1-1 0,-1 1 0,0-1 0,1 1 0,-1-1 0,0 1 0,1-1 0,-1 1 0,0 0 0,0-1 0,1 1 0,-1 0 0,0 0 0,0 0 0,1 0 0,-1-1 0,0 1 0,0 0 0,0 0 0,1 0 0,-1 0 0,0 1 0,0-1 0,0 0 0,1 0 0,-1 0 0,0 1 0,0-1 0,1 0 0,-1 1 0,0-1 0,1 1 0,-1-1 0,0 1 0,1-1 0,-1 1 0,1-1 0,-1 2 0,-29 22 0,25-17 0,-1 0 0,1 0 0,1 1 0,0-1 0,0 1 0,0 0 0,1 0 0,0 0 0,0 1 0,1-1 0,0 1 0,1-1 0,0 1 0,0 0 0,1 13 0,0-21 0,1 1 0,-1-1 0,1 0 0,0 1 0,-1-1 0,1 0 0,0 1 0,0-1 0,0 0 0,0 0 0,0 0 0,0 0 0,0 0 0,0 0 0,1 0 0,-1 0 0,0 0 0,1 0 0,-1-1 0,0 1 0,1 0 0,-1-1 0,1 0 0,-1 1 0,1-1 0,-1 0 0,1 1 0,-1-1 0,1 0 0,-1 0 0,1 0 0,-1-1 0,1 1 0,-1 0 0,3-1 0,2 0 0,0 1 0,0-1 0,-1-1 0,1 1 0,0-1 0,-1 0 0,1 0 0,5-4 0,5-6-408,-1-1 0,-1-1 0,0 0 0,-1-1 0,-1-1-1,0 0 1,-1 0 0,16-31 0,-10 12-518,-1-2 0,-1 0 0,11-50-1,-21 62 1289,-12 31 1073,-14 36 206,12-19-1311,2 0 0,0 1 0,2 0 0,1 0 0,-3 32 0,6-42-318,1 1 0,0-1 0,1 1 1,0-1-1,2 0 0,-1 0 0,2 0 1,0 0-1,0 0 0,9 17 0,-9-34 230,-2-15-145,0-20-30,-8-27 10,6 63-36,0 0 1,0 0-1,-1 0 0,1 0 0,-1-1 1,1 1-1,-1 0 0,0 0 1,0 0-1,0 1 0,0-1 0,0 0 1,-1 0-1,1 0 0,0 1 1,-1-1-1,1 1 0,-1-1 1,0 1-1,0 0 0,1-1 0,-1 1 1,0 0-1,0 0 0,0 0 1,0 1-1,-3-2 0,5 2-37,-1 0 0,1 0 0,0 0 0,-1 0 0,1 0 0,-1 0 0,1 1 0,0-1 0,-1 0 0,1 0 0,0 0 0,-1 0 0,1 1 0,0-1 0,-1 0 0,1 0 0,0 1 0,-1-1 0,1 0 0,0 1 0,0-1 0,0 0 0,-1 1 0,1-1 0,0 0 0,0 1 0,0-1 0,-1 0 0,1 1 0,0-1 0,0 1 0,0-1 0,0 0 0,0 1 0,0-1 0,0 1 0,0-1 0,0 0 0,0 1 0,0-1 0,0 0 0,0 1 0,1-1 0,-1 1 0,0-1 0,0 0 0,0 1-1,0-1 1,1 0 0,-1 1 0,0-1 0,12 21-77,-6-18-210,-1 1 1,1-1 0,0 0 0,0 0 0,0-1 0,1 0 0,-1 0-1,0 0 1,1-1 0,-1 0 0,13 0 0,74-4-2461,-86 2 2480,-1-1-1,1 1 1,0-1-1,-1-1 1,12-4-1,-17 6 285,1 1-1,0-1 0,-1 0 1,1 0-1,-1 0 1,1 1-1,-1-2 1,1 1-1,-1 0 0,0 0 1,0 0-1,1-1 1,-1 1-1,0 0 1,0-1-1,0 1 0,-1-1 1,1 1-1,0-1 1,0 0-1,-1 1 1,1-1-1,-1 0 0,0 1 1,1-1-1,-1 0 1,0-3-1,-1 4 96,0 1-1,1-1 0,-1 0 1,0 1-1,0-1 1,0 1-1,0 0 1,0-1-1,0 1 0,0 0 1,0-1-1,0 1 1,0 0-1,0 0 1,0 0-1,0 0 0,0 0 1,0 0-1,0 0 1,-1 0-1,1 1 1,0-1-1,-1 1 1,-27 5 1042,24-3-1011,0 0 0,0 0 0,0 0 0,1 1 0,-1 0 1,1 0-1,0 0 0,0 0 0,0 0 0,1 1 0,-1 0 0,1 0 0,0 0 0,1 0 0,-1 0 0,1 0 0,0 1 0,0-1 0,1 1 0,-1 0 0,0 8 0,3-13-146,-1 0 0,0 0 0,1 0 0,-1 0 0,1 0 0,-1 0 0,1 0 0,0 0 0,-1 0 0,1 0 0,0 0 0,0-1 0,0 1 0,-1 0 0,1-1 0,0 1 0,0 0-1,0-1 1,0 1 0,0-1 0,0 1 0,0-1 0,0 0 0,1 1 0,-1-1 0,0 0 0,0 0 0,0 0 0,0 0 0,0 0 0,0 0 0,0 0 0,1 0 0,-1 0 0,0-1 0,0 1 0,1-1 0,4 0-39,0 0 0,0 0 0,0 0 0,0-1 0,0 0 0,5-3 0,6-5-294,-2-2-1,1 0 1,-2-1 0,0-1 0,0 0 0,-1 0 0,-1-2-1,12-18 1,-23 32 242,-4 17-60,-9 10 524,9-20-192,1-1 0,0 1 0,-1 0 0,2 0 0,-1 0 0,0 0 0,1 1 0,0-1 0,0 7 0,1-11-170,0-1 0,1 1 1,-1 0-1,1-1 0,-1 1 0,1-1 0,-1 1 1,1-1-1,-1 1 0,1-1 0,-1 1 0,1-1 0,0 0 1,-1 1-1,1-1 0,0 0 0,-1 1 0,1-1 0,0 0 1,0 0-1,-1 0 0,1 0 0,0 0 0,-1 0 0,1 0 1,0 0-1,0 0 0,-1 0 0,1 0 0,0 0 1,0 0-1,-1 0 0,1-1 0,1 1 0,29-9 331,-18 1-292,0 0 0,0-1 0,-1-1 0,-1 0 0,1-1 0,-2 0 0,1 0 0,-2-1 0,0-1 0,15-25 0,-16 24-97,0-2 0,-1 1 0,0-1 0,-1 0 0,-1-1 0,-1 1 0,0-1 0,-1 0 0,1-25 0,-5 42 42,1 0 1,0-1-1,0 1 0,0 0 0,0 0 0,-1 0 0,1 0 0,0-1 0,0 1 1,0 0-1,-1 0 0,1 0 0,0 0 0,0 0 0,-1 0 0,1 0 1,0 0-1,0 0 0,-1 0 0,1 0 0,0 0 0,0 0 0,0 0 1,-1 0-1,1 0 0,0 0 0,0 0 0,-1 0 0,1 0 0,0 0 1,0 0-1,0 0 0,-1 1 0,1-1 0,0 0 0,0 0 0,0 0 0,-1 0 1,1 0-1,0 1 0,0-1 0,0 0 0,0 0 0,-1 0 0,1 1 1,0-1-1,0 0 0,0 0 0,0 0 0,0 1 0,0-1 0,0 0 1,0 0-1,0 1 0,-12 12 40,0 7 10,0 0 0,1 1 0,1 1 0,1 0 0,1 0 0,1 1 0,0 0 0,2 0 0,1 0 0,1 1 0,1 0 0,2 36 0,0-58-46,0 0 0,0-1 0,0 1 0,0 0 0,1 0 0,-1 0 0,1-1 0,-1 1 0,1 0 0,0-1 0,-1 1 0,1 0 0,2 2 0,-2-3 0,-1-1 0,1 0 0,-1 1 0,1-1 0,0 1 0,-1-1 0,1 0 0,-1 1 0,1-1 0,0 0 0,-1 0 0,1 0 0,0 1 0,0-1 0,-1 0 0,1 0 0,0 0 0,-1 0 0,1 0 0,0 0 0,-1 0 0,1-1 0,0 1 0,0 0 0,2-1 0,0-1 0,-1 1 0,1-1 0,-1 1 0,0-1 0,1 0 0,-1 0 0,0 0 0,0 0 0,0 0 0,0 0 0,0-1 0,-1 1 0,3-5 0,10-23 0,-2 0 0,-1-1 0,11-51 0,-23 86 0,0 1 0,0-1 0,0 0 0,1 0 0,0 0 0,-1 1 0,2-1 0,-1 0 0,0 0 0,1 0 0,0 1 0,0-1 0,0 0 0,1 0 0,-1 0 0,1 0 0,0-1 0,0 1 0,0 0 0,1-1 0,-1 0 0,1 1 0,0-1 0,0 0 0,0 0 0,0 0 0,0-1 0,1 1 0,-1-1 0,1 0 0,0 0 0,-1 0 0,1 0 0,0-1 0,0 0 0,0 1 0,0-1 0,1-1 0,-1 1 0,0-1 0,0 1 0,5-1 0,2 0 0,0 0 0,0 0 0,-1-1 0,1 0 0,20-6 0,-26 6 0,-1 0 0,1-1 0,0 0 0,-1 0 0,0 0 0,1-1 0,-1 0 0,0 1 0,0-1 0,0-1 0,-1 1 0,1 0 0,-1-1 0,0 0 0,3-4 0,-3 0 0,-8 8 0,-8 8 0,8-2 0,1-1 0,0 0 0,0 1 0,0 0 0,1 0 0,0 0 0,0 0 0,1 0 0,0 1 0,0-1 0,0 1 0,1-1 0,-2 13 0,4-19-84,0 0 1,0 0-1,0 0 0,0 1 1,0-1-1,0 0 1,0 0-1,0 0 0,0-1 1,0 1-1,-1 0 0,1 0 1,0 0-1,0-1 0,0 1 1,0 0-1,0-1 1,0 1-1,-1-1 0,1 1 1,0-1-1,0 1 0,0-2 1,5-6-1956,-1-1-1,-1 0 1,0 1 0,0-2-1,-1 1 1,0 0 0,-1-1 0,1 1-1,-2-1 1,1-14 0,1-7-3246</inkml:trace>
</inkml:ink>
</file>

<file path=ppt/ink/ink2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6.255"/>
    </inkml:context>
    <inkml:brush xml:id="br0">
      <inkml:brushProperty name="width" value="0.025" units="cm"/>
      <inkml:brushProperty name="height" value="0.025" units="cm"/>
    </inkml:brush>
  </inkml:definitions>
  <inkml:trace contextRef="#ctx0" brushRef="#br0">4 41 4132,'0'-22'6054,"-3"3"8263,3 29-13580,3 2-449,4 1-224,7-2-160,5 0-1826,4 0-1953,0-2-3268,1-1 3684</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4.040"/>
    </inkml:context>
    <inkml:brush xml:id="br0">
      <inkml:brushProperty name="width" value="0.025" units="cm"/>
      <inkml:brushProperty name="height" value="0.025" units="cm"/>
    </inkml:brush>
  </inkml:definitions>
  <inkml:trace contextRef="#ctx0" brushRef="#br0">163 367 20115,'0'0'4361,"-9"7"-810,2-2-3258,-1 1 1,2 0-1,-1 0 1,1 1 0,-1-1-1,2 2 1,-1-1-1,1 0 1,0 1 0,1 0-1,0 1 1,0-1-1,1 0 1,0 1 0,-3 12-1,5-17-289,0 1-1,1-1 1,-1 1 0,1-1-1,0 1 1,1-1-1,-1 1 1,1-1-1,-1 0 1,1 1-1,1-1 1,-1 0 0,1 0-1,3 8 1,-4-11-5,0 0 1,0 1 0,0-1-1,0 0 1,0 0 0,1 0 0,-1 0-1,0 0 1,1-1 0,-1 1-1,0 0 1,1 0 0,-1-1 0,1 1-1,-1-1 1,1 1 0,2-1-1,-1 0 1,1 0-1,-1 0 1,1 0-1,-1-1 1,1 1-1,-1-1 1,0 0-1,1 0 1,-1 0-1,6-3 1,-2-1 0,1 0 0,-1 0 0,-1 0 0,1-1 0,-1 0 0,0 0 0,0-1 0,0 1 0,-1-1 0,0-1 0,-1 1 0,0-1 0,0 1 0,0-1 0,-1-1 0,3-11 0,1-4 0,-1-1 0,-1 1 0,-1-2 0,0-36 0,-4 56 0,2-27 0,-3 0 0,-5-46 0,5 70 0,-1 1 0,0-1 0,0 1 0,0 0 0,-1 0 0,-1 0 0,1 0 0,-1 0 0,0 1 0,-1-1 0,0 1 0,0 0 0,-1 1 0,-10-11 0,14 15 0,-1 0 0,1 1 0,0-1 0,-1 0 0,1 1 0,-1 0 0,1-1 0,-1 1 0,0 0 0,0 0 0,0 1 0,1-1 0,-1 0 0,0 1 0,0 0 0,0 0 0,0 0 0,0 0 0,-5 1 0,3 0 0,1 1 0,0 0 0,0 0 0,1 0 0,-1 0 0,0 0 0,1 1 0,-1-1 0,1 1 0,0 0 0,0 0 0,-3 4 0,-4 7 0,0 1 0,1-1 0,0 2 0,2-1 0,-10 25 0,10-21 0,1 0 0,-6 36 0,11-50 0,0 1 0,1-1 0,0 1 0,0 0 0,1-1 0,1 11 0,-2-14 0,1-1 0,-1 1 0,1 0 0,0-1 0,0 1 0,-1 0 0,1-1 0,0 1 0,0-1 0,0 0 0,0 1 0,1-1 0,-1 0 0,0 1 0,1-1 0,-1 0 0,1 0 0,-1 0 0,1 0 0,-1-1 0,3 2 0,13 2 0,0-1 0,1-1 0,-1-1 0,1 0 0,-1-1 0,28-4 0,2 2 0,-41 1-24,0 1 0,0 0 0,0 0-1,0 0 1,0 1 0,0 0 0,0 0 0,-1 0 0,8 3-1,-11-2 14,0 0-1,0-1 1,0 1-1,0 0 1,-1 0-1,1 1 1,0-1-1,-1 0 1,0 0-1,1 1 0,-1-1 1,0 1-1,0-1 1,0 1-1,-1-1 1,1 1-1,-1 0 1,1-1-1,-1 1 1,0 0-1,0-1 0,0 5 1,0 101-319,0-63-3200,0-44 3359,0-1 0,0 0-1,0 1 1,0-1 0,0 0-1,0 1 1,0-1 0,0 1-1,0-1 1,1 0 0,-1 1 0,0-1-1,0 0 1,0 1 0,0-1-1,1 0 1,-1 1 0,0-1-1,0 0 1,1 0 0,-1 1-1,0-1 1,0 0 0,1 0 0,-1 0-1,0 1 1,1-1 0,-1 0-1,0 0 1,1 0 0,-1 0-1,1 0 1,-1 1 0,0-1 0,1 0-1,-1 0 1,0 0 0,1 0-1,-1 0 1,0 0 0,1 0-1,-1 0 1,1-1 0,-1 1-1,0 0 1,1 0 0,-1 0 0,0 0-1,1 0 1,-1-1 0,0 1-1,1 0 1,-1 0 0,0 0-1,1-1 1,17-9-8034</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8.849"/>
    </inkml:context>
    <inkml:brush xml:id="br0">
      <inkml:brushProperty name="width" value="0.025" units="cm"/>
      <inkml:brushProperty name="height" value="0.025" units="cm"/>
    </inkml:brush>
  </inkml:definitions>
  <inkml:trace contextRef="#ctx0" brushRef="#br0">2 132 12236,'0'-9'3459,"-1"5"-3075,1 1 0,0-1 0,0 0 1,0 0-1,1 0 0,-1 1 0,1-1 0,0 0 1,0 0-1,0 1 0,1-1 0,-1 1 0,1-1 1,0 1-1,0 0 0,0 0 0,0-1 0,1 2 0,-1-1 1,1 0-1,0 0 0,-1 1 0,1-1 0,0 1 1,1 0-1,-1 0 0,0 0 0,1 1 0,-1-1 1,7-1-1,9-4-113,1 2 1,-1 0-1,1 1 0,-1 1 1,1 1-1,0 1 0,0 0 1,0 2-1,0 0 0,0 1 1,30 8-1,-45-9-221,-1 1 0,0 0 0,1 0 0,-1 1 0,0-1 0,0 1 0,-1 0 0,1 0 0,0 0 0,-1 1 0,0-1-1,0 1 1,0 0 0,0 0 0,0 0 0,-1 0 0,0 0 0,3 7 0,-4-8-16,0 0 0,-1 0 1,1 0-1,0 0 0,-1 1 0,0-1 0,0 0 0,0 1 1,0-1-1,0 0 0,-1 0 0,0 1 0,1-1 1,-1 0-1,0 0 0,0 0 0,-1 0 0,1 0 0,-1 0 1,0 0-1,1-1 0,-1 1 0,0 0 0,-1-1 0,1 0 1,0 1-1,-4 1 0,-1 2-34,0-1 0,-1 0 0,0 0 0,0-1 0,0 0 0,-1-1 0,1 1 0,-1-2 0,0 1 0,0-1 0,0 0 0,0-1 0,0 0 0,0-1 0,0 0 0,0 0 0,-13-3 0,16-6-1889,6 1-3279,3-5-6417</inkml:trace>
</inkml:ink>
</file>

<file path=ppt/ink/ink2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6.612"/>
    </inkml:context>
    <inkml:brush xml:id="br0">
      <inkml:brushProperty name="width" value="0.025" units="cm"/>
      <inkml:brushProperty name="height" value="0.025" units="cm"/>
    </inkml:brush>
  </inkml:definitions>
  <inkml:trace contextRef="#ctx0" brushRef="#br0">77 0 10922,'0'0'14195,"-9"10"-11963,3-5-1998,-33 34 1586,37-36-1697,-1 0 0,1 0 0,0-1 0,0 1-1,0 1 1,1-1 0,-1 0 0,1 0 0,0 1 0,0-1-1,0 1 1,0-1 0,0 1 0,0 6 0,2-9-122,-1 0 1,0-1 0,1 1 0,-1 0 0,0-1 0,1 1 0,-1 0 0,1-1 0,-1 1 0,1-1 0,-1 1 0,1-1 0,0 1 0,-1-1 0,1 1 0,0-1 0,-1 1 0,1-1 0,0 0 0,0 0-1,-1 1 1,1-1 0,0 0 0,0 0 0,-1 0 0,1 0 0,0 0 0,1 0 0,30 0-54,-22 0-43,13-1-208,0-2 1,32-6 0,-32 4 300,1 2 0,32-2 0,-55 5 25,-1 0-1,1 0 1,0 0-1,-1 0 1,1 0-1,-1 0 1,1 0 0,-1 1-1,1-1 1,-1 0-1,1 0 1,-1 1-1,1-1 1,-1 0-1,1 1 1,-1-1 0,0 0-1,1 1 1,-1-1-1,0 0 1,1 1-1,-1-1 1,0 1 0,1-1-1,-1 1 1,0-1-1,0 1 1,1-1-1,-1 1 1,0-1 0,0 1-1,0-1 1,0 2-1,0 24 1155,0-4-596,3-21-583,0 1 0,-1-1-1,1 0 1,0 0 0,-1-1 0,1 1 0,0-1-1,0 1 1,0-1 0,0 0 0,-1 0 0,1 0 0,0 0-1,0 0 1,3-2 0,0 2-96,23-4-1837,-2-7-4330,5-8-6158</inkml:trace>
</inkml:ink>
</file>

<file path=ppt/ink/ink2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7.297"/>
    </inkml:context>
    <inkml:brush xml:id="br0">
      <inkml:brushProperty name="width" value="0.025" units="cm"/>
      <inkml:brushProperty name="height" value="0.025" units="cm"/>
    </inkml:brush>
  </inkml:definitions>
  <inkml:trace contextRef="#ctx0" brushRef="#br0">137 310 6951,'0'0'6128,"2"-8"-3293,-1-5-1409,1 0 0,-1 0 0,-1 1 0,-2-17 0,2 27-1164,0 0 0,0 0-1,-1 0 1,1 0 0,-1 1-1,1-1 1,-1 0 0,0 0-1,1 1 1,-1-1 0,0 0-1,0 1 1,0-1 0,-1 1 0,1-1-1,0 1 1,0 0 0,-3-2-1,2 2-188,0 1-1,0-1 1,0 1-1,0 0 1,0 0-1,0 0 1,0 0-1,1 0 1,-1 0-1,0 1 1,0-1-1,0 1 1,0-1-1,0 1 1,0 0-1,1 0 1,-1 0-1,0-1 1,1 2-1,-1-1 1,1 0-1,-1 0 1,-1 2-1,-4 3 41,0 0 0,1 0 0,0 0 0,0 1 0,1 0 0,-1 0 0,1 0 0,1 1 0,0-1 0,0 1 0,0 0 0,1 1 0,0-1 0,1 1 0,0-1 0,0 1 0,0 12 0,2-21-106,0 1 0,0 0 0,1 0-1,-1-1 1,0 1 0,1 0 0,-1 0 0,0-1 0,1 1 0,-1 0-1,1-1 1,-1 1 0,1-1 0,0 1 0,-1-1 0,1 1-1,0-1 1,-1 1 0,1-1 0,0 0 0,-1 1 0,1-1 0,0 0-1,0 0 1,-1 1 0,1-1 0,0 0 0,0 0 0,0 0-1,-1 0 1,1 0 0,0 0 0,0 0 0,0 0 0,-1 0 0,1-1-1,0 1 1,0 0 0,1-1 0,36-11 226,-17 0-210,-1-1 0,0-1 0,-1-1 0,0 0 0,-2-2 0,0 0 0,0-1 0,-2 0 0,0-2 0,-2 0 0,0 0 0,-1-1 1,0 0-1,-2-1 0,13-41 0,-21 42-156,-11 31 126,-19 43 168,22-40-108,-7 10-32,5-10-21,0 0 1,2 1 0,-1 0 0,2 0 0,0 0-1,1 0 1,-5 23 0,9-36-1,0 0 0,0 0 0,0 0 0,0 0 0,0 0 0,1 0 0,-1 0 0,0 0 0,0 0 0,0 0 0,1 0 0,-1-1 0,1 1 0,-1 0 0,0 0 0,1 0 0,-1-1 0,1 1 0,0 0 0,-1 0 0,1-1 0,0 1 0,-1 0 0,1-1 0,0 1 0,0-1 0,0 1 0,-1-1 0,1 0 0,1 1 0,2 0 0,-1 0 0,1 0 0,0-1 0,-1 1 0,1-1 0,0 0 0,-1 0 0,6-1 0,3-1 0,-1 0 0,0 0 0,0-1 0,19-8 0,-20 5 0,0 1 0,-1-1 0,1-1 0,-1 0 0,0 0 0,-1-1 0,0 0 0,0 0 0,-1-1 0,0 0 0,0 0 0,-1-1 0,0 0 0,-1 0 0,0 0 0,0 0 0,-1-1 0,-1 0 0,0 0 0,0 0 0,1-21 0,-4 32 0,0 0 0,0-1 0,0 1 0,-1 0 0,1-1 0,0 1 0,0 0 0,-1-1 0,1 1 0,0 0 0,-1-1 0,1 1 0,0 0 0,-1 0 0,1-1 0,0 1 0,-1 0 0,1 0 0,0 0 0,-1 0 0,1-1 0,-1 1 0,1 0 0,0 0 0,-1 0 0,1 0 0,-1 0 0,1 0 0,0 0 0,-1 0 0,1 0 0,-1 0 0,1 0 0,-1 0 0,1 1 0,0-1 0,-1 0 0,1 0 0,0 0 0,-1 0 0,1 1 0,-1-1 0,1 0 0,-1 1 0,-19 9 0,8 2 0,-1 0 0,2 0 0,0 1 0,0 1 0,-10 17 0,16-22 0,-1 0 0,1 1 0,0-1 0,1 1 0,0 1 0,1-1 0,0 0 0,1 1 0,-2 14 0,4-23 0,0-1-1,0 0 1,0 1-1,1-1 1,-1 1 0,0-1-1,1 0 1,-1 1-1,1-1 1,-1 0 0,1 0-1,-1 1 1,1-1-1,0 0 1,0 0 0,0 0-1,0 0 1,0 0-1,0 0 1,0 0 0,0 0-1,0 0 1,0-1-1,2 2 1,1 0-15,1 0-1,-1 0 1,1-1 0,0 1 0,0-1-1,-1-1 1,8 2 0,7-1-363,0-1 1,32-4-1,-43 2-590,1 1-1,-1-1 1,0-1 0,0 0 0,0 0 0,0 0 0,14-10-1,-15 9-371,-1-1 0,1 0 0,-1 0 0,0 0 0,-1-1 0,1 0 0,-1 0 0,7-10 0,1-8-4751</inkml:trace>
</inkml:ink>
</file>

<file path=ppt/ink/ink2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7.623"/>
    </inkml:context>
    <inkml:brush xml:id="br0">
      <inkml:brushProperty name="width" value="0.025" units="cm"/>
      <inkml:brushProperty name="height" value="0.025" units="cm"/>
    </inkml:brush>
  </inkml:definitions>
  <inkml:trace contextRef="#ctx0" brushRef="#br0">1 0 2530,'0'0'6054</inkml:trace>
</inkml:ink>
</file>

<file path=ppt/ink/ink2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7.981"/>
    </inkml:context>
    <inkml:brush xml:id="br0">
      <inkml:brushProperty name="width" value="0.025" units="cm"/>
      <inkml:brushProperty name="height" value="0.025" units="cm"/>
    </inkml:brush>
  </inkml:definitions>
  <inkml:trace contextRef="#ctx0" brushRef="#br0">218 50 12236,'0'0'12096,"-1"-8"-9918,-1-25-485,2 33-1662,0-1-1,0 1 1,0-1 0,0 1 0,0 0 0,0-1 0,-1 1-1,1-1 1,0 1 0,0 0 0,0-1 0,-1 1 0,1 0-1,0-1 1,0 1 0,-1 0 0,1-1 0,0 1 0,-1 0-1,1 0 1,0-1 0,-1 1 0,1 0 0,-1 0 0,1 0-1,0 0 1,-1 0 0,1-1 0,-1 1 0,1 0 0,0 0 0,-1 0-1,1 0 1,-1 0 0,1 0 0,-1 0 0,1 0 0,0 0-1,-1 0 1,1 1 0,-1-1 0,1 0 0,0 0 0,-1 0-1,1 0 1,-1 1 0,1-1 0,0 0 0,-1 0 0,1 1-1,0-1 1,0 0 0,-1 1 0,1-1 0,0 0 0,-1 1 0,1 0-1,-18 15 445,0 7-294,2 1 0,0 1 0,1 0 0,1 1 0,2 1 0,-11 29 0,6-5 163,3 1 1,-13 74 0,21-47-345,6-78 0,0-1 0,0 0 0,0 1 0,0-1 0,0 0 0,0 1 0,0-1 0,0 0 0,0 1 0,0-1 0,0 0 0,0 0 0,0 1 0,0-1 0,0 0 0,1 1 0,-1-1 0,0 0 0,0 0 0,0 1 0,0-1 0,1 0 0,-1 0 0,0 1 0,0-1 0,1 0 0,-1 0 0,0 1 0,0-1 0,1 0 0,-1 0 0,0 0 0,0 0 0,1 0 0,-1 0 0,0 1 0,1-1 0,-1 0 0,0 0 0,1 0 0,-1 0 0,0 0 0,1 0 0,-1 0 0,0 0 0,1 0 0,-1 0 0,0-1 0,1 1 0,-1 0 0,0 0 0,0 0 0,1 0 0,-1 0 0,0-1 0,1 1 0,-1 0 0,0 0 0,0 0 0,0-1 0,1 1 0,-1 0 0,0-1 0,16-15 0,-4-15-6724,-6 14 940,0 5-2752</inkml:trace>
</inkml:ink>
</file>

<file path=ppt/ink/ink2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8.383"/>
    </inkml:context>
    <inkml:brush xml:id="br0">
      <inkml:brushProperty name="width" value="0.025" units="cm"/>
      <inkml:brushProperty name="height" value="0.025" units="cm"/>
    </inkml:brush>
  </inkml:definitions>
  <inkml:trace contextRef="#ctx0" brushRef="#br0">168 60 18417,'0'0'6556,"1"-9"-3935,0-4-1717,3-24 3018,-27 47-3591,13-2-326,0 1-1,1 0 1,-11 13 0,18-19-6,0-1 0,0 0 0,0 1 0,1 0 0,-1-1 0,1 1 1,-1 0-1,1 0 0,0-1 0,0 1 0,0 0 0,1 0 0,-1 0 0,1 0 0,-1 1 0,1-1 1,0 0-1,0 0 0,0 0 0,2 4 0,-1-5-18,0 0-1,1 0 1,-1-1-1,1 1 1,-1 0-1,1-1 1,0 1-1,-1-1 1,1 0-1,0 1 1,0-1-1,0 0 1,0 0-1,0 0 1,1-1 0,-1 1-1,0 0 1,3-1-1,50 11-637,-35-8 259,-17-3 357,11 3-239,-1 0 1,0 1-1,20 8 0,-31-11 294,0-1 0,-1 1-1,1 0 1,0 0 0,-1 0 0,1 0 0,-1 1 0,0-1 0,1 0-1,-1 1 1,0-1 0,0 0 0,0 1 0,1 0 0,0 2-1,-2-3 49,0 0 0,0 0-1,0 1 1,0-1 0,0 0-1,0 0 1,-1 1-1,1-1 1,0 0 0,-1 0-1,1 1 1,0-1 0,-1 0-1,0 0 1,1 0 0,-1 0-1,0 0 1,1 0 0,-1 0-1,0 0 1,0 0-1,0 0 1,0 0 0,0 0-1,0-1 1,-1 2 0,-13 7-15,0 1 1,-1-2 0,0 0-1,0-1 1,0-1 0,-1 0-1,0-1 1,0-1 0,-1-1 0,1 0-1,-1-2 1,1 1 0,-1-2-1,-23-2 1,41 2-90,0-1 1,-1 1-1,1 0 1,0 0-1,-1 0 1,1 0-1,0 0 1,-1 0-1,1 0 1,0-1-1,0 1 1,-1 0-1,1 0 1,0 0-1,0-1 0,-1 1 1,1 0-1,0 0 1,0-1-1,0 1 1,-1 0-1,1-1 1,0 1-1,0 0 1,0-1-1,0 1 1,0 0-1,0 0 1,0-1-1,0 1 0,-1 0 1,1-1-1,3-11-5436,7-1-4649</inkml:trace>
</inkml:ink>
</file>

<file path=ppt/ink/ink2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8.819"/>
    </inkml:context>
    <inkml:brush xml:id="br0">
      <inkml:brushProperty name="width" value="0.025" units="cm"/>
      <inkml:brushProperty name="height" value="0.025" units="cm"/>
    </inkml:brush>
  </inkml:definitions>
  <inkml:trace contextRef="#ctx0" brushRef="#br0">35 0 16656,'0'0'11082,"-10"55"-10153,6-30-577,0-1-287,4-3-33,0-5-289,0-3-928,0-5-897,-17-16-13292</inkml:trace>
</inkml:ink>
</file>

<file path=ppt/ink/ink2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9.300"/>
    </inkml:context>
    <inkml:brush xml:id="br0">
      <inkml:brushProperty name="width" value="0.025" units="cm"/>
      <inkml:brushProperty name="height" value="0.025" units="cm"/>
    </inkml:brush>
  </inkml:definitions>
  <inkml:trace contextRef="#ctx0" brushRef="#br0">12 113 10442,'0'0'3251,"-3"-8"-512,-5-29-380,8 35-2210,0 1 1,0-1-1,0 1 0,1-1 1,-1 1-1,0-1 0,1 1 1,-1-1-1,1 1 0,0-1 1,-1 1-1,1 0 0,0-1 0,0 1 1,0 0-1,0 0 0,0-1 1,0 1-1,0 0 0,0 0 1,0 0-1,1 0 0,-1 1 1,0-1-1,1 0 0,-1 0 1,1 1-1,-1-1 0,4 0 0,48-13 1572,-44 12-1323,18-3 28,0 0-1,1 2 0,0 1 1,0 2-1,50 4 0,-76-4-394,0 0-1,0 1 0,0-1 1,0 0-1,0 1 1,0-1-1,0 1 1,0-1-1,0 1 1,0 0-1,0 0 1,-1 0-1,1 0 0,0 0 1,-1 0-1,1 1 1,0-1-1,-1 1 1,0-1-1,1 1 1,-1-1-1,0 1 1,0 0-1,0 0 0,0-1 1,0 1-1,0 0 1,0 0-1,-1 0 1,1 0-1,0 3 1,-1-2 89,-1 1 0,1-1 0,-1 0 0,0 0 0,0 0 0,0 0 0,0 0 0,0 0 0,-1 0 1,0 0-1,1 0 0,-1 0 0,0-1 0,0 1 0,0-1 0,-1 1 0,1-1 0,-5 4 1,-5 4 35,0-1 1,-1 0 0,0-1 0,0 0 0,0-1 0,-1-1 0,0 0 0,-1 0 0,-26 5 0,58-12-426,0 1-1,0 1 1,21 3 0,-30-3 157,0 1 1,0 0-1,0 0 0,0 0 0,-1 1 1,1 0-1,-1 1 0,0 0 1,10 7-1,-16-11 123,0 1 1,0 0-1,1 0 1,-1 0-1,0 0 1,0 0-1,-1 0 0,1 0 1,0 0-1,0 0 1,0 1-1,-1-1 1,1 0-1,-1 1 1,1-1-1,-1 0 0,1 1 1,-1-1-1,0 0 1,0 1-1,1-1 1,-1 1-1,0-1 0,0 0 1,-1 1-1,1-1 1,0 3-1,-2-2 52,1 1 0,-1 0 0,1 0 0,-1-1 1,0 1-1,0-1 0,0 1 0,0-1 0,-1 0 0,1 0 0,-5 4 0,-6 2 160,0 0 1,0-1-1,-1-1 1,-15 6-1,16-7-223,-2 0 0,1-1 0,0-1 0,-1 0 0,0-1 0,1 0 0,-1-1 0,-20-2 0,35 1-2,-1 0 1,1 0-1,0 0 1,-1 0-1,1 0 1,0 0-1,-1 0 0,1 0 1,0 0-1,0-1 1,-1 1-1,1 0 0,0 0 1,-1 0-1,1 0 1,0-1-1,0 1 1,0 0-1,-1 0 0,1 0 1,0-1-1,0 1 1,0 0-1,0 0 0,-1-1 1,1 1-1,0 0 1,0-1-1,0 1 1,0 0-1,0 0 0,0-1 1,0 1-1,0 0 1,0-1-1,0 1 0,0 0 1,0-1-1,0 1 1,0 0-1,0-1 1,0 1-1,0 0 0,0 0 1,0-1-1,0 1 1,1 0-1,-1-1 0,0 1 1,0 0-1,0 0 1,0 0-1,1-1 1,-1 1-1,0 0 0,0 0 1,1-1-1,-1 1 1,0 0-1,0 0 1,1 0-1,-1 0 0,0 0 1,0 0-1,1-1 1,-1 1-1,0 0 0,1 0 1,-1 0-1,21-14-1045,35-6-4423,38-15-7595,-49 15 1208</inkml:trace>
</inkml:ink>
</file>

<file path=ppt/ink/ink2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9.642"/>
    </inkml:context>
    <inkml:brush xml:id="br0">
      <inkml:brushProperty name="width" value="0.025" units="cm"/>
      <inkml:brushProperty name="height" value="0.025" units="cm"/>
    </inkml:brush>
  </inkml:definitions>
  <inkml:trace contextRef="#ctx0" brushRef="#br0">22 266 18642,'0'0'14125,"-13"63"-14125,8-44 0,2-1 0,3-3 0,0-4 0,0-6 0,8-5-1281,1 0-1250,0-5-1472,0-14-1635,-3-6-2049</inkml:trace>
  <inkml:trace contextRef="#ctx0" brushRef="#br0" timeOffset="1">45 1 15695,'0'0'13356,"-5"20"-13388,13-5-608,3 4-2115,1-1-1857,-5-2-3652</inkml:trace>
</inkml:ink>
</file>

<file path=ppt/ink/ink2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0.016"/>
    </inkml:context>
    <inkml:brush xml:id="br0">
      <inkml:brushProperty name="width" value="0.025" units="cm"/>
      <inkml:brushProperty name="height" value="0.025" units="cm"/>
    </inkml:brush>
  </inkml:definitions>
  <inkml:trace contextRef="#ctx0" brushRef="#br0">69 0 17424,'0'0'10352,"-6"11"-9685,-3 3-246,1 1 0,0 0 0,1 0 0,0 1 1,1 0-1,1 0 0,1 1 0,-4 28 0,8-44-415,0 0 0,0 0-1,0-1 1,0 1 0,0 0-1,0 0 1,0 0 0,0-1-1,1 1 1,-1 0 0,0 0-1,1-1 1,-1 1 0,0 0-1,1-1 1,-1 1 0,1 0-1,-1-1 1,1 1 0,0 0-1,-1-1 1,1 1 0,-1-1-1,1 1 1,0-1 0,-1 0-1,1 1 1,0-1 0,0 0-1,1 1 1,30-2 133,29-21-304,-28 5-105,49-24 147,-76 39 114,-1 0-1,1 0 1,0 0 0,0 1 0,-1 0 0,1 0-1,0 0 1,0 1 0,0 0 0,0 0 0,0 1-1,7 1 1,-12-2 5,-1 0 0,1 1 0,0-1-1,0 1 1,-1-1 0,1 1 0,0-1 0,-1 1-1,1 0 1,-1-1 0,1 1 0,-1 0 0,1-1-1,-1 1 1,1 0 0,-1 0 0,0-1-1,1 1 1,-1 0 0,0 0 0,0 0 0,1-1-1,-1 1 1,0 0 0,0 0 0,0 0 0,0 0-1,0-1 1,0 1 0,0 0 0,-1 0 0,1 0-1,0 0 1,-1 0 0,1 0 1,0 0 0,-1 0-1,1-1 1,0 1 0,0 0 0,0 0 0,0 0-1,0 0 1,0 0 0,0-1 0,0 1 0,0 0-1,0 0 1,0 0 0,0 0 0,0-1 0,1 1-1,-1 0 1,0 0 0,1 0 0,-1-1-1,1 1 1,-1 0 0,1-1 0,-1 1 0,1 0-1,-1-1 1,1 1 0,0-1 0,-1 1 0,1-1-1,0 1 1,-1-1 0,1 1 0,0-1 0,0 1-1,0-1 1,-1 0 0,1 0 0,0 1 0,0-1-1,0 0 1,1 0 0,33-1-3096,16-13-5829,-24 0 1705</inkml:trace>
</inkml:ink>
</file>

<file path=ppt/ink/ink2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0.483"/>
    </inkml:context>
    <inkml:brush xml:id="br0">
      <inkml:brushProperty name="width" value="0.025" units="cm"/>
      <inkml:brushProperty name="height" value="0.025" units="cm"/>
    </inkml:brush>
  </inkml:definitions>
  <inkml:trace contextRef="#ctx0" brushRef="#br0">7 56 13100,'0'0'14254,"-2"-4"-14185,1 4-68,1-1-1,0 1 1,-1-1-1,1 0 1,-1 1-1,1-1 0,0 0 1,-1 1-1,1-1 1,0 0-1,0 1 1,0-1-1,-1 0 1,1 0-1,0 1 1,0-1-1,0 0 0,0 1 1,0-1-1,0 0 1,1 0-1,-1 1 1,0-1-1,0 0 1,0 1-1,1-1 1,-1 0-1,0 1 0,1-1 1,-1 0-1,0 1 1,1-1-1,-1 1 1,1-1-1,-1 1 1,1-1-1,-1 1 0,1-1 1,0 1-1,0-1 1,39-12 20,-37 13-13,13-4 909,1 1 0,-1 0 0,18 1 0,-33 2-871,-1 1-1,1 0 1,-1-1 0,0 1 0,0 0 0,1-1-1,-1 1 1,0 0 0,0 0 0,0-1 0,1 1 0,-1 0-1,0 0 1,0-1 0,0 1 0,0 0 0,-1 0-1,1-1 1,0 1 0,0 0 0,0-1 0,-1 1-1,1 0 1,0 0 0,0-1 0,-1 1 0,1-1 0,-1 1-1,0 1 1,-11 23 181,-55 57-194,19-25-39,48-57 6,0 0 0,-1 0 0,1 1 0,0-1 0,-1 0 0,1 0 0,0 1 0,0-1 0,0 0 0,-1 1 0,1-1 0,0 0 0,0 1 0,0-1 0,0 1 0,0-1 0,0 0 0,0 1 0,-1-1 0,1 1 0,0-1 0,0 0 0,0 1 0,1-1 0,-1 0 0,0 1 0,0-1 0,0 1 0,0-1 0,0 0 0,0 1 0,1-1 0,-1 0 0,0 1 0,0-1 0,0 0 0,1 1 0,17 4 0,33-6 0,-45 0 0,57-6-32,86-23 0,-177 24-14503,15 5 10877,-11-2-1884</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9.298"/>
    </inkml:context>
    <inkml:brush xml:id="br0">
      <inkml:brushProperty name="width" value="0.025" units="cm"/>
      <inkml:brushProperty name="height" value="0.025" units="cm"/>
    </inkml:brush>
  </inkml:definitions>
  <inkml:trace contextRef="#ctx0" brushRef="#br0">1 42 15150,'0'0'15951,"94"2"-15534,-30-7-225,8-3-128,6 0-32,-7 1-320,-8 2-1762,-15-1-2050,-18 4-929,-12-1-1569</inkml:trace>
</inkml:ink>
</file>

<file path=ppt/ink/ink2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0.811"/>
    </inkml:context>
    <inkml:brush xml:id="br0">
      <inkml:brushProperty name="width" value="0.025" units="cm"/>
      <inkml:brushProperty name="height" value="0.025" units="cm"/>
    </inkml:brush>
  </inkml:definitions>
  <inkml:trace contextRef="#ctx0" brushRef="#br0">0 77 7495,'0'0'23670,"51"-31"-23189,-7 26-321,-1 0-96,6 1-672,-6-2-2339,-2-5-3716,-4-3-8551</inkml:trace>
</inkml:ink>
</file>

<file path=ppt/ink/ink2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1.856"/>
    </inkml:context>
    <inkml:brush xml:id="br0">
      <inkml:brushProperty name="width" value="0.025" units="cm"/>
      <inkml:brushProperty name="height" value="0.025" units="cm"/>
    </inkml:brush>
  </inkml:definitions>
  <inkml:trace contextRef="#ctx0" brushRef="#br0">124 260 10602,'0'0'18877,"-6"-8"-18739,1-1-110,4 5-22,-1 1 1,0 0 0,1 0 0,-1 0-1,0 1 1,-1-1 0,1 0 0,0 1-1,-1-1 1,-4-2 0,7 4-17,0 1-1,-1-1 1,1 1 0,-1-1-1,1 1 1,-1 0 0,1-1 0,-1 1-1,1 0 1,-1-1 0,1 1 0,-1 0-1,1 0 1,-1-1 0,1 1 0,-1 0-1,0 0 1,1 0 0,-1 0 0,1 0-1,-1 0 1,0 0 0,1 0 0,-1 0-1,1 0 1,-1 0 0,0 0 0,1 1-1,-1-1 1,1 0 0,-1 0-1,1 1 1,-1-1 0,1 0 0,-2 1-1,-4 23-135,12 28 64,20 10 64,-17-45 18,-1 0 0,-1 1 0,-1 0 0,6 26 0,-12-39 27,1-1 0,-1 1 0,1-1-1,-1 1 1,0-1 0,-1 1 0,1-1-1,-1 0 1,0 1 0,0-1 0,0 0-1,-1 1 1,0-1 0,0 0 0,0 0-1,0 0 1,0 0 0,-1-1 0,1 1-1,-1-1 1,0 1 0,0-1 0,-6 4-1,7-5-9,0 0-1,0 0 0,-1 0 0,1-1 0,-1 1 1,1-1-1,-1 0 0,1 0 0,-1 0 1,0 0-1,0 0 0,1 0 0,-1-1 0,0 1 1,0-1-1,0 0 0,0 0 0,0 0 0,1 0 1,-1 0-1,0-1 0,0 0 0,-3 0 0,4-1-6,0 1-1,0 0 0,0-1 0,0 1 0,0-1 0,1 1 1,-1-1-1,1 0 0,-1 0 0,1 0 0,-1 0 1,1 0-1,0 0 0,0 0 0,0 0 0,0 0 0,1 0 1,-1-1-1,1 1 0,-1 0 0,1-1 0,0 1 1,0 0-1,0-1 0,0 1 0,0 0 0,1-5 0,2-3-11,0 1-1,1-1 1,0 1-1,1 0 0,0 0 1,1 0-1,-1 1 0,1-1 1,1 1-1,13-12 1,3-7 9,17-20-15,-5 5 168,43-65 0,-70 95-116,-1 0-1,0 0 1,-1-1-1,-1 0 1,0 0-1,-1-1 0,0 1 1,-1-1-1,0 0 1,1-23-1,-4 37-42,0-1 1,0 1-1,0-1 0,0 1 0,0-1 1,0 1-1,0-1 0,0 1 1,0-1-1,0 1 0,0-1 0,0 1 1,0-1-1,0 1 0,-1-1 0,1 1 1,0-1-1,0 1 0,-1-1 1,1 1-1,0-1 0,-1 1 0,1 0 1,0-1-1,-1 1 0,1 0 0,0-1 1,-1 1-1,1 0 0,-1-1 1,1 1-1,-1 0 0,1 0 0,-1 0 1,1-1-1,-1 1 0,1 0 0,-1 0 1,1 0-1,-1 0 0,1 0 1,-1 0-1,1 0 0,-1 0 0,1 0 1,-1 0-1,1 0 0,-1 0 0,1 0 1,-1 0-1,1 1 0,-1-1 1,1 0-1,0 0 0,-1 1 0,0-1 1,-25 22 69,14-4 62,0 1 0,1 1 0,1 0 0,1 1 0,1 0 0,0 0 0,2 0 0,1 1 0,0 0 0,-2 41 0,7-62-133,0 0 0,0 0 0,0 1 0,1-1 0,-1 0 0,0 0 0,0 0 0,1 0 0,-1 0 0,1 0 0,-1 0 0,1 0 0,-1-1 0,1 1 0,-1 0 0,1 0 0,0 0 0,0 0 0,-1-1 0,1 1 0,0 0 0,0-1 0,0 1 0,0-1 0,1 1 0,33 6 0,-27-8 0,1 1 0,-1-1 0,1-1 0,-1 0 0,0 0 0,10-4 0,-4-1 0,-1-2 0,0 1 0,-1-1 0,0-1 0,-1 0 0,20-23 0,-31 34 0,0-1 0,0 0 0,0 0 0,0 0 0,0 0 0,0 0 0,0 0 0,0 1 0,0-1 0,0 0 0,0 0 0,0 0 0,0 0 0,0 0 0,0 0 0,0 0 0,0 1 0,0-1 0,0 0 0,0 0 0,0 0 0,0 0 0,0 0 0,0 0 0,1 0 0,-1 0 0,0 1 0,0-1 0,0 0 0,0 0 0,0 0 0,0 0 0,0 0 0,0 0 0,1 0 0,-1 0 0,0 0 0,0 0 0,0 0 0,0 0 0,0 0 0,0 0 0,1 0 0,-1 0 0,0 0 0,0 0 0,0 0 0,0 0 0,0 0 0,0 0 0,1 0 0,-1 0 0,0 0 0,0 0 0,0 0 0,0 0 0,0 0 0,0 0 0,0 0 0,1-1 0,-1 1 0,0 0 0,0 0 0,0 0 0,0 0 0,0 0 0,0 0 0,-1 19 0,-6 21 0,5-33 0,0 0 0,1 0 0,0 0 0,0 1 0,0-1 0,2 10 0,-1-16 0,0 1 0,1-1 0,-1 1 0,1-1 0,-1 1 0,1-1 0,0 0 0,-1 1 0,1-1 0,0 0 0,0 1 0,0-1 0,0 0 0,0 0 0,0 0 0,1 0 0,-1 0 0,0 0 0,0 0 0,1-1 0,-1 1 0,0 0 0,1-1 0,-1 1 0,1-1 0,-1 1 0,1-1 0,-1 0 0,1 1 0,-1-1 0,1 0 0,-1 0 0,1 0 0,2-1 0,2 0 0,0 1 0,0-2 0,-1 1 0,1-1 0,-1 1 0,1-2 0,-1 1 0,0 0 0,0-1 0,0 0 0,0 0 0,0-1 0,-1 0 0,1 1 0,-1-1 0,0-1 0,5-5 0,-3 2 0,0 0 0,0-1 0,0 1 0,-1-1 0,-1 0 0,0 0 0,0 0 0,0-1 0,2-13 0,-44 97 0,37-72 1,-1 3-44,0 1 0,0 0 0,0 0 1,1 0-1,0 0 0,0 7 0,1-13-365,0 1 0,1-1 0,-1 0 0,1 0 0,-1 0 0,0 0 0,1 1 0,-1-1 0,1 0 0,-1 0 0,1 0 0,-1 0 0,1 0 0,-1 0 0,0 0 0,1 0 0,-1 0 0,1 0-1,-1-1 1,1 1 0,-1 0 0,1 0 0,-1 0 0,0 0 0,1-1 0,-1 1 0,0 0 0,1 0 0,0-1 0,7-11-8032</inkml:trace>
</inkml:ink>
</file>

<file path=ppt/ink/ink2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2.193"/>
    </inkml:context>
    <inkml:brush xml:id="br0">
      <inkml:brushProperty name="width" value="0.025" units="cm"/>
      <inkml:brushProperty name="height" value="0.025" units="cm"/>
    </inkml:brush>
  </inkml:definitions>
  <inkml:trace contextRef="#ctx0" brushRef="#br0">0 1 14061,'0'0'10378,"48"53"-13549,-27-40-1249,0-2-2851</inkml:trace>
</inkml:ink>
</file>

<file path=ppt/ink/ink2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2.566"/>
    </inkml:context>
    <inkml:brush xml:id="br0">
      <inkml:brushProperty name="width" value="0.025" units="cm"/>
      <inkml:brushProperty name="height" value="0.025" units="cm"/>
    </inkml:brush>
  </inkml:definitions>
  <inkml:trace contextRef="#ctx0" brushRef="#br0">71 288 14189,'0'0'6497,"-9"8"-4313,5-4-2102,-35 39 2558,36-40-2442,1 0-1,0 0 0,1 0 0,-1 0 0,1 0 1,-1 0-1,1 1 0,0-1 0,0 0 1,0 1-1,1-1 0,-1 1 0,1-1 0,0 1 1,0-1-1,0 1 0,1 5 0,0-8-186,-1 0-1,1 0 1,0 0-1,0 0 1,0 0-1,0-1 0,0 1 1,0 0-1,0 0 1,0-1-1,0 1 1,0-1-1,0 1 1,0-1-1,0 1 0,1-1 1,-1 0-1,0 1 1,0-1-1,0 0 1,1 0-1,-1 0 1,0 0-1,0 0 1,1 0-1,-1 0 0,2-1 1,36-6 139,-28 2-121,-1-1 0,1 0-1,-1 0 1,-1-1 0,0 0 0,0-1-1,0 0 1,-1 0 0,0-1-1,0 0 1,-1 0 0,-1 0 0,1-1-1,-1-1 1,-1 1 0,7-18-1,-6 12 44,0 0-1,-1-1 0,-1 0 0,-1 0 0,0 0 0,-1 0 0,-1 0 0,-1-1 1,0 1-1,-5-28 0,5 43-54,0-1 0,0 1 0,-1 0 0,0 0 0,1 0 0,-1 0 0,0 0 0,0 0 0,0 0 0,0 0 0,0 0 0,0 0 0,-1 0 0,1 1 0,-1-1 0,1 0 0,-1 1 0,-2-3 0,2 4-5,0-1 0,1 1 0,-1-1 0,0 1-1,0-1 1,0 1 0,1 0 0,-1 0 0,0 0 0,0 0 0,0 0 0,0 0 0,1 0 0,-1 1 0,0-1 0,0 1-1,-2 1 1,-4 1 15,1 1 0,-1 0 0,1 1 0,0 0 0,0 0 0,0 1 0,-9 10 0,8-8 93,1 0 0,0 1 0,1 0 0,-11 18 0,16-25-117,0-1-1,1 1 1,-1 0-1,0-1 0,0 1 1,1 0-1,-1 0 0,1 0 1,0-1-1,-1 1 1,1 0-1,0 0 0,0 0 1,0 0-1,0 0 0,1 0 1,-1-1-1,0 1 1,1 0-1,-1 0 0,1 0 1,0-1-1,-1 1 0,1 0 1,0-1-1,0 1 0,0-1 1,0 1-1,1-1 1,-1 1-1,0-1 0,1 0 1,-1 1-1,1-1 0,-1 0 1,3 1-1,53 25-458,-42-21-363,0 1 0,0 0 0,21 15-1,-32-19 663,0 0-1,-1 0 1,1 1-1,-1-1 1,1 1-1,-1 0 0,-1-1 1,1 2-1,0-1 1,-1 0-1,0 0 1,0 1-1,0-1 1,-1 1-1,1 0 0,0 6 1,-2-8 118,1-1 0,-1 0 0,0 0 0,1 0 0,-1 0 0,1 0 0,-1 0 0,1 0 1,0 0-1,0 0 0,0 0 0,0-1 0,0 1 0,1 0 0,-1-1 0,0 1 0,1 0 0,-1-1 0,1 0 0,0 1 0,3 1 1,-1-2-370,0 0 1,0 0 0,0 0 0,1-1 0,-1 1 0,0-1 0,1 0 0,-1-1 0,8 0-1,1-2-1359,-1 0-1,0 0 0,0-1 0,-1-1 1,1 0-1,13-8 0,3-4-6816</inkml:trace>
</inkml:ink>
</file>

<file path=ppt/ink/ink2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2.987"/>
    </inkml:context>
    <inkml:brush xml:id="br0">
      <inkml:brushProperty name="width" value="0.025" units="cm"/>
      <inkml:brushProperty name="height" value="0.025" units="cm"/>
    </inkml:brush>
  </inkml:definitions>
  <inkml:trace contextRef="#ctx0" brushRef="#br0">0 28 9129,'0'0'19453,"60"15"-20169,-30-11-280,-16-2 489,1 0 0,0 1 0,0 1 0,-1 0 0,14 7 0,-24-9 522,0 0 1,0 0 0,-1 1-1,1-1 1,-1 1 0,1 0-1,-1 0 1,0 0 0,0 0-1,-1 1 1,1-1 0,-1 1-1,1-1 1,-1 1 0,0 0-1,0 0 1,-1 0 0,1 0-1,-1 1 1,0-1 0,1 9-1,-1 15 769,0 1 1,-2 0-1,-1 0 0,-2-1 0,-13 55 0,15-72-818,1-7 150,0-1 0,0 1 0,0-1-1,0 0 1,-1 1 0,0-1 0,1 0 0,-1 0-1,-5 5 1,7-8-69,0 1 0,0-1 0,-1 0 0,1 1 1,-1-1-1,1 0 0,0 0 0,-1 1 0,1-1 0,0 0 0,-1 0 0,1 0 0,-1 1 0,1-1 0,-1 0 0,1 0 0,-1 0 0,1 0 0,0 0 0,-1 0 0,1 0 0,-1 0 0,1 0 1,-1 0-1,1 0 0,-1 0 0,1 0 0,-1-1 0,0 0 16,-1 0 1,1 0-1,1 0 1,-1 0-1,0 0 1,0-1-1,0 1 1,0 0-1,1 0 1,-1-1-1,1 1 1,-1-1 0,1 1-1,-1-3 1,-2-8-35,1 0 1,0 0 0,0 0 0,1 0 0,1-1 0,0 1 0,1 0-1,3-18 1,4-3 44,20-55 0,0-1-42,-26 62-2050,-2 24 1499,-1 0 1,1 1 0,-1-1 0,0 1-1,0-1 1,0 1 0,0-1-1,-1 1 1,1 0 0,-1-1-1,1 1 1,-1 0 0,0 0-1,0 0 1,0 0 0,0 1-1,0-1 1,0 0 0,0 1-1,-5-3 1</inkml:trace>
</inkml:ink>
</file>

<file path=ppt/ink/ink2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3.345"/>
    </inkml:context>
    <inkml:brush xml:id="br0">
      <inkml:brushProperty name="width" value="0.025" units="cm"/>
      <inkml:brushProperty name="height" value="0.025" units="cm"/>
    </inkml:brush>
  </inkml:definitions>
  <inkml:trace contextRef="#ctx0" brushRef="#br0">0 0 8968,'0'0'23190,"5"66"-23158,-5-26-32,0 8-96,0-2-1185,0 0-1505,1-3-2371,-1-5-4356</inkml:trace>
</inkml:ink>
</file>

<file path=ppt/ink/ink2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3.688"/>
    </inkml:context>
    <inkml:brush xml:id="br0">
      <inkml:brushProperty name="width" value="0.025" units="cm"/>
      <inkml:brushProperty name="height" value="0.025" units="cm"/>
    </inkml:brush>
  </inkml:definitions>
  <inkml:trace contextRef="#ctx0" brushRef="#br0">0 0 9385,'0'0'23382,"13"34"-33600</inkml:trace>
</inkml:ink>
</file>

<file path=ppt/ink/ink2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49.061"/>
    </inkml:context>
    <inkml:brush xml:id="br0">
      <inkml:brushProperty name="width" value="0.025" units="cm"/>
      <inkml:brushProperty name="height" value="0.025" units="cm"/>
    </inkml:brush>
  </inkml:definitions>
  <inkml:trace contextRef="#ctx0" brushRef="#br0">143 397 5445,'0'-14'812,"0"-10"-650,1 0-1,1 0 1,2 1 0,0-1 0,8-26 0,-2 22 1091,2 1 0,0 0 0,2 0 0,1 1 0,0 1 0,21-23 0,-36 47-1202,0 1 0,0 0 0,0 0-1,1-1 1,-1 1 0,0 0 0,0 0-1,0-1 1,0 1 0,0 0 0,1 0 0,-1-1-1,0 1 1,0 0 0,1 0 0,-1 0 0,0 0-1,0-1 1,0 1 0,1 0 0,-1 0 0,0 0-1,1 0 1,-1 0 0,0 0 0,0 0 0,1 0-1,-1 0 1,0 0 0,1 0 0,-1 0-1,0 0 1,0 0 0,1 0 0,-1 0 0,0 0-1,0 0 1,1 0 0,-1 0 0,0 0 0,1 0-1,-1 1 1,0-1 0,0 0 0,0 0 0,1 1-1,3 17 1056,-5 34-385,1-46-547,-56 403 329,30-253-467,-2 10 130,3-32 272,-13 266-1,38-396-419,0 0-1,0-1 0,0 1 0,0 0 1,1-1-1,-1 1 0,1 0 0,0-1 1,0 1-1,1-1 0,-1 1 0,1-1 0,-1 0 1,1 1-1,0-1 0,0 0 0,0 0 1,6 4-1,-4-4-12,0 0 0,1-1 0,0 1 1,0-1-1,-1-1 0,1 1 0,0-1 0,1 0 1,-1 0-1,0 0 0,0-1 0,10 1 0,62-4 41,0-2 0,0-4 0,81-21 0,83-10-16,341 21-160,-344 18 100,-163-5 23,0-2 0,122-31 0,10-1 1,-154 35 665,96 4 1,-74 2 39,-70-33 1869,12-69-2052,-5 1 0,1-148 0,-12 88-472,-3-172-45,2 328 9,0 0 1,0 0-1,0 0 0,-1 0 1,0 0-1,0 0 1,0 0-1,0 0 0,-1 0 1,0 0-1,1 0 1,-1 1-1,-1-1 0,1 1 1,0-1-1,-1 1 1,-5-5-1,5 6-2,0 0 0,-1 0 0,1 1 0,0-1 0,-1 1 0,1 0 0,-1 0 0,1 0 0,-1 1 0,0-1 0,1 1 0,-1 0 0,0 0 0,0 0 0,1 0 0,-1 1 0,0-1 0,1 1 0,-1 0 0,-4 2 0,-29 14-8,-9 1 93,43-17-82,1-1-1,-1 0 0,0 0 1,1 0-1,-1 0 1,0 0-1,0 0 0,1-1 1,-1 1-1,1-1 1,-1 0-1,0 0 0,1 0 1,0 0-1,-1 0 1,1-1-1,-3-1 1,-14-9 11,-1 1 0,-1 0 1,0 2-1,0 0 0,0 2 1,-1 0-1,0 1 1,-1 2-1,-25-3 0,-32 1-32,-102 5 0,90 2 25,-848 28 344,544 15-172,344-34-169,0 2 1,0 3-1,2 2 0,0 2 1,-68 36-1,115-55-2592,7-8 514,15-20-1399,-1 3-179,21-37-6754</inkml:trace>
</inkml:ink>
</file>

<file path=ppt/ink/ink2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57.533"/>
    </inkml:context>
    <inkml:brush xml:id="br0">
      <inkml:brushProperty name="width" value="0.025" units="cm"/>
      <inkml:brushProperty name="height" value="0.025" units="cm"/>
    </inkml:brush>
  </inkml:definitions>
  <inkml:trace contextRef="#ctx0" brushRef="#br0">21 57 3908,'-1'-1'123,"0"1"-1,0 0 1,-1-1 0,1 1 0,0-1 0,0 0 0,0 1 0,0-1 0,1 0 0,-1 1-1,0-1 1,0 0 0,0 0 0,1 0 0,-1 0 0,0 0 0,1 0 0,-1 0-1,0 0 1,1 0 0,0 0 0,-1 0 0,1 0 0,0 0 0,-1 0 0,1-1 0,0 1-1,0 0 1,0 0 0,0 0 0,0 0 0,0 0 0,0-1 0,0 1 0,1 0 0,-1 0-1,0 0 1,1 0 0,-1 0 0,1 0 0,-1 0 0,1 0 0,0 0 0,-1 0-1,1 0 1,0 0 0,0 0 0,-1 0 0,1 0 0,0 1 0,0-1 0,2-1 0,10 0-7,1 0 1,0 1-1,0 0 0,0 1 1,0 0-1,-1 1 1,1 1-1,0 0 1,17 5-1,40 5 866,161 25 582,-41-3-481,146 15-346,-166-20-638,293 10 0,239-92 775,-352 17-755,936-53 73,-67 74-11,-502 35-86,891 3 29,-355-39-103,-719 53-129,-97-1 19,405-29 111,-582-7-17,581-43 17,-355 10-12,1814 18 22,-2063 19-32,152 7 1,-299-4-3,0 4 0,107 28-1,-165-30-111,-2 2-1,1 1 0,45 24 0,-74-34-406,1 0 0,0-1 0,-1 1 0,1-1 0,0 0 0,0 0 0,0-1 0,0 1 0,7 0 0,16-1-5623</inkml:trace>
</inkml:ink>
</file>

<file path=ppt/ink/ink2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2:19.219"/>
    </inkml:context>
    <inkml:brush xml:id="br0">
      <inkml:brushProperty name="width" value="0.025" units="cm"/>
      <inkml:brushProperty name="height" value="0.025" units="cm"/>
    </inkml:brush>
  </inkml:definitions>
  <inkml:trace contextRef="#ctx0" brushRef="#br0">721 210 4292,'-9'-2'53,"-17"-5"76,1 0-1,1-2 0,-40-19 0,60 25-36,1 1 0,-1 0 0,0 0 0,1 1 0,-1-1 0,0 1 0,0-1 0,0 1 0,0 1 0,0-1 0,0 1 0,-1-1 0,1 1 0,0 0-1,0 0 1,0 1 0,0 0 0,0-1 0,0 1 0,-5 2 0,4 0-37,0 0 0,1 1-1,-1-1 1,1 1-1,-1 0 1,1 0 0,0 1-1,1-1 1,-1 1-1,1 0 1,0 0 0,0 0-1,-4 10 1,-30 75-24,5 2 0,-32 143 0,34-119-23,2-11 3,-143 626 373,144-559-145,7 2-1,3 246 1,18-389-240,2 1 1,1 0-1,1 0 1,2-1-1,13 38 1,-16-58-3,0 0-1,2-1 1,-1 1 0,1-1 0,1 0 0,0 0 0,13 13 0,-16-18-1,1 0 0,1-1-1,-1 0 1,1 0 0,-1-1 0,1 1 0,0-1-1,1 0 1,-1-1 0,0 0 0,1 0 0,-1 0-1,1 0 1,8 0 0,-6-2 10,-1-1 1,0 1-1,1-1 1,-1-1-1,0 0 1,0 0-1,0 0 1,0-1-1,0 0 1,-1-1-1,1 0 1,-1 0-1,0 0 1,0-1-1,0 0 1,-1 0-1,1-1 1,-2 0-1,1 0 1,5-8-1,13-16 87,-2-1 0,-1-1 0,17-36 0,-36 64-89,42-85 298,-3-3-1,47-159 0,27-204 266,-99 387-447,97-474 1010,-93 409-756,-6-1 1,-2-150-1,-13 246-143,-2 1-1,-1-1 1,-15-62 0,15 85-171,0 1 0,-1 0 0,-1 0 0,0 0 0,-1 0 0,0 1 1,-1 0-1,-1 1 0,0 0 0,-1 0 0,-21-20 0,27 28-37,0 1-1,-1-1 1,1 1-1,-1 0 1,1 1-1,-1-1 1,0 1-1,0 0 1,0 0-1,0 0 1,0 1-1,-1 0 1,1 0-1,0 0 1,-1 0-1,1 1 1,0 0-1,-1 0 1,1 1 0,-1 0-1,1-1 1,0 2-1,0-1 1,-1 1-1,1-1 1,0 1-1,-8 5 1,1 1-107,-1 1 0,1 1 1,0 0-1,1 1 0,0 0 0,1 0 1,0 1-1,-12 20 0,-118 215-3964,73-120 1108,-15 15-2638</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9.656"/>
    </inkml:context>
    <inkml:brush xml:id="br0">
      <inkml:brushProperty name="width" value="0.025" units="cm"/>
      <inkml:brushProperty name="height" value="0.025" units="cm"/>
    </inkml:brush>
  </inkml:definitions>
  <inkml:trace contextRef="#ctx0" brushRef="#br0">1 34 17200,'0'0'8072,"53"11"-6310,7-11-545,13-6-801,8-4-288,-1 1-96,-7 3-256,-9-1-2563,-16 0-4323</inkml:trace>
</inkml:ink>
</file>

<file path=ppt/ink/ink2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1:56.260"/>
    </inkml:context>
    <inkml:brush xml:id="br0">
      <inkml:brushProperty name="width" value="0.025" units="cm"/>
      <inkml:brushProperty name="height" value="0.025" units="cm"/>
    </inkml:brush>
  </inkml:definitions>
  <inkml:trace contextRef="#ctx0" brushRef="#br0">16680 365 6598,'0'0'4709,"-2"-10"-4512,-11-90 535,13 99-669,-1 0 0,0 0 0,1 0 0,-1 0 0,0 0 0,0 1 0,1-1 0,-1 0 0,0 0 0,0 0 1,0 1-1,0-1 0,0 0 0,0 1 0,0-1 0,0 1 0,-1 0 0,1-1 0,0 1 0,0 0 0,0-1 1,0 1-1,-1 0 0,-1 0 0,-34-1 460,30 1-317,-439 7 2447,340-1-1974,0 4 1,-125 29-1,-76 9-598,123-40 163,-326-26 1,503 17-248,-942 11 104,417 10 92,-500-16 1403,-550 11-1553,-717-43 410,1682 9-163,-1029-62 808,-231-43-1071,993 48 10,504 39 27,-351 16-5,1 61 0,504-27-48,91-8-1,-265 45 1,345-35 55,0 3 0,2 1-1,0 4 1,2 1 0,0 3 0,2 1 0,1 3 0,-59 50-1,95-70 24,0 1-1,0 1 0,1 0 0,1 0 0,0 1 0,1 1 0,1-1 0,0 1 1,1 1-1,0-1 0,1 1 0,1 1 0,-4 21 0,-1 15-127,2 0 0,0 103-1,7-120 30,-1 4-86,2-1 1,1 0 0,3 1-1,10 53 1,-11-83 75,-1-1 0,1 1 0,1-1 0,0 0 0,0 0 0,0 0 0,1-1 0,1 0 0,0 0 0,0 0 0,0 0 0,1-1 0,0 0 0,0-1 1,1 0-1,-1 0 0,1 0 0,1-1 0,-1 0 0,1-1 0,0 1 0,0-2 0,10 4 0,9-1 7,-1-1 0,1 0 0,0-2 0,32-1 1,113-10-111,199-43-336,-21 3 48,637 39 395,-142 11 144,-537-20-105,805-30 71,199 84-99,615 73 37,-1318-82-17,1604 66 184,-869-31-201,248 9 14,186-3 47,-704-62 16,-795-14 530,140-1 899,-424 7-1421,1-1 1,0 1 0,0-1 0,0 1 0,0-1 0,1 0 0,-1 0 0,1-1-1,-1 1 1,-1-5 0,0 2-14,-38-56-308,-37-78 0,5 7 298,-24-23-39,-117-143 1,160 228 35,4-2 1,2-2 0,4-2-1,-40-96 1,81 164-66,0 1 1,0 0-1,0 0 1,-1 1-1,0-1 1,-1 1-1,0 0 1,0 0-1,-13-11 1,13 14 5,0 0 0,-1 1 0,1 0 0,-1 0 0,1 0 0,-1 1 1,0 0-1,0 0 0,0 1 0,0 0 0,0 0 0,0 1 0,-7 0 1,9-1 17,1 1 1,0 1 0,-1-1 0,1 0 0,-1 1 0,1 0 0,0 0 0,-1 0-1,1 1 1,-5 2 0,8-3-36,0 0 0,0 0 0,0 0 0,0 0 0,0 1-1,0-1 1,0 0 0,0 1 0,0-1 0,1 1 0,-1-1 0,0 0 0,1 1-1,0 0 1,-1-1 0,1 1 0,0-1 0,0 1 0,-1-1 0,1 1 0,1 0 0,-1-1-1,0 1 1,0-1 0,0 1 0,1-1 0,-1 1 0,1-1 0,-1 1 0,1-1 0,0 1-1,0-1 1,1 2 0,0 1-229,0 0 0,0-1 0,1 0 0,-1 1 0,1-1 0,0 0 0,0 0 0,0 0 0,0 0 0,1-1 0,-1 0 0,6 3 0,29 10-5902,-4-13-3998</inkml:trace>
</inkml:ink>
</file>

<file path=ppt/ink/ink2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0.878"/>
    </inkml:context>
    <inkml:brush xml:id="br0">
      <inkml:brushProperty name="width" value="0.025" units="cm"/>
      <inkml:brushProperty name="height" value="0.025" units="cm"/>
    </inkml:brush>
  </inkml:definitions>
  <inkml:trace contextRef="#ctx0" brushRef="#br0">112 88 14029,'-9'28'7459,"-40"152"-6942,35-121-451,7-26 322,-1 0-1,-17 42 0,33-141 2549,30-56-2808,66-147 0,-105 279-193,0 0 1,0 0-1,1 0 0,2 17 1,0 6-29,-3-13 117,0-14-18,1 1 1,0-1-1,0 0 1,1 1 0,-1-1-1,4 11 1,-4-16-5,1 0 1,-1 0-1,1 1 1,0-1-1,0 0 1,-1 0-1,1 0 0,0 0 1,0 0-1,0 0 1,0 0-1,1 0 1,-1 0-1,0-1 0,0 1 1,0 0-1,1-1 1,-1 1-1,0-1 1,0 1-1,1-1 0,-1 0 1,1 0-1,-1 1 1,0-1-1,1 0 0,-1 0 1,0 0-1,1-1 1,-1 1-1,1 0 1,-1 0-1,0-1 0,1 1 1,-1-1-1,2 0 1,6-3 59,1-1 1,0 0-1,-1 0 0,0-1 1,0 0-1,-1 0 1,0-1-1,0-1 1,12-14-1,10-7 56,-30 43-124,-10 15 247,-20 42-1,-7 20 310,33-79-483,-1 2 7,0 1 0,0-1-1,2 1 1,0 0 0,0 1 0,1-1 0,1 0-1,2 28 1,-1-43-68,0 1 0,0 0 0,1 0 0,-1-1 0,0 1 0,0 0 0,1-1 0,-1 1 0,0 0 0,1-1 0,-1 1 0,1-1 0,-1 1 0,1-1-1,-1 1 1,1 0 0,-1-1 0,1 0 0,-1 1 0,1-1 0,0 1 0,-1-1 0,1 0 0,0 1 0,-1-1 0,1 0 0,0 0 0,0 0 0,-1 0 0,2 1 0,26-9 370,19-23 467,-35 17-755,0 0 1,-1 0-1,0-1 0,-1-1 1,-1 0-1,0 0 0,-1 0 1,-1-1-1,0-1 0,7-32 1,-25 90-7,3-1 1,1 1 0,-3 63 0,10-103-86,0 1 0,0 0 0,0 0 1,0 0-1,0-1 0,0 1 0,0 0 1,0 0-1,1 0 0,-1-1 0,0 1 1,0 0-1,1 0 0,-1-1 1,0 1-1,1 0 0,-1-1 0,1 1 1,-1 0-1,1-1 0,-1 1 0,1 0 1,0-1-1,-1 1 0,1-1 0,-1 1 1,1-1-1,0 0 0,1 1 0,0 0-21,0-1 0,0 0-1,0 0 1,-1 0 0,1 0-1,0 0 1,0-1-1,0 1 1,0-1 0,0 1-1,-1-1 1,4-1 0,2-1-323,1-1 1,-1 0 0,0-1-1,0 1 1,6-7 0,16-20-2967,-2-1 1,-2-2-1,0 0 1,34-69-1,2 0 310,-50 86 3097,30-48 2855,-17 21 4093,-24 43-5953,-5 29-454,-24 63-618,-39 112 88,52-163-80,-2 0 0,-41 68 1,57-170 251,40-204 1074,-38 272-1325,0 1 1,1-1-1,0 1 1,0-1-1,0 1 1,1-1-1,0 0 1,0 0 0,0 0-1,1 0 1,0 0-1,0 0 1,1-1-1,0 1 1,4 5-1,-5-9 32,0 1 0,0-1 0,0 0 1,0 0-1,0 0 0,0 0 0,0-1 0,1 1 0,-1-1 0,1 0 0,-1 1 0,1-2 0,-1 1 0,1 0 0,0-1 0,-1 0 0,1 0 1,0 0-1,-1 0 0,1 0 0,0-1 0,-1 0 0,1 1 0,-1-1 0,1-1 0,-1 1 0,1 0 0,4-4 0,4-2 71,-1 1 0,-1-2 1,1 0-1,-1 0 0,-1-1 0,1 0 0,-2-1 0,1 0 0,-1 0 0,11-20 0,-8 12-104,-1-1 0,-1 0 0,-1 0 0,-1-1 0,10-38 0,-17 58-25,5-36-50,-9 25-21,-8 21-80,0 8 142,1 1 0,0 0 1,2 0-1,0 1 1,1 0-1,1 1 0,1-1 1,1 1-1,-3 25 1,1 23 827,2 104 0,5-146-316,3-25-119,3-8-195,4-11 49,-1-7-219,-2-1 0,0-1 1,-2 1-1,-1-1 0,-1 0 0,-1-38 0,-2 69-55,0-1 0,0 1 0,1 0 0,-1-1 0,1 1-1,0-1 1,1 1 0,-1-1 0,1 0 0,0 0 0,0 1 0,0-1 0,0-1 0,1 1 0,-1 0 0,1 0 0,0-1 0,1 0 0,-1 1 0,0-1 0,7 4 0,-4-4 51,0 0 1,0 0-1,0 0 1,0-1-1,1 0 1,-1 0-1,1 0 1,-1-1-1,1 0 1,0-1-1,0 1 1,-1-1-1,11-2 1,-9 2 59,-1-1 1,0-1 0,0 1 0,-1-1-1,1-1 1,0 1 0,-1-1-1,1 0 1,-1-1 0,0 1 0,0-1-1,10-9 1,-13 10-7,0 0-1,0 0 1,0-1-1,0 1 1,-1-1-1,1 0 1,-1 0-1,0 0 1,-1 0 0,1 0-1,-1-1 1,1 1-1,-1 0 1,0-1-1,-1 1 1,1-1-1,-1 1 1,0-1 0,0 1-1,0-1 1,-2-5-1,2 9-53,0 0-1,0 0 0,-1 0 1,1 0-1,0 0 0,-1 0 1,1 0-1,0 0 0,-1 0 1,1 0-1,-1 0 0,0 0 1,1 1-1,-1-1 0,1 0 1,-1 1-1,0-1 0,0 0 1,0 1-1,1-1 0,-1 1 1,0-1-1,0 1 0,0-1 1,0 1-1,-1-1 1,-1 1-12,1-1 0,-1 1 1,1 0-1,-1 0 0,1 0 1,-1 1-1,1-1 1,-1 0-1,1 1 0,-4 1 1,-1 0-26,0 1 0,0 0 0,1 0 1,-1 1-1,1 0 0,-9 7 1,6-2 29,0-1 1,1 2 0,0-1-1,1 1 1,0 0 0,0 1-1,1 0 1,1 0 0,0 0-1,0 1 1,1-1 0,0 1-1,1 0 1,1 0 0,-2 18-1,4-29-8,0 0 0,0 0-1,1 1 1,-1-1 0,0 0 0,0 0-1,1 0 1,-1 0 0,1 0-1,-1 1 1,1-1 0,0 0 0,-1 0-1,1 0 1,0 0 0,0-1-1,-1 1 1,1 0 0,0 0 0,0 0-1,0-1 1,2 2 0,33 9 157,-25-10-223,-1-1-1,1 0 1,0 0-1,20-4 1,-30 3-195,1 1 0,0-1 0,0 0 0,-1 0 0,1 0 0,0 0 0,-1 0 0,1 0 0,-1 0 0,1 0 0,-1 0 0,0-1 0,1 1 0,-1-1 0,0 1 0,0-1 0,0 1 0,0-1 0,0 0 0,-1 1 0,1-1 0,0 0 0,-1 0 1,1 0-1,-1 0 0,0 1 0,1-1 0,-1 0 0,0 0 0,0 0 0,0 0 0,-1 0 0,1 0 0,-1-2 0,-1-32-6364</inkml:trace>
</inkml:ink>
</file>

<file path=ppt/ink/ink2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1.251"/>
    </inkml:context>
    <inkml:brush xml:id="br0">
      <inkml:brushProperty name="width" value="0.025" units="cm"/>
      <inkml:brushProperty name="height" value="0.025" units="cm"/>
    </inkml:brush>
  </inkml:definitions>
  <inkml:trace contextRef="#ctx0" brushRef="#br0">0 6 13645,'0'-4'4676,"0"2"-3394,16 2-1154,12 4-128,6 8-513,2 3-3010,2 2-7207</inkml:trace>
</inkml:ink>
</file>

<file path=ppt/ink/ink2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1.592"/>
    </inkml:context>
    <inkml:brush xml:id="br0">
      <inkml:brushProperty name="width" value="0.025" units="cm"/>
      <inkml:brushProperty name="height" value="0.025" units="cm"/>
    </inkml:brush>
  </inkml:definitions>
  <inkml:trace contextRef="#ctx0" brushRef="#br0">128 0 20884,'0'0'192,"-12"60"1057,-6-15 385,-4 9-385,-1 11-416,2 1-417,4 1-320,6-6-64,7-10 0,4-11-32,0-11-32,4-13-224,10-10-577,3-6-544,5-14-1250,-1-17-2145,2-10-6054</inkml:trace>
</inkml:ink>
</file>

<file path=ppt/ink/ink2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1.949"/>
    </inkml:context>
    <inkml:brush xml:id="br0">
      <inkml:brushProperty name="width" value="0.025" units="cm"/>
      <inkml:brushProperty name="height" value="0.025" units="cm"/>
    </inkml:brush>
  </inkml:definitions>
  <inkml:trace contextRef="#ctx0" brushRef="#br0">152 22 13613,'0'0'9940,"-6"10"-9171,0 2-661,1 1 1,0 0-1,1 0 1,0 0-1,1 1 1,0-1 0,1 1-1,0 17 1,2-25-87,0-1 0,0 1 0,0 0 0,1-1 0,0 1 0,0-1 0,1 1 1,-1-1-1,1 0 0,0 1 0,1-1 0,-1 0 0,1 0 0,0-1 0,0 1 0,1-1 1,-1 1-1,1-1 0,0 0 0,0 0 0,0-1 0,1 1 0,-1-1 0,1 0 1,0 0-1,0 0 0,5 1 0,-8-3 37,6 3 60,-1-1 0,0 1 0,-1 0 0,1 1 0,-1-1-1,8 8 1,-13-10-113,0-1-1,1 1 1,-1 0-1,0 0 1,0-1-1,0 1 1,-1 0-1,1 0 1,0 0-1,-1 0 1,1 0 0,-1 0-1,1 0 1,-1 0-1,0 0 1,0 1-1,0-1 1,0 0-1,-1 0 1,1 0-1,0 0 1,-1 0-1,1 0 1,-1 0-1,0 0 1,0 0-1,0 0 1,0-1-1,-2 3 1,-6 9 114,0 0-1,-2-1 1,1-1 0,-2 0 0,1 0-1,-2-1 1,1-1 0,-1 0-1,-1 0 1,1-1 0,-1-1 0,-1-1-1,-24 9 1,37-15-51,1 1 0,-1-1 0,0 1 0,1-1 0,-1 0 0,0 1-1,0-1 1,1 0 0,-1 0 0,0 0 0,1 0 0,-1-1 0,0 1 0,0 0 0,1-1 0,-1 1-1,1-1 1,-1 1 0,0-1 0,1 0 0,-1 0 0,1 0 0,0 0 0,-1 0 0,1 0 0,0 0 0,-1 0-1,1 0 1,0-1 0,0 1 0,0-1 0,0 1 0,0 0 0,-1-3 0,1-2-33,0 0 0,0 0-1,1 0 1,-1 0 0,1 0 0,1 0 0,-1 0 0,1 0 0,1-6 0,2-2-36,0 0-1,0 0 1,1 1 0,1-1 0,0 1 0,1 0-1,1 1 1,0 0 0,14-17 0,15-13 98,47-42 0,-36 37 316,-36 35-280,-6 8-88,0-1 1,-1 0-1,0-1 0,0 1 1,0-1-1,-1 0 1,1 0-1,-2-1 0,1 1 1,-1-1-1,1 0 1,3-14-1,-7 20-46,-1 0 0,1-1 0,0 1 0,-1 0 0,1 0 0,-1-1 0,1 1 0,-1 0 0,1 0 0,-1 0 0,0 0 0,1 0 0,-1 0 0,0 0 0,0 0 0,0 0 0,0 1 0,0-1 0,0 0 0,0 0 0,0 1 0,0-1 0,0 1 0,-1-1 0,1 1 0,0-1 0,0 1 0,0 0 0,-1-1 0,1 1 0,0 0 0,0 0 0,-1 0 0,-1 0 0,-57 0 0,45 0 0,4 0-129,1 1 0,0 0-1,0 0 1,-15 4 0,23-4 63,0-1 0,1 0-1,-1 1 1,0-1 0,0 1 0,1 0-1,-1 0 1,0-1 0,0 1 0,1 0 0,-1 0-1,1 1 1,-1-1 0,1 0 0,0 0-1,-1 1 1,1-1 0,0 1 0,0-1-1,0 1 1,0 0 0,0-1 0,0 1 0,1 0-1,-1 0 1,0-1 0,1 1 0,0 0-1,-1 0 1,1 0 0,0 3 0,0-4-285,0 0 0,0 1 0,1-1 0,-1 0 0,0 0 0,1 0 0,-1 0 1,1 0-1,-1 0 0,1 0 0,0 0 0,-1-1 0,1 1 0,0 0 0,0 0 0,0 0 0,-1-1 1,1 1-1,0 0 0,0-1 0,0 1 0,0-1 0,0 1 0,0-1 0,1 1 0,20 8-7042</inkml:trace>
</inkml:ink>
</file>

<file path=ppt/ink/ink2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2.292"/>
    </inkml:context>
    <inkml:brush xml:id="br0">
      <inkml:brushProperty name="width" value="0.025" units="cm"/>
      <inkml:brushProperty name="height" value="0.025" units="cm"/>
    </inkml:brush>
  </inkml:definitions>
  <inkml:trace contextRef="#ctx0" brushRef="#br0">0 107 19314,'0'0'11819,"51"-35"-13548,-30 16-2531,-5-3-2467,-1-9-9064</inkml:trace>
</inkml:ink>
</file>

<file path=ppt/ink/ink2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2.634"/>
    </inkml:context>
    <inkml:brush xml:id="br0">
      <inkml:brushProperty name="width" value="0.025" units="cm"/>
      <inkml:brushProperty name="height" value="0.025" units="cm"/>
    </inkml:brush>
  </inkml:definitions>
  <inkml:trace contextRef="#ctx0" brushRef="#br0">75 103 18930,'0'0'10239,"9"-6"-10111,170-89-133,-179 95-3,1 0 0,-1-1 0,1 1 0,-1 0 0,1 0 1,-1 0-1,1 0 0,-1-1 0,1 1 0,0 0 0,-1 0 1,1 0-1,-1 0 0,1 1 0,-1-1 0,1 0 0,-1 0 1,1 0-1,-1 0 0,1 0 0,-1 1 0,1-1 0,-1 0 0,1 1 1,-1-1-1,1 0 0,-1 1 0,1-1 0,-1 0 0,0 1 1,1-1-1,-1 1 0,0-1 0,1 1 0,-1-1 0,0 1 1,1-1-1,-1 1 0,0-1 0,0 1 0,0-1 0,0 1 0,0-1 1,1 1-1,-1-1 0,0 1 0,0-1 0,0 1 0,0 0 1,-1-1-1,1 1 0,0-1 0,0 1 0,0 0 0,-1 45-43,0-33 75,-6 443 1521,7-378-1398,0-65-42,-1 0 0,-1 1-1,0-1 1,0 0 0,-1 0 0,-1-1 0,0 1-1,-1-1 1,0 0 0,-9 15 0,11-22-66,0-1 0,0 1 0,0-1 0,-1 0-1,1 0 1,-1 0 0,0 0 0,0-1 0,-1 1 0,1-1 0,-1 0 0,1 0 0,-1-1-1,0 1 1,0-1 0,0 0 0,0-1 0,-1 1 0,1-1 0,0 0 0,-1 0 0,1-1 0,-1 1-1,1-1 1,-1 0 0,1-1 0,-9-1 0,9 0-37,0 0 1,0 0-1,0 0 1,1-1-1,-1 1 0,1-1 1,-1-1-1,1 1 1,0-1-1,0 1 0,0-1 1,0 0-1,1 0 0,0-1 1,0 1-1,0-1 1,0 1-1,1-1 0,0 0 1,0 0-1,0 0 1,0-1-1,-1-9 0,1 8-17,1 0 0,0 0 0,0 0 0,0 0 0,1 1 0,0-1 0,0 0 0,1 0-1,0 0 1,0 0 0,1 0 0,-1 0 0,2 1 0,-1-1 0,1 1 0,0 0 0,0-1 0,5-6-1,10-5-1543,1 1 0,1 0 0,0 2 0,42-24-1,12-10-6354,-26 13-1066</inkml:trace>
</inkml:ink>
</file>

<file path=ppt/ink/ink2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2.977"/>
    </inkml:context>
    <inkml:brush xml:id="br0">
      <inkml:brushProperty name="width" value="0.025" units="cm"/>
      <inkml:brushProperty name="height" value="0.025" units="cm"/>
    </inkml:brush>
  </inkml:definitions>
  <inkml:trace contextRef="#ctx0" brushRef="#br0">122 1 7143,'0'0'18657,"-9"0"-17274,7 0-1325,-1 0 0,0 0 1,1 0-1,-1 0 0,0 1 0,1-1 1,-1 1-1,1 0 0,-1 0 0,1-1 0,0 2 1,-1-1-1,1 0 0,0 0 0,-1 1 1,1 0-1,0-1 0,-2 3 0,0 2 156,-1 0 0,1 1 1,0 0-1,1 0 0,-1 0 0,-3 13 0,0-1-35,0 0 0,2 0 0,0 1 0,2 0-1,0 0 1,1 0 0,1 0 0,0 0 0,4 25 0,-3-43-177,1 1 1,0 0 0,0-1-1,0 1 1,0 0 0,0-1 0,1 0-1,-1 1 1,1-1 0,0 0 0,-1 0-1,1 0 1,0 0 0,0 0-1,0 0 1,1 0 0,-1-1 0,0 1-1,1-1 1,-1 1 0,1-1 0,-1 0-1,1 0 1,-1 0 0,1-1-1,0 1 1,0 0 0,-1-1 0,1 0-1,0 0 1,0 0 0,-1 0 0,1 0-1,5-1 1,4-1 28,0 1 1,0-2-1,0 0 0,0 0 1,-1-1-1,19-8 1,5-9-2,-28 15 30,1 1-1,-1 1 0,1-1 1,0 2-1,0-1 1,0 1-1,1 0 0,-1 0 1,12-1-1,-19 6-42,0 0-1,0 1 1,0-1 0,-1 0-1,1 0 1,-1 1-1,1-1 1,-1 1 0,0-1-1,1 0 1,-1 1 0,-1-1-1,1 1 1,-1 4-1,1-1-14,-4 42-2,3-38 0,-1 2 0,1-1 0,1 0 0,0 0 0,1 0 0,0 0 0,5 20 0,-6-30-86,0 0 0,1 0 0,-1 0 0,1 0 0,0 0 0,-1-1 0,1 1 1,0 0-1,0 0 0,-1 0 0,1 0 0,0-1 0,0 1 0,0-1 0,0 1 0,0 0 0,0-1 0,2 1 0,14 0-5157,6-9-7484</inkml:trace>
</inkml:ink>
</file>

<file path=ppt/ink/ink2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44.306"/>
    </inkml:context>
    <inkml:brush xml:id="br0">
      <inkml:brushProperty name="width" value="0.025" units="cm"/>
      <inkml:brushProperty name="height" value="0.025" units="cm"/>
    </inkml:brush>
  </inkml:definitions>
  <inkml:trace contextRef="#ctx0" brushRef="#br0">169 160 16848,'0'0'2109,"12"1"-818,5 0-807,0-1-1,-1-1 0,1 0 0,0-2 0,-1 0 0,1 0 0,29-12 0,-2-5-302,59-38-1,-11 5-701,-92 53 507,1-1-1,-1 1 1,1-1 0,-1 1-1,1 0 1,-1-1-1,1 1 1,0 0-1,-1 0 1,1-1 0,-1 1-1,1 0 1,0 0-1,-1 0 1,1 0-1,0 0 1,-1 0 0,1 0-1,0 0 1,-1 0-1,1 0 1,0 0-1,-1 0 1,1 1 0,0-1-1,-1 0 1,1 0-1,-1 1 1,1-1-1,-1 0 1,1 1 0,-1-1-1,1 1 1,-1-1-1,1 0 1,-1 1-1,1-1 1,0 2 0,-1 0-8,1 1 1,0-1-1,-1 1 1,1-1-1,-1 1 1,0 0-1,1-1 1,-1 1-1,-1 0 1,1 3-1,-19 77 218,17-76-121,-36 135 427,7 2-1,-23 252 1,53-377-245,-1-1 0,0 1-1,-1-1 1,-2 1 0,0-1-1,0 0 1,-14 27 0,15-37-20,-1 0 0,0-1 1,0 1-1,-1-1 0,0 0 1,0 0-1,-1-1 1,0 0-1,0 0 0,-1 0 1,1-1-1,-1 0 0,0-1 1,0 0-1,-1 0 0,1-1 1,-12 4-1,11-5-201,-1 0 0,1 0 0,-1-1 0,0 0 0,1 0 0,-1-1 0,0 0 0,0-1 0,1 0 0,-1-1 0,0 0 0,1-1 0,0 1 0,-1-2 0,1 1 0,0-1 0,1-1 0,-1 0 0,1 0 0,0-1 0,0 1 0,0-2 0,1 1 0,0-1 0,1 0-1,-1-1 1,1 1 0,0-1 0,1-1 0,0 1 0,1-1 0,-1 0 0,2 0 0,-1 0 0,1 0 0,1-1 0,-1 1 0,2-1 0,-1 1 0,1-1 0,1-10 0,0 15-153,0 0 0,0 0 0,0 0 0,1 0 1,0 1-1,0-1 0,0 0 0,0 1 0,1-1 0,0 0 0,0 1 0,0 0 0,1-1 0,-1 1 1,1 0-1,0 0 0,0 1 0,0-1 0,1 1 0,-1-1 0,1 1 0,0 0 0,0 0 1,0 1-1,0-1 0,1 1 0,-1 0 0,7-2 0,12-4-1221,0 2 1,1 0-1,-1 2 0,40-2 1,-18 1-639,13-3-5893</inkml:trace>
</inkml:ink>
</file>

<file path=ppt/ink/ink2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44.758"/>
    </inkml:context>
    <inkml:brush xml:id="br0">
      <inkml:brushProperty name="width" value="0.025" units="cm"/>
      <inkml:brushProperty name="height" value="0.025" units="cm"/>
    </inkml:brush>
  </inkml:definitions>
  <inkml:trace contextRef="#ctx0" brushRef="#br0">184 45 9129,'-11'4'8557,"-5"2"-7428,0 0 0,1 1 0,0 1 0,1 0 0,-25 19 0,34-24-939,1 1 0,-1 0-1,1 0 1,0 0 0,0 1 0,0-1-1,1 1 1,0 0 0,-1 0 0,2 0-1,-1 0 1,1 1 0,-1-1 0,2 1-1,-1-1 1,0 1 0,1 0 0,0 0-1,1 0 1,-1-1 0,1 1 0,0 0-1,1 6 1,0-9-178,0-1 1,1 1-1,-1 0 0,0-1 1,1 0-1,-1 1 0,1-1 0,0 0 1,0 0-1,0 0 0,0 0 1,0 0-1,1 0 0,-1-1 0,0 1 1,1-1-1,-1 1 0,1-1 0,0 0 1,-1 0-1,1 0 0,0-1 1,0 1-1,-1 0 0,1-1 0,0 0 1,0 0-1,3 0 0,6 1 174,0-1-1,0 0 0,1-1 1,-1 0-1,16-4 0,-21 3-123,0 0 0,0 0-1,0-1 1,0 0 0,0 0 0,0-1-1,-1 0 1,0 0 0,0 0 0,0-1-1,0 0 1,0 0 0,-1-1 0,0 1-1,-1-1 1,1 0 0,-1-1 0,0 1-1,0-1 1,-1 1 0,0-1 0,0 0-1,-1-1 1,0 1 0,0 0 0,0 0-1,-1-1 1,0 1 0,-1-1 0,0 0-1,0 1 1,0-1 0,-1 1 0,0-1-1,-1 1 1,-2-9 0,2 12-145,-1-1-1,0 1 1,0-1-1,0 1 1,0 0-1,-1 0 1,1 0-1,-6-4 1,8 7 37,0 0 0,0 0 0,0 0 0,0 0 0,0 0 0,0 0 0,0 1 1,-1-1-1,1 0 0,0 1 0,-1-1 0,1 0 0,-1 1 0,1 0 0,0-1 0,-1 1 1,1 0-1,-1 0 0,1 0 0,-1 0 0,1 0 0,-1 0 0,1 0 0,-1 0 0,1 0 1,0 1-1,-1-1 0,1 1 0,-1-1 0,1 1 0,0 0 0,-1-1 0,-1 3 0,-1 7-2668,9-6-5713,8-4 2277</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3.001"/>
    </inkml:context>
    <inkml:brush xml:id="br0">
      <inkml:brushProperty name="width" value="0.025" units="cm"/>
      <inkml:brushProperty name="height" value="0.025" units="cm"/>
    </inkml:brush>
  </inkml:definitions>
  <inkml:trace contextRef="#ctx0" brushRef="#br0">90 59 7591,'0'0'21247,"2"10"-21140,2 28 24,-2 0 0,-5 73 0,0-16 292,2-67-184,0-19-19,1-1 0,0 1 0,0-1 0,1 1 0,2 10 0,-3-19-215,0 0 0,0 0 1,0 0-1,0 0 0,0-1 0,0 1 0,0 0 0,0 0 0,0 0 0,0 0 0,0 0 0,0 0 1,0 0-1,0 0 0,0 0 0,0 0 0,0 0 0,0 0 0,1-1 0,-1 1 0,0 0 0,0 0 1,0 0-1,0 0 0,0 0 0,0 0 0,0 0 0,0 0 0,0 0 0,1 0 0,-1 0 0,0 0 0,0 0 1,0 0-1,0 0 0,0 0 0,0 0 0,0 0 0,0 0 0,0 0 0,1 0 0,-1 0 0,0 1 1,0-1-1,0 0 0,0 0 0,0 0 0,0 0 0,0 0 0,0 0 0,0 0 0,0 0 0,0 0 0,0 0 1,0 0-1,1 0 0,-1 0 0,0 1 0,0-1 0,0 0 0,0 0 0,0 0 0,0 0 0,0 0 1,0 0-1,0 0 0,0 0 0,0 0 0,0 1 0,5-13 478,3-15 124,-1-9-607,-3 1 0,1-48 0,-5 63 0,-1 1 0,0 0 0,-2-1 0,0 1 0,-11-36 0,12 51 0,1 0 0,-1 0 0,0 0 0,0 1 0,0-1 0,-1 0 0,1 1 0,-1 0 0,0-1 0,0 1 0,0 1 0,0-1 0,-1 0 0,-7-4 0,10 7 0,0-1 0,0 1 0,0-1 0,0 1 0,-1 0 0,1 0 0,0-1 0,0 1 0,-1 0 0,1 0 0,0 0 0,0 0 0,-1 1 0,1-1 0,0 0 0,0 0 0,0 1 0,-1-1 0,1 1 0,-2 0 0,1 1 0,0 0 0,0-1 0,1 1 0,-1 0 0,0 0 0,1 0 0,-1 0 0,1 0 0,0 1 0,-1-1 0,1 0 0,0 1 0,-1 4 0,0-1 0,0 0 0,0 1 0,1-1 0,0 1 0,0 0 0,1-1 0,-1 1 0,2 0 0,-1-1 0,2 10 0,-1-13 0,-1-1 0,1 1 0,0-1 0,0 1 0,0-1 0,1 0 0,-1 1 0,0-1 0,1 0 0,0 0 0,-1 0 0,1 0 0,0 0 0,0-1 0,0 1 0,0-1 0,0 1 0,0-1 0,1 1 0,-1-1 0,0 0 0,1 0 0,-1 0 0,1-1 0,-1 1 0,1-1 0,0 1 0,4-1 0,1 1 0,0-1 0,0-1 0,0 0 0,0 0 0,0 0 0,-1-1 0,1 0 0,0-1 0,-1 1 0,1-2 0,-1 1 0,0-1 0,0 0 0,-1 0 0,1-1 0,-1 0 0,0 0 0,10-11 0,-3 1 0,0 0 0,-2-1 0,0 0 0,-1-1 0,0 0 0,11-30 0,-16 80 0,-4 25 0,-1-27 12,1 1-1,1 0 1,14 61 0,-12-79-109,0-1 0,1 1 0,1-1 0,0 0 0,1 0 0,1 0 0,0-1 0,0 0 0,1-1 0,20 20 0,-27-29-644,5 4-2043</inkml:trace>
</inkml:ink>
</file>

<file path=ppt/ink/ink2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45.223"/>
    </inkml:context>
    <inkml:brush xml:id="br0">
      <inkml:brushProperty name="width" value="0.025" units="cm"/>
      <inkml:brushProperty name="height" value="0.025" units="cm"/>
    </inkml:brush>
  </inkml:definitions>
  <inkml:trace contextRef="#ctx0" brushRef="#br0">134 1 17521,'-8'16'1900,"-62"137"3410,58-120-4012,1-1 0,1 1-1,-8 53 1,18-79-1234,-2 6-14,0 0 0,1 0 0,1 1 0,0-1 0,3 16 0,-3-27-46,1 0 0,-1 0 1,1 0-1,-1 1 0,1-1 0,0 0 0,0 0 1,0 0-1,0-1 0,0 1 0,0 0 0,1 0 1,-1 0-1,1-1 0,-1 1 0,1-1 0,0 1 1,-1-1-1,1 0 0,0 0 0,0 0 1,0 0-1,0 0 0,0 0 0,0 0 0,0 0 1,0-1-1,0 1 0,0-1 0,0 0 0,1 1 1,-1-1-1,0 0 0,0 0 0,0-1 1,1 1-1,-1 0 0,3-2 0,2 0 27,-1 0-1,0 0 1,0-1-1,0 0 1,0-1 0,0 1-1,0-1 1,-1 0-1,0 0 1,0-1-1,0 0 1,0 0 0,-1 0-1,0 0 1,0-1-1,6-10 1,-4 7 71,1-1 0,0 1 0,1 1 0,8-9 0,-13 42 726,-18 79-369,15-102-459,0-1 0,1 0 0,-1 0 0,0 0 0,0 0 0,0 1 0,1-1 0,-1 0 0,1 0 0,-1 0 0,1 0 0,-1 0 0,1 0 0,0 0 0,-1 0 0,1 0 0,0 0 0,0-1 0,0 1 0,-1 0 0,1 0 0,0-1 0,0 1 0,2 0 0,33 8 0,-21-9 0,-1-1 0,0 0 0,18-4 0,-11-1 0,-1 0 0,0-2 0,-1 0 0,23-13 0,-20 9 0,1 2 0,33-12 0,-55 22 0,-1 0 0,1 0 0,-1 0 0,1-1 0,-1 1 0,1 0 0,-1 0 0,1 0 0,-1 0 0,1 0 0,-1 0 0,1 0 0,-1 1 0,1-1 0,-1 0 0,1 0 0,-1 0 0,1 0 0,-1 1 0,1-1 0,-1 0 0,0 0 0,1 1 0,-1-1 0,1 0 0,-1 1 0,0-1 0,1 0 0,-1 1 0,0-1 0,1 1 0,3 20 0,-9 25 0,4-44 0,-3 17 20,2-12-61,1 1-1,-1-1 0,1 1 1,0 0-1,1 13 1,0-19-12,0-1 0,1 0 0,-1 0 1,0 1-1,1-1 0,-1 0 1,1 0-1,-1 1 0,1-1 0,0 0 1,-1 0-1,1 0 0,0 0 1,0 0-1,0 0 0,0 0 0,0 0 1,0 0-1,0 0 0,0-1 0,0 1 1,0 0-1,1-1 0,-1 1 1,0-1-1,0 1 0,1-1 0,-1 0 1,0 1-1,1-1 0,-1 0 1,0 0-1,1 0 0,-1 0 0,0 0 1,1 0-1,-1 0 0,0-1 1,2 0-1,21-6-7747,2-17-7430</inkml:trace>
</inkml:ink>
</file>

<file path=ppt/ink/ink2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3.663"/>
    </inkml:context>
    <inkml:brush xml:id="br0">
      <inkml:brushProperty name="width" value="0.025" units="cm"/>
      <inkml:brushProperty name="height" value="0.025" units="cm"/>
    </inkml:brush>
  </inkml:definitions>
  <inkml:trace contextRef="#ctx0" brushRef="#br0">124 12 8200,'0'0'6406,"-67"-12"-5061,40 12-512,8 0-32,8 4-385,11 9-352,0-1-160,20-2-1345,7-5-2179,0-4-896,-1-1-257</inkml:trace>
</inkml:ink>
</file>

<file path=ppt/ink/ink2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4.003"/>
    </inkml:context>
    <inkml:brush xml:id="br0">
      <inkml:brushProperty name="width" value="0.025" units="cm"/>
      <inkml:brushProperty name="height" value="0.025" units="cm"/>
    </inkml:brush>
  </inkml:definitions>
  <inkml:trace contextRef="#ctx0" brushRef="#br0">1 40 2723,'19'-29'1601,"-19"18"-2209</inkml:trace>
</inkml:ink>
</file>

<file path=ppt/ink/ink2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4.347"/>
    </inkml:context>
    <inkml:brush xml:id="br0">
      <inkml:brushProperty name="width" value="0.025" units="cm"/>
      <inkml:brushProperty name="height" value="0.025" units="cm"/>
    </inkml:brush>
  </inkml:definitions>
  <inkml:trace contextRef="#ctx0" brushRef="#br0">251 10 15471,'0'0'7938,"-8"-3"-6016,2 2-1702,4 0-150,1 0-1,0 1 0,0-1 1,-1 1-1,1-1 0,-1 1 1,1-1-1,0 1 0,-1 0 1,1 0-1,-1 0 0,1 0 1,0 0-1,-1 0 1,1 0-1,-1 0 0,1 1 1,0-1-1,-1 0 0,1 1 1,0-1-1,-1 1 0,1 0 1,0-1-1,0 1 1,-1 0-1,1 0 0,0 0 1,0 0-1,0 0 0,0 0 1,0 0-1,0 0 0,1 0 1,-1 0-1,0 1 0,0-1 1,1 0-1,-1 0 1,1 1-1,-1 2 0,-91 300 3166,64-231-2964,15-46-157,2 1 0,1 1 0,1 0-1,1 1 1,2-1 0,-5 54 0,12-81-126,-1-1 0,0 1-1,1-1 1,-1 0 0,0 1 0,1-1-1,0 0 1,-1 0 0,1 1 0,0-1 0,-1 0-1,1 0 1,0 0 0,0 0 0,0 0-1,0 0 1,0 0 0,0 0 0,1 0-1,-1 0 1,0-1 0,0 1 0,0-1 0,1 1-1,-1 0 1,0-1 0,1 0 0,-1 1-1,1-1 1,-1 0 0,0 0 0,1 0 0,-1 0-1,1 0 1,-1 0 0,3-1 0,6 1-285,-1-1-1,1 0 1,0 0 0,11-4 0,7-5-2377,0-2 1,-1 0-1,47-30 0,-19 11-2240,6-2-2106</inkml:trace>
</inkml:ink>
</file>

<file path=ppt/ink/ink2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4.686"/>
    </inkml:context>
    <inkml:brush xml:id="br0">
      <inkml:brushProperty name="width" value="0.025" units="cm"/>
      <inkml:brushProperty name="height" value="0.025" units="cm"/>
    </inkml:brush>
  </inkml:definitions>
  <inkml:trace contextRef="#ctx0" brushRef="#br0">257 12 4869,'0'0'17792,"-14"-4"-16281,9 3-1385,1 0-47,-1-1 0,0 1-1,1 0 1,-1 0-1,0 1 1,0-1 0,0 1-1,0 0 1,0 0 0,1 1-1,-1 0 1,0-1 0,0 2-1,1-1 1,-1 0 0,0 1-1,1 0 1,0 0 0,-1 0-1,-4 5 1,-6 4 175,1 2-1,1 0 1,1 0 0,-1 1-1,-13 22 1,20-28-62,1 1 0,0 0-1,1-1 1,0 1 0,0 1-1,1-1 1,1 0 0,-1 1-1,1 0 1,1-1 0,-1 19-1,2-26-185,0-1 0,0 1 0,0-1 0,0 1 0,1-1 0,-1 0 0,0 1 0,1-1 0,0 1 0,-1-1 0,1 0 0,0 1 0,-1-1 0,1 0 0,0 0 0,0 1 0,0-1 0,0 0 0,0 0 0,0 0 0,1 0 0,-1-1 0,2 3 0,1-2 16,-1 0 0,0 0 1,1 0-1,-1 0 1,1 0-1,-1-1 0,1 0 1,-1 1-1,8-2 0,0 0 58,0 0-1,0-1 1,0-1-1,-1 0 0,21-8 1,-11 0-30,-1 0 0,0-1 1,-1-1-1,0-1 0,-1 0 1,-1-1-1,0-1 0,-1-1 1,-1 0-1,-1-1 0,0 0 1,-1-1-1,16-34 0,-24 40-67,-5 11-25,-15 19-74,-22 34 78,28-37 31,-42 73 497,47-79-364,1 0 1,1 1 0,0-1-1,0 1 1,0 0 0,1 0-1,1 0 1,-2 14 0,4-22-126,-1 0 0,0 0 0,1-1 0,-1 1 0,0 0 0,1 0 1,-1-1-1,1 1 0,-1-1 0,1 1 0,0 0 0,-1-1 0,1 1 1,-1-1-1,1 1 0,0-1 0,0 0 0,-1 1 0,1-1 0,0 0 1,0 1-1,-1-1 0,1 0 0,0 0 0,0 0 0,0 0 0,-1 1 1,1-1-1,0 0 0,0-1 0,0 1 0,-1 0 0,1 0 0,0 0 1,0 0-1,0-1 0,-1 1 0,1 0 0,0-1 0,0 1 0,36-14-10,-24 5 9,-1 0 0,0-1 0,-1 0 0,-1-1 0,1-1 0,-2 1 0,1-2 0,-2 1 0,9-16 0,-33 56-564,-22 42-2940,35-63 3042,1 0 1,-1 0-1,1 0 1,0 0 0,1 0-1,0 0 1,0 0-1,0 13 1,5-11-4712,7-6-1900</inkml:trace>
</inkml:ink>
</file>

<file path=ppt/ink/ink2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5.109"/>
    </inkml:context>
    <inkml:brush xml:id="br0">
      <inkml:brushProperty name="width" value="0.025" units="cm"/>
      <inkml:brushProperty name="height" value="0.025" units="cm"/>
    </inkml:brush>
  </inkml:definitions>
  <inkml:trace contextRef="#ctx0" brushRef="#br0">151 0 18417,'-9'8'1741,"-8"7"-648,1 1 0,1 0 1,1 1-1,-25 37 1,34-45-894,0-1 1,0 1 0,0 0-1,1 0 1,1 1 0,0-1-1,0 1 1,0 0 0,2 0 0,-1 0-1,1 0 1,0 0 0,1 0-1,2 19 1,-1-28-186,-1 0 0,1 0 1,-1 0-1,1 0 0,0 0 0,-1 0 0,1 0 0,0 0 1,0 0-1,0 0 0,0 0 0,0-1 0,0 1 0,0 0 1,0-1-1,0 1 0,0-1 0,0 1 0,0-1 1,0 1-1,1-1 0,-1 0 0,0 0 0,0 1 0,0-1 1,1 0-1,-1 0 0,0 0 0,0 0 0,3-1 0,39-8 802,-30 2-727,-1-1 0,0 1 0,-1-2 1,1 0-1,-1 0 0,-1-1 1,17-20-1,57-84 79,-76 103-147,-26 37 98,-19 41 0,32-58-90,1 1 0,0 1 0,0-1 1,1 0-1,1 1 0,0-1 0,0 1 1,0 11-1,2-20-27,0 0 0,0 0 0,1-1 0,-1 1 0,0 0 0,1 0 0,-1 0-1,1-1 1,0 1 0,0 0 0,-1 0 0,1-1 0,0 1 0,0-1 0,1 1 0,-1-1 0,0 1 0,0-1 0,1 0 0,-1 0 0,3 2 0,0-1 41,0 1 1,1-1 0,-1 0 0,0-1 0,1 1-1,0-1 1,-1 0 0,8 1 0,6-1 179,0 0 1,0-1 0,28-4 0,-30 1-216,0-1 1,0 0-1,0-1 1,0 0-1,-1-1 1,21-12-1,-28 13-10,1 0 0,-1 0 0,0 0 0,-1-1 0,1 0 0,-1-1 0,0 0 0,-1 0 0,0 0 0,0-1 0,0 0 0,5-10 0,-10 16 1,0-1 0,0 1 0,0 0 0,0-1 0,0 1 0,0 0 0,-1-1 0,1 1 0,-1-1 0,0 1 0,0-1 0,0 1 0,0-1 0,0 0 0,0 1 0,0-1 0,-1 1 0,0 0 0,1-1 0,-1 1 0,0-1 0,-2-2 0,0 1 0,0 1 0,-1-1 0,0 1 0,0 0 0,0 0 0,0 0 0,0 1 0,-8-4 0,-11-7 0,23 13-15,0 0-1,-1-1 1,1 1 0,0 0-1,-1 0 1,1 0 0,0-1-1,0 1 1,-1 0 0,1-1-1,0 1 1,0 0 0,-1 0-1,1-1 1,0 1 0,0 0-1,0-1 1,0 1 0,0 0-1,-1-1 1,1 1 0,0-1-1,0 1 1,0 0 0,0-1-1,0 1 1,0 0-1,0-1 1,0 1 0,0-1-1,0 1 1,1 0 0,-1-1-1,0 1 1,0 0 0,0-1-1,0 1 1,0 0 0,1-1-1,-1 1 1,0 0 0,0 0-1,1-1 1,16-14-2091,-5 3-1412,-7 0-4244</inkml:trace>
</inkml:ink>
</file>

<file path=ppt/ink/ink2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6.059"/>
    </inkml:context>
    <inkml:brush xml:id="br0">
      <inkml:brushProperty name="width" value="0.025" units="cm"/>
      <inkml:brushProperty name="height" value="0.025" units="cm"/>
    </inkml:brush>
  </inkml:definitions>
  <inkml:trace contextRef="#ctx0" brushRef="#br0">517 1 14478,'-8'18'811,"-390"994"2312,383-969-3043,-48 154 223,53-162-302,3 1 1,1 0 0,-2 59 0,7-94-20,1 0 0,0 0 1,0 0-1,-1 0 0,1 0 1,0 0-1,0 0 0,0 0 1,0-1-1,1 1 0,-1 0 1,0 0-1,0 0 0,0 0 1,1 0-1,-1 0 0,0 0 1,1 0-1,-1 0 0,1-1 1,-1 1-1,1 0 0,0 0 1,-1 0-1,1-1 0,0 1 1,-1-1-1,1 1 0,0 0 1,0-1-1,0 1 0,-1-1 1,1 1-1,0-1 0,0 0 1,0 1-1,0-1 0,0 0 1,0 0-1,0 0 0,1 1 1,1-2-110,0 0 0,0 0 0,0 0 0,-1 0 0,1 0 0,0-1 0,-1 1 0,1-1 0,-1 1 0,0-1 0,1 0 0,-1 0 0,3-4 0,29-39-2067,4-17-1804</inkml:trace>
</inkml:ink>
</file>

<file path=ppt/ink/ink2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6.497"/>
    </inkml:context>
    <inkml:brush xml:id="br0">
      <inkml:brushProperty name="width" value="0.025" units="cm"/>
      <inkml:brushProperty name="height" value="0.025" units="cm"/>
    </inkml:brush>
  </inkml:definitions>
  <inkml:trace contextRef="#ctx0" brushRef="#br0">1 288 16367,'13'-1'289,"346"-8"1561,-88 6 149,593-65-706,-4-44-1070,-517 66-108,421-3-1,-715 49-119,0 3 0,-1 1 0,0 2 0,0 3 0,77 24 0,-103-26-11,-1 1 1,0 2-1,-1 0 1,0 1 0,-1 1-1,0 0 1,-1 2-1,-1 0 1,0 1 0,-1 1-1,0 1 1,-1 0 0,-1 1-1,14 23 1,-12-11 49,-1 1 1,-1 1-1,-2 0 0,-1 0 1,-2 1-1,9 58 0,-8-8 575,-1 133-1,-13-151-274,-4 0 0,-2 0-1,-3-1 1,-23 66 0,13-45-375,-6 16-1677,-12-5-3509,8-37-730</inkml:trace>
</inkml:ink>
</file>

<file path=ppt/ink/ink2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6.873"/>
    </inkml:context>
    <inkml:brush xml:id="br0">
      <inkml:brushProperty name="width" value="0.025" units="cm"/>
      <inkml:brushProperty name="height" value="0.025" units="cm"/>
    </inkml:brush>
  </inkml:definitions>
  <inkml:trace contextRef="#ctx0" brushRef="#br0">178 227 14189,'-51'9'1529,"34"-6"-1228,1 0 1,0 0-1,0 2 0,0 0 1,-16 8-1,31-13-300,1 0-1,-1 0 1,0 0-1,1 0 1,-1 0 0,1 0-1,-1 0 1,1 1-1,-1-1 1,1 0 0,-1 0-1,1 1 1,-1-1 0,1 0-1,-1 1 1,1-1-1,-1 0 1,1 1 0,0-1-1,-1 1 1,1-1 0,0 1-1,-1-1 1,1 1-1,0-1 1,0 1 0,-1-1-1,1 1 1,0-1-1,0 1 1,0-1 0,0 1-1,0-1 1,0 1 0,-1 0-1,1-1 1,1 1-1,-1-1 1,0 1 0,0-1-1,0 1 1,0-1 0,0 1-1,0 0 1,1-1-1,-1 1 1,0-1 0,0 1-1,1-1 1,-1 1-1,0-1 1,1 0 0,-1 1-1,1-1 1,-1 1 0,0-1-1,1 0 1,-1 1-1,1-1 1,-1 0 0,1 0-1,-1 1 1,1-1 0,0 0-1,-1 0 1,1 0-1,-1 1 1,2-1 0,43 12 132,90 0 1237,257-9-1,-321-5-1305,869-52 550,3-39-486,-638 60 2,570-54-2685,1 41-2126,-689 44 971,-23-1-2237</inkml:trace>
</inkml:ink>
</file>

<file path=ppt/ink/ink2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2:47.841"/>
    </inkml:context>
    <inkml:brush xml:id="br0">
      <inkml:brushProperty name="width" value="0.025" units="cm"/>
      <inkml:brushProperty name="height" value="0.025" units="cm"/>
    </inkml:brush>
  </inkml:definitions>
  <inkml:trace contextRef="#ctx0" brushRef="#br0">0 162 3171,'0'0'9321,"11"-5"-8590,16-5-25,1 1-1,0 2 1,0 0-1,1 2 1,33-2 0,32-1 148,698-41 2578,73 53-2992,-221 1-47,-240-17 857,2 0-1208,-216 18 1698,-190-6-1746,0 0-1,0-1 1,-1 1-1,1 0 0,0-1 1,0 1-1,0-1 1,0 1-1,0 0 1,-1-1-1,1 1 1,0 0-1,0-1 0,0 1 1,0-1-1,0 1 1,0 0-1,0-1 1,0 1-1,0 0 1,0-1-1,1 1 0,-1-1 1,0 1-1,0 0 1,0-1-1,0 1 1,1 0-1,-1-1 1,0 1-1,0 0 0,0-1 1,1 1-1,-1 0 1,0 0-1,1-1 1,-1 1-1,1 0 1,9-15-4800,-4 8 178,2-4-2355</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3.545"/>
    </inkml:context>
    <inkml:brush xml:id="br0">
      <inkml:brushProperty name="width" value="0.025" units="cm"/>
      <inkml:brushProperty name="height" value="0.025" units="cm"/>
    </inkml:brush>
  </inkml:definitions>
  <inkml:trace contextRef="#ctx0" brushRef="#br0">127 122 12172,'0'0'4393,"2"-9"-896,2 0-2210,4-17 301,-10 2 3779,2 23-5291,-1 1 1,1 0-1,0 0 0,-1-1 0,1 1 1,-1 0-1,1 0 0,-1 0 1,1-1-1,-1 1 0,0 0 0,1 0 1,-1 0-1,1 0 0,-1 0 0,1 0 1,-1 0-1,1 0 0,-1 0 0,1 0 1,-1 1-1,1-1 0,-1 0 1,1 0-1,-1 0 0,1 1 0,-1-1 1,1 0-1,-1 0 0,1 1 0,-1-1 1,1 0-1,-1 1 0,-17 11 454,4 0-315,1 1-1,0 1 1,-13 16-1,22-24-170,-1 0 0,1 1 0,0-1-1,1 1 1,-1 0 0,1 0 0,1 0 0,-1 0-1,1 1 1,-1 10 0,3-17-44,0 0 0,1 0 0,-1 0 0,1 0 0,0 0 0,-1 0 0,1-1 0,0 1 0,-1 0 0,1 0 0,0-1 0,0 1 0,0 0 0,0-1 0,0 1 0,-1-1 0,1 1 0,0-1 0,0 1 0,0-1 0,1 0 0,-1 1 0,0-1 0,0 0 0,0 0 0,0 0 0,0 0 0,0 0 0,0 0 0,0 0 0,0 0 0,2-1 0,41-2 0,17-12 0,-48 10 0,0 2 0,0-1 0,0 2 0,25-3 0,-37 6 0,1-1 0,-1 0 0,0 1 0,1-1 0,-1 1 0,0 0 0,0-1 0,1 1 0,-1 0 0,0 0 0,0-1 0,0 1 0,0 0 0,0 0 0,0 0 0,0 1 0,0-1 0,-1 0 0,1 0 0,0 0 0,-1 0 0,1 1 0,-1-1 0,1 0 0,-1 1 0,1-1 0,-1 0 0,0 1 0,0-1 0,0 1 0,0-1 0,0 2 0,0 59 0,-1-43 0,1-19 0,0 0 0,0 0 0,0-1 0,0 1 0,0 0 0,0 0 0,0 0 0,0-1 0,0 1 0,0 0 0,0 0 0,0 0 0,0 0 0,1-1 0,-1 1 0,0 0 0,0 0 0,0 0 0,0 0 0,0-1 0,0 1 0,1 0 0,-1 0 0,0 0 0,0 0 0,0 0 0,0 0 0,1 0 0,-1 0 0,0 0 0,0 0 0,0-1 0,1 1 0,-1 0 0,0 0 0,0 0 0,0 0 0,0 0 0,1 0 0,-1 0 0,0 0 0,0 1 0,0-1 0,1 0 0,-1 0 0,0 0 0,0 0 0,0 0 0,0 0 0,1 0 0,-1 0 0,0 0 0,0 0 0,0 1 0,0-1 0,0 0 0,1 0 0,-1 0 0,0 0 0,0 0 0,0 1 0,0-1 0,0 0 0,0 0 0,0 0 0,0 0 0,1 1 0,8-14 0,-3-3 0,0 0 0,-1-1 0,-1 0 0,-1 0 0,0 0 0,-2 0 0,0-1 0,0 1 0,-2 0 0,0-1 0,-1 1 0,0 0 0,-2 0 0,-8-25 0,14 43-166,0 0-1,0 0 1,0 0-1,0 0 1,1 0 0,-1-1-1,0 1 1,0-1 0,1 1-1,-1-1 1,0 0-1,0 0 1,1 0 0,2 0-1,42-2-4490,-13-6-356,1-12-1335</inkml:trace>
</inkml:ink>
</file>

<file path=ppt/ink/ink2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2:49.021"/>
    </inkml:context>
    <inkml:brush xml:id="br0">
      <inkml:brushProperty name="width" value="0.025" units="cm"/>
      <inkml:brushProperty name="height" value="0.025" units="cm"/>
    </inkml:brush>
  </inkml:definitions>
  <inkml:trace contextRef="#ctx0" brushRef="#br0">814 130 4837,'0'-9'494,"0"-1"1,0 0 0,-1 0-1,-1 1 1,0-1 0,-3-12 0,3 19-425,1 0 1,-1 0-1,1 0 1,-1 0-1,0 0 1,0 1 0,0-1-1,0 1 1,0 0-1,-1-1 1,1 1-1,-1 0 1,1 0 0,-1 1-1,0-1 1,0 0-1,0 1 1,0 0 0,0 0-1,0 0 1,0 0-1,0 0 1,-4 0-1,-6 0 67,0 0 0,1 1-1,-1 1 1,1 0 0,-1 1-1,1 0 1,-1 1-1,1 0 1,0 1 0,1 1-1,-1-1 1,0 2-1,1 0 1,0 0 0,1 1-1,-20 16 1,-6 8 407,0 1 1,3 2-1,-34 44 1,21-22 139,4 3 0,1 1 1,4 2-1,-58 130 0,77-147-606,2 0 0,2 2-1,2 0 1,3 0 0,1 1 0,2 0-1,2 0 1,4 67 0,2-92-67,1-1-1,1 1 1,1-1 0,1 0 0,1-1 0,1 1-1,0-1 1,2-1 0,1 0 0,0 0-1,27 34 1,-27-40 11,0-1-1,1-1 1,1 0 0,0-1-1,1 0 1,0-1-1,0-1 1,1 0 0,0-1-1,1 0 1,0-1-1,0-1 1,0-1 0,1 0-1,0-1 1,20 2-1,-8-4 165,0-2 0,0-1 0,-1-1 0,1-1 0,0-2 0,-1 0 0,0-2 0,0-2 0,-1 0 0,43-22 0,-16 3 401,-1-3 0,-1-2 0,93-79 0,-106 78-239,-2-2 0,-1-1 0,-2-2 0,-2-2 0,-2 0 0,-1-2 0,23-49 0,-37 64-184,-2-2 1,-1 1-1,-2-2 1,0 1-1,-3-1 1,0-1-1,-2 1 1,-1-1-1,-2 0 1,-1 0-1,-1 0 0,-8-48 1,5 63-145,0 1 1,-2 0-1,0 0 1,-1 0-1,0 1 1,-1 0 0,-1 0-1,-1 1 1,0 0-1,0 0 1,-2 1-1,1 0 1,-2 1-1,0 0 1,0 1-1,-22-16 1,13 14-63,0 0 0,-1 2 0,-1 0 0,0 2 0,0 0 0,0 2 0,-1 0 0,0 2 1,-1 0-1,-38-1 0,26 5-381,0 1 0,-1 2 1,1 2-1,0 1 0,-59 16 0,39-4-2029,-65 30-1,65-22-1497,9-4-2307</inkml:trace>
</inkml:ink>
</file>

<file path=ppt/ink/ink2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2:58.136"/>
    </inkml:context>
    <inkml:brush xml:id="br0">
      <inkml:brushProperty name="width" value="0.025" units="cm"/>
      <inkml:brushProperty name="height" value="0.025" units="cm"/>
    </inkml:brush>
  </inkml:definitions>
  <inkml:trace contextRef="#ctx0" brushRef="#br0">957 139 10250,'0'0'2007,"-7"-10"-1105,1-1-528,-2 1 0,0 1 0,0-1 0,0 1 0,-1 1 0,-1 0 0,1 0 0,-1 0 0,-1 2 0,1-1 0,-1 1 0,-1 1 0,1 0 0,0 0 0,-16-3 0,12 5-211,1 2 0,-1 0-1,1 0 1,-1 1 0,1 1 0,-1 0-1,1 1 1,0 1 0,0 0-1,-25 10 1,18-4-80,0 1 0,1 0-1,0 2 1,1 0 0,0 2 0,-20 18 0,-2 9 122,1 1 0,2 3 0,2 0 0,-46 79 1,50-71-52,3 1 1,2 1 0,3 2 0,-20 68 0,31-79-129,2 1 1,3 0 0,1 0-1,2 0 1,4 95 0,2-122-31,2-1-1,0 1 1,1 0 0,0-1 0,2 0-1,0 0 1,2 0 0,0-1 0,17 29-1,-18-37 8,1 1-1,0-1 0,0-1 0,1 0 0,0 0 0,0 0 1,1-1-1,1 0 0,-1-1 0,1-1 0,0 1 1,1-2-1,-1 1 0,1-2 0,0 1 0,14 2 1,-1-3 49,0-1 1,0-1-1,-1-1 1,1-2-1,0 0 1,0-1-1,0-2 1,-1-1-1,1 0 1,-1-2 0,-1-1-1,42-19 1,1-6 323,-2-3 0,-1-3 1,60-49-1,-74 51 43,-2-2 0,-2-2 0,-1-2 0,-2-2 0,-3-2 0,-1-1-1,36-62 1,-59 84-258,0-1-1,-2-1 1,-1 0 0,-1-1-1,-2 0 1,0 0-1,-2-1 1,-2 0-1,0 0 1,-2 0-1,-2-1 1,0 0-1,-2 1 1,-1-1 0,-2 1-1,-9-37 1,9 51-126,-1 0 0,-1 0 0,0 1 0,-1 0 0,-1 0 0,0 0 0,-1 1-1,-1 0 1,0 1 0,-1 0 0,0 1 0,-1 0 0,-1 0 0,1 2 0,-2-1 0,1 2 0,-2 0 0,1 0 0,-1 2 0,0 0 0,-1 0 0,1 1 0,-1 1 0,-1 1 0,1 0 0,-1 1 0,1 1 0,-19 0 0,0 0-76,0 2-1,0 1 1,1 2 0,-1 1 0,1 2-1,0 1 1,1 2 0,-1 1-1,2 2 1,-1 1 0,2 2 0,0 0-1,1 3 1,-44 32 0,67-45-384,0 1 0,1 0 1,0 1-1,0 0 0,0 0 1,1 0-1,0 0 0,0 1 1,1 0-1,0 0 0,-3 9 1,4-8-1410,1-1 0,0 1 1,1 0-1,0 0 0,0 0 1,1 16-1,3-1-9740</inkml:trace>
</inkml:ink>
</file>

<file path=ppt/ink/ink2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03.415"/>
    </inkml:context>
    <inkml:brush xml:id="br0">
      <inkml:brushProperty name="width" value="0.025" units="cm"/>
      <inkml:brushProperty name="height" value="0.025" units="cm"/>
    </inkml:brush>
  </inkml:definitions>
  <inkml:trace contextRef="#ctx0" brushRef="#br0">489 128 6726,'0'0'5664,"-10"11"-5375,-3 5-35,1 1 0,0 1 0,1 0-1,1 0 1,0 1 0,-7 24 0,-32 120 1903,-33 199-1,-24 91 231,52-295-1770,23-68-245,-32 139 0,62-221-342,-6 47 40,7-53-68,0-1 1,0 0-1,0 1 0,0-1 0,0 1 0,0-1 0,1 0 0,-1 1 0,0-1 0,1 1 0,-1-1 0,1 0 0,-1 0 0,1 1 0,0-1 0,-1 0 0,1 0 0,0 0 0,0 1 0,0-1 0,0 0 0,0 0 0,0 0 0,0-1 1,0 1-1,0 0 0,1 0 0,-1-1 0,0 1 0,1 0 0,1 0 0,15-1 154,1 1 1,0-2-1,-1-1 0,1 0 1,-1-1-1,0-1 1,0-1-1,0 0 0,20-10 1,26-6 19,70-12-99,2 6-1,1 6 1,159-5 0,419 24-53,-691 2-19,591 32 5,-3-1 706,1483-16 833,-720-57-1476,-110 1 398,-1068 40-212,261-35 0,-317 25-131,-104 10-116,-1-2-1,0 0 1,0-3 0,50-14 0,-74 16 8,0-1 1,-1 0-1,0-1 0,0 0 1,0 0-1,0-2 0,-1 1 1,-1-1-1,1-1 1,-1 1-1,0-2 0,-1 1 1,0-1-1,10-17 1,-8 7-4,-1 0 1,0 0 0,-2 0 0,0-1 0,-1 0 0,-2-1-1,4-34 1,6-71 4,-6 0-1,-10-155 0,1 266-36,-1-1 0,-1 2 0,0-1 0,-1 0-1,-1 1 1,0-1 0,-1 1 0,-1 1 0,0-1 0,-1 1-1,-1 1 1,0-1 0,-1 1 0,0 1 0,-1 0 0,0 0-1,-1 1 1,-21-15 0,5 8-17,-1 1 0,0 1 0,-1 2 0,0 1 0,-1 1 0,-1 2 0,0 1 0,-35-5 0,-760-73-165,582 71-33,-508-43-42,-969-59-113,-935 77-53,879 140 732,1745-96-288,1 0 10,-62 14-1,94-17-56,-1 0-1,1 0 0,-1 0 1,1 0-1,-1 0 1,0 0-1,1 0 1,-1 0-1,1 0 0,-1 1 1,1-1-1,-1 0 1,1 0-1,-1 0 0,1 1 1,-1-1-1,1 0 1,-1 0-1,1 1 0,-1-1 1,1 0-1,0 1 1,-1-1-1,1 1 0,-1-1 1,1 1-1,0-1 1,-1 1-1,1-1 1,0 1-1,0-1 0,0 1 1,-1-1-1,1 1 1,0 0-1,22 5-3746,20-6-1427,16-4-3241</inkml:trace>
</inkml:ink>
</file>

<file path=ppt/ink/ink2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27.066"/>
    </inkml:context>
    <inkml:brush xml:id="br0">
      <inkml:brushProperty name="width" value="0.025" units="cm"/>
      <inkml:brushProperty name="height" value="0.025" units="cm"/>
    </inkml:brush>
  </inkml:definitions>
  <inkml:trace contextRef="#ctx0" brushRef="#br0">1379 206 6758,'-44'-6'1261,"1"1"0,-2 3-1,1 1 1,-47 5-1,50 1-1146,1 2 1,0 1-1,0 2 0,1 2 0,1 2 0,0 1 0,0 2 0,2 1 1,0 2-1,2 2 0,0 1 0,1 2 0,-31 30 0,8 0 51,2 3 0,2 1-1,4 3 1,2 3 0,3 1-1,2 1 1,4 3 0,3 1-1,3 1 1,3 2 0,4 1-1,-18 93 1,32-107-111,2 0-1,3 0 1,3 0 0,3 1-1,2-1 1,13 69 0,-10-96-102,1-2 1,2 1 0,1-1-1,2-1 1,0 0-1,3-1 1,0 0 0,2-1-1,1 0 1,1-2-1,2 0 1,42 42 0,-52-59 19,2 0 0,-1 0 1,1-1-1,1-1 0,0 0 0,0-1 1,0-1-1,1 0 0,0-1 0,21 5 1,-24-8 122,0 0 0,0-1 0,0 0 0,0-1 0,0 0 0,0-1 0,0-1 0,0 1 0,0-2 0,0 0 0,-1 0 0,1-1 0,21-11 0,-1-4 570,0-1 0,-2-2 0,0-1 0,41-41 0,-66 62-291,1 1-1,0 0 1,0 0-1,0 0 1,11 1-1,-3-1 72,616-120 489,50-3 43,10 56 0,651 34 1665,-1211 34-2375,316 38-101,-2 0 933,-425-39-1011,1 0-1,0-1 1,-1-2 0,1 1-1,-1-2 1,0-1-1,0 0 1,-1-2-1,0 0 1,0-1 0,-1 0-1,29-22 1,-25 15 9,-2-1 0,0-1 0,-1 0 0,-1-2 0,-1 0 0,0-1 0,-2 0 0,0-1 0,14-32 0,-8 7-97,-2 0 0,-2-1 0,-2 0 0,9-63 0,-12 29 0,0-149 0,-11 189-113,-1-1 1,-3 1-1,-1 0 1,-3 0-1,-23-79 1,23 100 60,-1 0 0,0 1 1,-2 0-1,0 1 0,-1 0 1,-1 1-1,-1 0 0,0 1 1,-2 1-1,0 0 0,0 1 1,-1 1-1,-20-13 0,5 8-1,0 2 0,-1 0 0,-1 3 0,-1 1 0,-63-16 0,-189-21-146,208 39 86,-1361-155-452,881 127 479,-951-33 342,1425 71-330,21-1-334,1 3 1,-117 17-1,180-18 337,-45 12-2333,24-2-768,11 5-3817</inkml:trace>
</inkml:ink>
</file>

<file path=ppt/ink/ink2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51.176"/>
    </inkml:context>
    <inkml:brush xml:id="br0">
      <inkml:brushProperty name="width" value="0.025" units="cm"/>
      <inkml:brushProperty name="height" value="0.025" units="cm"/>
    </inkml:brush>
  </inkml:definitions>
  <inkml:trace contextRef="#ctx0" brushRef="#br0">221 165 4869,'0'0'13057,"-6"10"-12080,-3 5-816,2 0 0,0 1 0,0 0-1,2 0 1,0 1 0,1-1 0,-3 23 0,-54 405 1363,-16 94 384,68-488-1445,2 0 0,-2 73-1,9-120-455,0 1 1,1-1-1,-1 1 0,1-1 0,0 0 0,0 1 0,0-1 0,1 0 0,-1 0 1,1 0-1,0 0 0,-1 0 0,1 0 0,1 0 0,-1-1 0,0 1 0,1-1 0,-1 1 1,1-1-1,0 0 0,-1 0 0,1 0 0,0 0 0,0-1 0,1 1 0,-1-1 1,0 0-1,0 0 0,1 0 0,-1 0 0,0 0 0,5-1 0,13 3 67,1 0-1,0-2 1,41-3-1,-49 1-4,45-5 122,0-3-1,63-18 1,30-5-138,-8 15-2,245 3-1,-371 14-153,-7 1 236,-1-1-1,1-1 1,0 0 0,12-2 0,-21 2-27,1 0 1,0 0-1,0 0 1,-1 0-1,1 0 1,-1 0-1,1-1 1,-1 0-1,0 1 1,1-1-1,-1 0 1,0 0-1,0 0 1,0 0-1,-1 0 1,1-1-1,0 1 1,-1 0 0,1-1-1,0-3 1,10-26-9,-1 0 0,-2-1 1,-1 0-1,3-36 1,6-142 43,-12 124-77,9-90-7,9-240 695,-23 408-707,0-1-1,-1 1 0,0 0 0,-1-1 1,0 1-1,0 0 0,-1 0 1,-1 0-1,1 0 0,-1 1 1,-1-1-1,1 1 0,-2 0 0,-10-13 1,6 10-10,-1 1 1,0 0 0,-1 0 0,-1 1-1,1 1 1,-1 0 0,0 1 0,-21-9 0,-17-1 8,0 2 1,-1 2 0,-1 2-1,-60-4 1,-39 3 115,-1 7 1,1 7-1,-187 26 1,303-26-378,19-4-640,17 2 800,0 0 1,0 0 0,-1 0 0,1 0-1,0 0 1,0 0 0,0-1 0,0 1-1,-1 0 1,1 0 0,0 0 0,0 0-1,0 0 1,0 0 0,0-1 0,-1 1-1,1 0 1,0 0 0,0 0 0,0 0-1,0 0 1,0-1 0,0 1 0,0 0-1,0 0 1,0 0 0,0-1 0,0 1-1,-1 0 1,1 0 0,0 0 0,0 0-1,0-1 1,0 1 0,0 0 0,1 0-1,-1 0 1,0-1 0,0 1 0,0 0-1,0 0 1,0 0 0,0 0 0,0-1-1,0 1 1,0 0 0,0 0 0,1 0-1,-1 0 1,0-1 0,0 1 0,26-27-4878,14-15-1420</inkml:trace>
</inkml:ink>
</file>

<file path=ppt/ink/ink2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00.265"/>
    </inkml:context>
    <inkml:brush xml:id="br0">
      <inkml:brushProperty name="width" value="0.025" units="cm"/>
      <inkml:brushProperty name="height" value="0.025" units="cm"/>
    </inkml:brush>
  </inkml:definitions>
  <inkml:trace contextRef="#ctx0" brushRef="#br0">318 290 6406,'0'0'534,"-3"-8"-166,3 7-281,-16-39 1101,16 38-899,-1 0 1,0 0-1,0 0 1,0 0-1,0 0 1,0 1-1,0-1 1,-1 0 0,1 1-1,0-1 1,-1 1-1,0 0 1,1-1-1,-1 1 1,0 0-1,1 0 1,-1 0 0,0 0-1,0 0 1,0 0-1,-3 0 1,4 1-228,0 1 0,0-1 0,1 1 0,-1-1 0,0 1 1,0 0-1,0-1 0,0 1 0,1 0 0,-1 0 0,0-1 0,1 1 1,-1 0-1,1 0 0,-1 0 0,1 0 0,-1 0 0,1 0 0,-1 0 0,1 0 1,0 0-1,-1 1 0,-7 31 171,6-24-37,-84 506 1715,47-235-1361,31-215-387,2 0 1,5 103 0,2-157-163,1 0 1,0 0 0,1 0-1,0 0 1,1 0-1,0 0 1,1-1 0,0 0-1,0 0 1,1 0 0,0-1-1,1 0 1,0 0-1,9 9 1,-3-5-20,1 0-1,1 0 1,-1-2-1,2 0 1,0 0 0,0-1-1,30 12 1,-13-10 13,0-1 1,1-1-1,0-2 1,1-2-1,57 4 0,-34-9 13,-1-2-1,96-15 1,10-1-202,220 5 0,52-3-689,-417 14 880,4 0 13,1-1 0,-1-1-1,0-1 1,0-1 0,0-1-1,-1 0 1,31-15 0,-49 11 3226,-6-12-3076,2 16 138,-4-33-103,2 0-1,1 0 1,3 0 0,5-40-1,32-154-99,-21 153-58,-4 0 0,3-100 1,-17 138 76,-1 1-1,-2 0 1,-2 0 0,-17-67 0,16 85 58,-1-1-1,-1 1 1,-1 1-1,-1 0 1,-1 0-1,-1 1 1,-1 0-1,0 1 1,-22-22 0,23 31-95,-1 0 1,0 0-1,0 2 1,-1-1-1,0 2 1,-1 0-1,1 1 1,-2 1-1,-27-8 1,-18-1 27,-79-8-1,126 21-69,-145-16 495,0 8 1,-209 14-1,18 28-328,-123 3-201,470-35-119,0 0 0,0 0 0,0 0 0,-1-1 0,1 1 1,0-1-1,0 0 0,0 0 0,0 0 0,-5-3 0,8 3-81,0 0 0,0 0 0,0 0 1,1 0-1,-1-1 0,0 1 0,0 0 0,1 0 0,-1-1 0,1 1 1,-1 0-1,1-1 0,-1 1 0,1-1 0,0 1 0,0-1 0,0 1 0,0 0 1,0-1-1,0 1 0,0-1 0,0 1 0,1-1 0,-1 1 0,0 0 1,1-1-1,-1 1 0,1 0 0,0-1 0,-1 1 0,3-2 0,17-32-5417,8-3-2247</inkml:trace>
</inkml:ink>
</file>

<file path=ppt/ink/ink2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07.677"/>
    </inkml:context>
    <inkml:brush xml:id="br0">
      <inkml:brushProperty name="width" value="0.025" units="cm"/>
      <inkml:brushProperty name="height" value="0.025" units="cm"/>
    </inkml:brush>
  </inkml:definitions>
  <inkml:trace contextRef="#ctx0" brushRef="#br0">1272 80 5894,'1'-10'202,"-1"6"-150,1 0 0,-1 0 0,0 0 0,-1 0 0,1 0-1,-1 0 1,0 1 0,0-1 0,-1-5 0,0 7 3,1 0 0,0 0 0,-1 0 0,1 1 0,-1-1 1,0 1-1,1-1 0,-1 1 0,0-1 0,0 1 0,0 0 0,0 0 1,0 0-1,0 0 0,0 0 0,-1 0 0,1 1 0,0-1 0,0 1 1,-1-1-1,1 1 0,0 0 0,-5 0 0,-7 0 138,-1 1 0,0 1 0,1 0 0,-1 1 0,1 0 0,-1 1 0,1 1 0,1 0 0,-18 9 0,-19 13 673,-50 35 0,22-9-294,3 3-1,2 3 0,3 4 0,3 3 1,-105 131-1,126-135-534,3 3-1,2 1 1,4 2 0,2 1-1,4 2 1,2 2 0,-27 109-1,40-119-30,3 1-1,3 0 0,2 1 1,3 0-1,3 0 0,8 82 1,-3-129-14,0 1 1,1-1-1,1 0 1,0 0-1,1 0 1,1-1-1,1 0 1,1-1 0,0 1-1,1-2 1,0 1-1,2-1 1,0-1-1,0 0 1,1-1 0,1 0-1,0-1 1,1-1-1,0 0 1,1-1-1,0 0 1,0-2 0,1 0-1,0 0 1,1-2-1,0 0 1,30 5-1,-7-4 264,1-2 1,0-2-1,0-2 0,-1-1 0,1-3 0,61-10 0,-49 1 21,-1-2 0,0-2 0,-2-2 0,72-37 0,-43 11 8,-2-3-1,-3-4 1,-2-3-1,-2-3 0,118-122 1,-128 112-136,-2-2 0,-4-3-1,87-147 1,-117 173 8,-2-1 0,-2-2 0,-2 0 0,-2-1 0,-3 0 0,-2-1-1,-2-1 1,4-59 0,-13 87-70,0 0 0,-2 1 0,-1-1 0,-1 1 0,-1-1 0,-1 1 0,-14-42 0,11 47-37,1 2-1,-2-1 0,0 1 1,-1 1-1,-1-1 0,0 2 0,-1 0 1,-1 0-1,0 1 0,-25-19 1,7 11-53,-1 2 0,-1 1 0,0 1 1,-1 2-1,-1 2 0,0 1 0,-1 1 0,0 2 1,-69-7-1,-27 4-6,-181 7 0,286 5 17,19 1-32,-198 10 19,188-9-224,-1 1 0,0 1-1,1 1 1,0 0 0,0 2 0,1 0-1,0 1 1,-26 15 0,38-19-161,-1 0-1,1 0 1,1 1 0,-1-1 0,0 1 0,1 0 0,0 0 0,0 1 0,1-1 0,0 1-1,0 0 1,-4 11 0,-4 24-3678</inkml:trace>
</inkml:ink>
</file>

<file path=ppt/ink/ink2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14.807"/>
    </inkml:context>
    <inkml:brush xml:id="br0">
      <inkml:brushProperty name="width" value="0.025" units="cm"/>
      <inkml:brushProperty name="height" value="0.025" units="cm"/>
    </inkml:brush>
  </inkml:definitions>
  <inkml:trace contextRef="#ctx0" brushRef="#br0">1390 257 8552,'2'-13'415,"-1"1"-1,-1-2 1,0 1-1,0 0 1,-2 1 0,-3-20-1,3 26-234,0 1 0,-1-1 0,1 1 0,-1 0 0,0-1 0,-1 1 1,1 1-1,-1-1 0,0 1 0,0-1 0,0 1 0,-1 0 0,1 0 0,-1 1 0,0 0 0,-8-4 0,-7-4 91,-1 2-1,-1 0 1,0 1-1,0 2 1,0 0-1,-1 1 1,-29-2-1,1 3-117,0 3-1,-63 5 0,81 1-130,0 1 0,0 1-1,1 2 1,0 1 0,1 1 0,0 2-1,1 1 1,0 2 0,1 1 0,1 1-1,1 1 1,-39 35 0,17-9 15,2 3 1,2 2-1,2 1 1,3 3-1,-43 73 0,59-87-22,2 2-1,2 0 0,2 2 1,1 0-1,3 1 1,-15 74-1,25-90-14,1-1-1,1 1 1,1-1 0,2 1-1,0 0 1,2-1 0,2 1-1,0-1 1,2 0-1,1-1 1,1 1 0,14 26-1,-10-28-8,1 0 0,1-1 0,1-1-1,2 0 1,0-1 0,1-1 0,2 0-1,0-2 1,1-1 0,1 0-1,36 21 1,-42-30 58,0-1 0,1 0 0,0-2 0,1 0 0,0-1 0,0-1-1,0 0 1,0-2 0,1 0 0,-1-1 0,1-2 0,0 1 0,0-2 0,-1-1-1,1 0 1,-1-2 0,38-11 0,-19 1 237,0-3-1,-1-1 0,-1-1 1,-1-2-1,-1-2 1,-1-1-1,42-40 0,-12 4 392,-3-4 0,74-100 0,-99 117-394,-3-1 1,-2-2-1,-2-2 0,41-105 1,-55 118-177,-3-2 0,-1 0 0,-1 0 0,-3 0 0,-2-1 1,-1 0-1,-4-67 0,-1 94-92,1 1 0,-1 0 1,-1 0-1,-1 0 0,0 1 1,-1-1-1,0 1 0,-1 0 0,0 0 1,-1 0-1,-13-17 0,13 22-59,0 1 0,0-1-1,-1 1 1,1 0-1,-2 1 1,1 0 0,-1 1-1,0-1 1,0 2-1,0-1 1,0 1 0,-1 1-1,0-1 1,0 2-1,0-1 1,-16-1 0,-2 2-992,0 2 1,-1 0 0,1 2 0,0 1 0,0 1 0,1 1 0,-1 2 0,-30 11 0,-17 7-4725</inkml:trace>
</inkml:ink>
</file>

<file path=ppt/ink/ink2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16.177"/>
    </inkml:context>
    <inkml:brush xml:id="br0">
      <inkml:brushProperty name="width" value="0.025" units="cm"/>
      <inkml:brushProperty name="height" value="0.025" units="cm"/>
    </inkml:brush>
  </inkml:definitions>
  <inkml:trace contextRef="#ctx0" brushRef="#br0">65 0 17360,'0'0'5563,"-9"6"-4778,6-5-733,-34 26 634,36-25-682,0-1 0,-1 0 0,1 1 0,0 0 0,0-1 0,-1 1 1,1 0-1,1-1 0,-1 1 0,0 0 0,0 0 0,1 0 0,-1 0 0,1-1 0,-1 1 0,1 0 1,0 0-1,0 0 0,0 0 0,0 0 0,0 0 0,0 0 0,0 0 0,1 0 0,-1 0 0,2 2 1,-1-3-99,0 0 1,0 0 0,0 0 0,0-1 0,0 1 0,0-1 0,0 1 0,0-1-1,0 1 1,0-1 0,1 0 0,-1 1 0,0-1 0,0 0 0,0 0 0,1 0-1,-1 0 1,0 0 0,0 0 0,0 0 0,1 0 0,-1-1 0,0 1 0,0 0-1,2-2 1,30-8-3769,-8 0-862,-19 12-4602,-6 10 5423</inkml:trace>
</inkml:ink>
</file>

<file path=ppt/ink/ink2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16.550"/>
    </inkml:context>
    <inkml:brush xml:id="br0">
      <inkml:brushProperty name="width" value="0.025" units="cm"/>
      <inkml:brushProperty name="height" value="0.025" units="cm"/>
    </inkml:brush>
  </inkml:definitions>
  <inkml:trace contextRef="#ctx0" brushRef="#br0">30 0 1602,'-2'3'460,"-2"5"605,0 1 0,0 0 0,0 0-1,1 0 1,1 0 0,-1 0 0,0 16 0,4-25-985,1 0 1,0 0 0,0 0 0,0 0 0,-1 0-1,1 0 1,0 1 0,0-1 0,-1 1 0,1-1-1,0 1 1,0 0 0,-1 0 0,3 1-1,-2 3-50,0-1 0,0 1 0,-1 0-1,0 0 1,0-1 0,0 10-1,-1 29 4621,-1-42-4272,1 0 0,-1 0 0,0 0 0,1-1 0,-1 1 0,0 0 0,1 0 0,-1-1 0,0 1 0,0-1 0,0 1 0,0-1 0,0 1 0,1-1 0,-1 1 0,0-1 0,0 0 0,0 0 0,0 1 0,0-1 0,0 0 0,-2 0 0,-2-4-3210,4-7-1999</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3.901"/>
    </inkml:context>
    <inkml:brush xml:id="br0">
      <inkml:brushProperty name="width" value="0.025" units="cm"/>
      <inkml:brushProperty name="height" value="0.025" units="cm"/>
    </inkml:brush>
  </inkml:definitions>
  <inkml:trace contextRef="#ctx0" brushRef="#br0">84 0 288,'0'0'25502,"-7"14"-22983,-6 8-1882,2 0 0,1 1 0,1 1 0,1-1-1,0 1 1,-6 46 0,13-60-637,-1 13 0,1 0 0,3 35 0,-2-53 0,1-1 0,0 1 0,-1 0 0,1 0 0,1-1 0,-1 1 0,1 0 0,0-1 0,0 0 0,0 1 0,1-1 0,-1 0 0,1 0 0,0 0 0,0-1 0,0 1 0,1-1 0,5 5 0,-6-6 0,1-1 0,-1 1 0,1-1 0,-1 0 0,1 0 0,0 0 0,0-1 0,-1 1 0,1-1 0,0 0 0,0 0 0,-1 0 0,1-1 0,0 1 0,0-1 0,-1 0 0,1 0 0,0 0 0,-1 0 0,1-1 0,-1 1 0,0-1 0,1 0 0,-1 0 0,0-1 0,5-3 0,7-7 0,0-1 0,-1 0 0,20-26 0,-32 38 0,9-11-197,31-42-2798,-39 51 2540,0 0 0,0-1 1,-1 1-1,1-1 0,-1 1 0,-1-1 1,1 0-1,-1 0 0,1 0 0,0-7 1,-17 9-21621</inkml:trace>
</inkml:ink>
</file>

<file path=ppt/ink/ink2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17.295"/>
    </inkml:context>
    <inkml:brush xml:id="br0">
      <inkml:brushProperty name="width" value="0.025" units="cm"/>
      <inkml:brushProperty name="height" value="0.025" units="cm"/>
    </inkml:brush>
  </inkml:definitions>
  <inkml:trace contextRef="#ctx0" brushRef="#br0">408 1 10122,'-14'3'202,"10"-3"-191,-4 2 35,-1-1 1,0 1-1,1 1 0,-1 0 0,1 0 1,0 0-1,0 1 0,0 1 1,1-1-1,0 1 0,-14 11 0,2 5 374,1 1 0,1 0-1,1 1 1,1 1 0,1 1 0,-13 31-1,-51 161 2030,58-150-2102,3 0 0,3 1 0,3 1 0,3 0 0,3 0 0,8 132 0,-1-176-337,2 0 0,1-1-1,1 1 1,1-1 0,1-1 0,11 23 0,-16-37-8,1-1 0,0 0 0,1 0 0,0-1-1,0 1 1,1-1 0,0 0 0,0-1 0,1 1 0,0-1 0,0-1 0,0 1-1,0-1 1,1 0 0,0-1 0,0 0 0,1 0 0,-1-1 0,15 4-1,-8-5 100,0-1-1,0-1 0,0 0 1,1-1-1,-1 0 0,0-2 1,0 0-1,-1 0 0,1-1 1,-1-1-1,0-1 0,0 0 1,0 0-1,-1-2 0,0 1 1,0-2-1,15-13 0,5-5 275,-2-1-1,-1-2 0,-1-1 1,-2-1-1,24-37 0,-27 33-60,-3-1 0,-1-1 0,-1 0 0,-3-2 0,-1 0 0,-2-1 0,-1 0 0,-3-1 0,6-49 0,-12 63-267,-1 1 0,-1-1 1,-1 0-1,-1 0 0,-2 0 0,-1 0 1,-1 0-1,-1 1 0,-1 0 1,-2 1-1,0-1 0,-2 1 1,-1 1-1,-29-45 0,33 60-118,1 1 1,-1 0-1,-1 0 0,0 1 0,0 0 1,0 0-1,-1 1 0,0 1 0,-1-1 0,0 2 1,1 0-1,-2 0 0,-21-6 0,20 8-269,1 1-1,-1 0 0,0 1 1,0 0-1,1 1 0,-1 1 1,0 0-1,0 1 0,1 0 1,-1 1-1,1 0 0,0 1 1,-14 6-1,-6 6-2036,0 2-1,-57 42 1,12-3-5102</inkml:trace>
</inkml:ink>
</file>

<file path=ppt/ink/ink2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37.769"/>
    </inkml:context>
    <inkml:brush xml:id="br0">
      <inkml:brushProperty name="width" value="0.025" units="cm"/>
      <inkml:brushProperty name="height" value="0.025" units="cm"/>
    </inkml:brush>
  </inkml:definitions>
  <inkml:trace contextRef="#ctx0" brushRef="#br0">8 41 6054,'-8'-8'1345,"8"-11"-640,0 7-641,15 10-321,8 2-1664,0 7-321</inkml:trace>
</inkml:ink>
</file>

<file path=ppt/ink/ink2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38.281"/>
    </inkml:context>
    <inkml:brush xml:id="br0">
      <inkml:brushProperty name="width" value="0.025" units="cm"/>
      <inkml:brushProperty name="height" value="0.025" units="cm"/>
    </inkml:brush>
  </inkml:definitions>
  <inkml:trace contextRef="#ctx0" brushRef="#br0">1 0 2498,'0'0'-1345</inkml:trace>
</inkml:ink>
</file>

<file path=ppt/ink/ink2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38.607"/>
    </inkml:context>
    <inkml:brush xml:id="br0">
      <inkml:brushProperty name="width" value="0.025" units="cm"/>
      <inkml:brushProperty name="height" value="0.025" units="cm"/>
    </inkml:brush>
  </inkml:definitions>
  <inkml:trace contextRef="#ctx0" brushRef="#br0">1 1 8616,'0'0'-3299</inkml:trace>
</inkml:ink>
</file>

<file path=ppt/ink/ink2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11.650"/>
    </inkml:context>
    <inkml:brush xml:id="br0">
      <inkml:brushProperty name="width" value="0.025" units="cm"/>
      <inkml:brushProperty name="height" value="0.025" units="cm"/>
    </inkml:brush>
  </inkml:definitions>
  <inkml:trace contextRef="#ctx0" brushRef="#br0">5216 1 10314,'0'0'2931,"2"10"-2323,11 250 1011,-10-157-675,2 48-216,-7 1 1,-6-1 0,-43 228-1,-21-39 215,-216 607-1,274-914-873,-565 1391 1035,378-988-1101,-308 492 1,300-614 47,-14-10 1,-471 494-1,479-587-21,-319 239 0,-280 129 54,-11-76 3376,885-521-7203,-44 14 1428,1-1-1,-1 0 0,1-1 0,15-8 1,-1-6-4769</inkml:trace>
</inkml:ink>
</file>

<file path=ppt/ink/ink2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12.072"/>
    </inkml:context>
    <inkml:brush xml:id="br0">
      <inkml:brushProperty name="width" value="0.025" units="cm"/>
      <inkml:brushProperty name="height" value="0.025" units="cm"/>
    </inkml:brush>
  </inkml:definitions>
  <inkml:trace contextRef="#ctx0" brushRef="#br0">818 80 6822,'0'0'5931,"0"-7"-3977,1 1-1675,0 0 84,-1 0-1,0 1 0,1-1 0,-2 0 1,1 1-1,-1-1 0,0 1 0,-2-9 1,2 13-277,1 0 0,-1 1 0,0-1 1,0 0-1,0 1 0,0-1 0,0 1 1,0-1-1,0 1 0,0 0 0,0-1 1,0 1-1,0 0 0,0 0 1,0 0-1,0 0 0,0-1 0,0 1 1,0 1-1,0-1 0,0 0 0,0 0 1,0 0-1,0 0 0,0 1 0,0-1 1,0 1-1,0-1 0,0 1 0,0-1 1,0 1-1,0-1 0,-1 2 0,-30 20-34,-64 68 839,-127 155 0,131-139-20,26-33-315,9-12-26,3 2 0,-80 122 0,134-185-528,-21 43 117,20-41-119,1-1 0,-1 0 1,0 0-1,1 0 0,-1 1 0,1-1 1,0 0-1,-1 1 0,1-1 0,0 0 0,0 1 1,0-1-1,0 0 0,0 1 0,0-1 1,0 0-1,1 1 0,-1-1 0,0 0 0,1 0 1,-1 1-1,1-1 0,-1 0 0,1 0 1,-1 0-1,1 1 0,0-1 0,0 0 0,0 0 1,0 0-1,1 1 0,3 0-13,1-1-1,-1 1 1,1-1 0,0 0-1,-1 0 1,1-1-1,0 0 1,0 0 0,-1 0-1,1-1 1,0 1-1,6-3 1,71-21-5,-82 23 18,325-130-160,104-35-3785,-281 125 1462,4-1-3859,-60 13-2466</inkml:trace>
</inkml:ink>
</file>

<file path=ppt/ink/ink2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19.841"/>
    </inkml:context>
    <inkml:brush xml:id="br0">
      <inkml:brushProperty name="width" value="0.025" units="cm"/>
      <inkml:brushProperty name="height" value="0.025" units="cm"/>
    </inkml:brush>
  </inkml:definitions>
  <inkml:trace contextRef="#ctx0" brushRef="#br0">1 1 10186,'0'0'8424,"47"50"-7367,-5-39 192,17-1-448,9-3-449,11-5-192,4-2-64,0 0-32,-5 0-96,-8-3-576,-11-3-385,-7-2-641,-12-1-1569,-7-5-2050</inkml:trace>
</inkml:ink>
</file>

<file path=ppt/ink/ink2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20.183"/>
    </inkml:context>
    <inkml:brush xml:id="br0">
      <inkml:brushProperty name="width" value="0.025" units="cm"/>
      <inkml:brushProperty name="height" value="0.025" units="cm"/>
    </inkml:brush>
  </inkml:definitions>
  <inkml:trace contextRef="#ctx0" brushRef="#br0">272 0 15022,'0'0'507,"14"0"-48,-8 0-446,112 5 2599,-105-3-2208,0-1 0,0 2 0,0 0 0,0 0 0,-1 1 0,1 1 0,21 11 0,-32-15-329,0 1 0,0-1 1,0 1-1,0-1 0,0 1 0,0 0 1,0 0-1,0 0 0,-1 0 1,1 0-1,-1 0 0,1 1 0,-1-1 1,0 0-1,0 1 0,0-1 1,0 1-1,0-1 0,-1 1 0,1 3 1,-1-2 46,0 0 1,0 1 0,-1-1-1,0 0 1,0 0 0,0 0-1,0 0 1,-1 0 0,1 0-1,-1 0 1,-4 5 0,-5 8 219,-1-1 0,-1-1 0,-1 0 0,-17 16 0,27-28-322,-224 223 743,79-73-3587,63-66-3101</inkml:trace>
</inkml:ink>
</file>

<file path=ppt/ink/ink2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27.716"/>
    </inkml:context>
    <inkml:brush xml:id="br0">
      <inkml:brushProperty name="width" value="0.025" units="cm"/>
      <inkml:brushProperty name="height" value="0.025" units="cm"/>
    </inkml:brush>
  </inkml:definitions>
  <inkml:trace contextRef="#ctx0" brushRef="#br0">104 186 5765,'29'-71'3934,"-20"46"-1201,1 0 1,24-39 0,-34 64-2670,0 0 1,0 1-1,0-1 1,0 0-1,0 0 1,0 1-1,0-1 1,1 0-1,-1 1 1,0-1-1,0 0 1,0 0-1,1 1 1,-1-1-1,0 0 1,0 0-1,0 1 1,1-1-1,-1 0 1,0 0-1,1 0 1,-1 1-1,0-1 1,0 0-1,1 0 1,-1 0 0,0 0-1,1 0 1,-1 0-1,0 0 1,1 0-1,-1 0 1,0 0-1,1 0 1,-1 0-1,0 0 1,1 0-1,-1 0 1,0 0-1,1 0 1,-1 0-1,0 0 1,1 0-1,-1-1 1,0 1-1,0 0 1,1 0-1,-1 0 1,0-1-1,0 1 1,1 0-1,-1 0 1,0-1-1,0 1 1,0 0-1,1 0 1,-1-1 0,0 1-1,1 38 571,-1-30-138,-4 53 417,-3 0 0,-3 0 0,-30 101 0,20-84-460,-21 73 58,12-47-269,-20 129 0,48-188-147,1-44-92,1 0 0,-1-1-1,0 1 1,0 0 0,1 0-1,-1-1 1,0 1 0,1 0-1,-1-1 1,1 1 0,-1-1 0,0 1-1,1 0 1,0-1 0,-1 1-1,1-1 1,-1 1 0,1-1 0,0 1-1,-1-1 1,1 0 0,0 1-1,-1-1 1,1 0 0,0 0-1,0 1 1,-1-1 0,1 0 0,0 0-1,0 0 1,-1 0 0,1 0-1,0 0 1,0 0 0,0 0-1,-1 0 1,1 0 0,0-1 0,0 1-1,-1 0 1,1 0 0,0-1-1,-1 1 1,1 0 0,0-1-1,-1 1 1,1-1 0,0 1 0,-1-1-1,1 1 1,0-2 0,13-7 132,0-2 0,-1 0 0,-1-1 0,0 0 0,0 0 0,10-17 0,8-6-37,183-228-54,-88 75-3074,-121 181 2486,16-30-1493,-20 36 1687,1 0 0,-1 0 0,1 0 1,-1-1-1,0 1 0,0 0 0,1 0 0,-1 0 0,0 0 1,0 0-1,0 0 0,0-1 0,0 1 0,-1 0 0,1 0 1,-1-2-1,-4 1-6137</inkml:trace>
</inkml:ink>
</file>

<file path=ppt/ink/ink2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28.044"/>
    </inkml:context>
    <inkml:brush xml:id="br0">
      <inkml:brushProperty name="width" value="0.025" units="cm"/>
      <inkml:brushProperty name="height" value="0.025" units="cm"/>
    </inkml:brush>
  </inkml:definitions>
  <inkml:trace contextRef="#ctx0" brushRef="#br0">32 1 14157,'0'0'2819,"-27"68"-1281,22-40 223,5-5-127,0-6-481,5-3-609,11-5-223,10-4-129,2-5 0,6 0-256,4-2-1345,3-15-737,-3-7-1250,-4-6-1184,-5-11-4965</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4.230"/>
    </inkml:context>
    <inkml:brush xml:id="br0">
      <inkml:brushProperty name="width" value="0.025" units="cm"/>
      <inkml:brushProperty name="height" value="0.025" units="cm"/>
    </inkml:brush>
  </inkml:definitions>
  <inkml:trace contextRef="#ctx0" brushRef="#br0">42 0 11050,'0'0'16848,"-41"57"-13677,40-51-1473,1-1-1698,8-1 0,10-1 0,5 2 0,5 0 0,0 4 0,-1 1-96,-3 1-5285,-6-4-2979,-2-2-4292</inkml:trace>
</inkml:ink>
</file>

<file path=ppt/ink/ink2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28.387"/>
    </inkml:context>
    <inkml:brush xml:id="br0">
      <inkml:brushProperty name="width" value="0.025" units="cm"/>
      <inkml:brushProperty name="height" value="0.025" units="cm"/>
    </inkml:brush>
  </inkml:definitions>
  <inkml:trace contextRef="#ctx0" brushRef="#br0">181 0 12620,'0'0'2498,"-7"51"65,-9-1-1,-6 13-160,-2 11-704,-4 4-64,0 1-257,5-4-769,5-4-383,8-11-161,5-10-32,5-11-128,8-13-545,12-12-1025,9-14-960,0-1-1090,0-22-896</inkml:trace>
</inkml:ink>
</file>

<file path=ppt/ink/ink2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28.727"/>
    </inkml:context>
    <inkml:brush xml:id="br0">
      <inkml:brushProperty name="width" value="0.025" units="cm"/>
      <inkml:brushProperty name="height" value="0.025" units="cm"/>
    </inkml:brush>
  </inkml:definitions>
  <inkml:trace contextRef="#ctx0" brushRef="#br0">90 17 13421,'0'0'2167,"-9"9"-101,-2 2-1194,0 0-1,1 1 1,0 1 0,-16 26-1,24-35-741,1-1 0,-1 1-1,1 0 1,-1 0 0,1 0 0,0-1-1,0 1 1,1 0 0,-1 0 0,1 0-1,0 0 1,0 8 0,1-9-138,0-1 0,0 1 0,0 0 0,0-1 0,1 0 0,-1 1 0,0-1 0,1 0 0,0 0 0,0 0 0,-1 0 0,1 0 0,0 0 0,1 0 0,-1 0 0,0-1 0,0 1 0,1-1 0,-1 0 0,1 0 0,-1 0 1,4 1-1,-1 0 39,0-1 1,1 0 0,-1 0 0,1 0 0,-1-1 0,1 0 0,-1 0 0,1 0-1,0-1 1,-1 1 0,1-1 0,-1-1 0,0 1 0,1-1 0,-1 0-1,0 0 1,0 0 0,0-1 0,0 0 0,-1 0 0,1 0 0,-1-1 0,0 1-1,1-1 1,-2 0 0,5-5 0,3-3 0,-1-1 1,-1 1 0,0-1-1,0-1 1,-2 0-1,1 0 1,-2-1-1,5-15 1,-10 28 12,0 0 1,0-1-1,0 1 1,-1 0-1,1 0 1,-1 0 0,0 0-1,0-1 1,0 1-1,0 0 1,0 0-1,-1-4 1,1 6-11,0-1-1,-1 1 1,1 0 0,0 0 0,-1-1-1,1 1 1,-1 0 0,1 0 0,0 0-1,-1 0 1,1 0 0,-1 0 0,1 0-1,-1 0 1,1 0 0,0 0 0,-1 0-1,1 0 1,-1 0 0,1 0 0,0 0-1,-1 0 1,1 0 0,-1 0 0,1 1 0,0-1-1,-1 0 1,1 0 0,-1 0 0,1 1-1,0-1 1,-1 0 0,1 1 0,0-1-1,0 0 1,-1 1 0,-40 42 1306,37-38-1224,-43 64 838,43-62-895,1-1 0,-1 1 0,1 0 0,1 0 0,-1 0 0,1 1 0,0-1 0,-1 12 0,3-18-96,0-1 0,1 1 1,-1-1-1,0 1 0,0-1 0,0 1 1,1-1-1,-1 1 0,0-1 0,1 0 1,-1 1-1,0-1 0,1 1 0,-1-1 1,0 0-1,1 1 0,-1-1 0,1 0 1,-1 1-1,1-1 0,-1 0 0,0 0 1,1 0-1,-1 1 0,1-1 0,-1 0 1,1 0-1,-1 0 0,1 0 0,0 0 1,-1 0-1,1 0 0,-1 0 0,1 0 1,-1 0-1,1 0 0,-1 0 0,1 0 1,-1 0-1,1-1 0,-1 1 0,1 0 1,-1 0-1,1-1 0,-1 1 0,0 0 1,1-1-1,27-13-3159,-6-9-2822,0-6-4611</inkml:trace>
</inkml:ink>
</file>

<file path=ppt/ink/ink2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29.058"/>
    </inkml:context>
    <inkml:brush xml:id="br0">
      <inkml:brushProperty name="width" value="0.025" units="cm"/>
      <inkml:brushProperty name="height" value="0.025" units="cm"/>
    </inkml:brush>
  </inkml:definitions>
  <inkml:trace contextRef="#ctx0" brushRef="#br0">170 1 9897,'0'0'10955,"-10"9"-9605,-3 3-963,-70 67 1340,75-71-1427,0 0 0,1 1 0,1 0 0,-1 0 1,1 0-1,1 1 0,0 0 0,-6 15 1,11-24-304,0 0 1,0 0 0,0-1 0,0 1 0,0 0 0,0-1 0,0 1 0,0 0-1,0-1 1,0 1 0,0 0 0,0-1 0,0 1 0,1 0 0,-1-1 0,0 1 0,1 0-1,-1-1 1,0 1 0,1-1 0,-1 1 0,0-1 0,1 1 0,-1-1 0,1 1-1,-1-1 1,1 1 0,0-1 0,-1 1 0,1-1 0,-1 0 0,1 1 0,1-1-1,32 6-94,36-14-465,-37 2 19,-4 0 415,0 1-1,42-1 0,-70 6 148,0 0 0,-1-1 0,1 1 0,0 0 0,0 1-1,-1-1 1,1 0 0,0 0 0,0 0 0,-1 0 0,1 1-1,0-1 1,0 0 0,-1 0 0,1 1 0,-1-1 0,1 1-1,0-1 1,-1 1 0,1-1 0,-1 1 0,1-1 0,-1 1 0,1-1-1,-1 1 1,1 0 0,-1-1 0,1 1 0,-1 0 0,0-1-1,0 1 1,1 0 0,-1-1 0,0 1 0,0 0 0,0 0-1,0-1 1,0 1 0,0 0 0,0 0 0,0-1 0,0 1-1,0 0 1,0 0 0,0-1 0,0 1 0,-1 0 0,1 0 0,0-1-1,-1 1 1,1 0 0,0-1 0,-1 1 0,0 0 0,-1 4 275,0 0 0,-1 0 0,0-1 1,0 1-1,0-1 0,-6 6 1,-16 12 423,-1-2 1,0 0 0,-2-2 0,0-1 0,-60 26 0,70-40-1291,22-14-837,23-17-2077,93-73-9603,-75 61 4451</inkml:trace>
</inkml:ink>
</file>

<file path=ppt/ink/ink2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29.447"/>
    </inkml:context>
    <inkml:brush xml:id="br0">
      <inkml:brushProperty name="width" value="0.025" units="cm"/>
      <inkml:brushProperty name="height" value="0.025" units="cm"/>
    </inkml:brush>
  </inkml:definitions>
  <inkml:trace contextRef="#ctx0" brushRef="#br0">153 1 14253,'0'0'4106,"-8"-1"-1501,1 2-2289,0 0 0,0-1 0,0 2 0,1-1 0,-1 1 0,0 0 0,1 1 0,0-1 0,-1 1 0,1 1 0,0-1 0,0 1 0,1 0 0,-1 0 0,1 1 0,0 0 0,0-1 0,1 2 0,-6 6 0,8-10-305,0 0 0,0 1 0,0-1 0,1 0 0,-1 1-1,1-1 1,0 1 0,0 0 0,-1-1 0,2 1-1,-1 0 1,0 0 0,1-1 0,-1 1 0,1 0-1,0 0 1,0 0 0,0 3 0,1-5-53,-1 1 0,1-1 1,0 1-1,1-1 0,-1 1 1,0-1-1,0 0 0,1 1 1,-1-1-1,0 0 0,1 0 1,-1 0-1,1 0 0,-1 0 0,1-1 1,0 1-1,-1 0 0,1-1 1,0 1-1,0-1 0,-1 1 1,1-1-1,0 0 0,0 0 1,0 0-1,-1 0 0,1 0 1,3-1-1,244-14-1730,-248 15 1791,0 0-1,0 0 1,0 0 0,-1 0 0,1 0 0,0 0 0,0 0 0,0 0 0,0 1 0,0-1 0,0 0 0,-1 0 0,1 1 0,0-1 0,0 1 0,-1-1 0,1 1 0,0-1 0,0 1 0,-1-1 0,1 1 0,0 0 0,-1-1 0,1 1 0,-1 0 0,1-1 0,0 3 0,-1-2 83,1 1-1,-1 0 1,0 0-1,0 0 1,0-1-1,0 1 1,0 0-1,0 0 1,-1 0 0,1-1-1,0 1 1,-2 3-1,-1 3 296,-1-1 0,1 1 0,-1-1 0,-1 0 0,-5 8 0,-18 17 609,-2-1 0,0-2 1,-67 50-1,71-67-1175,26-12 155,0 0 1,-1 0-1,1 0 0,0-1 0,-1 1 0,1 0 1,0 0-1,-1 0 0,1 0 0,0 0 0,-1 0 0,1-1 1,0 1-1,-1 0 0,1 0 0,0 0 0,-1-1 1,1 1-1,0 0 0,0 0 0,-1-1 0,1 1 1,0 0-1,0-1 0,0 1 0,-1 0 0,1-1 0,0 1 1,0 0-1,0-1 0,0 1 0,0 0 0,0-1 1,0 1-1,0-1 0,0-2-123,0 0-1,1 0 1,-1 0 0,1 0-1,0 0 1,0 0-1,0 0 1,1 1 0,-1-1-1,1 0 1,-1 1 0,1-1-1,3-3 1,22-24-6098,46-38-1,-34 35-741</inkml:trace>
</inkml:ink>
</file>

<file path=ppt/ink/ink2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29.786"/>
    </inkml:context>
    <inkml:brush xml:id="br0">
      <inkml:brushProperty name="width" value="0.025" units="cm"/>
      <inkml:brushProperty name="height" value="0.025" units="cm"/>
    </inkml:brush>
  </inkml:definitions>
  <inkml:trace contextRef="#ctx0" brushRef="#br0">89 289 13741,'0'0'9097,"-15"68"-6471,-1-41-63,3 4-802,-2 0-800,3 1-577,1-5-255,6-5-97,4-5-64,1-10-673,11-13-3523,2-21 576,-1-10-1472,2-12-4742</inkml:trace>
  <inkml:trace contextRef="#ctx0" brushRef="#br0" timeOffset="1">87 0 8360,'0'0'18770,"-39"66"-18674,39-47-449,12-2-1632,13-7-994,2-6-673,4-4-2946</inkml:trace>
</inkml:ink>
</file>

<file path=ppt/ink/ink2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30.127"/>
    </inkml:context>
    <inkml:brush xml:id="br0">
      <inkml:brushProperty name="width" value="0.025" units="cm"/>
      <inkml:brushProperty name="height" value="0.025" units="cm"/>
    </inkml:brush>
  </inkml:definitions>
  <inkml:trace contextRef="#ctx0" brushRef="#br0">92 0 14157,'0'0'3171,"-8"12"-747,-9 12-1406,-47 70 4445,64-93-5471,0-1 1,-1 0-1,1 1 1,0-1-1,0 0 1,0 1-1,-1-1 1,1 0-1,0 1 1,0-1-1,0 1 1,0-1-1,0 0 1,0 1-1,0-1 1,0 1-1,0-1 1,0 1-1,0-1 1,0 0-1,0 1 1,0-1 0,0 1-1,0-1 1,0 0-1,0 1 1,1-1-1,-1 1 1,0-1-1,0 0 1,1 1-1,-1-1 1,0 0-1,0 1 1,1-1-1,-1 0 1,0 1-1,1-1 1,-1 0-1,0 0 1,1 1-1,25 2-1026,44-12-1702,-54 6 1974,-12 3 672,5-2-268,0 1-1,-1 0 1,1 1 0,0 0 0,17 2 0,-24-2 426,-1 1 1,1-1 0,-1 1-1,1-1 1,-1 1 0,0 0-1,1 0 1,-1-1 0,0 1-1,1 0 1,-1 0 0,0 0-1,0 1 1,0-1 0,0 0-1,0 0 1,0 0 0,0 1-1,-1-1 1,1 0 0,0 1-1,-1-1 1,1 1 0,-1-1-1,1 1 1,-1-1 0,0 1-1,1-1 1,-1 1 0,0 0-1,0-1 1,0 1 0,0-1-1,-1 1 1,1-1 0,0 1-1,-1-1 1,1 1 0,-1-1-1,0 3 1,-2 2 480,1 0 0,-1 0 0,0 0-1,0-1 1,-1 1 0,0-1 0,0 0 0,0 0 0,-1 0-1,-5 5 1,-58 44 3051,54-43-3051,9-7-470,2-2-87,1 0 0,-1 1 1,0-1-1,0 0 0,0-1 0,0 1 1,0 0-1,-1-1 0,1 0 1,0 0-1,-1 0 0,-4 1 0,11-19-4866,29-27-7489,-8 16-860</inkml:trace>
</inkml:ink>
</file>

<file path=ppt/ink/ink2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30.471"/>
    </inkml:context>
    <inkml:brush xml:id="br0">
      <inkml:brushProperty name="width" value="0.025" units="cm"/>
      <inkml:brushProperty name="height" value="0.025" units="cm"/>
    </inkml:brush>
  </inkml:definitions>
  <inkml:trace contextRef="#ctx0" brushRef="#br0">132 327 14798,'0'0'4554,"-9"6"-2574,-1 1-2056,-57 42 4225,63-46-3876,0 1-1,0-1 1,0 1 0,1 0-1,-1 0 1,1 1 0,0-1-1,0 1 1,0-1 0,1 1-1,-1 0 1,1 0 0,-2 8-1,4-12-268,0 0 0,0-1 0,0 1 0,1 0 0,-1 0 0,0-1-1,1 1 1,-1 0 0,0 0 0,1-1 0,-1 1 0,1 0 0,-1-1 0,1 1-1,-1 0 1,1-1 0,-1 1 0,1-1 0,0 1 0,-1-1 0,1 1 0,0-1-1,-1 1 1,1-1 0,0 0 0,0 1 0,-1-1 0,1 0 0,0 0 0,0 0 0,0 1-1,-1-1 1,1 0 0,0 0 0,0 0 0,0 0 0,-1 0 0,3-1-1,36-3 231,-23 0-192,-1-1 0,1-1 0,-1 0 0,0-1 0,-1 0 0,1-2 0,-1 1 0,16-15 0,-7 4-186,-1 0 0,-1-2 0,33-41 0,-38 40 107,0 0-1,-2-1 0,13-29 1,-23 43 45,0 0 1,0 0-1,-1-1 1,0 1-1,-1-1 1,0 0 0,-1 0-1,0 0 1,0 0-1,-1 1 1,-2-19-1,2 27-7,-1 0 0,1 0-1,-1-1 1,1 1 0,-1 0 0,0 0-1,1 0 1,-1 0 0,0 0 0,0 0-1,1 0 1,-1 0 0,0 1 0,0-1-1,0 0 1,0 0 0,0 1 0,-1-1 0,1 1-1,0-1 1,0 1 0,0-1 0,0 1-1,-1 0 1,1-1 0,0 1 0,0 0-1,-1 0 1,1 0 0,0 0 0,0 0-1,-1 0 1,1 0 0,0 0 0,0 1-1,0-1 1,-1 1 0,1-1 0,-1 1-1,-5 1 24,1 0-1,-1 1 0,1-1 0,0 1 0,0 0 0,-6 5 0,-10 9 266,1 1 0,0 1 0,-33 41 0,45-50-185,1 1 1,0-1-1,1 2 1,1-1 0,0 1-1,0 0 1,1 0 0,0 1-1,1-1 1,-3 19-1,7-30-108,0 0-1,0 1 1,0-1-1,0 0 1,0 0-1,0 0 1,1 1-1,-1-1 0,0 0 1,1 0-1,-1 0 1,1 0-1,-1 0 1,1 0-1,-1 1 0,1-1 1,0 0-1,-1-1 1,1 1-1,0 0 1,0 0-1,0 0 0,0 0 1,0-1-1,0 1 1,0 0-1,0-1 1,0 1-1,0-1 1,0 1-1,0-1 0,1 0 1,-1 1-1,0-1 1,1 0-1,50 3-502,-39-3 282,101-7-1655,-79 3 1226,-1 2 0,1 1 0,41 4 1,-73-2 680,-1-1 0,1 0-1,-1 1 1,0 0 0,1-1 0,-1 1 0,1 0 0,-1 0 0,0 1 0,0-1 0,0 0 0,0 1 0,0-1 0,0 1-1,0-1 1,0 1 0,-1 0 0,1 0 0,0 0 0,-1 0 0,0 0 0,1 0 0,-1 1 0,0-1 0,0 0-1,-1 1 1,1-1 0,0 0 0,-1 1 0,1-1 0,-1 1 0,0 3 0,0 10 350,0-1 0,-2 0 1,0 0-1,-6 24 0,-1 19-1011,9-58 508,0 1 0,0-1 0,0 1-1,0-1 1,0 1 0,0-1 0,0 1 0,0-1-1,0 1 1,1-1 0,-1 0 0,0 1-1,0-1 1,0 1 0,1-1 0,-1 0 0,0 1-1,0-1 1,1 1 0,-1-1 0,0 0-1,1 1 1,-1-1 0,0 0 0,1 0-1,-1 1 1,1-1 0,-1 0 0,1 0 0,0 1-1,0-1-273,0 0 0,0 0 0,0 0 0,-1 0 0,1 0 0,0-1 0,0 1 0,0 0-1,0 0 1,0-1 0,0 1 0,0 0 0,-1-1 0,1 1 0,0-1 0,0 1 0,-1-1 0,2 0 0,14-18-9936</inkml:trace>
</inkml:ink>
</file>

<file path=ppt/ink/ink2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30.828"/>
    </inkml:context>
    <inkml:brush xml:id="br0">
      <inkml:brushProperty name="width" value="0.025" units="cm"/>
      <inkml:brushProperty name="height" value="0.025" units="cm"/>
    </inkml:brush>
  </inkml:definitions>
  <inkml:trace contextRef="#ctx0" brushRef="#br0">48 114 19314,'0'0'8312,"11"-2"-6780,72-26-498,-76 26-1006,-1-1 0,1 0 0,-1 0 1,1-1-1,-1 0 0,-1 0 0,1-1 0,0 1 1,-1-1-1,0 0 0,8-11 0,-12 15-22,-1 1-1,1-1 1,-1 1-1,0-1 0,1 1 1,-1-1-1,0 1 1,1-1-1,-1 0 0,0 1 1,0-1-1,1 1 1,-1-1-1,0 0 1,0 1-1,0-1 0,0 1 1,0-1-1,0 0 1,0 1-1,0-1 1,0 0-1,0 1 0,0-1 1,-1 1-1,1-1 1,0 0-1,0 1 1,-1-1-1,1 1 0,0-1 1,-1 1-1,1-1 1,0 1-1,-1-1 1,1 1-1,-1-1 0,1 1 1,-1-1-1,1 1 1,-1 0-1,1-1 1,-1 1-1,1 0 0,-1 0 1,1-1-1,-1 1 1,0 0-1,1 0 1,-1 0-1,1 0 0,-1 0 1,0 0-1,1 0 1,-1 0-1,0 0 1,1 0-1,-1 0 0,1 0 1,-1 0-1,-1 1 1,-41 7 260,28-3-120,1 2-1,0 0 1,0 1-1,0 0 1,-15 13-1,24-17-97,0 0-1,0 0 1,0 1-1,0-1 1,1 1 0,-1 0-1,1 1 1,1-1-1,-1 1 1,1-1-1,0 1 1,0 0-1,0 0 1,1 1-1,-2 7 1,4-11-46,0-1 0,1 0 0,-1 0 0,0 0 1,1 0-1,0 1 0,-1-1 0,1 0 0,0 0 0,0 0 0,0 0 0,0 0 1,1-1-1,-1 1 0,1 0 0,-1 0 0,1-1 0,-1 1 0,1-1 0,0 1 1,-1-1-1,1 0 0,0 0 0,0 0 0,0 0 0,0 0 0,0 0 0,0-1 0,4 2 1,8 2-65,1 0 0,0 0 0,17 0 0,-26-3-10,101 5-5736,-55-6-1581</inkml:trace>
</inkml:ink>
</file>

<file path=ppt/ink/ink2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1:40.567"/>
    </inkml:context>
    <inkml:brush xml:id="br0">
      <inkml:brushProperty name="width" value="0.025" units="cm"/>
      <inkml:brushProperty name="height" value="0.025" units="cm"/>
    </inkml:brush>
  </inkml:definitions>
  <inkml:trace contextRef="#ctx0" brushRef="#br0">170 267 5157,'0'0'4388,"-8"-8"-3107,-26-26-293,32 33-892,1 0 0,0-1-1,0 1 1,0 0 0,-1 0 0,1 0 0,0 0 0,-1 0-1,1 0 1,-1 0 0,1 1 0,-1-1 0,0 0 0,1 1-1,-1-1 1,0 1 0,1 0 0,-1 0 0,0-1 0,1 1 0,-1 0-1,0 0 1,1 0 0,-1 1 0,0-1 0,0 0 0,1 1-1,-1-1 1,1 1 0,-1 0 0,0-1 0,1 1 0,-1 0 0,1 0-1,-1 0 1,1 0 0,0 0 0,0 0 0,-1 0 0,1 1-1,0-1 1,-2 3 0,-1 3 41,-1 1 0,1 0 0,1 0 0,-1 0 0,-3 17 0,-4 19 203,3 1 0,1 0-1,2 0 1,2 64 0,21 187-169,-7-159 143,-9-107-264,0 4-25,1 0 0,1-1 1,17 64-1,-18-88-25,0-1 0,0 1-1,1-1 1,0 0-1,0 0 1,1-1 0,0 0-1,0 1 1,1-2 0,0 1-1,0-1 1,1 1 0,-1-2-1,2 1 1,-1-1 0,0 0-1,1-1 1,0 1-1,0-2 1,9 4 0,15 1 31,-1-2 0,1-1 0,1-2 0,-1-1 0,0-1 0,35-5 0,12 3 24,800 37 433,-689-24-383,-90-8 454,1-4 0,0-5 0,196-35 0,68-16-529,-118 22 52,-202 24 6,-1-1-1,50-20 0,17-5 121,-92 32-177,1 0 1,0 2-1,20-1 0,-20 3-21,0-2 0,-1 0 1,25-7-1,-21 1-8,-16 5 14,1 1-1,-1-1 1,1 2 0,0-1-1,12-1 1,-18 3 17,0-1-1,-1 1 1,1-1 0,-1 0 0,1 0 0,0 0-1,-1 0 1,0 0 0,1-1 0,-1 1 0,0 0-1,0-1 1,1 1 0,-1 0 0,0-1-1,0 1 1,-1-1 0,1 0 0,0 1 0,0-1-1,0-3 1,17-47-15,-14 39 97,11-30-40,2 0-1,46-79 1,-50 96-66,0-1 1,-2 0-1,-1-1 1,8-39-1,13-120 46,-28 165-19,-2-1-1,-1-33 1,-1 48-16,0 0 0,0 0 0,-1 0 0,0 0-1,0 0 1,-1 0 0,0 0 0,-1 1 0,1 0-1,-6-8 1,5 8-30,0 0 0,0 0 0,1-1 0,0 1-1,-3-13 1,6 15 14,-1 1 0,0 0 0,0-1 0,-1 1 0,1 0 0,-1 0 0,0 0 0,0 0 0,0 0 0,-1 1 0,1-1 0,-1 1 0,0-1 0,0 1 0,0 0 0,-1 0 0,1 0 0,-1 0 0,1 1 0,-1 0 0,-6-3 0,-13-3 26,0 2 0,-1 0 0,0 1 0,-44-2 0,34 4 173,-52-11-1,-64-29 69,71 19-236,-148-25 1,38 34 15,-215 10 1,228 7-16,-77 6-29,0 12 0,-255 54 0,347-50 133,-1-6 1,-229-4 0,386-14-144,-31-4-329,35 3 286,0 1-1,0-1 1,0 1 0,0-1-1,0 1 1,0-1-1,1 0 1,-1 0-1,0 1 1,0-1-1,0 0 1,1 0-1,-1 0 1,0 0-1,1 0 1,-1 0 0,1 0-1,-1 0 1,1 0-1,-1 0 1,1 0-1,0 0 1,0 0-1,-1 0 1,1 0-1,0-1 1,0 1-1,0-1 1,0-30-3899,0-14-4073</inkml:trace>
</inkml:ink>
</file>

<file path=ppt/ink/ink2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03.583"/>
    </inkml:context>
    <inkml:brush xml:id="br0">
      <inkml:brushProperty name="width" value="0.025" units="cm"/>
      <inkml:brushProperty name="height" value="0.025" units="cm"/>
    </inkml:brush>
  </inkml:definitions>
  <inkml:trace contextRef="#ctx0" brushRef="#br0">408 162 8488,'0'0'3641,"-9"-3"-2018,-28-8 37,35 11-1568,-1 1-1,1-1 1,0 0 0,0 1 0,0-1-1,0 1 1,-1 0 0,1 0 0,0-1-1,0 2 1,0-1 0,1 0 0,-1 0 0,0 0-1,0 1 1,1-1 0,-1 1 0,1-1-1,-1 1 1,1 0 0,-1 0 0,1 0-1,0 0 1,0 0 0,0 0 0,0 0-1,0 0 1,1 0 0,-1 0 0,0 2-1,-3 5 54,-14 33 100,1 2 1,2 0-1,-14 66 0,-14 146 55,20-109 101,12-82-224,-28 191 1389,33-204-1078,3 1 1,7 97-1,-3-145-489,-1-1 0,1 1 0,0-1 0,0 1-1,1-1 1,-1 0 0,1 1 0,0-1 0,0 0-1,0 0 1,1 0 0,-1-1 0,1 1 0,0 0 0,0-1-1,0 0 1,1 0 0,-1 0 0,1 0 0,0 0-1,-1-1 1,1 0 0,1 1 0,-1-2 0,0 1-1,8 2 1,9 1 15,0-1 0,0-1 0,1-1 0,35-1 0,12 2 93,7 9-51,136 40 1,-21-3-37,-80-30 15,2-5 0,-1-5 1,1-4-1,149-14 0,-44-19 44,260-67-1,-252 46 219,39-4 167,481-121 1298,-715 164-1644,138-38 602,-168 47-688,0 1-1,-1-1 0,1 0 1,0 1-1,-1-1 1,1 0-1,-1 0 1,1 1-1,-1-1 0,1 0 1,-1 0-1,1 0 1,-1 0-1,0 0 1,1 1-1,-1-1 0,0 0 1,0 0-1,0 0 1,0 0-1,0 0 1,0 0-1,0-1 1,0-34 216,-1 23-183,1-157-9,-32-253 0,26 380-48,3 15 6,-1-1 1,-1 1 0,-2 0 0,-1 1-1,-17-42 1,20 62 24,0 0 0,0 0 0,-1 1 0,0 0 0,0 0 0,-9-6 0,-7-9 40,12 13-53,0 0 0,0 0 0,0 1 0,-1 0 0,0 1 0,-22-9 0,-78-21 22,67 23-48,-96-25 30,-2 8 0,-217-21 1,201 40 22,-305 18 0,-157 59 80,496-50-127,-71 16 39,1 8-1,-334 117 1,467-136-11,-9 5 111,-1-4 0,-86 16 0,156-38-194,0 1 0,-1-1 0,1 1 0,0-1 0,-1 0 0,1 1 0,-1-1 0,1 0 0,-1 0 0,1 0-1,0 0 1,-1 0 0,1 0 0,-1-1 0,1 1 0,0 0 0,-1-1 0,1 1 0,0-1 0,-1 1 0,1-1 0,0 0-1,0 0 1,-1 1 0,0-3 0,2 1-291,0-1 1,0 1-1,0-1 0,0 1 0,1-1 0,0 0 0,-1 1 0,1 0 1,0-1-1,0 1 0,0-1 0,0 1 0,1 0 0,1-3 0,26-41-6327,8-7-4587</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5.117"/>
    </inkml:context>
    <inkml:brush xml:id="br0">
      <inkml:brushProperty name="width" value="0.025" units="cm"/>
      <inkml:brushProperty name="height" value="0.025" units="cm"/>
    </inkml:brush>
  </inkml:definitions>
  <inkml:trace contextRef="#ctx0" brushRef="#br0">131 77 5029,'0'0'8600,"-9"-6"-8493,-26-16-49,15 15-4089,18 3 3465,3-8 4357,-1 11-3263,0 0 0,1 0 0,-1 0 0,0 0 0,0 0 0,0 0 0,0-1 0,0 1 0,0 0 0,0 0 0,0 0 0,-1 0 0,1 0 0,0 0 0,-1 0 0,1 0 0,-1 0 0,1 0 0,-1 0 0,1 0 0,-1 0 0,0 0 0,0-1 0,-13 20 3176,-13 51-3332,26-66 182,1-3-548,-4 9 156,1-1 0,1 1 0,-1 0-1,1 0 1,1 0 0,-1 0 0,2 1 0,0 14 0,0-23-141,1 0-1,0 0 1,0 0 0,0 0 0,0 0 0,0 0 0,0 0 0,0 0-1,0 0 1,0-1 0,1 1 0,-1 0 0,0-1 0,1 1 0,-1-1-1,0 1 1,1-1 0,-1 0 0,0 0 0,1 1 0,-1-1 0,0 0-1,1 0 1,-1 0 0,1-1 0,2 1 0,39-6 430,-30 0-451,0 1 0,-1-2 0,0 0 0,0 0 0,-1-1 0,0 0 0,0-1 0,-1 0 0,0-1 0,-1 0 0,0-1 0,-1 0 0,10-14 0,-19 64 0,0-34 0,-2 10 0,0-1 0,2 0 0,0 1 0,1 27 0,0-39 0,0 0 0,1 0 0,0 0 0,-1 1 0,1-1 0,0 0 0,1 0 0,-1 0 0,0-1 0,1 1 0,0 0 0,-1 0 0,1-1 0,0 1 0,1-1 0,-1 0 0,0 1 0,1-1 0,-1 0 0,1-1 0,-1 1 0,1 0 0,0-1 0,0 1 0,0-1 0,0 0 0,0 0 0,4 1 0,-2 0 0,1-1 0,0 0 0,0 0 0,0 0 0,-1-1 0,1 0 0,0 0 0,0 0 0,0-1 0,0 0 0,-1 0 0,1-1 0,0 1 0,-1-1 0,1 0 0,-1-1 0,0 1 0,1-1 0,5-4 0,-7 3 0,0-1 0,0 1 0,0-1 0,-1 1 0,1-1 0,-1 0 0,0 0 0,0-1 0,-1 1 0,0-1 0,0 1 0,0-1 0,0 0 0,-1 1 0,0-1 0,0 0 0,-1 0 0,0-11 0,0 14 0,0 0 0,0 0 0,-1 0 0,0 0 0,1-1 0,-1 1 0,0 0 0,0 1 0,0-1 0,-1 0 0,1 0 0,-1 0 0,0 1 0,1-1 0,-5-3 0,5 5 0,0 0 0,0 1 0,0-1 0,0 0 0,0 1 0,0-1 0,0 1 0,0-1 0,0 1 0,0 0 0,-1-1 0,1 1 0,0 0 0,0 0 0,0 0 0,-1 0 0,1 0 0,0 0 0,0 0 0,-1 0 0,1 1 0,0-1 0,0 0 0,0 1 0,0-1 0,0 1 0,-1-1 0,1 1 0,0 0 0,0-1 0,0 1 0,0 0 0,1 0 0,-1-1 0,0 1 0,0 0 0,0 0 0,1 0 0,-1 0 0,0 0 0,1 0 0,-1 2 0,0-3 1,1 0 0,0 1 0,-1-1 1,1 0-1,0 1 0,-1-1 0,1 0 0,0 1 0,-1-1 0,1 0 0,0 1 1,0-1-1,0 1 0,-1-1 0,1 1 0,0-1 0,0 0 0,0 1 1,0-1-1,0 1 0,0-1 0,0 1 0,0-1 0,0 1 0,0-1 0,0 1 1,0-1-1,0 1 0,0-1 0,0 0 0,0 1 0,1-1 0,-1 1 1,0-1-1,0 1 0,1-1 0,-1 0 0,0 1 0,0-1 0,1 0 0,-1 1 1,1-1-1,25 3 47,31-14-535,-38 5-5480,-18 6 5363,0 0-1,0 0 1,0 0 0,0 0 0,-1 0 0,1 0-1,0 0 1,0 0 0,0 0 0,-1 0 0,1 1-1,0-1 1,0 0 0,-1 0 0,1 1 0,0-1-1,0 1 1,-1-1 0,1 1 0,0-1 0,-1 1-1,2 0 1,2 8-7745</inkml:trace>
</inkml:ink>
</file>

<file path=ppt/ink/ink2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12.863"/>
    </inkml:context>
    <inkml:brush xml:id="br0">
      <inkml:brushProperty name="width" value="0.025" units="cm"/>
      <inkml:brushProperty name="height" value="0.025" units="cm"/>
    </inkml:brush>
  </inkml:definitions>
  <inkml:trace contextRef="#ctx0" brushRef="#br0">450 374 7783,'0'0'12033,"-9"0"-11328,6 1-648,0-1 0,0 0 0,0 1 1,0 0-1,0-1 0,1 1 0,-1 0 1,0 1-1,0-1 0,0 0 0,1 1 1,-4 2-1,2 0 34,0 0 0,0 1 0,1-1 0,-1 1 1,1 0-1,0 0 0,-4 10 0,-71 152 839,7 4 1,8 3-1,-70 311 0,125-444-864,1 0-1,2 1 1,2 45-1,2-76-69,2 1 0,0-1 0,0 0 0,1 0 0,0 0 0,1 0 0,0 0-1,1-1 1,0 1 0,1-1 0,0 0 0,0 0 0,1-1 0,0 1-1,1-1 1,13 14 0,-6-14 59,0 0 0,0-1 0,1-1-1,0 0 1,1-1 0,-1 0 0,27 5 0,4 3 104,7 4-48,28 10-68,2-4 0,106 18 0,354 8-16,-237-27 5,170 29 28,295 21 142,172-50 83,-555-17 134,873-30 56,-646 5-499,270-22 59,-126-56 18,-755 96-39,-1 0-1,0 0 0,0 0 1,0 0-1,0 0 0,0-1 0,0 1 1,-1-1-1,1 0 0,0 0 1,-1 0-1,1 0 0,-1 0 0,0 0 1,1-1-1,2-4 0,31-54 128,-13 20-177,58-73-504,5 4-1,5 3 1,132-120-1,-167 176 529,-2-2-1,-2-2 0,-3-2 0,81-124 0,-125 170 40,0 0-1,-1 0 0,0 0 1,-1-1-1,0 1 0,0-1 1,-1 0-1,-1 0 1,0-14-1,-1 4-59,-1 1 1,-1-1 0,-1 1-1,-6-27 1,6 40 33,0 1 1,0-1 0,0 1-1,-1 0 1,0 0-1,-1 0 1,1 1-1,-1-1 1,-1 1 0,1 0-1,-1 1 1,0-1-1,0 1 1,-1 0 0,1 1-1,-1-1 1,0 1-1,0 1 1,-12-5 0,-13-4-34,0 2 0,-2 1 0,-41-6 1,50 11 40,-225-46 142,-544-83-13,-417-15-517,23 25-11,-3 48 32,175 58 358,347 83 41,10 52-2,586-102-921,-2-4 0,0-2 0,-91-2 0,152-8-250,0-1 0,-1-1 0,-26-6 1,29 4-1070,0-1 0,0-1 0,-18-12 0,29 18 2164</inkml:trace>
</inkml:ink>
</file>

<file path=ppt/ink/ink2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14.095"/>
    </inkml:context>
    <inkml:brush xml:id="br0">
      <inkml:brushProperty name="width" value="0.025" units="cm"/>
      <inkml:brushProperty name="height" value="0.025" units="cm"/>
    </inkml:brush>
  </inkml:definitions>
  <inkml:trace contextRef="#ctx0" brushRef="#br0">68 114 10186,'0'-10'1895,"3"-16"-2555,4-32 9177,-4 38-327,-8 70-6396,-25 859-671,31-692-1072,-26 856 152,11-850 763,14-227-1107,0-117 247,0 69-7406,-1 44 2330,-5 3-1249</inkml:trace>
</inkml:ink>
</file>

<file path=ppt/ink/ink2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14.455"/>
    </inkml:context>
    <inkml:brush xml:id="br0">
      <inkml:brushProperty name="width" value="0.025" units="cm"/>
      <inkml:brushProperty name="height" value="0.025" units="cm"/>
    </inkml:brush>
  </inkml:definitions>
  <inkml:trace contextRef="#ctx0" brushRef="#br0">1 0 13325,'0'0'7495,"0"10"-6305,5 243 3560,34 355-1578,-38-603-3109,7 44 861,-8-48-910,0 0 0,1 0 0,-1-1 0,0 1-1,0 0 1,1 0 0,-1 0 0,0 0 0,1-1 0,-1 1 0,1 0 0,-1-1 0,1 1 0,0 0 0,-1-1 0,1 1 0,0 0 0,-1-1 0,1 1 0,0-1 0,-1 1 0,1-1 0,0 0 0,0 1 0,0-1 0,0 0 0,-1 0 0,1 1 0,0-1 0,0 0 0,0 0 0,0 0 0,0 0 0,-1 0 0,1 0 0,0 0 0,0 0 0,0-1 0,0 1 0,0 0-1,-1 0 1,1-1 0,0 1 0,0 0 0,0-1 0,-1 1 0,1-1 0,1 0 0,5-6 81,0-1 0,0 1 0,0-1 0,-1-1 0,0 1 0,-1-1 0,0 0 0,0-1 0,4-11 0,0 1 28,86-202 23,-56 124-574,52-94 0,-75 165-697,30-57-7348,-19 31-1563</inkml:trace>
</inkml:ink>
</file>

<file path=ppt/ink/ink2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19.029"/>
    </inkml:context>
    <inkml:brush xml:id="br0">
      <inkml:brushProperty name="width" value="0.025" units="cm"/>
      <inkml:brushProperty name="height" value="0.025" units="cm"/>
    </inkml:brush>
  </inkml:definitions>
  <inkml:trace contextRef="#ctx0" brushRef="#br0">4016 266 7623,'0'0'10549,"-7"-3"-9615,-14-12 87,0-1 0,1 0 0,-23-25 0,34 34-945,0-1-1,0 2 1,-1 0 0,0 0-1,0 1 1,-1 0-1,1 0 1,-1 1 0,0 1-1,0 0 1,0 0 0,-17-1-1,-16 0-211,-85 4 1,65 1 282,-137 5-85,115-1 173,-1-3 1,1-5-1,-127-19 1,119 3 113,-36-8-246,-2 5-1,-157-5 1,-524 41 1008,318 0 1472,435-13-2560,-247 8 92,228-3-88,-145 31 0,207-33-46,-1 1-1,1 0 1,1 2-1,-1 0 1,1 0-1,-21 14 1,31-16 10,0-1 1,0 1 0,0 0-1,0 1 1,1-1-1,0 1 1,0 0-1,1 0 1,0 1-1,0 0 1,0-1-1,1 1 1,0 0 0,0 0-1,1 1 1,0-1-1,-2 9 1,2-3 0,1 0 0,0-1 1,1 1-1,0 0 0,1-1 1,0 1-1,1 0 1,0-1-1,1 0 0,6 16 1,-2-11-13,1-1 1,1 0 0,0-1 0,1 0-1,1 0 1,21 22 0,38 41-311,-4 3 1,-3 3-1,92 164 0,-137-214 322,2-1 0,0-1 0,36 42 0,-44-61 5,1-1 0,0 0 0,0 0-1,1-2 1,0 0 0,1 0 0,0-1 0,1-1-1,28 11 1,8-4 5,-1-3 1,2-2-1,76 5 0,24 5 27,333 41-9,-397-57-2,1-3-1,0-5 1,130-22-1,-55-5 100,43-9-2,337-21 0,-205 62-116,75-3-94,-346-4 90,-1-3 0,1-4-1,-2-2 1,115-43 0,-81 14 148,-90 39-80,0-1 1,-1-1-1,0 0 1,-1-1-1,1 0 0,15-17 1,-23 22-35,-1 1 1,1-1-1,-1 1 0,1-1 1,-1 0-1,0 0 1,0 0-1,0 0 0,0 0 1,-1 0-1,1 0 1,-1 0-1,0 0 1,0 0-1,0 0 0,0 0 1,0 0-1,-1 0 1,0 0-1,-1-4 0,-2-8-4,-2 1-1,0 0 0,-9-15 0,8 17-284,1 0 0,1 0 0,-6-16 0,-7-94-4934,10 45-764</inkml:trace>
</inkml:ink>
</file>

<file path=ppt/ink/ink2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23.365"/>
    </inkml:context>
    <inkml:brush xml:id="br0">
      <inkml:brushProperty name="width" value="0.025" units="cm"/>
      <inkml:brushProperty name="height" value="0.025" units="cm"/>
    </inkml:brush>
  </inkml:definitions>
  <inkml:trace contextRef="#ctx0" brushRef="#br0">836 124 7687,'1'-5'268,"-1"0"1,0 1-1,0-1 0,-1 0 0,1 0 0,-1 0 0,0 1 0,0-1 1,-1 0-1,1 1 0,-1-1 0,0 1 0,0 0 0,-1-1 0,1 1 1,-1 0-1,0 1 0,0-1 0,0 0 0,0 1 0,-1 0 0,0-1 0,1 1 1,-1 1-1,0-1 0,-1 1 0,1-1 0,0 1 0,-1 0 0,1 1 1,-1-1-1,1 1 0,-1 0 0,-9-1 0,0 1-65,1 2 1,-1-1-1,0 2 0,0 0 0,0 1 0,1 0 1,-1 1-1,1 0 0,0 1 0,0 1 1,1 0-1,-1 0 0,2 1 0,-1 1 0,1 0 1,0 1-1,-11 11 0,-12 13 348,2 1 0,1 2 0,-47 72 0,34-42-365,4 2-1,2 1 1,4 2 0,3 2 0,3 1 0,3 1 0,3 1 0,4 1 0,4 1-1,-8 114 1,19-124-196,4 0 0,12 91-1,-10-134-17,2 1 0,1-1 1,1 0-1,2-1 0,0 0 0,1 0 0,1-1 0,2 0 1,20 29-1,-28-46 28,0 1 0,0-1 1,1 0-1,0 0 0,0-1 1,0 1-1,1-1 0,0-1 0,0 1 1,0-1-1,0-1 0,1 1 1,-1-1-1,1 0 0,0-1 1,0 0-1,0 0 0,0-1 1,0 0-1,0 0 0,0-1 1,1 0-1,-1-1 0,0 1 1,0-2-1,0 1 0,0-1 0,0 0 1,0-1-1,0 1 0,-1-2 1,1 1-1,10-8 0,20-14 645,-2-2 0,-1-1 0,-2-2 0,49-54 0,106-151 1698,-107 125-1429,99-181 0,-149 233-862,-3-1 1,-3-1-1,-2-1 0,-3-2 0,16-82 0,-32 119-22,0 0 0,-2 0 0,0-1 0,-2 1 0,-1-1 0,-7-39 0,6 54-21,-1 1 1,-1 0 0,0-1 0,0 2 0,-1-1 0,0 0 0,-1 1 0,0 0 0,-1 0 0,0 1 0,0 0 0,-1 0 0,0 1 0,-1 0 0,0 0 0,-18-12 0,8 10-10,0 0 0,-1 1 0,-1 1 0,1 1 0,-1 1 0,0 1 0,-1 1 0,1 0 0,-1 2 0,0 0 0,1 2 0,-26 2 0,-4 3 0,0 1 0,1 3 0,0 3 0,-51 17 0,88-24-6,-27 6-440,0 3 1,1 1-1,1 2 0,0 2 1,-47 31-1,105-60-5340,4-3 3463,41-28-3448</inkml:trace>
</inkml:ink>
</file>

<file path=ppt/ink/ink2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32.752"/>
    </inkml:context>
    <inkml:brush xml:id="br0">
      <inkml:brushProperty name="width" value="0.025" units="cm"/>
      <inkml:brushProperty name="height" value="0.025" units="cm"/>
    </inkml:brush>
  </inkml:definitions>
  <inkml:trace contextRef="#ctx0" brushRef="#br0">24 119 7143,'0'0'3544,"2"-10"-1494,1-2-1686,1-8 2273,1 0 0,12-28 0,-17 47-2545,0 1 0,0 0-1,0-1 1,0 1 0,0 0 0,0-1 0,0 1 0,0 0-1,0-1 1,0 1 0,1 0 0,-1-1 0,0 1 0,0 0-1,0 0 1,1-1 0,-1 1 0,0 0 0,0 0 0,0 0-1,1-1 1,-1 1 0,0 0 0,1 0 0,-1 0 0,0 0-1,1-1 1,-1 1 0,0 0 0,0 0 0,1 0 0,-1 0-1,0 0 1,1 0 0,-1 0 0,1 0 0,5 11 1474,-2 20-135,-6 10-538,-1-1 0,-3 0 0,-15 62 0,-2 6-1322,18-80-2643,0 54 1,3-87-2171,-3-8-2104</inkml:trace>
</inkml:ink>
</file>

<file path=ppt/ink/ink2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33.376"/>
    </inkml:context>
    <inkml:brush xml:id="br0">
      <inkml:brushProperty name="width" value="0.025" units="cm"/>
      <inkml:brushProperty name="height" value="0.025" units="cm"/>
    </inkml:brush>
  </inkml:definitions>
  <inkml:trace contextRef="#ctx0" brushRef="#br0">42 111 18866,'0'0'11189,"13"-4"-10724,11-4-314,59-20 897,123-23 0,-192 49-1048,-6 1 0,-1 1 0,1-1 0,-1-1 0,1 1 0,-1-2 0,0 1 0,12-6 0,-57 8-133,-4 11-69,0 3 1,0 1 0,-57 29 0,17-7 151,59-26 83,14-6 21,1-1 1,-1 0 0,0-1-1,0 0 1,0 0 0,-1-1-1,-12 1 1,55-16-53,-19 5 28,40-12 24,79-17 0,-82 24-44,-51 13-7,-1 0 0,1 0 1,0 0-1,0-1 0,0 1 1,-1 0-1,1 0 1,0 0-1,0 0 0,0 0 1,0 0-1,-1-1 0,1 1 1,0 0-1,0 0 0,0 0 1,0 0-1,0-1 0,-1 1 1,1 0-1,0 0 1,0 0-1,0-1 0,0 1 1,0 0-1,0 0 0,0-1 1,0 1-1,0 0 0,0 0 1,0 0-1,0-1 1,0 1-1,0 0 0,0 0 1,0 0-1,0-1 0,0 1 1,0 0-1,0 0 0,1-1 1,-1 1-1,0 0 0,0 0 1,0 0-1,0 0 1,0-1-1,0 1 0,1 0 1,-1 0-1,0 0 0,0 0 1,0 0-1,1-1 0,-1 1 1,-21-6 176,-10 3-180,0 2 0,-37 2 0,53 1 0,1-1 0,0 2 0,-1 0 0,1 0 0,1 1 0,-1 1 0,-13 7 0,27-12-70,1 0 1,-1 0-1,0 0 1,1 0-1,-1 0 1,0 0-1,1 0 1,-1 1-1,0-1 1,1 0-1,-1 0 1,0 0-1,0 1 1,1-1-1,-1 0 1,0 0-1,0 1 1,0-1-1,1 0 1,-1 0-1,0 1 1,0-1-1,0 0 1,0 1-1,0-1 1,1 0-1,-1 0 1,0 1-1,0-1 1,0 0-1,0 1 1,0-1-1,0 0 1,0 1-1,0-1 1,0 0-1,0 1 1,0-1-1,0 0 1,-1 1-1,1-1 1,0 0-1,0 1 1,0-1-1,0 0 1,0 1-1,-1-1 1,1 0-1,0 0 1,0 1-1,-1-1 1,1 0-1,0 0 1,0 0-1,-1 1 1,1-1-1,0 0 1,0 0-1,-1 0 1,1 0-1,0 0 1,-1 1-1,0-1 1,28 5-7671,-9-4 165</inkml:trace>
</inkml:ink>
</file>

<file path=ppt/ink/ink2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33.877"/>
    </inkml:context>
    <inkml:brush xml:id="br0">
      <inkml:brushProperty name="width" value="0.025" units="cm"/>
      <inkml:brushProperty name="height" value="0.025" units="cm"/>
    </inkml:brush>
  </inkml:definitions>
  <inkml:trace contextRef="#ctx0" brushRef="#br0">1 101 13485,'0'0'16591,"1"7"-16478,6 38-140,-7-45 23,0 1 1,1-1 0,-1 0-1,0 0 1,0 1-1,0-1 1,0 0 0,1 0-1,-1 0 1,0 0-1,0 1 1,1-1-1,-1 0 1,0 0 0,0 0-1,1 0 1,-1 0-1,0 0 1,0 0-1,1 0 1,-1 0 0,0 0-1,0 0 1,1 0-1,-1 0 1,0 0 0,0 0-1,1 0 1,-1 0-1,0 0 1,0 0-1,1 0 1,-1 0 0,0 0-1,0 0 1,1 0-1,-1-1 1,0 1-1,0 0 1,1 0 0,-1 0-1,0 0 1,0-1-1,0 1 1,0 0 0,1 0-1,-1 0 1,0-1-1,0 1 1,14-10 40,-5-1 17,0 1 0,0-1 0,11-21 0,-11 19 60,-1 0 0,1 1 1,12-12-1,-33 65 377,5-25-503,5-11-12,0 1 0,0-1 1,0 0-1,0 1 1,1-1-1,0 1 0,0-1 1,0 1-1,1 0 1,0 7-1,19-25-1764,25-41-3096,-18 14-2692,-2 1-5509</inkml:trace>
</inkml:ink>
</file>

<file path=ppt/ink/ink2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34.314"/>
    </inkml:context>
    <inkml:brush xml:id="br0">
      <inkml:brushProperty name="width" value="0.025" units="cm"/>
      <inkml:brushProperty name="height" value="0.025" units="cm"/>
    </inkml:brush>
  </inkml:definitions>
  <inkml:trace contextRef="#ctx0" brushRef="#br0">67 67 15054,'0'0'13159,"-6"9"-12593,-2 1-535,1 1-1,0 0 1,1 0-1,0 0 0,0 1 1,1 0-1,1 0 1,0 0-1,-3 22 1,7-33-34,0-1 0,0 0 0,0 1 0,0-1 1,0 0-1,0 1 0,0-1 0,0 1 0,1-1 1,-1 0-1,0 1 0,0-1 0,1 0 0,-1 1 1,0-1-1,0 0 0,1 1 0,-1-1 0,0 0 1,1 0-1,-1 1 0,0-1 0,1 0 1,-1 0-1,0 0 0,1 0 0,-1 1 0,0-1 1,1 0-1,-1 0 0,1 0 0,-1 0 0,0 0 1,1 0-1,-1 0 0,1 0 0,-1 0 0,0 0 1,1 0-1,-1 0 0,1 0 0,-1-1 1,1 1-1,19-6-88,-10 1 106,0-1 1,-1 1-1,0-2 1,0 1-1,-1-2 1,0 1-1,0-1 1,12-15-1,3-9 92,21-38 0,-21 34-70,-59 115 635,20-49-540,8-18-103,1 1-1,1 0 0,0 0 0,1 0 0,0 1 1,1 0-1,-3 19 0,7-33-53,0 1 0,0-1 0,0 1-1,0-1 1,0 1 0,1-1 0,-1 1 0,0-1 0,0 1 0,1-1 0,-1 1-1,0-1 1,1 0 0,-1 1 0,0-1 0,1 1 0,-1-1 0,0 0 0,1 1-1,-1-1 1,1 0 0,-1 0 0,1 1 0,-1-1 0,1 0 0,-1 0-1,1 0 1,-1 0 0,1 1 0,-1-1 0,1 0 0,-1 0 0,1 0 0,-1 0-1,1 0 1,-1 0 0,1 0 0,-1-1 0,1 1 0,-1 0 0,1 0 0,-1 0-1,1 0 1,-1-1 0,1 1 0,-1 0 0,1 0 0,-1-1 0,27-11-3282,-11-5-3462,-2-3-7313</inkml:trace>
</inkml:ink>
</file>

<file path=ppt/ink/ink2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0:56.651"/>
    </inkml:context>
    <inkml:brush xml:id="br0">
      <inkml:brushProperty name="width" value="0.025" units="cm"/>
      <inkml:brushProperty name="height" value="0.025" units="cm"/>
    </inkml:brush>
  </inkml:definitions>
  <inkml:trace contextRef="#ctx0" brushRef="#br0">125 8 9257,'0'0'1276,"-11"3"-251,-13 0-453,-30 4 1086,19 2 3270,66 10-4095,-2-11-738,0-2-1,0-2 1,0 0-1,0-2 1,1-1-1,47-5 1,-14 2 135,639-62 1147,-670 63-1043,-10 0-1384,-9-1-3103,-24 5-528</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5.946"/>
    </inkml:context>
    <inkml:brush xml:id="br0">
      <inkml:brushProperty name="width" value="0.025" units="cm"/>
      <inkml:brushProperty name="height" value="0.025" units="cm"/>
    </inkml:brush>
  </inkml:definitions>
  <inkml:trace contextRef="#ctx0" brushRef="#br0">1 288 13421,'0'0'14178,"5"-9"-12448,4-7-1192,1 1 1,1 1-1,0 0 0,1 0 1,19-15-1,-26 22-483,14-6-9,-25 42-62,-2-9 56,-14 35 21,21-52-59,0 0-1,0 1 1,1-1 0,-1 0-1,1 1 1,-1-1 0,1 1-1,0-1 1,0 0 0,1 1 0,-1-1-1,2 7 1,3-9-11,-1 0 0,0 1 0,0-2 0,1 1 0,-1 0 0,0-1 0,1 0 0,-1 0 0,1 0 0,-1-1 0,0 1 0,6-2 0,-7 1-112,1 0 1,0-1-1,-1 1 1,0-1-1,1 1 1,-1-1-1,0 0 1,0 0-1,0-1 1,0 1-1,0 0 1,0-1 0,-1 0-1,1 0 1,-1 0-1,0 0 1,0 0-1,0 0 1,0-1-1,0 1 1,-1 0-1,3-8 1,-22 26-457,18-14 590,-1 0 0,1 0 0,-1 0 0,1 0 0,-1-1-1,1 1 1,-1 0 0,1 0 0,0 0 0,0 0 0,-1 0 0,1 0-1,0 0 1,0 0 0,0 0 0,0 0 0,0 0 0,0 0 0,0 1-1,1-1 1,-1-1 0,0 1 0,1 0 0,-1 0 0,0 0-1,1 0 1,-1 0 0,1 0 0,-1 0 0,1 0 0,0-1 0,1 2-1,0-1 17,0 0-1,0 0 1,1 0-1,-1-1 1,0 1-1,1-1 0,-1 0 1,1 0-1,-1 0 1,0 0-1,1 0 1,-1 0-1,4-1 1,4-1 20,1-1 1,0 0 0,-1 0 0,0-1 0,16-9-1,-13 4-126,0-1 0,-1-1 0,0 0 0,-1-1 0,0 0 0,-1-1-1,11-15 1,50-103-809,-53 96 804,-18 34 103,0 36-10,-2 5 169,-10 55 1,7-66 142,1-1 0,2 1-1,0 0 1,4 40 0,-1-67-311,-1 0 1,1 0-1,-1 0 0,1 0 0,0 0 1,0 0-1,0 0 0,0 0 0,0 0 0,0-1 1,1 1-1,-1 0 0,0-1 0,1 1 1,-1-1-1,1 1 0,0-1 0,0 0 0,-1 0 1,1 0-1,0 0 0,0 0 0,0 0 1,0 0-1,0-1 0,0 1 0,0-1 1,0 0-1,0 1 0,3-1 0,-9-19-1101,-9 1 697,-1 1 1,-1 0-1,-21-18 0,-8-9 459,16 16 202,17 17 266,0 0 0,1 0 1,0-1-1,1-1 0,-10-15 1,19 28-525,0 0 0,1-1 0,-1 1 0,0 0 0,0-1 1,0 1-1,0 0 0,0 0 0,0-1 0,0 1 0,0 0 0,1 0 0,-1-1 1,0 1-1,0 0 0,0 0 0,0 0 0,1-1 0,-1 1 0,0 0 1,0 0-1,1 0 0,-1 0 0,0 0 0,0-1 0,1 1 0,-1 0 0,0 0 1,0 0-1,1 0 0,-1 0 0,0 0 0,0 0 0,1 0 0,-1 0 1,0 0-1,1 0 0,-1 0 0,0 0 0,0 0 0,1 0 0,-1 0 1,19 0 151,-14 0-154,22 2-427,1 1 1,-1 1-1,44 12 0,-39-8-758,0-1 0,34 2-1,-33-9-5399,-4-5-4293</inkml:trace>
</inkml:ink>
</file>

<file path=ppt/ink/ink2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0:57.545"/>
    </inkml:context>
    <inkml:brush xml:id="br0">
      <inkml:brushProperty name="width" value="0.025" units="cm"/>
      <inkml:brushProperty name="height" value="0.025" units="cm"/>
    </inkml:brush>
  </inkml:definitions>
  <inkml:trace contextRef="#ctx0" brushRef="#br0">62 0 6374,'0'0'5691,"-9"1"-4148,-3 0-1011,-27 6 1781,39-7-2269,-1 0-1,1 0 1,0 1 0,0-1 0,0 0-1,0 0 1,0 1 0,0-1 0,0 0-1,0 0 1,-1 1 0,1-1 0,0 0-1,0 0 1,0 1 0,0-1 0,0 0-1,0 1 1,1-1 0,-1 0 0,0 0-1,0 1 1,0-1 0,0 0 0,0 0-1,0 1 1,0-1 0,1 0 0,-1 0-1,0 1 1,0-1 0,0 0 0,0 0-1,1 0 1,-1 1 0,0-1 0,0 0-1,1 0 1,-1 0 0,0 0 0,0 1-1,1-1 1,-1 0 0,0 0 0,0 0-1,1 0 1,-1 0 0,0 0 0,0 0-1,1 0 1,-1 0 0,0 0 0,1 0-1,16 8 104,12-2 246,-1-1 0,1-2-1,0-1 1,49-2 0,115-22-369,-62 5-4927,-118 17-2015</inkml:trace>
</inkml:ink>
</file>

<file path=ppt/ink/ink2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45.322"/>
    </inkml:context>
    <inkml:brush xml:id="br0">
      <inkml:brushProperty name="width" value="0.025" units="cm"/>
      <inkml:brushProperty name="height" value="0.025" units="cm"/>
    </inkml:brush>
  </inkml:definitions>
  <inkml:trace contextRef="#ctx0" brushRef="#br0">312 0 7207,'0'0'12983,"-8"1"-11697,6-1-1179,-1 1-1,0-1 1,0 1-1,1-1 1,-1 1-1,0 0 1,1 0-1,-1 0 1,1 0-1,0 1 1,-1-1-1,1 1 1,-4 3-1,2-1 124,1 0 0,0 0 0,0 0 0,1 1 0,-1-1 0,1 1 0,0 0 0,-2 9 0,-20 77 722,5 0 0,3 2 0,-3 102 0,9-89-938,-2 8 57,-22 357 851,34-469-926,0 1 0,1-1 0,-1 1 0,1-1-1,-1 1 1,1-1 0,0 1 0,0-1 0,0 1-1,0-1 1,0 0 0,1 0 0,-1 0 0,1 1 0,0-1-1,-1-1 1,1 1 0,0 0 0,0 0 0,0-1 0,0 1-1,0-1 1,1 1 0,-1-1 0,0 0 0,1 0-1,-1 0 1,1 0 0,-1-1 0,1 1 0,-1-1 0,1 1-1,4-1 1,10 1 22,0 0 0,-1-1-1,34-4 1,-48 4-11,117-25 98,-85 17-96,0 1 1,55-5 0,-62 11 8,1 2 0,-1 1 0,0 1 0,37 10 0,100 37 9,-129-38-54,-11-3 25,2-1 0,-1-2-1,0-1 1,30 3-1,-44-7 44,0-1 1,0 0-1,0-1 0,0 0 0,0-1 0,-1 0 0,1-1 1,0 0-1,-1-1 0,0 0 0,0 0 0,13-8 1,10-9 189,-2-1 0,30-26 1,-52 39-156,0-1 0,-1 0 0,0-1 0,-1 0 0,0 0 1,-1-1-1,0 1 0,8-26 0,1-9 203,8-48 0,-12 37-220,-3 0 0,-2 0 0,-2-1-1,-8-98 1,2 134-59,-1 1 0,-1 0 0,-1 0 0,-1 0 0,0 1 0,-2-1 0,0 2 0,-2-1 0,0 1 0,-14-20 0,14 26 0,0 1 0,-1-1 0,0 2 0,-1-1 0,0 1 0,0 1 0,-1 1 0,-1 0 0,0 0 0,0 1 0,0 1 0,-1 0 0,-29-8 0,-16 3 0,0 4 0,0 1 0,0 4 0,-95 5 0,41 0 0,23-3 0,0-4 0,0-4 0,-101-24 0,154 25 0,11 0 0,-1 2 0,0 2 0,-35-2 0,61 6-127,1-1-1,0 1 1,0 0-1,0 0 1,0 1-1,-1-1 1,1 0-1,0 0 1,0 1-1,0-1 1,0 0-1,0 1 1,0-1-1,0 1 1,0-1-1,0 1 1,0 0-1,0 0 1,0-1-1,0 1 1,0 0-1,0 0 1,1 0 0,-1 0-1,0 0 1,0 1-1,-4 31-8030,5-22-3080</inkml:trace>
</inkml:ink>
</file>

<file path=ppt/ink/ink2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08.863"/>
    </inkml:context>
    <inkml:brush xml:id="br0">
      <inkml:brushProperty name="width" value="0.025" units="cm"/>
      <inkml:brushProperty name="height" value="0.025" units="cm"/>
    </inkml:brush>
  </inkml:definitions>
  <inkml:trace contextRef="#ctx0" brushRef="#br0">4 102 12588,'3'-6'2483,"7"-12"3733,-6 16-2992,-3 10-173,-2 32-2692,-8 39-1,3-39 295,1 42 0,5-82-624,-1 1 1,1-1-1,0 1 0,0-1 0,0 1 0,0-1 0,0 0 0,0 1 0,0-1 0,0 1 1,0-1-1,0 1 0,0-1 0,1 1 0,-1-1 0,0 0 0,0 1 0,0-1 1,1 1-1,-1-1 0,0 0 0,0 1 0,1-1 0,-1 1 0,0-1 0,1 0 0,-1 0 1,0 1-1,1-1 0,-1 0 0,0 0 0,1 1 0,-1-1 0,1 0 0,-1 0 0,0 0 1,1 1-1,0-1 0,18-10 823,16-25 209,-20 17-1042,-1-1 0,-1-1 0,0 0 0,-2 0 0,0-1 0,8-25 0,-22 72-19,1-1 0,1 27 0,1-51 0,0-1 0,1 1 0,-1-1 0,0 1 0,0-1 0,0 0 0,0 1 0,0-1 0,1 1 0,-1-1 0,0 1 0,0-1 0,1 0 0,-1 1 0,0-1 0,1 1 0,-1-1 0,0 0 0,1 0 0,-1 1 0,1-1 0,-1 0 0,0 0 0,1 1 0,-1-1 0,1 0 0,-1 0 0,1 0 0,-1 0 0,1 1 0,-1-1 0,1 0 0,-1 0 0,1 0 0,-1 0 0,1 0 0,-1 0 0,1 0 0,-1-1 0,0 1 0,1 0 0,-1 0 0,1 0 0,-1 0 0,1-1 0,-1 1 0,1-1 0,25-11 0,-9-3 0,-1-2 0,0 0 0,-1 0 0,-1-1 0,0-1 0,19-37 0,-27 46 0,-6 10 0,0 0 0,0 0 0,0 0 0,0 0 0,0 0 0,0 0 0,0 1 0,-1-1 0,1 0 0,0 0 0,0 0 0,0 0 0,0 0 0,0 0 0,0 1 0,0-1 0,0 0 0,0 0 0,0 0 0,0 0 0,0 0 0,0 1 0,0-1 0,0 0 0,0 0 0,0 0 0,1 0 0,-1 0 0,0 0 0,0 1 0,0-1 0,0 0 0,0 0 0,0 0 0,0 0 0,0 0 0,0 0 0,0 0 0,1 0 0,-1 0 0,0 1 0,0-1 0,0 0 0,0 0 0,0 0 0,0 0 0,1 0 0,-1 0 0,0 0 0,0 0 0,0 0 0,0 0 0,0 0 0,0 0 0,1 0 0,-1 0 0,0 0 0,0 0 0,0 0 0,0 0 0,0 0 0,1 0 0,-1 0 0,0 0 0,0 0 0,0 0 0,0-1 0,0 1 0,0 0 0,3 23 0,-2 28 0,-1-34 0,-1-13 0,1 0 0,0 0 0,0 0 0,0 0 0,0 0 0,1 0 0,1 7 0,-1-10 0,0 0 0,-1 0 0,1-1 0,0 1 0,-1 0 0,1 0 0,0 0 0,0-1 0,-1 1 0,1 0 0,0-1 0,0 1 0,0-1 0,0 1 0,0-1 0,0 1 0,0-1 0,0 0 0,0 0 0,0 1 0,0-1 0,1 0 0,-1 0 0,0 0 0,0 0 0,0 0 0,0 0 0,0-1 0,0 1 0,0 0 0,0 0 0,0-1 0,2 0 0,3-1 0,-1-1 0,1 1 0,-1-1 0,0 0 0,0-1 0,0 1 0,-1-1 0,1 0 0,-1 0 0,0 0 0,0-1 0,0 1 0,0-1 0,3-6 0,2-3 0,-1-1 0,0 0 0,10-29 0,-39 121 0,20-76 0,1 0 0,-1 0 0,1 1 0,-1-1 0,1 0 0,-1 1 0,1-1 0,0 1 0,0-1 0,0 0 0,0 1 0,0-1 0,0 1 0,0-1 0,0 1 0,0-1 0,1 0 0,-1 1 0,0-1 0,2 3 0,-1-4 0,0 1 0,-1-1 0,1 1 0,0 0 0,0-1 0,0 0 0,0 1 0,0-1 0,0 1 0,0-1 0,0 0 0,0 0 0,0 0 0,0 0 0,0 0 0,0 0 0,0 0 0,0 0 0,0 0 0,0 0 0,2-1 0,8-2 0,1 0 0,-1-1 0,20-10 0,-21 9 0,7-3 0,-8 3 0,0 1 0,0 0 0,0 1 0,0-1 0,1 2 0,0-1 0,-1 1 0,1 1 0,15-1 0,-23 3 0,-1 0 0,0-1 0,1 1 0,-1 0 0,0 0 0,1 0 0,-1 0 0,0 1 0,0-1 0,0 0 0,0 0 0,0 1 0,0-1 0,0 1 0,-1-1 0,1 1 0,0-1 0,0 3 0,13 17 0,-14-21 0,1 0 0,0 0 0,0 0 0,-1 0 0,1 0 0,0 0 0,-1 0 0,1 0 0,0 0 0,0-1 0,-1 1 0,1 0 0,0 0 0,-1-1 0,1 1 0,0 0 0,-1-1 0,1 1 0,0-1 0,-1 1 0,1-1 0,-1 1 0,1-1 0,-1 1 0,1-1 0,-1 1 0,1-1 0,-1 0 0,0 1 0,1-1 0,-1 0 0,0 1 0,1-1 0,-1 0 0,4-8 0,1 1 0,-2 0 0,1-1 0,-1 1 0,-1-1 0,1 0 0,1-15 0,2-8 0,-4 31-1,1 0-1,-1 0 1,1 0-1,-1 0 1,1 0 0,-1 1-1,1-1 1,0 1 0,-1 0-1,1 0 1,0 0-1,-1 0 1,1 0 0,4 1-1,4-1-527,13-2-3197,2-6-4458</inkml:trace>
</inkml:ink>
</file>

<file path=ppt/ink/ink2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09.972"/>
    </inkml:context>
    <inkml:brush xml:id="br0">
      <inkml:brushProperty name="width" value="0.025" units="cm"/>
      <inkml:brushProperty name="height" value="0.025" units="cm"/>
    </inkml:brush>
  </inkml:definitions>
  <inkml:trace contextRef="#ctx0" brushRef="#br0">83 214 8680,'10'-13'54,"15"-20"2173,12-19 4010,52-53 1,-89 105-6090,0-1 0,1 0 1,-1 0-1,1 1 0,-1-1 1,1 1-1,-1-1 0,1 0 1,0 1-1,-1-1 0,1 1 1,0-1-1,-1 1 0,1-1 1,0 1-1,0 0 0,-1-1 1,1 1-1,0 0 0,0 0 1,0-1-1,-1 1 0,1 0 1,0 0-1,1 0 0,-6 19 1285,-20 32-642,-91 119 56,-3 5-189,150-203-1058,7-21-419,-1-3-1,-3 0 1,53-109-1,-72 139 1141,-16 22-313,0 0 0,1 0 1,-1 0-1,1 0 0,-1 0 0,0 0 0,1 1 0,-1-1 0,0 0 0,0 0 1,1 1-1,-1-1 0,0 0 0,0 0 0,1 1 0,-1-1 0,0 0 0,0 1 0,0-1 1,1 0-1,-1 1 0,0-1 0,0 0 0,0 1 0,0-1 0,0 0 0,0 1 0,0-1 1,0 0-1,0 1 0,0-1 0,0 0 0,0 1 0,0-1 0,0 1 0,0-1 1,-2 60 481,1-46-369,-2 22 398,-14 61-1,10-66 128,1 1-1,-3 57 1,-12-97-150,-10-16-869,0-2-1,-28-30 0,59 55 384,0 1-1,0 0 0,-1 0 0,1 0 1,0 0-1,0 0 0,0-1 1,0 1-1,0 0 0,0 0 0,0 0 1,-1 0-1,1-1 0,0 1 0,0 0 1,0 0-1,0 0 0,0-1 1,0 1-1,0 0 0,0 0 0,0 0 1,0 0-1,0-1 0,0 1 1,0 0-1,0 0 0,0 0 0,0-1 1,1 1-1,-1 0 0,0 0 1,0 0-1,0 0 0,0-1 0,0 1 1,0 0-1,0 0 0,0 0 1,1 0-1,-1 0 0,0-1 0,0 1 1,0 0-1,0 0 0,1 0 0,-1 0 1,0 0-1,16-5 251,28 1-31,-34 3-148,-9 1-86,35-3-88,42-10-1,-23-5-2639,-48 14 1545,-1 1 0,1-1 0,-1 0 1,0 0-1,8-7 0,6-13-5688</inkml:trace>
</inkml:ink>
</file>

<file path=ppt/ink/ink2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0.360"/>
    </inkml:context>
    <inkml:brush xml:id="br0">
      <inkml:brushProperty name="width" value="0.025" units="cm"/>
      <inkml:brushProperty name="height" value="0.025" units="cm"/>
    </inkml:brush>
  </inkml:definitions>
  <inkml:trace contextRef="#ctx0" brushRef="#br0">83 0 14478,'0'0'6699,"-3"12"-4473,-7 23-753,1-2 400,0 1-1,2 0 1,-3 48 0,10-81-1867,0 0 0,1 0 0,-1 0 0,0 0 0,1 0 0,-1 0 0,1 0 0,-1 0 0,1 0 0,-1 0 0,1-1 0,0 1 0,0 0 0,-1 0 1,1-1-1,0 1 0,0 0 0,0-1 0,0 1 0,0-1 0,0 1 0,0-1 0,0 1 0,0-1 0,0 0 0,0 1 0,0-1 0,0 0 0,0 0 0,0 0 0,0 0 1,0 0-1,0 0 0,0 0 0,0 0 0,1 0 0,-1-1 0,0 1 0,1-1 0,59-12-117,-41 8-175,-16 3 261,1 1 0,0 1 0,0-1 0,0 1 0,0 0 0,0 0 0,0 0 0,0 0 1,0 1-1,-1 0 0,7 2 0,-9-2 21,0 0 0,-1 1 0,1-1 0,0 1 0,0-1 0,-1 1 0,1 0 1,-1-1-1,0 1 0,1 0 0,-1 0 0,0 0 0,0 0 0,0 0 0,0 0 0,-1 0 1,1 1-1,0-1 0,-1 0 0,0 0 0,1 1 0,-1-1 0,0 0 0,0 1 0,-1 3 0,1-1 26,-1-1 0,0 1 0,0-1-1,-1 1 1,1-1 0,-1 0 0,0 0-1,0 0 1,-1 0 0,1 0 0,-1 0-1,0 0 1,1-1 0,-2 0 0,1 1-1,0-1 1,-1 0 0,1 0 0,-1-1-1,0 1 1,0-1 0,0 0-1,-7 2 1,4 0 12,0-1-1,-1 0 0,1 0 1,-1-1-1,0 0 0,0-1 1,0 1-1,0-1 1,0-1-1,0 0 0,0 0 1,-16-3-1,20 2-89,0-2-1,0 1 1,0 0 0,0-1 0,1 1-1,-1-1 1,1 0 0,0-1-1,0 1 1,-3-4 0,-5-17-748,11 23 765,0 0 0,0 1 1,0-1-1,1 0 0,-1 0 1,0 1-1,0-1 0,1 0 1,-1 0-1,0 1 0,1-1 0,-1 0 1,0 1-1,1-1 0,-1 1 1,1-1-1,-1 0 0,1 1 1,0-1-1,-1 1 0,1 0 1,-1-1-1,1 1 0,0-1 1,-1 1-1,1 0 0,0-1 1,0 1-1,0 0 0,74-22-11300,-44 12 5083</inkml:trace>
</inkml:ink>
</file>

<file path=ppt/ink/ink2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0.716"/>
    </inkml:context>
    <inkml:brush xml:id="br0">
      <inkml:brushProperty name="width" value="0.025" units="cm"/>
      <inkml:brushProperty name="height" value="0.025" units="cm"/>
    </inkml:brush>
  </inkml:definitions>
  <inkml:trace contextRef="#ctx0" brushRef="#br0">21 0 13741,'0'0'17462,"0"11"-16512,-9 59-556,5-50-357,1 0 0,0 1-1,2-1 1,0 1-1,4 38 1,-2-58-45,0 1 0,0 0 1,0 0-1,0-1 0,0 1 0,0 0 0,0-1 1,1 1-1,-1-1 0,0 0 0,1 1 0,-1-1 1,1 0-1,0 0 0,-1 0 0,1 0 0,0 0 1,0 0-1,-1-1 0,1 1 0,0-1 0,0 1 0,0-1 1,0 0-1,0 1 0,0-1 0,0 0 0,0 0 1,0 0-1,0-1 0,0 1 0,3-1 0,5-1-41,0 0-1,-1 0 0,1-1 0,17-7 0,-26 10 48,-1 0-1,1-1 1,-1 1 0,1 0 0,-1 0 0,1-1-1,-1 1 1,1 0 0,-1 0 0,1 0-1,-1 0 1,1 0 0,0 0 0,-1 0 0,1 0-1,-1 0 1,1 0 0,0 0 0,-1 0-1,1 1 1,-1-1 0,1 0 0,-1 0 0,1 0-1,-1 1 1,1-1 0,-1 0 0,1 1-1,-1-1 1,1 0 0,-1 1 0,0-1 0,1 1-1,-1-1 1,0 1 0,1-1 0,-1 1-1,0-1 1,1 1 0,-1-1 0,0 2 0,6 31 1004,-5-29-1062,-1-1-1,0 1 1,1-1-1,-1 1 0,1-1 1,0 1-1,0-1 1,3 6-1,-4-8-15,1-1-1,-1 0 0,0 1 1,1-1-1,-1 0 1,0 0-1,1 1 1,-1-1-1,1 0 1,-1 0-1,0 1 0,1-1 1,-1 0-1,1 0 1,-1 0-1,1 0 1,-1 0-1,0 0 1,1 0-1,-1 0 0,1 0 1,-1 0-1,1 0 1,-1 0-1,1 0 1,-1 0-1,1 0 1,20-14-3975,-6-2-1629,2-2-2514</inkml:trace>
</inkml:ink>
</file>

<file path=ppt/ink/ink2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1.418"/>
    </inkml:context>
    <inkml:brush xml:id="br0">
      <inkml:brushProperty name="width" value="0.025" units="cm"/>
      <inkml:brushProperty name="height" value="0.025" units="cm"/>
    </inkml:brush>
  </inkml:definitions>
  <inkml:trace contextRef="#ctx0" brushRef="#br0">11 83 14157,'0'0'10362,"-2"4"-10164,1-2-21,-1 1 0,1-1 1,0 1-1,1-1 1,-1 1-1,0 0 0,1 0 1,-1-1-1,1 1 1,0 4-1,0-6-128,0 0 1,1 0-1,-1 0 1,0 0-1,1 0 1,-1-1-1,1 1 1,-1 0-1,1 0 1,0 0-1,-1 0 1,1-1-1,0 1 1,0 0-1,-1-1 1,1 1-1,0-1 1,0 1-1,0-1 1,0 1-1,0-1 1,0 1-1,0-1 1,0 0-1,0 1 1,0-1-1,0 0 1,0 0-1,0 0 1,0 0-1,0 0 1,0 0-1,0 0 1,1-1-1,5 1-17,0-1 0,0 0 0,0 0-1,0-1 1,0 0 0,-1 0 0,1-1 0,-1 0-1,0 0 1,1 0 0,-1-1 0,-1 0-1,1 0 1,-1-1 0,8-7 0,41-26 46,-54 39-68,1 1-1,0 0 0,-1-1 0,1 1 0,-1 0 0,0 0 0,0 0 1,1-1-1,-1 1 0,0 0 0,-1 0 0,1 0 0,-1 2 1,-8 42 1155,6-36-1039,0-1 0,1 1 0,1 0 0,0 0 0,0 1 0,1-1-1,1 19 1,1-25-114,-1 0 1,1 0-1,0 0 0,0-1 0,0 1 0,0-1 0,1 1 0,-1-1 1,1 0-1,0 0 0,0 0 0,6 4 0,-6-5-20,0 1 0,1 0-1,-1 0 1,0 0 0,0 1 0,-1-1 0,1 1-1,-1 0 1,0-1 0,0 1 0,0 0-1,0 0 1,1 5 0,-2-6 29,-1-1 1,0 1-1,1 0 0,-1-1 1,0 1-1,0-1 0,-1 1 1,1 0-1,0-1 1,-1 1-1,0-1 0,1 1 1,-1-1-1,0 1 0,0-1 1,-1 0-1,1 1 0,0-1 1,-1 0-1,1 0 0,-1 0 1,0 0-1,0 0 0,0 0 1,0 0-1,0-1 1,0 1-1,0-1 0,0 0 1,-1 1-1,1-1 0,-1 0 1,1 0-1,-1-1 0,1 1 1,-1 0-1,1-1 0,-1 0 1,0 1-1,1-1 1,-1 0-1,-3-1 0,5 1-10,0-1 0,1 1-1,-1-1 1,0 0 0,1 1-1,-1-1 1,1 0 0,-1 0 0,1 1-1,-1-1 1,1 0 0,0 0 0,-1 0-1,1 1 1,0-1 0,0 0-1,-1 0 1,1 0 0,0 0 0,0 0-1,0 0 1,0 1 0,0-1-1,0 0 1,0 0 0,1 0 0,-1 0-1,0 0 1,0 0 0,1 1-1,0-3 1,10-29 164,8 2-175,1 1 0,1 2 0,29-30 0,35-46 0,-27 11 0,-58 159 0,5-26-515,-5-40 473,0 0 0,0 0 0,0 0 0,0-1 0,0 1 0,0 0-1,0 0 1,0-1 0,1 1 0,-1 0 0,0 0 0,0-1 0,1 1 0,-1 0 0,1-1 0,-1 1 0,0 0 0,1-1 0,-1 1 0,1-1 0,0 1 0,-1-1 0,1 1 0,-1-1 0,1 1-1,0-1 1,-1 1 0,1-1 0,0 0 0,-1 1 0,1-1 0,0 0 0,0 0 0,0 0 0,-1 0 0,1 0 0,0 1 0,0-1 0,-1 0 0,1-1 0,0 1 0,0 0 0,-1 0 0,1 0-1,0 0 1,0-1 0,-1 1 0,1 0 0,0 0 0,-1-1 0,1 1 0,1-1 0,1-18-11729,-3 2 1014</inkml:trace>
</inkml:ink>
</file>

<file path=ppt/ink/ink2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1.775"/>
    </inkml:context>
    <inkml:brush xml:id="br0">
      <inkml:brushProperty name="width" value="0.025" units="cm"/>
      <inkml:brushProperty name="height" value="0.025" units="cm"/>
    </inkml:brush>
  </inkml:definitions>
  <inkml:trace contextRef="#ctx0" brushRef="#br0">0 0 14862,'0'0'17489,"54"11"-20052,-33 3-1409,-4-1-1249,-4 1-576</inkml:trace>
</inkml:ink>
</file>

<file path=ppt/ink/ink2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2.099"/>
    </inkml:context>
    <inkml:brush xml:id="br0">
      <inkml:brushProperty name="width" value="0.025" units="cm"/>
      <inkml:brushProperty name="height" value="0.025" units="cm"/>
    </inkml:brush>
  </inkml:definitions>
  <inkml:trace contextRef="#ctx0" brushRef="#br0">30 126 10474,'0'0'9652,"0"11"-6636,3 104 1575,3-30-4324,0 19 3512,-6-104-3769,0 0 0,0 0-1,0 0 1,0 1 0,0-1-1,0 0 1,0 0-1,0 0 1,0 1 0,0-1-1,0 0 1,0 0 0,-1 0-1,1 0 1,0 1-1,0-1 1,0 0 0,0 0-1,0 0 1,-1 0 0,1 0-1,0 0 1,0 1-1,0-1 1,0 0 0,-1 0-1,1 0 1,0 0 0,0 0-1,0 0 1,-1 0 0,1 0-1,0 0 1,0 0-1,0 0 1,-1 0 0,1 0-1,0 0 1,0 0 0,0 0-1,-1 0 1,1 0-1,0 0 1,0 0 0,0 0-1,-1 0 1,1 0 0,0 0-1,0-1 1,0 1-1,0 0 1,-1 0 0,1 0-1,0 0 1,0 0 0,0-1-1,0 1 1,0 0-1,0 0 1,-1 0 0,1 0-1,0-1 1,0 1 0,0 0-1,0 0 1,0 0 0,0-1-1,0 1 1,0 0-1,-11-13 305,7 6-331,1-1-1,0 1 1,0-1-1,0 0 1,1 0-1,0 0 1,0 0-1,1 0 1,0 0 0,1-1-1,0 1 1,0 0-1,1 0 1,2-12-1,1 5-170,0 0 0,2 0-1,0 0 1,1 0 0,0 1-1,14-19 1,55-94-13836,-53 80 6150</inkml:trace>
</inkml:ink>
</file>

<file path=ppt/ink/ink2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2.441"/>
    </inkml:context>
    <inkml:brush xml:id="br0">
      <inkml:brushProperty name="width" value="0.025" units="cm"/>
      <inkml:brushProperty name="height" value="0.025" units="cm"/>
    </inkml:brush>
  </inkml:definitions>
  <inkml:trace contextRef="#ctx0" brushRef="#br0">51 1 14350,'0'0'13959,"-4"13"-12528,-10 43-674,3 0 0,2 1-1,-2 106 1,10-162-757,1 0 0,0 1 0,0-1 0,0 0 0,0 0 0,0 1 0,0-1 0,0 0 0,0 0 0,0 1 0,1-1 0,-1 0 0,0 0 0,1 1 0,-1-1 0,1 0 0,-1 0 0,1 0 0,0 0 0,-1 0 0,1 0 0,0 0 0,0 0 0,0 0 0,0 0 0,0-1 0,0 1 0,0 0 0,0-1 0,0 1 0,0 0 0,0-1 0,0 1 0,1-1 0,-1 0 0,0 1 0,0-1 0,1 0 0,-1 0 0,0 0 0,0 0 0,1 0 0,-1 0 0,0 0 0,0 0 0,1 0 0,0-1 0,4-1 0,-1 1 0,0-1 0,0-1 0,0 1 0,0-1 0,0 0 0,0 0 0,-1 0 0,8-7 0,5-8-36,-1-1 1,0 0-1,-2-1 1,0-1-1,-1-1 0,-1 0 1,-1 0-1,-1-1 1,-1 0-1,-2-1 1,10-43-1,-26 84-17800,-2 3 10571</inkml:trace>
  <inkml:trace contextRef="#ctx0" brushRef="#br0" timeOffset="1">174 208 9225,'0'0'8584,"-6"59"-5253,6-42-352,0-1-353,9-2-512,0-1-897,3-1-896,2 0-225,2-3-448,-1 0-1442,2-4-320,-3-5-2531,-5 0-2465</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6.477"/>
    </inkml:context>
    <inkml:brush xml:id="br0">
      <inkml:brushProperty name="width" value="0.025" units="cm"/>
      <inkml:brushProperty name="height" value="0.025" units="cm"/>
    </inkml:brush>
  </inkml:definitions>
  <inkml:trace contextRef="#ctx0" brushRef="#br0">4 50 19635,'-4'0'11306,"22"-5"-10281,8-3-801,6 1-256,11 0-1185,-3-1-2050,4 0-2402,-6 1-2467</inkml:trace>
</inkml:ink>
</file>

<file path=ppt/ink/ink2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3.051"/>
    </inkml:context>
    <inkml:brush xml:id="br0">
      <inkml:brushProperty name="width" value="0.025" units="cm"/>
      <inkml:brushProperty name="height" value="0.025" units="cm"/>
    </inkml:brush>
  </inkml:definitions>
  <inkml:trace contextRef="#ctx0" brushRef="#br0">1 311 20531,'0'0'10981,"7"1"-10794,1 0-145,-2 1 43,1-1-1,-1-1 1,1 1 0,0-1 0,-1 0-1,10-2 1,-14 2-72,-1 0 0,1-1 1,0 1-1,-1-1 0,1 0 0,-1 0 0,1 1 0,-1-1 0,1 0 0,-1 0 0,0-1 1,1 1-1,-1 0 0,0 0 0,0 0 0,0-1 0,0 1 0,0-1 0,0 1 1,0-1-1,0 1 0,-1-1 0,1 1 0,-1-1 0,1 0 0,-1 1 0,1-1 0,-1 0 1,0 0-1,0 1 0,0-1 0,0-3 0,0 4-13,0 1 0,0-1 0,0 1 0,0-1 0,1 0 0,-1 0 0,0 1 0,-1-1 0,1 0 0,0 1 0,0-1 0,0 0 0,0 1 0,0-1 0,-1 0 0,1 1 0,0-1 0,0 1 0,-1-1 0,1 0 0,-1 1 0,1-1 0,0 1 0,-1-1 0,1 1 0,-1-1 0,1 1 0,-1 0 0,-1-1 0,-14 10 0,-13 31 0,25-32 0,2 0 0,-1 0 0,1 1 0,0-1 0,1 1 0,-1-1 0,2 1 0,-1-1 0,2 1 0,0 9 0,-1-16 0,0 0 0,1 0 0,-1 0 0,1 0 0,0 0 0,-1 0 0,1 0 0,0-1 0,0 1 0,0 0 0,0 0 0,0-1 0,1 1 0,-1-1 0,0 1 0,1-1 0,-1 0 0,1 1 0,2 0 0,-2-1 0,1 0 0,0-1 0,-1 1 0,1-1 0,0 1 0,-1-1 0,1 0 0,0 0 0,-1 0 0,1-1 0,0 1 0,-1-1 0,1 1 0,0-1 0,-1 0 0,1 0 0,-1 0 0,4-3 0,1 0 0,-1 0 0,1 0 0,-1-1 0,-1 0 0,1 0 0,-1 0 0,0-1 0,0 0 0,0 0 0,6-12 0,1-2 0,-2-1 0,11-26 0,-26 69 0,2 0 0,0 0 0,1 22 0,2-43 0,0 0 0,0-1 0,0 1 0,0 0 0,0 0 0,0 0 0,1-1 0,-1 1 0,0 0 0,0 0 0,1-1 0,-1 1 0,0 0 0,1 0 0,-1-1 0,1 1 0,-1 0 0,1-1 0,-1 1 0,1-1 0,-1 1 0,1-1 0,-1 1 0,1-1 0,0 1 0,-1-1 0,1 1 0,0-1 0,0 0 0,-1 0 0,1 1 0,0-1 0,0 0 0,-1 0 0,1 0 0,0 0 0,0 1 0,0-1 0,-1 0 0,1-1 0,0 1 0,0 0 0,-1 0 0,3-1 0,0 1 0,0-1 0,1 0 0,-1 0 0,0-1 0,0 1 0,0-1 0,0 1 0,0-1 0,5-4 0,7-9 0,-1-1 0,0-1 0,-1 0 0,-1-1 0,-1-1 0,0 0 0,-1 0 0,7-22 0,7-25 0,17-75 0,-39 247 0,-2-92 0,1 155 0,0-148 0,2 0 0,0-1 0,2 0 0,0 1 0,1-2 0,10 22 0,-13-37 0,-4-14 0,-9-18 0,-55-70-946,32 52 74,-27-54-1,59 100 873,1-1 0,-1 0 0,0 1 0,1-1 0,-1 0-1,1 0 1,-1 1 0,1-1 0,0 0 0,-1 0 0,1 0-1,0 0 1,0 1 0,-1-1 0,1 0 0,0 0 0,0 0-1,0 0 1,0 0 0,0 0 0,0 0 0,0 1 0,0-1-1,1 0 1,-1 0 0,0 0 0,0 0 0,1 0-1,-1 1 1,1-1 0,-1 0 0,1 0 0,-1 1 0,1-1-1,0-1 1,32-1-271,-20 4-65,40-2-6700,-30-1-177</inkml:trace>
</inkml:ink>
</file>

<file path=ppt/ink/ink2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3.427"/>
    </inkml:context>
    <inkml:brush xml:id="br0">
      <inkml:brushProperty name="width" value="0.025" units="cm"/>
      <inkml:brushProperty name="height" value="0.025" units="cm"/>
    </inkml:brush>
  </inkml:definitions>
  <inkml:trace contextRef="#ctx0" brushRef="#br0">0 1 17040,'0'0'10762</inkml:trace>
</inkml:ink>
</file>

<file path=ppt/ink/ink2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4.549"/>
    </inkml:context>
    <inkml:brush xml:id="br0">
      <inkml:brushProperty name="width" value="0.025" units="cm"/>
      <inkml:brushProperty name="height" value="0.025" units="cm"/>
    </inkml:brush>
  </inkml:definitions>
  <inkml:trace contextRef="#ctx0" brushRef="#br0">1 121 16111,'0'0'6679,"6"-9"-5179,20-28-176,-25 36-1264,0 0 1,-1 0-1,1 0 1,0 0 0,-1 0-1,1 0 1,0 1 0,0-1-1,0 0 1,0 0-1,0 1 1,0-1 0,0 1-1,0-1 1,0 1 0,0-1-1,0 1 1,0-1-1,0 1 1,1 0 0,-1 0-1,0 0 1,0 0 0,2 0-1,-2 0-39,0 1-1,0 0 0,0 0 1,0-1-1,0 1 0,0 0 1,-1 0-1,1 0 0,0 0 1,-1 0-1,1 0 0,-1 0 1,1 0-1,-1 1 0,0-1 1,1 0-1,-1 0 0,0 3 1,3 52 377,-15 52 585,12-107-954,0 0 1,0 0 0,0 0 0,0 0 0,1 0-1,-1 0 1,0 0 0,0 0 0,1 0 0,-1 0-1,0-1 1,1 1 0,-1 0 0,1 0 0,-1 0-1,1-1 1,0 1 0,-1 0 0,1 0 0,0-1-1,-1 1 1,1-1 0,0 1 0,0-1-1,0 1 1,1 0 0,31 2 936,-25-4-701,1-1-1,0 0 1,-1 0-1,1-1 1,12-5 0,-4-2-196,0-1 0,0 0 1,-1-1-1,0-1 1,23-24-1,-33 30-63,0 0 1,0 0-1,-1 0 1,1-1-1,-1 0 0,-1 0 1,0 0-1,0 0 1,-1-1-1,0 1 0,0-1 1,-1 0-1,0 0 1,1-15-1,-3 23-6,0 0 0,0 0 0,0 0 0,-1 0 0,1 0 0,0 0 0,0 0 0,-1 0 0,1 0 0,-1 0 0,1 0 0,-1 1 0,1-1 0,-1 0 0,0 0 0,1 0 0,-1 1 0,0-1 0,0 0 0,1 1 0,-1-1 0,0 1 0,0-1 0,0 1 0,0-1 0,0 1 0,0 0 0,1-1 0,-1 1 0,0 0 0,0 0 0,0 0 0,0 0 0,0 0 0,0 0 0,0 0 0,0 0 0,0 0 0,0 0 0,0 0 0,0 1 0,0-1 0,0 0 0,0 1 0,0-1 0,0 0 0,-1 2 0,-2-1 0,1 0 0,-1 1 0,0-1 0,1 1 0,-1 0 0,1 0 0,0 0 0,0 0 0,0 1 0,0-1 0,-5 6 0,7-7-79,0 0 0,0 0 0,1 0 1,-1 1-1,0-1 0,1 0 0,-1 0 0,1 0 0,-1 1 0,1-1 0,0 0 1,-1 1-1,1-1 0,0 0 0,0 1 0,0-1 0,0 0 0,0 0 0,0 1 1,0-1-1,1 0 0,-1 1 0,0-1 0,1 0 0,-1 1 0,1-1 0,0 2 1,1-2-263,0 1 1,0-1 0,0 0 0,0 1 0,0-1 0,0 0 0,0 0 0,0-1 0,0 1-1,0 0 1,1-1 0,-1 1 0,0-1 0,4 0 0,11 1-2095,1-1 0,-1-1 0,21-4 0,-36 5 2258,45-11-7820,-25 4 6539,1 3 8281,-21 10 1817,-3 21-5429,-6 4-439,6-26-2381,-1 1 0,0 0 0,1-1 0,0 1 0,1 0 0,-1 0 1,1 0-1,0 0 0,0 0 0,2 7 0,-1-12-355,0 0 0,0 0 0,0 0 0,0-1 0,0 1 0,0 0 0,0 0 0,0-1 0,0 1 0,0-1 0,1 1 0,-1-1 0,0 1 0,0-1 0,0 0 0,1 0 0,-1 0 0,0 1 0,1-1 0,-1 0 0,0-1 0,2 1 0,31-4 54,-16 0-87,0-2 1,-1 0-1,0-2 0,0 1 1,28-20-1,-29 17-4,1 1 1,0 0-1,0 1 0,1 1 1,25-7-1,-42 14 1,0 0 0,0 0 0,1 0 0,-1 0 0,0 0 0,0 0 0,0 1 0,0-1 0,1 0 0,-1 1 0,0-1 0,0 1 0,0-1 0,0 1 0,0-1 0,0 1 0,0 0 0,0 0 0,0-1 0,0 1 0,-1 0 0,1 0 0,0 0 0,0 0 0,-1 0 0,1 0 0,-1 0 0,1 0 0,-1 0 0,1 0 0,-1 1 0,0-1 0,1 0 0,-1 0 0,0 0 0,0 0 0,0 1 0,0-1 0,0 0 0,0 1 0,0 67 0,-2-45 0,2-24 0,0 1 0,0 0 0,0-1 0,0 1 0,0 0 0,0-1 0,0 1 0,0 0 0,0-1 0,0 1 0,0 0 0,0-1 0,1 1 0,-1-1 0,0 1 0,0 0 0,1-1 0,-1 1 0,1-1 0,-1 1 0,0 0 0,1-1 0,-1 1 0,1-1 0,-1 0 0,1 1 0,-1-1 0,1 1 0,-1-1 0,1 0 0,0 1 0,-1-1 0,1 0 0,0 0 0,-1 1 0,1-1 0,0 0 0,-1 0 0,1 0 0,0 0 0,-1 0 0,1 0 0,0 0 0,-1 0 0,1 0 0,0 0 0,-1 0 0,1-1 0,0 1 0,-1 0 0,1 0 0,-1-1 0,1 1 0,0 0 0,-1-1 0,1 0 0,42-26 0,-34 20 0,17-12 0,38-23 0,-59 39 0,0 0 0,0 1 0,0-1 0,1 1 0,-1 1 0,1-1 0,-1 1 0,1 0 0,0 0 0,7 0 0,-11 3 0,0-1 0,0 1 0,0 0 0,0 0 0,-1 0 0,1 0 0,-1 0 0,1 0 0,-1 0 0,0 1 0,0-1 0,0 0 0,0 1 0,0-1 0,-1 1 0,1 2 0,14 27 0,-12-30 0,-1-1 0,0 1 0,1-1 0,-1 0 0,1 1 0,-1-1 0,1-1 0,-1 1 0,1 0 0,0-1 0,0 1 0,-1-1 0,1 0 0,0 0 0,0 0 0,-1 0 0,1 0 0,0 0 0,-1-1 0,1 0 0,0 1 0,2-2 0,57-24 0,-62 25 0,29-15-101,-20 10-24,0 1 0,0 0-1,0 0 1,1 0 0,0 1 0,0 1 0,0 0-1,16-3 1,-25 10-205,0-1-1,-1 1 1,0 0-1,1-1 1,-1 1 0,-1-1-1,1 1 1,-1-1-1,-1 7 1,-9 22-7320,10-21 422</inkml:trace>
</inkml:ink>
</file>

<file path=ppt/ink/ink2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4.904"/>
    </inkml:context>
    <inkml:brush xml:id="br0">
      <inkml:brushProperty name="width" value="0.025" units="cm"/>
      <inkml:brushProperty name="height" value="0.025" units="cm"/>
    </inkml:brush>
  </inkml:definitions>
  <inkml:trace contextRef="#ctx0" brushRef="#br0">64 0 19154,'0'0'7559,"-41"74"-5893,31-42-449,3 0-384,4 0-353,1-5-288,2-2-128,0-7-31,2-7-1,5-7-353,5-4-447,-3 0-770,1-8-1345,-3-8-1377,-3-9-2242</inkml:trace>
</inkml:ink>
</file>

<file path=ppt/ink/ink2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5.245"/>
    </inkml:context>
    <inkml:brush xml:id="br0">
      <inkml:brushProperty name="width" value="0.025" units="cm"/>
      <inkml:brushProperty name="height" value="0.025" units="cm"/>
    </inkml:brush>
  </inkml:definitions>
  <inkml:trace contextRef="#ctx0" brushRef="#br0">11 18 14414,'0'0'10666,"54"0"-8072,-25-1-960,3-4-705,-4 2-705,1 0-160,-5 1-32,-5 1-96,-4 1-737,-4 0-1153,-6-2-2370</inkml:trace>
  <inkml:trace contextRef="#ctx0" brushRef="#br0" timeOffset="1">0 170 17457,'0'0'9705,"80"8"-8392,-45-18-769,1 1-479,-3 0-33,-6 2-513,-8 5-1377,-5 2-128,-10 0-2338</inkml:trace>
</inkml:ink>
</file>

<file path=ppt/ink/ink2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5.630"/>
    </inkml:context>
    <inkml:brush xml:id="br0">
      <inkml:brushProperty name="width" value="0.025" units="cm"/>
      <inkml:brushProperty name="height" value="0.025" units="cm"/>
    </inkml:brush>
  </inkml:definitions>
  <inkml:trace contextRef="#ctx0" brushRef="#br0">1 101 11082,'0'0'14078,"8"5"-13149,-4-2-901,0 0 0,1-1 1,-1 0-1,1 0 0,0 0 1,0 0-1,-1-1 0,1 1 1,0-1-1,0-1 0,0 1 0,0-1 1,0 1-1,0-1 0,0-1 1,1 1-1,-1-1 0,0 0 1,-1 0-1,1-1 0,0 1 1,5-3-1,17-6-2387,0-2 0,36-22 0,-25 12-3954,3-1 7957,-42 33 4368,-8 20-3059,5-15 159,3-14-3016,1-1 1,0 1-1,0 0 0,0 0 0,0-1 1,0 1-1,0 0 0,0-1 1,0 1-1,0 0 0,1 0 1,-1-1-1,0 1 0,0 0 1,1-1-1,-1 1 0,0-1 0,1 1 1,-1 0-1,1-1 0,-1 1 1,0-1-1,1 1 0,-1-1 1,1 1-1,0-1 0,-1 1 0,1-1 1,-1 0-1,1 1 0,0-1 1,-1 0-1,2 1 0,30-1 1006,31-20-855,-46 11-261,-13 7-42,1-1 0,-1 1 1,1 0-1,0 0 0,0 0 0,0 0 1,0 1-1,0 0 0,6-1 1,-8 50 911,-3-43-629,0-5-216,-1 1 0,1 0-1,0 0 1,0 0-1,0 0 1,0-1 0,0 1-1,0 0 1,0 0-1,0 0 1,0 0-1,0 0 1,0 0 0,0-1-1,1 1 1,-1 0-1,0 0 1,0 0-1,1-1 1,-1 1 0,1 0-1,-1 0 1,1-1-1,-1 1 1,1 0-1,0-1 1,-1 1 0,1 0-1,-1-1 1,1 1-1,0-1 1,0 1-1,-1-1 1,1 0 0,0 1-1,0-1 1,0 0-1,1 1 1,1-2 4,0 0-1,0 0 1,1 0 0,-1-1 0,0 1 0,0-1 0,-1 0-1,1 1 1,5-6 0,25-20-2202,-27 22 914,-1-1-1,1 1 0,-1-1 0,0-1 0,-1 1 0,5-9 0,2-12-9210</inkml:trace>
</inkml:ink>
</file>

<file path=ppt/ink/ink2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6.002"/>
    </inkml:context>
    <inkml:brush xml:id="br0">
      <inkml:brushProperty name="width" value="0.025" units="cm"/>
      <inkml:brushProperty name="height" value="0.025" units="cm"/>
    </inkml:brush>
  </inkml:definitions>
  <inkml:trace contextRef="#ctx0" brushRef="#br0">0 7 6726,'0'0'19443,"61"-2"-28828,-51-2-1698</inkml:trace>
</inkml:ink>
</file>

<file path=ppt/ink/ink2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6.346"/>
    </inkml:context>
    <inkml:brush xml:id="br0">
      <inkml:brushProperty name="width" value="0.025" units="cm"/>
      <inkml:brushProperty name="height" value="0.025" units="cm"/>
    </inkml:brush>
  </inkml:definitions>
  <inkml:trace contextRef="#ctx0" brushRef="#br0">29 26 12460,'0'0'12246,"-2"12"-9657,-5 27-1168,0-10-408,2 1-1,1-1 1,0 53 0,4-80-1013,0-1 0,1 1 0,-1 0 0,0-1 0,0 1 0,1 0 0,-1-1 0,1 1 0,0-1 0,-1 1 0,1-1 0,0 1 0,0-1 0,0 1 0,0-1 0,0 0 0,0 1 0,1-1 0,-1 0 0,0 0 0,1 0 0,-1 0 0,0 0 0,1 0 0,-1-1 0,1 1 0,-1 0 0,1-1 0,0 1 0,-1-1 0,1 1 0,0-1 0,-1 0 0,1 0 0,0 0 0,0 0 0,-1 0 0,1 0 0,0 0 0,-1-1 0,1 1 0,2-1 0,3-1 0,-1 0 0,1 0 0,-1 0 0,1-1 0,-1 0 0,0 0 0,0-1 0,0 1 0,7-8 0,6-8 0,-2-2 0,0 1 0,24-41 0,-28 39 0,2 1 0,0 0 0,37-36 0,-52 56-342,1 0 0,0 1 0,-1-1 0,1 1 1,-1-1-1,1 1 0,0 0 0,-1-1 0,1 1 0,0 0 0,-1-1 0,1 1 0,0 0 0,0 0 1,-1 0-1,1-1 0,0 1 0,-1 0 0,1 0 0,0 0 0,1 0 0,-2 7-6678</inkml:trace>
  <inkml:trace contextRef="#ctx0" brushRef="#br0" timeOffset="1">244 198 16464,'0'0'8456,"-2"52"-7047,14-45-865,5 1-383,4-3-770,3-5-2434,-1 0-2082,-1-2-352</inkml:trace>
</inkml:ink>
</file>

<file path=ppt/ink/ink2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7.536"/>
    </inkml:context>
    <inkml:brush xml:id="br0">
      <inkml:brushProperty name="width" value="0.025" units="cm"/>
      <inkml:brushProperty name="height" value="0.025" units="cm"/>
    </inkml:brush>
  </inkml:definitions>
  <inkml:trace contextRef="#ctx0" brushRef="#br0">62 93 10602,'0'0'17926,"-9"4"-16618,8-4-1264,-34 23 1090,33-22-1091,1 0-1,0 0 1,0 0 0,0 0 0,0 0 0,0 0-1,0 1 1,0-1 0,0 0 0,0 0-1,0 1 1,1-1 0,-1 0 0,1 1-1,-1-1 1,1 1 0,-1-1 0,1 1 0,0-1-1,0 1 1,-1-1 0,1 1 0,0-1-1,0 1 1,1-1 0,-1 1 0,0-1-1,0 1 1,1-1 0,-1 1 0,1-1 0,0 2-1,4-1-13,-1-1-1,1 0 1,0 0-1,0 0 1,-1 0-1,1-1 1,0 0-1,0 0 1,0 0-1,-1-1 1,10-1-1,-4-1-28,0 0 0,-1 0 0,1-1 0,-1 0 0,17-11 0,-18 10 0,1 0 0,0 1 0,0 0 0,0 0 0,0 1 0,13-3 0,-21 6 0,-1 0 0,1 1 0,0-1 0,0 0 0,-1 1 0,1-1 0,0 0 0,-1 1 0,1-1 0,0 1 0,-1-1 0,1 1 0,-1 0 0,1-1 0,-1 1 0,1-1 0,-1 1 0,1 0 0,-1-1 0,1 1 0,-1 0 0,0 0 0,0-1 0,1 1 0,-1 0 0,0 0 0,0-1 0,0 1 0,0 0 0,0 0 0,0 0 0,0-1 0,0 1 0,0 1 0,0 40 0,-1-31 0,1-10 0,0 0 0,0 0 0,0 0 0,0 0 0,0 0 0,0-1 0,1 1 0,-1 0 0,0 0 0,0 0 0,1 0 0,-1-1 0,1 1 0,-1 0 0,1 0 0,-1 0 0,1-1 0,-1 1 0,1 0 0,0-1 0,-1 1 0,1-1 0,0 1 0,-1-1 0,1 1 0,0-1 0,0 1 0,0-1 0,-1 0 0,3 1 0,0 0 0,1-1 0,-1 1 0,1-1 0,-1 0 0,1 0 0,-1-1 0,0 1 0,6-2 0,63-24 0,-70 26 0,18-10 0,-11 5 0,1 1 0,-1 0 0,1 0 0,0 1 0,0 0 0,0 0 0,15-1 0,-23 53 0,-1-49 0,-1 1 0,1 0 0,0-1 0,-1 1 0,1 0 0,0-1 0,0 1 0,-1-1 0,1 1 0,0-1 0,0 1 0,0-1 0,0 0 0,0 0 0,-1 1 0,1-1 0,0 0 0,0 0 0,0 0 0,0 0 0,0 0 0,0 0 0,0 0 0,0 0 0,0 0 0,0 0 0,0-1 0,-1 1 0,1 0 0,0-1 0,0 1 0,0 0 0,0-1 0,0 0 0,36-12 0,-14 0 0,-15 8 0,0 0 0,0 1 0,0 0 0,1 0 0,0 1 0,0 0 0,0 0 0,16-2 0,-12 45-101,-11-38-58,-1-1 1,0 0 0,0 1 0,1-1 0,-1 0-1,1 0 1,-1 0 0,1 0 0,-1 0 0,1 0-1,0 0 1,-1 0 0,1 0 0,0-1 0,0 1-1,-1-1 1,1 0 0,0 1 0,0-1 0,0 0-1,0 0 1,0 0 0,-1 0 0,1-1 0,0 1-1,0 0 1,0-1 0,0 1 0,-1-1 0,1 0-1,0 1 1,2-3 0,5-1-440,1 0 0,-2-1 0,1 0 0,13-11 0,5-13-371,4-3 4410,-30 77 2399,-2-43-5840,1-1 0,0 1 0,-1 0 0,1 0 0,0 0 0,0 0 0,0 0 0,1 0 0,-1 0 0,0 0 0,1-1 0,-1 1 0,2 2 0,-2-3 0,0-1 0,1 1 0,-1-1 0,1 1 0,-1-1 0,1 1 0,-1-1 0,1 0 0,-1 1 0,1-1 0,-1 0 0,1 1 0,-1-1 0,1 0 0,0 0 0,-1 1 0,1-1 0,-1 0 0,1 0 0,0 0 0,-1 0 0,1 0 0,0 0 0,-1 0 0,2 0 0,4-2 0,-1 0 0,1 0 0,0 0 0,-1 0 0,0-1 0,10-6 0,12-10 0,-22 15 0,1-1 0,0 1 0,0 0 0,1 0 0,-1 0 0,1 1 0,0 0 0,0 0 0,0 1 0,0 0 0,11-2 0,-18 5 0,1-1 0,0 1 0,-1 0 0,1-1 0,-1 1 0,1 0 0,-1 0 0,1-1 0,-1 1 0,1 0 0,-1 0 0,0-1 0,1 1 0,-1 0 0,0 0 0,0 0 0,0 0 0,0 0 0,1 0 0,-1-1 0,0 1 0,-1 0 0,1 0 0,0 0 0,0 1 0,-2 26 0,-15 45 0,18-73 0,-1 1 0,1-1 0,-1 1 0,1-1 0,0 1 0,-1-1 0,1 0 0,0 1 0,-1-1 0,1 0 0,0 0 0,-1 1 0,1-1 0,0 0 0,0 0 0,-1 0 0,1 0 0,0 0 0,-1 0 0,1 0 0,0 0 0,0 0 0,-1 0 0,1-1 0,0 1 0,-1 0 0,2-1 0,22-4 0,32-26-2423,-32 13-1467,0-2 0,41-44 0,-60 60 988,-11 14 3402,3-7 420,1 0 1,0 0-1,-1 0 0,2 0 1,-1 1-1,0-1 1,1 1-1,-1-1 0,1 1 1,0 0-1,-1 5 1,3-8-805,1-1 1,-1 1 0,0-1 0,1 1-1,-1-1 1,0 0 0,1 1 0,-1-1-1,0 0 1,1 0 0,-1 0 0,1 0-1,-1 0 1,0 0 0,1-1 0,-1 1-1,0 0 1,1-1 0,-1 1 0,0-1 0,1 1-1,-1-1 1,2-1 0,28-18 54,7-22-202,-36 40 154,0-1 0,-1 1 1,0 0-1,1-1 0,-1 1 1,0 0-1,0-1 0,0 1 1,0-1-1,-1 0 0,1 1 0,-1-1 1,0 0-1,0 1 0,1-1 1,-2 0-1,1 1 0,-1-6 1,1 8-119,-1-1 0,1 1 1,-1-1-1,1 1 1,-1 0-1,1 0 1,-1-1-1,1 1 1,-1 0-1,1 0 0,-1 0 1,1-1-1,-1 1 1,0 0-1,1 0 1,-1 0-1,1 0 0,-1 0 1,1 0-1,-1 0 1,0 0-1,1 1 1,-1-1-1,1 0 1,-1 0-1,1 0 0,-1 0 1,1 1-1,-1-1 1,1 0-1,-1 1 1,1-1-1,-1 0 1,1 1-1,0-1 0,-1 1 1,0 0-1,-17 14-46,14-11 41,0 0 0,1 1 0,0-1 0,0 1 0,0-1 0,1 1 0,0 0 0,0 0 0,0 0 0,0 0 0,1 1 0,-1-1 0,2 0 0,-1 1 0,0-1 0,1 0 0,0 1 0,1 5 0,0-10 0,0 0 0,0 1 0,1-1 0,-1 0 0,0 0 0,1 0 0,-1 0 0,0 0 0,1-1 0,-1 1 0,1 0 0,0-1 0,-1 1 0,1-1 0,0 1 0,-1-1 0,1 0 0,0 0 0,-1 0 0,1 0 0,0 0 0,2 0 0,42-5 0,2-17 0,-18 7 0,-30 17 0,1 0 0,-1 1 0,0-1 0,0 0 0,1 0 0,-1 0 0,-1 0 0,1 1 0,0-1 0,0 0 0,-2 3 0,0 3 0,-1-3 0,2 0 0,-1 0 0,0 0 0,1 0 0,0 0 0,0 0 0,1 0 0,-1 1 0,1-1 0,0 0 0,0 0 0,1 0 0,1 6 0,-1-10-13,0-1 0,0 1 0,0 0 0,1-1 0,-1 1 1,0-1-1,0 1 0,1-1 0,-1 1 0,0-1 0,1 0 0,-1 0 0,0 0 0,1 0 0,-1 0 1,0 0-1,1 0 0,-1 0 0,0 0 0,1-1 0,-1 1 0,0 0 0,3-2 0,-2 1-306,1 1 0,0-1-1,0 0 1,-1-1 0,1 1-1,-1 0 1,1-1 0,-1 0-1,1 1 1,1-3 0,6-14-8671</inkml:trace>
</inkml:ink>
</file>

<file path=ppt/ink/ink2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8.153"/>
    </inkml:context>
    <inkml:brush xml:id="br0">
      <inkml:brushProperty name="width" value="0.025" units="cm"/>
      <inkml:brushProperty name="height" value="0.025" units="cm"/>
    </inkml:brush>
  </inkml:definitions>
  <inkml:trace contextRef="#ctx0" brushRef="#br0">0 163 20499,'0'0'1922,"5"-2"256,29-8-256,15-5-352,19-3-385,12-5-673,10 3-416,5-3-64,-9 6-416,-10 4-1025,-18 3-3108,-17 3-1120,-18 3-4933</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5.008"/>
    </inkml:context>
    <inkml:brush xml:id="br0">
      <inkml:brushProperty name="width" value="0.025" units="cm"/>
      <inkml:brushProperty name="height" value="0.025" units="cm"/>
    </inkml:brush>
  </inkml:definitions>
  <inkml:trace contextRef="#ctx0" brushRef="#br0">160 379 21460,'0'0'8216,"-13"8"-6225,-3 4-1771,1 0-1,0 1 1,-26 29-1,34-35-200,1 1-1,0 0 1,1 0-1,0 0 1,0 1-1,0-1 1,1 1-1,1 0 1,-1 1-1,2-1 1,-4 19-1,6-27-18,-1 0 0,1 0 0,0-1 0,0 1 0,0 0 0,0 0 0,0-1 0,0 1 0,0 0 0,0-1 0,0 1 0,1 0 0,-1 0 0,0-1 0,0 1 0,1 0 0,-1-1 0,0 1 0,1 0 0,-1-1 0,1 1 0,-1 0 0,1-1 0,-1 1 0,1-1 0,-1 1 0,1-1 0,-1 1 0,1-1 0,0 0 0,-1 1 0,1-1 0,0 0 0,-1 1 0,1-1 0,0 0 0,0 0 0,-1 0 0,1 0 0,0 0 0,0 1 0,-1-1 0,1 0 0,0-1 0,0 1 0,-1 0 0,1 0 0,0 0 0,0 0 0,-1-1 0,1 1 0,0 0 0,-1 0 0,1-1 0,0 1 0,0-1 0,3-1 0,1 0 0,-1 0 0,1-1 0,-1 1 0,0-1 0,0 0 0,5-6 0,2-4 0,-1-2 0,-1 1 0,0-2 0,-1 1 0,0-1 0,-2 0 0,0 0 0,8-35 0,8-21 0,-35 174 0,9-80 0,1-14 0,2 0 0,-1 0 0,1 1 0,0-1 0,1 0 0,0 1 0,0-1 0,0 0 0,3 9 0,-3-16 0,1 0 0,0 0 0,-1 0 0,1 0 0,-1-1 0,1 1 0,0 0 0,-1-1 0,1 1 0,0 0 0,0-1 0,0 1 0,-1-1 0,1 1 0,0-1 0,0 0 0,0 1 0,0-1 0,0 0 0,0 0 0,0 1 0,0-1 0,0 0 0,0 0 0,0 0 0,0 0 0,0 0 0,0 0 0,0-1 0,0 1 0,0 0 0,0 0 0,0-1 0,-1 1 0,1-1 0,0 1 0,0-1 0,0 1 0,1-2 0,33-24 0,-22 10-66,-1-1 0,-1 0 0,0-1 0,-2 0 0,0 0 0,-1-1 0,11-38 0,-3-8-135,8-70 1,-74 288 1129,41-99-929,3 1 0,0 97 0,-1 27 0,-1-125 0,-2 38 0,42-165 0,129-467 0,-119 375 0,-37 146 0,-3 9 0,0 1 0,0 0 0,1 0 0,1 0 0,-1 0 0,1 0 0,1 1 0,7-12 0,-12 20 0,0 0 0,0 0 0,0 0 0,0-1 0,0 1 0,0 0 0,0 0 0,0 0 0,1 0 0,-1 0 0,0 0 0,0 0 0,0 0 0,0 0 0,0 0 0,0 0 0,0-1 0,1 1 0,-1 0 0,0 0 0,0 0 0,0 0 0,0 0 0,0 0 0,0 0 0,1 0 0,-1 0 0,0 0 0,0 0 0,0 0 0,0 0 0,0 0 0,0 0 0,1 0 0,-1 1 0,0-1 0,0 0 0,0 0 0,0 0 0,0 0 0,0 0 0,0 0 0,1 0 0,-1 0 0,0 0 0,0 0 0,0 0 0,0 1 0,0-1 0,0 0 0,0 0 0,0 0 0,0 0 0,0 0 0,0 0 0,0 1 0,0-1 0,3 13 0,-3 17 0,-6 26 0,-13 58 0,9-62 0,-6 78 0,14-96 0,0 53 0,2-81 0,1-1 0,-1 1 0,1 0 0,0 0 0,1-1 0,-1 1 0,1-1 0,1 1 0,-1-1 0,1 0 0,5 8 0,-8-12 0,1 0 0,-1 0 0,1 0 0,0 0 0,0 0 0,-1 0 0,1 0 0,0-1 0,0 1 0,0 0 0,0-1 0,0 1 0,0-1 0,0 1 0,0-1 0,0 1 0,0-1 0,0 0 0,0 1 0,0-1 0,1 0 0,1 0 0,-3 0 0,1-1 0,0 1 0,0-1 0,0 1 0,0-1 0,0 1 0,-1-1 0,1 0 0,0 1 0,0-1 0,-1 0 0,1 0 0,-1 0 0,1 1 0,-1-1 0,1 0 0,-1 0 0,1 0 0,0-2 0,1-4 0,0 0 0,-1 0 0,0-1 0,0 1 0,0-11 0,-1 9 0,-1-1 0,0 1 0,0 0 0,-1-1 0,0 1 0,-1 0 0,0 0 0,-1 1 0,1-1 0,-2 1 0,-7-12 0,-5-4 0,-1 2 0,-29-29 0,28 31 0,18 19 0,0 0 0,0 1 0,0-1 0,0 0 0,1 0 0,-1 0 0,0 0 0,0 1 0,1-1 0,-1 0 0,0 0 0,1-1 0,-1 1 0,1 0 0,0 0 0,-1 0 0,1 0 0,0 0 0,-1 0 0,1-1 0,0 1 0,0 0 0,0 0 0,0 0 0,0 0 0,0-1 0,1 1 0,-1 0 0,0 0 0,1 0 0,-1 0 0,0 0 0,1 0 0,0 0 0,-1 0 0,1 0 0,-1 0 0,1 0 0,0 0 0,0 0 0,0 0 0,-1 0 0,1 0 0,0 1 0,0-1 0,0 0 0,0 1 0,0-1 0,0 1 0,1-1 0,-1 1 0,0 0 0,1-1 0,11-4 0,0 1 0,0 1 0,25-4 0,-19 4 0,31-10-204,-18 1-3601,6-5-8810</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6.816"/>
    </inkml:context>
    <inkml:brush xml:id="br0">
      <inkml:brushProperty name="width" value="0.025" units="cm"/>
      <inkml:brushProperty name="height" value="0.025" units="cm"/>
    </inkml:brush>
  </inkml:definitions>
  <inkml:trace contextRef="#ctx0" brushRef="#br0">1 41 13581,'0'0'14798,"62"-5"-14734,-25-4-737,6 2-2914,7-1-1730,-5 1-128,-1 2-2691</inkml:trace>
  <inkml:trace contextRef="#ctx0" brushRef="#br0" timeOffset="1">361 21 9385,'0'0'18129,"48"2"-18641,-19-9-1602,-2 1-1250,-7 1-1216,-10 5-3075</inkml:trace>
</inkml:ink>
</file>

<file path=ppt/ink/ink2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8.526"/>
    </inkml:context>
    <inkml:brush xml:id="br0">
      <inkml:brushProperty name="width" value="0.025" units="cm"/>
      <inkml:brushProperty name="height" value="0.025" units="cm"/>
    </inkml:brush>
  </inkml:definitions>
  <inkml:trace contextRef="#ctx0" brushRef="#br0">42 1 7303,'0'0'10922,"49"12"-7559,-29-7-640,-2 3-577,-5 2-32,-7 7-673,-6 6-448,0 4-128,-16 5 32,-8 5-897,-3 0 0,0-3 0,4-3 0,6-8 0,8-7-1858,5-10-3971</inkml:trace>
</inkml:ink>
</file>

<file path=ppt/ink/ink2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9.143"/>
    </inkml:context>
    <inkml:brush xml:id="br0">
      <inkml:brushProperty name="width" value="0.025" units="cm"/>
      <inkml:brushProperty name="height" value="0.025" units="cm"/>
    </inkml:brush>
  </inkml:definitions>
  <inkml:trace contextRef="#ctx0" brushRef="#br0">24 1 17553,'0'0'3075,"-21"79"-609,18-45-480,3-1-1153,0 1-641,2-5-128,11-3-801,4-6-896,-1-5-738,-1-2-223,-4-11-1026,-7-2-1633</inkml:trace>
</inkml:ink>
</file>

<file path=ppt/ink/ink2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9.485"/>
    </inkml:context>
    <inkml:brush xml:id="br0">
      <inkml:brushProperty name="width" value="0.025" units="cm"/>
      <inkml:brushProperty name="height" value="0.025" units="cm"/>
    </inkml:brush>
  </inkml:definitions>
  <inkml:trace contextRef="#ctx0" brushRef="#br0">0 82 17040,'0'0'6086,"50"-7"-4164,-11-1 96,9 1-833,1-5-609,2 0-384,-1 1-127,-8 1-65,-6 3-769,-12 2-1986,-9 3-2081,-10 2-2019</inkml:trace>
</inkml:ink>
</file>

<file path=ppt/ink/ink2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9.802"/>
    </inkml:context>
    <inkml:brush xml:id="br0">
      <inkml:brushProperty name="width" value="0.025" units="cm"/>
      <inkml:brushProperty name="height" value="0.025" units="cm"/>
    </inkml:brush>
  </inkml:definitions>
  <inkml:trace contextRef="#ctx0" brushRef="#br0">0 43 17681,'0'0'7591,"57"-14"-6758,-25 3-673,1 2-160,0 4-897,-1 3-1794,-4 1-672,-2 1-2594</inkml:trace>
</inkml:ink>
</file>

<file path=ppt/ink/ink2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0.158"/>
    </inkml:context>
    <inkml:brush xml:id="br0">
      <inkml:brushProperty name="width" value="0.025" units="cm"/>
      <inkml:brushProperty name="height" value="0.025" units="cm"/>
    </inkml:brush>
  </inkml:definitions>
  <inkml:trace contextRef="#ctx0" brushRef="#br0">129 184 13421,'-9'1'3822,"-3"1"-2888,0 1 1,0 0-1,0 1 0,-15 7 1,24-10-776,1 0 0,-1 0 1,1 0-1,-1 1 0,1-1 1,0 0-1,-1 1 0,1 0 0,0-1 1,0 1-1,0 0 0,1 0 1,-1 0-1,0 0 0,1 1 0,-1-1 1,1 0-1,0 1 0,0-1 1,0 1-1,0-1 0,0 1 1,0-1-1,1 1 0,-1 0 0,1-1 1,0 1-1,0 0 0,0-1 1,0 1-1,1 3 0,0-5-96,0 1 0,0-1 1,1 0-1,-1 1 0,1-1 0,-1 0 0,1 0 0,-1 0 0,1 0 0,0 0 1,-1 0-1,1 0 0,0-1 0,0 1 0,0-1 0,0 1 0,-1-1 0,1 0 1,0 0-1,0 0 0,0 0 0,0 0 0,0 0 0,0 0 0,2-1 0,51-8 731,-47 5-697,0 0 0,-1-1 0,1 0 0,-1 0 0,0-1 0,0 0 0,-1 0 0,0 0 0,0-1 0,0 0 0,6-11 0,-8 12-70,0-1-1,-1 1 0,1-1 0,-1 0 1,-1 1-1,1-1 0,-1 0 0,0-1 1,-1 1-1,0 0 0,0 0 1,-1-1-1,1 1 0,-2-9 0,1 15-79,0 1-1,0 0 1,-1 0-1,1-1 0,0 1 1,0 0-1,0 0 1,0 0-1,0-1 0,-1 1 1,1 0-1,0 0 1,0 0-1,0 0 0,-1-1 1,1 1-1,0 0 1,0 0-1,0 0 1,-1 0-1,1 0 0,0 0 1,0 0-1,-1-1 1,1 1-1,0 0 0,0 0 1,-1 0-1,1 0 1,0 0-1,0 0 0,-1 0 1,1 0-1,0 1 1,0-1-1,-1 0 1,1 0-1,0 0 0,0 0 1,-1 0-1,1 0 1,0 0-1,0 1 0,-1-1 1,1 0-1,0 0 1,0 0-1,0 0 0,0 1 1,-1-1-1,1 0 1,0 0-1,0 0 1,0 1-1,0-1 0,0 0 1,0 0-1,0 1 1,-1-1-1,1 1 0,-10 13-3179,6 14-4694,4-18 1601</inkml:trace>
  <inkml:trace contextRef="#ctx0" brushRef="#br0" timeOffset="1">300 8 12620,'0'0'11595,"0"12"-10890,-4 45 121,0-15 1083,4 78 0,0-119-1887,0 1 0,0-1 1,0 1-1,1-1 0,-1 1 0,0-1 1,1 1-1,-1-1 0,1 1 0,0-1 1,0 0-1,-1 1 0,1-1 0,0 0 0,0 0 1,0 1-1,0-1 0,0 0 0,1 0 1,-1 0-1,0 0 0,0-1 0,1 1 1,-1 0-1,0 0 0,1-1 0,-1 1 1,1-1-1,-1 1 0,1-1 0,-1 0 0,1 0 1,-1 1-1,1-1 0,0 0 0,-1 0 1,1 0-1,-1-1 0,1 1 0,-1 0 1,1-1-1,-1 1 0,1-1 0,1 0 1,4-1 49,0-1 1,-1 1 0,1-1-1,-1-1 1,0 1 0,0-1-1,0 0 1,7-6 0,-1-3-17,0-1 0,-1 0 0,0-1-1,-1 0 1,0 0 0,-2-1 0,0 0 0,8-24 0,-6 1-3471,-6 2-3773</inkml:trace>
</inkml:ink>
</file>

<file path=ppt/ink/ink2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0.607"/>
    </inkml:context>
    <inkml:brush xml:id="br0">
      <inkml:brushProperty name="width" value="0.025" units="cm"/>
      <inkml:brushProperty name="height" value="0.025" units="cm"/>
    </inkml:brush>
  </inkml:definitions>
  <inkml:trace contextRef="#ctx0" brushRef="#br0">0 112 16912,'0'0'6540,"11"3"-4907,0 1-1465,0-1 0,0-1 0,0 0 0,0 0 1,0-1-1,0-1 0,14 0 0,-21-1-294,1 1 0,-1-1 0,1 0 0,-1 0 1,0-1-1,0 1 0,1-1 0,-1 0 0,0 0 0,5-4 1,-6 3-234,0 1 1,-1-1 0,1 0 0,0 0-1,-1 0 1,0 0 0,0 0 0,0-1-1,0 1 1,0-1 0,-1 1 0,1-1-1,-1 0 1,1-4 0,2-12-37,-8 35 2717,-8 34 1890,12-47-4052,0 0 1,0-1-1,0 1 0,0-1 0,0 1 0,0 0 1,0-1-1,0 1 0,1 0 0,-1-1 0,0 1 1,1-1-1,0 1 0,-1-1 0,1 1 1,0-1-1,0 1 0,0-1 0,0 0 0,0 1 1,0-1-1,2 2 0,-1-3-66,-1 1 0,1-1-1,0 1 1,0-1 0,0 1-1,0-1 1,0 0 0,0 0 0,-1 0-1,1 0 1,0 0 0,0-1 0,0 1-1,0-1 1,0 1 0,0-1 0,-1 0-1,1 1 1,0-1 0,2-2-1,6-3-62,-1 0 0,-1 0 0,1-1 0,-1 0 0,0 0 0,-1-1 0,0 0 0,0-1 0,-1 1 0,0-1 0,0-1 0,-1 1 0,0-1 0,4-13 0,-14 46 178,2 0 1,1 0-1,0 32 1,2-54-306,0 0-1,0-1 1,1 1 0,-1 0-1,0 0 1,1 0 0,-1-1-1,0 1 1,1 0 0,-1-1-1,1 1 1,-1 0 0,1-1-1,-1 1 1,1-1 0,0 1-1,-1-1 1,1 1 0,0-1-1,-1 1 1,1-1 0,0 0-1,0 1 1,-1-1 0,1 0-1,0 1 1,0-1 0,0 0 0,-1 0-1,1 0 1,0 0 0,0 0-1,1 0 1,30-3-7263,-12-4-2026</inkml:trace>
</inkml:ink>
</file>

<file path=ppt/ink/ink2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0.979"/>
    </inkml:context>
    <inkml:brush xml:id="br0">
      <inkml:brushProperty name="width" value="0.025" units="cm"/>
      <inkml:brushProperty name="height" value="0.025" units="cm"/>
    </inkml:brush>
  </inkml:definitions>
  <inkml:trace contextRef="#ctx0" brushRef="#br0">103 1 17392,'0'0'5056,"-9"1"-1148,9 0-3846,-53 14 3978,50-15-3948,1 1 1,0 0-1,0 0 0,-1 0 1,1 0-1,0 1 0,0-1 1,0 0-1,0 1 0,1 0 1,-1-1-1,0 1 1,1 0-1,-1 0 0,1 0 1,-1 0-1,1 0 0,0 0 1,0 0-1,0 1 1,0-1-1,1 0 0,-1 1 1,0 3-1,1-5-92,1 0 0,0 0 0,-1 0 0,1 0 0,0 0 0,0-1 0,0 1 0,0 0 0,-1-1 0,1 1 0,0-1 0,0 1 0,0-1 0,1 1 0,-1-1 0,0 0 0,0 1 0,0-1 0,0 0 0,0 0 0,0 0 0,0 0 0,2 0 0,38 3 0,-33-3 0,12 1-71,-3 0-114,0 0-1,-1 1 0,1 0 0,0 1 1,17 6-1,-34-9 191,1 1 1,0-1-1,-1 0 1,1 0-1,0 1 1,-1-1-1,1 0 1,-1 1-1,1-1 1,-1 0-1,1 1 1,-1-1-1,1 1 1,-1-1-1,1 1 1,-1-1-1,1 1 1,-1-1-1,0 1 1,1-1 0,-1 1-1,0 0 1,0-1-1,1 1 1,-1 0-1,0-1 1,0 1-1,0 0 1,0-1-1,0 1 1,0 1-1,-13 19 403,-28 11 193,27-23-601,-1 0 0,0 0 0,-1-2 0,-32 12 0,43-21-581,9-8-912,9-5-2743,27-22-6217,-17 16 3257</inkml:trace>
</inkml:ink>
</file>

<file path=ppt/ink/ink2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1.325"/>
    </inkml:context>
    <inkml:brush xml:id="br0">
      <inkml:brushProperty name="width" value="0.025" units="cm"/>
      <inkml:brushProperty name="height" value="0.025" units="cm"/>
    </inkml:brush>
  </inkml:definitions>
  <inkml:trace contextRef="#ctx0" brushRef="#br0">80 1 10442,'0'0'17446,"-9"4"-16784,8-4-650,-43 24 958,42-23-900,1 0 1,-1 0-1,1 0 1,-1 0-1,1 0 1,-1 0-1,1 1 1,-1-1-1,1 0 1,0 1-1,0-1 0,0 1 1,0 0-1,0-1 1,0 1-1,0 0 1,0 0-1,1-1 1,-1 1-1,1 0 1,-1 0-1,1 0 1,0 0-1,0 0 1,0-1-1,0 1 0,0 0 1,0 0-1,1 3 1,2-4-50,1 0 0,0-1 0,-1 1 0,1-1 0,0 1 0,-1-1 0,1 0 0,0-1 0,3 0 0,1 1-172,22-1-594,38 3-870,-67-2 1635,0 0-1,0 0 1,-1 1 0,1-1-1,0 0 1,0 1 0,0-1-1,0 1 1,0-1 0,-1 1-1,1-1 1,0 1 0,0-1-1,-1 1 1,1 0 0,0 0 0,-1-1-1,1 1 1,-1 0 0,1 0-1,-1 0 1,1-1 0,-1 1-1,0 0 1,1 0 0,-1 0-1,0 0 1,0 0 0,0 0-1,1 0 1,-1 0 0,0 0-1,0 0 1,0 0 0,-1 0-1,1 0 1,0 0 0,0 0-1,0-1 1,-1 1 0,1 0-1,-1 0 1,1 0 0,0 0-1,-1 0 1,1-1 0,-1 1-1,-1 1 1,-1 4 358,0 0-1,-1-1 1,0 0 0,0 1-1,-8 6 1,6-7-305,0 1-62,0 1 0,-1-2 0,0 1-1,-1-1 1,1 0 0,-1 0 0,0-1 0,0 0-1,0-1 1,-13 4 0,20-7-88,1 0 0,0 0 0,-1-1-1,1 1 1,0 0 0,0-1 0,-1 1 0,1 0 0,0-1 0,0 1 0,0 0-1,-1-1 1,1 1 0,0-1 0,0 1 0,0 0 0,0-1 0,0 1 0,0-1-1,0 1 1,0 0 0,0-1 0,0 1 0,0-1 0,0 1 0,0 0 0,0-1-1,0 1 1,0-1 0,0 1 0,0 0 0,1-1 0,-1 1 0,0 0 0,0-1-1,1 1 1,-1 0 0,0-1 0,0 1 0,1 0 0,-1-1 0,1 1 0,8-18-8805,5 1-4672</inkml:trace>
</inkml:ink>
</file>

<file path=ppt/ink/ink2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2.476"/>
    </inkml:context>
    <inkml:brush xml:id="br0">
      <inkml:brushProperty name="width" value="0.025" units="cm"/>
      <inkml:brushProperty name="height" value="0.025" units="cm"/>
    </inkml:brush>
  </inkml:definitions>
  <inkml:trace contextRef="#ctx0" brushRef="#br0">8 15 13196,'0'0'15978,"0"8"-15305,-3 25-116,0-3 231,2 0-1,3 60 1,-2-89-788,1 0 0,-1 0 0,0 0 0,0 0 0,0 0 0,0 0 0,1 0 0,-1 0 0,1 0 0,-1 0 0,0 0 0,1 0 0,0 0 0,-1 0 0,1 0 0,-1-1 0,1 1 0,0 0 0,0 0 0,-1-1 0,3 2 0,-3-2 0,1 0 0,0 0 0,0 0 0,0 0 0,-1 0 0,1 0 0,0 0 0,0 0 0,0-1 0,-1 1 0,1 0 0,0 0 0,0-1 0,-1 1 0,1 0 0,0-1 0,-1 1 0,1-1 0,0 1 0,0-1 0,3-3 0,0 0 0,-1 1 0,1-1 0,-1-1 0,0 1 0,4-7 0,-3 0 0,0 0 0,0 0 0,-1 0 0,0-1 0,1-20 0,9-32 0,-7 71 0,1 11 0,-6-15 0,2 3 0,0 0 0,0 0 0,0-1 0,1 1 0,0-1 0,0 0 0,0 0 0,11 9 0,-13-12 0,0 0 0,1 0 0,-1 0 0,1-1 0,0 1 0,0-1 0,-1 1 0,1-1 0,0 0 0,0-1 0,0 1 0,0 0 0,0-1 0,1 1 0,-1-1 0,0 0 0,0 0 0,0-1 0,0 1 0,0 0 0,5-2 0,-5 0 0,0 0 0,-1-1 0,1 1 0,-1-1 0,1 1 0,-1-1 0,0 0 0,0 0 0,0 0 0,-1 0 0,1 0 0,-1 0 0,1-1 0,-1 1 0,0 0 0,0-1 0,0 1 0,-1-1 0,0 1 0,1-1 0,-1 1 0,0-1 0,0 1 0,-1-1 0,-1-6 0,2 10 0,0-1 0,-1 1 0,1-1 0,0 1 0,-1-1 0,1 1 0,-1 0 0,1-1 0,-1 1 0,1 0 0,-1-1 0,1 1 0,-1 0 0,1 0 0,-1 0 0,1-1 0,-1 1 0,1 0 0,-1 0 0,0 0 0,1 0 0,-1 0 0,1 0 0,-1 0 0,1 0 0,-1 0 0,0 0 0,1 0 0,-1 0 0,1 1 0,-1-1 0,1 0 0,-1 0 0,1 0 0,-1 1 0,1-1 0,-1 0 0,1 1 0,-1-1 0,0 1 0,-17 16 0,16-14 0,-1 0 0,1 0 0,0 1 0,0-1 0,0 1 0,0 0 0,1-1 0,0 1 0,-1 0 0,1 0 0,1 0 0,-1 0 0,0 0 0,1 0 0,0 0 0,0 0 0,0 0 0,1 0 0,0 5 0,1-6 0,-1 0 0,1-1 0,0 1 0,0-1 0,0 1 0,0-1 0,0 0 0,1 0 0,-1 0 0,1 0 0,-1 0 0,1-1 0,0 1 0,0-1 0,-1 0 0,1 0 0,0 0 0,0 0 0,0 0 0,0 0 0,0-1 0,0 1 0,1-1 0,-1 0 0,4-1 0,9 2 0,15 2 0,1-2 0,0-1 0,54-8 0,-85 8 0,1 0 0,-1 0 0,1 0 0,-1-1 0,1 1 0,-1-1 0,1 1 0,-1-1 0,1 1 0,-1-1 0,0 0 0,1 0 0,-1 0 0,0 0 0,0 0 0,1 0 0,-1 0 0,0 0 0,0 0 0,0 0 0,0-1 0,-1 1 0,1 0 0,0-1 0,0 1 0,-1-1 0,1 1 0,-1-1 0,1 1 0,-1-1 0,0 1 0,0-1 0,0 1 0,1-1 0,-1 0 0,-1 1 0,1-1 0,0 1 0,0-1 0,-1-1 0,-2-8 0,-1 1 0,0-1 0,-1 1 0,-11-19 0,-7-18 0,24 46 4,-1 0-1,0 1 1,1-1 0,-1 0-1,1 0 1,-1 0-1,1 0 1,0 0 0,-1 1-1,1-1 1,0 0 0,-1 1-1,1-1 1,0 0-1,0 1 1,0-1 0,0 1-1,-1-1 1,1 1 0,0 0-1,0-1 1,0 1-1,0 0 1,0 0 0,0-1-1,0 1 1,0 0 0,0 0-1,0 0 1,0 0-1,0 0 1,0 1 0,1-1-1,49 0-266,-39 0-125,-24 0-16765</inkml:trace>
</inkml:ink>
</file>

<file path=ppt/ink/ink2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2.852"/>
    </inkml:context>
    <inkml:brush xml:id="br0">
      <inkml:brushProperty name="width" value="0.025" units="cm"/>
      <inkml:brushProperty name="height" value="0.025" units="cm"/>
    </inkml:brush>
  </inkml:definitions>
  <inkml:trace contextRef="#ctx0" brushRef="#br0">1 0 14734,'0'0'6694,"54"0"-5861,-25 4-705,4 2-64,0 4-704,-2 0-2627,-5 0-3268</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4.796"/>
    </inkml:context>
    <inkml:brush xml:id="br0">
      <inkml:brushProperty name="width" value="0.025" units="cm"/>
      <inkml:brushProperty name="height" value="0.025" units="cm"/>
    </inkml:brush>
  </inkml:definitions>
  <inkml:trace contextRef="#ctx0" brushRef="#br0">191 0 10570,'0'0'18887,"0"10"-17376,-4 19-1248,-1 0 0,-2-1 0,0 0 0,-2 0 0,-14 30-1,-10 33-40,-20 94-222,44-169-1428,0-19-2107,-8-26-5376,17 29 8708,-14-32-8526</inkml:trace>
</inkml:ink>
</file>

<file path=ppt/ink/ink2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3.283"/>
    </inkml:context>
    <inkml:brush xml:id="br0">
      <inkml:brushProperty name="width" value="0.025" units="cm"/>
      <inkml:brushProperty name="height" value="0.025" units="cm"/>
    </inkml:brush>
  </inkml:definitions>
  <inkml:trace contextRef="#ctx0" brushRef="#br0">23 2 13389,'0'0'10874,"-3"8"-7975,0 0-2443,-1-1 96,2 0 0,-1 0-1,1 1 1,0-1 0,-1 9 0,3-15-516,0 0 0,-1 1 1,1-1-1,0 0 0,0 0 1,0 1-1,1-1 1,-1 0-1,0 1 0,0-1 1,1 0-1,-1 0 0,1 0 1,-1 1-1,1-1 1,-1 0-1,1 0 0,0 0 1,-1 0-1,1 0 1,0 0-1,0 0 0,0 0 1,0 0-1,0-1 0,0 1 1,0 0-1,0 0 1,0-1-1,0 1 0,1-1 1,-1 1-1,0-1 0,0 0 1,0 1-1,1-1 1,-1 0-1,0 0 0,1 0 1,1 0-1,9 1 5,1-1-1,-1-1 1,1 0-1,-1-1 1,1 0 0,-1-1-1,17-6 1,2-3-268,45-26 1,-74 37 229,-1-1-1,1 1 1,-1 0-1,1 0 1,0 0 0,0 1-1,-1-1 1,1 0 0,0 1-1,0-1 1,0 1 0,0-1-1,0 1 1,0 0 0,-1 0-1,1 0 1,0 0-1,0 0 1,0 0 0,0 0-1,0 1 1,0-1 0,0 1-1,0 0 1,-1-1 0,1 1-1,0 0 1,0 0 0,-1 0-1,1 0 1,-1 0 0,1 0-1,-1 1 1,1-1-1,-1 1 1,0-1 0,0 1-1,2 1 1,7 7 150,-6-7-138,0 0 0,1-1 1,-1 1-1,1-1 0,0 0 0,0 0 0,0 0 1,0-1-1,0 1 0,0-1 0,0 0 0,0-1 0,1 0 1,-1 1-1,0-2 0,0 1 0,1 0 0,-1-1 0,9-3 1,6-1-226,-1 0 1,1-2 0,29-14-1,-26 8-720,-17 10 687,0-1-1,0 1 0,0 0 1,0 0-1,0 1 0,1-1 1,0 1-1,9-1 0,-16 45 869,0-27-493,1 0 0,0 0 0,1 0 0,0 0 0,1-1 0,1 1-1,0-1 1,1 1 0,1-1 0,0-1 0,1 1 0,1-1 0,16 23 0,-19-28-188,6 6-191,0 1 0,-2 1 0,14 28 0,-22-41 271,0 0 0,0 0 0,0 1-1,0-1 1,-1 0 0,1 1 0,-1-1-1,0 1 1,0-1 0,0 0-1,-1 7 1,1-9 49,-1 1 0,0 0-1,0-1 1,1 1 0,-1 0 0,0-1 0,0 1-1,-1-1 1,1 1 0,0-1 0,0 0-1,-1 0 1,1 1 0,-1-1 0,1 0-1,-1 0 1,1 0 0,-1-1 0,0 1 0,1 0-1,-1-1 1,0 1 0,-1 0 0,0 0-63,1 0 1,-1-1 0,0 1 0,1-1-1,-1 1 1,1-1 0,-1 0 0,0 0-1,1 0 1,-1-1 0,1 1-1,-1 0 1,0-1 0,1 0 0,-1 1-1,1-1 1,-1 0 0,1-1 0,0 1-1,0 0 1,-3-2 0,1 0-1,1-1 1,0 1-1,1-1 0,-1 1 1,1-1-1,-1 0 0,1 0 1,0 0-1,0 0 0,1 0 1,-2-7-1,-2-9 1,1 0 0,2-1 1,0 1-1,1-27 0,1 44-51,0-1-1,0 0 1,1 1-1,-1-1 1,1 0 0,0 1-1,-1-1 1,2 1-1,-1-1 1,0 1 0,1 0-1,0-1 1,-1 1-1,1 0 1,1 0 0,-1 0-1,0 1 1,1-1 0,5-4-1,1 1-460,0 0-1,0 1 1,1 0 0,0 1 0,14-4-1,35-17-3892,-29 5-7895</inkml:trace>
</inkml:ink>
</file>

<file path=ppt/ink/ink2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4.630"/>
    </inkml:context>
    <inkml:brush xml:id="br0">
      <inkml:brushProperty name="width" value="0.025" units="cm"/>
      <inkml:brushProperty name="height" value="0.025" units="cm"/>
    </inkml:brush>
  </inkml:definitions>
  <inkml:trace contextRef="#ctx0" brushRef="#br0">176 178 16688,'0'0'5963,"-11"-2"-3358,6 1-2458,0 0 0,-1 0 1,1 1-1,-1-1 0,1 1 0,-1 0 1,1 1-1,0-1 0,-1 1 0,1 0 1,0 0-1,-1 1 0,1 0 0,0 0 1,0 0-1,0 0 0,1 1 0,-1 0 1,0 0-1,1 0 0,0 1 0,0-1 1,-6 7-1,6-6-64,1 0 0,-1 0 0,1 1 0,-1 0 1,1-1-1,1 1 0,-1 0 0,1 0 0,0 1 0,0-1 0,0 0 0,1 1 1,-2 10-1,3-15-68,1-1 0,0 1 0,-1 0 0,1-1 1,-1 1-1,1 0 0,0-1 0,-1 1 0,1-1 1,0 1-1,0-1 0,0 1 0,-1-1 0,1 0 1,0 1-1,0-1 0,0 0 0,0 0 0,0 1 0,0-1 1,0 0-1,-1 0 0,1 0 0,0 0 0,0 0 1,0 0-1,0-1 0,0 1 0,0 0 0,0 0 1,1-1-1,35-8 428,-25 2-394,1 0 0,-1-1 0,0 0 0,-1 0 1,0-2-1,-1 1 0,1-1 0,-2-1 0,0 0 0,0 0 1,-1-1-1,0 0 0,12-26 0,-29 56-233,4-9 332,1 0 1,0 1-1,0-1 1,1 1-1,0-1 1,1 1-1,-2 14 1,4-23-144,1-1 1,-1 1-1,0 0 0,1-1 1,-1 1-1,1-1 0,0 1 1,-1 0-1,1-1 0,-1 1 1,1-1-1,0 0 0,-1 1 1,1-1-1,0 1 0,-1-1 1,1 0-1,0 0 0,0 1 1,-1-1-1,1 0 0,0 0 1,0 0-1,0 0 0,-1 0 1,1 0-1,0 0 0,0 0 1,-1 0-1,1 0 0,0-1 1,1 1-1,30-7 11,-22 1-16,0 0 0,0-1 0,-1 0 0,0 0 0,0-1 0,0 0 0,-1-1 0,-1 1 0,1-2 0,-1 1 0,-1-1 0,0 0 0,9-22 0,-28 91 0,11-53 0,-2 4 0,1 0 0,0 0 0,0 0 0,1 1 0,0-1 0,1 1 0,1-1 0,0 12 0,0-21 0,0 0 0,1 0 0,-1-1 0,1 1 0,0 0 0,-1 0 0,1-1 0,0 1 0,-1-1 0,1 1 0,0-1 0,0 1 0,0-1 0,-1 1 0,1-1 0,0 0 0,0 1 0,0-1 0,0 0 0,0 0 0,0 1 0,-1-1 0,1 0 0,0 0 0,0 0 0,0 0 0,0 0 0,0-1 0,0 1 0,0 0 0,0 0 0,0-1 0,-1 1 0,1 0 0,1-1 0,34-12 0,-25 6 0,0-1 0,-1 0 0,0-1 0,0 0 0,-1 0 0,0-1 0,9-12 0,-13 15 0,0-1 0,-1 1 0,0-1 0,0 1 0,-1-1 0,1 0 0,-2 0 0,1-1 0,-1 1 0,-1 0 0,2-17 0,-15 66 0,10-38 0,0 1 0,0 0 0,0 0 0,1 0 0,0 0 0,0 0 0,0 0 0,0 0 0,0 0 0,1 0 0,0 1 0,0-1 0,0 0 0,1 6 0,0-9 0,0-1 0,0 1 0,0 0 0,0-1 0,-1 1 0,1-1 0,0 1 0,0-1 0,0 0 0,0 1 0,0-1 0,0 0 0,1 0 0,-1 0 0,0 0 0,0 0 0,0 0 0,0 0 0,0 0 0,0 0 0,0 0 0,0 0 0,0-1 0,0 1 0,0 0 0,0-1 0,0 1 0,1-2 0,29-11 0,-20 3 0,0 1 0,-1-2 0,0 1 0,0-1 0,-1-1 0,-1 0 0,0 0 0,0-1 0,-1 1 0,-1-2 0,0 1 0,5-19 0,-28 92 0,3 1 0,3 1 0,2 0 0,4 1 0,1-1 0,7 73 0,-2-123 0,0-3 0,0 1 0,-1-1 0,0 1 0,-2 11 0,2-20 0,0 0 0,0 0 0,0 0 0,0 0 0,0 0 0,-1 0 0,1 0 0,0 0 0,-1 0 0,1 0 0,-1-1 0,1 1 0,-1 0 0,1 0 0,-1 0 0,1-1 0,-1 1 0,0 0 0,0-1 0,1 1 0,-1 0 0,0-1 0,0 1 0,0-1 0,1 1 0,-1-1 0,0 0 0,0 1 0,0-1 0,0 0 0,0 1 0,0-1 0,0 0 0,0 0 0,0 0 0,0 0 0,0 0 0,0 0 0,0 0 0,0-1 0,0 1 0,0 0 0,0 0 0,0-1 0,0 1 0,1 0 0,-1-1 0,0 1 0,-1-2 0,-2 0 0,0-1 0,0 0 0,0 0 0,1-1 0,-1 1 0,1-1 0,0 0 0,0 0 0,0 0 0,1 0 0,-1 0 0,1 0 0,0-1 0,0 1 0,1-1 0,-1 0 0,1 1 0,0-1 0,0-5 0,-1 2 0,1 0 0,0 0 0,1 1 0,0-1 0,0 0 0,1 0 0,0 0 0,0 0 0,0 0 0,1 1 0,4-11 0,-1 10-54,0-1-1,0 1 1,1 0 0,0 0-1,1 0 1,-1 1 0,2 0-1,-1 0 1,1 1 0,10-7 0,12-5-1231,53-24 0,-61 32-163,-1 0-1,0-1 1,0-1 0,-1-1 0,20-17-1,-17 5-18949</inkml:trace>
</inkml:ink>
</file>

<file path=ppt/ink/ink2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5.674"/>
    </inkml:context>
    <inkml:brush xml:id="br0">
      <inkml:brushProperty name="width" value="0.025" units="cm"/>
      <inkml:brushProperty name="height" value="0.025" units="cm"/>
    </inkml:brush>
  </inkml:definitions>
  <inkml:trace contextRef="#ctx0" brushRef="#br0">129 228 14734,'0'-2'376,"0"0"0,0 0 0,0 1 0,0-1 0,0 0 0,0 0 0,0 0 0,-1 0 0,1 0 0,-1 0 0,1 0 0,-1 1 0,0-1 0,0 0 0,0 0 0,0 1 0,0-1 0,0 0 1,0 1-1,0-1 0,-2 0 0,1 1-270,1 1 0,-1-1 0,1 1 0,-1-1 0,1 1 0,-1 0 0,0 0 0,1 0 0,-1 0 0,0 0 0,1 0 0,-1 1 1,1-1-1,-1 0 0,1 1 0,-1-1 0,0 1 0,1-1 0,0 1 0,-1 0 0,1 0 0,-1 0 0,1 0 0,0 0 0,0 0 0,-1 0 1,0 2-1,-5 4 4,0 0 1,1 0 0,0 1 0,0 0 0,1 0 0,0 0 0,0 1-1,1 0 1,0 0 0,1 0 0,0 0 0,0 0 0,1 1-1,0-1 1,1 1 0,-1 10 0,2-19-90,0 0 1,0-1-1,0 1 1,0-1-1,0 1 0,0-1 1,0 1-1,0 0 0,0-1 1,0 1-1,0-1 0,0 1 1,1-1-1,-1 1 1,0-1-1,0 1 0,1-1 1,-1 1-1,0-1 0,1 1 1,-1-1-1,0 1 1,1-1-1,-1 1 0,1-1 1,-1 0-1,0 1 0,1-1 1,-1 0-1,1 1 1,-1-1-1,1 0 0,-1 0 1,1 1-1,0-1 0,-1 0 1,1 0-1,-1 0 1,2 0-1,26-11 614,23-29 53,-26 15-600,-2 0 0,0-2 0,26-42 0,-41 56-21,0 1 0,-1-2 0,-1 1 0,0-1 0,0 0 0,-2 0 0,0 0 0,0-1 0,-1 0 0,1-22 0,-29 91 104,15-30-108,-32 96 746,39-108-742,0 0-1,1 0 0,0 0 0,1 0 0,0 0 0,1 0 1,0 0-1,2 13 0,-1-24-66,-1 0 0,1 0 0,0 0 0,0 0 0,-1 0 0,1 0 0,0 0 0,0 0 0,0 0 0,0 0 0,0 0 0,0-1 0,0 1 0,1-1 0,-1 1 0,0-1 0,0 1 0,0-1 0,1 1 0,-1-1 0,0 0 0,0 0 0,1 0 0,-1 0 0,0 0 0,1 0 0,-1 0 0,0 0 0,0 0 0,1 0 0,-1-1 0,0 1 0,2-1 0,44-15 0,-37 9 0,-1-1 0,1 0 0,-1 0 0,-1-1 0,1 0 0,-1-1 0,-1 1 0,0-2 0,0 1 0,-1-1 0,-1 0 0,0 0 0,7-22 0,-28 95 0,11-51 0,2 1 0,0-1 0,0 0 0,1 1 0,-1 15 0,12-23-2782,12-9-6261,-10-5 433</inkml:trace>
</inkml:ink>
</file>

<file path=ppt/ink/ink2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5.998"/>
    </inkml:context>
    <inkml:brush xml:id="br0">
      <inkml:brushProperty name="width" value="0.025" units="cm"/>
      <inkml:brushProperty name="height" value="0.025" units="cm"/>
    </inkml:brush>
  </inkml:definitions>
  <inkml:trace contextRef="#ctx0" brushRef="#br0">1 1 9545,'0'0'1570</inkml:trace>
</inkml:ink>
</file>

<file path=ppt/ink/ink2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6.340"/>
    </inkml:context>
    <inkml:brush xml:id="br0">
      <inkml:brushProperty name="width" value="0.025" units="cm"/>
      <inkml:brushProperty name="height" value="0.025" units="cm"/>
    </inkml:brush>
  </inkml:definitions>
  <inkml:trace contextRef="#ctx0" brushRef="#br0">235 27 7976,'-23'-11'4706,"-5"-2"7137,5 10-9212,14 4-2391,1 0 1,0 0-1,0 1 0,0 0 0,0 1 0,0-1 0,0 1 0,1 1 0,-1 0 1,1 0-1,0 0 0,-11 9 0,14-10-132,0 0 0,1 1 1,-1-1-1,1 0 0,-1 1 0,1 0 1,0 0-1,0 0 0,1 0 0,-1 0 0,1 1 1,0-1-1,0 1 0,1 0 0,-1-1 0,1 1 1,0 0-1,0 0 0,1 0 0,-1 0 1,1 0-1,1 8 0,0-12-108,0 1 0,0-1 0,0 0 0,0 0 0,0 0 0,0 0 0,0 0 0,0 0 0,0-1 0,1 1 0,-1 0 0,0-1 0,1 1 0,-1 0 0,1-1 0,-1 0 0,1 1 0,-1-1 0,0 0 0,1 0 0,-1 0 0,1 0 0,-1 0 0,1 0 0,-1 0 0,1 0 0,-1 0 0,3-2 0,44-8 0,-36 3 0,0 0 0,0 0 0,-1-1 0,0-1 0,0 0 0,-1 0 0,0-1 0,-1 0 0,0-1 0,-1 0 0,0 0 0,0-1 0,7-16 0,-37 73 0,13-30 0,1 1 0,1-1 0,0 2 0,1-1 0,-6 31 0,12-47-38,0 1 1,0 0-1,0 0 1,0-1-1,0 1 1,0 0-1,0-1 1,0 1-1,1 0 1,-1 0-1,0-1 0,0 1 1,1 0-1,-1-1 1,0 1-1,1-1 1,-1 1-1,1-1 1,-1 1-1,1-1 1,-1 1-1,1-1 0,-1 1 1,1-1-1,0 1 1,-1-1-1,1 0 1,0 1-1,-1-1 1,1 0-1,0 0 1,-1 1-1,1-1 0,0 0 1,-1 0-1,1 0 1,0 0-1,0 0 1,-1 0-1,1 0 1,0 0-1,-1 0 1,1 0-1,0-1 0,-1 1 1,1 0-1,0 0 1,-1-1-1,1 1 1,0 0-1,-1-1 1,2 0-1,37-17-4074,-31 12 1747,1 0 0,-1-1 1,0 0-1,7-9 0,6-11-7255</inkml:trace>
</inkml:ink>
</file>

<file path=ppt/ink/ink2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6.700"/>
    </inkml:context>
    <inkml:brush xml:id="br0">
      <inkml:brushProperty name="width" value="0.025" units="cm"/>
      <inkml:brushProperty name="height" value="0.025" units="cm"/>
    </inkml:brush>
  </inkml:definitions>
  <inkml:trace contextRef="#ctx0" brushRef="#br0">57 1 12300,'0'0'16186,"-7"9"-15097,4-5-986,-29 35 764,30-37-836,1 0 0,-1 0 0,1 0 0,0 0 0,-1 1 0,1-1 0,0 0 0,0 1 0,1-1 0,-1 1 0,0-1 0,1 1 0,-1-1 0,1 1 0,0 0 0,0-1 0,0 1-1,1 3 1,2-4-136,0 0-1,1 0 0,-1 0 0,0-1 0,1 1 0,0-1 0,-1 0 0,1 0 0,-1 0 0,1-1 1,0 1-1,0-1 0,0 0 0,3 0 0,-1 0-142,47 1-1939,-36-1 1790,0 0 0,1 1 1,25 5-1,-43-6 430,1 0 0,-1 0 0,1 0 0,0 0 1,-1 0-1,1 0 0,-1 0 0,1 1 0,-1-1 0,1 0 0,-1 0 1,1 1-1,-1-1 0,1 0 0,-1 1 0,1-1 0,-1 0 0,1 1 1,-1-1-1,1 1 0,-1-1 0,0 0 0,1 1 0,-1-1 1,0 1-1,0-1 0,1 1 0,-1 0 0,0-1 0,0 1 0,0-1 1,1 1-1,-1-1 0,0 1 0,0-1 0,0 2 0,-15 19 2447,-30 10 1058,31-24-3569,7-3-180,-1 0 0,1 0 0,-1-1 0,0 0 0,0 0 0,-1-1 0,-14 3 0,31-19-13898,5 0 3512</inkml:trace>
</inkml:ink>
</file>

<file path=ppt/ink/ink2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7.055"/>
    </inkml:context>
    <inkml:brush xml:id="br0">
      <inkml:brushProperty name="width" value="0.025" units="cm"/>
      <inkml:brushProperty name="height" value="0.025" units="cm"/>
    </inkml:brush>
  </inkml:definitions>
  <inkml:trace contextRef="#ctx0" brushRef="#br0">74 1 18514,'0'0'9956,"-2"13"-8670,-1 11-738,-37 288 1525,40-312-2366,0 1 0,0-1 0,-1 0-1,1 1 1,0-1 0,-1 1-1,1-1 1,0 0 0,-1 1 0,1-1-1,-1 0 1,1 0 0,0 1 0,-1-1-1,1 0 1,-1 0 0,1 0 0,-1 0-1,1 0 1,-1 1 0,1-1 0,-1 0-1,1 0 1,-1 0 0,1 0-1,-1 0 1,1 0 0,-1 0 0,1-1-1,-1 1 1,1 0 0,0 0 0,-1 0-1,1 0 1,-1-1 0,1 1 0,-1 0-1,1 0 1,0-1 0,-1 1 0,1 0-1,0-1 1,-1 1 0,1 0-1,-1-1 1,-9-13-7768</inkml:trace>
</inkml:ink>
</file>

<file path=ppt/ink/ink2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7.395"/>
    </inkml:context>
    <inkml:brush xml:id="br0">
      <inkml:brushProperty name="width" value="0.025" units="cm"/>
      <inkml:brushProperty name="height" value="0.025" units="cm"/>
    </inkml:brush>
  </inkml:definitions>
  <inkml:trace contextRef="#ctx0" brushRef="#br0">0 55 16816,'0'0'13421,"79"-32"-12396,-44 26-545,1 2-320,0-1-128,-5 2 0,-5 1-672,-4 0-962,-6 2-544,-4 0-576,-3 0-994,-2 0-2049,1 0-4453</inkml:trace>
</inkml:ink>
</file>

<file path=ppt/ink/ink2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8.047"/>
    </inkml:context>
    <inkml:brush xml:id="br0">
      <inkml:brushProperty name="width" value="0.025" units="cm"/>
      <inkml:brushProperty name="height" value="0.025" units="cm"/>
    </inkml:brush>
  </inkml:definitions>
  <inkml:trace contextRef="#ctx0" brushRef="#br0">31 0 10666,'0'0'7105,"-3"11"-3533,-21 148 5148,20-85-7388,4-74-1129,10-33 480,-6 13-583,-2-1 0,1-31-1,1-21 88,31 95-304,-29-19-801,1 1 0,1-1 1,-1-1-1,0 1 0,1-1 1,-1 0-1,1-1 0,-1 0 0,1 0 1,0-1-1,9 0 0,-8-1 738,0 0-1,0-1 0,0 0 0,0 0 1,12-5-1,-22 12 4336,-8 20-3175,6-19-517,0-1 0,1 1-1,-1 0 1,2 0 0,-1 1-1,0-1 1,1 0 0,0 13-1,1-18-421,1-1-1,-1 1 0,1 0 1,0-1-1,-1 0 0,1 1 1,0-1-1,0 1 0,-1-1 1,1 0-1,0 0 0,0 1 1,0-1-1,-1 0 0,1 0 1,0 0-1,0 0 1,0 0-1,0 0 0,-1 0 1,1 0-1,0 0 0,0 0 1,0-1-1,-1 1 0,3-1 1,25-5 369,33-29-298,-51 28-131,0 0 1,0 1-1,1 1 0,-1 0 1,20-7-1,-29 12 20,1 1-1,-1-1 0,0 0 0,0 1 1,0 0-1,0-1 0,0 1 0,1-1 1,-1 1-1,0 0 0,0 0 0,0 0 1,-1-1-1,1 1 0,0 0 0,0 0 1,0 0-1,-1 0 0,1 1 0,-1-1 0,1 0 1,0 0-1,-1 0 0,0 0 0,1 1 1,-1 1-1,1-1 0,0 1 0,0-1 0,0 0 0,0 1-1,1-1 1,-1 0 0,1 0 0,-1 0 0,1 0 0,0 0 0,-1-1 0,5 4 0,-2-4-297,0 0 1,1 0-1,-1-1 1,0 1 0,1-1-1,-1 0 1,1 0 0,-1 0-1,0-1 1,1 0-1,-1 0 1,0 0 0,0 0-1,0 0 1,0-1-1,0 0 1,0 0 0,0 0-1,0 0 1,-1-1-1,1 1 1,-1-1 0,4-4-1,-1 2-229,-1 0 0,1 0 0,-1-1-1,0 0 1,0 0 0,-1 0 0,0-1-1,0 1 1,0-1 0,-1 0 0,0 0-1,3-11 1,-6 18 606,0 0 1,0 0-1,0 0 0,-1 0 1,1 0-1,0 0 0,0 0 1,0 0-1,0 0 0,0 1 1,0-1-1,0 0 0,0 0 1,0 0-1,0 0 0,0 0 1,0 0-1,0 0 0,-1 0 1,1 0-1,0 0 0,0 0 1,0 0-1,0 0 0,0 0 1,0 0-1,0 0 0,0 0 1,0 0-1,0 0 0,0 0 1,-1 0-1,1 0 0,0 0 1,0 0-1,0 0 0,0 0 1,0 0-1,0 0 0,0-1 1,0 1-1,0 0 0,0 0 1,0 0-1,0 0 0,0 0 1,0 0-1,0 0 0,0 0 1,-1 0-1,1 0 0,0 0 1,0 0-1,0 0 0,0-1 1,0 1-1,0 0 0,0 0 1,-10 11 1698,-7 14 174,16-24-1919,1 1-1,-1-1 1,1 0 0,0 0-1,0 1 1,-1-1-1,1 0 1,0 1 0,0-1-1,0 0 1,1 1-1,-1-1 1,0 0 0,0 1-1,1-1 1,-1 0 0,1 0-1,-1 1 1,1-1-1,0 0 1,-1 0 0,1 0-1,0 0 1,0 0-1,0 0 1,0 0 0,-1 0-1,1 0 1,1 0 0,-1 0-1,0-1 1,0 1-1,0 0 1,0-1 0,0 1-1,1-1 1,-1 1-1,0-1 1,3 1 0,10 3-548,0 0 1,0-1 0,16 2 0,0 0-39,-29-5 678,0 0-1,0 0 0,0 0 1,1 0-1,-1 0 0,0 1 1,0-1-1,0 0 0,0 1 1,-1-1-1,1 1 0,0-1 1,0 1-1,0-1 1,0 1-1,0-1 0,0 1 1,-1 0-1,1 0 0,0-1 1,-1 1-1,1 0 0,0 0 1,-1 0-1,1 0 0,-1 0 1,0 0-1,1 0 0,-1 0 1,0 0-1,1 0 0,-1 0 1,0 0-1,0 0 1,0 0-1,0 0 0,0 0 1,0 0-1,0 0 0,0 0 1,0 0-1,-1 0 0,1 0 1,0 0-1,-1 0 0,1 0 1,0 0-1,-1 0 0,1 0 1,-1 0-1,0-1 0,1 1 1,-1 0-1,-1 1 1,-24 17 605,23-18-1315,1 0 0,0 0 0,0-1 0,0 1 0,-1 0-1,1-1 1,0 0 0,0 0 0,-1 0 0,1 0 0,0 0-1,-3 0 1,-6-4-7663</inkml:trace>
</inkml:ink>
</file>

<file path=ppt/ink/ink2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8.828"/>
    </inkml:context>
    <inkml:brush xml:id="br0">
      <inkml:brushProperty name="width" value="0.025" units="cm"/>
      <inkml:brushProperty name="height" value="0.025" units="cm"/>
    </inkml:brush>
  </inkml:definitions>
  <inkml:trace contextRef="#ctx0" brushRef="#br0">104 95 7655,'-3'-18'11873,"-5"4"-5401,7 13-6349,0 0-1,0 0 1,0 0 0,0 0-1,-1 0 1,1 0 0,0 0 0,-1 0-1,1 1 1,-1-1 0,1 1 0,-1-1-1,1 1 1,-1-1 0,1 1-1,-1 0 1,1 0 0,-1 0 0,0 0-1,1 0 1,-1 0 0,1 0 0,-1 1-1,1-1 1,-1 0 0,1 1-1,-1-1 1,1 1 0,-1 0 0,1-1-1,0 1 1,-2 1 0,-1 1-93,0 0 1,1 0 0,0 0 0,-1 1-1,1-1 1,0 1 0,1 0-1,-1 0 1,1 0 0,0 0-1,0 0 1,0 1 0,0-1 0,1 0-1,0 1 1,0 0 0,0-1-1,0 1 1,1-1 0,-1 1-1,1 0 1,1 0 0,0 5-1,0-8-19,0-1 0,1 0 0,-1 0 0,0 0 0,1-1 0,-1 1 0,1 0-1,-1 0 1,1-1 0,-1 1 0,1-1 0,0 0 0,-1 1 0,1-1 0,0 0-1,-1 0 1,1 0 0,0 0 0,-1 0 0,1 0 0,-1 0 0,1-1 0,3 0-1,39-10 279,-29 4-238,-1-1 0,0 0 0,21-16 0,30-17 23,-65 41-82,0 0 0,0 0 0,1 0 0,-1 0 0,0 0 0,1 0 0,-1 0 1,0 0-1,0 0 0,1 0 0,-1 0 0,0 0 0,1 0 0,-1 0 0,0 0 0,1 0 0,-1 0 0,0 0 0,0 0 1,1 0-1,-1 0 0,0 0 0,0 1 0,1-1 0,-1 0 0,0 0 0,0 0 0,1 0 0,-1 1 0,0-1 0,0 0 1,0 0-1,1 1 0,-1-1 0,0 0 0,0 0 0,0 1 0,0-1 0,5 19-28,-5 31 468,0-38-199,0 29 584,0-40-817,0-1 1,0 0-1,0 1 1,0-1-1,0 0 1,1 1-1,-1-1 1,0 0-1,0 1 1,0-1-1,1 0 0,-1 0 1,0 1-1,0-1 1,1 0-1,-1 0 1,0 0-1,1 1 1,-1-1-1,0 0 1,0 0-1,1 0 0,-1 0 1,1 0-1,-1 0 1,0 1-1,1-1 1,-1 0-1,0 0 1,1 0-1,-1 0 1,0 0-1,1-1 0,-1 1 1,0 0-1,1 0 1,-1 0-1,0 0 1,1 0-1,-1 0 1,0 0-1,1-1 1,-1 1-1,15-6-4,5-7-773,0-1 0,-1-1 0,0-1 0,-1 0-1,-1-1 1,26-35 0,-27 26-4919,-4-1-2098</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5.169"/>
    </inkml:context>
    <inkml:brush xml:id="br0">
      <inkml:brushProperty name="width" value="0.025" units="cm"/>
      <inkml:brushProperty name="height" value="0.025" units="cm"/>
    </inkml:brush>
  </inkml:definitions>
  <inkml:trace contextRef="#ctx0" brushRef="#br0">55 0 13196,'0'0'8761,"-1"14"-6567,-37 379 4943,30-320-6397,1 81-1,7-153-739,0 0 0,-1 0 0,1 0 0,0 1 0,0-1 0,0 0 0,0 0 0,1 0 0,-1 1 0,0-1 0,0 0 0,1 0 0,-1 0 0,1 1 0,-1-1 0,1 0 0,-1 0 0,1 0 0,0 0 0,0 0 0,-1 0 0,1 0 0,0-1 0,0 1 0,0 0 0,0 0 0,0 0 0,0-1 0,0 1 0,0-1 0,0 1 0,0-1 0,0 1 0,1-1 0,-1 0 0,0 1 0,0-1 0,0 0 0,1 0 0,-1 0 0,0 0 0,2 0 0,2-1 0,-1 0 0,1 0 0,-1 0 0,1-1 0,-1 0 0,0 0 0,0 0 0,0 0 0,0-1 0,5-4 0,43-41 0,-2-3 0,-2-2 0,59-87 0,-62 80 0,-22 28-2014,-11 11-3472,-7 5-6777</inkml:trace>
</inkml:ink>
</file>

<file path=ppt/ink/ink2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9.198"/>
    </inkml:context>
    <inkml:brush xml:id="br0">
      <inkml:brushProperty name="width" value="0.025" units="cm"/>
      <inkml:brushProperty name="height" value="0.025" units="cm"/>
    </inkml:brush>
  </inkml:definitions>
  <inkml:trace contextRef="#ctx0" brushRef="#br0">39 0 18642,'0'0'4548,"-3"12"-2568,-10 48 375,4 1-1,-4 111 0,13-171-2349,0 0 0,-1 1 1,1-1-1,0 1 0,0-1 0,0 0 0,1 1 0,-1-1 0,0 1 1,0-1-1,1 0 0,-1 1 0,1-1 0,-1 0 0,1 1 0,0-1 1,0 0-1,-1 0 0,1 0 0,0 1 0,0-1 0,0 0 0,0 0 0,2 1 1,-2-2 3,1 1 0,0-1 1,-1 0-1,1 0 1,-1 0-1,1 0 0,-1 0 1,1-1-1,-1 1 1,1 0-1,0-1 0,-1 1 1,0-1-1,1 1 1,-1-1-1,1 0 0,-1 1 1,2-2-1,6-4 29,0-1 0,-1 0 0,1 0-1,-2 0 1,9-10 0,-3 1-364,0-1 0,-1-1-1,-1 0 1,0 0 0,-1-1 0,-2-1 0,0 0 0,0 0-1,4-24 1,-12 42-1142</inkml:trace>
</inkml:ink>
</file>

<file path=ppt/ink/ink2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9.542"/>
    </inkml:context>
    <inkml:brush xml:id="br0">
      <inkml:brushProperty name="width" value="0.025" units="cm"/>
      <inkml:brushProperty name="height" value="0.025" units="cm"/>
    </inkml:brush>
  </inkml:definitions>
  <inkml:trace contextRef="#ctx0" brushRef="#br0">3 1 13164,'0'0'4325,"-2"50"-1603,2-30-320,2-5-320,10-1-576,0-6-609,5-6-513,-1-2-256,2 0-544,-1-2-1250,-1-12-1665,-3-6-2370,-3-4-6983</inkml:trace>
</inkml:ink>
</file>

<file path=ppt/ink/ink2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9.901"/>
    </inkml:context>
    <inkml:brush xml:id="br0">
      <inkml:brushProperty name="width" value="0.025" units="cm"/>
      <inkml:brushProperty name="height" value="0.025" units="cm"/>
    </inkml:brush>
  </inkml:definitions>
  <inkml:trace contextRef="#ctx0" brushRef="#br0">26 0 16400,'0'0'6560,"-2"9"-5855,-10 79 1559,4 0-1,4 90 0,7-174-1463,3-10-156,4-13-123,-7 9-486,-2-1-1,1 1 1,-2-1 0,1 0 0,-1 1-1,-1-1 1,0 0 0,-1 1-1,-3-15 1,3 21-51,5 8 16,0 0 0,1-1 0,-1 0-1,1 1 1,0-1 0,0 0 0,0-1 0,1 1 0,-1-1-1,0 0 1,1 0 0,0 0 0,-1-1 0,1 1 0,0-1 0,0 0-1,0-1 1,0 1 0,0-1 0,0 0 0,0 0 0,0 0-1,0-1 1,0 0 0,6-2 0,-5 2 1,0-1 0,0 0 0,0 0 0,-1-1 0,1 0 0,-1 0 0,0 0 0,0 0 0,0-1 0,0 0-1,0 0 1,-1 0 0,0-1 0,0 1 0,0-1 0,-1 0 0,1 0 0,-1 0 0,0-1 0,3-7 0,-14 34-1,2 0 0,0 1 0,1 0 0,-2 37 0,7-59-42,0 0-1,0 0 1,0 1 0,0-1 0,0 0-1,0 0 1,1 1 0,-1-1 0,0 0-1,0 0 1,0 0 0,0 1 0,1-1-1,-1 0 1,0 0 0,0 0 0,1 1-1,-1-1 1,0 0 0,0 0-1,1 0 1,-1 0 0,0 0 0,0 0-1,1 0 1,-1 0 0,0 0 0,1 0-1,-1 0 1,0 0 0,0 0 0,1 0-1,-1 0 1,0 0 0,1 0 0,-1 0-1,0 0 1,0 0 0,1 0 0,-1 0-1,0-1 1,0 1 0,1 0-1,-1 0 1,0 0 0,0 0 0,0-1-1,1 1 1,-1 0 0,0 0 0,0 0-1,0-1 1,1 1 0,-1 0 0,0 0-1,0-1 1,13-10-5242,-5-3-2536,0-4-5110</inkml:trace>
</inkml:ink>
</file>

<file path=ppt/ink/ink2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30.245"/>
    </inkml:context>
    <inkml:brush xml:id="br0">
      <inkml:brushProperty name="width" value="0.025" units="cm"/>
      <inkml:brushProperty name="height" value="0.025" units="cm"/>
    </inkml:brush>
  </inkml:definitions>
  <inkml:trace contextRef="#ctx0" brushRef="#br0">1 1 6726,'0'0'22646,"8"15"-37348</inkml:trace>
</inkml:ink>
</file>

<file path=ppt/ink/ink2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30.602"/>
    </inkml:context>
    <inkml:brush xml:id="br0">
      <inkml:brushProperty name="width" value="0.025" units="cm"/>
      <inkml:brushProperty name="height" value="0.025" units="cm"/>
    </inkml:brush>
  </inkml:definitions>
  <inkml:trace contextRef="#ctx0" brushRef="#br0">120 0 17681,'0'0'3128,"-10"1"-405,6-1-2416,-57 6 3143,59-6-3308,0 1 0,0-1 0,0 0 0,0 1 0,0 0 0,0-1 0,0 1 0,0 0 0,0 0 0,1 0 0,-1 0 0,0 0 0,0 0 0,1 1 0,-1-1 0,1 1 0,-1-1 0,1 1 0,0-1 0,-1 1 0,1 0 0,0 0 1,0-1-1,0 1 0,0 0 0,1 0 0,-1 0 0,1 0 0,-1 3 0,1-4-122,1-1 1,-1 1-1,1 0 1,0 0-1,0 0 1,-1-1 0,1 1-1,0 0 1,0-1-1,0 1 1,0-1-1,0 1 1,0-1-1,0 1 1,0-1-1,0 1 1,0-1-1,0 0 1,0 0-1,0 0 1,0 1-1,0-1 1,0 0-1,0 0 1,0-1-1,0 1 1,2 0-1,34-3 196,-29 0-195,0 0-1,0 0 1,0-1-1,-1 0 1,9-6-1,-11 6-19,1 1-1,-1-1 1,1 1-1,0 1 1,0-1-1,0 1 1,0 0-1,1 0 1,9-2-1,-15 5-10,0-1 1,0 1-1,0 0 1,0-1-1,-1 1 0,1 0 1,0 0-1,0 0 0,-1-1 1,1 1-1,-1 0 1,1 0-1,-1 0 0,1 0 1,-1 0-1,1 0 0,-1 0 1,0 0-1,0 0 1,1 0-1,-1 0 0,0 0 1,0 0-1,0 0 0,0 0 1,0 0-1,-1 2 1,1 41 88,-1-34-76,1-9-29,0 1 0,-1-1 0,1 1 1,0-1-1,0 1 0,0-1 0,0 1 0,0-1 0,0 1 0,0-1 0,1 0 0,-1 1 0,1-1 0,-1 1 0,1-1 1,-1 0-1,1 1 0,0-1 0,-1 0 0,1 0 0,0 1 0,0-1 0,0 0 0,0 0 0,0 0 0,0 0 0,2 1 1,-1-3-307,0 1 0,0-1 1,0 1-1,0-1 1,0 0-1,0 0 1,0 0-1,0 0 1,0 0-1,0 0 0,-1-1 1,1 1-1,0 0 1,-1-1-1,1 0 1,-1 1-1,0-1 0,2-3 1,30-41-11072,-15 18 1906</inkml:trace>
</inkml:ink>
</file>

<file path=ppt/ink/ink2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30.961"/>
    </inkml:context>
    <inkml:brush xml:id="br0">
      <inkml:brushProperty name="width" value="0.025" units="cm"/>
      <inkml:brushProperty name="height" value="0.025" units="cm"/>
    </inkml:brush>
  </inkml:definitions>
  <inkml:trace contextRef="#ctx0" brushRef="#br0">49 1 6566,'0'0'17654,"-6"8"-16773,3-4-865,-3 3 240,1 0 0,1 0 0,-1 0 0,1 1 0,-5 14 0,8-21-254,1 1 0,-1 0 1,1 0-1,-1 0 1,1 0-1,0 0 1,0 0-1,0 0 0,0 0 1,0 0-1,0 0 1,0 0-1,1 0 1,-1 0-1,1 0 0,0-1 1,-1 1-1,1 0 1,0 0-1,0 0 1,0-1-1,0 1 0,0-1 1,1 1-1,-1-1 1,0 1-1,1-1 1,-1 0-1,1 1 0,-1-1 1,1 0-1,0 0 1,0 0-1,-1 0 1,4 0-1,13 7-1126,-9-5 447,0 1 0,0 0-1,-1 0 1,0 1 0,15 11-1,-21-15 759,-1 1-1,0-1 1,0 0-1,1 1 1,-1-1-1,0 1 1,0-1-1,-1 1 1,1-1-1,0 1 1,-1 0 0,1-1-1,0 1 1,-1 0-1,1 3 1,-1-3 300,-1 0 0,1 1 0,0-1 0,-1 0 1,0 0-1,1 1 0,-1-1 0,0 0 0,0 0 0,0 0 1,0 0-1,0 0 0,-1 0 0,1 0 0,-2 2 0,-2 1 110,1 0 0,-1 0 0,0 0-1,-1 0 1,1-1 0,-1 0-1,0 0 1,-11 5 0,-7-1-2101,-1-6-3663,14-2-1501</inkml:trace>
</inkml:ink>
</file>

<file path=ppt/ink/ink2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31.674"/>
    </inkml:context>
    <inkml:brush xml:id="br0">
      <inkml:brushProperty name="width" value="0.025" units="cm"/>
      <inkml:brushProperty name="height" value="0.025" units="cm"/>
    </inkml:brush>
  </inkml:definitions>
  <inkml:trace contextRef="#ctx0" brushRef="#br0">5 1 7335,'0'0'21263,"0"8"-20244,-1-2-863,-1 16 538,0 0-1,3 27 1,-1-48-687,0 0 0,0 0 0,0-1 0,0 1 0,0 0 1,0 0-1,1-1 0,-1 1 0,0 0 0,0-1 0,1 1 0,-1 0 0,0-1 0,1 1 0,-1 0 0,1-1 0,-1 1 0,1-1 0,-1 1 1,1-1-1,-1 1 0,1-1 0,-1 1 0,1-1 0,0 1 0,-1-1 0,1 0 0,0 0 0,-1 1 0,2-1 0,23-7 299,16-26 82,18-47-388,-59 80 0,0-1 0,0 1 0,0 0 0,0 0 0,1 0 0,-1-1 0,0 1 0,0 0 0,0 0 0,0 0 0,0 0 0,1 0 0,-1 0 0,0-1 0,0 1 0,0 0 0,1 0 0,-1 0 0,0 0 0,0 0 0,0 0 0,1 0 0,-1 0 0,0 0 0,0 0 0,1 0 0,-1 0 0,0 0 0,0 0 0,0 0 0,1 0 0,-1 0 0,0 0 0,0 0 0,0 0 0,1 1 0,-1-1 0,0 0 0,0 0 0,0 0 0,1 0 0,-1 0 0,4 13 0,-4 22 0,0-30 0,0 8 0,0-3 0,0-1 0,0 1 0,1 0 0,0 0 0,3 13 0,-3-22 0,-1 0 0,0 0 0,1 1 0,0-1 0,-1 0 0,1 0 0,0 1 0,-1-1 0,1 0 0,0 0 0,0 0 0,0 0 0,0 0 0,0 0 0,0-1 0,0 1 0,1 0 0,1 1 0,-1-2 0,0 0 0,0 0 0,-1 1 0,1-1 0,0 0 0,0-1 0,0 1 0,0 0 0,0 0 0,0-1 0,0 1 0,-1-1 0,1 0 0,0 1 0,0-1 0,-1 0 0,3-2 0,10-6 0,-1-1 0,0 0 0,-1-1 0,-1-1 0,1 1 0,12-20 0,23-23 0,-47 54 0,1 0 0,-1 0 0,0 0 0,0 0 0,0 0 0,0 0 0,0 0 0,0-1 0,0 1 0,1 0 0,-1 0 0,0 0 0,0 0 0,0 0 0,0 0 0,0 0 0,1 0 0,-1 0 0,0 0 0,0 0 0,0 0 0,0 0 0,1 0 0,-1 0 0,0 0 0,0 0 0,0 0 0,0 0 0,1 0 0,-1 0 0,0 0 0,0 0 0,0 0 0,0 0 0,0 0 0,1 0 0,-1 0 0,0 1 0,0-1 0,0 0 0,0 0 0,0 0 0,0 0 0,0 0 0,1 0 0,-1 1 0,0-1 0,0 0 0,0 0 0,0 0 0,0 0 0,0 0 0,0 1 0,0-1 0,3 17 0,-2 24 0,-1-36 0,0-4-127,0 0-1,0 0 1,0 0-1,0-1 1,0 1 0,0 0-1,0 0 1,0 0 0,0 0-1,0-1 1,0 1-1,1 0 1,-1 0 0,0-1-1,1 1 1,-1 0 0,0 0-1,1-1 1,-1 1-1,1 0 1,-1-1 0,1 1-1,-1 0 1,1-1 0,0 1-1,-1-1 1,1 1-1,0-1 1,-1 1 0,1-1-1,0 0 1,0 1-1,0-1 1,-1 0 0,2 1-1,1-1-574,-1-1 0,1 1 0,-1 0-1,1-1 1,-1 1 0,1-1 0,0 0-1,-1 0 1,0 0 0,4-1 0,12-8-6366</inkml:trace>
</inkml:ink>
</file>

<file path=ppt/ink/ink2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32.029"/>
    </inkml:context>
    <inkml:brush xml:id="br0">
      <inkml:brushProperty name="width" value="0.025" units="cm"/>
      <inkml:brushProperty name="height" value="0.025" units="cm"/>
    </inkml:brush>
  </inkml:definitions>
  <inkml:trace contextRef="#ctx0" brushRef="#br0">26 63 10570,'0'0'17697,"-4"10"-17019,1-4-567,0 1 34,0 1 0,0 0 0,0 0 0,1 0 0,-2 16 0,4-23-91,0 1 0,0 0 1,0-1-1,0 1 0,0 0 0,0-1 0,1 1 0,-1-1 0,1 1 0,-1 0 0,1-1 0,0 1 0,-1-1 0,1 1 0,0-1 0,0 0 0,0 1 0,0-1 0,0 0 0,0 0 0,0 0 0,1 1 0,-1-1 0,0 0 0,1-1 0,-1 1 0,1 0 0,-1 0 0,1-1 0,-1 1 0,1 0 0,-1-1 1,1 0-1,-1 1 0,1-1 0,0 0 0,-1 0 0,1 0 0,0 0 0,-1 0 0,4-1 0,-2 1-37,0-1 0,0 1 0,0-1 0,0 0 0,0 0 0,0 0 0,0-1 0,-1 1 0,1-1 0,0 1 0,-1-1 0,1 0 0,-1 0 0,0 0 0,0-1 0,1 1 0,-1 0 0,-1-1 0,1 1 0,0-1 0,-1 0 0,1 1 0,-1-1 0,0 0 0,2-4 0,-1 1-7,0 0-1,0 1 1,-1-1 0,0 0 0,0 0 0,0 0 0,-1 0 0,1 0 0,-1 0 0,-1 0 0,1 0 0,-4-11 0,5 17-232,0 1 0,-1-1 0,1 0 0,0 1-1,0-1 1,-1 0 0,1 1 0,0-1 0,0 0 0,-1 0 0,1 1 0,0-1 0,0 0-1,0 0 1,-1 0 0,1 0 0,0 0 0,0-1 0,0 1 0,-1 0 0,1 0 0,0 0-1,0-1 1,0 1 0,-1 0 0,1-1 0,0 1 0,-1-1 0,1 1 0,0 0 0,-1-1 0,2-1-1,27-19-10117,-14 3 3699</inkml:trace>
</inkml:ink>
</file>

<file path=ppt/ink/ink2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32.887"/>
    </inkml:context>
    <inkml:brush xml:id="br0">
      <inkml:brushProperty name="width" value="0.025" units="cm"/>
      <inkml:brushProperty name="height" value="0.025" units="cm"/>
    </inkml:brush>
  </inkml:definitions>
  <inkml:trace contextRef="#ctx0" brushRef="#br0">34 120 2594,'1'-10'5211,"-1"8"-5519,2-25 2177,1-31 6349,-6 36-1612,-9 64-5268,4 0 645,-7 83 1,14-112-1879,1 0 0,0 0 1,1 0-1,0 0 0,1 0 1,1 0-1,0-1 0,1 1 0,0-1 1,10 22-1,-14-35-99,0 1-1,1 0 1,-1-1-1,0 1 1,0-1-1,0 1 1,0 0-1,0-1 1,0 1-1,0 0 1,1-1-1,-1 1 1,0 0-1,0-1 1,1 1-1,-1 0 1,0-1-1,0 1 1,1 0-1,-1 0 1,0-1-1,1 1 1,-1 0-1,0 0 1,1 0-1,-1 0 1,0-1-1,1 1 1,-1 0-1,0 0 1,1 0-1,-1 0 1,1 0-1,-1 0 1,0 0-1,1 0 1,-1 0-1,0 0 1,1 0-1,-1 0 1,1 0-1,-1 0 1,0 0-1,1 1 1,-1-1-1,0 0 1,1 0-1,-1 0 1,0 1-1,1-1 1,-1 0-1,0 0 1,1 1-1,-1-1 1,0 0-1,0 0 1,1 1-1,-1-1 1,0 0-1,0 1 1,0-1-1,0 0 1,1 1-1,-1-1 1,0 1 0,0-1-1,0 1 0,5-31 288,-4 6-132,1 8 53,-1-1 1,-1 1-1,-1-1 0,0 0 1,-5-21-1,-2 24-214,3 28 0,4 26 0,1-39 0,0 3 0,0 1 0,0 0 0,1-1 0,0 1 0,0 0 0,0-1 0,1 1 0,-1-1 0,1 0 0,0 1 0,4 5 0,-5-9 0,1 1 0,-1-1 0,0 1 0,0-1 0,1 0 0,-1 0 0,0 1 0,1-1 0,-1 0 0,1 0 0,0-1 0,-1 1 0,1 0 0,0 0 0,0-1 0,-1 1 0,1-1 0,0 0 0,0 1 0,0-1 0,-1 0 0,1 0 0,0 0 0,0 0 0,0-1 0,-1 1 0,1 0 0,0-1 0,0 1 0,0-1 0,-1 0 0,4-1 0,-1 0 0,-1-1 0,0 0 0,0 1 0,1-1 0,-2 0 0,1 0 0,0-1 0,-1 1 0,1-1 0,-1 1 0,0-1 0,0 0 0,-1 0 0,1 0 0,1-7 0,1-1 0,-2 1 0,1 0 0,-1-1 0,0-19 0,-32 131 0,29-96 0,0 0 0,0 0 0,1 1 0,-1-1 0,1 0 0,0 0 0,1 0 0,-1 1 0,0-1 0,1 0 0,1 4 0,-1-6 0,0-1 0,0 0 0,0 0 0,0 0 0,0 0 0,1 0 0,-1 0 0,0 0 0,0 0 0,1 0 0,-1-1 0,0 1 0,1 0 0,-1-1 0,1 1 0,-1-1 0,1 0 0,-1 1 0,1-1 0,-1 0 0,1 0 0,-1 0 0,1 0 0,-1 0 0,1 0 0,-1 0 0,1-1 0,-1 1 0,1-1 0,-1 1 0,1-1 0,1 0 0,4-3 0,0 1 0,0-1 0,0 0 0,-1-1 0,1 0 0,-1 0 0,0 0 0,-1 0 0,1-1 0,-1 0 0,0-1 0,-1 1 0,1-1 0,4-9 0,21-26 0,-29 41 0,-1 0 0,1 0 0,-1 0 0,1 0 0,0 1 0,0-1 0,-1 0 0,1 0 0,0 1 0,0-1 0,0 0 0,0 1 0,0-1 0,0 1 0,0-1 0,0 1 0,0-1 0,0 1 0,0 0 0,0 0 0,0-1 0,1 1 0,-1 0 0,2 0 0,-2 1 0,0 0 0,0-1 0,0 1 0,-1 0 0,1 0 0,0 0 0,0 0 0,-1 0 0,1 0 0,0 0 0,-1 0 0,1 0 0,-1 0 0,1 0 0,-1 0 0,0 0 0,0 1 0,1 1 0,3 64 0,-4-60 0,3 32 0,-3-38 0,0-1 0,0 0 0,0 0 0,0 0 0,0 1 0,1-1 0,-1 0 0,0 0 0,0 0 0,0 0 0,0 1 0,0-1 0,0 0 0,0 0 0,0 0 0,1 0 0,-1 1 0,0-1 0,0 0 0,0 0 0,0 0 0,1 0 0,-1 0 0,0 0 0,0 0 0,0 0 0,1 1 0,-1-1 0,0 0 0,0 0 0,0 0 0,1 0 0,-1 0 0,0 0 0,0 0 0,0 0 0,1 0 0,-1 0 0,0 0 0,0-1 0,0 1 0,0 0 0,1 0 0,-1 0 0,0 0 0,0 0 0,14-19 0,-7-1 0,0 1 0,-1-1 0,-1-1 0,-1 1 0,-1-1 0,-1 1 0,-1-1 0,0 0 0,-5-37 0,4 56 0,-1-12 39,6 18-50,10 12-215,-10-11-487,4 3-1986,-5-2-4528</inkml:trace>
</inkml:ink>
</file>

<file path=ppt/ink/ink2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33.245"/>
    </inkml:context>
    <inkml:brush xml:id="br0">
      <inkml:brushProperty name="width" value="0.025" units="cm"/>
      <inkml:brushProperty name="height" value="0.025" units="cm"/>
    </inkml:brush>
  </inkml:definitions>
  <inkml:trace contextRef="#ctx0" brushRef="#br0">1 0 21428,'0'0'11339</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7.161"/>
    </inkml:context>
    <inkml:brush xml:id="br0">
      <inkml:brushProperty name="width" value="0.025" units="cm"/>
      <inkml:brushProperty name="height" value="0.025" units="cm"/>
    </inkml:brush>
  </inkml:definitions>
  <inkml:trace contextRef="#ctx0" brushRef="#br0">89 0 15631,'0'0'12107,"-6"8"-10852,-7 13-752,0 1-1,-19 43 1,27-53-330,0 0 0,2 0 0,-1 0 0,1 1 0,1-1-1,1 1 1,-1-1 0,2 21 0,0-31-160,1-1 1,-1 1-1,1-1 0,0 1 1,-1 0-1,1-1 0,0 0 0,0 1 1,0-1-1,0 1 0,0-1 1,0 0-1,0 0 0,0 0 1,1 1-1,-1-1 0,0 0 1,1-1-1,-1 1 0,1 0 0,-1 0 1,1-1-1,-1 1 0,1 0 1,-1-1-1,1 0 0,0 1 1,-1-1-1,1 0 0,0 0 1,-1 0-1,1 0 0,0 0 0,-1 0 1,3-1-1,4 1 20,-1-1 0,1 0 0,0-1 0,-1 0 0,1 0 0,11-5 0,-6 0-33,-1 0 0,0-1 0,0 0 0,0-1 0,-1 0 0,0-1 0,-1-1 0,0 1 0,-1-1 0,0-1 0,-1 0 0,0 0 0,10-22 0,-15 23 0,-6 9 0,-3 7 0,6-5 0,-8 8 0,1 1 0,1 1 0,0-1 0,0 1 0,1 0 0,0 0 0,-4 12 0,6-15 0,1 0 0,0-1 0,0 1 0,0 1 0,1-1 0,0 0 0,0 0 0,1 0 0,0 1 0,0-1 0,1 0 0,2 11 0,-2-15 0,1-1 0,-1 0 0,1 0 0,0 0 0,-1 0 0,1 0 0,0 0 0,0 0 0,0-1 0,1 1 0,-1-1 0,0 1 0,0-1 0,1 0 0,-1 0 0,1 0 0,-1 0 0,1 0 0,0-1 0,-1 1 0,1-1 0,0 0 0,-1 1 0,1-1 0,0 0 0,-1-1 0,1 1 0,0 0 0,4-2 0,3 0 0,-1 0 0,1 0 0,-1-1 0,1 0 0,-1 0 0,17-9 0,-19 7 0,0 1 0,0-1 0,-1 0 0,0 0 0,0-1 0,0 1 0,0-1 0,-1-1 0,0 1 0,0-1 0,-1 0 0,0 0 0,0 0 0,0-1 0,-1 1 0,0-1 0,-1 0 0,0 0 0,0 0 0,-1 0 0,0 0 0,0 0 0,-1-15 0,0 22 0,0 0 0,0 0 0,0 0 0,0 0 0,0 0 0,0 0 0,0 0 0,-1 0 0,1 0 0,0 0 0,-1 1 0,1-1 0,-1 0 0,1 0 0,-1 0 0,1 0 0,-1 0 0,0 1 0,1-1 0,-1 0 0,0 1 0,0-1 0,1 0 0,-1 1 0,0-1 0,0 1 0,0-1 0,0 1 0,0-1 0,0 1 0,0 0 0,0 0 0,0-1 0,0 1 0,0 0 0,0 0 0,0 0 0,0 0 0,0 0 0,0 0 0,-1 1 0,0-1 0,-1 1 0,0-1 0,1 1 0,-1 0 0,1 0 0,-1 0 0,1 0 0,0 1 0,-1-1 0,1 1 0,0-1 0,0 1 0,0 0 0,-2 3 0,-23 44 0,22-21 0,5-27 0,0-1 0,0 1 0,0 0 0,0-1 0,0 1 0,1 0 0,-1-1 0,0 1 0,0-1 0,1 1 0,-1-1 0,0 1 0,1-1 0,-1 1 0,0-1 0,1 1 0,-1-1 0,1 1 0,-1-1 0,1 0 0,-1 1 0,1-1 0,-1 0 0,1 1 0,0-1 0,-1 0 0,1 0 0,-1 1 0,1-1 0,0 0 0,-1 0 0,1 0 0,0 0 0,8 0 0,-1 0 0,1 0 0,-1-1 0,1-1 0,-1 1 0,0-1 0,1 0 0,-1-1 0,0 0 0,-1-1 0,1 1 0,0-1 0,-1-1 0,0 1 0,0-1 0,0-1 0,10-10 0,-39 73 0,20-53 0,0 1 0,0 0 0,1 0 0,-1-1 0,1 1 0,0 0 0,1 0 0,-1 0 0,1 1 0,0-1 0,0 0 0,1 5 0,0-8 0,-1 0 0,1 0 0,0 0 0,0 0 0,0 0 0,1 0 0,-1-1 0,0 1 0,1 0 0,-1-1 0,1 1 0,-1-1 0,1 1 0,0-1 0,0 0 0,-1 0 0,1 0 0,0 0 0,0 0 0,0 0 0,0-1 0,0 1 0,1 0 0,-1-1 0,0 0 0,0 1 0,0-1 0,0 0 0,5-1 0,15 1 0,-1-1 0,1-2 0,0 0 0,39-11 0,-5 1 0,-56 13 0,1 0 0,-1-1 0,1 1 0,0 0 0,-1 0 0,1 0 0,-1 0 0,1 0 0,-1 0 0,1 0 0,-1 0 0,1 0 0,0 0 0,-1 0 0,1 0 0,-1 0 0,1 0 0,-1 0 0,1 1 0,-1-1 0,1 0 0,-1 0 0,1 1 0,-1-1 0,1 0 0,-1 1 0,1-1 0,-1 0 0,0 1 0,1-1 0,-1 1 0,0-1 0,1 0 0,-1 1 0,0-1 0,1 1 0,-1-1 0,0 1 0,0-1 0,0 2 0,-4 21 0,-5-11 0,15-36 0,2 0 0,-1 0 0,-2 0 0,0 0 0,1-31 0,-5 42 0,1 12-170,-1 0-1,0 0 1,1 0-1,-1 1 1,1-1-1,-1 0 1,1 0-1,-1 1 1,1-1 0,0 1-1,-1 0 1,1-1-1,0 1 1,-1 0-1,1 0 1,0 0-1,-1 0 1,1 0 0,0 0-1,-1 1 1,4 0-1,14-1-3894</inkml:trace>
</inkml:ink>
</file>

<file path=ppt/ink/ink2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5:11.758"/>
    </inkml:context>
    <inkml:brush xml:id="br0">
      <inkml:brushProperty name="width" value="0.025" units="cm"/>
      <inkml:brushProperty name="height" value="0.025" units="cm"/>
    </inkml:brush>
  </inkml:definitions>
  <inkml:trace contextRef="#ctx0" brushRef="#br0">166 87 7687,'0'0'6396,"0"9"-6076,-1 25 432,-2 1 1,-2 0-1,-1-1 1,-12 38-1,-5 30 98,-80 737 1045,102-828-1890,-3 37 13,2 0 0,6 58 0,-4-102-27,0 0 0,1 0 0,0 0 0,0 0 0,0 0 0,1 0 0,-1 0 0,1 0 1,0 0-1,0-1 0,0 1 0,0-1 0,1 1 0,-1-1 0,1 0 0,0 0 0,6 5 0,-4-5 48,0 0 1,1 0 0,-1-1-1,1 1 1,0-1 0,-1-1-1,1 1 1,0-1 0,0 0-1,0 0 1,7 0-1,9-1 126,1-2 0,-1 0 0,1-1-1,-1-2 1,32-9 0,264-70 91,-241 69-203,1 3 1,94-2-1,-71 13-45,0 4-1,0 4 1,0 5-1,104 26 0,-3 13 30,130 30-43,-257-67 69,1-4 0,113 2-1,-117-16 620,0-3-1,0-4 0,87-23 0,-123 25-277,-19 5-175,0-1 0,0-1 0,-1-1 0,0-1 0,25-15 1,69-57-75,2-2 669,-66 54-462,24-13-31,-2-4 1,95-80-1,-114 81-320,-12 13-3,-2-1 0,-2-2 0,0-1 0,28-41 0,-55 67-7,1-1-1,-2 0 1,1 0 0,-1 0 0,-1 0 0,0-1-1,0 0 1,-1 0 0,0 0 0,-1 0 0,-1-1-1,1 1 1,-2 0 0,0-1 0,0 1 0,-1 0-1,0-1 1,-1 1 0,0 0 0,-1 0 0,0 0-1,-7-14 1,-56-101 162,18 40-70,37 66-106,-1 1 0,-1 1-1,0 0 1,-2 1 0,0 1-1,-1 0 1,0 1-1,-1 0 1,-1 2 0,0 0-1,-1 1 1,0 0-1,-1 2 1,0 0 0,-39-11-1,-19-2-75,0 4 0,-162-18 0,220 35 85,-389-38-15,-667 22 0,628 54-39,-63 1-1432,505-37 1432,-8 0-334,0 0 0,0-1 0,-22-3-1,32 3-60,0 0 0,-1-1-1,1 0 1,0 0 0,-1 0-1,1 0 1,0 0 0,-5-5-1,-23-30-7046</inkml:trace>
</inkml:ink>
</file>

<file path=ppt/ink/ink2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5:18.614"/>
    </inkml:context>
    <inkml:brush xml:id="br0">
      <inkml:brushProperty name="width" value="0.025" units="cm"/>
      <inkml:brushProperty name="height" value="0.025" units="cm"/>
    </inkml:brush>
  </inkml:definitions>
  <inkml:trace contextRef="#ctx0" brushRef="#br0">91 120 9833,'0'0'2349,"-1"8"-2050,-52 250 4249,17 579-2827,36-801-1605,-1-28-115,1 3 25,0 0 0,1 0 0,0-1 0,3 12 0,-4-20 2,0 0 1,1 0-1,0-1 1,-1 1 0,1 0-1,0 0 1,0 0 0,-1-1-1,2 1 1,-1-1-1,0 1 1,0 0 0,0-1-1,1 0 1,-1 1 0,1-1-1,-1 0 1,1 0 0,-1 0-1,1 0 1,0 0-1,-1 0 1,1 0 0,0 0-1,0-1 1,0 1 0,0-1-1,3 1 1,319 3 1990,-5 0-2047,204 38 58,85 4 799,712 26-700,840-35-60,-973-77-28,173-1-18,-428 45 6,637-3 294,-1416-2-71,235-10 932,-387 11-1139,1 0-1,-1 0 1,0-1-1,1 1 0,-1 0 1,1-1-1,-1 1 0,1-1 1,-1 1-1,0-1 0,1 1 1,-1-1-1,0 0 1,0 0-1,1 0 0,-1 0 1,0 0-1,0 0 0,0 0 1,0 0-1,0 0 1,0 0-1,-1 0 0,1-1 1,0 1-1,0 0 0,-1-1 1,1 1-1,-1 0 0,0-1 1,1 1-1,-1-1 1,0 1-1,0-1 0,0 1 1,0-1-1,0 1 0,0-1 1,0 1-1,0-1 1,0 1-1,-1 0 0,1-1 1,-1 1-1,1-1 0,-2-1 1,-3-11 10,-1 0 1,0 1-1,-15-23 1,13 23-31,-102-200-139,-93-259-1,127 287-19,67 161-30,-2 0-1,-1 1 0,-24-36 1,28 49 108,0 1 1,0 0-1,-1 0 0,0 1 1,0 0-1,-1 0 0,0 1 1,-1 1-1,1 0 0,-13-5 1,-37-13 46,-1 2 1,-2 3-1,-101-17 0,-200-10 43,261 36-23,-1135-69 8,-3 65-5,572 10-25,-2243 39 53,363-50 103,2486 11-128,-45-3-44,-191 12-1,161 23-3079,78-19-1393</inkml:trace>
</inkml:ink>
</file>

<file path=ppt/ink/ink2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5:24.990"/>
    </inkml:context>
    <inkml:brush xml:id="br0">
      <inkml:brushProperty name="width" value="0.025" units="cm"/>
      <inkml:brushProperty name="height" value="0.025" units="cm"/>
    </inkml:brush>
  </inkml:definitions>
  <inkml:trace contextRef="#ctx0" brushRef="#br0">1 303 9161,'0'0'416,"14"0"278,279-11 1739,35-1-980,564 44 57,-189-1 402,0-48-1202,-424-6-286,1619-114 1165,-830 21-1218,-961 101-315,78-4 657,206 4-1,-360 19-2214,-12 5-3444,-11-4-1984</inkml:trace>
</inkml:ink>
</file>

<file path=ppt/ink/ink2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5:35.956"/>
    </inkml:context>
    <inkml:brush xml:id="br0">
      <inkml:brushProperty name="width" value="0.025" units="cm"/>
      <inkml:brushProperty name="height" value="0.025" units="cm"/>
    </inkml:brush>
  </inkml:definitions>
  <inkml:trace contextRef="#ctx0" brushRef="#br0">322 225 4228,'0'0'1564,"0"-11"-171,1-8-1046,1 4 753,-1-1 0,-1 1-1,0-1 1,-1 1 0,-1 0 0,-4-19-1,6 34-1048,0-1 0,0 1 0,0-1 0,0 1 0,0-1 0,-1 1 0,1-1 0,0 1 0,0-1 0,0 1-1,0 0 1,-1-1 0,1 1 0,0-1 0,-1 1 0,1 0 0,0-1 0,0 1 0,-1 0 0,1-1 0,-1 1 0,1 0-1,0-1 1,-1 1 0,1 0 0,-1 0 0,1 0 0,-1-1 0,1 1 0,0 0 0,-1 0 0,1 0 0,-1 0 0,1 0-1,-1 0 1,1 0 0,-1 0 0,1 0 0,-1 0 0,1 0 0,-1 0 0,1 0 0,-1 0 0,1 1 0,0-1-1,-1 0 1,1 0 0,-1 0 0,1 1 0,-1-1 0,1 0 0,0 0 0,-1 1 0,1-1 0,0 0 0,-1 1 0,1-1-1,0 1 1,0-1 0,-1 0 0,1 1 0,0-1 0,0 1 0,0-1 0,-1 1 0,1-1 0,0 1 0,0 0 0,-16 34 375,-84 385 2095,54-208-2378,18-94 246,-13 51-15,-18 177 0,58-334-346,-1-5-18,1 0 1,1 0-1,0 0 0,0 1 0,0-1 0,1 0 1,1 8-1,-1-13-2,0 0 1,0 0-1,0 0 1,0 0-1,0 0 1,1-1-1,-1 1 1,1 0-1,-1-1 1,1 1-1,0-1 0,-1 1 1,1-1-1,0 0 1,0 0-1,0 0 1,0 0-1,0 0 1,0 0-1,0-1 1,0 1-1,0-1 1,1 1-1,-1-1 1,0 0-1,0 0 1,3 0-1,72 4 506,121-11 0,-18-1-394,-40 15-235,-1 7-1,170 38 1,180 18-153,-190-60 757,255 25 848,-170-1-1061,-300-34-21,1-3 0,129-21 0,-89-1 440,-49 9 107,0 3 0,124-6 0,-199 19-765,0 0-1,-1-1 1,1 1-1,0-1 1,-1 1-1,1-1 1,-1 0-1,1 1 1,-1-1-1,1 1 1,-1-1-1,0 0 1,1 0-1,-1 1 1,0-1-1,1 0 1,-1 1-1,0-1 1,0 0-1,1 0 1,-1 0-1,0 1 1,0-1-1,0 0 1,0 0-1,0 1 1,-1-2-1,1-33 1404,0 25-1222,2-38-326,18-95 0,-1 18-12,2-128 0,24-189-81,-38 403 191,0 4 30,-1-1 1,-2 0-1,-1 0 1,-2 0-1,-4-38 1,1 68-25,0 1 0,1 0 0,-2 0 0,1 0 0,-1 1 0,1-1 0,-1 0 0,-1 1 0,1 0 0,-1 0 0,1 0 0,-1 0 0,0 0 0,-1 1 1,1 0-1,0 0 0,-1 0 0,0 0 0,0 1 0,0 0 0,-9-3 0,-14-5-30,0 1-1,-49-8 1,62 14 31,-228-33 226,-323-6 0,475 37-199,-1964-5 510,2011 11-679,-447 6-12271,465-7 3260</inkml:trace>
</inkml:ink>
</file>

<file path=ppt/ink/ink2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16.657"/>
    </inkml:context>
    <inkml:brush xml:id="br0">
      <inkml:brushProperty name="width" value="0.025" units="cm"/>
      <inkml:brushProperty name="height" value="0.025" units="cm"/>
    </inkml:brush>
  </inkml:definitions>
  <inkml:trace contextRef="#ctx0" brushRef="#br0">171 252 7815,'-8'16'2894,"-26"52"-895,-35 102 0,55-126-1394,1 0 1,3 1-1,1 0 1,-2 52-1,8-35-499,4 0 0,2 1-1,3-1 1,27 116 0,-1-3-38,0 5 61,-30-173-109,-1-1 1,1 1-1,1-1 0,-1 0 0,1 0 0,0 0 1,0 0-1,0 0 0,1-1 0,0 1 0,0-1 1,1 0-1,-1 0 0,1-1 0,0 1 1,8 4-1,-5-5 43,0 0 1,1 0-1,-1-1 1,1 0-1,0-1 0,0 0 1,0 0-1,0-1 1,0 0-1,1-1 1,11-1-1,24-3 259,-1-2 0,1-3 0,-2-1 1,62-23-1,50-12-86,-94 33-154,1 3-1,0 2 0,106 3 1,-58 10-13,134 25 1,-126-15-51,149 2 0,119-21 298,-110-1 1965,-111 12-1551,298 54 0,-104-8-261,-300-48-426,0-2-1,63-4 1,-103-1 123,0 0 0,0-2 0,-1 0 1,1-2-1,-1 0 0,0 0 0,-1-2 1,1 0-1,-1-1 0,26-17 0,-42 24-85,1 0-1,-1 0 0,0-1 1,1 1-1,-1 0 1,0 0-1,0-1 0,0 1 1,0-1-1,0 1 1,0-1-1,0 1 0,-1-1 1,1 0-1,-1 1 1,1-1-1,-1 0 0,1 1 1,-1-1-1,0 0 1,0 0-1,0 1 0,0-4 1,-14-41 670,1 6-901,10-16 38,1-1-1,4 0 0,1 0 0,22-105 0,6-96-685,-27 172 748,0 29-78,-3 0 1,-2 0 0,-10-68-1,7 108 155,0 1 1,-1 1-1,-1-1 0,0 1 1,-1 0-1,-1 0 0,-1 1 1,0 0-1,0 1 0,-13-14 0,-10-8 219,-2 2 0,-47-36 0,49 46-110,0 1 1,-2 2-1,0 1 1,-1 2-1,-1 1 0,0 2 1,-1 1-1,-1 2 1,-73-11-1,-20 6-158,-206 2 0,275 14 66,-1199-1 73,568 4-17,658-3-105,-342 6 120,282 1-111,-181 35 1,274-42-86,1 0 0,0 0 1,0 1-1,-1-1 0,1 0 0,0 1 1,0-1-1,0 0 0,-1 1 0,1-1 1,0 1-1,0 0 0,0-1 1,0 1-1,0 0 0,0 0 0,0 0 1,0-1-1,0 1 0,1 0 0,-1 0 1,0 0-1,0 1 0,1-1 0,-1 0 1,1 0-1,-1 0 0,0 2 1,2-2-202,-1 0 1,1 0 0,-1 0-1,1 0 1,0 0 0,-1 0-1,1 0 1,0 0 0,0-1-1,-1 1 1,1 0 0,0 0-1,0-1 1,0 1 0,0-1-1,0 1 1,0-1 0,0 1-1,0-1 1,0 0 0,0 1-1,0-1 1,1 0 0,-1 0-1,0 0 1,0 1 0,0-1-1,0-1 1,0 1 0,2 0-1,21 0-6071</inkml:trace>
</inkml:ink>
</file>

<file path=ppt/ink/ink2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10.483"/>
    </inkml:context>
    <inkml:brush xml:id="br0">
      <inkml:brushProperty name="width" value="0.025" units="cm"/>
      <inkml:brushProperty name="height" value="0.025" units="cm"/>
    </inkml:brush>
  </inkml:definitions>
  <inkml:trace contextRef="#ctx0" brushRef="#br0">14 85 9545,'0'0'13154,"9"-23"-7170,-7 20-5934,0 1-1,0-1 1,0 0 0,0 0-1,-1 0 1,0 0-1,1 0 1,-1 0 0,0 0-1,1-7 1,-2-1 299,-10 28-192,8-12-151,-1-1 0,2 1 0,-1 0 0,0-1 0,1 1 0,0 0 1,0 0-1,0 0 0,1 0 0,0 0 0,0 0 0,0 0 0,1 8 0,0-12 3,-1-1-1,1 1 1,-1-1 0,1 0-1,-1 1 1,1-1 0,0 0-1,-1 1 1,1-1 0,-1 0-1,1 0 1,0 0 0,-1 1-1,1-1 1,0 0-1,-1 0 1,1 0 0,0 0-1,-1 0 1,1 0 0,0 0-1,-1-1 1,1 1 0,-1 0-1,1 0 1,0 0 0,-1-1-1,1 1 1,-1 0-1,1-1 1,0 1 0,-1 0-1,1-1 1,-1 1 0,1-1-1,-1 1 1,1-2 0,18-16 623,-15 12-486,0 0 0,-1 0 0,0 0 0,0 0 0,-1 0 0,1-1 0,-2 1-1,1-1 1,-1 1 0,1-1 0,-1-9 0,-21 43-637,16-20 496,0 1 1,1 0-1,-1 1 0,-2 14 1,5-22 79,13-37 529,3 6-845,-21 51 8,-8 9 454,18-55-8,1-6-318,-9 29 19,-7 17 17,-22 55 185,33-70-70,14-40-8,-9 19-44,-13 30-44,-12 32-485,14-15-1981,8-19-7212,6-7-2961</inkml:trace>
</inkml:ink>
</file>

<file path=ppt/ink/ink2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38.586"/>
    </inkml:context>
    <inkml:brush xml:id="br0">
      <inkml:brushProperty name="width" value="0.025" units="cm"/>
      <inkml:brushProperty name="height" value="0.025" units="cm"/>
    </inkml:brush>
  </inkml:definitions>
  <inkml:trace contextRef="#ctx0" brushRef="#br0">0 123 10954,'0'0'12919,"2"-8"-11387,4-28-795,-6 35-535,1 0 0,-1 0-1,1 0 1,-1 0 0,1 0-1,0 0 1,0 0 0,-1 0 0,1 0-1,0 0 1,0 0 0,0 0-1,0 0 1,0 1 0,0-1 0,0 0-1,2 0 1,7-7 198,-1-13 580,-5 14 103,-4 21-552,0-13-531,4 48 0,5-29 0,-9-19 0,1-1 0,0 0 0,-1 0 0,1 0 0,-1 0 0,1 0 0,-1 0 0,1 0 0,0 0 0,-1 0 0,1 0 0,-1 0 0,1 0 0,0 0 0,-1 0 0,1 0 0,-1-1 0,1 1 0,-1 0 0,1 0 0,-1-1 0,1 1 0,-1 0 0,1-1 0,-1 1 0,0-1 0,1 1 0,-1 0 0,1-1 0,-1 1 0,0-1 0,1 1 0,-1-1 0,0 0 0,4-6 0,-1 1 0,0-1 0,0 0 0,-1 0 0,0 0 0,0 0 0,-1-1 0,0 1 0,0 0 0,-1-1 0,0 1 0,-1-9 0,1 16 0,0 0 0,0 1 0,0-1 0,0 0 0,0 0 0,0 0 0,0 0 0,0 1 0,-1-1 0,1 0 0,0 0 0,0 0 0,0 0 0,0 0 0,0 0 0,-1 1 0,1-1 0,0 0 0,0 0 0,0 0 0,0 0 0,-1 0 0,1 0 0,0 0 0,0 0 0,0 0 0,-1 0 0,1 0 0,0 0 0,0 0 0,0 0 0,-1 0 0,1 0 0,0 0 0,0 0 0,0 0 0,0 0 0,-1 0 0,1 0 0,0 0 0,0-1 0,0 1 0,0 0 0,-1 0 0,1 0 0,0 0 0,0 0 0,0 0 0,0-1 0,0 1 0,0 0 0,0 0 0,-1 0 0,1 0 0,0-1 0,0 1 0,0 0 0,0 0 0,0 0 0,0 0 0,0-1 0,-10 15 0,-1 53 0,12-61 0,0-8 0,6-35 0,-7 138-7185</inkml:trace>
</inkml:ink>
</file>

<file path=ppt/ink/ink2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2:33.657"/>
    </inkml:context>
    <inkml:brush xml:id="br0">
      <inkml:brushProperty name="width" value="0.025" units="cm"/>
      <inkml:brushProperty name="height" value="0.025" units="cm"/>
    </inkml:brush>
  </inkml:definitions>
  <inkml:trace contextRef="#ctx0" brushRef="#br0">4625 893 10250,'-122'-114'1075,"-162"-118"1,213 177-926,32 25-126,-2 2 1,0 1-1,-2 3 1,0 1 0,-2 2-1,-1 2 1,0 2 0,-1 2-1,0 2 1,-2 2 0,1 2-1,-52-2 1,-12 7-62,-1 5-1,1 4 1,-218 41 0,-323 116-318,640-159 346,-162 49 17,-259 114-1,308-106-1,4 5 0,-189 133-1,180-100 13,-217 211 0,284-243 1,4 3 1,2 3 0,4 2-1,-83 148 1,109-161-16,2 2 0,3 1 0,2 1 0,4 1 1,2 0-1,4 1 0,-6 119 0,15-76-27,5 1 0,5 0 0,44 216 0,-28-229-12,4-1 0,4-1 0,5-2-1,4-2 1,3-1 0,5-2 0,103 142 0,-84-144 10,4-4 0,3-3 1,3-3-1,4-4 1,3-3-1,185 115 0,-101-90 43,4-7 0,3-8 0,197 59 0,-159-74 3,4-9-1,303 37 1,-326-72-54,1-8 0,0-9 0,284-29 0,-343 8 15,-1-6 0,-1-7 0,-2-5 0,-1-5 0,219-101 0,-287 109 122,-2-3 0,-1-2 0,-2-3 0,-1-3 0,97-95 0,-114 94 2,-1-2 0,-3-1 0,-1-2 1,-3-2-1,-2-1 0,-2-1 0,28-75 0,-20 23 236,-5-1 0,-4-2 0,-5-1-1,-5-1 1,7-206 0,-25 162 479,-6 0-1,-7 1 1,-55-254-1,18 202-596,-10 2 0,-7 2 1,-10 4-1,-8 3 0,-9 4 0,-7 4 1,-165-225-1,205 328-219,-4 4 0,-3 2-1,-4 3 1,-2 3 0,-95-68 0,121 105-206,-1 2 0,-1 3 0,-1 1 0,-2 3-1,-1 2 1,-1 3 0,0 2 0,-1 2 0,-1 3-1,-90-9 1,58 18-377,-1 4 0,2 4-1,-1 4 1,1 4-1,0 4 1,-101 32 0,-507 203-4340,628-223 4318,-429 176-5304</inkml:trace>
</inkml:ink>
</file>

<file path=ppt/ink/ink2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2:52.333"/>
    </inkml:context>
    <inkml:brush xml:id="br0">
      <inkml:brushProperty name="width" value="0.025" units="cm"/>
      <inkml:brushProperty name="height" value="0.025" units="cm"/>
    </inkml:brush>
  </inkml:definitions>
  <inkml:trace contextRef="#ctx0" brushRef="#br0">3993 503 6822,'0'0'315,"-1"-10"2018,0 0-2185,0 1 1,-1 0-1,0 0 0,-1 0 0,0 0 0,0 0 0,-1 1 0,0-1 1,-1 1-1,1 0 0,-2 1 0,1-1 0,-1 1 0,0 0 0,-9-8 1,-15-11-116,-1 2 0,0 1 1,-2 1-1,0 2 0,-2 1 1,0 2-1,-1 1 0,0 2 1,-61-15-1,-30 2-182,-200-19 1,239 36 181,-106-9 274,-1 9 0,0 7 0,-273 33 0,322-10-218,1 6 0,1 7 0,2 6 0,2 6 0,-155 73 0,-50 54-26,273-131-41,2 4-1,-104 84 1,150-107-17,1 0 0,1 1 0,2 1 0,0 1 0,1 1 0,2 0 0,0 2 0,2 0 1,1 0-1,1 1 0,2 1 0,1 0 0,1 1 0,2 0 0,1 0 0,1 1 0,2 0 0,1-1 1,1 1-1,2 0 0,8 51 0,-4-62-7,0-1 0,1 0 0,1 0-1,1 0 1,0-1 0,2-1 0,0 1 0,21 27 0,-11-21 33,1-1 0,1-1-1,1-1 1,1-1 0,30 20 0,2-5 56,3-2 1,0-2-1,2-3 1,114 37-1,-24-22 165,241 40-1,164-17 330,-370-53-281,226-11 1,-292-11-210,-1-5 1,230-56-1,-239 39-52,-2-5 0,123-58 0,-190 74 212,-1-3-1,-2 0 0,0-3 1,-1-1-1,-1-2 0,-2-1 1,-1-2-1,43-51 1,-58 57-33,-1 0 0,-1-2 0,-2 1 0,-1-2 0,0 0 0,-2 0 0,-2-1 0,0 0 0,-2-1 0,-2 0 0,0 0 0,-2 0 0,-1-1 0,-2 1 0,0-1 0,-3 1 1,-8-48-1,1 33-170,-1 0-1,-3 0 1,-2 1 0,-1 1 0,-2 1 0,-2 0 0,-2 2 0,-2 0 0,-1 2 0,-59-65 0,40 58-290,-2 2 1,-1 3-1,-3 1 1,-1 3-1,-1 2 1,-2 2-1,-95-39 1,-139-32-3239,-7 25-3392,196 54-490</inkml:trace>
</inkml:ink>
</file>

<file path=ppt/ink/ink2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40.026"/>
    </inkml:context>
    <inkml:brush xml:id="br0">
      <inkml:brushProperty name="width" value="0.025" units="cm"/>
      <inkml:brushProperty name="height" value="0.025" units="cm"/>
    </inkml:brush>
  </inkml:definitions>
  <inkml:trace contextRef="#ctx0" brushRef="#br0">9 104 12268,'11'-22'13847,"-10"46"-7632,-1-12-7363,-2 68 1940,-17 115 1,33-511-793,-14 320 0,0 0 0,0 0 0,0 1 0,1-1 0,-1 0 0,1 0 0,0 0 0,0 0 0,1-1 0,-1 1 0,3 5 0,-2-7 0,0 0 0,0 0 0,0 0 0,0 0 0,0-1 0,0 1 0,0-1 0,1 1 0,-1-1 0,1 0 0,-1 0 0,1 0 0,-1 0 0,1-1 0,0 1 0,-1-1 0,1 1 0,4-1 0,3 1 0,0-1 0,0 0 0,0-1 0,0 0 0,0 0 0,0-1 0,0 0 0,-1-1 0,1 0 0,-1-1 0,0 0 0,0 0 0,0-1 0,0 0 0,-1-1 0,0 0 0,0 0 0,-1-1 0,1 0 0,-1 0 0,-1 0 0,1-1 0,-1 0 0,-1 0 0,0-1 0,0 0 0,0 0 0,4-13 0,-9 78 0,-12 30 0,7-58 0,1 0 0,1 0 0,1 0 0,2 1 0,4 43 0,7-46-1441,-10-25 1133,-1 0 0,1 0 0,0 0 0,0 0 0,0 0 1,0 0-1,0 0 0,0 0 0,0 0 0,0 0 0,0 0 0,0-1 1,0 1-1,1 0 0,-1-1 0,0 1 0,2 0 0</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7.520"/>
    </inkml:context>
    <inkml:brush xml:id="br0">
      <inkml:brushProperty name="width" value="0.025" units="cm"/>
      <inkml:brushProperty name="height" value="0.025" units="cm"/>
    </inkml:brush>
  </inkml:definitions>
  <inkml:trace contextRef="#ctx0" brushRef="#br0">1 33 8072,'0'0'20819,"56"-33"-27385,-28 44-3267</inkml:trace>
</inkml:ink>
</file>

<file path=ppt/ink/ink2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09.700"/>
    </inkml:context>
    <inkml:brush xml:id="br0">
      <inkml:brushProperty name="width" value="0.025" units="cm"/>
      <inkml:brushProperty name="height" value="0.025" units="cm"/>
    </inkml:brush>
  </inkml:definitions>
  <inkml:trace contextRef="#ctx0" brushRef="#br0">1514 167 15887,'-7'-11'843,"-4"-6"-682,-1 1 0,-1 0-1,0 1 1,-17-14 0,23 22 105,-1 1 0,0 0 1,-1 0-1,1 0 0,-1 1 0,0 1 1,0 0-1,-1 0 0,1 0 0,-1 1 1,-20-3-1,5 5-136,-1 0 0,0 2 0,0 1 0,1 2 1,-1 0-1,1 1 0,0 2 0,0 0 0,1 2 0,-36 18 0,-4 6 7,1 3 0,-88 67 0,85-52-92,2 3-1,3 3 1,2 3 0,3 2 0,-58 84 0,72-86 11,3 3 0,3 0 0,2 3 0,4 1 0,2 1 1,-22 85-1,41-120-42,2 0 0,1 1 1,1 0-1,2 0 0,1 0 1,2 0-1,6 51 0,-4-74-10,0 0 0,0 0 0,1 0-1,1 0 1,-1 0 0,2-1 0,0 1 0,0-1-1,1-1 1,0 1 0,0-1 0,1 0 0,1 0-1,-1-1 1,1 0 0,1 0 0,-1-1 0,1 0 0,1 0-1,-1-1 1,1-1 0,0 1 0,1-1 0,-1-1-1,20 5 1,-3-3 180,0-2 0,0-1 0,0-1 0,0-1 0,1-2 0,-1-1 0,0 0 0,0-2 0,0-2 0,-1 0-1,1-2 1,34-15 0,21-12 647,-2-3 1,111-73-1,-81 39-509,195-164 0,-248 184-300,-3-1-1,-3-3 1,-2-3 0,73-112 0,-107 146 0,-1-2 1,-1 1-1,-1-1 1,-1-1-1,-2 0 1,9-48-1,-15 65-20,-2-1 0,1 0 0,-2 0 0,1 1 0,-2-1 0,0 0 0,0 0 0,-1 1 0,0-1 0,-1 1 0,0-1 0,-1 1 0,-1 0 0,1 0 0,-2 1 0,1-1 0,-2 1 0,1 1 0,-10-12 0,1 7-80,-1 0 0,0 1 0,0 0-1,-2 2 1,1 0 0,-1 1 0,-1 0 0,0 2-1,0 0 1,-1 1 0,1 1 0,-35-5 0,-14 1-906,0 3 1,-101 3 0,-134 13-7495,161-2-2369</inkml:trace>
</inkml:ink>
</file>

<file path=ppt/ink/ink2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19.594"/>
    </inkml:context>
    <inkml:brush xml:id="br0">
      <inkml:brushProperty name="width" value="0.025" units="cm"/>
      <inkml:brushProperty name="height" value="0.025" units="cm"/>
    </inkml:brush>
  </inkml:definitions>
  <inkml:trace contextRef="#ctx0" brushRef="#br0">59 0 12588,'0'0'10335,"0"15"-9497,-27 270 2699,-4 83-513,31-368-3014,-1 1 1,1-1-1,0 1 0,0-1 1,0 1-1,0-1 0,0 1 1,0-1-1,0 1 0,0-1 1,0 1-1,0-1 1,0 1-1,1-1 0,-1 1 1,0-1-1,0 1 0,0-1 1,0 1-1,1-1 0,-1 1 1,0-1-1,1 0 0,-1 1 1,0-1-1,1 0 0,-1 1 1,0-1-1,1 0 0,-1 1 1,1-1-1,-1 0 0,1 0 1,-1 1-1,1-1 1,-1 0-1,0 0 0,2 0 1,18-11 325,16-27 161,-36 38-490,79-107 310,-55 72-325,1 1 0,1 0 0,2 2 0,34-29 0,-61 60 3,0 0-1,0 0 1,0 0-1,0 0 1,0 0-1,0 1 1,0-1-1,0 0 0,0 1 1,1-1-1,-1 1 1,0-1-1,0 1 1,1-1-1,-1 1 0,0 0 1,1 0-1,-1 0 1,0 0-1,1 0 1,-1 0-1,3 0 1,-4 1-3,1 0 1,0-1 0,0 1 0,0 0 0,0 0 0,0 0 0,-1 0 0,1 0 0,0 0 0,-1 0 0,1 0-1,-1 0 1,1 0 0,-1 0 0,0 0 0,1 1 0,-1-1 0,0 0 0,0 2 0,1 9 61,-1 0 0,0 1 1,-3 18-1,3-28-7,-27 127 855,27-130-901,0-1-1,0 1 0,1 0 1,-1 0-1,0-1 1,1 1-1,-1 0 0,0 0 1,1-1-1,-1 1 1,0 0-1,1 0 0,-1 0 1,0-1-1,1 1 1,-1 0-1,1 0 0,-1 0 1,0 0-1,1 0 1,-1 0-1,1 0 0,-1 0 1,0 0-1,1 0 1,-1 0-1,1 0 0,-1 0 1,0 0-1,1 0 0,-1 1 1,1-1-1,-1 0 1,0 0-1,1 0 0,-1 1 1,0-1-1,1 0 1,-1 0-1,0 1 0,0-1 1,1 0-1,-1 1 1,0-1-1,0 0 0,1 1 1,-1-1-1,0 0 1,0 1-1,0-1 0,1 0 1,-1 1-1,0-1 1,0 1-1,0-1 0,0 0 1,0 1-1,0-1 0,0 1 1,0-1-1,0 1 1,0-1-1,0 0 0,0 1 1,-1-1-1,1 1 1,0-1-1,0 1 0,0-2 0,24-16 0,-2 0 0,36-36 0,-43 36 0,1 2 0,1 0 0,1 1 0,0 0 0,0 2 0,26-14 0,-43 26 0,0 0 0,-1-1 0,1 1 0,0-1 0,0 1 0,0 0 0,-1-1 0,1 1 0,0 0 0,0 0 0,0 0 0,0 0 0,0 0 0,-1 0 0,1 0 0,0 0 0,0 0 0,0 0 0,0 0 0,0 0 0,-1 1 0,1-1 0,0 0 0,0 1 0,0-1 0,-1 1 0,1-1 0,0 1 0,-1-1 0,1 1 0,0-1 0,-1 1 0,1 0 0,0-1 0,-1 1 0,1 1 0,0 1 0,0 0 0,0 0 0,0 1 0,0-1 0,-1 0 0,1 1 0,-1-1 0,0 1 0,-1 6 0,-1 9 0,-1 0 0,-8 29 0,0-15-43,6-21-214,1 0 0,1-1 0,0 1 0,0 0 0,0 20-1,5-29-4011,7-4 467,3-6-2556</inkml:trace>
</inkml:ink>
</file>

<file path=ppt/ink/ink2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20.062"/>
    </inkml:context>
    <inkml:brush xml:id="br0">
      <inkml:brushProperty name="width" value="0.025" units="cm"/>
      <inkml:brushProperty name="height" value="0.025" units="cm"/>
    </inkml:brush>
  </inkml:definitions>
  <inkml:trace contextRef="#ctx0" brushRef="#br0">166 93 8968,'4'-9'3481,"1"-2"-2310,-1 0 282,1 1-1,0 0 1,1-1 0,0 2-1,9-12 1,-14 20 378,-1 4-1627,0 1 1,-1-1-1,0 0 1,0 0-1,0 0 1,0 1-1,0-1 0,-1 0 1,1 0-1,-1-1 1,-3 5-1,0 2 295,-40 81 194,-61 143 2381,96-205-2805,1 1-1,2 0 1,0 0 0,2 1 0,2 0-1,-1 46 1,4-72-392,0-1 1,1 1-1,-1 0 1,1 0-1,0-1 1,0 1-1,0-1 0,1 1 1,-1-1-1,1 0 1,0 1-1,0-1 1,0 0-1,0 0 0,0 0 1,1 0-1,-1-1 1,1 1-1,0-1 1,0 1-1,0-1 0,0 0 1,0 0-1,0 0 1,1-1-1,-1 1 0,0-1 1,1 0-1,0 0 1,-1 0-1,7 1 1,3 0-756,0-1 0,0 0 0,-1-1 0,1-1 0,0 1 0,0-2 0,0 0-1,14-5 1,19-9-8693</inkml:trace>
</inkml:ink>
</file>

<file path=ppt/ink/ink2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20.482"/>
    </inkml:context>
    <inkml:brush xml:id="br0">
      <inkml:brushProperty name="width" value="0.025" units="cm"/>
      <inkml:brushProperty name="height" value="0.025" units="cm"/>
    </inkml:brush>
  </inkml:definitions>
  <inkml:trace contextRef="#ctx0" brushRef="#br0">3 1 13068,'0'0'13346,"-1"12"-11958,-1 27-804,2 0 0,2 0 0,1-1 0,12 54 0,-9-68-382,2 0 0,18 40 0,7-12-1783,-29-47 704,0-1-1,0 0 0,0 0 0,0 0 1,1 0-1,0-1 0,8 5 0,-30-15-19861</inkml:trace>
</inkml:ink>
</file>

<file path=ppt/ink/ink2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20.824"/>
    </inkml:context>
    <inkml:brush xml:id="br0">
      <inkml:brushProperty name="width" value="0.025" units="cm"/>
      <inkml:brushProperty name="height" value="0.025" units="cm"/>
    </inkml:brush>
  </inkml:definitions>
  <inkml:trace contextRef="#ctx0" brushRef="#br0">0 254 11179,'0'0'17008,"14"-52"-16496,23 30 1,10-5-193,0-2-192,3-1-32,-6 2-96,-10 5-384,-11 7-1026,-9 4-1376,-7 4-1378,-5 1-2402</inkml:trace>
</inkml:ink>
</file>

<file path=ppt/ink/ink2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21.180"/>
    </inkml:context>
    <inkml:brush xml:id="br0">
      <inkml:brushProperty name="width" value="0.025" units="cm"/>
      <inkml:brushProperty name="height" value="0.025" units="cm"/>
    </inkml:brush>
  </inkml:definitions>
  <inkml:trace contextRef="#ctx0" brushRef="#br0">1 21 21012,'0'0'11755,"18"24"-11755,4-31-705,-1-4-3427,-3-2-3235,-5-1-8488</inkml:trace>
</inkml:ink>
</file>

<file path=ppt/ink/ink2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21.520"/>
    </inkml:context>
    <inkml:brush xml:id="br0">
      <inkml:brushProperty name="width" value="0.025" units="cm"/>
      <inkml:brushProperty name="height" value="0.025" units="cm"/>
    </inkml:brush>
  </inkml:definitions>
  <inkml:trace contextRef="#ctx0" brushRef="#br0">23 28 18033,'0'0'8680,"-23"67"-6822,23-50-609,0-2-512,8-3-449,7-4-192,8-3-32,3-5 64,7 0-416,1-6-1377,-1-5-1763,-1-6-1408,-7 0-1698,-3-3-4997</inkml:trace>
  <inkml:trace contextRef="#ctx0" brushRef="#br0" timeOffset="1">306 0 4837,'0'0'17552,"-37"73"-14541,19-41-481,-3 9-512,-1 5-512,3 2-609,-2 2-481,4-2-416,4-3 0,4-6 0,6-10-1217,3-11-1249,0-14-2051</inkml:trace>
</inkml:ink>
</file>

<file path=ppt/ink/ink2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21.862"/>
    </inkml:context>
    <inkml:brush xml:id="br0">
      <inkml:brushProperty name="width" value="0.025" units="cm"/>
      <inkml:brushProperty name="height" value="0.025" units="cm"/>
    </inkml:brush>
  </inkml:definitions>
  <inkml:trace contextRef="#ctx0" brushRef="#br0">221 1 18674,'0'0'6171,"10"0"-4826,-4 0-1180,0 0-1,-1 0 1,1 1 0,0 0-1,-1 0 1,1 0-1,0 1 1,-1-1 0,0 2-1,1-1 1,-1 0-1,0 1 1,0 0 0,0 0-1,-1 1 1,1-1-1,5 6 1,-1 1-79,-1 0 1,0 0-1,0 0 1,-1 1-1,-1 0 1,0 1-1,0-1 0,-1 1 1,0 0-1,-1 1 1,-1-1-1,0 1 1,2 16-1,-4-10 3,-1 0 0,0 0 0,-2 0 0,0 0 0,-1 0 0,-1 0 0,0 0 1,-8 18-1,-12 20 20,-3-1 0,-2-2 0,-2-1 0,-54 71 0,-3-9-656,24-45-3273,24-34-2447</inkml:trace>
</inkml:ink>
</file>

<file path=ppt/ink/ink2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0.830"/>
    </inkml:context>
    <inkml:brush xml:id="br0">
      <inkml:brushProperty name="width" value="0.025" units="cm"/>
      <inkml:brushProperty name="height" value="0.025" units="cm"/>
    </inkml:brush>
  </inkml:definitions>
  <inkml:trace contextRef="#ctx0" brushRef="#br0">1 41 11307,'0'0'4356,"80"-11"-2947,-41 0-992,5 5-289,2-2-128,-3 6-64,-1 0-1250,-11 2-1600,-11 3-546,-10 8-1600</inkml:trace>
</inkml:ink>
</file>

<file path=ppt/ink/ink2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1.170"/>
    </inkml:context>
    <inkml:brush xml:id="br0">
      <inkml:brushProperty name="width" value="0.025" units="cm"/>
      <inkml:brushProperty name="height" value="0.025" units="cm"/>
    </inkml:brush>
  </inkml:definitions>
  <inkml:trace contextRef="#ctx0" brushRef="#br0">0 0 9449,'0'0'11979,"70"18"-10665,-28-16-97,6-2-609,1 0-159,2 0-289,-1 0-128,1 1-897,-6 3-2786,-4-2-3973</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7.850"/>
    </inkml:context>
    <inkml:brush xml:id="br0">
      <inkml:brushProperty name="width" value="0.025" units="cm"/>
      <inkml:brushProperty name="height" value="0.025" units="cm"/>
    </inkml:brush>
  </inkml:definitions>
  <inkml:trace contextRef="#ctx0" brushRef="#br0">62 157 20756,'0'0'10014,"-5"10"-8652,5-10-1360,-41 85 526,38-77-519,0 0 1,1 0 0,0 0-1,0 0 1,1 1-1,-1-1 1,2 0-1,-1 1 1,1-1-1,2 15 1,-1-22-10,-1 0 0,0 0 0,1 0 0,-1 0 0,1-1 0,-1 1 0,1 0 0,-1 0 0,1 0 0,0-1 0,-1 1 0,1 0 0,0-1 0,0 1 0,0 0 0,-1-1 0,1 1 0,0-1 0,0 1 0,0-1 0,0 0 0,0 1 0,0-1 0,0 0 0,0 0 0,0 1 0,0-1 0,0 0 0,0 0 0,0 0 0,0 0 0,0-1 0,0 1 0,0 0 0,0 0 0,0 0 0,0-1 0,0 1 0,-1-1 0,3 0 0,1 0 0,1-1 0,-1 0 0,1 0 0,-1-1 0,0 1 0,0-1 0,5-3 0,6-10 0,-1-1 0,-1-1 0,0 1 0,-1-2 0,-1 0 0,0 0 0,-2-1 0,0 0 0,-1-1 0,-2 0 0,0 0 0,-1-1 0,-1 1 0,2-26 0,-6 45 0,0 0 0,0 1 0,0-1 0,0 1 0,0-1 0,0 0 0,0 1 0,-1-1 0,1 1 0,0-1 0,-1 0 0,1 1 0,-1-1 0,0 1 0,1 0 0,-2-2 0,1 2 0,1 1 0,-1 0 0,1 0 0,-1 0 0,1-1 0,-1 1 0,1 0 0,-1 0 0,1 0 0,-1 0 0,1 0 0,-1 0 0,0 0 0,1 0 0,-1 0 0,1 0 0,-1 0 0,1 0 0,-1 1 0,1-1 0,-1 0 0,1 0 0,-1 0 0,1 1 0,-1-1 0,1 0 0,-1 1 0,1-1 0,-1 1 0,-3 3 0,-1 0 0,1 0 0,0 0 0,1 1 0,-1-1 0,1 1 0,-3 5 0,-3 8 0,0-1 0,2 1 0,-6 20 0,11-31 0,0 0 0,1 0 0,0 0 0,0 1 0,0-1 0,1 0 0,0 0 0,0 1 0,1-1 0,0 0 0,3 11 0,-2-14 3,0-1 0,0 0 0,0 0 0,1 0 0,-1 0 0,1 0 0,-1-1 0,1 1 0,0-1 0,0 1 0,0-1 0,1 0-1,-1 0 1,0-1 0,1 1 0,-1-1 0,1 1 0,0-1 0,-1 0 0,1-1 0,0 1 0,4 0 0,13 1-693,0 0 0,34-2 0,-7-6-7600,3-12-8099</inkml:trace>
</inkml:ink>
</file>

<file path=ppt/ink/ink2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1.961"/>
    </inkml:context>
    <inkml:brush xml:id="br0">
      <inkml:brushProperty name="width" value="0.025" units="cm"/>
      <inkml:brushProperty name="height" value="0.025" units="cm"/>
    </inkml:brush>
  </inkml:definitions>
  <inkml:trace contextRef="#ctx0" brushRef="#br0">37 1 10314,'0'0'10564,"0"9"-9619,-17 152 1607,9-100-1676,-2 73-1,9-123-760,1-5-52,0 1 0,0-1 0,0 0 0,1 1 0,0-1 0,2 8 0,-2-13-51,-1 0-1,1 0 1,-1 1 0,1-1 0,0 0 0,-1 0 0,1 0 0,0 0 0,0 0 0,0 0 0,0 0 0,0-1 0,0 1 0,0 0 0,0 0 0,0-1-1,0 1 1,1-1 0,-1 1 0,0-1 0,0 1 0,0-1 0,1 0 0,-1 0 0,0 0 0,1 1 0,-1-1 0,0 0 0,0 0 0,1-1-1,-1 1 1,0 0 0,1 0 0,-1-1 0,0 1 0,0-1 0,2 0 0,8-3 83,0-1 0,-1-1 0,1 0 0,-1 0 0,0-1 0,-1 0-1,0-1 1,0 0 0,12-14 0,-11 12-82,0 0-1,0 1 0,1 0 1,0 0-1,1 1 0,18-10 1,-30 18-14,1 0 0,-1 0 1,1 0-1,-1-1 1,1 1-1,-1 0 1,1 0-1,-1 0 0,1 0 1,0 0-1,-1 0 1,1 0-1,-1 0 0,1 0 1,-1 0-1,1 0 1,-1 0-1,1 0 0,-1 0 1,1 1-1,-1-1 1,1 0-1,-1 0 0,1 1 1,-1-1-1,1 0 1,-1 1-1,0-1 0,1 0 1,-1 1-1,1 0 1,6 20 194,-7 40 540,-1-43-399,1-17-323,-1 0 1,1 0-1,0 0 1,0-1 0,0 1-1,0 0 1,0 0 0,0 0-1,0 0 1,0 0-1,0 0 1,0 0 0,1 0-1,-1 0 1,0 0 0,1 0-1,-1 0 1,1-1 0,-1 1-1,1 0 1,-1 0-1,1 0 1,-1-1 0,1 1-1,0 0 1,-1-1 0,1 1-1,0-1 1,0 1-1,-1 0 1,3 0 0,-1-2 7,1 1-1,-1 0 1,1-1 0,-1 0 0,0 0 0,1 1 0,-1-1-1,0-1 1,0 1 0,0 0 0,0 0 0,4-4-1,52-43 251,-47 37-279,1 0 0,0 1 0,1 1 0,0 0 0,0 0 0,1 1 0,20-8 0,-33 16 2,-1 0-1,1-1 1,0 1-1,-1 0 1,1 0-1,0 0 1,0 0-1,-1 0 1,1 0 0,0 0-1,-1 0 1,1 0-1,0 0 1,0 0-1,-1 0 1,1 0 0,0 1-1,-1-1 1,1 0-1,0 0 1,-1 1-1,1-1 1,0 1-1,-1-1 1,1 1 0,-1-1-1,1 1 1,-1-1-1,1 1 1,-1-1-1,1 1 1,0 0 0,5 30-31,-14 36 396,-1-39-202,7-22-194,-1-1 0,1 0 0,1 1-1,-1-1 1,1 1 0,0-1-1,0 1 1,0 0 0,1-1 0,0 1-1,0 0 1,0-1 0,3 12 0,-2-16-269,0 0 1,0 0-1,0 0 1,0 0-1,0 0 1,1-1-1,-1 1 1,0 0-1,0-1 1,0 1-1,1-1 1,-1 1-1,0-1 1,1 0-1,-1 1 1,0-1-1,1 0 1,-1 0-1,1 0 1,-1 0-1,0 0 1,3-1-1,-2 1-224,23 0-5362</inkml:trace>
</inkml:ink>
</file>

<file path=ppt/ink/ink2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2.894"/>
    </inkml:context>
    <inkml:brush xml:id="br0">
      <inkml:brushProperty name="width" value="0.025" units="cm"/>
      <inkml:brushProperty name="height" value="0.025" units="cm"/>
    </inkml:brush>
  </inkml:definitions>
  <inkml:trace contextRef="#ctx0" brushRef="#br0">1 1 14606,'0'0'3016,"0"8"-2450,5 29 433,2 0 0,1-1 0,22 61 1,-25-82-1016,1 0 0,1-1 0,0 1 0,1-2 0,1 1 0,0-1 1,1 0-1,0-1 0,1 0 0,0-1 0,23 18 0,14-5-2156,-29-21-6322,-27-3 3188</inkml:trace>
</inkml:ink>
</file>

<file path=ppt/ink/ink2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3.262"/>
    </inkml:context>
    <inkml:brush xml:id="br0">
      <inkml:brushProperty name="width" value="0.025" units="cm"/>
      <inkml:brushProperty name="height" value="0.025" units="cm"/>
    </inkml:brush>
  </inkml:definitions>
  <inkml:trace contextRef="#ctx0" brushRef="#br0">0 189 10570,'0'0'13357,"54"-59"-12845,-12 33-256,2 3-128,2 0-95,0 5-290,-4 1-2145,-4 7-2050,-7-3-3844</inkml:trace>
</inkml:ink>
</file>

<file path=ppt/ink/ink2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3.590"/>
    </inkml:context>
    <inkml:brush xml:id="br0">
      <inkml:brushProperty name="width" value="0.025" units="cm"/>
      <inkml:brushProperty name="height" value="0.025" units="cm"/>
    </inkml:brush>
  </inkml:definitions>
  <inkml:trace contextRef="#ctx0" brushRef="#br0">51 0 15022,'0'0'6396,"3"9"-5847,2 6-299,-1 1-1,-1 0 0,-1 0 0,0 0 0,-1 0 1,-1 23-1,-14 110-612,5-79-1745,9-69 1886,0 0-1,0 0 1,0 0-1,0-1 1,-1 1-1,1 0 1,0 0-1,-1-1 1,1 1-1,0 0 1,-1-1-1,1 1 1,-1 0-1,1-1 1,-1 1-1,1-1 1,-1 1-1,1-1 1,-1 1-1,0-1 1,1 1-1,-1-1 1,0 1-1,0-1 1,1 0-1,-1 1 1,0-1-1,0 0 1,1 0-1,-1 0 1,0 0-1,0 0 1,1 0-1,-1 0 1,0 0-1,0 0 1,0 0-1,1 0 1,-1 0-1,0 0 1,0 0-1,1-1 1,-1 1-1,0 0 1,0-1-1,0 0 1,-19-6-6654</inkml:trace>
</inkml:ink>
</file>

<file path=ppt/ink/ink2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3.963"/>
    </inkml:context>
    <inkml:brush xml:id="br0">
      <inkml:brushProperty name="width" value="0.025" units="cm"/>
      <inkml:brushProperty name="height" value="0.025" units="cm"/>
    </inkml:brush>
  </inkml:definitions>
  <inkml:trace contextRef="#ctx0" brushRef="#br0">0 37 8072,'0'0'11595,"67"-36"-10859,-34 36-415,8 0-225,1 0-64,3 3-513,-1-3-2882,0 0-5477</inkml:trace>
</inkml:ink>
</file>

<file path=ppt/ink/ink2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4.307"/>
    </inkml:context>
    <inkml:brush xml:id="br0">
      <inkml:brushProperty name="width" value="0.025" units="cm"/>
      <inkml:brushProperty name="height" value="0.025" units="cm"/>
    </inkml:brush>
  </inkml:definitions>
  <inkml:trace contextRef="#ctx0" brushRef="#br0">72 0 6887,'0'0'11936,"-9"8"-10719,3-2-949,1-1 0,-1 1 0,1 1 1,0-1-1,1 0 0,0 1 0,0 0 0,0 0 0,1 1 0,0-1 0,0 0 0,1 1 0,-3 14 0,3-9-87,1-1 0,1 0 0,0 1 0,0-1 0,1 1-1,1-1 1,0 0 0,1 0 0,4 15 0,-5-23-173,0 1 0,1-1-1,-1 1 1,1-1 0,0 0 0,0 0 0,0 0 0,0-1 0,1 1-1,0-1 1,-1 0 0,1 0 0,0 0 0,1 0 0,-1-1-1,0 1 1,1-1 0,0 0 0,-1-1 0,1 1 0,0-1-1,0 0 1,0 0 0,0 0 0,7-1 0,-1 0 5,-1 0-1,1-1 1,-1 0 0,1-1 0,-1 0 0,0-1 0,20-7-1,-16 5 19,-13 4-35,1 0 0,0 1 0,0-1 0,-1 1 0,1-1 0,0 1 0,-1 0 1,1 0-1,0 0 0,0 0 0,0 0 0,-1 0 0,1 0 0,0 1 0,0-1 0,-1 0 0,1 1 0,0 0 0,-1-1 0,1 1 0,-1 0 0,1 0 0,-1 0 0,1 0 0,-1 0 0,1 0 0,-1 0 0,0 1 0,0-1 0,0 0 0,0 1 1,0-1-1,1 2 0,0-1 64,-1 0 0,0 0 0,1 0 0,-1-1 1,1 1-1,0 0 0,0-1 0,-1 0 0,1 1 0,0-1 1,0 0-1,0 0 0,1 0 0,-1 0 0,0 0 1,0-1-1,0 1 0,4 0 0,4-1 36,0-1 0,0 0 0,0 0 1,0-1-1,-1 0 0,1-1 0,0 0 0,-1-1 0,16-8 0,-15 7-213,0 0 1,0 1-1,0 1 0,1-1 0,-1 2 0,1-1 1,19 0-1,-29 3 105,-1 0 0,1 0 0,0 0 0,-1 0 0,1 0 0,-1 0 0,1 0 0,0 1 1,-1-1-1,1 0 0,-1 0 0,1 1 0,-1-1 0,1 0 0,-1 1 0,1-1 0,-1 1 0,1-1 0,-1 1 0,0-1 0,1 1 0,-1-1 1,0 1-1,1-1 0,-1 1 0,0-1 0,1 1 0,-1-1 0,0 2 0,2 25 266,-14 23 763,3-18-1493,9-32 360,0 1 0,0-1-1,0 1 1,0-1 0,0 1 0,0-1-1,1 1 1,-1 0 0,0-1 0,0 1-1,1-1 1,-1 1 0,0-1 0,0 0-1,1 1 1,-1-1 0,1 1 0,-1-1-1,0 0 1,1 1 0,-1-1 0,1 1-1,-1-1 1,1 0 0,-1 0 0,1 1-1,-1-1 1,1 0 0,-1 0 0,1 0-1,-1 0 1,1 0 0,-1 1 0,1-1-1,-1 0 1,1 0 0,0 0 0,-1 0-1,1-1 1,-1 1 0,1 0 0,-1 0-1,1 0 1,-1 0 0,1 0 0,-1-1-1,1 1 1,-1 0 0,1 0 0,-1-1-1,1 1 1,-1-1 0,1 1 0,16-11-5175,2-5-6037</inkml:trace>
</inkml:ink>
</file>

<file path=ppt/ink/ink2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4.644"/>
    </inkml:context>
    <inkml:brush xml:id="br0">
      <inkml:brushProperty name="width" value="0.025" units="cm"/>
      <inkml:brushProperty name="height" value="0.025" units="cm"/>
    </inkml:brush>
  </inkml:definitions>
  <inkml:trace contextRef="#ctx0" brushRef="#br0">12 1 16400,'0'0'8648,"-11"62"-7175,21-44-32,8-4-640,3 0-545,7-4-127,3-3-33,2-4-865,-3-3-865,-3 0-1857,-5-6-673,-8-9-2210</inkml:trace>
  <inkml:trace contextRef="#ctx0" brushRef="#br0" timeOffset="1">286 49 13933,'0'0'4516,"-39"59"-1184,16-21-225,0 6-609,-2 5-448,1 0-769,3 4-640,4 1-289,6 0-288,4-1-512,4-9-2179,2-12-3843,1-16-9769</inkml:trace>
</inkml:ink>
</file>

<file path=ppt/ink/ink2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8:01.617"/>
    </inkml:context>
    <inkml:brush xml:id="br0">
      <inkml:brushProperty name="width" value="0.025" units="cm"/>
      <inkml:brushProperty name="height" value="0.025" units="cm"/>
    </inkml:brush>
  </inkml:definitions>
  <inkml:trace contextRef="#ctx0" brushRef="#br0">4204 234 4644,'0'0'5195,"-6"-10"-3071,-6-11-1119,-1 2-1,-20-25 1,26 36-769,-1 0 1,0 0-1,0 1 0,0 0 1,-1 0-1,0 1 0,0 0 1,-20-9-1,-9 2-199,0 2-1,-1 1 0,-1 2 1,-47-4-1,-166-1-53,239 13 18,-1567 28 3020,1403-15-2996,1 7 0,-266 65-1,332-55-9,1 5-1,2 5 0,2 4 1,2 5-1,-99 64 0,166-90 0,1 2-1,1 2 1,1 1-1,1 2 1,2 1-1,-49 62 0,64-70-5,1 1 0,0 0 0,2 1-1,1 0 1,1 2 0,1-1 0,2 1-1,0 0 1,2 1 0,1 0-1,-3 46 1,7-50-12,1 1-1,0 0 0,2-1 1,1 1-1,1-1 0,1 0 1,1 0-1,1 0 1,1-1-1,2 0 0,0 0 1,1-1-1,1-1 0,24 34 1,-3-15 13,1-2 0,2-1-1,1-2 1,2-1 0,2-2 0,54 33 0,-5-12 24,2-4-1,106 40 1,-101-53 1,1-3 0,2-5 0,185 27 1,-151-41-14,0-5 1,199-13-1,-117-17 56,-2-9-1,-1-10 1,323-103-1,9-53 1011,-471 163-973,-1-3-1,-1-4 0,-2-3 1,-3-2-1,65-57 0,-101 73-16,0 0 0,-2-3-1,-1 0 1,-2-2 0,-1 0 0,-2-2-1,-1-1 1,25-59 0,-39 75-41,0 0-1,-1-1 1,-1 0 0,-1 0 0,-1-1-1,-1 1 1,-1-1 0,-1 0-1,-1 0 1,-1 1 0,0-1 0,-2 0-1,-1 1 1,-1-1 0,-1 1-1,-1 1 1,-14-33 0,5 26 23,-1 0 0,-2 0 0,0 2-1,-2 0 1,0 2 0,-2 0 0,-1 2 0,-1 0 0,-1 2 0,0 0 0,-2 2-1,0 1 1,-33-14 0,-4 2 196,-1 2 0,-2 3 0,0 4 0,-1 2 0,-73-8 0,-16 7-138,-1 7 0,-1 6 0,1 8 0,0 7-1,0 7 1,1 6 0,-204 57 0,-78 73-3918,154-29-3349,273-117 6659,-166 72-9602</inkml:trace>
</inkml:ink>
</file>

<file path=ppt/ink/ink2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8:38.038"/>
    </inkml:context>
    <inkml:brush xml:id="br0">
      <inkml:brushProperty name="width" value="0.025" units="cm"/>
      <inkml:brushProperty name="height" value="0.025" units="cm"/>
    </inkml:brush>
  </inkml:definitions>
  <inkml:trace contextRef="#ctx0" brushRef="#br0">9853 360 14510,'-145'0'221,"-184"-23"1,-431-28-30,-417 71 2039,863-11-2543,-401-39 0,391 4 714,-2 15 0,-517 48 0,673-18-177,-811 54 666,688-73-1104,-945 26 394,-118 3 938,1258-29-706,-187 11 114,250-7-522,-1 1-1,1 2 1,1 1 0,-1 2 0,-61 27-1,82-29-14,0 1 0,0 0 0,1 1 0,0 1-1,1 0 1,0 1 0,1 0 0,0 1 0,1 0 0,0 0-1,1 1 1,1 1 0,0-1 0,1 1 0,1 1 0,-8 26-1,3 0 46,1 1 0,2 1 1,2 0-1,2 0 0,2 44 0,2-77-34,0-1 0,1 0 0,1 0 0,-1 1 0,2-1 0,-1 0 0,2-1 0,-1 1 0,1 0 0,1-1 0,-1 0 0,2 0 0,-1 0 0,1-1 0,1 0 0,-1 0 0,1 0 0,1-1 0,-1 0-1,1 0 1,0-1 0,19 11 0,-7-7-13,1 0-1,1-1 0,0-1 0,0-1 0,0-1 0,1-1 0,0-1 0,0-1 0,28 0 0,197 1 12,103 5 29,-57 0-226,357-36 1,-165-11 233,449-49 93,-269 36-104,1 44 3,-320 7-22,740-66 6,-361 11 2,-54 15-8,388-17-1,-584 35 14,284-7-16,111 15 34,-869 14 7,0 0 0,0 0 0,0 0 0,0 0 0,-1-1 0,1 1 0,0 0 0,0-1 0,0 0 1,-1 1-1,1-1 0,0 0 0,-1 0 0,1 0 0,0 0 0,-1 0 0,1 0 0,-1 0 0,0-1 0,1 1 0,1-3 0,-1 0 110,0-1 0,0 1-1,-1-1 1,1 0 0,-1 1 0,1-10-1,2-3-351,5-26 168,-1-1 0,-2 0-1,-2 0 1,-2 0 0,-2-1 0,-7-57 0,4 84 55,0 0 0,-2 1-1,1 0 1,-2 0 0,0 0 0,-2 0 0,1 1 0,-2 0 0,0 1 0,-1 0-1,-1 1 1,0 0 0,0 0 0,-2 1 0,0 0 0,0 2 0,-1-1 0,-22-13 0,1 6 45,0 2 0,-1 1 1,-1 1-1,0 3 0,-1 0 1,-1 3-1,1 1 1,-1 2-1,-1 2 0,-40 0 1,79 4-203,1 0 0,-1 0 1,0 0-1,1 0 0,-1 0 0,0 0 1,0 0-1,1 0 0,-1 0 1,0 1-1,0-1 0,1 0 1,-1 0-1,0 1 0,1-1 0,-1 0 1,0 1-1,1-1 0,-1 1 1,1-1-1,-1 0 0,1 1 1,-1 0-1,1-1 0,-1 1 1,1-1-1,-1 1 0,1-1 0,-1 2 1,0 0-499,-4 4-6705</inkml:trace>
</inkml:ink>
</file>

<file path=ppt/ink/ink2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41.676"/>
    </inkml:context>
    <inkml:brush xml:id="br0">
      <inkml:brushProperty name="width" value="0.025" units="cm"/>
      <inkml:brushProperty name="height" value="0.025" units="cm"/>
    </inkml:brush>
  </inkml:definitions>
  <inkml:trace contextRef="#ctx0" brushRef="#br0">1057 178 7239,'0'0'320,"-11"-3"524,-13-4 26,-1-1 0,2-2 0,-1 0 0,1-1 0,-37-25 1,50 28-483,-2 0 1,1 1 0,-1 0 0,0 1 0,0 1 0,-1 0 0,0 0 0,-23-4 0,28 8-326,-1 0 1,1 0-1,-1 1 1,1 1-1,-1-1 1,1 2-1,-1-1 1,1 1-1,0 0 1,0 1-1,-1-1 1,2 2-1,-1-1 1,0 1-1,-7 5 1,-21 17-315,0 1 0,2 1 0,1 2 0,1 2 0,-29 37 0,-126 189 209,162-217 126,1 1 1,3 1 0,1 1-1,2 0 1,2 2 0,2 0-1,3 0 1,1 1 0,2 1-1,2 0 1,3-1 0,1 2-1,8 72 1,-3-99-77,0 0 0,2 0 0,1-1 0,0 1 0,1-1-1,2-1 1,0 1 0,1-1 0,1-1 0,23 32 0,-23-38-20,0 0 0,1-1 0,1 0-1,0 0 1,0-1 0,1-1 0,0-1-1,1 0 1,0 0 0,1-2 0,-1 0-1,2-1 1,-1 0 0,24 4 0,-7-4 18,-1-2 1,1-1 0,0-2-1,0-1 1,0-1 0,0-2-1,-1-2 1,1-1-1,-1-1 1,0-2 0,-1-1-1,0-1 1,0-2 0,-2-1-1,50-31 1,-46 22 17,-1-1 0,-1-1 1,-1-1-1,-1-2 0,-2-2 1,-1 0-1,-1-1 0,-2-2 0,-1 0 1,-1-2-1,-3 0 0,26-64 0,-25 44 70,-3-1-1,-2-1 0,-3-1 0,6-70 0,-14 84 38,-2 0 0,-2 0 0,-1-1 0,-3 1 0,-1 0 0,-15-49 0,14 68-8,-2 1-1,0 0 1,-2 0-1,-1 1 1,0 1-1,-2 0 1,0 0 0,-28-29-1,30 37-74,-2 2-1,0-1 0,0 1 1,-1 1-1,0 1 0,-1 0 1,0 1-1,-1 1 1,0 0-1,0 1 0,-1 1 1,-29-6-1,23 8-73,-1 2 0,1 0 0,0 2 1,-1 0-1,1 2 0,0 0 0,0 2 0,0 1 0,0 1 0,1 1 1,0 0-1,0 2 0,1 1 0,-33 19 0,-6 11-1005,1 2 1,2 2-1,-82 82 0,28-18-3458</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8.443"/>
    </inkml:context>
    <inkml:brush xml:id="br0">
      <inkml:brushProperty name="width" value="0.025" units="cm"/>
      <inkml:brushProperty name="height" value="0.025" units="cm"/>
    </inkml:brush>
  </inkml:definitions>
  <inkml:trace contextRef="#ctx0" brushRef="#br0">0 1 8648,'0'0'22694,"5"9"-21691,1 9-717,-2-8-263,-1 1-1,1-2 1,0 1 0,1 0-1,7 9 1,-10-17-23,1 0 0,0 0 0,-1 0 0,1 0 0,0 0 0,0-1 0,1 1 0,-1-1 0,0 0 0,0 0 0,1 0 0,-1-1 0,1 1 0,-1-1 0,0 0 0,1 1 0,-1-2 0,1 1 0,3-1 0,3 0 0,0 0 0,0-1 0,0 0 0,0-1 0,10-4 0,30-20 0,-41 21 0,0 1 0,0 0 0,1 0 0,0 0 0,0 1 0,0 1 0,1 0 0,17-3 0,-27 7 0,0-1 0,-1 1 0,1 0 0,0 0 0,-1 0 0,1 0 0,-1 0 0,1 0 0,-1 0 0,0 0 0,1 0 0,-1 0 0,0 0 0,0 0 0,0 0 0,0 1 0,0-1 0,0 0 0,0 0 0,0 0 0,0 0 0,0 0 0,-1 0 0,1 2 0,-6 29 0,6-31 0,-1 0 0,1 0 0,0-1 0,-1 1 0,1 0 0,0 0 0,-1 0 0,1 0 0,0-1 0,0 1 0,0 0 0,0 0 0,0 0 0,0 0 0,0 0 0,0 0 0,0 0 0,0-1 0,1 1 0,-1 0 0,0 0 0,0 0 0,1 0 0,-1-1 0,1 1 0,-1 0 0,1 0 0,-1-1 0,1 1 0,-1 0 0,1-1 0,0 1 0,-1 0 0,1-1 0,0 1 0,0-1 0,-1 1 0,1-1 0,0 0 0,0 1 0,0-1 0,-1 0 0,1 1 0,0-1 0,0 0 0,0 0 0,0 0 0,0 0 0,0 0 0,-1 0 0,1 0 0,0 0 0,0 0 0,0 0 0,0-1 0,0 1 0,0 0 0,-1 0 0,1-1 0,1 0 0,11-3 0,1-2 0,-1 1 0,15-10 0,-4 3 0,-22 10-106,1 1 0,0 0 0,-1 0 0,1 1 0,0-1 0,0 1 0,0-1 0,0 1 0,-1 0 0,6 0 0,-7 1 48,0-1 1,-1 0 0,1 1 0,0-1 0,-1 0-1,1 1 1,-1-1 0,1 1 0,0-1 0,-1 1-1,1-1 1,-1 1 0,0-1 0,1 1 0,-1-1 0,1 1-1,-1 0 1,0-1 0,1 1 0,-1 0 0,0-1-1,0 1 1,0 0 0,0-1 0,1 1 0,-1 0-1,0 0 1,0-1 0,0 1 0,0 0 0,-1-1-1,1 1 1,0 0 0,0 0 0,0-1 0,0 1 0,-1 0-1,1-1 1,0 1 0,-1-1 0,1 1 0,-1 0-1,1-1 1,0 1 0,-1-1 0,0 1 0,-4 4-4049,1-4-1627</inkml:trace>
</inkml:ink>
</file>

<file path=ppt/ink/ink2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4.391"/>
    </inkml:context>
    <inkml:brush xml:id="br0">
      <inkml:brushProperty name="width" value="0.025" units="cm"/>
      <inkml:brushProperty name="height" value="0.025" units="cm"/>
    </inkml:brush>
  </inkml:definitions>
  <inkml:trace contextRef="#ctx0" brushRef="#br0">83 0 18866,'0'0'8360,"-12"53"-7047,2-10-64,-1 6-929,-2 3-255,8 1 31,-3-5-96,6-6 0,-1-7-96,3-6-641,0-8-448,0-6-1282,0-11-896,-7-4-897,-5-2-1505</inkml:trace>
</inkml:ink>
</file>

<file path=ppt/ink/ink2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4.718"/>
    </inkml:context>
    <inkml:brush xml:id="br0">
      <inkml:brushProperty name="width" value="0.025" units="cm"/>
      <inkml:brushProperty name="height" value="0.025" units="cm"/>
    </inkml:brush>
  </inkml:definitions>
  <inkml:trace contextRef="#ctx0" brushRef="#br0">0 41 15214,'0'0'5414,"52"0"-3749,-4 0-256,9 0-255,11 0-578,4-7-416,-2-2-96,-3 1-352,-11 3-897,-15 0-1794,-15-1-3171</inkml:trace>
</inkml:ink>
</file>

<file path=ppt/ink/ink2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5.088"/>
    </inkml:context>
    <inkml:brush xml:id="br0">
      <inkml:brushProperty name="width" value="0.025" units="cm"/>
      <inkml:brushProperty name="height" value="0.025" units="cm"/>
    </inkml:brush>
  </inkml:definitions>
  <inkml:trace contextRef="#ctx0" brushRef="#br0">182 4 17969,'0'0'5136,"-10"-1"-3583,4 0-1400,0 0 0,1 1 1,-1 0-1,0 0 0,0 0 0,1 1 0,-1 0 1,0 0-1,0 0 0,1 1 0,-1 0 0,1 0 0,0 0 1,-1 1-1,1-1 0,0 1 0,1 1 0,-1-1 1,0 1-1,1-1 0,0 1 0,-6 7 0,4-2-42,0 1 0,1 0 0,0 0-1,0 0 1,1 0 0,0 1-1,-3 20 1,6-27-75,0 0 0,1 0 0,0 0 0,-1 0 1,2 0-1,-1 0 0,0 0 0,1 0 0,0 0 0,0 0 0,1 4 0,-1-6-29,0 0 1,0 0-1,1-1 0,-1 1 0,0 0 1,1-1-1,-1 1 0,1 0 1,-1-1-1,1 0 0,0 1 0,0-1 1,-1 0-1,1 0 0,0 0 0,0 0 1,0 0-1,0 0 0,1-1 1,-1 1-1,3 0 0,2-1 65,0 1 1,-1-1-1,1 0 0,0-1 0,-1 0 1,1 0-1,0 0 0,-1-1 0,0 0 1,1 0-1,-1 0 0,0-1 0,0 0 1,0 0-1,0-1 0,-1 0 0,1 0 1,-1 0-1,0 0 0,0-1 0,-1 0 1,1 0-1,-1 0 0,0-1 0,-1 1 1,1-1-1,-1 0 0,0 0 0,0 0 1,-1-1-1,0 1 0,0 0 0,-1-1 1,1 1-1,-1-1 0,-1 0 0,1 1 1,-1-1-1,0 0 0,-1 0 0,0 1 1,-2-11-1,2 15-72,0 0 0,0 1 0,0-1 0,-1 0 0,1 1 0,0-1 0,-1 1 0,1 0 0,-1 0 0,1-1 0,-1 1 0,0 0 0,-2-1 0,4 2 0,0-1 0,-1 1 0,1-1 0,-1 1 0,1 0 0,0-1 0,-1 1 0,1 0 0,0-1 0,-1 1 0,1 0 0,-1 0 0,1-1 0,-1 1 0,1 0 0,-1 0 0,1 0 0,-1 0 0,1 0 0,-1 0 0,1 0 0,-1 0 0,1 0 0,-1 0 0,1 0 0,-1 0 0,1 0 0,-1 0 0,1 0 0,-1 0 0,1 0 0,-1 1 0,1-1 0,-1 0 0,1 0 0,0 1 0,-1-1 0,1 0 0,-1 1 0,1-1 0,0 0 0,-1 1 0,1 0 0,0-1-286,1 1-1,0 0 1,0 0-1,0-1 1,0 1-1,0-1 1,0 1-1,0-1 1,1 1-1,-1-1 1,0 0-1,0 0 1,0 1-1,0-1 1,0 0-1,1 0 1,-1 0-1,0 0 1,0 0-1,0 0 1,0-1-1,1 1 1,1-1-1,16-3-6930</inkml:trace>
</inkml:ink>
</file>

<file path=ppt/ink/ink2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5.802"/>
    </inkml:context>
    <inkml:brush xml:id="br0">
      <inkml:brushProperty name="width" value="0.025" units="cm"/>
      <inkml:brushProperty name="height" value="0.025" units="cm"/>
    </inkml:brush>
  </inkml:definitions>
  <inkml:trace contextRef="#ctx0" brushRef="#br0">149 1 13901,'0'0'10239,"2"11"-9454,0 49 438,-1 0 0,-15 110 0,5-88-677,3 89 1,4-183-1421,0 1 0,-1-1 0,-1 1 0,1 0 0,-2 0 0,0 1 0,-10-18 1,-5-13-1526,-22-56-312,19 43 7402,49 58-1579,-3 4-3019,0-2-1,0 0 1,45 4-1,-44-9-4161,46-2 1,-31-6-5098</inkml:trace>
</inkml:ink>
</file>

<file path=ppt/ink/ink2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6.192"/>
    </inkml:context>
    <inkml:brush xml:id="br0">
      <inkml:brushProperty name="width" value="0.025" units="cm"/>
      <inkml:brushProperty name="height" value="0.025" units="cm"/>
    </inkml:brush>
  </inkml:definitions>
  <inkml:trace contextRef="#ctx0" brushRef="#br0">193 10 19314,'0'0'7885,"-11"0"-6428,4-1-1396,1 1 0,0 0 0,0 0 0,0 1 0,-1 0 0,1 0 0,0 0 0,0 1 0,0 0 0,0 0 0,1 1-1,-1-1 1,1 1 0,-1 0 0,1 1 0,-5 3 0,3-1 12,0 0 0,1 1 0,0-1 0,0 1 0,0 0 0,1 1 1,0-1-1,1 1 0,0 0 0,0 1 0,0-1 0,1 0 0,1 1 0,-1 0 0,-1 15 0,4-22-69,0 0 1,0-1-1,1 1 0,-1-1 0,1 1 0,-1-1 0,1 1 1,-1-1-1,1 1 0,0-1 0,0 1 0,0-1 1,0 0-1,0 0 0,0 1 0,0-1 0,0 0 0,0 0 1,1 0-1,-1 0 0,0 0 0,1-1 0,-1 1 1,1 0-1,-1-1 0,1 1 0,-1-1 0,1 1 1,-1-1-1,1 1 0,-1-1 0,1 0 0,0 0 0,-1 0 1,1 0-1,-1 0 0,1 0 0,1-1 0,7 1 30,-1-1-1,1 0 0,-1-1 1,0 1-1,14-6 0,-10 2-6,-1-1 0,1-1 0,-1 0 0,-1 0 0,1-2 0,-1 1 0,-1-1 0,0-1 0,0 0 0,0 0 0,-2-1 0,1 0 0,-1 0 0,-1-1 0,0 0 0,-1-1 0,0 1 0,5-18 0,-17 53-128,2-10-104,0-1 1,1 1-1,0 0 1,1 0-1,1 0 1,0 24 0,10-18-4072,2-13-1549,6-4-6592</inkml:trace>
</inkml:ink>
</file>

<file path=ppt/ink/ink2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6.764"/>
    </inkml:context>
    <inkml:brush xml:id="br0">
      <inkml:brushProperty name="width" value="0.025" units="cm"/>
      <inkml:brushProperty name="height" value="0.025" units="cm"/>
    </inkml:brush>
  </inkml:definitions>
  <inkml:trace contextRef="#ctx0" brushRef="#br0">24 1 12812,'0'0'8248,"-1"9"-7293,-20 207 4398,19 11-3750,9-199-1504,1-15-3230,-8-13 2861,0 0-1,0 0 1,1 0 0,-1 0 0,0 0 0,0 0 0,0 1 0,1-1 0,-1 0-1,0 0 1,0 0 0,1 0 0,-1 0 0,0 0 0,0 0 0,1 0-1,-1 0 1,0 0 0,0 0 0,1 0 0,-1 0 0,0 0 0,0-1-1,1 1 1,-1 0 0,0 0 0,0 0 0,0 0 0,1 0 0,-1 0 0,0-1-1,0 1 1,0 0 0,1 0 0,-1 0 0,0-1 0,0 1 0,0 0-1,0 0 1,0 0 0,1-1 0,-1 1 0,3-10-8576</inkml:trace>
</inkml:ink>
</file>

<file path=ppt/ink/ink2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7.091"/>
    </inkml:context>
    <inkml:brush xml:id="br0">
      <inkml:brushProperty name="width" value="0.025" units="cm"/>
      <inkml:brushProperty name="height" value="0.025" units="cm"/>
    </inkml:brush>
  </inkml:definitions>
  <inkml:trace contextRef="#ctx0" brushRef="#br0">21 53 6790,'0'0'14905,"5"10"-12818,18 29-464,-22-38-1538,0 0 0,0 1 0,1-1 0,-1 0-1,1 0 1,-1 1 0,1-1 0,0 0 0,-1-1-1,1 1 1,0 0 0,0 0 0,-1-1 0,1 1 0,0-1-1,0 1 1,0-1 0,0 0 0,0 0 0,0 0-1,-1 0 1,1 0 0,0 0 0,2-1 0,1 0-39,-1 0 1,1 0-1,-1-1 1,0 1 0,0-1-1,0 0 1,6-4-1,-6 4-8,-1 0 0,1-1-1,-1 1 1,1-1-1,-1 0 1,0 0 0,0 0-1,-1-1 1,1 1 0,0-1-1,-1 1 1,0-1-1,0 0 1,0 0 0,-1 0-1,1 0 1,-1 0-1,0 0 1,0-1 0,0 1-1,0-9 1,-2 12-5,1 0 1,-1 0-1,1 0 0,-1 0 1,0 0-1,0 0 0,0 0 1,0 0-1,0 1 0,0-1 1,0 0-1,0 0 1,0 1-1,0-1 0,0 1 1,0-1-1,0 1 0,0-1 1,-1 1-1,1 0 0,0 0 1,0-1-1,0 1 0,-1 0 1,1 0-1,0 0 1,-3 1-1,-37 4 101,34-1-121,-1 1 0,1-1 1,0 1-1,0 0 0,0 1 1,1-1-1,0 1 0,0 1 1,0-1-1,1 1 0,0 0 1,0 0-1,1 1 0,0-1 1,0 1-1,1 0 0,0 0 1,0 0-1,1 0 0,0 1 1,0-1-1,1 1 0,0 16 1,1-23-15,0 0 0,1 0 0,0 0 0,-1 1 1,1-1-1,0-1 0,0 1 0,0 0 0,0 0 0,1 0 0,-1 0 0,0-1 1,1 1-1,-1-1 0,1 1 0,0-1 0,-1 0 0,1 1 0,0-1 1,0 0-1,0 0 0,0 0 0,0 0 0,0-1 0,0 1 0,0 0 1,0-1-1,0 0 0,3 1 0,10 1-143,0 0-1,0-1 1,17-2 0,-17 1-321,35-1-2742,-1-6-3590,0-7-4814</inkml:trace>
</inkml:ink>
</file>

<file path=ppt/ink/ink2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7.435"/>
    </inkml:context>
    <inkml:brush xml:id="br0">
      <inkml:brushProperty name="width" value="0.025" units="cm"/>
      <inkml:brushProperty name="height" value="0.025" units="cm"/>
    </inkml:brush>
  </inkml:definitions>
  <inkml:trace contextRef="#ctx0" brushRef="#br0">44 1 11403,'0'0'4644,"-2"55"-2402,-10-12 257,3 3-866,-1 1-768,2-3-256,5-5-321,3-7-224,0-6-416,0-6-1282,0-10-1249,0-5-1569</inkml:trace>
</inkml:ink>
</file>

<file path=ppt/ink/ink2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7.777"/>
    </inkml:context>
    <inkml:brush xml:id="br0">
      <inkml:brushProperty name="width" value="0.025" units="cm"/>
      <inkml:brushProperty name="height" value="0.025" units="cm"/>
    </inkml:brush>
  </inkml:definitions>
  <inkml:trace contextRef="#ctx0" brushRef="#br0">1 59 16239,'0'0'4495,"12"-8"-3705,-2 1-630,-5 2-70,1 1 1,0 0-1,0 0 0,0 1 1,0-1-1,1 1 1,0 1-1,-1-1 0,1 1 1,0 0-1,0 1 1,11-1-1,7 0 86,9 0-15,66 3-1,-92 0-151,0 0 0,-1 0 0,1 0 1,0 1-1,0 1 0,-1-1 0,0 1 1,1 0-1,-1 1 0,0-1 0,0 1 1,-1 1-1,1-1 0,6 7 0,-10-6 183,0-1-1,0 0 1,-1 1 0,1 0-1,-1-1 1,0 1-1,0 0 1,0 0-1,-1 0 1,0 0-1,0 1 1,0-1 0,-1 0-1,0 0 1,0 1-1,0-1 1,0 0-1,-3 9 1,2-5 161,-1 1 0,-1-1 0,0 1 0,0-1 0,-1 0 0,0 0 0,-1 0 0,0-1 0,-6 10 0,1-8-243,0 0 1,0 0 0,-1-1-1,-1 0 1,1-1 0,-1-1 0,0 0-1,-1 0 1,0-1 0,0-1-1,0 0 1,-1-1 0,1 0 0,-1-1-1,0-1 1,0 0 0,0-1-1,-20 0 1,32-1-187,0 0-1,1 0 1,-1 0 0,0 0 0,0 0-1,1-1 1,-1 1 0,0-1-1,1 1 1,-1-1 0,0 1-1,1-1 1,-1 0 0,1 0 0,-1 0-1,1 0 1,-2-1 0,2 1-65,1 1 0,-1-1 0,1 0 0,-1 0 0,1 0 0,0 0 0,-1 0 0,1 0 0,0 0 0,0 1 0,-1-1 0,1 0 0,0 0 0,0 0 0,0 0 0,0 0 0,0 0 0,1 0 0,-1 0 0,0 0 0,0 0 0,1-1 0,1-2-315,-1 1 0,1 0 1,0-1-1,0 1 0,1 0 1,-1 0-1,0 0 1,1 1-1,0-1 0,0 1 1,0-1-1,0 1 0,0 0 1,4-2-1,29-12-4562,4 1-1319</inkml:trace>
</inkml:ink>
</file>

<file path=ppt/ink/ink2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8.106"/>
    </inkml:context>
    <inkml:brush xml:id="br0">
      <inkml:brushProperty name="width" value="0.025" units="cm"/>
      <inkml:brushProperty name="height" value="0.025" units="cm"/>
    </inkml:brush>
  </inkml:definitions>
  <inkml:trace contextRef="#ctx0" brushRef="#br0">15 0 18161,'0'0'13453,"-6"65"-13133,0-41-192,3-3-96,3-4-192,0-4-961,0-5-993,3-6-1505,5-2-994,-1-6-1857</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8.800"/>
    </inkml:context>
    <inkml:brush xml:id="br0">
      <inkml:brushProperty name="width" value="0.025" units="cm"/>
      <inkml:brushProperty name="height" value="0.025" units="cm"/>
    </inkml:brush>
  </inkml:definitions>
  <inkml:trace contextRef="#ctx0" brushRef="#br0">0 0 18738,'0'0'10538,"65"44"-26746</inkml:trace>
</inkml:ink>
</file>

<file path=ppt/ink/ink2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8.443"/>
    </inkml:context>
    <inkml:brush xml:id="br0">
      <inkml:brushProperty name="width" value="0.025" units="cm"/>
      <inkml:brushProperty name="height" value="0.025" units="cm"/>
    </inkml:brush>
  </inkml:definitions>
  <inkml:trace contextRef="#ctx0" brushRef="#br0">1 1 14958,'0'0'10442,"39"25"-17873,-21-20-1922</inkml:trace>
</inkml:ink>
</file>

<file path=ppt/ink/ink2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8.821"/>
    </inkml:context>
    <inkml:brush xml:id="br0">
      <inkml:brushProperty name="width" value="0.025" units="cm"/>
      <inkml:brushProperty name="height" value="0.025" units="cm"/>
    </inkml:brush>
  </inkml:definitions>
  <inkml:trace contextRef="#ctx0" brushRef="#br0">152 72 14221,'0'0'7480,"-5"-4"-7523,-12-13 5,16 17 40,1-1-1,-1 1 0,1 0 0,-1-1 0,1 1 0,-1 0 0,1 0 0,-1-1 1,0 1-1,1 0 0,-1 0 0,0 0 0,1 0 0,-1 0 0,1 0 0,-1 0 1,0 0-1,1 0 0,-1 0 0,0 1 0,1-1 0,-1 0 0,1 0 0,-1 0 1,0 1-1,1-1 0,-1 0 0,1 1 0,-1-1 0,1 1 0,-1-1 0,1 0 1,-1 2-1,-4 0-62,7-18 30,-1 13 272,-1 0 0,1 0 1,-1 0-1,0 0 0,0 0 0,0 0 0,0 0 1,0 0-1,-1 1 0,0-6 0,1 8-202,0 0-1,0 0 1,-1 0 0,1 0-1,0-1 1,0 1-1,0 0 1,0 0-1,0 0 1,0 0 0,0 0-1,0-1 1,-1 1-1,1 0 1,0 0-1,0 0 1,0 0 0,0 0-1,0 0 1,-1 0-1,1 0 1,0-1-1,0 1 1,0 0 0,0 0-1,-1 0 1,1 0-1,0 0 1,0 0 0,0 0-1,0 0 1,-1 0-1,1 0 1,0 0-1,0 0 1,0 0 0,0 0-1,-1 1 1,1-1-1,0 0 1,0 0-1,0 0 1,0 0 0,-1 0-1,1 0 1,0 0-1,0 0 1,0 1-1,-11 18 491,3 4 44,1 0 0,1 1 0,1 0 0,1 1 0,-1 27 0,4 0 211,6 73 1,1-63-683,-1-30 3,-2 0-1,-3 54 1,0-86-116,0 1-1,0-1 0,1 0 1,-1 0-1,0 0 0,0 0 1,0 1-1,0-1 0,-1 0 1,1 0-1,0 0 0,0 0 1,0 1-1,0-1 0,0 0 0,0 0 1,0 0-1,0 0 0,0 1 1,0-1-1,0 0 0,0 0 1,-1 0-1,1 0 0,0 0 1,0 0-1,0 1 0,0-1 1,0 0-1,0 0 0,-1 0 1,1 0-1,0 0 0,0 0 1,0 0-1,0 0 0,-1 0 1,1 0-1,0 0 0,0 0 1,0 0-1,0 0 0,-1 0 1,1 0-1,0 0 0,0 0 0,0 0 1,-1 0-1,-9-7-1060,-5-14-1517,-10-42-4822,14 18-1049,6 14-7</inkml:trace>
  <inkml:trace contextRef="#ctx0" brushRef="#br0" timeOffset="1">54 250 2498,'0'0'1153,"46"-52"-1537</inkml:trace>
</inkml:ink>
</file>

<file path=ppt/ink/ink2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9.658"/>
    </inkml:context>
    <inkml:brush xml:id="br0">
      <inkml:brushProperty name="width" value="0.025" units="cm"/>
      <inkml:brushProperty name="height" value="0.025" units="cm"/>
    </inkml:brush>
  </inkml:definitions>
  <inkml:trace contextRef="#ctx0" brushRef="#br0">87 1 13261,'0'0'10212,"-5"10"-9048,-7 17-376,1 0 0,1 0 0,1 2 0,2-1 0,1 1 0,-4 43 0,5-8-161,3 1 1,6 70 0,0-98-660,-3-28-308,-2-26-137,-7-68-437,-1-24 39,9 108 884,1 0-1,-1 0 0,1 1 0,-1-1 0,1 0 0,0 1 0,-1-1 0,1 0 0,0 1 0,0-1 0,0 1 0,-1-1 0,1 1 0,0-1 0,0 1 0,0-1 0,0 1 0,0 0 0,0 0 0,0 0 0,-1-1 0,1 1 0,0 0 0,0 0 0,0 0 0,0 0 1,2 1-1,38-1 217,-29 1-195,-6-1 11,0 0-1,0-1 1,0 1 0,0-1 0,0 0 0,-1-1-1,1 1 1,0-1 0,-1 0 0,1-1 0,-1 1-1,1-1 1,-1 0 0,0 0 0,0-1-1,-1 0 1,1 0 0,-1 0 0,0 0 0,0 0-1,0-1 1,0 0 0,-1 0 0,0 0-1,0 0 1,0-1 0,-1 1 0,1-1 0,-1 1-1,-1-1 1,1 0 0,-1 0 0,0 0-1,0 1 1,-1-8 0,0 13-41,0 0 1,0-1-1,0 1 1,0 0-1,-1 0 1,1-1-1,0 1 0,0 0 1,0 0-1,0-1 1,-1 1-1,1 0 1,0 0-1,0 0 0,-1 0 1,1-1-1,0 1 1,0 0-1,-1 0 1,1 0-1,0 0 0,0 0 1,-1 0-1,1 0 1,0 0-1,-1 0 1,1 0-1,0 0 0,0 0 1,-1 0-1,1 0 1,0 0-1,-1 0 1,1 0-1,0 0 0,0 0 1,-1 0-1,1 0 1,0 0-1,0 1 1,-1-1-1,1 0 0,0 0 1,-1 0-1,-12 7-115,5 1 143,1 0-1,0 0 1,0 1 0,1 0-1,0 0 1,0 1 0,1-1-1,1 1 1,-1 0 0,2 0 0,-1 1-1,2-1 1,-1 1 0,1 0-1,-1 17 1,3-27-26,1 0 1,-1 0-1,0 0 1,0 0-1,0 0 0,0 0 1,1 0-1,-1 0 1,0 0-1,1 0 0,-1-1 1,1 1-1,-1 0 1,1 0-1,0 0 1,-1-1-1,1 1 0,0 0 1,-1-1-1,1 1 1,0 0-1,0-1 0,-1 1 1,1-1-1,1 1 1,31 5 123,-22-6-147,1 0 1,0-2-1,19-3 1,-11-1 92,0-1 1,0-1 0,-1-1-1,27-16 1,-47 23-35,1 0 0,-1-1 0,0 1 0,0 0 0,1 0 0,-2-1 0,1 1 0,0 0 0,0 0 0,-1 0 0,1 0 0,-1 0 0,1 1 0,-4-4 0,1 0-5,-3-5-33,4 7 0,0-1 0,0 0 0,0 0 0,1 0 0,0 0 0,0 0 0,0-1 0,0 1 0,-1-6 0,49 14 0,-40-3-4,1 0 1,0-1-1,-1 0 1,1-1-1,0 1 1,-1-1-1,1 0 1,10-4-1,-15 4 1,1 0-1,-1 1 1,0-1-1,0 0 1,0-1-1,0 1 1,0 0 0,0 0-1,-1-1 1,1 1-1,0-1 1,-1 0-1,1 0 1,-1 1-1,1-1 1,-1 0 0,0 0-1,0 0 1,0 0-1,0 0 1,0-1-1,0 1 1,-1 0 0,1 0-1,-1 0 1,0-1-1,1-3 1,-2 5-18,1 0 1,-1 0-1,1 0 1,-1 0 0,1 0-1,-1 0 1,0 1-1,1-1 1,-1 0-1,0 0 1,0 1-1,1-1 1,-1 1-1,0-1 1,0 0-1,0 1 1,0 0-1,0-1 1,0 1-1,0 0 1,0-1 0,0 1-1,0 0 1,0 0-1,0 0 1,0 0-1,0 0 1,0 0-1,0 0 1,0 0-1,0 0 1,0 0-1,-2 1 1,1-1-62,1 0 1,-1 0 0,0 1-1,0-1 1,0 0-1,0 1 1,1-1-1,-1 1 1,0 0-1,1 0 1,-1-1 0,0 1-1,1 0 1,-1 0-1,1 0 1,-1 1-1,1-1 1,0 0 0,-1 1-1,1-1 1,-1 2-1,0 6-3590,0-3-5718</inkml:trace>
</inkml:ink>
</file>

<file path=ppt/ink/ink2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1.015"/>
    </inkml:context>
    <inkml:brush xml:id="br0">
      <inkml:brushProperty name="width" value="0.025" units="cm"/>
      <inkml:brushProperty name="height" value="0.025" units="cm"/>
    </inkml:brush>
  </inkml:definitions>
  <inkml:trace contextRef="#ctx0" brushRef="#br0">0 328 9385,'0'0'14622,"9"-3"-13677,8-5-444,-1-1 0,-1 0 0,0-1 0,21-18 0,18-11 453,-53 38-949,0 0 0,0 0 0,1 0 0,-1 0 0,0 0 1,1 0-1,-1 1 0,1-1 0,-1 1 0,1-1 0,0 1 0,-1 0 0,1-1 1,-1 1-1,1 0 0,0 0 0,-1 0 0,1 0 0,-1 0 0,3 1 0,-3 0-1,0-1-1,0 1 0,0 0 0,0 0 0,0 0 0,0-1 0,0 1 0,0 0 0,-1 0 1,1 1-1,0-1 0,-1 0 0,1 0 0,0 0 0,-1 0 0,1 1 0,-1-1 1,0 0-1,1 2 0,1 10 58,-1-1-1,0 1 1,-1-1 0,-2 17-1,1-8 198,1-3-22,-1-6-143,1 0 0,0 0 0,1 0 0,1 0 1,0 0-1,3 12 0,-4-23-82,-1 1 0,1-1 1,-1 1-1,1-1 0,0 1 0,0-1 0,0 0 1,0 1-1,0-1 0,0 0 0,0 0 1,1 0-1,-1 0 0,0 0 0,1 0 1,-1 0-1,0 0 0,1 0 0,-1-1 1,3 2-1,-1-2 9,0 0 0,0 0 0,0 0 1,0 0-1,0 0 0,0-1 0,0 1 0,0-1 1,0 0-1,0 0 0,0 0 0,0 0 0,0-1 1,-1 1-1,4-3 0,9-5-15,-1-1 0,0 0 1,-1-1-1,0-1 0,-1 0 1,0 0-1,-1-1 0,0-1 0,12-21 1,2-10-1220,35-88-1,5-11-2094,-78 204 4977,-9 83 0,18-112-1394,2 1-1,1 0 1,5 57-1,-4-87-260,0-1 0,0 0-1,0 0 1,1 0-1,-1 0 1,0 0-1,0 1 1,1-1-1,-1 0 1,1 0 0,-1 0-1,1 0 1,-1 0-1,1 0 1,0 0-1,-1 0 1,1 0 0,0-1-1,0 1 1,0 0-1,0 0 1,0-1-1,-1 1 1,1 0-1,0-1 1,1 1 0,-1-1-1,0 1 1,0-1-1,0 0 1,0 1-1,0-1 1,0 0-1,0 0 1,1 0 0,-1 0-1,0 0 1,0 0-1,0 0 1,0 0-1,1 0 1,-1-1 0,0 1-1,0 0 1,0-1-1,0 1 1,0-1-1,0 1 1,0-1-1,0 0 1,0 1 0,0-1-1,0 0 1,0 0-1,0 1 1,-1-1-1,1 0 1,0 0-1,-1 0 1,1 0 0,0 0-1,-1 0 1,1 0-1,-1 0 1,0 0-1,1 0 1,-1-2 0,4-14 174,0 0 1,-2-1-1,0 1 1,-1-1-1,-1 0 1,0 1-1,-4-23 1,4 45-208,0-2-5,1 0 1,-1 0 0,1 0-1,-1 0 1,1 0 0,0-1-1,0 1 1,0 0 0,0 0-1,1-1 1,-1 1 0,1-1-1,-1 1 1,1-1 0,0 0-1,0 1 1,0-1 0,0 0-1,1 0 1,-1-1 0,4 3-1,2 0 33,0 0 0,0-1 0,0 0 0,0 0 1,1-1-1,-1-1 0,1 1 0,-1-1 0,1 0 0,0-1 0,-1 0 0,1-1 0,15-2 0,-16 2 1,0-1 1,-1 1-1,1-2 1,0 1 0,-1-1-1,1 0 1,-1-1-1,0 1 1,0-1 0,0-1-1,-1 0 1,0 1-1,1-2 1,8-10 0,-33 82 459,13-53-485,1 0-1,1 0 0,0 0 0,0 1 0,0 27 0,3-41-65,0 0 0,0 1 0,0-1-1,0 0 1,0 1 0,0-1 0,0 0 0,0 1 0,0-1-1,0 0 1,0 0 0,1 1 0,-1-1 0,0 0 0,0 1-1,0-1 1,0 0 0,0 0 0,1 1 0,-1-1 0,0 0-1,0 0 1,1 1 0,-1-1 0,0 0 0,0 0 0,1 0 0,-1 1-1,0-1 1,1 0 0,-1 0 0,0 0 0,0 0 0,1 0-1,-1 0 1,0 0 0,1 1 0,-1-1 0,0 0 0,1 0-1,-1 0 1,0 0 0,1-1 0,-1 1 0,0 0 0,1 0-1,-1 0 1,0 0 0,1 0 0,-1 0 0,0 0 0,1-1-1,-1 1 1,0 0 0,0 0 0,1 0 0,-1-1 0,0 1 0,17-16-5935,-9-6-170,-2-5-2530</inkml:trace>
</inkml:ink>
</file>

<file path=ppt/ink/ink2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1.356"/>
    </inkml:context>
    <inkml:brush xml:id="br0">
      <inkml:brushProperty name="width" value="0.025" units="cm"/>
      <inkml:brushProperty name="height" value="0.025" units="cm"/>
    </inkml:brush>
  </inkml:definitions>
  <inkml:trace contextRef="#ctx0" brushRef="#br0">1 1 9513,'0'0'8136,"13"68"-8328,10-48-1506,9-3-993,4-1-2786</inkml:trace>
</inkml:ink>
</file>

<file path=ppt/ink/ink2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1.694"/>
    </inkml:context>
    <inkml:brush xml:id="br0">
      <inkml:brushProperty name="width" value="0.025" units="cm"/>
      <inkml:brushProperty name="height" value="0.025" units="cm"/>
    </inkml:brush>
  </inkml:definitions>
  <inkml:trace contextRef="#ctx0" brushRef="#br0">57 247 1569,'0'0'21039,"2"0"-17847,4 2-1985,-50 34 1894,42-34-2980,0 0 0,0 0 0,1 0 0,-1 1 0,0-1 0,1 1 0,0-1 0,-1 1 0,1-1 0,0 1 0,0 0 0,0 0 0,1-1 0,-1 5 0,1-6-112,0-1 1,0 0-1,0 1 0,0-1 0,0 1 0,1-1 1,-1 1-1,0-1 0,0 1 0,0-1 0,1 0 1,-1 1-1,0-1 0,1 1 0,-1-1 0,0 0 1,1 1-1,-1-1 0,0 0 0,1 0 0,-1 1 1,1-1-1,-1 0 0,0 0 0,1 1 0,-1-1 1,1 0-1,-1 0 0,2 0 0,26-4 105,-14-3-175,-1 0-1,-1-1 1,1 0-1,-1 0 1,-1-2 0,1 1-1,15-19 1,-3 4 50,-24 24 0,0 0 0,0 0 0,0 0 0,0 0-1,1 0 1,-1 0 0,0 0 0,0 0-1,0 0 1,0-1 0,0 1 0,0 0-1,1 0 1,-1 0 0,0 0 0,0 0 0,0 0-1,0 0 1,0 0 0,1 0 0,-1 0-1,0 0 1,0 0 0,0 0 0,0 0-1,0 0 1,1 0 0,-1 1 0,0-1 0,0 0-1,0 0 1,0 0 0,0 0 0,1 0-1,-1 0 1,0 0 0,0 0 0,0 0-1,0 0 1,0 1 0,0-1 0,0 0 0,0 0-1,0 0 1,1 0 0,-1 0 0,0 0-1,0 1 1,0-1 0,0 0 0,0 0-1,0 0 1,0 0 0,0 1 0,0-1 0,0 0-1,0 0 1,0 0 0,0 0 0,0 0-1,0 1 1,0-1 0,0 0 0,-1 0 0,1 21-148,-5 21 241,3-36-25,1 0-1,0 0 1,0 0-1,1 0 1,-1 0 0,1 0-1,1 0 1,-1 0-1,1 0 1,0 0-1,3 8 1,-3-12-24,0 0 0,1 0 0,0 1 0,0-2-1,-1 1 1,1 0 0,0 0 0,1-1 0,-1 1 0,0-1 0,0 1 0,1-1 0,-1 0 0,0 0 0,1 0 0,-1 0 0,1-1 0,0 1 0,-1-1 0,1 1-1,-1-1 1,1 0 0,0 0 0,-1 0 0,1 0 0,0-1 0,-1 1 0,5-2 0,3 0-26,1-1 1,0 0-1,0-1 1,-1 0-1,0 0 1,0-1-1,0-1 1,0 1-1,-1-2 1,0 1-1,0-1 1,-1-1-1,0 0 1,12-14-1,-4 3-4,-1-1-1,-1 0 1,-1-1 0,-1 0-1,16-37 1,-22 43-3,-1 0 0,0 0 0,-1 0 0,-1 0 0,0-1 0,1-24 0,-4 39 0,0 1 0,0 0 0,0-1 0,0 1 0,0-1 0,0 1 0,0 0 0,0-1 0,0 1 0,0-1 0,0 1 0,0 0 0,-1-1 0,1 1 0,0-1 0,0 1 0,0 0 0,-1-1 0,1 1 0,0 0 0,0-1 0,-1 1 0,1 0 0,0 0 0,-1-1 0,1 1 0,0 0 0,-1 0 0,1 0 0,0-1 0,-1 1 0,1 0 0,0 0 0,-1 0 0,-16 4 0,-15 17 0,16-7 0,0 1 0,2 0 0,0 1 0,-17 25 0,25-33 0,1 0 0,1 0 0,-1 1 0,1-1 0,1 1 0,0 0 0,0 0 0,1 1 0,0-1 0,0 0 0,1 1 0,0 12 0,2-18 0,0 0 0,0 0 0,1 0 0,-1 0 0,1 0 0,0 0 0,0-1 0,0 1 0,0-1 0,1 1 0,0-1 0,0 0 0,-1 0 0,2 0 0,-1 0 0,0-1 0,1 1 0,-1-1 0,1 0 0,-1 0 0,1 0 0,0 0 0,8 1 0,3 3 0,1-1 0,0-1 0,0 0 0,31 2 0,8-6-2665,-50-1 1829,1 0-1,-1 0 1,0-1 0,0 1 0,0-1 0,0 0-1,0-1 1,6-3 0,28-23-11330</inkml:trace>
</inkml:ink>
</file>

<file path=ppt/ink/ink2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4.012"/>
    </inkml:context>
    <inkml:brush xml:id="br0">
      <inkml:brushProperty name="width" value="0.025" units="cm"/>
      <inkml:brushProperty name="height" value="0.025" units="cm"/>
    </inkml:brush>
  </inkml:definitions>
  <inkml:trace contextRef="#ctx0" brushRef="#br0">3 90 7655,'0'0'9390,"6"9"-7596,-4-6-1653,0 0 1,0 1-1,0-1 0,0 0 1,0-1-1,1 1 0,-1 0 1,1-1-1,0 1 0,0-1 0,0 0 1,0 0-1,0 0 0,1 0 1,-1-1-1,0 0 0,1 1 1,0-1-1,-1 0 0,1 0 0,-1-1 1,1 1-1,0-1 0,-1 0 1,1 0-1,0 0 0,0 0 1,-1-1-1,1 0 0,0 1 0,4-3 1,-1 1-47,-1-1 0,1 0 0,-1 0 0,0-1 0,0 0 0,0 0 0,-1 0 1,1-1-1,7-8 0,-10 10-20,0 0 1,-1 0-1,1 0 1,-1-1-1,0 1 1,0-1 0,0 1-1,-1-1 1,1 0-1,-1 1 1,0-1-1,0 0 1,0 0-1,0 0 1,-1 0-1,1 0 1,-1 0-1,-1-5 1,1 8-35,0 0-1,0 0 1,-1 0 0,1 0-1,0 0 1,-1 0 0,1 0 0,-1 0-1,1 0 1,-1 0 0,0 0-1,1 0 1,-1 1 0,0-1-1,1 0 1,-1 1 0,0-1-1,0 0 1,0 1 0,0-1 0,0 1-1,0-1 1,0 1 0,-1-1-1,-33-1 213,28 3-253,0 0-1,0 1 0,0 0 1,0 0-1,0 0 1,1 1-1,-9 4 0,7 0 44,0-1 1,1 1-1,0 1 0,0-1 0,0 1 1,1 0-1,1 1 0,-1-1 0,1 1 0,1 0 1,-1 0-1,2 1 0,-1 0 0,1-1 0,1 1 1,0 0-1,0 0 0,1 0 0,0 0 1,1 17-1,1-26-33,-1 0-1,1 1 1,-1-1 0,1 0 0,0 0 0,0 0 0,0 0-1,-1 0 1,1 0 0,0 0 0,0 0 0,0 0 0,1 0-1,-1-1 1,0 1 0,0 0 0,0-1 0,0 1 0,1-1-1,-1 1 1,0-1 0,1 0 0,-1 1 0,0-1 0,1 0-1,-1 0 1,0 0 0,1 0 0,-1 0 0,0 0 0,1-1-1,1 1 1,47-11 483,-35 3-445,0 0 0,0-2 0,0 1 0,-1-2 0,-1 0 0,14-13 0,35-28-70,-61 52 12,-1 0-1,0-1 0,1 1 1,-1 0-1,1 0 0,-1 0 1,0 0-1,1 0 0,-1 0 1,1 0-1,-1 0 0,0 0 1,1 0-1,-1 0 0,0 0 0,1 0 1,-1 0-1,1 0 0,-1 0 1,0 1-1,1-1 0,-1 0 1,0 0-1,1 0 0,-1 0 1,0 1-1,1-1 0,-1 0 0,0 1 1,0-1-1,1 0 0,-1 0 1,0 1-1,0-1 0,1 0 1,-1 1-1,0-1 0,0 0 1,0 1-1,0-1 0,0 1 0,1-1 1,-1 0-1,0 1 0,0-1 1,0 1-1,0-1 0,0 0 1,0 1-1,6 35 50,3 6 355,-7-40-362,0 0 0,0 0-1,0 0 1,1-1 0,-1 1 0,0-1 0,1 1 0,-1-1-1,1 0 1,0 0 0,-1 0 0,1 0 0,0 0-1,0 0 1,-1-1 0,1 0 0,0 1 0,0-1 0,0 0-1,0 0 1,0-1 0,-1 1 0,1-1 0,0 1-1,0-1 1,3-1 0,7-2 32,0-1 0,0 0 1,0 0-1,11-8 0,14-11-12,-27 16-56,0 0 1,1 1-1,23-10 0,-35 17-2,1 1 1,-1-1-1,1 0 0,-1 1 1,1-1-1,-1 0 0,0 1 0,1-1 1,-1 1-1,1-1 0,-1 0 1,0 1-1,1-1 0,-1 1 0,0-1 1,0 1-1,1 0 0,-1-1 1,0 1-1,0-1 0,0 1 0,0-1 1,1 1-1,-1 0 0,0-1 1,0 1-1,0-1 0,0 1 0,-1-1 1,1 1-1,0 0 0,0-1 0,0 1 1,0-1-1,-1 2 0,-2 25 330,-8 24 252,13-51-538,1 0 0,-1 0 0,1 0-1,-1-1 1,1 1 0,-1-1 0,1 0 0,-1 1 0,0-1-1,1 0 1,3-3 0,41-35 211,-40 32-248,0 0 0,1 0 1,0 1-1,1-1 0,-1 2 0,1-1 1,0 1-1,1 1 0,9-4 1,-18 8-10,-1 0 1,1 0-1,-1 0 1,1 0-1,-1 0 1,1 0-1,-1 0 1,1 0-1,-1 0 1,1 0 0,-1 0-1,1 0 1,-1 1-1,1-1 1,-1 0-1,0 0 1,1 1-1,-1-1 1,1 0 0,-1 1-1,0-1 1,1 0-1,-1 1 1,0-1-1,1 0 1,-1 1-1,0-1 1,1 1-1,-1-1 1,0 1 0,0-1-1,0 1 1,1-1-1,-1 1 1,4 26 119,-10 26 159,5-50 384,-2 6-404,1-6-3391,-1-18-5788,-1-7 659</inkml:trace>
</inkml:ink>
</file>

<file path=ppt/ink/ink2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4.337"/>
    </inkml:context>
    <inkml:brush xml:id="br0">
      <inkml:brushProperty name="width" value="0.025" units="cm"/>
      <inkml:brushProperty name="height" value="0.025" units="cm"/>
    </inkml:brush>
  </inkml:definitions>
  <inkml:trace contextRef="#ctx0" brushRef="#br0">1 0 20211,'0'0'4645,"65"50"-13486</inkml:trace>
</inkml:ink>
</file>

<file path=ppt/ink/ink2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4.710"/>
    </inkml:context>
    <inkml:brush xml:id="br0">
      <inkml:brushProperty name="width" value="0.025" units="cm"/>
      <inkml:brushProperty name="height" value="0.025" units="cm"/>
    </inkml:brush>
  </inkml:definitions>
  <inkml:trace contextRef="#ctx0" brushRef="#br0">1 132 18962,'0'0'9198,"10"1"-8589,-6 0-576,0-1 0,-1 0 1,1 1-1,0-1 0,-1-1 1,1 1-1,-1 0 0,1-1 1,0 0-1,-1 0 1,1 0-1,-1 0 0,0-1 1,1 1-1,-1-1 0,0 0 1,0 0-1,0 0 0,0 0 1,0 0-1,-1-1 1,1 0-1,-1 1 0,1-1 1,-1 0-1,0 0 0,0 0 1,0 0-1,-1 0 0,1-1 1,2-6-1,-2 4 158,0 0 0,-1 0 0,0-1 0,0 1-1,0 0 1,0-8 0,-1 13-180,0 0 0,0 0 0,0 1 1,0-1-1,0 0 0,0 0 0,0 0 0,0 1 0,0-1 0,0 0 0,0 0 0,-1 1 0,1-1 0,0 0 1,0 0-1,-1 1 0,1-1 0,-1 0 0,1 1 0,-1-1 0,1 0 0,-1 1 0,1-1 0,-1 1 0,1-1 1,-1 1-1,0-1 0,1 1 0,-1-1 0,0 1 0,0 0 0,1-1 0,-1 1 0,0 0 0,0 0 0,1-1 1,-1 1-1,0 0 0,0 0 0,0 0 0,1 0 0,-1 0 0,0 0 0,0 0 0,0 0 0,1 1 0,-1-1 1,0 0-1,0 0 0,1 1 0,-1-1 0,0 0 0,0 1 0,1-1 0,-1 1 0,0-1 0,1 1 0,-1-1 1,1 1-1,-2 0 0,-2 2 5,0 0-1,0 1 1,0-1 0,1 1 0,-1 0-1,1 0 1,0 0 0,0 0 0,0 0-1,0 1 1,1-1 0,0 1 0,0 0-1,0 0 1,0 0 0,1 0 0,0 0 0,0 0-1,0 0 1,1 6 0,0-10-13,1 0 0,-1 0 0,1 0 0,0 0 1,0 0-1,-1 0 0,1-1 0,0 1 0,0 0 0,0-1 0,0 1 1,0-1-1,0 1 0,0-1 0,0 1 0,0-1 0,0 1 1,0-1-1,0 0 0,0 0 0,1 0 0,-1 1 0,0-1 0,0 0 1,0-1-1,1 1 0,41 0 117,-33-1-80,151-11-1545,-160 12 1504,0 0-1,0 1 1,1-1 0,-1 0 0,0 0 0,0 1-1,1-1 1,-1 1 0,0-1 0,0 1-1,0-1 1,0 1 0,1 0 0,-1 0-1,0 0 1,-1-1 0,1 1 0,0 0 0,0 0-1,0 0 1,0 0 0,-1 0 0,1 1-1,0-1 1,-1 0 0,1 0 0,-1 0-1,0 1 1,1-1 0,-1 0 0,1 2-1,-1 0 154,1 1 0,-1 0-1,0-1 1,0 1 0,0-1-1,0 1 1,0 0-1,-1-1 1,0 1 0,-2 5-1,-1-32 43,1-19-169,3 35-25,5-50 0,-5 55 0,0 0 0,1 0 0,-1 1 0,1-1 0,-1 0 0,1 1 0,0-1 0,0 1 0,0-1 0,0 0 0,0 1 0,0 0 0,0-1 0,0 1 0,0 0 0,1 0 0,-1-1 0,0 1 0,1 0 0,-1 0 0,1 1 0,0-1 0,-1 0 0,1 0 0,0 1 0,-1-1 0,1 1 0,2-1 0,69 0-3778,-14 1-2491,-12-3-3255</inkml:trace>
</inkml:ink>
</file>

<file path=ppt/ink/ink2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5.893"/>
    </inkml:context>
    <inkml:brush xml:id="br0">
      <inkml:brushProperty name="width" value="0.025" units="cm"/>
      <inkml:brushProperty name="height" value="0.025" units="cm"/>
    </inkml:brush>
  </inkml:definitions>
  <inkml:trace contextRef="#ctx0" brushRef="#br0">0 59 17424,'0'0'7432,"9"-3"-6610,-3 0-732,-5 2-69,0 0 1,-1 0-1,1 0 0,1 1 0,-1-1 0,0 0 0,0 1 0,0-1 1,0 1-1,0-1 0,1 1 0,-1 0 0,0-1 0,0 1 0,0 0 1,1 0-1,-1 0 0,0 0 0,0 0 0,1 0 0,-1 0 1,0 1-1,0-1 0,1 0 0,-1 1 0,0-1 0,0 0 0,0 1 1,0 0-1,1-1 0,-1 1 0,0 0 0,0-1 0,0 1 0,-1 0 1,1 0-1,0 0 0,0 0 0,0 0 0,0 0 0,-1 0 1,1 0-1,-1 0 0,1 0 0,-1 1 0,1-1 0,-1 0 0,0 0 1,1 0-1,-1 1 0,0 0 0,1 1 0,-1 0-1,1-1 1,0 1 0,0-1-1,0 1 1,0-1-1,1 0 1,-1 1 0,1-1-1,-1 0 1,1 0-1,0 0 1,-1 0 0,1 0-1,3 2 1,-3-4-2,0 1 0,-1-1 0,1 0 0,0 1 0,0-1 0,-1 0 0,1 0 0,0 0 0,0 0 0,-1 0 0,1 0 0,0-1 1,0 1-1,-1-1 0,1 1 0,0-1 0,-1 0 0,1 1 0,-1-1 0,1 0 0,-1 0 0,1 0 0,-1 0 0,2-2 0,43-39 271,-38 33-272,1 1 1,0 0-1,0 0 1,0 1-1,15-9 1,-23 16-11,0 0 1,-1-1 0,1 1 0,-1 0-1,1 0 1,0 0 0,-1 0 0,1 0-1,0 0 1,-1 0 0,1 0 0,-1 0-1,1 0 1,0 0 0,-1 0 0,1 0-1,-1 0 1,1 1 0,0-1-1,-1 0 1,1 0 0,-1 1 0,1-1-1,-1 0 1,1 1 0,-1-1 0,1 1-1,-1-1 1,1 0 0,-1 1 0,1-1-1,-1 1 1,0-1 0,1 1 0,-1 0-1,0-1 1,0 1 0,1-1 0,-1 1-1,0-1 1,0 1 0,0 0 0,0-1-1,0 1 1,0 0 0,0-1 0,0 1-1,0-1 1,0 1 0,0 0 0,0 0-1,-2 45 553,1-38-418,-8 45 339,6-41-440,0 0 1,1 0-1,1 0 1,0 16-1,1-28-36,0 1-1,0-1 1,0 0 0,0 1-1,1-1 1,-1 0-1,0 1 1,0-1 0,1 0-1,-1 0 1,0 1 0,1-1-1,-1 0 1,0 0 0,1 0-1,-1 1 1,0-1 0,1 0-1,-1 0 1,0 0-1,1 0 1,-1 0 0,0 0-1,1 0 1,-1 0 0,1 0-1,-1 0 1,0 0 0,1 0-1,-1 0 1,0 0-1,1 0 1,-1 0 0,1 0-1,-1 0 1,0 0 0,1 0-1,-1-1 1,0 1 0,1 0-1,-1 0 1,0-1 0,1 1-1,-1 0 1,0 0-1,0-1 1,1 1 0,17-12 460,27-41 370,-37 42-812,1 0-1,0 1 0,0 0 1,1 0-1,22-16 1,-31 25-31,0 1 1,-1-1 0,1 1 0,0-1-1,0 1 1,-1-1 0,1 1-1,0-1 1,0 1 0,0 0 0,-1 0-1,1-1 1,0 1 0,0 0 0,0 0-1,0 0 1,0 0 0,0 0-1,0 0 1,-1 0 0,1 0 0,0 0-1,0 0 1,0 1 0,0-1 0,0 0-1,-1 1 1,1-1 0,0 0 0,0 1-1,0-1 1,-1 1 0,1-1-1,0 1 1,-1 0 0,1-1 0,-1 1-1,1 0 1,0-1 0,-1 1 0,1 0-1,-1 0 1,0-1 0,1 1-1,-1 0 1,0 0 0,1 0 0,-1 0-1,0-1 1,0 1 0,0 0 0,0 0-1,0 0 1,0 1 0,2 10 29,-2 0 0,0 0 0,-1 17 0,0-11 11,0-16-144,1 0 1,0 0-1,0 0 1,0 0-1,0 0 1,0 0-1,0 0 1,1 0-1,-1 0 1,1 0-1,-1-1 1,1 1-1,0 0 1,0 0-1,-1-1 1,1 1 0,0 0-1,1-1 1,1 4-1,-1-5-244,-1 0-1,1 0 1,0 0 0,0 0 0,-1 0-1,1-1 1,0 1 0,0-1-1,-1 1 1,1-1 0,0 1 0,-1-1-1,1 0 1,-1 0 0,1 1-1,-1-1 1,1 0 0,-1-1-1,0 1 1,0 0 0,1 0 0,-1-1-1,1-1 1,20-17-7755</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9.146"/>
    </inkml:context>
    <inkml:brush xml:id="br0">
      <inkml:brushProperty name="width" value="0.025" units="cm"/>
      <inkml:brushProperty name="height" value="0.025" units="cm"/>
    </inkml:brush>
  </inkml:definitions>
  <inkml:trace contextRef="#ctx0" brushRef="#br0">303 67 16143,'0'0'4255,"0"-9"-59,0 5-3891,0 2-123,1 0 0,-1 1 0,0-1 0,0 0 0,0 0 0,0 0-1,0 0 1,0 1 0,0-1 0,-1 0 0,1 0 0,-1 0 0,1 1-1,-1-1 1,0 0 0,1 1 0,-1-1 0,0 0 0,0 1 0,0-1-1,0 1 1,-1 0 0,1-1 0,0 1 0,-1 0 0,1 0 0,0 0-1,-1 0 1,0 0 0,1 0 0,-1 0 0,1 0 0,-1 0 0,0 1-1,0-1 1,1 1 0,-1 0 0,0-1 0,0 1 0,0 0 0,-2 0-1,-5 1-165,-1 0-1,0 0 0,1 1 0,-1 1 0,1 0 0,0 0 0,0 1 0,0 0 0,1 0 0,-1 1 1,1 0-1,0 0 0,0 1 0,1 0 0,0 1 0,0 0 0,0 0 0,-10 14 0,6-7-20,1 0-1,0 1 0,1 0 0,1 0 1,0 1-1,1 0 0,1 1 0,1-1 1,-7 30-1,11-36 6,0 0 0,0-1 0,0 1 0,2 0 0,-1 0 0,1 0 0,0 0 0,1-1 0,0 1 0,5 10 0,-6-16 0,1 0 0,1 0 0,-1 0 0,1 0 0,-1 0 0,1-1 0,0 1 0,0-1 0,1 0 0,-1 0 0,1 0 0,-1-1 0,1 1 0,0-1 0,0 0 0,0 0 0,0 0 0,1 0 0,-1-1 0,0 1 0,1-1 0,-1-1 0,8 2 0,-4-1 0,-1-1 0,0 0 0,1 0 0,-1 0 0,0-1 0,1 0 0,-1-1 0,12-3 0,-17 4 0,1 0 0,-1 0 0,0 0 0,0 0 0,0 0 0,0-1 0,0 1 0,0 0 0,0-1 0,0 0 0,0 1 0,-1-1 0,1 0 0,-1 0 0,1 0 0,-1 0 0,0 0 0,0 0 0,0 0 0,0-1 0,0 1 0,0 0 0,-1-1 0,1 1 0,-1 0 0,0-1 0,1 1 0,-1-1 0,-1-3 0,1 5 0,0-1 0,0 1 0,-1 0 0,1 0 0,-1-1 0,1 1 0,-1 0 0,1 0 0,-1 0 0,0 0 0,1-1 0,-1 1 0,0 0 0,0 0 0,0 1 0,0-1 0,0 0 0,0 0 0,0 0 0,0 1 0,0-1 0,-1 0 0,-1 0 0,-37-10 0,3 0 0,37 11 0,-1-1 0,1 1 0,0 0 0,0 0 0,0-1 0,0 1 0,-1 0 0,1-1 0,0 1 0,0-1 0,0 1 0,0 0 0,0-1 0,0 1 0,0 0 0,0-1 0,0 1 0,0 0 0,0-1 0,1 1 0,-1 0 0,0-1 0,0 1 0,0 0 0,0-1 0,0 1 0,1 0 0,-1-1 0,0 1 0,0 0 0,1 0 0,-1-1 0,0 1 0,0 0 0,1 0 0,-1 0 0,0-1 0,1 1 0,-1 0 0,0 0 0,0 0 0,1 0 0,-1-1 0,1 1 0,-1 0 0,0 0 0,1 0 0,-1 0 0,0 0 0,1 0 0,-1 0 0,0 0 0,1 0 0,22-7 0,-23 7 0,52-16 0,37-8 0,-89 25 0,1-1 0,-1 0 0,1 0 0,-1 0 0,0 0 0,1 1 0,-1-1 0,0 0 0,1 0 0,-1 1 0,0-1 0,1 0 0,-1 1 0,0-1 0,1 0 0,-1 1 0,0-1 0,0 0 0,0 1 0,1-1 0,-1 0 0,0 1 0,0-1 0,0 1 0,0-1 0,0 1 0,0-1 0,0 0 0,0 1 0,0-1 0,0 1 0,0-1 0,0 1 0,0-1 0,0 0 0,0 1 0,0-1 0,0 1 0,0-1 0,-1 1 0,-2 17 0,3-18 0,-19 54 0,14-44 0,1 1 0,0 0 0,1 0 0,0 0 0,0 0 0,2 0 0,-1 0 0,1 1 0,1 21 0,0-32 0,1-1 0,-1 0 0,0 1 0,1-1 0,-1 0 0,0 1 0,0-1 0,1 0 0,-1 1 0,1-1 0,-1 0 0,0 0 0,1 1 0,-1-1 0,1 0 0,-1 0 0,0 0 0,1 1 0,-1-1 0,1 0 0,-1 0 0,1 0 0,-1 0 0,1 0 0,-1 0 0,1 0 0,-1 0 0,0 0 0,1 0 0,-1 0 0,1-1 0,-1 1 0,1 0 0,16-6 0,-12 2-194,-1 1 0,0-1 0,0 1-1,0-1 1,-1-1 0,1 1 0,3-7 0,10-21-3960,-3-3-5033</inkml:trace>
</inkml:ink>
</file>

<file path=ppt/ink/ink2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6.360"/>
    </inkml:context>
    <inkml:brush xml:id="br0">
      <inkml:brushProperty name="width" value="0.025" units="cm"/>
      <inkml:brushProperty name="height" value="0.025" units="cm"/>
    </inkml:brush>
  </inkml:definitions>
  <inkml:trace contextRef="#ctx0" brushRef="#br0">16 132 15022,'0'0'12754,"9"1"-11729,-2-2-918,0 1 0,0-1 0,0-1 0,0 1 0,0-1 1,0-1-1,0 1 0,-1-1 0,7-4 0,-9 5-20,0 0 0,0 0 0,0-1 0,0 0 0,-1 1 0,0-1-1,1-1 1,-1 1 0,0 0 0,0-1 0,-1 1 0,1-1 0,-1 0 0,0 0 0,0 0-1,0 0 1,0 0 0,1-8 0,-2 11-70,-1-1 0,0 0 1,1 0-1,-1 1 0,0-1 0,0 0 0,0 1 0,0-1 1,0 0-1,0 0 0,-1 1 0,1-1 0,0 0 0,-1 1 0,0-1 1,1 0-1,-1 1 0,0-1 0,-1-2 0,1 4 1,0-1 0,0 1 0,0-1 0,0 1 0,0-1-1,0 1 1,0 0 0,0-1 0,0 1 0,0 0 0,-1 0 0,1 0-1,0 0 1,0 0 0,0 0 0,0 0 0,0 0 0,0 0 0,0 1 0,0-1-1,0 0 1,-2 1 0,-3 2 37,0 0-1,1 0 0,-1 0 1,0 0-1,1 1 1,0 0-1,0 0 1,-8 9-1,13-12-54,-46 60 0,43-56 0,0 0 0,0 0 0,1 0 0,0 0 0,0 0 0,0 1 0,1-1 0,-1 1 0,1-1 0,1 1 0,-1 7 0,1-12 0,1 0 0,0 0 0,-1-1 0,1 1 0,0 0 0,0 0 0,0 0 0,-1-1 0,1 1 0,0 0 0,0-1 0,0 1 0,0-1 0,0 1 0,0-1 0,0 0 0,1 1 0,-1-1 0,0 0 0,0 0 0,0 1 0,0-1 0,0 0 0,0 0 0,1 0 0,-1-1 0,2 1 0,35-3 0,9-18-210,-42 18 166,0 0 0,1 0 1,-1 1-1,1-1 0,0 1 1,0 0-1,-1 1 0,12-2 1,-16 5 19,-1 0 0,0 1 0,0-1 0,-1 0 1,1 0-1,0 1 0,-1-1 0,1 0 0,-1 0 0,0 1 0,1-1 1,-1 0-1,0 0 0,-2 2 0,-3-1-3326,5-13-2295,1 9 5442,0-13-7127</inkml:trace>
</inkml:ink>
</file>

<file path=ppt/ink/ink2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7.024"/>
    </inkml:context>
    <inkml:brush xml:id="br0">
      <inkml:brushProperty name="width" value="0.025" units="cm"/>
      <inkml:brushProperty name="height" value="0.025" units="cm"/>
    </inkml:brush>
  </inkml:definitions>
  <inkml:trace contextRef="#ctx0" brushRef="#br0">114 0 13677,'0'0'7410,"-3"9"-6348,-22 60 1499,-3 3 186,-23 101 1,51-170-2707,-2 4 30,0 0 0,1 0 0,0 0 0,1 1-1,-1-1 1,1 0 0,2 13 0,-2-19-63,1-1 0,0 1-1,-1 0 1,1 0 0,-1-1-1,1 1 1,0 0 0,-1-1 0,1 1-1,0-1 1,0 1 0,0-1-1,-1 1 1,1-1 0,0 0-1,0 1 1,0-1 0,0 0 0,0 0-1,0 1 1,0-1 0,0 0-1,0 0 1,0 0 0,0 0 0,-1 0-1,1 0 1,0-1 0,0 1-1,0 0 1,0 0 0,0-1-1,0 1 1,1-1 0,31-13 245,-2-14-427,-27 23 94,1 0 0,-1 0-1,1 1 1,0 0 0,-1 0 0,2 0-1,-1 1 1,0-1 0,1 1 0,0 1-1,7-4 1,-12 8 71,0 0 1,0 0-1,0 0 0,0 0 0,-1 0 0,1 0 0,-1 0 0,1 0 1,-1 0-1,0 0 0,0 0 0,0 0 0,0 0 0,0 0 1,0 1-1,-1 1 0,1 1 31,-1 8 26,1 26 13,0-38-60,0 0 0,0 0 0,0-1 0,0 1 0,0 0-1,0 0 1,0 0 0,1 0 0,-1 0 0,0-1 0,1 1 0,-1 0 0,0 0-1,1-1 1,-1 1 0,1 0 0,-1-1 0,1 1 0,0 0 0,-1-1 0,1 1-1,0-1 1,-1 1 0,1-1 0,0 1 0,-1-1 0,1 1 0,0-1 0,0 0-1,0 1 1,0-1 0,-1 0 0,2 0 0,3 0 27,-1-1 0,0 1 1,1-1-1,-1 0 0,0 0 0,0-1 0,0 1 1,5-4-1,-5 3-41,0 0 0,1 1 1,-1-1-1,0 1 0,1 0 0,-1 0 0,1 0 1,6 0-1,-11 1 600,-1-6-400,0 0 0,0 0 0,1 1 0,0-1 0,0 0 0,0 0 0,2-9 0,-1-6 148,-1-52-362,0 72-416,11 3-5252,15 9 1547,-19-8 1841,15 5-3320,5-3-1398</inkml:trace>
</inkml:ink>
</file>

<file path=ppt/ink/ink2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7.879"/>
    </inkml:context>
    <inkml:brush xml:id="br0">
      <inkml:brushProperty name="width" value="0.025" units="cm"/>
      <inkml:brushProperty name="height" value="0.025" units="cm"/>
    </inkml:brush>
  </inkml:definitions>
  <inkml:trace contextRef="#ctx0" brushRef="#br0">113 184 13869,'0'0'14206,"-11"2"-13512,6-1-617,0 0 1,0 0 0,0 1 0,0 0 0,0 0 0,1 0 0,-1 0-1,1 1 1,-1 0 0,1 0 0,0 0 0,0 0 0,0 1 0,0-1 0,1 1-1,-1 0 1,1 0 0,0 0 0,1 1 0,-1-1 0,1 1 0,-1 0-1,1-1 1,1 1 0,-1 0 0,1 0 0,0 0 0,-1 10 0,1-14-74,1 0 0,0 0 0,-1 0 0,1 1 0,0-1 0,0 0 1,0 1-1,0-1 0,0 0 0,1 0 0,-1 1 0,0-1 0,1 0 1,-1 0-1,0 0 0,1 1 0,-1-1 0,1 0 0,0 0 0,-1 0 0,1 0 1,0 0-1,0 0 0,0 0 0,0 0 0,-1-1 0,1 1 0,0 0 0,1 0 1,-1-1-1,0 1 0,0 0 0,0-1 0,0 1 0,0-1 0,1 0 1,-1 1-1,0-1 0,0 0 0,1 0 0,-1 0 0,0 0 0,0 0 0,1 0 1,-1 0-1,0 0 0,0 0 0,1-1 0,0 1 0,6-2-2,-1 0-1,1 0 1,-1 0-1,0-1 1,0 0-1,0 0 1,7-5 0,3-5-33,-1 0 0,-1 0 1,-1-2-1,0 0 1,0 0-1,-2-2 0,0 1 1,-1-1-1,0-1 0,-2 0 1,0-1-1,-1 0 1,-1 0-1,6-27 0,-12 44 28,0 0-1,-1 0 0,1 0 0,-1 0 1,1 0-1,-1 0 0,0 0 0,0 0 1,0 0-1,0 0 0,0 0 0,-1 0 1,0-3-1,1 5-2,-1-1 1,1 1 0,-1 0-1,1 0 1,-1 0-1,1 0 1,-1-1-1,1 1 1,-1 0-1,1 0 1,-1 0 0,1 0-1,-1 0 1,1 0-1,-1 0 1,1 1-1,0-1 1,-1 0 0,1 0-1,-1 0 1,1 0-1,-1 1 1,1-1-1,-1 0 1,1 0-1,0 1 1,-1-1 0,1 0-1,0 1 1,-1-1-1,1 0 1,-1 1-1,-38 43 25,29-31 63,0-1 1,2 1 0,-1 1-1,2 0 1,0 0-1,1 0 1,0 1-1,1 0 1,0 0-1,2 0 1,-1 0-1,0 26 1,4-39-79,0 0 0,0 0 0,0 0-1,1 0 1,-1 0 0,1 0 0,-1 0 0,1-1 0,0 1-1,0 0 1,0 0 0,0-1 0,0 1 0,0 0 0,0-1 0,0 1-1,1-1 1,-1 0 0,1 1 0,-1-1 0,1 0 0,-1 0 0,1 0-1,0 0 1,-1 0 0,1 0 0,0 0 0,0-1 0,0 1 0,0-1-1,0 1 1,0-1 0,0 0 0,0 0 0,-1 0 0,1 0 0,0 0-1,0 0 1,0 0 0,2-1 0,4 0-21,-1 0 0,0 0 1,0-1-1,0 0 0,0 0 0,0 0 0,-1-1 1,1 0-1,-1 0 0,8-5 0,-5 1 33,0 0 0,-1 0 0,1-1 0,-1 0 0,-1-1 0,1 1 0,5-12 0,-13 24 43,-1-1 0,0 0 0,1 1 0,-1-1-1,1 0 1,0 1 0,0-1 0,0 0 0,1 5-1,-1-7-41,1 1-1,-1-1 1,0 1-1,0-1 1,0 1-1,1-1 1,-1 1-1,1-1 1,-1 1-1,1-1 1,0 0 0,-1 1-1,1-1 1,0 0-1,0 1 1,0-1-1,0 0 1,0 0-1,2 2 1,6-2-10,-1 0 1,1-1-1,0 0 1,-1-1-1,1 0 1,-1 0 0,1 0-1,-1-1 1,1-1-1,14-5 1,-13 4-6,1 0 1,-1 1 0,1 1-1,0-1 1,0 2-1,15-1 1,-25 2-3,1 1 0,0-1 0,-1 1 0,1 0 0,-1 0 0,0-1 0,1 1 0,-1 0 0,0 0 0,1 0 0,-1 0 0,0 0 0,0 1 0,0-1 0,0 0 0,0 1 0,0-1 0,0 0 0,-1 1 0,1-1 0,0 1 0,-1-1 0,2 4 0,-2-3 0,1 0 0,-1-1 0,1 1 0,0 0 0,-1 0 0,1 0 0,0-1 0,1 1 0,-1-1 0,0 1 0,0-1 0,1 1 0,-1-1 0,0 0 0,1 1 0,0-1 0,-1 0 0,1 0 0,0 0 0,-1 0 0,1-1 0,0 1 0,0 0 0,0-1 0,2 1 0,11-1 0,0-2 0,0 1 0,-1-2 0,1 0 0,-1-1 0,19-7 0,-18 5 0,0 1 0,0 1 0,0 1 0,1 0 0,23-1 0,-38 4 2,-1 0 0,1 0 0,0 1 0,-1-1 0,1 0 0,-1 0 0,1 1 0,0-1 0,-1 1 0,1-1 0,-1 0 0,1 1 0,-1-1 0,0 1 0,1-1 0,-1 1 0,1-1 0,-1 1 0,0 0 0,1-1 0,-1 1 0,0-1 0,0 1 0,1 0 0,-1-1 0,0 1 0,0-1 0,0 1 0,0 0 0,0-1 0,0 1 0,0 0 1,0-1-1,0 1 0,0 0 0,0-1 0,-1 1 0,1 0 0,0-1 0,0 1 0,-1-1 0,1 1 0,0 0 0,-1-1 0,1 1 0,-1 0 0,-16 30-476,2-21-4411,5-11-6907,7-6 2487</inkml:trace>
</inkml:ink>
</file>

<file path=ppt/ink/ink2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8.236"/>
    </inkml:context>
    <inkml:brush xml:id="br0">
      <inkml:brushProperty name="width" value="0.025" units="cm"/>
      <inkml:brushProperty name="height" value="0.025" units="cm"/>
    </inkml:brush>
  </inkml:definitions>
  <inkml:trace contextRef="#ctx0" brushRef="#br0">0 0 11627,'0'0'13965</inkml:trace>
</inkml:ink>
</file>

<file path=ppt/ink/ink2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8.592"/>
    </inkml:context>
    <inkml:brush xml:id="br0">
      <inkml:brushProperty name="width" value="0.025" units="cm"/>
      <inkml:brushProperty name="height" value="0.025" units="cm"/>
    </inkml:brush>
  </inkml:definitions>
  <inkml:trace contextRef="#ctx0" brushRef="#br0">75 27 10602,'0'0'17227,"5"-1"-16469,-3 0-583,20-8 187,-21 10-344,-1-2 1,0 1 0,1 0 0,-1 0 0,0 0 0,0 0 0,1 0 0,-1 0 0,0 0-1,0 0 1,1 0 0,-1 0 0,0-1 0,1 1 0,-1 0 0,0 0 0,0 0 0,0 0-1,1-1 1,-1 1 0,0 0 0,0 0 0,0-1 0,0 1 0,1 0 0,-1 0-1,0-1 1,0 1 0,0 0 0,0 0 0,0-1 0,0 1 0,0 0 0,0-1 0,0 1-1,0 0 1,0-1 0,0 1 0,0 0 0,0 0 0,0-1 0,0 1 0,0 0 0,0-1-1,0 1 1,0 0 0,0 0 0,-1-1 0,1 1 0,0 0 0,0 0 0,0-1 0,0 1-1,-1 0 1,1 0 0,0 0 0,0-1 0,0 1 0,-1 0 0,1 0 0,0 0 0,-1 0-1,1 0 1,0-1 0,-1 1 0,-1-1-14,-1 1 1,1-1-1,-1 1 0,0 0 0,0-1 0,1 1 1,-1 0-1,0 0 0,1 1 0,-1-1 1,0 1-1,1-1 0,-1 1 0,1 0 0,-1 0 1,1 0-1,-1 0 0,1 0 0,0 1 1,-1-1-1,1 1 0,0-1 0,0 1 1,0 0-1,0 0 0,0 0 0,1 0 0,-1 0 1,-2 5-1,0-3 39,1 1 0,-1 0 0,1 1 1,0-1-1,0 0 0,1 1 0,-1 0 0,1 0 1,1-1-1,-1 1 0,1 0 0,-1 7 0,3-12-33,-1 0-1,0 0 0,0-1 1,1 1-1,-1 0 0,1 0 0,-1-1 1,0 1-1,1 0 0,-1-1 0,1 1 1,0-1-1,-1 1 0,1 0 0,-1-1 1,1 0-1,0 1 0,-1-1 1,1 1-1,0-1 0,0 0 0,-1 1 1,1-1-1,0 0 0,0 0 0,0 0 1,-1 0-1,1 1 0,0-1 1,1-1-1,33 1 224,-28 0-194,6-2-84,-1 0 0,0 0 0,0-1 0,0-1 0,0 0 0,16-8 0,-18 7-4,2 0 1,-1 1-1,0 0 1,1 1-1,0 0 1,0 1-1,16-2 0,-28 5 27,1-1-1,-1 0 0,1 0 0,-1 1 1,1-1-1,-1 0 0,1 1 0,-1-1 1,1 1-1,-1-1 0,1 0 0,-1 1 1,0-1-1,1 1 0,-1-1 0,0 1 1,1 0-1,-1-1 0,0 1 1,0-1-1,0 1 0,1-1 0,-1 1 1,0 0-1,0-1 0,0 1 0,0-1 1,0 1-1,0 0 0,0-1 0,0 1 1,-1 0-1,1-1 0,0 1 0,0-1 1,0 1-1,-1 0 0,1 0-58,0 0 1,-1-1-1,1 1 0,0 0 0,0 0 0,0 0 0,-1 0 0,1 0 1,0 0-1,0 0 0,0-1 0,1 1 0,-1 0 0,0 0 0,0 0 1,0 0-1,1 0 0,-1 0 0,0-1 0,1 1 0,-1 0 1,1 0-1,-1-1 0,1 1 0,-1 0 0,1 0 0,0-1 0,-1 1 1,1-1-1,0 1 0,-1-1 0,1 1 0,0-1 0,0 1 1,-1-1-1,1 1 0,0-1 0,0 0 0,0 0 0,1 1 0,13-1-5039,4-3-2349</inkml:trace>
</inkml:ink>
</file>

<file path=ppt/ink/ink2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9.248"/>
    </inkml:context>
    <inkml:brush xml:id="br0">
      <inkml:brushProperty name="width" value="0.025" units="cm"/>
      <inkml:brushProperty name="height" value="0.025" units="cm"/>
    </inkml:brush>
  </inkml:definitions>
  <inkml:trace contextRef="#ctx0" brushRef="#br0">173 181 13196,'0'0'9551,"-12"-1"-8281,6 1-1132,0-1 0,-1 1 0,1 0 0,0 1 0,-1-1 0,1 1-1,0 0 1,-1 1 0,1 0 0,0 0 0,0 0 0,0 1 0,1 0-1,-1 0 1,1 0 0,-6 5 0,8-7-97,-1 2 31,-1 1 1,0-1 0,1 1-1,0 0 1,0 0 0,0 0-1,0 1 1,1-1 0,0 1-1,0 0 1,-3 5 0,6-9-69,0-1 0,0 0 1,1 1-1,-1-1 1,0 0-1,0 0 0,0 1 1,1-1-1,-1 0 0,0 0 1,0 0-1,1 0 0,-1 1 1,0-1-1,1 0 0,-1 0 1,0 0-1,1 0 0,-1 0 1,0 0-1,0 0 0,1 1 1,-1-1-1,0 0 0,1 0 1,-1 0-1,0 0 0,1-1 1,-1 1-1,0 0 0,1 0 1,-1 0-1,0 0 0,1 0 1,-1 0-1,0 0 0,0-1 1,1 1-1,-1 0 0,0 0 1,1-1-1,16-5 230,1-6-153,1-1-1,-2-1 1,0-1-1,-1 0 0,0-1 1,-1-1-1,-1 0 1,-1-1-1,0 0 1,-1-1-1,-1-1 1,-1 0-1,10-28 1,-44 77 29,-13 28-87,37-56-24,-41 81 100,38-75-25,0-1 0,1 1 0,0 0 0,1 0 1,-1 0-1,1 0 0,0 0 0,1 0 0,0 0 0,1 13 0,0-18-56,0-1-1,0 0 1,0 1-1,0-1 1,0 0 0,0 0-1,0 0 1,0 0-1,1 0 1,-1 0 0,0 0-1,1 0 1,-1 0-1,0 0 1,1-1 0,-1 1-1,1-1 1,-1 1-1,1-1 1,0 0 0,-1 1-1,1-1 1,-1 0-1,1 0 1,0 0 0,-1 0-1,1 0 1,-1-1-1,1 1 1,1-1 0,52-11 546,-41 6-504,0-1 0,-1 0 0,0-1-1,0 0 1,-1-1 0,0 0 0,-1-1 0,0-1-1,0 1 1,-1-2 0,-1 1 0,0-2 0,0 1-1,6-15 1,-20 38-33,-24 60 466,27-65-459,1 1 0,-1-1 1,1 0-1,1 0 0,-1 1 1,1-1-1,0 0 0,0 1 0,1-1 1,1 8-1,-1-12-32,0 0 0,0-1 0,0 1 0,0 0 0,0 0 0,1-1 0,-1 1 0,1-1 0,-1 1 0,1-1 0,0 0 0,-1 0 0,1 0 0,0 0 0,0 0 0,0 0 0,0 0 0,-1 0 0,1-1 0,1 1 0,-1-1 1,0 1-1,0-1 0,0 0 0,0 0 0,0 0 0,0 0 0,0 0 0,0 0 0,4-2 0,-2 2-22,0-1 1,0 1-1,0-1 0,0 0 1,0 0-1,0 0 1,0-1-1,-1 0 0,1 1 1,-1-1-1,1 0 1,-1-1-1,0 1 0,0-1 1,5-4-1,2-21-3337,-9-4-4022,-1 26 5549,0-24-9344</inkml:trace>
</inkml:ink>
</file>

<file path=ppt/ink/ink2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9.591"/>
    </inkml:context>
    <inkml:brush xml:id="br0">
      <inkml:brushProperty name="width" value="0.025" units="cm"/>
      <inkml:brushProperty name="height" value="0.025" units="cm"/>
    </inkml:brush>
  </inkml:definitions>
  <inkml:trace contextRef="#ctx0" brushRef="#br0">0 0 17969,'0'0'8072,"53"10"-20148</inkml:trace>
</inkml:ink>
</file>

<file path=ppt/ink/ink2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0.526"/>
    </inkml:context>
    <inkml:brush xml:id="br0">
      <inkml:brushProperty name="width" value="0.025" units="cm"/>
      <inkml:brushProperty name="height" value="0.025" units="cm"/>
    </inkml:brush>
  </inkml:definitions>
  <inkml:trace contextRef="#ctx0" brushRef="#br0">143 30 4965,'0'0'20713,"-9"-5"-19357,-31-17-550,36 21-783,0 1 0,0-1 1,0 1-1,0 0 0,-1 0 1,1 0-1,0 1 1,0-1-1,0 1 0,1 0 1,-1 0-1,0 1 0,0-1 1,0 1-1,1 0 0,-1 0 1,1 0-1,-1 0 0,1 0 1,0 1-1,0 0 0,0 0 1,-4 5-1,9-7-123,1 0 0,-1-1 0,1 1 0,-1-1 0,1 1 0,-1-1 0,1 0 0,0 0 0,-1 0 0,3-1 0,-2 1 15,29-1-452,-20 0 396,1 0 1,-1 1-1,0 0 1,1 1-1,12 3 1,-23-3 139,1-1 0,-1 1 0,0 0 1,0 0-1,1 0 0,-1 0 0,0 0 1,0 0-1,0 1 0,0-1 0,0 1 1,0-1-1,-1 1 0,1 0 0,0 0 0,-1 0 1,0 0-1,1 0 0,-1 0 0,0 0 1,0 0-1,0 0 0,0 1 0,0-1 1,-1 0-1,1 1 0,-1-1 0,1 0 1,-1 1-1,0 4 0,0-3 129,0 0 1,-1 1-1,1-1 0,-1 0 0,0 0 0,0 0 1,-1 0-1,1 0 0,-1 0 0,0 0 1,0-1-1,0 1 0,0-1 0,-1 1 0,0-1 1,1 0-1,-1 0 0,0 0 0,0 0 1,-1 0-1,1-1 0,-1 1 0,1-1 1,-5 2-1,-1 0 113,-1 1 0,1-2 0,-1 1 0,0-2 0,0 1 0,0-1 0,0-1 0,0 1 0,-12-2 0,21 1-256,0-1 0,0 0 0,0 0 0,1 0 0,-1 0 0,0 0 0,0 0 1,0 0-1,0 0 0,0 0 0,0-1 0,0 1 0,0 0 0,1 0 0,-1-1 0,0 1 0,0-1 0,0 1 0,1-1 0,-1 1 0,0-1 0,0 1 0,1-1 0,-1 0 0,0 1 1,1-1-1,-1 0 0,1 0 0,-1 1 0,1-1 0,-1 0 0,1 0 0,0 0 0,-1 0 0,1 1 0,0-1 0,0 0 0,0 0 0,0 0 0,-1 0 0,1 0 0,0 0 1,1 0-1,-1 0 0,0 0 0,0 1 0,0-1 0,0 0 0,1 0 0,0-1 0,0-3-416,1 0-1,0 1 1,1-1-1,-1 1 1,1-1 0,0 1-1,0 0 1,4-4 0,57-46-9878,-26 28-79</inkml:trace>
</inkml:ink>
</file>

<file path=ppt/ink/ink2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0.868"/>
    </inkml:context>
    <inkml:brush xml:id="br0">
      <inkml:brushProperty name="width" value="0.025" units="cm"/>
      <inkml:brushProperty name="height" value="0.025" units="cm"/>
    </inkml:brush>
  </inkml:definitions>
  <inkml:trace contextRef="#ctx0" brushRef="#br0">62 193 13453,'-4'9'2311,"-7"11"-784,4-8-602,0 0 0,1 0 0,0 0 0,1 1-1,1 0 1,0 0 0,-4 22 0,8-35-966,0 0 0,0 1 0,0-1 0,1 0 0,-1 0 0,0 1 0,0-1 1,0 0-1,0 1 0,0-1 0,0 0 0,1 0 0,-1 1 0,0-1 0,0 0 0,0 0 0,1 1 0,-1-1 0,0 0 0,0 0 0,1 0 0,-1 0 1,0 1-1,0-1 0,1 0 0,-1 0 0,0 0 0,1 0 0,-1 0 0,0 0 0,1 0 0,-1 0 0,0 0 0,0 0 0,1 0 0,-1 0 0,0 0 1,1 0-1,-1 0 0,0 0 0,1 0 0,-1 0 0,0 0 0,0 0 0,1 0 0,-1-1 0,0 1 0,1 0 0,-1 0 0,0 0 0,0-1 0,0 1 1,1 0-1,-1 0 0,0 0 0,0-1 0,0 1 0,1 0 0,-1-1 0,0 1 0,0 0 0,16-15-2108,-9 6 217,-1 0 0,0-1 0,-1 1 0,9-21 0,-9 16 95,-1-1 0,6-30 1,-5-33 2206,-8 2 7613,3 74-7605,0 1 0,0-1-1,0 0 1,0 1 0,-1-1 0,1 0 0,-1 1 0,1-1 0,-1 0 0,1 1 0,-1-1-1,0 1 1,0-1 0,0 1 0,0 0 0,0-1 0,0 1 0,0 0 0,0 0 0,0-1-1,-3-1 1,3 3-286,1 0-1,-1 0 1,1 0-1,-1 0 0,1 0 1,0 0-1,-1 0 1,1 0-1,-1 0 0,1 0 1,-1 0-1,1 0 1,0 0-1,-1 1 0,1-1 1,-1 0-1,1 0 1,0 0-1,-1 0 0,1 1 1,0-1-1,-1 0 1,1 1-1,0-1 0,-1 0 1,1 0-1,0 1 1,0-1-1,-1 1 0,-6 22-571,7-18 150,0 0 0,0-1 0,0 1 0,0 0 0,0-1 0,1 1-1,0-1 1,0 1 0,0-1 0,4 8 0,-3-9-817,0 1 0,0-1 0,1 0 0,-1 0 0,1 1 0,0-1 0,5 4 0,9 6-7277</inkml:trace>
</inkml:ink>
</file>

<file path=ppt/ink/ink2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1.212"/>
    </inkml:context>
    <inkml:brush xml:id="br0">
      <inkml:brushProperty name="width" value="0.025" units="cm"/>
      <inkml:brushProperty name="height" value="0.025" units="cm"/>
    </inkml:brush>
  </inkml:definitions>
  <inkml:trace contextRef="#ctx0" brushRef="#br0">1 1 11115,'0'0'11562,"0"10"-9875,2 57 1143,-2-67-2815,1 1 1,0-1-1,-1 1 1,1-1-1,0 0 0,0 1 1,-1-1-1,1 1 1,0-1-1,0 0 1,-1 0-1,1 0 1,0 1-1,0-1 0,0 0 1,0 0-1,-1 0 1,1 0-1,0 0 1,0 0-1,0-1 1,0 1-1,-1 0 1,1 0-1,0 0 0,1-1 1,26-6 165,1-5-81,-15 5-186,2 1 1,-1 1 0,1 0 0,0 1-1,0 0 1,0 2 0,18-2 0,-33 4 96,0 0 1,0 1-1,0-1 1,0 0-1,-1 0 0,1 1 1,0-1-1,0 1 1,-1-1-1,1 0 1,0 1-1,-1-1 1,1 1-1,-1 0 0,1-1 1,0 1-1,-1-1 1,1 1-1,-1 0 1,0 0-1,1-1 1,-1 1-1,1 0 0,-1 0 1,0-1-1,0 1 1,1 0-1,-1 1 1,0-1-4,0 0 1,0-1-1,1 1 0,-1 0 1,0 0-1,1 0 1,-1 0-1,1 0 1,-1 0-1,1-1 0,-1 1 1,1 0-1,0 0 1,-1-1-1,1 1 1,0 0-1,0-1 1,-1 1-1,1-1 0,0 1 1,0-1-1,0 1 1,0-1-1,0 0 1,-1 1-1,1-1 0,0 0 1,2 1-1,31-8-376,-4-7-3718,-12 4-332,-2 2-1556</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9.753"/>
    </inkml:context>
    <inkml:brush xml:id="br0">
      <inkml:brushProperty name="width" value="0.025" units="cm"/>
      <inkml:brushProperty name="height" value="0.025" units="cm"/>
    </inkml:brush>
  </inkml:definitions>
  <inkml:trace contextRef="#ctx0" brushRef="#br0">1 312 3651,'0'0'28059,"8"1"-27178,9 0-826,1 0 0,-1-1 0,33-4 0,-44 4-57,0-1-1,-1-1 1,1 1-1,0-1 1,-1 0-1,1 0 1,-1-1-1,0 0 1,0 0 0,0 0-1,0 0 1,0-1-1,-1 0 1,1 0-1,-1 0 1,0 0-1,3-6 1,-6 10 2,0-1 0,-1 0 0,1 1 0,-1-1 0,1 0 0,-1 1 0,1-1 0,-1 0 0,1 0 0,-1 1 0,1-1 0,-1 0 0,0 0 0,0 0 0,1 0 0,-1 0 0,0 0 0,0 1 0,0-1 0,0 0 0,0 0 0,0 0 0,0 0 0,0 0 0,-1 0 0,1 1 0,0-1 0,0 0 0,-1 0 0,1 0 0,-1 0 0,1 1 0,0-1 0,-1 0 0,0 0 0,1 1 0,-1-1 0,1 0 0,-1 1 0,0-1 0,1 1 0,-1-1 0,0 1 0,0-1 0,1 1 0,-1-1 0,0 1 0,0 0 0,0 0 0,0-1 0,0 1 0,1 0 0,-1 0 0,0 0 0,0 0 0,0 0 0,0 0 0,0 0 0,0 0 0,0 0 0,-5 0 0,0 0 0,0 0 0,0 1 0,0-1 0,1 1 0,-1 1 0,0-1 0,-6 3 0,4 2 0,-1-1 0,1 1 0,0 0 0,1 1 0,0 0 0,0 0 0,0 0 0,-9 15 0,13-18 0,0 1 0,0-1 0,0 1 0,0 0 0,1 0 0,0 0 0,0 0 0,0 0 0,1 1 0,-1-1 0,1 0 0,1 1 0,-1-1 0,1 1 0,0-1 0,0 1 0,1 6 0,0-10 0,0 0 0,1 0 0,-1-1 0,0 1 0,0-1 0,1 1 0,-1-1 0,1 1 0,0-1 0,-1 0 0,1 0 0,0 0 0,0 0 0,0 0 0,-1 0 0,1-1 0,0 1 0,0 0 0,0-1 0,0 0 0,0 1 0,0-1 0,1 0 0,3 0 0,57-3 0,-59 3 0,13-3 0,-1 0 0,0-2 0,1 1 0,-2-2 0,1 0 0,-1-1 0,0-1 0,0 0 0,-1-1 0,0 0 0,-1-1 0,0-1 0,15-16 0,-6 4 0,-2 0 0,0-1 0,-2-1 0,-1-1 0,-1 0 0,17-38 0,-29 56 0,0 0 0,-1 0 0,-1 0 0,1-1 0,-1 0 0,0 1 0,-1-1 0,0-9 0,-1 17 0,1 1 0,-1 0 0,0-1 0,0 1 0,0-1 0,0 1 0,0 0 0,-1-1 0,1 1 0,0 0 0,0-1 0,0 1 0,0 0 0,0-1 0,0 1 0,0 0 0,-1-1 0,1 1 0,0 0 0,0 0 0,-1-1 0,1 1 0,0 0 0,0 0 0,-1-1 0,1 1 0,0 0 0,-1 0 0,1 0 0,0-1 0,0 1 0,-1 0 0,1 0 0,-1 0 0,1 0 0,0 0 0,-1 0 0,1 0 0,0 0 0,-1 0 0,-19 7 0,-14 18 0,18-6 0,1 0 0,0 2 0,2 0 0,0 0 0,1 1 0,2 1 0,0 0 0,1 0 0,1 1 0,2 0 0,0 0 0,-4 42 0,10-64 0,0 1 0,0-1 0,0 1 0,0-1 0,0 1 0,0-1 0,1 1 0,-1-1 0,1 1 0,-1-1 0,1 0 0,0 1 0,0-1 0,0 0 0,0 1 0,1-1 0,-1 0 0,1 0 0,-1 0 0,1 0 0,0 0 0,-1-1 0,1 1 0,0 0 0,0-1 0,3 2 0,0-1 0,-1-1 0,1 0 0,0 1 0,0-1 0,0-1 0,0 1 0,0-1 0,0 0 0,0 0 0,0-1 0,0 1 0,8-3 0,-7 2-291,1-1 0,-1-1 0,0 1 0,0-1-1,0 0 1,-1 0 0,1-1 0,-1 0 0,1 0 0,-1 0 0,5-6 0,48-59-7133,-45 53 5529,6-9-7746</inkml:trace>
</inkml:ink>
</file>

<file path=ppt/ink/ink2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2.143"/>
    </inkml:context>
    <inkml:brush xml:id="br0">
      <inkml:brushProperty name="width" value="0.025" units="cm"/>
      <inkml:brushProperty name="height" value="0.025" units="cm"/>
    </inkml:brush>
  </inkml:definitions>
  <inkml:trace contextRef="#ctx0" brushRef="#br0">172 227 16143,'0'0'9823,"-9"-6"-8350,5 4-1354,1 0-65,0 0 1,-1 0-1,1 0 1,-1 0-1,1 0 1,-1 1-1,0 0 1,1-1-1,-1 1 1,0 1-1,0-1 1,0 0-1,0 1 1,0 0-1,0 0 1,0 0-1,1 1 1,-1-1-1,0 1 1,0 0-1,0 0 1,0 0-1,1 0 1,-1 1-1,1 0 1,-1-1-1,-4 5 1,-27 31 114,33-35-158,0 1 0,1-1 0,-1 1 0,1-1 0,-1 1 1,1 0-1,0-1 0,0 1 0,0 0 0,1 0 0,-1 0 0,1 0 0,-1-1 0,1 1 0,0 4 1,1-7-8,0 1 1,0 0-1,0 0 1,0 0-1,0 0 1,0-1-1,0 1 1,0 0-1,1-1 1,-1 1-1,0-1 1,0 1 0,1-1-1,-1 0 1,0 1-1,0-1 1,1 0-1,-1 0 1,0 0-1,1 0 1,-1 0-1,0 0 1,0-1-1,1 1 1,-1 0 0,0-1-1,2 0 1,40-9 17,-31 4-172,1 0 0,-1-2-1,0 1 1,0-1 0,-1-1 0,0 0-1,0-1 1,-1 0 0,-1-1 0,0 0-1,0 0 1,-1-1 0,7-12 0,-14 22 59,-21 30 5,-3 16 815,22-41-648,0 0 1,0 0-1,0 0 0,0 0 1,0 0-1,1 0 0,-1 0 1,1 0-1,0 0 0,0 0 1,0 0-1,0 0 0,1 0 1,0 4-1,0-6-51,0 0 0,0 1 0,1-1 0,-1-1 0,0 1 0,0 0 0,1 0 0,-1 0-1,1-1 1,-1 1 0,1-1 0,-1 1 0,1-1 0,-1 1 0,1-1 0,-1 0 0,1 0 0,-1 0 0,1 0 0,0 0 0,-1 0 0,1 0 0,1-1 0,40-8 399,-30 3-397,-1 0 0,0-1 0,-1-1 1,1 0-1,-1 0 0,-1-1 0,0-1 1,14-15-1,-8 5-18,0 0 0,-2-1 1,21-39-1,-33 55-10,2-1-8,0-1-1,-1 0 1,0 0-1,-1 0 1,0 0 0,3-14-1,-10 19-125,-6 11 61,-9 11 55,3-1 230,-27 44 1,41-58-180,0-1 1,0 1-1,1-1 0,0 1 1,0 0-1,0 0 0,0 0 1,1 0-1,0 0 0,0 0 0,0 0 1,1 1-1,0-1 0,0 0 1,0 0-1,0 0 0,2 8 1,0-11-28,-1 0 1,1-1-1,-1 1 1,1 0-1,0-1 1,-1 1-1,1-1 1,0 0 0,0 1-1,0-1 1,0 0-1,0 0 1,1-1-1,-1 1 1,0 0-1,0-1 1,1 1 0,-1-1-1,0 1 1,0-1-1,5 0 1,1 0 30,1 1 0,-1-2 0,1 1 0,15-4 0,-19 3-28,0-1 0,0 0 0,0 0 0,0-1 0,0 1-1,-1-1 1,1 0 0,-1-1 0,0 1 0,0-1 0,0 0 0,0 0-1,-1 0 1,1 0 0,-1 0 0,0-1 0,0 0 0,-1 1-1,0-1 1,1 0 0,-1 0 0,-1-1 0,1 1 0,-1 0 0,0 0-1,0-9 1,-1 14-7,0-1-1,0 1 1,0-1 0,-1 1-1,1-1 1,0 1-1,0-1 1,-1 1-1,1 0 1,0-1 0,-1 1-1,1 0 1,0-1-1,-1 1 1,1 0 0,-1-1-1,1 1 1,0 0-1,-1 0 1,1 0-1,-1-1 1,1 1 0,-1 0-1,1 0 1,-1 0-1,1 0 1,-1 0-1,1 0 1,-1 0 0,1 0-1,-1 0 1,1 0-1,-1 0 1,1 0-1,-1 0 1,1 0 0,-1 0-1,1 1 1,0-1-1,-1 0 1,1 0 0,-1 0-1,1 1 1,-1-1-1,-23 12 118,19-7-123,0 0 0,1 0 0,-1 0 0,1 0 0,0 1 0,1 0 0,0-1 0,0 2 0,0-1 0,0 0 0,1 0 0,0 1 0,-2 10 0,4-14 0,-1 0 0,1 0 0,-1 0 0,1 0 0,0 0 0,0 0 0,1 0 0,-1 0 0,0 1 0,1-1 0,0 0 0,0 0 0,0-1 0,0 1 0,0 0 0,1 0 0,-1 0 0,1-1 0,0 1 0,0-1 0,0 1 0,0-1 0,0 0 0,0 0 0,1 0 0,-1 0 0,1 0 0,-1 0 0,1-1 0,5 3 0,1-1-278,0 0 0,1 0 1,-1-1-1,1 0 0,17 0 0,-16-2-687,-1 0 0,1 0 0,-1-1 0,1-1-1,12-3 1,20-12-9834</inkml:trace>
</inkml:ink>
</file>

<file path=ppt/ink/ink2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3.743"/>
    </inkml:context>
    <inkml:brush xml:id="br0">
      <inkml:brushProperty name="width" value="0.025" units="cm"/>
      <inkml:brushProperty name="height" value="0.025" units="cm"/>
    </inkml:brush>
  </inkml:definitions>
  <inkml:trace contextRef="#ctx0" brushRef="#br0">36 0 16143,'0'3'4454,"-5"13"-2977,-3 4-388,4-10-873,0-1 0,0 2 0,1-1-1,1 0 1,0 1 0,-2 16 0,4-27-209,1 1 0,-1 0 0,1-1 0,-1 1 0,1-1 0,-1 1 0,1-1 0,0 1 1,-1-1-1,1 1 0,0-1 0,-1 1 0,1-1 0,0 0 0,-1 1 0,1-1 0,0 0 0,0 0 0,0 0 0,-1 1 0,1-1 0,0 0 0,0 0 0,-1 0 0,1 0 0,0 0 1,0 0-1,0-1 0,-1 1 0,1 0 0,0 0 0,0-1 0,-1 1 0,1 0 0,0-1 0,-1 1 0,1 0 0,0-1 0,33-12 268,98-70 77,-131 82-334,-1 1 0,0 0 0,1-1 0,-1 1 1,0 0-1,1 0 0,-1-1 0,0 1 0,1 0 0,-1 0 0,1 0 0,-1 0 0,0-1 0,1 1 0,-1 0 0,1 0 0,-1 0 0,1 0 1,-1 0-1,0 0 0,1 0 0,-1 0 0,1 0 0,-1 0 0,1 1 0,-1-1 0,0 0 0,1 0 0,-1 0 0,1 0 0,-1 1 0,0-1 1,1 0-1,-1 0 0,0 1 0,1-1 0,-1 0 0,0 1 0,1-1 0,0 23 743,-16 36 148,13-51-953,1-5 9,0 1 0,0-1 1,0 0-1,1 0 0,0 1 0,-1-1 0,1 0 0,0 1 0,1-1 1,-1 0-1,1 5 0,0-7-69,-1-1 1,0 1-1,0-1 1,1 0-1,-1 1 1,0-1-1,1 1 1,-1-1-1,0 1 1,1-1-1,-1 0 1,1 1-1,-1-1 1,1 0-1,-1 0 1,0 1-1,1-1 1,-1 0-1,1 0 0,-1 1 1,1-1-1,-1 0 1,1 0-1,0 0 1,-1 0-1,1 0 1,23-9-5652,-5-5-2120</inkml:trace>
</inkml:ink>
</file>

<file path=ppt/ink/ink2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4.097"/>
    </inkml:context>
    <inkml:brush xml:id="br0">
      <inkml:brushProperty name="width" value="0.025" units="cm"/>
      <inkml:brushProperty name="height" value="0.025" units="cm"/>
    </inkml:brush>
  </inkml:definitions>
  <inkml:trace contextRef="#ctx0" brushRef="#br0">62 0 10474,'0'0'15903,"0"9"-14734,-3 16-518,-1 0 0,-1 0 0,-12 37 0,9-38-215,1 0 0,1 0 1,2 1-1,0 0 0,0 29 0,5-55-578,-1 1 1,0-1-1,0 0 0,1 0 1,-1 1-1,1-1 0,-1 0 1,1 1-1,-1-1 0,1 1 1,-1-1-1,1 1 1,0-1-1,-1 1 0,1-1 1,0 1-1,-1-1 0,1 1 1,0 0-1,0-1 0,-1 1 1,1 0-1,0 0 0,0-1 1,-1 1-1,1 0 0,0 0 1,0 0-1,0 0 0,-1 0 1,1 0-1,0 0 0,0 1 1,0-1-1,-1 0 1,1 0-1,0 1 0,0-1 1,-1 0-1,1 1 0,0-1 1,-1 1-1,1-1 0,0 1 1,-1-1-1,1 1 0,-1-1 1,1 1-1,-1-1 0,1 1 1,-1 0-1,1-1 0,-1 1 1,1 0-1,-1 0 0,0-1 1,1 2-1,-3-52-11234,-5 17 2205</inkml:trace>
</inkml:ink>
</file>

<file path=ppt/ink/ink2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4.438"/>
    </inkml:context>
    <inkml:brush xml:id="br0">
      <inkml:brushProperty name="width" value="0.025" units="cm"/>
      <inkml:brushProperty name="height" value="0.025" units="cm"/>
    </inkml:brush>
  </inkml:definitions>
  <inkml:trace contextRef="#ctx0" brushRef="#br0">74 34 13773,'0'0'15503,"73"-33"-15183,-36 33-256,2 3-32,-4 1-128,-4 0-801,-8 0-1377,-4-2-1506,-14 0-704</inkml:trace>
  <inkml:trace contextRef="#ctx0" brushRef="#br0" timeOffset="1">0 152 13357,'0'0'12972,"48"27"-11339,-3-27-511,3 0-866,0-5-160,-1-2-513,-8 2-2145,-9-1-1762,-10-1-2979</inkml:trace>
</inkml:ink>
</file>

<file path=ppt/ink/ink2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5.027"/>
    </inkml:context>
    <inkml:brush xml:id="br0">
      <inkml:brushProperty name="width" value="0.025" units="cm"/>
      <inkml:brushProperty name="height" value="0.025" units="cm"/>
    </inkml:brush>
  </inkml:definitions>
  <inkml:trace contextRef="#ctx0" brushRef="#br0">32 1 19795,'0'0'8205,"-5"11"-7559,-2 0-497,5-8-111,0 0 1,-1 1 0,1 0-1,1-1 1,-1 1 0,1 0-1,-1 0 1,1 0-1,0 0 1,0 0 0,1 1-1,-1 6 1,1-9-14,1-1 0,-1 0-1,1 1 1,-1-1 0,1 0 0,0 0-1,-1 0 1,1 0 0,0 0-1,0 0 1,0 0 0,0 0 0,0 0-1,0 0 1,0 0 0,0 0 0,0 0-1,0-1 1,0 1 0,1-1 0,-1 1-1,0-1 1,0 1 0,1-1 0,-1 0-1,0 1 1,1-1 0,-1 0 0,0 0-1,1 0 1,-1 0 0,0 0 0,3-1-1,50-4 470,-41 1-453,0-1 1,-1 0-1,24-14 1,-28 14-59,1 0 0,-1 1 1,1-1-1,0 2 1,1-1-1,-1 1 0,1 1 1,-1 0-1,13-1 1,-22 3 16,1 0 0,0 1 0,-1-1 0,1 0 0,0 1-1,-1-1 1,1 1 0,-1-1 0,1 1 0,-1-1 0,1 1 0,-1 0 0,1-1 0,-1 1 0,0 0 0,1-1 0,-1 1 0,0 0 0,0-1 0,1 1 0,-1 0 0,0 0 0,0-1 0,0 1 0,0 0 0,0 0 0,0-1 0,0 2 0,1 34 43,0-14-21,-1-21-48,1 0 1,-1 1-1,0-1 1,1 0-1,-1 0 1,1 1 0,-1-1-1,1 0 1,0 0-1,0 0 1,-1 0-1,1 0 1,0 0-1,0 0 1,0 0 0,0 0-1,0 0 1,0-1-1,0 1 1,0 0-1,0-1 1,1 1-1,-1-1 1,0 1 0,0-1-1,2 1 1,1 0-145,-1-1-1,1 0 1,0 0 0,-1 0 0,1-1 0,0 1-1,-1-1 1,1 0 0,5-2 0,3-1-689,-1-1 0,1 0 0,-1-1 0,17-12 0,34-37-10779,-34 24 545</inkml:trace>
</inkml:ink>
</file>

<file path=ppt/ink/ink2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5.355"/>
    </inkml:context>
    <inkml:brush xml:id="br0">
      <inkml:brushProperty name="width" value="0.025" units="cm"/>
      <inkml:brushProperty name="height" value="0.025" units="cm"/>
    </inkml:brush>
  </inkml:definitions>
  <inkml:trace contextRef="#ctx0" brushRef="#br0">88 0 13453,'0'0'7847,"-9"9"-6854,2-1-679,0 0 0,0 0 0,0 1 0,1 0 0,1 0-1,-1 0 1,2 1 0,-1 0 0,-4 14 0,4-4 375,1 1-1,1-1 1,1 1 0,1-1-1,0 22 1,2-41-674,-1 0-1,0 1 1,0-1 0,1 0 0,-1 0 0,0 1-1,1-1 1,-1 0 0,1 0 0,0 0-1,-1 0 1,1 1 0,0-1 0,0 0-1,0 0 1,0-1 0,-1 1 0,1 0-1,1 0 1,-1 0 0,0-1 0,0 1-1,0 0 1,0-1 0,0 1 0,1-1 0,-1 1-1,0-1 1,0 0 0,1 1 0,-1-1-1,0 0 1,1 0 0,-1 0 0,0 0-1,0 0 1,1 0 0,-1-1 0,0 1-1,1 0 1,-1-1 0,0 1 0,2-1-1,4-1 33,-1 0-1,1 0 0,-1 0 1,0-1-1,0 0 0,1 0 0,5-5 1,0-2 58,1-1 1,-2 0-1,1 0 1,-2-1-1,0-1 1,0 0-1,-1 0 1,-1-1-1,0 0 1,-1 0-1,0-1 1,6-19 0,-13 34-330,-1-1 1,1 1 0,0 0 0,0 0 0,0-1-1,0 1 1,0 0 0,0 0 0,0-1 0,0 1 0,-1 0-1,1 0 1,0-1 0,0 1 0,0 0 0,0 0 0,-1 0-1,1-1 1,0 1 0,0 0 0,-1 0 0,1 0-1,0 0 1,0-1 0,-1 1 0,1 0 0,0 0 0,0 0-1,-1 0 1,1 0 0,0 0 0,-1 0 0,1 0-1,0 0 1,0 0 0,-1 0 0,1 0 0,0 0 0,-1 0-1,1 0 1,0 0 0,0 0 0,-1 0 0,1 1 0,0-1-1,0 0 1,-1 0 0,1 0 0,0 0 0,0 1-1,-1-1 1,1 0 0,0 0 0,0 1 0,-1-1 283,-12 7-7950</inkml:trace>
</inkml:ink>
</file>

<file path=ppt/ink/ink2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5.680"/>
    </inkml:context>
    <inkml:brush xml:id="br0">
      <inkml:brushProperty name="width" value="0.025" units="cm"/>
      <inkml:brushProperty name="height" value="0.025" units="cm"/>
    </inkml:brush>
  </inkml:definitions>
  <inkml:trace contextRef="#ctx0" brushRef="#br0">4 1 9769,'0'0'8520,"-3"54"-5189,3-40-1505,14 0-513,1-3-672,3-2-417,0-4-672,-1-5-2339,4 0-2242,-2-2-8007</inkml:trace>
</inkml:ink>
</file>

<file path=ppt/ink/ink2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6.040"/>
    </inkml:context>
    <inkml:brush xml:id="br0">
      <inkml:brushProperty name="width" value="0.025" units="cm"/>
      <inkml:brushProperty name="height" value="0.025" units="cm"/>
    </inkml:brush>
  </inkml:definitions>
  <inkml:trace contextRef="#ctx0" brushRef="#br0">52 1 15214,'0'0'11718,"-2"10"-10965,-11 55 42,-15 98 1343,20-53-5194</inkml:trace>
</inkml:ink>
</file>

<file path=ppt/ink/ink2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6.381"/>
    </inkml:context>
    <inkml:brush xml:id="br0">
      <inkml:brushProperty name="width" value="0.025" units="cm"/>
      <inkml:brushProperty name="height" value="0.025" units="cm"/>
    </inkml:brush>
  </inkml:definitions>
  <inkml:trace contextRef="#ctx0" brushRef="#br0">0 270 12396,'0'0'14862,"11"0"-14344,45 1 212,-31 0-1354,0-1 0,1-1 1,43-7-1,-60 6 660,-1 0 1,0-1-1,0 0 1,0 0 0,0-1-1,0 0 1,-1 0-1,1-1 1,-1 0-1,0 0 1,-1-1 0,1 0-1,-1 0 1,0 0-1,7-12 1,-17 50 2707,2-28-2725,-7 17 407,1 1 0,1 1 0,1 0 0,1 0 0,1 0 0,1 0 0,-1 32 0,5-54-425,-1 1 0,0-1 0,0 1 0,1 0 0,-1-1 0,1 1 0,-1-1 0,1 1 0,0-1 0,0 0 0,-1 1 0,1-1 0,0 0 1,0 1-1,0-1 0,0 0 0,1 0 0,-1 0 0,0 0 0,0 0 0,1 0 0,-1 0 0,1-1 0,-1 1 0,0 0 0,1-1 0,-1 1 0,1-1 0,0 0 0,-1 1 0,1-1 0,-1 0 0,1 0 0,-1 0 0,1 0 0,0 0 0,-1 0 0,1 0 0,1-1 0,1 0-13,0 1 0,-1-1 0,1 0 0,0 0 0,-1 0-1,1 0 1,-1-1 0,0 0 0,1 1 0,-1-1 0,0 0-1,0-1 1,0 1 0,0 0 0,0-1 0,2-3 0,-2 0-551,1 0 1,-1 0 0,-1 0 0,1-1-1,2-10 1,5-62-8781,-7 33 2526</inkml:trace>
  <inkml:trace contextRef="#ctx0" brushRef="#br0" timeOffset="1">379 0 11755,'0'0'19507,"-23"63"-19251,31-47-160,2-2 0,0-1-641,0 0-1633,-1-2-2754,0-3-2371</inkml:trace>
</inkml:ink>
</file>

<file path=ppt/ink/ink2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6.743"/>
    </inkml:context>
    <inkml:brush xml:id="br0">
      <inkml:brushProperty name="width" value="0.025" units="cm"/>
      <inkml:brushProperty name="height" value="0.025" units="cm"/>
    </inkml:brush>
  </inkml:definitions>
  <inkml:trace contextRef="#ctx0" brushRef="#br0">112 0 10762,'0'0'20916,"-8"6"-20580,-54 42 141,58-44-460,1-1 0,-1 1 1,1 0-1,-1 0 0,1 0 0,0 0 1,1 0-1,-1 1 0,1-1 0,0 1 1,0 0-1,0 0 0,1-1 0,-1 1 1,0 8-1,3-12-17,0 0 0,0 0 0,0 0 0,0 0 0,0 0 0,0 0 0,0 0 0,0 0 0,0 0 0,1 0 0,-1-1 0,0 1 0,1-1 0,-1 1 0,0-1 0,1 1 0,-1-1 0,1 0 0,-1 1 0,0-1 0,1 0 0,-1 0 0,1 0 0,-1 0 0,1 0 0,2-1 0,46-2 0,-28-1 0,0-1 0,-1-1 0,1-1 0,-2-1 0,38-19 0,-33 14 0,0 2 0,2 1 0,26-8 0,-52 18 0,-1 0 0,1 0 0,-1 0 0,1 0 0,-1 0 0,0 0 0,1-1 0,-1 1 0,1 0 0,-1 0 0,1 1 0,-1-1 0,1 0 0,-1 0 0,1 0 0,-1 0 0,0 0 0,1 0 0,-1 0 0,1 1 0,-1-1 0,1 0 0,-1 0 0,0 1 0,1-1 0,-1 0 0,0 1 0,1-1 0,-1 0 0,0 1 0,1-1 0,-1 0 0,0 1 0,1 19 0,-18 30 0,13-38 0,3-10 0,0 1 0,0-1 0,1 1 0,-1-1 0,1 1 0,0-1 0,-1 1 0,1 0 0,0-1 0,1 1 0,-1-1 0,1 5 0,0-5 0,-1-1 0,1 0 0,0 0 0,-1 0 0,1 0 0,0 0 0,0 0 0,0 0 0,0 0 0,0 0 0,0 0 0,0 0 0,0 0 0,0-1 0,0 1 0,0 0 0,0-1 0,2 1 0,5 1 0,0 0 0,-1-1 0,1-1 0,0 1 0,0-1 0,14-2 0,5 1 0,-21 1-554,4 0-5602</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6.070"/>
    </inkml:context>
    <inkml:brush xml:id="br0">
      <inkml:brushProperty name="width" value="0.025" units="cm"/>
      <inkml:brushProperty name="height" value="0.025" units="cm"/>
    </inkml:brush>
  </inkml:definitions>
  <inkml:trace contextRef="#ctx0" brushRef="#br0">23 91 8040,'9'-29'14429,"-8"42"-8408,-9 58-4777,6-58-880,-8 151 2305,13-222-2669,0-33 0,-4 82 0,1 1 0,-1 0 0,0 0 0,-1-1 0,0 1 0,-1 0 0,-5-14 0,14 70 0,-2-40 0,0 0 0,0 0 0,1 0 0,0 0 0,0-1 0,1 0 0,0 0 0,0 0 0,0-1 0,1 0 0,0 0 0,0 0 0,1-1 0,0 0 0,12 5 0,-13-7 0,-1-1 0,1 1 0,-1-2 0,1 1 0,0-1 0,0 0 0,0 0 0,0-1 0,0 0 0,0 0 0,0 0 0,0-1 0,0 0 0,-1-1 0,1 1 0,0-1 0,0-1 0,-1 1 0,0-1 0,1 0 0,5-5 0,-2 2 0,0-1 0,-1-1 0,0 0 0,0 0 0,0-1 0,-1 0 0,13-18 0,-18 21 0,1 0 0,-1 0 0,0 0 0,-1 0 0,1 0 0,-1-1 0,0 1 0,-1-1 0,0 1 0,0-1 0,0 0 0,-1 0 0,0 1 0,0-1 0,-2-10 0,2 15 0,0 0 0,-1 0 0,1 0 0,0 0 0,-1 0 0,1 0 0,-1 0 0,0 0 0,0 0 0,0 1 0,0-1 0,0 0 0,0 0 0,0 1 0,0-1 0,-1 1 0,1-1 0,-1 1 0,1-1 0,-1 1 0,0 0 0,1 0 0,-1 0 0,0 0 0,0 0 0,0 0 0,0 0 0,1 1 0,-1-1 0,0 1 0,0-1 0,-1 1 0,1 0 0,0 0 0,0 0 0,-3 0 0,1 1 0,0 0 0,0 0 0,0 0 0,1 1 0,-1-1 0,1 1 0,-1 0 0,1 0 0,-1 0 0,1 1 0,0-1 0,0 1 0,0 0 0,1 0 0,-1 0 0,1 0 0,-5 6 0,-3 8 0,1 0 0,1 0 0,1 0 0,0 1 0,1 1 0,1-1 0,0 1 0,2-1 0,0 1 0,0 35 0,3-52 0,0-1 0,0 0 0,1 1 0,-1-1 0,1 0 0,-1 1 0,1-1 0,-1 0 0,1 0 0,0 0 0,0 1 0,-1-1 0,1 0 0,0 0 0,0 0 0,0 0 0,0-1 0,0 1 0,0 0 0,1 0 0,-1 0 0,0-1 0,0 1 0,1-1 0,-1 1 0,0-1 0,1 1 0,-1-1 0,0 0 0,2 0 0,49 2 0,-37-3 0,-1 0-473,0 0-1,0-1 1,0 0-1,18-6 1,-10 0-1388,-1 0 1,0-1-1,0-1 1,19-13-1,-4 0-8570</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0.157"/>
    </inkml:context>
    <inkml:brush xml:id="br0">
      <inkml:brushProperty name="width" value="0.025" units="cm"/>
      <inkml:brushProperty name="height" value="0.025" units="cm"/>
    </inkml:brush>
  </inkml:definitions>
  <inkml:trace contextRef="#ctx0" brushRef="#br0">227 114 13613,'0'0'7041,"-10"-4"-6203,9 4-818,-2-2 180,-1 1 1,0 0-1,0 0 1,0 0-1,0 0 1,1 1-1,-1-1 1,0 1-1,0 0 1,0 0-1,0 1 1,0-1 0,0 1-1,0 0 1,0 0-1,0 0 1,1 0-1,-1 1 1,0-1-1,1 1 1,-5 3-1,-6 4 469,2 1 0,-1 1 0,1 0 1,1 1-1,-11 13 0,17-19-434,0 1 1,1 0 0,-1 0 0,1 0 0,1 1-1,0-1 1,0 1 0,0 0 0,1 0-1,0 0 1,-2 13 0,4-20-236,0 1 0,0-1 0,0 1 0,0 0 0,0-1 0,0 1 0,0-1 0,1 1 0,-1-1 0,0 1 0,1-1 0,-1 0 0,1 1 0,0-1 0,-1 1 0,1-1 0,0 0 0,0 0 0,0 1 0,0-1 0,0 0 0,0 0 0,0 0 0,0 0 0,1 0 0,-1 0 0,2 0 0,1 0 0,-1 1 0,1-1 0,-1-1 0,1 1 0,0-1 0,0 1 0,-1-1 0,1 0 0,0 0 0,7-2 0,2 0 0,-1-1 0,0-1 0,0 1 0,0-2 0,22-11 0,-15 2 0,0-1 0,-1-1 0,-1 0 0,-1-1 0,-1-1 0,0-1 0,-1 0 0,-1-1 0,-1 0 0,0-1 0,-2 0 0,0-1 0,12-44 0,-22 66 0,-1 1 0,1-1 0,0 0 0,0 0 0,0 0 0,0 0 0,0 0 0,0 0 0,-1 0 0,1 0 0,0 0 0,0 0 0,0 0 0,0 0 0,0 0 0,0-1 0,-1 1 0,1 0 0,0 0 0,0 0 0,0 0 0,0 0 0,0 0 0,0 0 0,0 0 0,-1 0 0,1 0 0,0 0 0,0 0 0,0-1 0,0 1 0,0 0 0,0 0 0,0 0 0,-18 25 0,-18 39 0,24-39 0,2 1 0,0 1 0,-5 28 0,12-41 0,0 0 0,2 0 0,-1-1 0,2 1 0,-1 0 0,2 0 0,0 0 0,3 15 0,8-1-491,1-15-3064,2-7-7197</inkml:trace>
</inkml:ink>
</file>

<file path=ppt/ink/ink2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15.045"/>
    </inkml:context>
    <inkml:brush xml:id="br0">
      <inkml:brushProperty name="width" value="0.025" units="cm"/>
      <inkml:brushProperty name="height" value="0.025" units="cm"/>
    </inkml:brush>
  </inkml:definitions>
  <inkml:trace contextRef="#ctx0" brushRef="#br0">259 167 6726,'0'0'3609,"10"-7"-790,2-1-1661,-2 0-1,1-1 1,-1-1 0,10-10-1,-17 15-504,1 1 0,-1-1 0,0 0 0,0 0 0,-1 0-1,1 0 1,-1 0 0,0-1 0,0 1 0,-1-1 0,0 1-1,0-1 1,0 0 0,-1 1 0,0-9 0,0 14-612,0-1 0,0 0 0,0 1-1,-1-1 1,1 0 0,0 1 0,-1-1 0,1 1 0,0-1 0,-1 0 0,1 1 0,-1-1 0,1 1-1,-1-1 1,1 1 0,-1-1 0,1 1 0,-1 0 0,0-1 0,1 1 0,-1 0 0,1-1 0,-1 1 0,0 0-1,1 0 1,-1 0 0,0-1 0,0 1 0,1 0 0,-1 0 0,0 0 0,1 0 0,-1 0 0,0 0-1,1 1 1,-1-1 0,0 0 0,1 0 0,-1 0 0,0 1 0,1-1 0,-1 0 0,0 1 0,1-1 0,-1 0-1,1 1 1,-2 0 0,-30 18-34,21-5 40,1-1 0,0 2 0,1-1 1,1 1-1,0 0 0,1 1 1,1 0-1,0 0 0,1 0 0,1 1 1,-4 29-1,2 16 337,3 118 1,4-106-312,1-28-73,-1 30 0,-1-75 0,0-1 0,-1 1 0,1-1 0,0 1 0,0-1 0,0 0 0,-1 1 0,1-1 0,0 0 0,0 1 0,-1-1 0,1 0 0,0 1 0,-1-1 0,1 0 0,0 0 0,-1 1 0,1-1 0,0 0 0,-1 0 0,1 1 0,-1-1 0,1 0 0,-1 0 0,1 0 0,0 0 0,-1 0 0,1 0 0,-1 0 0,1 0 0,-1 0 0,1 0 0,0 0 0,-1 0 0,1 0 0,-1 0 0,1 0 0,-1 0 0,1-1 0,0 1 0,-1 0 0,1 0 0,-1 0 0,1-1 0,-1 0 0,-18-11 0,5-6-975,2-1 0,0 0 0,1-1-1,-16-40 1,-2-2-1062,8 25 758,14 27 1442,0-1 1,1 0 0,1 0-1,-1-1 1,2 1 0,-6-21-1,10 31-86,1 1 0,-1-1-1,0 1 1,1-1 0,-1 1-1,0-1 1,1 1 0,-1 0-1,0-1 1,1 1 0,-1-1-1,1 1 1,-1 0 0,1 0-1,-1-1 1,1 1 0,-1 0-1,1 0 1,-1-1 0,1 1-1,0 0 1,-1 0 0,1 0-1,-1 0 1,1 0 0,-1 0-1,1 0 1,0 0 0,-1 0-1,2 0 1,25 0-166,-21 1 257,67-1 22,40 0-3797,-80-3-2729,-2-10-5713</inkml:trace>
</inkml:ink>
</file>

<file path=ppt/ink/ink2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15.386"/>
    </inkml:context>
    <inkml:brush xml:id="br0">
      <inkml:brushProperty name="width" value="0.025" units="cm"/>
      <inkml:brushProperty name="height" value="0.025" units="cm"/>
    </inkml:brush>
  </inkml:definitions>
  <inkml:trace contextRef="#ctx0" brushRef="#br0">147 1 16720,'0'0'7287,"-10"9"-5958,-3 4-782,1 1 0,0 0-1,1 1 1,0 1 0,1-1 0,-11 26 0,10-14 132,2 0 0,-11 53 0,17-68-569,2 1 0,-1 0 0,1 0 0,1 0 0,1 0 0,0 0-1,0 0 1,6 21 0,-6-29-154,1-1-1,-1 0 0,1 0 0,0 0 0,0 0 1,1-1-1,-1 1 0,1-1 0,0 1 0,0-1 1,0 0-1,0 0 0,0 0 0,1 0 0,-1-1 1,1 1-1,0-1 0,0 0 0,7 3 0,35 5-3926,3-9-4625,-11-4-2123</inkml:trace>
</inkml:ink>
</file>

<file path=ppt/ink/ink2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15.728"/>
    </inkml:context>
    <inkml:brush xml:id="br0">
      <inkml:brushProperty name="width" value="0.025" units="cm"/>
      <inkml:brushProperty name="height" value="0.025" units="cm"/>
    </inkml:brush>
  </inkml:definitions>
  <inkml:trace contextRef="#ctx0" brushRef="#br0">241 0 17809,'0'0'9993,"-40"54"-8455,22-26-417,0 2-449,-2 0-415,0 0-161,1-3-64,-1-1 32,3-4-96,1-5-929,1-5-993,4-9-2050,6-3-3267</inkml:trace>
  <inkml:trace contextRef="#ctx0" brushRef="#br0" timeOffset="1">1 53 19026,'0'0'9641,"64"58"-9289,-38-42-287,2 1-1,0 1-1314,-3-1-2561,-1-3-3652</inkml:trace>
</inkml:ink>
</file>

<file path=ppt/ink/ink2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16.072"/>
    </inkml:context>
    <inkml:brush xml:id="br0">
      <inkml:brushProperty name="width" value="0.025" units="cm"/>
      <inkml:brushProperty name="height" value="0.025" units="cm"/>
    </inkml:brush>
  </inkml:definitions>
  <inkml:trace contextRef="#ctx0" brushRef="#br0">26 0 19763,'0'0'7527,"-19"51"-6086,16-29-544,0 1-737,3 3-96,0-3-993,0 2-2242,0-5-1505,0-2-2403</inkml:trace>
</inkml:ink>
</file>

<file path=ppt/ink/ink2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16.443"/>
    </inkml:context>
    <inkml:brush xml:id="br0">
      <inkml:brushProperty name="width" value="0.025" units="cm"/>
      <inkml:brushProperty name="height" value="0.025" units="cm"/>
    </inkml:brush>
  </inkml:definitions>
  <inkml:trace contextRef="#ctx0" brushRef="#br0">0 1 13677,'0'0'10474,"23"62"-7816,-13-41-544,7-1-832,1-2-386,4-2-383,3-4-321,3-4-128,1-5 0,-4-3-993,4 0-1185,-9-13-2722,-1-6-3909</inkml:trace>
</inkml:ink>
</file>

<file path=ppt/ink/ink2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16.787"/>
    </inkml:context>
    <inkml:brush xml:id="br0">
      <inkml:brushProperty name="width" value="0.025" units="cm"/>
      <inkml:brushProperty name="height" value="0.025" units="cm"/>
    </inkml:brush>
  </inkml:definitions>
  <inkml:trace contextRef="#ctx0" brushRef="#br0">175 1 15214,'0'0'7528,"-36"67"-4742,21-35-159,-3 0-417,-2 5-769,2-2-640,0 1-641,2-1-160,5-2 0,2-2 0,3-6-929,1-6-2722,3-7-3076</inkml:trace>
</inkml:ink>
</file>

<file path=ppt/ink/ink2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17.143"/>
    </inkml:context>
    <inkml:brush xml:id="br0">
      <inkml:brushProperty name="width" value="0.025" units="cm"/>
      <inkml:brushProperty name="height" value="0.025" units="cm"/>
    </inkml:brush>
  </inkml:definitions>
  <inkml:trace contextRef="#ctx0" brushRef="#br0">330 0 416,'0'0'22998,"18"52"-21556,-14-24 63,-1 5-576,-3 5-385,0 3-63,-1 4-1,-17 3-63,-10 2-129,-6 4-192,-11 2-32,-7 4-224,-7-1-1378,1-4-2465,-1-5-3685</inkml:trace>
</inkml:ink>
</file>

<file path=ppt/ink/ink2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0.911"/>
    </inkml:context>
    <inkml:brush xml:id="br0">
      <inkml:brushProperty name="width" value="0.025" units="cm"/>
      <inkml:brushProperty name="height" value="0.025" units="cm"/>
    </inkml:brush>
  </inkml:definitions>
  <inkml:trace contextRef="#ctx0" brushRef="#br0">272 0 15887,'-2'18'2920,"-68"379"-1396,15-110-26,-8 121-495,-18 720 1,80-1116-4581</inkml:trace>
</inkml:ink>
</file>

<file path=ppt/ink/ink2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1.626"/>
    </inkml:context>
    <inkml:brush xml:id="br0">
      <inkml:brushProperty name="width" value="0.025" units="cm"/>
      <inkml:brushProperty name="height" value="0.025" units="cm"/>
    </inkml:brush>
  </inkml:definitions>
  <inkml:trace contextRef="#ctx0" brushRef="#br0">0 62 18866,'0'0'982,"11"3"-928,14 3 25,0-1 0,0-1 0,1-1 0,-1-2 1,31-1-1,142-16 1355,-145 11-1123,730-28 911,3 64-1104,-495-16 2551,428-32 1,-490-2-1224,272 13 1,-417 19-2173,-83-14 278,0 0-1,-1 0 1,1 0 0,-1 0 0,1 0-1,-1 0 1,0 0 0,1 0 0,-1 0-1,0 0 1,0 0 0,1 0 0,-1 0-1,0 0 1,0 0 0,0 0 0,0 0-1,0 0 1,-1-2 0,1 0-885,0-18-5564</inkml:trace>
</inkml:ink>
</file>

<file path=ppt/ink/ink2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1.954"/>
    </inkml:context>
    <inkml:brush xml:id="br0">
      <inkml:brushProperty name="width" value="0.025" units="cm"/>
      <inkml:brushProperty name="height" value="0.025" units="cm"/>
    </inkml:brush>
  </inkml:definitions>
  <inkml:trace contextRef="#ctx0" brushRef="#br0">239 0 20307,'0'0'1169,"13"0"-250,15 1 310,1 2 1,-1 0-1,32 9 1,-41-8-900,-1 2 0,0 0 0,0 0 0,-1 2 0,1 0 0,25 18 0,-40-24-323,0 0-1,0 0 1,0 1 0,0 0 0,0-1 0,0 1 0,-1 0 0,1 0-1,-1 1 1,0-1 0,0 0 0,0 1 0,0 0 0,-1-1 0,0 1-1,1 0 1,-1-1 0,-1 1 0,2 6 0,-3-5 66,1 0-1,-1 1 1,0-1 0,0 0 0,0 0 0,-1 0-1,1 1 1,-2-1 0,1-1 0,0 1-1,-1 0 1,-5 6 0,-8 10 246,-2-1 0,-1-1 0,0-1 0,-33 25 0,45-38-328,-325 220 308,323-219-1117,0-1 1,0 0-1,-1 0 0,0-1 1,-17 5-1,0-7-7521</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1.154"/>
    </inkml:context>
    <inkml:brush xml:id="br0">
      <inkml:brushProperty name="width" value="0.025" units="cm"/>
      <inkml:brushProperty name="height" value="0.025" units="cm"/>
    </inkml:brush>
  </inkml:definitions>
  <inkml:trace contextRef="#ctx0" brushRef="#br0">180 1 8936,'0'0'17622,"-5"9"-15945,-42 89 969,42-87-2410,1 1 0,0 0-1,0 0 1,1 0 0,1 0 0,0 0-1,0 24 1,3-35-236,0 0 0,-1 0 0,1 0 0,0-1 0,0 1 0,0 0 0,0 0 0,1-1 0,-1 1 0,0 0 0,0-1 0,0 1 0,0-1 0,1 0 0,-1 1 0,0-1 0,0 0 0,1 0 0,-1 0 0,0 0 0,0 0 0,1 0 0,-1 0 0,0 0 0,0 0 0,1-1 0,-1 1 0,2-1 0,41-7 0,-35 5 0,4-1 0,1 1 0,0 0 0,0 0 0,0 2 0,27-1 0,-40 2 0,1 0 0,-1 1 0,1-1 0,-1 1 0,1-1 0,-1 1 0,0 0 0,1-1 0,-1 1 0,0 0 0,0 0 0,0 0 0,0 0 0,1 0 0,-1 0 0,-1 0 0,1 0 0,0 0 0,0 0 0,0 1 0,0-1 0,-1 0 0,1 1 0,-1-1 0,1 0 0,-1 1 0,1-1 0,-1 1 0,0-1 0,0 1 0,0-1 0,0 1 0,0-1 0,0 1 0,0-1 0,0 1 0,-1-1 0,1 0 0,-1 4 0,0 1 0,-1 0 0,1 0 0,-1-1 0,-1 1 0,1 0 0,-1-1 0,1 1 0,-6 6 0,0-4 0,0-1 0,0 0 0,0 0 0,-1-1 0,1 0 0,-1-1 0,-1 0 0,1 0 0,-1-1 0,0 0 0,0-1 0,0 0 0,-1-1 0,1 0 0,-21 1 0,24-3 0,1 0 0,0 0 0,-1 0 0,1-1 0,0 0 0,-1-1 0,1 1 0,0-1 0,0 0 0,0-1 0,0 1 0,-5-5 0,7 5 0,1-1 0,-1 0 0,1 0 0,-1-1 0,1 1 0,0-1 0,1 1 0,-1-1 0,1 0 0,-1 0 0,1 0 0,0 0 0,0-1 0,1 1 0,0 0 0,-1-1 0,1 1 0,0-6 0,1 8-139,-1 1 0,1-1 0,-1 0 0,1 0 0,0 0 0,0 0 1,0 1-1,0-1 0,0 0 0,1 0 0,-1 0 0,0 0 0,1 1 0,0-1 0,-1 0 0,1 0 0,0 1 0,0-1 0,0 0 0,0 1 1,0-1-1,0 1 0,0-1 0,0 1 0,1 0 0,-1 0 0,1-1 0,-1 1 0,1 0 0,-1 0 0,1 0 0,0 1 0,1-2 1,5 0-986,0 0 1,0 1 0,1 0-1,-1 1 1,0-1 0,11 2-1,0 0-340,19-1-3959</inkml:trace>
</inkml:ink>
</file>

<file path=ppt/ink/ink2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2.571"/>
    </inkml:context>
    <inkml:brush xml:id="br0">
      <inkml:brushProperty name="width" value="0.025" units="cm"/>
      <inkml:brushProperty name="height" value="0.025" units="cm"/>
    </inkml:brush>
  </inkml:definitions>
  <inkml:trace contextRef="#ctx0" brushRef="#br0">1 744 15599,'0'0'3662,"11"-5"-2781,15-9-139,-1-1 1,0-1-1,-1-1 1,22-20 0,96-93 2563,-101 90-2761,46-43 80,-3-4-1,-5-4 1,81-118 0,-160 209-621,0 1 1,0-1-1,0 0 1,0 0 0,0 0-1,0 0 1,0 1 0,0-1-1,0 0 1,0 0 0,0 0-1,0 1 1,0-1-1,0 0 1,0 0 0,1 0-1,-1 0 1,0 1 0,0-1-1,0 0 1,0 0-1,0 0 1,0 0 0,1 0-1,-1 0 1,0 1 0,0-1-1,0 0 1,1 0 0,-1 0-1,0 0 1,0 0-1,0 0 1,0 0 0,1 0-1,-1 0 1,0 0 0,0 0-1,0 0 1,1 0 0,-1 0-1,0 0 1,0 0-1,0 0 1,1 0 0,-1 0-1,0 0 1,0 0 0,0 0-1,0-1 1,1 1-1,-1 0 1,0 0 0,0 0-1,0 0 1,0 0 0,0 0-1,1-1 1,-1 1 0,0 0-1,0 0 1,0 0-1,0 0 1,0-1 0,0 1-1,0 0 1,0 0 0,1-1-1,2 30-4,-3 47-59,0-69 124,-2 42-251,0-12 306,2 1 0,5 48 0,-3-74-516,0 0 0,1 1 0,1-1 0,5 14 1,-5-19-276,-1 1 1,1-1-1,1 0 1,-1-1-1,1 1 1,0-1-1,9 9 1,19 5-6521,0-12-6545</inkml:trace>
</inkml:ink>
</file>

<file path=ppt/ink/ink2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3.735"/>
    </inkml:context>
    <inkml:brush xml:id="br0">
      <inkml:brushProperty name="width" value="0.025" units="cm"/>
      <inkml:brushProperty name="height" value="0.025" units="cm"/>
    </inkml:brush>
  </inkml:definitions>
  <inkml:trace contextRef="#ctx0" brushRef="#br0">225 76 13357,'1'-10'2621,"6"-51"1938,-9 57-1202,-5 10-2431,-4 13-677,-2 14 143,2 1 0,1 1 0,2-1 0,1 1 0,-2 47 0,4 6 476,7 88 1,1-146-730,2 1-1,12 46 0,-3-14-40,-17-73-948,-1 1 0,-1 0 0,0 1 0,0-1 0,-7-8 0,-13-21-2047,-61-127-5904,61 108 9977,5 1 3539,20 55-4648,0 1 0,0 0-1,0 0 1,0-1-1,0 1 1,0 0-1,0 0 1,0-1 0,0 1-1,0 0 1,0 0-1,0-1 1,0 1-1,0 0 1,0 0 0,0 0-1,0-1 1,0 1-1,0 0 1,1 0 0,-1 0-1,0-1 1,0 1-1,0 0 1,0 0-1,1 0 1,-1 0 0,0-1-1,0 1 1,0 0-1,1 0 1,-1 0-1,0 0 1,0 0 0,0 0-1,1 0 1,-1 0-1,0-1 1,0 1-1,1 0 1,-1 0 0,0 0-1,0 0 1,1 0-1,-1 0 1,0 0-1,0 1 1,1-1 0,-1 0-1,0 0 1,0 0-1,0 0 1,1 0 0,-1 0-1,0 0 1,0 0-1,1 1 1,-1-1-1,0 0 1,0 0 0,20 8-474,-18-7 767,13 5-412,-1-1 0,1-1 0,0 0 0,0-1 0,0-1 0,1 0 0,-1-1 0,1-1 0,23-2 0,-26 1-1197,1-2-1,0 1 0,-1-2 0,0 0 1,0 0-1,19-10 0,21-18-8417</inkml:trace>
</inkml:ink>
</file>

<file path=ppt/ink/ink2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4.060"/>
    </inkml:context>
    <inkml:brush xml:id="br0">
      <inkml:brushProperty name="width" value="0.025" units="cm"/>
      <inkml:brushProperty name="height" value="0.025" units="cm"/>
    </inkml:brush>
  </inkml:definitions>
  <inkml:trace contextRef="#ctx0" brushRef="#br0">167 1 15567,'0'0'5349,"-48"46"-3780,22-6-191,-1 8-674,2 3-415,4 6-161,7-6 0,9-3-32,5-13-128,6-10-192,18-15-1314,9-10-576,5-11-833,4-20-3138</inkml:trace>
</inkml:ink>
</file>

<file path=ppt/ink/ink2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4.435"/>
    </inkml:context>
    <inkml:brush xml:id="br0">
      <inkml:brushProperty name="width" value="0.025" units="cm"/>
      <inkml:brushProperty name="height" value="0.025" units="cm"/>
    </inkml:brush>
  </inkml:definitions>
  <inkml:trace contextRef="#ctx0" brushRef="#br0">309 85 18738,'0'0'1281,"-54"64"929,17-19-384,-6 7-513,1 1 0,2-2-416,5-6-673,9-11-160,11-7-416,6-15-1153,7-12-449,2-21-4036,0-8-1057</inkml:trace>
  <inkml:trace contextRef="#ctx0" brushRef="#br0" timeOffset="1">1 161 16271,'0'0'4645,"35"65"-3300,-10-42-160,7-1-320,7-4-481,3-5-256,3-8-1633,-4-5-2307,-5-5-1312,-6-15-5863</inkml:trace>
  <inkml:trace contextRef="#ctx0" brushRef="#br0" timeOffset="2">375 0 5990,'0'0'14509,"0"52"-12875,0-22-193,0 5 33,0 4-97,0 6-416,-1 5-513,-11 1-288,-3 7-160,-8-4-1345,-7-5-2018,-1-11-3203</inkml:trace>
</inkml:ink>
</file>

<file path=ppt/ink/ink2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5.029"/>
    </inkml:context>
    <inkml:brush xml:id="br0">
      <inkml:brushProperty name="width" value="0.025" units="cm"/>
      <inkml:brushProperty name="height" value="0.025" units="cm"/>
    </inkml:brush>
  </inkml:definitions>
  <inkml:trace contextRef="#ctx0" brushRef="#br0">305 0 17713,'0'0'11531,"-9"66"-9802,-10-24-832,-7 5-609,-4 6-191,-4-2-1,1-3-128,2-7 64,0-10-321,3-11-608,7-12-672,3-8-1570,4-22-1922,3-15-3171</inkml:trace>
</inkml:ink>
</file>

<file path=ppt/ink/ink2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5.360"/>
    </inkml:context>
    <inkml:brush xml:id="br0">
      <inkml:brushProperty name="width" value="0.025" units="cm"/>
      <inkml:brushProperty name="height" value="0.025" units="cm"/>
    </inkml:brush>
  </inkml:definitions>
  <inkml:trace contextRef="#ctx0" brushRef="#br0">0 0 13229,'0'0'13420,"63"66"-10825,-34-45-1506,7-4-417,3-2-415,1-7-450,-7-8-2593,-7 0-4645</inkml:trace>
</inkml:ink>
</file>

<file path=ppt/ink/ink2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6.261"/>
    </inkml:context>
    <inkml:brush xml:id="br0">
      <inkml:brushProperty name="width" value="0.025" units="cm"/>
      <inkml:brushProperty name="height" value="0.025" units="cm"/>
    </inkml:brush>
  </inkml:definitions>
  <inkml:trace contextRef="#ctx0" brushRef="#br0">0 1802 7559,'0'0'11269,"2"-9"-10062,1-8-755,2 0-1,0 1 1,1 0 0,1 0-1,1 0 1,0 1 0,16-24 0,85-104 2094,-74 104-2208,1 1-1,2 1 0,1 2 0,2 2 0,1 2 0,78-43 1,-85 55-221,2 2 0,0 1 1,1 2-1,0 2 1,1 1-1,0 2 0,1 2 1,-1 2-1,54-1 0,-79 7 47,0 1 0,1 0 0,-1 1 0,0 1 0,-1 0 0,1 1 0,21 11-1,-16-7 185,-1-2 0,1 0-1,22 4 1,-4-5-327,0-1 1,0-2 0,0-2 0,0-1 0,0-2-1,48-9 1,-32 0 4,0-2 0,-1-3-1,84-36 1,-1-17 1,-2-6 0,134-100 0,-238 155-27,366-269 0,-344 245 0,-2-1 0,-1-3 0,-3-1 0,-2-3 0,46-71 0,-89 122 0,22-41 0,-22 41 0,1 0 0,0 0 0,-1 0 0,0 1 0,1-1 0,-1 0 0,0 0 0,1 0 0,-1 0 0,0 0 0,0 0 0,0 0 0,0 0 0,0 0 0,0 0 0,0 0 0,0 0 0,0 0 0,0 0 0,0 0 0,-1 1 0,1-1 0,0 0 0,-1 0 0,1 0 0,-1 0 0,1 0 0,-1 0 0,1 1 0,-1-1 0,1 0 0,-1 1 0,0-1 0,1 0 0,-1 1 0,0-1 0,0 1 0,0-1 0,0 1 0,-1-2 0,-35-3-3838,15 2-3823</inkml:trace>
</inkml:ink>
</file>

<file path=ppt/ink/ink2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29.323"/>
    </inkml:context>
    <inkml:brush xml:id="br0">
      <inkml:brushProperty name="width" value="0.025" units="cm"/>
      <inkml:brushProperty name="height" value="0.025" units="cm"/>
    </inkml:brush>
  </inkml:definitions>
  <inkml:trace contextRef="#ctx0" brushRef="#br0">119 460 4548,'0'0'7933,"-9"4"-7319,-21 5 116,17-6 1227,0-1 0,0 0 0,-17 0-1,20-2-1075,15 1 249,25-8-87,158-106 337,11-6-80,-118 80-1259,-37 20 12,-2-2-1,-1-1 0,51-38 1,-136 88-1,-78 36 0,19-12-55,45-20 9,6-7-7,2 3 0,1 3 0,1 1-1,-68 60 1,97-68-43,32-28-20,39-29 49,326-212 139,-211 143-87,-142 85 30,-21 11 12,-18 8-76,-31 15-5,-70 38 0,25-11 11,48-25-5,-158 79 73,177-85-69,1 1-1,0 1 1,2 1-1,0 1 1,0 1-1,-22 26 1,114-89-13,32-16 75,130-58 0,-129 70-9,146-93-1,-251 142-53,1 0-1,-1 0 1,0 0-1,1 0 1,-1 0-1,0 0 1,1-1-1,-1 1 1,0 0 0,1 0-1,-1 0 1,0 0-1,1 0 1,-1-1-1,0 1 1,0 0-1,1 0 1,-1-1-1,0 1 1,0 0-1,1 0 1,-1-1 0,0 1-1,0 0 1,0-1-1,0 1 1,1 0-1,-1-1 1,0 1-1,0 0 1,0-1-1,0 1 1,0 0 0,0-1-1,0 1 1,0 0-1,0-1 1,0 1-1,0-1 1,-17 3 31,-28 11-108,-78 37 77,2 6 0,-211 134 0,324-185-14,5-3-3,1-1 0,0 0 0,-1 1 0,1-1 0,0 1 0,-1 0 0,1-1 0,0 1 0,0 0 0,1 1 0,-1-1 0,0 0 1,1 0-1,-1 1 0,1-1 0,-2 5 0,34-13-401,98-69 454,-36 18-38,128-51 73,51-28 36,-352 167-34,-114 50-65,117-52-7,1 3-1,-81 49 0,153-76-337,17-8 251,24-10 136,422-199 13,-449 204-32,-22 8 44,-27 9 22,-34 21-634,2 3 0,1 3 0,-98 68 0,144-90-3762,16-12-3454</inkml:trace>
</inkml:ink>
</file>

<file path=ppt/ink/ink2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30.360"/>
    </inkml:context>
    <inkml:brush xml:id="br0">
      <inkml:brushProperty name="width" value="0.025" units="cm"/>
      <inkml:brushProperty name="height" value="0.025" units="cm"/>
    </inkml:brush>
  </inkml:definitions>
  <inkml:trace contextRef="#ctx0" brushRef="#br0">0 1 8616,'0'0'11243,"38"50"-12044,-28-50-3939</inkml:trace>
</inkml:ink>
</file>

<file path=ppt/ink/ink2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2:57.291"/>
    </inkml:context>
    <inkml:brush xml:id="br0">
      <inkml:brushProperty name="width" value="0.025" units="cm"/>
      <inkml:brushProperty name="height" value="0.025" units="cm"/>
    </inkml:brush>
  </inkml:definitions>
  <inkml:trace contextRef="#ctx0" brushRef="#br0">1 169 7847,'0'0'2638,"5"-12"-300,2-3-1588,17-39 2492,-2 16 1921,-22 39-5100,0-1 0,0 0 0,0 0 0,0 1 0,0-1-1,0 0 1,0 1 0,0-1 0,0 0 0,0 0 0,0 1 0,0-1 0,0 0 0,1 0 0,-1 1-1,0-1 1,0 0 0,0 0 0,0 1 0,0-1 0,1 0 0,-1 0 0,0 1 0,0-1-1,1 0 1,-1 0 0,0 0 0,0 0 0,0 0 0,1 1 0,-1-1 0,0 0 0,1 0-1,-1 0 1,0 0 0,0 0 0,1 0 0,-1 0 0,0 0 0,0 0 0,1 0 0,-1 0-1,0 0 1,1 0 0,-1 0 0,0 0 0,0 0 0,1 0 0,-1 0 0,0 0 0,0-1 0,1 1-1,-1 0 1,0 0 0,0 0 0,1 0 0,-1-1 0,0 1 0,0 0 0,0 0 0,1 0-1,-1-1 1,1 31 808,-1-27-467,0 42 440,2 16-400,-3 1 0,-3 0 0,-2-1 0,-19 79 0,25-140-433,0 0-1,0 0 0,0 0 0,0-1 1,0 1-1,0 0 0,0 0 0,0 0 1,0 0-1,0 0 0,0 0 1,0 0-1,0 0 0,-1 0 0,1 0 1,0 0-1,0 0 0,0 0 0,0 0 1,0 0-1,0 0 0,0 0 0,0 0 1,0 0-1,0 0 0,-1 0 1,1 0-1,0 0 0,0 0 0,0 0 1,0 0-1,0 0 0,0 0 0,0 0 1,0 0-1,0 0 0,0 0 0,-1 0 1,1 0-1,0 0 0,0 0 1,0 0-1,0 0 0,-3-19 838,1-27 340,-8-359-1236,13 412-2,-1 0-1,1 0 1,0-1-1,1 1 1,0-1 0,0 0-1,0 0 1,5 6-1,1 0 14,-8-8 49,0-1 0,1 0 0,-1 0 0,1 0 0,0 0 0,0 0 0,0 0 0,0-1 0,0 1 1,1-1-1,-1 0 0,1 0 0,-1-1 0,1 1 0,0-1 0,0 1 0,-1-1 0,1 0 0,0-1 0,0 1 0,6 0 0,-2-2 11,-1 0 0,0 0 0,1-1 0,-1 0-1,0 0 1,0 0 0,-1-1 0,1 0 0,0-1-1,-1 1 1,7-6 0,6-4-23,0-2 0,-1 0 0,0 0 0,-1-2 0,-1 0 0,19-28 0,-47 86 0,-44 119 0,50-139 0,2 0 0,0 0 0,1 0 0,1 1 0,2 40 0,1-59-208,-1 1 0,1 0 0,1 0 0,-1-1 0,1 1 0,-1 0 0,1-1 0,0 0 0,0 1 1,0-1-1,1 0 0,-1 0 0,1 0 0,0-1 0,4 5 0,-2-3-567,1 0 1,-1 0-1,1-1 1,-1 0-1,1 0 1,0 0-1,0-1 1,11 4-1,-3-5-7505</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1.902"/>
    </inkml:context>
    <inkml:brush xml:id="br0">
      <inkml:brushProperty name="width" value="0.025" units="cm"/>
      <inkml:brushProperty name="height" value="0.025" units="cm"/>
    </inkml:brush>
  </inkml:definitions>
  <inkml:trace contextRef="#ctx0" brushRef="#br0">0 18 13869,'0'0'6999,"10"-3"-2787,3-1-3271,1 1 1,-1 0 0,1 1-1,27 0 1,-38 2-810,0 0-1,0 0 0,0 0 1,0 1-1,0-1 0,-1 1 1,1-1-1,0 1 1,0 0-1,-1 1 0,1-1 1,-1 0-1,1 1 0,-1-1 1,4 3-1,-5-2-97,0 0 0,0 0-1,0 0 1,0-1 0,-1 1 0,1 0-1,-1 0 1,1 0 0,-1 0-1,0 0 1,1 0 0,-1 0 0,0 1-1,0-1 1,-1 0 0,1 0-1,0 0 1,-1 0 0,1 0 0,-1 0-1,0 0 1,1-1 0,-1 1 0,0 0-1,-2 3 1,-1 1-34,-1 0 0,1 0 0,-1 0 0,0 0 0,0-1 0,-1 0 0,0 0 0,0 0 0,0-1 0,-12 6 0,12-6 0,-1 0 0,1 0 0,0 0 0,0 1 0,0 0 0,1 0 0,-1 0 0,1 1 0,1 0 0,-7 9 0,11-14 0,0-1 0,0 0 0,0 1 0,1-1 0,-1 0 0,0 1 0,0-1 0,0 0 0,1 1 0,-1-1 0,0 0 0,0 0 0,1 1 0,-1-1 0,0 0 0,1 0 0,-1 1 0,0-1 0,0 0 0,1 0 0,-1 0 0,1 0 0,-1 0 0,0 1 0,1-1 0,-1 0 0,0 0 0,1 0 0,-1 0 0,1 0 0,-1 0 0,0 0 0,1 0 0,-1 0 0,0 0 0,1-1 0,-1 1 0,0 0 0,1 0 0,19-1 0,-4-3 0,0 0 0,-1-1 0,1-1 0,-1 0 0,-1-1 0,1 0 0,-1-1 0,0-1 0,-1 0 0,0-1 0,-1-1 0,0 0 0,14-15 0,-10-2 0,-47 68 0,29-35 0,-1-1 0,1 1 0,0 1 0,1-1 0,-1 0 0,1 0 0,0 1 0,0-1 0,1 0 0,-1 1 0,2 5 0,-1-9 0,0-1 0,1 1 0,-1 0 0,1-1 0,-1 1 0,1-1 0,0 1 0,0-1 0,0 1 0,0-1 0,0 1 0,0-1 0,0 0 0,0 0 0,0 1 0,1-1 0,-1 0 0,0 0 0,1 0 0,-1 0 0,1-1 0,-1 1 0,1 0 0,-1-1 0,1 1 0,0-1 0,-1 1 0,1-1 0,0 0 0,-1 0 0,1 0 0,0 0 0,0 0 0,-1 0 0,1 0 0,0 0 0,2-1 0,6-1 0,1-1 0,-1 1 0,0-2 0,0 1 0,0-2 0,0 1 0,-1-1 0,0-1 0,0 0 0,10-8 0,13-12 0,35-36 0,-74 104 0,3-32 0,1 1 0,1-1 0,0 0 0,0 1 0,1-1 0,0 19 0,1-26 0,0-1 0,1 1 0,-1-1 0,1 0 0,-1 1 0,1-1 0,0 0 0,0 0 0,0 1 0,0-1 0,0 0 0,0 0 0,1 0 0,-1 0 0,1-1 0,-1 1 0,1 0 0,0 0 0,-1-1 0,1 1 0,0-1 0,0 0 0,0 0 0,0 0 0,1 0 0,-1 0 0,0 0 0,0 0 0,1 0 0,-1-1 0,0 1 0,1-1 0,-1 0 0,1 0 0,1 0 0,9 1 0,0-1 0,0-1 0,0 0 0,0 0 0,0-1 0,-1-1 0,1 0 0,-1-1 0,21-9 0,-28 10 0,0 1 0,-1-1 0,1 0 0,-1 0 0,0-1 0,0 1 0,0-1 0,0 0 0,-1 0 0,0 0 0,0 0 0,0-1 0,0 1 0,0-1 0,-1 0 0,0 0 0,0 0 0,0 0 0,-1 0 0,0 0 0,0-1 0,0 1 0,0 0 0,-1-1 0,0 1 0,0-6 0,-1 8 0,0 0 0,0 0 0,0 0 0,0 0 0,-1 0 0,1 1 0,-1-1 0,0 0 0,1 1 0,-1-1 0,0 1 0,-1 0 0,1 0 0,0 0 0,-1 0 0,1 0 0,-1 0 0,1 1 0,-1-1 0,0 1 0,0-1 0,0 1 0,1 0 0,-1 0 0,0 1 0,0-1 0,-1 1 0,1-1 0,0 1 0,0 0 0,0 0 0,0 0 0,0 1 0,-4 0 0,6 0-35,0-1-1,1 1 1,-1 0 0,0 0-1,0 0 1,1 0 0,-1-1-1,0 1 1,1 0 0,-1 0-1,1 1 1,0-1 0,-1 0-1,1 0 1,0 0 0,-1 0-1,1 0 1,0 0-1,0 0 1,0 0 0,0 1-1,0-1 1,0 0 0,0 0-1,1 0 1,0 2 0,-1-1-239,0 0 1,1 1-1,-1-1 0,1 0 1,0 0-1,0 0 1,0 0-1,0 0 0,0 0 1,0 0-1,0 0 1,3 3-1,14 3-6111,4-3-2290</inkml:trace>
</inkml:ink>
</file>

<file path=ppt/ink/ink2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2:58.646"/>
    </inkml:context>
    <inkml:brush xml:id="br0">
      <inkml:brushProperty name="width" value="0.025" units="cm"/>
      <inkml:brushProperty name="height" value="0.025" units="cm"/>
    </inkml:brush>
  </inkml:definitions>
  <inkml:trace contextRef="#ctx0" brushRef="#br0">3 41 16912,'0'-11'3171,"-1"0"-64,1 7-449,0-2 129,-1 2-897,1 1-673,0 1-640,7 2-641,2 3-289,0 2-1024,3 0-1121,0-4-1122,0-1-1345,0-1-2370</inkml:trace>
</inkml:ink>
</file>

<file path=ppt/ink/ink2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2:59.049"/>
    </inkml:context>
    <inkml:brush xml:id="br0">
      <inkml:brushProperty name="width" value="0.025" units="cm"/>
      <inkml:brushProperty name="height" value="0.025" units="cm"/>
    </inkml:brush>
  </inkml:definitions>
  <inkml:trace contextRef="#ctx0" brushRef="#br0">22 0 15086,'0'0'6470,"-2"10"-4767,-5 31 416,-5 69 0,11-98-1962,1 1 0,0-1-1,1 0 1,1 0 0,0 0-1,0 0 1,1 0 0,0 0-1,1-1 1,1 0 0,7 14-1,-11-22-131,0-1-1,1 0 1,-1 0-1,1 0 1,-1 1-1,1-2 1,0 1-1,0 0 1,0 0-1,0 0 1,0-1-1,0 1 1,1-1-1,-1 0 1,0 0-1,1 0 1,-1 0-1,1 0 1,-1 0-1,1 0 1,-1-1-1,1 0 1,4 1-1,-3-2 59,0 0 0,1 0 0,-1 0-1,0-1 1,0 1 0,0-1 0,-1 0 0,1 0-1,0 0 1,-1-1 0,1 1 0,-1-1-1,4-3 1,8-11 246,0 1-1,-1-2 1,-1 0-1,14-26 1,-9 9-329,-1 0 0,12-40 0,-6 15 0,-17 70-3147,11 6-8210</inkml:trace>
</inkml:ink>
</file>

<file path=ppt/ink/ink2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07.519"/>
    </inkml:context>
    <inkml:brush xml:id="br0">
      <inkml:brushProperty name="width" value="0.025" units="cm"/>
      <inkml:brushProperty name="height" value="0.025" units="cm"/>
    </inkml:brush>
  </inkml:definitions>
  <inkml:trace contextRef="#ctx0" brushRef="#br0">0 0 18097,'0'0'5979,"1"10"-4548,-1 12-188,5 98 2176,13 68-2711,-10-113-85,-2-18-3694,0-20-7891</inkml:trace>
</inkml:ink>
</file>

<file path=ppt/ink/ink2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08.482"/>
    </inkml:context>
    <inkml:brush xml:id="br0">
      <inkml:brushProperty name="width" value="0.025" units="cm"/>
      <inkml:brushProperty name="height" value="0.025" units="cm"/>
    </inkml:brush>
  </inkml:definitions>
  <inkml:trace contextRef="#ctx0" brushRef="#br0">0 1 13164,'0'0'12151,"1"13"-10459,-2 72-495,3 82 1747,0-144-2674,0-1 0,2 0 0,0 0-1,2-1 1,11 30 0,-16-48-270,0 0 0,0 0 0,0 0 0,1 0 0,-1-1 0,1 1 0,0 0 0,0-1 0,0 1 0,0-1 0,0 0 0,0 0 0,1 0 0,-1 0 0,1 0 0,-1 0 0,1-1 0,0 1 0,0-1 0,4 2 0,-3-3 0,-1 1 0,0-1 0,1 0 0,-1-1 0,0 1 0,1-1 0,-1 1 0,0-1 0,1 0 0,-1 0 0,0 0 0,0-1 0,0 1 0,0-1 0,5-3 0,6-6 0,-1 0 0,0-1 0,-1-1 0,0 0 0,19-27 0,38-74 0,-67 122 0,0 0 0,-1 0 0,0 0 0,-1 0 0,0 10 0,0-15 0,0-1 0,0 1 0,0 0 0,0-1 0,0 1 0,0 0 0,1 0 0,0-1 0,-1 1 0,1 0 0,0-1 0,0 1 0,0-1 0,1 1 0,-1-1 0,1 0 0,-1 0 0,1 1 0,0-1 0,-1 0 0,5 3 0,-3-4 0,0 0 0,0 0 0,0 0 0,0-1 0,0 1 0,1-1 0,-1 1 0,0-1 0,0 0 0,1 0 0,-1-1 0,0 1 0,0-1 0,0 0 0,0 1 0,0-1 0,0-1 0,5-1 0,5-3 0,0-1 0,-1 0 0,21-16 0,-23 16 0,0-1 0,1 2 0,0-1 0,0 2 0,21-9 0,-31 13 0,0 1 0,-1 0 0,1 0 0,0 0 0,-1 0 0,1 0 0,0 0 0,-1 0 0,1 0 0,0 0 0,-1 0 0,1 0 0,0 0 0,-1 0 0,1 0 0,-1 1 0,1-1 0,0 0 0,-1 0 0,1 1 0,-1-1 0,1 1 0,-1-1 0,1 0 0,-1 1 0,1-1 0,-1 1 0,1-1 0,-1 1 0,1-1 0,-1 1 0,0-1 0,1 1 0,-1 1 0,5 30 0,-14 35 0,6-36-84,3-31 47,0 0 1,0 1-1,0-1 0,0 0 1,0 1-1,0-1 1,0 1-1,0-1 0,0 0 1,0 1-1,0-1 1,0 1-1,0-1 0,0 0 1,0 1-1,0-1 0,0 1 1,0-1-1,0 0 1,1 1-1,-1-1 0,0 0 1,0 1-1,0-1 1,1 0-1,-1 1 0,0-1 1,0 0-1,1 0 1,-1 1-1,0-1 0,1 0 1,-1 0-1,0 1 0,1-1 1,-1 0-1,1 0 1,-1 0-1,0 0 0,1 0 1,-1 0-1,0 0 1,1 1-1,-1-1 0,1 0 1,-1 0-1,0 0 0,1-1 1,-1 1-1,1 0 1,-1 0-1,0 0 0,1 0 1,-1 0-1,1 0 1,-1 0-1,0-1 0,1 1 1,-1 0-1,0 0 0,1-1 1,-1 1-1,0 0 1,0 0-1,1-1 0,-1 1 1,0 0-1,1-1 1,8-12-7123</inkml:trace>
</inkml:ink>
</file>

<file path=ppt/ink/ink2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11.793"/>
    </inkml:context>
    <inkml:brush xml:id="br0">
      <inkml:brushProperty name="width" value="0.025" units="cm"/>
      <inkml:brushProperty name="height" value="0.025" units="cm"/>
    </inkml:brush>
  </inkml:definitions>
  <inkml:trace contextRef="#ctx0" brushRef="#br0">179 76 7015,'0'0'5717,"5"-8"-2957,0 1-2007,12-21 676,-11 3 2469,-6 24-3824,0 1 0,0-1 0,-1 1 0,1 0 0,0-1 0,0 1 0,0 0 0,-1-1 0,1 1 0,0 0 0,0-1 0,-1 1-1,1 0 1,0-1 0,-1 1 0,1 0 0,-1 0 0,1-1 0,0 1 0,-1 0 0,1 0 0,0 0 0,-1 0 0,1 0 0,-1 0 0,1-1-1,-1 1 1,1 0 0,0 0 0,-1 0 0,1 0 0,-1 0 0,1 1 0,0-1 0,-1 0 0,1 0 0,-1 0 0,1 0 0,0 0 0,-1 1 0,1-1-1,-1 0 1,1 0 0,0 0 0,-1 1 0,1-1 0,0 0 0,-1 1 0,1-1 0,0 0 0,-1 1 0,-21 14-64,4 4 211,1 0 0,1 1 0,0 1 0,2 0 0,0 1 0,2 1 0,-10 24 0,13-28-122,2 0-1,1 1 1,0-1 0,1 1-1,2 1 1,0-1-1,0 0 1,2 1 0,2 29-1,0-47-154,-1 0 0,1 1 0,0-1-1,0 0 1,0 0 0,1 0 0,-1 0-1,1 0 1,0 0 0,0 0 0,0 0-1,0-1 1,0 1 0,0-1 0,1 1-1,-1-1 1,1 0 0,0 0 0,-1 0 0,1 0-1,0-1 1,0 1 0,0-1 0,1 0-1,-1 0 1,0 0 0,5 1 0,3 0-1072,0 0 1,1-1 0,-1 0 0,1 0 0,-1-1 0,23-4-1,7-6-4424</inkml:trace>
</inkml:ink>
</file>

<file path=ppt/ink/ink2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12.213"/>
    </inkml:context>
    <inkml:brush xml:id="br0">
      <inkml:brushProperty name="width" value="0.025" units="cm"/>
      <inkml:brushProperty name="height" value="0.025" units="cm"/>
    </inkml:brush>
  </inkml:definitions>
  <inkml:trace contextRef="#ctx0" brushRef="#br0">57 1 13100,'0'0'10341,"-3"11"-9375,-7 22-556,-23 83 1979,30-102-2145,0 0 0,1 1 0,0-1-1,2 0 1,-1 0 0,4 21 0,-3-32-296,1-1 1,0 1 0,0-1-1,1 1 1,-1-1 0,0 0-1,1 0 1,-1 0 0,1 0-1,0 0 1,0 0 0,0 0-1,0 0 1,0 0 0,0-1-1,0 1 1,1-1 0,-1 0-1,0 0 1,1 0 0,-1 0-1,1 0 1,-1 0 0,1-1-1,0 1 1,-1-1 0,1 0-1,4 1 1,-1-1-889,1 1-1,-1-1 0,1-1 1,-1 1-1,1-1 1,-1 0-1,1 0 0,-1-1 1,0 0-1,11-5 1,9-10-6273</inkml:trace>
</inkml:ink>
</file>

<file path=ppt/ink/ink2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12.540"/>
    </inkml:context>
    <inkml:brush xml:id="br0">
      <inkml:brushProperty name="width" value="0.025" units="cm"/>
      <inkml:brushProperty name="height" value="0.025" units="cm"/>
    </inkml:brush>
  </inkml:definitions>
  <inkml:trace contextRef="#ctx0" brushRef="#br0">107 32 13965,'0'0'3091,"-10"5"-539,7-3-2423,-54 36 3258,54-36-3176,0 0 1,0 0-1,0 1 0,1 0 0,-1-1 0,1 1 0,0 0 0,0 0 0,0 0 0,0 1 0,0-1 0,1 0 1,-1 1-1,1-1 0,0 1 0,0-1 0,1 1 0,-2 6 0,3-9-192,0 0-1,0 0 1,0-1 0,0 1 0,0 0-1,0 0 1,0-1 0,0 1 0,0-1-1,1 1 1,-1-1 0,0 0 0,0 1-1,0-1 1,1 0 0,-1 0 0,0 0-1,0 0 1,1 0 0,-1 0 0,0 0-1,0 0 1,0 0 0,2-1 0,35-4 345,-29 2-329,-1 0 1,0-1-1,0 0 1,0 0-1,0-1 0,-1 0 1,13-11-1,-16 13 22,-1-1-1,1 1 1,-1 0-1,0-1 1,-1 0-1,1 0 1,0 0-1,-1 0 1,0 0-1,0 0 1,0-1-1,-1 1 1,0-1-1,1 1 1,-2-1-1,2-8 1,-3 12-24,0-1 0,1 1 0,-1-1 0,0 1 0,0 0 0,0 0 0,-1-1 0,1 1 0,0 0 0,0 0 0,-1 0 0,1 0 0,-1 0 0,1 0 0,-1 1 0,1-1 0,-1 0 0,1 1 0,-1-1 0,0 1 0,1-1 0,-1 1 1,0 0-1,1 0 0,-1 0 0,0 0 0,-2 0 0,-2 0-44,0-1 0,0 1 0,-1 0 0,1 1 0,0-1 1,0 1-1,-7 2 0,13-3 1,-1 0-1,0 1 1,1-1 0,-1 0 0,1 0-1,-1 0 1,0 1 0,1-1 0,-1 0-1,1 1 1,-1-1 0,1 0 0,-1 1-1,1-1 1,-1 1 0,1-1 0,-1 1-1,1-1 1,-1 1 0,1-1 0,0 1-1,-1-1 1,1 1 0,0 0 0,0-1-1,-1 1 1,1-1 0,0 1 0,0 0-1,0-1 1,0 1 0,0 0 0,0-1-1,0 1 1,0 0 0,0-1 0,0 1 0,0 0-1,0-1 1,0 1 0,1 0 0,0 1-97,0-1 0,0 0 1,0 0-1,0 0 1,0 0-1,0 0 0,0-1 1,1 1-1,-1 0 1,0 0-1,1-1 0,-1 1 1,0-1-1,1 1 1,-1-1-1,1 0 0,-1 1 1,2-1-1,18 2-2145,0-2 0,-1 0 0,1-1 0,-1-1 1,28-6-1,-6-3-2863</inkml:trace>
</inkml:ink>
</file>

<file path=ppt/ink/ink2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12.972"/>
    </inkml:context>
    <inkml:brush xml:id="br0">
      <inkml:brushProperty name="width" value="0.025" units="cm"/>
      <inkml:brushProperty name="height" value="0.025" units="cm"/>
    </inkml:brush>
  </inkml:definitions>
  <inkml:trace contextRef="#ctx0" brushRef="#br0">163 1 10858,'0'0'9417,"-10"9"-7522,5-5-1795,-46 49 2171,48-50-2121,1 0 0,0-1 0,0 1 0,0 1 0,0-1 0,0 0 0,0 0 0,1 1 0,0-1 0,0 1 0,0-1 0,0 1 0,0-1 0,1 1-1,-1 0 1,1-1 0,0 1 0,0 0 0,0-1 0,2 8 0,2-7-149,-1 0 0,1-1 0,0 1 0,0 0 0,0-1 0,1 0 0,-1 0 0,1-1 0,0 1 0,0-1 0,0 0 0,8 3 0,19 9-799,-28-10 730,0-1-1,0 0 0,0 1 1,0 0-1,0 0 0,-1 0 0,0 0 1,0 1-1,0-1 0,0 1 1,-1 0-1,1 0 0,-1 0 0,-1 0 1,1 0-1,-1 0 0,0 0 1,0 0-1,0 1 0,-1-1 0,0 1 1,0-1-1,0 0 0,-1 7 0,0-8 176,1 0-1,-1 1 0,0-1 0,-1 0 1,1 0-1,-1 0 0,1 0 0,-1 0 0,0 0 1,-1-1-1,1 1 0,-1 0 0,1-1 1,-1 0-1,0 0 0,0 0 0,-1 0 0,1 0 1,0-1-1,-1 1 0,0-1 0,0 0 1,1 0-1,-1 0 0,0-1 0,-1 1 0,1-1 1,0 0-1,0 0 0,-6 0 0,5-1 21,1 0-1,-1 0 0,0 0 0,1 0 1,-1-1-1,1 0 0,-1 0 1,1 0-1,-1 0 0,1-1 0,0 1 1,-1-1-1,1-1 0,0 1 1,0 0-1,0-1 0,1 0 0,-1 0 1,1 0-1,-4-5 0,2 2-94,1 0-1,0 0 0,0-1 0,0 1 1,1-1-1,0 0 0,1 0 1,0 0-1,0 0 0,0-1 1,1 1-1,-1-9 0,2 12-43,-1-1 0,1 1 1,0 0-1,0 0 0,0 0 0,1-1 0,0 1 0,-1 0 1,1 0-1,1 0 0,-1 0 0,1 0 0,-1 0 0,1 0 0,0 0 1,1 1-1,3-6 0,-1 4-2,0 1 0,1 0 0,-1 0 0,1 0-1,0 1 1,0-1 0,0 2 0,0-1 0,1 0 0,9-1 0,32-5 31,-40 9-257,-1-1 1,1 0 0,0 0-1,-1-1 1,1 0 0,-1 0-1,0-1 1,0 0 0,0 0-1,8-5 1,-14 7-324,0-1 1,-1 1-1,1 0 0,-1-1 1,1 1-1,-1-1 1,1 1-1,-1-1 0,0 1 1,0-1-1,0 1 0,0-1 1,0 1-1,0-1 1,-1-2-1,1-3-4021,0-5-5260</inkml:trace>
</inkml:ink>
</file>

<file path=ppt/ink/ink2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13.361"/>
    </inkml:context>
    <inkml:brush xml:id="br0">
      <inkml:brushProperty name="width" value="0.025" units="cm"/>
      <inkml:brushProperty name="height" value="0.025" units="cm"/>
    </inkml:brush>
  </inkml:definitions>
  <inkml:trace contextRef="#ctx0" brushRef="#br0">91 21 4164,'0'0'9801,"11"-4"-6987,-4 0-2378,0 2 1,1-1 0,0 1 0,-1 0-1,1 1 1,0 0 0,9 0 0,-14 1-224,1 0 0,0 1 0,0-1 0,-1 1 0,1 0 0,0 1 1,-1-1-1,1 0 0,-1 1 0,0 0 0,0 0 0,1 0 1,-1 0-1,0 0 0,0 1 0,-1-1 0,1 1 0,-1 0 0,1 0 1,3 5-1,-1 1 54,-1-1 1,1 1-1,-1 0 1,-1 0-1,1 0 0,-2 1 1,1-1-1,-1 1 1,-1 0-1,0-1 1,0 1-1,-1 0 1,0 0-1,-1 0 1,0-1-1,0 1 0,-4 11 1,-1 2-51,-1 0 0,-1-1 1,-1 1-1,-2-2 0,-24 40 1,-59 75-161,78-117-2521,0 0 0,-26 21 0,17-20-4797</inkml:trace>
</inkml:ink>
</file>

<file path=ppt/ink/ink2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46.889"/>
    </inkml:context>
    <inkml:brush xml:id="br0">
      <inkml:brushProperty name="width" value="0.025" units="cm"/>
      <inkml:brushProperty name="height" value="0.025" units="cm"/>
    </inkml:brush>
  </inkml:definitions>
  <inkml:trace contextRef="#ctx0" brushRef="#br0">24 0 10762,'0'0'11579,"-2"15"-10484,-19 236 3939,21-240-4869,-1-1-47,1-1 0,1 0 0,-1 1 0,2-1 0,3 15 1,-5-22-82,1 1 0,0-1 1,0 0-1,0 0 1,0-1-1,1 1 0,-1 0 1,0 0-1,1 0 1,-1-1-1,1 1 1,-1-1-1,1 1 0,0-1 1,0 0-1,0 0 1,0 0-1,0 0 1,0 0-1,0 0 0,0 0 1,0-1-1,0 1 1,0-1-1,1 1 0,-1-1 1,0 0-1,0 0 1,3 0-1,3 0 59,-1-1 0,1-1 1,-1 1-1,1-1 0,-1 0 0,0-1 0,0 1 0,0-1 0,0-1 0,0 0 1,12-8-1,4-6-50,37-37 1,-46 42-23,-14 12-37,0 1 1,1-1 0,-1 0-1,0 1 1,1-1 0,-1 1-1,1-1 1,-1 1-1,1-1 1,-1 1 0,1 0-1,0-1 1,-1 1 0,1 0-1,-1-1 1,1 1 0,0 0-1,-1 0 1,1 0 0,0-1-1,-1 1 1,1 0-1,0 0 1,-1 0 0,1 0-1,0 0 1,-1 0 0,1 0-1,0 0 1,-1 1 0,2-1-1,-1 1 0,0 0 0,-1 1-1,1-1 1,-1 0 0,1 1-1,-1-1 1,1 0 0,-1 1 0,0-1-1,0 0 1,0 1 0,0-1-1,0 0 1,0 3 0,-10 66 54,8-56 59,1-13-82,1 1 1,-1-1-1,1 1 0,0-1 0,-1 1 1,1-1-1,0 1 0,0 0 1,0-1-1,0 1 0,1-1 1,-1 1-1,0-1 0,1 1 0,-1-1 1,1 1-1,-1-1 0,1 1 1,0-1-1,0 0 0,-1 1 1,1-1-1,2 2 0,-1-2 6,1 0 0,-1-1 0,0 1-1,0-1 1,1 0 0,-1 1 0,0-1-1,1 0 1,-1 0 0,0-1 0,1 1 0,-1 0-1,0-1 1,1 0 0,-1 1 0,3-2-1,15-6-14,-1-1 0,1 0 0,-2-2 0,1 0 0,-1-1 0,22-20-1,27-17-758,-67 49 741,1 0 0,-1-1 0,1 1 0,-1 0 0,1 0 0,-1-1 0,1 1 0,-1 0 0,1 0 0,-1 0 1,1 0-1,-1-1 0,1 1 0,-1 0 0,1 0 0,0 0 0,-1 0 0,1 0 0,-1 0 0,1 1 0,-1-1 0,1 0 0,-1 0 1,1 0-1,-1 1 0,1-1 0,-1 0 0,1 0 0,-1 1 0,1-1 0,-1 0 0,1 1 0,-1-1 0,1 0 0,-1 1 0,0-1 0,1 1 1,-1-1-1,0 1 0,1-1 0,-1 1 0,0-1 0,0 1 0,0-1 0,1 1 0,-1-1 0,0 1 0,0 0 0,0-1 0,0 1 1,0-1-1,0 1 0,0-1 0,0 1 0,0-1 0,0 2 0,1 52 384,0-12-508,-1-41-56,1 0 0,-1 0 1,1-1-1,-1 1 0,1 0 0,-1 0 1,1-1-1,0 1 0,-1 0 1,1 0-1,0-1 0,0 1 0,-1-1 1,1 1-1,0-1 0,0 1 1,0-1-1,0 1 0,0-1 0,-1 0 1,3 1-1,13 0-8786,-1-1-7532</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2.246"/>
    </inkml:context>
    <inkml:brush xml:id="br0">
      <inkml:brushProperty name="width" value="0.025" units="cm"/>
      <inkml:brushProperty name="height" value="0.025" units="cm"/>
    </inkml:brush>
  </inkml:definitions>
  <inkml:trace contextRef="#ctx0" brushRef="#br0">1 1 20243,'0'0'12524</inkml:trace>
</inkml:ink>
</file>

<file path=ppt/ink/ink2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47.889"/>
    </inkml:context>
    <inkml:brush xml:id="br0">
      <inkml:brushProperty name="width" value="0.025" units="cm"/>
      <inkml:brushProperty name="height" value="0.025" units="cm"/>
    </inkml:brush>
  </inkml:definitions>
  <inkml:trace contextRef="#ctx0" brushRef="#br0">5 83 14318,'0'0'11039,"0"14"-10297,-5 187 2910,6-207-3341,0 0 0,0 0 0,1 0 0,0 0 0,0 0 0,5-10 0,5-16-251,-5 5-134,-2 0 0,0 0 0,-2-1 0,-1 1 0,-2-45 1,-3 66-244,-3 16 41,-3 17 14,9-25 262,-2 8 24,1 0 0,0 0 0,0 1 1,1-1-1,2 18 0,-1-26-8,-1 0 0,1 1 1,0-1-1,0 0 1,0 1-1,0-1 0,0 0 1,0 0-1,0 0 0,1 0 1,-1 0-1,1 0 0,-1-1 1,1 1-1,0 0 0,0-1 1,0 1-1,0-1 0,0 0 1,0 0-1,0 1 1,0-1-1,0-1 0,1 1 1,-1 0-1,0 0 0,0-1 1,1 1-1,-1-1 0,5 0 1,2 0 10,1 0 1,-1-1 0,1 0 0,-1-1 0,1 0 0,-1-1 0,0 0-1,0 0 1,0-1 0,0 0 0,-1 0 0,1-1 0,-1 0-1,0-1 1,-1 1 0,1-2 0,-1 1 0,-1-1 0,1 0-1,-1 0 1,0-1 0,-1 0 0,0 0 0,0 0 0,0-1-1,-1 1 1,5-16 0,-15 72-883,4-15 877,2-29-226,-3 15 398,0-1 0,2 1 0,0 0 0,3 34 0,-1-48-419,0-1-1,0 0 1,0 0-1,0 0 1,1 0 0,-1 0-1,1 0 1,0 0 0,0-1-1,1 1 1,4 5 0,-4-6-481,-1-1 0,1 0 0,0 0 0,0 0 0,-1-1 0,1 1 1,1-1-1,-1 1 0,0-1 0,0 0 0,0 0 0,1-1 0,-1 1 0,0 0 1,1-1-1,6 0 0,8 0-10654</inkml:trace>
</inkml:ink>
</file>

<file path=ppt/ink/ink2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48.216"/>
    </inkml:context>
    <inkml:brush xml:id="br0">
      <inkml:brushProperty name="width" value="0.025" units="cm"/>
      <inkml:brushProperty name="height" value="0.025" units="cm"/>
    </inkml:brush>
  </inkml:definitions>
  <inkml:trace contextRef="#ctx0" brushRef="#br0">2 0 18930,'0'0'5381,"0"73"-3267,0-42-865,-1-1-576,1 0-545,0-2-32,2-5-64,7-5-737,-1-1-928,-1-6-769,-4-5-833</inkml:trace>
</inkml:ink>
</file>

<file path=ppt/ink/ink2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48.554"/>
    </inkml:context>
    <inkml:brush xml:id="br0">
      <inkml:brushProperty name="width" value="0.025" units="cm"/>
      <inkml:brushProperty name="height" value="0.025" units="cm"/>
    </inkml:brush>
  </inkml:definitions>
  <inkml:trace contextRef="#ctx0" brushRef="#br0">1 8 3587,'0'0'21461,"80"-7"-21013,-35 7-320,0 2-256,3-2-2979,8 0-4804</inkml:trace>
</inkml:ink>
</file>

<file path=ppt/ink/ink2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49.556"/>
    </inkml:context>
    <inkml:brush xml:id="br0">
      <inkml:brushProperty name="width" value="0.025" units="cm"/>
      <inkml:brushProperty name="height" value="0.025" units="cm"/>
    </inkml:brush>
  </inkml:definitions>
  <inkml:trace contextRef="#ctx0" brushRef="#br0">35 0 10794,'0'0'11008,"-3"11"-10234,-6 21 156,2 1 0,1-1-1,1 1 1,2 0 0,2 61 0,1-92-915,0-1 1,0 1-1,0-1 0,0 1 1,1 0-1,-1-1 1,1 1-1,-1-1 1,1 1-1,0-1 1,0 1-1,-1-1 0,1 0 1,0 1-1,0-1 1,0 0-1,0 0 1,1 0-1,-1 1 1,0-1-1,0-1 1,1 1-1,-1 0 0,1 0 1,2 1-1,-1-1 27,0-1 0,0 0-1,1 0 1,-1 1 0,0-2-1,0 1 1,0 0-1,1-1 1,-1 1 0,0-1-1,0 0 1,4-2 0,4-2 51,0 0-1,0 0 1,-1-2 0,0 1 0,17-15 0,-24 18-95,0 0 0,0 1 0,-1-1 0,2 1 0,-1 0 1,0 0-1,0 0 0,5-2 0,2 9-100,-6 16 130,-5-13 64,1-1 0,1 1-1,-1 0 1,1 0 0,1 0 0,0 0 0,0 0-1,4 9 1,-5-14-54,1-1-1,0 0 1,0 0 0,0-1-1,0 1 1,0 0-1,0-1 1,0 1 0,0-1-1,1 1 1,-1-1-1,0 0 1,1 0 0,-1 0-1,1 0 1,0-1-1,-1 1 1,1-1-1,-1 0 1,1 1 0,0-1-1,-1 0 1,1-1-1,0 1 1,-1 0 0,1-1-1,0 1 1,4-3-1,7-1 70,1 0 0,-1-1 0,0-1-1,0 0 1,15-10 0,-19 9-180,0 1-1,1 1 1,0 0 0,1 0 0,-1 1 0,1 1 0,-1 0 0,1 0 0,16-1 0,-28 4 50,1 0-1,0 0 1,-1 0 0,1 1 0,0-1 0,-1 0-1,1 0 1,0 0 0,-1 1 0,1-1 0,0 0-1,-1 1 1,1-1 0,-1 0 0,1 1 0,0-1 0,-1 1-1,1-1 1,-1 1 0,0-1 0,1 1 0,-1 0-1,1-1 1,-1 1 0,0-1 0,1 1 0,-1 0 0,0-1-1,0 1 1,1 1 0,1 29 823,1-1-2084,-3-30 1069,0 1-1,1 0 0,-1-1 1,0 1-1,0 0 0,1-1 1,-1 1-1,0-1 0,1 1 1,-1 0-1,0-1 0,1 1 1,-1-1-1,1 1 0,-1-1 1,1 1-1,-1-1 0,1 0 1,-1 1-1,1-1 0,0 1 1,-1-1-1,1 0 0,0 0 1,-1 1-1,1-1 0,0 0 1,-1 0-1,1 0 0,0 0 1,0 0-1,9 0-4546,0-1-2712</inkml:trace>
</inkml:ink>
</file>

<file path=ppt/ink/ink2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49.929"/>
    </inkml:context>
    <inkml:brush xml:id="br0">
      <inkml:brushProperty name="width" value="0.025" units="cm"/>
      <inkml:brushProperty name="height" value="0.025" units="cm"/>
    </inkml:brush>
  </inkml:definitions>
  <inkml:trace contextRef="#ctx0" brushRef="#br0">1 1 15375,'0'0'4420,"0"10"-2167,1 6-1137,-1 16 796,2-1 0,8 38 1,-9-60-1815,1-1 0,0 1 0,1 0 0,0-1 0,0 0 0,1 0 0,0 0 0,1 0 0,-1 0 1,2-1-1,-1 0 0,1 0 0,10 10 0,-14-16-78,0 1-1,0 0 1,1-1-1,-1 1 1,1-1 0,-1 1-1,1-1 1,-1 0 0,1 0-1,-1-1 1,1 1-1,0 0 1,0-1 0,-1 1-1,1-1 1,0 0 0,0 0-1,0 0 1,-1-1-1,4 0 1,-2 0 51,1-1 0,-1 1 1,0-1-1,-1 0 0,1-1 0,0 1 0,-1-1 1,1 1-1,-1-1 0,0 0 0,5-6 1,3-5 132,-2 0 0,1 0 1,-2-1-1,0-1 1,8-20-1,12-58-204,-19 58 0,-5 27-2373,9 7-6101,-10 2 6936,9 0-8018</inkml:trace>
</inkml:ink>
</file>

<file path=ppt/ink/ink2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50.490"/>
    </inkml:context>
    <inkml:brush xml:id="br0">
      <inkml:brushProperty name="width" value="0.025" units="cm"/>
      <inkml:brushProperty name="height" value="0.025" units="cm"/>
    </inkml:brush>
  </inkml:definitions>
  <inkml:trace contextRef="#ctx0" brushRef="#br0">1 6 13869,'0'0'12876,"52"5"-11434,-7-5-449,8 0-449,5 0-320,5-3-64,-6-2-160,-5 3-576,-12 2-1474,-14 0-1409,-11 7-449,-15 5-672,-10 1-4613</inkml:trace>
</inkml:ink>
</file>

<file path=ppt/ink/ink2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50.864"/>
    </inkml:context>
    <inkml:brush xml:id="br0">
      <inkml:brushProperty name="width" value="0.025" units="cm"/>
      <inkml:brushProperty name="height" value="0.025" units="cm"/>
    </inkml:brush>
  </inkml:definitions>
  <inkml:trace contextRef="#ctx0" brushRef="#br0">72 0 10090,'0'0'3299,"-53"0"512,40 0-1312,7 0 1633,6 1-3300,24 1-351,10-1 255,14 0-191,13 0-257,8 1-192,1-2-1537,-1 0-3043,-5 0-5157</inkml:trace>
</inkml:ink>
</file>

<file path=ppt/ink/ink2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51.332"/>
    </inkml:context>
    <inkml:brush xml:id="br0">
      <inkml:brushProperty name="width" value="0.025" units="cm"/>
      <inkml:brushProperty name="height" value="0.025" units="cm"/>
    </inkml:brush>
  </inkml:definitions>
  <inkml:trace contextRef="#ctx0" brushRef="#br0">10 1 12716,'0'0'8622,"0"8"-7229,-4 65 1573,-2 106 1323,6-176-4257,0 1 1,0 0 0,1-1 0,-1 1 0,1 0-1,0-1 1,0 1 0,0-1 0,0 1-1,1-1 1,-1 0 0,1 1 0,0-1 0,0 0-1,0 0 1,0 0 0,1 0 0,-1-1-1,1 1 1,4 3 0,-2-4 3,-1 0-1,1 0 1,0 0 0,-1 0-1,1-1 1,0 1 0,0-1-1,0-1 1,1 1 0,-1-1-1,0 0 1,0 0 0,5-1-1,9-1 28,0-2 0,-1 0 0,0-1 0,0-1 0,0 0 0,30-17 0,-27 10-74,-17 10-11,0 0 0,0 0-1,0 0 1,1 0 0,0 1 0,-1 0 0,1 0 0,0 0 0,0 1-1,0-1 1,0 1 0,7 0 0,-10 4 4,0 0 0,-1 1 0,0-1-1,0 1 1,0 0 0,0-1 0,0 1 0,0 0 0,-1-1 0,0 1-1,0 4 1,1-1 86,-1-5-47,0 0 0,0 0 0,0 1 0,0-1-1,1 0 1,-1 0 0,1 0 0,0 0 0,0 0-1,-1-1 1,1 1 0,0 0 0,1 0-1,-1 0 1,0-1 0,0 1 0,1-1 0,-1 1-1,1-1 1,0 1 0,-1-1 0,3 1 0,1 0 29,0-1 0,0 1 0,0-2 0,0 1 0,1 0 0,-1-1 0,9-1 0,-9 1-16,9-1-12,0 0 0,0-2 0,26-7 0,-31 7-333,1 0 0,-1 0 0,1 1 0,0 0 0,-1 1 0,1 0 1,0 1-1,0 0 0,19 3 0,-28-2 197,1 0 1,-1 0-1,1 0 1,-1 0-1,1 1 1,-1-1-1,0 1 1,0-1 0,0 1-1,0-1 1,0 1-1,0 0 1,0-1-1,-1 1 1,1 0-1,0 0 1,-1 0-1,0-1 1,1 1-1,-1 0 1,0 0-1,0 0 1,0 0-1,0 0 1,0-1-1,-1 1 1,1 2-1,1 14-6093</inkml:trace>
</inkml:ink>
</file>

<file path=ppt/ink/ink2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51.786"/>
    </inkml:context>
    <inkml:brush xml:id="br0">
      <inkml:brushProperty name="width" value="0.025" units="cm"/>
      <inkml:brushProperty name="height" value="0.025" units="cm"/>
    </inkml:brush>
  </inkml:definitions>
  <inkml:trace contextRef="#ctx0" brushRef="#br0">20 1 12716,'0'0'10666,"1"57"-9513,-1-20-224,-4 6-480,1 0-289,1-2-96,2-6 0,0-3-64,0-3-1249,2-6-577,-2-8-1409,0-8-2370,-14-7-7944</inkml:trace>
</inkml:ink>
</file>

<file path=ppt/ink/ink2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52.145"/>
    </inkml:context>
    <inkml:brush xml:id="br0">
      <inkml:brushProperty name="width" value="0.025" units="cm"/>
      <inkml:brushProperty name="height" value="0.025" units="cm"/>
    </inkml:brush>
  </inkml:definitions>
  <inkml:trace contextRef="#ctx0" brushRef="#br0">0 223 8296,'5'-10'7100,"1"-3"-6420,1 1 1,1 0-1,0 1 1,1-1-1,0 2 1,1-1-1,0 1 0,0 1 1,1 0-1,0 0 1,1 1-1,14-7 1,0 2-257,1 1 1,0 1-1,56-13 1,-67 20-408,1 1 0,0 1 0,0 0 0,0 1 1,1 1-1,-1 1 0,0 0 0,18 5 0,-31-6 0,0 1-1,0 0 1,-1 1-1,1-1 1,-1 1-1,1-1 1,-1 1 0,0 0-1,1 0 1,-1 1-1,0-1 1,0 1-1,-1-1 1,1 1 0,-1 0-1,1 0 1,-1 0-1,0 1 1,0-1-1,0 0 1,0 1 0,-1-1-1,1 1 1,-1-1-1,0 1 1,0 0-1,-1 0 1,1-1 0,0 9-1,-1-6 123,-1 1-1,1-1 0,-1 1 1,0-1-1,-1 0 1,1 1-1,-1-1 1,-1 0-1,1 0 1,-1 0-1,0 0 0,0-1 1,-1 1-1,1-1 1,-1 0-1,-8 9 1,1-6-59,1 0 1,-1-1-1,0 0 1,-1-1-1,0 0 1,0-1-1,0 0 1,-23 6-1,0 0-2715,31-8 457</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2.650"/>
    </inkml:context>
    <inkml:brush xml:id="br0">
      <inkml:brushProperty name="width" value="0.025" units="cm"/>
      <inkml:brushProperty name="height" value="0.025" units="cm"/>
    </inkml:brush>
  </inkml:definitions>
  <inkml:trace contextRef="#ctx0" brushRef="#br0">16 1 8456,'0'0'19218,"-3"72"-17104,-4-37-897,3-3-512,3 0-353,1-6-192,1-7-63,11-7-194,2-7-479,-1-5-481,-2 0-448,-8-12-1250,-3-7-1825,-2-5-3236</inkml:trace>
</inkml:ink>
</file>

<file path=ppt/ink/ink2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52.532"/>
    </inkml:context>
    <inkml:brush xml:id="br0">
      <inkml:brushProperty name="width" value="0.025" units="cm"/>
      <inkml:brushProperty name="height" value="0.025" units="cm"/>
    </inkml:brush>
  </inkml:definitions>
  <inkml:trace contextRef="#ctx0" brushRef="#br0">220 1 4036,'0'0'22741,"-15"57"-21171,10-28-545,2 2-385,3 0-351,0 1-193,0-5 0,8 1-32,-1-4-384,2-2-801,-4-2-1186,-3-6-960,-2-5-1794</inkml:trace>
  <inkml:trace contextRef="#ctx0" brushRef="#br0" timeOffset="1">0 149 16335,'0'0'8136,"87"-27"-7431,-35 26-289,6 1-320,4 0-192,-3 0-3299,-5 0-4132</inkml:trace>
</inkml:ink>
</file>

<file path=ppt/ink/ink2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2.107"/>
    </inkml:context>
    <inkml:brush xml:id="br0">
      <inkml:brushProperty name="width" value="0.025" units="cm"/>
      <inkml:brushProperty name="height" value="0.025" units="cm"/>
    </inkml:brush>
  </inkml:definitions>
  <inkml:trace contextRef="#ctx0" brushRef="#br0">0 89 18610,'0'0'928,"61"2"1026,-12-2 320,18 0-992,12 0-257,2-7-641,1-2-320,-4 0-384,-12 2-513,-11 0-160,-14 0-737,-10 1-95,-10-1 127,-8 0-1024,-5-4-1891,-4-2-2305</inkml:trace>
</inkml:ink>
</file>

<file path=ppt/ink/ink2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2.498"/>
    </inkml:context>
    <inkml:brush xml:id="br0">
      <inkml:brushProperty name="width" value="0.025" units="cm"/>
      <inkml:brushProperty name="height" value="0.025" units="cm"/>
    </inkml:brush>
  </inkml:definitions>
  <inkml:trace contextRef="#ctx0" brushRef="#br0">479 1 7719,'0'0'16864,"-13"4"-16223,-42 17 75,0 2-1,-68 41 1,-10 4 847,108-56-1338,-49 26 153,73-34-479,11-1 72,18-1 83,-23-2-36,215 26 622,-103-10-2060,0-6-5594,-40-6-4357</inkml:trace>
</inkml:ink>
</file>

<file path=ppt/ink/ink2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3.042"/>
    </inkml:context>
    <inkml:brush xml:id="br0">
      <inkml:brushProperty name="width" value="0.025" units="cm"/>
      <inkml:brushProperty name="height" value="0.025" units="cm"/>
    </inkml:brush>
  </inkml:definitions>
  <inkml:trace contextRef="#ctx0" brushRef="#br0">21 1 10122,'0'0'14573,"0"68"-14092,-7-21-353,1 3-64,1-4-32,3-6 0,2-7-32,0-10-833,0-7-1057,3-13-384,-3-20-8456</inkml:trace>
</inkml:ink>
</file>

<file path=ppt/ink/ink2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3.400"/>
    </inkml:context>
    <inkml:brush xml:id="br0">
      <inkml:brushProperty name="width" value="0.025" units="cm"/>
      <inkml:brushProperty name="height" value="0.025" units="cm"/>
    </inkml:brush>
  </inkml:definitions>
  <inkml:trace contextRef="#ctx0" brushRef="#br0">0 10 17264,'0'0'6502,"76"26"-4900,-28-22-65,8-3-800,6-1-449,3 0-191,-2-4-65,-7-4-961,-11-1-1890,-13-1-2594,-10 0-4805</inkml:trace>
</inkml:ink>
</file>

<file path=ppt/ink/ink2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3.758"/>
    </inkml:context>
    <inkml:brush xml:id="br0">
      <inkml:brushProperty name="width" value="0.025" units="cm"/>
      <inkml:brushProperty name="height" value="0.025" units="cm"/>
    </inkml:brush>
  </inkml:definitions>
  <inkml:trace contextRef="#ctx0" brushRef="#br0">167 127 16624,'0'0'5477,"1"-9"-2872,-1-29-480,0 37-2057,-1 0 0,1 0 0,-1 0 0,1 0 0,-1 0 0,1 1 0,-1-1 0,0 0 0,1 0 0,-1 0 0,0 1 0,0-1 0,1 0 0,-1 1 0,0-1 0,0 1 0,0-1 0,0 1 0,0-1 0,0 1 0,0 0 0,0-1 0,0 1 0,0 0 0,0 0 0,0 0 0,0 0 0,0-1 0,0 2 0,0-1 0,0 0 0,0 0 0,0 0 0,0 0 0,0 1 0,0-1 0,0 0 0,-1 2 0,-37 12 146,32-9-149,0 0-1,0 1 0,0 0 1,1 0-1,0 0 0,0 0 1,0 1-1,1 0 0,0 1 1,0-1-1,1 1 0,0 0 1,0 0-1,1 0 0,0 0 1,0 1-1,1-1 0,0 1 1,0 12-1,1-20-54,1 0 1,0 0-1,0 0 0,0 1 1,1-1-1,-1 0 0,0 0 1,0 0-1,0 0 1,1 0-1,-1 0 0,1 0 1,-1 0-1,1 0 0,-1 0 1,1 0-1,-1-1 0,1 1 1,0 0-1,-1 0 1,1 0-1,0-1 0,0 1 1,0 0-1,0-1 0,-1 1 1,1-1-1,0 1 0,2 0 1,0-1 34,-1 1 1,1-1-1,0 0 0,0 0 1,0 0-1,0 0 0,0 0 1,-1-1-1,1 1 1,0-1-1,3-1 0,3-1 80,0 0 0,0-1 0,-1 0 0,0 0 0,1-1 0,8-8 0,-6 3-116,-1 0 1,0-1-1,-1 0 1,-1-1-1,1 0 1,11-23-1,-17 28-10,0 0 1,0-1-1,0 1 0,-1-1 0,0 1 0,0-1 0,-1 0 0,0 0 0,0 0 0,-1 0 1,0 0-1,-1 0 0,1 0 0,-3-7 0,3 16-7,0 0 0,0 0 0,0-1-1,0 1 1,0 0 0,0 0 0,0 0 0,-1 0 0,1 0-1,0 0 1,-1 0 0,1 0 0,0 0 0,-1 0 0,1-1-1,-1 1 1,1 0 0,-1 0 0,0-1 0,1 1 0,-1 0-1,0-1 1,0 1 0,1 0 0,-1-1 0,0 1 0,0-1 0,0 1-1,0-1 1,1 0 0,-1 1 0,0-1 0,0 0 0,0 0-1,0 0 1,0 1 0,0-1 0,0 0 0,0 0 0,0 0-1,0-1 1,0 1 0,0 0 0,0 0 0,0 0 0,0-1-1,0 1 1,1 0 0,-1-1 0,0 1 0,0-1 0,0 1 0,0-1-1,1 0 1,-1 1 0,0-1 0,1 0 0,-1 1 0,0-1-1,1 0 1,-1 0 0,1 1 0,-1-1 0,1 0 0,-1 0-1,1 0 1,0 0 0,0 0 0,-1-1 0,1 4-232,0 0-1,0 0 1,1 0 0,-1 0-1,1 0 1,-1 0 0,1 0 0,0 0-1,-1 0 1,1-1 0,0 1-1,0 0 1,1 0 0,-1-1 0,0 1-1,0 0 1,1-1 0,-1 1 0,1-1-1,0 0 1,-1 0 0,1 1-1,0-1 1,0 0 0,3 1 0,1 1-1144,1-1 1,0 0 0,0 0 0,0-1 0,0 0-1,9 0 1,13 0-6011</inkml:trace>
</inkml:ink>
</file>

<file path=ppt/ink/ink2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4.639"/>
    </inkml:context>
    <inkml:brush xml:id="br0">
      <inkml:brushProperty name="width" value="0.025" units="cm"/>
      <inkml:brushProperty name="height" value="0.025" units="cm"/>
    </inkml:brush>
  </inkml:definitions>
  <inkml:trace contextRef="#ctx0" brushRef="#br0">59 49 7751,'0'0'17617,"-5"9"-16624,-5 11-621,2 0 1,1 1-1,0-1 1,1 1-1,2 1 1,0-1-1,1 0 1,0 37-1,3-32-320,-1-15-79,0-1 0,1 0 0,1 1 0,-1-1 0,2 1 0,-1-1 0,2 0 0,-1 0 0,7 16 0,-9-25-19,0-1 0,0 0 0,1 1 0,-1-1 1,0 1-1,0-1 0,0 0 0,0 1 1,0-1-1,1 0 0,-1 1 0,0-1 1,0 0-1,0 1 0,1-1 0,-1 0 0,0 1 1,1-1-1,-1 0 0,0 0 0,1 1 1,-1-1-1,0 0 0,1 0 0,-1 0 0,0 0 1,1 1-1,-1-1 0,0 0 0,1 0 1,-1 0-1,1 0 0,-1 0 0,0 0 0,1 0 1,-1 0-1,1 0 0,-1 0 0,1 0 1,5-17-1220,-2-24-65,-4 18 1206,1 3-65,-2 0-1,-4-31 1,4 44 687,0 1 0,-1 0 1,0-1-1,0 1 0,-1 1 0,0-1 1,-4-7-1,7 13 116,1 2-619,0 0 0,0-1 1,0 1-1,1 0 0,-1 0 0,1-1 1,-1 1-1,1-1 0,0 1 1,0-1-1,-1 0 0,1 1 0,0-1 1,0 0-1,0 0 0,3 0 1,35 13-1774,-16-9-277,0-1-1,0-1 1,1-2 0,-1 0 0,1-1-1,31-5 1,-17-10 1572,-38 14 738,0 1-1,0-1 1,0 1 0,0-1-1,0 0 1,0 1-1,0-1 1,0 0-1,0 0 1,-1 0-1,1 0 1,0 1-1,-1-1 1,1 0-1,0 0 1,-1 0-1,1-1 1,-1 1-1,0 0 1,1 0 0,-1 0-1,0 0 1,1 0-1,-1 0 1,0-1-1,0 1 1,0 0-1,0 0 1,0 0-1,0 0 1,-1-1-1,0-1 1,1 2-13,-1 1 0,-1-1 0,1 0 1,0 1-1,0-1 0,0 0 0,0 1 0,0-1 1,-1 1-1,1 0 0,0-1 0,0 1 0,-1 0 1,1 0-1,0 0 0,0 0 0,-1 0 0,1 0 0,0 0 1,0 0-1,-1 0 0,-1 1 0,-30 8 1202,28-6-1272,-1 1-1,1-1 0,-1 1 0,1 1 0,0-1 0,1 1 0,-1 0 0,1 0 0,0 0 0,0 0 0,1 1 0,-1-1 1,1 1-1,0 0 0,1 0 0,-1 0 0,1 1 0,1-1 0,-1 0 0,0 8 0,2-13-160,1 0 0,-1 0 0,1-1 0,-1 1 0,1 0 0,-1 0 0,1-1 0,0 1 0,-1 0 0,1-1 0,0 1 0,-1 0-1,1-1 1,0 1 0,0-1 0,0 0 0,-1 1 0,1-1 0,0 1 0,0-1 0,0 0 0,0 0 0,0 0 0,0 1 0,0-1 0,0 0 0,-1 0 0,1 0 0,0-1 0,0 1-1,0 0 1,0 0 0,1-1 0,35-5 253,-28 2-294,-1 0 1,1-1 0,-1 0 0,0 0 0,0-1 0,-1 0 0,12-11 0,-15 12-47,1 0 0,0 0 0,-1 0 0,0-1 1,-1 1-1,1-1 0,-1 0 0,0 0 0,0 0 1,-1 0-1,4-12 0,-6 17-132,-10 29-331,8-23 592,0 0 0,0 0 0,1 1 0,-1-1 0,1 0 0,0 0 1,1 1-1,-1-1 0,1 6 0,0-9-31,1-1-1,-1 1 1,0 0 0,1-1 0,0 1-1,-1-1 1,1 1 0,0-1 0,-1 1-1,1-1 1,0 0 0,0 0 0,0 1-1,0-1 1,0 0 0,1 0 0,-1 0-1,0 0 1,1 0 0,-1 0 0,0 0-1,1 0 1,-1-1 0,1 1 0,-1-1-1,1 1 1,-1-1 0,1 1 0,0-1-1,-1 0 1,1 0 0,-1 0 0,3 0-1,9 0 29,0 0 0,0-1 0,0 0 0,0-1 0,0-1 0,0 0-1,-1-1 1,1 0 0,-1-1 0,0 0 0,0-1 0,-1 0 0,1-1 0,-2 0 0,1-1-1,13-12 1,-14 11-37,-1 0-1,0 0 0,-1-1 0,0 0 1,0 0-1,-1-1 0,-1 0 1,1-1-1,-2 1 0,0-1 0,0 0 1,-1 0-1,-1-1 0,0 1 1,0-1-1,1-24 0,-4 36-19,0 0 0,0 0-1,0 0 1,0 0 0,0 1-1,0-1 1,0 0 0,0 0-1,0 0 1,-1 0 0,1 1-1,0-1 1,0 0 0,-1 0-1,1 0 1,-1 1 0,1-1-1,0 0 1,-1 0 0,0 1-1,1-1 1,-1 1 0,1-1-1,-1 0 1,0 1 0,1-1-1,-1 1 1,0 0 0,0-1-1,0 0 1,-1 1-7,0 0-1,0 0 1,0 0-1,0 0 1,0 0-1,0 1 1,0-1 0,0 0-1,0 1 1,0 0-1,1-1 1,-4 3-1,-4 1 24,0 1-1,1 1 0,-1 0 0,-8 8 1,6-3 54,0 1 1,0 1 0,2 0-1,-1 0 1,2 1 0,-12 24-1,16-31-41,1 0-1,1-1 1,-1 1-1,1 1 1,0-1-1,1 0 1,-1 0-1,1 1 1,1-1-1,0 1 1,0-1-1,0 1 1,1-1-1,0 0 1,0 1-1,5 12 1,-3-15-154,0-1 1,0 1 0,0-1-1,1 0 1,0 0-1,-1-1 1,2 1-1,-1-1 1,0 1-1,1-1 1,-1-1-1,1 1 1,0-1-1,0 0 1,0 0-1,5 2 1,-4-2-305,-1-1 0,1 1 0,0-1 1,0 0-1,0 0 0,-1-1 1,1 1-1,0-1 0,0-1 1,0 1-1,0-1 0,0 0 0,-1 0 1,11-4-1,7-11-10780</inkml:trace>
</inkml:ink>
</file>

<file path=ppt/ink/ink2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5.308"/>
    </inkml:context>
    <inkml:brush xml:id="br0">
      <inkml:brushProperty name="width" value="0.025" units="cm"/>
      <inkml:brushProperty name="height" value="0.025" units="cm"/>
    </inkml:brush>
  </inkml:definitions>
  <inkml:trace contextRef="#ctx0" brushRef="#br0">15 194 15759,'37'-9'11331,"3"-11"-8410,35-31-1853,-75 51-933,8-5-6,0 0 0,-1-1 1,0 1-1,0-2 1,0 1-1,-1-1 1,0 0-1,0 0 1,-1 0-1,0-1 1,7-12-1,-12 19-129,0 1 0,0-1 0,0 0 0,0 0 0,0 0 0,0 1 0,0-1 0,0 0 0,0 0 0,0 0 0,0 1 0,0-1 0,-1 0 0,1 0 0,0 0 0,-1 1 0,1-1 0,0 0 0,-1 1 0,1-1 0,-1 0 0,1 1 0,-1-1 0,1 0 0,-1 1 0,0-1 0,1 1 0,-1-1 0,0 1 0,1 0 0,-1-1 0,0 1 0,1 0 0,-1-1 0,0 1 0,0 0 0,0 0 0,1-1 0,-1 1 0,0 0 0,0 0 0,0 0 0,1 0 0,-1 0 0,0 0 0,0 1 0,-1-1 0,-41 8 0,31-3 0,0 1 0,1 0 0,-1 1 0,1 0 0,1 1 0,0 0 0,0 1 0,1 0 0,-1 1 0,2 0 0,0 0 0,0 1 0,1-1 0,0 2 0,1-1 0,0 1 0,1 0 0,0 0 0,1 1 0,0-1 0,1 1 0,-2 26 0,4-37-1,2 1 0,-1-1 0,0 1 1,0-1-1,1 1 0,-1-1 0,1 1 0,0-1 0,0 1 0,0-1 0,0 0 1,0 0-1,0 1 0,1-1 0,-1 0 0,1 0 0,-1 0 0,1 0 0,2 2 1,1-1-16,-1-1-1,0 1 1,1-1 0,-1 0 0,1 0 0,-1 0 0,1 0 0,0-1 0,7 2 0,10-1-335,0 0 0,1-1 0,34-3 0,-46 1 38,38-5-4390,-1-7-3465</inkml:trace>
</inkml:ink>
</file>

<file path=ppt/ink/ink2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5.943"/>
    </inkml:context>
    <inkml:brush xml:id="br0">
      <inkml:brushProperty name="width" value="0.025" units="cm"/>
      <inkml:brushProperty name="height" value="0.025" units="cm"/>
    </inkml:brush>
  </inkml:definitions>
  <inkml:trace contextRef="#ctx0" brushRef="#br0">99 0 7591,'0'0'12940,"-49"67"-11658,31-30-802,3 7-256,4-2-128,6-2-32,5-5-128,0-8-1025,3-8-1057,4-10-448</inkml:trace>
</inkml:ink>
</file>

<file path=ppt/ink/ink2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6.317"/>
    </inkml:context>
    <inkml:brush xml:id="br0">
      <inkml:brushProperty name="width" value="0.025" units="cm"/>
      <inkml:brushProperty name="height" value="0.025" units="cm"/>
    </inkml:brush>
  </inkml:definitions>
  <inkml:trace contextRef="#ctx0" brushRef="#br0">1 34 9737,'0'0'11168,"9"-4"-9625,27-5-1005,2 2-1,-1 1 1,0 2 0,1 2-1,0 1 1,43 5-1,-72-3-542,-1 0 0,1 0 0,-1 1 0,0 0 0,0 1 0,0 0 0,0 0 0,0 1 0,-1 0 0,0 0-1,1 1 1,-1 0 0,6 6 0,-10-9 22,-1 1 0,1-1 0,-1 1 0,1 0 0,-1 0-1,0 0 1,0 0 0,0 1 0,-1-1 0,1 0 0,-1 1 0,0-1 0,0 1 0,0-1-1,0 1 1,-1 0 0,1-1 0,-1 1 0,0 0 0,0 0 0,0-1 0,-1 1-1,1 0 1,-1-1 0,0 1 0,0-1 0,0 1 0,-1-1 0,1 1 0,-1-1 0,0 0-1,-2 4 1,-3 3 252,0-1 1,-1-1-1,0 1 0,-1-1 0,1-1 1,-1 0-1,-1 0 0,0 0 0,1-2 0,-2 1 1,1-1-1,-1 0 0,0-1 0,-12 3 1,-4 0-364,0 0 1,-1-2-1,1-2 1,-50 2 0,82-12-4984,53-13-6550,-12 6 2450</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2.996"/>
    </inkml:context>
    <inkml:brush xml:id="br0">
      <inkml:brushProperty name="width" value="0.025" units="cm"/>
      <inkml:brushProperty name="height" value="0.025" units="cm"/>
    </inkml:brush>
  </inkml:definitions>
  <inkml:trace contextRef="#ctx0" brushRef="#br0">0 39 15599,'0'0'12524,"57"-3"-10955,-23 1-448,7 0-448,5-2-385,0-3-128,-3 1-128,-4 2-288,-9-1-897,-9 2-865,-11 0-1633</inkml:trace>
</inkml:ink>
</file>

<file path=ppt/ink/ink2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6.658"/>
    </inkml:context>
    <inkml:brush xml:id="br0">
      <inkml:brushProperty name="width" value="0.025" units="cm"/>
      <inkml:brushProperty name="height" value="0.025" units="cm"/>
    </inkml:brush>
  </inkml:definitions>
  <inkml:trace contextRef="#ctx0" brushRef="#br0">69 0 21813,'0'0'7911,"-49"59"-6982,37-34-320,4 0-257,8-3-256,0-5-64,5-5-576,10-5-898,3-6-960,0-1-769,0-2-1890,0-12-4228</inkml:trace>
</inkml:ink>
</file>

<file path=ppt/ink/ink2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7.282"/>
    </inkml:context>
    <inkml:brush xml:id="br0">
      <inkml:brushProperty name="width" value="0.025" units="cm"/>
      <inkml:brushProperty name="height" value="0.025" units="cm"/>
    </inkml:brush>
  </inkml:definitions>
  <inkml:trace contextRef="#ctx0" brushRef="#br0">127 46 14862,'0'0'10095,"-8"10"-9817,2-3-248,1 1 1,0 0-1,0 1 1,0-1-1,1 1 1,1 0-1,-1 0 1,1 0-1,1 0 1,0 1-1,0-1 1,1 1-1,-1 14 1,2 36 33,1-14-478,-2 1 0,-3-1 1,-13 69-1,17-114 399,0 0 1,0 0 0,0 0-1,0 0 1,0 0-1,0 0 1,-1 0 0,1 0-1,0 0 1,-1 0 0,1 0-1,-1 0 1,1-1-1,-1 1 1,1 0 0,-1 0-1,0 0 1,1-1-1,-1 1 1,0 0 0,-1 0-1,-7-16 184,-3-47 518,11 55-644,0 1 10,-5-26 413,1-1 0,2 0-1,1-57 1,3 89-463,-1-1 1,1 1-1,-1 0 0,1-1 1,0 1-1,0 0 0,0-1 1,0 1-1,0 0 0,0 0 1,0 0-1,0 0 0,0 0 0,1 0 1,-1 0-1,0 0 0,1 0 1,-1 1-1,0-1 0,1 1 1,-1-1-1,1 1 0,-1-1 1,3 1-1,50-11-343,-25 6-508,-19 3 739,-1-2 0,1 1 0,-1-1 0,0-1 0,0 0 0,0 0 0,-1 0-1,1-1 1,-1-1 0,-1 1 0,1-1 0,7-10 0,-10 10 356,0-1 0,0 1 0,0-1 0,-1-1 0,0 1 0,-1 0 0,0-1 0,0 0 0,-1 0 0,0 0 0,0 0-1,-1 0 1,0-16 0,-17 53-337,2 3 208,-10 20 1114,-21 67 0,40-103-1061,1 0 0,1 0 0,0 0 0,1 1 0,0-1 0,2 1 0,0-1 0,0 1 0,4 21 0,-2-33-184,0 0-1,0 0 1,0-1 0,0 1 0,0-1 0,1 1 0,0-1 0,5 6 0,10 1-247,-17-10 261,-1 0 1,1-1 0,0 1-1,-1 0 1,1 0 0,-1 0-1,1 0 1,-1-1-1,1 1 1,-1 0 0,1-1-1,-1 1 1,1 0 0,-1-1-1,1 1 1,-1 0 0,0-1-1,1 1 1,-1-1-1,1 1 1,-1-1 0,0 1-1,0-1 1,1 1 0,-1-1-1,0 1 1,0-1-1,0 1 1,1-1 0,-1 0-1,0 0 1,4-16 55,-1 0-1,0 1 1,-1-1-1,-1 0 1,-1-1 0,0 1-1,-1 0 1,-1 0-1,-8-31 1,2 36 125,2 12 95,6 1-266,0 0 0,0 0 0,0 0 0,1-1 0,-1 1 0,0 0 0,0-1 0,1 1 0,-1 0 0,1 0 0,-1-1 0,0 1 0,1-1 0,-1 1 0,1 0 0,0-1 0,-1 1 0,1-1 0,-1 1 0,1-1 0,0 0 0,-1 1 0,1-1 0,0 0 0,0 1 0,-1-1 0,1 0 0,0 0 0,0 1 0,-1-1 0,1 0 0,1 0 0,39 6-1761,-30-5 291,-1-1 1,0 0-1,0-1 0,17-2 1,-19-1-8013</inkml:trace>
</inkml:ink>
</file>

<file path=ppt/ink/ink2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8.224"/>
    </inkml:context>
    <inkml:brush xml:id="br0">
      <inkml:brushProperty name="width" value="0.025" units="cm"/>
      <inkml:brushProperty name="height" value="0.025" units="cm"/>
    </inkml:brush>
  </inkml:definitions>
  <inkml:trace contextRef="#ctx0" brushRef="#br0">1 183 13421,'10'3'8140,"31"-9"-5038,-33 2-2646,0-1-1,0 0 1,-1 0-1,0 0 0,0-1 1,0-1-1,10-11 1,-15 15-302,1 0 1,-1 0-1,0 0 0,0 0 1,0 0-1,0 0 1,0 0-1,-1 0 1,1-1-1,-1 1 1,0-1-1,0 1 1,0-1-1,-1 1 1,1-1-1,-1 0 1,0 1-1,0-1 1,0 0-1,-1 1 1,1-1-1,-2-5 0,2 9-154,-1-1 0,1 0 0,-1 1 0,1-1 0,-1 1 0,1-1 0,-1 0-1,0 1 1,1-1 0,-1 1 0,0 0 0,1-1 0,-1 1 0,0-1-1,0 1 1,1 0 0,-1 0 0,0-1 0,0 1 0,1 0 0,-1 0 0,0 0-1,0 0 1,0 0 0,1 0 0,-1 0 0,0 0 0,0 0 0,0 0-1,1 1 1,-1-1 0,0 0 0,0 0 0,1 1 0,-1-1 0,0 1 0,1-1-1,-2 1 1,-25 19-197,22-14 187,1-1 0,0 0 0,1 1 0,-1 0 0,1 0 0,0 0 0,1 0 0,-1 0 0,1 0 0,1 1 0,-1-1 0,1 1 0,0 0-1,0-1 1,1 14 0,1-19 11,-1 1 0,1-1-1,0 0 1,0 0 0,0 1-1,0-1 1,0 0 0,0 0-1,0 0 1,1 0 0,-1-1-1,0 1 1,0 0-1,1 0 1,-1-1 0,0 1-1,1-1 1,-1 1 0,1-1-1,-1 1 1,1-1 0,-1 0-1,1 0 1,-1 0 0,1 0-1,1 0 1,49-1 103,-44 0-81,87-14 108,-70 9-176,0 2-1,46-3 0,-67 13 604,-4-13 16,-2-144-574,4 151 0,1 1 0,0-1 0,-1 1 0,0 0 0,1 0 0,-1 0 0,1 0 0,-1 0 0,0 0 0,0 1 0,4 2 0,-5-3 0,56 32-4091,-50-30 2556,1 0 1,-1 0-1,1-1 0,0 0 0,0 0 0,11 0 0,16-1-15756</inkml:trace>
</inkml:ink>
</file>

<file path=ppt/ink/ink2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9.150"/>
    </inkml:context>
    <inkml:brush xml:id="br0">
      <inkml:brushProperty name="width" value="0.025" units="cm"/>
      <inkml:brushProperty name="height" value="0.025" units="cm"/>
    </inkml:brush>
  </inkml:definitions>
  <inkml:trace contextRef="#ctx0" brushRef="#br0">0 137 15567,'4'27'7264,"8"-12"-4247,-8-14-2817,-1 0-1,1 0 0,-1 0 1,1 0-1,0 0 0,-1-1 1,1 0-1,0 0 0,-1 0 0,1 0 1,6-1-1,-1-1-18,-1 0-1,0 0 1,0-1-1,-1 0 1,1 0 0,0-1-1,-1 0 1,0 0-1,0 0 1,0-1 0,0-1-1,7-7 1,-9 9-155,-1 0 1,1-1-1,-1 0 1,0 0-1,0 0 0,0 0 1,-1-1-1,0 0 1,0 1-1,0-1 1,-1 0-1,0 0 1,0-1-1,-1 1 0,1 0 1,-1-10-1,0 15-26,-1 0-1,0 0 0,0 0 0,0 0 0,-1 0 0,1 0 1,0 0-1,0 0 0,0 0 0,-1 0 0,1 0 1,-1 0-1,1 0 0,0 0 0,-1 1 0,0-1 0,1 0 1,-1 0-1,1 0 0,-1 1 0,0-1 0,0 0 1,1 1-1,-1-1 0,0 0 0,0 1 0,0-1 0,-1 0 1,-1 1-15,1 0 0,0-1 0,-1 1 0,1 0 1,-1 0-1,1 0 0,0 1 0,-1-1 0,1 1 1,0-1-1,-1 1 0,-1 1 0,-4 1-9,0 0 0,1 1 0,-1 0 0,1 1 0,0-1 0,-8 8 0,3-1 100,0 1 0,0 1 0,1-1 0,1 2 0,0 0 0,1 0 1,-15 29-1,24-42-66,0 0 0,0 0 0,0 0 0,0 0 1,-1 0-1,1 0 0,0 0 0,1 0 0,-1 0 1,0 0-1,0 0 0,0 0 0,0 0 0,1 0 1,-1 0-1,1 0 0,-1-1 0,0 1 0,1 0 1,-1 0-1,1 0 0,0 0 0,-1-1 0,1 1 1,0 0-1,-1-1 0,1 1 0,0 0 1,0-1-1,0 1 0,-1-1 0,1 0 0,0 1 1,0-1-1,0 1 0,0-1 0,0 0 0,0 0 1,0 0-1,1 1 0,54 5-1784,-33-4-1525,-4 0-1800,-3 0-2220</inkml:trace>
</inkml:ink>
</file>

<file path=ppt/ink/ink2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10.749"/>
    </inkml:context>
    <inkml:brush xml:id="br0">
      <inkml:brushProperty name="width" value="0.025" units="cm"/>
      <inkml:brushProperty name="height" value="0.025" units="cm"/>
    </inkml:brush>
  </inkml:definitions>
  <inkml:trace contextRef="#ctx0" brushRef="#br0">0 69 10378,'1'7'13188,"1"4"-9978,3 11-2796,-5-21-375,1 0 0,-1 1 0,1-1 0,-1 0 0,1 0 0,-1 1 0,1-1 0,0 0 0,-1 0-1,1 0 1,0 0 0,0 0 0,0 0 0,0 0 0,0 0 0,0 0 0,0 0 0,0-1 0,0 1-1,1 0 1,-1-1 0,1 1 0,4 0-1,0 0 0,1-1 0,-1 0 0,0 0 0,0 0 0,0-1-1,0 0 1,0 0 0,0 0 0,-1-1 0,1 0 0,0 0 0,6-4 0,6-4 196,-1-1-1,26-22 1,-28 21-119,1 0-1,28-16 0,-38 80 665,-4-51-729,1-1 0,-1 1-1,0-1 1,1 0 0,-1 1-1,1-1 1,-1 0 0,1-1-1,-1 1 1,0 0 0,1-1-1,-1 1 1,0-1 0,1 0-1,-1 0 1,3-1 0,41-23 1120,-24 11-857,-17 12-317,0-1 0,0 1 0,0 0 0,0 0 0,0 0 0,1 1 0,10-2 0,-15 4 3,0-1 0,0 0 0,1 1 0,-1-1 1,0 1-1,0-1 0,0 1 0,1 0 0,-1-1 0,0 1 0,0 0 0,0 0 0,0 0 1,0 0-1,-1 0 0,1 0 0,0 0 0,0 0 0,-1 0 0,1 0 0,0 0 0,-1 0 0,1 1 1,-1-1-1,0 0 0,1 0 0,-1 1 0,0-1 0,0 0 0,0 1 0,0-1 0,0 0 1,0 1-1,0-1 0,-1 3 0,0 18 17,0-18-12,1 1 1,-1-1 0,1 1 0,0-1 0,0 1 0,1-1-1,-1 1 1,1-1 0,1 6 0,-1-10-3,0 0 0,-1 0 0,1 1 0,0-1 0,0 0 0,-1 0 0,1 0 0,0 0 0,0 0 0,-1 0 0,1 0 0,0 0 0,0 0 0,-1 0 0,1 0 0,0 0 0,0 0 0,-1-1 0,1 1 0,0 0 0,-1-1 1,1 1-1,0 0 0,-1-1 0,1 1 0,-1-1 0,1 1 0,0-1 0,-1 1 0,1-2 0,19-15-316,9-14-2930,-2-2-4231,-9 6-1126</inkml:trace>
</inkml:ink>
</file>

<file path=ppt/ink/ink2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11.264"/>
    </inkml:context>
    <inkml:brush xml:id="br0">
      <inkml:brushProperty name="width" value="0.025" units="cm"/>
      <inkml:brushProperty name="height" value="0.025" units="cm"/>
    </inkml:brush>
  </inkml:definitions>
  <inkml:trace contextRef="#ctx0" brushRef="#br0">92 1 19442,'0'0'10554,"-7"11"-10340,-5 12-90,1 1 1,1 1 0,1-1-1,1 2 1,-9 47-1,10-27-14,-3 81-1,10-127-101,0 1-1,0 0 0,0-1 1,0 1-1,0-1 0,0 1 1,0-1-1,0 1 0,0-1 1,0 1-1,0 0 0,0-1 1,0 1-1,0-1 0,0 1 1,1-1-1,-1 1 0,0-1 1,0 1-1,1-1 0,-1 1 1,0-1-1,1 1 0,-1-1 1,0 0-1,1 1 0,-1-1 1,1 1-1,-1-1 0,1 0 1,-1 0-1,1 1 0,-1-1 1,1 0-1,-1 0 0,1 1 1,-1-1-1,1 0 0,-1 0 1,1 0-1,-1 0 0,1 0 1,0 0-1,-1 0 0,1 0 1,-1 0-1,1 0 0,-1 0 1,1 0-1,-1 0 0,1-1 1,-1 1-1,1 0 0,-1 0 1,1 0-1,-1-1 0,1 1 1,-1 0-1,1-1 0,-1 1 1,1-1-1,-1 1 0,1-1 1,27-26 617,-22 17-580,0-2 0,-1 1 0,-1-1 0,0 1 0,0-1 0,-1 0 0,-1 0 1,0-1-1,0 1 0,-1-20 0,-3 30-45,-3 9 0,-2 11 0,7-16 0,-1 0 0,1 0 0,0 0 0,-1 0 0,1 0 0,0-1 0,0 1 0,0 0 0,1 0 0,-1 0 0,0 0 0,1 0 0,-1-1 0,1 1 0,0 0 0,-1 0 0,1-1 0,0 1 0,0 0 0,0-1 0,0 1 0,1-1 0,-1 1 0,0-1 0,0 0 0,2 2 0,2-2 0,-1 1 0,0-1 0,0 0 0,1 0 0,-1-1 0,0 0 0,1 1 0,-1-1 0,1-1 0,6 0 0,-4 0 0,0 0 0,0-1 0,0 1 0,0-2 0,0 1 0,0-1 0,-1 0 0,0 0 0,1-1 0,-1 0 0,6-4 0,0-3 0,0 1 0,0-2 0,18-22 0,-29 47 0,-7 11 0,5-23 0,-5 12 0,0 0 0,1 0 0,1 0 0,0 1 0,1 0 0,-3 26 0,6-39-65,0-1 1,-1 1-1,1 0 1,0-1-1,0 1 1,1 0-1,-1-1 0,0 1 1,0-1-1,0 1 1,0 0-1,0-1 1,1 1-1,-1-1 1,0 1-1,1-1 0,-1 1 1,0 0-1,1-1 1,-1 1-1,1-1 1,-1 0-1,1 1 0,-1-1 1,1 1-1,-1-1 1,1 0-1,-1 1 1,1-1-1,-1 0 1,1 1-1,-1-1 0,1 0 1,0 0-1,-1 0 1,1 0-1,0 0 1,-1 0-1,1 0 0,-1 0 1,1 0-1,0 0 1,-1 0-1,1 0 1,0 0-1,-1 0 0,1 0 1,-1-1-1,1 1 1,0 0-1,-1 0 1,2-1-1,1-1-675,0 1 1,0-1-1,0 1 0,0-1 1,0 0-1,0 0 0,0-1 1,3-3-1,10-16-6670</inkml:trace>
</inkml:ink>
</file>

<file path=ppt/ink/ink2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11.620"/>
    </inkml:context>
    <inkml:brush xml:id="br0">
      <inkml:brushProperty name="width" value="0.025" units="cm"/>
      <inkml:brushProperty name="height" value="0.025" units="cm"/>
    </inkml:brush>
  </inkml:definitions>
  <inkml:trace contextRef="#ctx0" brushRef="#br0">49 0 14734,'0'0'8392,"-47"69"-7976,45-45-256,2 2-608,3-2-2403,12-4-2882,3-5-6214</inkml:trace>
</inkml:ink>
</file>

<file path=ppt/ink/ink2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11.963"/>
    </inkml:context>
    <inkml:brush xml:id="br0">
      <inkml:brushProperty name="width" value="0.025" units="cm"/>
      <inkml:brushProperty name="height" value="0.025" units="cm"/>
    </inkml:brush>
  </inkml:definitions>
  <inkml:trace contextRef="#ctx0" brushRef="#br0">75 338 19891,'0'0'9716,"-9"4"-9545,5-3-165,0 0-1,1 0 0,0 0-1,0 0 1,0 0 0,0 0 0,0 0 0,0 1 0,1 0 0,-1-1 0,0 1 0,1 0 0,-1 0 0,1 1 0,0-1 0,0 0 0,0 1-1,0-1 1,0 1 0,0 0 0,1 0 0,-1 0 0,1-1 0,0 1 0,0 0 0,0 1 0,0-1 0,0 5 0,1-7 5,1-1 0,0 1-1,-1 0 1,1-1 0,0 1 0,-1 0 0,1-1 0,0 1 0,0-1 0,0 0 0,0 1 0,-1-1 0,1 1 0,0-1 0,0 0 0,0 0 0,0 0 0,0 1 0,0-1 0,0 0-1,0 0 1,0 0 0,0-1 0,0 1 0,0 0 0,0 0 0,0 0 0,-1-1 0,3 0 0,31-7 135,-34 7-152,1 1 0,0-1 1,-1 0-1,1 1 0,0-1 1,-1 1-1,1 0 0,0-1 1,0 1-1,0-1 0,-1 1 1,1 0-1,0 0 0,0-1 1,0 1-1,0 0 0,0 0 1,-1 0-1,1 0 0,0 0 1,0 0-1,0 0 1,0 0-1,1 1 0,-9 16-17,-6 10 173,13-27-142,0 1 1,0-1 0,0 1-1,0-1 1,0 1-1,0-1 1,0 1-1,0 0 1,0-1-1,0 1 1,0-1-1,0 1 1,1-1-1,-1 1 1,0-1-1,0 0 1,0 1-1,1-1 1,-1 1-1,0-1 1,1 1-1,-1-1 1,0 0 0,1 1-1,-1-1 1,0 0-1,1 1 1,-1-1-1,1 0 1,-1 1-1,1-1 1,-1 0-1,0 0 1,1 0-1,-1 1 1,1-1-1,-1 0 1,1 0-1,-1 0 1,1 0-1,0 0 1,-1 0-1,1 0 1,-1 0-1,1 0 1,7-1 61,1 1 0,-1-1-1,0-1 1,0 0 0,0 0 0,0 0 0,-1-1 0,1 0-1,-1-1 1,1 1 0,-1-2 0,0 1 0,-1-1-1,1 0 1,9-9 0,2-3 180,0-1 1,-1-1-1,26-38 0,-31 37-249,0 0 0,-1-1 0,-1 0 0,0-1 0,-2 0 0,-1 0 0,-1-1 0,0 1 0,-2-2 0,3-40 0,-8 63 0,1 1 0,0-1 0,0 1 0,0-1 0,0 1 0,-1-1 0,1 1 0,0-1 0,0 1 0,-1-1 0,1 1 0,0 0 0,-1-1 0,1 1 0,-1-1 0,1 1 0,0 0 0,-1-1 0,1 1 0,-1 0 0,1 0 0,-1-1 0,1 1 0,-1 0 0,1 0 0,-1 0 0,1 0 0,-1-1 0,1 1 0,-1 0 0,1 0 0,-1 0 0,1 0 0,-1 0 0,0 1 0,1-1 0,-1 0 0,1 0 0,-1 0 0,1 0 0,-1 0 0,1 1 0,-1-1 0,1 0 0,-1 0 0,1 1 0,0-1 0,-1 0 0,1 1 0,-1-1 0,1 1 0,-28 16 0,14-3 0,0 0 0,1 0 0,1 1 0,0 1 0,1 0 0,-16 33 0,21-39 0,2 1 0,-1 0 0,1 0 0,1 1 0,0-1 0,0 1 0,1 0 0,1-1 0,0 1 0,0 0 0,1 0 0,3 18 0,-2-26 8,0 0 0,1 0 0,0-1 1,-1 1-1,1 0 0,1-1 0,-1 1 0,0-1 0,1 0 0,0 0 0,0 0 1,0 0-1,0 0 0,0 0 0,0-1 0,1 0 0,-1 1 0,1-1 0,0-1 1,0 1-1,5 1 0,2 1-136,1 0 0,-1-1 1,1-1-1,0 0 0,0-1 0,14 0 1,-14-2-4192,-2-7-3683</inkml:trace>
</inkml:ink>
</file>

<file path=ppt/ink/ink2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29.429"/>
    </inkml:context>
    <inkml:brush xml:id="br0">
      <inkml:brushProperty name="width" value="0.025" units="cm"/>
      <inkml:brushProperty name="height" value="0.025" units="cm"/>
    </inkml:brush>
  </inkml:definitions>
  <inkml:trace contextRef="#ctx0" brushRef="#br0">235 308 9769,'7'-12'3022,"15"-24"481,27-60 1,-41 79-2313,-1 0 1,-1 0-1,0-1 1,-2 0-1,0-1 1,3-36 0,-7 55-1161,0 0 1,0 0 0,-1 0 0,1-1 0,0 1-1,0 0 1,0 0 0,-1 0 0,1 0 0,0 0-1,0-1 1,-1 1 0,1 0 0,0 0 0,0 0 0,-1 0-1,1 0 1,0 0 0,-1 0 0,1 0 0,0 0-1,0 0 1,-1 0 0,1 0 0,0 0 0,0 0-1,-1 0 1,1 0 0,0 0 0,0 0 0,-1 1-1,1-1 1,0 0 0,0 0 0,-1 0 0,1 0-1,0 1 1,0-1 0,0 0 0,-1 0 0,1 0-1,0 1 1,0-1 0,0 0 0,0 0 0,-1 1-1,1-1 1,0 0 0,0 0 0,0 1 0,0-1 0,0 0-1,-14 15-88,-1 10 140,0 1-1,1 1 1,2 0 0,1 1-1,1 0 1,1 1 0,2 0-1,-5 33 1,3 12 132,3 0-1,4 82 1,8-72-102,-5-77-161,1 0 1,-1 0 0,1 0 0,1 0 0,-1 0 0,1 0 0,0 0 0,1-1 0,5 8 0,-8-13-332,-2-4 175,0 0 1,0 1-1,0-1 0,0 0 0,0 1 0,0-1 1,-1 0-1,0 1 0,1 0 0,-1-1 1,-3-2-1,-2-5-773,-31-43-2984,-50-72-763,3-1 5540,84 125-682,0 1 0,1-1 0,-1 0 0,0 0 0,1 0 0,-1 0 0,1 0 0,0 0 0,-1 0 0,1 0 0,0 0 0,-1 0-1,1 0 1,0 0 0,0 0 0,0 0 0,0 0 0,0 0 0,0 0 0,0 0 0,0 0 0,1-1 0,-1 1-81,1 0 0,0 1 0,-1-1 0,1 0 0,0 1 0,0-1 0,0 1 0,-1-1 0,1 1-1,0-1 1,0 1 0,0 0 0,0-1 0,0 1 0,0 0 0,0 0 0,0 0 0,0 0 0,1 0 0,60 7-246,-46-4 464,118 11-816,-117-14-642,0 0-1,0-1 1,-1-1 0,1 0-1,0-1 1,16-5-1,16-13-7246</inkml:trace>
</inkml:ink>
</file>

<file path=ppt/ink/ink2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29.774"/>
    </inkml:context>
    <inkml:brush xml:id="br0">
      <inkml:brushProperty name="width" value="0.025" units="cm"/>
      <inkml:brushProperty name="height" value="0.025" units="cm"/>
    </inkml:brush>
  </inkml:definitions>
  <inkml:trace contextRef="#ctx0" brushRef="#br0">214 0 11435,'0'0'7260,"-9"5"-5808,-5 4-917,1 1 1,0 1-1,0 0 1,1 1-1,1 0 0,0 1 1,1 0-1,0 1 1,1 0-1,-13 26 0,11-19-186,1 2-1,0 0 0,2 0 0,1 0 0,0 1 1,2 0-1,-3 28 0,8-49-368,0 0-1,0 0 1,0 0 0,0 0 0,0 1-1,1-1 1,0 0 0,-1 0 0,1 0-1,0 0 1,0 0 0,1 0-1,-1-1 1,1 1 0,-1 0 0,1-1-1,0 1 1,0-1 0,0 1 0,0-1-1,0 0 1,1 0 0,-1 0 0,1 0-1,-1 0 1,1-1 0,0 1 0,0-1-1,0 0 1,0 1 0,0-1-1,0-1 1,0 1 0,0 0 0,0-1-1,3 1 1,5 0-845,0-1 0,-1 1 0,1-2 0,0 1 0,0-2-1,-1 1 1,1-2 0,0 1 0,15-7 0,17-11-5007</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3.370"/>
    </inkml:context>
    <inkml:brush xml:id="br0">
      <inkml:brushProperty name="width" value="0.025" units="cm"/>
      <inkml:brushProperty name="height" value="0.025" units="cm"/>
    </inkml:brush>
  </inkml:definitions>
  <inkml:trace contextRef="#ctx0" brushRef="#br0">76 1 12908,'0'0'18001,"58"36"-17328,-24-36-385,6-2-256,-4-2 0,-6 4-897,-6 0-1665,-9 0-1698,-10 2-1217,-5 4-3524</inkml:trace>
  <inkml:trace contextRef="#ctx0" brushRef="#br0" timeOffset="1">0 193 16560,'0'0'13420,"63"6"-12747,-20-17-449,5 0-128,1 0-224,-6 0-1441,-2-1-2627,-7 0-1474,-6-3-992,-7 0-4549</inkml:trace>
</inkml:ink>
</file>

<file path=ppt/ink/ink2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0.129"/>
    </inkml:context>
    <inkml:brush xml:id="br0">
      <inkml:brushProperty name="width" value="0.025" units="cm"/>
      <inkml:brushProperty name="height" value="0.025" units="cm"/>
    </inkml:brush>
  </inkml:definitions>
  <inkml:trace contextRef="#ctx0" brushRef="#br0">197 0 10602,'0'0'7912,"-48"63"-6567,34-41-64,4 2-288,1 2-288,-2 0-225,1-1-224,1 1-31,4-4-97,-1-1-64,2-7 0,2-5-801,2-18-12331</inkml:trace>
  <inkml:trace contextRef="#ctx0" brushRef="#br0" timeOffset="1">1 52 10378,'0'0'11723,"38"55"-11115,-8-40-415,0-1-65,3-2-481,-1-3-1312,-4-6-1282,-4-3-1986,-7 0-3170</inkml:trace>
</inkml:ink>
</file>

<file path=ppt/ink/ink2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0.515"/>
    </inkml:context>
    <inkml:brush xml:id="br0">
      <inkml:brushProperty name="width" value="0.025" units="cm"/>
      <inkml:brushProperty name="height" value="0.025" units="cm"/>
    </inkml:brush>
  </inkml:definitions>
  <inkml:trace contextRef="#ctx0" brushRef="#br0">191 1 12812,'0'0'1767,"-2"10"134,-4 45 706,2 0 1,3 64-1,1-75-2406,-1-33-163,0-1-1,0 0 0,-1 0 1,0-1-1,-1 1 0,0 0 1,-1-1-1,0 0 1,0 0-1,-1 0 0,-1 0 1,1-1-1,-1 1 0,0-2 1,-1 1-1,-10 9 1,9-10-514,-1 0 1,0 0 0,0 0 0,-19 9 0,6-9-4591,6-6-4976</inkml:trace>
  <inkml:trace contextRef="#ctx0" brushRef="#br0" timeOffset="1">437 229 13773,'0'0'12140,"69"11"-11628,-30-11-416,4 2-256,1-1-993,0 2 608,-10 3-1312,-8 0-1763,-14 2-512,-12-1-2338</inkml:trace>
</inkml:ink>
</file>

<file path=ppt/ink/ink2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0.841"/>
    </inkml:context>
    <inkml:brush xml:id="br0">
      <inkml:brushProperty name="width" value="0.025" units="cm"/>
      <inkml:brushProperty name="height" value="0.025" units="cm"/>
    </inkml:brush>
  </inkml:definitions>
  <inkml:trace contextRef="#ctx0" brushRef="#br0">1 42 14830,'0'0'5894,"60"11"-4421,-17-11-352,6 0-640,7-4-385,0-5-257,2 0-1664,-6-4-2115,-5-5-4324</inkml:trace>
</inkml:ink>
</file>

<file path=ppt/ink/ink2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1.198"/>
    </inkml:context>
    <inkml:brush xml:id="br0">
      <inkml:brushProperty name="width" value="0.025" units="cm"/>
      <inkml:brushProperty name="height" value="0.025" units="cm"/>
    </inkml:brush>
  </inkml:definitions>
  <inkml:trace contextRef="#ctx0" brushRef="#br0">61 0 9001,'0'0'5039,"-7"9"-2023,0 2-2235,0 0 0,1 1 0,0-1 0,0 1-1,2 1 1,-7 21 0,10-30-647,0 0-1,-1 0 1,2 0 0,-1 0-1,0 1 1,1-1 0,0 0-1,0 1 1,0-1 0,0 0-1,1 1 1,0-1 0,0 0-1,0 0 1,0 0 0,1 0-1,-1 0 1,1 0 0,0 0-1,0 0 1,1-1 0,-1 1-1,1-1 1,0 1 0,0-1-1,0 0 1,0 0 0,4 2-1,0-1-162,1 0 0,0-1 0,-1 0-1,1-1 1,1 0 0,-1 0 0,0-1-1,0 0 1,1 0 0,-1-1 0,12-1-1,-5 0-46,-1 0 1,1-2-1,-1 0 0,0 0 0,22-10 0,-36 13 85,0 0 0,1-1 0,-1 1-1,0 0 1,1-1 0,-1 1 0,1 0 0,-1 0-1,0-1 1,1 1 0,-1 0 0,1 0 0,-1 0-1,1-1 1,-1 1 0,1 0 0,-1 0 0,0 0-1,1 0 1,-1 0 0,1 0 0,-1 0-1,1 0 1,-1 0 0,1 0 0,-1 1 0,1-1-1,-1 0 1,1 0 0,-1 0 0,0 0 0,1 1-1,-1-1 1,1 0 0,-1 0 0,0 1 0,1-1-1,-1 0 1,0 1 0,1-1 0,-1 0 0,0 1-1,1-1 1,-1 1 0,0-1 0,0 0 0,0 1-1,1-1 1,-1 1 0,0-1 0,0 1 0,0-1-1,0 1 1,0-1 0,0 1 0,0-1 0,0 1-1,-10 36 938,2-7-448,9-29-459,0 0-1,1-1 1,-1 1 0,0 0-1,0-1 1,0 1-1,1-1 1,-1 1 0,0-1-1,1 0 1,-1 1-1,0-1 1,1 0 0,-1 0-1,1 0 1,-1 0 0,0 0-1,1 0 1,1-1-1,33-2 338,28-13-722,-50 11-3,0 2 0,0-1 0,0 2 0,1-1 0,23 1 0,-38 2 345,1 1-1,-1-1 0,1 0 1,-1 1-1,1-1 1,-1 0-1,1 1 0,-1-1 1,1 1-1,-1-1 1,0 0-1,1 1 0,-1-1 1,0 1-1,1 0 0,-1-1 1,0 1-1,0-1 1,1 1-1,-1-1 0,0 1 1,0-1-1,0 1 1,0 0-1,0-1 0,0 1 1,0 0-1,0-1 1,0 1-1,0-1 0,0 1 1,0-1-1,0 1 1,-1 0-1,1-1 0,0 1 1,0-1-1,-1 1 0,1 0 1,-11 25 183,8-20-548,-21 42 1393,24-47-1096,0 0-1,0 0 0,0 0 1,-1-1-1,1 1 0,0 0 1,0 0-1,0 0 0,0-1 1,0 1-1,1 0 0,-1 0 1,0-1-1,0 1 0,0 0 1,1 0-1,-1-1 0,0 1 1,1 0-1,-1 0 0,1-1 1,0 2-1,0-2-268,0 1 0,0-1 0,0 1 0,0-1 0,1 1 0,-1-1 0,0 0 0,1 1 0,-1-1 0,0 0 0,0 0 0,1 0 0,-1 0 0,0 0 0,1 0 0,-1-1 0,0 1 0,3-1 0,18-6-8035</inkml:trace>
</inkml:ink>
</file>

<file path=ppt/ink/ink2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1.541"/>
    </inkml:context>
    <inkml:brush xml:id="br0">
      <inkml:brushProperty name="width" value="0.025" units="cm"/>
      <inkml:brushProperty name="height" value="0.025" units="cm"/>
    </inkml:brush>
  </inkml:definitions>
  <inkml:trace contextRef="#ctx0" brushRef="#br0">226 0 17136,'0'0'8328,"-5"61"-6855,-8-32-448,0 4-320,-2-1-160,2 2-97,-1-2-192,5-4-96,-1-5-63,6-1-33,0-8-225,2-5-1312,-5-18-11820</inkml:trace>
  <inkml:trace contextRef="#ctx0" brushRef="#br0" timeOffset="1">1 104 4324,'0'0'23446,"60"38"-22165,-25-21-928,5 2-289,2 0-160,1-2-1762,-6-2-3011,0-8-3458</inkml:trace>
</inkml:ink>
</file>

<file path=ppt/ink/ink2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2.336"/>
    </inkml:context>
    <inkml:brush xml:id="br0">
      <inkml:brushProperty name="width" value="0.025" units="cm"/>
      <inkml:brushProperty name="height" value="0.025" units="cm"/>
    </inkml:brush>
  </inkml:definitions>
  <inkml:trace contextRef="#ctx0" brushRef="#br0">292 17 15310,'0'0'10987,"-10"-4"-10186,4 1-693,5 2-93,0 0-1,-1 0 1,1 0-1,-1 0 1,1 1-1,0-1 1,-1 0-1,0 1 1,1-1-1,-1 1 1,1 0-1,-1-1 1,1 1-1,-1 0 1,0 0-1,1 0 1,-1 0-1,0 0 1,1 0-1,-1 0 1,1 1-1,-1-1 1,1 1-1,-1-1 1,0 1-1,1 0 1,0-1-1,-1 1 1,1 0-1,-1 0 1,1 0-1,0 0 1,0 0-1,0 0 1,-1 0-1,1 1 1,0-1-1,0 0 1,-1 3-1,-12 27 204,2 0-1,1 1 1,1 1-1,2 0 0,1 0 1,2 0-1,1 1 1,2-1-1,1 1 0,5 52 1,13-25 66,-16-57-41,-5-12-57,-9-16-130,-20-39-812,13 23 211,-2 0-1,-51-69 1,73 108 593,13 4-363,17 6 218,0-1-1,59 7 1,-75-14-838,-1-1 0,0 0 1,25-4-1,-30 3-246,-1-1 0,0 0 0,1 0 0,-1-1 0,0 0 0,0 0 0,11-7 0,11-12-8920</inkml:trace>
</inkml:ink>
</file>

<file path=ppt/ink/ink2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2.674"/>
    </inkml:context>
    <inkml:brush xml:id="br0">
      <inkml:brushProperty name="width" value="0.025" units="cm"/>
      <inkml:brushProperty name="height" value="0.025" units="cm"/>
    </inkml:brush>
  </inkml:definitions>
  <inkml:trace contextRef="#ctx0" brushRef="#br0">43 0 14382,'0'0'6854,"-10"53"-5413,4-24-223,-3 6-129,1 0-321,1 0 33,4 0-481,3-4-256,0-9-960,15-5-2179,2-10-1922,4-7-8872</inkml:trace>
</inkml:ink>
</file>

<file path=ppt/ink/ink2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3.030"/>
    </inkml:context>
    <inkml:brush xml:id="br0">
      <inkml:brushProperty name="width" value="0.025" units="cm"/>
      <inkml:brushProperty name="height" value="0.025" units="cm"/>
    </inkml:brush>
  </inkml:definitions>
  <inkml:trace contextRef="#ctx0" brushRef="#br0">238 1 8584,'0'0'14755,"-9"6"-14253,-14 11 133,0 1-1,2 1 0,-36 39 0,43-42-361,1 1 0,1 0 0,0 0 0,1 1-1,1 1 1,-12 30 0,20-44-241,0 1-1,0 0 1,1-1 0,0 1-1,0 0 1,0 0 0,1 0-1,0 0 1,0 0 0,0 0-1,1 0 1,0-1 0,0 1-1,0 0 1,3 7-1,-1-9-140,-1-1-1,0 1 0,1-1 0,-1 0 1,1 0-1,0 0 0,0 0 0,1 0 1,-1 0-1,0-1 0,1 0 0,-1 0 1,1 0-1,0 0 0,0 0 0,0-1 1,0 0-1,0 1 0,0-1 0,0-1 1,0 1-1,5-1 0,75 2-9002,-40-8-807</inkml:trace>
</inkml:ink>
</file>

<file path=ppt/ink/ink2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3.384"/>
    </inkml:context>
    <inkml:brush xml:id="br0">
      <inkml:brushProperty name="width" value="0.025" units="cm"/>
      <inkml:brushProperty name="height" value="0.025" units="cm"/>
    </inkml:brush>
  </inkml:definitions>
  <inkml:trace contextRef="#ctx0" brushRef="#br0">258 0 4068,'0'0'16207,"-61"72"-14189,43-46-192,-5 2-97,1-1-383,0-1-513,3-3-545,2-2-160,4-5-32,1-4-64,6-4-1185,-2-6-1794</inkml:trace>
  <inkml:trace contextRef="#ctx0" brushRef="#br0" timeOffset="1">0 93 12908,'0'0'9321,"53"27"-8232,-30-13-608,5-1-353,3 1-96,4-2-1185,-4-4-961,1-3-1410,-2-5-2081,-4 0-3235</inkml:trace>
</inkml:ink>
</file>

<file path=ppt/ink/ink2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3.711"/>
    </inkml:context>
    <inkml:brush xml:id="br0">
      <inkml:brushProperty name="width" value="0.025" units="cm"/>
      <inkml:brushProperty name="height" value="0.025" units="cm"/>
    </inkml:brush>
  </inkml:definitions>
  <inkml:trace contextRef="#ctx0" brushRef="#br0">77 0 4837,'0'0'13372,"0"10"-11749,0 2-1136,0-1 0,2 1 0,-1-1 0,2 0-1,-1 1 1,1-1 0,1 0 0,0-1 0,11 21 0,-9-20-360,0-1 0,-1 1 0,0 1 0,-1-1 1,0 1-1,-1-1 0,0 1 0,-1 0 0,1 19 0,-3-23-143,0-1-1,-1 1 0,0-1 0,-1 1 1,0-1-1,0 0 0,0 0 1,-1 0-1,0 0 0,-1 0 1,1 0-1,-1-1 0,0 0 0,-1 0 1,0 0-1,-8 8 0,-32 25-1907,9-25-5392,20-13-4039</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3.728"/>
    </inkml:context>
    <inkml:brush xml:id="br0">
      <inkml:brushProperty name="width" value="0.025" units="cm"/>
      <inkml:brushProperty name="height" value="0.025" units="cm"/>
    </inkml:brush>
  </inkml:definitions>
  <inkml:trace contextRef="#ctx0" brushRef="#br0">54 0 10602,'0'0'14899,"-8"12"-13158,-26 36-401,33-46-1239,-1 0 1,1 0-1,0 1 1,0-1-1,0 0 1,0 1-1,0-1 1,0 1-1,0-1 0,1 1 1,0-1-1,-1 1 1,1-1-1,0 1 1,0 0-1,0-1 1,0 1-1,1-1 1,-1 1-1,2 2 1,-1-3-66,0 0 0,0 0 0,1-1 0,-1 1 0,1 0-1,-1-1 1,1 1 0,0-1 0,-1 0 0,1 0 0,0 1 0,0-1 0,0 0 0,0-1 0,0 1 0,0 0 0,0 0 0,4 0 0,-1 0-23,0 0 0,1-1 0,-1 1 0,0-1 0,1 0 0,-1 0 0,1-1 0,-1 0 0,0 0-1,1 0 1,-1 0 0,0-1 0,0 0 0,0 0 0,9-6 0,-9 4-15,0 0 0,-1 0 0,0-1 0,0 0 0,0 0 0,0 0 0,-1 0 0,0 0 0,0-1-1,0 0 1,-1 1 0,1-1 0,-1 0 0,-1 0 0,1 0 0,-1 0 0,0-9 0,-18 40 525,13-18-471,0-1 0,1 1 0,0 1 1,0-1-1,1 0 0,0 0 0,0 1 0,1-1 0,0 1 1,0 0-1,1-1 0,1 15 0,0-21-52,0 0 0,0 1 0,0-1 0,0 0 0,0 0 0,0 0 0,0 1 0,1-2 0,-1 1 0,0 0 0,1 0 0,-1 0 0,1 0 0,-1-1 0,1 1 0,-1-1 0,1 1 0,-1-1 0,1 0 0,-1 1 0,1-1 0,0 0 0,-1 0 0,1 0 0,-1 0 0,1-1 0,0 1 0,-1 0 0,4-2 0,49-11 0,-21-5-216,-26 13 137,0 1 0,1-1 0,-1 2 0,1-1-1,0 1 1,0 0 0,0 0 0,0 1 0,1 0 0,-1 1 0,0 0 0,10 0 0,-17 1 107,0 1 0,0-1 0,0 1-1,-1 0 1,1-1 0,0 1 0,0 0 0,-1-1 0,1 1-1,0 0 1,-1 0 0,1 0 0,-1-1 0,1 1 0,-1 0-1,0 0 1,1 0 0,-1 0 0,0 0 0,0 0-1,1 0 1,-1 0 0,0 0 0,0 0 0,0 2 0,0-2-10,0 0-1,-1-1 1,1 1 0,0 0 0,1 0 0,-1 0 0,0-1 0,0 1 0,0 0 0,0 0 0,1-1 0,-1 1 0,0 0 0,1 0 0,-1-1 0,0 1 0,1 0 0,-1-1 0,1 1-1,-1-1 1,1 1 0,-1 0 0,1-1 0,0 1 0,-1-1 0,1 0 0,0 1 0,0 0 0,0-5-18,0 1 0,0 0 0,0-1 0,-1 1 0,1-1 0,-1 1 0,0-1 0,0 1 0,-1-6 0,1 5 0,1-7 0,-1 0 0,-1 0 0,0 0 0,0 0 0,-1 0 0,-7-21 0,38 41-21,-14-3-736,1-1 1,0-1 0,22 4-1,51-1-9398,-36-6-25</inkml:trace>
</inkml:ink>
</file>

<file path=ppt/ink/ink2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4.082"/>
    </inkml:context>
    <inkml:brush xml:id="br0">
      <inkml:brushProperty name="width" value="0.025" units="cm"/>
      <inkml:brushProperty name="height" value="0.025" units="cm"/>
    </inkml:brush>
  </inkml:definitions>
  <inkml:trace contextRef="#ctx0" brushRef="#br0">28 1 14798,'0'0'11627,"70"-1"-10666,-41 8-385,7 2-447,-2 0-97,3-1-545,-4-1-192,-2 0-1601,-9-3-1954,-8-4-1281</inkml:trace>
  <inkml:trace contextRef="#ctx0" brushRef="#br0" timeOffset="1">0 106 10954,'0'0'12812,"54"26"-10537,-10-26-930,8 0-1025,4 0-224,-5-1-128,2-3-1313,-4 1-3011,-1 1-2755</inkml:trace>
</inkml:ink>
</file>

<file path=ppt/ink/ink2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19.554"/>
    </inkml:context>
    <inkml:brush xml:id="br0">
      <inkml:brushProperty name="width" value="0.025" units="cm"/>
      <inkml:brushProperty name="height" value="0.025" units="cm"/>
    </inkml:brush>
  </inkml:definitions>
  <inkml:trace contextRef="#ctx0" brushRef="#br0">1 358 14286,'0'0'8076,"14"-9"-6506,85-60-746,111-101 0,-84 64-705,-126 105-109,1 1 0,-1 0 0,0 0 0,0 0 0,0-1 0,0 1 0,0 0 0,1 0 1,-1 0-1,0 0 0,0 0 0,0-1 0,0 1 0,1 0 0,-1 0 0,0 0 0,0 0 0,1 0 0,-1 0 0,0 0 0,0 0 0,0 0 0,1 0 0,-1 0 0,0 0 1,0 0-1,1 0 0,-1 0 0,0 0 0,0 0 0,1 0 0,-1 0 0,0 0 0,0 0 0,0 0 0,1 0 0,-1 0 0,0 0 0,0 1 0,0-1 0,1 0 0,-1 0 0,0 0 1,0 0-1,0 0 0,0 1 0,0-1 0,1 0 0,0 17 346,-9 21 210,-13 25-72,9-29-292,1 0 1,1 0-1,2 1 0,1 0 1,-2 56-1,9-89-246,0 0 0,0-1 0,0 1 0,0-1 0,1 1 0,-1 0 0,0-1 0,1 1 0,0-1 0,-1 1 0,1-1 0,0 0 0,0 1 0,-1-1 0,1 0 1,0 1-1,1-1 0,-1 0 0,2 2 0,-2-3-199,0 1 0,-1-1 1,1 0-1,0 1 1,0-1-1,0 0 0,0 1 1,0-1-1,0 0 0,0 0 1,0 0-1,0 0 1,0 0-1,0 0 0,0 0 1,0 0-1,0-1 1,-1 1-1,1 0 0,0 0 1,0-1-1,2 0 0,2-7-4753,-3-6-2793</inkml:trace>
</inkml:ink>
</file>

<file path=ppt/ink/ink2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19.896"/>
    </inkml:context>
    <inkml:brush xml:id="br0">
      <inkml:brushProperty name="width" value="0.025" units="cm"/>
      <inkml:brushProperty name="height" value="0.025" units="cm"/>
    </inkml:brush>
  </inkml:definitions>
  <inkml:trace contextRef="#ctx0" brushRef="#br0">0 78 14638,'0'0'8776,"92"35"-6726,-37-43-673,10-8-928,6-4-257,-2-3-96,-4 4-32,-9 5-96,-7 5-1345,-8 5-897,-8 4-545,-10 0-448,-8 6-1313,-7 1-2243</inkml:trace>
</inkml:ink>
</file>

<file path=ppt/ink/ink2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20.251"/>
    </inkml:context>
    <inkml:brush xml:id="br0">
      <inkml:brushProperty name="width" value="0.025" units="cm"/>
      <inkml:brushProperty name="height" value="0.025" units="cm"/>
    </inkml:brush>
  </inkml:definitions>
  <inkml:trace contextRef="#ctx0" brushRef="#br0">0 1 14990,'0'0'6993,"10"8"-5877,1 4-854,0 0-1,0 1 1,-1 0 0,-1 1-1,14 28 1,-8-13-4,1-1 1,23 33 0,9-9-1268,-42-47 121,0 0-1,0-1 0,0 0 0,0 0 0,1-1 0,12 6 1,-16-9-2951</inkml:trace>
</inkml:ink>
</file>

<file path=ppt/ink/ink2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20.609"/>
    </inkml:context>
    <inkml:brush xml:id="br0">
      <inkml:brushProperty name="width" value="0.025" units="cm"/>
      <inkml:brushProperty name="height" value="0.025" units="cm"/>
    </inkml:brush>
  </inkml:definitions>
  <inkml:trace contextRef="#ctx0" brushRef="#br0">1 428 15503,'0'0'6822,"92"-68"-5060,-36 26-161,11-4-223,2-5-738,0 1-512,-7 5-96,-8 8-704,-11 5-1474,-9 4-1570,-11 0-3651</inkml:trace>
</inkml:ink>
</file>

<file path=ppt/ink/ink2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22.928"/>
    </inkml:context>
    <inkml:brush xml:id="br0">
      <inkml:brushProperty name="width" value="0.025" units="cm"/>
      <inkml:brushProperty name="height" value="0.025" units="cm"/>
    </inkml:brush>
  </inkml:definitions>
  <inkml:trace contextRef="#ctx0" brushRef="#br0">1209 209 3716,'0'0'2033,"3"-11"-367,-2 8-1614,2-9 609,-1 0 0,1-1 1,-2 1-1,0-1 0,0-13 1,-1 22-520,-1 0 1,1 0-1,-1 0 1,0 0 0,0 1-1,0-1 1,0 0-1,-1 0 1,1 1-1,-1-1 1,0 1 0,0-1-1,0 1 1,-1 0-1,1-1 1,-1 2 0,0-1-1,0 0 1,0 0-1,0 1 1,0-1 0,-1 1-1,-4-2 1,-4-1-53,0 0-1,0 2 1,0-1 0,-1 2 0,1-1 0,-1 2-1,-15-1 1,-94 5-47,98-2-4,-23 3-40,1 2-1,-1 3 0,1 1 0,1 2 0,0 3 1,1 1-1,1 2 0,-47 27 0,50-23 104,2 2-1,1 1 0,2 2 1,0 1-1,2 2 1,1 2-1,1 0 1,-42 61-1,57-68-30,2 1 0,1 1 0,2 0 0,0 0 0,2 1 0,1 1 0,1-1 0,1 1 0,2 1 0,1-1-1,1 0 1,1 1 0,2-1 0,5 35 0,2-9 100,2-1 1,3 0-1,2 0 1,2-2-1,2 0 0,43 81 1,-46-102-156,1-1 0,1-1 0,2-1 0,1 0 0,42 42-1,-56-63 59,2 0 0,-1 0-1,1 0 1,0-1-1,1-1 1,-1 1-1,1-1 1,0-1-1,0 0 1,1-1-1,-1 0 1,1 0 0,0-1-1,0 0 1,0-1-1,0 0 1,0-1-1,0 0 1,-1-1-1,1 0 1,21-6-1,-6-1 239,0-2-1,-1 0 0,0-2 0,0-1 1,-1-1-1,38-30 0,2-7 22,56-60 1,-75 67-219,-2-2-1,-3-2 1,-1-2 0,-3-1 0,-2-2-1,-2-1 1,-3-2 0,-2-1 0,-3-1 0,-2-1-1,16-69 1,-33 108-25,-2-1 1,0 0-1,0 0 0,-2 0 0,-1 0 0,-1 0 1,0 0-1,-5-20 0,3 30-96,0 1 0,0 0-1,-1 1 1,0-1 0,-1 0 0,0 1-1,-1 0 1,1 1 0,-2-1-1,1 1 1,-1 0 0,-1 0 0,1 1-1,-1 0 1,-1 1 0,1 0 0,-17-9-1,-1 2-853,-1 2 1,-1 2-1,1 0 0,-1 2 0,-1 1 0,-50-5 0,67 10 452,-93-13-4012</inkml:trace>
</inkml:ink>
</file>

<file path=ppt/ink/ink2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34.969"/>
    </inkml:context>
    <inkml:brush xml:id="br0">
      <inkml:brushProperty name="width" value="0.025" units="cm"/>
      <inkml:brushProperty name="height" value="0.025" units="cm"/>
    </inkml:brush>
  </inkml:definitions>
  <inkml:trace contextRef="#ctx0" brushRef="#br0">161 259 7143,'14'-5'1750,"11"-11"4989,-24 16-6492,0-1-1,0 0 1,0 1-1,0-1 1,0 0-1,0 0 1,-1 0-1,1 0 1,0 0 0,0 1-1,-1-1 1,1 0-1,-1-1 1,1 1-1,-1 0 1,1 0-1,-1 0 1,0 0-1,1 0 1,-1 0-1,0 0 1,0-1 0,0 1-1,0 0 1,0 0-1,0 0 1,0 0-1,-1-1 1,1 1-1,0 0 1,0 0-1,-1 0 1,1 0-1,-1 0 1,1 0 0,-2-1-1,0 0-112,0 1 0,0 0-1,-1-1 1,1 1 0,0 0-1,-1 1 1,1-1 0,-1 0 0,1 1-1,-1-1 1,1 1 0,-1 0-1,1 0 1,-1 0 0,1 0 0,-6 1-1,-43 11 594,42-8-596,-1 1 0,1 1 0,0-1 0,0 2 0,1-1 1,-15 15-1,20-18-70,0 1 0,0-1 0,0 1 0,0-1 0,0 1 0,1 0 0,0 0 0,0 0 0,0 0 0,0 0 0,1 1 0,-1-1 0,1 1 0,0-1 0,1 1 0,-1-1 0,1 1 0,0 7 0,0-12-49,1 1 1,-1 0-1,1 0 0,-1 0 1,1-1-1,0 1 1,-1 0-1,1 0 0,0-1 1,-1 1-1,1-1 1,0 1-1,0-1 0,0 1 1,0-1-1,0 1 1,-1-1-1,1 0 0,0 1 1,0-1-1,0 0 1,0 0-1,0 0 0,0 0 1,0 0-1,0 0 1,0 0-1,1 0 0,31-3 462,-21 0-320,0-1 0,1-1 1,-2 0-1,1 0 1,0-1-1,-1 0 1,0-1-1,-1-1 0,19-17 1,-3 2-88,-2-2 0,32-42 0,-44 50-16,0-1 1,-1-1-1,0 1 0,-2-2 0,0 1 0,8-31 0,-48 125-51,-12 31 0,39-93 0,0-1 0,1 1 0,1 0 0,-1 15 0,3-25 0,0 1 0,0-1 0,0 0 0,0 0 0,1 1 0,0-1 0,-1 0 0,1 0 0,0 0 0,0 0 0,1 0 0,-1 0 0,1 0 0,0 0 0,-1 0 0,1-1 0,0 1 0,0-1 0,1 0 0,-1 1 0,4 1 0,1-2-2147,-4-12-5501,-2 4 3985,4-14-4564</inkml:trace>
</inkml:ink>
</file>

<file path=ppt/ink/ink2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35.578"/>
    </inkml:context>
    <inkml:brush xml:id="br0">
      <inkml:brushProperty name="width" value="0.025" units="cm"/>
      <inkml:brushProperty name="height" value="0.025" units="cm"/>
    </inkml:brush>
  </inkml:definitions>
  <inkml:trace contextRef="#ctx0" brushRef="#br0">30 31 5285,'0'0'22774,"1"9"-21589,-1 14-661,-1 0-1,-1 0 1,-1 1 0,-7 21 0,-5 44 380,48-203-904,-19-39 0,-15 175 0,0-15 0,1-1 0,-1 1 0,2 0 0,-1-1 0,3 14 0,-2-18 0,0-1 0,-1 1 0,1-1 0,0 1 0,0 0 0,0-1 0,0 0 0,0 1 0,0-1 0,0 1 0,1-1 0,-1 0 0,0 0 0,1 0 0,-1 0 0,1 0 0,-1 0 0,1 0 0,0-1 0,-1 1 0,1 0 0,0-1 0,-1 1 0,1-1 0,0 0 0,0 1 0,1-1 0,3 0 0,-1 1 0,0-1 0,1 0 0,-1 0 0,1-1 0,-1 0 0,1 0 0,-1 0 0,0 0 0,0-1 0,0 0 0,7-3 0,-2-2 0,1 0 0,-1 0 0,16-17 0,-8 8 0,-21 54 0,-2-25-36,-3 5-938,1 1 0,1 1 0,0-1 0,2 1 0,0 0 0,-2 39 0,6-50-5977</inkml:trace>
</inkml:ink>
</file>

<file path=ppt/ink/ink2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36.073"/>
    </inkml:context>
    <inkml:brush xml:id="br0">
      <inkml:brushProperty name="width" value="0.025" units="cm"/>
      <inkml:brushProperty name="height" value="0.025" units="cm"/>
    </inkml:brush>
  </inkml:definitions>
  <inkml:trace contextRef="#ctx0" brushRef="#br0">1 47 11755,'0'0'11702,"8"2"-10095,54 4 156,-1-2 0,85-6 0,134-22-1236,-134 9-279,226-2-248,-329 23 134,-42-6-269,1 1 1,-1-1 0,0 1-1,0-1 1,0 1-1,0 0 1,1-1 0,-1 1-1,0 0 1,0 0 0,0 0-1,-1 0 1,1 0-1,0 0 1,0 0 0,0 0-1,-1 0 1,1 1-1,-1-1 1,1 0 0,-1 0-1,1 1 1,-1-1 0,0 0-1,0 0 1,1 1-1,-1-1 1,0 2 0,-11 0-7380,10-3 5749,-11 0-10331</inkml:trace>
</inkml:ink>
</file>

<file path=ppt/ink/ink2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01.733"/>
    </inkml:context>
    <inkml:brush xml:id="br0">
      <inkml:brushProperty name="width" value="0.025" units="cm"/>
      <inkml:brushProperty name="height" value="0.025" units="cm"/>
    </inkml:brush>
  </inkml:definitions>
  <inkml:trace contextRef="#ctx0" brushRef="#br0">1 29 17200,'91'-4'10696,"20"-5"-6597,215-7-8174,-326 16 3975,0 0-1,0 0 1,0 1 0,0-1 0,0 0 0,0 0-1,0 0 1,-1 0 0,1 1 0,0-1 0,0 0-1,0 0 1,0 0 0,0 1 0,0-1 0,0 0 0,0 0-1,0 0 1,0 1 0,0-1 0,0 0 0,0 0-1,0 0 1,0 0 0,0 1 0,0-1 0,0 0-1,1 0 1,-1 0 0,0 1 0,0-1 0,0 0 0,0 0-1,0 0 1,0 0 0,0 0 0,1 1 0,-1-1-1,0 0 1,0 0 0,0 0 0,0 0 0,1 0-1,-1 0 1,0 0 0,0 0 0,0 1 0,0-1 0,1 0-1,-1 0 1,0 0 0,0 0 0,0 0 0,1 0-1,-1 0 1,-17 9-2243,-16-1-1661,-8 1-1965</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4.102"/>
    </inkml:context>
    <inkml:brush xml:id="br0">
      <inkml:brushProperty name="width" value="0.025" units="cm"/>
      <inkml:brushProperty name="height" value="0.025" units="cm"/>
    </inkml:brush>
  </inkml:definitions>
  <inkml:trace contextRef="#ctx0" brushRef="#br0">215 53 16752,'0'0'4788,"-10"-1"-608,6 0-3865,-5-1 302,1 1 0,0-1 1,-1 2-1,0-1 0,1 1 1,-10 2-1,15-2-528,0 1 0,1 0 1,-1-1-1,1 1 0,-1 0 1,0 0-1,1 1 0,0-1 1,-1 1-1,1-1 0,0 1 0,0 0 1,0-1-1,0 1 0,0 0 1,0 0-1,0 1 0,1-1 1,-1 0-1,1 1 0,0-1 0,-1 0 1,1 1-1,0 0 0,0-1 1,0 5-1,0-4-89,0 0 0,0-1 0,1 1 0,-1-1 0,1 1 0,0 0 0,0 0 0,0-1 0,0 1 0,0 0 0,0-1 0,1 1 0,0 0 0,-1-1 0,1 1 0,0-1 0,0 1 0,0-1 0,1 1 0,-1-1 0,0 0 0,1 0 0,0 0 0,-1 0 0,1 0 0,0 0 0,0 0 0,0 0 0,0-1 0,1 1 0,-1-1 0,0 1 0,1-1 0,-1 0 0,1 0 0,-1 0 0,1 0 0,-1 0 0,1-1 0,0 1 0,3-1 0,0 1 0,0-1 0,-1 1 0,1-1 0,0-1 0,-1 1 0,1-1 0,0 0 0,-1 0 0,1-1 0,-1 0 0,1 0 0,-1 0 0,0 0 0,0-1 0,0 0 0,0 0 0,-1 0 0,1-1 0,4-4 0,-6 6 0,-1-1 0,1 0 0,-1 0 0,0 0 0,0 0 0,0 0 0,0 0 0,0-1 0,-1 1 0,1-1 0,-1 1 0,0-1 0,0 1 0,-1-1 0,1 0 0,-1 1 0,1-1 0,-1 0 0,0 0 0,-1 1 0,1-1 0,-1 0 0,1 0 0,-3-5 0,1 6 0,0-1 0,-1 1 0,1-1 0,-1 1 0,0 0 0,0 0 0,0 0 0,0 0 0,-1 0 0,1 1 0,-1-1 0,1 1 0,-1 0 0,0 0 0,0 1 0,0-1 0,0 1 0,0 0 0,0 0 0,-1 0 0,-3 0 0,-2-1-184,1 1 0,-1 1-1,1 0 1,-1 0 0,1 0 0,-19 5 0,19-3-516,1 1 0,0 0 1,0 0-1,0 1 0,0 0 1,0 0-1,-11 10 0,-9 9-9645</inkml:trace>
</inkml:ink>
</file>

<file path=ppt/ink/ink2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02.060"/>
    </inkml:context>
    <inkml:brush xml:id="br0">
      <inkml:brushProperty name="width" value="0.025" units="cm"/>
      <inkml:brushProperty name="height" value="0.025" units="cm"/>
    </inkml:brush>
  </inkml:definitions>
  <inkml:trace contextRef="#ctx0" brushRef="#br0">5 1 12364,'0'0'11114,"-4"49"-9288,40-47-353,10-2-159,7 0-289,1 0-321,0 0-448,-7 0-159,-6 0-258,-8 0-928,-10 0-1633,-5 3-1634,-8-3-2275</inkml:trace>
</inkml:ink>
</file>

<file path=ppt/ink/ink2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02.822"/>
    </inkml:context>
    <inkml:brush xml:id="br0">
      <inkml:brushProperty name="width" value="0.025" units="cm"/>
      <inkml:brushProperty name="height" value="0.025" units="cm"/>
    </inkml:brush>
  </inkml:definitions>
  <inkml:trace contextRef="#ctx0" brushRef="#br0">81 0 9897,'0'0'14446,"-2"14"-13442,-8 56 139,-4 24-17,-3 111 0,19-191-1367,-1 4-255,-4-16-2280,-3-10-3171,-8-12 465,-3-9-3385</inkml:trace>
</inkml:ink>
</file>

<file path=ppt/ink/ink2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03.181"/>
    </inkml:context>
    <inkml:brush xml:id="br0">
      <inkml:brushProperty name="width" value="0.025" units="cm"/>
      <inkml:brushProperty name="height" value="0.025" units="cm"/>
    </inkml:brush>
  </inkml:definitions>
  <inkml:trace contextRef="#ctx0" brushRef="#br0">1 148 13741,'0'0'5130,"1"-9"-2637,0 6-2325,-1 0 1,1-1-1,0 1 0,0 0 1,1 0-1,-1 0 0,0 0 0,1 0 1,0 0-1,0 0 0,0 0 0,0 1 1,2-3-1,2 0 95,0 1 0,0-1 0,0 1-1,0 1 1,1-1 0,11-4 0,19-5 217,0 1 0,1 2-1,1 1 1,0 2 0,0 2-1,75 0 1,-106 5-483,1 0 0,-1 1 0,0 1 0,0-1 0,0 1 0,-1 1 0,1 0 0,0 0 0,-1 0 0,0 1 1,9 5-1,-13-7 41,0 0 1,-1 0-1,1 0 1,-1 0-1,1 0 1,-1 1-1,0-1 1,0 1-1,0-1 1,0 1-1,-1 0 1,1 0-1,-1 0 1,1 0-1,-1 0 1,0 0-1,0 0 1,0 1-1,-1-1 1,1 0-1,-1 1 1,0-1-1,0 0 1,0 0-1,0 1 1,-1-1-1,1 0 1,-1 1-1,0-1 1,-1 4-1,0-3 56,0-1 0,-1 1-1,1-1 1,-1 0-1,1 0 1,-1 0 0,0-1-1,0 1 1,0-1-1,0 1 1,-1-1 0,1 0-1,-1 0 1,1-1-1,-5 2 1,-58 18 1099,-54-13-10419,111-8 7004,15 0 516,14 0-3194,5 0-1005</inkml:trace>
</inkml:ink>
</file>

<file path=ppt/ink/ink2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03.679"/>
    </inkml:context>
    <inkml:brush xml:id="br0">
      <inkml:brushProperty name="width" value="0.025" units="cm"/>
      <inkml:brushProperty name="height" value="0.025" units="cm"/>
    </inkml:brush>
  </inkml:definitions>
  <inkml:trace contextRef="#ctx0" brushRef="#br0">1 3 13196,'0'0'10261,"4"11"-8398,9 37 178,10 63-1,-13-52-357,20 60 0,-30-117-1683,0-1 0,1 0 0,-1 0 0,0 1 0,0-1 0,1 0 0,-1 0 0,1 0 0,0 0 0,-1 1 0,1-1 0,0 0 0,-1 0 0,1 0 0,0 0 0,0-1 0,0 1 0,0 0 0,0 0 0,0 0 0,0-1 0,0 1 0,0 0 0,0-1 0,0 1 0,1-1 0,-1 0 0,0 1 0,0-1 0,1 0 0,-1 1 0,0-1 0,0 0 0,1 0 0,-1 0 0,0 0 0,0-1 0,1 1 0,-1 0 0,0 0 0,0-1 0,1 1 0,-1-1 0,0 1 0,0-1 0,0 1 0,0-1 0,0 0 0,0 0 0,0 1 0,0-1 0,0 0 0,0 0 0,1-2 0,7-5 0,-1 0 0,-1 0 0,1-1 0,9-16 0,-1-4 0,-1 1 0,17-51 0,-23 53 0,1 0 0,2 1 0,0 0 0,23-32 0,-28 50-2769,-7 7 2427,1 0 0,-1-1 1,0 1-1,0-1 0,1 1 1,-1 0-1,0-1 0,1 1 0,-1 0 1,0-1-1,1 1 0,-1 0 1,0 0-1,1-1 0,-1 1 1,1 0-1,-1 0 0,0 0 0,1 0 1,-1-1-1,1 1 0,-1 0 1,1 0-1,-1 0 0,1 0 0,-1 0 1,1 0-1,-1 0 0,1 0 1,0 1-1</inkml:trace>
</inkml:ink>
</file>

<file path=ppt/ink/ink2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51.082"/>
    </inkml:context>
    <inkml:brush xml:id="br0">
      <inkml:brushProperty name="width" value="0.025" units="cm"/>
      <inkml:brushProperty name="height" value="0.025" units="cm"/>
    </inkml:brush>
  </inkml:definitions>
  <inkml:trace contextRef="#ctx0" brushRef="#br0">34 12 12204,'0'0'16885,"-9"-11"-15914,12 23-729,-1 1 0,0-1-1,0 22 1,-2 1-48,-1 1 0,-1-1 1,-2-1-1,-9 36 0,6-6 235,6-54-192,0-42-134,-3-215-103,14 291 0,-11-16 0,0-21 0,0 1 0,0 0 0,1-1 0,0 1 0,1-1 0,0 1 0,0 0 0,0-1 0,1 0 0,4 11 0,3-40 0,4-16 0,-9 27 0,0 0 0,0 0 0,-1-1 0,-1 1 0,0-1 0,1-11 0,-17 43-59,9 26-1435,5-42 1010,1-1 0,-1 1 0,1 0 0,0 0 1,0-1-1,0 1 0,0 0 0,1-1 0,-1 1 0,3 3 0,22 19-6637</inkml:trace>
</inkml:ink>
</file>

<file path=ppt/ink/ink2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53.353"/>
    </inkml:context>
    <inkml:brush xml:id="br0">
      <inkml:brushProperty name="width" value="0.025" units="cm"/>
      <inkml:brushProperty name="height" value="0.025" units="cm"/>
    </inkml:brush>
  </inkml:definitions>
  <inkml:trace contextRef="#ctx0" brushRef="#br0">36 0 13068,'0'0'10047,"-4"13"-9107,-5 26 287,1 1-1,2-1 1,1 1 0,2 62 0,3-99-1196,1 0 1,-1 0 0,1 0-1,0 0 1,0 0 0,0 0-1,1 0 1,-1-1 0,1 1-1,-1 0 1,1-1 0,0 1-1,0-1 1,0 0 0,0 0-1,0 0 1,1 0 0,-1 0-1,1 0 1,-1 0 0,1-1-1,0 1 1,-1-1 0,1 0-1,0 0 1,0 0 0,0 0-1,0-1 1,0 1 0,0-1-1,0 1 1,0-1 0,6-1-1,2 2 21,0-2 0,0 0 0,0 0 0,0-1-1,0 0 1,0-1 0,0 0 0,11-6-1,24-17 43,-36 19-88,0 1-1,0 0 1,1 1 0,-1 0-1,1 1 1,19-5 0,-29 9-17,0 0-1,0 0 1,0 0 0,0 1-1,0-1 1,0 0 0,-1 0 0,1 1-1,0-1 1,0 1 0,0-1 0,0 1-1,-1-1 1,1 1 0,0-1-1,0 1 1,-1 0 0,1-1 0,0 1-1,-1 0 1,1 0 0,-1 0 0,1-1-1,-1 1 1,1 0 0,-1 0-1,0 0 1,1 0 0,-1 0 0,0 0-1,0 0 1,1 1 0,5 43 6,-3-23 67,-3-19-48,1-1 1,0 0-1,-1 1 0,1-1 0,0 0 1,0 0-1,0 0 0,1 0 1,-1 0-1,0 0 0,1 0 1,-1 0-1,1-1 0,0 1 1,-1 0-1,1-1 0,0 0 1,0 1-1,0-1 0,0 0 1,0 0-1,1 0 0,-1 0 1,0 0-1,0-1 0,1 1 1,-1 0-1,0-1 0,1 0 1,-1 0-1,0 0 0,1 0 1,-1 0-1,0 0 0,1 0 1,3-2-1,10-2 44,0 0-1,0-2 1,0 0 0,21-11-1,10-3-379,-46 19 309,0 1 0,0-1 0,0 0 0,0 1 0,1 0 1,-1-1-1,0 1 0,0 0 0,1 0 0,-1 0 0,0-1 0,0 1 0,1 1 0,-1-1 0,0 0 0,0 0 0,1 0 0,-1 1 0,0-1 0,0 0 0,0 1 0,0-1 0,1 1 0,-1 0 0,0-1 0,0 1 0,2 1 0,-2 1 5,-1-1 0,1 0 0,0 1-1,-1-1 1,1 1 0,-1-1 0,0 1 0,0 0-1,0-1 1,0 5 0,-1-4-74,1 1 1,0 0-1,0-1 0,1 1 0,-1-1 1,1 1-1,-1-1 0,1 1 1,3 5-1,-4-8-266,0-1 1,1 1 0,-1-1 0,0 1-1,1-1 1,-1 1 0,1-1-1,-1 0 1,0 1 0,1-1-1,-1 0 1,1 1 0,-1-1-1,1 0 1,-1 0 0,1 0-1,-1 1 1,1-1 0,0 0-1,-1 0 1,1 0 0,-1 0-1,1 0 1,-1 0 0,1 0 0,0 0-1,-1 0 1,2 0 0,2 0-2751,8 0-9191</inkml:trace>
</inkml:ink>
</file>

<file path=ppt/ink/ink2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53.821"/>
    </inkml:context>
    <inkml:brush xml:id="br0">
      <inkml:brushProperty name="width" value="0.025" units="cm"/>
      <inkml:brushProperty name="height" value="0.025" units="cm"/>
    </inkml:brush>
  </inkml:definitions>
  <inkml:trace contextRef="#ctx0" brushRef="#br0">1 34 16944,'0'0'1030,"1"12"935,6 44 834,2 0 1,19 59-1,-18-81-1954,2 0 0,23 48 0,-34-80-825,0 1 0,1 0 0,-1-1 0,0 1 0,1-1 0,0 0 0,0 1 0,0-1 0,0 0 0,0 0 0,0 0 0,0-1 0,1 1 0,-1 0 0,1-1 0,-1 1 0,1-1 0,-1 0 0,4 1 0,-3-2 15,-1 0 1,1 0-1,-1 0 1,1 0-1,0-1 1,-1 1-1,1-1 1,-1 1 0,1-1-1,-1 0 1,1 0-1,-1 0 1,0 0-1,0-1 1,1 1-1,-1-1 1,2-1 0,6-6 86,-1-1 0,1 0 0,-2 0 0,1-1 1,-1 0-1,10-20 0,44-108-122,-43 92 0,33-60 0,-49 103-228,-1 0 0,1 0 0,0 0 0,0 1 0,0-1 0,0 1 1,0 0-1,5-4 0,-1 4-712,-1-1 1,1 1 0,0 1-1,0-1 1,0 1-1,0 0 1,9-1 0,5-1-7240</inkml:trace>
</inkml:ink>
</file>

<file path=ppt/ink/ink2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52.527"/>
    </inkml:context>
    <inkml:brush xml:id="br0">
      <inkml:brushProperty name="width" value="0.025" units="cm"/>
      <inkml:brushProperty name="height" value="0.025" units="cm"/>
    </inkml:brush>
  </inkml:definitions>
  <inkml:trace contextRef="#ctx0" brushRef="#br0">102 19 6086,'0'0'23323,"-7"-3"-22730,2 1-547,4 2-23,0-1-1,1 0 0,-1 1 1,0-1-1,0 1 1,0-1-1,1 1 0,-1 0 1,0-1-1,0 1 1,0 0-1,0-1 0,0 1 1,0 0-1,0 0 1,0 0-1,0 0 1,0 0-1,0 0 0,0 0 1,1 0-1,-1 0 1,0 1-1,0-1 0,0 0 1,0 0-1,0 1 1,0-1-1,0 1 0,0-1 1,1 1-1,-1-1 1,0 1-1,0 0 1,1-1-1,-1 1 0,0 0 1,1-1-1,-1 1 1,1 0-1,-1 0 0,1 0 1,-1-1-1,1 1 1,0 0-1,-1 0 1,1 0-1,0 0 0,0 0 1,-1 0-1,1 0 1,0 0-1,0 0 0,0 0 1,0 0-1,1 1 1,-4 49 537,8 99 0,-1-76-239,-19-361-321,15 286 0,0 0 0,1 0 0,-1 0 0,0 0 0,0 0 0,0 0 0,0 0 0,-1 0 0,1 0 0,0 0 0,0 0 0,0 0 0,-1 1 0,1-1 0,-1 0 0,1 0 0,-1 0 0,1 0 0,-1 0 0,1 1 0,-2-2 0,-5 20 0,-2 38 0,8-34 0,1 0 0,0 1 0,2-1 0,1 1 0,0-1 0,2 0 0,0 0 0,9 21 0,-15-118 0,-38-74 0,39 149 0,0 0 0,-1 0 0,1 0 0,0 0 0,0 0 0,0 0 0,0 0 0,0 0 0,0 0 0,0 0 0,0 0 0,0 0 0,-1 0 0,1 0 0,0 0 0,0 0 0,0 0 0,0 0 0,0 0 0,0 0 0,0 0 0,0 0 0,-1 0 0,1 0 0,0 0 0,0 0 0,0 0 0,0 0 0,0 0 0,0 0 0,0 0 0,0 0 0,0 0 0,-1 0 0,1 0 0,0 0 0,0-1 0,0 1 0,0 0 0,0 0 0,0 0 0,0 0 0,0 0 0,0 0 0,0 0 0,0 0 0,0 0 0,0-1 0,0 1 0,0 0 0,0 0 0,0 0 0,0 0 0,0 0 0,0 0 0,0 0 0,0-1 0,-4 16 0,0 21 0,6 0 0,1-1 0,2 0 0,11 38 0,0 6 0,-17-62-1140,1-17 1035,-1 0 0,1 0 1,0 0-1,-1 0 0,1 0 0,0 0 0,-1 0 0,1 0 0,0 0 0,-1 0 0,1 0 1,0 0-1,-1-1 0,1 1 0,0 0 0,-1 0 0,1 0 0,0 0 0,-1-1 1,1 1-1,0 0 0,0 0 0,-1-1 0,1 1 0,0 0 0,0 0 0,-1-1 0,1 1 1,0 0-1,0-1 0,0 1 0,0 0 0,0-1 0,-1 1 0,1 0 0,0-1 0,0 1 1,0 0-1,0-1 0,0 1 0,0 0 0,0-1 0,0 0 0,-6-18-8361</inkml:trace>
</inkml:ink>
</file>

<file path=ppt/ink/ink2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19.760"/>
    </inkml:context>
    <inkml:brush xml:id="br0">
      <inkml:brushProperty name="width" value="0.025" units="cm"/>
      <inkml:brushProperty name="height" value="0.025" units="cm"/>
    </inkml:brush>
  </inkml:definitions>
  <inkml:trace contextRef="#ctx0" brushRef="#br0">1 17 8968,'0'0'15866,"0"0"-15825,0 0 0,0 0-1,0 1 1,0-1 0,0 0 0,0 1-1,0-1 1,0 1 0,0-1 0,0 0-1,0 1 1,0-1 0,0 0 0,0 1-1,0-1 1,0 0 0,0 1 0,0-1 0,0 0-1,0 0 1,1 1 0,-1-1 0,0 0-1,0 1 1,0-1 0,1 0 0,-1 0-1,0 1 1,0-1 0,1 0 0,-1 0-1,0 0 1,1 1 0,-1-1 0,0 0-1,1 0 1,-1 0 0,0 0 0,1 0-1,-1 0 1,14 3 35,-1-1 0,1-1 0,-1-1 0,1 0 0,-1 0-1,21-4 1,-19 2-367,-8 2-1,62-8-3465,-25-3-2246,-26 4 521</inkml:trace>
</inkml:ink>
</file>

<file path=ppt/ink/ink2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20.129"/>
    </inkml:context>
    <inkml:brush xml:id="br0">
      <inkml:brushProperty name="width" value="0.025" units="cm"/>
      <inkml:brushProperty name="height" value="0.025" units="cm"/>
    </inkml:brush>
  </inkml:definitions>
  <inkml:trace contextRef="#ctx0" brushRef="#br0">110 0 13869,'0'0'7346,"12"0"-6118,12 1-750,-1 0 1,34 7 0,-50-8-431,-1 1 1,1 1 0,-1-1-1,0 1 1,0 0 0,0 1-1,0-1 1,0 1 0,0 0-1,-1 1 1,1-1 0,-1 1-1,0 0 1,0 1 0,0-1-1,5 7 1,-9-8-38,0-1 0,0 1 1,-1-1-1,1 1 0,-1-1 0,1 1 0,-1 0 1,0-1-1,0 1 0,0-1 0,0 1 0,0 0 1,0-1-1,-1 1 0,0-1 0,1 1 0,-1 0 0,0-1 1,0 0-1,0 1 0,-1-1 0,1 0 0,0 1 1,-1-1-1,0 0 0,1 0 0,-4 2 0,-6 8 92,0-1 0,-1-1 0,-18 12-1,20-15-79,-37 29-24,-38 27-936,26-22-2529,10-10-1824</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5.246"/>
    </inkml:context>
    <inkml:brush xml:id="br0">
      <inkml:brushProperty name="width" value="0.025" units="cm"/>
      <inkml:brushProperty name="height" value="0.025" units="cm"/>
    </inkml:brush>
  </inkml:definitions>
  <inkml:trace contextRef="#ctx0" brushRef="#br0">123 94 6854,'0'0'14355,"4"-9"-9940,13-28-566,-17 37-3808,0 0 0,1-1 0,-1 1 1,0 0-1,0-1 0,0 1 0,0-1 0,1 1 0,-1 0 0,0-1 0,0 1 0,0-1 0,0 1 0,0 0 1,0-1-1,0 1 0,0-1 0,0 1 0,0 0 0,-1-1 0,1 1 0,0-1 0,0 1 0,0 0 0,0-1 0,-1 1 1,1 0-1,0-1 0,0 1 0,0 0 0,-1-1 0,1 1 0,0 0 0,-1-1 0,-16-1 989,-16 9-204,26-3-826,0-1 0,-1 1 0,2 1 0,-1-1 0,0 1 0,-11 12 0,15-14 0,0 0 0,0 0 0,1 0 0,-1 1 0,1-1 0,-1 1 0,1 0 0,0-1 0,1 1 0,-1 0 0,1 0 0,-1 0 0,1 0 0,1 0 0,-2 5 0,3-8 0,0 0 0,-1 0 0,1-1 0,0 1 0,0 0 0,0-1 0,-1 1 0,1 0 0,0-1 0,0 1 0,0-1 0,0 0 0,0 1 0,0-1 0,0 0 0,0 0 0,0 1 0,0-1 0,0 0 0,0 0 0,0 0 0,0 0 0,0 0 0,1-1 0,-1 1 0,1 0 0,34-5 0,0-8 2,-24 7-1,0 2-1,1-1 1,-1 2-1,15-3 0,-24 5 0,-1 1-1,0 0 0,1-1 0,-1 1 0,0 0 0,1 1 0,-1-1 0,0 0 0,1 1 1,-1-1-1,0 1 0,0 0 0,0-1 0,1 1 0,-1 0 0,0 1 0,0-1 0,0 0 1,0 0-1,-1 1 0,1-1 0,0 1 0,-1 0 0,1 0 0,-1-1 0,1 1 0,-1 0 1,2 3-1,1 5 0,0-1 1,-1 1-1,0 1 1,-1-1-1,0 0 1,-1 1 0,0-1-1,0 1 1,-1-1-1,0 1 1,-3 14-1,1-10 5,-1 0-1,-1 0 0,0 0 1,-1 0-1,0-1 0,-1 0 1,-9 15-1,9-20-3,0 0 0,0 0 0,-1-1 0,0 0 0,-1 0 0,-14 11 0,19-17 0,0 1 0,0-1 0,0 0 0,0 0 0,-1 0 0,1-1 0,-1 1 0,1-1 0,-1 0 0,0 0 0,0 0 0,1 0 0,-1-1 0,0 1 0,0-1 0,0 0 0,0 0 0,0-1 0,1 1 0,-1-1 0,-7-2 0,8 2 0,0-2 0,0 1 0,0 0 0,1 0 0,-1-1 0,0 0 0,1 0 0,0 1 0,-1-1 0,1-1 0,0 1 0,1 0 0,-1 0 0,1-1 0,-1 1 0,1-1 0,0 1 0,0-1 0,0 1 0,0-5 0,-2-10 0,1-1 0,1-28 0,1 41 0,1-1 0,0 1 0,0 0 0,0 0 0,1 0 0,0 0 0,0 0 0,1 0 0,0 0 0,0 1 0,0-1 0,1 1 0,-1 0 0,1 0 0,1 0 0,-1 0 0,1 1 0,-1 0 0,1 0 0,0 0 0,7-3 0,14-9 0,0 2 0,2 1 0,36-13 0,-6 2 0,-41 17 0,-1-1 0,-1-1 0,17-12 0,-28 18 0,0 0 0,-1 0 0,1-1 0,-1 1 0,0-1 0,0 0 0,4-7 0,-6 10 0,0-1 0,0 0 0,-1 0 0,1 1 0,-1-1 0,1 0 0,-1 0 0,0 0 0,0 1 0,0-1 0,0 0 0,0 0 0,0 0 0,0 0 0,0 0 0,-1 1 0,1-1 0,-1 0 0,1 0 0,-2-1 0,1 1 0,0 1 0,-1 0 0,1 0 0,0 0 0,-1 0 0,1 0 0,-1 0 0,1 0 0,-1 0 0,1 0 0,-1 1 0,0-1 0,1 1 0,-1-1 0,0 1 0,0 0 0,1 0 0,-1-1 0,0 1 0,1 1 0,-1-1 0,0 0 0,-2 1 0,1-1 0,-1 0 0,1 0 0,-1 1 0,0 0 0,1 0 0,0 0 0,-1 0 0,1 1 0,0-1 0,-6 4 0,4 0 0,0 0 0,0 1 0,1-1 0,0 1 0,0 0 0,1 0 0,-1 1 0,1-1 0,1 0 0,-1 1 0,1 0 0,0 0 0,0 0 0,1 0 0,0 0 0,1 0 0,-1 0 0,1 0 0,2 13 0,-1-18 0,0 0 0,-1-1 0,2 1 0,-1-1 0,0 1 0,0-1 0,0 1 0,1-1 0,-1 0 0,1 0 0,-1 0 0,1 0 0,-1 0 0,1 0 0,0 0 0,-1 0 0,1 0 0,0-1 0,0 1 0,0-1 0,-1 1 0,1-1 0,0 0 0,0 0 0,4 0 0,50-3 0,-38-2-47,0 0 0,0-2 1,-1 1-1,0-2 0,0-1 0,-1 0 0,17-12 0,45-24-64,-78 45 113,0 0 0,1-1-1,-1 1 1,0 0 0,0 0-1,1 0 1,-1 0 0,0 0-1,0 0 1,1 0 0,-1 0-1,0 0 1,1 0 0,-1 0-1,0 0 1,0 0 0,1 0-1,-1 0 1,0 0 0,0 0-1,1 0 1,-1 1 0,0-1-1,0 0 1,1 0 0,-1 0-1,0 0 1,0 0 0,1 1-1,-1-1 1,0 0 0,0 0-1,0 0 1,0 1 0,1-1 0,-1 0-1,0 0 1,0 1 0,0-1-1,0 1 1,4 18 117,-7 34 126,1-33-192,2-19-53,0-1 0,0 0 0,0 1 0,0-1 0,0 0 0,0 0 0,0 1 0,1-1 0,-1 0 0,0 1 0,0-1 0,0 0 0,0 0 0,0 1 0,0-1 0,1 0 0,-1 0 0,0 1 0,0-1 0,1 0 0,-1 0 0,0 0 0,0 1 0,1-1 0,-1 0 0,0 0 0,0 0 0,1 0 0,-1 0 0,0 1 0,0-1 0,1 0 0,-1 0 0,0 0 0,1 0 0,-1 0 0,0 0 0,1 0 0,-1 0 0,0 0 0,1 0 0,-1 0 0,0 0 0,0-1 0,1 1 0,-1 0 0,0 0 0,1 0 0,-1 0 0,0 0 0,0-1 0,1 1 0,-1 0 0,0 0 0,14-9 0,-14 9 0,28-22 0,36-26 0,-59 45 0,1 0 0,-1 0 0,0 1 0,1-1 0,-1 1 0,1 0 0,0 1 0,0 0 0,0-1 0,8 1 0,-14 1 0,1 1 0,0-1 0,0 0 0,-1 1 0,1-1 0,0 1 0,0-1 0,-1 1 0,1-1 0,-1 1 0,1-1 0,0 1 0,-1 0 0,1-1 0,-1 1 0,0 0 0,1 0 0,-1-1 0,1 1 0,-1 0 0,0 0 0,0 0 0,1 0 0,-1-1 0,0 1 0,0 0 0,0 0 0,0 0 0,0 0 0,0 1 0,-1 37 0,1-28 0,0-1 0,2 17 0,-1-27 0,0 1 0,-1-1 0,1 1 0,-1-1 0,1 1 0,0-1 0,-1 1 0,1-1 0,0 0 0,-1 1 0,1-1 0,0 0 0,0 0 0,-1 1 0,1-1 0,0 0 0,0 0 0,-1 0 0,1 0 0,0 0 0,0 0 0,0 0 0,-1 0 0,1 0 0,0-1 0,0 1 0,-1 0 0,1 0 0,0-1 0,-1 1 0,1 0 0,0-1 0,-1 1 0,2-1 0,10-6 0,0 0 0,-1 0 0,1-1 0,11-10 0,-16 11 0,1 0 0,1 1 0,-1 0 0,1 1 0,0-1 0,0 2 0,1-1 0,17-5 0,-27 10 0,1 0 0,-1 0 0,1 0 0,-1 0 0,1 0 0,0 0 0,-1 0 0,1 0 0,-1 0 0,1 1 0,-1-1 0,1 0 0,-1 0 0,1 0 0,-1 1 0,1-1 0,-1 0 0,1 0 0,-1 1 0,1-1 0,-1 1 0,0-1 0,1 0 0,-1 1 0,0-1 0,1 1 0,-1-1 0,0 1 0,1-1 0,-1 1 0,0-1 0,0 1 0,0-1 0,0 1 0,1 0 0,1 30 0,-12 30 0,9-49-440,6-11-900,11-13-4172,4-7-3019</inkml:trace>
</inkml:ink>
</file>

<file path=ppt/ink/ink2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36.268"/>
    </inkml:context>
    <inkml:brush xml:id="br0">
      <inkml:brushProperty name="width" value="0.025" units="cm"/>
      <inkml:brushProperty name="height" value="0.025" units="cm"/>
    </inkml:brush>
  </inkml:definitions>
  <inkml:trace contextRef="#ctx0" brushRef="#br0">8 342 2691,'11'-7'1666,"0"1"0,1 1 0,0 0 0,22-7 1,34-14 2397,-41 20-4211,-25 6 399,1 0-1,-1 0 0,0-1 0,1 1 0,-1-1 0,0 1 0,0-1 0,0 0 1,1 0-1,-1 0 0,2-1 0,-3 0 184,0 0 1,-1 0-1,1 0 1,-1 0-1,0-1 1,0 1-1,1 0 1,-1 0-1,-1 0 1,1 0-1,0-1 1,0 1-1,-1 0 1,1 0-1,-1 0 1,0 0-1,0 0 1,1 0-1,-1 0 1,-1 0-1,1 0 1,0 0-1,0 1 1,-1-1-1,-1-1 1,-2 1-360,-1 1 1,1 0-1,-1 0 1,1 1-1,-1 0 1,1 0 0,-1 0-1,1 0 1,-1 1-1,1 0 1,0 0-1,-1 1 1,1-1-1,0 1 1,0 0 0,0 1-1,0-1 1,0 1-1,0 0 1,1 0-1,-1 1 1,1-1-1,0 1 1,-6 7 0,4-5 28,-1 0 0,1 1 0,1 0 0,-1 0 0,1 0 1,1 1-1,-1-1 0,1 1 0,1 0 0,-1 1 0,1-1 0,1 0 1,0 1-1,-2 16 0,4-24-105,0 0 0,1 0 0,-1 1 0,1-1 0,-1 0 0,1 1 0,0-1 0,-1 0 0,1 0 0,0 0 0,0 0 0,0 0 0,0 0 0,0 0 0,0 0 0,0 0 0,0 0 0,0-1 0,0 1 0,0 0 0,1-1 0,-1 1 0,0-1 0,1 1 0,-1-1 0,0 0 0,1 0 0,-1 1 0,0-1 0,1 0 0,-1 0 0,0 0 0,1 0 0,-1-1 0,3 1 0,4-1 0,0 1 0,0-1 0,-1 0 0,1-1 0,9-2 0,-4-3 0,1 1 0,-2-1 0,1-1 0,-1-1 0,0 1 0,-1-2 0,0 0 0,0 0 0,-1-1 0,-1 0 0,11-16 0,3-6 0,-2-1 0,31-70 0,-49 98 0,2-4 0,0 0 0,-1-1 0,-1 1 0,1-1 0,-2 0 0,4-22 0,-6 33 0,-1 0 0,1-1 0,0 1 0,-1 0 0,1 0 0,0 0 0,-1 0 0,1 0 0,0 0 0,0 0 0,-1 0 0,1 0 0,0 0 0,-1 0 0,1 0 0,0 0 0,-1 0 0,1 0 0,0 0 0,-1 0 0,1 0 0,0 1 0,0-1 0,-1 0 0,1 0 0,0 0 0,0 0 0,-1 1 0,1-1 0,0 0 0,0 0 0,-1 0 0,1 1 0,0-1 0,0 0 0,0 0 0,0 1 0,-1-1 0,1 0 0,0 1 0,0-1 0,0 1 0,-12 12 0,1 8 0,0 1 0,2 0 0,1 1 0,1 0 0,1 0 0,1 1 0,1-1 0,0 1 0,2 0 0,1 0 0,2 0 0,2 27 0,10-4 0,-12-44 0,0-1 0,0 1 0,0 0 0,1 0 0,-1-1 0,1 1 0,0 0 0,-1-1 0,1 0 0,0 1 0,1-1 0,-1 0 0,4 3 0,2-38-3998,-7 17-4464</inkml:trace>
</inkml:ink>
</file>

<file path=ppt/ink/ink2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36.903"/>
    </inkml:context>
    <inkml:brush xml:id="br0">
      <inkml:brushProperty name="width" value="0.025" units="cm"/>
      <inkml:brushProperty name="height" value="0.025" units="cm"/>
    </inkml:brush>
  </inkml:definitions>
  <inkml:trace contextRef="#ctx0" brushRef="#br0">108 178 10090,'0'0'4452,"12"-10"-1041,0-1-2795,54-49 4232,-61 55-4161,0 0-1,0-1 1,-1 1-1,0-1 1,0 1 0,-1-1-1,0 0 1,0-1 0,0 1-1,-1 0 1,3-11 0,-5 17-673,0-1 0,1 1 1,-1-1-1,0 0 0,0 1 1,0-1-1,0 1 0,0-1 1,0 1-1,0-1 0,0 0 1,-1 1-1,1-1 0,0 1 1,0-1-1,0 1 0,0-1 1,-1 1-1,1-1 0,0 1 1,-1-1-1,1 1 0,0-1 1,-1 1-1,1 0 0,-1-1 1,1 1-1,0-1 0,-1 1 1,1 0-1,-1 0 0,1-1 0,-1 1 1,1 0-1,-2-1 0,-23 5 330,18-1-302,0 0 0,0 1 0,0-1-1,1 1 1,-8 6 0,0 5-42,1 1 0,0 0 0,1 1 0,1 1 0,0 0 0,1 0 0,2 1 0,-1 0 0,2 1 0,1 0 0,0 0 0,2 0 0,0 1 0,1-1 0,1 1 0,1 0 0,1-1 0,1 1 0,3 21 0,1-19 0,1 0 0,11 29 0,-11-36 0,0 1 0,-1 0 0,-1 0 0,-1 0 0,3 33 0,-6-50-6,0 0 0,0 0 0,0 0-1,-1 1 1,1-1 0,0 0 0,0 0 0,0 0 0,0 0-1,0 0 1,-1 0 0,1 1 0,0-1 0,0 0 0,0 0 0,-1 0-1,1 0 1,0 0 0,0 0 0,0 0 0,-1 0 0,1 0-1,0 0 1,0 0 0,0 0 0,-1 0 0,1 0 0,0 0-1,0 0 1,0 0 0,-1 0 0,1 0 0,0 0 0,0 0 0,0 0-1,-1 0 1,1-1 0,0 1 0,0 0 0,0 0 0,0 0-1,-1 0 1,1 0 0,0 0 0,0-1 0,0 1 0,0 0 0,0 0-1,0 0 1,0-1 0,-1 1 0,1 0 0,0 0 0,0 0-1,0-1 1,0 1 0,0 0 0,0 0 0,0 0 0,0-1-1,0 1 1,-10-12-1673,-38-61-11779,25 42 3961</inkml:trace>
</inkml:ink>
</file>

<file path=ppt/ink/ink2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37.244"/>
    </inkml:context>
    <inkml:brush xml:id="br0">
      <inkml:brushProperty name="width" value="0.025" units="cm"/>
      <inkml:brushProperty name="height" value="0.025" units="cm"/>
    </inkml:brush>
  </inkml:definitions>
  <inkml:trace contextRef="#ctx0" brushRef="#br0">0 21 13100,'0'0'15503,"52"-5"-13965,-16 5-449,4-2-481,4 1-320,-3-1-192,0 2-63,-3-1-1155,-5-1-3170,-5-6-4580</inkml:trace>
</inkml:ink>
</file>

<file path=ppt/ink/ink2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39.127"/>
    </inkml:context>
    <inkml:brush xml:id="br0">
      <inkml:brushProperty name="width" value="0.025" units="cm"/>
      <inkml:brushProperty name="height" value="0.025" units="cm"/>
    </inkml:brush>
  </inkml:definitions>
  <inkml:trace contextRef="#ctx0" brushRef="#br0">158 52 13837,'0'0'4959,"3"-8"-2332,14-36 3683,-19 53-5194,-48 71-16,29-47-569,-25 49 0,35-59-336,2 1 0,0 1 0,2-1 0,0 1 0,2 0 1,1 1-1,1-1 0,0 47 0,3-68-315,0 0 0,1-1 0,-1 1 0,1-1 0,0 1 1,0-1-1,0 1 0,1-1 0,-1 0 0,1 0 0,0 0 0,0 0 0,0 0 0,0 0 0,0 0 0,1 0 1,-1-1-1,1 1 0,0-1 0,0 0 0,0 0 0,0 0 0,0 0 0,0 0 0,5 1 0,1 0-689,0 0 0,0-1 0,1 0 0,-1 0 0,0-1 0,1 0 0,-1-1 0,14-1 0,3-2-9035</inkml:trace>
</inkml:ink>
</file>

<file path=ppt/ink/ink2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39.530"/>
    </inkml:context>
    <inkml:brush xml:id="br0">
      <inkml:brushProperty name="width" value="0.025" units="cm"/>
      <inkml:brushProperty name="height" value="0.025" units="cm"/>
    </inkml:brush>
  </inkml:definitions>
  <inkml:trace contextRef="#ctx0" brushRef="#br0">183 1 10602,'0'0'15700,"-4"12"-14146,-5 9-1206,0 0 0,-1-1 0,-1 1 0,-20 25 0,-76 93 383,105-185-12769,3 17 4864</inkml:trace>
</inkml:ink>
</file>

<file path=ppt/ink/ink2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39.857"/>
    </inkml:context>
    <inkml:brush xml:id="br0">
      <inkml:brushProperty name="width" value="0.025" units="cm"/>
      <inkml:brushProperty name="height" value="0.025" units="cm"/>
    </inkml:brush>
  </inkml:definitions>
  <inkml:trace contextRef="#ctx0" brushRef="#br0">0 1 12300,'0'0'17104,"34"62"-16175,-16-43-289,4 1-63,5-2-225,-2-2-224,2 2-32,-3 0-1217,-4-4-1761,-4-1-1987,-6-4-1697</inkml:trace>
</inkml:ink>
</file>

<file path=ppt/ink/ink2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0.246"/>
    </inkml:context>
    <inkml:brush xml:id="br0">
      <inkml:brushProperty name="width" value="0.025" units="cm"/>
      <inkml:brushProperty name="height" value="0.025" units="cm"/>
    </inkml:brush>
  </inkml:definitions>
  <inkml:trace contextRef="#ctx0" brushRef="#br0">10 130 7687,'0'0'18290,"-6"62"-17201,4-46-257,1-1-607,1-2-161,0 0-1730,0-5-2338,6-5-1761,3-3-7047</inkml:trace>
  <inkml:trace contextRef="#ctx0" brushRef="#br0" timeOffset="1">120 0 9513,'0'0'16869,"-2"10"-14893,0-3-1794,0-1 122,1-1 0,0 1 0,-1 0 0,2 0 1,-1 0-1,1 8 0,0-12-270,0-1 0,1 1 0,-1-1 0,0 1 1,1-1-1,-1 1 0,1-1 0,0 1 0,-1-1 1,1 0-1,0 1 0,0-1 0,0 0 0,0 0 0,0 1 1,0-1-1,0 0 0,1 0 0,-1 0 0,0 0 0,0-1 1,1 1-1,-1 0 0,1-1 0,-1 1 0,0 0 0,1-1 1,-1 0-1,1 1 0,-1-1 0,1 0 0,0 0 0,-1 0 1,3 0-1,-1 1-495,1-1-1,0 0 1,0 0 0,0 0 0,0-1 0,-1 1 0,1-1-1,0 0 1,0 0 0,5-3 0,-6 2-668,0 0 0,0 0 0,0 0 0,-1-1 0,1 1 0,0-1 0,-1 1 0,0-1 0,0 0 0,0 0 0,3-5 1,3-7-6800</inkml:trace>
</inkml:ink>
</file>

<file path=ppt/ink/ink2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0.589"/>
    </inkml:context>
    <inkml:brush xml:id="br0">
      <inkml:brushProperty name="width" value="0.025" units="cm"/>
      <inkml:brushProperty name="height" value="0.025" units="cm"/>
    </inkml:brush>
  </inkml:definitions>
  <inkml:trace contextRef="#ctx0" brushRef="#br0">97 1 12588,'0'0'13650,"-5"10"-12604,-11 28-565,-39 104 1954,50-124-3317,0 0-1,1 0 1,-2 23 0,5-37-1174</inkml:trace>
</inkml:ink>
</file>

<file path=ppt/ink/ink2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0.943"/>
    </inkml:context>
    <inkml:brush xml:id="br0">
      <inkml:brushProperty name="width" value="0.025" units="cm"/>
      <inkml:brushProperty name="height" value="0.025" units="cm"/>
    </inkml:brush>
  </inkml:definitions>
  <inkml:trace contextRef="#ctx0" brushRef="#br0">228 0 11050,'0'0'16357,"-1"9"-14990,-2 104-98,0 27 547,1-126-1702,0 0-1,-1-1 1,0 1-1,-1 0 0,-1-1 1,0 0-1,-12 22 1,-34 36-2426,41-59 1128,0-1 1,-1-1-1,0 0 1,0 0-1,-1-1 1,-24 13-1,9-12-7854</inkml:trace>
</inkml:ink>
</file>

<file path=ppt/ink/ink2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1.352"/>
    </inkml:context>
    <inkml:brush xml:id="br0">
      <inkml:brushProperty name="width" value="0.025" units="cm"/>
      <inkml:brushProperty name="height" value="0.025" units="cm"/>
    </inkml:brush>
  </inkml:definitions>
  <inkml:trace contextRef="#ctx0" brushRef="#br0">0 93 14862,'0'0'1986,"13"-5"-331,42-14-887,0 3 1,1 3 0,1 2-1,69-5 1,-79 12-989,1 3 1,0 2-1,0 2 0,0 2 1,81 19-1,-75-9 383,9 4 1230,1-4-1,1-2 1,80 6-1,179-11 3,-185-7 2175,-139-1-2807,0-21-485,-1-10-1648,-2 0-3310,1 19 2237,-2-23-9595</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6.598"/>
    </inkml:context>
    <inkml:brush xml:id="br0">
      <inkml:brushProperty name="width" value="0.025" units="cm"/>
      <inkml:brushProperty name="height" value="0.025" units="cm"/>
    </inkml:brush>
  </inkml:definitions>
  <inkml:trace contextRef="#ctx0" brushRef="#br0">136 299 19987,'0'0'4228,"-12"6"-678,2 0-3090,-1-1-1,1 2 1,1-1 0,-1 2-1,1-1 1,-14 16 0,19-18-355,0 0 0,0 0 0,0 0 0,0 1-1,1 0 1,0-1 0,0 1 0,1 1 0,0-1 0,0 0 0,0 0 0,1 1 0,-1-1 0,2 1 0,-1-1 0,1 9 0,0-14-105,0 0 0,0 0 0,1-1 0,-1 1 0,1 0 0,-1 0 0,0 0 0,1 0 0,-1-1 0,1 1 0,-1 0 0,1-1 0,0 1 0,-1 0 0,1-1 0,0 1 0,0-1 0,-1 1 0,1-1 0,0 1 0,0-1 0,0 0 0,-1 1 0,1-1 0,0 0 0,0 1 0,0-1 0,0 0 0,0 0 0,0 0 0,0 0 0,0 0 0,-1 0 0,1 0 0,0 0 0,0-1 0,0 1 0,0 0 0,0 0 0,0-1 0,0 0 0,4 0 0,0 0 0,0-1 0,0 1 0,-1-1 0,1 0 0,7-6 0,2-3 0,-2 0 0,0-2 0,0 0 0,-1 0 0,0-1 0,-1 0 0,-1 0 0,0-1 0,-1-1 0,-1 0 0,-1 0 0,0 0 0,7-32 0,-29 128 0,11-60 0,0 1 0,1-1 0,2 1 0,0 0 0,1 0 0,2 29 0,-1-48 0,0-1 0,0 0 0,0 1 0,1-1 0,-1 0 0,0 0 0,1 1 0,-1-1 0,1 0 0,0 0 0,-1 0 0,1 1 0,0-1 0,-1 0 0,1 0 0,0 0 0,0 0 0,0 0 0,0-1 0,0 1 0,0 0 0,0 0 0,0-1 0,1 1 0,-1 0 0,2 0 0,-1-1 0,1 0 0,0 1 0,-1-1 0,1-1 0,0 1 0,-1 0 0,1-1 0,0 1 0,-1-1 0,1 0 0,-1 1 0,4-3 0,4-2 0,-1 0 0,0 0 0,-1-1 0,1 0 0,14-14 0,-7 1 0,0 0 0,-1-2 0,-2 0 0,0-1 0,-1 0 0,-1-1 0,14-43 0,-12 25 0,-2 0 0,-2-1 0,6-77 0,-15 119 0,1-1 0,-1 1 0,0-1 0,0 1 0,0-1 0,0 0 0,0 1 0,1-1 0,-1 1 0,0-1 0,0 1 0,0-1 0,0 0 0,-1 1 0,1-1 0,0 1 0,0-1 0,0 1 0,0-1 0,-1 1 0,1-1 0,0 0 0,0 1 0,-1 0 0,1-1 0,0 1 0,-1-1 0,1 1 0,-1-1 0,-3 4 0,-4 5 0,0 0 0,1 0 0,0 0 0,1 1 0,-1 0 0,2 0 0,-1 1 0,2-1 0,-8 21 0,5-12 0,1 1 0,1 0 0,1 0 0,-3 34 0,6-42-33,1 1 0,0-1 0,1 0 0,0 1 0,1-1 0,1 0 1,-1 0-1,8 18 0,-8-25-61,0 0 1,0 0 0,0-1-1,0 1 1,1-1 0,-1 1-1,1-1 1,0 0 0,0 0 0,0 0-1,1 0 1,-1-1 0,1 1-1,-1-1 1,1 0 0,0 0-1,0 0 1,0 0 0,0-1-1,0 0 1,0 0 0,0 0-1,0 0 1,1 0 0,7-1-1,13-3-6723,1-13-4847</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5.618"/>
    </inkml:context>
    <inkml:brush xml:id="br0">
      <inkml:brushProperty name="width" value="0.025" units="cm"/>
      <inkml:brushProperty name="height" value="0.025" units="cm"/>
    </inkml:brush>
  </inkml:definitions>
  <inkml:trace contextRef="#ctx0" brushRef="#br0">60 47 19314,'-1'1'148,"0"0"0,1-1 0,-1 1 0,1 0 0,-1 0 0,1-1 0,-1 1 0,1 0 0,-1 0 0,1 0 0,0-1 0,0 1 0,-1 0 0,1 0 0,0 0 0,0 0 0,0 0 0,0 0 0,0 0 0,0-1 0,0 1 0,0 0 0,0 0 0,1 0 0,-1 0 0,0 0 0,0 0 0,1-1 0,-1 1 0,1 0 0,-1 0 0,1 0 0,-1-1 0,1 1 0,-1 0 0,1-1 0,0 1 0,-1 0 0,1-1 0,0 1 0,0-1 0,-1 1 0,2 0 0,4 0 771,-1 0 0,0 0-1,1-1 1,-1 0-1,0 0 1,8-1-1,0 1-407,-8-1-511,-1 1 0,0-1 0,0 0 0,0-1 0,0 1 0,0-1 0,0 1 0,0-1 0,-1 0 0,1-1 0,6-4 0,-9 6 0,1 0 0,-1 0 0,0 0 0,1 0 0,-1 0 0,0-1 0,0 1 0,0 0 0,0-1 0,0 1 0,0-1 0,0 1 0,-1-1 0,1 1 0,0-1 0,-1 0 0,0 1 0,1-1 0,-1 0 0,0 1 0,0-1 0,0 0 0,0 0 0,0 1 0,0-1 0,0 0 0,0 1 0,-1-1 0,1 0 0,-1 1 0,1-1 0,-2-1 0,1 2 0,0 0 0,-1 0 0,1 0 0,0 0 0,0 0 0,-1 1 0,1-1 0,-1 0 0,1 1 0,-1 0 0,1-1 0,-1 1 0,1 0 0,-1-1 0,1 1 0,-1 0 0,1 0 0,-1 1 0,-2-1 0,-33 7 0,27-2 0,1 0 0,0 1 0,1 0 0,-1 0 0,1 1 0,0 0 0,-10 12 0,13-14 0,1-1 0,0 1 0,0 1 0,0-1 0,1 1 0,0-1 0,0 1 0,0 0 0,1 0 0,0 0 0,0 0 0,0 1 0,-1 8 0,4-14 3,0 0 1,-1 0-1,1 0 0,0 0 1,0 0-1,-1 0 0,1-1 1,0 1-1,0 0 0,0 0 0,0-1 1,0 1-1,0 0 0,0-1 1,1 1-1,-1-1 0,0 0 1,0 1-1,0-1 0,0 0 1,1 0-1,-1 0 0,0 0 1,0 0-1,0 0 0,1 0 1,-1 0-1,0 0 0,0 0 0,2-1 1,45-6-1351,-33 1-1760,0 0 0,-1 0 0,22-15 0,5-5-3849</inkml:trace>
</inkml:ink>
</file>

<file path=ppt/ink/ink2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1.912"/>
    </inkml:context>
    <inkml:brush xml:id="br0">
      <inkml:brushProperty name="width" value="0.025" units="cm"/>
      <inkml:brushProperty name="height" value="0.025" units="cm"/>
    </inkml:brush>
  </inkml:definitions>
  <inkml:trace contextRef="#ctx0" brushRef="#br0">1 0 12492,'0'0'7655,"2"56"-5028,-2-27-898,0 1-255,0 5-161,0-2-512,-1 0-353,1-4-288,0-1-96,0-7-32,3-6-1313,2-3-1153,-3-9 448,-13-20-9609</inkml:trace>
</inkml:ink>
</file>

<file path=ppt/ink/ink2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2.297"/>
    </inkml:context>
    <inkml:brush xml:id="br0">
      <inkml:brushProperty name="width" value="0.025" units="cm"/>
      <inkml:brushProperty name="height" value="0.025" units="cm"/>
    </inkml:brush>
  </inkml:definitions>
  <inkml:trace contextRef="#ctx0" brushRef="#br0">1 6 16496,'0'0'13100,"58"-5"-11947,-16 5-480,7 0-513,0 0-128,2 0 0,-3 0-833,-4 4-1569,-9 2-2755,-8 0-2114</inkml:trace>
</inkml:ink>
</file>

<file path=ppt/ink/ink2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3.451"/>
    </inkml:context>
    <inkml:brush xml:id="br0">
      <inkml:brushProperty name="width" value="0.025" units="cm"/>
      <inkml:brushProperty name="height" value="0.025" units="cm"/>
    </inkml:brush>
  </inkml:definitions>
  <inkml:trace contextRef="#ctx0" brushRef="#br0">124 165 11018,'0'0'10651,"-9"8"-8052,-6 4-1464,1 2 0,0-1 0,-22 31 0,32-39-1056,0 0 0,1 1-1,-1-1 1,1 1 0,0-1 0,0 1 0,1 0 0,0 0 0,0 1-1,0-1 1,1 0 0,0 0 0,0 1 0,1-1 0,0 1-1,0-1 1,0 1 0,2 8 0,-1-14-61,-1 0 1,1 0-1,0 0 1,0 0-1,0 0 1,-1-1-1,1 1 1,0 0-1,0 0 1,0-1-1,0 1 1,0 0-1,0-1 1,1 1-1,-1-1 1,0 0-1,0 1 1,0-1-1,0 0 1,1 1-1,-1-1 1,0 0-1,0 0 1,0 0-1,1 0 1,-1 0-1,0-1 1,0 1-1,0 0 1,0-1-1,1 1 1,-1 0-1,0-1 1,0 1-1,0-1 1,0 0-1,1 0 1,41-23 650,-35 17-646,-1 0 0,0 0 0,-1 0 0,0-1 0,0 0 0,-1 0 1,5-10-1,-7 13 37,-1 0 1,0-1 0,0 1 0,0 0 0,0-1-1,-1 1 1,0-1 0,0 0 0,-1 1-1,1-1 1,-1 0 0,-1 0 0,0-8 0,0 14-60,1-1 0,0 1 0,-1-1 0,1 1 0,-1 0 0,1-1 0,-1 1 0,1-1 0,-1 1 0,1 0 0,-1-1 0,1 1 0,-1 0 0,0 0 0,1 0 0,-1-1 0,1 1 0,-1 0 0,0 0 0,1 0 0,-1 0 0,1 0 0,-1 0 0,0 0 0,1 0 0,-1 0 0,0 0 0,1 0 0,-1 1 0,1-1 0,-1 0 0,0 0 0,1 1 0,-1-1 0,1 0 0,-1 1 0,1-1 0,-1 0 0,1 1 0,-1-1 0,1 1 0,0-1 0,-1 1 0,1-1 0,-1 1 0,1-1 0,0 1 0,0-1 0,-1 1 0,1-1 0,0 1 0,0 1 0,-1-1-35,1 0 0,0 1 0,0-1 1,0 1-1,0-1 0,1 0 0,-1 1 0,0-1 0,0 0 1,1 1-1,-1-1 0,1 0 0,0 0 0,-1 1 0,1-1 1,0 0-1,-1 0 0,1 0 0,0 0 0,0 0 0,0 0 1,0 0-1,0 0 0,0 0 0,0 0 0,1-1 0,-1 1 1,0 0-1,0-1 0,0 1 0,1-1 0,-1 1 0,0-1 0,1 0 1,-1 1-1,0-1 0,1 0 0,-1 0 0,1 0 0,-1 0 1,0 0-1,1-1 0,-1 1 0,2-1 0,3 1-236,0-1 0,0 0 0,-1 0 0,1 0 0,-1-1 0,1 0 0,-1 0 0,0-1 0,10-5 0,-8 3-371,-1-1-1,0 0 1,0 0 0,-1-1-1,0 1 1,0-1-1,0 0 1,-1-1-1,0 1 1,-1-1 0,0 0-1,4-13 1,-2 3 530,-2-1 0,0 0 0,-1 0 0,0-28 0,-4 45 2962,-3 8-1871,-3 8-397,4 4-180,0 0 0,1 0 0,1 0-1,0 1 1,1-1 0,1 1-1,1-1 1,6 33 0,1 46-2939,-8-96 2264,-1-27 379,-15-28 1034,12 44-328,1 1 1,0 0-1,1-1 1,0 0-1,-1-15 1,33 28-2122,-11 2-3102,0-2 0,31 3 0,-44-6 3666,0 0 1,0 0-1,0-1 1,0 0-1,0 0 1,-1 0 0,8-3-1,-11 3 933,0 0 0,0 0 0,0 0 0,0 0 0,0 0 1,0 0-1,-1-1 0,1 1 0,0-1 0,-1 1 0,1-1 0,0-2 0,-1 4-46,-1 0 0,0 0 0,0-1 0,0 1 0,1 0 0,-1 0 0,0-1-1,0 1 1,0 0 0,0 0 0,0-1 0,0 1 0,0 0 0,0 0 0,0-1 0,1 1 0,-1 0 0,0-1 0,0 1 0,0 0 0,-1 0 0,1-1 0,0 1 0,0 0-1,0-1 1,0 1 0,0 0 0,0 0 0,0-1 0,0 1 0,0 0 0,-1 0 0,1-1 0,0 1 0,0 0 0,0 0 0,-1 0 0,1-1 0,0 1 0,0 0 0,0 0-1,-1 0 1,1 0 0,0-1 0,0 1 0,-1 0 0,1 0 0,0 0 0,-1 0 0,1 0 0,0 0 0,0 0 0,-1 0 0,1 0 0,0 0 0,-1 0 0,1 0 0,0 0-1,0 0 1,-1 0 0,1 0 0,0 0 0,0 0 0,-1 0 0,1 1 0,0-1 0,-1 0 0,-22 6 2794,18-2-2607,0-1 1,0 1-1,0 0 0,0 1 0,0-1 0,1 1 1,0 0-1,0 0 0,0 0 0,1 1 0,0-1 0,0 1 1,0 0-1,0 0 0,1 0 0,0 0 0,1 0 0,-1 1 1,0 10-1,2-16-324,0-1 0,0 1-1,0 0 1,0 0 0,0-1 0,0 1 0,0 0 0,0-1-1,1 1 1,-1 0 0,0 0 0,0-1 0,1 1 0,-1-1-1,0 1 1,1 0 0,-1-1 0,1 1 0,-1-1 0,1 1-1,-1-1 1,1 1 0,-1-1 0,1 1 0,0-1 0,-1 1-1,1-1 1,0 0 0,-1 0 0,2 1 0,27-3 163,-22 0-141,1 0 1,-1-1 0,0 0 0,0-1 0,10-6 0,-9 4-45,0 0 1,0-1-1,-1 0 1,0-1-1,0 1 1,-1-1-1,0-1 0,0 1 1,-1-1-1,0 0 1,6-16-1,-11 24-192,-15 27-289,12-22 554,-1 1-1,2 0 0,-1-1 0,0 1 0,1 0 0,0 1 0,0-1 0,1 0 0,-1 0 0,1 1 0,0-1 0,1 1 0,-1 10 0,2-15-52,-1 0-1,1 0 0,0 0 0,0 0 1,-1-1-1,1 1 0,0 0 1,0 0-1,0-1 0,0 1 0,0-1 1,0 1-1,0-1 0,0 1 1,0-1-1,0 1 0,0-1 0,0 0 1,0 0-1,1 0 0,-1 1 1,0-1-1,0 0 0,0 0 0,2-1 1,32-2 17,-23-3-21,1 0 0,-1 0 0,0-1 0,-1-1 0,0 0 0,0 0 0,0-1 0,-1-1 0,-1 0 0,1 0 0,-2-1 0,1 0 0,-2 0 0,1-1 0,-2 0 0,1 0 0,4-15 0,-10 25 0,0-1 0,-1 1 0,1-1 0,0 1 0,-1-1 0,1 1 0,-1-1 0,0 0 0,0 1 0,0-1 0,0 0 0,-2-4 0,2 7 0,0-1 0,-1 1 0,1-1 0,0 1 0,-1-1 0,1 1 0,0 0 0,-1-1 0,1 1 0,-1 0 0,1-1 0,-1 1 0,1 0 0,-1 0 0,1-1 0,-1 1 0,1 0 0,-1 0 0,1 0 0,-1 0 0,0 0 0,1-1 0,-1 1 0,1 0 0,-1 1 0,1-1 0,-1 0 0,0 0 0,1 0 0,-1 0 0,1 0 0,-1 0 0,1 1 0,-1-1 0,-5 3 0,0 0 0,0 1 0,0-1 0,1 1 0,0 0 0,-1 0 0,2 1 0,-7 6 0,6-5 0,0 0 0,0 0 0,1 1 0,-1-1 0,1 1 0,1 0 0,0 0 0,0 1 0,0-1 0,1 1 0,0-1 0,-1 11 0,2-13 0,1-1 0,0 0 0,0 1 0,1-1 0,-1 1 0,1-1 0,0 0 0,1 1 0,-1-1 0,1 0 0,-1 0 0,1 0 0,0 0 0,1 0 0,-1 0 0,1-1 0,-1 1 0,1-1 0,0 0 0,1 0 0,-1 0 0,0 0 0,5 3 0,-5-4 0,-1 0 0,1 0 0,0 0 0,0 0 0,0-1 0,0 1 0,0-1 0,0 1 0,0-1 0,0 0 0,1-1 0,-1 1 0,0 0 0,1-1 0,-1 0 0,0 0 0,1 0 0,-1 0 0,0 0 0,1-1 0,-1 1 0,0-1 0,1 0 0,-1 0 0,0 0 0,0-1 0,0 1 0,0-1 0,0 0 0,0 1 0,-1-1 0,1 0 0,0-1 0,-1 1 0,0 0 0,1-1 0,-1 0 0,0 1 0,0-1 0,-1 0 0,1 0 0,-1 0 0,1 0 0,-1 0 0,0 0 0,0-1 0,0 1 0,0 0 0,-1 0 0,1-1 0,-1 1 0,0 0 0,0-1 0,-1-3 0,1 6 0,0 1 0,0-1 0,0 1 0,0 0 0,0-1 0,-1 1 0,1-1 0,0 1 0,0-1 0,0 1 0,-1 0 0,1-1 0,0 1 0,-1 0 0,1-1 0,0 1 0,-1 0 0,1-1 0,0 1 0,-1 0 0,1 0 0,0-1 0,-1 1 0,1 0 0,-1 0 0,1 0 0,-1-1 0,1 1 0,-1 0 0,1 0 0,0 0 0,-1 0 0,1 0 0,-1 0 0,1 0 0,-1 0 0,1 0 0,-1 0 0,1 0 0,-1 1 0,1-1 0,0 0 0,-1 0 0,1 0 0,-1 0 0,1 1 0,0-1 0,-1 0 0,1 1 0,0-1 0,-1 0 0,1 0 0,0 1 0,-1-1 0,1 1 0,-24 20 0,23-19-128,0 0 0,0 0 0,0 0 0,1 0-1,-1 0 1,1 1 0,-1-1 0,1 0 0,0 0 0,0 1 0,0-1 0,0 0-1,0 0 1,0 1 0,2 3 0,-2-4-148,1-1 1,0 1-1,0-1 0,-1 0 0,1 1 1,0-1-1,0 0 0,0 1 0,1-1 1,-1 0-1,0 0 0,0 0 0,1 0 1,-1 0-1,0 0 0,1-1 0,-1 1 1,1 0-1,-1-1 0,1 1 1,-1-1-1,3 1 0,20 3-10166</inkml:trace>
</inkml:ink>
</file>

<file path=ppt/ink/ink2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4.774"/>
    </inkml:context>
    <inkml:brush xml:id="br0">
      <inkml:brushProperty name="width" value="0.025" units="cm"/>
      <inkml:brushProperty name="height" value="0.025" units="cm"/>
    </inkml:brush>
  </inkml:definitions>
  <inkml:trace contextRef="#ctx0" brushRef="#br0">29 370 5285,'-9'6'2302,"8"-5"-1773,-1 0 0,1 0 0,0 0 0,-1 0 0,1 0 0,0 0 0,0 0 0,0 0 0,0 0 0,0 1 0,0-1 0,0 0 0,0 1 0,0-1 0,0 1 0,1-1 0,-1 1 0,1 3 5230,7-9-3948,26-24-655,-1-2-1,-1-2 0,-1 0 1,-2-2-1,-1-1 1,27-49-1,-33 48-1155,22-51 0,-46 132 0,-16 45-3139,-14 151 0,32-249 1647,0-1 1,0 0-1,-1 0 1,0 1-1,0-1 0,-5-10 1,-10-16 36,-3 6 3336,11 23 3966,7 11-1037,2-4-4664,0 0-1,0 0 1,0 0-1,1 0 0,-1 0 1,0 0-1,1 0 1,-1 0-1,1-1 0,-1 1 1,1 0-1,-1 0 1,1 0-1,0-1 0,-1 1 1,1 0-1,0-1 1,-1 1-1,1-1 0,0 1 1,0-1-1,0 1 1,1 0-1,4 1-46,1 0 0,0 0 0,0-1 0,0 0 0,0 0 0,0 0 0,0-1 0,0 0 0,1-1 0,10-1 0,4-3 204,-1-1 0,22-9 0,-1 1-155,-42 14-149,0 0 1,1 1-1,-1-1 0,0 0 0,1 0 1,-1 1-1,0-1 0,1 0 0,-1 0 1,0 1-1,1-1 0,-1 0 0,0 1 1,0-1-1,0 0 0,1 1 0,-1-1 1,0 0-1,0 1 0,0-1 0,0 0 1,0 1-1,1-1 0,-1 1 0,0-1 1,0 0-1,0 1 0,0-1 0,0 1 1,0-1-1,0 0 0,-1 1 0,1-1 1,0 1-1,0-1 0,0 0 1,0 1-1,0-1 0,-1 0 0,1 1 1,0-1-1,0 0 0,0 1 0,-1-1 1,-4 18 6,0-9 16,3-5-21,-1 1-1,1-1 1,1 0 0,-1 1-1,1-1 1,-1 1-1,0 8 1,2-12-1,1-1 0,-1 0 0,0 1 0,1-1 0,-1 1 0,0-1 0,1 0 0,-1 0 0,0 1 0,1-1 0,-1 0 0,1 0 0,-1 1 0,1-1 0,-1 0 0,1 0 0,-1 0 0,1 0 0,-1 0 0,1 0 0,-1 0 0,1 0 0,-1 0 0,0 0 0,1 0 0,-1 0 0,1 0 0,-1 0 0,1 0 0,-1 0 0,1 0 0,-1-1 0,1 1 0,-1 0 0,1 0 0,-1-1 0,20-7 0,21-21-421,-37 24 267,2 1 1,-1-1 0,1 1 0,-1 0 0,1 0-1,0 1 1,0 0 0,1 0 0,-1 0 0,1 1-1,-1 0 1,10-2 0,-12 38-7337,-3-33 7230,0 0 1,-1 0-1,1 0 0,0 0 0,-1 0 0,1 0 0,0 0 0,0 0 1,0 0-1,0-1 0,0 1 0,0 0 0,0-1 0,0 1 0,0-1 0,0 1 1,0-1-1,1 1 0,-1-1 0,0 0 0,0 1 0,0-1 0,1 0 1,-1 0-1,0 0 0,0 0 0,2 0 0,15 0-7897</inkml:trace>
</inkml:ink>
</file>

<file path=ppt/ink/ink2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5.934"/>
    </inkml:context>
    <inkml:brush xml:id="br0">
      <inkml:brushProperty name="width" value="0.025" units="cm"/>
      <inkml:brushProperty name="height" value="0.025" units="cm"/>
    </inkml:brush>
  </inkml:definitions>
  <inkml:trace contextRef="#ctx0" brushRef="#br0">126 101 18097,'0'0'3769,"-9"4"-710,-1 1-2509,0 1 0,0 0 0,0 1 0,1 0 0,-13 13 0,18-16-350,0 0 1,0 0-1,0 0 0,0 1 0,1 0 0,0 0 0,0 0 0,0 0 0,1 0 0,0 0 1,0 1-1,0-1 0,0 1 0,1-1 0,-1 10 0,2-14-193,0-1 0,1 1 0,-1-1-1,0 1 1,1-1 0,-1 1 0,1-1 0,-1 1 0,1-1-1,-1 1 1,1-1 0,-1 1 0,1-1 0,-1 0 0,1 1-1,0-1 1,-1 0 0,1 0 0,0 1 0,-1-1 0,1 0-1,0 0 1,-1 0 0,1 0 0,0 0 0,-1 0-1,1 0 1,0 0 0,-1 0 0,1 0 0,0 0 0,-1 0-1,1-1 1,0 1 0,28-7 128,-18 2-231,-1-1 1,1-1 0,-1 0-1,-1 0 1,0-1 0,0 0-1,0-1 1,-1 0 0,0 0-1,10-17 1,-9 13 43,-1-1 0,0 0 1,-1 0-1,-1-1 0,0 0 0,-1 0 1,5-25-1,-13 37 535,-5 8-241,-7 11 21,14-15-257,-10 15 259,0 0 1,-13 27-1,21-39-229,1 0-1,1 0 1,-1 0-1,1 1 1,-1-1-1,1 1 1,0-1-1,1 1 1,-1 0-1,1-1 1,0 1-1,0 0 1,0-1-1,1 1 1,0-1-1,0 1 1,1 5-1,0-8-160,0 1-1,1-1 1,-1 0 0,0 0-1,1 0 1,-1 0 0,1 0-1,0 0 1,-1-1 0,1 1-1,0-1 1,0 0 0,0 0-1,0 0 1,0 0 0,0 0-1,0-1 1,1 1 0,-1-1-1,6 0 1,-1 1-272,-1-1 0,1 0 0,0-1 0,-1 1 0,1-1 0,-1-1 0,14-3 0,-19 3 335,1 1 1,-1 0 0,1-1-1,-1 0 1,0 1-1,1-1 1,-1 0 0,0 0-1,0 0 1,-1-1-1,1 1 1,2-3 0,3-20 4227,-27 42-2014,17-11-2140,0-1-1,1 1 1,0 0 0,0 0 0,1 0 0,-2 10-1,3-15-9,0 0 0,-1 0-1,1 0 1,0 1-1,0-1 1,0 0 0,0 0-1,0 0 1,0 0-1,1 0 1,-1 0 0,0 0-1,1 0 1,-1 0-1,0 0 1,1 0-1,-1 0 1,1 0 0,0 0-1,-1 0 1,1 0-1,0 0 1,0 0 0,-1 0-1,1-1 1,0 1-1,0 0 1,0-1 0,0 1-1,0-1 1,0 1-1,0-1 1,0 1-1,0-1 1,0 0 0,0 1-1,0-1 1,0 0-1,0 0 1,0 0 0,2 0-1,1 0 3,-1 1-1,0-1 0,1-1 1,-1 1-1,0-1 1,0 1-1,0-1 0,1 0 1,-1 0-1,0 0 0,0 0 1,0-1-1,0 1 1,0-1-1,-1 0 0,1 0 1,0 0-1,-1 0 1,0 0-1,1-1 0,-1 1 1,0-1-1,0 1 0,0-1 1,0 0-1,-1 0 1,1 0-1,-1 0 0,0 0 1,0 0-1,0 0 1,0 0-1,0 0 0,-1-1 1,0 1-1,1 0 0,-1-1 1,0 1-1,0 0 1,-2-7-1,3 10-19,-1-1-1,1 0 1,-1 1-1,1-1 1,-1 1 0,1-1-1,0 1 1,-1 0-1,1-1 1,0 1-1,-1 0 1,1-1 0,0 1-1,-1 0 1,1 0-1,0-1 1,0 1 0,-1 0-1,1 0 1,0 0-1,0 0 1,-1 0 0,1 0-1,0 0 1,1 1-1,32-1-1368,-23 1 309,23 0-2981,-25 1 2817,0-1 0,0-1 1,0 0-1,0 0 0,0-1 1,0 0-1,0-1 0,15-4 1,-24 6 1406,0 0 0,0 0 0,1 0 0,-1 0 0,0 0 0,0 0 0,0 0 0,1 0 0,-1 0 0,0 0-1,0 0 1,0 0 0,1 0 0,-1 0 0,0-1 0,0 1 0,0 0 0,0 0 0,0 0 0,1 0 0,-1 0 0,0-1 0,0 1 0,0 0 0,0 0 0,0 0 0,0 0 0,0-1 0,0 1 0,1 0 0,-1 0 0,0 0 0,0-1 0,0 1 0,0 0 0,0 0 0,0 0 0,0 0 0,0-1 0,0 1 0,0 0 0,0 0 0,0 0 0,0-1 0,-1 1 0,1 0 0,0 0 0,0 0 0,0-1 0,-11-1 3829,10 2-3960,1 0-1,-1 0 0,1 0 1,-1 0-1,1 0 0,-1 0 0,1 0 1,-1 0-1,1 0 0,0 0 1,-1 0-1,1 0 0,-1 0 1,1 0-1,-1 1 0,1-1 1,-1 0-1,1 0 0,-1 1 0,1-1 1,0 0-1,-1 1 0,1-1 1,0 0-1,-1 1 0,1-1 1,0 1-1,-1-1 0,1 0 0,0 1 1,0-1-1,-1 1 0,1-1 1,0 1-1,0-1 0,0 1 1,0-1-1,0 1 0,0-1 1,0 1-1,0-1 0,0 1 0,0-1 1,0 1-1,0-1 0,0 1 1,0-1-1,0 1 0,0-1 1,1 0-1,-1 1 0,0-1 1,0 1-1,0-1 0,1 1 0,3 0-97,0 0 0,0 0-1,0-1 1,0 0-1,0 1 1,0-1 0,0-1-1,0 1 1,8-2-1,1 1-92,-12 1 121,0 1-1,-1 0 1,1-1 0,0 1 0,0 0-1,0 0 1,-1 0 0,1 0-1,0 0 1,-1 0 0,1 0-1,-1 0 1,1 0 0,-1 0 0,1 0-1,-1 0 1,0 0 0,1 0-1,-1 0 1,0 0 0,0 1-1,0-1 1,0 0 0,0 0 0,0 0-1,-1 2 1,0 43 144,1-39-89,-1 9 319,0-1 0,-1 1 1,-1-1-1,0 0 0,-1 0 1,-1 0-1,0 0 0,-1-1 1,-1 0-1,0 0 0,-18 25 0,24-38-327,1 1-1,-1-1 0,0 0 0,1 0 0,-1 0 1,0-1-1,0 1 0,0 0 0,1 0 0,-1 0 1,0 0-1,0-1 0,0 1 0,0-1 0,0 1 1,-1-1-1,1 1 0,0-1 0,0 1 0,0-1 1,0 0-1,-1 0 0,1 1 0,0-1 0,0 0 1,0 0-1,-1 0 0,1 0 0,0-1 0,0 1 1,0 0-1,-1 0 0,1-1 0,0 1 0,0-1 0,0 1 1,0-1-1,0 1 0,0-1 0,0 0 0,0 0 1,0 1-1,0-1 0,0 0 0,0 0 0,1 0 1,-1 0-1,0 0 0,1 0 0,-1 0 0,1 0 1,-1 0-1,1 0 0,-1 0 0,1-1 0,0 1 1,-1-2-1,-2-6 82,-1 0 0,2-1-1,0 1 1,0-1 0,-1-15 0,2 17-168,1 0 0,0 0-1,1 0 1,0 0 0,0 0 0,0 1 0,1-1 0,0 0-1,1 1 1,0-1 0,5-10 0,-5 13-73,1 1 0,0 0 0,-1-1 0,2 1 0,-1 1 0,0-1 0,1 1-1,-1-1 1,1 1 0,0 0 0,0 1 0,1 0 0,-1-1 0,0 1 0,1 1 0,9-3 0,-13 4-688,6-2-3173</inkml:trace>
</inkml:ink>
</file>

<file path=ppt/ink/ink2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6.323"/>
    </inkml:context>
    <inkml:brush xml:id="br0">
      <inkml:brushProperty name="width" value="0.025" units="cm"/>
      <inkml:brushProperty name="height" value="0.025" units="cm"/>
    </inkml:brush>
  </inkml:definitions>
  <inkml:trace contextRef="#ctx0" brushRef="#br0">18 21 20980,'-6'1'4228,"-2"-1"-288,4 0-321,16 0-3619,4-5-961,3-3-3523,1-1-4324</inkml:trace>
</inkml:ink>
</file>

<file path=ppt/ink/ink2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6.714"/>
    </inkml:context>
    <inkml:brush xml:id="br0">
      <inkml:brushProperty name="width" value="0.025" units="cm"/>
      <inkml:brushProperty name="height" value="0.025" units="cm"/>
    </inkml:brush>
  </inkml:definitions>
  <inkml:trace contextRef="#ctx0" brushRef="#br0">0 1 17521,'0'0'11146</inkml:trace>
</inkml:ink>
</file>

<file path=ppt/ink/ink2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05.718"/>
    </inkml:context>
    <inkml:brush xml:id="br0">
      <inkml:brushProperty name="width" value="0.025" units="cm"/>
      <inkml:brushProperty name="height" value="0.025" units="cm"/>
    </inkml:brush>
  </inkml:definitions>
  <inkml:trace contextRef="#ctx0" brushRef="#br0">10 1 7719,'0'0'12684,"-9"36"-13004,24-36-1858,3-2-5605</inkml:trace>
</inkml:ink>
</file>

<file path=ppt/ink/ink2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07.555"/>
    </inkml:context>
    <inkml:brush xml:id="br0">
      <inkml:brushProperty name="width" value="0.025" units="cm"/>
      <inkml:brushProperty name="height" value="0.025" units="cm"/>
    </inkml:brush>
  </inkml:definitions>
  <inkml:trace contextRef="#ctx0" brushRef="#br0">1 28 13261,'0'0'4388,"56"0"-2018,-32-4-416,0-1-449,5 3-224,-1 0-480,5 0-448,3-1-225,0 2-64,-1-2-32,-5 1-128,-4-1-769,-7 3-512,-9-1-417,-14 1-3940,-18 0-127</inkml:trace>
</inkml:ink>
</file>

<file path=ppt/ink/ink2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07.911"/>
    </inkml:context>
    <inkml:brush xml:id="br0">
      <inkml:brushProperty name="width" value="0.025" units="cm"/>
      <inkml:brushProperty name="height" value="0.025" units="cm"/>
    </inkml:brush>
  </inkml:definitions>
  <inkml:trace contextRef="#ctx0" brushRef="#br0">1 0 12684,'0'0'9545,"54"22"-7207,-18-22-800,7 0-706,7 0-543,-5 0-225,-4-2 0,-8 0-384,-15 2-1250,-7 0-2274</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5.962"/>
    </inkml:context>
    <inkml:brush xml:id="br0">
      <inkml:brushProperty name="width" value="0.025" units="cm"/>
      <inkml:brushProperty name="height" value="0.025" units="cm"/>
    </inkml:brush>
  </inkml:definitions>
  <inkml:trace contextRef="#ctx0" brushRef="#br0">128 1 8264,'0'0'18182,"-11"5"-15753,5-1-2058,-7 2 70,1 1-1,0 0 0,0 1 0,1 0 0,0 1 0,1 0 0,-19 22 0,57-28-536,132-14-5275,-160 11 5462,1 0-1,-1 0 1,0 1-1,1-1 1,-1 0-1,1 0 1,-1 1-1,0-1 0,1 0 1,-1 1-1,0-1 1,1 0-1,-1 1 1,0-1-1,0 1 0,1-1 1,-1 0-1,0 1 1,0-1-1,0 1 1,0-1-1,1 1 0,-1-1 1,0 0-1,0 1 1,0-1-1,0 1 1,0-1-1,0 1 1,0-1-1,0 1 0,0-1 1,-1 1-1,1-1 1,0 1-1,0-1 1,0 0-1,0 1 0,-1-1 1,1 1-1,0-1 1,0 0-1,-1 1 1,1-1-1,-1 1 1,-12 21 1098,2-12-1180,0-1 1,0-1 0,-1 0 0,0-1-1,0 0 1,-1-1 0,0 0 0,0-1 0,0-1-1,-1 0 1,-25 4 0,39-8-11,-1-1-1,1 0 1,0 0 0,-1 0 0,1 0-1,0 1 1,0-1 0,0 0-1,0 0 1,0 0 0,0 0 0,0 0-1,0 0 1,0 1 0,1-1 0,-1 0-1,0 0 1,0 0 0,1 0-1,-1 1 1,1-1 0,-1 0 0,0 0-1,2 0 1,18-19-2067,19-2-6576,-27 16 5540,25-14-9217</inkml:trace>
</inkml:ink>
</file>

<file path=ppt/ink/ink2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17.098"/>
    </inkml:context>
    <inkml:brush xml:id="br0">
      <inkml:brushProperty name="width" value="0.025" units="cm"/>
      <inkml:brushProperty name="height" value="0.025" units="cm"/>
    </inkml:brush>
  </inkml:definitions>
  <inkml:trace contextRef="#ctx0" brushRef="#br0">226 201 8456,'0'0'14878,"6"-9"-13170,20-27-181,-25 35-1450,-1 1 0,0-1 0,1 1-1,-1 0 1,1-1 0,-1 1 0,0-1 0,1 1-1,-1-1 1,0 1 0,0-1 0,1 1 0,-1-1 0,0 0-1,0 1 1,0-1 0,0 1 0,0-1 0,0 0-1,0 1 1,0-1 0,0 1 0,0-1 0,0 1 0,0-1-1,0 0 1,0 1 0,0-1 0,-1 1 0,1-1-1,0 1 1,0-1 0,-1 1 0,1-1 0,0 1 0,-1-1-1,1 1 1,-1-1 0,1 1 0,0 0 0,-1-1-1,1 1 1,-1 0 0,1-1 0,-1 1 0,1 0 0,-1 0-1,1-1 1,-1 1 0,0 0 0,1 0 0,-1 0-1,1 0 1,-1 0 0,-1 0 0,-34-1 167,31 2 47,-6-1-223,1 1 0,-1 1 0,1 0 0,0 0 0,-1 1 0,1 0 0,0 1 0,1 0 0,-1 1 0,-15 9 0,21-11-44,0 0 0,0-1-1,0 1 1,0 1-1,0-1 1,1 0-1,-1 1 1,1 0-1,0 0 1,0 0 0,1 0-1,-1 0 1,1 1-1,0-1 1,0 1-1,0-1 1,1 1 0,0 0-1,0 0 1,0 0-1,0 0 1,1-1-1,-1 1 1,1 0-1,1 5 1,0-8-24,0-1 0,0 0 0,0 1 0,0-1 0,0 0 0,1 0 0,-1 0 0,0 0 0,1 0 0,-1 0 0,0 0 0,1-1 0,-1 1 0,1 0 0,-1-1 0,1 1 0,0-1 0,-1 0 0,1 1 0,-1-1 0,1 0 0,0 0 0,-1 0 0,1 0 0,0 0 0,-1-1 0,2 1 0,49-7 0,-40 2 0,0 0 0,-1-1 0,1 0 0,-1-1 0,-1 0 0,1 0 0,-1-1 0,0-1 0,9-10 0,-14 14 0,0 0 0,-1 0 0,0 0 0,0-1 0,0 0 0,-1 1 0,1-1 0,-1 0 0,-1-1 0,1 1 0,-1 0 0,0-1 0,-1 0 0,1 1 0,-1-1 0,-1 0 0,1 0 0,-2-12 0,0 14 0,-1 1 0,0 0 0,0 0 0,0 0 0,0 0 0,-1 0 0,1 1 0,-1-1 0,0 1 0,0 0 0,0 0 0,-1 0 0,1 0 0,-1 0 0,0 1 0,1-1 0,-1 1 0,0 0 0,-1 0 0,1 1 0,0-1 0,0 1 0,-7-1 0,-7-3 0,0 1 0,-1 1 0,1 1 0,-25 0 0,39 2-225,-1 0-1,1 1 1,0-1 0,0 1 0,0 0-1,0 0 1,-1 0 0,1 0 0,1 1-1,-1-1 1,0 1 0,0 0 0,-5 4-1,7-4-120,0 0 0,0 0 0,0 0 0,0 1 0,1-1 0,-1 0 0,1 1 0,-1-1 0,1 1-1,0-1 1,0 1 0,0 0 0,0-1 0,1 1 0,-1 0 0,1-1 0,0 1 0,-1 0 0,1 0 0,0 0 0,1 3-1,1 4-9801</inkml:trace>
</inkml:ink>
</file>

<file path=ppt/ink/ink2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18.065"/>
    </inkml:context>
    <inkml:brush xml:id="br0">
      <inkml:brushProperty name="width" value="0.025" units="cm"/>
      <inkml:brushProperty name="height" value="0.025" units="cm"/>
    </inkml:brush>
  </inkml:definitions>
  <inkml:trace contextRef="#ctx0" brushRef="#br0">74 97 6374,'62'-36'8125,"-58"33"-7320,0 0 0,0 0 0,-1 0 0,1 0-1,-1-1 1,1 1 0,-1-1 0,-1 0 0,1 0 0,0 0 0,-1 0-1,3-8 1,-5 12-726,1 0-1,-1-1 1,0 1-1,0 0 0,0 0 1,0-1-1,0 1 1,0 0-1,0 0 0,0 0 1,0-1-1,-1 1 1,1 0-1,0 0 0,0-1 1,0 1-1,0 0 1,0 0-1,0 0 0,0-1 1,0 1-1,-1 0 1,1 0-1,0 0 0,0 0 1,0-1-1,0 1 1,-1 0-1,1 0 1,0 0-1,0 0 0,0 0 1,-1-1-1,1 1 1,0 0-1,0 0 0,0 0 1,-1 0-1,1 0 1,0 0-1,0 0 0,-1 0 1,1 0-1,0 0 1,0 0-1,-1 0 0,1 0 1,0 0-1,0 0 1,0 0-1,-1 0 0,1 0 1,0 1-1,0-1 1,-1 0-1,1 0 1,0 0-1,0 0 0,0 1 1,-16 5 85,2 6 14,0 0 0,1 0 0,0 1 0,1 1 0,1 0 0,0 1 0,1 0-1,1 0 1,0 1 0,1 1 0,-9 25 0,13-30-71,1 1-1,1 0 1,0 0 0,0 0-1,1 15 1,0-24-138,1 1 1,0-1 0,1 0 0,-1 1-1,1-1 1,-1 0 0,1 0-1,1 1 1,-1-1 0,1 0 0,-1 0-1,1 0 1,0 0 0,0-1-1,1 1 1,-1-1 0,1 1 0,6 5-1,-23-22-15594,-2 0 8957</inkml:trace>
</inkml:ink>
</file>

<file path=ppt/ink/ink2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18.407"/>
    </inkml:context>
    <inkml:brush xml:id="br0">
      <inkml:brushProperty name="width" value="0.025" units="cm"/>
      <inkml:brushProperty name="height" value="0.025" units="cm"/>
    </inkml:brush>
  </inkml:definitions>
  <inkml:trace contextRef="#ctx0" brushRef="#br0">0 10 11018,'0'0'16368,"49"-9"-15087,-11 9-640,7 2-289,2 2-224,2-1-96,-2 1-768,-8 0-2948,-9-1-2658,-10-2-5894</inkml:trace>
</inkml:ink>
</file>

<file path=ppt/ink/ink2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18.780"/>
    </inkml:context>
    <inkml:brush xml:id="br0">
      <inkml:brushProperty name="width" value="0.025" units="cm"/>
      <inkml:brushProperty name="height" value="0.025" units="cm"/>
    </inkml:brush>
  </inkml:definitions>
  <inkml:trace contextRef="#ctx0" brushRef="#br0">0 32 12812,'0'0'15407,"51"13"-14222,-15-12-416,7-1-449,6 0-160,0 0-128,-1-2 0,-3-4-224,-3 1-961,-6-1-1121,-7-2-1570,-6-1-2370,-4 0-6886</inkml:trace>
</inkml:ink>
</file>

<file path=ppt/ink/ink2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19.215"/>
    </inkml:context>
    <inkml:brush xml:id="br0">
      <inkml:brushProperty name="width" value="0.025" units="cm"/>
      <inkml:brushProperty name="height" value="0.025" units="cm"/>
    </inkml:brush>
  </inkml:definitions>
  <inkml:trace contextRef="#ctx0" brushRef="#br0">206 166 10474,'0'0'15364,"-11"-4"-13827,11 4-1529,-5-2 104,0 0 0,0-1-1,0 2 1,0-1 0,-1 1 0,1 0-1,0 0 1,-1 0 0,1 1 0,0 0 0,-1 0-1,1 0 1,0 1 0,-1-1 0,1 1-1,0 1 1,-1-1 0,1 1 0,0 0-1,0 0 1,0 0 0,-5 4 0,1 0 140,1 1 0,-1 0 0,1 1 0,-9 11 0,15-18-196,0 1 0,1 0-1,-1 0 1,1 0 0,-1-1 0,1 2 0,0-1 0,0 0 0,0 0 0,0 0 0,0 0 0,0 1 0,1-1 0,-1 0 0,1 1 0,-1-1 0,1 1 0,0-1 0,0 0 0,0 1 0,0-1 0,1 1 0,-1-1-1,1 0 1,-1 1 0,2 2 0,0-3-53,0-1 0,-1 0 0,1 0 0,0 1-1,0-1 1,0 0 0,0-1 0,0 1 0,1 0-1,-1-1 1,0 1 0,0-1 0,0 1 0,1-1-1,-1 0 1,0 0 0,0 0 0,3 0 0,42-6-14,-36 2 11,0 0 0,1 0 0,-2-1 0,1-1 0,-1 0 0,0 0 0,0-1 0,-1 0 0,1-1 0,11-13 0,-15 15 0,0 0 0,-1-1 0,0 1 0,0-1 0,-1 0 0,0 0 0,0-1 0,-1 1 0,1-1 0,-2 0 0,1 1 0,-1-1 0,0-1 0,-1 1 0,1-16 0,-2 21 0,-1 1 0,0-1 0,0 0 0,0 0 0,0 0 0,0 1 0,0-1 0,-1 1 0,1-1 0,-1 1 0,0-1 0,0 1 0,0 0 0,0 0 0,0 0 0,0 0 0,-1 0 0,1 0 0,0 1 0,-1-1 0,0 1 0,1 0 0,-1 0 0,0 0 0,0 0 0,1 0 0,-1 0 0,-4 0 0,-10-2 0,-1 0 0,1 1 0,-24 0 0,37 2 0,-17-2 0,14 1 0,0 0 0,-1 0 0,1 1 0,0 0 0,-1 0 0,1 1 0,0 0 0,-1 0 0,-12 5 0,19-6-89,1 0 1,0 0-1,-1 0 0,1 0 1,0 1-1,-1-1 0,1 0 1,0 0-1,0 1 0,-1-1 1,1 0-1,0 0 0,0 1 1,-1-1-1,1 0 0,0 0 1,0 1-1,0-1 0,0 0 1,-1 1-1,1-1 0,0 0 1,0 1-1,0-1 0,0 0 1,0 1-1,0-1 0,0 1 1,0-1-1,0 0 0,0 1 1,0-1-1,0 0 0,0 1 1,0-1-1,0 0 0,0 1 0,1-1 1,-1 0-1,0 1 0,0-1 1,0 0-1,0 1 0,1-1 1,-1 0-1,0 0 0,0 1 1,1-1-1,-1 0 0,20 7-8428,5-6-1081</inkml:trace>
</inkml:ink>
</file>

<file path=ppt/ink/ink2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20.473"/>
    </inkml:context>
    <inkml:brush xml:id="br0">
      <inkml:brushProperty name="width" value="0.025" units="cm"/>
      <inkml:brushProperty name="height" value="0.025" units="cm"/>
    </inkml:brush>
  </inkml:definitions>
  <inkml:trace contextRef="#ctx0" brushRef="#br0">209 48 6951,'0'0'17301,"6"-8"-15123,26-32 1089,-119 107-976,72-54-2225,-13 10 112,1 1 1,1 1-1,-37 47 0,71-86-3293,14-44-11712,-17 29 8458</inkml:trace>
</inkml:ink>
</file>

<file path=ppt/ink/ink2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20.849"/>
    </inkml:context>
    <inkml:brush xml:id="br0">
      <inkml:brushProperty name="width" value="0.025" units="cm"/>
      <inkml:brushProperty name="height" value="0.025" units="cm"/>
    </inkml:brush>
  </inkml:definitions>
  <inkml:trace contextRef="#ctx0" brushRef="#br0">0 0 9865,'0'0'16784,"51"41"-15182,-29-23-385,6 0-160,-1 1-449,2 0-383,2 0-161,-1 0-641,-7-4-2434,-4-2-3010,-4-2-5542</inkml:trace>
</inkml:ink>
</file>

<file path=ppt/ink/ink2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33.373"/>
    </inkml:context>
    <inkml:brush xml:id="br0">
      <inkml:brushProperty name="width" value="0.025" units="cm"/>
      <inkml:brushProperty name="height" value="0.025" units="cm"/>
    </inkml:brush>
  </inkml:definitions>
  <inkml:trace contextRef="#ctx0" brushRef="#br0">97 187 11115,'0'0'14819,"-8"-3"-14189,5 3-598,1-1-1,-1 0 1,0 1 0,1-1-1,-1 1 1,0 0 0,1 0-1,-1 0 1,0 0 0,1 0 0,-1 1-1,0-1 1,-3 2 0,3 0 37,0-1 0,1 1 1,0 0-1,-1 0 0,1 1 1,0-1-1,0 0 1,0 1-1,0-1 0,1 1 1,-1-1-1,1 1 0,-1 0 1,1 0-1,-1 5 0,-2 0 167,1 1-1,1 0 1,0-1-1,0 1 1,1 0 0,0 0-1,0 14 1,1-22-220,0-1 0,0 0 0,0 1 1,0-1-1,1 0 0,-1 1 0,0-1 1,0 0-1,0 1 0,0-1 0,0 0 1,1 1-1,-1-1 0,0 0 0,0 1 0,0-1 1,1 0-1,-1 0 0,0 1 0,0-1 1,1 0-1,-1 0 0,0 0 0,1 1 1,-1-1-1,0 0 0,1 0 0,-1 0 1,0 0-1,1 0 0,-1 0 0,0 1 0,1-1 1,-1 0-1,1 0 0,18-5 748,13-13 365,-19 4-1111,-1 0 0,-1-1 0,0-1 0,-1 0 0,-1 0 0,0-1 0,-1 0 0,-1 0 0,-1-1 0,0 1 0,-1-2 0,-1 1 0,-1 0 0,0-1 0,-1-20 0,-2 39-18,0 0 0,0 0 0,0 0 0,0-1 0,0 1 0,1 0 0,-1 0 0,0 0 0,0-1 0,-1 1 0,1 0 0,0 0 0,0 0 0,0-1 0,0 1 0,0 0 0,0 0 0,0 0 0,0-1 0,0 1 0,0 0 0,0 0 0,-1 0 0,1 0 0,0-1 0,0 1 0,0 0 0,0 0 0,0 0 0,-1 0 0,1 0 0,0 0 0,0-1 0,0 1 0,-1 0 0,1 0 0,0 0 0,0 0 0,0 0 0,-1 0 0,1 0 0,0 0 0,0 0 0,0 0 0,-1 0 0,1 0 0,0 0 0,0 0 0,0 0 0,-1 0 0,1 0 0,0 0 0,0 0 0,0 0 0,0 1 0,-1-1 0,1 0 0,0 0 0,0 0 0,0 0 0,0 0 0,-1 0 0,1 1 0,0-1 0,0 0 0,0 0 0,0 0 0,0 1 0,-11 9 0,11-10 0,-6 12 0,0 1 0,1 0 0,0 0 0,1 1 0,1-1 0,0 1 0,1-1 0,-1 19 0,1 13 0,5 54 0,-3-97-6,-1-1-1,1 1 1,0-1 0,0 1-1,0-1 1,1 1 0,-1-1 0,0 1-1,0-1 1,1 1 0,-1-1-1,1 1 1,-1-1 0,1 0-1,0 1 1,-1-1 0,1 0-1,0 1 1,0-1 0,0 0 0,2 2-1,-2-4-52,1 1 1,-1-1-1,1 0 0,-1 1 1,0-1-1,0 0 0,1 0 0,-1 0 1,0 0-1,0 0 0,0 0 1,0 0-1,0-1 0,0 1 0,-1 0 1,1 0-1,0-1 0,-1 1 0,1-1 1,0 1-1,0-3 0,29-50-14418,-18 34 5818</inkml:trace>
</inkml:ink>
</file>

<file path=ppt/ink/ink2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33.749"/>
    </inkml:context>
    <inkml:brush xml:id="br0">
      <inkml:brushProperty name="width" value="0.025" units="cm"/>
      <inkml:brushProperty name="height" value="0.025" units="cm"/>
    </inkml:brush>
  </inkml:definitions>
  <inkml:trace contextRef="#ctx0" brushRef="#br0">127 0 10954,'0'0'15279,"-3"11"-13576,-14 27-432,-26 46 0,-20 44-327,78-199-21097,-14 41 9012</inkml:trace>
</inkml:ink>
</file>

<file path=ppt/ink/ink2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34.073"/>
    </inkml:context>
    <inkml:brush xml:id="br0">
      <inkml:brushProperty name="width" value="0.025" units="cm"/>
      <inkml:brushProperty name="height" value="0.025" units="cm"/>
    </inkml:brush>
  </inkml:definitions>
  <inkml:trace contextRef="#ctx0" brushRef="#br0">1 1 9961,'0'0'15311,"1"6"-14227,0 1-790,0 1 0,1-1 1,0 0-1,1 0 1,-1 0-1,1-1 0,1 1 1,-1-1-1,1 1 0,0-1 1,1 0-1,-1 0 1,1-1-1,0 0 0,12 10 1,-7-7-301,0-1 1,1 0 0,18 9 0,38 7-5870,-52-20-974</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6.353"/>
    </inkml:context>
    <inkml:brush xml:id="br0">
      <inkml:brushProperty name="width" value="0.025" units="cm"/>
      <inkml:brushProperty name="height" value="0.025" units="cm"/>
    </inkml:brush>
  </inkml:definitions>
  <inkml:trace contextRef="#ctx0" brushRef="#br0">116 1 20563,'0'0'7554,"-9"2"-5205,-52 19-714,58-19-1606,1-1 0,-1 0 0,0 1 0,1-1 0,-1 1 0,1 0 0,-1 0 0,1 0 0,0 0 0,0 0 0,0 0-1,0 0 1,0 1 0,0-1 0,1 1 0,-1 0 0,1 0 0,-1-1 0,1 1 0,0 0 0,1 0 0,-2 5 0,2-7-42,1 0 1,0 1-1,-1-1 1,1 0-1,0 0 1,0 0-1,-1 0 0,1 0 1,0 0-1,0 0 1,0-1-1,0 1 1,0 0-1,1 0 1,-1-1-1,0 1 0,0-1 1,0 1-1,1-1 1,-1 1-1,0-1 1,0 0-1,1 0 1,-1 0-1,0 1 0,1-1 1,1-1-1,47 5-800,-40-4 505,0 0-222,1 1 1,-1 0-1,0 1 1,17 5-1,-26-7 564,0 1 0,0-1-1,0 0 1,0 1 0,0-1 0,0 1 0,0 0 0,0-1-1,0 1 1,0 0 0,0-1 0,-1 1 0,1 0-1,0 0 1,-1 0 0,1 0 0,0 0 0,-1 0-1,1 0 1,-1 0 0,1 1 0,-1 0 115,0-1 0,0 1-1,-1 0 1,1-1 0,-1 1 0,1-1 0,-1 1 0,1-1 0,-1 1 0,0-1-1,0 0 1,0 1 0,0-1 0,0 0 0,0 1 0,0-1 0,0 0-1,0 0 1,-1 0 0,0 1 0,-6 5-130,0 0 1,1-1-1,-2 1 0,1-2 1,-1 1-1,0-1 0,0 0 1,-1-1-1,1 0 0,-1-1 0,0 0 1,-13 2-1,23-5-51,-1 0 0,0 0-1,1 0 1,-1 0 0,1 0 0,-1-1-1,1 1 1,-1 0 0,1 0 0,-1-1-1,1 1 1,-1 0 0,1-1 0,0 1 0,-1 0-1,1-1 1,0 1 0,-1-1 0,1 1-1,0-1 1,-1 1 0,1-1 0,0 1 0,0-1-1,-1 1 1,1-1 0,0 1 0,0-1-1,0 1 1,0-1 0,0 1 0,0-1-1,0 1 1,0-2 0,1-21-4947,-1 20 3639,4-17-10143</inkml:trace>
</inkml:ink>
</file>

<file path=ppt/ink/ink2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38.008"/>
    </inkml:context>
    <inkml:brush xml:id="br0">
      <inkml:brushProperty name="width" value="0.025" units="cm"/>
      <inkml:brushProperty name="height" value="0.025" units="cm"/>
    </inkml:brush>
  </inkml:definitions>
  <inkml:trace contextRef="#ctx0" brushRef="#br0">29 1 9257,'0'0'10410,"-3"9"-8659,2-7-1586,-5 15 730,1 1 0,1-1 0,-5 34 0,9-46-797,-1-1 0,1 0 0,0 0-1,1 0 1,-1 0 0,1 1 0,0-1 0,0 0-1,0 0 1,1 0 0,1 4 0,-2-6-99,1-1-1,-1 1 1,0 0 0,1-1 0,-1 1-1,1-1 1,-1 0 0,1 1 0,0-1 0,0 0-1,0 0 1,0 0 0,-1 0 0,1 0-1,0 0 1,0-1 0,1 1 0,-1-1 0,0 1-1,0-1 1,0 0 0,0 0 0,3 0 0,-2 0 93,10-2-3522,-13 2 3130,1 0-1,-1-1 1,0 1-1,0 0 1,1 0-1,-1-1 1,0 1-1,0 0 0,0-1 1,0 1-1,1 0 1,-1-1-1,0 1 1,0-1-1,0 1 1,0 0-1,0-1 1,0 1-1,0 0 0,0-1 1,0 1-1,0-1 1,0 1-1,0 0 1,0-1-1,0 1 1,0 0-1,-1-1 1,1 1-1,0-1 0,0 1 1,-1-1-1,-5-10-11982</inkml:trace>
</inkml:ink>
</file>

<file path=ppt/ink/ink2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38.355"/>
    </inkml:context>
    <inkml:brush xml:id="br0">
      <inkml:brushProperty name="width" value="0.025" units="cm"/>
      <inkml:brushProperty name="height" value="0.025" units="cm"/>
    </inkml:brush>
  </inkml:definitions>
  <inkml:trace contextRef="#ctx0" brushRef="#br0">0 10 16111,'0'0'9866,"49"8"-8681,-21-8-769,5 0-320,1 0-64,2 0-1665,0-3-1410,-5-3-1089,-4-2-2210</inkml:trace>
</inkml:ink>
</file>

<file path=ppt/ink/ink2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38.733"/>
    </inkml:context>
    <inkml:brush xml:id="br0">
      <inkml:brushProperty name="width" value="0.025" units="cm"/>
      <inkml:brushProperty name="height" value="0.025" units="cm"/>
    </inkml:brush>
  </inkml:definitions>
  <inkml:trace contextRef="#ctx0" brushRef="#br0">259 268 6342,'0'0'19864,"1"-8"-18930,0 5-872,0 1-30,-1 0 1,1 0-1,-1 0 1,1 1 0,-1-1-1,0 0 1,0 0-1,0 0 1,0 0 0,0 0-1,0 1 1,-1-1-1,0-2 1,0 3-20,0 0 0,0 0 0,0 0 0,0 0 0,-1 0 0,1 0-1,0 1 1,-1-1 0,1 0 0,0 1 0,-1-1 0,1 1 0,-1 0 0,1-1 0,-1 1 0,1 0-1,-1 0 1,1 0 0,-1 0 0,1 0 0,-1 0 0,1 0 0,-4 1 0,-2 1 39,-1-1 1,1 1-1,-1 1 1,1-1-1,-1 1 0,1 1 1,0-1-1,1 1 1,-1 0-1,-6 6 1,8-7 41,1 0 0,0 1 1,-1-1-1,1 1 0,1 0 0,-1 1 1,0-1-1,1 1 0,0-1 1,0 1-1,0 0 0,1 0 0,0 0 1,-3 10-1,5-14-81,0 0-1,0-1 1,-1 1 0,1 0-1,0-1 1,0 1-1,1 0 1,-1-1 0,0 1-1,0 0 1,0-1 0,0 1-1,1 0 1,-1-1-1,0 1 1,0 0 0,1-1-1,-1 1 1,1-1 0,-1 1-1,0-1 1,1 1 0,-1-1-1,1 1 1,-1-1-1,1 1 1,0-1 0,-1 0-1,2 1 1,24 3 234,-18-4-174,-1-1 0,1 0-1,-1-1 1,1 0 0,8-3-1,-6 0-27,0-1 0,-1 0-1,0 0 1,0-1 0,0 0-1,-1-1 1,0 0 0,0 0-1,-1-1 1,0 0 0,-1 0 0,0-1-1,0 0 1,-1 0 0,0 0-1,5-16 1,-8 21-25,0-1-1,-1 1 1,0-1-1,1 0 1,-2 1-1,1-1 1,-1 0 0,0 0-1,0 1 1,0-1-1,-1 0 1,0 0-1,0 1 1,-1-1 0,1 0-1,-1 1 1,-1 0-1,1-1 1,-1 1 0,1 0-1,-2 0 1,1 0-1,0 1 1,-1-1-1,0 1 1,0 0 0,0 0-1,-1 0 1,1 1-1,-1-1 1,0 1 0,0 0-1,-8-3 1,5 2-27,0 2-1,-1-1 1,1 1 0,-1 0 0,0 1 0,0-1-1,1 2 1,-1 0 0,0 0 0,0 0 0,0 1-1,1 0 1,-1 1 0,0 0 0,1 0 0,-1 1 0,1 0-1,0 1 1,0 0 0,0 0 0,0 0 0,1 1-1,0 0 1,0 1 0,-9 9 0,15-15-109,0 1-1,0-1 1,0 1 0,1 0 0,-1 0 0,0-1-1,0 1 1,1 0 0,-1 0 0,1 0 0,-1 0-1,1 0 1,-1 0 0,1 0 0,-1 0 0,1 0-1,0 0 1,0 0 0,-1 0 0,1 0 0,0 0-1,0 0 1,0 0 0,0 0 0,0 0 0,1 0-1,-1 0 1,0 1 0,0-1 0,1 0 0,0 1-1,0 0-395,1-1-1,0 0 0,0 0 1,-1 0-1,1 0 1,0 0-1,0 0 0,0 0 1,0-1-1,0 1 0,0-1 1,0 1-1,0-1 1,0 0-1,3 0 0,20 1-5925</inkml:trace>
</inkml:ink>
</file>

<file path=ppt/ink/ink2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39.313"/>
    </inkml:context>
    <inkml:brush xml:id="br0">
      <inkml:brushProperty name="width" value="0.025" units="cm"/>
      <inkml:brushProperty name="height" value="0.025" units="cm"/>
    </inkml:brush>
  </inkml:definitions>
  <inkml:trace contextRef="#ctx0" brushRef="#br0">154 1 11115,'0'0'14173,"-3"12"-13714,-9 37 203,3-19-58,1-1 0,1 1 0,2 0 1,2 1-1,-1 36 0,4-65-620,0-1 0,0 0 0,0 1 0,1-1 1,-1 1-1,0-1 0,1 0 0,-1 1 0,1-1 0,-1 0 1,1 0-1,0 0 0,-1 1 0,1-1 0,0 0 0,0 0 1,0 0-1,0 0 0,0 0 0,0 0 0,0-1 0,0 1 0,0 0 1,1 0-1,-1-1 0,0 1 0,0-1 0,1 1 0,1 0 1,-2-8-4663,-12-18 409,-49-33-2823,30 31 7707,3-1 3972,33 27-5,26 2-3580,-12 2-1253,73 10 1081,-62-10-3678,1 0-3633,-16-3-3598</inkml:trace>
</inkml:ink>
</file>

<file path=ppt/ink/ink2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39.639"/>
    </inkml:context>
    <inkml:brush xml:id="br0">
      <inkml:brushProperty name="width" value="0.025" units="cm"/>
      <inkml:brushProperty name="height" value="0.025" units="cm"/>
    </inkml:brush>
  </inkml:definitions>
  <inkml:trace contextRef="#ctx0" brushRef="#br0">0 12 11659,'0'0'12759,"9"3"-11216,10 2-1090,-1-1 1,1 0 0,-1-2 0,1 0 0,34-2 0,104-16 1448,-66 5-5382,-2 6-5865,-96 5 3371</inkml:trace>
</inkml:ink>
</file>

<file path=ppt/ink/ink2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40.184"/>
    </inkml:context>
    <inkml:brush xml:id="br0">
      <inkml:brushProperty name="width" value="0.025" units="cm"/>
      <inkml:brushProperty name="height" value="0.025" units="cm"/>
    </inkml:brush>
  </inkml:definitions>
  <inkml:trace contextRef="#ctx0" brushRef="#br0">201 185 10186,'0'0'8760,"-2"-8"-5525,1 6-3121,1 0 64,-1 0-1,1-1 1,-1 1 0,0 0-1,1 0 1,-1 0-1,0 0 1,-1 0-1,1 0 1,0 0-1,0 0 1,-1 0 0,1 1-1,-1-1 1,1 0-1,-1 1 1,0 0-1,0-1 1,0 1-1,0 0 1,0 0 0,0 0-1,0 0 1,0 0-1,0 0 1,0 1-1,0-1 1,-1 1-1,1-1 1,0 1 0,0 0-1,-4 0 1,0 0-130,-1 1 0,1 0 1,0 0-1,-1 1 0,1 0 1,0 0-1,0 0 0,0 1 1,0 0-1,0 0 0,1 1 1,-1-1-1,1 1 0,0 0 1,0 1-1,0-1 0,1 1 1,-1 0-1,1 0 0,0 0 1,1 1-1,0-1 0,-1 1 1,2 0-1,-1 0 0,1 0 1,-1 0-1,2 1 0,-1-1 1,1 0-1,0 1 0,0-1 1,1 1-1,0-1 0,0 1 1,2 12-1,-1-17-24,0-1 0,0 1 0,0 0 0,0-1 0,0 0 0,1 1 0,-1-1 0,0 1 0,1-1 0,-1 0 0,1 0 0,-1 0 1,1 0-1,0 0 0,-1 0 0,1 0 0,0-1 0,0 1 0,0-1 0,-1 1 0,1-1 0,0 0 0,0 1 0,0-1 0,0 0 0,0 0 0,0 0 0,0-1 0,-1 1 0,3-1 0,4 0 152,-1 1 0,0-2-1,1 1 1,-1-1 0,0 0 0,12-6-1,-8 2-117,-1-1 0,1 0 0,-2-1 0,1 0 0,-1 0 1,0-1-1,0 0 0,-1-1 0,7-11 0,-11 14-40,1 0 0,-1 0-1,-1 0 1,1-1 0,-2 0 0,1 0 0,-1 0 0,0 0 0,0 0 0,-1 0-1,0 0 1,-1-1 0,0 1 0,-1-15 0,0 19-40,0 1 0,0-1 0,0 0 1,0 0-1,-1 1 0,0-1 0,0 1 0,0-1 0,0 1 0,0 0 0,-1 0 1,1 0-1,-1 0 0,0 0 0,0 1 0,0-1 0,-4-2 0,1 1-76,0 1 1,-1 0-1,1 0 0,-1 0 0,1 1 0,-1 0 1,0 0-1,0 1 0,-12-2 0,13 3-16,0 0-1,-1 0 1,1 0-1,0 1 1,0 0 0,-1 0-1,1 0 1,0 1-1,0 0 1,-10 5 0,13-5 52,0-1 0,0 1 0,0 1 1,0-1-1,0 0 0,0 1 0,1-1 1,-1 1-1,1 0 0,0 0 1,0 0-1,0 0 0,0 0 0,0 0 1,1 1-1,-1-1 0,1 1 0,0-1 1,-1 4-1,2-6-220,0 1 0,-1-1 0,1 0 0,0 0 0,0 1 0,0-1 0,0 0 0,0 0 0,0 0 0,0 1 0,1-1 0,-1 0 0,0 0 0,1 1 0,-1-1 0,1 0 0,-1 0 0,1 0 0,-1 0 0,1 0 0,0 0 0,0 0 0,0 0 0,-1 0 0,3 1 0,30 10-6928,-5-9-744</inkml:trace>
</inkml:ink>
</file>

<file path=ppt/ink/ink2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40.557"/>
    </inkml:context>
    <inkml:brush xml:id="br0">
      <inkml:brushProperty name="width" value="0.025" units="cm"/>
      <inkml:brushProperty name="height" value="0.025" units="cm"/>
    </inkml:brush>
  </inkml:definitions>
  <inkml:trace contextRef="#ctx0" brushRef="#br0">55 0 16432,'0'0'8973,"-6"9"-6843,4-6-1998,-31 49 2359,30-48-2369,2 0 0,-1 0 0,0 0 0,1 0 0,0 1 0,0-1 0,0 0 0,0 1 0,1-1 0,0 1 0,0-1 0,0 1 0,0-1 0,2 6 0,-1-8-113,0 0 0,0-1 1,1 1-1,-1-1 0,0 1 0,1-1 1,0 1-1,-1-1 0,1 0 1,0 0-1,-1 0 0,1 0 1,0 0-1,0 0 0,0 0 1,0 0-1,0-1 0,0 1 0,0-1 1,0 0-1,0 0 0,0 1 1,0-1-1,0 0 0,3-1 1,2 1-415,1 0 1,0 0 0,0-1 0,0 0-1,11-4 1,5-6-1995,-18 7 941,-1 0 0,0 0 0,0 0 0,-1-1 0,1 1 0,-1-1 0,7-10 0,6-21 1663,-20 43 5946,-11 22-3505,8-17-1680,-39 81 3495,41-82-4327,0 0 1,0 0 0,1 1-1,0-1 1,1 1 0,-1 18-1,3-30-239,0 0 0,0 1 0,0-1 0,0 0 1,0 1-1,0-1 0,0 1 0,0-1 0,0 0 0,0 1 0,0-1 0,0 0 0,0 1 0,1-1 0,-1 0 1,0 1-1,0-1 0,0 0 0,0 1 0,1-1 0,-1 0 0,0 1 0,0-1 0,1 0 0,-1 0 0,0 1 1,0-1-1,1 0 0,-1 0 0,0 0 0,1 1 0,-1-1 0,0 0 0,1 0 0,-1 0 0,0 0 0,1 0 1,-1 0-1,0 0 0,1 0 0,-1 0 0,1 0 0,-1 0 0,1 0 0,15-9-6918,-1-9-622</inkml:trace>
</inkml:ink>
</file>

<file path=ppt/ink/ink2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41.149"/>
    </inkml:context>
    <inkml:brush xml:id="br0">
      <inkml:brushProperty name="width" value="0.025" units="cm"/>
      <inkml:brushProperty name="height" value="0.025" units="cm"/>
    </inkml:brush>
  </inkml:definitions>
  <inkml:trace contextRef="#ctx0" brushRef="#br0">164 210 11851,'0'0'7100,"2"-10"-4324,-1 7-2653,10-38 3088,-11 40-3062,0 0 1,1-1-1,-1 1 0,0 0 1,0 0-1,0 0 1,0 0-1,0 0 1,0-1-1,0 1 0,-1 0 1,1 0-1,0 0 1,0 0-1,-1 0 0,1 0 1,-1-1-1,1 1 1,-1 0-1,0 0 0,1 1 1,-1-1-1,0 0 1,0 0-1,1 0 0,-1 0 1,0 1-1,0-1 1,0 0-1,0 1 0,0-1 1,0 0-1,0 1 1,0 0-1,0-1 1,-3 0-1,-2 1-85,-1 1 0,0-1 0,1 1 0,-1 0 0,1 0 0,-1 1 0,1 0 0,0 0 0,-1 1 1,1-1-1,0 1 0,1 1 0,-1-1 0,1 1 0,-1 0 0,1 0 0,0 1 0,0-1 0,1 1 0,-1 0 0,1 1 0,0-1 0,1 1 0,-1-1 0,1 1 1,0 0-1,1 0 0,0 1 0,-1-1 0,2 0 0,-1 1 0,1-1 0,-1 11 0,2-17-64,0 1 0,0 0 0,0 0 0,0-1 0,0 1 0,0 0 0,0-1 0,1 1 0,-1 0 0,0-1 0,0 1 0,1 0 0,-1-1 0,0 1 0,1 0 0,-1-1 0,0 1 0,1-1 0,-1 1 0,1-1 0,-1 1 0,1-1 0,-1 1 0,1-1 0,0 1 0,-1-1 0,1 0 0,-1 1 0,2-1 0,25 1 0,-19-3 0,0 0 0,0-1 0,0 0 0,12-6 0,-4-1 0,-1 0 0,-1-1 0,1-1 0,-2 0 0,0-1 0,0 0 0,11-16 0,-17 20 0,-1-1 0,0 0 0,0 1 0,-1-2 0,0 1 0,-1-1 0,0 1 0,-1-1 0,0 0 0,-1 0 0,0-1 0,1-16 0,-7 26 0,-4 10 0,-4 10 0,3-4 7,1 1 0,1 1 0,0-1 0,2 1-1,-8 31 1,12-42-16,0 1 0,0-1-1,1 1 1,0-1-1,0 1 1,0-1 0,1 0-1,-1 1 1,1-1-1,1 1 1,-1-1 0,1 0-1,0 0 1,0 0-1,0 0 1,1 0 0,0-1-1,0 1 1,0-1-1,0 1 1,9 6 0,-9-7-424,9 6-1845,-2-7-6270</inkml:trace>
</inkml:ink>
</file>

<file path=ppt/ink/ink2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41.492"/>
    </inkml:context>
    <inkml:brush xml:id="br0">
      <inkml:brushProperty name="width" value="0.025" units="cm"/>
      <inkml:brushProperty name="height" value="0.025" units="cm"/>
    </inkml:brush>
  </inkml:definitions>
  <inkml:trace contextRef="#ctx0" brushRef="#br0">0 1 16752,'0'0'11723,"0"53"-10666,0-40-448,2-2-385,6-1-160,2-2-224,1-3-1506,1-2-1793,1-3-833,0 0-1346,-3-8-2882</inkml:trace>
</inkml:ink>
</file>

<file path=ppt/ink/ink2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41.851"/>
    </inkml:context>
    <inkml:brush xml:id="br0">
      <inkml:brushProperty name="width" value="0.025" units="cm"/>
      <inkml:brushProperty name="height" value="0.025" units="cm"/>
    </inkml:brush>
  </inkml:definitions>
  <inkml:trace contextRef="#ctx0" brushRef="#br0">137 0 15150,'0'0'9994,"-44"69"-7944,31-39-289,-4 2-511,3 1-322,-1 2-255,2-2-417,5-2-160,1-4-64,4-4-864,1-5-1475,2-6-2881</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6.851"/>
    </inkml:context>
    <inkml:brush xml:id="br0">
      <inkml:brushProperty name="width" value="0.025" units="cm"/>
      <inkml:brushProperty name="height" value="0.025" units="cm"/>
    </inkml:brush>
  </inkml:definitions>
  <inkml:trace contextRef="#ctx0" brushRef="#br0">71 108 20147,'0'0'7645,"9"-4"-4597,45-30-1472,-50 31-1553,0 1 1,-1-1-1,1 0 1,-1 0-1,0 0 0,0-1 1,0 1-1,0-1 1,-1 0-1,1 0 0,-1 0 1,0 0-1,0 0 1,1-6-1,-3 9-23,0 0 0,0 1 0,-1-1 0,1 1 0,0-1 0,-1 0 0,1 1 0,-1-1 0,1 1 0,-1-1 0,1 1 0,-1-1 0,1 1 0,-1-1 0,1 1 0,-1 0 0,0-1 0,1 1 0,-1 0 0,0-1 0,1 1 0,-1 0 0,0 0 0,1 0 0,-1 0 0,0 0 0,1 0 0,-1 0 0,0 0 0,1 0 0,-1 0 0,0 0 0,0 0 0,1 0 0,-1 0 0,0 1 0,0-1 0,-32 7 0,24-3 0,1 1 0,0 0 0,-1 0 0,2 1 0,-1 1 0,1-1 0,0 1 0,0 0 0,1 1 0,-1-1 0,2 1 0,-1 0 0,1 1 0,1-1 0,-1 1 0,2 0 0,-1 0 0,-2 13 0,5-21 0,1 1 0,0-1 0,0 0 0,0 0 0,0 0 0,0 1 0,0-1 0,0 0 0,1 0 0,-1 1 0,0-1 0,1 0 0,-1 0 0,0 0 0,1 0 0,0 0 0,-1 1 0,1-1 0,0 0 0,-1 0 0,1 0 0,0-1 0,0 1 0,2 2 0,-1-2 0,0 0 0,1 0 0,-1 0 0,1 0 0,-1 0 0,1-1 0,-1 1 0,1-1 0,0 1 0,-1-1 0,4 0 0,3 0 0,-1-1 0,0 0 0,0 0 0,1-1 0,-1 0 0,15-6 0,71-48 0,-68 38 0,50-24 0,-75 42 0,-1-1 0,1 1 0,0-1 0,-1 1 0,1-1 0,0 1 0,-1-1 0,1 1 0,0 0 0,0-1 0,0 1 0,-1 0 0,1 0 0,0 0 0,0-1 0,0 1 0,-1 0 0,1 0 0,0 0 0,0 0 0,0 0 0,-1 1 0,1-1 0,0 0 0,0 0 0,0 0 0,-1 1 0,1-1 0,0 0 0,0 1 0,-1-1 0,1 1 0,0-1 0,-1 1 0,1-1 0,-1 1 0,1-1 0,0 1 0,-1 0 0,1-1 0,-1 1 0,0 0 0,1-1 0,-1 1 0,0 0 0,1 0 0,-1-1 0,0 1 0,0 0 0,1 0 0,-1 0 0,0-1 0,0 1 0,0 0 0,0 0 0,0 0 0,0 0 0,0-1 0,-1 1 0,1 0 0,0 0 0,0 0 0,-1-1 0,0 2 0,-2 13 0,-1 0 0,-11 26 0,7-19 0,7-20 0,0-1 0,1 1 0,-1-1 0,1 1 0,0-1 0,-1 1 0,1-1 0,0 1 0,0-1 0,0 1 0,0 0 0,0-1 0,1 1 0,-1-1 0,0 1 0,1-1 0,-1 1 0,1-1 0,-1 1 0,1-1 0,1 2 0,-1-2 0,0 0 0,0 0 0,0-1 0,1 1 0,-1-1 0,0 1 0,0-1 0,0 0 0,1 0 0,-1 1 0,0-1 0,1 0 0,-1 0 0,0 0 0,0 0 0,1 0 0,-1 0 0,0-1 0,0 1 0,2-1 0,6-1 0,0-2 0,0 1 0,0-1 0,-1 0 0,13-9 0,26-21 0,-19 14 0,49-27 0,-77 47 0,1-1 0,0 1 0,-1-1 0,1 1 0,0-1 0,-1 1 0,1 0 0,0-1 0,0 1 0,-1 0 0,1 0 0,0 0 0,0 0 0,-1 0 0,1 0 0,0 0 0,0 0 0,0 0 0,-1 0 0,1 0 0,0 0 0,0 0 0,-1 0 0,1 1 0,1-1 0,-2 18 0,-21 30 0,18-41 0,-2 1 0,1 1 0,0 0 0,1 0 0,0 0 0,0 1 0,1-1 0,0 1 0,-1 9 0,4-18-23,-1-1 1,0 1-1,1-1 0,-1 0 1,1 1-1,-1-1 0,1 1 1,-1-1-1,0 0 0,1 1 1,-1-1-1,1 0 1,0 0-1,-1 1 0,1-1 1,-1 0-1,1 0 0,-1 0 1,1 0-1,-1 0 0,1 0 1,0 0-1,-1 0 0,1 0 1,-1 0-1,1 0 0,-1 0 1,1 0-1,0 0 0,-1 0 1,1-1-1,-1 1 0,1 0 1,-1 0-1,1-1 1,0 0-1,23-9-4691,-5-7-5237</inkml:trace>
</inkml:ink>
</file>

<file path=ppt/ink/ink2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1.384"/>
    </inkml:context>
    <inkml:brush xml:id="br0">
      <inkml:brushProperty name="width" value="0.025" units="cm"/>
      <inkml:brushProperty name="height" value="0.025" units="cm"/>
    </inkml:brush>
  </inkml:definitions>
  <inkml:trace contextRef="#ctx0" brushRef="#br0">1 0 9513,'0'0'18289,"0"10"-17098,1 24-773,9 128 976,-6-130-2887,12 46-1,-15-72-76,-9-19-12699</inkml:trace>
</inkml:ink>
</file>

<file path=ppt/ink/ink2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1.726"/>
    </inkml:context>
    <inkml:brush xml:id="br0">
      <inkml:brushProperty name="width" value="0.025" units="cm"/>
      <inkml:brushProperty name="height" value="0.025" units="cm"/>
    </inkml:brush>
  </inkml:definitions>
  <inkml:trace contextRef="#ctx0" brushRef="#br0">1 5 16239,'0'0'9385,"58"1"-8328,-20 1-512,8-1-289,5-1-192,-2 0-1345,0 0-2659,-6-8-3075</inkml:trace>
</inkml:ink>
</file>

<file path=ppt/ink/ink2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2.144"/>
    </inkml:context>
    <inkml:brush xml:id="br0">
      <inkml:brushProperty name="width" value="0.025" units="cm"/>
      <inkml:brushProperty name="height" value="0.025" units="cm"/>
    </inkml:brush>
  </inkml:definitions>
  <inkml:trace contextRef="#ctx0" brushRef="#br0">175 225 14414,'0'0'10532,"-5"-9"-8722,4 5-1758,-1 1 0,0 0-1,-1 0 1,1-1 0,0 2 0,-1-1 0,0 0-1,1 0 1,-1 1 0,0 0 0,0 0 0,-1-1-1,1 2 1,0-1 0,-1 0 0,1 1 0,-1-1-1,0 1 1,1 0 0,-1 0 0,0 1 0,0-1-1,1 1 1,-1 0 0,0 0 0,0 0 0,0 0-1,1 1 1,-1-1 0,0 1 0,0 0-1,1 0 1,-1 1 0,1-1 0,-1 1 0,-6 4-1,7-5-28,0 2-1,0-1 0,0 0 1,0 0-1,1 1 0,-1 0 0,1 0 1,-1-1-1,1 1 0,0 1 1,0-1-1,0 0 0,0 0 0,1 1 1,0-1-1,-1 1 0,1-1 1,0 1-1,1 0 0,-1-1 0,1 1 1,-1 4-1,2-7-6,-1 1 0,1-1 0,-1 0-1,1 0 1,0 0 0,0 0 0,-1 0 0,1 1 0,0-2 0,0 1 0,0 0-1,0 0 1,0 0 0,0 0 0,0 0 0,0-1 0,1 1 0,-1-1 0,0 1 0,0-1-1,1 1 1,-1-1 0,0 0 0,0 1 0,1-1 0,-1 0 0,0 0 0,1 0-1,-1 0 1,0 0 0,1 0 0,1-1 0,50-5 805,-35-1-721,-1 0 1,0-1-1,0 0 0,-1-1 0,0-1 1,0-1-1,-1 0 0,17-17 0,-20 17-62,-2 1 0,1-2 0,-1 1 0,-1-1 0,0-1-1,-1 0 1,0 0 0,-1 0 0,-1-1 0,9-24 0,-15 28 641,-8 17-583,-9 20-118,15-22 31,-4 5 4,1 1 0,0-1 0,1 1 0,0 0 0,1 0 0,0 1 0,1-1 0,0 0 0,1 1 0,0 0 0,1 20 0,1-30-99,0 0-1,0-1 1,0 1 0,0-1 0,0 1-1,0-1 1,0 1 0,0-1 0,1 0-1,-1 0 1,0 1 0,1-1 0,-1 0-1,1 0 1,0-1 0,-1 1 0,1 0-1,0 0 1,-1-1 0,1 1 0,0-1-1,0 1 1,0-1 0,-1 0 0,1 0-1,0 0 1,0 0 0,0 0-1,1 0 1,2 0-481,0-1 0,0 1 0,0 0 0,0-1 0,0 0 0,0 0 0,-1-1 0,1 0 0,7-3 0,7-9-6550</inkml:trace>
</inkml:ink>
</file>

<file path=ppt/ink/ink2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2.502"/>
    </inkml:context>
    <inkml:brush xml:id="br0">
      <inkml:brushProperty name="width" value="0.025" units="cm"/>
      <inkml:brushProperty name="height" value="0.025" units="cm"/>
    </inkml:brush>
  </inkml:definitions>
  <inkml:trace contextRef="#ctx0" brushRef="#br0">30 3 512,'0'0'25609,"-4"11"-23538,-2 6-1450,1 0 0,1 1-1,-4 29 1,7-43-570,0 1 1,1-1-1,-1 1 0,1 0 1,0-1-1,0 1 1,1-1-1,-1 1 0,1 0 1,0-1-1,1 0 0,-1 1 1,1-1-1,-1 0 0,1 1 1,1-1-1,-1 0 0,1 0 1,-1-1-1,1 1 0,0 0 1,0-1-1,4 4 1,-5-6-41,1 0 0,-1 0 1,0 0-1,0 0 1,0 0-1,1-1 0,-1 1 1,0 0-1,1-1 1,-1 0-1,0 0 0,1 0 1,-1 0-1,1 0 1,-1 0-1,0 0 0,1-1 1,2 0-1,0-1 19,0 0 1,0-1-1,0 1 0,-1-1 0,1 0 0,-1 0 1,0 0-1,4-5 0,7-7 62,-1-1 0,-1 0-1,14-23 1,-23 33-88,53-97-4,-57 112-2170,-4 14-6700,-2-12-1454</inkml:trace>
</inkml:ink>
</file>

<file path=ppt/ink/ink2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2.844"/>
    </inkml:context>
    <inkml:brush xml:id="br0">
      <inkml:brushProperty name="width" value="0.025" units="cm"/>
      <inkml:brushProperty name="height" value="0.025" units="cm"/>
    </inkml:brush>
  </inkml:definitions>
  <inkml:trace contextRef="#ctx0" brushRef="#br0">1 139 16464,'0'0'2103,"8"0"502,19 0-743,-1-2 0,27-5-1,116-29 617,-63 11-1802,-14 4-995,120-21 1181,-182 39-3276,0 1 0,50 2-1,-71 2-2352,-5 3-1153</inkml:trace>
</inkml:ink>
</file>

<file path=ppt/ink/ink2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3.892"/>
    </inkml:context>
    <inkml:brush xml:id="br0">
      <inkml:brushProperty name="width" value="0.025" units="cm"/>
      <inkml:brushProperty name="height" value="0.025" units="cm"/>
    </inkml:brush>
  </inkml:definitions>
  <inkml:trace contextRef="#ctx0" brushRef="#br0">0 11 10442,'0'0'15631,"7"9"-14553,-1 0-850,0 0 0,0 0-1,-1 1 1,-1 0 0,0 0 0,0 0-1,-1 1 1,4 16 0,-5-11-33,-1-7 136,0 1 0,1-1 0,0 0 0,0 0-1,8 18 1,-9-26-293,0 1-1,0 0 0,0-1 1,0 1-1,0-1 1,0 1-1,1-1 1,-1 0-1,1 0 1,-1 1-1,1-1 1,-1 0-1,1 0 0,0-1 1,-1 1-1,1 0 1,0 0-1,0-1 1,-1 1-1,1-1 1,0 0-1,0 1 1,0-1-1,0 0 1,0 0-1,0 0 0,-1 0 1,1-1-1,0 1 1,0 0-1,0-1 1,0 0-1,-1 1 1,1-1-1,0 0 1,2-1-1,4-2-37,1-1 0,-1 0 0,0 0 0,0-1 0,-1 0 0,1-1 0,-2 0 0,1 0 0,-1 0 0,7-10 0,1-3 0,-2 1 0,0-2 0,9-23 0,-4-4 0,-15 45-1660</inkml:trace>
</inkml:ink>
</file>

<file path=ppt/ink/ink2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4.343"/>
    </inkml:context>
    <inkml:brush xml:id="br0">
      <inkml:brushProperty name="width" value="0.025" units="cm"/>
      <inkml:brushProperty name="height" value="0.025" units="cm"/>
    </inkml:brush>
  </inkml:definitions>
  <inkml:trace contextRef="#ctx0" brushRef="#br0">0 1 17745,'0'0'6374,"73"35"-3491,-28-25-1218,11-2-512,6-3-608,2-4-385,-3-1-128,-6 0-897,-15 0-1473,-15 0-1474,-19 0-1120</inkml:trace>
</inkml:ink>
</file>

<file path=ppt/ink/ink2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4.731"/>
    </inkml:context>
    <inkml:brush xml:id="br0">
      <inkml:brushProperty name="width" value="0.025" units="cm"/>
      <inkml:brushProperty name="height" value="0.025" units="cm"/>
    </inkml:brush>
  </inkml:definitions>
  <inkml:trace contextRef="#ctx0" brushRef="#br0">0 17 14958,'0'0'8937,"85"21"-6952,-29-21-383,9 0-1025,6-8-417,1 0-160,-8-2-2146,-6-1-4228</inkml:trace>
</inkml:ink>
</file>

<file path=ppt/ink/ink2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5.308"/>
    </inkml:context>
    <inkml:brush xml:id="br0">
      <inkml:brushProperty name="width" value="0.025" units="cm"/>
      <inkml:brushProperty name="height" value="0.025" units="cm"/>
    </inkml:brush>
  </inkml:definitions>
  <inkml:trace contextRef="#ctx0" brushRef="#br0">92 304 6887,'0'0'7078,"8"-5"-3250,-4 3-3392,0 0 1,0 0 0,0-1-1,0 1 1,-1-1-1,1 0 1,-1 0 0,0-1-1,4-4 1,-6 6-301,0 1 1,-1-1 0,1 1-1,0-1 1,-1 1 0,1-1-1,-1 1 1,1-1 0,-1 0-1,0 1 1,0-1 0,0 0-1,0 1 1,0-1 0,0 0-1,0 1 1,0-1 0,-1 0-1,1 1 1,-1-1 0,1 1-1,-1-1 1,0 1 0,0-1-1,1 1 1,-1-1-1,0 1 1,0 0 0,0-1-1,0 1 1,-1 0 0,1 0-1,0 0 1,-1 0 0,1 0-1,-3-2 1,0 1-88,0-1 0,0 1 1,0 0-1,0 0 0,0 0 0,0 0 0,-1 1 0,1 0 1,-1 0-1,1 0 0,-1 0 0,1 1 0,-1 0 0,1 0 1,-10 1-1,12-1-47,-1 0 0,1 1 0,0-1 0,0 1 0,0 0 1,0 0-1,0-1 0,0 1 0,0 1 0,0-1 0,0 0 0,0 0 1,0 1-1,1-1 0,-1 1 0,0 0 0,1-1 0,0 1 0,-1 0 1,1 0-1,0 0 0,0 0 0,0 0 0,0 0 0,0 0 0,0 0 1,1 0-1,-1 0 0,1 1 0,-1-1 0,1 0 0,0 0 0,0 3 1,0-4 7,0 0 1,0-1-1,0 1 0,0 0 1,0 0-1,1 0 1,-1-1-1,0 1 1,0 0-1,1 0 1,-1 0-1,0-1 1,1 1-1,-1 0 1,1-1-1,-1 1 1,1 0-1,-1-1 1,1 1-1,0 0 1,-1-1-1,1 1 1,0-1-1,-1 1 1,1-1-1,0 0 1,-1 1-1,2-1 1,29 2 474,-21-4-311,-1 0 1,1 0-1,-1-1 0,14-6 0,1-4-95,0-1 1,-1-1-1,-1-1 0,32-28 1,-42 33 65,-1-1 1,0 0-1,0 0 1,-1-1-1,-1 0 1,0-1 0,-1 0-1,-1-1 1,7-15-1,-24 65 85,2 0-1,1 1 1,2 0-1,-1 72 1,6-101-202,0-1 1,0 1 0,1-1-1,0 1 1,0-1-1,1 1 1,4 11-1,-5-16-122,0 0 0,0 0 0,0 0-1,1 0 1,-1-1 0,0 1 0,1 0 0,-1-1-1,1 1 1,0-1 0,0 1 0,0-1 0,-1 0-1,1 0 1,0 0 0,1 0 0,-1 0 0,0 0 0,0 0-1,0-1 1,0 1 0,1-1 0,-1 0 0,0 1-1,4-1 1,9-4-4694,-2-12-3738</inkml:trace>
</inkml:ink>
</file>

<file path=ppt/ink/ink2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5.792"/>
    </inkml:context>
    <inkml:brush xml:id="br0">
      <inkml:brushProperty name="width" value="0.025" units="cm"/>
      <inkml:brushProperty name="height" value="0.025" units="cm"/>
    </inkml:brush>
  </inkml:definitions>
  <inkml:trace contextRef="#ctx0" brushRef="#br0">21 1 16239,'0'0'6246,"-5"62"-4324,-3-30-384,3 0-417,2 1-673,3-1-192,0-1-160,0-6 32,7-5-416,0-3-1538,-3-4-159,-4-8-290,-15-5-10793</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7.209"/>
    </inkml:context>
    <inkml:brush xml:id="br0">
      <inkml:brushProperty name="width" value="0.025" units="cm"/>
      <inkml:brushProperty name="height" value="0.025" units="cm"/>
    </inkml:brush>
  </inkml:definitions>
  <inkml:trace contextRef="#ctx0" brushRef="#br0">34 1 25752,'0'0'7015,"-26"70"-7015,22-34 0,1 3 0,3 4 0,0 2 0,0 0 0,0-5 0,2-4-8680,3-5-10090</inkml:trace>
  <inkml:trace contextRef="#ctx0" brushRef="#br0" timeOffset="1">46 587 16688,'0'0'16079</inkml:trace>
</inkml:ink>
</file>

<file path=ppt/ink/ink2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6.137"/>
    </inkml:context>
    <inkml:brush xml:id="br0">
      <inkml:brushProperty name="width" value="0.025" units="cm"/>
      <inkml:brushProperty name="height" value="0.025" units="cm"/>
    </inkml:brush>
  </inkml:definitions>
  <inkml:trace contextRef="#ctx0" brushRef="#br0">1 44 16143,'0'0'4783,"13"-5"-2546,9-3-1437,1 1 0,-1 1-1,1 1 1,46-4 0,-38 8-416,62-1 169,-86 2-540,-1 0 0,1 1 1,0 0-1,0 0 0,0 1 1,-1 0-1,1 0 0,-1 1 1,1-1-1,6 5 0,-12-6 0,0 0 0,0-1 0,0 1 0,0 0 0,0 0 0,0 0 0,0 0 0,-1 0-1,1 0 1,0 0 0,-1 0 0,1 0 0,0 0 0,-1 0 0,1 0 0,-1 0 0,0 1-1,1-1 1,-1 0 0,0 0 0,0 1 0,0-1 0,0 0 0,0 0 0,0 1 0,0-1-1,0 0 1,0 0 0,0 0 0,-1 1 0,1-1 0,-1 0 0,1 0 0,-1 0 0,1 0-1,-1 0 1,0 0 0,1 1 0,-1-2 0,0 1 0,0 0 0,0 0 0,1 0 0,-1 0-1,0 0 1,0-1 0,-1 1 0,-1 1 0,-6 5 258,-1-1 1,0 1-1,-19 7 1,26-13-260,-33 16 452,-1-2 1,-70 18-1,69-26-5518,2-4-5576,46-3-2011</inkml:trace>
</inkml:ink>
</file>

<file path=ppt/ink/ink2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6.479"/>
    </inkml:context>
    <inkml:brush xml:id="br0">
      <inkml:brushProperty name="width" value="0.025" units="cm"/>
      <inkml:brushProperty name="height" value="0.025" units="cm"/>
    </inkml:brush>
  </inkml:definitions>
  <inkml:trace contextRef="#ctx0" brushRef="#br0">1 58 14478,'0'0'10442,"15"1"-8841,293 0 2845,19-20-3288,-156 8-1178,-117 8-290,57-4-652,-38-2-4081,-59 5 521,-6-2-1628</inkml:trace>
</inkml:ink>
</file>

<file path=ppt/ink/ink2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6.958"/>
    </inkml:context>
    <inkml:brush xml:id="br0">
      <inkml:brushProperty name="width" value="0.025" units="cm"/>
      <inkml:brushProperty name="height" value="0.025" units="cm"/>
    </inkml:brush>
  </inkml:definitions>
  <inkml:trace contextRef="#ctx0" brushRef="#br0">34 1 13357,'0'0'13869,"5"62"-12748,-5-30-609,1 0-320,1-1-95,0-4-65,1-4-289,-3-5-1024,0-1-416,0-5-482,-8-5-223,-10-7-1698,-3 0-3074</inkml:trace>
</inkml:ink>
</file>

<file path=ppt/ink/ink2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7.298"/>
    </inkml:context>
    <inkml:brush xml:id="br0">
      <inkml:brushProperty name="width" value="0.025" units="cm"/>
      <inkml:brushProperty name="height" value="0.025" units="cm"/>
    </inkml:brush>
  </inkml:definitions>
  <inkml:trace contextRef="#ctx0" brushRef="#br0">0 65 12043,'0'0'6599,"11"-7"-4101,-8 4-2290,4-2 85,-1 0 0,1 0-1,0 1 1,1 0 0,-1 0 0,1 1-1,-1 0 1,1 0 0,0 1-1,0 0 1,9-1 0,38-3 391,1 2 1,-1 3-1,1 2 0,72 11 1,-78 4-728,-49-15 56,0 0 0,0-1 1,0 1-1,1 0 0,-1-1 1,0 1-1,0 0 1,0 0-1,0 0 0,0 0 1,-1 0-1,1 0 0,0 1 1,0-1-1,0 1 1,-1-1 22,0 0 0,0 0 0,0-1 1,0 1-1,0 0 0,0 0 0,-1 0 1,1-1-1,0 1 0,0 0 0,-1 0 1,1-1-1,0 1 0,-1 0 1,1-1-1,-1 1 0,1 0 0,-1-1 1,1 1-1,-1 0 0,0-1 0,1 1 1,-1-1-1,1 1 0,-1-1 0,0 0 1,0 1-1,-1-1 0,-10 7 361,0-1 1,-1-1-1,1 0 0,-2-1 0,1 0 0,0-1 1,-28 3-1,-99-1-691,122-5 149,15 0-40,3 1 31,-1-1 0,0 0 1,1 0-1,-1 0 0,1 0 0,-1 0 0,0 0 0,1 0 1,-1 0-1,1 0 0,-1 0 0,0 0 0,1 0 0,-1 0 1,1-1-1,-1 1 0,1 0 0,-1 0 0,1-1 0,-1 1 1,1 0-1,-1-1 0,1 1 0,-1 0 0,1-1 0,-1 1 1,1-1-1,0 1 0,-1-1 0,1 1 0,0-1 0,-1 1 1,1-1-1,0 1 0,-1-2 0,0-11-6796</inkml:trace>
</inkml:ink>
</file>

<file path=ppt/ink/ink2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7.700"/>
    </inkml:context>
    <inkml:brush xml:id="br0">
      <inkml:brushProperty name="width" value="0.025" units="cm"/>
      <inkml:brushProperty name="height" value="0.025" units="cm"/>
    </inkml:brush>
  </inkml:definitions>
  <inkml:trace contextRef="#ctx0" brushRef="#br0">21 1 10410,'0'0'14638,"-17"53"-13133,14-29 1,2 3-642,1 2-479,0-4-225,9 0-32,4-6-96,-2-5-512,-1-2-1122,-5-6-1088</inkml:trace>
</inkml:ink>
</file>

<file path=ppt/ink/ink2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8.044"/>
    </inkml:context>
    <inkml:brush xml:id="br0">
      <inkml:brushProperty name="width" value="0.025" units="cm"/>
      <inkml:brushProperty name="height" value="0.025" units="cm"/>
    </inkml:brush>
  </inkml:definitions>
  <inkml:trace contextRef="#ctx0" brushRef="#br0">0 0 16432,'0'0'4836,"71"0"-3779,-29 0-128,12 0-609,5 0-256,6 0-1185,0 0-2338,-3 0-4517</inkml:trace>
</inkml:ink>
</file>

<file path=ppt/ink/ink2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8.822"/>
    </inkml:context>
    <inkml:brush xml:id="br0">
      <inkml:brushProperty name="width" value="0.025" units="cm"/>
      <inkml:brushProperty name="height" value="0.025" units="cm"/>
    </inkml:brush>
  </inkml:definitions>
  <inkml:trace contextRef="#ctx0" brushRef="#br0">183 167 14606,'0'0'7447,"-8"-8"-6000,7 8-1416,-4-5 160,-1 1 0,1 0 0,-1 1 0,1-1 0,-1 1 0,-11-4-1,14 6-138,1 1-1,-1-1 0,0 1 0,0 0 0,0-1 0,1 1 0,-1 0 0,0 1 0,0-1 1,0 0-1,1 1 0,-1 0 0,0 0 0,1 0 0,-1 0 0,1 0 0,-1 0 0,1 0 0,-1 1 1,1-1-1,0 1 0,-1 0 0,-2 3 0,-2 2 197,0 1 0,0-1 1,1 1-1,0 1 0,-5 8 0,9-13-186,0-1 0,0 0 1,1 0-1,0 0 0,-1 1 0,1-1 0,1 1 0,-1-1 0,0 1 0,1-1 0,0 1 0,0-1 1,0 1-1,0-1 0,0 1 0,1-1 0,-1 1 0,2 3 0,0-5-32,-1 0 0,1-1 1,-1 1-1,1-1 0,-1 0 0,1 1 0,0-1 0,0 0 0,-1 0 0,1 0 1,0 0-1,0-1 0,0 1 0,0 0 0,0-1 0,0 1 0,0-1 1,1 0-1,-1 0 0,0 0 0,0 0 0,0 0 0,3-1 0,52-7 614,-43 4-619,0-2-1,-1 0 1,0 0 0,0-1-1,-1-1 1,1 0 0,-2-1-1,1 0 1,-1 0 0,-1-1-1,12-15 1,-14 16 114,0 0 1,-1-1-1,-1 0 0,0-1 1,0 0-1,-1 0 1,0 0-1,-1 0 0,0-1 1,-1 1-1,0-1 1,-1 0-1,1-22 0,-3 34-131,0 0-1,-1 0 0,1 0 0,0 0 1,-1 0-1,1-1 0,0 1 0,0 0 1,-1 0-1,1 0 0,0 0 0,-1 0 1,1 0-1,0 0 0,0 0 1,-1 0-1,1 0 0,0 0 0,-1 0 1,1 0-1,0 0 0,0 0 0,-1 1 1,1-1-1,0 0 0,-1 0 0,1 0 1,0 0-1,0 0 0,-1 1 1,1-1-1,0 0 0,0 0 0,0 0 1,-1 1-1,1-1 0,0 0 0,0 0 1,0 1-1,0-1 0,0 0 0,-1 1 1,1-1-1,0 1 0,-12 11 56,4 1-63,1 0 0,0 1 0,1 0 0,1 0 0,0 1 0,1 0 0,0 0 0,2-1 0,-1 2 0,2-1 0,0 27 0,2-39-251,-1-1 0,1 1 0,0 0 0,0 0 0,0-1 0,0 1 0,0 0 0,1-1 0,-1 0 0,1 1 0,0-1 0,0 0 0,0 0 0,0 0 0,0 0 0,4 3 0,-5-4-34,0 0 0,1 0 0,-1 0-1,1 0 1,-1 0 0,0 0 0,1-1-1,0 1 1,-1 0 0,1-1 0,-1 0 0,1 1-1,-1-1 1,1 0 0,0 0 0,-1 0-1,1 0 1,0 0 0,-1 0 0,1 0 0,0 0-1,-1-1 1,1 1 0,-1-1 0,1 1-1,-1-1 1,1 0 0,-1 0 0,1 1-1,-1-1 1,2-1 0,8-13-11817</inkml:trace>
</inkml:ink>
</file>

<file path=ppt/ink/ink2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9.194"/>
    </inkml:context>
    <inkml:brush xml:id="br0">
      <inkml:brushProperty name="width" value="0.025" units="cm"/>
      <inkml:brushProperty name="height" value="0.025" units="cm"/>
    </inkml:brush>
  </inkml:definitions>
  <inkml:trace contextRef="#ctx0" brushRef="#br0">7 0 4388,'0'0'26927,"-1"10"-25934,0 6-1044,-1 3 265,0 0 0,2 0-1,3 34 1,-3-50-322,0 0 1,0 0-1,1 0 0,-1 0 0,1 0 0,0 0 1,0-1-1,0 1 0,0 0 0,0 0 0,0-1 1,1 1-1,0-1 0,-1 1 0,1-1 0,0 0 0,0 1 1,0-1-1,0 0 0,1 0 0,-1-1 0,1 1 1,-1 0-1,1-1 0,-1 1 0,1-1 0,0 0 0,0 0 1,-1 0-1,1 0 0,0-1 0,0 1 0,4-1 1,-5 0-359,0 0 1,-1 0-1,1 0 1,0-1-1,-1 1 0,1 0 1,0-1-1,-1 0 1,1 1-1,0-1 1,-1 0-1,1 0 1,-1 0-1,1 0 1,-1 0-1,0 0 1,0 0-1,1-1 1,1-2-1,14-17-7082</inkml:trace>
</inkml:ink>
</file>

<file path=ppt/ink/ink2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9.553"/>
    </inkml:context>
    <inkml:brush xml:id="br0">
      <inkml:brushProperty name="width" value="0.025" units="cm"/>
      <inkml:brushProperty name="height" value="0.025" units="cm"/>
    </inkml:brush>
  </inkml:definitions>
  <inkml:trace contextRef="#ctx0" brushRef="#br0">38 0 16560,'0'0'9481,"-15"57"-7688,9-36-479,-1 3-354,3-1-223,1 1-192,2-1-225,-1-3-192,2-4-64,0 0-672,0-5-578,0-4-1056,0-5-2114</inkml:trace>
</inkml:ink>
</file>

<file path=ppt/ink/ink2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9.893"/>
    </inkml:context>
    <inkml:brush xml:id="br0">
      <inkml:brushProperty name="width" value="0.025" units="cm"/>
      <inkml:brushProperty name="height" value="0.025" units="cm"/>
    </inkml:brush>
  </inkml:definitions>
  <inkml:trace contextRef="#ctx0" brushRef="#br0">0 76 7591,'0'0'13645,"9"4"-11990,7 2-1235,0-1 0,1-1 0,-1 0 0,1-1-1,-1-1 1,1-1 0,20 0 0,134-11 1414,-151 9-1705,730-87 533,-702 82-2226,-27 5-8536,-26 1 3043</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29:33.389"/>
    </inkml:context>
    <inkml:brush xml:id="br0">
      <inkml:brushProperty name="width" value="0.025" units="cm"/>
      <inkml:brushProperty name="height" value="0.025" units="cm"/>
    </inkml:brush>
  </inkml:definitions>
  <inkml:trace contextRef="#ctx0" brushRef="#br0">10 146 6374,'0'0'7228,"0"0"-7110,-1 1 0,0-1-1,1 0 1,-1 1 0,1-1-1,-1 0 1,1 1 0,-1-1-1,1 1 1,-1-1 0,1 1-1,-1-1 1,1 1 0,0-1-1,-1 1 1,1-1 0,0 1-1,-1-1 1,1 1 0,0 0-1,0-1 1,-1 2 0,39 3 529,-1-1 1,0-3 0,52-2-1,44 1-66,692 17 1015,-596-37-1324,19 0 59,464 28-133,-152 7 69,237-46 234,-212 5-465,-137 11 3,-436 14-26,427-21 257,2 35-104,-267-4 639,205-15 0,-227 0-793,89 6 169,117-7 829,-102-16-919,-159 15-17,34 0-378,-129 7 53,-1 1 0,0 0 0,0 0-1,0-1 1,0 1 0,1 0 0,-1-1 0,0 0 0,0 1 0,0-1-1,0 1 1,0-1 0,0 0 0,0 0 0,-1 0 0,1 0-1,0 1 1,0-1 0,0 0 0,0-2 0,15-18-6769</inkml:trace>
</inkml:ink>
</file>

<file path=ppt/ink/ink2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30.264"/>
    </inkml:context>
    <inkml:brush xml:id="br0">
      <inkml:brushProperty name="width" value="0.025" units="cm"/>
      <inkml:brushProperty name="height" value="0.025" units="cm"/>
    </inkml:brush>
  </inkml:definitions>
  <inkml:trace contextRef="#ctx0" brushRef="#br0">1 1 19410,'0'0'9930,"42"53"-8521,-25-38-544,1-1-417,2-1-288,-2-4-31,4-3-65,2-5-577,-2-1-1184,-1 0-1410,1-11-1474,-1-7-1312,2-4-6503</inkml:trace>
</inkml:ink>
</file>

<file path=ppt/ink/ink2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30.591"/>
    </inkml:context>
    <inkml:brush xml:id="br0">
      <inkml:brushProperty name="width" value="0.025" units="cm"/>
      <inkml:brushProperty name="height" value="0.025" units="cm"/>
    </inkml:brush>
  </inkml:definitions>
  <inkml:trace contextRef="#ctx0" brushRef="#br0">152 1 16303,'0'0'7111,"-60"64"-4036,39-35-801,-1 3-1057,2-2-224,5-2-128,6-4-513,5-8-255,4-4-129,0-8-1090,12-4-799,3-4-1571,6-18-2657,-3-10-4774</inkml:trace>
</inkml:ink>
</file>

<file path=ppt/ink/ink2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30.920"/>
    </inkml:context>
    <inkml:brush xml:id="br0">
      <inkml:brushProperty name="width" value="0.025" units="cm"/>
      <inkml:brushProperty name="height" value="0.025" units="cm"/>
    </inkml:brush>
  </inkml:definitions>
  <inkml:trace contextRef="#ctx0" brushRef="#br0">182 0 16335,'0'0'11868,"-7"10"-10438,-36 44-385,2 2-1,-33 62 1,74-118-1045,0 0 0,0 0 0,1 0 0,-1 0 0,0 1 0,0-1 0,0 0 0,0 0 0,0 0 0,0 0 0,0 0 0,1 0 0,-1 0 0,0 0 0,0 0 0,0 0 0,0 0 0,0 0 0,0 1 0,0-1 0,0 0 0,0 0 0,1 0 0,-1 0 0,0 0 0,0 0 0,0 0 0,0 1 0,0-1 0,0 0 0,0 0 0,0 0 0,0 0 0,0 0 0,0 0 0,0 1 0,0-1 0,0 0 0,0 0 0,0 0 0,0 0 0,0 0 0,0 0 0,0 1 0,0-1 0,0 0 0,-1 0 0,1 0 0,0 0 0,0 0 0,0 0 0,0 0 0,0 0 0,0 1 0,0-1 0,0 0 0,0 0 0,-1 0 0,1 0 0,0 0 0,0 0 0,0 0 0,0 0 0,12-10 0,15-18 0,-12 9-32,-1 0 0,0-2 0,-2 0 0,-1 0 0,14-36 0,-25 57 29,0 0 1,0 0-1,0 0 0,0 0 1,0 1-1,0-1 0,0 0 1,0 0-1,-1 0 0,1 0 1,0 0-1,0 0 0,0 0 1,0 0-1,0 0 0,0 0 1,0 0-1,-1 0 0,1 0 1,0 0-1,0 0 0,0 0 1,0 0-1,0 0 1,0-1-1,0 1 0,0 0 1,-1 0-1,1 0 0,0 0 1,0 0-1,0 0 0,0 0 1,0 0-1,0 0 0,0 0 1,0 0-1,0-1 0,0 1 1,0 0-1,0 0 0,-1 0 1,1 0-1,0 0 0,0 0 1,0 0-1,0 0 1,0-1-1,0 1 0,0 0 1,0 0-1,0 0 0,0 0 1,0 0-1,0 0 0,0 0 1,0-1-1,0 1 0,1 0 1,-1 0-1,0 0 0,0 0 1,0 0-1,0 0 0,0 0 1,0 0-1,0-1 0,0 1 1,0 0-1,-12 9-40,-11 13 80,-85 121 347,106-142-2019,2-5-3655,0-15-19911</inkml:trace>
</inkml:ink>
</file>

<file path=ppt/ink/ink2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37.588"/>
    </inkml:context>
    <inkml:brush xml:id="br0">
      <inkml:brushProperty name="width" value="0.025" units="cm"/>
      <inkml:brushProperty name="height" value="0.025" units="cm"/>
    </inkml:brush>
  </inkml:definitions>
  <inkml:trace contextRef="#ctx0" brushRef="#br0">275 346 10698,'0'0'4853,"-9"-8"-2830,-1-2-1619,7 6-222,0 0-1,0 1 0,-1 0 0,0 0 0,0 0 0,0 0 0,0 0 0,0 1 1,0-1-1,-8-2 0,11 5-71,0 0 1,0 0-1,0 0 1,0 1-1,1-1 0,-1 0 1,0 0-1,0 0 1,0 1-1,1-1 0,-1 1 1,0-1-1,0 0 1,1 1-1,-1-1 1,0 1-1,1-1 0,-1 1 1,1 0-1,-1-1 1,0 1-1,1 0 0,-1-1 1,1 1-1,0 0 1,-1 0-1,1-1 1,0 1-1,-1 0 0,1 0 1,0 0-1,0-1 1,0 1-1,0 0 0,0 1 1,-10 43-465,8-31 683,-64 251 862,34-154-858,6 2 0,-22 200-1,46-294-282,2 0 1,0-1-1,1 1 1,1 0-1,0-1 0,7 23 1,-7-34-48,0-1 0,1 0 0,0 0 0,0-1 1,0 1-1,1 0 0,-1-1 0,2 0 0,-1 0 0,0 0 0,1-1 0,0 1 1,0-1-1,0 0 0,1 0 0,-1-1 0,1 0 0,0 0 0,0 0 1,0-1-1,7 3 0,12 1 23,0-1 1,1 0 0,-1-2-1,1-1 1,0-2-1,41-3 1,160-30 129,-177 24-135,171-26 13,1 9 1,1 10 0,415 25 0,-269 21-47,1093 80 159,2-60 807,-182-89-588,-33 1 378,-1162 38-683,709 4-9,-5 36 588,-753-37-306,1-2 0,-1-1 0,1-2 0,-1-2 0,0-1 0,40-12 0,37-9-278,-76 20-110,1-3 0,-1-1 1,-1-2-1,0-1 0,-1-3 0,54-29 1,-66 28 101,0 0 0,-1-2 0,-1-1 0,-1 0 1,-1-2-1,-1-1 0,18-25 0,-26 31-16,-2 0-1,0-1 1,-1 0-1,0-1 1,-2 0-1,0 0 1,-1 0-1,-1-1 1,-1 0-1,0 0 1,0-28-1,-3 22-31,-1 0 0,-1 0 0,-2 0 0,0 0 0,-1 1 0,-2-1 0,-12-34 0,-54-168-678,68 220 665,0-1 1,0 1-1,0 0 1,-1 0-1,-1 0 0,1 1 1,-1 0-1,-1 0 0,1 0 1,-1 1-1,0 0 1,-1 0-1,1 1 0,-1 0 1,0 0-1,-1 1 0,1 0 1,-18-5-1,-9-2-5,-1 2-1,-1 2 1,-52-4-1,60 7 45,0 1 10,-991-79 771,-30 91-1037,166 2-207,-1598-72-1912,1326 1 997,-210-8-846,581 73-3701,632 7 838</inkml:trace>
</inkml:ink>
</file>

<file path=ppt/ink/ink2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39.064"/>
    </inkml:context>
    <inkml:brush xml:id="br0">
      <inkml:brushProperty name="width" value="0.025" units="cm"/>
      <inkml:brushProperty name="height" value="0.025" units="cm"/>
    </inkml:brush>
  </inkml:definitions>
  <inkml:trace contextRef="#ctx0" brushRef="#br0">19139 67 12236,'5'-6'296,"0"1"1,1-1 0,0 1 0,0 0-1,0 0 1,0 0 0,1 1 0,0 0-1,0 0 1,0 1 0,0 0 0,0 0-1,1 1 1,-1 0 0,1 0 0,14-1-1,-22 3-283,1 0-1,-1 0 1,1 1-1,-1-1 1,0 0-1,1 0 0,-1 0 1,1 1-1,-1-1 1,0 0-1,1 0 1,-1 1-1,0-1 0,1 0 1,-1 1-1,0-1 1,0 0-1,0 1 1,1-1-1,-1 1 1,0-1-1,0 0 0,0 1 1,0-1-1,1 1 1,-1-1-1,0 0 1,0 1-1,0-1 1,0 1-1,0-1 0,0 1 1,0-1-1,0 0 1,0 1-1,-1-1 1,1 1-1,0-1 0,0 0 1,0 1-1,0-1 1,-1 1-1,-7 21 233,-9 1-198,-1 0 1,-1-2 0,0 0-1,-2-1 1,0-1 0,-26 17-1,32-24-44,-505 353 3357,234-175-1841,-20 24-1305,-816 545 213,-586 246-379,224-235 99,-29-59-75,-554 150-121,-18-45-833,1739-681 783,-1655 642 232,1923-747-87,-1219 492 41,930-354-175,-501 311 0,696-364 214,7 7 1,4 7-1,6 7 0,7 6 0,6 7 0,6 6 0,-198 295 0,-266 601 739,176-135-838,201-300-43,159-408 8,-36 217 0,-18 403 195,63-403-113,15-23 406,38-352-473,3-1 1,2 1 0,2-1 0,2 1 0,3-1-1,16 51 1,-17-75-530,0-1 0,19 33 0,-23-49-305,0 1 0,1-1 0,0 1 0,1-2-1,10 10 1,0-7-2761,-17-10 3422,1 0 1,-1 0-1,0 1 1,0-1-1,1 0 1,-1 0 0,1 0-1,-1 0 1,0 0-1,1 0 1,-1 0-1,0 0 1,1 0-1,-1 0 1,0 0-1,1 0 1,-1 0 0,0-1-1,1 1 1,-1 0-1,0 0 1,1 0-1,-1 0 1,0 0-1,0-1 1,1 1-1,-1 0 1,0 0 0,0-1-1,1 1 1,-1 0-1,0 0 1,0-1-1,2-13-6058</inkml:trace>
</inkml:ink>
</file>

<file path=ppt/ink/ink2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39.407"/>
    </inkml:context>
    <inkml:brush xml:id="br0">
      <inkml:brushProperty name="width" value="0.025" units="cm"/>
      <inkml:brushProperty name="height" value="0.025" units="cm"/>
    </inkml:brush>
  </inkml:definitions>
  <inkml:trace contextRef="#ctx0" brushRef="#br0">24 72 12043,'-1'0'146,"0"0"-1,1 0 1,-1 0-1,0 1 0,0-1 1,0 0-1,0 0 1,0 1-1,1-1 1,-1 0-1,0 1 0,0-1 1,1 1-1,-1-1 1,0 1-1,1 0 1,-1-1-1,0 1 0,1 0 1,-1-1-1,1 1 1,-1 0-1,1-1 0,-1 1 1,1 0-1,0 0 1,-1 1-1,-3 33 1454,4-26-1353,1 0-1,0 0 0,1-1 1,0 1-1,5 14 0,-5-18-203,0-2 0,0 1 0,0 0 0,0 0 0,1-1 0,0 1 0,0-1 0,0 0 0,0 1 0,0-1-1,0-1 1,1 1 0,0-1 0,-1 1 0,1-1 0,0 0 0,0 0 0,0-1 0,0 1 0,0-1 0,1 0 0,-1 0 0,0 0 0,1-1 0,-1 1-1,1-1 1,-1 0 0,8-1 0,-3-1-34,-1 0 0,1-1 0,0 0 0,-1 0 0,1 0 0,-1-2-1,0 1 1,-1-1 0,1 0 0,-1 0 0,0-1 0,13-12 0,26-34-201,-32 34-93,1 1 0,1 0 0,0 1 0,1 1 1,0 1-1,23-14 0,-12 17-398,-15 12-974,-8 9-3949,-5 8-4723</inkml:trace>
</inkml:ink>
</file>

<file path=ppt/ink/ink2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39.983"/>
    </inkml:context>
    <inkml:brush xml:id="br0">
      <inkml:brushProperty name="width" value="0.025" units="cm"/>
      <inkml:brushProperty name="height" value="0.025" units="cm"/>
    </inkml:brush>
  </inkml:definitions>
  <inkml:trace contextRef="#ctx0" brushRef="#br0">39 1 15727,'0'0'1852,"1"11"-1195,0 5-286,0-1 1,2 0-1,0 0 1,5 18-1,-5-25-294,-1-1 0,1 1 0,1-1 0,0 1 0,0-1 0,0 0 0,1-1 0,0 1 0,0-1 0,1 0 0,9 8 0,-6-7-75,-2-3 125,-1 1 0,1-1 1,-1 1-1,0 0 0,0 1 0,-1-1 0,0 1 1,0 0-1,0 1 0,-1-1 0,0 1 0,0 0 0,0 0 1,-1 0-1,0 0 0,-1 1 0,1-1 0,0 10 1,3 19 741,-1 0 1,-1 74 0,-5-92-571,-1 0-1,0 0 1,-1 0-1,-1-1 0,-1 0 1,0 0-1,-1 0 1,-11 21-1,3-11-370,-1-1 1,-1 0-1,-2-1 0,0-1 1,-1-1-1,-28 26 0,26-36-1915,11-13-1066,6-9-3801,4-9-3139</inkml:trace>
</inkml:ink>
</file>

<file path=ppt/ink/ink2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8:50.482"/>
    </inkml:context>
    <inkml:brush xml:id="br0">
      <inkml:brushProperty name="width" value="0.025" units="cm"/>
      <inkml:brushProperty name="height" value="0.025" units="cm"/>
    </inkml:brush>
  </inkml:definitions>
  <inkml:trace contextRef="#ctx0" brushRef="#br0">66 611 3908,'0'0'5381,"1"-8"-5317,2-24-32,0 22-66,1 11 282,0 12 632,-6 7-425,-1 1-1,-1 0 0,-10 33 1,-5 18-180,0 69 27,6 1 1,6 181-1,7-307-286,0 0 0,2 0-1,-1 0 1,2 0-1,0 0 1,7 22 0,-7-32-9,-1-1 0,1 1 0,0 0 0,1-1 0,-1 0 0,1 0 0,0 0 0,0 0 0,0 0 0,1-1 0,0 0 1,0 0-1,0 0 0,0-1 0,1 1 0,-1-1 0,1 0 0,0-1 0,7 3 0,6 0 57,0-1-1,0 0 1,0-2-1,1 0 1,-1-1-1,0-1 0,1-1 1,23-4-1,22-7 41,64-20-1,-118 29-101,71-17 55,1 2 1,1 5 0,0 3-1,102 1 1,-11 8-54,786 18 56,-25-12 419,-445-12-280,737-65 793,-887 42-895,144-16-41,611-27 11,-857 80-67,349 57 0,-370-38 0,320-3 0,-365-18 43,96-3 149,-255-4-176,0-1-1,0 0 1,0-1 0,0 0 0,-1-2 0,0 1-1,0-2 1,0 1 0,-1-2 0,0 0 0,0 0-1,17-17 1,9-11 58,-2-2 0,34-45 0,217-317-160,-277 382 77,0 0-1,-1 0 0,-1-1 1,-1-1-1,0 1 0,5-31 0,-6 11 117,-2-1-1,0-56 0,-4 92-102,-1 1-1,1-1 1,0 1-1,-1-1 1,0 1-1,0-1 0,0 1 1,0-1-1,-1 1 1,1 0-1,-1-1 1,0 1-1,0 0 1,0 0-1,0 1 1,-4-5-1,0 2 5,1 1 0,-1-1 0,0 1 1,0 0-1,0 1 0,0 0 0,-14-5 0,-2 1 45,0 2 0,0 0 1,-1 1-1,-28 0 0,-337-2 223,182 7-226,-95-1 87,-568-33 799,507-14-909,-272-33-22,-5 36 21,358 38-62,-608-29-248,-157-17 44,80 92-15,629-21 286,-895-25 1218,1220 5-1262,-100-4 159,-137 11 0,213-2-356,1 1 0,-1 2 1,1 1-1,0 2 0,1 1 1,0 2-1,-59 31 0,24-3-2197,17-8-2051</inkml:trace>
</inkml:ink>
</file>

<file path=ppt/ink/ink2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8:51.571"/>
    </inkml:context>
    <inkml:brush xml:id="br0">
      <inkml:brushProperty name="width" value="0.025" units="cm"/>
      <inkml:brushProperty name="height" value="0.025" units="cm"/>
    </inkml:brush>
  </inkml:definitions>
  <inkml:trace contextRef="#ctx0" brushRef="#br0">1007 372 6662,'12'-18'-145,"0"1"1,2 0-1,0 1 0,18-16 0,-18 18 212,0 0 1,-1-1-1,0 0 0,-1-1 1,10-19-1,-21 33 27,0 0 0,0 0 0,0 0 1,0 0-1,0 0 0,0 0 0,-1 0 0,1 0 0,-1-1 0,1 1 1,-1 0-1,0 0 0,0-1 0,0 1 0,0 0 0,0 0 0,-1-1 1,1 1-1,-1 0 0,0 0 0,1 0 0,-1 0 0,-1-3 0,0 3 4,-1-1-1,1 1 1,0-1-1,-1 1 1,0 0-1,1 0 1,-1 0-1,0 0 1,0 0-1,0 1 1,-1-1-1,1 1 1,-5-2-1,-9-1 138,-1 1 0,1 0 0,-1 1 0,-29 0 0,24 4-162,-1 0 0,1 2-1,0 0 1,0 2 0,1 0-1,0 2 1,0 0 0,0 2-1,-28 17 1,-16 12 546,-92 75 0,112-78-294,1 1-1,3 3 1,-48 55 0,75-77-233,1 1 1,1 0-1,1 1 0,0 0 1,2 1-1,0 0 1,1 1-1,2 0 0,0 0 1,1 0-1,-3 26 0,5-9-64,2 1 0,2-1-1,2 1 1,1-1-1,2 0 1,1 0 0,2 0-1,2-1 1,2 0-1,18 41 1,-19-57-30,0 0 0,2-1 1,0 0-1,1-1 0,2 0 0,0-1 1,27 25-1,-28-31 20,0-1 0,1-1-1,0-1 1,1 0 0,0-1 0,0-1 0,1 0 0,0-2-1,1 0 1,27 6 0,1-6 125,-1-1 0,1-3 0,-1-1 0,1-3 0,0-1 0,62-14 0,-9-5-40,179-65 0,-211 61-78,-1-3 0,-1-3 0,116-77 0,-146 83 21,-2 0 1,-1-2 0,-1-2 0,-1-1 0,-2-1 0,-1-2 0,43-68 0,-61 85 45,-1 0 0,-1-1 0,-1 0 1,0 0-1,-1-1 0,-1 0 0,-1 0 0,3-33 1,-7 39 12,0-1 1,0 1-1,-1 0 0,-1 0 1,0 0-1,-1 0 1,-1 0-1,0 0 1,0 1-1,-1 0 1,-1 0-1,0 0 0,-12-18 1,-9-3 58,0 2 1,-2 0-1,-1 2 0,-2 1 0,0 1 1,-2 2-1,-1 2 0,-1 1 1,-39-18-1,-16-2 126,-1 4 1,-164-43-1,167 58-285,-1 5-1,-1 3 0,0 5 0,-150 1 1,211 11-270,-1 1 0,1 2 0,0 1 1,0 1-1,1 1 0,0 2 0,0 1 0,1 1 1,1 2-1,0 1 0,0 0 0,2 2 0,0 1 1,-22 22-1,-66 60-3226,-2 11-2568</inkml:trace>
</inkml:ink>
</file>

<file path=ppt/ink/ink2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0.112"/>
    </inkml:context>
    <inkml:brush xml:id="br0">
      <inkml:brushProperty name="width" value="0.025" units="cm"/>
      <inkml:brushProperty name="height" value="0.025" units="cm"/>
    </inkml:brush>
  </inkml:definitions>
  <inkml:trace contextRef="#ctx0" brushRef="#br0">0 80 11979,'0'0'8974,"9"0"-7933,27 0 725,43-5 0,106-24-620,-33 5-1035,57 5-305,-125 17-7908,-109 2 3516,-13 0-2877</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0.539"/>
    </inkml:context>
    <inkml:brush xml:id="br0">
      <inkml:brushProperty name="width" value="0.025" units="cm"/>
      <inkml:brushProperty name="height" value="0.025" units="cm"/>
    </inkml:brush>
  </inkml:definitions>
  <inkml:trace contextRef="#ctx0" brushRef="#br0">0 656 10922,'0'0'12156,"13"-8"-10245,11-10-1368,-2-1-1,0-1 1,0 0 0,-2-2 0,27-38-1,256-409 2758,-288 450-2593,-14 19-702,-1 0 0,0 0 1,0 0-1,1 0 1,-1 0-1,0 0 0,0 0 1,1 0-1,-1 0 1,0 0-1,0 0 0,1 0 1,-1 0-1,0 0 1,0 0-1,1 1 0,-1-1 1,0 0-1,0 0 1,1 0-1,-1 0 0,0 0 1,0 1-1,0-1 1,1 0-1,-1 0 0,0 0 1,0 1-1,0-1 1,0 0-1,0 0 0,0 0 1,1 1-1,-1-1 1,0 0-1,0 0 0,0 1 1,0-1-1,0 0 1,0 0-1,0 1 0,3 42-35,-3-36 61,-4 66 53,-2 0 0,-19 78 1,9-58-50,13-72-35,0 1 0,1 0 0,2-1 0,0 1 0,3 23 0,-3-44-262,0-1 0,0 1 0,0 0 0,0-1 0,1 1 0,-1 0 0,0-1 0,0 1 0,0 0 0,1-1 0,-1 1-1,0 0 1,1-1 0,-1 1 0,0-1 0,1 1 0,-1-1 0,1 1 0,-1-1 0,1 1 0,-1-1 0,1 1 0,-1-1 0,1 0 0,0 1 0,-1-2-97,0 1 1,0-1-1,0 0 1,0 1-1,0-1 0,0 0 1,0 1-1,0-1 1,0 0-1,0 1 1,0-1-1,-1 0 0,1 1 1,0-1-1,0 0 1,-1 1-1,1-1 1,-1 1-1,1-1 0,0 1 1,-1-1-1,1 1 1,-1-1-1,1 1 0,-1-1 1,1 1-1,-2-1 1,-15-16-6684</inkml:trace>
</inkml:ink>
</file>

<file path=ppt/ink/ink2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0.483"/>
    </inkml:context>
    <inkml:brush xml:id="br0">
      <inkml:brushProperty name="width" value="0.025" units="cm"/>
      <inkml:brushProperty name="height" value="0.025" units="cm"/>
    </inkml:brush>
  </inkml:definitions>
  <inkml:trace contextRef="#ctx0" brushRef="#br0">491 109 13741,'1'-9'1858,"0"4"-1577,0 0 0,1 0 0,-1 0 0,1 1 0,0-1 0,0 0 0,0 1 1,1-1-1,-1 1 0,1 0 0,0 0 0,1 0 0,-1 0 0,1 0 0,0 1 0,-1-1 0,1 1 0,1 0 1,-1 0-1,0 1 0,1-1 0,-1 1 0,1 0 0,0 0 0,0 1 0,0-1 0,0 1 0,8-1 0,-12 2-277,-1 0 0,0 0 0,1 0 0,-1 0 0,1 0 0,-1 0 0,0 0 0,1 0 0,-1 0 0,1 1 0,-1-1 0,0 0 0,1 0 0,-1 0 0,0 0 0,1 1 0,-1-1 0,0 0-1,1 0 1,-1 1 0,0-1 0,1 0 0,-1 0 0,0 1 0,0-1 0,1 0 0,-1 1 0,0-1 0,0 0 0,0 1 0,1-1 0,-1 1 0,0-1 0,0 0 0,0 1 0,0-1 0,0 1-1,0-1 1,0 0 0,0 1 0,0-1 0,0 1 0,0-1 0,0 0 0,0 1 0,0-1 0,0 1 0,0-1 0,-1 0 0,1 1 0,0-1 0,0 0 0,0 1 0,-1 0 0,-14 24 227,-12 4 343,-2-1-1,0-1 1,-2-2-1,-50 31 1,26-17-132,-25 16 141,41-30-238,0 2-1,2 2 1,1 1-1,-58 63 1,93-92-342,-1 1 0,1 0 0,0-1-1,0 1 1,-1 0 0,1 0 0,0 0 0,1 0 0,-1 0 0,0 0 0,0 0 0,1 0 0,-1 0-1,1 0 1,0 0 0,0 0 0,0 4 0,0-5-8,1 0 0,-1 0 0,1 0 0,-1 1 0,1-1 1,0 0-1,-1 0 0,1 0 0,0 0 0,0 0 0,0 0 0,0-1 0,0 1 0,0 0 0,0 0 0,0-1 0,0 1 1,0-1-1,1 1 0,-1-1 0,2 1 0,8 2-65,1-1 1,-1 0 0,1 0-1,0-2 1,12 0-1,-14 1 9,3-1-79,164 1-3049,-119-3-514,61-10 0,-16-8-5875</inkml:trace>
</inkml:ink>
</file>

<file path=ppt/ink/ink2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2.982"/>
    </inkml:context>
    <inkml:brush xml:id="br0">
      <inkml:brushProperty name="width" value="0.025" units="cm"/>
      <inkml:brushProperty name="height" value="0.025" units="cm"/>
    </inkml:brush>
  </inkml:definitions>
  <inkml:trace contextRef="#ctx0" brushRef="#br0">155 0 16143,'0'0'3892,"-4"10"-2435,-39 94 2260,-29 82-1119,63-159-2354,2 1 1,1 0 0,1 0 0,1 0 0,0 30 0,4-56-226,0-1 0,0 1 0,0 0 0,0-1 1,0 1-1,0-1 0,0 1 0,1-1 0,-1 1 0,1-1 1,-1 1-1,1-1 0,-1 1 0,1-1 0,0 0 0,0 1 1,0-1-1,0 0 0,0 0 0,0 1 0,0-1 1,0 0-1,0 0 0,0 0 0,3 1 0,-2-1 14,1-1 0,-1 1 0,1-1 0,0 1 0,-1-1 0,1 0 0,0 0 0,-1 0 0,1 0 0,-1-1 0,1 1 0,0-1 0,4-1 0,4-2 49,0-1 0,0 0 0,0 0 0,-1-1 0,17-13 0,-2-2-42,-2-1 0,-1-2 0,0 0 0,-2-1 0,25-40 0,-75 147 526,29-80-541,-15 48 403,15-49-410,1 0 1,-1 0 0,1 0 0,-1 0 0,1 0 0,0 0-1,0 0 1,-1 0 0,1 0 0,0 0 0,0 0 0,0 0 0,0 0-1,0 0 1,0 1 0,1-1 0,-1 0 0,0 0 0,0 0-1,1 0 1,-1 0 0,1 0 0,-1 0 0,1 0 0,-1-1-1,1 1 1,0 0 0,-1 0 0,1 0 0,0 0 0,-1-1 0,1 1-1,0 0 1,0-1 0,0 1 0,0-1 0,0 1 0,0-1-1,2 1 1,6 0-15,0-2-1,0 1 0,1-1 1,-1-1-1,0 0 0,0 0 1,0 0-1,14-7 0,71-41-1,-70 36-3,0 1-1,30-11 0,-53 23 2,0 0 0,0 0 0,0 1 0,0-1 0,0 1 0,0-1 0,0 1 0,1 0 0,-1-1 0,0 1 0,0 0 0,1 0 0,-1 0 0,0 0 0,0 0 0,1 0 0,-1 0 0,0 0 0,0 0 0,0 1 0,1-1 0,-1 0 0,0 1 0,0-1 0,0 1 0,0-1 0,0 1 0,1 0 0,-1-1 0,0 1 0,-1 0 0,1 0 0,0 0 0,0 0 0,0 0 0,0 0 0,-1 0 0,2 2 0,-1 2 0,0 1 0,0 0 0,-1 0 0,1-1 0,-1 1 0,-1 0 0,0 6 0,0 0 0,0-11 0,1 1 0,0 0 0,-1 0 0,1 0 0,0 0 0,0 0 0,0 0 0,0 0 0,1 0 0,-1 0 0,0 0 0,1 0 0,0 0 0,-1 0 0,1 0 0,0 0 0,0 0 0,0-1 0,0 1 0,3 3 0,-1-4 0,0 0 0,0 0 0,0 0 0,0-1 0,1 1 0,-1-1 0,0 0 0,0 0 0,1 0 0,-1-1 0,0 1 0,0-1 0,4 0 0,39-14 0,-40 12 0,0 0 0,0 1 0,0 0 0,1 0 0,-1 1 0,13-2 0,-18 5-22,-1 0 0,1 0 1,-1-1-1,0 1 0,0 0 0,0 0 1,0 0-1,0 0 0,0 0 0,0-1 1,-1 1-1,0 3 0,-2 1 72,0 0-1,0-1 1,0 0-1,0 1 1,-8 7 0,-9 5-2010,-1-11-5704,12-7 1194</inkml:trace>
</inkml:ink>
</file>

<file path=ppt/ink/ink2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3.307"/>
    </inkml:context>
    <inkml:brush xml:id="br0">
      <inkml:brushProperty name="width" value="0.025" units="cm"/>
      <inkml:brushProperty name="height" value="0.025" units="cm"/>
    </inkml:brush>
  </inkml:definitions>
  <inkml:trace contextRef="#ctx0" brushRef="#br0">0 0 18225,'0'0'12044</inkml:trace>
</inkml:ink>
</file>

<file path=ppt/ink/ink2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3.683"/>
    </inkml:context>
    <inkml:brush xml:id="br0">
      <inkml:brushProperty name="width" value="0.025" units="cm"/>
      <inkml:brushProperty name="height" value="0.025" units="cm"/>
    </inkml:brush>
  </inkml:definitions>
  <inkml:trace contextRef="#ctx0" brushRef="#br0">0 126 16944,'0'0'11066,"12"2"-9357,-5-1-1564,1 0 0,0 0 1,0-1-1,0 0 0,0 0 0,0-1 1,0 0-1,0 0 0,-1-1 1,1 0-1,0 0 0,-1-1 0,9-3 1,48-31 293,-61 35-415,0 1 0,0-1 0,-1-1-1,1 1 1,0 0 0,-1-1 0,0 1 0,1-1-1,-1 0 1,0 1 0,0-1 0,-1 0-1,1 0 1,0-1 0,-1 1 0,0 0 0,0 0-1,1-6 1,-2 8-21,-1 0 0,1 0 0,-1-1 0,0 1 0,0 0 0,1 0-1,-1 0 1,0 0 0,0 0 0,0 0 0,0 0 0,0 1 0,0-1 0,0 0-1,0 1 1,0-1 0,-1 0 0,1 1 0,0-1 0,0 1 0,-1 0 0,1-1 0,0 1-1,0 0 1,-1 0 0,1 0 0,0 0 0,-1 0 0,1 0 0,-3 0 0,-44 5 30,39-2-33,1 1 0,-1 0 0,1 1 0,0 0 0,1 0 0,-1 0 0,1 1 0,0 1 0,0-1 0,1 1 0,0 0 0,0 0 0,1 1 0,0 0 0,0 0 0,0 0 0,1 0 0,1 1 0,-1 0 0,2-1 0,-1 1 0,-1 12 0,4-20 1,0 1 1,0 0-1,1-1 0,-1 1 1,0-1-1,1 1 1,0 0-1,-1-1 0,1 1 1,0-1-1,0 0 0,-1 1 1,1-1-1,0 1 1,1-1-1,-1 0 0,0 0 1,0 0-1,0 0 0,1 0 1,-1 0-1,0 0 1,1 0-1,-1 0 0,1-1 1,-1 1-1,1 0 0,0-1 1,-1 1-1,1-1 1,-1 0-1,1 0 0,3 1 1,8 0-79,0 0 1,0-1-1,17-1 1,-19 0-92,49-10-3621,-45 6 1239,-1 0 0,1-1 0,-2-1 0,16-9 1,1-5-4541</inkml:trace>
</inkml:ink>
</file>

<file path=ppt/ink/ink2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4.009"/>
    </inkml:context>
    <inkml:brush xml:id="br0">
      <inkml:brushProperty name="width" value="0.025" units="cm"/>
      <inkml:brushProperty name="height" value="0.025" units="cm"/>
    </inkml:brush>
  </inkml:definitions>
  <inkml:trace contextRef="#ctx0" brushRef="#br0">138 23 8488,'0'0'10597,"-10"6"-7533,-60 41 1710,64-43-4453,1 0 1,1 0-1,-1 0 0,0 1 1,1 0-1,0 0 0,0 0 1,1 0-1,-1 1 0,1-1 1,0 1-1,1 0 0,-3 8 1,5-13-313,0-1 0,0 1 0,0 0 0,0-1 0,1 1 0,-1 0 0,0 0 0,1-1 0,-1 1 0,0 0 1,1-1-1,-1 1 0,1-1 0,-1 1 0,1-1 0,-1 1 0,1-1 0,-1 1 0,1-1 0,0 1 0,-1-1 0,1 0 1,0 1-1,-1-1 0,1 0 0,0 1 0,-1-1 0,1 0 0,0 0 0,0 0 0,-1 0 0,1 0 0,0 0 0,-1 0 0,1 0 1,0 0-1,1 0 0,38-2 208,-34 2-176,64-9-245,-50 5 74,1 1 0,0 1 0,0 1 0,42 3 0,-61-2 178,1 1 0,-1 0 1,0 0-1,0-1 0,0 2 0,0-1 1,0 0-1,0 0 0,0 1 0,0-1 1,0 1-1,0-1 0,-1 1 0,1 0 1,-1-1-1,1 1 0,-1 0 0,0 0 1,1 0-1,-1 1 0,0-1 0,-1 0 1,1 0-1,0 0 0,0 4 0,-1-5-43,1-1-1,-1 0 1,0 1-1,0-1 1,1 0-1,-1 1 1,0-1 0,0 0-1,1 1 1,-1-1-1,0 0 1,1 0-1,-1 0 1,0 1-1,1-1 1,-1 0-1,1 0 1,-1 0-1,0 0 1,1 0-1,-1 1 1,1-1-1,-1 0 1,0 0-1,1 0 1,-1 0-1,1 0 1,-1 0-1,1-1 1,-1 1-1,0 0 1,1 0-1,-1 0 1,0 0 0,1 0-1,-1-1 1,1 1-1,-1 0 1,0 0-1,1 0 1,-1-1-1,0 1 1,0 0-1,1-1 1,-1 1-1,0 0 1,1-1-1,-1 1 1,0 0-1,0-1 1,0 1-1,0 0 1,1-1-1,17-21 93,-18 22-96,7-10-1,-1 0 0,-1 0 0,0-1 0,0 0 0,-1 0 0,-1 0 0,0 0 0,0 0 0,-1-1 0,0 1 0,-1-1 0,-1 1 0,0-14 0,5 24 0,0 0 0,-1 0 0,1 1 0,0-1 0,0 1 0,7 1 0,72 5-4105,-51-6-3097</inkml:trace>
</inkml:ink>
</file>

<file path=ppt/ink/ink2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4.774"/>
    </inkml:context>
    <inkml:brush xml:id="br0">
      <inkml:brushProperty name="width" value="0.025" units="cm"/>
      <inkml:brushProperty name="height" value="0.025" units="cm"/>
    </inkml:brush>
  </inkml:definitions>
  <inkml:trace contextRef="#ctx0" brushRef="#br0">0 174 18514,'0'0'3859,"12"0"-1334,-7 1-2290,7 0 315,1-1 1,-1 0-1,1-1 1,0 0-1,-1-1 1,1 0 0,20-8-1,-9 0-32,40-26-1,-57 32-456,0-1 0,-1 0-1,1 0 1,-1 0 0,0-1 0,-1 0-1,0 0 1,0-1 0,0 1-1,4-9 1,-9 15-53,1-1 0,-1 0 0,1 0 1,-1 1-1,0-1 0,1 0 0,-1 0 0,0 0 0,0 0 0,1 1 0,-1-1 0,0 0 0,0 0 0,0 0 1,0 0-1,0 0 0,0 1 0,-1-1 0,1 0 0,0-1 0,-13-2 21,-22 18-110,25-7 76,1 1 0,-1 0 1,2 1-1,-1 0 0,1 0 1,0 1-1,1 0 0,0 0 1,1 0-1,0 1 0,1 0 1,0 0-1,0 1 0,1-1 1,-3 17-1,7-26 8,0-1 0,0 0 0,0 1 0,0-1 0,0 0 0,0 1 0,0-1 0,0 0 0,1 1 0,-1-1 1,1 0-1,-1 1 0,1-1 0,-1 0 0,1 0 0,0 0 0,0 1 0,-1-1 0,1 0 0,0 0 0,0 0 0,0 0 0,0-1 0,0 1 0,0 0 0,0 0 0,1-1 0,0 2 1,3 0 12,0-1 1,-1 1 0,1-1-1,0 0 1,-1-1 0,1 1-1,0-1 1,7 0 0,3-1-21,-1 0 1,0-1 0,0-1-1,0 0 1,16-6 0,15-16-298,-36 19 241,0 0 1,0 1 0,1 0-1,12-4 1,-19 10 602,1 0 441,2-12-707,42-137-218,-47 147-155,-1 0 0,1-1 1,0 1-1,0 0 0,0 0 0,0 0 0,0 0 0,0 0 1,0 0-1,1 0 0,-1 0 0,0 0 0,1 0 1,-1 0-1,0 1 0,1-1 0,-1 1 0,1-1 0,-1 1 1,0 0-1,1-1 0,-1 1 0,3 0 0,42 0-5371,-28 1 2322,31-1-6346</inkml:trace>
</inkml:ink>
</file>

<file path=ppt/ink/ink2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5.164"/>
    </inkml:context>
    <inkml:brush xml:id="br0">
      <inkml:brushProperty name="width" value="0.025" units="cm"/>
      <inkml:brushProperty name="height" value="0.025" units="cm"/>
    </inkml:brush>
  </inkml:definitions>
  <inkml:trace contextRef="#ctx0" brushRef="#br0">1 119 12075,'0'-11'2461,"0"5"-2020,0-1 0,0 0 0,1 0 0,0 1 0,0-1 0,1 1 0,3-9 0,-4 12-214,1 0 0,-1 0-1,1 0 1,0 1 0,0-1 0,0 1 0,0-1-1,0 1 1,0 0 0,1 0 0,-1 0 0,1 0 0,0 0-1,-1 1 1,1-1 0,0 1 0,0 0 0,0 0-1,0 0 1,0 0 0,0 0 0,4 0 0,4 0 78,-1 0 1,0 0-1,1 1 0,-1 0 1,0 1-1,1 1 1,-1-1-1,0 2 0,0-1 1,0 1-1,0 1 1,16 8-1,-22-10-221,-1 0 0,1 0-1,-1 0 1,1 1 0,-1 0 0,0 0 0,0-1-1,0 2 1,-1-1 0,1 0 0,-1 1-1,1-1 1,-1 1 0,0-1 0,-1 1-1,1 0 1,-1 0 0,1 0 0,-1 0 0,0 0-1,-1 0 1,1 0 0,-1 1 0,0-1-1,0 0 1,0 0 0,0 0 0,-1 0 0,0 1-1,1-1 1,-2 0 0,1 0 0,0 0-1,-3 5 1,-5 7 129,0 0-1,-1 0 0,-1-1 1,0 0-1,-1-1 1,0 0-1,-22 17 0,18-16-35,1 1 0,0 0 0,0 1 0,-18 31 0,32-47-177,0 0 0,0-1 0,1 1 0,-1 0 0,0 0 0,1 0 0,-1 0 0,1 0 0,-1 0 0,1 0 0,0 0 0,0 0 0,-1 0 0,1 1 0,0-1 0,0 0 0,0 0 0,0 0 0,0 0 0,0 0 0,0 0 0,0 0 0,1 0 0,-1 1 0,0-1 0,1 0 0,-1 0 0,1 0 0,-1 0 0,1 0 0,-1 0 0,1-1 0,0 1 0,-1 0 0,1 0 0,0 0 0,0 0 0,0-1 0,-1 1 0,1 0 0,0-1 0,0 1 0,0-1 0,0 1 0,0-1 0,0 0 0,0 1 0,1-1 0,0 1 0,8 0 0,0 0 0,0 0 0,0-1 0,16-1 0,-11 1 0,-1-1-628,-1 0 1,0-1-1,25-6 1,-30 6-138,1-1 0,-1 0 0,1 0 0,-1-1-1,0 0 1,0 0 0,0-1 0,-1 0 0,0-1 0,0 0 0,8-8 0,0-8-9196</inkml:trace>
</inkml:ink>
</file>

<file path=ppt/ink/ink2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5.519"/>
    </inkml:context>
    <inkml:brush xml:id="br0">
      <inkml:brushProperty name="width" value="0.025" units="cm"/>
      <inkml:brushProperty name="height" value="0.025" units="cm"/>
    </inkml:brush>
  </inkml:definitions>
  <inkml:trace contextRef="#ctx0" brushRef="#br0">1 49 17457,'0'0'7399,"77"-31"-8809,-29 26-1697,2-1-1377,1-1-3780</inkml:trace>
</inkml:ink>
</file>

<file path=ppt/ink/ink2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5.863"/>
    </inkml:context>
    <inkml:brush xml:id="br0">
      <inkml:brushProperty name="width" value="0.025" units="cm"/>
      <inkml:brushProperty name="height" value="0.025" units="cm"/>
    </inkml:brush>
  </inkml:definitions>
  <inkml:trace contextRef="#ctx0" brushRef="#br0">85 0 14221,'0'0'12791,"-9"3"-12481,-27 10-289,36-13-40,-1 1 0,0-1-1,0 1 1,0-1 0,1 1 0,-1 0-1,0-1 1,1 1 0,-1 0 0,0 0-1,1-1 1,-1 1 0,1 0-1,-1 0 1,1 0 0,0 0 0,-1 0-1,1 0 1,0-1 0,0 1 0,0 0-1,-1 0 1,1 0 0,0 0 0,0 0-1,0 0 1,0 0 0,1 0-1,-1 0 1,0 0 0,1 1 0,-1 0-119,1 0 0,0 0 1,-1 0-1,1-1 0,0 1 1,0 0-1,0 0 0,0-1 0,1 1 1,-1-1-1,3 3 0,11 5-926,1 0 0,0-1-1,0-1 1,19 5 0,45 22-26,-79-34 1198,-1 0 0,1 0 0,-1 1 0,1-1 0,0 0 0,-1 0 1,1 0-1,-1 1 0,1-1 0,-1 0 0,1 1 0,-1-1 0,0 0 0,1 1 0,-1-1 0,1 0 0,-1 1 0,0-1 0,1 1 0,-1-1 1,0 1-1,0-1 0,1 1 0,-1-1 0,0 1 0,0-1 0,0 1 0,1-1 0,-1 1 0,0 0 0,0-1 0,0 1 0,0-1 1,0 1-1,0-1 0,0 1 0,0 0 0,-1-1 0,1 1 0,0-1 0,0 1 0,0-1 0,0 1 0,-1-1 0,1 1 0,0-1 1,-1 1-1,1-1 0,0 1 0,-1-1 0,1 0 0,-1 1 0,1-1 0,0 0 0,-1 1 0,1-1 0,-2 1 0,-31 14 4249,31-14-4348,-18 7 425,0-2 0,0 0-1,0 0 1,-1-2 0,0-1 0,0 0-1,-27-1 1,52-16-813,53-34-7347,-8 9-1593,-14 4-1668</inkml:trace>
</inkml:ink>
</file>

<file path=ppt/ink/ink2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6.237"/>
    </inkml:context>
    <inkml:brush xml:id="br0">
      <inkml:brushProperty name="width" value="0.025" units="cm"/>
      <inkml:brushProperty name="height" value="0.025" units="cm"/>
    </inkml:brush>
  </inkml:definitions>
  <inkml:trace contextRef="#ctx0" brushRef="#br0">57 0 16624,'0'0'11675,"-7"13"-9972,-1 3-1396,1 0 0,0 1 0,1 0 1,0 0-1,2 1 0,0 0 0,1-1 1,-2 27-1,5-42-323,0 0 1,1-1-1,-1 1 0,0 0 1,0 0-1,1-1 0,-1 1 1,1 0-1,-1-1 0,1 1 1,0 0-1,0-1 0,0 1 0,0-1 1,0 1-1,0-1 0,0 1 1,0-1-1,1 0 0,-1 0 1,0 0-1,1 0 0,2 2 1,0-1-66,0-1 1,0 1-1,0-1 1,0 0-1,0-1 1,0 1 0,0-1-1,1 1 1,-1-1-1,4-1 1,7 0-286,1-1 0,-1-1 0,0-1 0,23-8 0,-30 8-38,27-5-110,-35 10 566,1-1 1,0 1-1,-1-1 1,1 1-1,-1 0 1,1-1-1,-1 1 0,1 0 1,-1-1-1,0 1 1,1 0-1,-1-1 1,0 1-1,0 0 1,1 0-1,-1 0 1,0-1-1,0 1 0,0 0 1,0 0-1,0 0 1,0-1-1,0 1 1,0 0-1,0 0 1,-1-1-1,1 1 1,0 0-1,0 0 0,-1-1 1,0 2-1,-7 29 1692,-4-9-1413,8-15-303,0 0 1,1 0-1,-1 1 1,1 0-1,1-1 1,-1 1-1,1 0 1,-1 13-1,3-20-86,1 0-1,-1 0 1,1 0 0,0 0 0,-1 0-1,1 0 1,0 0 0,0-1-1,0 1 1,-1 0 0,1 0 0,0-1-1,0 1 1,0 0 0,0-1-1,0 1 1,0-1 0,0 1-1,1-1 1,-1 0 0,0 1 0,0-1-1,0 0 1,0 0 0,0 0-1,1 0 1,-1 0 0,0 0 0,0 0-1,0 0 1,0 0 0,1 0-1,0-1 1,45-8-4959,-18-6-3284,2-4-5899</inkml:trace>
  <inkml:trace contextRef="#ctx0" brushRef="#br0" timeOffset="1">423 278 10090,'0'0'6534,"-51"35"-6823,46-30-4515</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0.896"/>
    </inkml:context>
    <inkml:brush xml:id="br0">
      <inkml:brushProperty name="width" value="0.025" units="cm"/>
      <inkml:brushProperty name="height" value="0.025" units="cm"/>
    </inkml:brush>
  </inkml:definitions>
  <inkml:trace contextRef="#ctx0" brushRef="#br0">1 90 10858,'0'0'13549,"0"-54"-11787,17 43-97,4 1-576,3 3-544,2 2-417,0 3-96,4 2-32,-5 0-1409,1 0-3011,-6 0-5190</inkml:trace>
</inkml:ink>
</file>

<file path=ppt/ink/ink2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7.311"/>
    </inkml:context>
    <inkml:brush xml:id="br0">
      <inkml:brushProperty name="width" value="0.025" units="cm"/>
      <inkml:brushProperty name="height" value="0.025" units="cm"/>
    </inkml:brush>
  </inkml:definitions>
  <inkml:trace contextRef="#ctx0" brushRef="#br0">261 193 14061,'0'0'7805,"-8"-8"-4949,3 4-2564,1-1 1,-1 1-1,1 1 0,-1-1 1,0 1-1,0 0 1,-1 0-1,1 0 0,-1 1 1,1 0-1,-1 0 0,0 0 1,0 1-1,0-1 0,0 2 1,-9-2-1,7 3-151,0-1-1,0 1 1,1 0-1,-1 1 1,0-1-1,0 2 1,1-1 0,-1 1-1,1 0 1,0 1-1,-10 6 1,13-8-104,0 1 0,0 0-1,0 0 1,1 1 0,-1-1 0,1 1 0,0 0 0,0 0-1,1 0 1,-1 0 0,1 1 0,0-1 0,0 0 0,0 1 0,0 0-1,1-1 1,0 1 0,0 0 0,-1 9 0,3-13-29,-1 1 1,0-1 0,0 1 0,1-1-1,-1 0 1,1 1 0,-1-1-1,1 1 1,-1-1 0,1 0 0,0 0-1,0 1 1,0-1 0,0 0-1,0 0 1,0 0 0,0 0 0,0 0-1,0 0 1,0 0 0,0-1-1,1 1 1,-1 0 0,0 0 0,1-1-1,-1 1 1,0-1 0,1 0-1,-1 1 1,1-1 0,-1 0 0,1 0-1,-1 0 1,1 0 0,1 0-1,61-3 287,-44-2-333,-2 0 0,1-1 1,0-1-1,-1-1 0,0 0 0,-1-1 0,0-1 0,-1-1 0,1-1 0,-2 0 0,0-1 0,-1 0 1,0-1-1,-1-1 0,0 0 0,-1-1 0,-1 0 0,-1-1 0,10-20 0,-19 35 40,0-1 0,0 1 0,0 0 1,0-1-1,-1 1 0,1-1 0,-1 1 0,0-1 0,1 1 0,-1 0 0,0-1 0,-1-3 0,1 6-3,0 0 0,0 0-1,0 0 1,0-1 0,0 1 0,-1 0-1,1 0 1,0 0 0,0-1 0,0 1-1,0 0 1,0 0 0,-1 0 0,1 0-1,0 0 1,0-1 0,0 1-1,0 0 1,-1 0 0,1 0 0,0 0-1,0 0 1,0 0 0,-1 0 0,1 0-1,0 0 1,0 0 0,0 0 0,-1 0-1,1 0 1,0 0 0,0 0-1,-1 0 1,1 0 0,0 0 0,0 0-1,0 0 1,-1 0 0,1 0 0,0 0-1,0 0 1,-16 15-64,9-5 118,0-1-1,1 2 1,0-1-1,0 1 1,2 0-1,-1 0 1,1 0-1,1 1 0,0-1 1,0 1-1,1 0 1,1 0-1,0 0 1,0 0-1,2 0 1,2 21-1,-2-29-52,0 0 0,1 0 0,0 0 0,0-1 0,0 1 0,0 0 0,1-1 0,0 0 0,-1 1 0,1-1 0,0 0 0,0-1 0,1 1 0,-1 0 0,1-1 0,-1 0 0,1 0 0,0 0 0,0 0 0,-1 0 0,1-1 0,1 0 0,-1 0 0,0 0 0,0 0 0,0-1 0,7 1 0,-6-1 0,1 1 0,-1-1 0,0-1 0,0 1 0,0-1 0,0 1 0,0-1 0,0-1 0,0 1 0,0-1 0,0 0 0,0 0 0,-1 0 0,1-1 0,-1 1 0,0-1 0,1 0 0,-1-1 0,-1 1 0,1-1 0,0 0 0,4-5 0,-5 3 0,1 0 0,-1-1 0,0 1 0,0-1 0,-1 1 0,0-1 0,0 0 0,-1 0 0,0 0 0,0 1 0,0-1 0,-1 0 0,-1-9 0,1 16 0,0 0 0,0 0 0,0-1 0,0 1 0,0 0 0,0 0 0,0 0 0,0-1 0,0 1 0,0 0 0,0 0 0,0 0 0,0-1 0,-1 1 0,1 0 0,0 0 0,0 0 0,0 0 0,0-1 0,0 1 0,-1 0 0,1 0 0,0 0 0,0 0 0,0 0 0,0-1 0,-1 1 0,1 0 0,0 0 0,0 0 0,0 0 0,-1 0 0,1 0 0,0 0 0,0 0 0,-1 0 0,1 0 0,0 0 0,0 0 0,0 0 0,-1 0 0,1 0 0,0 0 0,-11 8 0,-4 14 0,13-17 0,0 0 0,0 1 0,1-1 0,0 1 0,0-1 0,1 1 0,-1-1 0,1 1 0,0 0 0,1-1 0,-1 1 0,1-1 0,2 9 0,-1-11 0,-1 0 0,1 0 0,0 1 0,0-1 0,0 0 0,0 0 0,0-1 0,1 1 0,-1 0 0,1-1 0,0 0 0,0 1 0,0-1 0,0 0 0,0-1 0,0 1 0,1 0 0,-1-1 0,0 0 0,1 0 0,5 1 0,7 2-15,0-2 0,-1 0-1,1 0 1,30-3 0,-39 1 13,-1 0-1,1-1 1,-1 0-1,0 0 1,1-1 0,-1 1-1,0-2 1,0 1-1,0 0 1,0-1 0,-1 0-1,1-1 1,-1 1-1,9-8 1,-12 8 5,0 1-1,0 0 1,0-1 0,-1 0 0,1 1-1,-1-1 1,0 0 0,0 0 0,0 1 0,0-1-1,0 0 1,-1 0 0,1 0 0,-1 0-1,0 0 1,0 0 0,0 0 0,0 0-1,0 0 1,-1 0 0,1 0 0,-1 0 0,0 0-1,-1-3 1,-3-6 5,-1 0 0,0 1 1,-1 0-1,-9-14 0,6 12-6,10 13-2,0-1 0,0 1 0,0 0 0,0 0 0,0 0 0,0-1 0,0 1 0,0 0 0,0 0 0,0 0 0,1 0 0,-1-1 0,0 1 0,0 0 0,0 0 0,0 0 0,0 0 0,0-1 0,0 1 0,0 0 0,1 0 0,-1 0 0,0 0 0,0 0 0,0 0 0,0-1 0,0 1 0,1 0 0,-1 0 0,0 0 0,0 0 0,0 0 0,0 0 0,1 0 0,-1 0 0,0 0 0,0 0 0,0 0 0,0 0 0,1 0 0,-1 0 0,0 0 0,0 0 0,0 0 0,1 0 0,-1 0 0,0 0 0,0 0 0,0 0 0,0 0 0,1 0 0,-1 1 0,0-1 0,0 0 0,0 0 0,1 0 0,0 0 0,101 13-6411,-49-12-1560</inkml:trace>
</inkml:ink>
</file>

<file path=ppt/ink/ink2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8.010"/>
    </inkml:context>
    <inkml:brush xml:id="br0">
      <inkml:brushProperty name="width" value="0.025" units="cm"/>
      <inkml:brushProperty name="height" value="0.025" units="cm"/>
    </inkml:brush>
  </inkml:definitions>
  <inkml:trace contextRef="#ctx0" brushRef="#br0">44 68 19763,'0'0'4697,"-5"12"-2780,-3 8-1342,1 0 1,1 0-1,1 1 0,0 0 1,2 0-1,0 0 0,1 0 1,3 39-1,-1-56-552,1-1-1,0 0 0,1 1 0,-1-1 1,0 0-1,1 1 0,0-1 1,0 0-1,0 0 0,0 0 1,0-1-1,0 1 0,1-1 1,-1 1-1,1-1 0,0 0 0,0 1 1,0-2-1,0 1 0,0 0 1,0 0-1,1-1 0,-1 0 1,0 0-1,1 0 0,-1 0 1,1 0-1,-1-1 0,1 1 1,-1-1-1,5 0 0,3 0 28,1 0 0,-1 0 0,0-1-1,0-1 1,0 0 0,-1 0 0,1-1-1,0-1 1,10-4 0,-4-1-50,-1 0 0,0-1 0,-1 0 0,0-2 0,0 1 0,-2-2 0,1 0 0,-2-1 0,0 0 0,0 0 0,-1-2 0,-1 1 0,-1-1 0,0-1 0,-1 0 0,6-19 0,-10 21 0,-6 17 0,-9 25 0,8-15 0,0 1 0,0 0 0,1 0 0,1 0 0,1 0 0,-1 0 0,2 1 0,3 20 0,-3-30 0,0 0 0,0 1 0,0-1 0,1 0 0,0 0 0,-1 0 0,2 0 0,-1 0 0,0 0 0,1 0 0,0-1 0,-1 1 0,1-1 0,1 0 0,-1 0 0,0 0 0,1 0 0,0-1 0,-1 1 0,1-1 0,0 0 0,0 0 0,1 0 0,-1-1 0,0 0 0,0 1 0,1-1 0,5 0 0,-2 0 0,-1 0 0,0-1 0,1 1 0,-1-2 0,1 1 0,-1-1 0,0 0 0,1-1 0,-1 1 0,0-2 0,0 1 0,0-1 0,0 0 0,-1 0 0,13-8 0,-12 5 0,0 0 0,0-1 0,-1 0 0,0 0 0,0-1 0,-1 1 0,0-1 0,0 0 0,0-1 0,-1 1 0,-1-1 0,4-12 0,-2 6 0,-2 0 0,0-1 0,0 1 0,-2-1 0,0-29 0,-1 40 0,-1 0 0,1 0 0,-1 0 0,0 0 0,-1 0 0,1 0 0,-1 0 0,0 1 0,0-1 0,-3-4 0,3 7 0,1 0 0,-1 0 0,0 1 0,1-1 0,-1 1 0,0-1 0,0 1 0,0-1 0,0 1 0,0 0 0,0 0 0,0 0 0,0 0 0,0 1 0,-1-1 0,1 0 0,0 1 0,0 0 0,-1-1 0,1 1 0,0 0 0,-4 1 0,4-1-118,1 0 0,0 0 1,0 0-1,0 1 0,0-1 0,0 1 1,0-1-1,0 1 0,0-1 0,0 1 0,0-1 1,0 1-1,0 0 0,1-1 0,-1 1 1,0 0-1,0 0 0,1 0 0,-1 0 0,0 0 1,1 0-1,-1 0 0,1 0 0,-1 0 1,1 0-1,-1 0 0,1 0 0,0 0 0,-1 2 1,-1 37-6783,2-32 5482,0 20-6334</inkml:trace>
</inkml:ink>
</file>

<file path=ppt/ink/ink2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8.353"/>
    </inkml:context>
    <inkml:brush xml:id="br0">
      <inkml:brushProperty name="width" value="0.025" units="cm"/>
      <inkml:brushProperty name="height" value="0.025" units="cm"/>
    </inkml:brush>
  </inkml:definitions>
  <inkml:trace contextRef="#ctx0" brushRef="#br0">167 35 15535,'0'0'10228,"-12"-3"-7457,12 2-2732,-13-2 491,0 0 0,0 0-1,0 1 1,-16 0 0,26 1-480,0 1 0,1 0 0,-1 0-1,0 0 1,0 0 0,0 0 0,0 1 0,1 0 0,-1-1 0,0 1-1,0 0 1,1 0 0,-1 0 0,1 1 0,-1-1 0,1 1-1,-1-1 1,1 1 0,0 0 0,0 0 0,0 0 0,0 0-1,0 0 1,0 0 0,0 1 0,1-1 0,-1 1 0,1-1-1,0 1 1,-2 4 0,3-6-50,0 0 0,0 0 0,0 0 0,0 0 0,0 0 0,0 0 0,0 0 0,0 0 0,0 0 0,0 0 0,1 0 0,-1 0 0,0 0 0,1 0 0,-1 0 0,1 0 0,-1 0 0,1-1 0,-1 1 0,1 0 0,0 0 0,-1-1 0,1 1 0,0 0 0,0-1 0,-1 1 0,1-1 0,0 1 0,0-1 0,0 1 0,0-1 0,0 1 0,0-1 0,0 0 0,0 0 0,0 1 0,0-1 0,0 0 0,1 0 0,47 2 0,-40-2 0,0-1 0,0 0 0,0-1 0,0 1 0,-1-2 0,1 1 0,0-1 0,-1-1 0,1 0 0,-1 0 0,0 0 0,-1-1 0,1 0 0,-1-1 0,0 1 0,0-1 0,0-1 0,-1 1 0,0-1 0,6-9 0,-14 19-339,0 1 1,0 0-1,1-1 1,0 1-1,0 0 1,0 0-1,0 0 1,0 0-1,1 0 1,0 0-1,0 0 1,0 0-1,0 0 1,1 0-1,-1 1 1,1-2-1,0 1 0,1 0 1,-1 0-1,0 0 1,1 0-1,0-1 1,0 1-1,0-1 1,0 1-1,1-1 1,0 0-1,-1 0 1,1 0-1,0 0 1,0-1-1,0 1 0,1-1 1,-1 0-1,1 0 1,-1 0-1,1 0 1,0 0-1,-1-1 1,6 2-1,26 0-4124,3-2-5028</inkml:trace>
</inkml:ink>
</file>

<file path=ppt/ink/ink2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8.696"/>
    </inkml:context>
    <inkml:brush xml:id="br0">
      <inkml:brushProperty name="width" value="0.025" units="cm"/>
      <inkml:brushProperty name="height" value="0.025" units="cm"/>
    </inkml:brush>
  </inkml:definitions>
  <inkml:trace contextRef="#ctx0" brushRef="#br0">123 214 10602,'0'0'5541,"-9"-3"-1921,6 2-3394,0-1 0,0 1 1,0 1-1,-1-1 0,1 0 0,0 1 1,0-1-1,-1 1 0,1 0 1,0 0-1,0 1 0,-1-1 0,1 1 1,0-1-1,0 1 0,0 0 1,-1 0-1,1 1 0,0-1 0,0 0 1,1 1-1,-1 0 0,0 0 1,1 0-1,-1 0 0,1 0 0,-1 0 1,1 1-1,0-1 0,0 1 1,0 0-1,0-1 0,1 1 0,-1 0 1,-1 3-1,1-3-112,1 0 0,-1 0 1,1-1-1,0 1 0,0 0 0,0 0 0,0 0 1,0 0-1,1 0 0,-1 1 0,1-1 0,0 0 1,0 0-1,0 0 0,0 0 0,1 0 0,-1 0 1,1 0-1,1 6 0,0-7-73,-1 0-1,1 0 1,0 0-1,-1 0 1,1 0-1,0 0 1,0 0-1,0 0 1,1-1-1,-1 1 1,0-1-1,1 0 1,-1 0-1,0 0 1,1 0 0,0 0-1,-1 0 1,5 0-1,0 0-62,1 0 1,0 0-1,0-1 0,0 0 0,0-1 1,0 1-1,-1-2 0,1 1 0,0-1 1,-1 0-1,1-1 0,-1 1 0,1-1 1,10-7-1,-7 1-144,0-1 0,0 0 1,-1-1-1,-1 0 0,0 0 1,0-1-1,-1 0 0,-1 0 0,0-1 1,0 0-1,-2-1 0,0 1 0,0-1 1,-1 0-1,-1 0 0,0 0 0,-1-1 1,0 1-1,-1-1 0,-2-20 0,1 33 142,1 1 0,-1 0-1,0 0 1,0-1 0,0 1-1,0 0 1,0-1 0,0 1-1,0 0 1,-1 0 0,1-1 0,0 1-1,-1 0 1,1 0 0,-1 0-1,1-1 1,-1 1 0,0 0-1,1 0 1,-1 0 0,0 0-1,0 0 1,0 0 0,0 0-1,0 1 1,0-1 0,0 0-1,0 0 1,0 1 0,0-1-1,0 0 1,0 1 0,0-1-1,-1 1 1,1 0 0,0-1-1,0 1 1,-1 0 0,1 0-1,0 0 1,-1 0 0,1 0 0,0 0-1,0 0 1,-1 0 0,1 1-1,0-1 1,0 0 0,-3 1-1,-2 2 66,0-1 0,1 1 0,-1 0 0,0 1-1,1-1 1,-1 1 0,1 0 0,-7 7 0,-3 5 355,0 1 1,1 1 0,-13 20 0,24-33-346,-1 0 0,1 1 0,1-1 0,-1 1 0,1-1 0,0 1 0,0 0 0,1 0 1,-1 0-1,1 0 0,1 0 0,-1 1 0,1-1 0,0 0 0,1 0 0,1 8 0,-1-10-100,1-1-1,0 0 0,-1 1 1,1-1-1,1 0 1,-1 0-1,0 0 0,1-1 1,0 1-1,-1-1 1,1 1-1,0-1 0,0 0 1,1 0-1,-1 0 1,0-1-1,1 1 0,-1-1 1,1 1-1,5 0 1,10 3-2485,0-1 0,29 3 0,-45-7 2049,39 4-7331</inkml:trace>
</inkml:ink>
</file>

<file path=ppt/ink/ink2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9.115"/>
    </inkml:context>
    <inkml:brush xml:id="br0">
      <inkml:brushProperty name="width" value="0.025" units="cm"/>
      <inkml:brushProperty name="height" value="0.025" units="cm"/>
    </inkml:brush>
  </inkml:definitions>
  <inkml:trace contextRef="#ctx0" brushRef="#br0">86 1 15310,'0'0'6220,"-9"2"-3364,5-1-2572,-38 13 2302,40-14-2548,0 1-1,0 0 0,0 0 1,1 0-1,-1 0 1,0 0-1,1 0 1,-1 1-1,1-1 0,0 0 1,-1 1-1,1-1 1,0 1-1,0 0 1,0-1-1,0 1 1,0 0-1,0 0 0,0-1 1,1 1-1,-1 0 1,1 0-1,-1 0 1,1 2-1,0-3-116,1 0 0,0 0 0,0 0 0,-1 1 0,1-1 0,0 0 0,0 0 0,0 0 0,0-1-1,1 1 1,-1 0 0,0 0 0,0-1 0,0 1 0,1 0 0,-1-1 0,0 1 0,0-1 0,1 0 0,1 1 0,39 10-877,-31-9 300,4 2 169,0-1-569,0 1 1,-1 1 0,1 0 0,18 10-1,-30-14 1001,-1 0 0,1 1 0,-1 0 0,0 0 0,0-1 0,1 1 0,-1 1-1,-1-1 1,1 0 0,0 0 0,0 1 0,2 4 0,-4-5 222,1 0 1,-1 0-1,1 0 1,-1 0-1,0 0 1,0 0-1,0 0 1,0 0-1,0 0 1,0 0-1,0 0 1,-1 0-1,1 0 0,-1 0 1,0 0-1,1 0 1,-1 0-1,0 0 1,0-1-1,-2 3 1,-1 2 478,-1 0 1,-1 0 0,1 0-1,-1-1 1,0 0 0,0 0-1,-1-1 1,1 0 0,-1 0-1,-7 3 1,4-2-293,1-1-1,-1 0 0,0 0 1,0-1-1,0-1 0,-1 0 1,-10 1-1,20-3-486,0 0 0,0 0 0,0 0 1,0 0-1,1 0 0,-1 0 0,0-1 1,0 1-1,0 0 0,0-1 0,1 1 0,-1-1 1,0 1-1,0-1 0,1 1 0,-1-1 0,0 1 1,1-1-1,-1 0 0,1 1 0,-1-1 1,0 0-1,1 1 0,0-1 0,-1 0 0,1 0 1,-1 0-1,1 0 0,0 1 0,0-1 0,-1 0 1,1 0-1,0 0 0,0 0 0,0 0 1,0 0-1,0 1 0,0-1 0,0 0 0,0 0 1,1 0-1,-1 0 0,0 0 0,0 0 0,1-1 1,16-44-8857,3 6-1341</inkml:trace>
</inkml:ink>
</file>

<file path=ppt/ink/ink2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9.546"/>
    </inkml:context>
    <inkml:brush xml:id="br0">
      <inkml:brushProperty name="width" value="0.025" units="cm"/>
      <inkml:brushProperty name="height" value="0.025" units="cm"/>
    </inkml:brush>
  </inkml:definitions>
  <inkml:trace contextRef="#ctx0" brushRef="#br0">135 0 10122,'0'0'9192,"-7"12"-6021,-6 11-1982,-14 24 2132,-30 74-1,51-105-3092,0-1 1,2 1 0,-1 0-1,2 0 1,0 0 0,1 1-1,1-1 1,0 1 0,4 31-1,-3-46-233,0 1 0,1 0 0,-1 0 0,1-1-1,0 1 1,0-1 0,0 1 0,0-1-1,1 1 1,-1-1 0,1 1 0,-1-1-1,1 0 1,0 0 0,0 0 0,0 0-1,0 0 1,0 0 0,0-1 0,4 3-1,-2-2-45,0-1-1,0 1 1,0-1-1,1-1 0,-1 1 1,0 0-1,0-1 0,1 0 1,-1 0-1,0 0 0,0-1 1,5 0-1,8-3-126,-1 0 1,0-2-1,0 0 1,0 0-1,22-14 0,-18 8 199,52-26-48,-66 36 207,0 0 0,0-1 0,0 2 0,1-1 0,-1 1 0,0 0 0,1 0 0,0 1 0,11 0 0,-15 1-161,0 0 0,0 0-1,0 0 1,0 0 0,0 1 0,-1-1-1,1 1 1,0-1 0,4 5 0,-5-4-17,1 0 1,0 0-1,-1 0 1,1-1 0,0 1-1,0-1 1,0 0 0,0 1-1,1-1 1,-1-1-1,6 2 1,45-1-1170,1-3 0,-1-3 0,74-14 0,-111 16 1073,40-1-1458,-24 2-1915,0-3-3845,-13 0 1663</inkml:trace>
</inkml:ink>
</file>

<file path=ppt/ink/ink2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9.887"/>
    </inkml:context>
    <inkml:brush xml:id="br0">
      <inkml:brushProperty name="width" value="0.025" units="cm"/>
      <inkml:brushProperty name="height" value="0.025" units="cm"/>
    </inkml:brush>
  </inkml:definitions>
  <inkml:trace contextRef="#ctx0" brushRef="#br0">136 62 1153,'0'0'11398,"6"-8"-6802,19-27-512,-25 35-3760,1-1 0,-1 1 1,1-1-1,-1 1 0,1-1 0,-1 1 1,0-1-1,1 0 0,-1 1 1,0-1-1,0 0 0,0 1 1,1-1-1,-1 1 0,0-1 0,0 0 1,0 1-1,0-1 0,0 0 1,0 1-1,0-1 0,0 0 0,0 1 1,0-1-1,-1-1 0,-13 1 1873,-17 15-1807,30-13-437,0 0-1,-1 0 1,1 0-1,0 0 1,0 0-1,1 0 0,-1 0 1,0 0-1,0 0 1,0 1-1,1-1 1,-1 0-1,1 1 1,-1-1-1,1 0 1,-1 1-1,1-1 1,0 1-1,0-1 1,0 0-1,-1 1 1,1-1-1,1 1 1,-1-1-1,0 1 0,0-1 1,0 0-1,1 1 1,-1-1-1,1 0 1,-1 1-1,1-1 1,0 0-1,-1 1 1,1-1-1,0 0 1,0 0-1,0 0 1,0 0-1,0 0 1,0 0-1,2 2 1,6 2-1326,0-1 0,0 0 1,0 0-1,0-1 0,16 3 1,19 9-2885,-43-14 4408,-1-1 0,1 0 0,-1 0 1,1 0-1,-1 1 0,1-1 0,-1 0 0,0 0 1,1 1-1,-1-1 0,1 0 0,-1 1 0,0-1 1,1 0-1,-1 1 0,0-1 0,1 1 0,-1-1 1,0 1-1,0-1 0,0 0 0,1 1 1,-1-1-1,0 1 0,0-1 0,0 1 0,0-1 1,0 1-1,0-1 0,0 1 0,0-1 0,0 1 1,0-1-1,0 1 0,0-1 0,0 1 0,0-1 1,0 1-1,-1 0 0,-20 13 4079,-34 0-321,55-14-3875,-32 4 25,-1 0 0,-40-3-1,53-3-4318,7-9-4564</inkml:trace>
</inkml:ink>
</file>

<file path=ppt/ink/ink2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31.481"/>
    </inkml:context>
    <inkml:brush xml:id="br0">
      <inkml:brushProperty name="width" value="0.025" units="cm"/>
      <inkml:brushProperty name="height" value="0.025" units="cm"/>
    </inkml:brush>
  </inkml:definitions>
  <inkml:trace contextRef="#ctx0" brushRef="#br0">80 296 18385,'0'0'7437,"-4"12"-6241,-10 20-416,3-8-176,0 0 0,2 1 0,0 0 0,2 1 0,-8 51 0,15-76-589,0 0 0,0-1 1,0 1-1,0 0 0,0-1 0,1 1 1,-1 0-1,0-1 0,0 1 0,0-1 1,1 1-1,-1 0 0,0-1 1,1 1-1,-1-1 0,0 1 0,1-1 1,-1 1-1,1-1 0,-1 1 1,1-1-1,-1 1 0,1-1 0,-1 1 1,1-1-1,0 0 0,-1 1 0,1-1 1,0 0-1,-1 0 0,1 0 1,-1 1-1,1-1 0,0 0 0,0 0 1,-1 0-1,1 0 0,0 0 1,-1 0-1,1 0 0,0 0 0,-1 0 1,1-1-1,0 1 0,-1 0 0,1 0 1,-1-1-1,1 1 0,0 0 1,-1-1-1,1 1 0,-1 0 0,1-1 1,0 0-1,33-22 341,-25 13-409,-1 0 1,-1-1-1,0 0 1,-1-1 0,0 1-1,0-1 1,-1 0-1,-1-1 1,0 1 0,-1-1-1,0 0 1,-1 0 0,0 0-1,-1 0 1,-1-15-1,0 29 17,-1 1-111,1 1 0,0-1 0,0 1 1,-1 0-1,1-1 0,1 1 0,-1-1 1,0 1-1,1 0 0,-1-1 1,1 1-1,0-1 0,0 0 0,0 1 1,0-1-1,0 0 0,0 1 0,1-1 1,-1 0-1,1 0 0,-1 0 0,1 0 1,0 0-1,0-1 0,0 1 0,0 0 1,0-1-1,0 1 0,1-1 0,3 2 1,5 1-788,1 1 1,-1-2 0,0 0 0,1 0 0,20 1-1,-25-3 371,0 0 0,0-1 0,0 0 0,0 0 0,0-1 0,0 0 0,0 0 0,0-1 0,0 0 0,12-5 0,-18 7 660,1-1 0,-1 0 1,0 0-1,1 1 0,-1-1 0,0 0 0,0 0 0,0 0 0,0 0 0,0 0 0,0-1 1,0 1-1,0 0 0,0 0 0,-1-1 0,1 1 0,-1 0 0,1-1 0,-1 1 1,1-1-1,-1 1 0,1-1 0,-1 1 0,0-1 0,0 1 0,0-1 0,0 1 0,0 0 1,0-1-1,-1 1 0,1-1 0,0 1 0,-1-3 0,0 2 96,0 0 0,0 1 1,-1-1-1,1 0 0,0 1 0,-1-1 0,1 1 0,-1-1 0,1 1 0,-1 0 1,1 0-1,-1 0 0,0 0 0,0 0 0,0 0 0,1 0 0,-1 0 1,0 1-1,0-1 0,0 1 0,0-1 0,0 1 0,0 0 0,-3 0 1,1 0-53,0 1 0,-1 0 0,1 0 0,0 0 0,0 0 0,0 1 0,0 0 0,1 0 0,-1 0 0,0 0 0,1 0 0,-1 1 0,1-1 0,0 1 0,0 0 0,0 0 0,0 1 0,1-1 0,-1 0 0,1 1 0,0-1 0,0 1 0,0 0 0,0 0 0,1 0 0,-1 0 0,1 0 0,0 0 0,0 0 0,1 0 0,-1 1 0,1-1 0,0 0 0,0 0 0,1 5 0,0-7-116,0 0-1,0 0 1,0 0 0,0 0-1,1 0 1,-1-1-1,1 1 1,-1 0-1,1-1 1,-1 1-1,1-1 1,0 0-1,0 0 1,0 1 0,0-1-1,0 0 1,0-1-1,0 1 1,0 0-1,0-1 1,0 1-1,1-1 1,-1 1-1,0-1 1,0 0 0,1 0-1,2 0 1,8 0-21,0 0 0,0 0 1,19-4-1,-22 1-291,1 0 0,-1-1-1,1 0 1,-1 0 0,0-1 0,-1-1-1,1 0 1,-1 0 0,0-1 0,8-8-1,-10 9 87,0 0 0,-1-1 0,0 0-1,0 0 1,-1 0 0,1-1-1,-2 1 1,1-1 0,-1 0 0,0-1-1,-1 1 1,4-15 0,-7 23 276,0 1-1,0-1 1,0 0 0,0 1-1,0-1 1,0 1 0,-1-1 0,1 0-1,0 1 1,0-1 0,0 1-1,0-1 1,0 1 0,1-1-1,-1 0 1,0 1 0,0-1 0,0 1-1,0-1 1,0 0 0,1 1-1,-1-1 1,0 1 0,0-1-1,0 0 1,1 1 0,-1-1 0,0 0-1,1 1 1,-1-1 0,0 0-1,1 0 1,-1 1 0,0-1-1,1 0 1,-1 0 0,1 0 0,-1 0-1,0 1 1,1-1 0,-1 0-1,1 0 1,25-7 1301,22-25-786,-37 20-569,0 0-1,-1-1 0,-1-1 1,0 0-1,-1 0 1,-1 0-1,0-1 0,-1 0 1,0 0-1,-1-1 1,-1 0-1,0 0 1,-2 0-1,1 0 0,-2 0 1,-1-21-1,0 42-54,-1 0-1,-1 0 0,1 0 1,-1 0-1,0-1 1,-4 8-1,-3 9 5,-4 18 19,-33 110 2131,42-129-1853,0 0 0,2 0 0,0 1-1,1-1 1,3 33 0,-1-48-256,0 0 1,1 0-1,-1 0 0,1 0 0,0 0 1,1-1-1,-1 1 0,1-1 0,0 0 1,0 0-1,1 0 0,-1 0 0,8 6 1,-10-8-10,1-1 0,-1 0 1,0 0-1,0 0 1,1 0-1,-1 0 1,1 0-1,-1 0 0,1-1 1,-1 1-1,1 0 1,-1-1-1,1 1 1,0-1-1,-1 0 0,1 0 1,0 1-1,-1-1 1,1 0-1,0 0 1,-1 0-1,1-1 0,0 1 1,-1 0-1,1-1 1,0 1-1,-1-1 1,1 1-1,-1-1 1,1 0-1,-1 0 0,1 0 1,-1 0-1,0 0 1,1 0-1,-1 0 1,0 0-1,0 0 0,0 0 1,0-1-1,0 1 1,0-1-1,0 1 1,1-3-1,3-8-2,0-1 0,-1 0 0,0 0 0,-1 0 0,-1-1 0,0 1 0,-1-1 0,0 1 0,-1-1 0,-1 0 0,0 1 0,-3-17 0,-4 13-40,3 23-51,5-4 82,-1 0 0,1 1 0,0-1 0,0 0-1,0 1 1,0-1 0,0 0 0,1 1 0,-1-1-1,1 0 1,0 0 0,-1 1 0,1-1 0,0 0 0,2 2-1,1 1 13,0 0 0,0 0 0,1-1-1,-1 0 1,1 0 0,0 0 0,1 0 0,-1-1-1,1 0 1,-1 0 0,1-1 0,0 1-1,11 2 1,-5-2-9,-1-1 0,1 0-1,-1-1 1,1 0 0,0-1-1,20-2 1,-30 2 10,0-1 0,0 1 0,0-1 0,1 1-1,-1-1 1,0 0 0,0 0 0,0 0 0,0 0 0,0 0 0,-1 0 0,1-1 0,0 1-1,0-1 1,-1 1 0,1-1 0,-1 0 0,1 1 0,-1-1 0,0 0 0,0 0-1,0 0 1,0 0 0,0 0 0,0 0 0,0 0 0,-1 0 0,1-1 0,-1 1 0,0 0-1,1 0 1,-1-5 0,0 7-3,0 0 0,0-1 0,0 1 0,0 0 0,0-1 0,0 1 0,0 0 0,0-1 0,0 1 0,0 0 0,-1-1 0,1 1 0,0 0 0,0-1 0,0 1 1,0 0-1,0-1 0,-1 1 0,1 0 0,0-1 0,0 1 0,-1 0 0,1 0 0,0-1 0,0 1 0,-1 0 0,1 0 0,0 0 0,-1-1 0,1 1 0,0 0 0,-1 0 0,1 0 0,0 0 0,-1 0 0,1 0 0,-16 4 51,-12 16 13,26-17-65,0 0 0,0 0 0,0 0 0,0 1 0,0-1 0,1 1 0,-1-1 0,1 1 0,0-1 0,0 1 0,0 0 0,1 0 0,-1-1 0,1 1 0,0 0 0,0 0 0,1-1 0,-1 1 0,1 0 0,1 6 0,0-7 0,-1 0 0,1 0 0,0 0 0,0 0 0,0-1 0,0 1 0,1-1 0,-1 1 0,1-1 0,0 0 0,0 0 0,-1 0 0,1 0 0,0-1 0,1 1 0,-1-1 0,0 1 0,0-1 0,1 0 0,-1-1 0,0 1 0,5 0 0,15 2 0,0-2 0,0 0 0,0-2 0,-1 0 0,38-7 0,-47 5 0,1 0 0,0 0 0,0-1 0,-1-1 0,0-1 0,0 0 0,0 0 0,-1-1 0,14-11 0,-32 24 0,1-1 0,0 1 0,0 0 0,0 1 0,0-1 0,1 1 0,0 0 0,1 0 0,-4 9 0,6-15 0,0 1 0,1-1 0,-1 1 0,1 0 0,-1-1 0,1 1 0,0 0 0,0-1 0,0 1 0,0 0 0,0-1 0,0 1 0,0 0 0,0 0 0,1-1 0,-1 1 0,1 0 0,-1-1 0,1 1 0,0-1 0,-1 1 0,1-1 0,0 1 0,0-1 0,0 1 0,0-1 0,0 0 0,1 0 0,-1 1 0,0-1 0,0 0 0,1 0 0,-1 0 0,1-1 0,-1 1 0,1 0 0,-1 0 0,1-1 0,0 1 0,-1-1 0,1 1 0,0-1 0,-1 0 0,1 0 0,0 0 0,0 0 0,2 0 0,-1 0-2,53 3-1428,-21-12-2348,-14-7-5105</inkml:trace>
</inkml:ink>
</file>

<file path=ppt/ink/ink2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31.997"/>
    </inkml:context>
    <inkml:brush xml:id="br0">
      <inkml:brushProperty name="width" value="0.025" units="cm"/>
      <inkml:brushProperty name="height" value="0.025" units="cm"/>
    </inkml:brush>
  </inkml:definitions>
  <inkml:trace contextRef="#ctx0" brushRef="#br0">55 189 15695,'-11'4'417,"7"-2"-142,1-1 0,-1 0 0,0 1 0,1 0 0,-1 0 1,1 0-1,-1 0 0,1 1 0,0-1 0,-4 5 0,7-7-242,0 0 1,0 0-1,0 0 1,-1 1-1,1-1 0,0 0 1,0 1-1,0-1 0,0 0 1,0 0-1,0 1 0,0-1 1,0 0-1,0 0 1,0 1-1,0-1 0,0 0 1,0 1-1,0-1 0,0 0 1,0 0-1,0 1 0,0-1 1,0 0-1,1 0 1,-1 1-1,0-1 0,0 0 1,0 0-1,0 1 0,1-1 1,-1 0-1,0 0 0,0 0 1,0 1-1,1-1 1,-1 0-1,0 0 0,0 0 1,1 0-1,-1 0 0,0 1 1,0-1-1,1 0 0,-1 0 1,0 0-1,1 0 1,-1 0-1,0 0 0,0 0 1,1 0-1,13 2 289,0 0-1,-1 0 1,1-1-1,0-1 1,15-2-1,4 1 248,545-53 3083,-371 28-3284,2431-127 801,-1212 162 1574,-815 11-5021,-595-20 882,-34-13-9097</inkml:trace>
</inkml:ink>
</file>

<file path=ppt/ink/ink2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47.799"/>
    </inkml:context>
    <inkml:brush xml:id="br0">
      <inkml:brushProperty name="width" value="0.025" units="cm"/>
      <inkml:brushProperty name="height" value="0.025" units="cm"/>
    </inkml:brush>
  </inkml:definitions>
  <inkml:trace contextRef="#ctx0" brushRef="#br0">0 63 4837,'0'0'1281,"21"-63"-6470</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1.997"/>
    </inkml:context>
    <inkml:brush xml:id="br0">
      <inkml:brushProperty name="width" value="0.025" units="cm"/>
      <inkml:brushProperty name="height" value="0.025" units="cm"/>
    </inkml:brush>
  </inkml:definitions>
  <inkml:trace contextRef="#ctx0" brushRef="#br0">32 0 18225,'0'0'3267,"-5"54"-2562,-2-18 352,1 9-256,-2 5-545,4-1-224,2 1 64,2-7-96,0-6-640,0-5-930,0-9-320,0-9-1185,2-7-3074</inkml:trace>
</inkml:ink>
</file>

<file path=ppt/ink/ink2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48.141"/>
    </inkml:context>
    <inkml:brush xml:id="br0">
      <inkml:brushProperty name="width" value="0.025" units="cm"/>
      <inkml:brushProperty name="height" value="0.025" units="cm"/>
    </inkml:brush>
  </inkml:definitions>
  <inkml:trace contextRef="#ctx0" brushRef="#br0">1 108 64,'49'-36'160,"-3"0"-64,-7 0-288</inkml:trace>
</inkml:ink>
</file>

<file path=ppt/ink/ink2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48.514"/>
    </inkml:context>
    <inkml:brush xml:id="br0">
      <inkml:brushProperty name="width" value="0.025" units="cm"/>
      <inkml:brushProperty name="height" value="0.025" units="cm"/>
    </inkml:brush>
  </inkml:definitions>
  <inkml:trace contextRef="#ctx0" brushRef="#br0">1438 89 2498,'-11'-5'2387,"-3"-1"-1934,-1 0-1,1 1 1,-1 1 0,-1 0 0,1 1 0,0 1 0,-1 1 0,-23-1 0,14 4-178,-1 0 0,1 2 0,0 1 0,-40 12 0,-11 12-324,2 3-1,-97 57 1,118-60 239,19-11-136,-41 21 603,3 4 0,-75 56-1,125-82-549,2 0 1,0 2-1,1 1 0,0 0 0,2 1 0,1 1 0,0 1 0,2 0 1,1 1-1,-18 42 0,17-23 11,2 0 1,1 1-1,2 0 1,3 1-1,1 0 1,2 0-1,2 0 1,3 0-1,1 0 1,10 50-1,0-30-120,3-1-1,2-1 1,3-1 0,3 0-1,3-2 1,45 76-1,-57-111-124,1 0 0,1-1 0,1-1 0,1 0 0,35 32 0,-46-49 98,0 1 1,0-1-1,0 0 0,1-1 1,0 0-1,0 0 1,0-1-1,1-1 0,-1 1 1,1-1-1,0-1 1,0 0-1,0 0 0,0-1 1,0 0-1,1-1 1,-1 0-1,0-1 0,19-3 1,-12-1 33,-1-1 1,0-1-1,0 0 1,-1-1-1,0 0 1,-1-2-1,0 0 0,0 0 1,-1-1-1,0-1 1,18-21-1,13-20 269,56-86-1,-99 138-271,68-108 247,-3-2 0,-6-4 1,-5-1-1,-5-4 1,-5-1-1,53-235 0,-86 289 167,4-73-1,-14 112-254,-2-1-1,-1 1 1,-1 0-1,-1-1 1,-9-33-1,8 50-73,0 0 1,0 0-1,-1 1 1,0-1-1,-1 1 0,-1 0 1,0 1-1,0 0 1,-1 0-1,0 0 0,0 1 1,-20-16-1,15 15-24,-1 1 0,0 1-1,-1 0 1,1 1 0,-1 0 0,-1 2 0,1-1-1,-1 2 1,-17-3 0,3 3-50,1 1 1,0 1-1,-1 2 0,1 1 1,0 1-1,0 2 1,0 1-1,0 1 0,0 1 1,-47 20-1,25-3-148,1 2 0,1 2-1,2 2 1,1 2 0,-63 58-1,-185 212-5307,206-205 1779,-24 20-5373</inkml:trace>
</inkml:ink>
</file>

<file path=ppt/ink/ink2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58.828"/>
    </inkml:context>
    <inkml:brush xml:id="br0">
      <inkml:brushProperty name="width" value="0.025" units="cm"/>
      <inkml:brushProperty name="height" value="0.025" units="cm"/>
    </inkml:brush>
  </inkml:definitions>
  <inkml:trace contextRef="#ctx0" brushRef="#br0">1092 379 5637,'0'0'3374,"-7"-10"-2541,1 1-827,0 1 0,1-1 0,0-1-1,1 1 1,0 0 0,0-1 0,1 0 0,0 0 0,-2-19 0,4-46 197,2 54 597,-1 1 1,-1-1 0,-1 1 0,-7-35-1,8 53-653,0-1-1,-1 0 1,0 0-1,1 1 0,-1-1 1,0 1-1,0-1 1,-1 1-1,1 0 0,0 0 1,-1 0-1,1 0 1,-1 0-1,0 1 1,0-1-1,1 1 0,-1-1 1,0 1-1,0 0 1,0 0-1,0 1 0,-1-1 1,1 1-1,0-1 1,0 1-1,0 0 0,0 0 1,-7 1-1,-12 1 138,-1 0-1,-43 11 1,47-9 363,-6 2-538,1 0-1,0 2 0,0 1 1,1 1-1,0 1 0,1 1 1,0 1-1,1 0 0,1 2 0,0 1 1,1 0-1,0 1 0,-31 39 1,-6 8-111,-92 139 0,132-178-8,2 0 0,1 2 0,1-1 1,1 2-1,1-1 0,2 1 0,1 1 1,1 0-1,-4 41 0,9-48-5,1 1 0,1 0-1,0-1 1,2 0 0,1 1 0,0-1 0,13 35-1,-11-42 18,1-1 1,1 1-1,0-1 0,1 0 0,1-1 0,0 0 0,0 0 0,1-1 1,1-1-1,0 0 0,17 12 0,-5-7 34,0-1 0,1-2 0,1 0 0,0-2 0,1 0 0,0-2 0,1-1 0,36 5 0,33 2 72,105 0 1,-107-9-84,-44-2-21,-11 1 6,1-3-1,-1-1 1,67-8 0,-100 6 16,1-1 0,-1 0 0,-1 0 1,1-1-1,0 0 0,-1 0 0,1-1 1,-1 1-1,0-1 0,0-1 0,0 1 1,-1-1-1,6-6 0,-2 1 94,-1 0-1,-1-1 1,1 0-1,-2 0 1,0-1-1,9-21 0,-4-2 177,-1 0-1,-2-1 0,-1 0 0,2-48 0,-4 28 6,-3 0 0,-2-1 0,-3 1 0,-3-1-1,-1 1 1,-28-100 0,26 132-197,0 0 1,-1 0 0,-1 1-1,-1 0 1,-2 1-1,0 0 1,-25-29-1,26 38-75,0 0 1,-1 0-1,0 1 0,-1 1 1,-1 1-1,1 0 1,-2 1-1,1 0 0,-1 1 1,-1 1-1,-24-6 0,26 9-45,0 0 0,-1 2-1,1 0 1,0 0 0,-1 2 0,1 0-1,-1 1 1,1 0 0,-1 2-1,1 0 1,0 1 0,0 0 0,0 1-1,-19 10 1,9-2-54,0 2 0,2 1-1,-1 0 1,2 2 0,0 1 0,2 1-1,-26 29 1,-15 25-1206,3 2-1,4 3 1,-84 160-1,-92 279-6488,153-317 2849</inkml:trace>
</inkml:ink>
</file>

<file path=ppt/ink/ink2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0:01.296"/>
    </inkml:context>
    <inkml:brush xml:id="br0">
      <inkml:brushProperty name="width" value="0.025" units="cm"/>
      <inkml:brushProperty name="height" value="0.025" units="cm"/>
    </inkml:brush>
  </inkml:definitions>
  <inkml:trace contextRef="#ctx0" brushRef="#br0">1549 229 7175,'-4'-10'2872,"-6"-14"-2682,-1 1 0,-1 1 0,-24-35 1,30 49-154,0 1 1,0 0 0,-1 0 0,0 1 0,0-1 0,-1 2 0,1-1 0,-1 1 0,-1 0 0,1 1-1,-1-1 1,1 2 0,-1-1 0,-16-3 0,6 4 96,-1 1 0,1 1 0,-1 0-1,0 2 1,1 0 0,-1 1 0,1 1 0,0 1-1,0 1 1,0 0 0,0 1 0,1 1 0,0 1-1,0 1 1,-23 15 0,-14 14-26,1 2 0,2 2 0,-54 57 0,45-40 286,4 3-1,2 2 0,3 3 1,3 2-1,-64 117 1,89-137-271,2 0 1,2 2 0,2 0 0,2 1-1,3 1 1,2 0 0,2 0 0,3 1 0,1 94-1,5-130-128,2-1 0,0 0-1,0 0 1,2 0 0,0-1-1,1 1 1,1-1 0,0 0-1,1 0 1,11 17 0,-11-23 0,0 0 0,0-1 1,1 0-1,1 0 0,0-1 1,0 0-1,0 0 0,1-1 1,0-1-1,0 1 0,1-2 1,0 1-1,0-2 0,0 1 1,17 3-1,3-1 89,1-2 0,0-1 0,0-1 0,0-2 1,0-1-1,1-1 0,44-9 0,-10-3 23,0-2-1,94-36 1,-83 21-94,-1-3 1,-1-4-1,108-70 1,-143 79 133,-2-1 1,0-2-1,-3-2 0,0-1 1,-3-2-1,0-2 1,38-58-1,-60 79-8,-1 0 0,0-1 0,-1 0 0,-2-1 0,1 0 0,-2 0 0,-1-1 0,0 1 0,-2-1 0,0 0 0,-1 0 0,-1-1 0,-1 1 0,0 0 0,-2 0 0,0 0 0,-2 0-1,0 0 1,-1 1 0,-1-1 0,0 1 0,-2 0 0,0 1 0,-2 0 0,0 0 0,0 1 0,-2 1 0,0-1 0,-26-26 0,15 22-114,0 1 0,-1 1-1,0 1 1,-2 1 0,0 1-1,-1 1 1,-1 2-1,0 0 1,0 2 0,-1 2-1,-1 0 1,1 2 0,-1 1-1,-1 1 1,1 2 0,-33 0-1,3 4-266,0 3-1,0 2 1,1 3-1,0 2 1,1 3-1,0 3 0,-69 29 1,-260 142-3793,248-114 1183,-21 6-3228</inkml:trace>
</inkml:ink>
</file>

<file path=ppt/ink/ink2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0:12.830"/>
    </inkml:context>
    <inkml:brush xml:id="br0">
      <inkml:brushProperty name="width" value="0.025" units="cm"/>
      <inkml:brushProperty name="height" value="0.025" units="cm"/>
    </inkml:brush>
  </inkml:definitions>
  <inkml:trace contextRef="#ctx0" brushRef="#br0">1 289 4965,'100'18'484,"1"-4"0,142 2 0,763-14 2575,1228-6 459,-554-34-3254,-5-58-197,-1532 85-68,148-14-20,-268 20-41,-19 0-496,-41-3-813,-1225-61 579,1025 61 831,-532-20 275,-484-14 18,-612 80-113,119 70-779,1665-102 581,81-6-26,0 0-1,0 0 1,0 0 0,0 0-1,0 0 1,0 0 0,0 0 0,0 0-1,0 0 1,1 0 0,-1 0-1,0 1 1,0-1 0,0 0-1,0 0 1,0 0 0,0 0 0,0 0-1,0 0 1,0 0 0,0 0-1,0 0 1,0 0 0,0 0-1,0 0 1,0 0 0,0 0 0,0 0-1,0 0 1,-1 1 0,1-1-1,0 0 1,0 0 0,0 0-1,0 0 1,0 0 0,13 3-43,21 2 180,137 8 151,2171 133 293,2105-179 2232,-4362 29-2810,-17 2 16,0-3 0,0-2 0,67-18 0,-113 15-104,-19 3-61,-15-2-228,-11 2-165,0 1 0,0 0 0,-44-3-1,28 4 171,-435-49-3863,293 36 2425,-132-15-1444</inkml:trace>
</inkml:ink>
</file>

<file path=ppt/ink/ink2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0:14.974"/>
    </inkml:context>
    <inkml:brush xml:id="br0">
      <inkml:brushProperty name="width" value="0.025" units="cm"/>
      <inkml:brushProperty name="height" value="0.025" units="cm"/>
    </inkml:brush>
  </inkml:definitions>
  <inkml:trace contextRef="#ctx0" brushRef="#br0">0 379 1313,'0'0'1885,"7"-9"-1239,-2 2-554,-3 3-71,0 0 0,1 0 1,0 0-1,-1 1 0,2-1 0,-1 1 1,0 0-1,0 0 0,1 0 0,0 0 1,0 0-1,0 1 0,0 0 1,0 0-1,0 0 0,5-2 0,55-8 8,0 2-1,0 3 0,86 1 0,-29 2-157,1754-6 1192,-712 22-253,1-39-91,-509 10-673,208-15 202,-6-52 347,-822 80-544,93-19 98,-113 20 69,0-1-1,0-1 1,-1-1-1,1 0 1,26-16-1,-40 21-163,0 1 0,0-1-1,1 1 1,-1-1-1,0 0 1,0 0 0,0 0-1,0 1 1,0-1-1,0 0 1,-1 0-1,1 0 1,0 0 0,0 0-1,-1-1 1,1 1-1,0 0 1,-1 0 0,1 0-1,-1-1 1,1-1-1,-2 2-38,1 0-1,-1 1 1,1-1 0,-1 0-1,1 1 1,-1-1 0,0 0-1,1 1 1,-1-1-1,0 0 1,0 1 0,1-1-1,-1 1 1,0 0-1,0-1 1,0 1 0,0 0-1,0-1 1,1 1 0,-1 0-1,0 0 1,-1 0-1,-66-5-369,63 5 327,-212 0-4477,128-1 116</inkml:trace>
</inkml:ink>
</file>

<file path=ppt/ink/ink2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0:17.012"/>
    </inkml:context>
    <inkml:brush xml:id="br0">
      <inkml:brushProperty name="width" value="0.025" units="cm"/>
      <inkml:brushProperty name="height" value="0.025" units="cm"/>
    </inkml:brush>
  </inkml:definitions>
  <inkml:trace contextRef="#ctx0" brushRef="#br0">0 221 4260,'259'-51'3311,"72"-8"-1903,-119 41-747,316 15-1,214 58 8,-267-16 39,800 40 716,2-44-1415,380 0 878,234 13-763,429-68 272,-1789 21-324,1820-29-116,-2103 19 29,2064-76 140,-3 47 249,111 48 465,-2265-9-826,2027 20 932,137-25-678,-2135-2 13,0-8 0,-1-8 0,241-61 0,-251 33 207,-176 50-966,0-1-1,0 0 1,1 1-1,-1-1 1,0 0-1,0-1 1,0 1-1,1 0 1,-1-1-1,0 1 1,1-1 0,-1 0-1,1 0 1,-3-3-1,-23-27-6251</inkml:trace>
</inkml:ink>
</file>

<file path=ppt/ink/ink2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0:27.959"/>
    </inkml:context>
    <inkml:brush xml:id="br0">
      <inkml:brushProperty name="width" value="0.025" units="cm"/>
      <inkml:brushProperty name="height" value="0.025" units="cm"/>
    </inkml:brush>
  </inkml:definitions>
  <inkml:trace contextRef="#ctx0" brushRef="#br0">18 0 6342,'-17'3'1489,"20"2"1721,29 2-1247,432 5 3023,439 40-1943,-386-3-1906,93 12-619,-293-18 62,625 67 164,-478-85-302,184 16 56,654 41 361,-484-53-426,210 1 164,-110-67-559,1104-58 383,-1248 128-168,-213-4-100,-464-26-67,464-2 261,-537-4-289,0-1 1,26-7 0,40-6 26,-89 17-408,-1-1 0,1 1-1,-1 0 1,1-1 0,-1 1 0,1-1-1,-1 1 1,1-1 0,-1 1 0,0-1-1,1 0 1,-1 1 0,0-1 0,0 1-1,1-1 1,-1 0 0,0 1 0,0-1-1,0 1 1,0-1 0,0 0-1,0 1 1,0-1 0,0 0 0,0 1-1,0-1 1,0 0 0,0 1 0,0-1-1,0 1 1,-1-2 0,1-5-2348,0-10-2945</inkml:trace>
</inkml:ink>
</file>

<file path=ppt/ink/ink2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2.819"/>
    </inkml:context>
    <inkml:brush xml:id="br0">
      <inkml:brushProperty name="width" value="0.025" units="cm"/>
      <inkml:brushProperty name="height" value="0.025" units="cm"/>
    </inkml:brush>
  </inkml:definitions>
  <inkml:trace contextRef="#ctx0" brushRef="#br0">0 0 8008,'0'0'8909,"9"5"-7905,-1-1-844,0 0 1,0-1-1,1 0 0,-1-1 0,1 0 1,0-1-1,10 2 0,77 1 677,451-11 1141,-327 3-1740,-26 3-3,314 40-1,-249 1 1772,345 37-403,-466-64-1520,-73-5 80,0-2 0,123-7-1,-181 0-94,-1-1 0,1 0 0,-1 0 0,0 0 0,0-1 0,0 0 0,0 0 0,10-7-1,-10 5-212,1 1 0,0 0 0,0 0 0,0 1-1,1 0 1,9-3 0,-3 0-225,-4 1 41,-9 16 184,-13 44 222,2 2 0,-5 105 0,16 118 241,1-207-290,6 103 38,-2-77 0,-10 163-1,-16-88-3,-16 285 117,39-307-97,-5 137 70,0-274-2317,0-22-4520,-1-9 3038,-4-3-4291</inkml:trace>
</inkml:ink>
</file>

<file path=ppt/ink/ink2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3.535"/>
    </inkml:context>
    <inkml:brush xml:id="br0">
      <inkml:brushProperty name="width" value="0.025" units="cm"/>
      <inkml:brushProperty name="height" value="0.025" units="cm"/>
    </inkml:brush>
  </inkml:definitions>
  <inkml:trace contextRef="#ctx0" brushRef="#br0">27 0 17489,'-3'15'1259,"-7"54"-395,2 0-1,3 129 1,28 159-312,0 32-593,-22-318-250,1-22-1037,-6 68 0,-3-96-1047,-5-16-2078</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2.559"/>
    </inkml:context>
    <inkml:brush xml:id="br0">
      <inkml:brushProperty name="width" value="0.025" units="cm"/>
      <inkml:brushProperty name="height" value="0.025" units="cm"/>
    </inkml:brush>
  </inkml:definitions>
  <inkml:trace contextRef="#ctx0" brushRef="#br0">1 153 18321,'0'0'2312,"4"-9"-615,-1 2-1496,1 1-1,0 0 0,1-1 0,-1 2 0,1-1 1,0 1-1,1-1 0,-1 1 0,1 1 0,0-1 1,0 1-1,1 0 0,-1 1 0,1-1 0,0 1 0,0 0 1,11-2-1,15-7 108,-1 1 0,2 2 1,-1 1-1,1 2 0,1 1 1,-1 2-1,68 2 0,-101 1-306,1 0 0,-1 0-1,1 0 1,-1 0 0,1 1-1,-1-1 1,0 1 0,1-1 0,-1 1-1,0-1 1,1 1 0,-1 0-1,0 0 1,0 0 0,1 0 0,-1 0-1,0 0 1,0 0 0,0 0-1,0 0 1,-1 0 0,1 0 0,0 0-1,0 1 1,-1-1 0,1 0-1,-1 1 1,1-1 0,-1 1 0,1-1-1,-1 0 1,0 1 0,0-1-1,0 1 1,1-1 0,-2 1 0,1-1-1,0 1 1,0-1 0,0 1-1,-1-1 1,1 0 0,-1 1 0,1-1-1,-1 0 1,0 3 0,-3 5 182,0 1 0,-1-1 0,0 1 0,0-1 0,-8 8 0,-134 155 2619,144-169-2799,1 0 0,0 0-1,0 1 1,0-1 0,0 0 0,0 1 0,1-1-1,0 1 1,-1-1 0,1 1 0,-1 6 0,2-8-12,1 0 1,-1-1 0,0 1 0,0-1 0,1 1-1,-1-1 1,0 1 0,1-1 0,0 1 0,-1-1-1,1 0 1,0 1 0,0-1 0,0 0-1,0 1 1,0-1 0,0 0 0,0 0 0,0 0-1,0 0 1,0 0 0,1 0 0,-1 0-1,0 0 1,1-1 0,-1 1 0,1-1 0,-1 1-1,4 0 1,31 11-221,-14-6-125,0 2 1,0 0-1,-1 2 1,24 13-1,-40-20 311,-1 1 1,1-1-1,0 1 0,-1 0 0,0 0 1,0 0-1,0 1 0,0-1 0,-1 1 1,1 0-1,-1 0 0,0 0 0,-1 0 1,0 1-1,1-1 0,-2 1 0,1 0 1,-1-1-1,0 1 0,0 0 0,0 9 1,-1-10 76,0 1-1,0-1 1,-1 1 0,0 0 0,0-1 0,-1 0 0,0 1-1,0-1 1,0 0 0,0 0 0,-1 0 0,0 0 0,0 0-1,-5 5 1,1-2 114,0-1 0,0 0 0,-1 0 0,0-1 0,0 0 0,-1 0-1,-14 6 1,7-4 26,0-2-1,0 0 1,-1 0 0,1-2-1,-1 0 1,0-1-1,-1-1 1,1 0-1,-23-2 1,32-1-175,-1 0 0,1-1 0,-1 0 0,1-1 0,0 0 0,0 0 0,-13-7 0,18 8 0,0 1 0,0-1 0,0 0 0,0 0 0,0 0 0,0 0 0,1-1 0,-1 1 0,1-1 0,0 1 0,-1-1 0,1 0 0,1 0 0,-1 0 0,0 0 0,1 0 0,-1 0 0,1-1 0,0 1 0,0 0 0,-1-6 0,3 7-278,-1 1 0,1-1 0,-1 1 0,1-1 0,0 1 0,-1 0 0,1-1 1,0 1-1,0 0 0,0-1 0,0 1 0,0 0 0,0 0 0,0 0 0,1 0 0,-1 0 0,0 0 0,1 1 0,2-2 0,6-6-4429,10-9-7544</inkml:trace>
</inkml:ink>
</file>

<file path=ppt/ink/ink2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6.482"/>
    </inkml:context>
    <inkml:brush xml:id="br0">
      <inkml:brushProperty name="width" value="0.025" units="cm"/>
      <inkml:brushProperty name="height" value="0.025" units="cm"/>
    </inkml:brush>
  </inkml:definitions>
  <inkml:trace contextRef="#ctx0" brushRef="#br0">32 71 5894,'1'-39'4994,"0"8"3904,-10 65-5489,6-17-3001,-4 17-51,1 1 0,2 0 1,1 0-1,2 0 1,3 39-1,-2-73-355,0-1 0,0 1-1,0 0 1,1-1 0,-1 1 0,0-1 0,0 1-1,1-1 1,-1 1 0,0 0 0,0-1 0,1 1-1,-1-1 1,1 1 0,-1-1 0,0 0-1,1 1 1,-1-1 0,1 1 0,-1-1 0,1 0-1,-1 1 1,1-1 0,0 0 0,-1 0 0,1 1-1,-1-1 1,1 0 0,0 0 0,0 0 0,24-4 127,19-21 209,-9-7-256,32-38-1,8-7-468,-44 55 152,-30 22 226,0-1 0,-1 1 0,1 0 0,0 0 0,0 0-1,-1 0 1,1 0 0,0 0 0,-1 0 0,1 0 0,0 0 0,-1 0 0,1 1-1,0-1 1,-1 0 0,1 0 0,0 1 0,-1-1 0,1 0 0,-1 1 0,1-1-1,0 0 1,-1 1 0,1-1 0,-1 1 0,1-1 0,-1 1 0,0-1 0,1 1 0,-1 0-1,1-1 1,-1 1 0,0-1 0,1 1 0,-1 0 0,0-1 0,0 1 0,0 0-1,0-1 1,1 1 0,-1 0 0,0-1 0,0 1 0,0 0 0,0 0 0,-1-1-1,1 2 1,2 106 419,-3-59 40,1-49-443,0 0 1,0 0-1,0 1 1,0-1-1,0 0 1,0 0-1,0 0 1,0 0 0,0 0-1,0 0 1,0 0-1,0 1 1,0-1-1,0 0 1,0 0-1,1 0 1,-1 0-1,0 0 1,0 0-1,0 0 1,0 0-1,0 0 1,0 1-1,0-1 1,0 0-1,0 0 1,0 0 0,1 0-1,-1 0 1,0 0-1,0 0 1,0 0-1,0 0 1,0 0-1,0 0 1,0 0-1,1 0 1,-1 0-1,0 0 1,0 0-1,0 0 1,0 0-1,0 0 1,0 0-1,0 0 1,1 0 0,-1 0-1,0 0 1,0 0-1,0 0 1,0 0-1,0 0 1,0 0-1,0 0 1,1-1-1,-1 1 1,0 0-1,0 0 1,0 0-1,0 0 1,0 0-1,0 0 1,12-11 198,8-13-21,20-40-29,-23 36-469,32-42 0,-48 69 295,-1 0 0,1 0 0,-1 1 0,1-1 0,-1 0 0,1 1 0,-1-1 0,1 0 0,-1 1 0,1-1 0,0 1 0,0-1 0,-1 1 0,1 0 0,0-1 0,0 1 0,-1 0 0,1-1 0,0 1 0,0 0 0,0 0 0,-1 0 0,1 0 0,0-1 0,1 1 0,-1 1 8,-1 0 0,1-1-1,0 1 1,-1 0 0,1-1 0,-1 1 0,1 0 0,-1 0 0,1 0-1,-1-1 1,0 1 0,1 0 0,-1 0 0,0 0 0,0 0-1,1 0 1,-1 0 0,0 1 0,-1 59 131,0-50-24,-4 29 102,3-33-180,1-1 1,0 1 0,0 0-1,0 0 1,1 0-1,0 0 1,0 0 0,1-1-1,2 11 1,-2-16-265,0 0 1,0 0-1,1-1 1,-1 1 0,0 0-1,1-1 1,-1 1-1,1-1 1,-1 0-1,1 1 1,-1-1-1,1 0 1,-1 0-1,1 0 1,-1 0 0,1 0-1,-1 0 1,1 0-1,-1 0 1,1-1-1,-1 1 1,0-1-1,3 0 1,11-11-5191</inkml:trace>
</inkml:ink>
</file>

<file path=ppt/ink/ink2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7.152"/>
    </inkml:context>
    <inkml:brush xml:id="br0">
      <inkml:brushProperty name="width" value="0.025" units="cm"/>
      <inkml:brushProperty name="height" value="0.025" units="cm"/>
    </inkml:brush>
  </inkml:definitions>
  <inkml:trace contextRef="#ctx0" brushRef="#br0">197 75 6182,'0'0'5247,"1"-9"-3207,1 0-1362,-1 5-389,-1 1 1,1 0-1,-1-1 0,1 1 1,-1-1-1,0 1 0,-1-1 1,1 1-1,-1-5 0,0 7-193,1 0 0,-1 0 1,0 0-1,1 1 0,-1-1 0,0 0 0,1 0 0,-1 1 1,0-1-1,0 1 0,0-1 0,0 1 0,0-1 0,1 1 0,-1-1 1,0 1-1,0 0 0,0-1 0,0 1 0,0 0 0,0 0 1,0 0-1,0 0 0,0 0 0,-1 0 0,1 0 0,0 0 1,0 0-1,0 0 0,0 0 0,0 1 0,0-1 0,1 1 0,-1-1 1,0 0-1,-2 2 0,-35 16 734,19-2-193,1 1 0,-26 30-1,39-41-588,0 0 0,0 0-1,1 0 1,0 0 0,0 1 0,1 0-1,0 0 1,0 0 0,0 0-1,1 1 1,0-1 0,-2 14 0,4-20-46,0 0 1,0-1-1,1 1 1,-1 0-1,0 0 1,0 0-1,0 0 0,0 0 1,1-1-1,-1 1 1,0 0-1,1 0 1,-1 0-1,1-1 1,-1 1-1,1 0 1,-1-1-1,1 1 1,-1 0-1,1-1 1,0 1-1,-1-1 1,1 1-1,0-1 1,0 1-1,-1-1 1,1 1-1,0-1 1,1 1-1,1 0 8,1-1 0,-1 0 1,0 1-1,0-1 0,0 0 0,1 0 0,-1-1 0,6 0 0,2-2 46,0 0-1,-1 0 1,1-1-1,12-7 1,-5 0 3,-1 0 0,-1-1 0,0 0 0,21-22-1,-31 28-35,0-1-1,0 1 1,0-2-1,-1 1 1,0-1-1,0 1 1,-1-1-1,0 0 1,-1-1-1,1 1 1,-2-1-1,4-12 1,-6 21-19,0-1 1,0 1-1,0 0 1,0-1 0,1 1-1,-1-1 1,0 1-1,0-1 1,0 1-1,0 0 1,0-1-1,0 1 1,0-1-1,0 1 1,0 0-1,0-1 1,0 1-1,0-1 1,-1 1-1,1-1 1,0 1-1,0 0 1,0-1-1,-1 1 1,1 0-1,0-1 1,0 1-1,-1 0 1,1-1-1,0 1 1,0 0-1,-1-1 1,1 1-1,0 0 1,-1 0-1,1 0 1,-1-1-1,1 1 1,-17 9 17,-13 23-39,21-15 65,-1 0 0,-12 35-1,19-45-38,1-1 1,0 1-1,1-1 0,0 1 0,0-1 0,0 1 0,0 0 0,1-1 1,0 1-1,1 0 0,0-1 0,2 10 0,-2-14-117,0 0 0,0 0-1,0-1 1,1 1 0,-1 0 0,1-1 0,-1 1-1,1-1 1,0 1 0,0-1 0,-1 0 0,1 1-1,0-1 1,0 0 0,0 0 0,0-1-1,1 1 1,-1 0 0,0-1 0,0 1 0,0-1-1,1 0 1,-1 0 0,4 0 0,0 1-496,1-1 1,-1 0 0,1-1-1,-1 0 1,1 0-1,-1 0 1,10-4 0,12-11-4485</inkml:trace>
</inkml:ink>
</file>

<file path=ppt/ink/ink2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7.494"/>
    </inkml:context>
    <inkml:brush xml:id="br0">
      <inkml:brushProperty name="width" value="0.025" units="cm"/>
      <inkml:brushProperty name="height" value="0.025" units="cm"/>
    </inkml:brush>
  </inkml:definitions>
  <inkml:trace contextRef="#ctx0" brushRef="#br0">16 1 6951,'0'0'11530,"-15"50"-10408,15-26-226,15 1-191,0-2-449,9 0-128,0-2-64,2 0-64,-1-5-96,-4-2-704,-1-1-770,-8-5-127,-8-3-866,-4-1-1889</inkml:trace>
</inkml:ink>
</file>

<file path=ppt/ink/ink2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7.865"/>
    </inkml:context>
    <inkml:brush xml:id="br0">
      <inkml:brushProperty name="width" value="0.025" units="cm"/>
      <inkml:brushProperty name="height" value="0.025" units="cm"/>
    </inkml:brush>
  </inkml:definitions>
  <inkml:trace contextRef="#ctx0" brushRef="#br0">1 121 9065,'0'0'11018,"86"-41"-10826,-40 25-352,2-3-545,-2-3-2241,-1 0-4710</inkml:trace>
</inkml:ink>
</file>

<file path=ppt/ink/ink2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8.689"/>
    </inkml:context>
    <inkml:brush xml:id="br0">
      <inkml:brushProperty name="width" value="0.025" units="cm"/>
      <inkml:brushProperty name="height" value="0.025" units="cm"/>
    </inkml:brush>
  </inkml:definitions>
  <inkml:trace contextRef="#ctx0" brushRef="#br0">1 20 4356,'2'-17'4599,"4"14"-534,14 22 756,-7-5-5045,22 16 762,1-2 0,1-1 0,49 27 0,-2-1-2002,-82-53 1319,-1 1 0,0 0 0,0-1-1,1 1 1,-1 0 0,0 0 0,0 0 0,0 0-1,0 0 1,0 0 0,0 1 0,0-1 0,-1 0-1,1 0 1,1 3 0,-3-4-50,1 1 0,0 0-1,-1-1 1,1 1 0,-1 0 0,1-1 0,-1 1 0,1-1-1,-1 1 1,1-1 0,-1 1 0,1-1 0,-1 1 0,0-1-1,1 0 1,-1 1 0,0-1 0,0 0 0,1 0 0,-1 1-1,0-1 1,1 0 0,-1 0 0,0 0 0,0 0 0,1 0-1,-1 0 1,0 0 0,-1 0 0,-21 2-6409</inkml:trace>
</inkml:ink>
</file>

<file path=ppt/ink/ink2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9.047"/>
    </inkml:context>
    <inkml:brush xml:id="br0">
      <inkml:brushProperty name="width" value="0.025" units="cm"/>
      <inkml:brushProperty name="height" value="0.025" units="cm"/>
    </inkml:brush>
  </inkml:definitions>
  <inkml:trace contextRef="#ctx0" brushRef="#br0">0 178 8808,'0'0'8969,"81"-65"-8200,-41 44-193,6 3-256,-1 3-256,-2-1-192,-7 2-1793,-9 0-2660,-9-1-5701</inkml:trace>
</inkml:ink>
</file>

<file path=ppt/ink/ink2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9.774"/>
    </inkml:context>
    <inkml:brush xml:id="br0">
      <inkml:brushProperty name="width" value="0.025" units="cm"/>
      <inkml:brushProperty name="height" value="0.025" units="cm"/>
    </inkml:brush>
  </inkml:definitions>
  <inkml:trace contextRef="#ctx0" brushRef="#br0">229 1 6502,'0'0'11937,"0"13"-10992,-1-1-796,-1 1 1,0-1-1,-1 0 1,0 0-1,0 0 1,-1 0-1,-1 0 0,0-1 1,-12 20-1,5-13 302,-1 0 0,-21 23-1,30-37-358,1 0-1,-1-1 1,0 1 0,0-1-1,-1 0 1,1 0 0,0 0-1,-1-1 1,0 1-1,0-1 1,1 0 0,-1-1-1,0 1 1,-1-1 0,1 0-1,-6 0 1,9-1-111,0-1 0,0 1 0,1-1 1,-1 0-1,0 0 0,0 0 0,0 0 0,1 0 1,-1 0-1,1 0 0,-1-1 0,1 1 0,-1-1 0,1 1 1,0-1-1,-1 1 0,1-1 0,0 0 0,0 0 1,0 1-1,1-1 0,-1 0 0,0 0 0,1 0 0,-1 0 1,1 0-1,-1 0 0,1 0 0,0-3 0,-5-67-1428,5 68 1436,0 3 3,0-1 0,0 1 0,0-1 0,0 1 0,0-1 1,1 1-1,-1-1 0,0 1 0,1-1 0,-1 1 0,1-1 1,0 1-1,-1 0 0,1-1 0,0 1 0,0 0 0,0 0 1,0 0-1,0 0 0,0-1 0,0 1 0,0 0 0,0 1 1,1-1-1,-1 0 0,0 0 0,1 0 0,-1 1 0,0-1 1,1 1-1,-1-1 0,1 1 0,-1 0 0,1-1 0,-1 1 1,1 0-1,-1 0 0,1 0 0,-1 0 0,1 0 0,-1 1 1,1-1-1,-1 0 0,3 1 0,3 1-6,0-1 1,0 1-1,-1 1 1,1-1-1,0 1 0,-1 0 1,0 1-1,8 4 0,15 13 691,56 30-1,-59-38-3890,0 0-3647</inkml:trace>
</inkml:ink>
</file>

<file path=ppt/ink/ink2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0.518"/>
    </inkml:context>
    <inkml:brush xml:id="br0">
      <inkml:brushProperty name="width" value="0.025" units="cm"/>
      <inkml:brushProperty name="height" value="0.025" units="cm"/>
    </inkml:brush>
  </inkml:definitions>
  <inkml:trace contextRef="#ctx0" brushRef="#br0">0 0 7335,'0'0'11509,"2"11"-10676,1 2-573,0 0-1,1-1 0,1 0 1,0 1-1,10 17 0,-14-27-371,0 0-1,1 0 1,0-1-1,0 1 1,-1 0-1,2-1 1,-1 1-1,0-1 1,0 1-1,1-1 1,-1 0-1,1 0 1,0 0-1,0-1 1,-1 1-1,1-1 1,0 1-1,0-1 1,1 0-1,-1 0 1,0 0-1,0-1 1,0 1-1,1-1 1,-1 1-1,0-1 1,1 0-1,-1-1 1,0 1-1,0 0 1,1-1-1,5-2 1,-5 1-574,-1 0 0,0 0 0,1-1 1,-1 1-1,0-1 0,0 0 0,0 0 1,-1 0-1,1-1 0,3-6 0,10-17-7593</inkml:trace>
</inkml:ink>
</file>

<file path=ppt/ink/ink2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0.859"/>
    </inkml:context>
    <inkml:brush xml:id="br0">
      <inkml:brushProperty name="width" value="0.025" units="cm"/>
      <inkml:brushProperty name="height" value="0.025" units="cm"/>
    </inkml:brush>
  </inkml:definitions>
  <inkml:trace contextRef="#ctx0" brushRef="#br0">136 0 11147,'0'0'4420,"-39"72"-3203,22-35-96,2 3-192,-4 5 64,4 1-96,2-4-449,4-1-320,3-5-64,3-9-64,3-6-608,0-10-577,6-7-962,1-4-1952,1-5-3941</inkml:trace>
</inkml:ink>
</file>

<file path=ppt/ink/ink2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1.231"/>
    </inkml:context>
    <inkml:brush xml:id="br0">
      <inkml:brushProperty name="width" value="0.025" units="cm"/>
      <inkml:brushProperty name="height" value="0.025" units="cm"/>
    </inkml:brush>
  </inkml:definitions>
  <inkml:trace contextRef="#ctx0" brushRef="#br0">1 184 10122,'0'0'9091,"14"-5"-8232,25-14-824,-1-1 0,0-2-1,-1-1 1,-2-2 0,50-44 0,-109 117 477,13-31-337,-52 96 903,57-101-975,0 2 1,0-1-1,2 0 0,0 1 0,0 0 0,-2 25 0,6-38-128,-1-1 0,1 1 0,0 0 0,0 0 0,0-1 0,0 1 0,0 0 0,0 0 0,0-1 0,0 1 0,0 0 0,0 0 0,0-1 0,1 1 0,-1 0 0,0-1 0,1 1 0,-1 0 0,0-1 0,1 1 0,-1 0 0,0-1 0,1 1 0,-1-1 0,1 1 0,0-1 0,-1 1 0,1-1 0,-1 1 0,1-1 0,0 1 0,-1-1 0,1 0 0,0 1 1,-1-1-1,1 0 0,0 0 0,-1 1 0,1-1 0,0 0 0,0 0 0,-1 0 0,1 0 0,0 0 0,0 0 0,-1 0 0,1 0 0,0-1 0,0 1 0,-1 0 0,1 0 0,0 0 0,-1-1 0,1 1 0,0 0 0,-1-1 0,1 1 0,0-1 0,-1 1 0,1-1 0,5-2-907,0-1 0,-1 1 0,1-1 0,-1 0 0,9-9 0,13-19-7097</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7.101"/>
    </inkml:context>
    <inkml:brush xml:id="br0">
      <inkml:brushProperty name="width" value="0.025" units="cm"/>
      <inkml:brushProperty name="height" value="0.025" units="cm"/>
    </inkml:brush>
  </inkml:definitions>
  <inkml:trace contextRef="#ctx0" brushRef="#br0">15 140 5157,'0'0'27151,"11"3"-26719,1 1-426,1-1-1,0-1 1,0 0 0,0-1-1,20 0 1,-28-2-7,0 1 1,1-1 0,-1 0-1,1 0 1,-1 0 0,0-1-1,0 1 1,0-1 0,0-1-1,0 1 1,0-1-1,-1 0 1,1 0 0,-1 0-1,1-1 1,-1 1 0,-1-1-1,6-6 1,-6 6 0,0 1 0,-1-1 0,0 0 0,0 0 0,0 0 0,0 0 0,-1 0 0,1 0 0,-1-1 0,0 1 0,0 0 0,-1-1 0,1 1 0,-1-1 0,-1-6 0,1 9 0,-1 0 0,1 1 0,-1-1 0,0 0 0,1 0 0,-1 1 0,0-1 0,0 0 0,0 1 0,0-1 0,-1 1 0,1 0 0,0-1 0,-1 1 0,1 0 0,-1 0 0,1 0 0,-1 0 0,1 0 0,-1 0 0,0 0 0,1 0 0,-1 1 0,0-1 0,0 1 0,0-1 0,0 1 0,1 0 0,-1-1 0,0 1 0,0 0 0,0 0 0,0 1 0,0-1 0,0 0 0,1 1 0,-4 0 0,-2 1 0,0 0 0,0 1 0,-1 0 0,2 0 0,-1 1 0,0-1 0,1 2 0,-1-1 0,1 1 0,1 0 0,-1 0 0,1 0 0,-1 1 0,1 0 0,1 0 0,-5 7 0,-3 6 0,0 0 0,1 0 0,2 1 0,-11 27 0,18-41 0,0 0 0,0 1 0,0-1 0,1 0 0,0 1 0,0-1 0,1 1 0,0-1 0,0 1 0,2 12 0,-2-17 0,1 1 0,0-1 0,0 0 0,1 1 0,-1-1 0,0 0 0,1 0 0,0 0 0,-1 0 0,1 0 0,0 0 0,0-1 0,0 1 0,0 0 0,0-1 0,0 0 0,0 1 0,1-1 0,-1 0 0,0 0 0,1 0 0,-1-1 0,1 1 0,-1-1 0,1 1 0,0-1 0,-1 0 0,6 0 0,10 1-249,1 0 1,-1-1-1,1-2 0,-1 1 1,33-9-1,-40 7-455,1-1 1,-1-1-1,0 0 1,-1 0-1,1-1 1,10-8-1,17-16-11393</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3.865"/>
    </inkml:context>
    <inkml:brush xml:id="br0">
      <inkml:brushProperty name="width" value="0.025" units="cm"/>
      <inkml:brushProperty name="height" value="0.025" units="cm"/>
    </inkml:brush>
  </inkml:definitions>
  <inkml:trace contextRef="#ctx0" brushRef="#br0">301 0 17681,'0'0'10116,"-10"1"-9144,-3 3-721,0-1 1,0 2 0,0 0 0,0 0 0,1 1 0,0 1 0,0 0 0,1 0-1,-1 2 1,-13 12 0,9-6-103,0 0-1,1 2 0,1 0 1,-22 34-1,29-40-99,1 1-1,0-1 1,1 1 0,1 0-1,0 0 1,1 0-1,0 1 1,0-1-1,0 23 1,3-33-49,0 1 0,0-1 0,0 0 0,0 1 0,0-1 0,1 0 0,-1 0 0,1 1 0,0-1 0,0 0 0,0 0 0,0 0 0,0 0 0,0 0 0,0 0 0,1 0 0,-1 0 0,1-1 0,-1 1 0,1 0 0,0-1 0,2 2 0,0 0 0,1-1 0,0 0 0,-1 0 0,1 0 0,0 0 0,1-1 0,-1 1 0,0-2 0,8 2 0,10-1 0,0-1 0,0-2 0,33-5 0,-27 2-611,-1-1 0,39-14-1,-50 13-475,1 0-1,-1-1 1,0-1 0,28-20-1,-12 0-7848</inkml:trace>
</inkml:ink>
</file>

<file path=ppt/ink/ink2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1.561"/>
    </inkml:context>
    <inkml:brush xml:id="br0">
      <inkml:brushProperty name="width" value="0.025" units="cm"/>
      <inkml:brushProperty name="height" value="0.025" units="cm"/>
    </inkml:brush>
  </inkml:definitions>
  <inkml:trace contextRef="#ctx0" brushRef="#br0">0 1 10762,'0'0'12396,"32"19"-12364,-2-23 32,2 2-609,-4 2-864,-4 0-1057,-9 1-993,-2 3-1282,-5-2-4804</inkml:trace>
</inkml:ink>
</file>

<file path=ppt/ink/ink2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1.918"/>
    </inkml:context>
    <inkml:brush xml:id="br0">
      <inkml:brushProperty name="width" value="0.025" units="cm"/>
      <inkml:brushProperty name="height" value="0.025" units="cm"/>
    </inkml:brush>
  </inkml:definitions>
  <inkml:trace contextRef="#ctx0" brushRef="#br0">230 0 11403,'0'0'9513,"-2"9"-8221,-2 9-1029,0 0 1,-2 0 0,0-1 0,-1 1-1,0-1 1,-2-1 0,0 0-1,-1 0 1,0 0 0,-1-2 0,-1 1-1,-1-1 1,0-1 0,-27 22-1,39-34-314,0 0-1,-1 0 1,1 0-1,-1 0 0,1-1 1,-1 1-1,0 0 1,1-1-1,-1 1 1,0-1-1,1 1 0,-1-1 1,0 0-1,1 1 1,-1-1-1,0 0 0,0 0 1,1-1-1,-1 1 1,0 0-1,0 0 0,1-1 1,-4-1-1,3 1-130,0-1 1,1 1-1,-1-1 0,1 0 0,-1 1 0,1-1 1,0 0-1,0 0 0,0 0 0,0 0 0,0 0 1,0 0-1,0-1 0,1 1 0,-2-4 0,0-12-1105,0 1-1,2 0 1,1-32-1,0 41 1142,-1 6 167,-1 1 0,1 0 1,0 0-1,0 0 0,1 0 1,-1 0-1,0 0 0,0 0 1,0 0-1,1-1 0,-1 1 1,1 0-1,-1 0 0,0 0 1,1 0-1,0 0 0,-1 1 0,1-1 1,0 0-1,-1 0 0,1 0 1,0 0-1,0 1 0,0-1 1,0 0-1,0 1 0,0-1 1,0 1-1,0-1 0,0 1 1,0-1-1,0 1 0,1-1 1,0 2 106,-1-1 0,1 0 0,-1 0 0,1 1 0,-1-1 1,0 1-1,1-1 0,-1 1 0,0 0 0,1-1 0,-1 1 1,0 0-1,0 0 0,0 0 0,0 0 0,0 0 0,0 0 1,0 0-1,0 0 0,0 1 0,0-1 0,-1 0 1,1 0-1,1 3 0,2 5 118,1-1 0,0 0-1,0 0 1,1 0 0,0-1 0,0 1 0,1-2 0,0 1 0,0-1-1,0 0 1,1 0 0,0-1 0,0 0 0,11 5 0,-8-5-994,0-1 0,0 0 0,1 0 0,-1-1 0,1-1 0,19 2 0,-8-3-4484</inkml:trace>
</inkml:ink>
</file>

<file path=ppt/ink/ink2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3.387"/>
    </inkml:context>
    <inkml:brush xml:id="br0">
      <inkml:brushProperty name="width" value="0.025" units="cm"/>
      <inkml:brushProperty name="height" value="0.025" units="cm"/>
    </inkml:brush>
  </inkml:definitions>
  <inkml:trace contextRef="#ctx0" brushRef="#br0">27 0 5541,'0'0'2701,"0"12"-661,-3 21 565,-10 44 0,4-30-539,9-47-2036,0 1-1,-1 0 1,1-1-1,0 1 1,0 0 0,0-1-1,0 1 1,-1 0 0,1-1-1,0 1 1,0 0-1,0-1 1,0 1 0,1 0-1,-1-1 1,0 1 0,0 0-1,0-1 1,0 1-1,1 0 1,-1-1 0,0 1-1,1-1 1,-1 1 0,0 0-1,1-1 1,-1 1-1,1-1 1,-1 1 0,2 0-1,18-9 580,28-37-95,-40 37-489,10-11 0,27-24 30,-42 40-66,0 1-1,0-1 0,1 1 1,-1 0-1,1 0 1,-1 0-1,1 0 1,0 1-1,0-1 0,0 1 1,5-1-1,-8 2 11,0 0 0,0 0 1,0 1-1,0-1 0,-1 1 0,1-1 0,0 0 0,0 1 0,-1-1 0,1 1 0,0-1 1,0 1-1,-1 0 0,1-1 0,-1 1 0,1 0 0,-1-1 0,1 1 0,-1 0 1,1 0-1,-1 0 0,1-1 0,-1 1 0,0 0 0,0 0 0,1 0 0,-1 0 1,0 0-1,0 0 0,0-1 0,0 1 0,0 0 0,0 1 0,0 41 607,0-31-306,-2 44 1275,4-56-1538,0-1 0,0 1 1,0-1-1,0 0 0,0 0 1,0 0-1,0 0 0,-1 0 1,1 0-1,0-1 1,0 1-1,1-2 0,17-19 106,24-22-218,-42 41 19,1 1 0,-1 0 0,1 0 0,0 0 0,0 0 0,0 1 0,0-1 0,0 1 1,0 0-1,1-1 0,-1 1 0,0 1 0,5-2 0,-7 3 45,-1-1 0,1 0 0,-1 1 0,1-1 0,-1 1 0,1-1 0,-1 0 0,1 1 0,-1-1 0,0 1 0,1 0 0,-1-1 0,0 1 0,0-1 0,1 1 0,-1-1 0,0 1 0,0 0 0,0-1 0,1 1 0,-1-1 0,0 1 0,0 0 0,0-1 0,0 1 0,0 0 0,-1 0 0,1 25-16,0-19 10,-5 37 31,3-37-366,1-1 0,-1 1 0,2 0-1,-1 0 1,1 0 0,0 0 0,1 0 0,-1 0-1,3 9 1,2-14-2995,3-2-1719</inkml:trace>
</inkml:ink>
</file>

<file path=ppt/ink/ink2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3.729"/>
    </inkml:context>
    <inkml:brush xml:id="br0">
      <inkml:brushProperty name="width" value="0.025" units="cm"/>
      <inkml:brushProperty name="height" value="0.025" units="cm"/>
    </inkml:brush>
  </inkml:definitions>
  <inkml:trace contextRef="#ctx0" brushRef="#br0">0 0 9321,'0'0'8103,"0"52"-7013,5-44-322,5-2-544,8-5 33,4-1 95,8 0-256,0 0 32,2 0-736,-3-2-1122,-5 2-736,-11 0-1314,-8 2-1409</inkml:trace>
</inkml:ink>
</file>

<file path=ppt/ink/ink2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4.071"/>
    </inkml:context>
    <inkml:brush xml:id="br0">
      <inkml:brushProperty name="width" value="0.025" units="cm"/>
      <inkml:brushProperty name="height" value="0.025" units="cm"/>
    </inkml:brush>
  </inkml:definitions>
  <inkml:trace contextRef="#ctx0" brushRef="#br0">1 28 3267,'0'0'14702,"42"28"-14478,-11-28-96,6-6-288,-1-7-1954,0-4-2370,-6-3-6086</inkml:trace>
</inkml:ink>
</file>

<file path=ppt/ink/ink2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4.416"/>
    </inkml:context>
    <inkml:brush xml:id="br0">
      <inkml:brushProperty name="width" value="0.025" units="cm"/>
      <inkml:brushProperty name="height" value="0.025" units="cm"/>
    </inkml:brush>
  </inkml:definitions>
  <inkml:trace contextRef="#ctx0" brushRef="#br0">58 1 14189,'0'0'1826,"-7"10"-966,-1 5-418,1-1-1,0 2 1,1-1 0,1 0 0,0 1 0,1 0 0,1 1 0,-3 29 0,7-33-398,0 0 1,1 1-1,1-1 0,0 0 1,1 0-1,0-1 0,6 14 1,2 4 48,0-113 676,-9 69-798,2-15-455,13-44 0,-16 67 428,0 0 0,0 1 0,1-1 0,-1 0 0,1 1 0,0 0 0,1 0 0,-1 0 0,1 0 0,0 0 0,0 1 0,0-1 0,1 1 0,5-4 0,-9 7 40,0 1-1,0-1 1,1 0-1,-1 0 0,0 1 1,0-1-1,0 1 0,1-1 1,-1 1-1,0-1 1,0 1-1,1 0 0,-1-1 1,0 1-1,1 0 0,-1 0 1,0 0-1,1 0 1,-1 0-1,1 1 0,-1-1 1,0 0-1,0 1 0,1-1 1,-1 1-1,0-1 1,0 1-1,1-1 0,-1 1 1,0 0-1,0 0 0,0-1 1,0 1-1,2 2 1,-3-1 26,1-1 0,-1 1 0,1-1 1,-1 1-1,0-1 0,1 1 1,-1 0-1,0-1 0,0 1 1,0-1-1,-1 1 0,1 0 1,0-1-1,0 1 0,-1-1 0,1 1 1,-1-1-1,0 1 0,1-1 1,-1 1-1,0-1 0,0 0 1,0 1-1,0-1 0,0 0 1,0 0-1,0 0 0,-2 2 1,-8 6 202,0 0 0,-1-1 0,0-1 0,0 1 0,-1-2 0,-26 10 0,-3-1-7614,54-20 2329</inkml:trace>
</inkml:ink>
</file>

<file path=ppt/ink/ink2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4.788"/>
    </inkml:context>
    <inkml:brush xml:id="br0">
      <inkml:brushProperty name="width" value="0.025" units="cm"/>
      <inkml:brushProperty name="height" value="0.025" units="cm"/>
    </inkml:brush>
  </inkml:definitions>
  <inkml:trace contextRef="#ctx0" brushRef="#br0">0 283 13293,'0'0'8989,"5"-3"-8834,54-53-1644,-60 84 1120,-11 17 601,9-33-266,-1 0 1,2 0-1,0 1 1,-1 17 0,3-30-83,0 1-1,0-1 1,0 0 0,0 1 0,0-1 0,0 0 0,0 1 0,0-1 0,0 0 0,0 1 0,0-1 0,1 0 0,-1 0 0,0 1 0,0-1 0,0 0 0,1 1 0,-1-1 0,0 0 0,0 0 0,1 0 0,-1 1 0,0-1 0,0 0 0,1 0 0,-1 0 0,0 0 0,0 1 0,1-1 0,-1 0 0,0 0 0,1 0 0,-1 0 0,0 0 0,1 0 0,-1 0 0,0 0 0,1 0 0,-1 0 0,0 0 0,1 0 0,-1 0 0,0 0 0,1 0 0,-1 0 0,0 0 0,1-1 0,-1 1 0,0 0 0,0 0-1,1 0 1,-1 0 0,0-1 0,0 1 0,1 0 0,-1 0 0,0-1 0,0 1 0,1-1 0,9-11-5655</inkml:trace>
  <inkml:trace contextRef="#ctx0" brushRef="#br0" timeOffset="1">395 0 9737,'0'0'9513,"-35"67"-8744,24-37 352,1 3-288,4-5-193,2-1-415,4-4-193,0-5-32,0-1-32,9-3-161,0 0-703,1-5-866,-2 1-352,-5-4-1217</inkml:trace>
</inkml:ink>
</file>

<file path=ppt/ink/ink2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5.116"/>
    </inkml:context>
    <inkml:brush xml:id="br0">
      <inkml:brushProperty name="width" value="0.025" units="cm"/>
      <inkml:brushProperty name="height" value="0.025" units="cm"/>
    </inkml:brush>
  </inkml:definitions>
  <inkml:trace contextRef="#ctx0" brushRef="#br0">1 123 12204,'0'0'6277,"74"-47"-6148,-36 31-65,2 1-64,2 0-449,-6 2-1216,-10 2-3364,-8 5-4580</inkml:trace>
</inkml:ink>
</file>

<file path=ppt/ink/ink2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5.469"/>
    </inkml:context>
    <inkml:brush xml:id="br0">
      <inkml:brushProperty name="width" value="0.025" units="cm"/>
      <inkml:brushProperty name="height" value="0.025" units="cm"/>
    </inkml:brush>
  </inkml:definitions>
  <inkml:trace contextRef="#ctx0" brushRef="#br0">0 245 7527,'0'0'10672,"9"0"-9690,-4 0-903,0 0 0,-1-1 0,1 0 0,0 0-1,-1 0 1,1 0 0,-1-1 0,0 0 0,1 1 0,-1-2 0,5-2 0,1-2 43,0-1 0,0 0 1,16-18-1,-26 25-115,0 1 0,0-1 0,0 1-1,1-1 1,-1 1 0,0-1 0,0 1 0,1 0 0,-1-1 0,0 1 0,1-1 0,-1 1 0,0 0-1,1-1 1,-1 1 0,1 0 0,-1 0 0,0-1 0,1 1 0,-1 0 0,1 0 0,-1 0 0,1 0 0,-1-1-1,1 1 1,-1 0 0,1 0 0,-1 0 0,1 0 0,-1 0 0,1 0 0,-1 0 0,1 0 0,-1 0-1,1 1 1,-1-1 0,1 0 0,0 0 0,0 22 222,-12 34-16,10-55-214,-3 16-461,1-1 0,0 1 1,0 32-1,3-48 259,0-1 119,0 0 0,0 0 0,0 1 0,-1-1-1,1 0 1,0 0 0,0 0 0,0 0 0,0 1-1,0-1 1,0 0 0,0 0 0,0 0 0,0 1 0,0-1-1,0 0 1,0 0 0,0 1 0,0-1 0,0 0-1,0 0 1,0 0 0,0 1 0,0-1 0,0 0-1,0 0 1,1 0 0,-1 0 0,0 1 0,0-1 0,0 0-1,0 0 1,0 0 0,0 0 0,1 1 0,-1-1-1,0 0 1,0 0 0,0 0 0,1 0 0,-1 0-1,0 0 1,0 0 0,0 0 0,0 1 0,1-1-1,-1 0 1,0 0 0,0 0 0,1 0 0,-1 0 0,0 0-1,0 0 1,0 0 0,1 0 0,-1 0 0,0 0-1,0-1 1,0 1 0,1 0 0,-1 0 0,0 0-1,0 0 1,1 0 0,8-8-5745</inkml:trace>
  <inkml:trace contextRef="#ctx0" brushRef="#br0" timeOffset="1">366 1 17136,'0'0'4228,"-21"63"-3523,18-41-32,3-3-545,0 1-96,0 0-64,3-1-705,5-5-320,-1-4-641,-4-7-384</inkml:trace>
</inkml:ink>
</file>

<file path=ppt/ink/ink2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5.838"/>
    </inkml:context>
    <inkml:brush xml:id="br0">
      <inkml:brushProperty name="width" value="0.025" units="cm"/>
      <inkml:brushProperty name="height" value="0.025" units="cm"/>
    </inkml:brush>
  </inkml:definitions>
  <inkml:trace contextRef="#ctx0" brushRef="#br0">1 21 13004,'0'0'3524,"67"4"-3396,-29-4-64,7 0-64,0 0-1185,-2-11-993,-3-3-1602</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5.035"/>
    </inkml:context>
    <inkml:brush xml:id="br0">
      <inkml:brushProperty name="width" value="0.025" units="cm"/>
      <inkml:brushProperty name="height" value="0.025" units="cm"/>
    </inkml:brush>
  </inkml:definitions>
  <inkml:trace contextRef="#ctx0" brushRef="#br0">15 78 12588,'0'0'2739,"5"-11"36,0-4-1802,-3 9-525,0 0 0,1 1 1,-1-1-1,1 1 0,0-1 1,0 1-1,7-8 0,-10 14-393,0-1 0,0 0 0,0 1 0,0-1-1,0 0 1,0 1 0,0-1 0,0 0 0,0 1-1,0-1 1,0 0 0,0 1 0,0-1 0,1 0-1,-1 0 1,0 1 0,0-1 0,0 0 0,1 0-1,-1 1 1,0-1 0,0 0 0,1 0-1,-1 0 1,0 1 0,0-1 0,1 0 0,-1 0-1,0 0 1,1 0 0,-1 0 0,0 1 0,1-1-1,-1 0 1,0 0 0,1 0 0,-1 0 0,0 0-1,1 0 1,-1 0 0,0 0 0,1 0 0,-1 0-1,0-1 1,1 1 0,-1 0 0,0 0 0,0 0-1,1 0 1,-1 0 0,0 0 0,1-1-1,-1 1 1,0 0 0,0 0 0,1-1 0,-1 1-1,0 0 1,0 0 0,0-1 0,1 1 0,-1 0-1,0 0 1,0-1 0,0 1 0,1 34-520,-1-27 783,-3 44-744,-2-1 0,-3 1 0,-14 53-1,-5 32-7888,25-130 3842</inkml:trace>
</inkml:ink>
</file>

<file path=ppt/ink/ink2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6.180"/>
    </inkml:context>
    <inkml:brush xml:id="br0">
      <inkml:brushProperty name="width" value="0.025" units="cm"/>
      <inkml:brushProperty name="height" value="0.025" units="cm"/>
    </inkml:brush>
  </inkml:definitions>
  <inkml:trace contextRef="#ctx0" brushRef="#br0">60 1 8232,'0'0'8920,"-3"10"-8573,-14 87 2060,16-86-2189,1-1-1,-1 1 1,2 0 0,-1-1 0,2 1 0,-1-1-1,1 1 1,6 15 0,-7-23-198,1 1 0,-1 0 0,0 0 0,0 0-1,0 0 1,0 0 0,-1 0 0,1 0 0,-1 0 0,0 0 0,0 0 0,-1 0 0,1 0-1,-1 0 1,-1 5 0,-1-2 56,-1 0-1,0 0 1,0 0-1,-1 0 0,-9 11 1,-3 4 130,12-17-92,4-9 576,7-19-159,1-1-6697,-7 12 1158</inkml:trace>
</inkml:ink>
</file>

<file path=ppt/ink/ink2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7.512"/>
    </inkml:context>
    <inkml:brush xml:id="br0">
      <inkml:brushProperty name="width" value="0.025" units="cm"/>
      <inkml:brushProperty name="height" value="0.025" units="cm"/>
    </inkml:brush>
  </inkml:definitions>
  <inkml:trace contextRef="#ctx0" brushRef="#br0">149 0 8488,'-1'2'6863,"-6"12"-6380,-112 189 5779,119-203-6294,-1 0 0,1 1 1,0-1-1,0 0 1,0 0-1,0 0 0,0 0 1,0 0-1,0 0 0,0 1 1,0-1-1,0 0 1,0 0-1,0 0 0,-1 0 1,1 0-1,0 0 1,0 0-1,0 0 0,0 0 1,0 0-1,0 1 1,0-1-1,-1 0 0,1 0 1,0 0-1,0 0 1,0 0-1,0 0 0,0 0 1,-1 0-1,1 0 0,0 0 1,0 0-1,0 0 1,0 0-1,0 0 0,0 0 1,-1 0-1,1 0 1,0 0-1,0 0 0,0-1 1,0 1-1,0 0 1,0 0-1,-1 0 0,1 0 1,0 0-1,0 0 1,0 0-1,0 0 0,0 0 1,0-1-1,0 1 1,0 0-1,0 0 0,-1 0 1,1 0-1,0 0 0,0 0 1,0-1-1,0 1 1,0 0-1,0 0 0,0 0 1,0 0-1,0-1 1,-4-19-2285,0-32-2057,3 46 3628,-1-24-2481,-1 0 2037,3 11 6186,15 18-632,15 2-2287,-15 3-1812,0 0-1,-1 1 0,0 0 0,0 1 0,0 1 0,-1 1 0,0-1 0,14 12 0,50 27-5704,-57-38 485</inkml:trace>
</inkml:ink>
</file>

<file path=ppt/ink/ink2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7.952"/>
    </inkml:context>
    <inkml:brush xml:id="br0">
      <inkml:brushProperty name="width" value="0.025" units="cm"/>
      <inkml:brushProperty name="height" value="0.025" units="cm"/>
    </inkml:brush>
  </inkml:definitions>
  <inkml:trace contextRef="#ctx0" brushRef="#br0">0 3 5765,'0'0'17121,"0"-2"-16944,1 5-55,1 7-91,0-1 1,1 0-1,0 1 1,0-1-1,1 0 1,0 0-1,1-1 1,0 1-1,0-1 1,1 0-1,0-1 1,12 13-1,-14-17-520,0 1 0,0-1 0,1 1-1,-1-1 1,1 0 0,-1-1 0,1 1 0,8 2-1,-10-5-644</inkml:trace>
</inkml:ink>
</file>

<file path=ppt/ink/ink2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8.278"/>
    </inkml:context>
    <inkml:brush xml:id="br0">
      <inkml:brushProperty name="width" value="0.025" units="cm"/>
      <inkml:brushProperty name="height" value="0.025" units="cm"/>
    </inkml:brush>
  </inkml:definitions>
  <inkml:trace contextRef="#ctx0" brushRef="#br0">4 147 10762,'0'0'7591,"-4"-62"-6341,19 47-546,4-1 129,5 6-321,3 1-415,4 3-129,2 0-65,-3 3-1280,-3-4-1826,-6-5-2819</inkml:trace>
</inkml:ink>
</file>

<file path=ppt/ink/ink2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0.391"/>
    </inkml:context>
    <inkml:brush xml:id="br0">
      <inkml:brushProperty name="width" value="0.025" units="cm"/>
      <inkml:brushProperty name="height" value="0.025" units="cm"/>
    </inkml:brush>
  </inkml:definitions>
  <inkml:trace contextRef="#ctx0" brushRef="#br0">18 2 13389,'9'47'4222,"2"73"-1,-10-59-3665,-2 0 0,-11 69 0,10-116-413,2-8 122,0 1 1,-1-1 0,0 1-1,0-1 1,-1 0-1,0 1 1,0-1-1,0 0 1,-1 0-1,-3 6 1,2-44 1554,5-5-1817,2 1 1,1-1-1,1 1 0,2 0 0,2 0 0,1 1 1,2 0-1,1 1 0,21-38 0,-29 65-18,0 0 0,0 0 1,0 0-1,1 1 0,-1-1 0,2 1 0,-1 1 0,1-1 0,7-3 1,-11 7-13,-1 0 1,1 0 0,0 0-1,0 1 1,0-1 0,1 1-1,-1 0 1,0 0 0,0 0-1,1 1 1,-1-1 0,0 1 0,1-1-1,-1 1 1,1 0 0,-1 1-1,0-1 1,1 1 0,-1-1-1,0 1 1,1 0 0,-1 0-1,0 0 1,0 1 0,4 1-1,-5-1 22,0 0 0,-1-1 0,1 1 0,0 0-1,-1 0 1,0 0 0,1 0 0,-1 0-1,0 1 1,0-1 0,0 0 0,0 1 0,-1-1-1,1 0 1,-1 1 0,1-1 0,-1 1-1,0-1 1,0 1 0,0-1 0,0 0 0,0 1-1,0-1 1,-1 1 0,1-1 0,-2 4-1,0 1 79,0-1 0,0 1-1,-1-1 1,0 0-1,0 1 1,-1-1 0,1 0-1,-6 6 1,-5 3 244,-1 0-1,0-1 1,-21 15 0,30-24-444,0-1 1,-1 0-1,0 0 1,0 0-1,0-1 1,0 0-1,0-1 1,-1 1-1,1-1 1,-1-1-1,-13 2 1,20-3-1961,11-7-5231,17-5 2427,-25 11 3108,25-11-8349</inkml:trace>
</inkml:ink>
</file>

<file path=ppt/ink/ink2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0.734"/>
    </inkml:context>
    <inkml:brush xml:id="br0">
      <inkml:brushProperty name="width" value="0.025" units="cm"/>
      <inkml:brushProperty name="height" value="0.025" units="cm"/>
    </inkml:brush>
  </inkml:definitions>
  <inkml:trace contextRef="#ctx0" brushRef="#br0">10 37 4612,'0'0'14024,"-1"10"-11349,-2 3-1776,1-9-434,1 0 0,0 1 0,1-1-1,-1 1 1,1-1 0,0 1 0,0 0-1,2 8 1,0-13-409,0 0 1,1 0-1,-1 0 1,1 0-1,-1-1 1,0 1-1,1-1 0,-1 0 1,0 1-1,1-1 1,-1 0-1,0 0 1,4-3-1,43-39-704,-44 37 204,1-1 1,0 1-1,1 0 1,-1 1 0,1 0-1,0 0 1,0 0-1,14-5 1,-20 10 430,-1 0 0,1 0 0,-1 0-1,1 0 1,0 0 0,-1 0 0,1 0 0,-1 0 0,1 1-1,0-1 1,-1 0 0,1 0 0,-1 1 0,1-1 0,-1 0-1,1 1 1,-1-1 0,1 0 0,-1 1 0,0-1 0,1 1 0,-1-1-1,1 1 1,-1-1 0,0 1 0,0-1 0,1 1 0,-1-1-1,0 1 1,0 0 0,0-1 0,1 1 0,-1-1 0,0 1-1,0 0 1,0-1 0,0 1 0,0-1 0,0 1 0,0 0 0,0-1-1,-1 1 1,1 37 302,0-30-199,-11 78 1118,7-62-862,-3 45 1,17-77-5734,-3-11-608</inkml:trace>
</inkml:ink>
</file>

<file path=ppt/ink/ink2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1.107"/>
    </inkml:context>
    <inkml:brush xml:id="br0">
      <inkml:brushProperty name="width" value="0.025" units="cm"/>
      <inkml:brushProperty name="height" value="0.025" units="cm"/>
    </inkml:brush>
  </inkml:definitions>
  <inkml:trace contextRef="#ctx0" brushRef="#br0">15 1 8904,'0'0'13197,"-15"59"-11692,23-39-223,3-1-354,4-2-607,2-6-225,1-3-32,4-7-256,4-1-993,-2-4-865,1-14-737,-4-1-2178,-5-3-4259</inkml:trace>
</inkml:ink>
</file>

<file path=ppt/ink/ink2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1.467"/>
    </inkml:context>
    <inkml:brush xml:id="br0">
      <inkml:brushProperty name="width" value="0.025" units="cm"/>
      <inkml:brushProperty name="height" value="0.025" units="cm"/>
    </inkml:brush>
  </inkml:definitions>
  <inkml:trace contextRef="#ctx0" brushRef="#br0">144 0 12268,'0'0'7078,"-12"54"-5732,-1-15 223,-2 8-96,-4 7-351,-4 3-482,1-1-256,4-2-223,4-1-129,7-6-96,7-3-1474,0-8-1697,0-4-2883,3-5-7302</inkml:trace>
</inkml:ink>
</file>

<file path=ppt/ink/ink2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3.707"/>
    </inkml:context>
    <inkml:brush xml:id="br0">
      <inkml:brushProperty name="width" value="0.025" units="cm"/>
      <inkml:brushProperty name="height" value="0.025" units="cm"/>
    </inkml:brush>
  </inkml:definitions>
  <inkml:trace contextRef="#ctx0" brushRef="#br0">190 256 9833,'0'0'1239,"0"9"-551,-11 77 472,-32 125 0,20-109-1024,-18 72 32,-26 144 2227,66-308-2361,-1 0 1,1 0-1,1 0 1,0 0-1,0 0 1,1-1-1,1 1 1,-1 0-1,2 0 1,4 14-1,-5-19-30,1 1-1,1-1 1,-1 0-1,1 0 1,-1 0-1,1 0 1,1-1-1,-1 1 1,1-1-1,0 0 1,0-1-1,0 1 1,0-1-1,0 0 1,1 0 0,0-1-1,11 4 1,1-1 10,1 0 0,-1-2 0,1 0 0,0-1 0,0-1 0,1-1 0,28-4 0,12-3 5,61-17-1,267-52 99,87-20 1741,-387 74-1459,2 3 0,0 5 0,167-6 0,-182 23-201,-40-1 514,59-3 1,-90 0-645,0 0 0,0 0 0,0 0 0,0 0 0,-1-1 0,1 1 0,0-1 0,-1 0 0,1 0 0,-1 0 0,1-1 0,-1 1 0,0-1 0,0 0-1,0 0 1,0 0 0,-1 0 0,1 0 0,-1-1 0,0 1 0,3-7 0,3-7 441,-2 0-1,0-1 1,7-30-1,-2 5-177,79-305-260,-78 280-48,-2 0 1,-4 0 0,-2-85-1,-5 141-8,1 1-1,-2 0 0,0 0 0,0 0 0,-1 0 0,0 1 1,-7-16-1,8 21-1,-1 0 0,1 1 0,-1-1 0,0 1 0,-1-1 0,1 1 0,-1 0 0,0 1 0,0-1 0,0 1 0,-1-1 0,1 1 0,-1 1 0,0-1 0,1 1 0,-1-1 0,-6-1-1,-15-2 16,1 0 0,-1 1-1,0 2 1,0 1 0,-40 1-1,1 5-96,-68 12-1,-465 106-1122,33-6-3488,234-81-989,153-32-689</inkml:trace>
</inkml:ink>
</file>

<file path=ppt/ink/ink2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7.386"/>
    </inkml:context>
    <inkml:brush xml:id="br0">
      <inkml:brushProperty name="width" value="0.025" units="cm"/>
      <inkml:brushProperty name="height" value="0.025" units="cm"/>
    </inkml:brush>
  </inkml:definitions>
  <inkml:trace contextRef="#ctx0" brushRef="#br0">0 0 14606,'0'0'6758,"4"13"-5663,6 26 149,3 1 0,31 65 0,-31-79-1148,1 0 1,2 0 0,1-2-1,1 0 1,1-1-1,0-1 1,2 0 0,33 26-1,13-3-1243,-22-18-4678,-43-26 3754,-18-1-15530</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5.380"/>
    </inkml:context>
    <inkml:brush xml:id="br0">
      <inkml:brushProperty name="width" value="0.025" units="cm"/>
      <inkml:brushProperty name="height" value="0.025" units="cm"/>
    </inkml:brush>
  </inkml:definitions>
  <inkml:trace contextRef="#ctx0" brushRef="#br0">0 102 10186,'0'0'8755,"13"0"-7223,31-3-806,1-1 0,-1-2 0,0-3 0,68-21 0,-91 19-2504,-20 10 1397,0 0 1,-1 0-1,1 0 1,0 0 0,0 0-1,0 0 1,-1-1-1,1 1 1,0 0-1,-1 0 1,1-1 0,-1 1-1,0 0 1,1-3-1,0-14-6115</inkml:trace>
</inkml:ink>
</file>

<file path=ppt/ink/ink2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7.743"/>
    </inkml:context>
    <inkml:brush xml:id="br0">
      <inkml:brushProperty name="width" value="0.025" units="cm"/>
      <inkml:brushProperty name="height" value="0.025" units="cm"/>
    </inkml:brush>
  </inkml:definitions>
  <inkml:trace contextRef="#ctx0" brushRef="#br0">0 279 7976,'0'0'13452,"51"-30"-11786,-12 11-257,7-6-896,7-4-353,2-5-96,0-1-384,-5-2-2403,-9 3-2498,-7-1-9096</inkml:trace>
</inkml:ink>
</file>

<file path=ppt/ink/ink2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8.088"/>
    </inkml:context>
    <inkml:brush xml:id="br0">
      <inkml:brushProperty name="width" value="0.025" units="cm"/>
      <inkml:brushProperty name="height" value="0.025" units="cm"/>
    </inkml:brush>
  </inkml:definitions>
  <inkml:trace contextRef="#ctx0" brushRef="#br0">0 57 12204,'0'0'7126,"2"-9"-5097,6-25-337,-1 20 459,-2 18-1154,0 16-750,-8 68 830,1-44-2682,1 0-7129</inkml:trace>
</inkml:ink>
</file>

<file path=ppt/ink/ink2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8.432"/>
    </inkml:context>
    <inkml:brush xml:id="br0">
      <inkml:brushProperty name="width" value="0.025" units="cm"/>
      <inkml:brushProperty name="height" value="0.025" units="cm"/>
    </inkml:brush>
  </inkml:definitions>
  <inkml:trace contextRef="#ctx0" brushRef="#br0">1 52 13549,'0'0'5253,"56"-13"-5029,-25 3-160,-1 0-224,1-2-1794,-10 5-3299</inkml:trace>
</inkml:ink>
</file>

<file path=ppt/ink/ink2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8.788"/>
    </inkml:context>
    <inkml:brush xml:id="br0">
      <inkml:brushProperty name="width" value="0.025" units="cm"/>
      <inkml:brushProperty name="height" value="0.025" units="cm"/>
    </inkml:brush>
  </inkml:definitions>
  <inkml:trace contextRef="#ctx0" brushRef="#br0">1 33 14221,'0'0'6481,"8"-4"-5904,0-1-511,0 1 0,1 1 0,-1-1 0,1 1 0,0 1 0,0 0 0,0 0 0,0 0 0,0 1 0,11 1 0,-20 0-56,1 0 0,0 1 0,0-1 0,0 1 0,-1-1 0,1 1 0,0-1 0,-1 1 0,1-1 0,-1 1 0,1 0 0,0 0 0,-1-1-1,0 1 1,1 0 0,-1 0 0,1-1 0,-1 1 0,0 0 0,1 0 0,-1 0 0,0-1 0,0 1 0,0 0 0,0 0 0,0 0 0,0 0 0,0 0 0,0 0 0,0-1 0,0 1 0,0 0 0,-1 1 0,-6 44 1642,4-27-542,3-18-1088,6-2-442,0 0 0,0 0 1,0 0-1,0 1 1,0 0-1,11 2 0,0-2 133,-17 0 295,1 1 0,0-1 0,-1 0 0,1 0 0,-1 0 0,1 0 0,0 1 0,-1-1 0,1 0 0,-1 0 0,1 1 0,-1-1 0,1 0 0,-1 1 0,1-1 0,-1 1 0,1-1 0,-1 1 0,0-1 0,1 1 0,-1-1 0,0 1 0,1-1 0,-1 1 0,0-1-1,0 1 1,1 0 0,-1-1 0,0 1 0,0-1 0,0 1 0,0 0 0,0-1 0,0 1 0,0 0 0,0-1 0,0 1 0,0-1 0,0 1 0,-1 0 0,1-1 0,0 1 0,0-1 0,0 1 0,-1-1 0,1 1 0,0 0 0,-1-1 0,0 1 0,-18 30 2113,12-26-1706,-1 0-1,0 0 1,0-1-1,0 0 1,-1 0-1,1-1 1,-1 0-1,0-1 0,0 0 1,0 0-1,0-1 1,0 0-1,-18 0 1,27-1-725,29-11-7292,6-2-1745,-18 4-321</inkml:trace>
</inkml:ink>
</file>

<file path=ppt/ink/ink2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9.114"/>
    </inkml:context>
    <inkml:brush xml:id="br0">
      <inkml:brushProperty name="width" value="0.025" units="cm"/>
      <inkml:brushProperty name="height" value="0.025" units="cm"/>
    </inkml:brush>
  </inkml:definitions>
  <inkml:trace contextRef="#ctx0" brushRef="#br0">0 25 18161,'0'0'12620,"52"-2"-16047,-37-7-2114,0-4-4837</inkml:trace>
</inkml:ink>
</file>

<file path=ppt/ink/ink2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9.579"/>
    </inkml:context>
    <inkml:brush xml:id="br0">
      <inkml:brushProperty name="width" value="0.025" units="cm"/>
      <inkml:brushProperty name="height" value="0.025" units="cm"/>
    </inkml:brush>
  </inkml:definitions>
  <inkml:trace contextRef="#ctx0" brushRef="#br0">1 0 4548,'0'0'13966,"3"56"-11564,0-34-224,-1 1 96,3-1-480,1 0-577,1-3-641,3-3-383,2-2-161,4-4 0,7-7-577,3-3-1185,7 0-1056,-3-18-994,2-4-1857,-5-3-4741</inkml:trace>
</inkml:ink>
</file>

<file path=ppt/ink/ink2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9.919"/>
    </inkml:context>
    <inkml:brush xml:id="br0">
      <inkml:brushProperty name="width" value="0.025" units="cm"/>
      <inkml:brushProperty name="height" value="0.025" units="cm"/>
    </inkml:brush>
  </inkml:definitions>
  <inkml:trace contextRef="#ctx0" brushRef="#br0">142 0 3107,'0'0'16015,"-52"73"-13997,34-42-288,2 7-97,1-3-127,0 5-129,3-7-480,6-2-545,0-5-288,4-7-64,2-3-160,0-6-1345,3-9-1666,5-1-1474,2-4-3875</inkml:trace>
</inkml:ink>
</file>

<file path=ppt/ink/ink2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30.446"/>
    </inkml:context>
    <inkml:brush xml:id="br0">
      <inkml:brushProperty name="width" value="0.025" units="cm"/>
      <inkml:brushProperty name="height" value="0.025" units="cm"/>
    </inkml:brush>
  </inkml:definitions>
  <inkml:trace contextRef="#ctx0" brushRef="#br0">11 158 2018,'0'0'22362,"-3"-10"-21070,3 9-1286,-2-2 30,1 0 1,0 0-1,0 0 1,0 0-1,1-1 0,-1 1 1,1 0-1,0 0 1,0-1-1,0 1 1,0 0-1,0-1 1,1 1-1,-1 0 0,1 0 1,0-1-1,0 1 1,0 0-1,1 0 1,-1 0-1,1 0 1,0 1-1,-1-1 0,1 0 1,0 1-1,1-1 1,-1 1-1,3-3 1,5-4-7,1 1 1,-1 0 0,19-10 0,-26 16-33,1 1 1,-1-1 0,1 0 0,-1 1-1,1-1 1,0 1 0,0 0-1,-1 1 1,1-1 0,0 1 0,0-1-1,0 1 1,0 0 0,0 0 0,0 1-1,6 1 1,-9-1 13,0 0 0,0 0 1,-1 0-1,1 0 0,0 0 0,0 0 0,0 0 0,-1 1 1,1-1-1,-1 0 0,1 1 0,-1-1 0,1 0 0,-1 1 1,0-1-1,0 1 0,1-1 0,-1 0 0,0 1 0,0-1 1,-1 1-1,1-1 0,0 1 0,0-1 0,-1 0 1,1 1-1,-1 1 0,-13 40 736,0-19-506,-1 0 1,-21 26-1,-9 14 488,45-64-732,0 0-1,-1 0 0,1 0 0,0 1 0,0-1 0,0 0 0,0 0 0,0 1 0,0-1 0,0 0 0,0 0 0,0 0 0,0 1 0,0-1 0,0 0 0,0 0 0,0 1 0,0-1 0,0 0 0,0 0 0,0 1 0,0-1 0,0 0 0,0 0 0,1 0 1,-1 1-1,0-1 0,0 0 0,0 0 0,0 0 0,0 1 0,1-1 0,-1 0 0,0 0 0,0 0 0,0 0 0,1 0 0,-1 0 0,0 1 0,0-1 0,0 0 0,1 0 0,-1 0 0,0 0 0,1 0 0,19 4 26,32-4-8,-41 0-157,62 0-2002,-49 0-1356,-1 0-4010,-19 0 1932</inkml:trace>
</inkml:ink>
</file>

<file path=ppt/ink/ink2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30.789"/>
    </inkml:context>
    <inkml:brush xml:id="br0">
      <inkml:brushProperty name="width" value="0.025" units="cm"/>
      <inkml:brushProperty name="height" value="0.025" units="cm"/>
    </inkml:brush>
  </inkml:definitions>
  <inkml:trace contextRef="#ctx0" brushRef="#br0">1 74 8200,'0'0'16495,"61"-14"-15822,-28 0-545,2 1-64,-2 1-128,-3 3-1313,-6 3-1057,-7 2-1442,-9 3-2498</inkml:trace>
</inkml:ink>
</file>

<file path=ppt/ink/ink2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31.145"/>
    </inkml:context>
    <inkml:brush xml:id="br0">
      <inkml:brushProperty name="width" value="0.025" units="cm"/>
      <inkml:brushProperty name="height" value="0.025" units="cm"/>
    </inkml:brush>
  </inkml:definitions>
  <inkml:trace contextRef="#ctx0" brushRef="#br0">69 29 8072,'0'0'17093,"10"-4"-16329,-2 0-641,-2 1-35,0 0 0,1 0-1,-1 1 1,1 0 0,0 0 0,-1 0 0,1 1-1,0 0 1,0 0 0,9 1 0,-16 1-63,1 0 0,0-1 0,0 1 0,-1 0 0,1 0 0,-1 0 0,1 0 1,-1 0-1,1 0 0,-1 0 0,1 0 0,-1 0 0,0 0 0,0 0 0,0 1 1,1-1-1,-1 0 0,0 0 0,0 0 0,0 0 0,-1 2 0,-2 28 560,1-26-470,0 1-1,-1-1 1,1 0 0,-1 0 0,0 0 0,-1 0 0,-3 4 0,3-5-32,1 0 0,0 1 0,0-1 0,0 1 0,1-1-1,-1 1 1,1 0 0,-2 6 0,7-11-187,0 0 0,0-1 0,-1 1 0,1-1 0,0 1 0,-1-1 0,1 0-1,-1 0 1,4-1 0,2-3-235,0 1-1,1 1 0,-1 0 1,1 0-1,0 0 0,0 1 1,16-1-1,-24 3 349,-1 0-1,1 1 1,-1-1 0,1 0 0,-1 1-1,1-1 1,-1 0 0,1 1 0,-1-1-1,1 1 1,-1-1 0,0 1 0,1-1-1,-1 1 1,0 0 0,1-1 0,-1 1-1,0-1 1,0 1 0,0-1 0,0 1-1,1 0 1,-1-1 0,0 1 0,0 0-1,0-1 1,0 1 0,0-1 0,0 1-1,-1 0 1,1-1 0,0 1-1,0 0 1,0-1 0,-1 1 0,1-1-1,-1 2 1,-8 25 1218,1-13-658,-1-1 0,0-1 0,-1 1 0,0-2 0,-1 1 0,-22 16 0,26-22-481,0-1 0,-1 1 0,1-1-1,-1-1 1,0 0 0,-1 0 0,1 0 0,-1-1-1,0-1 1,0 1 0,0-1 0,-16 1 0,24-3-157,0 0 0,1 0 0,-1 0 0,0 0 0,1 0 1,-1 0-1,0 0 0,1 0 0,-1 0 0,1-1 0,-1 1 1,0 0-1,1 0 0,-1-1 0,1 1 0,-1 0 0,0-1 1,1 1-1,-1-1 0,1 1 0,-1 0 0,1-1 0,0 1 1,-1-1-1,-2-19-6757,3 0-2927</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5.721"/>
    </inkml:context>
    <inkml:brush xml:id="br0">
      <inkml:brushProperty name="width" value="0.025" units="cm"/>
      <inkml:brushProperty name="height" value="0.025" units="cm"/>
    </inkml:brush>
  </inkml:definitions>
  <inkml:trace contextRef="#ctx0" brushRef="#br0">0 71 16720,'0'0'5509,"69"-55"-4100,-38 48-288,1-1-864,1 7-225,2 1 0,-4 0-993,-2 5-1794,-7 3-992,-4 2-3172</inkml:trace>
</inkml:ink>
</file>

<file path=ppt/ink/ink2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15.798"/>
    </inkml:context>
    <inkml:brush xml:id="br0">
      <inkml:brushProperty name="width" value="0.025" units="cm"/>
      <inkml:brushProperty name="height" value="0.025" units="cm"/>
    </inkml:brush>
  </inkml:definitions>
  <inkml:trace contextRef="#ctx0" brushRef="#br0">1 6 7623,'0'0'7319,"10"4"-6716,26 7-171,1-1 1,0-1-1,1-3 0,0-1 0,0-1 0,47-3 0,241-27 1432,-10 0-864,-268 24-888,-29 1 41,0 0-1,0 1 1,0 1 0,21 4-1,-40-5-147,0 0-1,0 0 0,0 0 1,0 0-1,0 1 1,0-1-1,-1 0 0,1 0 1,0 0-1,0 0 1,0 0-1,0 0 1,0 0-1,0 0 0,0 0 1,0 0-1,0 1 1,0-1-1,0 0 1,0 0-1,0 0 0,0 0 1,0 0-1,0 0 1,0 0-1,0 0 0,0 1 1,0-1-1,0 0 1,0 0-1,0 0 1,0 0-1,0 0 0,0 0 1,0 0-1,0 1 1,0-1-1,0 0 0,0 0 1,0 0-1,0 0 1,0 0-1,0 0 1,0 0-1,0 0 0,0 0 1,0 0-1,1 1 1,-24 4-125,-30 3-1472,-58-2-4931,51-6 1297</inkml:trace>
</inkml:ink>
</file>

<file path=ppt/ink/ink2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16.156"/>
    </inkml:context>
    <inkml:brush xml:id="br0">
      <inkml:brushProperty name="width" value="0.025" units="cm"/>
      <inkml:brushProperty name="height" value="0.025" units="cm"/>
    </inkml:brush>
  </inkml:definitions>
  <inkml:trace contextRef="#ctx0" brushRef="#br0">408 94 9865,'0'0'1559,"-4"-8"5,-1-9 148,-1 0 0,-5-34 0,7 50 711,-6 11-1853,-6 13-598,16-23 68,-66 91 651,-5-4-1,-121 117 1,184-196-574,7-6-112,-1-1 1,1 0-1,0 0 0,0 1 0,0-1 0,0 0 1,0 1-1,0-1 0,0 1 0,0 0 1,0-1-1,1 1 0,-1 0 0,0 1 0,1-2-10,1-1 0,-1 1-1,0-1 1,0 1-1,0-1 1,0 1-1,1-1 1,-1 1 0,0-1-1,0 1 1,1-1-1,-1 0 1,0 1-1,1-1 1,-1 1 0,0-1-1,1 0 1,-1 1-1,1-1 1,-1 0 0,1 1-1,-1-1 1,1 0-1,-1 0 1,0 0-1,1 1 1,0-1 0,-1 0-1,1 0 1,8 1-74,-1 0 0,1 0 1,0-1-1,13-2 0,0 1 141,74-4-596,152-28 1,-179 22-392,146-28-5262,-109 19-977</inkml:trace>
</inkml:ink>
</file>

<file path=ppt/ink/ink2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17.462"/>
    </inkml:context>
    <inkml:brush xml:id="br0">
      <inkml:brushProperty name="width" value="0.025" units="cm"/>
      <inkml:brushProperty name="height" value="0.025" units="cm"/>
    </inkml:brush>
  </inkml:definitions>
  <inkml:trace contextRef="#ctx0" brushRef="#br0">632 52 8968,'0'0'6326,"2"-9"-4713,6-24-391,-8 32-1198,0 1-1,0 0 1,1-1 0,-1 1-1,0 0 1,0-1-1,0 1 1,-1 0 0,1 0-1,0-1 1,0 1-1,0 0 1,0-1 0,0 1-1,0 0 1,0 0-1,0-1 1,-1 1-1,1 0 1,0-1 0,0 1-1,0 0 1,-1 0-1,1 0 1,0-1 0,0 1-1,-1 0 1,1 0-1,0 0 1,0 0 0,-1-1-1,1 1 1,0 0-1,0 0 1,-1 0 0,1 0-1,0 0 1,-1 0-1,1 0 1,0 0 0,-1 0-1,1 0 1,0 0-1,-1 0 1,1 0 0,0 0-1,0 0 1,-1 0-1,1 0 1,0 0 0,-1 0-1,1 1 1,0-1-1,0 0 1,-1 0 0,1 0-1,0 0 1,0 1-1,-1-1 1,1 0 0,0 0-1,0 1 1,0-1-1,-1 0 1,1 0 0,0 1-1,0-1 3,-17 13 146,1 1 0,0 0 0,1 1 0,-16 21 0,-15 16 297,-10 4 322,-1-3 1,-3-2-1,-3-2 0,-127 74 0,148-107-390,41-16-393,1 1 0,-1-1 0,0 0 0,0 0 0,1-1 0,-1 1 0,0 0 0,1 0 0,-1 0 0,0 0 0,1 0 0,-1-1 0,0 1 0,1 0 1,-1-1-1,0 1 0,1 0 0,-1-1 0,1 1 0,-1-1 0,1 1 0,-1-1 0,1 1 0,-1-1 0,1 1 0,-1-1 0,1 0 0,0 1 0,-1-1 0,1 0 0,0 1 0,0-1 0,-1 0 0,1 1 1,0-1-1,0 0 0,0 1 0,0-1 0,0 0 0,0 0 0,0 1 0,0-1 0,0 0 0,0 1 0,0-1 0,1 0 0,-1 1 0,0-1 0,0 0 0,1 1 0,-1-1 0,1 0 0,3-11-126,0 0 0,1 0 0,0 1 0,1 0 0,0 0 0,0 0 0,2 1 0,-1 0 0,13-13 0,5-3-168,1 1 0,30-22-1,-43 37 244,-1 1 0,2 1 0,-1 0 0,1 1 1,26-10-1,-36 15 32,0 0 0,1 1 0,-1 0 0,1 0 0,-1 0 1,1 1-1,-1-1 0,1 1 0,0 0 0,-1 0 0,1 1 0,-1-1 1,1 1-1,-1 0 0,1 1 0,-1-1 0,0 1 0,1-1 1,-1 1-1,0 0 0,0 1 0,0-1 0,6 6 0,57 72 37,-59-68 14,1 0-1,0 0 1,1-1-1,0-1 1,0 1-1,1-1 1,1-1-1,-1 0 1,1-1-1,1 0 1,0-1-1,15 7 1,-11-9-98,0-1 0,0 0 1,0-1-1,26 1 1,32-7-4321,-36-6-598</inkml:trace>
</inkml:ink>
</file>

<file path=ppt/ink/ink2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18.176"/>
    </inkml:context>
    <inkml:brush xml:id="br0">
      <inkml:brushProperty name="width" value="0.025" units="cm"/>
      <inkml:brushProperty name="height" value="0.025" units="cm"/>
    </inkml:brush>
  </inkml:definitions>
  <inkml:trace contextRef="#ctx0" brushRef="#br0">104 1 12812,'0'0'7260,"-7"10"-6790,-4 7-201,0 1 1,2 1-1,0-1 0,1 1 0,1 0 0,-9 40 1,8-24-80,1 1 1,2 0 0,2-1-1,1 1 1,1 1-1,6 38 1,-5-72-158,0 0 0,0-1 1,1 1-1,-1 0 0,1 0 0,0-1 0,0 1 1,0 0-1,0-1 0,1 1 0,-1-1 0,1 0 0,-1 1 1,1-1-1,0 0 0,0 0 0,0 0 0,0 0 0,0 0 1,0-1-1,0 1 0,1 0 0,-1-1 0,1 0 0,-1 0 1,1 0-1,-1 0 0,1 0 0,0 0 0,0 0 1,-1-1-1,1 0 0,0 1 0,0-1 0,-1 0 0,1 0 1,0-1-1,0 1 0,0 0 0,-1-1 0,6-1 0,4-2 142,1 0-1,-1-1 0,0-1 0,0 1 0,-1-2 0,1 0 1,15-12-1,16-19-13,66-76 1,-69 70-138,-40 44-25,0 0 0,0 0 1,0 0-1,0 0 1,0-1-1,1 1 0,-1 0 1,0 0-1,0 0 0,0 0 1,0 0-1,1 0 0,-1 0 1,0 0-1,0 0 0,0-1 1,1 1-1,-1 0 0,0 0 1,0 0-1,0 0 1,0 0-1,1 0 0,-1 0 1,0 0-1,0 0 0,0 1 1,1-1-1,-1 0 0,0 0 1,0 0-1,0 0 0,0 0 1,1 0-1,-1 0 0,0 0 1,0 0-1,0 1 0,0-1 1,0 0-1,1 0 1,-1 0-1,0 0 0,0 0 1,0 1-1,0-1 0,0 0 1,8 15-70,-7-13 66,-1 0-1,1 1 1,0-1 0,0 0 0,0 1-1,0-1 1,1 0 0,-1 0 0,1 0-1,-1 0 1,1 0 0,0-1 0,-1 1-1,1 0 1,0-1 0,0 1 0,0-1-1,1 0 1,-1 0 0,0 1 0,0-1-1,1-1 1,3 2 0,-2-2 85,-3 1-57,0-1-1,0 0 1,1 1-1,-1-1 1,0 0-1,0 0 1,0 0-1,0 0 1,1 0-1,-1 0 1,0-1-1,0 1 1,0 0 0,0 0-1,0-1 1,1 1-1,-1-1 1,0 1-1,0-1 1,0 1-1,0-1 1,0 0-1,-1 0 1,1 1-1,0-1 1,0 0-1,0 0 1,0 0-1,-1 0 1,1 0-1,-1 0 1,1 0-1,-1 0 1,1 0-1,-1 0 1,1 0-1,-1 0 1,1-3-1,-19 24-856,6 2-1835,8-7-3280</inkml:trace>
</inkml:ink>
</file>

<file path=ppt/ink/ink2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19.078"/>
    </inkml:context>
    <inkml:brush xml:id="br0">
      <inkml:brushProperty name="width" value="0.025" units="cm"/>
      <inkml:brushProperty name="height" value="0.025" units="cm"/>
    </inkml:brush>
  </inkml:definitions>
  <inkml:trace contextRef="#ctx0" brushRef="#br0">46 85 8232,'0'0'9273,"-6"8"-8361,-22 26-36,17-12 35,11-22-882,0 1 1,0-1-1,0 0 0,0 1 0,0-1 1,0 0-1,0 1 0,0-1 0,0 0 1,0 0-1,0 1 0,0-1 0,0 0 1,0 1-1,1-1 0,-1 0 0,0 0 1,0 1-1,0-1 0,0 0 0,1 0 1,-1 1-1,0-1 0,0 0 1,1 0-1,-1 1 0,0-1 0,0 0 1,1 0-1,-1 0 0,0 0 0,0 0 1,1 1-1,-1-1 0,2 0 71,0 0 1,0 0-1,0 0 1,0 0-1,0-1 0,0 1 1,0-1-1,0 1 1,0-1-1,0 1 1,0-1-1,3-2 0,94-59 877,-58 35-891,55-28-1,-95 54-88,0 1 0,0-1 0,0 0 0,0 1-1,0-1 1,0 1 0,-1-1 0,1 1 0,1-1 0,-1 1 0,0 0 0,0 0-1,0-1 1,0 1 0,0 0 0,0 0 0,0 0 0,0 0 0,0 0 0,0 0-1,0 1 1,0-1 0,0 0 0,0 0 0,0 1 0,0-1 0,0 1 0,0-1-1,1 2 1,-1-1 15,-1 1-1,1-1 1,-1 1-1,0 0 1,0-1-1,0 1 1,0 0-1,0-1 1,0 1-1,0-1 1,-1 1-1,1 0 1,0-1-1,-1 1 1,0-1-1,0 3 1,-34 64 572,35-68-581,-10 14 172,6-10 11,1 0-1,0 0 1,1 0 0,-1 1-1,1-1 1,0 1-1,-3 6 1,43-15-37,-37 4-227,1 0-1,-1 0 1,0 0-1,0 0 0,0 1 1,0-1-1,0 0 0,0 1 1,1-1-1,-1 1 0,0 0 1,0-1-1,0 1 0,0 0 1,-1-1-1,1 1 1,0 0-1,0 0 0,0 0 1,-1 0-1,1 0 0,0 0 1,-1 0-1,1 0 0,-1 0 1,1 0-1,-1 0 0,1 0 1,-1 0-1,0 0 1,0 1-1,1-1 0,-1 0 1,0 0-1,0 0 0,0 0 1,0 1-1,-1 1 0,-3 61-2594,2-45 267,2-16 1590,0 5-1431,7-7-2783,11-1-3212</inkml:trace>
</inkml:ink>
</file>

<file path=ppt/ink/ink2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19.451"/>
    </inkml:context>
    <inkml:brush xml:id="br0">
      <inkml:brushProperty name="width" value="0.025" units="cm"/>
      <inkml:brushProperty name="height" value="0.025" units="cm"/>
    </inkml:brush>
  </inkml:definitions>
  <inkml:trace contextRef="#ctx0" brushRef="#br0">193 1 16303,'0'0'8035,"-8"10"-7806,-27 36-469,3 1 0,1 2 0,-45 98-1,69-120-1380,3-11-2475</inkml:trace>
</inkml:ink>
</file>

<file path=ppt/ink/ink2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19.776"/>
    </inkml:context>
    <inkml:brush xml:id="br0">
      <inkml:brushProperty name="width" value="0.025" units="cm"/>
      <inkml:brushProperty name="height" value="0.025" units="cm"/>
    </inkml:brush>
  </inkml:definitions>
  <inkml:trace contextRef="#ctx0" brushRef="#br0">0 1 15086,'0'0'7720,"46"35"-6631,-10-21-545,11 0-352,6-2-96,5-1-224,0 1-993,-4-2-929,-5 2-961,-9-2-2049,-7-4-2756</inkml:trace>
</inkml:ink>
</file>

<file path=ppt/ink/ink2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0.150"/>
    </inkml:context>
    <inkml:brush xml:id="br0">
      <inkml:brushProperty name="width" value="0.025" units="cm"/>
      <inkml:brushProperty name="height" value="0.025" units="cm"/>
    </inkml:brush>
  </inkml:definitions>
  <inkml:trace contextRef="#ctx0" brushRef="#br0">90 0 15150,'0'0'9706,"4"72"-9290,4-44-320,5-3 0,2 1-64,0-1 0,0-2-160,-3-3-577,-1-4-384,-4-4-800,-7-9-770</inkml:trace>
  <inkml:trace contextRef="#ctx0" brushRef="#br0" timeOffset="1">1 114 9801,'0'0'13965,"92"-10"-13036,-38 6-672,6-1-193,-3-2-1378,-7-5-3170,-8-5-4965</inkml:trace>
</inkml:ink>
</file>

<file path=ppt/ink/ink2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0.618"/>
    </inkml:context>
    <inkml:brush xml:id="br0">
      <inkml:brushProperty name="width" value="0.025" units="cm"/>
      <inkml:brushProperty name="height" value="0.025" units="cm"/>
    </inkml:brush>
  </inkml:definitions>
  <inkml:trace contextRef="#ctx0" brushRef="#br0">0 389 16400,'0'0'7292,"13"-5"-6582,20-10-383,0-1 0,-2-1 0,54-40 0,91-86-328,-59 45 98,-110 93-131,0-1 1,0 1-1,0 0 1,0 1-1,1 0 0,10-4 1,-18 7 24,0 1 0,1 0 1,-1 0-1,0 0 0,1 0 1,-1 0-1,0 0 0,1 0 0,-1 0 1,0 0-1,0 0 0,1 0 1,-1 0-1,0 0 0,1 1 0,-1-1 1,0 0-1,1 0 0,-1 0 1,0 0-1,0 0 0,1 1 0,-1-1 1,0 0-1,0 0 0,1 0 1,-1 1-1,0-1 0,0 0 0,0 0 1,1 1-1,-1-1 0,0 0 1,0 1-1,0-1 0,0 0 0,0 0 1,0 1-1,0-1 0,0 0 1,1 1-1,-1-1 0,0 0 1,0 1-1,0-1 0,0 0 0,-1 1 1,1-1-1,0 0 0,0 1 0,-3 18-165,-8 16 174,-2-2 1,-1 1 0,-22 38-1,22-49 7,1 1 0,1 1 0,2 0 0,0 1 0,2 0 0,1 0 0,-6 38 0,13-61-58,-1-1 1,1 0-1,0 1 0,0-1 0,0 0 0,0 0 0,0 1 0,0-1 0,1 0 1,-1 1-1,1-1 0,0 0 0,-1 0 0,1 0 0,0 0 0,0 0 1,0 0-1,1 0 0,-1 0 0,0 0 0,1 0 0,-1 0 0,1-1 0,0 1 1,0-1-1,-1 1 0,1-1 0,0 0 0,0 0 0,0 0 0,0 0 0,0 0 1,1 0-1,-1 0 0,3 0 0,1 0-473,-1-1 0,1 0-1,-1 0 1,1-1 0,-1 1 0,1-1-1,-1 0 1,0-1 0,0 1 0,1-1 0,-1 0-1,0-1 1,-1 1 0,8-5 0,30-25-8418</inkml:trace>
</inkml:ink>
</file>

<file path=ppt/ink/ink2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0.977"/>
    </inkml:context>
    <inkml:brush xml:id="br0">
      <inkml:brushProperty name="width" value="0.025" units="cm"/>
      <inkml:brushProperty name="height" value="0.025" units="cm"/>
    </inkml:brush>
  </inkml:definitions>
  <inkml:trace contextRef="#ctx0" brushRef="#br0">0 73 16047,'0'0'7399,"49"3"-6246,1-16-512,12-2-513,5-1-256,1 3-1602,-5 4-1633,-7 3-1506,-14 2-2882</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6.050"/>
    </inkml:context>
    <inkml:brush xml:id="br0">
      <inkml:brushProperty name="width" value="0.025" units="cm"/>
      <inkml:brushProperty name="height" value="0.025" units="cm"/>
    </inkml:brush>
  </inkml:definitions>
  <inkml:trace contextRef="#ctx0" brushRef="#br0">1 0 15855,'0'0'1319,"0"8"-44,2 6-777,-1 0 0,2 0 0,0 0 0,0 0 0,11 25-1,-13-36-395,0-1 0,0 1 0,0-1-1,0 1 1,1-1 0,-1 0 0,1 0-1,-1 0 1,1 0 0,0 0 0,0 0-1,0 0 1,0 0 0,0-1 0,1 1-1,-1-1 1,0 0 0,1 1 0,-1-1-1,1 0 1,-1 0 0,1-1 0,0 1-1,-1-1 1,1 1 0,0-1 0,-1 0-1,1 0 1,0 0 0,0 0 0,-1 0-1,1-1 1,0 1 0,-1-1-1,1 0 1,-1 1 0,1-1 0,-1-1-1,1 1 1,-1 0 0,4-3 0,-3 2-61,0 0 0,0 0 0,1 0 1,-1 1-1,0-1 0,1 1 0,-1 0 1,1 0-1,-1 0 0,1 0 0,6 0 1,-9 2-25,1 0 0,0 0 1,-1 0-1,1 0 0,-1 1 1,0-1-1,1 0 0,-1 1 1,0-1-1,0 1 1,0-1-1,0 1 0,0 0 1,0-1-1,0 1 0,-1 0 1,1 0-1,-1-1 0,1 1 1,-1 0-1,0 0 0,1 0 1,-1 0-1,0 1 1,1 3-223,7 21 808,0-22-2455,6-12-3757,-4-6-578</inkml:trace>
</inkml:ink>
</file>

<file path=ppt/ink/ink2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1.336"/>
    </inkml:context>
    <inkml:brush xml:id="br0">
      <inkml:brushProperty name="width" value="0.025" units="cm"/>
      <inkml:brushProperty name="height" value="0.025" units="cm"/>
    </inkml:brush>
  </inkml:definitions>
  <inkml:trace contextRef="#ctx0" brushRef="#br0">440 0 16816,'0'0'5039,"-8"11"-4169,-26 36 414,-51 54-1,72-87-1204,-1 0 0,0 0 0,-1-2 0,-1 0 0,0 0 0,0-2 0,-1 0 0,-26 11 0,38-20-139,0 1-1,0 0 1,0-1-1,-1 0 1,1 0-1,0-1 1,-1 0 0,1 0-1,-1 0 1,1 0-1,0-1 1,-1 0-1,-4-1 1,6 0-254,0 0 0,0 0 0,0 0 0,0 0 0,0-1 0,1 0 0,-1 0 0,1 0 0,0 0 0,0 0 0,0-1 0,0 1 0,1-1 0,-1 0 1,1 1-1,0-1 0,0 0 0,0-1 0,1 1 0,-1 0 0,1 0 0,0-1 0,0-6 0,-1 4 76,1 0 0,0 0 0,1 1 0,-1-1 0,1 0 0,2-13 0,0 20 430,-1-1 0,1 0 0,0 1-1,0-1 1,0 1 0,-1 0 0,1-1-1,0 1 1,0 0 0,0 0 0,0 0-1,0 1 1,2-1 0,0 1 262,30 1 942,-1 2 0,1 1-1,39 12 1,-3-2-920,5 3-337,-10-2-1716,-21-8-2254,-29-7-162,-3-1-3443</inkml:trace>
</inkml:ink>
</file>

<file path=ppt/ink/ink2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1.660"/>
    </inkml:context>
    <inkml:brush xml:id="br0">
      <inkml:brushProperty name="width" value="0.025" units="cm"/>
      <inkml:brushProperty name="height" value="0.025" units="cm"/>
    </inkml:brush>
  </inkml:definitions>
  <inkml:trace contextRef="#ctx0" brushRef="#br0">262 0 13485,'0'0'6251,"4"11"-4698,6 9-780,1 0 0,1 0 0,22 28-1,-27-40-730,0 1 1,-1 0-1,-1 0 0,1 0 0,-1 1 0,-1 0 0,0 0 0,0 0 0,-1 0 0,-1 1 0,0 0 0,0-1 0,-1 1 1,0 0-1,-1 0 0,0-1 0,0 1 0,-1 0 0,-1 0 0,0-1 0,-1 1 0,0-1 0,0 0 0,-1 0 0,0 0 0,-1 0 1,0 0-1,0-1 0,-1 0 0,-1 0 0,1-1 0,-2 0 0,-8 9 0,0-2-265,0 0 0,0-2 0,-1 0 0,-1-1 0,-1 0 0,-19 8 0,24-13-963,-1-1 0,0-1 1,-1-1-1,1 0 1,-21 2-1,-24-1-6437</inkml:trace>
</inkml:ink>
</file>

<file path=ppt/ink/ink2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2.031"/>
    </inkml:context>
    <inkml:brush xml:id="br0">
      <inkml:brushProperty name="width" value="0.025" units="cm"/>
      <inkml:brushProperty name="height" value="0.025" units="cm"/>
    </inkml:brush>
  </inkml:definitions>
  <inkml:trace contextRef="#ctx0" brushRef="#br0">451 11 13773,'0'0'1329,"-11"-3"-346,-2 0-942,-1 1 1,1 1 0,-1 0-1,1 0 1,-1 1 0,1 1 0,-1 1-1,1 0 1,-1 0 0,-25 9 0,20-2 98,0 0-1,1 1 1,0 1 0,1 1 0,0 1 0,1 0 0,0 1-1,1 0 1,1 2 0,0 0 0,1 0 0,-20 35 0,27-42-97,1 1-1,0 1 1,1-1 0,0 1 0,1-1 0,0 1-1,1 0 1,0 0 0,1 1 0,0-1 0,0 0-1,1 0 1,1 1 0,0-1 0,1 0-1,0 0 1,0 0 0,1 0 0,1-1 0,-1 1-1,2-1 1,0 1 0,0-2 0,1 1 0,9 13-1,-5-11-221,0 0 0,1 0 0,0-1 0,1-1 0,0 0 0,0 0-1,1-1 1,23 11 0,47 15-4198</inkml:trace>
</inkml:ink>
</file>

<file path=ppt/ink/ink2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2.792"/>
    </inkml:context>
    <inkml:brush xml:id="br0">
      <inkml:brushProperty name="width" value="0.025" units="cm"/>
      <inkml:brushProperty name="height" value="0.025" units="cm"/>
    </inkml:brush>
  </inkml:definitions>
  <inkml:trace contextRef="#ctx0" brushRef="#br0">1 6 10922,'0'0'892,"8"-1"426,-1 0-1070,36-2 1175,-41 3-1338,0 0 0,-1 0 0,1 0 0,0 0-1,-1 0 1,1 1 0,-1-1 0,1 1 0,-1-1-1,1 1 1,-1 0 0,1-1 0,-1 1 0,1 0-1,-1 0 1,0 0 0,0 0 0,1 0 0,-1 0-1,0 1 1,0-1 0,0 0 0,0 1 0,0-1-1,1 2 1,1 9 361,-1-1 0,0 0 0,0 1 0,-2-1 0,1 1 0,-3 22 0,-13 70 1973,4-51-1574,4-26-494,1 0 0,2 0 0,1 1 0,0 40 0,3-66-311,0 0 0,1-1 0,-1 1 0,1 0 0,-1 0 0,1-1 0,-1 1-1,1 0 1,0-1 0,0 1 0,0-1 0,0 1 0,0-1 0,0 1 0,0-1 0,0 0 0,1 1 0,-1-1-1,1 0 1,-1 0 0,1 0 0,-1 0 0,1 0 0,-1 0 0,1-1 0,0 1 0,-1 0 0,1-1 0,0 1 0,0-1-1,0 0 1,-1 0 0,1 0 0,0 0 0,0 0 0,1 0 0,6 0 185,0-1 0,0 0 1,-1-1-1,1 0 0,-1 0 0,13-5 1,5-6-102,0-1 0,-1-1 0,0-1 0,-2-2 0,0 0 0,33-34 0,55-42-58,-110 93-74,-1 1-1,0 0 1,0-1 0,1 1 0,-1 0 0,0 0-1,1-1 1,-1 1 0,0 0 0,1 0-1,-1 0 1,0-1 0,1 1 0,-1 0-1,0 0 1,1 0 0,-1 0 0,1 0 0,-1 0-1,0 0 1,1 0 0,-1-1 0,1 2-1,-1-1 1,0 0 0,1 0 0,-1 0-1,1 0 1,-1 0 0,0 0 0,1 0 0,-1 0-1,1 1 1,-1-1 0,0 0 0,1 0-1,-1 0 1,0 1 0,1-1 0,-1 0-1,1 1 1,0 21-109,-11 27 180,6-39-37,-12 51 108,15-59-125,1-1 0,0 0-1,-1 1 1,1-1-1,0 1 1,-1-1 0,1 0-1,0 1 1,0-1-1,0 1 1,1-1 0,-1 1-1,0-1 1,0 0 0,1 1-1,-1-1 1,1 0-1,-1 1 1,1-1 0,0 0-1,-1 1 1,1-1 0,0 0-1,0 0 1,0 0-1,0 0 1,0 0 0,0 0-1,0 0 1,0 0-1,0 0 1,0-1 0,3 2-1,7 0 40,-1-1-1,1 0 0,-1-1 1,1-1-1,-1 1 0,1-2 0,-1 1 1,0-1-1,1-1 0,-1 0 1,12-6-1,15-7 28,58-37-1,-65 35-71,0 2 0,39-16 0,-68 31-7,0 0-1,0 1 0,-1-1 1,1 1-1,0-1 0,0 1 0,0-1 1,0 1-1,0 0 0,0 0 1,0-1-1,0 1 0,1 0 1,-1 0-1,0 0 0,0 0 1,0 0-1,0 0 0,0 1 1,0-1-1,0 0 0,0 0 0,0 1 1,0-1-1,0 1 0,0-1 1,0 1-1,0-1 0,-1 1 1,1-1-1,0 1 0,0 0 1,0-1-1,-1 1 0,1 0 0,0 0 1,-1 0-1,1 0 0,-1-1 1,1 1-1,0 2 0,0 2-1,-1 0 0,0 0 0,0 0 0,0 0 0,0-1 0,-1 1 0,0 0 0,-1 6 0,-12 25 68,12-31-78,-1 0 1,1-1-1,0 1 0,0 0 0,1 0 0,-1 0 0,1 0 0,1 0 0,-1 1 1,1-1-1,-1 0 0,1 0 0,1 1 0,0 4 0,0-9-149,0 1 0,0-1 0,0 0-1,0-1 1,0 1 0,0 0 0,0 0-1,0 0 1,0-1 0,1 1 0,-1 0-1,0-1 1,1 1 0,-1-1 0,0 0-1,1 1 1,-1-1 0,0 0 0,1 0-1,-1 0 1,1 0 0,-1 0 0,0 0 0,1 0-1,-1 0 1,0-1 0,1 1 0,-1 0-1,2-2 1,3 1-1041,0 0 0,0-1 0,-1 0 0,1 0 0,10-6 0,15-17-7634</inkml:trace>
</inkml:ink>
</file>

<file path=ppt/ink/ink2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3.181"/>
    </inkml:context>
    <inkml:brush xml:id="br0">
      <inkml:brushProperty name="width" value="0.025" units="cm"/>
      <inkml:brushProperty name="height" value="0.025" units="cm"/>
    </inkml:brush>
  </inkml:definitions>
  <inkml:trace contextRef="#ctx0" brushRef="#br0">57 0 15599,'0'0'6918,"-49"41"-5733,44-23 481,3 5-481,2-2-544,12-6-193,16-2-224,6-4-31,9-8-33,3-1 0,0 0-1185,3-10-1217,-5-7-481,-3-1-576,-5-5-1345,-6 6-2467</inkml:trace>
</inkml:ink>
</file>

<file path=ppt/ink/ink2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3.524"/>
    </inkml:context>
    <inkml:brush xml:id="br0">
      <inkml:brushProperty name="width" value="0.025" units="cm"/>
      <inkml:brushProperty name="height" value="0.025" units="cm"/>
    </inkml:brush>
  </inkml:definitions>
  <inkml:trace contextRef="#ctx0" brushRef="#br0">411 1 6022,'0'0'7431,"-68"76"-2819,17-21-480,-5 11-897,-2 7-608,3 4-770,7 2-1120,14-6-609,11-7-96,14-9-576,3-14-2211,3-18-3010</inkml:trace>
</inkml:ink>
</file>

<file path=ppt/ink/ink2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56.100"/>
    </inkml:context>
    <inkml:brush xml:id="br0">
      <inkml:brushProperty name="width" value="0.025" units="cm"/>
      <inkml:brushProperty name="height" value="0.025" units="cm"/>
    </inkml:brush>
  </inkml:definitions>
  <inkml:trace contextRef="#ctx0" brushRef="#br0">410 186 9129,'3'-12'1905,"0"-2"-1346,16-79 1016,-12 27 6787,-21 99-7054,4-14-1207,-118 392 1694,29 9-557,97-408-1191,-5 19 72,-3 4 88,3 0-1,1 0 0,1 0 0,2 1 0,3 60 0,1-91-207,0 0-1,1 0 0,0-1 1,0 1-1,0 0 0,0-1 1,1 1-1,0-1 0,0 0 1,0 0-1,0 0 1,1 0-1,-1-1 0,1 0 1,0 1-1,0-1 0,9 5 1,8 3 37,0 0 0,33 12 1,-45-19-26,32 12-38,289 100 161,-304-110-122,1-1 0,0-1 0,0-2 0,48-1 0,108-20 91,25-1-37,-168 21-40,1 3 0,-1 0 0,0 3 0,0 2-1,39 13 1,-47-14 281,0-2 0,1-1 0,-1-2-1,1-1 1,0-1 0,40-5 0,199-38 911,-121 15-1440,68-2 242,2 10 0,285 11-1,-448 11 0,-1 3-1,0 3 0,-1 2 1,0 3-1,-1 1 0,-1 4 1,0 2-1,87 46 1,-126-59-15,0-1-1,1 0 1,0-2 0,0 0 0,1 0 0,27 2 0,3-3 4,51-2 0,-70-2-14,-26 0 6,-1-1 0,0 1-1,1 0 1,-1-1 0,0 1 0,1-1-1,-1 0 1,0 1 0,0-1 0,0 0-1,0 0 1,0 0 0,0 0 0,0 0-1,0 0 1,0 0 0,0 0 0,0 0-1,0 0 1,-1 0 0,1-1 0,-1 1-1,1 0 1,-1 0 0,1-1 0,-1 1-1,0-1 1,1 1 0,-1 0 0,0-1-1,0 1 1,0-3 0,-1-55-139,0 49 3,-2-17 19,-1 0-1,-2 0 1,-14-45-1,-38-77-252,53 137 367,-53-114-126,35 82 33,3-1 0,1-1 0,-16-65 0,-17-207-178,37 213 735,13 90-423,-9-36 45,11 49-62,-1 1-1,0-1 0,0 0 1,0 0-1,0 1 0,-1-1 1,1 1-1,0-1 0,-1 1 0,1 0 1,-1-1-1,1 1 0,-1 0 1,1 0-1,-1 0 0,0 0 0,0 0 1,0 1-1,1-1 0,-1 0 1,0 1-1,0-1 0,-2 1 1,-83-7 61,1 5 1,-107 10 0,42-1-65,-222-2-416,-225 9 401,-1111 204-419,1597-196 294,-126 41 1,96-8-6843,116-46-515,9-5-6465</inkml:trace>
</inkml:ink>
</file>

<file path=ppt/ink/ink2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1:11.961"/>
    </inkml:context>
    <inkml:brush xml:id="br0">
      <inkml:brushProperty name="width" value="0.025" units="cm"/>
      <inkml:brushProperty name="height" value="0.025" units="cm"/>
    </inkml:brush>
  </inkml:definitions>
  <inkml:trace contextRef="#ctx0" brushRef="#br0">613 0 11499,'0'0'4415,"-7"9"-3385,0-1-976,-1 2 1,1-1-1,1 0 0,0 1 0,0 1 1,1-1-1,0 1 0,1-1 0,0 1 1,1 1-1,-3 16 0,-9 307 971,-17-102-271,-89 328 0,-28 182 1395,112-371-2127,-59 421-140,15-388 362,77-386-168,3-14-66,0 0 0,0 1 1,0-1-1,1 0 0,0 1 0,0-1 0,1 0 0,-1 1 0,1-1 0,0 0 0,1 0 0,-1 0 0,1 0 0,3 7 1,2-1-32,0 0 1,1-1 0,0 1-1,13 11 1,2 3 56,2 5-39,2-1 1,1-2 0,44 34 0,-59-52 4,1 0 0,0-2 0,0 1 0,0-2 0,1 0 0,-1-1 0,2 0 0,-1-1 0,0-1 1,1 0-1,23 1 0,162-1 627,-89-3-439,168 22 0,-235-15-188,421 55 54,-378-56-45,-1-3-1,1-5 1,119-16 0,461-56 651,248-11-577,-791 71-79,927-32 179,-963 45-114,227-13 86,-159 4-105,227 14 1,-289 10-23,-1 4 1,123 40 0,-48-11-6,-89-27 195,103 11-1,-142-27-126,1-2-1,0-2 1,0-2 0,58-9-1,54-12-60,1 6 0,274 7 0,-241 27-25,35 1 50,342-30-18,0 1-14,-8-25 321,-227 7-307,-261 27-77,-1 3 1,1 3 0,125 23-1,-103-15-2541,-32-9-3009,-20-3-2521</inkml:trace>
</inkml:ink>
</file>

<file path=ppt/ink/ink2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1:24.322"/>
    </inkml:context>
    <inkml:brush xml:id="br0">
      <inkml:brushProperty name="width" value="0.025" units="cm"/>
      <inkml:brushProperty name="height" value="0.025" units="cm"/>
    </inkml:brush>
  </inkml:definitions>
  <inkml:trace contextRef="#ctx0" brushRef="#br0">3723 264 8872,'0'0'4848,"-11"-2"-3578,-23-6-762,0-1-1,-46-20 1,35 12 500,-60-15 1,-135-33 89,157 39-741,-1 4-1,-142-18 0,84 30 422,0 6 0,0 7 0,-259 38 0,205-16-738,-333-3 0,95 8-56,187-8 6,154-19 137,58-3 73,1 1-1,-64 12 1,86-11-167,1 2 0,-1-1 0,0 2 0,1-1 0,0 2-1,0-1 1,1 2 0,-1-1 0,1 1 0,1 1 0,-18 17 0,16-12-18,0 1 1,0 0 0,1 1-1,1 1 1,0-1 0,2 1-1,-1 1 1,2-1 0,0 1-1,1 0 1,-3 25 0,0 18-8,2 1 1,3 63-1,3-57 11,-10 70 0,6-111-18,1-12-7,0 1-1,2 0 0,0 0 0,2 26 1,-1-39 2,1 0 1,-1 0-1,1 0 1,0 0-1,0 0 1,0-1-1,0 1 1,0 0-1,0-1 1,1 1-1,-1-1 1,0 1-1,1-1 1,-1 0-1,1 1 1,0-1-1,-1 0 1,1 0-1,0 0 1,0 0-1,0 0 1,-1-1-1,1 1 1,0 0 0,0-1-1,0 0 1,4 1-1,63 2-99,-53-3 95,32-3-22,91-16-1,-91 11-40,94-5 0,-100 15 17,-1 3 0,0 1 0,-1 3 0,59 18-1,-54-13 58,1-2 1,95 11-1,-41-22 56,0-4 1,131-21-1,114-5 115,-53 34-125,-123 1-1,281-26-1,-308 3-38,-13 3 15,-1-6 0,126-36-1,-225 46-6,-1-2 0,0-1-1,-1 0 1,0-2-1,-1-2 1,-1 0 0,-1-1-1,0-2 1,-2 0-1,0-2 1,-1 0 0,-1-1-1,-1-1 1,17-31-1,-18 27-1,-2 0 0,-2-1-1,0-1 1,-2 0 0,-1-1-1,-2 0 1,-1 0-1,-1-1 1,-2-1 0,-1 1-1,-1 0 1,-2-1 0,-4-36-1,3 63 32,-2 0 0,1 0 0,-1 0 0,0 0 0,0 1 0,0-1-1,-1 1 1,0-1 0,0 1 0,0 0 0,0 0 0,-1 1 0,0-1 0,0 1 0,-1-1 0,1 1 0,-1 1-1,0-1 1,0 1 0,0-1 0,0 1 0,0 1 0,-1-1 0,1 1 0,-1 0 0,0 0 0,-11-1-1,-14-3 84,0 1 0,-1 2-1,0 1 1,-33 3 0,33-1-264,-20 0-2259,-3-2-3359,-1-1-2628</inkml:trace>
</inkml:ink>
</file>

<file path=ppt/ink/ink2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1:27.972"/>
    </inkml:context>
    <inkml:brush xml:id="br0">
      <inkml:brushProperty name="width" value="0.025" units="cm"/>
      <inkml:brushProperty name="height" value="0.025" units="cm"/>
    </inkml:brush>
  </inkml:definitions>
  <inkml:trace contextRef="#ctx0" brushRef="#br0">10637 545 4901,'-9'5'3155,"-5"4"-2523,1 0-113,0 0-1,0-1 1,-27 10-1,14-23-1392,5 0 809,6 6 252,0 0 1,0 1 0,-19 6 0,19-5 1227,0 0 0,0 0 0,-22 0 0,26-4-1185,0-1 0,0-1 0,0 0 0,0 0 0,1-1 0,-1 0 0,1-1 0,0 0 0,1-1 0,-1 0 0,1 0 0,-12-11 0,9 7-90,-2 0 0,1 2-1,-1-1 1,0 2-1,-28-11 1,14 11-50,0 2 1,0 0 0,-1 2 0,1 1-1,-32 3 1,-148 18 62,52-3-98,102-12-70,-85 4 4,-149 29 0,144-8 6,-674 108 175,-451-82 1154,701-106-808,-69-1 148,15 69-509,-77-6-139,-103 6-5,757-14-11,-474 24 49,0-45 3,-288-6-110,337 20 25,216-10 136,-83-3 269,310 17-346,-1 1 0,1 2-1,0 0 1,0 2 0,-49 15-1,62-15-19,1 1 0,-1 0 0,1 1 0,0 0-1,1 1 1,0 1 0,0 0 0,0 1 0,2 0 0,-1 0-1,1 1 1,-12 18 0,3 2-14,1 0 0,2 0-1,1 2 1,1 0 0,2 0 0,1 2 0,2-1 0,2 1-1,1 0 1,1 1 0,2-1 0,2 1 0,1-1-1,5 38 1,-4-61-2,1 0-1,0 0 0,0 0 1,1 0-1,1-1 0,0 0 1,1 1-1,0-1 1,0-1-1,1 1 0,10 13 1,-9-16-19,0-1 0,1 1 1,0-1-1,1 0 0,-1-1 1,1 0-1,0 0 1,1-1-1,-1 0 0,1-1 1,0 0-1,0 0 0,12 1 1,7 2 0,0-2 1,1-2 0,-1 0-1,1-2 1,-1-1 0,60-8-1,175-51 65,-8 1-64,150 17 31,-37 4 14,6-3-26,403 8 0,-488 53 18,-29-1 6,376-26 4,-174-3-8,219 25-6,89-18 15,-202 2-203,-383 19 175,191 45 0,133 16 54,-236-63-41,287 35-18,-459-35 21,1-4 0,0-6 1,1-3-1,0-5 0,-1-5 0,143-26 0,502-75-9,-660 101-21,-1-3 0,117-28-1,-177 30 25,-16 5 6,0-1-1,-1 0 1,0 0 0,20-10 0,-26 10-3,0 0 1,0 0 0,-1 0 0,1 0 0,-1 0-1,0-1 1,0 1 0,0-1 0,0 0-1,-1 0 1,0 0 0,1 0 0,-2-1-1,1 1 1,1-5 0,11-42 36,-3 0-1,-2-1 1,-2 0 0,-3 0 0,-2 0-1,-6-75 1,-2 75 98,-4 0 1,-1 1-1,-3 0 0,-1 0 1,-24-48-1,-12-41-98,12 3-38,20 65 615,-35-88-1,52 156-514,1 1 0,0-1-1,-1 0 1,0 0 0,0 0-1,0 1 1,0-1 0,-1 1 0,1 0-1,-1 0 1,0 0 0,0 0-1,0 0 1,0 0 0,0 1-1,-1 0 1,-5-3 0,8 4-500,5 2-1031,1 0 324,-1 0-1,1-1 0,0 1 0,0-1 1,0 0-1,8-2 0,16-8-7316</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6.407"/>
    </inkml:context>
    <inkml:brush xml:id="br0">
      <inkml:brushProperty name="width" value="0.025" units="cm"/>
      <inkml:brushProperty name="height" value="0.025" units="cm"/>
    </inkml:brush>
  </inkml:definitions>
  <inkml:trace contextRef="#ctx0" brushRef="#br0">59 233 15535,'0'0'10687,"-6"4"-10794,2-2 146,1 0 0,-1 0 0,1 1-1,0-1 1,-1 1 0,1 0 0,0 0-1,1 0 1,-1 0 0,1 0 0,-1 1 0,1-1-1,0 1 1,0-1 0,0 1 0,1 0-1,0 0 1,-1 0 0,1 0 0,0 0-1,1 0 1,-1 6 0,1-10-28,0 1 0,0 0 0,1-1 0,-1 1 0,0-1 0,1 1 0,-1-1 0,0 1 0,1-1 0,-1 1 1,1-1-1,-1 0 0,1 1 0,-1-1 0,1 0 0,-1 1 0,1-1 0,-1 0 0,1 1 0,-1-1 0,1 0 0,0 0 0,-1 0 0,1 0 0,-1 0 0,1 0 0,0 1 1,-1-1-1,1 0 0,-1-1 0,1 1 0,0 0 0,-1 0 0,1 0 0,-1 0 0,1 0 0,0-1 0,-1 1 0,1 0 0,-1 0 0,1-1 0,-1 1 0,1-1 0,29-13 656,-13-2-436,0 0-1,-1 0 1,-1-2 0,-1 0-1,20-32 1,-15 17 258,-1 0 0,22-60 0,-36 77 402,-17 35-829,-18 40-70,21-38 107,0 0 0,2 0 1,0 1-1,1 0 1,1 0-1,2 1 1,-4 33-1,8-55-98,0 0-1,0 0 1,0 0-1,0 0 1,1 0-1,-1 0 1,0 0 0,0 0-1,1 0 1,-1 0-1,0 0 1,1-1-1,-1 1 1,1 0 0,-1 0-1,1 0 1,0-1-1,-1 1 1,1 0-1,0-1 1,-1 1 0,1 0-1,0-1 1,0 1-1,0-1 1,0 1-1,0-1 1,2 1-1,0 0 1,0 0-1,0-1 1,0 1-1,0-1 0,0 0 1,0 0-1,0 0 1,3-1-1,1 0-1,0 0 1,0 0-1,0-1 1,0 0-1,0-1 1,-1 0-1,10-5 1,-5-1 0,0-1 0,0-1 0,-1 1 0,-1-2 0,0 0 0,0 0 0,11-23 0,-11 20 0,-15 46 0,-7 0 0,-12 28 0,23-55 0,1 1 0,0-1 0,0 0 0,1 0 0,-1 0 0,1 1 0,0-1 0,0 0 0,0 1 0,0-1 0,2 6 0,-1-8-264,1-1 0,-1 0 0,0 0 0,1 0 0,-1 0 0,1 0 0,-1 0 0,1 0-1,-1 0 1,1 0 0,0-1 0,-1 1 0,1-1 0,0 1 0,0-1 0,-1 0 0,1 0 0,0 0 0,0 0 0,2 0 0,-1 0-485,0 1 1,0-1 0,0-1-1,0 1 1,1 0 0,-1-1-1,0 1 1,0-1-1,0 0 1,0 0 0,4-2-1,3-10-6730</inkml:trace>
</inkml:ink>
</file>

<file path=ppt/ink/ink2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1:52.852"/>
    </inkml:context>
    <inkml:brush xml:id="br0">
      <inkml:brushProperty name="width" value="0.025" units="cm"/>
      <inkml:brushProperty name="height" value="0.025" units="cm"/>
    </inkml:brush>
  </inkml:definitions>
  <inkml:trace contextRef="#ctx0" brushRef="#br0">1099 33 8040,'0'0'3945,"-9"-3"-3283,-27-9 373,36 12-996,0 0 1,-1 0-1,1 0 0,-1 0 0,1 0 0,-1 0 0,1 0 0,-1 1 0,1-1 1,0 0-1,-1 0 0,1 0 0,-1 0 0,1 1 0,-1-1 0,1 0 1,0 0-1,-1 1 0,1-1 0,0 0 0,-1 1 0,1-1 0,0 0 1,-1 1-1,1-1 0,0 0 0,0 1 0,0-1 0,-1 1 0,1-1 0,0 0 1,0 1-1,0-1 0,0 1 0,0-1 0,0 1 0,0-1 0,0 1 1,0-1-1,0 0 0,0 1 0,0 0 0,0 25 242,0-21-3,0 45 1278,-3 0 0,-3 0-1,-1 0 1,-25 86-1,10-54-1151,3 0 0,4 2-1,4 0 1,-2 120-1,14-202-386,-1 0-1,0-1 1,1 1-1,0 0 1,-1-1-1,1 1 1,0-1-1,0 1 1,0-1-1,0 0 0,0 1 1,0-1-1,1 0 1,-1 1-1,0-1 1,1 0-1,-1 0 1,1 0-1,-1 0 1,1-1-1,-1 1 1,1 0-1,-1-1 1,1 1-1,0-1 1,-1 1-1,1-1 0,3 0 1,59 8 590,-49-7-549,126 12 153,257-11-1,-396-2-211,-1 1-1,1-1 0,-1 1 0,1-1 0,-1 1 0,1-1 0,-1 1 1,0 0-1,1 0 0,-1 0 0,0 0 0,0 0 0,1 0 0,-1 0 1,0 0-1,0 0 0,0 0 0,0 1 0,-1-1 0,1 0 0,0 1 0,0-1 1,-1 1-1,1-1 0,-1 1 0,1-1 0,-1 1 0,0-1 0,0 1 1,0-1-1,0 1 0,0-1 0,0 3 0,2 70 141,-3-55-102,-1 29 155,-1-1 0,-3 0 0,-2-1 0,-17 56 0,-70 178 526,50-159-576,42-113-130,0 0-1,0 0 1,1 0 0,0 1 0,0-1-1,1 1 1,0-1 0,0 1 0,2 14-1,1-21 3,0-1-1,1 1 0,-1-1 1,0 0-1,1 0 0,-1 0 1,1 0-1,-1-1 0,1 1 1,0-1-1,-1 1 0,1-1 1,0 0-1,-1 0 0,6-1 1,0 2 55,0 1-69,-1 0-1,0 0 1,0 1-1,0 0 0,0 0 1,0 1-1,-1 0 1,1 0-1,-1 1 0,0-1 1,0 1-1,-1 1 1,10 10-1,-8-8 4,0 0 0,1-1 0,0 0 0,0-1 0,1 0 0,0 0 0,13 6 0,5-3 24,1 0 0,1-2 0,-1-2-1,53 5 1,122-7 90,-125-4 97,372-8-70,-369 3-98,119-25-1,4-1-51,1 19-103,358 23-1,-7 6 143,-377-9-24,-26-2-14,168 27 1,-119 1 20,227 8 0,-293-33 16,99-1 69,-233-7-88,-1-1 0,0 1-1,1-1 1,-1 0 0,0 1 0,0-1-1,1 0 1,-1 0 0,0 0 0,0 0 0,0 0-1,0 0 1,0 0 0,0 0 0,-1 0-1,1 0 1,0-1 0,0 1 0,-1 0 0,1 0-1,-1-1 1,1 1 0,-1-1 0,0 1-1,1 0 1,-1-1 0,0 1 0,0-1 0,0 1-1,0-2 1,0-55 498,0 44-260,0 9-233,-1-13 115,1 1-1,1-1 1,0 0 0,1 1-1,1 0 1,1-1-1,10-27 1,24-46-131,125-336 51,-144 363-45,-2 0 0,-4-1 0,-2-1 1,4-126-1,-15 166-7,0-36-4,-10-86 1,8 131 0,-1 1 0,-1-1 0,0 1-1,-1 0 1,-1 0 0,0 0 0,-2 1 0,1 0 0,-2 1 0,-11-17 0,14 25 7,0 0-1,0 1 0,0 0 1,-1 0-1,1 0 1,-1 1-1,0 0 0,0 1 1,-1-1-1,1 1 1,-1 1-1,0-1 0,0 1 1,-14-1-1,-13-1-35,0 2 0,-42 2-1,14 1 82,-86-13-65,-277-57 0,134 15-9,106 25-116,-995-139-283,-9 82 404,69 105 40,11 110-431,1084-124 159,-146 21-5157,93-22-1388</inkml:trace>
</inkml:ink>
</file>

<file path=ppt/ink/ink2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3:08.250"/>
    </inkml:context>
    <inkml:brush xml:id="br0">
      <inkml:brushProperty name="width" value="0.025" units="cm"/>
      <inkml:brushProperty name="height" value="0.025" units="cm"/>
    </inkml:brush>
  </inkml:definitions>
  <inkml:trace contextRef="#ctx0" brushRef="#br0">0 55 9353,'9'-2'8130,"5"-3"-6281,12-4-1504,18 3 488,75-2-1,-6 2-644,-51-12-551,-62 43-6206,0-23 3443</inkml:trace>
</inkml:ink>
</file>

<file path=ppt/ink/ink2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2:23.075"/>
    </inkml:context>
    <inkml:brush xml:id="br0">
      <inkml:brushProperty name="width" value="0.025" units="cm"/>
      <inkml:brushProperty name="height" value="0.025" units="cm"/>
    </inkml:brush>
  </inkml:definitions>
  <inkml:trace contextRef="#ctx0" brushRef="#br0">53 0 4548,'0'0'192,"-53"27"-4548</inkml:trace>
</inkml:ink>
</file>

<file path=ppt/ink/ink2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2:24.026"/>
    </inkml:context>
    <inkml:brush xml:id="br0">
      <inkml:brushProperty name="width" value="0.025" units="cm"/>
      <inkml:brushProperty name="height" value="0.025" units="cm"/>
    </inkml:brush>
  </inkml:definitions>
  <inkml:trace contextRef="#ctx0" brushRef="#br0">69 357 5733,'0'0'1901,"-8"5"-1730,-35 16 154,116-62 13330,-18 5-9726,1-1-3399,115-70-1214,-24 36 1731,-219 103-250,-115 69 0,124-64-240,2-1 37,18-10-13,-51 23 0,252-138-386,-33 15-155,-28 22-1,151-74 82,-361 174 344,3 6-1,2 4 1,-151 110-1,243-155-473,30-19-9,31-22 24,376-242 17,-310 202-25,-216 114 2,57-22 0,-40 20 0,-154 102 0,216-125-2797,9-2-5702,31-39-5893</inkml:trace>
</inkml:ink>
</file>

<file path=ppt/ink/ink2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2:28.496"/>
    </inkml:context>
    <inkml:brush xml:id="br0">
      <inkml:brushProperty name="width" value="0.025" units="cm"/>
      <inkml:brushProperty name="height" value="0.025" units="cm"/>
    </inkml:brush>
  </inkml:definitions>
  <inkml:trace contextRef="#ctx0" brushRef="#br0">34 57 9129,'0'0'17024,"-3"-3"-15684,2 1-963,1 1-246,-1 0-1,1 0 1,-1 0-1,1 0 1,-1 0-1,0 0 1,1 0-1,-1 1 1,0-1-1,0 0 1,1 0-1,-1 1 1,0-1-1,0 0 0,0 1 1,0-1-1,0 1 1,0-1-1,0 1 1,-1-1-1,2 0-69,1 0 0,-1 0 0,1 0 0,-1-1 0,1 1 0,-1 0 0,0 0 0,1 0 0,-1 0 0,0-1 0,0 1 0,0 0 0,0 0 0,0 0 0,0-1 0,-1 1 0,1 0 0,-1-1 0,-3-6 630,-3 24-384,6-15-307,0 1 0,1 0 0,-1-1 0,1 1 0,0 0 0,-1 0 0,1 0 0,0-1 0,0 1 0,0 0 0,0 0 0,1-1 0,-1 1 0,0 0 0,1 0 0,0 1 0,-1-2 0,1-1 0,-1 1 0,1-1 0,-1 0 0,1 1 0,-1-1 0,1 0 0,-1 1 0,1-1 0,-1 0 0,1 0 0,-1 1 0,1-1 0,-1 0 0,1 0 0,-1 0 0,1 0 0,-1 0 0,1 0 0,0 0 0,-1 0 0,1 0 0,-1 0 0,1 0 0,-1 0 0,1 0 0,-1 0 0,1-1 0,0 1 0,-1 0 0,1-1 0,1 0 0,0 0 0,0 0 0,0 0 0,0-1 0,0 1 0,0-1 0,-1 1 0,1-1 0,-1 0 0,1 0 0,-1 0 0,0 0 0,1 0 0,-1 0 0,0 0 0,0 0 0,0 0 0,-1 0 0,1-1 0,-1 1 0,1 0 0,-1-4 0,0 5 0,0 1 0,0 0 0,0-1 0,0 1 0,0 0 0,0 0 0,0-1 0,0 1 0,0 0 0,0 0 0,-1-1 0,1 1 0,0 0 0,0 0 0,0 0 0,-1-1 0,1 1 0,0 0 0,0 0 0,0 0 0,-1 0 0,1-1 0,0 1 0,0 0 0,-1 0 0,1 0 0,0 0 0,0 0 0,-1 0 0,1 0 0,0 0 0,-1 0 0,1 0 0,0 0 0,0 0 0,-1 0 0,1 0 0,0 0 0,-1 0 0,1 0 0,0 0 0,0 0 0,-1 0 0,1 0 0,0 0 0,0 1 0,-1-1 0,1 0 0,0 0 0,0 0 0,0 0 0,-1 1 0,1-1 0,0 0 0,0 0 0,-1 1 0,-13 11 0,12-7 0,0-1 0,1 0 0,-1 0 0,1 1 0,0-1 0,0 1 0,1-1 0,-1 8 0,1-11 0,1-1 0,-1 1 0,0-1 0,1 1 0,-1-1 0,1 1 0,-1-1 0,1 0 0,-1 1 0,1-1 0,-1 0 0,1 1 0,0-1 0,-1 0 0,1 0 0,-1 1 0,1-1 0,0 0 0,-1 0 0,1 0 0,-1 0 0,1 0 0,0 0 0,-1 0 0,1 0 0,0 0 0,-1 0 0,1 0 0,0 0 0,-1-1 0,1 1 0,-1 0 0,1 0 0,-1-1 0,2 0 0,3-2 0,0 0 0,-1-1 0,1 1 0,-1-1 0,0 0 0,0 0 0,-1-1 0,1 1 0,-1-1 0,0 0 0,0 1 0,0-2 0,2-5 0,-5 11 0,0 0 0,0 0 0,0-1 0,0 1 0,0 0 0,-1 0 0,1 0 0,0-1 0,0 1 0,0 0 0,0 0 0,0 0 0,0-1 0,0 1 0,-1 0 0,1 0 0,0 0 0,0-1 0,0 1 0,-1 0 0,1 0 0,0 0 0,0 0 0,0 0 0,-1 0 0,1 0 0,0 0 0,0-1 0,0 1 0,-1 0 0,1 0 0,0 0 0,0 0 0,-1 0 0,1 0 0,0 0 0,0 0 0,-1 0 0,1 0 0,0 1 0,0-1 0,0 0 0,-1 0 0,1 0 0,0 0 0,0 0 0,0 0 0,-1 0 0,1 0 0,0 1 0,0-1 0,0 0 0,-1 0 0,1 0 0,0 0 0,0 1 0,0-1 0,0 0 0,0 0 0,0 0 0,0 1 0,-1-1 0,1 0 0,-13 10 0,8-4 0,1 0 0,-1 1 0,1 0 0,-6 12 0,42-7-486,-24-6-2153,-4 2-3744</inkml:trace>
</inkml:ink>
</file>

<file path=ppt/ink/ink2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2:30.894"/>
    </inkml:context>
    <inkml:brush xml:id="br0">
      <inkml:brushProperty name="width" value="0.025" units="cm"/>
      <inkml:brushProperty name="height" value="0.025" units="cm"/>
    </inkml:brush>
  </inkml:definitions>
  <inkml:trace contextRef="#ctx0" brushRef="#br0">0 264 15150,'0'0'12076,"2"-6"-11356,9-14 587,21 10 1844,39-5-2964,-49 9-157,1 0-1,1 2 0,-1 1 0,1 1 1,36 1-1,-58 1-29,-1 0 0,0 0 0,0 0 0,0 0 0,0 0 0,0 0 0,0 1 0,1-1 0,-1 0 0,0 1 0,0-1 0,0 1 0,0-1 0,0 1 0,0-1 0,0 1 0,-1 0 0,1 0 0,0-1 0,0 1 0,0 0 0,-1 0 0,1 0 0,0 0 0,-1 0 0,1 0 0,-1 0 0,1 0 0,-1 0 0,1 0 0,-1 0 0,0 0 0,0 0 0,1 0 0,-1 0 0,0 1 0,0 0 0,3-41 63,15-74 1,-7 48-810</inkml:trace>
</inkml:ink>
</file>

<file path=ppt/ink/ink2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2:31.674"/>
    </inkml:context>
    <inkml:brush xml:id="br0">
      <inkml:brushProperty name="width" value="0.025" units="cm"/>
      <inkml:brushProperty name="height" value="0.025" units="cm"/>
    </inkml:brush>
  </inkml:definitions>
  <inkml:trace contextRef="#ctx0" brushRef="#br0">63 24 5605,'0'-1'535,"0"0"-1,0 0 1,-1 0-1,1 0 0,0 0 1,-1-1-1,1 1 1,-1 0-1,1 0 0,-1 0 1,1 0-1,-1 0 1,0 0-1,1 0 0,-1 1 1,0-1-1,0 0 0,0 0 1,0 0-1,0 1 1,0-1-1,0 1 0,0-1 1,0 1-1,-2-2 1,-7 8 3008,3 12-3332,-15 148 904,17 0-5310,6-157 3472,-1-1 1,2 1-1,-1-1 1,1 1-1,4 10 1,2 7-3922,-3-5-433</inkml:trace>
</inkml:ink>
</file>

<file path=ppt/ink/ink2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2:32.015"/>
    </inkml:context>
    <inkml:brush xml:id="br0">
      <inkml:brushProperty name="width" value="0.025" units="cm"/>
      <inkml:brushProperty name="height" value="0.025" units="cm"/>
    </inkml:brush>
  </inkml:definitions>
  <inkml:trace contextRef="#ctx0" brushRef="#br0">45 1 6182,'-4'10'3561,"1"1"-3167,-26 98 6166,26-98-6153,1 1 0,1-1 0,0 1 0,0-1 0,1 1 0,0 0 0,1-1 0,4 18 1,-4-27-523,0 1 0,1 0 0,-1-1 0,1 1 0,-1-1 1,1 0-1,0 1 0,0-1 0,0 0 0,0 0 0,0 0 0,3 2 1,-3-3 56,-1 0 0,1 0 0,0 0 0,-1 1 1,1-1-1,-1 1 0,0-1 0,1 1 0,-1 0 1,0-1-1,0 1 0,0 0 0,0 0 1,0 0-1,-1-1 0,1 1 0,0 0 0,-1 0 1,0 0-1,1 4 0,-1-1-264,0 10 682,6-10-5619,-3-5 513</inkml:trace>
</inkml:ink>
</file>

<file path=ppt/ink/ink2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2:32.530"/>
    </inkml:context>
    <inkml:brush xml:id="br0">
      <inkml:brushProperty name="width" value="0.025" units="cm"/>
      <inkml:brushProperty name="height" value="0.025" units="cm"/>
    </inkml:brush>
  </inkml:definitions>
  <inkml:trace contextRef="#ctx0" brushRef="#br0">120 1 8136,'0'0'15225,"-6"9"-14093,4-5-1061,-2 3-33,0-1 0,1 1-1,0 0 1,0 0-1,0 0 1,1 1 0,0-1-1,1 1 1,-1-1 0,1 9-1,-4 294 1466,3-205-2953,0 0-3557,-5-27-756,-19 35 6778,0 5 3529,19-38-4404,7-79-177,1 1 0,-1-1 0,0 1 0,0-1 0,1 0 0,-1 1 0,1-1 0,-1 0 0,1 1 0,0-1 0,-1 0 0,1 0 0,0 1 0,0-1 0,0 0 0,0 0 0,0 0 0,0 0 0,2 1 0,-2-1 11,0 0-1,1 0 1,-1 0-1,0 0 1,0 0-1,0 0 1,0 1-1,0-1 1,0 0-1,-1 1 1,1-1-1,0 0 0,-1 1 1,1-1-1,-1 1 1,1-1-1,-1 1 1,0 2-1,0 9 89,-1 0-1,-1 0 1,-1 0-1,1 0 1,-2 0 0,0 0-1,0-1 1,-7 13-1,4-9 624,7-16 9,4-34-993,-2 14-3267</inkml:trace>
</inkml:ink>
</file>

<file path=ppt/ink/ink2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3:04.174"/>
    </inkml:context>
    <inkml:brush xml:id="br0">
      <inkml:brushProperty name="width" value="0.025" units="cm"/>
      <inkml:brushProperty name="height" value="0.025" units="cm"/>
    </inkml:brush>
  </inkml:definitions>
  <inkml:trace contextRef="#ctx0" brushRef="#br0">0 67 1602,'0'0'2626,"34"-50"-1793,-31 44-417,-1 1-224,-2 2-128,0 1-128</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6.737"/>
    </inkml:context>
    <inkml:brush xml:id="br0">
      <inkml:brushProperty name="width" value="0.025" units="cm"/>
      <inkml:brushProperty name="height" value="0.025" units="cm"/>
    </inkml:brush>
  </inkml:definitions>
  <inkml:trace contextRef="#ctx0" brushRef="#br0">7 76 1698,'0'0'19538,"-3"-50"-15662,0 42-1090,2 1-960,1 1-673,0 3-736,0 1-385,0 11-13229,0 1-2530</inkml:trace>
</inkml:ink>
</file>

<file path=ppt/ink/ink2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3:05.112"/>
    </inkml:context>
    <inkml:brush xml:id="br0">
      <inkml:brushProperty name="width" value="0.025" units="cm"/>
      <inkml:brushProperty name="height" value="0.025" units="cm"/>
    </inkml:brush>
  </inkml:definitions>
  <inkml:trace contextRef="#ctx0" brushRef="#br0">0 96 5733,'24'-22'-181,"-19"18"4959,-6-17 2385,-2 13-5446,-2 18 64,5-7-1619,-1 1 0,1-1 0,-1 1 0,1-1 0,1 1 0,-1-1 0,0 1 0,1 0 0,1 4 0,-2-7-141,0-1-1,0 0 1,0 0 0,0 1-1,0-1 1,0 0-1,0 0 1,1 1-1,-1-1 1,0 0 0,0 0-1,0 1 1,0-1-1,1 0 1,-1 0 0,0 0-1,0 1 1,0-1-1,1 0 1,-1 0 0,0 0-1,0 0 1,1 0-1,-1 0 1,0 1-1,0-1 1,1 0 0,-1 0-1,0 0 1,0 0-1,1 0 1,-1 0 0,0 0-1,1 0 1,-1 0-1,0 0 1,0 0 0,1 0-1,13-19 952,-12 14-776,0 1 0,0 0 0,0-1 0,-1 0 0,0 1 0,0-1 0,0 0 0,0 1 0,-1-1 0,1 0 0,-1 0 0,-1 0 0,0-6 0,1 11-191,0-1 1,0 1 0,0 0 0,-1-1 0,1 1 0,0 0-1,0 0 1,-1-1 0,1 1 0,0 0 0,-1 0 0,1-1-1,0 1 1,-1 0 0,1 0 0,0 0 0,-1-1-1,1 1 1,0 0 0,-1 0 0,1 0 0,0 0 0,-1 0-1,1 0 1,-1 0 0,1 0 0,0 0 0,-1 0 0,1 0-1,-1 0 1,1 0 0,0 0 0,-1 0 0,1 0-1,0 0 1,-1 1 0,1-1 0,0 0 0,-1 0 0,1 0-1,0 1 1,-1-1 0,1 0 0,0 0 0,0 1-1,-1-1 1,1 0 0,0 1 0,0-1 0,-1 0 0,1 1-1,0-1 1,0 0 0,0 1 0,0 0 0,-12 18-210,7-5 200,2 0-1,0 0 1,0 0-1,1 0 1,1 0-1,1 23 0,20-97 1329,-16 21-974,-7 35-346,-5 24-80,-1 9 389,7-22 372,6-21-226,22-48-58,-26 61-305,-3 14-54,-21 63 133,22-66 229,17-50-96,-8 18-169,-8 24-58,-16 38-4,6-13-1,22-64 675,-10 33-756,0 1 0,0 0 1,1 0-1,-1-1 0,1 1 0,-1 0 0,1 0 0,0 0 0,0 1 0,1-1 0,-1 0 0,1 1 0,-1-1 0,1 1 0,0 0 1,4-3-1,-6 41-476,-18 22 1222,5-20-3384,7-16-6665,7-36 3628</inkml:trace>
</inkml:ink>
</file>

<file path=ppt/ink/ink2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2:37.560"/>
    </inkml:context>
    <inkml:brush xml:id="br0">
      <inkml:brushProperty name="width" value="0.025" units="cm"/>
      <inkml:brushProperty name="height" value="0.025" units="cm"/>
    </inkml:brush>
  </inkml:definitions>
  <inkml:trace contextRef="#ctx0" brushRef="#br0">140 42 6374,'0'0'22603,"-4"6"-22347,-131 167 48,202-269-12114,-4-8 11584,-54 90 998,-9 14-670,0 0 0,0-1 0,0 1 1,0 0-1,0-1 0,0 1 0,0 0 0,0 0 0,0-1 0,1 1 0,-1 0 0,0 0 0,0-1 0,0 1 0,0 0 0,1 0 0,-1-1 0,0 1 1,0 0-1,1 0 0,-1 0 0,0-1 0,0 1 0,1 0 0,-1 0 0,0 0 0,0 0 0,1 0 0,-1 0 0,0 0 0,1 0 0,-1 0 1,0 0-1,0-1 0,1 1 0,-1 1 0,0-1 0,1 0 0,-1 0 0,0 0 0,1 0 0,3 16 1668,-3 34-1135,-1-42-131,-1 27-270,0-24-326,1 0 0,-1 0 0,2 0-1,0-1 1,0 1 0,1 0 0,0 0-1,1-1 1,6 18 0,-7-23-1902,-13-3-11953</inkml:trace>
</inkml:ink>
</file>

<file path=ppt/ink/ink2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2:37.886"/>
    </inkml:context>
    <inkml:brush xml:id="br0">
      <inkml:brushProperty name="width" value="0.025" units="cm"/>
      <inkml:brushProperty name="height" value="0.025" units="cm"/>
    </inkml:brush>
  </inkml:definitions>
  <inkml:trace contextRef="#ctx0" brushRef="#br0">0 42 1505,'0'0'23511,"67"13"-22294,-38-17-737,1 0-416,-5 1-32,0-3-1025,-3 4-1281,-1-2-865,-3-4 64,-3-2-1153,0-3-1441</inkml:trace>
</inkml:ink>
</file>

<file path=ppt/ink/ink2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2:38.261"/>
    </inkml:context>
    <inkml:brush xml:id="br0">
      <inkml:brushProperty name="width" value="0.025" units="cm"/>
      <inkml:brushProperty name="height" value="0.025" units="cm"/>
    </inkml:brush>
  </inkml:definitions>
  <inkml:trace contextRef="#ctx0" brushRef="#br0">122 10 2370,'0'0'20804,"-4"10"-20254,-22 42-694,-1-1 0,-37 50-1,63-106-5401,1-11 37</inkml:trace>
  <inkml:trace contextRef="#ctx0" brushRef="#br0" timeOffset="1">9 0 13004,'0'0'9802,"15"62"-9034,-5-42-95,1-1-97,7-2-223,2 0-225,5-3-64,2-7-1666,-2-5-3266,1-2-9290</inkml:trace>
</inkml:ink>
</file>

<file path=ppt/ink/ink2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3:12.397"/>
    </inkml:context>
    <inkml:brush xml:id="br0">
      <inkml:brushProperty name="width" value="0.025" units="cm"/>
      <inkml:brushProperty name="height" value="0.025" units="cm"/>
    </inkml:brush>
  </inkml:definitions>
  <inkml:trace contextRef="#ctx0" brushRef="#br0">18 2 8808,'0'0'14104,"14"10"-11440,-13 6-2536,0-30 1154,-1 14-1218,0 24 523,-1-43-424,-2 39 46,-1 11 22,-7 22 137,12-61-174,-1 0-1,1-1 0,-1 1 1,-1-1-1,-1-9 0,1 8-193,0 0 0,0-1-1,1 1 1,2-12 0,-5 145 149,2-113-265,-2 16 541,1-25-11,2-17-32,-1-9-276,0 18-206,0 1 0,0-1 0,1 0 0,0 0 0,0 1 0,1-1 0,0 0 0,0 0 0,1 1 0,0-1 0,5-11 0,-5 27-9328,-2 12-1046</inkml:trace>
</inkml:ink>
</file>

<file path=ppt/ink/ink2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3:19.921"/>
    </inkml:context>
    <inkml:brush xml:id="br0">
      <inkml:brushProperty name="width" value="0.025" units="cm"/>
      <inkml:brushProperty name="height" value="0.025" units="cm"/>
    </inkml:brush>
  </inkml:definitions>
  <inkml:trace contextRef="#ctx0" brushRef="#br0">204 334 12748,'0'0'7121,"-3"16"-5610,-102 546 670,39-230-662,64-322-1442,-4 23 499,0 1-1,0 51 1,6-83-571,0 0 0,0 0 0,1 0 0,-1 0 0,1 0 0,-1 0-1,1 0 1,0-1 0,-1 1 0,1 0 0,0 0 0,0-1 0,0 1 0,1 0 0,-1-1 0,0 0 0,1 1 0,-1-1-1,1 0 1,-1 1 0,1-1 0,-1 0 0,1 0 0,0 0 0,0 0 0,-1-1 0,1 1 0,0 0 0,0-1 0,0 1-1,0-1 1,0 0 0,0 0 0,0 0 0,2 0 0,11 1-22,0-1 1,0-1-1,25-4 1,-28 4 55,134-23-6,-70 10-4,112-7-1,195 31-631,-341-8 390,-26-1 184,0 0-93,0 0 1,0-1-1,-1-1 0,18-3 1,-29 3 169,0 0 0,1 0 0,-1-1 0,0 1 0,0-1 1,0 0-1,0 0 0,0 0 0,0-1 0,-1 0 0,1 1 0,-1-1 0,0-1 1,1 1-1,-1 0 0,-1-1 0,1 1 0,4-8 0,18-40 1274,-18 35-1080,1 0 0,0 1 1,1 0-1,1 0 1,19-22-1,-8 15-251,-1-1 0,-2 0 0,0-2 1,-1 0-1,-2-1 0,-1 0 0,0-1 0,13-42 0,-12 17 217,-2 0 0,-3 0 1,-1-2-1,-3 1 0,-2-1 0,-5-81 0,-1 117-25,-1 0-1,0 1 0,-1-1 0,-1 1 1,-1 0-1,0 1 0,-1-1 0,-14-21 1,8 16-216,-1 1 1,0 0 0,-2 1 0,-1 1-1,-24-22 1,24 26 31,-1 0 0,-1 2 0,0 0 0,0 2 0,-1 0 0,-1 1 0,0 1 0,0 0 0,-26-5 0,18 8-8,0 1-1,0 1 1,0 2-1,0 0 0,0 2 1,-41 6-1,2 6 4,0 3-1,1 3 0,1 3 0,0 3 0,-74 38 1,79-32 35,31-14-41,-1-1 1,-1-2 0,-63 18 0,91-30-80,0 0 0,0 0 0,-1-1 1,1 1-1,0-1 0,-1 0 0,1 0 0,0-1 1,0 1-1,-1-1 0,1 0 0,0 0 0,0 0 1,-8-4-1,9 2-291,-1 1-1,1-1 1,0 0 0,0 0 0,0 0 0,0 0 0,1 0-1,-1-1 1,1 0 0,0 1 0,0-1 0,0 0-1,0 0 1,-1-5 0,-15-52-8976</inkml:trace>
</inkml:ink>
</file>

<file path=ppt/ink/ink2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4:11.504"/>
    </inkml:context>
    <inkml:brush xml:id="br0">
      <inkml:brushProperty name="width" value="0.025" units="cm"/>
      <inkml:brushProperty name="height" value="0.025" units="cm"/>
    </inkml:brush>
  </inkml:definitions>
  <inkml:trace contextRef="#ctx0" brushRef="#br0">897 286 10570,'0'0'3064,"-9"0"-2541,-1 0-465,6 0 74,0 0 1,0 0-1,0 0 0,0 0 0,0 0 1,0 1-1,-1 0 0,1 0 0,1 0 1,-1 0-1,0 1 0,0 0 0,0-1 0,1 1 1,-1 0-1,1 1 0,0-1 0,-1 1 1,1 0-1,-5 5 0,-2 7-51,0 2-1,1-1 1,1 1-1,0 1 1,1-1 0,1 1-1,-6 31 1,-15 135-70,27-177 6,-13 111 842,5 0 1,9 132-1,-1-247-857,0 1-1,0-1 0,1 1 1,0-1-1,-1 0 0,1 1 1,0-1-1,1 0 1,-1 0-1,0 0 0,1 1 1,0-2-1,0 1 0,0 0 1,0 0-1,0-1 1,0 1-1,1-1 0,-1 1 1,1-1-1,0 0 0,0 0 1,0 0-1,0-1 1,0 1-1,0-1 0,0 1 1,0-1-1,1 0 1,-1 0-1,0-1 0,1 1 1,-1-1-1,0 1 0,1-1 1,-1 0-1,1 0 1,4-1-1,7-1 18,1-1-1,-1 0 1,0-1-1,0 0 1,-1-1 0,1-1-1,16-9 1,3-3 20,1 1 1,54-17-1,-77 30-34,0 1 0,0 1 0,0 0 0,1 0-1,-1 1 1,0 1 0,1 0 0,-1 1 0,1 0 0,-1 1-1,22 6 1,-7-1 106,-1-1 1,0-1-1,1-2 0,0 0 0,32-1 0,-59-2 263,-7 37 1655,4-23-2037,0 0 1,2 1-1,0 0 1,0-1-1,1 1 1,1-1-1,4 21 1,-1 31 67,-15 271 20,6-287-71,3 1 0,6 68 0,6-2 151,-11-105-167,2-1 1,-1 1-1,1 0 1,1-1-1,0 1 1,1-1-1,4 12 0,-6-20-2,1 0-1,0 0 0,-1 0 0,1 0 1,0 0-1,1 0 0,-1 0 0,0-1 1,1 1-1,0-1 0,-1 0 0,1 1 0,0-1 1,0 0-1,0-1 0,0 1 0,1-1 1,-1 1-1,0-1 0,1 0 0,-1 0 1,1 0-1,-1-1 0,1 1 0,-1-1 1,1 0-1,3 0 0,37-1 22,0 2 0,0 1-1,0 3 1,55 13 0,-51-7-1,0-2 1,0-2 0,1-2-1,72-2 1,195-29 36,-288 23-47,76-5 43,1 4 1,-1 5 0,0 4 0,124 23 0,-75-12-15,0-7 0,245-17 0,-243-7 2,210-47-1,-247 38-24,-24 11 4,126-3 0,-40 5-1,-95 2-4,137-7 20,-175 17-18,-18 0 15,0-1 1,37-5-1,-57 3-18,1 0 0,0 0 0,-1-1 0,0 0 0,1-1 0,-1 0 0,-1-1 0,1 0 0,-1 0 0,13-10 0,102-82 38,-110 84 67,-1 0-1,0-1 1,-1-1-1,0 1 1,-1-2-1,-1 0 1,14-32-1,4-6-35,69-115-32,120-233 44,-209 384-55,0-2-1,-1 1 0,-1-1 1,-1 0-1,-1 0 1,1-22-1,-3-125 132,-3 80-158,2 69 36,0 1 0,-1 0-1,-1 0 1,-1 0-1,-1 0 1,0 0-1,-1 1 1,0-1-1,-2 1 1,0 1 0,0-1-1,-2 1 1,0 0-1,0 1 1,-2 0-1,0 1 1,0 0-1,-1 0 1,-1 2 0,0-1-1,-25-16 1,11 12 80,0 1 0,-1 2 0,0 0 0,-1 2 0,0 2 0,0 0 0,-55-8 0,-221-7-198,263 22 76,-572-3-62,142 4 43,320-7 26,-179-32 1,-147-52 13,-113-16-12,275 74 7,0 15-1,-1 13 0,-624 71 1,821-49-82,-204 20-942,254-32-1510,-74-7 0,25-11-4810</inkml:trace>
</inkml:ink>
</file>

<file path=ppt/ink/ink2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5:37.258"/>
    </inkml:context>
    <inkml:brush xml:id="br0">
      <inkml:brushProperty name="width" value="0.025" units="cm"/>
      <inkml:brushProperty name="height" value="0.025" units="cm"/>
    </inkml:brush>
  </inkml:definitions>
  <inkml:trace contextRef="#ctx0" brushRef="#br0">316 76 1986,'0'0'4217,"9"-7"-3453,27-22-215,-17 19 1066,-17 18 227,-16 19 451,-61 100-1659,6 2 0,6 4 0,-55 162 0,109-271-584,1 1 0,1 0 0,1 0 0,1 0 0,2 1 0,0 0 0,1 27 0,2-45-36,1 1-1,0-1 1,0 0 0,1 0-1,-1 0 1,2-1-1,-1 1 1,1 0 0,0-1-1,1 1 1,0-1 0,0 0-1,1-1 1,-1 1 0,2-1-1,-1 1 1,1-2 0,-1 1-1,2-1 1,-1 1-1,0-2 1,1 1 0,0-1-1,0 0 1,1 0 0,8 3-1,3-1-23,0-1 1,1 0-1,-1-1 0,1-1 0,0-1 0,0-1 0,27-1 0,143-24-207,-131 14 48,77-4-1,-126 13 63,1 1-1,-1 0 1,0 1-1,1 0 1,-1 1-1,0 0 1,0 0-1,19 8 1,-25-7 104,0-1 1,0 1-1,0 0 1,0 0-1,0 1 1,-1-1-1,1 1 1,-1 0-1,0 0 1,0 0-1,0 0 1,-1 0-1,1 1 1,-1-1-1,0 1 1,-1 0-1,1-1 1,-1 1-1,0 0 1,1 7-1,5 19 414,20 56 0,6 20-416,-29-82 17,-1 0 0,-1 0 0,-1 0-1,-3 37 1,-20 103 39,-2 21-11,23-165-12,0 0 1,2 0-1,0 0 1,1 0-1,1 0 1,9 30-1,-10-45 5,0-1 1,0 0-1,1 1 0,0-1 1,0 0-1,0 0 0,0-1 1,1 1-1,0-1 0,0 1 0,0-1 1,0-1-1,1 1 0,-1 0 1,1-1-1,0 0 0,0 0 0,0-1 1,1 1-1,-1-1 0,0 0 1,1-1-1,0 1 0,-1-1 1,1 0-1,0 0 0,11-1 0,162-10 146,-19 0-1020,-68 13-950,164 26 0,88 42 2847,-4-1 1257,-247-56-2150,159 5 0,117-34 18,-15 0-176,833-5 540,-1099 15-250,1-3 1,158-37-1,-202 33-113,1-2-1,-2-2 1,0-2-1,-1-2 1,-1-2-1,-1-2 1,40-30-1,-45 26-35,-2-2 1,0-2-1,-2-1 0,50-67 1,-70 81-158,-1 0-1,0 0 1,-2-1 0,0-1 0,-1 1 0,-1-1 0,-1-1 0,-1 1 0,-1-1 0,-1 0 0,-1 0 0,-1 0 0,-1 0 0,-4-38 0,-1 24 142,-2 1-1,-1 1 1,-2-1-1,-1 1 1,-2 1-1,-1 0 1,-2 1-1,-26-41 0,-22-21-186,-4 4-1,-4 2 1,-3 3-1,-89-75 1,107 113-10,-1 3 0,-2 2 1,-2 3-1,-1 3 1,-2 2-1,-99-35 1,-18 7 470,-231-48 1,154 58-245,-300-21 0,-271 22-28,411 30 4,360 18-160,-510-23 461,1 38 349,309 22-636,10-1-5438,166-29-2592</inkml:trace>
</inkml:ink>
</file>

<file path=ppt/ink/ink2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5:51.267"/>
    </inkml:context>
    <inkml:brush xml:id="br0">
      <inkml:brushProperty name="width" value="0.025" units="cm"/>
      <inkml:brushProperty name="height" value="0.025" units="cm"/>
    </inkml:brush>
  </inkml:definitions>
  <inkml:trace contextRef="#ctx0" brushRef="#br0">3158 347 6342,'-289'-94'4514,"-115"-41"-1202,333 109-3024,0 4 0,-1 2-1,-1 4 1,0 3 0,-1 3 0,-1 3 0,1 4-1,-1 3 1,1 3 0,-75 13 0,-25 14 159,1 8 0,2 8 1,3 7-1,-208 94 1,332-126-230,2 2 1,0 2 0,1 2-1,2 1 1,1 2 0,1 2-1,-37 41 1,57-54-210,0 0 0,1 1-1,2 1 1,0 1 0,1 0 0,1 0-1,1 1 1,1 1 0,2 0 0,0 0-1,1 1 1,2 0 0,0 0 0,2 0 0,-1 32-1,5-45 35,0 1-1,1-1 0,1 1 1,0-1-1,0 0 0,1 0 1,1 0-1,0 0 0,1-1 1,0 0-1,0 0 0,1 0 1,1-1-1,0 0 0,12 12 1,15 11 50,2-1 1,70 46 0,-48-37-92,126 100 24,108 76-8,-222-171-13,2-2 0,103 44 0,-48-38 16,2-5 0,2-7 0,1-5 0,206 23-1,555-12-423,-661-52 334,-1-10-1,-1-10 1,-1-10-1,277-83 1,-420 97 148,-2-4 0,-1-4 1,128-69-1,-175 79 50,-2-1 0,-1-1 0,62-58 1,-77 62 17,0-1 1,-1-1 0,-1-1 0,-1 0 0,-1-1 0,21-47-1,-29 54-31,0 0 0,-1-1 0,-1 1-1,-1-1 1,-1-1 0,0 1 0,-1-1-1,-1 1 1,-1-1 0,-1 1 0,0-1-1,-1 1 1,-7-28 0,3 27 8,-1 0-1,-1 1 1,0 0 0,-1 1 0,-1-1 0,-1 2-1,0 0 1,-1 0 0,-1 1 0,0 0 0,-1 1-1,-26-20 1,1 6-85,-3 1 0,0 2-1,-1 2 1,-1 2 0,-1 2-1,-1 2 1,0 2 0,-1 2 0,-69-10-1,-5 6-524,-2 6-1,-190 7 0,232 8-1552,2 3 0,-127 29-1,115-15-3319</inkml:trace>
</inkml:ink>
</file>

<file path=ppt/ink/ink2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5:59.888"/>
    </inkml:context>
    <inkml:brush xml:id="br0">
      <inkml:brushProperty name="width" value="0.025" units="cm"/>
      <inkml:brushProperty name="height" value="0.025" units="cm"/>
    </inkml:brush>
  </inkml:definitions>
  <inkml:trace contextRef="#ctx0" brushRef="#br0">2 525 12364,'0'0'3037,"-1"9"-2732,1-7-300,-1 0 1,1 0 0,0 1 0,0-1 0,0 0-1,0 1 1,1-1 0,-1 0 0,1 0 0,-1 0 0,1 1-1,0-1 1,0 0 0,0 0 0,0 0 0,0 0 0,0 0-1,3 2 1,-1-2-13,0 1 1,0-1-1,1-1 0,-1 1 0,1 0 1,-1-1-1,1 0 0,0 0 0,0 0 1,-1 0-1,1-1 0,0 1 0,8-1 1,13 0 13,0 0 0,1-2 0,-1-1 0,43-10 0,98-37-58,-114 32-415,0 2-1,91-15 1,-68 26 379,0 3 1,127 14-1,4 0 1228,75-21-133,324-52-1,-200 15-930,184 6 421,-417 39 153,247 29-1,156 22-24,-428-47-565,283-31 0,155-71-14,-23 4-39,6 48 28,-77 54 144,-80 1 56,-259-15 34,0-8 0,164-37 0,-141 21 289,185-10-1,-335 40-900,3-1 864,50 4-1,-28 8-1650,-45-8 564,-1 0-1,1 1 0,0-1 0,0 1 0,-1 0 1,0 0-1,5 4 0,-7-3-5947</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7.378"/>
    </inkml:context>
    <inkml:brush xml:id="br0">
      <inkml:brushProperty name="width" value="0.025" units="cm"/>
      <inkml:brushProperty name="height" value="0.025" units="cm"/>
    </inkml:brush>
  </inkml:definitions>
  <inkml:trace contextRef="#ctx0" brushRef="#br0">0 151 10474,'0'0'9593,"4"-10"-7543,-3 7-1957,22-46 1788,-22 46-1757,0 1 0,1 0 0,-1-1 0,1 1 0,0 0 0,0 0 1,0 0-1,0 0 0,0 0 0,0 1 0,0-1 0,1 1 0,-1-1 0,1 1 1,-1 0-1,1 0 0,-1 0 0,1 0 0,0 0 0,5 0 0,-8 2-118,1 1 0,-1 0-1,1 0 1,-1-1 0,0 1 0,0 0-1,0 0 1,0-1 0,0 1-1,0 0 1,0 0 0,0 0 0,-2 2-1,-1 6 210,-1-1 1,0 0-1,-1 0 0,-9 13 0,10-16 1,0 0 1,0 0-1,0 0 0,1 1 0,0-1 0,0 1 1,1 0-1,0 0 0,0 0 0,-2 12 0,4-18-198,0 0 0,0-1 0,1 1 0,-1 0 0,0-1 0,0 1 0,0-1 0,0 1 0,1 0 0,-1-1 0,0 1 0,0-1 0,1 1 0,-1-1 0,1 1 0,-1-1 0,0 1 0,1-1 0,-1 1 0,1-1 0,-1 0 0,1 1 0,-1-1 0,1 0 0,-1 1 0,1-1 0,0 0 0,-1 0 0,2 1 0,25 0 604,-21-2-480,1-1 1,0 1 0,-1-1 0,1 0-1,10-6 1,-6 1-98,-1 0-1,0 0 0,-1-1 1,0-1-1,0 0 1,9-11-1,-14 14-28,0 1 0,-1-1 0,1 0 0,-1 0 0,0 0 0,-1 0 0,1 0-1,-1-1 1,0 1 0,-1-1 0,0 1 0,1-14 0,-2 20-16,0-1 0,0 1 0,0 0 0,0 0 0,0 0 0,-1 0 0,1 0 0,0-1 0,0 1 0,0 0 0,0 0 0,0 0 0,-1 0 0,1 0 0,0 0 0,0 0 0,0 0 0,0 0 0,-1-1 0,1 1 0,0 0 0,0 0 0,0 0 0,0 0 0,-1 0 0,1 0 0,0 0 0,0 0 0,0 0 0,-1 0 0,1 1 0,0-1 0,0 0 0,0 0 0,0 0 0,-1 0 0,1 0 0,0 0 0,0 0 0,0 0 0,0 0 0,0 1 0,-1-1 0,1 0 0,0 0 0,0 0 0,0 0 0,0 0 0,0 1 0,0-1 0,0 0 0,-1 0 0,1 0 0,0 0 0,0 1 0,0-1 0,0 0 0,-9 11 0,9-10 0,0-1 0,-1 1 0,1 0 0,-1-1 0,1 1 0,0-1 0,0 1 0,-1 0 0,1-1 0,0 1 0,0 0 0,0-1 0,0 1 0,0 0 0,0-1 0,0 1 0,0 0 0,0-1 0,0 1 0,0 0 0,0-1 0,0 1 0,0 0 0,1-1 0,-1 1 0,0 0 0,0-1 0,1 1 0,-1-1 0,1 1 0,-1-1 0,0 1 0,1 0 0,-1-1 0,1 0 0,-1 1 0,1-1 0,0 1 0,-1-1 0,1 0 0,-1 1 0,1-1 0,0 0 0,-1 1 0,1-1 0,0 0 0,-1 0 0,1 0 0,0 0 0,-1 0 0,1 0 0,0 0 0,-1 0 0,1 0 0,0 0 0,-1 0 0,1 0 0,0 0 0,-1-1 0,1 1 0,0 0 0,-1 0 0,1-1 0,-1 1 0,1 0 0,-1-1 0,2 0 0,43-26 0,23-44 0,-68 71 0,1 0 0,-1 0 0,0 0 0,0 0 0,0 0 0,0 0 0,1 0 0,-1 0 0,0 0 0,0 0 0,0 0 0,1 1 0,-1-1 0,0 0 0,0 0 0,0 0 0,0 0 0,0 0 0,1 0 0,-1 0 0,0 0 0,0 0 0,0 1 0,0-1 0,0 0 0,0 0 0,1 0 0,-1 0 0,0 0 0,0 1 0,0-1 0,0 0 0,0 0 0,0 0 0,0 0 0,0 1 0,0-1 0,0 0 0,0 0 0,0 0 0,0 1 0,0-1 0,0 0 0,0 0 0,0 0 0,0 0 0,0 1 0,0-1 0,0 0 0,0 0 0,0 0 0,0 0 0,0 1 0,-1-1 0,1 0 0,0 0 0,0 0 0,0 0 0,0 0 0,0 0 0,0 1 0,-1-1 0,1 0 0,0 0 0,-3 15 0,-9 17 0,6-19 0,1 1 0,1 0 0,0 0 0,0 0 0,2 0 0,-3 24 0,7-35-493,-1 0 0,1-1 0,0 1 0,-1-1 0,1 1 0,0-1 0,0 0 0,1 0 0,-1 0 0,0 0 0,1 0 0,-1-1 0,1 1 0,0 0 0,-1-1 0,1 0 0,0 0 0,0 0 0,3 1 0,-5-14-15848</inkml:trace>
</inkml:ink>
</file>

<file path=ppt/ink/ink2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6:12.125"/>
    </inkml:context>
    <inkml:brush xml:id="br0">
      <inkml:brushProperty name="width" value="0.025" units="cm"/>
      <inkml:brushProperty name="height" value="0.025" units="cm"/>
    </inkml:brush>
  </inkml:definitions>
  <inkml:trace contextRef="#ctx0" brushRef="#br0">656 0 4516,'-10'4'246,"-1"1"-259,-40 17 1618,-90 26 1,130-45-1426,0 1 0,0 1 0,0 0 0,1 0 0,0 1 0,0 0 0,0 1 0,1 0 0,0 1 0,0-1 0,1 2 0,0-1 0,-8 13 0,-12 16-308,-43 81 1,60-99 237,-24 45-206,3 1 0,-42 123 0,61-146 186,2 1 0,2 0 0,2 0-1,2 1 1,1 83 0,5-110-36,1 0-1,0 0 1,1 0-1,1 0 1,0 0-1,2 0 1,-1-1 0,2 0-1,1 0 1,0-1-1,0 0 1,2 0-1,0-1 1,0 0-1,1-1 1,1 0 0,1-1-1,-1 0 1,2-1-1,-1-1 1,2 0-1,-1-1 1,1 0 0,1-1-1,0-1 1,0 0-1,0-1 1,0-1-1,29 5 1,7-3 97,0-1 1,1-4-1,-1-1 1,1-3-1,0-2 1,-1-2-1,0-3 1,-1-2-1,0-2 1,0-2-1,-2-3 1,0-1-1,-1-3 1,-1-2-1,76-51 0,-102 58-36,-2 0-1,1-2 1,-2 0-1,0-1 1,-2-1-1,0 0 1,-1-1-1,-2-1 1,0 0-1,-1-1 0,-1 0 1,-2-1-1,11-43 1,-8 17 37,-3 0 0,-1-1 0,-3 0 0,-3 0 0,-7-103 0,3 132-7,-1 0 0,-2 0 0,0 0 0,-1 1 0,-1 0 0,-1 0-1,-1 0 1,-14-24 0,17 36-94,0 0 0,-1 1 0,0 0 0,-1 0 0,0 0 0,0 1 0,-1 0 0,0 1 0,0-1-1,-1 2 1,0 0 0,0 0 0,0 0 0,-1 2 0,0-1 0,0 1 0,-22-4 0,10 4-446,0 2 0,-40 0 0,-7 7-3721,49-4 315</inkml:trace>
</inkml:ink>
</file>

<file path=ppt/ink/ink2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6:12.964"/>
    </inkml:context>
    <inkml:brush xml:id="br0">
      <inkml:brushProperty name="width" value="0.025" units="cm"/>
      <inkml:brushProperty name="height" value="0.025" units="cm"/>
    </inkml:brush>
  </inkml:definitions>
  <inkml:trace contextRef="#ctx0" brushRef="#br0">576 0 5221,'0'0'2600,"-11"4"-1036,-15 8-1167,1 1 1,0 2-1,1 0 0,0 1 1,2 2-1,-26 23 0,8-1-347,2 1-1,1 2 0,2 1 1,3 2-1,-49 90 0,62-97 18,3 0 0,1 1 0,1 0-1,3 1 1,1 1 0,2 0 0,2 0-1,-1 56 1,6-58-12,1-1-1,3 1 1,1-1 0,2 1 0,2-1-1,1-1 1,2 0 0,2 0-1,1-1 1,2-1 0,36 61 0,-41-79-66,1 0 1,1 0 0,1-1-1,1-1 1,0-1-1,1 0 1,0 0 0,37 23-1,-40-31 71,0-1-1,1 0 0,0 0 1,1-1-1,-1-1 0,1-1 0,-1 0 1,1 0-1,0-2 0,0 0 0,0 0 1,0-2-1,30-4 0,-17-1 184,0-1 0,0-2 0,-1-1 0,-1 0 0,1-2 0,-2-2 0,37-24 0,2-7 80,90-81-1,-123 97-228,-1-2 0,-1-1-1,-2-1 1,-1-1-1,-2-2 1,-2 0 0,-1-2-1,-1 0 1,-3-1-1,-1-1 1,-2 0-1,-1-1 1,-3-1 0,-1 0-1,-2 0 1,2-64-1,-7 69-65,-1 0 0,-2-1 0,-2 1 0,-2 0 0,-8-36 0,10 62-12,1 0-1,-2 1 1,0-1-1,0 1 1,0 0-1,-2 0 0,1 1 1,-1-1-1,0 1 1,-1 0-1,0 1 0,-1 0 1,1 0-1,-2 0 1,1 1-1,-1 1 0,0-1 1,0 1-1,-1 1 1,0 0-1,-12-5 0,3 5-349,1 1-1,-1 1 0,0 1 0,1 0 0,-1 2 0,0 0 0,0 1 1,0 1-1,1 1 0,-28 7 0,-33 10-3850</inkml:trace>
</inkml:ink>
</file>

<file path=ppt/ink/ink2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6:13.845"/>
    </inkml:context>
    <inkml:brush xml:id="br0">
      <inkml:brushProperty name="width" value="0.025" units="cm"/>
      <inkml:brushProperty name="height" value="0.025" units="cm"/>
    </inkml:brush>
  </inkml:definitions>
  <inkml:trace contextRef="#ctx0" brushRef="#br0">675 264 6694,'2'-28'-1460,"-1"16"892,-1 1 1,0-1 0,-1 0-1,-2-16 1,3 26 756,-1 1 0,1 0 1,0-1-1,-1 1 0,1 0 0,-1-1 1,0 1-1,1 0 0,-1 0 1,0-1-1,0 1 0,0 0 0,1 0 1,-1 0-1,-1 0 0,1 0 0,0 0 1,0 0-1,0 1 0,0-1 0,-1 0 1,1 1-1,0-1 0,0 1 0,-2-1 1,0 0 38,0 1 1,-1 0-1,1 0 0,0 0 1,0 0-1,0 1 1,0-1-1,0 1 1,0 0-1,0 0 0,-3 1 1,-4 3 22,0-1 1,0 2 0,1-1-1,0 1 1,-14 12-1,-39 47-500,3 3 0,3 2 1,-48 80-1,11-16 428,70-102 39,2 2 1,2 0-1,1 1 1,2 1 0,-19 61-1,26-68-172,2 1-1,1 0 1,1 0 0,2 0-1,1 1 1,1-1-1,6 56 1,-3-75 48,1 0 0,-1 0 1,2 0-1,-1 0 0,2-1 0,-1 1 1,1-1-1,1 0 0,0 0 0,0-1 1,13 15-1,-7-12-18,0-1 1,0 0-1,1-1 1,0-1-1,1 0 1,0 0-1,21 8 0,-2-4 48,0-1 0,0-2 0,1-2 0,0-1 0,1-1 0,67 1 0,470-25 346,-563 17-437,0-1 1,0 0-1,1 0 1,-1-1-1,-1 0 1,1-1-1,0 0 1,-1 0-1,0-1 1,0 0-1,0 0 1,-1-1-1,1 0 1,-1 0-1,-1-1 1,1 0-1,-1 0 1,0 0-1,-1-1 1,0 0-1,0 0 1,6-17-1,5-13 272,-1-2 0,-3 0 0,14-77 0,-20 90-272,16-90 385,-5-1 0,-5 0-1,-6-211 1,-8 301-353,-1 1 0,-1-1 1,-1 0-1,-1 1 0,-2 0 0,-1 1 0,-16-35 0,19 49-59,0 1 0,-1-1 0,0 2-1,0-1 1,-1 1 0,-1 0 0,0 1-1,0 0 1,-1 0 0,0 1 0,0 0-1,-1 1 1,0 0 0,0 1 0,-1 0-1,0 1 1,-24-8 0,19 9-257,-1 1 1,1 1-1,-1 0 1,0 2-1,0 0 1,-33 4-1,27 0-2115,0 1 1,-28 9-1,46-12-4062</inkml:trace>
</inkml:ink>
</file>

<file path=ppt/ink/ink2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6:14.531"/>
    </inkml:context>
    <inkml:brush xml:id="br0">
      <inkml:brushProperty name="width" value="0.025" units="cm"/>
      <inkml:brushProperty name="height" value="0.025" units="cm"/>
    </inkml:brush>
  </inkml:definitions>
  <inkml:trace contextRef="#ctx0" brushRef="#br0">588 312 10858,'6'-14'-267,"10"-19"104,-5 12-411,0-1 1,-2 0-1,0 0 0,9-42 0,-18 62 650,1 1 0,-1-1 0,0 0-1,0 1 1,0-1 0,0 0 0,0 1-1,0-1 1,-1 0 0,1 1 0,0-1 0,-1 0-1,1 1 1,-1-1 0,0 1 0,1-1 0,-1 1-1,0-1 1,0 1 0,0 0 0,0-1-1,0 1 1,-1 0 0,-1-2 0,1 2 48,-1 0 1,0 0-1,1 0 1,-1 0-1,0 0 1,1 1-1,-1-1 1,0 1-1,0-1 1,0 1-1,0 0 1,1 1-1,-5-1 1,-5 2 177,1 1 1,-1 0-1,1 0 1,0 1-1,0 0 0,-13 8 1,-9 8-60,1 3 1,1 0 0,1 2-1,1 1 1,1 1-1,2 2 1,-30 40-1,18-16 203,3 1 0,2 3 0,-41 93-1,59-112-422,2 1-1,1 0 0,2 0 0,1 2 1,3-1-1,1 1 0,2-1 0,2 1 1,1 0-1,10 66 0,-6-83-34,0 1-1,2-1 1,1 0 0,1 0 0,1-1-1,1 0 1,1-1 0,1 0-1,1 0 1,1-1 0,0-1-1,2-1 1,0 0 0,1-1-1,1 0 1,1-2 0,0 0-1,32 19 1,-35-26 32,0-1-1,0 0 1,1-2 0,0 0-1,0 0 1,1-2-1,0 0 1,-1-1 0,1-1-1,1 0 1,-1-2-1,0 0 1,0-1 0,0 0-1,25-7 1,-17 1 132,0 0 0,-1-2 1,-1-1-1,1-1 0,-2-1 0,1-1 1,-2-2-1,0 0 0,37-33 1,-23 13 89,-2-1 1,-1-2 0,-2-2 0,-2 0 0,-1-2 0,-2-1-1,-3-1 1,-1-1 0,26-79 0,-24 46-139,-3-2 0,-4 0 1,-4-1-1,-3 0 0,0-92 0,-9 141-98,-2-1-1,-1 1 0,-1 0 1,-2 0-1,-10-37 1,12 59-228,0 0 0,-1 0 0,0 0 0,0 1 0,-1-1 0,0 1 0,-1 1 0,0-1 0,-1 1 0,1 0 0,-2 0 0,1 1 0,-1 0 0,0 0 0,0 1 0,-1 0 0,0 0 1,0 1-1,0 0 0,-11-3 0,-52-11-4828</inkml:trace>
</inkml:ink>
</file>

<file path=ppt/ink/ink2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6:23.716"/>
    </inkml:context>
    <inkml:brush xml:id="br0">
      <inkml:brushProperty name="width" value="0.025" units="cm"/>
      <inkml:brushProperty name="height" value="0.025" units="cm"/>
    </inkml:brush>
  </inkml:definitions>
  <inkml:trace contextRef="#ctx0" brushRef="#br0">793 0 17264,'-7'17'315,"-26"71"-252,5 2-1,-24 127 1,-19 208-285,69-408 235,-79 510 553,77-502-538,1-10-20,0 1 1,2 0 0,0 0 0,1 0 0,2 26-1,-1-39-10,-1 0-1,1 1 0,0-1 1,0 0-1,1 1 0,-1-1 1,1 0-1,0 0 0,-1 0 1,1 0-1,1-1 0,-1 1 1,0 0-1,1-1 0,-1 1 0,1-1 1,-1 0-1,1 0 0,0 0 1,0 0-1,0-1 0,0 1 1,1-1-1,-1 0 0,0 0 1,1 0-1,-1 0 0,0 0 1,1-1-1,-1 0 0,5 1 0,69 2 52,78-7 0,82 3-2,-13 11 129,361-30 0,-366 7-5,0 9 0,294 33-1,188 13 864,1-46 148,-251-2-883,883-56 678,-1026 40-761,280-35-59,-533 47-46,-1-3-1,99-36 0,-150 48-96,-1-1 1,0 0-1,0 1 0,0-1 0,0 0 0,0 0 0,0 0 0,0-1 0,0 1 0,-1 0 0,1-1 1,-1 1-1,0-1 0,0 0 0,0 1 0,0-1 0,0 0 0,-1 1 0,1-4 0,8-64 362,-7 45-313,16-136-298,-6-263 0,-12 412 269,-1 1 0,0-1 0,-1 1 0,0 0 0,-1-1 0,0 1 0,-1 0 0,0 1 0,-1-1 0,0 1 0,0 0 0,-1 0 0,-1 0 0,0 1 0,0 0 0,-12-12 0,9 13 13,-1 0-1,1 0 1,-1 1-1,0 1 1,-1-1-1,1 2 1,-1 0-1,-1 0 1,1 1 0,-1 1-1,1 0 1,-1 1-1,0 0 1,-18 0-1,-40-2 209,1-3-1,-98-23 1,40 5-249,0 6 0,-133-3 0,-266 16 28,138 5-17,-111-14 3,-421-6-220,0 44-197,633-5 335,-889 69 98,174 67-917,966-147 529,-12 3-985,0-2-1,0-3 1,-69 1 0,111-6 632,1-1 0,-1 0 1,1 1-1,0-2 0,-1 1 1,1-1-1,-11-4 0,11 2-1294,0-1 0,0 1-1,0-1 1,0 0 0,-9-11 0</inkml:trace>
</inkml:ink>
</file>

<file path=ppt/ink/ink2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9:53.011"/>
    </inkml:context>
    <inkml:brush xml:id="br0">
      <inkml:brushProperty name="width" value="0.025" units="cm"/>
      <inkml:brushProperty name="height" value="0.025" units="cm"/>
    </inkml:brush>
  </inkml:definitions>
  <inkml:trace contextRef="#ctx0" brushRef="#br0">0 397 5669,'0'0'7666,"1"-8"-6721,-1 4-844,0 1-1,1-1 1,-1 1-1,1-1 1,0 1-1,0-1 1,0 1-1,0 0 1,1 0 0,-1-1-1,1 1 1,0 0-1,0 0 1,0 1-1,0-1 1,1 0-1,-1 1 1,1-1-1,-1 1 1,1 0 0,0 0-1,0 0 1,0 0-1,0 0 1,0 1-1,0-1 1,1 1-1,-1 0 1,4-1-1,29-5 163,1 1-1,0 2 1,0 1 0,70 5-1,-51-1-192,-11 2 81,0 2 0,57 14 0,44 6 314,368 13 443,113-13-179,1-50-652,-183 5 67,140-13-59,200-4 60,-215 17-49,652-109 0,-1100 112-212,813-79 1614,-928 96-1829,14-3-1202,-16-9-6137,-5-3-4229</inkml:trace>
</inkml:ink>
</file>

<file path=ppt/ink/ink2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9:57.575"/>
    </inkml:context>
    <inkml:brush xml:id="br0">
      <inkml:brushProperty name="width" value="0.025" units="cm"/>
      <inkml:brushProperty name="height" value="0.025" units="cm"/>
    </inkml:brush>
  </inkml:definitions>
  <inkml:trace contextRef="#ctx0" brushRef="#br0">196 157 4100,'-12'-1'290,"0"0"-1,-1 1 1,1 1 0,0 0 0,0 0-1,0 1 1,0 1 0,0 0 0,0 0-1,-21 10 1,23-9-263,-18 0 1410,24-5-406,19 1-473,348 15 3606,179-5-951,-325-12-3191,241-22 152,1 0 176,-284 31-332,179 31 1,572 7 108,-588-40 178,1415 7-75,-1398-24-253,119-2 115,823-48 13,94-1 41,-33 35-114,-1172 20-37,764-70 10,-941 76-61,0 1 0,0 0-1,0 0 1,0 1 0,12 1-1,6 8-4046,-14-6-622,3-2-3757</inkml:trace>
</inkml:ink>
</file>

<file path=ppt/ink/ink2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0:04.710"/>
    </inkml:context>
    <inkml:brush xml:id="br0">
      <inkml:brushProperty name="width" value="0.025" units="cm"/>
      <inkml:brushProperty name="height" value="0.025" units="cm"/>
    </inkml:brush>
  </inkml:definitions>
  <inkml:trace contextRef="#ctx0" brushRef="#br0">242 1 7655,'-11'3'1778,"-70"13"-1000,72-15-935,1-1 0,-1 1 1,1-1-1,0-1 0,-1 0 0,1 0 0,0-1 0,-1 1 1,-10-5-1,18 5 253,0 0 0,0 1 1,0 0-1,0-1 0,0 1 1,-1 0-1,1-1 0,0 1 1,0 0-1,0 0 0,-1 0 1,1 0-1,0 0 0,0 0 1,0 0-1,-1 0 0,1 1 1,0-1-1,0 1 0,0-1 1,0 0-1,0 1 0,0 0 1,0-1-1,-2 2 0,1 0 20,0 0-1,1 1 1,-1-1-1,1 0 1,-1 0-1,1 1 1,0-1-1,0 1 1,0-1-1,0 1 1,0 3 0,-2 10 187,1 0 1,1-1 0,0 20 0,1-29-173,0 11 105,0-4-143,0 0 1,0 0-1,1 0 1,1 0-1,4 17 1,-5-26-97,1-1 1,-1 0-1,1 1 1,-1-1 0,1 0-1,0 0 1,0 0-1,0 0 1,1-1 0,-1 1-1,1 0 1,-1-1-1,1 0 1,0 0 0,0 0-1,0 0 1,0 0-1,0 0 1,1-1 0,-1 1-1,0-1 1,1 0-1,-1 0 1,6 0-1,25 3 170,-1-2 0,1-1-1,-1-2 1,48-7-1,52-2 555,82 23 421,-16 0-885,715 29 1387,-691-27-1514,1-9 0,322-34 0,149 4-45,-342 22-48,-150-13 122,269-55 1,-169 21-116,-72 19 66,304-1-1,1475 39 1183,-1272 43-1009,-422-2-130,-170-24-136,202 11 0,795-29 180,-518-46-135,-204 8-33,1520-1-29,-1188 74 47,-144-4 2,77-28 6,92 2-46,61-2 89,-269-7 98,186-20-68,-1-34-81,-628 41-35,287-16 22,350-35 1,170-17 568,-910 80 654,-13 0-7670,-10-9 6</inkml:trace>
</inkml:ink>
</file>

<file path=ppt/ink/ink2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0:13.934"/>
    </inkml:context>
    <inkml:brush xml:id="br0">
      <inkml:brushProperty name="width" value="0.025" units="cm"/>
      <inkml:brushProperty name="height" value="0.025" units="cm"/>
    </inkml:brush>
  </inkml:definitions>
  <inkml:trace contextRef="#ctx0" brushRef="#br0">0 273 8520,'0'0'4981,"10"3"-4826,10 3-76,0-1 1,0-1 0,0 0 0,1-2-1,-1-1 1,1 0 0,25-3 0,162-25 157,-127 14-232,827-72 716,-304 1 1100,-395 47-1298,270-14 0,516 92-299,184-6 960,-617-31-852,79 31-6,-455-21-86,514 38 1810,-696-52-2148,0 1 0,-1 0 0,1-1 0,0 1-1,-1 0 1,1 1 0,-1-1 0,1 1 0,-1 0 0,0-1 0,0 1 0,0 1 0,0-1 0,0 0-1,0 1 1,4 5 0,-1-1-903,-1 1-1,0 0 1,0 0-1,-1 1 1,5 12-1,6 21-4897</inkml:trace>
</inkml:ink>
</file>

<file path=ppt/ink/ink2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0:16.926"/>
    </inkml:context>
    <inkml:brush xml:id="br0">
      <inkml:brushProperty name="width" value="0.025" units="cm"/>
      <inkml:brushProperty name="height" value="0.025" units="cm"/>
    </inkml:brush>
  </inkml:definitions>
  <inkml:trace contextRef="#ctx0" brushRef="#br0">98 219 8712,'-10'1'625,"-77"11"3779,254-33-4174,184-8 1573,53-1-8,170-1-1391,199-2 521,-577 33-361,675-25 1146,1-37-1209,3 81-356,-349 35 234,352 27 774,-703-73-1124,0-8 1,0-7-1,203-36 1,-290 30-311,76-14-2423,-56-3-3387,-30-2-4009</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7.706"/>
    </inkml:context>
    <inkml:brush xml:id="br0">
      <inkml:brushProperty name="width" value="0.025" units="cm"/>
      <inkml:brushProperty name="height" value="0.025" units="cm"/>
    </inkml:brush>
  </inkml:definitions>
  <inkml:trace contextRef="#ctx0" brushRef="#br0">0 60 15951,'0'0'9641,"0"-50"-7719,0 45-769,0 1-672,0 4-481,5 0-1794,-2 0-2114,0 6-1409,-3 3-5061</inkml:trace>
</inkml:ink>
</file>

<file path=ppt/ink/ink2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0:26.934"/>
    </inkml:context>
    <inkml:brush xml:id="br0">
      <inkml:brushProperty name="width" value="0.025" units="cm"/>
      <inkml:brushProperty name="height" value="0.025" units="cm"/>
    </inkml:brush>
  </inkml:definitions>
  <inkml:trace contextRef="#ctx0" brushRef="#br0">47 430 17969,'0'0'1452,"-9"4"-1009,-28 15 144,37-19-569,0 0 0,1 0 0,-1 0 0,0 0-1,0 0 1,0 0 0,0 0 0,0 0 0,0 0-1,0 0 1,0 0 0,0 0 0,0 0 0,0 0-1,0 0 1,0 1 0,1-1 0,-1 0 0,0 0-1,0 0 1,0 0 0,0 0 0,0 0 0,0 0-1,0 0 1,0 0 0,0 0 0,0 1 0,0-1 0,0 0-1,0 0 1,0 0 0,0 0 0,0 0 0,0 0-1,0 0 1,0 0 0,0 0 0,0 0 0,0 1-1,0-1 1,0 0 0,0 0 0,0 0 0,-1 0-1,1 0 1,0 0 0,0 0 0,0 0 0,0 0-1,0 0 1,0 0 0,0 0 0,0 0 0,0 0-1,0 1 1,0-1 0,0 0 0,0 0 0,-1 0 0,1 0-1,0 0 1,0 0 0,0 0 0,13 2 140,17-2-246,0-4 112,0-2-1,0-1 1,40-15-1,-41 12 8,1 1 1,0 2-1,48-6 0,21 10 801,106 11-1,-121-2-709,1-4 0,101-10 0,61-30 99,137-13-149,-66 38 39,675-63 200,-867 56-81,566-62 912,-219 40-945,-183 12-175,85 27-41,-12-1 908,-274-9-362,-61 8-68,0 1 1,35-1 0,-61 7-454,0-1 0,0 1 0,0-1 0,0 1 1,-1 0-1,1 0 0,0 0 0,-1 0 0,0 0 1,1 0-1,-1 1 0,0-1 0,0 0 0,0 1 0,-1-1 1,1 1-1,-1-1 0,1 4 0,4 8-241,21 32-2810,-2-23-3311,-8-16-3205</inkml:trace>
</inkml:ink>
</file>

<file path=ppt/ink/ink2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1:06.351"/>
    </inkml:context>
    <inkml:brush xml:id="br0">
      <inkml:brushProperty name="width" value="0.025" units="cm"/>
      <inkml:brushProperty name="height" value="0.025" units="cm"/>
    </inkml:brush>
  </inkml:definitions>
  <inkml:trace contextRef="#ctx0" brushRef="#br0">339 248 4644,'0'0'10997,"11"-3"-10511,36-9 220,1 3 0,0 1-1,49 0 1,165 2 690,-99 4-1328,1063-13 2111,-831 12-1651,1219-86 752,-859 33-1076,-293 37-102,-205 10-50,-234 5-48,-15 1 136,-17 2 288,-667 4-384,354 3-51,292-6 7,-2025 14-507,753 5 535,6 0-3,1236-18-233,55 4-1247,14-1-501,10-2-19,0-1 1,26-1-1,-27 0 510,65-2-6483</inkml:trace>
</inkml:ink>
</file>

<file path=ppt/ink/ink2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1:12.324"/>
    </inkml:context>
    <inkml:brush xml:id="br0">
      <inkml:brushProperty name="width" value="0.025" units="cm"/>
      <inkml:brushProperty name="height" value="0.025" units="cm"/>
    </inkml:brush>
  </inkml:definitions>
  <inkml:trace contextRef="#ctx0" brushRef="#br0">0 22 7559,'0'0'5920,"9"-4"-5605,1 0-239,1 0-1,0 2 0,0-1 0,0 1 0,0 1 0,0 0 0,0 1 1,0 0-1,0 0 0,0 1 0,0 1 0,21 5 0,38 8 323,1-3 0,0-3-1,1-3 1,0-3 0,124-11 0,430 6 1182,-100 6-1500,-265-14 168,435 39 0,125 101 99,-768-119-276,0-3-1,0-3 1,1-2-1,80-5 1,-124 1 89,0-1 0,0 0 0,0 0 0,18-8 0,-26 9-11,1 1-1,-1-1 1,0 0 0,0-1-1,1 1 1,-1 0 0,0-1-1,0 1 1,0-1-1,0 1 1,-1-1 0,1 0-1,0 0 1,-1 0 0,1 0-1,-1 0 1,0 0 0,0-1-1,0 1 1,0 0-1,0-1 1,0 1 0,-1 0-1,2-6 1,-3 8-143,1-1 0,-1 0-1,1 0 1,-1 1 0,1-1 0,-1 0 0,1 1 0,-1-1 0,0 1 0,0-1-1,1 1 1,-1-1 0,0 1 0,0-1 0,1 1 0,-1 0 0,0-1-1,0 1 1,0 0 0,0 0 0,1 0 0,-1-1 0,0 1 0,0 0 0,0 0-1,0 0 1,0 0 0,0 1 0,0-1 0,1 0 0,-1 0 0,0 0-1,0 1 1,0-1 0,0 0 0,-1 2 0,-39 12-1275,-61 51-4961,39-29 193</inkml:trace>
</inkml:ink>
</file>

<file path=ppt/ink/ink2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1:22.642"/>
    </inkml:context>
    <inkml:brush xml:id="br0">
      <inkml:brushProperty name="width" value="0.025" units="cm"/>
      <inkml:brushProperty name="height" value="0.025" units="cm"/>
    </inkml:brush>
  </inkml:definitions>
  <inkml:trace contextRef="#ctx0" brushRef="#br0">1 1 8200,'0'0'4649,"10"5"-4328,26 8 364,1-1 0,53 11 0,-72-19 6,0 2 1,-1 0-1,1 1 1,21 13-1,39 14 320,-17-16-688,2-4-1,90 10 0,25 5 67,-40-5-35,2-5 0,269 0 1,-263-26-60,0-6 0,175-39 1,-71 14-128,268-8 1,255 38 551,-558 15-516,-76 0 113,180-15 0,-287 5-759,-4 0 3260,-62 1-1388,22 2-1817,-19-1-2146,3-10-4087,10-4-1232</inkml:trace>
</inkml:ink>
</file>

<file path=ppt/ink/ink2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1:38.786"/>
    </inkml:context>
    <inkml:brush xml:id="br0">
      <inkml:brushProperty name="width" value="0.025" units="cm"/>
      <inkml:brushProperty name="height" value="0.025" units="cm"/>
    </inkml:brush>
  </inkml:definitions>
  <inkml:trace contextRef="#ctx0" brushRef="#br0">1 65 10602,'0'0'1607,"9"-2"-1554,58-14-37,0 3-1,0 3 1,77 0 0,215 8-47,28 22-1,2 0 70,1289 16 447,-376-19-127,-1-53-1105,740-31 1446,-1742 65-514,375 5 917,-3 46-526,-541-33-1286,-12-7-1623</inkml:trace>
</inkml:ink>
</file>

<file path=ppt/ink/ink2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1:52.919"/>
    </inkml:context>
    <inkml:brush xml:id="br0">
      <inkml:brushProperty name="width" value="0.025" units="cm"/>
      <inkml:brushProperty name="height" value="0.025" units="cm"/>
    </inkml:brush>
  </inkml:definitions>
  <inkml:trace contextRef="#ctx0" brushRef="#br0">1 1 15054,'0'0'619,"9"7"-389,-1-1-98,0 0-1,0-1 1,1 1-1,-1-2 1,1 1-1,0-1 1,0 0-1,1-1 1,-1 0-1,18 2 1,39-2 191,1-3 0,86-12 0,52-1 186,321 32 1440,41-46-1483,-51 0-339,451 51 1618,-710-13-1503,554 41 50,873 98 1358,-1154-111-1580,535 18 57,896-64 2105,-1733-5-1829,-1-1 138,-227 13-332</inkml:trace>
</inkml:ink>
</file>

<file path=ppt/ink/ink2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17.562"/>
    </inkml:context>
    <inkml:brush xml:id="br0">
      <inkml:brushProperty name="width" value="0.025" units="cm"/>
      <inkml:brushProperty name="height" value="0.025" units="cm"/>
    </inkml:brush>
  </inkml:definitions>
  <inkml:trace contextRef="#ctx0" brushRef="#br0">64 0 16816,'0'0'3876,"-18"64"-3108,6-28-287,-2 9-97,2 5 161,8-1-161,1-3-288,3-2-128,3-8-769,9-9-384,-2-8-609,-2-10-768</inkml:trace>
</inkml:ink>
</file>

<file path=ppt/ink/ink2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18.026"/>
    </inkml:context>
    <inkml:brush xml:id="br0">
      <inkml:brushProperty name="width" value="0.025" units="cm"/>
      <inkml:brushProperty name="height" value="0.025" units="cm"/>
    </inkml:brush>
  </inkml:definitions>
  <inkml:trace contextRef="#ctx0" brushRef="#br0">5 64 14510,'0'0'2605,"7"-8"-352,-4 3-2062,1 1 1,-1-1-1,1 1 0,0 0 1,1 1-1,-1-1 1,1 1-1,0 0 1,-1 0-1,1 0 1,1 1-1,-1-1 1,0 1-1,0 1 0,1-1 1,-1 1-1,1 0 1,0 0-1,-1 0 1,1 1-1,8 0 1,11 0 405,1 0 0,-1 2 0,0 1 0,25 6 0,-40-7-549,0 1 0,0 0 0,-1 0 0,1 1 0,-1 0 0,0 1 0,0 0 0,-1 1 0,1-1 0,-1 2 0,0-1-1,12 15 1,-18-19-15,0 0-1,0 0 1,0 1-1,-1-1 1,1 1-1,-1 0 0,0-1 1,0 1-1,0 0 1,0 0-1,0-1 1,-1 1-1,1 0 0,-1 0 1,1 0-1,-1 0 1,0 0-1,-1 0 1,1 0-1,0 0 1,-1 0-1,1 0 0,-1-1 1,0 1-1,0 0 1,0 0-1,-1-1 1,1 1-1,0 0 0,-1-1 1,0 0-1,0 1 1,-2 1-1,-6 7 273,-2 0 0,1-1 0,-1 0 0,-1-1 0,-14 8 0,10-7-237,17-10-76,0 0 0,-1 0 0,1 0 0,-1 1 0,1-1 0,0 0 0,-1 0 0,1 0 0,0 0 0,-1 0 0,1 0 0,0 1 0,-1-1 0,1 0 0,0 0 0,-1 1 0,1-1 0,0 0 0,0 0 0,-1 1 0,1-1 0,0 0 0,0 1 0,-1-1 0,1 0 0,0 1 0,0-1 0,0 0 0,0 1 0,0-1 0,0 0 0,0 1 0,-1-1 0,1 0 0,0 1 0,0-1 1,0 1-1,0-1 0,0 0 0,1 1 0,-1-1 0,0 0 0,0 1 0,0-1 0,0 1 0,0-1 0,0 0 0,1 1 0,-1-1 0,0 0 0,0 0 0,1 1 0,-1-1 0,0 0 0,0 1 0,1-1 0,-1 0 0,0 0 0,1 0 0,-1 1 0,0-1 0,1 0 0,-1 0 0,0 0 0,1 0 0,-1 1 0,1-1 0,32 6-575,-25-5 614,37 5-227,41 8-87,-80-13 251,0 1 0,-1-1 0,0 1 0,1 1 0,-1-1-1,0 1 1,0 0 0,0 0 0,0 0 0,-1 1 0,8 6-1,-11-8 36,1 0 0,-1 0-1,0 0 1,0 0 0,0 1 0,0-1-1,0 0 1,-1 1 0,1-1-1,-1 0 1,1 1 0,-1-1 0,0 1-1,0-1 1,0 1 0,0-1-1,0 1 1,-1-1 0,1 0-1,-1 1 1,1-1 0,-1 0 0,0 1-1,0-1 1,0 0 0,0 0-1,-1 0 1,1 0 0,0 0-1,-1 0 1,0 0 0,1 0 0,-3 1-1,-7 9 429,-1-1-1,0 0 1,-22 15-1,29-23-274,-40 28 636,-97 51 0,122-73-669,0 0 0,0-1 0,-1-1 0,0-1 0,0-1 0,-1-1 0,-42 3 0,61-8-181,0 1 0,0 0 1,0-1-1,0 1 0,0-1 0,0 0 1,0 0-1,0 0 0,1 0 0,-1 0 1,0-1-1,1 1 0,-1-1 0,1 0 1,-1 0-1,1 0 0,0 0 0,0 0 1,0 0-1,0-1 0,-3-3 0,4 4-16,1 1 0,-1-1-1,0 0 1,1 1-1,-1-1 1,1 0-1,0 1 1,0-1-1,-1 0 1,1 0-1,0 1 1,0-1-1,1 0 1,-1 0 0,0 1-1,0-1 1,1 0-1,-1 1 1,1-1-1,0 0 1,-1 1-1,1-1 1,0 1-1,0-1 1,0 1-1,0 0 1,0-1-1,0 1 1,1 0 0,-1 0-1,0-1 1,1 1-1,-1 0 1,0 0-1,1 1 1,0-1-1,-1 0 1,3 0-1,65-30-8450,-27 12 1879</inkml:trace>
</inkml:ink>
</file>

<file path=ppt/ink/ink2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18.493"/>
    </inkml:context>
    <inkml:brush xml:id="br0">
      <inkml:brushProperty name="width" value="0.025" units="cm"/>
      <inkml:brushProperty name="height" value="0.025" units="cm"/>
    </inkml:brush>
  </inkml:definitions>
  <inkml:trace contextRef="#ctx0" brushRef="#br0">18 125 19474,'0'0'10554,"10"-3"-9603,-1-1-831,1 1 0,-1-1 0,0-1 0,0 0 0,14-11 0,-19 14-98,-1-1 0,0 0 0,0 0 1,0 0-1,0 0 0,0-1 0,-1 1 0,1-1 1,-1 0-1,0 1 0,0-1 0,0 0 1,-1 0-1,1 0 0,-1 0 0,0-1 1,0 1-1,0-9 0,-1 13-22,0-1 1,0 1-1,-1 0 1,1-1-1,0 1 1,0-1-1,0 1 0,-1 0 1,1-1-1,0 1 1,-1 0-1,1-1 0,0 1 1,-1 0-1,1-1 1,0 1-1,-1 0 1,1 0-1,0-1 0,-1 1 1,1 0-1,-1 0 1,1 0-1,0 0 0,-1 0 1,1-1-1,-1 1 1,1 0-1,-1 0 0,1 0 1,-1 0-1,1 0 1,-1 0-1,1 0 1,0 1-1,-1-1 0,1 0 1,-1 0-1,1 0 1,-1 0-1,0 1 0,-20 7-22,12-1 58,1 0 0,-1 1 0,2 0 0,-1 0 1,1 1-1,0 0 0,1 0 0,0 0 0,1 1 1,0 0-1,0 0 0,1 1 0,0-1 0,1 1 0,0 0 1,1-1-1,-1 17 0,3-25-36,0-1 0,0 0 0,0 1 0,0-1 0,0 0 0,0 1 0,1-1 0,-1 0 0,1 1 0,-1-1 0,1 0 0,-1 0 0,1 1 0,0-1 0,0 0 0,0 0 0,-1 0 0,1 0 0,0 0 0,0 0 0,0 0 0,0 0 0,1-1 0,1 2 0,0 0 0,1-1 0,-1 1 0,1-1 0,0 0 0,0-1 0,0 1 0,-1 0 0,9-1 0,0 0 0,1-1 0,-1-1 0,1 0 0,21-6 0,-13 0 0,-1-1 0,-1-1 0,1-1 0,-2 0 0,1-1 0,-2-1 0,0-1 0,0-1 0,-2 0 0,1-1 0,-2 0 0,15-23 0,-25 37 0,-4 8 0,-3 11 0,-14 27 0,12-35 0,1 1 0,-1-1 0,2 1 0,0 0 0,0 0 0,0 0 0,1 0 0,1 1 0,0-1 0,0 1 0,2 16 0,0-25 0,1 0 0,-1 0 0,0-1 0,1 1 0,0 0 0,-1-1 0,1 1 0,0-1 0,-1 0 0,1 1 0,0-1 0,0 0 0,0 0 0,0 0 0,0 0 0,1-1 0,-1 1 0,0-1 0,0 1 0,0-1 0,1 0 0,-1 0 0,0 0 0,0 0 0,1 0 0,2-1 0,7 1 0,-1-1 0,1 0 0,21-5 0,-28 4-179,1-1 0,0 1-1,0-1 1,-1 0 0,0 0 0,1-1-1,-1 0 1,-1 0 0,1 0 0,0 0 0,-1-1-1,0 1 1,7-11 0,-6 6-603,1-1 0,-1 1 0,-1-1 0,0 0 0,0 0 0,-1-1-1,2-12 1,3-29-7780</inkml:trace>
</inkml:ink>
</file>

<file path=ppt/ink/ink2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18.817"/>
    </inkml:context>
    <inkml:brush xml:id="br0">
      <inkml:brushProperty name="width" value="0.025" units="cm"/>
      <inkml:brushProperty name="height" value="0.025" units="cm"/>
    </inkml:brush>
  </inkml:definitions>
  <inkml:trace contextRef="#ctx0" brushRef="#br0">57 36 19218,'0'0'10282,"-54"-14"-9129,52 14-769,4 0-2177,8-8-3204,0-6-9481</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8.253"/>
    </inkml:context>
    <inkml:brush xml:id="br0">
      <inkml:brushProperty name="width" value="0.025" units="cm"/>
      <inkml:brushProperty name="height" value="0.025" units="cm"/>
    </inkml:brush>
  </inkml:definitions>
  <inkml:trace contextRef="#ctx0" brushRef="#br0">108 158 4356,'0'0'26671,"-1"-6"-25657,1 5-1005,0 0 0,0 1 0,0-1 0,0 0 0,0 0 0,0 0 0,0 0 0,0 0-1,0 1 1,-1-1 0,1 0 0,0 0 0,-1 0 0,1 1 0,0-1 0,-1 0 0,1 0 0,-1 1 0,1-1 0,-1 0 0,1 1 0,-1-1 0,0 0 0,1 1 0,-1-1 0,0 1-1,1-1 1,-1 1 0,0 0 0,0-1 0,1 1 0,-1 0 0,0-1 0,0 1 0,0 0 0,-1 0 0,-1 1-8,0 1 0,0-1 0,0 1 0,1 0 0,-1 0 0,0 1 0,1-1 0,-1 0 0,1 1 0,-4 5 0,0-1 4,0 0 0,0 0 1,1 0-1,0 1 0,1 0 1,-1 0-1,1 0 0,1 1 1,0-1-1,0 1 0,-2 13 1,5-22-8,0 1 0,0-1 0,0 1 0,0-1 0,0 1 0,0-1 0,0 1 0,0-1 0,0 1 0,0-1 0,0 1 0,0-1 1,1 0-1,-1 1 0,0-1 0,0 1 0,1-1 0,-1 0 0,0 1 0,1-1 0,-1 1 0,0-1 0,1 0 0,-1 0 0,0 1 0,1-1 0,-1 0 1,1 1-1,-1-1 0,1 0 0,-1 0 0,1 0 0,21 0 103,-17-1-69,0 0 0,-1 0 0,1-1 0,0 0 0,-1 0 0,0 0 0,5-3 0,2-6-28,-1 0 1,0-1-1,-1 0 0,0-1 0,-1 0 0,0 0 0,7-17 0,31-88-8,-36 91 2,-24 61 2,4-12 0,0 0 0,1 1 0,2 1 0,0-1 0,2 1 0,-5 46 0,10-69 0,0 1 0,0-1 0,0 0 0,0 1 0,0-1 0,0 0 0,1 0 0,-1 0 0,0 1 0,1-1 0,-1 0 0,1 0 0,-1 0 0,1 0 0,-1 0 0,1 1 0,0-1 0,0-1 0,-1 1 0,1 0 0,0 0 0,0 0 0,0 0 0,0 0 0,0-1 0,0 1 0,0-1 0,1 1 0,-1 0 0,0-1 0,0 0 0,0 1 0,1-1 0,-1 0 0,0 0 0,0 1 0,1-1 0,-1 0 0,0 0 0,0 0 0,1-1 0,-1 1 0,0 0 0,0 0 0,0-1 0,1 1 0,-1-1 0,0 1 0,0-1 0,2 0 0,4-2 0,-1 1 0,1-1 0,0-1 0,-1 1 0,0-1 0,1 0 0,6-7 0,-4 1 0,0 0 0,-1-1 0,0 1 0,-1-1 0,0-1 0,-1 1 0,0-1 0,-1 0 0,0-1 0,-1 1 0,3-16 0,-10 40 0,-1 0 0,0-1 0,0 1 0,-8 12 0,6-14 0,1 1 0,1-1 0,-1 1 0,2 0 0,0 0 0,0 0 0,1 0 0,-2 14 0,4-23 4,0-1-1,0 1 1,0-1-1,0 1 1,0-1-1,0 1 1,0-1-1,1 1 1,-1-1-1,0 0 1,1 1-1,-1-1 1,1 1-1,0-1 1,-1 0-1,1 1 1,0-1-1,0 0 1,0 0-1,0 0 1,0 0-1,0 1 1,0-1-1,2 1 1,1-1-53,0 1 1,0-2 0,1 1-1,-1 0 1,0-1-1,0 0 1,8 0-1,-9 0-3,1 0-564,0 0 1,0 0 0,0 0 0,0-1-1,0 0 1,0 0 0,0 0 0,0 0-1,6-3 1,15-19-8303,-13 4 2144</inkml:trace>
</inkml:ink>
</file>

<file path=ppt/ink/ink2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19.527"/>
    </inkml:context>
    <inkml:brush xml:id="br0">
      <inkml:brushProperty name="width" value="0.025" units="cm"/>
      <inkml:brushProperty name="height" value="0.025" units="cm"/>
    </inkml:brush>
  </inkml:definitions>
  <inkml:trace contextRef="#ctx0" brushRef="#br0">457 36 9353,'0'0'8573,"-9"-6"-6176,-2 1-1991,1 1 0,-1-1-1,0 2 1,0-1 0,0 2 0,-1-1-1,1 2 1,-1-1 0,1 2-1,-1-1 1,1 2 0,-1-1 0,1 2-1,-1-1 1,-16 6 0,15-1-249,1 0 1,0 1 0,0 1-1,0 0 1,1 1 0,0 0-1,1 0 1,0 1 0,1 0 0,0 1-1,-9 13 1,1 0 122,2 2 1,0 0-1,1 0 0,-11 35 0,19-48-220,2 1-1,0-1 0,1 1 0,0 0 0,1 0 0,0 0 0,1 0 0,1 0 0,1 15 0,0-24-47,0 1 1,1-1-1,-1 1 0,1-1 0,0 0 0,0 1 1,1-1-1,-1 0 0,1-1 0,0 1 0,1 0 0,-1-1 1,1 0-1,0 0 0,0 0 0,0 0 0,1-1 1,-1 1-1,1-1 0,0 0 0,0 0 0,0-1 0,0 0 1,0 0-1,7 2 0,1 0 36,1 0 1,1-2-1,-1 1 0,0-2 1,24 1-1,-31-2-21,0-1 1,-1 1-1,1-1 0,-1 0 0,1 0 1,-1-1-1,1 0 0,-1 0 1,0 0-1,0-1 0,0 0 0,0 0 1,-1-1-1,8-5 0,-11 7-19,-1 1 0,0 0 0,1 0 0,-1-1 0,0 1 0,0 0-1,0-1 1,0 1 0,0-1 0,0 0 0,0 1 0,-1-1 0,1 0 0,0 1 0,-1-1-1,1 0 1,-1 0 0,0 1 0,0-1 0,0 0 0,0 0 0,0 0 0,0 1-1,0-1 1,-1-2 0,0 1 18,-1 1-1,1-1 1,-1 0-1,1 1 1,-1-1-1,0 1 1,0 0-1,-1-1 1,1 1-1,0 0 1,-1 0-1,1 1 1,-5-3-1,-3-2 45,-1 0 0,-1 1 0,1 1 0,-1 0 0,1 0 0,-17-2 0,21 5-70,0 1 0,-1-1 0,1 1 0,-1 1 0,1-1 0,-10 3 0,18-3 0,0 1 0,1 0 0,-1-1 0,0 0 0,0 1 0,1-1 0,-1 0 0,0 0 0,1 0 0,-1 0 0,0 0 0,1 0 0,-1 0 0,0 0 0,3-1 0,0 0 0,19-2 0,0-2 0,-1-1 0,0 0 0,0-2 0,33-16 0,-37 15 0,1 0 0,0 2 0,1 0 0,0 1 0,0 1 0,0 1 0,29-2 0,-48 6 0,0 0 0,0 1 0,-1-1 0,1 1 0,0 0 0,0-1 0,0 1 0,-1 0 0,1-1 0,0 1 0,-1 0 0,1 0 0,0-1 0,-1 1 0,1 0 0,-1 0 0,0 0 0,1 0 0,-1 0 0,0 0 0,1 0 0,-1 0 0,0 0 0,0 0 0,0 0 0,0 0 0,0 0 0,0 0 0,0 0 0,0 0 0,0 0 0,0 0 0,-1 0 0,1 0 0,-1 1 0,-9 42 0,1-26 0,0 1 0,-1-2 0,-15 22 0,12-21 0,1 2 0,-12 24 0,26-44-23,1 0 1,-1 0-1,0-1 1,0 1-1,0-1 0,0 1 1,0-1-1,0 0 1,0 0-1,0 0 1,0 0-1,3-2 0,33-29-4305,16-23-6756,-32 29 4593</inkml:trace>
</inkml:ink>
</file>

<file path=ppt/ink/ink2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0.599"/>
    </inkml:context>
    <inkml:brush xml:id="br0">
      <inkml:brushProperty name="width" value="0.025" units="cm"/>
      <inkml:brushProperty name="height" value="0.025" units="cm"/>
    </inkml:brush>
  </inkml:definitions>
  <inkml:trace contextRef="#ctx0" brushRef="#br0">72 397 11915,'0'0'18295,"-8"10"-17612,-1 1-511,1 1 1,0 0-1,0 1 0,-5 13 0,10-19-117,0 0-1,0 0 1,1 0 0,0 1-1,0-1 1,1 0-1,0 1 1,0-1 0,1 1-1,0 0 1,2 12-1,-2-19-48,1 1 1,0-1-1,-1 1 0,1-1 0,0 1 0,0-1 0,0 1 0,0-1 0,1 0 0,-1 0 0,0 1 0,0-1 1,1 0-1,-1 0 0,1 0 0,-1 0 0,1-1 0,-1 1 0,1 0 0,-1-1 0,1 1 0,0-1 1,-1 1-1,1-1 0,0 0 0,0 0 0,-1 1 0,1-1 0,3-1 0,4 1 29,-1 0 0,1-1 0,0 0 0,15-4 0,-9-1-35,-1 0 0,1-1 0,-1-1 0,0 0 0,-1-1 0,0 0 0,0-1 0,-1 0 0,0-1 0,-1-1 0,0 0 0,-1 0 0,0-1 0,-1 0 0,-1-1 0,0 0 0,11-29 0,-18 43 0,-1 0 0,0-1 0,0 1 0,0 0 0,1 0 0,-1-1 0,0 1 0,0 0 0,0-1 0,0 1 0,1 0 0,-1 0 0,0-1 0,0 1 0,0 0 0,0-1 0,0 1 0,0 0 0,0-1 0,0 1 0,0 0 0,0-1 0,0 1 0,0 0 0,0-1 0,0 1 0,0 0 0,-1-1 0,1 1 0,0 0 0,0 0 0,0-1 0,0 1 0,0 0 0,-1 0 0,1-1 0,0 1 0,0 0 0,-1 0 0,1-1 0,-12 10 0,-15 23 0,19-22 0,0 1 0,0 0 0,1 0 0,0 1 0,1 0 0,0 0 0,1 0 0,0 1 0,-4 24 0,9-36 0,-1-1 0,1 1 0,0 0 0,0 0 0,0 0 0,0-1 0,1 1 0,-1 0 0,0 0 0,0 0 0,0-1 0,1 1 0,-1 0 0,0 0 0,1-1 0,-1 1 0,1 0 0,-1-1 0,0 1 0,1 0 0,0-1 0,-1 1 0,1-1 0,-1 1 0,1 0 0,0-1 0,-1 0 0,1 1 0,0-1 0,0 1 0,1-1 0,1 1 0,0 0 0,0-1 0,0 0 0,0 0 0,0 0 0,1 0 0,-1 0 0,6-1 0,2-2 0,1 0 0,-1-1 0,21-9 0,-10 0 0,1-2 0,-2-1 0,0 0 0,-1-2 0,-1 0 0,0-1 0,-1-1 0,-2-1 0,17-25 0,4-13 0,-4-1 0,35-84 0,-65 127 0,-15 23 0,-19 24 0,6-1 0,2 1 0,0 1 0,-25 48 0,40-66 0,1 2 0,1-1 0,0 1 0,1 0 0,1 0 0,0 0 0,1 0 0,0 1 0,2 0 0,0-1 0,1 18 0,0-30 0,1 0 0,-1 1 0,1-1 0,0 0 0,0 1 0,1-1 0,-1 0 0,1 0 0,0 0 0,-1 0 0,1 0 0,0 0 0,1-1 0,-1 1 0,0-1 0,1 1 0,0-1 0,-1 0 0,1 0 0,0 0 0,0 0 0,0-1 0,0 1 0,0-1 0,1 0 0,-1 0 0,0 0 0,1 0 0,-1 0 0,6-1 0,1 2 0,0-2 0,-1 1 0,1-2 0,0 1 0,0-1 0,0-1 0,0 1 0,-1-2 0,17-5 0,-3-3 0,-1-1 0,0-1 0,-1-1 0,0-1 0,-2 0 0,0-2 0,34-36 0,-18 11 0,-1-1 0,44-76 0,-72 108 0,7-8 0,-2-1 0,0 0 0,-1-1 0,-1 0 0,10-36 0,-19 57 0,0 0 0,0 0 0,0 0 0,0 0 0,0 0 0,0-1 0,1 1 0,-1 0 0,0 0 0,0 0 0,0 0 0,0-1 0,0 1 0,0 0 0,0 0 0,0 0 0,0 0 0,0-1 0,0 1 0,0 0 0,0 0 0,0 0 0,0-1 0,0 1 0,0 0 0,0 0 0,0 0 0,0 0 0,0-1 0,-1 1 0,1 0 0,0 0 0,0 0 0,0 0 0,0-1 0,0 1 0,0 0 0,0 0 0,-1 0 0,1 0 0,0 0 0,0 0 0,0 0 0,0-1 0,-1 1 0,1 0 0,0 0 0,0 0 0,0 0 0,0 0 0,-1 0 0,1 0 0,0 0 0,0 0 0,0 0 0,-1 0 0,1 0 0,0 0 0,0 0 0,-15 11 0,-13 21 0,5 1 0,1 0 0,2 2 0,2 1 0,-20 50 0,30-64 0,1-1 0,2 1 0,0 0 0,1 1 0,1-1 0,1 1 0,1-1 0,0 1 0,5 29 0,-4-51 0,0 0 0,0 0 0,0 0 0,0 0 0,0 0 0,1 0 0,-1 0 0,0-1 0,1 1 0,-1 0 0,0 0 0,1 0 0,-1 0 0,1 0 0,-1 0 0,1 0 0,0-1 0,-1 1 0,1 0 0,0-1 0,0 1 0,-1 0 0,1-1 0,0 1 0,0-1 0,0 1 0,0-1 0,0 1 0,0-1 0,1 1 0,-1-1 0,1-1 0,-1 1 0,0 0 0,0-1 0,0 1 0,0 0 0,0-1 0,0 0 0,0 1 0,0-1 0,0 1 0,0-1 0,0 0 0,0 0 0,0 0 0,-1 1 0,1-1 0,0 0 0,-1 0 0,1 0 0,0 0 0,-1 0 0,1 0 0,0-2 0,6-15 0,-1 1 0,-1-1 0,0 0 0,-1 0 0,-1 0 0,-1 0 0,-1-1 0,0 1 0,-1-1 0,-3-20 0,3 39 0,0 0 0,0-1 0,0 1 0,0-1 0,0 1 0,0-1 0,0 1 0,0-1 0,0 1 0,0-1 0,0 1 0,0-1 0,0 1 0,0-1 0,0 1 0,0 0 0,0-1 0,-1 1 0,1-1 0,0 1 0,0-1 0,-1 1 0,1 0 0,0-1 0,0 1 0,-1 0 0,1-1 0,-1 1 0,1 0 0,0-1 0,-1 1 0,1 0 0,-1 0 0,1-1 0,0 1 0,-1 0 0,1 0 0,-1 0 0,1 0 0,-1 0 0,1 0 0,-1-1 0,1 1 0,-1 0 0,1 0 0,-1 1 0,1-1 0,-1 0 0,1 0 0,0 0 0,-1 0 0,1 0 0,-1 0 0,1 1 0,-1-1 0,1 0 0,0 0 0,-1 1 0,1-1 0,-1 0 0,1 0 0,0 1 0,-1-1 0,1 0 0,0 1 0,-1-1 0,1 1 0,-2 2 0,0-1 0,0 1 0,0 0 0,0-1 0,1 1 0,-1 0 0,1 0 0,0 0 0,-1 4 0,1-5 0,0 0 0,1 0 0,-1 1 0,1-1 0,0 0 0,0 1 0,0-1 0,0 0 0,0 1 0,0-1 0,1 0 0,-1 0 0,1 1 0,-1-1 0,1 0 0,0 0 0,0 0 0,0 0 0,0 0 0,0 0 0,1 0 0,-1 0 0,1 0 0,-1 0 0,1-1 0,0 1 0,-1-1 0,1 1 0,4 1 0,1 0 0,0-1 0,0 0 0,1 0 0,-1-1 0,1 0 0,-1-1 0,1 1 0,8-2 0,-5 1 0,0-1 0,1 0 0,-1-1 0,0 0 0,0-1 0,0-1 0,-1 1 0,20-11 0,-6 1 0,-1-1 0,32-27 0,-49 40 0,-7 9 0,-6 10 0,-21 33 0,19-37 0,0 0 0,1 1 0,1 0 0,0 0 0,1 0 0,1 1 0,0 0 0,1 0 0,-3 25 0,7-40-5,0-1 1,0 1-1,0 0 1,0-1-1,0 1 0,1 0 1,-1-1-1,0 1 0,0 0 1,0-1-1,1 1 1,-1-1-1,0 1 0,1 0 1,-1-1-1,0 1 0,1-1 1,-1 1-1,1-1 1,-1 1-1,1-1 0,-1 1 1,1-1-1,-1 0 0,1 1 1,-1-1-1,1 0 1,0 1-1,-1-1 0,1 0 1,0 0-1,-1 0 0,1 1 1,0-1-1,-1 0 1,1 0-1,0 0 0,-1 0 1,1 0-1,0 0 0,-1 0 1,1-1-1,0 1 1,-1 0-1,1 0 0,0 0 1,-1-1-1,1 1 0,-1 0 1,1-1-1,0 1 1,-1 0-1,1-1 0,-1 1 1,1-1-1,3-1-179,-1 0-1,0 0 1,1 0-1,-1 0 1,0 0-1,0-1 1,0 0 0,-1 1-1,4-5 1,-2-1-1396,0 0-1,0 0 1,-1 0 0,0-1 0,0 1 0,0-10 0,5-28-7165</inkml:trace>
</inkml:ink>
</file>

<file path=ppt/ink/ink2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0.959"/>
    </inkml:context>
    <inkml:brush xml:id="br0">
      <inkml:brushProperty name="width" value="0.025" units="cm"/>
      <inkml:brushProperty name="height" value="0.025" units="cm"/>
    </inkml:brush>
  </inkml:definitions>
  <inkml:trace contextRef="#ctx0" brushRef="#br0">16 11 17681,'-7'-6'3843,"1"2"-191,4 4-1891,2 4-1985,5 7-64,9 3-2210,4 1-2115,7-2-4099</inkml:trace>
</inkml:ink>
</file>

<file path=ppt/ink/ink2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1.300"/>
    </inkml:context>
    <inkml:brush xml:id="br0">
      <inkml:brushProperty name="width" value="0.025" units="cm"/>
      <inkml:brushProperty name="height" value="0.025" units="cm"/>
    </inkml:brush>
  </inkml:definitions>
  <inkml:trace contextRef="#ctx0" brushRef="#br0">1364 501 17873,'0'0'2941,"-8"11"476,1-2-2820,2-3-279,0 0 0,0 1 0,0 0 1,1 0-1,0 0 0,0 0 0,1 0 0,0 1 0,0 0 0,1 0 1,-2 8-1,4 125 164,2-111-291,0-1 1,-3 1-1,0-1 0,-2 1 0,-1-1 0,-13 50 0,16-76-153,1-1 1,-1 1-1,0-1 0,0 1 0,0-1 0,0 0 1,-1 1-1,1-1 0,-1 0 0,1 0 0,-1 0 0,0 0 1,1 0-1,-1 0 0,0 0 0,0-1 0,-1 1 1,1-1-1,0 1 0,0-1 0,-1 0 0,1 0 1,-1 0-1,1 0 0,-1 0 0,1-1 0,-1 1 1,0-1-1,1 0 0,-1 1 0,0-1 0,1-1 1,-6 1-1,3-2 24,0 0 1,0 0 0,0 0-1,0 0 1,0-1 0,0 0-1,1 0 1,-1 0-1,1 0 1,0-1 0,0 0-1,0 0 1,0 0 0,1 0-1,-5-8 1,0-1-63,0-2 0,0 1 0,2-1 0,0-1 0,0 1 0,1-1 0,-4-28 0,8 37 0,0-1 0,0 1 0,1-1 0,0 0 0,0 1 0,1-1 0,0 1 0,0-1 0,1 1 0,0 0 0,0 0 0,1-1 0,0 1 0,0 1 0,0-1 0,1 0 0,0 1 0,10-12 0,6 0-30,1 0 1,1 2-1,1 0 1,32-17-1,-22 15-395,42-34 0,-72 50-50,1-1 0,-1 0 0,0-1 0,0 1 1,0 0-1,0-1 0,0 0 0,-1 1 0,4-7 0,-6 8-86,1-1-1,0 1 0,-1 0 0,1 0 0,-1 0 0,0-1 0,0 1 0,0 0 1,0-1-1,0 1 0,0 0 0,0 0 0,-2-4 0,-10-22-8887</inkml:trace>
  <inkml:trace contextRef="#ctx0" brushRef="#br0" timeOffset="1">1 24 16784,'0'0'1890,"64"-13"160,-5 8 96,14 0-641,7 4-1121,3 1-255,-8 0-3012,-4 0-6918</inkml:trace>
</inkml:ink>
</file>

<file path=ppt/ink/ink2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1.926"/>
    </inkml:context>
    <inkml:brush xml:id="br0">
      <inkml:brushProperty name="width" value="0.025" units="cm"/>
      <inkml:brushProperty name="height" value="0.025" units="cm"/>
    </inkml:brush>
  </inkml:definitions>
  <inkml:trace contextRef="#ctx0" brushRef="#br0">38 1 11979,'0'0'11601,"0"14"-11169,-18 214 2516,8-144-1526,1 144 0,9-227-1399,0 1 0,0 0 0,0 0 0,0-1-1,0 1 1,0 0 0,1-1 0,-1 1 0,1 0-1,-1-1 1,1 1 0,0 0 0,-1-1 0,1 1 0,0-1-1,0 1 1,0-1 0,0 0 0,0 1 0,1-1 0,-1 0-1,0 0 1,1 0 0,-1 0 0,3 2 0,-2-3 40,1 1-1,0-1 1,-1 0 0,1 0-1,-1 0 1,1 0 0,0 0 0,-1 0-1,1-1 1,-1 1 0,1-1 0,-1 0-1,1 0 1,-1 0 0,3-1 0,8-4 164,-1-1 1,0-1-1,0 0 1,-1 0-1,13-13 1,7-11-228,-1-1 0,-1-2 0,-2 0 0,-2-2 0,-1-1 0,-2-1 0,-2-1 0,29-77 0,-48 115-139,-1 0 1,1 0-1,0-1 1,-1 1-1,0 0 0,1 0 1,-1-1-1,0 1 1,0 0-1,0 0 1,-1-4-1,1 6 29,0-1-1,-1 1 1,1 0 0,0-1 0,0 1 0,-1 0-1,1 0 1,0-1 0,-1 1 0,1 0-1,0 0 1,-1 0 0,1-1 0,0 1-1,-1 0 1,1 0 0,0 0 0,-1 0-1,1 0 1,-1 0 0,1 0 0,0 0-1,-1 0 1,1 0 0,0 0 0,-1 0 0,1 0-1,-1 0 1,1 0 0,0 0 0,-1 0-1,1 1 1,0-1 0,-1 0 0,1 0-1,0 0 1,-1 1 0,-43 33-11046,36-27 8791,-27 24-10228</inkml:trace>
</inkml:ink>
</file>

<file path=ppt/ink/ink2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2.315"/>
    </inkml:context>
    <inkml:brush xml:id="br0">
      <inkml:brushProperty name="width" value="0.025" units="cm"/>
      <inkml:brushProperty name="height" value="0.025" units="cm"/>
    </inkml:brush>
  </inkml:definitions>
  <inkml:trace contextRef="#ctx0" brushRef="#br0">0 71 11211,'0'0'12235,"59"45"-10473,-32-42-1090,3-3-447,5 0-65,2-6-577,-2-8-928,3-5-961,-5-5-769,-6-3-2370,-6-2-2178</inkml:trace>
</inkml:ink>
</file>

<file path=ppt/ink/ink2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2.948"/>
    </inkml:context>
    <inkml:brush xml:id="br0">
      <inkml:brushProperty name="width" value="0.025" units="cm"/>
      <inkml:brushProperty name="height" value="0.025" units="cm"/>
    </inkml:brush>
  </inkml:definitions>
  <inkml:trace contextRef="#ctx0" brushRef="#br0">38 393 10890,'0'0'7175,"-5"12"-5883,2-8-1075,-19 44 1087,20-45-1136,1 0 0,0 0 0,0 0 0,0 0 0,0 0 0,1 0 0,-1 0 0,1 0 0,0 1 0,0-1 0,0 0 0,0 0 0,1 0 0,-1 0 0,1 1 0,1 3 0,0-6-72,-1 1 0,0-1 0,0 0 0,1 0 0,-1 0 0,1 0 0,-1 0 0,1-1-1,-1 1 1,1 0 0,-1-1 0,1 1 0,0-1 0,-1 1 0,1-1 0,0 0-1,-1 0 1,1 0 0,0 0 0,-1 0 0,1 0 0,0 0 0,-1 0 0,1-1-1,0 1 1,-1-1 0,1 1 0,0-1 0,1-1 0,4 0 266,0-1 0,-1 0 1,1 0-1,-1 0 0,10-8 1,-6 2-166,0-1 1,0 0 0,10-13 0,-18 20-176,0 1 0,0-1 0,0 0 0,0 0-1,-1 0 1,1 0 0,-1 0 0,0 0 0,0 0 0,0 0-1,0-1 1,0 1 0,0 0 0,-1-1 0,0 1 0,0 0-1,0-1 1,-1-5 0,1 8-29,0 1 0,-1-1 0,1 1 0,-1-1 0,1 1 0,-1-1 0,1 1 0,-1 0 1,1-1-1,-1 1 0,1 0 0,-1 0 0,1-1 0,-1 1 0,1 0 0,-1 0 0,0 0 0,1 0 0,-1-1 0,1 1 0,-1 0 0,0 0 0,1 0 0,-1 0 0,1 1 0,-1-1 0,1 0 0,-1 0 1,0 0-1,1 0 0,-1 1 0,1-1 0,-1 0 0,1 0 0,-1 1 0,1-1 0,-2 1 0,-20 13-343,11-3 404,0 1 0,0 1 0,1-1 0,1 2 0,0-1 0,1 1 0,0 0 1,1 1-1,0 0 0,2 0 0,0 1 0,0-1 0,2 1 0,0 0 0,-1 16 0,4-30-42,0-1 0,0 1 0,0-1 0,1 1 0,-1-1 0,1 1 0,-1-1 0,1 0 0,-1 1 0,1-1 0,0 0 0,0 1 0,-1-1 0,1 0 0,0 0 0,0 0-1,0 0 1,0 0 0,1 0 0,-1 0 0,0 0 0,0 0 0,0-1 0,1 1 0,-1 0 0,1-1 0,-1 1 0,0-1 0,1 1 0,-1-1 0,1 0 0,-1 0 0,1 0 0,-1 1 0,1-1 0,-1-1 0,1 1 0,-1 0 0,0 0 0,1 0 0,2-2 0,3 1 59,1 0-1,-1-1 1,1 0 0,-1 0 0,1-1-1,12-7 1,-1-1-104,-2-2 1,0 0-1,0-1 0,-1 0 0,-1-1 0,0-1 0,-1 0 0,-1-1 1,-1-1-1,0 0 0,-1-1 0,8-20 0,-21 102-917,1-59 994,1 1 1,-1 1-1,1-1 0,0 0 1,0 0-1,1 0 1,-1 0-1,3 6 0,-2-9-15,-1-1 1,1 1-1,1-1 0,-1 0 0,0 1 1,0-1-1,0 0 0,1 0 0,-1 0 0,0 0 1,1 0-1,-1 0 0,1 0 0,0 0 0,-1-1 1,1 1-1,0 0 0,-1-1 0,1 0 0,0 1 1,-1-1-1,1 0 0,0 0 0,0 0 0,-1 0 1,1 0-1,2-1 0,5 1 63,-1-2 0,1 1 0,-1-1 0,1-1 0,-1 1 0,0-1 0,0-1 0,0 0 0,0 0 0,-1 0 0,1-1-1,7-6 1,9-9 38,-1 0 1,24-27-1,-27 24-117,0-1 0,-1-1 0,-1-1 0,-2-1 0,18-36 0,-25 42-10,0-1 0,-2 0 0,0 0 0,-1 0 0,-1-1-1,-2 0 1,3-41 0,-6 63-4,0 1 0,0 0 0,0-1 0,1 1 1,-1-1-1,0 1 0,0-1 0,0 1 0,0-1 0,0 1 0,0 0 0,0-1 1,0 1-1,0-1 0,0 1 0,0-1 0,0 1 0,-1-1 0,1 1 0,0 0 1,0-1-1,0 1 0,-1-1 0,1 1 0,0 0 0,0-1 0,-1 1 0,1-1 1,0 1-1,-1 0 0,1 0 0,0-1 0,-1 1 0,1 0 0,0 0 0,-1-1 1,1 1-1,-1 0 0,1 0 0,-1 0 0,1 0 0,-1-1 0,-17 17-82,-13 34-47,18-21 153,1 1 0,1 1 0,2 0-1,1 1 1,1 0 0,2 0 0,1 0 0,1 0-1,2 1 1,6 55 0,-3-72-23,1 0 0,1-1 0,0 0 0,1 0 0,0 0 0,1-1 0,1 1 0,9 13 0,-11-27 0,-2-12 0,-2-15 0,-1 25 0,-1-11 0,0 0 0,-1 0 0,0 0 0,-1 0 0,0 0 0,-1 1 0,0-1 0,0 1 0,-11-17 0,-6-7 0,-39-48 0,24 36 0,63 46 0,21 11-410,-18-3-1074,1-1-1,58 3 1,-83-11-3689,-6-6 1551,-1 5 1852,-2-16-7305</inkml:trace>
</inkml:ink>
</file>

<file path=ppt/ink/ink2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3.276"/>
    </inkml:context>
    <inkml:brush xml:id="br0">
      <inkml:brushProperty name="width" value="0.025" units="cm"/>
      <inkml:brushProperty name="height" value="0.025" units="cm"/>
    </inkml:brush>
  </inkml:definitions>
  <inkml:trace contextRef="#ctx0" brushRef="#br0">49 28 14862,'0'0'7976,"-49"-27"-3556,51 27-4644,18 8 63,5 4-95,1-5-2915,3-6-5989</inkml:trace>
</inkml:ink>
</file>

<file path=ppt/ink/ink2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4.051"/>
    </inkml:context>
    <inkml:brush xml:id="br0">
      <inkml:brushProperty name="width" value="0.025" units="cm"/>
      <inkml:brushProperty name="height" value="0.025" units="cm"/>
    </inkml:brush>
  </inkml:definitions>
  <inkml:trace contextRef="#ctx0" brushRef="#br0">245 256 13901,'0'0'4004,"-10"-10"-427,4 4-3113,0 0 1,0 0 0,-1 1 0,0-1 0,0 2-1,-11-7 1,14 10-353,1 0 0,0-1 0,-1 1-1,1 0 1,-1 1 0,1-1 0,-1 1 0,1 0-1,-1-1 1,1 1 0,-1 1 0,0-1 0,1 1-1,-1-1 1,1 1 0,0 0 0,-1 0 0,1 0-1,0 1 1,-1-1 0,1 1 0,0 0-1,0 0 1,-3 2 0,-2 4-77,0-1 1,0 1-1,1 0 1,0 1-1,0 0 0,1 0 1,0 1-1,-7 14 0,10-17-36,0-1 0,0 1 0,1 0 0,-1 0 0,2 0 0,-1 1 0,1-1 0,0 0 0,0 1 0,1-1 0,0 1 0,1-1 0,1 12 0,-1-17 4,-1-1 0,1 0 0,0 0 0,-1 0 0,1 0 0,0 0 0,0 0 0,0 0 0,0-1 0,-1 1 0,1 0 0,1 0 0,-1-1 0,0 1 0,0 0 0,0-1 0,0 1 0,0-1 0,1 0 0,-1 1 0,0-1 0,0 0 0,0 0 0,1 0 0,-1 1 0,0-1 0,1-1 0,-1 1 0,0 0 0,2 0 0,39-10 577,-24 1-282,0-1-1,-1 0 1,0-2-1,-1 0 1,0 0-1,25-27 1,76-98 448,-101 118-617,-1-2 0,-1 0 0,0-1 0,-2 0 0,17-44 0,-28 55-321,-10 21-118,-10 21-52,-7 22 348,-20 61 1,38-90 14,1 1 0,1 1 0,1-1 0,-3 51 0,7-73-3,1 0-1,0 0 1,0 0-1,0 0 1,0 0-1,1 0 1,-1-1-1,1 1 1,0 0-1,0 0 1,0 0-1,0 0 1,0-1-1,1 1 1,-1 0-1,1-1 1,-1 1-1,1-1 1,2 2-1,-1-2 16,0 0 0,1 0-1,-1-1 1,1 1-1,-1-1 1,1 0-1,-1 0 1,1-1 0,-1 1-1,1-1 1,0 1-1,-1-1 1,1 0-1,7-1 1,-1-1 23,1 0-1,0-1 1,-1 0 0,0-1-1,0 1 1,0-2 0,0 0-1,0 0 1,-1-1 0,0 0-1,0 0 1,-1-1 0,13-12-1,-14 11-5,1 1 0,-1-1 0,0-1 0,-1 1 0,0-1 0,0 0 0,-1 0 0,0-1 0,-1 0-1,0 1 1,0-2 0,-1 1 0,3-20 0,-5 30-31,-1-1 1,0 0-1,0 1 0,0-1 0,1 0 0,-1 1 0,0-1 0,0 0 1,0 1-1,0-1 0,0 0 0,0 1 0,-1-1 0,1 0 0,0 1 1,0-1-1,0 0 0,-1 1 0,1-1 0,0 1 0,0-1 0,-1 1 1,1-1-1,-1 0 0,1 1 0,0-1 0,-1 1 0,1 0 1,-1-1-1,1 1 0,-2-1 0,-15 11-180,-16 31 133,28-31 72,-1 0 1,1 1-1,1-1 1,0 1-1,1 0 1,-4 18-1,6-26-22,1 0 0,-1 0 1,1 0-1,0 0 0,0 1 0,0-1 0,1 0 0,-1 0 0,1 0 0,-1 0 1,1 0-1,0-1 0,0 1 0,0 0 0,1 0 0,-1 0 0,1-1 0,-1 1 1,1-1-1,0 1 0,0-1 0,0 0 0,0 0 0,0 0 0,1 0 0,-1 0 1,1 0-1,-1 0 0,6 1 0,13 4 50,0-1 1,1-1-1,0-1 0,0-1 1,0-1-1,0-1 1,43-4-1,-12 2 20,-28 1-58,-13 1-14,1 0 0,-1-1 1,0-1-1,0 0 0,0-1 0,0 0 1,12-4-1,-23 5 0,-1 1 0,1-1 0,0 0 0,-1 1 0,1-1 0,-1 1 0,1-1 0,-1 0 0,0 1 0,1-1 0,-1 0 0,0 0 0,1 1 0,-1-1 0,0 0 0,0 0 0,0 0 0,1 1 0,-1-1 0,0 0 0,0 0 0,0 0 0,0 1 0,-1-1 0,1 0 0,0 0 0,0 1 0,0-1 0,-1 0 0,1 0 0,0 1 0,-1-1 0,1 0 0,0 0 0,-1 1 0,1-1 0,-1 1 0,0-2 0,-22-29 0,21 28 0,-21-24 0,2 0 0,1-2 0,1 0 0,1-2 0,-23-55 0,41 86 1,-1-1 1,1 1-1,0-1 0,0 0 1,0 1-1,0-1 0,0 1 1,0-1-1,0 0 0,0 1 1,0-1-1,0 1 0,0-1 1,0 0-1,0 1 0,1-1 1,-1 1-1,0-1 0,0 1 1,1-1-1,-1 1 0,0-1 1,1 1-1,-1-1 0,0 1 1,1-1-1,-1 1 0,1 0 1,-1-1-1,1 1 0,0-1 1,25-6 59,44 8-278,-51 0-118,132 1-7588,-66-2 663</inkml:trace>
</inkml:ink>
</file>

<file path=ppt/ink/ink2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4.595"/>
    </inkml:context>
    <inkml:brush xml:id="br0">
      <inkml:brushProperty name="width" value="0.025" units="cm"/>
      <inkml:brushProperty name="height" value="0.025" units="cm"/>
    </inkml:brush>
  </inkml:definitions>
  <inkml:trace contextRef="#ctx0" brushRef="#br0">194 278 15439,'2'-12'384,"2"-4"-72,13-78 3139,-16 87-2924,-1-1-1,1 1 1,-1 0 0,0-1 0,-1 1-1,1 0 1,-2 0 0,1-1 0,-1 1 0,0 0-1,-3-8 1,4 13-438,0 0 1,0 0-1,-1 1 0,1-1 0,0 0 0,-1 0 0,1 1 1,-1-1-1,1 1 0,-1-1 0,0 1 0,1 0 0,-1 0 1,0 0-1,0 0 0,0 0 0,0 0 0,0 0 1,0 0-1,0 1 0,0-1 0,0 1 0,-1 0 0,1-1 1,0 1-1,0 0 0,0 0 0,0 1 0,0-1 0,-1 0 1,1 1-1,0-1 0,0 1 0,0 0 0,0 0 0,0-1 1,0 1-1,-2 2 0,-3 2-68,0-1-1,1 1 1,0 0-1,0 0 1,0 1-1,1 0 1,-1 0 0,1 0-1,-4 9 1,-2 4 60,1 1 0,1 0 1,1 1-1,1 0 1,1 0-1,0 1 1,2-1-1,1 1 0,0 0 1,2 0-1,2 39 1,-1-56-45,0 0 0,1 0 1,0-1-1,0 1 0,0 0 1,0-1-1,1 1 0,-1-1 1,1 0-1,1 0 1,-1 1-1,0-1 0,1 0 1,0-1-1,0 1 0,0 0 1,0-1-1,1 0 0,-1 0 1,1 0-1,5 3 0,-3-3 43,0 0-1,1-1 0,-1 0 0,0 0 0,1-1 0,-1 0 0,1 0 0,-1 0 0,1-1 0,-1 0 0,1 0 1,-1 0-1,1-1 0,-1 0 0,8-3 0,1 0-65,-1-1 0,0-1 0,-1 0 0,1-1 0,-1-1 0,0 0 0,-1 0 0,0-1 0,15-15 0,-12 10-18,0-2 0,-1 0 0,0-1 0,-2 0 0,0-1 0,10-20 0,-16 26 4,-2 0 0,0-1 0,0 1 0,-1-1 0,0 0 0,-1 0 0,-1 0 0,0 0 0,-1-1 0,-2-23 0,1 32 0,1 0 0,-1 0 0,0 0 0,0 1 0,0-1 0,0 0 0,-1 0 0,0 1 0,0-1 0,-1 1 0,1-1 0,-1 1 0,0 0 0,0 0 0,0 0 0,0 1 0,-1-1 0,0 1 0,1 0 0,-1-1 0,0 2 0,-1-1 0,1 0 0,0 1 0,-1 0 0,0 0 0,1 0 0,-1 1 0,0 0 0,-8-2 0,8 3-221,1 1-1,-1-1 1,0 1 0,1 0-1,0 1 1,-1-1 0,1 1-1,0-1 1,0 1 0,0 0-1,0 1 1,0-1 0,0 1-1,0 0 1,1 0 0,0 0-1,-1 0 1,1 0 0,0 1-1,1 0 1,-1-1 0,0 1-1,1 0 1,-2 5 0,-8 14-1919,1-1 0,2 1 0,-8 25 0,7-14-4683</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8.669"/>
    </inkml:context>
    <inkml:brush xml:id="br0">
      <inkml:brushProperty name="width" value="0.025" units="cm"/>
      <inkml:brushProperty name="height" value="0.025" units="cm"/>
    </inkml:brush>
  </inkml:definitions>
  <inkml:trace contextRef="#ctx0" brushRef="#br0">30 45 17232,'0'0'3273,"-4"-8"-652,-14-25-21,13 29-564,3 12-1474,1 14-591,1-20 145,4 39 127,2-1 0,2 1 1,17 53-1,1 6 156,0 47 804,17 64 578,-38-200-1781,0-12 0,2-20 0,-3-9 0,-2 0 0,-1 0 0,-1-1 0,-2 1 0,-1 0 0,-1 0 0,-1 0 0,-2 0 0,-1 1 0,-2 0 0,0 1 0,-16-28 0,2 25 0,13 30 0,7 19 0,4-9 0,0 0 0,1 1 0,1-1 0,-1 0 0,1 0 0,1 0 0,-1-1 0,2 1 0,-1 0 0,8 12 0,-8-17 0,0 0 0,-1 0 0,1-1 0,1 1 0,-1-1 0,0 1 0,1-1 0,0 0 0,0 0 0,0-1 0,0 1 0,0-1 0,0 0 0,1 0 0,-1 0 0,1-1 0,0 0 0,-1 0 0,1 0 0,0 0 0,-1 0 0,7-1 0,-9 0 0,1 0 0,-1-1 0,1 1 0,0 0 0,-1-1 0,1 0 0,-1 0 0,1 1 0,-1-1 0,0-1 0,1 1 0,-1 0 0,0-1 0,0 1 0,0-1 0,0 1 0,0-1 0,0 0 0,2-2 0,-1-1 0,0 0 0,1 0 0,-1-1 0,-1 1 0,1-1 0,-1 1 0,3-13 0,-1-4 0,-1 0 0,0 0 0,-2-32 0,-2 52 0,0 10 0,-4 28 0,4-23 0,0-1 0,0 0 0,2 1 0,2 23 0,-3-35 0,1 0 0,-1 0 0,0-1 0,0 1 0,1 0 0,-1 0 0,0 0 0,1-1 0,-1 1 0,1 0 0,-1 0 0,1-1 0,0 1 0,-1 0 0,1-1 0,0 1 0,-1-1 0,1 1 0,0-1 0,-1 1 0,1-1 0,0 1 0,0-1 0,0 0 0,0 1 0,-1-1 0,1 0 0,2 0 0,-1 0 0,0 0 0,0-1 0,0 1 0,0-1 0,0 1 0,0-1 0,0 0 0,0 0 0,0 0 0,0 0 0,3-2 0,39-38 0,-28 19 0,-1 0 0,-1-1 0,0-1 0,15-40 0,-29 106 0,1-21 0,-1-17 0,0 0 0,0 1 0,1-1 0,-1 0 0,1 0 0,0 0 0,0 0 0,0 0 0,1 0 0,-1 0 0,1 0 0,0 0 0,0 0 0,1-1 0,4 7 0,-5-9 0,0 1 0,0-1 0,0 0 0,0 0 0,0 0 0,0 0 0,0 0 0,0-1 0,0 1 0,1-1 0,-1 1 0,0-1 0,1 0 0,-1 0 0,0 0 0,1 0 0,-1 0 0,0-1 0,0 1 0,1 0 0,-1-1 0,0 0 0,0 0 0,0 0 0,0 0 0,0 0 0,0 0 0,0 0 0,0 0 0,0-1 0,2-1 0,6-4 0,0-1 0,0 0 0,-1 0 0,0-1 0,-1 0 0,0-1 0,0 0 0,-1 0 0,0-1 0,6-13 0,-13 29-187,0-4 116,0-1 0,0 1 0,0-1 0,1 1 0,-1-1 0,0 0 0,0 1 0,0-1 0,0 1 0,0-1 0,0 1 0,0-1 0,0 1 0,0-1 0,0 1 0,0-1 0,0 0 0,0 1 0,0-1 0,-1 1 0,1-1 0,0 1 0,0-1 0,0 0 0,-1 1 0,1-1 0,0 1 0,-1-1 0,1 0 0,0 1 0,0-1 0,-1 0 0,1 1 0,-1-1 0,1 0 0,0 0 0,-1 0 0,1 1 0,-1-1 0,1 0 0,-1 0 0,1 0 0,0 0 0,-1 0 0,1 0 0,-1 1 0,1-1 0,-1 0 0,1 0 0,-1-1 0,1 1 0,-1 0 0,1 0 0,0 0 0,-1 0 0,1 0 0,-1 0 0,1-1 0,-1 1 0,1 0 0,0 0 0,-1-1 0,1 1 0,0 0 0,-1 0 0,1-1 0,0 1 0,-1 0 0,1-1 0,-14-12-7915,-4-4-4527</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8.646"/>
    </inkml:context>
    <inkml:brush xml:id="br0">
      <inkml:brushProperty name="width" value="0.025" units="cm"/>
      <inkml:brushProperty name="height" value="0.025" units="cm"/>
    </inkml:brush>
  </inkml:definitions>
  <inkml:trace contextRef="#ctx0" brushRef="#br0">41 32 10025,'0'0'15231,"1"-6"-13897,6-19-154,-31 61 1046,20-27-2136,1-1 33,-1 1-1,1-1 0,0 1 1,1 0-1,0 0 0,0 0 1,1 0-1,1 0 0,-1 15 1,1-24-93,0 1 0,0 0 1,0-1-1,1 1 1,-1-1-1,0 1 0,0 0 1,0-1-1,0 1 0,0-1 1,1 1-1,-1-1 1,0 1-1,1-1 0,-1 1 1,0-1-1,1 1 1,-1-1-1,0 1 0,1-1 1,-1 1-1,1-1 1,-1 0-1,1 1 0,-1-1 1,1 0-1,-1 1 0,1-1 1,-1 0-1,1 0 1,0 0-1,-1 0 0,1 1 1,-1-1-1,1 0 1,0 0-1,0 0 0,8-9-1974,-6-3-5301</inkml:trace>
</inkml:ink>
</file>

<file path=ppt/ink/ink2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4.967"/>
    </inkml:context>
    <inkml:brush xml:id="br0">
      <inkml:brushProperty name="width" value="0.025" units="cm"/>
      <inkml:brushProperty name="height" value="0.025" units="cm"/>
    </inkml:brush>
  </inkml:definitions>
  <inkml:trace contextRef="#ctx0" brushRef="#br0">1 0 15118</inkml:trace>
</inkml:ink>
</file>

<file path=ppt/ink/ink2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5.310"/>
    </inkml:context>
    <inkml:brush xml:id="br0">
      <inkml:brushProperty name="width" value="0.025" units="cm"/>
      <inkml:brushProperty name="height" value="0.025" units="cm"/>
    </inkml:brush>
  </inkml:definitions>
  <inkml:trace contextRef="#ctx0" brushRef="#br0">16 1 15118,'0'0'147,"1"0"0,-1 0-1,1 0 1,-1 0-1,1 0 1,-1 0 0,1 0-1,-1 0 1,1 0-1,-1 0 1,1 1 0,0-1-1,-1 0 1,1 0-1,-1 0 1,0 1 0,1-1-1,-1 0 1,1 1-1,-1-1 1,1 0 0,-1 1-1,0-1 1,1 0-1,-1 1 1,0-1 0,1 1-1,-1-1 1,0 1-1,0-1 1,1 1 0,-1-1-1,0 1 1,0-1-1,0 1 1,0-1 0,0 1-1,0-1 1,1 1-1,-1 0 1,-1-1 0,1 1-1,0-1 1,0 1-1,0-1 1,0 1 0,0-1-1,0 1 1,-1-1-1,1 1 1,0-1 0,0 1-1,-1-1 1,1 1-1,0-1 1,-1 1 0,1-1-1,0 0 1,-1 1-1,0-1 1,-4 14-612,0 0 985,1 1 1,1 0 0,0 0-1,0-1 1,2 1 0,0 1-1,2 26 1,-1-38-469,1 0 0,0 0-1,-1-1 1,1 1 0,1 0 0,-1 0 0,0 0-1,1-1 1,0 1 0,0 0 0,0-1-1,0 0 1,1 1 0,-1-1 0,1 0-1,0 0 1,0-1 0,0 1 0,0-1 0,0 1-1,0-1 1,1 0 0,-1 0 0,1 0-1,0-1 1,0 1 0,-1-1 0,1 0-1,0 0 1,0 0 0,0-1 0,0 1-1,5-1 1,4 0 97,1-1-1,-1 0 1,1-1-1,-1-1 1,0 0-1,0-1 1,-1 0-1,1-1 1,-1 0-1,0-1 1,0 0-1,12-9 1,-7 4-114,-1-2 0,0 0 0,0 0 0,-1-1 0,-1-1-1,0-1 1,13-20 0,-17 21-377,-9 16 140,-18 30 97,-3 6 221,16-29-24,1 0 1,-1 0 0,1 1-1,1-1 1,-1 1 0,2 0-1,-1 0 1,1 0 0,1 0-1,0 13 1,0-21-82,1 0 1,0 1-1,0-1 0,0 0 1,0 0-1,0 0 0,0 0 1,0 0-1,0 0 0,0 0 1,1-1-1,-1 1 0,0 0 1,0-1-1,1 1 0,-1 0 1,1-1-1,-1 0 0,0 1 1,1-1-1,-1 0 0,1 0 1,-1 0-1,1 0 0,-1 0 1,1 0-1,-1 0 0,0 0 0,1-1 1,2 0-1,46-11 188,-28 0-199,0 0 0,-1-2 0,-1 0 0,0-1 0,-1-1 0,-1-1 0,22-26 0,-4 6 0,-36 67 0,-3-16 0,-1 2 0,1-1 0,1 1 0,0 16 0,2-30 4,0-1 0,0 0 0,1 0 1,-1 0-1,1 0 0,-1 0 0,1 0 0,-1 0 0,1 0 0,0 0 0,0 0 1,-1-1-1,1 1 0,0 0 0,0 0 0,0-1 0,0 1 0,0 0 1,0-1-1,0 1 0,0-1 0,0 1 0,0-1 0,0 0 0,0 1 0,0-1 1,0 0-1,0 0 0,0 0 0,1 0 0,0 0 0,45 2-335,-37-2-25,56-5-7737,-29-6 2007</inkml:trace>
</inkml:ink>
</file>

<file path=ppt/ink/ink2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5.681"/>
    </inkml:context>
    <inkml:brush xml:id="br0">
      <inkml:brushProperty name="width" value="0.025" units="cm"/>
      <inkml:brushProperty name="height" value="0.025" units="cm"/>
    </inkml:brush>
  </inkml:definitions>
  <inkml:trace contextRef="#ctx0" brushRef="#br0">164 169 17713,'-9'-1'3582,"3"0"-2671,-9-2 412,-1 2 0,0 0 0,-31 2 0,44-1-1219,-1 1 0,1-1-1,0 1 1,0 0-1,-1 0 1,1 0-1,0 0 1,0 1 0,0-1-1,1 1 1,-1 0-1,-3 2 1,5-2-91,0-1 1,0 0 0,0 1 0,0 0-1,0-1 1,0 1 0,0-1 0,0 1-1,1 0 1,-1 0 0,1 0 0,-1-1-1,1 1 1,0 0 0,0 0-1,0 0 1,0 0 0,0-1 0,0 1-1,0 0 1,1 0 0,-1 0 0,2 2-1,-2-2-4,1-1-1,0 1 1,0-1 0,1 0-1,-1 0 1,0 0-1,0 1 1,1-1-1,-1 0 1,0-1 0,1 1-1,-1 0 1,1 0-1,-1-1 1,1 1-1,0 0 1,-1-1 0,1 0-1,0 1 1,-1-1-1,1 0 1,0 0-1,-1 0 1,4 0 0,44-3 347,-38 1-328,1-1 0,-2 0 0,1-1-1,0-1 1,12-6 0,-13 6-169,0 0 0,0 1 1,0 0-1,1 0 0,18-3 0,-28 7 120,0 1-1,0-1 0,0 1 1,0-1-1,-1 1 0,1-1 0,0 1 1,0-1-1,-1 1 0,1 0 0,0-1 1,-1 1-1,1 0 0,-1-1 1,1 1-1,-1 0 0,1 0 0,-1 0 1,0-1-1,1 1 0,-1 0 0,0 0 1,1 0-1,-1 0 0,0 0 1,0 0-1,0 0 0,0 0 0,0 0 1,0 0-1,0-1 0,-1 3 0,1 42 472,0-33-241,-1-9-151,1 0 1,0 1-1,0-1 0,0 0 1,1 1-1,-1-1 0,1 0 1,0 1-1,0-1 1,0 0-1,0 0 0,0 0 1,1 0-1,-1 0 1,3 4-1,-1-6-23,0 1-1,0 0 1,0 0 0,0-1-1,0 0 1,0 1 0,0-1 0,0 0-1,0-1 1,1 1 0,-1-1-1,0 1 1,1-1 0,-1 0-1,7-1 1,3 0-167,0-1 1,1 0-1,-1-1 0,0 0 1,-1-1-1,1-1 0,-1 0 0,1-1 1,-2 0-1,1-1 0,-1 0 1,0-1-1,14-12 0,-4 2-1766,-1-1 0,-1-1-1,0-1 1,-2 0 0,23-37-1,-12 9-4202,-3-1-2916</inkml:trace>
</inkml:ink>
</file>

<file path=ppt/ink/ink2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6.039"/>
    </inkml:context>
    <inkml:brush xml:id="br0">
      <inkml:brushProperty name="width" value="0.025" units="cm"/>
      <inkml:brushProperty name="height" value="0.025" units="cm"/>
    </inkml:brush>
  </inkml:definitions>
  <inkml:trace contextRef="#ctx0" brushRef="#br0">144 0 6983,'0'0'14034,"-10"10"-13025,2-3-750,0 0 0,1 1-1,0 0 1,0 1 0,1-1-1,0 1 1,1 0 0,0 1-1,0-1 1,-6 19 0,5 5 149,1 1 0,1 0 0,2 61 0,-3 32 816,6-135 623,2-17-1311,-1 0 1,0 0-1,-5-42 1,3 65-547,0 0-1,0 1 1,-1-1 0,1 1 0,-1-1 0,0 1 0,1-1 0,-1 1-1,0-1 1,0 1 0,0 0 0,0-1 0,0 1 0,0 0 0,0 0-1,0 0 1,0 0 0,-1 0 0,1 0 0,0 0 0,-1 0 0,1 0-1,-1 1 1,1-1 0,-1 0 0,1 1 0,-1 0 0,1-1 0,-4 1-1,5 0 5,-1 0-1,1 0 1,-1 1-1,1-1 1,0 0-1,-1 1 1,1-1-1,-1 0 1,1 1-1,0-1 1,-1 1-1,1-1 1,0 0-1,-1 1 1,1-1-1,0 1 1,0-1-1,0 1 1,-1-1-1,1 1 1,0 0-1,0-1 0,0 1 1,0-1-1,0 1 1,0-1-1,0 1 1,0-1-1,0 1 1,0-1-1,0 1 1,0-1-1,0 1 1,1-1-1,-1 1 1,0-1-1,0 1 1,1-1-1,-1 1 1,0-1-1,0 1 1,2 0-1,12 24-22,-7-20 75,0 0 0,1-1-1,-1 0 1,1-1 0,0 1 0,0-2 0,0 1 0,0-1 0,1 0 0,-1-1 0,0 0 0,1 0-1,-1-1 1,1 0 0,-1 0 0,1-1 0,12-3 0,-7 2 30,-1-2 0,1 1-1,-1-2 1,0 0 0,0 0 0,-1-1 0,0-1 0,0 0-1,0 0 1,11-11 0,-13 9-76,-3 4 0,-1 0 0,0-1 0,-1 0 0,1 0 0,8-12 0,-36 57 0,16-30 0,0 0 0,0 1 0,1-1 0,1 1 0,-1 0 0,2 0 0,-1 1 0,1-1 0,1 1 0,0-1 0,-1 22 0,3-31 0,1 1 0,-1-1 0,1 0 0,-1 0 0,1 0 0,-1 0 0,1 0 0,0 0 0,-1-1 0,1 1 0,0 0 0,0 0 0,-1 0 0,1-1 0,0 1 0,0 0 0,0-1 0,0 1 0,0-1 0,0 1 0,0-1 0,0 1 0,0-1 0,1 0 0,-1 1 0,0-1 0,0 0 0,0 0 0,0 0 0,0 0 0,1 0 0,-1 0 0,2-1 0,41-7 0,-32 2-558,0 0 1,0-2-1,-1 1 0,0-1 1,0-1-1,-1 0 0,0 0 1,-1-1-1,0-1 0,-1 1 0,0-1 1,0-1-1,-1 1 0,7-17 1,6-22-6421</inkml:trace>
</inkml:ink>
</file>

<file path=ppt/ink/ink2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7.482"/>
    </inkml:context>
    <inkml:brush xml:id="br0">
      <inkml:brushProperty name="width" value="0.025" units="cm"/>
      <inkml:brushProperty name="height" value="0.025" units="cm"/>
    </inkml:brush>
  </inkml:definitions>
  <inkml:trace contextRef="#ctx0" brushRef="#br0">82 0 16720,'-3'9'1906,"-6"36"-551,2 0 1,1 1 0,3 0 0,3 54-1,-2-10-478,0-24-335,1 206 1777,1-272-2304,0 0 0,0 0 0,1 0 0,-1 0 0,0 0 0,0 0-1,0 1 1,0-1 0,1 0 0,-1 0 0,0 0 0,0 0 0,0 0 0,1 0 0,-1 0-1,0 0 1,0 0 0,0 0 0,1 0 0,-1 0 0,0 0 0,0 0 0,0 0 0,1 0-1,-1 0 1,0 0 0,0 0 0,0 0 0,1-1 0,-1 1 0,0 0 0,0 0-1,0 0 1,0 0 0,1 0 0,-1 0 0,0-1 0,0 1 0,0 0 0,0 0 0,0 0-1,1 0 1,-1-1 0,0 1 0,0 0 0,0 0 0,0 0 0,0-1 0,0 1 0,0 0-1,0-1 1,4-8 162,-1-1 0,0 0 0,0 0 0,-1 0 0,-1 0-1,0 0 1,0-16 0,-5-74-33,2 91-149,1 0-1,-1-1 1,0 1 0,-1 0-1,0 1 1,0-1 0,-1 0-1,0 1 1,-1 0 0,0 0-1,0 0 1,-7-7 0,12 15-10,0-1 0,-1 1 0,1-1 0,0 1 0,0 0 0,-1-1 0,1 1 0,0 0 0,-1-1 0,1 1 0,-1 0 0,1 0 0,0-1 0,-1 1 0,1 0 1,-1 0-1,1 0 0,0-1 0,-1 1 0,1 0 0,-1 0 0,1 0 0,-1 0 0,1 0 0,-1 0 0,1 0 0,0 0 0,-1 0 0,1 0 0,-1 0 0,1 0 0,-1 0 0,1 1 0,-1-1 0,1 0 0,0 0 1,-1 1-1,-3 17-168,10 25 106,-4-39 5,0-1 1,0 1-1,1-1 0,-1 0 0,1 0 0,0 0 1,0 0-1,0 0 0,0-1 0,1 1 0,-1-1 1,1 0-1,-1 0 0,1 0 0,0-1 0,0 1 1,0-1-1,0 0 0,0 0 0,6 1 0,9 0-853,-1 0-1,1-1 1,20-2-1,-24 0 67,0-1 1,0-1-1,0 0 0,0 0 0,26-11 1,-33 10 642,0 1 0,0-1 1,0 0-1,-1 0 0,0-1 1,0 0-1,0-1 0,-1 1 0,1-1 1,-1-1-1,10-12 0,-16 18 266,1 0-1,0 0 1,-1 0-1,1 0 0,-1 0 1,1 0-1,-1 0 1,1 0-1,-1 0 1,1 0-1,-1-1 0,0 1 1,0 0-1,0 0 1,0 0-1,0 0 1,0-2-1,0 3 7,0-1 0,-1 1-1,1 0 1,0 0 0,-1-1 0,1 1-1,-1 0 1,1 0 0,0-1 0,-1 1-1,1 0 1,-1 0 0,1 0 0,0 0 0,-1 0-1,1 0 1,-1 0 0,1 0 0,-1 0-1,1 0 1,0 0 0,-1 0 0,1 0-1,-1 0 1,1 0 0,-1 0 0,1 0 0,-1 1-1,-3 0 169,0 1 0,1-1 0,-1 1 0,1 0 0,-1 0-1,1 0 1,0 0 0,-6 5 0,2 2 232,-1 0-1,1 0 1,1 0-1,0 1 1,0 0-1,1 0 1,0 0-1,0 1 1,2-1-1,-1 1 1,-3 18-1,7-28-408,0 0 1,0-1-1,0 1 0,0 0 0,0 0 0,0 0 0,0 0 0,0-1 0,0 1 0,0 0 0,0 0 0,1 0 0,-1 0 0,0-1 0,1 1 0,-1 0 0,0 0 0,1-1 0,-1 1 0,1 0 0,-1-1 0,1 1 0,0 0 0,-1-1 0,1 1 0,0-1 0,-1 1 0,1-1 0,1 1 0,-1 0 25,1-1 0,0 0 0,0 1-1,0-1 1,0 0 0,0 0 0,0 0 0,0 0-1,0-1 1,0 1 0,0 0 0,2-2 0,6-1 170,0-1 1,-1 0 0,17-10 0,-6 0-162,-1 0 1,-1-1-1,0-1 1,-1 0 0,-1-1-1,24-33 1,-40 50-177,1 1 1,0 0-1,-1-1 1,1 1-1,-1 0 1,1 0-1,-1 0 1,0-1-1,1 1 1,-1 0-1,0 0 1,0 0-1,1 0 1,-1-1-1,0 1 1,0 0-1,0 0 1,0 0-1,0 0 1,0 0-1,0 0 0,0-1 1,-1 1-1,1 0 1,0 1-1,0 43 499,0-37-576,0-7 168,0 1 0,0-1 0,0 0 0,0 0 0,0 0 0,0 0 0,1 0 0,-1 0 0,0 0 0,1 0 0,-1 0 0,1 0 0,-1 0 1,1 0-1,0 0 0,-1 0 0,1 0 0,0 0 0,-1-1 0,1 1 0,0 0 0,0-1 0,0 1 0,0 0 0,0-1 0,0 1 0,0-1 0,0 1 0,0-1 0,0 0 1,0 1-1,0-1 0,0 0 0,0 0 0,0 0 0,0 0 0,0 0 0,0 0 0,1 0 0,-1 0 0,0 0 0,0 0 0,0 0 0,0-1 0,2 0 0,2 0 13,1-1 0,0 0-1,-1 0 1,1 0 0,-1-1-1,0 1 1,8-7 0,1-2 84,-2-2 0,1 1-1,-2-1 1,0-1 0,0 0 0,-1-1 0,-1 0 0,-1 0 0,0-1 0,-1 0 0,10-31 0,-8 13-46,-1-1 0,-2 1 0,-1-1 0,0-67 0,-13 113-762,-10 41 796,2 1 1,2 0 0,3 0-1,2 1 1,3 1-1,0 74 1,6-128-79,4 47 199,-4-47-188,0 0 1,0 1-1,0-1 1,1 0-1,-1 0 0,1 1 1,-1-1-1,1 0 1,-1 0-1,1 1 0,0-1 1,-1 0-1,1 0 1,0 0-1,0 0 0,0 0 1,0 0-1,0 0 1,0 0-1,0 0 0,0-1 1,0 1-1,0 0 1,1-1-1,-1 1 0,0-1 1,0 1-1,1-1 1,-1 0-1,2 1 0,-2-1 7,-1-1 0,1 1-1,-1 0 1,1 0 0,-1-1 0,1 1-1,-1-1 1,1 1 0,-1 0-1,1-1 1,-1 1 0,0-1-1,1 1 1,-1-1 0,0 1 0,1-1-1,-1 0 1,0 1 0,0-1-1,1 1 1,-1-1 0,0 0-1,0 1 1,0-1 0,0 1 0,0-1-1,0 0 1,0 1 0,0-2-1,0-25 118,-1 20-64,0-5-77,-1 0-1,0 0 1,-1 0-1,0 0 0,-1 1 1,0-1-1,-1 1 1,0 0-1,-1 0 1,0 1-1,-1-1 1,-9-10-1,2 3-41,0 1 1,-2 1-1,1 0 0,-2 1 0,-33-22 0,33 28 109,17 9-64,0 0 1,0 0-1,1 0 0,-1 1 0,0-1 1,0 0-1,0 0 0,0 1 0,1-1 1,-1 0-1,0 0 0,0 1 0,0-1 0,0 0 1,0 1-1,0-1 0,0 0 0,0 0 1,0 1-1,0-1 0,0 0 0,0 1 1,0-1-1,0 0 0,0 0 0,0 1 0,0-1 1,0 0-1,0 1 0,0-1 0,0 0 1,-1 0-1,1 1 0,0-1 0,0 0 1,0 0-1,0 1 0,-1-1 0,1 0 0,0 0 1,0 0-1,-1 1 0,1-1 0,0 0 1,0 0-1,-1 0 0,1 0 0,0 0 1,0 1-1,-1-1 0,1 0 0,0 0 0,-1 0 1,1 0-1,0 0 0,-1 0 0,1 0 1,0 0-1,0 0 0,-1 0 0,1 0 1,0 0-1,-1 0 0,1-1 0,0 1 0,-1 0 1,1 0-1,4 5 14,1-1-1,-1 0 0,1 0 1,0 0-1,0-1 0,0 0 1,1 0-1,-1 0 0,1-1 1,5 2-1,63 19 150,-34-14-552,2-2-1,60 4 1,-23-9-10102,-66-2 3994</inkml:trace>
</inkml:ink>
</file>

<file path=ppt/ink/ink2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7.822"/>
    </inkml:context>
    <inkml:brush xml:id="br0">
      <inkml:brushProperty name="width" value="0.025" units="cm"/>
      <inkml:brushProperty name="height" value="0.025" units="cm"/>
    </inkml:brush>
  </inkml:definitions>
  <inkml:trace contextRef="#ctx0" brushRef="#br0">279 1 18802,'-52'11'9049,"-28"2"-6071,94-4-4172,13 1 1198,38 5 66,-42-11-88,0 2 0,43 16 0,-64-22 11,-1 0 0,1 1 0,-1-1 0,0 1 0,1-1 0,-1 1 1,0 0-1,1-1 0,-1 1 0,0 0 0,0 0 0,0 0 0,0 0 0,0 0 0,0 0 1,0 0-1,0 1 0,0-1 0,0 0 0,-1 0 0,1 1 0,0-1 0,-1 0 0,1 1 1,-1-1-1,0 1 0,1-1 0,-1 1 0,0 1 0,-1 0 13,0-1 0,0 1-1,0-1 1,-1 0-1,1 0 1,-1 1 0,1-1-1,-1 0 1,0 0 0,0 0-1,0-1 1,0 1 0,0 0-1,-4 1 1,-10 7 54,0-1 0,0-1-1,-25 9 1,22-11-134,0 0-1,0-1 1,0-1 0,-22 1-1,-20-8-2848,55 2 1842,-1-1 0,1 0-1,-1 0 1,1 0 0,0-1 0,-10-6 0,-28-22-9756</inkml:trace>
</inkml:ink>
</file>

<file path=ppt/ink/ink2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8.152"/>
    </inkml:context>
    <inkml:brush xml:id="br0">
      <inkml:brushProperty name="width" value="0.025" units="cm"/>
      <inkml:brushProperty name="height" value="0.025" units="cm"/>
    </inkml:brush>
  </inkml:definitions>
  <inkml:trace contextRef="#ctx0" brushRef="#br0">1 58 17681,'0'0'4932,"60"-41"-4932,-34 37-1377,-3-1-3203,3-3-9770</inkml:trace>
</inkml:ink>
</file>

<file path=ppt/ink/ink2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8.854"/>
    </inkml:context>
    <inkml:brush xml:id="br0">
      <inkml:brushProperty name="width" value="0.025" units="cm"/>
      <inkml:brushProperty name="height" value="0.025" units="cm"/>
    </inkml:brush>
  </inkml:definitions>
  <inkml:trace contextRef="#ctx0" brushRef="#br0">19 0 14125,'0'0'3999,"3"15"-2115,2 26-575,-1 1 0,-1 0-1,-5 47 1,-23 140 1234,22-185-2416,3-36 140,0-25 354,2-26-529,-2 1 1,-6-51-1,7 96-137,0 0 0,1-1 0,-1 1 0,0 0 0,1-1 0,0 1 0,-1-1 0,1 1 0,0-1 0,0 0 0,0 0 0,1 0 0,-1 0 0,0 0 0,1-1 0,4 4 0,0-1 56,0-1 0,0 0 0,0 0 0,0 0 0,13 3 0,-8-5 79,-1 0 1,1-1-1,0 0 0,-1-1 1,1 0-1,0-1 0,-1 0 1,0-1-1,1 0 1,-1-1-1,0 0 0,-1-1 1,1 0-1,-1 0 0,0-1 1,0-1-1,0 0 1,-1 0-1,0-1 0,11-12 1,-11 10 13,0 0 1,0 0-1,-1-1 1,0-1-1,-1 1 1,-1-1-1,1 0 1,-2 0 0,0-1-1,0 0 1,-1 0-1,-1 0 1,0 0-1,-1 0 1,-1-1-1,0 1 1,-1-22-1,0 33-111,0 0 0,0 0-1,0 0 1,-1 0-1,1 0 1,-1 0 0,0 0-1,1 0 1,-1 0-1,0 0 1,0 0 0,0 0-1,0 0 1,-1 1-1,1-1 1,0 0 0,-1 1-1,1-1 1,-1 1-1,0 0 1,1-1-1,-1 1 1,0 0 0,0 0-1,0 0 1,1 0-1,-1 0 1,0 1 0,0-1-1,-4 0 1,2 1-7,1 0 0,0 0 0,0 0 0,0 0 0,0 1 0,0-1 0,0 1 0,0 0 0,0 0 0,0 0 0,0 0 0,0 1 0,0-1 0,1 1 0,-1 0 0,0 0 0,1 0 0,0 0 0,-1 0 0,-1 3 0,-12 15-1,1 1 0,0 1 0,2 0-1,1 1 1,0 0 0,2 1 0,1 0 0,1 1 0,1 0-1,1 0 1,1 1 0,-2 28 0,7-52 12,0-1 0,0 1 0,0-1 0,0 1 0,1-1 0,-1 0 0,0 1 0,1-1 0,-1 0 1,1 1-1,-1-1 0,1 0 0,0 1 0,0-1 0,-1 0 0,1 0 0,0 0 0,0 0 0,0 0 0,0 0 0,0 0 1,0 0-1,1 0 0,0 1 0,2-1 22,-1 1-1,1-1 1,0 0 0,-1 0 0,1 0 0,0 0 0,0-1-1,0 0 1,4 1 0,7-2 86,1 0-1,-1-1 1,28-7 0,22-14-46,-51 17-91,1 1 1,0 0 0,0 0-1,0 2 1,0 0 0,22-2-1,-37 5 16,1 1 0,0-1-1,-1 0 1,1 0 0,0 0-1,-1 0 1,1 1-1,0-1 1,-1 0 0,1 1-1,0-1 1,-1 0-1,1 1 1,-1-1 0,1 1-1,-1-1 1,1 1-1,-1-1 1,1 1 0,-1-1-1,1 1 1,-1-1 0,0 1-1,1 0 1,-1-1-1,0 1 1,0 0 0,1-1-1,-1 2 1,2 29-127,-13 28 222,7-46-191,-10 33-243,16-19-2925,-1-26 2919,-1-1 0,1 1 0,0-1 1,0 1-1,0-1 0,-1 1 0,1-1 1,0 0-1,0 1 0,0-1 0,0 0 1,0 0-1,0 0 0,0 1 0,0-1 1,0 0-1,0 0 0,-1 0 0,1-1 1,0 1-1,0 0 0,0 0 0,0 0 1,0-1-1,1 0 0,18-7-8607</inkml:trace>
</inkml:ink>
</file>

<file path=ppt/ink/ink2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9.181"/>
    </inkml:context>
    <inkml:brush xml:id="br0">
      <inkml:brushProperty name="width" value="0.025" units="cm"/>
      <inkml:brushProperty name="height" value="0.025" units="cm"/>
    </inkml:brush>
  </inkml:definitions>
  <inkml:trace contextRef="#ctx0" brushRef="#br0">49 102 15695,'0'0'7068,"5"9"-5616,-3-5-1380,-1-1 96,0 0-1,0 0 1,0-1 0,1 1 0,0-1 0,-1 1-1,1-1 1,0 1 0,0-1 0,0 0-1,0 0 1,1 0 0,-1 0 0,1 0-1,-1-1 1,1 1 0,-1-1 0,1 0-1,0 1 1,0-1 0,0 0 0,0-1 0,0 1-1,0 0 1,-1-1 0,7 0 0,-2 0 34,1 0 0,0 0 0,-1-1 0,0 0 0,1-1 0,-1 0 0,0 0 0,0 0 0,0-1 0,7-4 0,-10 5-153,-1 0 1,0-1-1,0 1 1,0-1-1,0 1 0,0-1 1,-1 0-1,1 0 1,-1 0-1,0-1 1,0 1-1,0-1 0,0 1 1,-1-1-1,1 1 1,-1-1-1,0 0 1,0 0-1,0 1 1,-1-1-1,1-6 0,-1 7-37,0 0 0,1 0-1,-1 0 1,-1 0 0,1 0-1,0 0 1,-1 0 0,1 0-1,-1 0 1,0 0 0,0 0-1,0 1 1,-1-1-1,1 0 1,0 1 0,-3-4-1,2 4-22,0 1-1,0-1 0,0 1 0,0 0 0,0 0 0,-1 0 0,1 0 0,0 0 0,0 0 0,-1 1 0,1-1 0,0 1 1,-1 0-1,1-1 0,0 1 0,-1 0 0,1 0 0,0 1 0,-1-1 0,1 0 0,-5 2 0,-1 1-12,0 0-1,1 0 0,0 1 1,-1 0-1,1 0 0,0 0 1,1 1-1,-1 0 0,1 1 0,0-1 1,-10 13-1,1 0-36,1 1-1,-23 38 1,33-49-8,0-1 1,0 1-1,1 0 0,0 1 1,0-1-1,1 0 0,0 1 1,0 12-1,1-18 29,1 0 0,0-1 0,1 1 0,-1 0 0,0 0-1,1-1 1,-1 1 0,1 0 0,0-1 0,0 1 0,0 0 0,0-1 0,1 1 0,-1-1 0,1 0 0,-1 1 0,1-1-1,0 0 1,0 0 0,0 0 0,0 0 0,0-1 0,0 1 0,1 0 0,-1-1 0,0 0 0,1 1 0,-1-1 0,6 1 0,4 2-536,1-1 1,-1-1 0,1 0 0,0 0 0,0-1 0,0-1 0,0-1 0,-1 1 0,1-2 0,14-3 0,-12 2-1132,1-2 0,-1 0-1,-1 0 1,23-12-1,6-8-6016</inkml:trace>
</inkml:ink>
</file>

<file path=ppt/ink/ink2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9.943"/>
    </inkml:context>
    <inkml:brush xml:id="br0">
      <inkml:brushProperty name="width" value="0.025" units="cm"/>
      <inkml:brushProperty name="height" value="0.025" units="cm"/>
    </inkml:brush>
  </inkml:definitions>
  <inkml:trace contextRef="#ctx0" brushRef="#br0">122 89 13549,'0'0'2418,"-10"3"-208,0 0-1736,1 0 0,-1 1 0,1 0 0,0 0 1,-11 8-1,17-10-298,-1 0 0,1 1-1,0-1 1,0 1 0,0-1 0,1 1 0,-1 0 0,0 0 0,1 1 0,0-1 0,0 0 0,0 1 0,0-1 0,1 1 0,-1 0 0,1-1 0,0 1 0,0 0 0,-1 7 0,3-10-154,-1 0 1,1 1 0,-1-1 0,1 0 0,0 1 0,-1-1 0,1 0 0,0 0 0,0 0 0,0 0 0,0 1 0,0-1-1,0-1 1,0 1 0,1 0 0,-1 0 0,0 0 0,0-1 0,1 1 0,-1 0 0,0-1 0,1 1 0,-1-1 0,1 0-1,-1 0 1,0 1 0,1-1 0,-1 0 0,3 0 0,54 3 315,-49-2-317,29-1 67,55 3 76,-85-3-154,1 1 1,-1 1 0,0 0-1,0 0 1,0 0-1,0 1 1,0 0-1,8 5 1,-4 1 956,-12-9-876,0-1-1,0 1 1,0 0-1,0 0 1,0 0-1,0 0 1,0 0-1,0 0 0,0 0 1,0 0-1,0-1 1,0 1-1,0 0 1,0 0-1,0 0 1,0 0-1,0 0 1,0 0-1,0 0 1,0 0-1,0 0 1,0-1-1,1 1 1,-1 0-1,0 0 1,0 0-1,0 0 0,0 0 1,0 0-1,0 0 1,0 0-1,0 0 1,0 0-1,1 0 1,-1 0-1,0 0 1,0 0-1,0 0 1,0 0-1,0 0 1,0 0-1,0 0 1,0 0-1,1 0 0,-1 0 1,0 0-1,0 0 1,0-18-314,3-154 453,-3 175-256,1-1 0,0 0-1,0 0 1,0 1 0,1-1 0,-1 0 0,0 0-1,1 0 1,-1 0 0,1-1 0,0 1 0,-1 0 0,1-1-1,0 1 1,0-1 0,0 1 0,0-1 0,4 2-1,42 19-30,-35-18 91,1-1 0,0 0 0,0-1 0,0-1 0,0 0 0,1-1 0,-1 0 1,16-3-1,-23 2 38,0 0 0,0 0 0,-1-1 0,1 0 0,0 0 0,0-1 0,-1 0 0,0 0 0,1 0 0,-1-1 0,-1 0 1,1 0-1,0 0 0,-1-1 0,0 0 0,0 0 0,0 0 0,4-7 0,-9 11-63,1 0 0,-1 1 0,1-1 0,-1 1 0,1-1 0,-1 0 0,1 1 0,-1-1 0,0 0 1,1 1-1,-1-1 0,0 0 0,0 0 0,0 1 0,1-1 0,-1 0 0,0 0 0,0 1 0,0-1 0,0 0 0,0 0 0,-1 1 0,1-2 0,-14 5-114,-20 21-50,28-18 184,1 0 1,1 0-1,-1 0 0,1 0 0,0 1 0,0-1 1,1 1-1,0 0 0,0 0 0,1 0 0,0 1 0,0-1 1,0 0-1,0 16 0,2-22-29,1 0 0,-1 1 0,1-1 0,-1 0 0,1 0 0,0 0 0,0 0 0,-1 1 0,1-1 0,0 0 0,0 0 0,0 0 0,0 0 0,0-1 0,0 1 0,0 0 0,0 0 0,0-1 0,1 1 0,-1 0 0,0-1 0,0 1 0,1-1 0,-1 0 0,0 1 0,1-1 0,-1 0 0,0 0 0,1 0 0,1 0 0,49 0 0,-43-1 0,6-1 0,1 0 0,-1-1 0,0-1 0,0-1 0,0 0 0,0-1 0,-1 0 0,20-13 0,-26 15 0,-1 0 0,0-1 0,1 0 0,-1-1 0,-1 0 0,1 0 0,-1 0 0,0-1 0,-1 1 0,1-2 0,-1 1 0,-1 0 0,1-1 0,-2 0 0,1 0 0,4-13 0,-8 19 0,1 0 0,-1 1 0,0-1 0,1 0 0,-1 0 0,0 1 0,0-1 0,0 0 0,0 0 0,0 1 0,-1-1 0,1 0 0,0 1 0,-1-1 0,0 0 0,0-1 0,0 2 0,1 1 0,-1-1 0,1 1 0,-1 0 0,1-1 0,-1 1 0,1 0 0,-1 0 0,0-1 0,1 1 0,-1 0 0,1 0 0,-1 0 0,0 0 0,1 0 0,-1-1 0,0 1 0,1 0 0,-1 1 0,0-1 0,1 0 0,-1 0 0,1 0 0,-1 0 0,0 0 0,1 1 0,-2 0 0,-2 1 0,-1 0 0,1 1 0,0-1 0,0 1 0,0 0 0,1 1 0,-1-1 0,1 1 0,-6 6 0,-1 5 0,1 0 0,0 1 0,-12 30 0,19-39 0,-1 0 0,1 0 0,0 1 0,1-1 0,0 1 0,0-1 0,0 1 0,1-1 0,0 1 0,1 0 0,2 11 0,-2-15 0,1-1 0,0 0 0,0 0 0,0-1 0,1 1 0,-1 0 0,1-1 0,-1 1 0,1-1 0,0 0 0,0 0 0,0 0 0,0 0 0,0-1 0,0 1 0,0-1 0,1 0 0,-1 1 0,0-2 0,1 1 0,-1 0 0,1-1 0,-1 1 0,5-1 0,9 1 0,-1 0 0,0 0 0,0-2 0,16-2 0,-29 3-233,0-1 1,-1 1-1,1-1 1,-1 1-1,1-1 0,-1 0 1,0 0-1,1 0 1,-1 0-1,0-1 1,0 1-1,0-1 0,1 1 1,-2-1-1,1 0 1,0 1-1,2-4 0,-2 2-630,0 0 0,-1-1-1,0 1 1,1-1 0,-1 1-1,0-1 1,-1 1-1,1-1 1,0 0 0,-1 1-1,0-8 1,0-22-14827</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9.039"/>
    </inkml:context>
    <inkml:brush xml:id="br0">
      <inkml:brushProperty name="width" value="0.025" units="cm"/>
      <inkml:brushProperty name="height" value="0.025" units="cm"/>
    </inkml:brush>
  </inkml:definitions>
  <inkml:trace contextRef="#ctx0" brushRef="#br0">45 0 7143,'0'0'14990,"-11"39"-13292,6-11-2516,5-21 230,0-1 1,-1 1-1,0-1 0,0 1 1,0-1-1,-1 0 1,0 1-1,0-1 1,-1 0-1,0 0 1,0 0-1,-6 8 1</inkml:trace>
</inkml:ink>
</file>

<file path=ppt/ink/ink2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0.284"/>
    </inkml:context>
    <inkml:brush xml:id="br0">
      <inkml:brushProperty name="width" value="0.025" units="cm"/>
      <inkml:brushProperty name="height" value="0.025" units="cm"/>
    </inkml:brush>
  </inkml:definitions>
  <inkml:trace contextRef="#ctx0" brushRef="#br0">0 0 18225,'0'0'12876</inkml:trace>
</inkml:ink>
</file>

<file path=ppt/ink/ink2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2.185"/>
    </inkml:context>
    <inkml:brush xml:id="br0">
      <inkml:brushProperty name="width" value="0.025" units="cm"/>
      <inkml:brushProperty name="height" value="0.025" units="cm"/>
    </inkml:brush>
  </inkml:definitions>
  <inkml:trace contextRef="#ctx0" brushRef="#br0">125 28 2883,'-58'-14'-289,"-8"1"-1664</inkml:trace>
</inkml:ink>
</file>

<file path=ppt/ink/ink2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3.704"/>
    </inkml:context>
    <inkml:brush xml:id="br0">
      <inkml:brushProperty name="width" value="0.025" units="cm"/>
      <inkml:brushProperty name="height" value="0.025" units="cm"/>
    </inkml:brush>
  </inkml:definitions>
  <inkml:trace contextRef="#ctx0" brushRef="#br0">1 168 12588,'0'0'3032,"14"0"-2658,2272-54 2557,-1089 34-2227,3 33 161,66 0-822,1110 11 533,-2014-19-549,1075 14 16,-1430-18-39,22-1 37,-24-3-20,-16-3-7,-41-10-25,-1 2 1,0 3-1,0 1 1,-59-1 0,39 3 19,-1182-74 24,-8 75-134,816 8-87,-2591 40-1263,3030-41 1444,-2588 144-57,2574-142 64,-343 48-5,354-48-2,7-2 3,0 1 1,0-1-1,0 1 0,1 0 0,-1 0 0,0 1 0,1-1 0,-1 1 0,1 0 0,0-1 1,-4 4-1,7-5-3,0 1 0,-1-1-1,1 0 1,0 1 0,0-1 0,0 0 0,0 1 0,0-1 0,0 0 0,0 1 0,0-1 0,0 0 0,0 0 0,0 1 0,0-1-1,1 0 1,-1 1 0,0-1 0,0 0 0,0 0 0,0 1 0,0-1 0,1 0 0,-1 1 0,0-1 0,0 0 0,0 0 0,1 0-1,-1 1 1,0-1 0,0 0 0,1 0 0,-1 0 0,0 0 0,0 1 0,1-1 0,-1 0 0,0 0 0,1 0 0,-1 0 0,0 0-1,0 0 1,1 0 0,-1 0 0,0 0 0,1 0 0,-1 0 0,0 0 0,1 0 0,-1 0 0,24 5-236,-23-5 227,90 8-67,132-4 0,-141-4 89,851-35-7,-453 11-3,2128-50-261,-1395 46 71,2910-26 493,-4069 54-939,20 0-5420,-108-15-3949</inkml:trace>
</inkml:ink>
</file>

<file path=ppt/ink/ink2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5.460"/>
    </inkml:context>
    <inkml:brush xml:id="br0">
      <inkml:brushProperty name="width" value="0.025" units="cm"/>
      <inkml:brushProperty name="height" value="0.025" units="cm"/>
    </inkml:brush>
  </inkml:definitions>
  <inkml:trace contextRef="#ctx0" brushRef="#br0">0 62 18578,'0'0'10121,"78"-3"-8968,-33 3-448,10 0-321,11 0-288,5-4 0,1-1-64,-6 0-96,-9 1-608,-12-1-609,-11 1-1122,-13-2-928,-11-6-1153,-5-2-2883</inkml:trace>
</inkml:ink>
</file>

<file path=ppt/ink/ink2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5.806"/>
    </inkml:context>
    <inkml:brush xml:id="br0">
      <inkml:brushProperty name="width" value="0.025" units="cm"/>
      <inkml:brushProperty name="height" value="0.025" units="cm"/>
    </inkml:brush>
  </inkml:definitions>
  <inkml:trace contextRef="#ctx0" brushRef="#br0">1 48 17168,'0'0'7074,"11"-6"-5622,10-2-735,-1 0-1,1 2 1,0 0 0,0 2 0,1 0 0,30-1 0,-44 4-639,1 1 1,-1 0-1,0 1 1,1-1-1,-1 1 1,0 1-1,0 0 1,15 5-1,-21-6-69,0 0-1,0 0 0,-1 0 0,1 0 0,0 1 0,-1-1 0,1 1 0,-1-1 0,1 1 0,-1 0 0,0-1 0,1 1 0,-1 0 0,0 0 1,1 3-1,-1-1 7,0 0 1,0 0 0,-1-1 0,0 1-1,1 0 1,-1 0 0,0 0 0,-1 0-1,1 0 1,-1 0 0,-1 4 0,-1 4 36,-1-1 1,-1 0 0,0 0-1,0-1 1,-1 1 0,0-1-1,-12 14 1,-61 65 461,41-49-419,8 0-3197,2-3-6715,41-51-7405</inkml:trace>
</inkml:ink>
</file>

<file path=ppt/ink/ink2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6.934"/>
    </inkml:context>
    <inkml:brush xml:id="br0">
      <inkml:brushProperty name="width" value="0.025" units="cm"/>
      <inkml:brushProperty name="height" value="0.025" units="cm"/>
    </inkml:brush>
  </inkml:definitions>
  <inkml:trace contextRef="#ctx0" brushRef="#br0">1 39 15118,'0'0'9316,"4"13"-9007,10 31 297,10 65 0,-24-106-399,1 0-1,-1 0 1,1-1 0,0 1-1,0 0 1,0 0 0,0-1-1,0 1 1,0-1-1,4 5 1,-4-6-170,-1-1-1,1 1 0,0-1 1,0 0-1,0 1 1,-1-1-1,1 0 1,0 0-1,0 0 1,0 0-1,0 1 1,0-1-1,0 0 1,-1-1-1,1 1 1,0 0-1,0 0 1,0 0-1,0 0 1,0-1-1,-1 1 1,1 0-1,0-1 1,0 1-1,0-1 1,-1 1-1,1-1 1,0 1-1,-1-1 1,1 1-1,0-1 1,-1 0-1,1 1 1,-1-1-1,1 0 1,-1 1-1,1-1 1,-1 0-1,0 0 1,1-1-1,21-27 852,31-55 0,12-16-326,-65 99-553,1 0 0,0 0 0,-1 0 0,1 0 1,0 0-1,0 0 0,0 0 0,0 0 0,0 1 0,0-1 0,0 0 0,0 1 0,0-1 0,0 1 0,0-1 0,0 1 0,2-1 0,-3 1-11,1 0 0,-1 0 0,1 1 0,-1-1 0,0 0 0,1 0 0,-1 1 0,1-1 0,-1 0 0,0 1 0,1-1 0,-1 1 0,0-1 0,1 0 0,-1 1 0,0-1 0,0 1 0,1-1 0,-1 1 0,0-1 0,0 1 0,0-1 0,0 1 0,1-1 0,-1 1 0,0-1 0,0 1 0,0 49-113,0-40 214,-3 20 70,-12 59 0,9-63-228,1 2 0,-3 48-1,29-110-3399,10-34-4335,-15 31 1052</inkml:trace>
</inkml:ink>
</file>

<file path=ppt/ink/ink2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7.618"/>
    </inkml:context>
    <inkml:brush xml:id="br0">
      <inkml:brushProperty name="width" value="0.025" units="cm"/>
      <inkml:brushProperty name="height" value="0.025" units="cm"/>
    </inkml:brush>
  </inkml:definitions>
  <inkml:trace contextRef="#ctx0" brushRef="#br0">68 17 20628,'0'0'7393,"-8"5"-7254,5-3-132,-1 0 1,1 0 0,-1 1-1,1 0 1,0-1-1,0 1 1,0 1-1,0-1 1,0 0-1,1 1 1,0-1-1,-4 7 1,3-2 53,0 1 1,0-1-1,1 1 1,0 0-1,0 0 1,0 11-1,3 11 354,-1-31-391,0 1-1,0-1 1,0 1 0,0-1 0,1 0 0,-1 1 0,0-1 0,0 1 0,0-1 0,1 1 0,-1-1 0,0 0 0,1 1 0,-1-1 0,0 0-1,1 1 1,-1-1 0,0 0 0,1 1 0,-1-1 0,1 0 0,-1 0 0,0 0 0,1 1 0,-1-1 0,1 0 0,-1 0 0,1 0 0,0 0-1,2-1 93,0 0 0,0 0 0,0-1 0,0 1-1,0-1 1,-1 1 0,1-1 0,0 0-1,-1-1 1,1 1 0,-1 0 0,4-6 0,27-30 532,-27 29-637,0 1 1,0 0 0,1 0 0,0 0 0,1 1 0,-1 0 0,1 0-1,1 1 1,-1 0 0,1 1 0,12-6 0,-20 11-23,0 0-1,0 0 1,-1 0 0,1 0 0,0 0-1,0 0 1,0 1 0,-1-1 0,1 0 0,0 0-1,0 1 1,0-1 0,-1 0 0,1 1-1,0-1 1,-1 1 0,1-1 0,0 1 0,-1-1-1,1 1 1,0 0 0,-1-1 0,1 1-1,-1 0 1,1-1 0,-1 1 0,0 0 0,1 0-1,-1-1 1,0 1 0,1 0 0,-1 0-1,0 0 1,0 0 0,0-1 0,0 1 0,0 0-1,0 0 1,0 0 0,0 1 0,0 46-36,0-35 89,0 90 118,0-103-158,0 1 0,0-1 0,0 0 0,0 1 0,0-1 0,0 0 0,0 1 0,0-1 0,0 0 0,1 1 0,-1-1 0,0 0 0,0 1 0,0-1-1,0 0 1,0 1 0,1-1 0,-1 0 0,0 1 0,0-1 0,0 0 0,1 0 0,-1 1 0,0-1 0,1 0 0,-1 0 0,0 0 0,0 1 0,1-1-1,-1 0 1,0 0 0,1 0 0,-1 0 0,0 0 0,1 0 0,-1 0 0,0 0 0,1 1 0,14-10 247,9-18 281,2-11-429,-20 27-101,0 1 0,1 0 0,0 0 0,1 0 0,0 1 0,1 0 0,-1 0 0,2 1 0,18-13 0,-27 21 0,0-1 0,-1 1 0,1 0 0,-1 0 0,1-1 0,0 1 0,-1 0 0,1 0 0,0 0 0,-1 0 0,1 0 0,0 0 0,-1 0 0,1 0 0,0 0 0,-1 0 0,1 0 0,-1 0 0,1 1 0,0-1 0,-1 0 0,1 0 0,-1 1 0,1-1 0,0 0 0,-1 1 0,1-1 0,-1 1 0,1 0 0,8 22 0,-9 39 0,0-47 0,0-15 0,0-1 0,0 1 0,1 0 0,-1-1 0,0 1 0,0 0 0,1 0 0,-1-1 0,0 1 0,1 0 0,-1 0 0,0 0 0,1-1 0,-1 1 0,0 0 0,1 0 0,-1 0 0,0 0 0,1 0 0,-1 0 0,0 0 0,1 0 0,-1 0 0,1 0 0,-1 0 0,0 0 0,1 0 0,-1 0 0,0 0 0,1 0 0,-1 0 0,0 0 0,1 0 0,-1 1 0,0-1 0,1 0 0,-1 0 0,0 0 0,1 1 0,-1-1 0,0 0 0,1 0 0,-1 1 0,0-1 0,0 0 0,0 1 0,1-1 0,-1 0 0,0 1 0,0-1 0,0 0 0,0 1 0,0-1 0,1 0 0,-1 1 0,0-1 0,0 0 0,0 1 0,0-1 0,0 1 0,0-1 0,0 0 0,0 1 0,21-28 0,-21 27 0,13-21 0,28-38 0,-38 55 0,0 0 0,1 0 0,-1 1 0,0-1 0,1 1 0,0 0 0,0 0 0,0 1 0,0-1 0,1 1 0,3-2 0,-7 4 0,0 0 0,0 0 0,-1 0 0,1 0 0,0 0 0,0 0 0,-1 0 0,1 1 0,0-1 0,-1 0 0,1 1 0,0-1 0,-1 0 0,1 1 0,0-1 0,-1 1 0,1-1 0,-1 1 0,1-1 0,-1 1 0,1-1 0,-1 1 0,0 0 0,1-1 0,-1 1 0,1 0 0,-1-1 0,0 1 0,0 0 0,1-1 0,-1 1 0,0 0 0,0-1 0,0 1 0,0 0 0,0 0 0,0-1 0,0 1 0,0 0 0,0 0 0,0 42 0,0-34 0,0 92 0,0-101-12,0 0-1,1 0 1,-1 1 0,0-1 0,0 0-1,1 0 1,-1 1 0,0-1-1,0 0 1,1 0 0,-1 0 0,0 1-1,1-1 1,-1 0 0,0 0 0,1 0-1,-1 0 1,0 0 0,1 0-1,-1 0 1,0 0 0,1 0 0,-1 0-1,0 0 1,1 0 0,-1 0-1,0 0 1,1 0 0,-1 0 0,0 0-1,1 0 1,-1 0 0,0 0 0,1-1-1,-1 1 1,0 0 0,0 0-1,1 0 1,-1-1 0,0 1 0,0 0-1,1 0 1,-1-1 0,0 1-1,0 0 1,0 0 0,1-1 0,-1 1-1,0-1 1,15-10-1979,16-22-7170,-16 12 1324</inkml:trace>
</inkml:ink>
</file>

<file path=ppt/ink/ink2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8.068"/>
    </inkml:context>
    <inkml:brush xml:id="br0">
      <inkml:brushProperty name="width" value="0.025" units="cm"/>
      <inkml:brushProperty name="height" value="0.025" units="cm"/>
    </inkml:brush>
  </inkml:definitions>
  <inkml:trace contextRef="#ctx0" brushRef="#br0">53 2 7751,'0'0'16891,"-6"9"-14772,0-2-1782,1 1 0,0 0 0,0 0-1,1 1 1,0-1 0,0 1-1,1 0 1,0 0 0,1 0 0,0 1-1,0-1 1,0 10 0,2-18-335,1-1 1,-1 0 0,0 1-1,1-1 1,-1 1-1,0-1 1,1 0-1,-1 0 1,1 1 0,-1-1-1,0 0 1,1 0-1,-1 1 1,1-1-1,-1 0 1,1 0 0,-1 0-1,1 0 1,-1 0-1,1 0 1,-1 0-1,0 0 1,1 0 0,-1 0-1,1 0 1,-1 0-1,1 0 1,-1 0 0,1 0-1,-1 0 1,1 0-1,-1-1 1,1 1-1,-1 0 1,0 0 0,1-1-1,-1 1 1,1 0-1,-1 0 1,0-1-1,1 0 1,20-10 252,12-23-47,-26 26-281,0 1-1,0 0 1,0 0 0,1 0 0,0 1 0,10-6 0,-18 12 63,1 1 0,-1-1 0,1 0 1,-1 0-1,0 0 0,1 1 1,-1-1-1,1 0 0,-1 0 0,0 1 1,1-1-1,-1 0 0,1 1 1,-1-1-1,0 0 0,0 1 1,1-1-1,-1 1 0,0-1 0,0 1 1,1-1-1,-1 0 0,0 1 1,0-1-1,0 1 0,0-1 0,0 1 1,0-1-1,0 1 0,0-1 1,0 1-1,0-1 0,0 1 0,0-1 1,0 1-1,0-1 0,0 1 1,0 0-1,0 30 412,0-25-233,19-13 231,6-18-120,-21 20-283,-1 1 0,1-1 0,0 1 0,0 0-1,1 0 1,-1 0 0,1 1 0,0 0 0,0 0 0,0 0-1,0 0 1,0 1 0,1 0 0,-1 0 0,10-2 0,-14 4 3,0 1-1,0 0 1,0-1 0,0 1 0,0 0 0,0-1 0,0 1 0,0 0 0,0 0-1,0 0 1,-1 0 0,1 0 0,0 0 0,0 0 0,-1 0 0,1 0 0,-1 0-1,1 0 1,-1 0 0,0 0 0,1 1 0,-1-1 0,0 0 0,0 0 0,0 0-1,0 1 1,0-1 0,0 0 0,0 2 0,-1 50 438,1-39-419,0-1-768,0-19-3087,0-23-3771,4-1-535</inkml:trace>
</inkml:ink>
</file>

<file path=ppt/ink/ink2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8.406"/>
    </inkml:context>
    <inkml:brush xml:id="br0">
      <inkml:brushProperty name="width" value="0.025" units="cm"/>
      <inkml:brushProperty name="height" value="0.025" units="cm"/>
    </inkml:brush>
  </inkml:definitions>
  <inkml:trace contextRef="#ctx0" brushRef="#br0">0 1 18065,'0'0'2018,"28"47"-6214,-8-42-1794,-1 2-1505</inkml:trace>
</inkml:ink>
</file>

<file path=ppt/ink/ink2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8.891"/>
    </inkml:context>
    <inkml:brush xml:id="br0">
      <inkml:brushProperty name="width" value="0.025" units="cm"/>
      <inkml:brushProperty name="height" value="0.025" units="cm"/>
    </inkml:brush>
  </inkml:definitions>
  <inkml:trace contextRef="#ctx0" brushRef="#br0">69 280 13773,'0'0'3513,"-7"11"-1116,5-9-2336,-5 9 518,-1 0 1,1 1-1,1 0 1,0 0-1,1 0 1,0 1-1,1 0 1,1 0-1,-5 25 1,8-37-566,0-1 1,0 0-1,0 0 0,0 1 1,0-1-1,0 0 1,0 0-1,0 1 0,0-1 1,0 0-1,0 0 0,0 1 1,0-1-1,0 0 1,0 1-1,0-1 0,0 0 1,0 0-1,0 1 1,0-1-1,0 0 0,1 0 1,-1 1-1,0-1 0,0 0 1,0 0-1,0 0 1,1 1-1,-1-1 0,0 0 1,0 0-1,0 0 1,1 0-1,-1 1 0,0-1 1,0 0-1,1 0 1,-1 0-1,0 0 0,0 0 1,1 0-1,-1 0 0,0 0 1,1 0-1,-1 0 1,0 0-1,0 0 0,1 0 1,-1 0-1,16-11 1105,11-23 449,48-124-666,-75 159-908,0-1-1,0 0 1,0 0 0,0 0-1,0 0 1,0 0 0,0 0 0,0 0-1,0 1 1,0-1 0,1 0 0,-1 0-1,0 0 1,0 0 0,0 0-1,0 0 1,0 0 0,0 0 0,0 1-1,0-1 1,0 0 0,0 0-1,0 0 1,0 0 0,1 0 0,-1 0-1,0 0 1,0 0 0,0 0-1,0 0 1,0 0 0,0 0 0,0 0-1,1 0 1,-1 0 0,0 0-1,0 0 1,0 0 0,0 0 0,0 0-1,0 0 1,0 0 0,1 0-1,-1 0 1,0 0 0,0 0 0,0 0-1,0 0 1,0 0 0,0 0-1,0 0 1,0 0 0,1 0 0,-1 0-1,0 0 1,0 0 0,0-1-1,0 1 1,0 0 0,0 0 0,0 0-1,0 0 1,2 19-218,-4 27 214,-11 18 159,8-44-79,1 1-1,0 0 1,0 26-1,4-47-61,0 1 0,0 0 0,0-1-1,0 1 1,0 0 0,0-1 0,0 1 0,1 0 0,-1-1-1,0 1 1,0 0 0,0-1 0,1 1 0,-1 0 0,0-1-1,1 1 1,-1-1 0,1 1 0,-1-1 0,1 1 0,-1-1 0,1 1-1,-1-1 1,1 1 0,-1-1 0,1 1 0,-1-1 0,1 0-1,0 0 1,-1 1 0,1-1 0,0 0 0,-1 0 0,1 0-1,0 1 1,-1-1 0,1 0 0,0 0 0,-1 0 0,1 0-1,0 0 1,-1 0 0,1-1 0,0 1 0,-1 0 0,1 0 0,1-1-1,2 0 66,-1 0 0,1-1-1,-1 1 1,0-1 0,1 0-1,-1 0 1,0 0 0,4-3-1,10-12 145,-1-1 0,0 0 0,-1-1-1,17-29 1,43-90 757,-63 113-939,-11 25-35,18-36 0,-1-2 0,23-71 0,-38 94 0,-6 13 0,-3 7 0,-20 30 0,1 1 0,2 0 0,1 2 0,3 1 0,-18 47 0,10-9 0,25-71 0,1 0 0,0 0 0,0-1 0,1 1 0,-1 0 0,1 0 0,0 0 0,1 0 0,0 0 0,0 0 0,2 7 0,-2-11 0,1 0 0,-1 0 0,1 0 0,0 0 0,-1 0 0,1 0 0,0-1 0,0 1 0,0-1 0,1 1 0,-1-1 0,0 0 0,0 0 0,1 0 0,-1 0 0,1 0 0,-1 0 0,1-1 0,-1 1 0,1-1 0,-1 0 0,1 0 0,-1 0 0,1 0 0,-1 0 0,1 0 0,0-1 0,3-1 0,3 1 0,0-1 0,0 0 0,-1 0 0,1-1 0,-1 0 0,16-9 0,-13 5 0,-1-1 0,0 0 0,0 0 0,-1-1 0,0 0 0,0-1 0,-1 0 0,0 0 0,-1-1 0,0 1 0,-1-2 0,0 1 0,-1-1 0,0 0 0,-1 0 0,0 0 0,-1-1 0,-1 1 0,3-23 0,-5 34 0,0 0 0,0 0 0,0 0 0,0 0 0,0 0 0,0 0 0,0 0 0,0 0 0,0 0 0,0 0 0,-1 0 0,1 0 0,0 0 0,-1 0 0,1 0 0,-1 0 0,1 0 0,-1 1 0,1-1 0,-1 0 0,0 0 0,1 1 0,-1-1 0,0 0 0,0 0 0,1 1 0,-1-1 0,0 1 0,0-1 0,0 1 0,0-1 0,0 1 0,0 0 0,0-1 0,0 1 0,0 0 0,0 0 0,0 0 0,0 0 0,0 0 0,0 0 0,0 0 0,0 0 0,0 0 0,0 0 0,0 0 0,0 1 0,1-1 0,-1 0 0,0 1 0,0-1 0,-1 1 0,-3 1 0,1 0 0,-1 0 0,0 1 0,1-1 0,0 1 0,0 0 0,0 0 0,0 1 0,-4 4 0,4-3 13,0 0-1,0 1 1,1 0-1,-1 0 1,2 0 0,-1 0-1,0 0 1,1 0-1,0 1 1,1-1 0,0 1-1,0-1 1,0 1-1,0 0 1,1-1 0,0 1-1,2 11 1,-1-14-54,1 0 1,-1 0-1,1 1 1,-1-1-1,1 0 1,0-1-1,1 1 1,-1 0-1,1 0 1,-1-1-1,1 0 1,0 1-1,1-1 1,-1 0-1,0-1 1,1 1-1,-1-1 1,1 1-1,0-1 1,0 0-1,0 0 1,0-1-1,0 1 1,1-1-1,-1 0 1,0 0-1,8 0 0,21 1-5308,3-1-4153</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9.476"/>
    </inkml:context>
    <inkml:brush xml:id="br0">
      <inkml:brushProperty name="width" value="0.025" units="cm"/>
      <inkml:brushProperty name="height" value="0.025" units="cm"/>
    </inkml:brush>
  </inkml:definitions>
  <inkml:trace contextRef="#ctx0" brushRef="#br0">52 108 13485,'0'0'13533,"10"1"-12850,-6 0-638,1 0-1,-1-1 1,0 0 0,1 0 0,-1 0 0,0 0 0,1-1-1,-1 0 1,0 0 0,0 0 0,0 0 0,0-1-1,0 1 1,0-1 0,0 0 0,0 0 0,0-1-1,-1 1 1,1-1 0,-1 0 0,0 0 0,0 0-1,0 0 1,0 0 0,-1-1 0,1 1 0,-1-1 0,0 0-1,0 1 1,0-1 0,0 0 0,1-7 0,-2 9-9,-1 1 0,1 0 0,-1-1 0,0 1 0,1 0 0,-1-1 1,0 1-1,0 0 0,0-1 0,0 1 0,0-1 0,0 1 0,-1 0 1,1-1-1,0 1 0,-1 0 0,1-1 0,-1 1 0,1 0 0,-1-1 1,-1-1-1,1 2-21,0 1 1,0-1 0,0 1-1,0-1 1,0 1 0,0 0-1,-1-1 1,1 1 0,0 0-1,0 0 1,0 0 0,0 0-1,0 0 1,-1 0 0,1 0-1,0 0 1,0 0 0,0 1-1,0-1 1,-2 1 0,-3 2 29,-1-1 0,1 1 0,-1 1 0,1-1 0,0 1 0,0 0 0,-6 7 0,-6 7 370,1 0 0,1 2 0,-19 29 0,34-48-410,1 0 0,-1 0 0,0 0 0,1 0 0,-1 0 0,1 1 0,-1-1 0,1 0 0,-1 0 0,1 0 0,0 0 0,-1 1 0,1-1 0,0 0 0,0 0 1,0 1-1,0-1 0,0 0 0,0 0 0,1 1 0,-1-1 0,0 0 0,0 0 0,1 0 0,-1 0 0,1 1 0,-1-1 0,1 0 0,0 0 0,-1 0 0,1 0 0,0 0 0,0 0 0,0 0 0,-1-1 0,1 1 0,0 0 0,0 0 0,0-1 0,0 1 0,1 0 0,-1-1 1,0 1-1,0-1 0,0 0 0,0 1 0,1-1 0,-1 0 0,0 0 0,0 1 0,0-1 0,2 0 0,11 2-258,1 0 1,0-1-1,22-2 1,-22 1-671,45 0-7228,-37-2 314</inkml:trace>
</inkml:ink>
</file>

<file path=ppt/ink/ink2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9.570"/>
    </inkml:context>
    <inkml:brush xml:id="br0">
      <inkml:brushProperty name="width" value="0.025" units="cm"/>
      <inkml:brushProperty name="height" value="0.025" units="cm"/>
    </inkml:brush>
  </inkml:definitions>
  <inkml:trace contextRef="#ctx0" brushRef="#br0">29 36 19186,'-1'1'151,"-1"-1"0,1 1 0,0-1-1,-1 1 1,1 0 0,0-1 0,-1 1 0,1 0-1,0 0 1,0 0 0,0 0 0,0 0 0,0 0-1,0 0 1,0 1 0,0-1 0,0 0 0,1 0-1,-1 1 1,0-1 0,1 1 0,-1-1 0,1 0-1,0 1 1,-1-1 0,1 1 0,0-1 0,0 1 0,0 2-1,-3 51 1071,3-48-939,0-5-232,0 0-1,0 0 1,0 1-1,0-1 1,0 0-1,1 1 1,-1-1-1,1 0 1,-1 0-1,1 1 1,0-1-1,0 0 1,0 0-1,0 0 1,3 3-1,-3-5 7,0 1 1,0 0-1,1-1 0,-1 1 0,0-1 1,0 0-1,1 1 0,-1-1 0,1 0 1,-1 0-1,0 0 0,1 0 1,-1 0-1,1 0 0,-1 0 0,0 0 1,1 0-1,-1-1 0,0 1 0,1-1 1,-1 1-1,0-1 0,0 1 0,1-1 1,-1 0-1,0 0 0,0 1 1,2-3-1,13-9 374,-1 0 1,-1-1-1,1-1 1,22-28-1,28-28-244,-65 70-193,0 0 0,1 0 0,-1-1 0,0 1 0,0 0 0,0 0-1,1-1 1,-1 1 0,0 0 0,1 0 0,-1 0 0,0 0 0,0-1 0,1 1 0,-1 0 0,0 0 0,1 0-1,-1 0 1,0 0 0,1 0 0,-1 0 0,0 0 0,0 0 0,1 0 0,-1 0 0,0 0 0,1 0 0,-1 0 0,0 0-1,1 0 1,-1 0 0,0 0 0,1 1 0,-1-1 0,0 0 0,0 0 0,1 0 0,-1 0 0,0 1 0,0-1 0,1 0-1,-1 0 1,0 1 0,0-1 0,0 0 0,1 0 0,-1 1 0,0-1 0,0 1 0,5 25-22,-7 39 444,2-59-346,-4 99 177,4-105-244,0 1-1,0-1 1,0 0 0,0 1 0,0-1-1,0 1 1,0-1 0,0 0-1,1 1 1,-1-1 0,0 0 0,0 1-1,1-1 1,-1 0 0,0 1 0,0-1-1,1 0 1,-1 1 0,0-1-1,1 0 1,-1 0 0,0 1 0,1-1-1,-1 0 1,0 0 0,1 0-1,-1 0 1,1 1 0,-1-1 0,0 0-1,1 0 1,-1 0 0,1 0-1,-1 0 1,1 0 0,21-5 102,16-15-56,26-25-2574,-1-3-4357,-37 29 2401,9-9-6301</inkml:trace>
</inkml:ink>
</file>

<file path=ppt/ink/ink2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0.158"/>
    </inkml:context>
    <inkml:brush xml:id="br0">
      <inkml:brushProperty name="width" value="0.025" units="cm"/>
      <inkml:brushProperty name="height" value="0.025" units="cm"/>
    </inkml:brush>
  </inkml:definitions>
  <inkml:trace contextRef="#ctx0" brushRef="#br0">42 318 15054,'0'0'3951,"-3"9"-2280,-22 50 661,37-60 175,-10 1-2484,-1 0 0,1 0 0,-1 1 1,1-1-1,-1 0 0,1 0 0,-1 0 1,1-1-1,-1 1 0,1 0 0,-1-1 1,1 1-1,-1 0 0,1-1 0,-1 0 1,0 1-1,1-1 0,-1 0 0,0 0 1,0 0-1,1 0 0,-1 0 0,1-1 1,7-17 272,-1 0 1,-1 0-1,-1-1 1,0 0 0,-1 0-1,-2-1 1,0 0-1,0-37 1,-3 57-30,-6 12 187,-19 36 57,-30 65 490,50-100-818,1 0 0,0 0-1,1 0 1,0 0-1,1 1 1,0-1-1,0 19 1,2-31-179,1 1-1,-1 0 1,0 0-1,1 0 1,-1 0 0,1-1-1,-1 1 1,1 0-1,-1-1 1,1 1-1,0 0 1,-1-1 0,1 1-1,0 0 1,-1-1-1,1 1 1,0-1 0,0 0-1,-1 1 1,1-1-1,0 0 1,0 1-1,0-1 1,0 0 0,0 0-1,-1 0 1,1 1-1,0-1 1,0 0 0,0 0-1,0 0 1,0-1-1,0 1 1,-1 0-1,3 0 1,35-10 171,-27 4-171,0-1 0,-1 0-1,1 0 1,-2-2 0,1 1-1,-1-1 1,0 0 0,10-15-1,57-92-8,-62 92 4,105-195 1,-129 275 0,4-35 6,-25 93 50,28-102-101,1 1-1,1 0 1,0-1-1,0 1 1,1 0-1,4 25 1,6-19-1792,9-9-3448,4-8-3032</inkml:trace>
</inkml:ink>
</file>

<file path=ppt/ink/ink2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0.970"/>
    </inkml:context>
    <inkml:brush xml:id="br0">
      <inkml:brushProperty name="width" value="0.025" units="cm"/>
      <inkml:brushProperty name="height" value="0.025" units="cm"/>
    </inkml:brush>
  </inkml:definitions>
  <inkml:trace contextRef="#ctx0" brushRef="#br0">73 1 20756,'0'0'1265,"-1"14"80,-11 104 2612,-6 87-45,18-205-3902,0 0 1,1 0-1,-1 1 0,0-1 1,0 0-1,0 0 0,0 0 1,0 0-1,0 0 1,0 1-1,0-1 0,0 0 1,0 0-1,1 0 0,-1 0 1,0 0-1,0 0 0,0 0 1,0 0-1,0 1 1,1-1-1,-1 0 0,0 0 1,0 0-1,0 0 0,0 0 1,0 0-1,1 0 0,-1 0 1,0 0-1,0 0 0,0 0 1,0 0-1,1 0 1,-1 0-1,0 0 0,0 0 1,0 0-1,0 0 0,1 0 1,-1 0-1,0-1 0,0 1 1,0 0-1,0 0 1,0 0-1,1 0 0,-1 0 1,0 0-1,0 0 0,0 0 1,0-1-1,0 1 0,0 0 1,0 0-1,0 0 1,0 0-1,1 0 0,-1-1 1,0 1-1,0 0 0,0 0 1,0 0-1,0 0 0,0-1 1,0 1-1,0 0 1,4-8 42,1 1 0,-1-1 0,-1 0 1,0 0-1,0-1 0,0 1 0,-1 0 1,0-1-1,-1 0 0,1-9 0,-1-8 28,0-1-1,-4-29 1,3 54-81,0 0 0,0 0 0,0 0 0,-1 0 0,1 0 0,-1 0 0,1 0 0,-1 0 0,1 0 0,-1 0 0,0 0 0,0 1 0,0-1 0,0 0 0,-1 0 0,1 1 0,0-1 0,-1 1 0,1-1 0,-1 1 0,1 0 0,-1 0 0,0-1 0,1 1 0,-1 0 0,0 0 0,0 1 0,-2-2 0,2 2 0,1 0 0,-1 0 0,0 1 0,0-1 0,1 0 0,-1 1 0,0-1 0,1 1 0,-1-1 0,1 1 0,-1 0 0,1 0 0,-1 0 0,1 0 0,-1 0 0,1 0 0,0 0 0,-1 0 0,1 1 0,0-1 0,0 0 0,0 1 0,0-1 0,0 1 0,0-1 0,1 1 0,-1-1 0,0 1 0,1 0 0,-1-1 0,1 1 0,0 0 0,-1 1 0,0 1 0,0 0 0,0-1 0,0 1 0,0 0 0,1 0 0,-1 0 0,1 0 0,0 0 0,0-1 0,0 1 0,1 0 0,-1 0 0,1 0 0,0-1 0,0 1 0,1 0 0,-1-1 0,1 1 0,2 4 0,-1-5 0,0 0 0,0-1 0,1 0 0,-1 1 0,0-1 0,1 0 0,0 0 0,-1-1 0,1 1 0,0-1 0,0 0 0,0 0 0,0 0 0,0-1 0,0 1 0,0-1 0,0 0 0,6-1 0,3 0 0,-1 0 0,0-1 0,-1-1 0,1 0 0,0 0 0,-1-2 0,1 1 0,-1-1 0,-1-1 0,1 0 0,-1 0 0,0-1 0,10-9 0,-2 1 0,-1 0 0,-1-2 0,-1 1 0,0-2 0,-1 0 0,14-24 0,-53 81 0,13-23 0,1 1 0,1 0 0,1 0 0,0 1 0,1 0 0,1 0 0,-6 26 0,13-43-70,0 1 1,0-1-1,0 0 1,0 0-1,0 1 1,1-1-1,-1 0 1,1 0-1,-1 0 1,1 1-1,-1-1 1,1 0-1,-1 0 1,1 0-1,0 0 1,0 0-1,-1 0 1,1 0-1,0 0 0,0-1 1,0 1-1,0 0 1,0 0-1,0-1 1,0 1-1,1 0 1,-1-1-1,0 0 1,0 1-1,0-1 1,1 1-1,-1-1 1,0 0-1,0 0 1,1 0-1,-1 0 0,2 0 1,59-1-5921,-52 0 4511,20-3-6924</inkml:trace>
</inkml:ink>
</file>

<file path=ppt/ink/ink2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1.653"/>
    </inkml:context>
    <inkml:brush xml:id="br0">
      <inkml:brushProperty name="width" value="0.025" units="cm"/>
      <inkml:brushProperty name="height" value="0.025" units="cm"/>
    </inkml:brush>
  </inkml:definitions>
  <inkml:trace contextRef="#ctx0" brushRef="#br0">111 274 22838,'0'0'1751,"-10"6"106,0-1-1476,1 1-1,0 1 0,1-1 0,-1 1 0,-13 16 0,19-19-280,-1-1-1,1 1 1,0 0 0,0 1-1,1-1 1,-1 1-1,1-1 1,0 1-1,0-1 1,1 1 0,0 0-1,-1 0 1,1 0-1,1 0 1,-1 0-1,1 0 1,0 10 0,1-14-101,-1-1 0,0 1 0,1-1 0,-1 1 0,1-1 0,-1 1 0,1-1 0,-1 0 0,1 1 0,-1-1 0,1 0 0,-1 1 0,1-1 0,-1 0 0,1 0 0,0 1 0,-1-1 0,1 0 0,-1 0 0,1 0 0,0 0 0,-1 0 0,1 0 0,-1 0 0,1 0 0,0 0 0,-1 0 0,1 0 1,0 0-1,-1 0 0,1-1 0,-1 1 0,1 0 0,0 0 0,-1-1 0,1 1 0,-1 0 0,2-2 0,22-10 167,-6-4-78,-1-1 0,0 0 0,-1-1 0,24-39 0,10-9-16,-50 66-79,0 0 1,0-1-1,0 1 1,0 0-1,0 0 0,0 0 1,0-1-1,1 1 0,-1 0 1,0 0-1,0-1 0,0 1 1,0 0-1,0 0 0,1 0 1,-1 0-1,0-1 0,0 1 1,0 0-1,0 0 0,1 0 1,-1 0-1,0 0 0,0 0 1,0-1-1,1 1 0,-1 0 1,0 0-1,0 0 0,1 0 1,-1 0-1,0 0 1,0 0-1,1 0 0,-1 0 1,0 0-1,0 0 0,0 0 1,1 0-1,-1 0 0,0 0 1,0 1-1,1-1 0,-1 0 1,0 0-1,0 0 0,0 0 1,1 0-1,-1 0 0,0 1 1,0-1-1,0 0 0,0 0 1,1 0-1,-1 0 0,0 1 1,0-1-1,0 0 0,2 22-164,-9 31 249,1-23 78,0-9 196,2 0 0,1 1 0,-2 26 0,5-47-343,0 0-1,0 0 0,0 0 1,0 0-1,0 0 0,0 0 0,0 1 1,1-1-1,-1 0 0,0 0 0,1 0 1,-1 0-1,0 0 0,1 0 0,-1 0 1,1 0-1,0 0 0,-1 0 0,1 0 1,0-1-1,0 1 0,-1 0 0,1 0 1,0 0-1,0-1 0,0 1 0,2 0 1,-1 0 3,0-1-1,0 0 1,0 1 0,0-1 0,1 0 0,-1 0-1,0-1 1,0 1 0,0 0 0,1-1-1,-1 1 1,0-1 0,2-1 0,7-3 14,-1 0 1,0 0-1,0-1 1,14-12-1,6-7-26,-1-2 0,-1-2 0,-2 0 0,32-47 0,-45 59 0,-2-1 0,-1 0 0,0-1 0,-1 0 0,-1-1 0,-1 1 0,-1-1 0,-1-1 0,6-40 0,-11 61 0,0 0 0,-1 0 0,1 1 0,0-1 0,-1 0 0,1 0 0,0 0 0,-1 1 0,1-1 0,0 0 0,-1 0 0,1 0 0,0 0 0,-1 0 0,1 0 0,0 0 0,-1 0 0,1 1 0,0-1 0,-1 0 0,1-1 0,-1 1 0,1 0 0,0 0 0,-1 0 0,1 0 0,0 0 0,-1 0 0,1 0 0,0 0 0,-1-1 0,1 1 0,0 0 0,-1 0 0,1-1 0,0 1 0,-1 0 0,1 0 0,0-1 0,0 1 0,0 0 0,-1-1 0,1 1 0,0 0 0,0-1 0,0 1 0,-1 0 0,1-1 0,0 1 0,0 0 0,0-1 0,0 1 0,0 0 0,0-1 0,0 1 0,0-1 0,0 1 0,-22 28 0,-7 20 0,-28 62 0,49-92 0,0 1 0,2 0 0,0 0 0,1 0 0,1 1 0,1-1 0,-1 22 0,4-39 0,0 0 0,-1 0 0,1 0 0,0 0 0,1 0 0,-1 0 0,0 0 0,1 0 0,-1 0 0,1 0 0,-1 0 0,1 0 0,0 0 0,0 0 0,0 0 0,0 0 0,0-1 0,1 1 0,-1 0 0,0-1 0,1 1 0,-1-1 0,1 0 0,-1 1 0,1-1 0,0 0 0,0 0 0,-1 0 0,1 0 0,0 0 0,0-1 0,0 1 0,0 0 0,0-1 0,0 1 0,0-1 0,0 0 0,0 0 0,0 0 0,0 0 0,1 0 0,-1 0 0,0-1 0,3 0 0,5-1 0,-1 0 0,1-1 0,0 0 0,-1 0 0,1-1 0,-1-1 0,0 1 0,8-7 0,-4 1 0,0 0 0,-1 0 0,22-25 0,-30 32 0,-2 0 0,1-1 0,0 1 0,-1-1 0,1 1 0,-1-1 0,0 0 0,0 0 0,-1 0 0,1 0 0,-1 0 0,0 0 0,0 0 0,0-1 0,-1 1 0,1 0 0,-1-1 0,0 1 0,0 0 0,-1-6 0,0 10 0,1 0 0,-1-1 0,1 1 0,-1-1 0,1 1 0,-1 0 0,1-1 0,-1 1 0,1 0 0,-1 0 0,0-1 0,1 1 0,-1 0 0,1 0 0,-1 0 0,0 0 0,1 0 0,-1 0 0,0 0 0,1 0 0,-1 0 0,1 0 0,-1 0 0,0 0 0,1 0 0,-1 1 0,1-1 0,-1 0 0,1 0 0,-1 1 0,0-1 0,1 0 0,-1 1 0,1-1 0,-1 1 0,1-1 0,0 1 0,-1-1 0,1 0 0,-1 1 0,1 0 0,-1 0 0,-21 19 0,13-10 0,1 1 0,0 0 0,-9 18 0,15-25 0,0 0 0,0 0 0,1 0 0,0 0 0,-1 0 0,1 0 0,1 0 0,-1 0 0,0 0 0,1 1 0,0-1 0,0 0 0,0 0 0,1 0 0,1 7 0,-1-9 6,1 1-1,-1-1 1,1-1-1,-1 1 1,1 0-1,0 0 1,-1 0-1,1-1 1,0 1-1,0-1 1,0 0-1,0 0 0,1 1 1,-1-1-1,0 0 1,0-1-1,1 1 1,-1 0-1,5 0 1,50 7-439,-53-7 313,39 1-3217,1-2-4926</inkml:trace>
</inkml:ink>
</file>

<file path=ppt/ink/ink2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2.479"/>
    </inkml:context>
    <inkml:brush xml:id="br0">
      <inkml:brushProperty name="width" value="0.025" units="cm"/>
      <inkml:brushProperty name="height" value="0.025" units="cm"/>
    </inkml:brush>
  </inkml:definitions>
  <inkml:trace contextRef="#ctx0" brushRef="#br0">14 138 16303,'-3'7'672,"1"1"-1,-1 0 0,2 0 0,-1 0 1,1 0-1,0 0 0,1 0 0,0 1 0,2 12 1,-2 4 383,0 23 318,-2-26-977,2 0 1,0 0-1,1 0 0,2 0 1,0 0-1,8 28 1,-10-48-363,0 0 1,-1 0-1,1 0 1,0 0-1,0 0 1,0 0-1,0-1 1,0 1-1,1 0 0,-1-1 1,0 1-1,1 0 1,-1-1-1,1 0 1,0 1-1,3 1 1,-4-2 13,0-1 0,0 0 0,1 0 0,-1 0 0,0 0 0,1 1 0,-1-2 0,0 1 0,0 0 0,1 0 0,-1 0 0,0 0 0,0-1 0,0 1 0,1-1 0,-1 1 0,0-1 0,0 1 0,0-1 0,2-1 0,3-3 203,-1 0 0,0 0 0,0 0 0,0-1 1,-1 0-1,1 0 0,-1 0 0,3-7 0,18-44-112,-2 0-1,-3-1 1,-2-2 0,10-65-1,-5 27-137,-26 211-6076,-10-29-6652,5-49 2798</inkml:trace>
</inkml:ink>
</file>

<file path=ppt/ink/ink2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3.102"/>
    </inkml:context>
    <inkml:brush xml:id="br0">
      <inkml:brushProperty name="width" value="0.025" units="cm"/>
      <inkml:brushProperty name="height" value="0.025" units="cm"/>
    </inkml:brush>
  </inkml:definitions>
  <inkml:trace contextRef="#ctx0" brushRef="#br0">147 173 12556,'0'0'16912,"-11"-1"-16223,6 0-649,0 0 1,0 1 0,0 0 0,0 0 0,-1 0 0,1 1 0,0-1-1,0 1 1,0 1 0,1-1 0,-1 1 0,0-1 0,0 1 0,1 1 0,-1-1-1,1 1 1,0-1 0,-1 1 0,1 1 0,1-1 0,-1 0 0,0 1-1,1 0 1,0 0 0,0 0 0,0 0 0,0 1 0,-3 8 0,5-11-37,0-1-1,0 1 1,0 0 0,0 0 0,0 0 0,1 0 0,-1 0-1,1 0 1,0 0 0,0 0 0,-1 0 0,1 0 0,1 1 0,-1-1-1,0 2 1,1-3 2,-1 0-1,1 0 1,-1 0-1,1-1 0,-1 1 1,1 0-1,0 0 1,-1-1-1,1 1 0,0-1 1,-1 1-1,1 0 1,0-1-1,0 1 1,0-1-1,0 0 0,-1 1 1,1-1-1,0 0 1,0 1-1,0-1 0,0 0 1,1 0-1,7 0 37,0 0 0,0 0 0,0-1 0,-1 0 0,15-4 0,-15 3-26,23-2-27,-1 1-1,1 1 1,0 2 0,55 6 0,-77-6 13,-8 0 10,1 0-1,-1 0 1,0 0-1,0 0 1,0-1-1,0 1 1,1 0-1,-1-1 1,0 1-1,0-1 1,0 1-1,0-1 1,0 0-1,0 1 1,0-1-1,0 0 0,0 0 1,-1 0-1,1 0 1,0 0-1,0 0 1,-1 0-1,1 0 1,-1 0-1,1 0 1,-1 0-1,1 0 1,-1 0-1,0 0 1,1 0-1,-1-1 1,0 1-1,0 0 1,0-2-1,2-51 547,-3 40-498,1 1-60,1 6 0,-1 0 0,1 0 0,-2 0 0,1 0 0,-1 0 0,0 0 0,0 0 0,-1 0 0,0 0 0,0 1 0,-1-1 0,-4-8 0,2 16 0,2 10 0,1 11 0,2-17 0,0-1 0,0 1 0,1 0 0,-1-1 0,1 1 0,0-1 0,1 1 0,-1-1 0,1 0 0,0 1 0,0-1 0,0 0 0,4 6 0,-4-9 0,-1 1 0,1-1 0,0 0 0,-1 0 0,1 0 0,0 0 0,0 0 0,0 0 0,0 0 0,0 0 0,0-1 0,0 1 0,0-1 0,0 1 0,0-1 0,0 0 0,0 0 0,0 0 0,0 0 0,0 0 0,0-1 0,0 1 0,0 0 0,0-1 0,0 0 0,0 1 0,0-1 0,0 0 0,0 0 0,-1 0 0,1 0 0,0-1 0,2-1 0,6-6 0,0 0 0,-1 0 0,0-1 0,0 0 0,-1 0 0,-1-1 0,0 0 0,0 0 0,6-17 0,15-21 0,-28 48 0,0 1 0,0 0 0,0 0 0,0 0 0,1-1 0,-1 1 0,0 0 0,0 0 0,0 0 0,0 0 0,0-1 0,0 1 0,0 0 0,0 0 0,0 0 0,0 0 0,1-1 0,-1 1 0,0 0 0,0 0 0,0 0 0,0 0 0,1 0 0,-1 0 0,0 0 0,0-1 0,0 1 0,0 0 0,1 0 0,-1 0 0,0 0 0,0 0 0,0 0 0,0 0 0,1 0 0,-1 0 0,0 0 0,0 0 0,0 0 0,1 0 0,-1 0 0,0 0 0,0 0 0,0 0 0,1 1 0,-1-1 0,0 0 0,0 0 0,0 0 0,0 0 0,0 0 0,1 0 0,-1 0 0,0 1 0,0-1 0,0 0 0,0 0 0,0 0 0,0 0 0,1 0 0,-1 1 0,4 18 0,-2 32 0,-2-48 0,0 56-2889,0 30-7050,0-98 218</inkml:trace>
</inkml:ink>
</file>

<file path=ppt/ink/ink2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3.446"/>
    </inkml:context>
    <inkml:brush xml:id="br0">
      <inkml:brushProperty name="width" value="0.025" units="cm"/>
      <inkml:brushProperty name="height" value="0.025" units="cm"/>
    </inkml:brush>
  </inkml:definitions>
  <inkml:trace contextRef="#ctx0" brushRef="#br0">1 0 15407,'0'0'32,"3"56"-1826,10-38-5861</inkml:trace>
</inkml:ink>
</file>

<file path=ppt/ink/ink2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3.933"/>
    </inkml:context>
    <inkml:brush xml:id="br0">
      <inkml:brushProperty name="width" value="0.025" units="cm"/>
      <inkml:brushProperty name="height" value="0.025" units="cm"/>
    </inkml:brush>
  </inkml:definitions>
  <inkml:trace contextRef="#ctx0" brushRef="#br0">91 245 17424,'0'0'2445,"-7"9"-672,-7 11-876,1 0 0,-12 26-1,20-36-471,0 0 1,1 1-1,0 0 0,1 0 0,0 0 0,0 0 0,-1 22 0,4-33-409,0 1 1,0-1 0,0 0-1,0 1 1,0-1-1,0 0 1,0 1-1,0-1 1,0 1 0,0-1-1,0 0 1,0 1-1,0-1 1,0 0-1,0 1 1,0-1 0,0 0-1,1 1 1,-1-1-1,0 0 1,0 1-1,0-1 1,1 0-1,-1 1 1,0-1 0,0 0-1,1 0 1,-1 1-1,0-1 1,1 0-1,-1 0 1,0 1 0,0-1-1,1 0 1,-1 0-1,1 0 1,-1 0-1,0 0 1,1 0 0,-1 1-1,1-1 1,16-10 628,12-23 139,-17 16-722,0-1 1,-2-1 0,0 1 0,-2-2 0,0 1 0,-1-1 0,-1 0 0,6-35-1,-45 204-222,32-141 78,-1 5 62,1 0 0,0 1 1,2 23-1,-1-36-93,0 0 0,0 1 0,0-1 0,0 0 0,0 0 0,0 0 0,0 1 0,1-1 0,-1 0 0,0 0 0,1 0 0,-1 0 1,1 0-1,-1 0 0,1 0 0,0 0 0,-1 0 0,1 0 0,0 0 0,0 0 0,0 0 0,-1 0 0,1-1 0,0 1 0,0 0 0,0-1 0,0 1 0,0-1 1,0 1-1,1-1 0,-1 1 0,0-1 0,0 0 0,0 1 0,0-1 0,1 0 0,-1 0 0,0 0 0,0 0 0,0 0 0,0 0 0,1 0 0,-1-1 0,0 1 1,0 0-1,0-1 0,0 1 0,0 0 0,1-1 0,-1 0 0,0 1 0,0-1 0,0 0 0,-1 1 0,2-2 0,4-2-453,-1 0 0,0-1 0,0 0 0,0 0-1,0 0 1,-1 0 0,0-1 0,0 1 0,-1-1 0,4-8 0,27-66-4135,-33 79 4669,13-47 151,-1 0 0,-3-1 0,4-53-1,-6 26 6929,-23 176-2458,9-76-3916,2 0 0,0 1 0,2-1 0,1 1 0,1 0 0,3 29 0,-2-53-662,-1 1-1,0-1 1,1 0 0,-1 0 0,1 1 0,0-1 0,-1 0-1,1 0 1,0 0 0,-1 0 0,1 0 0,0 0 0,0 0-1,0 0 1,0 0 0,0 0 0,0 0 0,0-1-1,1 1 1,-1 0 0,0-1 0,0 1 0,0-1 0,1 1-1,-1-1 1,0 0 0,1 0 0,-1 1 0,0-1 0,1 0-1,-1 0 1,0 0 0,1 0 0,-1 0 0,0-1 0,0 1-1,1 0 1,-1-1 0,2 0 0,9-2 3,0-1 1,0-1-1,16-8 1,-6 4-586,-21 8 560,0 0-1,1 1 1,-1-1 0,0 0 0,1 1 0,-1-1 0,1 1 0,-1 0 0,1-1-1,-1 1 1,0 0 0,1 0 0,-1 0 0,1 0 0,-1 0 0,1 0 0,-1 1-1,1-1 1,-1 0 0,1 1 0,-1-1 0,0 1 0,1-1 0,-1 1 0,0 0-1,1 0 1,-1 0 0,0-1 0,0 1 0,0 0 0,0 0 0,0 1 0,0-1-1,0 0 1,0 0 0,0 0 0,0 1 0,0 1 0,1 4 234,0 0 1,-1 1-1,0-1 0,-1 0 1,0 1-1,-1 11 1,1-5 151,-1-9-312,1-1 0,-1 1 1,0-1-1,0 1 0,0-1 0,-1 0 1,1 0-1,-1 1 0,0-1 0,0-1 0,-1 1 1,1 0-1,-1 0 0,0-1 0,0 1 0,0-1 1,0 0-1,-1 0 0,1 0 0,-1-1 0,0 1 1,1-1-1,-1 0 0,0 0 0,-1 0 0,1-1 1,0 1-1,0-1 0,-1 0 0,-5 1 1,7-2-111,-1 1 0,1-1 0,-1 1 0,0-1 1,1 0-1,-1-1 0,1 1 0,-1-1 0,0 1 1,1-1-1,-1 0 0,1 0 0,0-1 0,-1 1 1,1-1-1,0 0 0,0 0 0,0 0 1,0 0-1,0 0 0,0 0 0,1-1 0,-1 0 1,1 1-1,0-1 0,-1 0 0,1 0 0,1 0 1,-1 0-1,0-1 0,1 1 0,-1 0 0,1-1 1,0 1-1,0-1 0,1 1 0,-1-7 1,0 5-806,0 1 1,1 0 0,0-1-1,-1 1 1,2-1 0,-1 1-1,0-1 1,1 1 0,0 0-1,0-1 1,1 1 0,-1 0-1,1 0 1,-1 0 0,1 0 0,4-5-1,9-9-4839</inkml:trace>
</inkml:ink>
</file>

<file path=ppt/ink/ink2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4.262"/>
    </inkml:context>
    <inkml:brush xml:id="br0">
      <inkml:brushProperty name="width" value="0.025" units="cm"/>
      <inkml:brushProperty name="height" value="0.025" units="cm"/>
    </inkml:brush>
  </inkml:definitions>
  <inkml:trace contextRef="#ctx0" brushRef="#br0">61 0 10025,'0'0'20516,"-3"13"-19715,-15 59-445,4 0 0,3 1 1,-3 100-1,14-172-441,0-1 0,0 1 1,0 0-1,0 0 0,0-1 0,0 1 0,0 0 1,0-1-1,0 1 0,1 0 0,-1-1 0,0 1 1,0 0-1,1-1 0,-1 1 0,0-1 0,1 1 0,-1 0 1,1-1-1,-1 1 0,1-1 0,-1 1 0,1-1 1,-1 0-1,1 1 0,-1-1 0,1 1 0,0-1 1,-1 0-1,1 0 0,0 1 0,-1-1 0,1 0 1,0 0-1,-1 0 0,1 0 0,0 1 0,-1-1 1,1 0-1,0 0 0,-1 0 0,1-1 0,0 1 1,0 0-1,-1 0 0,1 0 0,0 0 0,-1-1 1,1 1-1,-1 0 0,1-1 0,0 1 0,-1 0 0,1-1 1,-1 1-1,2-2 0,2 0-914,1-1-1,-1 0 1,1 0-1,-1-1 1,0 1 0,5-7-1,10-18-3383,0-2-1729</inkml:trace>
</inkml:ink>
</file>

<file path=ppt/ink/ink2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4.652"/>
    </inkml:context>
    <inkml:brush xml:id="br0">
      <inkml:brushProperty name="width" value="0.025" units="cm"/>
      <inkml:brushProperty name="height" value="0.025" units="cm"/>
    </inkml:brush>
  </inkml:definitions>
  <inkml:trace contextRef="#ctx0" brushRef="#br0">2 67 7719,'0'0'16507,"-1"10"-15135,1 32-481,0-41-826,1 0 0,0 0 0,-1 0 1,1 1-1,0-1 0,0 0 0,-1 0 0,1 0 0,0 0 0,0 0 0,0-1 1,0 1-1,0 0 0,1 0 0,-1-1 0,0 1 0,0 0 0,0-1 0,1 1 1,-1-1-1,0 0 0,1 1 0,-1-1 0,0 0 0,1 0 0,-1 0 0,0 0 1,1 0-1,-1 0 0,0 0 0,1 0 0,1-1 0,42-10 1720,-37 6-1638,-1 1-1,0-1 1,0-1-1,0 1 1,-1-1-1,0 0 1,0-1-1,0 1 1,-1-1-1,0 0 1,-1-1-1,1 1 1,-1-1-1,0 0 1,4-15-1,-8 23-146,0 0 0,0-1 0,0 1 0,0 0 0,0 0 0,0-1 0,0 1 0,0 0 0,0 0 0,0-1 0,0 1 0,0 0 0,0 0 0,0-1 0,0 1 0,0 0 0,-1 0 0,1-1 0,0 1 0,0 0 0,0 0 0,0-1 0,0 1 0,-1 0 0,1 0 0,0 0 0,0 0 0,0-1 0,-1 1 0,1 0 0,0 0 0,0 0 0,-1 0 0,1 0 0,0 0 0,0-1 0,-1 1 0,1 0 0,0 0 0,0 0 0,-1 0 0,1 0 0,0 0 0,-1 0 0,1 0 0,0 0 0,0 0 0,-1 1 0,1-1 0,0 0 0,0 0 0,-1 0 0,1 0 0,0 0 0,0 0 0,-1 0 0,1 1 0,0-1 0,0 0 0,0 0 0,-1 0 0,1 1 0,0-1 0,0 0 0,0 0 0,0 0 0,-1 1 0,1-1 0,-6 6 0,1-1 0,-1 1 0,1 0 0,0 1 0,1-1 0,-1 1 0,1 0 0,1 0 0,-1 1 0,-2 7 0,2-3 0,0 0 0,1 0 0,0 0 0,1 1 0,-1 23 0,3-36 0,0 1 0,0 0 0,0 0 0,0 0 0,0 0 0,1 0 0,-1-1 0,0 1 0,0 0 0,1 0 0,-1-1 0,1 1 0,-1 0 0,1 0 0,-1-1 0,1 1 0,-1 0 0,1-1 0,0 1 0,-1-1 0,1 1 0,0-1 0,-1 1 0,1-1 0,0 0 0,0 1 0,0-1 0,-1 0 0,1 1 0,0-1 0,0 0 0,0 0 0,0 0 0,-1 0 0,1 0 0,0 0 0,0 0 0,0 0 0,0 0 0,-1 0 0,1 0 0,0-1 0,0 1 0,0 0 0,0-1 0,-1 1 0,1 0 0,0-1 0,1 0 0,42-21 0,-11-2 0,-23 15 0,1 1 0,0 0 0,1 1 0,-1 0 0,2 1 0,-1 0 0,0 1 0,1 1 0,22-6 0,-33 10 0,-1 0 0,1 0 0,0 0 0,-1 0 0,1 0 0,-1 0 0,1 1 0,0-1 0,-1 1 0,1-1 0,-1 1 0,1-1 0,-1 1 0,1 0 0,-1 0 0,0 0 0,1 0 0,-1 0 0,0 0 0,0 0 0,0 0 0,0 0 0,0 1 0,0-1 0,0 0 0,0 1 0,0-1 0,0 1 0,-1-1 0,1 1 0,-1-1 0,1 1 0,-1-1 0,0 1 0,1 2 0,1 8 0,-1 0 0,-1 0 0,-1 23 0,1-15 0,-9 93 0,9-113 0,1 1 0,-1-1 0,0 0 0,0 1 0,0-1 0,0 0 0,1 0 0,-1 1 0,0-1 0,0 0 0,1 0 0,-1 0 0,0 1 0,1-1 0,-1 0 0,0 0 0,1 0 0,-1 0 0,0 0 0,1 0 0,-1 0 0,0 1 0,1-1 0,-1 0 0,0 0 0,1 0 0,-1 0 0,0 0 0,1-1 0,-1 1 0,0 0 0,1 0 0,-1 0 0,0 0 0,0 0 0,1 0 0,-1 0 0,0-1 0,1 1 0,-1 0 0,0 0 0,0 0 0,1-1 0,-1 1 0,0 0 0,0 0 0,0-1 0,1 1 0,-1 0 0,0-1 0,0 1 0,0 0 0,1-1 0,15-13 0,20-25 0,-13 13 0,0 1 0,2 1 0,40-30 0,-64 53 0,0 1 0,0-1 0,-1 0 0,1 1 0,0-1 0,0 0 0,0 1 0,0-1 0,0 1 0,0-1 0,0 1 0,0 0 0,0-1 0,0 1 0,0 0 0,0 0 0,0 0 0,0 0 0,0 0 0,0 0 0,0 0 0,0 0 0,0 0 0,0 0 0,0 0 0,1 1 0,-1-1 0,0 0 0,1 1 0,-1 1 0,0-1 0,-1 1 0,1 0 0,0-1 0,-1 1 0,1-1 0,-1 1 0,1 0 0,-1 0 0,0-1 0,0 1 0,0 0 0,0-1 0,0 1 0,0 3 0,-16 68 0,16-73 0,-10 49-5979</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40.317"/>
    </inkml:context>
    <inkml:brush xml:id="br0">
      <inkml:brushProperty name="width" value="0.025" units="cm"/>
      <inkml:brushProperty name="height" value="0.025" units="cm"/>
    </inkml:brush>
  </inkml:definitions>
  <inkml:trace contextRef="#ctx0" brushRef="#br0">33 1 13261,'0'0'9945,"-3"9"-8899,-2 6-660,0-3 65,1 0 0,0 0 0,1 1 0,0-1 0,1 1 0,0 0 0,0 14-1,3-26-436,0-1 0,-1 1 1,1-1-1,-1 1 0,1 0 0,0-1 0,0 1 0,-1-1 0,1 0 0,0 1 0,0-1 0,-1 0 0,1 1 0,0-1 0,0 0 0,0 0 0,0 1 0,0-1 0,-1 0 0,1 0 0,0 0 0,0 0 0,0 0 0,0-1 0,0 1 0,0 0 1,-1 0-1,2-1 0,26-5 470,-11-1-104,0-1 0,-1-1 1,0-1-1,0 0 0,17-16 0,37-23 200,-69 49-576,-1 0 0,0 0 0,1-1 0,-1 1 0,0 0 0,1 0 0,-1 0 0,1-1 0,-1 1-1,0 0 1,1 0 0,-1 0 0,1 0 0,-1 0 0,0 0 0,1 0 0,-1 0 0,1 0 0,-1 0 0,0 0 0,1 0-1,-1 0 1,1 1 0,-1-1 0,0 0 0,1 0 0,-1 0 0,0 0 0,1 1 0,-1-1 0,0 0 0,1 0 0,-1 1-1,1 0 1,5 17 205,-6 36 168,-1-40-331,1-11-169,0 0 1,0 0-1,0 0 1,0 0-1,1 0 1,-1 0-1,1 0 1,-1 0-1,1 0 1,2 4-1,-2-6-12,0 0 0,0 0-1,0-1 1,1 1 0,-1 0-1,0 0 1,0-1 0,1 1 0,-1-1-1,0 1 1,1-1 0,-1 1-1,0-1 1,1 0 0,-1 0 0,0 0-1,1 0 1,-1 0 0,1 0 0,-1 0-1,1 0 1,-1 0 0,0-1-1,3 0 1,4-2-5614,-1-7-3663</inkml:trace>
</inkml:ink>
</file>

<file path=ppt/ink/ink2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5.193"/>
    </inkml:context>
    <inkml:brush xml:id="br0">
      <inkml:brushProperty name="width" value="0.025" units="cm"/>
      <inkml:brushProperty name="height" value="0.025" units="cm"/>
    </inkml:brush>
  </inkml:definitions>
  <inkml:trace contextRef="#ctx0" brushRef="#br0">35 1 23542,'0'0'3556,"-18"54"-2307,11-16-288,2 6-641,0 3-160,5-5-96,0-1-32,2-7-32,6-10-544,3-10-802,3-13-511,-1-1-417,2-18-994,-3-11-1696,-4-10-5286</inkml:trace>
</inkml:ink>
</file>

<file path=ppt/ink/ink2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5.567"/>
    </inkml:context>
    <inkml:brush xml:id="br0">
      <inkml:brushProperty name="width" value="0.025" units="cm"/>
      <inkml:brushProperty name="height" value="0.025" units="cm"/>
    </inkml:brush>
  </inkml:definitions>
  <inkml:trace contextRef="#ctx0" brushRef="#br0">1 50 14670,'0'0'8696,"9"-3"-7297,29-9 1642,78-14-1,-84 22-3990,47-1-1,-73 9-6220,-6-3 6046</inkml:trace>
</inkml:ink>
</file>

<file path=ppt/ink/ink2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5.908"/>
    </inkml:context>
    <inkml:brush xml:id="br0">
      <inkml:brushProperty name="width" value="0.025" units="cm"/>
      <inkml:brushProperty name="height" value="0.025" units="cm"/>
    </inkml:brush>
  </inkml:definitions>
  <inkml:trace contextRef="#ctx0" brushRef="#br0">3 80 7591,'0'0'24023,"74"-18"-22870,-44 6-1153,4-1 0,-1 3 0,-5 1 0,-3-1 0,-8 6 0,-5 1 0,-7 3-1666,-7 8-5412,-16 7 3138,-8 2-2594,-4 1-5061</inkml:trace>
  <inkml:trace contextRef="#ctx0" brushRef="#br0" timeOffset="1">0 196 10890,'0'0'18033,"59"20"-16848,-32-21-544,3-6-417,0-2-160,1 5-64,-3-1-864,-6 4-1122,-1 1-1634,-4 0-960,-3-1-1826</inkml:trace>
</inkml:ink>
</file>

<file path=ppt/ink/ink2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6.828"/>
    </inkml:context>
    <inkml:brush xml:id="br0">
      <inkml:brushProperty name="width" value="0.025" units="cm"/>
      <inkml:brushProperty name="height" value="0.025" units="cm"/>
    </inkml:brush>
  </inkml:definitions>
  <inkml:trace contextRef="#ctx0" brushRef="#br0">1 296 4100,'0'0'22288,"8"5"-20447,-2-2-1638,0 0 1,0 0-1,0-1 0,0 0 0,0 0 0,0 0 0,1-1 0,-1 0 0,0 0 0,1-1 0,-1 0 1,1 0-1,-1 0 0,1-1 0,-1 0 0,0 0 0,1 0 0,-1-1 0,0 0 0,0 0 1,11-6-1,3-4-189,0-1 1,0-1-1,-2 0 0,1-2 1,20-22-1,-32 31-15,0-1 0,-1 0 0,0 0 0,0-1 0,-1 1-1,0-1 1,0 0 0,-1-1 0,0 1 0,-1-1 0,0 0-1,-1 0 1,0 0 0,1-18 0,-2 27 1,-1-1 0,0 0 0,-1 1 0,1-1 0,0 0 0,0 1 0,-1-1 0,1 1 0,-1-1 0,1 1 0,-1-1 0,0 0 0,1 1 0,-1 0 0,0-1 0,0 1 0,0 0 0,0-1 0,-1 1 0,1 0 0,0 0 0,0 0 0,-3-1 0,2 0 0,-1 1 0,0 0 0,0 0 0,0 0 0,-1 1 0,1-1 0,0 1 0,0-1 0,0 1 0,0 0 0,-6 1 0,0 0 0,0 1 0,0 0 0,0 0 0,0 1 0,0 0 0,1 1 0,-16 8 0,6 1 0,0 0 0,1 1 0,0 1 0,1 1 0,-23 29 0,32-35 0,0-1 0,1 1 0,0 0 0,0 0 0,1 1 0,1-1 0,0 1 0,0 0 0,1 1 0,1-1 0,0 0 0,-1 20 0,3-27 0,0-1 0,0 1 0,1 0 0,-1-1 0,1 1 0,0 0 0,0-1 0,1 1 0,-1-1 0,1 0 0,-1 1 0,1-1 0,0 0 0,0 0 0,1 0 0,-1 0 0,0-1 0,6 5 0,-2-2 0,0-1 0,0 0 0,0-1 0,1 0 0,0 0 0,-1 0 0,1-1 0,0 0 0,10 2 0,-5-2 0,1 0 0,-1-1 0,1 0 0,0-1 0,0-1 0,-1 0 0,1 0 0,-1-2 0,1 1 0,23-10 0,7-11-2010,14-22-5952,-29 17-772</inkml:trace>
</inkml:ink>
</file>

<file path=ppt/ink/ink2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7.246"/>
    </inkml:context>
    <inkml:brush xml:id="br0">
      <inkml:brushProperty name="width" value="0.025" units="cm"/>
      <inkml:brushProperty name="height" value="0.025" units="cm"/>
    </inkml:brush>
  </inkml:definitions>
  <inkml:trace contextRef="#ctx0" brushRef="#br0">58 1 19378,'0'0'1554,"-6"8"74,-2 7-1010,1 0-1,0 1 1,1 0-1,0 0 1,2 1 0,0 0-1,0-1 1,2 1 0,0 1-1,1-1 1,1 0-1,1 17 1,0-33-586,-1 1 1,0-1 0,1 0-1,-1 0 1,1 0-1,-1 0 1,1 0-1,-1 0 1,1 0-1,0 0 1,-1 0 0,1-1-1,0 1 1,0 0-1,0 0 1,0-1-1,0 1 1,0 0-1,0-1 1,0 1 0,0-1-1,0 1 1,0-1-1,0 1 1,0-1-1,0 0 1,0 0-1,1 0 1,-1 1 0,0-1-1,0 0 1,0 0-1,0-1 1,0 1-1,1 0 1,0-1-1,4 1 53,-1-1 0,0-1 0,1 1 0,-1-1 0,0 0 0,9-5 0,14-12-22,-1-1 0,-1-2 0,0 0 0,-2-2 0,34-43 0,-43 51-62,-18 60-1,-6-3 0,3-19 0,1 1 0,2 0 0,-2 31 0,5-53 0,0-1 0,0 0 0,1 1 0,-1-1 0,0 0 0,1 0 0,-1 1 0,0-1 0,0 0 0,1 0 0,-1 0 0,0 0 0,1 1 0,-1-1 0,0 0 0,1 0 0,-1 0 0,1 0 0,-1 0 0,0 0 0,1 0 0,-1 0 0,0 0 0,1 0 0,-1 0 0,0 0 0,1 0 0,-1 0 0,1 0 0,-1 0 0,0-1 0,1 1 0,-1 0 0,0 0 0,0 0 0,1-1 0,-1 1 0,0 0 0,1 0 0,-1-1 0,0 1 0,0 0 0,1-1 0,15-9 0,9-14-3292,7-20-8070,-18 18-377</inkml:trace>
</inkml:ink>
</file>

<file path=ppt/ink/ink2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7.638"/>
    </inkml:context>
    <inkml:brush xml:id="br0">
      <inkml:brushProperty name="width" value="0.025" units="cm"/>
      <inkml:brushProperty name="height" value="0.025" units="cm"/>
    </inkml:brush>
  </inkml:definitions>
  <inkml:trace contextRef="#ctx0" brushRef="#br0">177 1 21012,'0'0'4287,"-5"10"-2334,-5 14-1194,1 1-1,1 1 0,1-1 0,1 1 0,1 0 0,-1 32 1,-1 176-824,7-209-47,-6-44-4837,-13-10 2193,10 16 2111,-32-40 1077,4 5 5089,37 47-5488,0 1 0,-1-1 0,1 1 0,0 0 0,0-1 0,0 1 0,0-1 0,0 1 0,-1-1 0,1 1 0,0 0 0,0-1 0,0 1-1,0-1 1,0 1 0,0-1 0,0 1 0,0-1 0,1 1 0,-1-1 0,0 1 0,0 0 0,0-1 0,0 1 0,1-1 0,-1 1 0,0 0 0,0-1 0,1 1 0,-1 0 0,0-1 0,1 1 0,-1 0 0,0-1 0,1 1 0,-1 0 0,0 0 0,1-1 0,-1 1 0,1 0 0,-1 0 0,0 0 0,1 0 0,-1-1 0,2 1 0,24-6 1128,-20 5-1058,-4 1-104,85-19-2751,-64 13 550,0-1-1,0-1 1,33-17-1,-25 8-5740</inkml:trace>
</inkml:ink>
</file>

<file path=ppt/ink/ink2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7.977"/>
    </inkml:context>
    <inkml:brush xml:id="br0">
      <inkml:brushProperty name="width" value="0.025" units="cm"/>
      <inkml:brushProperty name="height" value="0.025" units="cm"/>
    </inkml:brush>
  </inkml:definitions>
  <inkml:trace contextRef="#ctx0" brushRef="#br0">114 1 14157,'0'0'15535,"-5"13"-14916,-21 52-5,3 0 0,4 1 0,-21 128 0,42-158-614,-2-35 0,0 0 0,0-1 0,1 1 0,-1 0 0,0-1 0,1 1 0,-1 0 0,1-1 0,-1 1 0,1 0 0,-1-1 0,1 1 0,-1-1 0,1 1 0,0-1 0,-1 1 0,1-1 0,0 0 0,-1 1 0,1-1 0,0 0 0,0 1 0,-1-1 0,2 0 0,2 0 0,-1-1 0,0 1 0,1-1 0,-1 0 0,1-1 0,-1 1 0,0 0 0,0-1 0,0 0 0,0 0 0,0 0 0,0 0 0,-1 0 0,1 0 0,3-5 0,33-31 0,-2-1 0,-1-3 0,-3 0 0,-1-3 0,-3 0 0,47-96 0,-67 118 0,-10 19 34,-7 8 0,-6 9-374,-31 46-5623,1-3-6993,23-30 1686</inkml:trace>
</inkml:ink>
</file>

<file path=ppt/ink/ink2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8.883"/>
    </inkml:context>
    <inkml:brush xml:id="br0">
      <inkml:brushProperty name="width" value="0.025" units="cm"/>
      <inkml:brushProperty name="height" value="0.025" units="cm"/>
    </inkml:brush>
  </inkml:definitions>
  <inkml:trace contextRef="#ctx0" brushRef="#br0">2 100 16944,'0'11'3828,"0"12"-2481,-1-9-704,0 1 0,1 0 0,1-1 0,1 1 0,0-1 0,4 16 0,-5-27-667,1 0 0,-1 0-1,0 0 1,1 0 0,-1-1 0,1 1 0,0 0-1,0-1 1,0 0 0,0 1 0,0-1 0,0 0-1,1 0 1,-1 0 0,4 1 0,-3-1-213,1-1 1,-1 0-1,1 0 0,0 0 1,0 0-1,-1-1 1,1 1-1,0-1 1,0 0-1,0 0 1,0 0-1,-1-1 1,1 0-1,0 1 0,5-3 1,-2 1 43,-1-1-1,1 0 1,-1 0 0,0-1-1,0 1 1,0-1 0,-1 0 0,1-1-1,-1 0 1,0 1 0,-1-2-1,1 1 1,-1 0 0,0-1 0,0 0-1,0 0 1,-1 0 0,4-9-1,-2 1 728,1-1-1,-2 1 0,0-1 0,-1 0 0,0 0 0,-1 0 0,0-21 0,-2 35-476,0 1-1,0 0 0,0-1 0,0 1 0,0-1 0,0 1 1,0-1-1,0 1 0,0-1 0,0 1 0,0-1 0,0 1 0,0 0 1,0-1-1,0 1 0,-1-1 0,1 1 0,0-1 0,0 1 0,0 0 1,-1-1-1,1 1 0,0 0 0,-1-1 0,1 1 0,0 0 0,-1-1 1,1 1-1,0 0 0,-1-1 0,1 1 0,0 0 0,-1 0 1,1 0-1,-1 0 0,1-1 0,-1 1 0,1 0 0,-1 0 0,0 0 1,-20 10 1276,-16 25 744,34-31-1917,-28 40 1778,29-41-1848,1-1-1,-1 1 1,1-1 0,0 1 0,0 0-1,0 0 1,0 0 0,0-1-1,1 1 1,-1 0 0,1 0 0,0 0-1,0 0 1,0 0 0,0 4 0,1-6-83,0 0 1,0 0 0,-1 0 0,1-1 0,0 1 0,0-1 0,0 1-1,0 0 1,0-1 0,0 1 0,0-1 0,0 0 0,0 1 0,0-1-1,0 0 1,0 0 0,0 0 0,0 1 0,0-1 0,0 0 0,2-1-1,30 1 137,-27-1-119,-2 1-21,0-1 0,1 0 0,-1 0 0,0 0-1,0 0 1,0-1 0,0 0 0,0 0 0,0 0 0,0 0 0,-1 0-1,1-1 1,-1 0 0,0 0 0,0 0 0,0 0 0,0 0 0,0 0-1,0-1 1,-1 1 0,0-1 0,0 0 0,0 0 0,0 0 0,0 0-1,-1 0 1,0 0 0,0 0 0,0-1 0,0 1 0,-1 0 0,1-1-1,-1 1 1,0 0 0,-2-9 0,2 12-4,0 0 0,0-1 0,0 1 0,0 0 0,-1 0 0,1 0 0,0 0 0,-1 0 0,1 0 0,-1 0 0,1 0 0,-1 0 0,1 0 0,-1 0 0,0 0 0,1 0 0,-1 0 0,0 0 0,0 0 0,0 1 0,0-1 0,0 0 0,0 1 0,0-1 0,0 0 0,0 1 0,0 0 0,0-1 0,0 1 0,0-1 0,0 1 0,0 0 0,0 0 0,-1 0 0,1 0 0,0 0 0,0 0 0,0 0 0,0 0 0,-1 0 0,1 0 0,0 1 0,-2 0 0,1-1 0,-1 1 0,1 0 0,-1 0 0,1 0 0,0 0 0,-1 0 0,1 1 0,0-1 0,0 0 0,0 1 0,0 0 0,0 0 0,0-1 0,1 1 0,-1 0 0,0 0 0,1 1 0,0-1 0,-2 4 0,2-5-104,0 1 1,1 0-1,-1 0 1,1 0-1,-1 0 1,1 0-1,0 0 1,0 0-1,0 0 1,0 0-1,0 0 1,0 0-1,1 0 1,-1 0-1,1 0 1,0 3-1,0-4-169,0 0 0,1 1 0,-1-1 1,0 0-1,0 0 0,1 0 0,-1 0 0,1 0 0,-1 0 0,1-1 1,-1 1-1,1 0 0,-1-1 0,1 1 0,-1-1 0,1 0 0,0 1 1,-1-1-1,1 0 0,0 0 0,-1 0 0,1 0 0,0 0 0,2-1 1,3 0-603,0 0 0,1-1 0,-1 0 0,0 0 1,0 0-1,0-1 0,-1 0 0,1-1 1,-1 1-1,7-6 0,-3 0 511,-1 0-1,0 0 1,-1 0 0,9-14 0,-4 0 3113,-7-2 6487,-8 32-5834,-9 22-2015,-4 10-1062,3 1 0,1 0 0,1 0 0,3 1 0,1 0 1,2 0-1,2 0 0,2 1 0,5 47 0,-5-87-325,0-1 0,0 0 0,1 1 0,-1-1 0,0 1 0,0-1 0,1 0 0,-1 1 0,0-1 0,1 0 0,-1 0 0,1 1 0,0-1 0,0 0 0,-1 0 0,3 2 0,-3-3 0,1 0 0,-1 0 0,1 0 0,-1 0 0,1 0 0,-1 0 0,1-1 0,-1 1 0,1 0 0,-1 0 0,1 0 0,-1-1 0,1 1 0,-1 0 0,0-1 0,1 1 0,-1 0 0,0-1 0,1 1 0,-1-1 0,0 1 0,1 0 0,-1-1 0,0 1 0,1-1 0,-1 1 0,0-2 0,20-45 0,20-87 0,-22 66 0,4 1 0,38-84 0,-59 149 0,0 1 0,-1-1 0,1 0 0,0 1 0,0-1 0,0 0 0,1 1 0,-1-1 0,0 1 0,0 0 0,1-1 0,-1 1 0,1 0 0,-1 0 0,4-2 0,-4 3 0,-1 0 0,1 0 0,-1 0 0,1 0 0,0 0 0,-1 0 0,1 0 0,-1 0 0,1 1 0,-1-1 0,1 0 0,-1 0 0,1 1 0,-1-1 0,1 0 0,-1 0 0,1 1 0,-1-1 0,1 1 0,-1-1 0,0 0 0,1 1 0,-1-1 0,0 1 0,1-1 0,-1 1 0,0-1 0,1 1 0,-1-1 0,0 1 0,0-1 0,0 2 0,1 1 0,0 0 0,0 0 0,-1 0 0,1 1 0,-1-1 0,0 0 0,0 0 0,0 1 0,0-1 0,-1 0 0,1 0 0,-1 0 0,0 1 0,0-1 0,0 0 0,0 0 0,-3 4 0,-13 14 0,-1-2 0,0 0 0,-2-1 0,0-1 0,0-1 0,-26 15 0,47-32-2290,13-13-6767,-10 10 5868,17-16-9661</inkml:trace>
</inkml:ink>
</file>

<file path=ppt/ink/ink2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9.319"/>
    </inkml:context>
    <inkml:brush xml:id="br0">
      <inkml:brushProperty name="width" value="0.025" units="cm"/>
      <inkml:brushProperty name="height" value="0.025" units="cm"/>
    </inkml:brush>
  </inkml:definitions>
  <inkml:trace contextRef="#ctx0" brushRef="#br0">110 0 21556,'0'0'4479,"-2"14"-3133,-39 181 675,-25 173 1344,68-359-3365,6-18 0,8-19 0,3-18 0,-2-1 0,-2 0 0,16-89 0,3-9 0,-33 140-26,1 0 0,-1 0 0,1 1 0,0-1 0,0 1 0,1-1 0,5-7 0,-7 11 13,1-1 1,-1 1-1,1-1 0,0 1 1,0 0-1,0 0 0,0 0 1,0 0-1,0 0 0,0 0 1,0 0-1,0 1 0,0-1 1,0 1-1,0-1 1,1 1-1,-1 0 0,4 0 1,-5 0 7,-1 0 0,0 0 0,1 0 0,-1 0 0,1 0 0,-1 0-1,1 0 1,-1 0 0,1 0 0,-1 0 0,1 1 0,-1-1 0,1 0 0,-1 0 0,0 0 0,1 1 0,-1-1 0,1 0 0,-1 1 0,0-1 0,1 0 0,-1 1 0,0-1 0,1 0 0,-1 1 0,0-1 0,0 1 0,1-1 0,-1 0 0,0 1 0,0-1 0,0 1 0,0-1 0,1 1 0,-1 0 0,-5 22 43,-17 17 478,10-26-489,-3 5-89,-2 0-1,-34 30 1,47-47-791</inkml:trace>
</inkml:ink>
</file>

<file path=ppt/ink/ink2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9.834"/>
    </inkml:context>
    <inkml:brush xml:id="br0">
      <inkml:brushProperty name="width" value="0.025" units="cm"/>
      <inkml:brushProperty name="height" value="0.025" units="cm"/>
    </inkml:brush>
  </inkml:definitions>
  <inkml:trace contextRef="#ctx0" brushRef="#br0">30 390 12268,'0'0'3459,"-5"8"-1164,-16 27-309,21-34-1834,-1 0 0,1 0-1,-1 0 1,1-1 0,0 1 0,-1 0-1,1 0 1,0 1 0,0-1-1,-1 0 1,1 0 0,0 0 0,0 0-1,0 0 1,1 0 0,-1 0-1,0 0 1,0 0 0,0 0 0,1 0-1,-1 0 1,0 0 0,1 0-1,-1 0 1,1 0 0,0-1 0,-1 1-1,1 0 1,-1 0 0,1 0-1,0-1 1,0 1 0,-1 0 0,1-1-1,0 1 1,0 0 0,0-1-1,0 1 1,0-1 0,0 0 0,0 1-1,0-1 1,0 0 0,0 1-1,0-1 1,0 0 0,0 0 0,0 0-1,0 0 1,0 0 0,1 0-1,52-1 3240,-41-2-3309,0-1 1,0-1-1,-1 0 0,0 0 0,0-1 0,0-1 0,0 0 0,-1-1 1,0 0-1,-1-1 0,0 0 0,0 0 0,-1-1 0,0 0 1,-1-1-1,0 0 0,11-20 0,-17 26-82,-1 1 0,1 0 0,-1-1 0,1 1 0,-1-1 0,0 0 0,-1 1 0,1-1 0,-1 0 0,0 0 0,-1-6 0,1 9 0,-1 1 0,1-1 0,-1 1 0,1-1 0,-1 1 0,0 0 0,1-1 0,-1 1 0,0 0 0,0-1 0,0 1 0,0 0 0,0 0 0,0 0 0,0 0 0,-1 0 0,1 0 0,0 0 0,-1 0 0,1 1 0,0-1 0,-1 0 0,1 1 0,-1-1 0,1 1 0,-1 0 0,1-1 0,-1 1 0,1 0 0,-1 0 0,1 0 0,-1 0 0,0 0 0,1 0 0,-1 1 0,1-1 0,-2 1 0,-4 1 0,1 0 0,0 0 0,0 1 0,1 0 0,-1 0 0,0 0 0,1 1 0,0 0 0,0 0 0,0 0 0,0 1 0,1 0 0,-7 9 0,-7 8 0,-23 41 0,35-54 0,0 0 0,1 1 0,0 0 0,1 0 0,0 0 0,0 1 0,1-1 0,0 1 0,1 0 0,1 0 0,-1 13 0,2-22 1,0-1-1,0 1 1,0-1-1,1 0 1,-1 1 0,1-1-1,-1 0 1,1 1-1,-1-1 1,1 0 0,0 0-1,-1 0 1,1 1 0,0-1-1,0 0 1,0 0-1,0 0 1,0 0 0,0 0-1,0-1 1,0 1-1,2 1 1,1-1 1,-1 1-1,1-1 1,-1 0-1,1 0 1,-1 0-1,1-1 1,0 1-1,5-1 1,1 0-25,1 0-1,-1-1 1,0-1 0,0 0-1,17-5 1,-11 0-273,0-1 1,-1-1-1,0 0 0,-1-1 1,0 0-1,0-1 1,-1-1-1,-1 0 0,0-1 1,0 0-1,-2-1 1,1 0-1,15-29 0,-6 3-739,-1-1 0,-1-1-1,-3-1 1,12-50-1,-20 55-3556,-6 14-3105,-1 6-2905</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48.702"/>
    </inkml:context>
    <inkml:brush xml:id="br0">
      <inkml:brushProperty name="width" value="0.025" units="cm"/>
      <inkml:brushProperty name="height" value="0.025" units="cm"/>
    </inkml:brush>
  </inkml:definitions>
  <inkml:trace contextRef="#ctx0" brushRef="#br0">23 0 14734,'0'0'10154,"16"59"-9674,-23-28-320,-2 1-64,4 0-64,0-4-512,2-3-1218,0-6-1152,0-6-866,-1-7-2914</inkml:trace>
</inkml:ink>
</file>

<file path=ppt/ink/ink2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50.690"/>
    </inkml:context>
    <inkml:brush xml:id="br0">
      <inkml:brushProperty name="width" value="0.025" units="cm"/>
      <inkml:brushProperty name="height" value="0.025" units="cm"/>
    </inkml:brush>
  </inkml:definitions>
  <inkml:trace contextRef="#ctx0" brushRef="#br0">110 11 6406,'0'0'21781,"-1"-11"-20943,-17 59 1836,15-38-2619,-57 189 710,51-162-703,2 0 0,2 0 0,-2 58 0,32-130-62,-15 23 0,1-4 0,-8 10 0,0 0 0,1 1 0,0-1 0,0 1 0,0 0 0,1 0 0,8-6 0,-13 11 0,0 0 0,1 0 0,-1 0 0,0-1 0,0 1 0,1 0 0,-1 0 0,0 0 0,1 0 0,-1 0 0,0 0 0,0 0 0,1 0 0,-1 0 0,0 0 0,1 0 0,-1 1 0,0-1 0,0 0 0,1 0 0,-1 0 0,0 0 0,1 0 0,-1 0 0,0 1 0,0-1 0,0 0 0,1 0 0,-1 0 0,0 1 0,0-1 0,0 0 0,1 0 0,-1 1 0,0-1 0,0 0 0,0 0 0,0 1 0,5 17 0,-3 19 0,-2-35 0,-6 57 0,7-58 0,-1-1 0,0 0 0,1 1 0,-1-1 0,1 0 0,-1 1 0,0-1 0,1 0 0,-1 0 0,1 0 0,-1 0 0,1 1 0,-1-1 0,1 0 0,-1 0 0,0 0 0,1 0 0,-1 0 0,1 0 0,-1 0 0,1 0 0,-1 0 0,1 0 0,-1 0 0,1-1 0,-1 1 0,0 0 0,1 0 0,-1 0 0,1 0 0,-1-1 0,1 1 0,-1 0 0,0-1 0,1 1 0,-1-1 0,19-8 0,64-60 0,-59 47 0,51-36 0,-74 57 0,-1 1 0,1-1 0,0 1 0,-1-1 0,1 1 0,-1 0 0,1-1 0,0 1 0,-1 0 0,1 0 0,0-1 0,0 1 0,-1 0 0,1 0 0,0 0 0,-1 0 0,1 0 0,0 0 0,0 0 0,-1 0 0,1 0 0,0 0 0,0 0 0,-1 1 0,1-1 0,0 0 0,-1 0 0,1 1 0,0-1 0,0 1 0,7 21 0,-12 37 0,4-57 0,-14 52 0,10-44 0,1 0 0,1 1 0,-1-1 0,-1 22 0,5-32 0,-1 1 0,0-1 0,0 0 0,0 1 0,1-1 0,-1 1 0,0-1 0,1 0 0,-1 1 0,0-1 0,1 0 0,-1 0 0,0 1 0,1-1 0,-1 0 0,0 0 0,1 1 0,-1-1 0,1 0 0,-1 0 0,0 0 0,1 0 0,-1 0 0,1 0 0,-1 0 0,1 1 0,-1-1 0,1 0 0,-1-1 0,0 1 0,1 0 0,-1 0 0,1 0 0,-1 0 0,1 0 0,-1 0 0,1-1 0,20-4 0,63-34 0,-70 31 0,-1 0 0,1 1 0,0 1 0,0 0 0,1 1 0,0 1 0,0 0 0,27-3 0,-42 9-33,1-1 0,-1 1 0,1-1 0,-1 1 0,1 0 0,-1-1 1,0 1-1,0-1 0,1 1 0,-1-1 0,0 1 0,-1 0 0,1-1 0,0 1 0,0-1 0,-1 1 0,0 2 0,-10 16-4204,3-8-2528,-1-2-5631</inkml:trace>
</inkml:ink>
</file>

<file path=ppt/ink/ink2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51.050"/>
    </inkml:context>
    <inkml:brush xml:id="br0">
      <inkml:brushProperty name="width" value="0.025" units="cm"/>
      <inkml:brushProperty name="height" value="0.025" units="cm"/>
    </inkml:brush>
  </inkml:definitions>
  <inkml:trace contextRef="#ctx0" brushRef="#br0">61 1 18225,'0'0'12748,"-12"61"-10954,4-22-1794,-2 6 0,2 1 0,1 0 0,4 0 0,3-4 0,0 2 0,0-3 0,-1-1 0,-6-3-1698,2-2-8743</inkml:trace>
</inkml:ink>
</file>

<file path=ppt/ink/ink2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51.393"/>
    </inkml:context>
    <inkml:brush xml:id="br0">
      <inkml:brushProperty name="width" value="0.025" units="cm"/>
      <inkml:brushProperty name="height" value="0.025" units="cm"/>
    </inkml:brush>
  </inkml:definitions>
  <inkml:trace contextRef="#ctx0" brushRef="#br0">1 0 29660,'0'0'3107,"27"4"-31774</inkml:trace>
</inkml:ink>
</file>

<file path=ppt/ink/ink2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8:52.047"/>
    </inkml:context>
    <inkml:brush xml:id="br0">
      <inkml:brushProperty name="width" value="0.025" units="cm"/>
      <inkml:brushProperty name="height" value="0.025" units="cm"/>
    </inkml:brush>
  </inkml:definitions>
  <inkml:trace contextRef="#ctx0" brushRef="#br0">165 323 8808,'0'0'4976,"6"9"-5104,-4-5 143,0 0 7,1 0 0,0 0 0,-1 0 0,1 0 0,1-1 0,-1 1 0,0-1 0,1 0 0,0 0 0,0 0 0,0 0 0,0-1 0,0 0 0,0 0 0,1 0 0,6 2 0,103 19 2225,146 8 0,120-11-20,-211-14-1986,1144 4 2421,-733-14-2175,-307 6-405,510-17 242,-118-47-251,-182 15-39,591-33 108,-50 5 47,661 4 686,-384 57-512,-1192 13-434,-94 1 505,-20 0 666,-113-5-1621,-160-29 0,18 1-903,-689-8 228,-2 48 1313,933-7-128,-2797 63-1136,1071 18 1198,-425 10 453,1701-80-405,-224 1 112,1021-34-2510,-144 6 428,-34 7-1321,6 4-2995</inkml:trace>
</inkml:ink>
</file>

<file path=ppt/ink/ink2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9:04.901"/>
    </inkml:context>
    <inkml:brush xml:id="br0">
      <inkml:brushProperty name="width" value="0.025" units="cm"/>
      <inkml:brushProperty name="height" value="0.025" units="cm"/>
    </inkml:brush>
  </inkml:definitions>
  <inkml:trace contextRef="#ctx0" brushRef="#br0">141 86 6983,'0'0'5829,"9"1"-5412,59 7 472,-1-4 0,108-6 1,-46-1-500,-119 3-366,581-18 2611,55-4-1311,0 46-1267,-601-22-45,1502 80 458,-463-73-395,-740-36-29,105-2 383,-516 32-141,-74 14 0,21-2-213,-344 36 6,-531 34-557,-330-81 6,250-70 953,552 26-336,291 23-108,-55-5-21,-307 16 0,561 8 9,-61 11-1,160-9-373,90 1 341,741 18-13,2-46 103,400-58-15,2 47-106,-1170 32 20,167 5 28,-234 1 5,0 2 1,97 23-1,-160-29 2,0 0 0,0 0 0,0 1 0,-1-1-1,1 0 1,0 0 0,0 0 0,0 1 0,0-1 0,0 1 0,0-1 0,0 0 0,0 1 0,-1 0 0,1-1-1,0 1 1,0-1 0,-1 1 0,1 0 0,1 1 0,-18 5 445,-51 2 120,53-8-644,-933 64 188,-4-61-377,-640-100-2408,1130 40-2691,234 25 518</inkml:trace>
</inkml:ink>
</file>

<file path=ppt/ink/ink2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9:08.669"/>
    </inkml:context>
    <inkml:brush xml:id="br0">
      <inkml:brushProperty name="width" value="0.025" units="cm"/>
      <inkml:brushProperty name="height" value="0.025" units="cm"/>
    </inkml:brush>
  </inkml:definitions>
  <inkml:trace contextRef="#ctx0" brushRef="#br0">0 253 14990,'0'0'4052,"10"-4"-4004,147-56 277,-85 29-81,2 4 0,88-20 0,-90 37-61,0 3 0,1 4 0,77 5-1,-29 0 16,478-21 440,273 7-598,-559 25 99,406-35 0,-290-5 35,-325 27-134,-1 4 0,118 19-1,-50 6-16,70 13 145,295 13-1,1622-31 1653,-1521-48-1773,-266 6-24,604-52 190,-35 58-106,-548 18-22,14 0-42,-5 32 149,-250-4 54,-104-22-56,-1-1 1,96 8-1,98-18 135,-195-3-154,0-2 0,0-3 0,55-14 0,-130 23 2383,-50 5-3192,75-6 536,-10 3-1031,0-1-1,0 0 1,0-1 0,0-1-1,-28 0 1,5-8-4392</inkml:trace>
</inkml:ink>
</file>

<file path=ppt/ink/ink2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9:12.430"/>
    </inkml:context>
    <inkml:brush xml:id="br0">
      <inkml:brushProperty name="width" value="0.025" units="cm"/>
      <inkml:brushProperty name="height" value="0.025" units="cm"/>
    </inkml:brush>
  </inkml:definitions>
  <inkml:trace contextRef="#ctx0" brushRef="#br0">4409 31 10570,'-131'16'820,"0"-5"0,0-6 0,-1-6 0,-151-21 0,120 1-839,-2 8-1,1 7 1,-1 7 0,-216 30 0,112 5 113,-400 50 2417,548-72-2215,-199 52 1,247-45-204,2 4 1,0 2-1,-128 72 0,33 7-240,-250 206 1,395-295 240,1 0 1,1 2 0,0 0 0,2 1 0,0 1 0,1 0-1,-12 24 1,23-36-79,1 0 0,0 0 0,0 0-1,1 0 1,0 0 0,1 1 0,0 0-1,1-1 1,0 1 0,0 0 0,1-1-1,0 1 1,1 0 0,0 0 0,1-1-1,-1 1 1,2-1 0,0 1 0,0-1-1,0 0 1,1 0 0,7 11 0,2 0-11,2-1 1,-1 0 0,2-2 0,0 1-1,2-2 1,-1 0 0,2-2 0,0 0-1,1-1 1,0 0 0,1-2 0,27 11-1,20 5 10,2-2-1,117 24 0,0-13-25,366 23 0,198-48-1,-577-11 19,2 0 13,581-7 190,-1-56-61,-97-43-127,176-25 10,-745 120-28,538-92 10,-554 85-20,-2-3 1,0-4-1,-2-2 0,0-4 1,-2-3-1,87-57 0,-150 87 18,10-6 3,-1 0 1,0-1 0,0 0 0,22-26-1,-34 34 30,1 0-1,-1 0 1,0-1-1,1 1 1,-2-1-1,1 0 1,0 1-1,-1-1 0,0 0 1,1 0-1,-2 0 1,1 0-1,0 0 1,-1 0-1,0 0 1,0 0-1,0 0 1,0 0-1,-1 0 0,1 0 1,-1 0-1,0 0 1,0 0-1,-1 0 1,1 0-1,-1 1 1,-3-7-1,-12-15 122,-1 0 0,-1 1 0,-1 1 0,-1 0-1,-44-35 1,11 16 394,-93-55-1,91 66-445,-1 3 0,-1 3-1,-1 2 1,0 2 0,-2 3 0,-78-12 0,6 12-75,-257-3 1,-508 32 19,99 2-22,236 5-1118,436-6 405,1 6 1,-176 48 0,-25 35-5507,181-62 32</inkml:trace>
</inkml:ink>
</file>

<file path=ppt/ink/ink2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0:16.451"/>
    </inkml:context>
    <inkml:brush xml:id="br0">
      <inkml:brushProperty name="width" value="0.025" units="cm"/>
      <inkml:brushProperty name="height" value="0.025" units="cm"/>
    </inkml:brush>
  </inkml:definitions>
  <inkml:trace contextRef="#ctx0" brushRef="#br0">534 459 64,'-9'10'2909,"-78"71"-538,80-74-2357,0 1 1,1 0-1,0 0 0,0 1 1,1 0-1,0 0 1,1 0-1,0 1 1,-3 10-1,-22 93-29,26-100 25,-2 11 14,1 0 0,1 1 0,1 0 0,2-1 0,0 1 0,1 0 1,2-1-1,1 1 0,0-1 0,2 0 0,9 25 0,-11-38-35,1-1-1,-1 1 1,2-1-1,0 0 1,0 0-1,0-1 1,2 0-1,-1 0 0,1 0 1,0-1-1,0 0 1,1-1-1,1 0 1,-1 0-1,1-1 0,0 0 1,0-1-1,0 0 1,1-1-1,0 0 1,0 0-1,0-1 1,0-1-1,1 0 0,18 1 1,30-2 29,0-2-1,0-3 1,98-19 0,175-60 215,-125 28-78,4 6-20,2 9 0,2 9-1,233-1 1,-419 31-130,767-37 508,-588 18-360,0 8 0,369 28 0,267 14 82,-558-27-198,-241 0-10,-1 2-1,-1 2 0,84 25 1,1 0 65,-64-22 79,-65-10-38,-4-20 2584,-45-77-2474,-11-29 151,54 110-372,0-1 0,1 0 0,2 0 0,-1 0 0,2 0 0,-1-21-1,3 35-18,1-26 2,-2 0-1,-2 1 1,-8-43 0,8 61 0,0 0 1,0 0 0,-2 1 0,1-1-1,-1 1 1,0 0 0,-1 1 0,0-1-1,0 1 1,-1 0 0,0 1-1,0 0 1,-11-9 0,-6-2 39,-1 1 0,-1 2 0,0 0 0,-30-12 0,-114-36 220,116 46-82,1-3 0,2-1 0,-61-36 0,90 45-151,0 1 0,-1 1 0,0 1 0,0 1 0,-1 1 0,0 1 0,0 2 0,0 0 0,-28-1 0,-32 3-34,-112 11 0,119-3 124,-511 16 304,-8 1 77,-1061 56-60,1485-69-404,0 6 0,-293 68 1,-372 75 360,790-150-572,81-18-2859,1-3 1504,0-2 0,-1 0 1,33-21-1,33-27-4543</inkml:trace>
</inkml:ink>
</file>

<file path=ppt/ink/ink2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1:35.717"/>
    </inkml:context>
    <inkml:brush xml:id="br0">
      <inkml:brushProperty name="width" value="0.025" units="cm"/>
      <inkml:brushProperty name="height" value="0.025" units="cm"/>
    </inkml:brush>
  </inkml:definitions>
  <inkml:trace contextRef="#ctx0" brushRef="#br0">3905 73 10410,'-206'12'99,"1"9"1,-205 50 0,-539 80-431,748-121 292,1 9 0,-307 102-1,405-105 46,1 5 1,3 4-1,2 5 0,2 4 0,2 3 0,-134 112 0,177-126 173,3 2-1,1 2 1,3 1 0,2 3-1,-53 86 1,76-106-126,2 0 0,0 1 0,2 1 0,-16 66 0,24-75-56,1 0 0,1-1 0,2 2 0,0-1 0,1 0 0,2 0 0,8 47 0,-2-44-17,1 0 0,1-1-1,2 0 1,0 0-1,2-1 1,0-1-1,2 0 1,0-2 0,2 1-1,1-2 1,27 25-1,6 0 12,1-2-1,3-3 1,91 53-1,-43-37 2,2-5 0,3-5 0,148 44 0,-96-48 9,293 42 1,178-38 74,-4-46 112,684-73 288,-5-64-135,730-90-10,-785 28-158,-968 132-112,-3-13 1,360-152 0,-344 88-15,-254 118-24,0-3-1,-2-1 1,-1-1-1,52-53 1,-78 69 50,-2-1 0,0 0 1,0-1-1,-1 0 0,-1-1 1,-1 0-1,-1-1 0,0 0 1,-1 0-1,7-32 0,-11 35 17,0 1 0,-2-1 0,1 0 0,-2 0 0,0 0 0,-1 0 0,-1 0 0,0 0 0,-1 0 0,0 0 0,-2 1 0,1 0 0,-2 0 1,-9-19-1,-1 7-26,-1 0 0,-2 1 0,0 1 0,-2 1 0,0 1 0,-1 1 0,-2 0 0,0 2 0,-45-27 0,-2 5 264,-1 3-1,-114-42 0,-15 10 107,-336-72 0,-223 7 28,-878-61-233,-12 160-186,1289 54-800,2 16 0,1 16-1,2 15 1,4 16 0,-376 138 0,435-108-1587,10 2-1537</inkml:trace>
</inkml:ink>
</file>

<file path=ppt/ink/ink2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3:03.455"/>
    </inkml:context>
    <inkml:brush xml:id="br0">
      <inkml:brushProperty name="width" value="0.025" units="cm"/>
      <inkml:brushProperty name="height" value="0.025" units="cm"/>
    </inkml:brush>
  </inkml:definitions>
  <inkml:trace contextRef="#ctx0" brushRef="#br0">343 52 8968,'0'0'10859,"6"-3"-10229,11-2-303,0 0 1,0 1 0,0 1-1,1 0 1,-1 1-1,1 1 1,0 1 0,18 2-1,6-1 8,271-2 758,729-15-659,-300 4-525,-997 19 331,-1555 119-977,1702-113 875,-382 29 990,587-70-1096,102-6-5,211-9 0,206 19-138,-586 23 93,870-9-3132,-883 11 2979,27-2-284,-42 1 420,0 0 0,0 0 1,-1 0-1,1 0 0,0 0 0,0-1 1,-1 1-1,1-1 0,0 0 0,-1 1 1,1-1-1,0 0 0,-1 0 0,1 0 1,-1 0-1,3-2 0,-4 3 38,0-1-1,0 1 1,0 0 0,0 0 0,0-1-1,0 1 1,0 0 0,0 0 0,0-1-1,0 1 1,0 0 0,0 0-1,0-1 1,0 1 0,0 0 0,0 0-1,0-1 1,0 1 0,0 0 0,0 0-1,0 0 1,-1-1 0,1 1-1,0 0 1,0 0 0,0 0 0,0-1-1,-1 1 1,1 0 0,0 0 0,0 0-1,0 0 1,-1 0 0,1 0-1,0-1 1,0 1 0,-1 0 0,1 0-1,0 0 1,0 0 0,-1 0 0,1 0-1,0 0 1,0 0 0,-1 0-1,1 0 1,-22-6 165,-1 1-1,0 1 1,1 1-1,-1 1 1,-33 2 0,5-2 49,-515-5 2046,-739 84 1,1216-69-3862,34-7-3552,18-3-5618</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49.074"/>
    </inkml:context>
    <inkml:brush xml:id="br0">
      <inkml:brushProperty name="width" value="0.025" units="cm"/>
      <inkml:brushProperty name="height" value="0.025" units="cm"/>
    </inkml:brush>
  </inkml:definitions>
  <inkml:trace contextRef="#ctx0" brushRef="#br0">1 86 17136,'0'0'3129,"4"-10"-2014,-2 6-1035,-1 0 0,1 0-1,0 0 1,0 1-1,0-1 1,1 0 0,-1 1-1,1 0 1,0-1 0,0 1-1,0 0 1,0 1 0,0-1-1,1 1 1,-1-1 0,1 1-1,0 0 1,0 0 0,0 1-1,0-1 1,0 1-1,0 0 1,0 0 0,5-1-1,14-1 159,0 0 0,37 1-1,-55 2-240,0 0 0,1 0-1,-1 0 1,0 1 0,0 0 0,0 0 0,0 0-1,0 1 1,0 0 0,0 0 0,-1 0-1,1 1 1,0-1 0,-1 1 0,0 0-1,0 0 1,0 1 0,4 3 0,-6-4 23,0-1 1,0 1-1,-1 0 0,1 0 1,-1-1-1,0 1 1,0 0-1,0 0 1,0 0-1,-1 0 0,1 0 1,-1 0-1,1 0 1,-1 1-1,0-1 1,0 0-1,-1 0 0,1 0 1,-2 6-1,0-4 119,-1 1-1,1-1 1,-1 0-1,0 0 1,0 0-1,-1 0 1,1 0-1,-1-1 1,-9 8-1,-4 2 458,-1 0 0,-1-1 0,0-1-1,-26 11 1,23-12-559,16-7-1141,16-9-920,38-20-6368,-19 9 1458</inkml:trace>
</inkml:ink>
</file>

<file path=ppt/ink/ink2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3:26.548"/>
    </inkml:context>
    <inkml:brush xml:id="br0">
      <inkml:brushProperty name="width" value="0.025" units="cm"/>
      <inkml:brushProperty name="height" value="0.025" units="cm"/>
    </inkml:brush>
  </inkml:definitions>
  <inkml:trace contextRef="#ctx0" brushRef="#br0">5189 442 3075,'0'0'7682,"-11"-7"-6054,-25-11 107,-1 2 0,-56-17 0,-33-4 358,-231-55-551,-115 35-1396,-4 32 59,-7 0-166,-719-59 845,642 46-866,144 28 209,349 14-200,1 3-1,0 2 0,0 3 0,-78 26 0,66-12-34,-90 44 0,142-57 18,0 1 0,1 1 0,0 1 0,2 2-1,0 0 1,-41 42 0,58-54-8,1 1 0,0 0-1,0 1 1,0-1 0,1 1-1,0 0 1,1 0 0,-1 0-1,2 0 1,-1 1-1,1-1 1,0 1 0,1 0-1,-1 16 1,3-13 5,0 1-1,1 0 0,0-1 1,1 0-1,1 1 1,0-1-1,0 0 1,1-1-1,8 16 1,6 2 7,0-1 0,2 0 0,1-1-1,1-2 1,1 0 0,46 36 0,-38-38-5,1-1 0,1-2 1,1-1-1,1-2 0,1-1 0,0-2 0,0-1 0,57 10 0,37 0 50,153 8 0,-223-26-51,1072 49 510,-858-53-446,1051-29 6,-1192 19-77,538-44 84,-9-49 21,-636 97-90,4-2 5,47-15-1,-71 20-4,-1 0-1,1 0 0,-1-1 1,0 0-1,0-1 0,0 0 1,-1 1-1,1-2 0,-1 1 1,0-1-1,0 1 0,-1-1 1,6-8-1,-8 10 42,0 0 0,0 0 0,-1-1 0,0 1 0,1-1 0,-1 1 0,0-1 0,-1 1 0,1-1 0,-1 0 0,1 1 0,-1-1 0,0 0 0,-1 1 0,1-1 1,-1 0-1,1 1 0,-3-5 0,1 1 12,-1 2 0,0-1 0,0 0 0,0 1 0,-1-1 0,0 1 0,0 0 0,0 0 1,-9-7-1,-6-3-23,0 1 1,-2 1-1,1 1 1,-34-15-1,-35-11-10,-2 4 0,-2 4-1,-128-25 1,-295-15 216,73 46-5061,285 14-647</inkml:trace>
</inkml:ink>
</file>

<file path=ppt/ink/ink2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5:49.616"/>
    </inkml:context>
    <inkml:brush xml:id="br0">
      <inkml:brushProperty name="width" value="0.025" units="cm"/>
      <inkml:brushProperty name="height" value="0.025" units="cm"/>
    </inkml:brush>
  </inkml:definitions>
  <inkml:trace contextRef="#ctx0" brushRef="#br0">0 99 5637,'0'0'8953,"10"1"-8008,119 6 1391,249-19 1,-159-1-1272,887-4-218,-232 8 415,-323 2-597,116-4 1067,-637 7-901,-28 3-1380,0 1 1,0-1 0,0 0-1,0-1 1,0 1 0,0 0-1,-1-1 1,1 1 0,0-1-1,-1 1 1,2-3 0,10-12-6542</inkml:trace>
</inkml:ink>
</file>

<file path=ppt/ink/ink2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6:00.739"/>
    </inkml:context>
    <inkml:brush xml:id="br0">
      <inkml:brushProperty name="width" value="0.025" units="cm"/>
      <inkml:brushProperty name="height" value="0.025" units="cm"/>
    </inkml:brush>
  </inkml:definitions>
  <inkml:trace contextRef="#ctx0" brushRef="#br0">174 11 1409,'0'0'4362,"-9"-2"-3807,-144-6 5675,153 8-6112,0 0 1,-1 0-1,1 0 0,0 0 1,-1 0-1,1 0 0,-1 0 1,1 0-1,0 0 0,-1 0 1,1 0-1,0 0 1,-1 0-1,1 0 0,-1 0 1,1 0-1,0 1 0,-1-1 1,1 0-1,0 0 0,-1 0 1,1 1-1,0-1 0,0 0 1,-1 0-1,1 1 1,0-1-1,0 0 0,-1 1 1,1-1-1,0 0 0,0 1 1,0-1-1,0 0 0,-1 1 1,1-1-1,0 0 0,0 1 1,0-1-1,0 1 1,0-1-1,0 0 0,0 1 1,8 23 1033,-5-17-1192,1-1 1,0 0-1,0 0 1,1 0-1,9 8 1,2-2 146,1-2 0,0 0-1,0-1 1,1 0 0,1-2 0,23 7 0,121 23-108,-67-18 300,-17-6 81,0-3 0,1-4-1,99-5 1,-46-1-4,16 1 230,245-29 0,-302 15-564,546-50 696,-455 68-406,223 36 0,-225-19-260,303-2 902,-382-19-138,115 4-1226,-204-11-6966,-1-7 507</inkml:trace>
</inkml:ink>
</file>

<file path=ppt/ink/ink2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6:16.574"/>
    </inkml:context>
    <inkml:brush xml:id="br0">
      <inkml:brushProperty name="width" value="0.025" units="cm"/>
      <inkml:brushProperty name="height" value="0.025" units="cm"/>
    </inkml:brush>
  </inkml:definitions>
  <inkml:trace contextRef="#ctx0" brushRef="#br0">1 102 11307,'0'0'2845,"9"-1"-2290,121-20 1469,-76 11-1245,61-5 0,406 8 588,-4 0-913,212 0 457,-266 9-525,248 26 495,-464-12-315,439-27-1,-572 9 1400,-113 1-2261,1 1-1,-1 0 1,0-1 0,0 1 0,0 0-1,0-1 1,1 0 0,-1 1 0,0-1-1,0 0 1,0 1 0,0-1-1,0 0 1,-1 0 0,1 0 0,0 0-1,0 0 1,0 0 0,-1 0-1,1 0 1,-1 0 0,1 0 0,-1-1-1,1 1 1,0-2 0,1-2-1268,16-34-10485</inkml:trace>
</inkml:ink>
</file>

<file path=ppt/ink/ink2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6:19.212"/>
    </inkml:context>
    <inkml:brush xml:id="br0">
      <inkml:brushProperty name="width" value="0.025" units="cm"/>
      <inkml:brushProperty name="height" value="0.025" units="cm"/>
    </inkml:brush>
  </inkml:definitions>
  <inkml:trace contextRef="#ctx0" brushRef="#br0">0 64 12300,'0'0'1329,"9"-3"-1228,65-15 356,1 3 1,1 3-1,0 4 0,0 3 0,1 3 0,-1 3 0,92 15 0,814 61 1789,-844-72-1892,123 9-34,-2 0 128,316-22 1,-386-9-427,223-16 595,0 32 1285,-335 10-1155,96 23 0,-4 0-1751,-131-27-852,-1-2 1,60-2-1,-14-11-4192,2-10-5355</inkml:trace>
</inkml:ink>
</file>

<file path=ppt/ink/ink2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6:44.297"/>
    </inkml:context>
    <inkml:brush xml:id="br0">
      <inkml:brushProperty name="width" value="0.025" units="cm"/>
      <inkml:brushProperty name="height" value="0.025" units="cm"/>
    </inkml:brush>
  </inkml:definitions>
  <inkml:trace contextRef="#ctx0" brushRef="#br0">10 210 4388,'-9'-12'2439,"11"7"-263,24 4 270,-10 2-2743,199 18 1934,-49-2-989,681-7 3234,-508-12-3077,705-26 118,-281-19-382,1 41-297,-672 9-229,710 17 88,218-20-221,-1692-19-160,269 5-261,-2039-29-678,923 45 1118,568 1 401,922-5-258,19 0-3,19-1-9,376-14-596,-199 12 525,394-17 45,784-26 20,-208 39-1539,-832 10-2915,-19-1-5544</inkml:trace>
</inkml:ink>
</file>

<file path=ppt/ink/ink2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21.402"/>
    </inkml:context>
    <inkml:brush xml:id="br0">
      <inkml:brushProperty name="width" value="0.025" units="cm"/>
      <inkml:brushProperty name="height" value="0.025" units="cm"/>
    </inkml:brush>
  </inkml:definitions>
  <inkml:trace contextRef="#ctx0" brushRef="#br0">50 1 3075,'0'0'11376,"-8"1"-10186,7-1-1184,-1 0 90,0 0-1,0 0 1,0 0 0,0 1-1,-1-1 1,1 1 0,0-1-1,0 1 1,0 0-1,0 0 1,0 0 0,-2 1-1,3 0-24,0 0 0,-1 0 0,1 0 0,0-1 0,0 1 0,0 1 0,1-1 0,-1 0-1,0 0 1,1 0 0,-1 0 0,1 0 0,0 1 0,0-1 0,-1 0 0,2 0 0,-1 3 0,0-2-40,1-1 0,-1 0 0,1 1 0,0-1 0,0 0 0,0 0 0,0 1 0,0-1 0,0 0 0,0 0 0,1 0 0,-1 0 0,1-1 0,0 1 0,-1 0 0,1-1 0,0 1 0,0-1 0,0 1 0,0-1 0,0 0 0,0 0 1,0 0-1,1 0 0,-1 0 0,4 0 0,9 4 286,-1-1 1,30 3-1,-37-6-207,135 18 653,1-7 1,161-6-1,181-4-44,-232 3-2,28 9-263,17 0-289,1551-28 668,-1568 11-702,574-32-70,425-73-1,-1184 102-61,466-5 27,-388 12 119,-173-1-54,-18 2-150,-37 9-5456,16-5-1248</inkml:trace>
</inkml:ink>
</file>

<file path=ppt/ink/ink2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28.245"/>
    </inkml:context>
    <inkml:brush xml:id="br0">
      <inkml:brushProperty name="width" value="0.025" units="cm"/>
      <inkml:brushProperty name="height" value="0.025" units="cm"/>
    </inkml:brush>
  </inkml:definitions>
  <inkml:trace contextRef="#ctx0" brushRef="#br0">1 317 8104,'0'0'1724,"9"-7"-1126,1-1-507,1 1 1,1 0-1,0 0 1,0 1-1,0 1 1,24-7-1,42-5 890,1 4 0,103-3 0,163 12 147,-210 5-666,949 11 1908,-21-37-2249,-1004 22-119,282-12 86,411-27 304,255-29-202,-290 23 234,-321 31-547,-467 20-5076,18-2-305</inkml:trace>
</inkml:ink>
</file>

<file path=ppt/ink/ink2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30.035"/>
    </inkml:context>
    <inkml:brush xml:id="br0">
      <inkml:brushProperty name="width" value="0.025" units="cm"/>
      <inkml:brushProperty name="height" value="0.025" units="cm"/>
    </inkml:brush>
  </inkml:definitions>
  <inkml:trace contextRef="#ctx0" brushRef="#br0">0 89 4452,'155'-18'3835,"305"7"0,-313 12-3257,1094 6 1968,-1113-7-2474,2820 29 1170,-1427-12-607,-820-55-108,-235 8 547,271-15-753,-751 45-6316,-14 0 1970</inkml:trace>
</inkml:ink>
</file>

<file path=ppt/ink/ink2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48.054"/>
    </inkml:context>
    <inkml:brush xml:id="br0">
      <inkml:brushProperty name="width" value="0.025" units="cm"/>
      <inkml:brushProperty name="height" value="0.025" units="cm"/>
    </inkml:brush>
  </inkml:definitions>
  <inkml:trace contextRef="#ctx0" brushRef="#br0">1 2 11755,'0'0'14665,"10"6"-13448,4 0-889,0 0 1,0-2 0,1 1-1,-1-2 1,1 0-1,0-1 1,0 0 0,24-1-1,611-18 1204,-643 16-2294,32-2-844,-21-1-2268,-9-5-4810,-9 3 1317</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49.404"/>
    </inkml:context>
    <inkml:brush xml:id="br0">
      <inkml:brushProperty name="width" value="0.025" units="cm"/>
      <inkml:brushProperty name="height" value="0.025" units="cm"/>
    </inkml:brush>
  </inkml:definitions>
  <inkml:trace contextRef="#ctx0" brushRef="#br0">35 1 11723,'0'0'1762,"0"8"240,-2 13-177,-1 1 0,-8 32 0,5-29-488,2-1 0,-4 45 0,12-66-78,6-9-351,5-10 187,-10 6-890,0-1-1,-1 0 1,0-1 0,0 1 0,-1-1 0,-1 1-1,0-1 1,-1 0 0,0 0 0,-2-21 0,1 34-220,0-1 1,0 1-1,0-1 1,0 1-1,0 0 1,0-1-1,0 1 1,-1 0-1,1-1 1,0 1-1,0-1 1,-1 1-1,1 0 1,-1-1-1,1 1 1,0-1-1,-1 1 1,1-1-1,-1 0 1,1 1-1,-1-1 1,1 1-1,-1-1 1,1 0-1,-1 1 1,1-1-1,-1 0 1,0 0-1,1 1 1,-1-1-1,0 0 1,1 0-1,-1 0 1,0 0-1,1 0 1,-1 0-1,1 0 1,-1 0-1,0 0 1,1 0-1,-1 0 1,0 0-1,1 0 1,-1-1-1,0 1 1,1 0-1,-1-1 1,1 1 0,-1 0-1,1-1 1,-1 1-1,1 0 1,-1-1-1,1 1 1,-1-1-1,1 1 1,-1-1-1,1 1 1,0-1-1,-1 1 1,1-1-1,0 0 1,-1 1-1,1-1 1,0 1-1,0-1 1,0 0-1,0 1 1,-1-2-1,1 3-261,0 1 0,0-1 0,0 0 0,1 1 0,-1-1 0,0 0-1,0 1 1,1-1 0,-1 0 0,1 1 0,-1-1 0,1 0 0,-1 0 0,1 0-1,0 0 1,0 0 0,-1 0 0,1 1 0,0-2 0,0 1 0,0 0 0,0 0 0,0 0-1,0 0 1,0-1 0,1 1 0,-1 0 0,0-1 0,0 1 0,1-1 0,-1 0-1,0 1 1,0-1 0,1 0 0,-1 0 0,2 1 0,58-1-6341,-45-1 5273,15-1-4058</inkml:trace>
</inkml:ink>
</file>

<file path=ppt/ink/ink2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48.444"/>
    </inkml:context>
    <inkml:brush xml:id="br0">
      <inkml:brushProperty name="width" value="0.025" units="cm"/>
      <inkml:brushProperty name="height" value="0.025" units="cm"/>
    </inkml:brush>
  </inkml:definitions>
  <inkml:trace contextRef="#ctx0" brushRef="#br0">1 52 19859,'0'0'2173,"13"-6"-257,14-4-758,0 2 1,0 0-1,1 2 1,0 1-1,46-3 1,-63 8-1054,5-1 86,0 1 1,0 1-1,0 0 0,0 1 0,18 5 1,-30-5-170,-1-1 1,1 0 0,-1 1 0,1-1 0,-1 1-1,1 0 1,-1 1 0,0-1 0,0 0-1,0 1 1,0 0 0,0-1 0,-1 1 0,1 0-1,-1 0 1,0 1 0,0-1 0,0 0 0,0 1-1,-1 0 1,1-1 0,-1 1 0,0 0 0,0-1-1,0 1 1,0 7 0,-1 1-23,0 0 0,-1 0 0,0 0 0,0 0 0,-2 0 0,1 0 0,-2-1 0,1 1 0,-2-1 0,0 0 0,0 0 0,0 0 0,-2-1 0,1 0 0,-1 0 0,-12 13 0,-15 14 0,-3 0 0,-62 48 0,71-62 0,23-19-80,-16 12-2755,-5-9-5615,16-8-8820</inkml:trace>
</inkml:ink>
</file>

<file path=ppt/ink/ink2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49.160"/>
    </inkml:context>
    <inkml:brush xml:id="br0">
      <inkml:brushProperty name="width" value="0.025" units="cm"/>
      <inkml:brushProperty name="height" value="0.025" units="cm"/>
    </inkml:brush>
  </inkml:definitions>
  <inkml:trace contextRef="#ctx0" brushRef="#br0">1 1 8680,'0'0'2114</inkml:trace>
</inkml:ink>
</file>

<file path=ppt/ink/ink2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2.587"/>
    </inkml:context>
    <inkml:brush xml:id="br0">
      <inkml:brushProperty name="width" value="0.025" units="cm"/>
      <inkml:brushProperty name="height" value="0.025" units="cm"/>
    </inkml:brush>
  </inkml:definitions>
  <inkml:trace contextRef="#ctx0" brushRef="#br0">150 11 19346,'-3'-11'3307,"-2"15"-841,-6 17-1347,2 12-949,-16 49 1248,4 1 1,-18 152 0,39-234-1393,0 0 1,0 1-1,0-1 1,0 0-1,0 1 1,0-1 0,0 0-1,0 1 1,0-1-1,1 0 1,-1 0-1,0 1 1,1-1-1,-1 0 1,1 0 0,0 0-1,-1 0 1,1 1-1,0-1 1,1 1-1,-2-2-11,1 1-1,0-1 1,0 0-1,0 1 1,0-1 0,0 0-1,0 0 1,0 1-1,0-1 1,0 0-1,0 0 1,0 0-1,0 0 1,0-1-1,0 1 1,0 0-1,0 0 1,-1 0-1,1-1 1,1 0-1,5-1 66,-1-2 0,0 1-1,1-1 1,-2 0-1,11-9 1,44-47 151,-40 39-175,1 0 1,28-21-1,-48 41-54,1 0 1,-1-1-1,1 1 1,-1 0-1,1 0 1,-1 0-1,1 0 1,-1 1-1,1-1 1,0 0-1,0 1 1,-1-1-1,1 1 1,0 0-1,0-1 0,-1 1 1,1 0-1,0 0 1,0 0-1,0 0 1,-1 1-1,3-1 1,-2 1 3,-1 0 0,0 0 0,0 0-1,0 0 1,0 1 0,0-1 0,0 0 0,0 0 0,0 1 0,0-1 0,-1 0 0,1 1 0,0-1 0,-1 1 0,1-1 0,-1 1 0,0-1 0,1 1 0,-1-1 0,0 2-1,1 6 16,-1-1-1,0 0 0,-1 0 0,0 0 0,0 0 0,0 0 1,-1 0-1,-4 11 0,-1-5-20,0-2 0,0 1 0,-1-1 0,-1 0 0,0-1 0,-1 0 0,0-1 0,-1 1 0,-17 12 0,21-18 0,1 0 0,-1-1 0,0 1 0,0-2 0,0 1 0,-1-1 0,1 0 0,-1 0 0,0-1 0,0 0 0,0 0 0,0-1 0,0 0 0,0-1 0,0 1 0,0-2 0,0 1 0,-13-3 0,18 1 0,-1 1 0,1-1 0,0 0 0,0 0 0,1 0 0,-1 0 0,0 0 0,-4-5 0,6 6 0,0 0 0,0 0 0,0 0 0,0 0 0,0 0 0,1-1 0,-1 1 0,0 0 0,0 0 0,1-1 0,-1 1 0,1 0 0,-1-1 0,1 1 0,0 0 0,-1-1 0,1 1 0,0-1 0,0 1 0,0-1 0,0 1 0,0 0 0,1-4 0,1 4-46,1 0 1,0 1-1,-1-1 1,1 0-1,0 1 1,-1-1-1,1 1 1,0 0-1,0 0 1,-1 0-1,1 0 1,4 2-1,1-2-590,57-4-5934,-21-7-1065,-5-5-4126</inkml:trace>
</inkml:ink>
</file>

<file path=ppt/ink/ink2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2.935"/>
    </inkml:context>
    <inkml:brush xml:id="br0">
      <inkml:brushProperty name="width" value="0.025" units="cm"/>
      <inkml:brushProperty name="height" value="0.025" units="cm"/>
    </inkml:brush>
  </inkml:definitions>
  <inkml:trace contextRef="#ctx0" brushRef="#br0">76 411 15310,'0'0'11884,"-18"60"-9898,5-27-705,-1 0-737,2 3-416,2-5-96,3-1 1,6-8-66,1-4-831,0-7-706,4-4-1505,7-7-864,0-2-1731,3-16-9128</inkml:trace>
  <inkml:trace contextRef="#ctx0" brushRef="#br0" timeOffset="1">353 0 21652,'0'0'8675,"-1"11"-8461,-13 60 279,-37 115 1,31-125-184,3 0-1,3 1 1,-10 94 0,23-149-322,2 31-406,-1-37 386,1-1-1,-1 1 1,0 0 0,1 0 0,-1 0 0,0-1-1,1 1 1,-1 0 0,1-1 0,-1 1-1,1 0 1,0-1 0,-1 1 0,1 0 0,-1-1-1,1 1 1,0-1 0,0 1 0,-1-1-1,1 0 1,0 1 0,0-1 0,0 0 0,-1 1-1,1-1 1,0 0 0,0 0 0,0 0-1,0 0 1,0 0 0,-1 0 0,1 0-1,0 0 1,0 0 0,0 0 0,0 0 0,0-1-1,0 1 1,1-1-611,0-1 0,1 1 0,-2-1 0,1 1 0,0-1-1,0 0 1,0 0 0,-1 1 0,1-1 0,-1 0 0,1-1 0,-1 1 0,0 0 0,0 0 0,0 0-1,0-1 1,0 1 0,0-5 0,1 2-1423,7-21-10181</inkml:trace>
</inkml:ink>
</file>

<file path=ppt/ink/ink2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3.291"/>
    </inkml:context>
    <inkml:brush xml:id="br0">
      <inkml:brushProperty name="width" value="0.025" units="cm"/>
      <inkml:brushProperty name="height" value="0.025" units="cm"/>
    </inkml:brush>
  </inkml:definitions>
  <inkml:trace contextRef="#ctx0" brushRef="#br0">158 302 17008,'0'0'5595,"-10"3"-4453,2 0-1014,0 0 0,0 1 0,1 0 1,-1 0-1,1 1 0,0 0 0,0 0 0,1 0 0,0 1 0,0 0 0,0 1 1,1-1-1,-1 1 0,2 0 0,-1 0 0,1 1 0,-4 8 0,7-15-113,-23 56 1054,23-53-964,-1 0-1,1 0 0,0 0 0,0 0 1,1 0-1,-1 0 0,1 1 1,0-1-1,0 0 0,1 0 0,-1 0 1,2 7-1,-1-10-93,0-1 0,-1 1 0,1 0 0,0 0 0,-1 0 0,1 0 0,0-1-1,0 1 1,0 0 0,0-1 0,0 1 0,0-1 0,0 1 0,0-1 0,0 1 0,0-1 0,0 0 0,0 1 0,0-1 0,0 0 0,0 0 0,1 0 0,-1 0 0,0 0-1,0 0 1,0 0 0,0 0 0,0-1 0,0 1 0,2-1 0,33-11 344,-22 4-281,0-1 0,-1 0 0,0-1 0,-1 0-1,0-1 1,0-1 0,-1 0 0,-1 0 0,11-18 0,-1-1 196,-1 0 1,-2-1-1,13-36 0,-12 18 243,16-77-1,-18 61-720,-31 115 322,-37 76-1,36-94-10,2 0-1,1 1 1,2 1-1,1 0 1,2 1-1,-8 61 1,16-91-293,0 0 0,0 0 0,0 0 0,0 0 0,1 0 0,0 0 0,0 0 0,0 0 0,0 0 0,1-1 0,0 1 0,-1 0 0,1-1 0,1 1 0,-1-1 0,0 0 0,1 1 0,0-1 0,-1-1 0,1 1 0,0 0 0,1-1 0,-1 1 0,0-1 0,1 0 0,-1 0 0,1 0 0,0-1 0,0 1 0,-1-1 0,1 0 0,0 0 0,0 0 0,0-1 0,0 1 0,0-1 0,1 0 0,-1 0 0,0 0 0,0-1 0,0 1 0,0-1 0,4-2 0,10-7-7833,-2-8-5959</inkml:trace>
</inkml:ink>
</file>

<file path=ppt/ink/ink2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3.682"/>
    </inkml:context>
    <inkml:brush xml:id="br0">
      <inkml:brushProperty name="width" value="0.025" units="cm"/>
      <inkml:brushProperty name="height" value="0.025" units="cm"/>
    </inkml:brush>
  </inkml:definitions>
  <inkml:trace contextRef="#ctx0" brushRef="#br0">1 515 17328,'0'0'12786,"4"6"-12631,-3-5-148,-1 0 1,1 1-1,0-1 1,0 0 0,-1 0-1,1 0 1,0 0-1,0 0 1,0-1-1,0 1 1,0 0 0,0 0-1,0 0 1,0-1-1,0 1 1,0-1-1,0 1 1,1-1 0,-1 1-1,0-1 1,0 0-1,1 0 1,-1 1-1,0-1 1,0 0 0,1 0-1,-1 0 1,0 0-1,1 0 1,1-1-1,0-1 9,1-1 0,-1 1 0,0-1 0,0 0 1,0 0-1,0 0 0,-1 0 0,1 0 0,-1 0 0,0-1 0,0 1 0,2-5 0,-1 2 14,0 0 1,0 0 0,0-1 0,-1 1-1,0-1 1,0 1 0,2-14-1,-4 19-67,-12 22-347,2 1 396,0 0 1,2 1 0,0 0-1,1 0 1,2 0 0,0 1-1,-2 34 1,7-57-11,0 1 0,0-1-1,0 1 1,0-1 0,0 1 0,0-1-1,0 1 1,1-1 0,-1 1 0,1-1-1,-1 0 1,1 1 0,-1-1 0,1 0 0,0 1-1,0-1 1,-1 0 0,1 0 0,0 1-1,0-1 1,0 0 0,1 0 0,-1 0-1,0 0 1,0-1 0,0 1 0,1 0 0,-1 0-1,0-1 1,1 1 0,-1-1 0,1 1-1,-1-1 1,0 1 0,1-1 0,-1 0-1,1 0 1,-1 0 0,1 0 0,2 0 0,2-1 25,0 0 0,0 0 1,-1 0-1,1-1 1,0 0-1,-1 0 1,1 0-1,-1-1 1,8-4-1,13-12 67,-1 0 0,-1-2 0,-1-1 0,-1-1 0,-1 0 0,-1-2 0,-1 0 0,-1-2 0,16-32 0,-4 1 116,-2-2 1,-3-1 0,23-87 0,-31 63-211,-19 74-49,-4 14-62,-9 17-82,13-17 188,-17 26 35,1 0 0,1 1 0,2 1 0,1 0-1,1 1 1,2 1 0,1 0 0,2 0 0,1 1-1,1 0 1,-1 66 0,8-89-30,0 1 0,0-1 0,1 0 0,1 0 0,0-1 0,6 16 0,-7-21 0,0 0 0,0 0 0,1 0 0,-1-1 0,1 1 0,0-1 0,1 0 0,-1 0 0,0 0 0,1 0 0,0-1 0,0 1 0,0-1 0,1 0 0,8 4 0,-13-6 0,1-1 1,-1 0-1,1 0 0,-1 0 1,1 1-1,-1-1 0,1 0 1,-1 0-1,1 0 0,-1 0 1,1 0-1,-1 0 0,1 0 1,-1 0-1,1 0 0,-1 0 1,1 0-1,-1-1 0,1 1 1,-1 0-1,1 0 0,-1 0 1,1-1-1,-1 1 0,1 0 1,-1 0-1,1-1 0,-1 1 1,0 0-1,1-1 0,-1 1 1,1-1-1,-1 1 0,0-1 1,0 1-1,1 0 0,-1-2 1,3-26 11,-14-30-138,1 38-364,0 1 0,-2 0 1,0 0-1,-1 1 1,-1 1-1,0 0 1,-27-23-1,-4-7 2111,50 45-1323,1 0 0,0 1 1,0 0-1,0 0 0,0 0 0,7 0 0,-2 0-382,126-14 656,-47-6-4791,-44 3-4328</inkml:trace>
</inkml:ink>
</file>

<file path=ppt/ink/ink2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4.664"/>
    </inkml:context>
    <inkml:brush xml:id="br0">
      <inkml:brushProperty name="width" value="0.025" units="cm"/>
      <inkml:brushProperty name="height" value="0.025" units="cm"/>
    </inkml:brush>
  </inkml:definitions>
  <inkml:trace contextRef="#ctx0" brushRef="#br0">133 219 18674,'0'0'2290,"-9"0"-352,5 0-1802,-1 1 1,1-1 0,-1 1-1,1 0 1,-1 0 0,1 0 0,0 0-1,-1 1 1,1 0 0,0 0-1,0 0 1,0 0 0,1 1-1,-1-1 1,0 1 0,1 0 0,0 0-1,0 1 1,0-1 0,0 1-1,0-1 1,0 1 0,1 0-1,0 0 1,0 0 0,0 0 0,-2 9-1,-1 0 2,0 1 1,1 0-1,1 0 0,0 0 0,1 1 0,1-1 0,1 29 0,0-41-116,0 0 0,0-1 0,0 1 0,0 0-1,1 0 1,-1-1 0,1 1 0,-1 0 0,1-1 0,0 1-1,-1-1 1,1 1 0,0 0 0,0-1 0,0 0 0,0 1-1,1-1 1,-1 0 0,0 1 0,0-1 0,1 0 0,-1 0-1,1 0 1,-1 0 0,1 0 0,-1-1 0,1 1 0,0 0-1,-1-1 1,1 1 0,0-1 0,-1 0 0,1 1 0,0-1-1,0 0 1,0 0 0,-1 0 0,1 0 0,0 0 0,0-1-1,2 0 1,4 0 139,0-1-1,-1 0 0,1 0 0,-1 0 1,1-1-1,-1 0 0,0-1 1,9-6-1,9-8 59,-2-1 0,0-1 1,-1-1-1,-1-1 0,-2-1 0,30-43 1,-38 49-126,0 0 0,-2-1 1,0 0-1,-1-1 1,-1 0-1,-1 0 0,0 0 1,-2-1-1,0 0 1,2-40-1,-6 60-94,1 0 0,-1-1 0,0 1 0,0 0 0,0-1 0,0 1 0,0 0 0,0-1 0,0 1 0,0-1 0,0 1 0,0 0 0,0-1 0,0 1 0,0 0 0,0-1 0,0 1 0,0 0 0,0-1 0,0 1 0,-1 0 0,1-1 0,0 1 0,0 0 0,0-1 0,-1 1 0,1 0 0,0-1 0,0 1 0,-1 0 0,1 0 0,0-1 0,0 1 0,-1 0 0,1 0 0,0 0 0,-1 0 0,1-1 0,0 1 0,-1 0 0,1 0 0,-1 0 0,1 0 0,0 0 0,-1 0 0,1 0 0,0 0 0,-1 0 0,1 0 0,0 0 0,-1 0 0,1 0 0,-1 0 0,1 0 0,0 0 0,-1 1 0,1-1 0,0 0 0,-1 0 0,1 0 0,0 0 0,0 1 0,-1-1 0,1 1 0,-20 18 0,0 10 0,2 0 0,2 1 0,0 0 0,2 2 0,1-1 0,2 2 0,1 0 0,-8 53 0,16-79 0,2 0 0,-1 1 0,1-1 0,0 0 0,0 0 0,1 0 0,3 13 0,-3-18 0,0 0 0,0 0 0,0 0 0,0 0 0,1 0 0,-1 0 0,1-1 0,0 1 0,-1 0 0,1-1 0,0 1 0,0-1 0,0 0 0,0 1 0,0-1 0,0 0 0,0 0 0,0 0 0,1-1 0,-1 1 0,0 0 0,0-1 0,1 0 0,-1 1 0,0-1 0,4 0 0,4 0 0,0-1 0,0 1 0,0-2 0,1 0 0,-1 0 0,-1 0 0,1-2 0,0 1 0,-1-1 0,0 0 0,0-1 0,0 0 0,0-1 0,-1 1 0,0-2 0,0 1 0,0-1 0,8-11 0,-2 4 0,-1-2 0,-1 0 0,0 0 0,-1-2 0,-1 1 0,-1-1 0,0 0 0,8-28 0,-19 52 0,-32 97 0,30-91 0,1 1 0,0-1 0,1 1 0,1 0 0,0 0 0,0 0 0,1 0 0,3 16 0,-2-26 0,0-1 0,1 1 0,-1-1 0,1 0 0,-1 1 0,1-1 0,0 0 0,0 0 0,0 0 0,0 0 0,0-1 0,1 1 0,-1-1 0,0 1 0,1-1 0,-1 0 0,1 1 0,0-2 0,-1 1 0,1 0 0,0 0 0,-1-1 0,1 1 0,0-1 0,0 0 0,0 0 0,-1 0 0,6-1 0,4 1 0,0-1 0,-1 0 0,1-1 0,0-1 0,17-5 0,-17 3 0,0-1 0,-1 0 0,1 0 0,-1-1 0,0-1 0,-1 0 0,0 0 0,0-1 0,-1 0 0,0-1 0,9-13 0,-12 15 0,0-1 0,-1 0 0,0 0 0,0-1 0,-1 1 0,-1-1 0,1 0 0,-1 0 0,-1 0 0,0-1 0,0 1 0,-1-1 0,-1 1 0,0-15 0,0 23 0,0 1 0,0-1 0,-1 1 0,1-1 0,0 1 0,0 0 0,-1-1 0,1 1 0,-1-1 0,1 1 0,-1 0 0,0-1 0,0 1 0,0 0 0,1 0 0,-1-1 0,0 1 0,0 0 0,0 0 0,-1 0 0,1 0 0,0 0 0,0 0 0,-1 1 0,1-1 0,0 0 0,-1 1 0,1-1 0,0 1 0,-1-1 0,1 1 0,-1 0 0,1-1 0,-1 1 0,1 0 0,-1 0 0,1 0 0,-1 0 0,1 0 0,-1 1 0,1-1 0,-1 0 0,-2 2 0,-2-1 0,0 2 0,-1-1 0,1 0 0,0 1 0,0 0 0,0 1 0,1 0 0,-9 6 0,1 2 0,1 0 0,0 1 0,0 0 0,-8 15 0,15-21 0,1 0 0,0 0 0,0 0 0,1 1 0,0 0 0,0-1 0,1 1 0,0 0 0,0 0 0,0 14 0,2-20-10,0 0-1,1 0 1,-1 0-1,1 0 1,-1-1-1,1 1 1,0 0-1,0-1 1,0 1-1,0 0 1,0-1-1,0 1 1,0-1-1,0 0 1,1 1-1,-1-1 1,0 0-1,1 0 1,-1 1-1,1-1 1,0 0-1,-1-1 1,1 1-1,0 0 1,-1 0-1,1-1 1,0 1-1,0-1 1,0 0-1,-1 1 1,1-1-1,0 0 1,0 0-1,0 0 1,2-1-1,4 2-284,-1-1-1,1-1 1,-1 1-1,0-1 1,0-1-1,1 1 1,-1-1-1,9-4 0,17-17-6515,-5-10-3647</inkml:trace>
</inkml:ink>
</file>

<file path=ppt/ink/ink2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4.989"/>
    </inkml:context>
    <inkml:brush xml:id="br0">
      <inkml:brushProperty name="width" value="0.025" units="cm"/>
      <inkml:brushProperty name="height" value="0.025" units="cm"/>
    </inkml:brush>
  </inkml:definitions>
  <inkml:trace contextRef="#ctx0" brushRef="#br0">1 1 20339,'0'0'10154</inkml:trace>
</inkml:ink>
</file>

<file path=ppt/ink/ink2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5.765"/>
    </inkml:context>
    <inkml:brush xml:id="br0">
      <inkml:brushProperty name="width" value="0.025" units="cm"/>
      <inkml:brushProperty name="height" value="0.025" units="cm"/>
    </inkml:brush>
  </inkml:definitions>
  <inkml:trace contextRef="#ctx0" brushRef="#br0">412 110 14990,'0'0'4442,"2"-12"-1261,9-38-191,-11 49-2875,0-1 1,1 0-1,-1 1 1,0-1-1,0 1 1,0-1-1,0 0 1,0 1-1,-1-1 1,1 0-1,0 1 1,-1-1-1,1 1 1,-1-1-1,1 1 1,-1-1-1,0 1 1,0-1-1,1 1 1,-1 0-1,0-1 1,-1 1-1,1 0 1,0 0-1,0 0 1,0 0 0,-1 0-1,1 0 1,0 0-1,-1 0 1,1 0-1,-1 0 1,1 1-1,-1-1 1,1 1-1,-1-1 1,1 1-1,-1 0 1,0 0-1,1-1 1,-1 1-1,-2 1 1,-3-2-83,0 1 1,0 1 0,-1-1 0,1 1 0,0 1-1,0-1 1,-12 5 0,4 2-51,0 0 1,1 1 0,0 0-1,1 1 1,0 1-1,0 0 1,1 0-1,-13 17 1,-6 10 103,-40 64 1,52-73 146,-17 40 1,31-60-175,2 0 1,-1 1-1,1-1 1,1 1 0,-1 0-1,2-1 1,-1 1-1,1 20 1,1-29-57,1 1 0,-1 0 0,1-1 0,-1 1 0,1-1 0,0 1 0,-1-1 0,1 1 0,0-1 0,0 1 0,0-1 0,0 0 0,0 0 0,1 1 0,-1-1 0,0 0 0,1 0 0,-1 0 0,0 0 0,1 0 0,0-1 0,-1 1 0,1 0 0,-1-1 0,1 1 0,0-1 0,-1 0 0,1 1 0,0-1 0,-1 0 0,1 0 0,0 0 0,-1 0 0,4-1 0,4 1 44,0 0 0,0-1 0,0-1-1,-1 0 1,17-5 0,-8 0-17,0-1 0,-1 0-1,0-1 1,0-1 0,-1-1 0,0 0 0,-1-1 0,14-15 0,-20 20-19,-1-2 0,1 1 0,-2-1 0,1 0 0,-1 0 0,0-1 0,-1 0 0,0 0 0,-1 0 0,0 0 1,0-1-1,-1 0 0,-1 1 0,3-20 0,-5 29-12,0 0 0,0 0 0,1 1 0,-1-1 0,0 0 0,0 0 0,0 1 0,0-1 0,0 0 0,0 0 0,0 1 0,0-1 0,0 0 0,0 0 0,-1 1 0,1-1 0,0 0 0,0 1 0,-1-1 0,1 0 0,0 0 0,-1 1 0,1-1 0,-1 1 0,1-1 0,-1 0 0,1 1 0,-1-1 0,1 1 0,-1-1 0,0 1 0,1 0 0,-1-1 0,0 1 0,1 0 0,-1-1 0,0 1 0,1 0 0,-1 0 0,0-1 0,0 1 0,1 0 0,-1 0 0,0 0 0,0 0 0,0 0 0,1 0 0,-1 0 0,0 0 0,0 1 0,1-1 0,-1 0 0,0 0 0,1 1 0,-1-1 0,0 0 0,1 1 0,-1-1 0,0 0 0,1 1 0,-1-1 0,1 1 0,-1-1 0,0 1 0,0 1 0,-40 35 0,-11 36 0,48-66 0,0-1 0,0 1 0,1 0 0,0 1 0,1-1 0,-1 1 0,1-1 0,1 1 0,-2 9 0,3-15 0,1-1 0,-1 0 0,0 0 0,1 0 0,-1 0 0,1 0 0,-1 0 0,1 0 0,-1 0 0,1 0 0,-1 0 0,1 0 0,0-1 0,0 1 0,0 0 0,-1 0 0,1-1 0,0 1 0,0 0 0,0-1 0,0 1 0,0-1 0,0 1 0,0-1 0,0 0 0,0 1 0,0-1 0,0 0 0,1 0 0,-1 0 0,0 1 0,0-1 0,0 0 0,0-1 0,2 1 0,45-5 0,-36 1 0,0-1 0,-1 0 0,1-1 0,-1 0 0,0 0 0,14-12 0,-14 10 0,0 0 0,0 1 0,1 0 0,-1 1 0,18-6 0,-28 12 0,-1 0 0,1 0 0,-1-1 0,0 1 0,1 0 0,-1 0 0,1 0 0,-1 0 0,1 0 0,-1 0 0,0 0 0,1 0 0,-1 1 0,1-1 0,-1 0 0,0 0 0,1 0 0,-1 0 0,1 0 0,-1 1 0,0-1 0,1 0 0,-1 0 0,0 1 0,1-1 0,-1 0 0,0 1 0,1-1 0,-1 0 0,0 1 0,0-1 0,1 0 0,-1 1 0,4 20 0,-9 23 0,-34 72-283,55-160-3863,-3-1-3872,-10 36 6046,9-33-10931</inkml:trace>
</inkml:ink>
</file>

<file path=ppt/ink/ink2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6.281"/>
    </inkml:context>
    <inkml:brush xml:id="br0">
      <inkml:brushProperty name="width" value="0.025" units="cm"/>
      <inkml:brushProperty name="height" value="0.025" units="cm"/>
    </inkml:brush>
  </inkml:definitions>
  <inkml:trace contextRef="#ctx0" brushRef="#br0">1 417 16816,'0'0'8728,"9"4"-6571,-5-2-1990,-1 0 0,1 0-1,0 0 1,0 0 0,1-1 0,-1 0 0,0 0-1,0 0 1,0 0 0,1-1 0,-1 0 0,0 0 0,1 0-1,-1 0 1,0-1 0,1 1 0,-1-1 0,0 0 0,0-1-1,0 1 1,0-1 0,0 1 0,5-4 0,12-8-49,-1-1 0,0-1 0,-1-1 0,-1 0 0,0-2 0,-2 0 0,0-1 0,22-32 0,-37 50-118,0 0 0,-1-1 0,1 1 0,0 0 0,0 0 0,-1-1 0,1 1 0,-1-1 0,1 1 0,-1 0 0,1-1 0,-1 1 0,0-1 0,0 1 0,0-1 0,0 1 0,0-3 0,-1 3 0,1 1 0,-1 0 0,1-1 0,-1 1 0,1 0 0,-1-1 0,1 1 0,-1 0 0,1 0 0,-1 0 0,1-1 0,-1 1 0,0 0 0,1 0 0,-1 0 0,1 0 0,-1 0 0,0 0 0,1 0 0,-1 0 0,1 0 0,-1 0 0,0 1 0,1-1 0,-1 0 0,1 0 0,-2 1 0,-4 2 0,0-1 0,0 1 0,0 1 0,0-1 0,1 1 0,-9 7 0,-11 15 0,1 1 0,-24 34 0,38-47 0,1 1 0,0 0 0,1 0 0,0 1 0,1 0 0,-7 26 0,13-40 0,1-1 0,-1 1 0,0 0 0,1 0 0,0 0 0,-1 0 0,1 0 0,0 0 0,0 0 0,0 0 0,0 0 0,0 0 0,1 0 0,-1 0 0,0-1 0,1 1 0,0 0 0,-1 0 0,1 0 0,0 0 0,0-1 0,0 1 0,0 0 0,0-1 0,0 1 0,1-1 0,-1 1 0,0-1 0,1 0 0,-1 0 0,1 1 0,0-1 0,2 1 0,1-1 0,0 1 0,0-1 0,1-1 0,-1 1 0,1-1 0,-1 0 0,0 0 0,1-1 0,-1 0 0,0 1 0,8-4 0,1 0 0,0-1 0,-1-1 0,0 0 0,0-1 0,-1 0 0,1-1 0,-2 0 0,1-1 0,11-12 0,6-8 0,51-63 0,-50 52 0,44-77 0,-65 100 0,0-1 0,-1 0 0,-1 0 0,-1-1 0,0 0 0,-2 0 0,4-28 0,-8 47 0,0-1 0,1 1 0,-1 0 0,0-1 0,0 1 0,0-1 0,0 1 0,0 0 0,0-1 0,0 1 0,0 0 0,0-1 0,1 1 0,-2-1 0,1 1 0,0 0 0,0-1 0,0 1 0,0 0 0,0-1 0,0 1 0,0-1 0,0 1 0,-1 0 0,1-1 0,0 1 0,0 0 0,0-1 0,-1 1 0,1 0 0,0 0 0,0-1 0,-1 1 0,1 0 0,0 0 0,-1-1 0,1 1 0,0 0 0,-1 0 0,1 0 0,0 0 0,-1 0 0,1-1 0,-1 1 0,1 0 0,0 0 0,-1 0 0,1 0 0,0 0 0,-1 0 0,1 0 0,-1 0 0,1 0 0,0 0 0,-1 1 0,1-1 0,0 0 0,-1 0 0,1 0 0,0 0 0,-1 0 0,1 1 0,-1-1 0,-21 18 0,-17 24 0,2 2 0,2 2 0,2 1 0,2 2 0,-31 67 0,58-109 0,0 1 0,0 0 0,1 0 0,0 1 0,0-1 0,1 1 0,0-1 0,1 1 0,0 0 0,0 0 0,1 15 0,1-22 4,0 0 1,-1-1-1,1 1 1,0-1-1,0 1 1,0-1-1,0 1 1,0-1-1,0 0 1,1 0-1,-1 1 1,0-1-1,1 0 1,-1 0-1,0 0 0,1 0 1,0 0-1,-1-1 1,1 1-1,-1 0 1,1-1-1,0 1 1,-1-1-1,1 0 1,0 1-1,0-1 1,-1 0-1,4 0 0,50-3-635,-54 3 615,9-2-1242,0 0 0,-1-1-1,1 0 1,-1-1 0,0 0-1,16-9 1,16-12-6136</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49.775"/>
    </inkml:context>
    <inkml:brush xml:id="br0">
      <inkml:brushProperty name="width" value="0.025" units="cm"/>
      <inkml:brushProperty name="height" value="0.025" units="cm"/>
    </inkml:brush>
  </inkml:definitions>
  <inkml:trace contextRef="#ctx0" brushRef="#br0">78 4 8712,'0'0'13560,"-10"4"-13048,6-3-455,0 0-1,1 1 1,-1 0-1,0 0 1,0 0-1,1 0 1,0 1-1,-1-1 1,1 1-1,0 0 1,0 0-1,0 0 1,1 1-1,-1-1 1,1 0-1,0 1 1,0 0-1,0-1 1,0 1 0,0 0-1,1 0 1,0 0-1,0 0 1,0 0-1,0 1 1,1-1-1,-1 0 1,1 5-1,0-8-41,0 0 1,0-1-1,0 1 0,0 0 1,1 0-1,-1 0 0,0-1 1,0 1-1,0 0 0,1 0 1,-1 0-1,0-1 0,1 1 1,-1 0-1,0-1 0,1 1 1,-1 0-1,1-1 0,-1 1 1,1 0-1,0-1 0,-1 1 1,1-1-1,0 1 0,-1-1 1,1 1-1,0-1 1,0 1-1,27-2 1067,-24 0-847,1-1 1,0 1-1,0-1 0,-1 0 1,1-1-1,-1 1 1,1-1-1,-1 0 1,5-4-1,-8 5-151,1-1 0,0 1 0,0-1 0,-1 0 0,1 1 0,-1-1 0,0 0 0,0 0-1,0 0 1,0 0 0,-1 0 0,1 0 0,-1 0 0,1 0 0,-1 0 0,0 0 0,-1-1 0,1 1 0,0 0 0,-2-5 0,1 6-141,1 1 1,-1-1 0,0 0 0,0 0 0,0 1 0,0-1 0,0 1 0,0-1-1,0 1 1,-1-1 0,1 1 0,0 0 0,-1-1 0,-2 0 0,2 1-241,0 0-1,0 0 1,0 0 0,0 0 0,0 1 0,0-1 0,0 1 0,0 0 0,0-1 0,0 1 0,-1 0 0,1 0-1,0 1 1,0-1 0,-3 1 0,5-1-137,0 1 0,0 0 0,-1-1 0,1 1 0,0 0 1,0 0-1,0-1 0,0 1 0,0 0 0,0-1 0,0 1 0,0 0 0,0-1 0,1 1 0,-1 0 0,0-1 0,0 1 0,1 0 0,-1-1 0,0 1 1,1 0-1,-1-1 0,0 1 0,1-1 0,-1 1 0,1-1 0,0 1 0,14 3-4280,6-4-2252</inkml:trace>
</inkml:ink>
</file>

<file path=ppt/ink/ink2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6.623"/>
    </inkml:context>
    <inkml:brush xml:id="br0">
      <inkml:brushProperty name="width" value="0.025" units="cm"/>
      <inkml:brushProperty name="height" value="0.025" units="cm"/>
    </inkml:brush>
  </inkml:definitions>
  <inkml:trace contextRef="#ctx0" brushRef="#br0">182 264 18321,'0'0'4122,"-12"5"-658,0 1-3036,0 1 0,0 0-1,0 0 1,1 2 0,0-1 0,1 1-1,0 1 1,0 0 0,1 0 0,0 1-1,1 0 1,0 0 0,1 1 0,0 0-1,-6 16 1,12-24-426,-1-1-1,1 1 1,0 0-1,0 0 1,0 0-1,0 1 1,1-1-1,-1 0 1,1 0-1,0 0 1,1 0-1,0 5 1,0-8-2,-1 1 0,1-1 0,0 1-1,0-1 1,0 1 0,0-1 0,1 0 0,-1 0 0,0 1 0,0-1 0,1 0-1,-1 0 1,1 0 0,-1 0 0,1 0 0,-1-1 0,1 1 0,0 0-1,-1-1 1,1 1 0,0-1 0,-1 0 0,1 0 0,0 1 0,0-1 0,-1 0-1,1 0 1,0 0 0,2-1 0,5 0 0,-1 0 0,1-1 0,0 0 0,-1-1 0,0 0 0,1 0 0,-1 0 0,0-1 0,0 0 0,-1-1 0,1 0 0,-1 0 0,0-1 0,-1 0 0,8-8 0,9-10 0,-1-1 0,32-48 0,-19 20 0,-3-1 0,-2-2 0,29-74 0,-50 102 0,-10 28 0,1 0 0,0 0 0,0 0 0,0 0 0,0 0 0,-1 0 0,1 0 0,0 1 0,0-1 0,0 0 0,-1 0 0,1 0 0,0 0 0,0 0 0,-1 0 0,1 0 0,0 0 0,0 0 0,0 0 0,-1 0 0,1 0 0,0 0 0,0 0 0,0-1 0,-1 1 0,1 0 0,0 0 0,0 0 0,0 0 0,-1 0 0,1 0 0,0 0 0,0-1 0,0 1 0,0 0 0,0 0 0,-1 0 0,1 0 0,0-1 0,0 1 0,0 0 0,0 0 0,0 0 0,0 0 0,0-1 0,0 1 0,0 0 0,-1 0 0,1-1 0,0 1 0,0 0 0,0 0 0,0 0 0,0-1 0,0 1 0,0 0 0,1 0 0,-1 0 0,0-1 0,0 1 0,0 0 0,0-1 0,-12 11 0,-8 14 0,0 0 0,2 0 0,0 2 0,-23 47 0,32-55 0,1 1 0,1 0 0,1 0 0,0 0 0,2 1 0,0 0 0,1 0 0,0 25 0,2-41-121,1 0 0,1 0 0,-1 0 0,1 0 0,-1 0 0,1 0 0,0-1-1,1 1 1,-1 0 0,1-1 0,-1 1 0,1 0 0,4 5 0,-4-7-217,0 0 0,0 0 0,1 0 1,-1 0-1,0-1 0,1 1 0,-1-1 0,1 1 0,0-1 0,-1 0 1,1 0-1,0 0 0,0 0 0,0-1 0,0 1 0,-1-1 0,1 1 1,6-1-1,12 0-11311</inkml:trace>
</inkml:ink>
</file>

<file path=ppt/ink/ink2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7.358"/>
    </inkml:context>
    <inkml:brush xml:id="br0">
      <inkml:brushProperty name="width" value="0.025" units="cm"/>
      <inkml:brushProperty name="height" value="0.025" units="cm"/>
    </inkml:brush>
  </inkml:definitions>
  <inkml:trace contextRef="#ctx0" brushRef="#br0">159 35 9673,'0'0'4036,"3"-8"-182,6-18-326,-7 26-811,-2 5 114,-6 28 2095,-4-3-5192,-13 35 788,9-33-364,2 0-1,2 1 1,1 1 0,1 0-1,-5 62 1,13-95-158,-1 0 0,1 0 0,0-1 0,0 1 0,0 0 0,1 0 0,-1 0 0,0 0 0,0-1 0,0 1 0,1 0 0,-1 0 0,0 0 0,1-1 0,-1 1 0,1 0 0,-1 0 0,1-1 0,-1 1 0,1 0 0,-1-1 0,1 1 0,0-1 0,-1 1 0,1-1 0,0 1 0,0-1 0,-1 1 0,3 0 0,-1-1 0,0 0 0,1 1 0,-1-1 0,1 0 0,-1 0 0,0-1 0,1 1 0,-1 0 0,0-1 0,5-1 0,52-26 0,-35 13 0,-8 4 0,1 2 0,24-12 0,-36 19 0,0 1 0,0-1 0,0 0 0,1 1 0,-1 0 0,0 1 0,1-1 0,-1 1 0,0 0 0,1 0 0,-1 0 0,1 1 0,5 1 0,-9-1 0,-1 0 0,1 0 0,-1 0 0,1 0 0,-1 0 0,1 0 0,-1 0 0,0 1 0,0-1 0,0 0 0,1 1 0,-1-1 0,-1 1 0,1-1 0,0 1 0,0-1 0,0 1 0,-1-1 0,1 1 0,-1 0 0,0 0 0,1-1 0,-1 1 0,0 0 0,0 0 0,0-1 0,0 1 0,0 0 0,-1 2 0,1 1 0,0 0 0,-1 0 0,0 0 0,0 0 0,-1 0 0,1 0 0,-1-1 0,0 1 0,-3 5 0,-2 0 0,-1-1 0,0-1 0,-1 1 0,0-1 0,0-1 0,-1 1 0,0-2 0,0 1 0,0-1 0,-1-1 0,-22 8 0,14-6 0,-2-1 0,1-1 0,-1 0 0,1-2 0,-43 1 0,60-4 6,-1-1 0,0 1 0,0-1 1,1 0-1,-1 0 0,1-1 0,-1 1 0,1-1 0,-1 0 1,1 0-1,0 0 0,-4-3 0,6 5-10,1-1 1,-1 0-1,0 1 1,1-1-1,-1 1 0,1-1 1,-1 0-1,1 0 0,-1 1 1,1-1-1,-1 0 0,1 0 1,0 0-1,-1 1 0,1-1 1,0 0-1,0 0 1,0 0-1,-1 0 0,1 0 1,0-1-1,1 1-11,0 0 0,-1 0-1,1-1 1,-1 1 0,1 0-1,0 0 1,0 0 0,0 1 0,0-1-1,0 0 1,0 0 0,0 0 0,0 1-1,0-1 1,0 0 0,0 1 0,0-1-1,0 1 1,0-1 0,3 1 0,18-7-2290,0 2 0,0 0 0,32-1 0,0-1-2665,4-2-1628</inkml:trace>
</inkml:ink>
</file>

<file path=ppt/ink/ink2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7.714"/>
    </inkml:context>
    <inkml:brush xml:id="br0">
      <inkml:brushProperty name="width" value="0.025" units="cm"/>
      <inkml:brushProperty name="height" value="0.025" units="cm"/>
    </inkml:brush>
  </inkml:definitions>
  <inkml:trace contextRef="#ctx0" brushRef="#br0">183 38 12684,'0'0'17787,"-12"-6"-16505,6 2-1093,4 3-175,-1-1 1,1 1 0,0-1 0,0 1 0,0 0 0,-1-1 0,1 1 0,0 0 0,-1 1 0,1-1 0,-1 0 0,0 1-1,1 0 1,-1-1 0,1 1 0,-1 0 0,1 0 0,-1 0 0,0 1 0,1-1 0,-1 1 0,1-1 0,-1 1 0,1 0-1,-1 0 1,1 0 0,0 0 0,-1 0 0,1 1 0,-4 2 0,-6 10 9,0-1 0,1 1 0,-16 29 0,24-38-18,0 0 1,0 1-1,0-1 1,1 1-1,0-1 1,0 1-1,0 0 0,1 0 1,0 0-1,0 0 1,1 0-1,0 1 0,0-1 1,1 11-1,0-16-3,0 0 0,0 0 0,0 1 0,0-1-1,0 0 1,0 0 0,1 0 0,-1 0 0,0 0 0,1-1-1,-1 1 1,0 0 0,1-1 0,-1 1 0,1-1 0,-1 1 0,1-1-1,-1 0 1,1 1 0,-1-1 0,1 0 0,0 0 0,-1 0 0,1 0-1,-1-1 1,1 1 0,-1 0 0,1-1 0,2 0 0,46-13 82,-39 8-85,-1 0 0,0-1 0,0 0 0,-1 0 0,0-1 0,0 0 0,8-11 0,5-9 0,21-36 0,-12 16 0,-56 106 0,13-27 0,7-19-559,0 0 1,0 0-1,1 1 1,1-1-1,0 1 1,1 0-1,-1 14 1,3-26 368,0-1-1,0 1 1,0 0 0,0-1 0,0 1 0,0-1-1,0 1 1,1 0 0,-1-1 0,0 1 0,0-1-1,1 1 1,-1-1 0,0 1 0,1-1 0,-1 1-1,0-1 1,1 1 0,-1-1 0,1 1 0,-1-1-1,1 1 1,-1-1 0,1 0 0,-1 1 0,1-1 0,-1 0-1,1 0 1,-1 1 0,1-1 0,-1 0 0,1 0-1,0 0 1,-1 0 0,1 0 0,0 0 0,-1 0-1,1 0 1,-1 0 0,1 0 0,0 0 0,0 0-1,1 0-321,22 1-6092</inkml:trace>
</inkml:ink>
</file>

<file path=ppt/ink/ink2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8.056"/>
    </inkml:context>
    <inkml:brush xml:id="br0">
      <inkml:brushProperty name="width" value="0.025" units="cm"/>
      <inkml:brushProperty name="height" value="0.025" units="cm"/>
    </inkml:brush>
  </inkml:definitions>
  <inkml:trace contextRef="#ctx0" brushRef="#br0">146 1 18225,'-7'7'3529,"-18"17"-605,-34 41-1,53-58-2624,0 0-1,0 1 1,1 0-1,0 0 0,1 0 1,0 1-1,0-1 1,1 1-1,0 0 0,0 0 1,1 0-1,-2 13 0,5-22-287,-1 0-1,1 1 0,-1-1 1,0 1-1,1-1 0,-1 0 1,1 1-1,-1-1 0,1 0 0,-1 1 1,1-1-1,-1 0 0,1 0 1,-1 0-1,1 1 0,0-1 1,-1 0-1,1 0 0,-1 0 0,1 0 1,-1 0-1,1 0 0,0 0 1,-1 0-1,1 0 0,-1 0 1,1-1-1,-1 1 0,1 0 0,0 0 1,0-1-1,20-4 173,27-21-119,-39 20-240,0 0 0,1 1 1,0 0-1,0 0 1,0 1-1,0 1 0,1 0 1,-1 0-1,22-2 1,-32 5 172,0 0 1,1 0 0,-1 0-1,0 0 1,1 0 0,-1 0-1,0 0 1,1 0 0,-1 0-1,0 0 1,0 1 0,1-1-1,-1 0 1,0 0 0,1 0-1,-1 0 1,0 1 0,0-1 0,1 0-1,-1 0 1,0 1 0,0-1-1,1 0 1,-1 1 0,0-1-1,0 0 1,0 0 0,0 1-1,0-1 1,1 0 0,-1 1-1,0-1 1,0 0 0,0 1-1,0-1 1,0 0 0,0 1-1,0-1 1,0 1 0,-5 19 353,-15 15 821,7-21-988,-2-1-1,0 0 1,-20 13-1,27-21-149,-1 0-1,1 0 1,-1-1-1,0 0 1,0 0-1,0-1 1,-1 0-1,-13 2 1,18-5-162,26-19-10095,0 3 3246</inkml:trace>
</inkml:ink>
</file>

<file path=ppt/ink/ink2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8.413"/>
    </inkml:context>
    <inkml:brush xml:id="br0">
      <inkml:brushProperty name="width" value="0.025" units="cm"/>
      <inkml:brushProperty name="height" value="0.025" units="cm"/>
    </inkml:brush>
  </inkml:definitions>
  <inkml:trace contextRef="#ctx0" brushRef="#br0">94 186 10378,'0'0'15823,"-33"65"-12812,19-33-865,1 1-993,3 1-897,0-4-256,2-3 0,6-5-288,-1-4-2083,3-7-1760</inkml:trace>
  <inkml:trace contextRef="#ctx0" brushRef="#br0" timeOffset="1">75 0 18866,'0'0'3683,"28"54"-11434</inkml:trace>
</inkml:ink>
</file>

<file path=ppt/ink/ink2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8.768"/>
    </inkml:context>
    <inkml:brush xml:id="br0">
      <inkml:brushProperty name="width" value="0.025" units="cm"/>
      <inkml:brushProperty name="height" value="0.025" units="cm"/>
    </inkml:brush>
  </inkml:definitions>
  <inkml:trace contextRef="#ctx0" brushRef="#br0">97 0 20083,'0'0'9641,"-9"6"-8360,-44 37-112,50-40-1132,0 1 1,0-1-1,0 1 0,0 0 0,1 0 0,-1 0 0,1 0 0,0 0 0,0 0 0,0 1 0,1-1 0,0 1 0,0-1 0,0 1 0,0 5 0,1-9-37,0 0-1,0 0 1,0 0-1,1 0 1,-1 0-1,1 0 1,-1 0-1,0 0 1,1 0-1,0-1 1,-1 1-1,1 0 1,-1 0-1,1-1 1,0 1-1,0 0 1,-1-1-1,1 1 1,0 0-1,0-1 1,0 1-1,0-1 1,0 0-1,-1 1 1,1-1-1,0 0 1,0 1-1,0-1 1,0 0-1,0 0 1,0 0-1,1 0 1,41 1-114,-32-1 30,218-2-989,-229 2 1082,1-1-1,-1 1 0,1 0 0,0 0 0,-1 0 0,1 0 0,-1 0 0,1 0 0,0 0 0,-1 1 0,1-1 0,-1 0 1,1 0-1,0 0 0,-1 0 0,1 1 0,-1-1 0,1 0 0,-1 1 0,1-1 0,-1 0 0,1 1 0,-1-1 0,0 1 1,1-1-1,-1 1 0,1-1 0,-1 1 0,0-1 0,1 2 0,-7 16 429,-26 17 162,6-14-599,-2 0 0,-38 21 0,55-35 0,-2 0 0,1-2 0,-1 1 0,1-2 0,-1 1 0,-1-2 0,1 0 0,-25 3 0,37-6-10,0 0 0,0 0 0,1 0 0,-1 0 0,0 0 0,0 0 0,0 0 0,0 0 0,0-1 0,0 1 0,0 0 0,0 0 0,0-1 0,0 1 0,0-1 0,1 1 0,-1-1 0,0 1 0,0-1 0,0 1 0,1-1 0,-1 0 0,0 1 0,1-1 0,-1 0 0,1 0 0,-1 1 0,1-1 0,-1 0 0,1 0 0,-1 0 0,1 0 0,0 0 0,0 0 0,-1 0 0,1 1 0,0-1 0,0 0 0,0 0 0,0-2 0,0-1-444,1 1 0,-1-1-1,1 1 1,0-1-1,0 1 1,0 0 0,1-1-1,-1 1 1,1 0 0,2-4-1,12-14-12490</inkml:trace>
</inkml:ink>
</file>

<file path=ppt/ink/ink2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1.371"/>
    </inkml:context>
    <inkml:brush xml:id="br0">
      <inkml:brushProperty name="width" value="0.025" units="cm"/>
      <inkml:brushProperty name="height" value="0.025" units="cm"/>
    </inkml:brush>
  </inkml:definitions>
  <inkml:trace contextRef="#ctx0" brushRef="#br0">82 190 17328,'5'-9'1965,"4"-5"-1166,1 0-1,0 1 1,1 0-1,0 1 1,1 0 0,0 1-1,1 1 1,1 0 0,27-16-1,-30 19-520,0 1-1,1 0 1,-1 1 0,1 1-1,1-1 1,-1 2-1,1 0 1,-1 0-1,1 1 1,0 1 0,13 0-1,-25 1-271,1 0-1,-1 0 1,0 0-1,1 1 0,-1-1 1,0 0-1,1 1 1,-1-1-1,0 1 0,0-1 1,0 1-1,1 0 1,-1 0-1,0-1 0,0 1 1,0 0-1,0 0 1,0 0-1,0 0 0,0 0 1,-1 0-1,1 0 1,0 0-1,-1 1 0,1-1 1,0 0-1,-1 0 1,1 1-1,-1-1 1,0 0-1,0 1 0,1-1 1,-1 0-1,0 1 1,0-1-1,0 0 0,0 1 1,0-1-1,0 0 1,-1 1-1,1-1 0,0 0 1,-1 0-1,0 2 1,-1 4 9,0 0 0,-1 0 0,0-1-1,0 1 1,0-1 0,-1 0 0,-6 8 0,-30 32 83,-2-3 0,-50 41 0,44-43-50,-76 86 0,119-120-44,0 0 0,0 0-1,1 0 1,0 0 0,0 1 0,1 0-1,-4 11 1,6-17-3,1 0 0,-1 0 0,1 0 0,-1 0 0,1 0 0,0 0 0,0 0 0,0-1 0,0 1 0,0 0 0,0 0 1,1 0-1,-1 0 0,1 0 0,-1 0 0,1 0 0,0-1 0,-1 1 0,1 0 0,0-1 0,0 1 0,0 0 0,0-1 0,1 1 0,-1-1 0,0 1 0,1-1 0,-1 0 0,1 0 0,-1 0 0,1 0 0,0 0 0,-1 0 0,1 0 0,0 0 0,0 0 0,2 0 0,16 4 54,0-1 0,1-1-1,-1-1 1,1 0 0,30-2-1,106-15-640,-151 14 508,3 0-461,21-4-2151,-19-3-1451,-7-6-3532,-4-2-3543</inkml:trace>
</inkml:ink>
</file>

<file path=ppt/ink/ink2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1.701"/>
    </inkml:context>
    <inkml:brush xml:id="br0">
      <inkml:brushProperty name="width" value="0.025" units="cm"/>
      <inkml:brushProperty name="height" value="0.025" units="cm"/>
    </inkml:brush>
  </inkml:definitions>
  <inkml:trace contextRef="#ctx0" brushRef="#br0">0 4 10698,'0'0'16239,"60"-2"-15182,-12 2-704,11 0-257,7 0-801,4 0-1217,-6 0-768,-5 0-1538,-5-2-3844</inkml:trace>
</inkml:ink>
</file>

<file path=ppt/ink/ink2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2.197"/>
    </inkml:context>
    <inkml:brush xml:id="br0">
      <inkml:brushProperty name="width" value="0.025" units="cm"/>
      <inkml:brushProperty name="height" value="0.025" units="cm"/>
    </inkml:brush>
  </inkml:definitions>
  <inkml:trace contextRef="#ctx0" brushRef="#br0">1 133 17008,'0'0'6582,"9"3"-5044,-5-2-1461,1 0-1,-1 0 1,1 0 0,-1 0-1,1-1 1,-1 0 0,1 0 0,-1 0-1,1-1 1,-1 1 0,1-1 0,-1 0-1,0 0 1,1-1 0,-1 1 0,0-1-1,0 0 1,0 0 0,0 0 0,0-1-1,0 1 1,-1-1 0,1 0 0,-1 0-1,0 0 1,0-1 0,0 1-1,0-1 1,-1 1 0,1-1 0,2-7-1,-3 8-2,-1 1 0,0-1 0,1 0-1,-1 0 1,0 0 0,-1 0 0,1 0-1,-1 0 1,1 0 0,-1 0-1,0 0 1,0 0 0,0 0 0,0 0-1,-1 0 1,1 0 0,-3-5-1,3 6-66,-1 1 0,0 0-1,0-1 1,0 1-1,0 0 1,0 0 0,0-1-1,0 1 1,0 0-1,0 0 1,-1 0-1,1 1 1,0-1 0,-1 0-1,1 0 1,-1 1-1,1-1 1,-1 1 0,1-1-1,-1 1 1,1-1-1,-1 1 1,1 0 0,-1 0-1,1 0 1,-1 0-1,0 0 1,1 0-1,-1 0 1,1 1 0,-1-1-1,1 1 1,-1-1-1,1 1 1,-3 1 0,0 0-17,0 0 1,0 0-1,0 0 1,1 1-1,-1 0 1,1 0-1,0 0 1,0 0-1,0 0 1,0 0-1,1 1 1,-1 0 0,1-1-1,0 1 1,-3 7-1,2-5 41,1 0 1,-1 0-1,2 0 0,-1 0 0,0 0 1,1 0-1,1 1 0,-1-1 0,1 0 1,0 11-1,0-16-20,1 0 0,-1 0 0,1 1 0,-1-1 0,1 0 0,-1 0 0,1 0 0,-1 0 0,1 0 1,0 0-1,0 0 0,0 0 0,-1 0 0,1 0 0,0 0 0,0-1 0,0 1 0,0 0 0,0-1 0,1 1 0,-1 0 1,1 0-1,37 5 290,-25-6-160,-1-1 1,1 0-1,20-5 0,-19 1-94,0-1 0,0 0-1,-1-1 1,22-14 0,17-8 34,-53 29-86,1 0 0,-1-1 0,0 1 0,1 0 0,-1-1 0,1 1 0,-1 0-1,1 0 1,-1 0 0,1 0 0,0-1 0,-1 1 0,1 0 0,-1 0 0,1 0 0,-1 0 0,1 0 0,-1 0 0,1 1 0,-1-1 0,1 0 0,-1 0 0,1 0 0,-1 0 0,1 1 0,-1-1 0,1 0 0,-1 0 0,1 1 0,-1-1 0,1 0 0,-1 1 0,1-1 0,-1 0-1,0 1 1,1-1 0,-1 2 0,3 25-55,-17 42 144,12-59-55,0-2-19,0 0-10,0-1 1,0 1-1,1 0 0,0 0 0,1 0 0,0 9 1,0-16 0,0 0 0,1 1 0,-1-1 0,0 0 0,1 0 0,-1 0 1,0 0-1,1 0 0,-1 0 0,1 0 0,0 0 0,-1 0 0,1-1 0,0 1 1,0 0-1,-1 0 0,1 0 0,0-1 0,0 1 0,1 0 0,0 0 6,0 0-1,0-1 1,0 0 0,0 1-1,0-1 1,1 0-1,-1 0 1,0 0-1,0 0 1,0 0-1,0 0 1,0-1-1,0 1 1,4-2-1,2-1-342,-1-1-1,1 1 0,-1-2 1,1 1-1,-1-1 0,-1 0 1,1 0-1,-1-1 0,1 0 1,4-7-1,7-8-3926,26-39-1,-14 10-1784</inkml:trace>
</inkml:ink>
</file>

<file path=ppt/ink/ink2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2.585"/>
    </inkml:context>
    <inkml:brush xml:id="br0">
      <inkml:brushProperty name="width" value="0.025" units="cm"/>
      <inkml:brushProperty name="height" value="0.025" units="cm"/>
    </inkml:brush>
  </inkml:definitions>
  <inkml:trace contextRef="#ctx0" brushRef="#br0">107 1 13613,'0'0'3208,"-9"6"-645,1-2-2157,1 1 0,0 0 1,0 1-1,1 0 0,0 0 0,0 0 1,0 1-1,0-1 0,1 1 0,0 1 1,1-1-1,0 1 0,0 0 1,0 0-1,1 0 0,0 0 0,1 0 1,-2 10-1,4-14-381,-1-1 0,1 1 0,0-1-1,1 1 1,-1-1 0,0 0 0,1 1 0,0-1 0,0 1-1,0-1 1,0 0 0,1 0 0,-1 0 0,1 0 0,-1 0-1,5 5 1,-2-4-4,1 0 0,-1-1 0,1 0-1,0 0 1,0 0 0,0 0 0,0-1-1,0 1 1,10 1 0,-14-3-15,11 2-66,0 1 0,0 1 1,-1 0-1,1 1 0,13 9 0,-22-13 36,0 1 0,0 0 0,0 0 1,-1 0-1,1 0 0,-1 0 0,1 1 0,-1-1 0,0 1 0,0-1 0,-1 1 1,1 0-1,-1 0 0,0 0 0,0 0 0,0 0 0,0 0 0,-1 0 1,1 0-1,-1 6 0,-2 8 31,2-13 60,-1 0 1,0 0-1,1 0 1,0 0-1,1 0 0,-1 1 1,1-1-1,1 7 1,-1-11-16,0-1 0,-1 0 0,1 1 0,-1-1 0,1 0 0,0 0 0,-1 0 0,1 0 0,0 0 0,-1 1 0,1-1 0,0 0 0,-1 0 0,1 0 0,-1-1 0,1 1 0,0 0 0,-1 0 0,1 0 0,0 0 0,-1-1 0,1 1 0,-1 0 0,1-1 0,0 1 0,-1 0 0,1-1 0,-1 1 0,1-1 0,-1 1 0,1-1 0,-1 1 0,0-1 0,1 1 0,-1-1 0,1 0 0,17-21 557,-18 22-601,37-67 303,-32 56-306,0 0 0,1 0 0,0 0 0,1 0 1,0 1-1,1 0 0,15-15 0,-5 18 262,-1 0-2376,-13-4-12758</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0.394"/>
    </inkml:context>
    <inkml:brush xml:id="br0">
      <inkml:brushProperty name="width" value="0.025" units="cm"/>
      <inkml:brushProperty name="height" value="0.025" units="cm"/>
    </inkml:brush>
  </inkml:definitions>
  <inkml:trace contextRef="#ctx0" brushRef="#br0">90 161 10474,'0'0'11579,"-8"4"-11200,1-1-247,0 1-1,0 0 1,1 0 0,0 0-1,0 1 1,0 0 0,-5 7-1,8-10-62,1 0 0,0 0-1,0 1 1,0-1 0,0 1-1,0-1 1,1 1 0,-1 0 0,1 0-1,0 0 1,0-1 0,0 1-1,0 1 1,0-1 0,1 0-1,-1 0 1,1 0 0,0 0-1,0 0 1,0 0 0,0 0-1,1 1 1,-1-1 0,2 4 0,-1-6-55,0 0-1,-1 0 1,1-1 0,0 1 0,0 0 0,0 0 0,0-1 0,0 1 0,1 0 0,-1-1 0,0 1 0,0-1 0,0 0 0,0 1 0,1-1 0,-1 0 0,0 0 0,0 0 0,1 0 0,-1 0 0,0 0 0,0 0 0,1 0 0,-1 0 0,0 0 0,0-1 0,0 1 0,1-1 0,-1 1 0,0-1 0,1 0 0,38-18 323,-23 5-231,-1 0 0,-1-1 0,0-1 0,-1 0 0,16-26 0,-21 30 66,-2-1 0,1 0 0,-2-1 0,1 1 0,-2-1 0,0-1 0,-1 1 0,4-24 0,-8 38-172,0 0 0,0 0 0,0 0 1,1 0-1,-1 0 0,0 0 0,0 0 1,0 0-1,0-1 0,0 1 0,0 0 1,0 0-1,0 0 0,0 0 0,0 0 1,0 0-1,0-1 0,0 1 0,0 0 1,0 0-1,0 0 0,0 0 0,0 0 1,0 0-1,0-1 0,0 1 0,0 0 1,0 0-1,0 0 0,0 0 0,0 0 1,-1 0-1,1 0 0,0-1 0,0 1 1,0 0-1,0 0 0,0 0 0,0 0 1,0 0-1,0 0 0,0 0 0,-1 0 1,1 0-1,0 0 0,0 0 0,0 0 1,0 0-1,0-1 0,0 1 0,-1 0 1,1 0-1,0 0 0,0 0 0,0 0 1,0 0-1,0 0 0,0 0 0,-1 0 1,1 1-1,0-1 0,0 0 0,0 0 1,0 0-1,0 0 0,0 0 0,-1 0 1,-10 11-10,-9 17 49,12-16 12,1 0 1,0 0-1,1 0 0,1 1 1,0 0-1,1 0 1,0 1-1,1-1 0,0 1 1,-1 25-1,4-37-39,1 0 0,-1 1-1,1-1 1,-1 0 0,1 0 0,0 0-1,0-1 1,-1 1 0,2 0 0,-1 0-1,0 0 1,0-1 0,0 1 0,1 0-1,-1-1 1,1 1 0,-1-1 0,1 0-1,0 0 1,-1 1 0,1-1 0,0 0-1,0 0 1,0-1 0,0 1 0,0 0-1,0-1 1,0 1 0,0-1 0,0 1-1,0-1 1,0 0 0,0 0 0,0 0-1,0 0 1,4-1 0,-1 1 1,0 0 1,0 0 0,0-1-1,-1 0 1,1 0-1,0 0 1,0 0-1,-1-1 1,1 0 0,-1 0-1,0 0 1,1 0-1,-1-1 1,0 0-1,5-4 1,15-34 83,-22 35 0,-12 28-38,9-20-52,0 0-1,0 0 1,0 0 0,0 1 0,0-1-1,0 0 1,1 0 0,-1 1-1,1-1 1,-1 1 0,1-1-1,0 0 1,0 1 0,0-1-1,1 1 1,-1-1 0,1 5-1,1-6 5,-1 0-1,0 0 1,1 0 0,-1 0-1,1 0 1,-1 0-1,1 0 1,-1 0 0,1-1-1,-1 1 1,1-1-1,0 1 1,-1-1 0,1 1-1,0-1 1,0 0-1,-1 0 1,1 0 0,0 0-1,0 0 1,-1 0-1,1-1 1,3 0 0,3 0 20,-1-1 1,1 0 0,-1-1-1,1 0 1,-1 0 0,0-1-1,0 1 1,0-2 0,11-9-1,-1 1 21,-1-1 0,21-24 0,-43 44-24,2 0 0,-1 0 0,1 1 0,0-1 0,0 1 0,0 0 0,1 0 0,0 0 0,1 0 0,0 1 0,0-1 0,0 1 0,0 8 0,2-15-40,1 0 0,-1 0 0,0 0 0,1 0 1,-1 0-1,1 0 0,-1 0 0,1 0 0,0 0 0,-1 0 0,1 0 0,0-1 0,0 1 0,-1 0 1,1 0-1,0-1 0,0 1 0,0-1 0,0 1 0,0 0 0,0-1 0,0 0 0,0 1 1,0-1-1,0 0 0,0 1 0,0-1 0,1 0 0,-1 0 0,2 0 0,42 2-2524,-36-2 1207,18-2-2703,5-6-1889</inkml:trace>
</inkml:ink>
</file>

<file path=ppt/ink/ink2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2.957"/>
    </inkml:context>
    <inkml:brush xml:id="br0">
      <inkml:brushProperty name="width" value="0.025" units="cm"/>
      <inkml:brushProperty name="height" value="0.025" units="cm"/>
    </inkml:brush>
  </inkml:definitions>
  <inkml:trace contextRef="#ctx0" brushRef="#br0">1 0 11115,'0'0'6309,"83"0"-5828,-39 2-321,6 4-128,-1-1-1794,4-1-6854</inkml:trace>
</inkml:ink>
</file>

<file path=ppt/ink/ink2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3.302"/>
    </inkml:context>
    <inkml:brush xml:id="br0">
      <inkml:brushProperty name="width" value="0.025" units="cm"/>
      <inkml:brushProperty name="height" value="0.025" units="cm"/>
    </inkml:brush>
  </inkml:definitions>
  <inkml:trace contextRef="#ctx0" brushRef="#br0">116 0 17969,'-8'3'2066,"-5"3"-844,1-1 0,-1 2 0,1-1 0,-19 16 0,29-21-1020,-1 1 0,1 0 0,0 1 1,0-1-1,0 0 0,0 1 0,0-1 1,1 1-1,-1-1 0,1 1 0,-1 0 1,1 0-1,-2 5 0,3-6-190,0 0 1,0 0-1,1 0 0,-1 0 0,0 0 1,1 0-1,-1 0 0,1 0 1,-1 0-1,1 0 0,0 0 0,0 0 1,0 0-1,0 0 0,0-1 0,0 1 1,1 0-1,-1-1 0,1 1 0,-1-1 1,1 1-1,-1-1 0,4 2 0,-1 0 4,1 1-1,-1-1 1,1-1-1,0 1 0,0 0 1,1-1-1,-1 0 1,0-1-1,1 1 1,-1-1-1,1 0 0,-1 0 1,1-1-1,0 1 1,-1-1-1,1 0 1,-1-1-1,1 0 0,0 0 1,-1 0-1,1 0 1,-1-1-1,8-3 1,-7 2-23,1 0 1,-1-1 0,0 0 0,0 0 0,0 0 0,-1-1 0,1 0 0,-1 0 0,0 0 0,-1-1 0,1 1 0,-1-1 0,0 0 0,-1-1 0,1 1 0,-1 0 0,4-14 0,-7 20-5,0 0 0,1 0 0,-1 0 0,0-1 0,0 1 0,0 0 0,1 0 0,-1 0 0,0-1 0,0 1 0,0 0 0,0 0 0,0 0 0,0-1 0,1 1 0,-1 0 0,0 0 0,0-1 0,0 1 0,0 0-1,0 0 1,0-1 0,0 1 0,0 0 0,0-1 0,0 1 0,0 0 0,0 0 0,0-1 0,0 1 0,0 0 0,0 0 0,-1-1 0,1 1 0,0 0 0,0 0 0,0-1 0,0 1 0,0 0 0,-1 0 0,1 0 0,0-1 0,0 1 0,0 0 0,-1 0 0,1 0 0,0 0 0,0 0 0,-1-1 0,1 1 0,0 0 0,0 0 0,-1 0 0,1 0 0,0 0 0,-17 13-189,-16 26 184,24-25 65,1 0 1,-12 30-1,18-40-31,0 1 0,0-1 0,1 1-1,0-1 1,0 1 0,0 0 0,1-1 0,0 1 0,0 0 0,0 0 0,0-1 0,1 1 0,-1 0 0,4 8 0,-2-11-38,0 1 1,0-1 0,0 0-1,0 1 1,1-1-1,-1 0 1,1 0 0,-1-1-1,1 1 1,0-1 0,0 1-1,-1-1 1,1 0 0,0 0-1,0 0 1,1 0 0,-1-1-1,0 1 1,0-1 0,0 1-1,0-1 1,4-1 0,3 2-886,0-1 0,1-1 1,-1 0-1,0 0 1,16-5-1,8-12-6344,2-7-7015</inkml:trace>
</inkml:ink>
</file>

<file path=ppt/ink/ink2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3.655"/>
    </inkml:context>
    <inkml:brush xml:id="br0">
      <inkml:brushProperty name="width" value="0.025" units="cm"/>
      <inkml:brushProperty name="height" value="0.025" units="cm"/>
    </inkml:brush>
  </inkml:definitions>
  <inkml:trace contextRef="#ctx0" brushRef="#br0">45 1 13933,'0'0'5862,"-8"62"-3236,2-27-704,-4 7 224,3 6-480,0 2-545,1-1-481,5 2-319,1-2-193,0-5-64,1-7-32,7-4-64,-1-8-545,-1-6-896,3-9-1602,-3-8-1986,5-2-2178</inkml:trace>
</inkml:ink>
</file>

<file path=ppt/ink/ink2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4.011"/>
    </inkml:context>
    <inkml:brush xml:id="br0">
      <inkml:brushProperty name="width" value="0.025" units="cm"/>
      <inkml:brushProperty name="height" value="0.025" units="cm"/>
    </inkml:brush>
  </inkml:definitions>
  <inkml:trace contextRef="#ctx0" brushRef="#br0">96 0 8136,'0'0'8664,"0"9"-5402,-2 24-1164,-1 0 0,-2-1 0,-1 1 0,-14 42 0,11-40-1495,5-19-334,0 0-1,1 0 1,1 0 0,0 0-1,2 28 1,0-44-269,0 1 0,0 0 0,0 0 0,0 0 1,0-1-1,1 1 0,-1 0 0,0 0 0,1-1 0,-1 1 0,0 0 0,1-1 1,-1 1-1,1 0 0,-1-1 0,1 1 0,-1-1 0,1 1 0,-1-1 0,1 1 0,0-1 1,-1 1-1,1-1 0,0 1 0,-1-1 0,1 0 0,0 0 0,1 1 0,26-3 4,-19 0-11,-1-1 0,0 0 1,0-1-1,12-6 0,13-16-454,-27 20 122,2 0 0,-1 0 0,0 0 0,1 1 0,0 0 0,1 1 0,-1 0 0,12-4 0,-19 10 282,0 1-1,-1-1 1,1 1 0,-1-1 0,0 1 0,0 0 0,1-1 0,-2 1 0,1-1 0,0 1 0,0 0 0,-2 2 0,-1 3 210,-1 0 1,0-1-1,0 1 1,-1-1-1,0 0 0,0 0 1,0-1-1,-1 0 1,0 0-1,-1 0 1,1 0-1,-1-1 1,-10 6-1,8-6 41,0 1 0,0-2 0,-1 1 0,0-1 0,0-1 0,0 0-1,0 0 1,-1-1 0,1 0 0,-15 1 0,23-3-289,1 0-1,-1 0 1,1 0 0,-1 0 0,1-1-1,-1 1 1,1 0 0,0-1-1,-1 1 1,1 0 0,-1-1 0,1 0-1,0 1 1,-1-1 0,1 0 0,0 0-1,0 0 1,-1 0 0,1 0-1,0 0 1,0 0 0,0 0 0,0 0-1,0 0 1,1 0 0,-1-1-1,0 1 1,1 0 0,-1-1 0,0 1-1,1-1 1,0 1 0,-1-1 0,1 1-1,0-1 1,0 1 0,-1-1-1,1 1 1,0-1 0,1 1 0,-1-1-1,0 1 1,0 0 0,1-1-1,0-1 1,0-2-408,0 1-1,0-1 0,1 1 1,0 0-1,-1 0 1,2 0-1,-1 0 0,0 0 1,1 0-1,-1 1 1,1-1-1,0 1 1,1 0-1,5-5 0,17-6-6585</inkml:trace>
</inkml:ink>
</file>

<file path=ppt/ink/ink2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4.352"/>
    </inkml:context>
    <inkml:brush xml:id="br0">
      <inkml:brushProperty name="width" value="0.025" units="cm"/>
      <inkml:brushProperty name="height" value="0.025" units="cm"/>
    </inkml:brush>
  </inkml:definitions>
  <inkml:trace contextRef="#ctx0" brushRef="#br0">117 10 10794,'0'0'8333,"-9"-1"-4179,6 0-3878,-9-2 772,0 1-1,0 1 1,-17-1-1,26 2-850,1 0 0,0 0 0,-1 1-1,1-1 1,0 1 0,-1-1 0,1 1-1,0 0 1,0 0 0,-1 0 0,-3 2 0,6-2-143,-1-1 1,0 1 0,0 0-1,1 0 1,-1 0 0,1 0 0,-1 0-1,1 0 1,-1 0 0,1 0-1,-1 0 1,1 0 0,0 0 0,0 0-1,-1 0 1,1 0 0,0 0-1,0 0 1,0 0 0,0 0 0,0 1-1,0-1 1,1 0 0,-1 0-1,0 0 1,1 0 0,0 1 0,-1-1-34,1 1 1,0-1 0,0 0 0,0 0 0,0 0 0,0 1 0,0-1 0,0 0-1,0-1 1,1 1 0,-1 0 0,0 0 0,0 0 0,1-1 0,-1 1-1,1-1 1,-1 1 0,0-1 0,1 1 0,-1-1 0,1 0 0,-1 0 0,3 0-1,41 1 536,-35-1-528,161-14-1177,-170 14 1086,0 0-1,0 1 1,-1-1-1,1 0 0,0 0 1,0 1-1,0-1 1,-1 0-1,1 1 0,0-1 1,-1 1-1,1-1 1,0 1-1,-1 0 1,1-1-1,0 1 0,-1-1 1,1 1-1,-1 0 1,1 0-1,-1-1 1,0 1-1,1 1 0,0-1-213,-1-1-1,0 1 1,1 0-1,0 0 0,-1 0 1,1 0-1,0 0 1,-1-1-1,1 1 0,0 0 1,0-1-1,-1 1 1,1 0-1,0-1 1,0 1-1,0-1 0,0 0 1,0 1-1,0-1 1,0 0-1,0 1 0,1-1 1,23-1-6595,-10-4 1853</inkml:trace>
</inkml:ink>
</file>

<file path=ppt/ink/ink2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4.724"/>
    </inkml:context>
    <inkml:brush xml:id="br0">
      <inkml:brushProperty name="width" value="0.025" units="cm"/>
      <inkml:brushProperty name="height" value="0.025" units="cm"/>
    </inkml:brush>
  </inkml:definitions>
  <inkml:trace contextRef="#ctx0" brushRef="#br0">30 1 14382,'0'0'6726,"-2"11"-5231,-11 84 1991,0 104 0,12-198-3451,1 0 1,0 0 0,0 1 0,0-1-1,0 0 1,0 1 0,0-1 0,0 0-1,1 0 1,-1 1 0,0-1 0,1 0-1,-1 0 1,1 0 0,-1 1 0,1-1 0,-1 0-1,1 0 1,0 0 0,0 0 0,0 0-1,-1 0 1,1 0 0,0-1 0,0 1-1,0 0 1,0 0 0,0-1 0,1 1-1,-1 0 1,0-1 0,0 1 0,0-1-1,0 0 1,1 1 0,-1-1 0,0 0-1,1 0 1,-1 0 0,0 0 0,0 0-1,1 0 1,-1 0 0,0 0 0,0 0-1,1-1 1,0 0 0,5 0 128,-1-1 0,0 0 0,-1-1 0,1 0 0,0 0 0,-1 0 0,0 0 0,8-7 0,8-10-164,-1-2 0,-1 0 0,-1-2 0,-1 0 0,-1 0 0,-1-2 0,-2 0 0,18-45 0,-28 57-4815,-13 22-4741,-1 3-2146</inkml:trace>
  <inkml:trace contextRef="#ctx0" brushRef="#br0" timeOffset="1">150 259 11211,'0'0'11434,"15"51"-7974,5-37-706,7-2-960,0-1-865,3 0-513,-2 0-352,-3 2-160,-7-3-1697,-5-1-2916,-4-4-4804</inkml:trace>
</inkml:ink>
</file>

<file path=ppt/ink/ink2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5.205"/>
    </inkml:context>
    <inkml:brush xml:id="br0">
      <inkml:brushProperty name="width" value="0.025" units="cm"/>
      <inkml:brushProperty name="height" value="0.025" units="cm"/>
    </inkml:brush>
  </inkml:definitions>
  <inkml:trace contextRef="#ctx0" brushRef="#br0">1 68 7559,'0'0'22998,"65"-5"-22229,-17-5-545,8-1-224,3 2 0,-6 3-1249,-10-2-1890,-13-1-1986,-15 0-4100</inkml:trace>
</inkml:ink>
</file>

<file path=ppt/ink/ink2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5.859"/>
    </inkml:context>
    <inkml:brush xml:id="br0">
      <inkml:brushProperty name="width" value="0.025" units="cm"/>
      <inkml:brushProperty name="height" value="0.025" units="cm"/>
    </inkml:brush>
  </inkml:definitions>
  <inkml:trace contextRef="#ctx0" brushRef="#br0">106 56 8936,'0'0'3214,"-1"-10"224,-1-4-3749,-3-18 7890,5 32-7491,0 0-1,0 0 1,0 0-1,0 0 1,0 0-1,0 1 1,0-1-1,0 0 1,0 0-1,0 0 176,0 0-176,0 0 1,0 0-1,0 0 1,0 0-1,0 0 1,0 0-1,0 0 1,-1 0-1,1 0 1,0 0-1,0 0 1,0 0-1,0 0 1,0 0-1,0 0 1,0 0-1,0 0 1,0 0-1,0 0 1,0 0-1,0 0 1,0 0-1,-1 0 1,1 0 0,0 0-1,0 0 1,0 0-1,0 0 1,0 0-1,0 0 1,-2 25 1157,-4 46-29,2-29-17,1 1 1,4 48 0,0-90-1200,-1 1 0,1 0 0,0-1 0,-1 1 0,1-1 0,0 1 0,0-1 0,0 1 0,0-1 0,0 0 0,0 0 0,1 1 0,-1-1 0,0 0 0,1 0 0,-1 0 0,0 0 0,1 0 0,-1-1 0,1 1 0,0 0 0,-1-1 0,1 1 0,0-1 0,-1 1 0,1-1 0,0 0 0,-1 0 0,1 0 0,0 0 0,0 0 0,2-1 0,60-6 0,-19-5 0,-33 8 0,1 1 0,-1 0 0,1 0 0,21 0 0,-33 3 0,-1 0 0,1 1 0,0-1 0,0 0 0,-1 1 0,1-1 0,0 0 0,-1 1 0,1-1 0,0 1 0,-1-1 0,1 1 0,-1 0 0,1-1 0,-1 1 0,1 0 0,-1-1 0,1 1 0,-1 0 0,0-1 0,1 1 0,-1 0 0,0 0 0,1 0 0,-1-1 0,0 1 0,0 0 0,0 0 0,0 0 0,0-1 0,0 1 0,0 0 0,0 0 0,0 0 0,-1-1 0,1 1 0,0 0 0,0 0 0,-1 0 0,1-1 0,-1 2 0,-14 35 0,7-28 0,0-1 0,0-1 0,-1 1 0,0-2 0,-1 1 0,0-1 0,0 0 0,0-1 0,0-1 0,-1 1 0,0-1 0,0-1 0,0 0 0,0-1 0,-1 0 0,1-1 0,-1 0 0,1-1 0,0 0 0,-1 0 0,1-2 0,-20-3 0,26 3 4,1-1-1,-1 1 1,1-1 0,0 0 0,0 0-1,0 0 1,0-1 0,-4-4-1,6 6-9,1 1 0,-1 0 0,1 0 0,0-1-1,0 1 1,0-1 0,0 1 0,0-1 0,0 0 0,0 1-1,1-1 1,-1 0 0,1 1 0,-1-1 0,1 0-1,-1 0 1,1 0 0,0 1 0,0-1 0,0 0 0,0 0-1,0 0 1,0 1 0,1-1 0,-1 0 0,1-2 0,2 3-545,0 0 0,0 0 1,1 0-1,-1 1 1,0 0-1,0-1 0,0 1 1,0 1-1,0-1 1,5 1-1,1-1-1293,22 0-3217,4 0-1543</inkml:trace>
</inkml:ink>
</file>

<file path=ppt/ink/ink2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6.201"/>
    </inkml:context>
    <inkml:brush xml:id="br0">
      <inkml:brushProperty name="width" value="0.025" units="cm"/>
      <inkml:brushProperty name="height" value="0.025" units="cm"/>
    </inkml:brush>
  </inkml:definitions>
  <inkml:trace contextRef="#ctx0" brushRef="#br0">1 1 20756,'0'0'11787,"5"62"-11691,-6-46-64,1-3 64,0 0-897,0-3-800,0-5-1474</inkml:trace>
</inkml:ink>
</file>

<file path=ppt/ink/ink2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6.542"/>
    </inkml:context>
    <inkml:brush xml:id="br0">
      <inkml:brushProperty name="width" value="0.025" units="cm"/>
      <inkml:brushProperty name="height" value="0.025" units="cm"/>
    </inkml:brush>
  </inkml:definitions>
  <inkml:trace contextRef="#ctx0" brushRef="#br0">3 68 11819,'0'0'5029,"-2"-49"-4837,2 39-192,0 4-608,0 4-2435</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0.844"/>
    </inkml:context>
    <inkml:brush xml:id="br0">
      <inkml:brushProperty name="width" value="0.025" units="cm"/>
      <inkml:brushProperty name="height" value="0.025" units="cm"/>
    </inkml:brush>
  </inkml:definitions>
  <inkml:trace contextRef="#ctx0" brushRef="#br0">0 34 13677,'0'0'10730,"11"-5"-9550,3 0-814,1-1 1,-1 2-1,1 0 0,0 1 1,0 1-1,1 0 0,21 0 1,-36 2-362,0 0 0,0 0 1,0 0-1,0 0 0,0 0 0,0 0 1,0 0-1,0 1 0,0-1 1,0 0-1,0 1 0,0-1 1,0 1-1,0-1 0,0 1 1,-1-1-1,1 1 0,0-1 0,0 1 1,0 0-1,-1-1 0,1 1 1,0 0-1,-1 0 0,1 0 1,-1 0-1,1-1 0,-1 1 0,1 0 1,-1 1-1,0 1 13,1-1-1,-1 0 0,-1 1 1,1-1-1,0 1 1,0-1-1,-1 0 0,0 1 1,1-1-1,-1 0 1,0 0-1,-1 3 1,-4 6 89,0-1 1,0 0 0,-16 17 0,-3-3 89,19-20-75,1 1-1,-1 0 0,1 0 1,0 1-1,0-1 0,0 1 1,1 0-1,0 0 0,0 1 1,-4 9-1,8-15-100,0-1-1,0 1 1,1-1 0,-1 1-1,0 0 1,1-1 0,-1 1-1,0-1 1,1 1 0,-1-1-1,0 1 1,1-1 0,-1 1-1,1-1 1,-1 1 0,1-1-1,-1 0 1,1 1 0,-1-1-1,1 0 1,-1 1 0,1-1-1,0 0 1,-1 0 0,1 0-1,0 1 1,-1-1 0,1 0-1,-1 0 1,1 0 0,0 0-1,-1 0 1,1 0 0,0 0-1,0-1 1,33 2 475,-26-2-412,81-3-126,-81 3-800,0-1 1,1 1-1,-1-2 1,14-5-1,-22 8 551,1 0-1,-1-1 1,0 1 0,1 0-1,-1-1 1,0 1-1,1-1 1,-1 1-1,0-1 1,0 1-1,1-1 1,-1 1-1,0-1 1,0 1-1,0-1 1,0 1-1,0-1 1,0 1-1,0-1 1,0 1-1,0-1 1,0 1 0,0-1-1,0 1 1,0-1-1,0 1 1,0-1-1,0 1 1,-1-1-1,1 1 1,0-1-1,0 1 1,-1 0-1,1-1 1,0 1-1,-1-1 1,1 1-1,0 0 1,-1-1-1,1 1 1,0 0-1,-1-1 1,1 1 0,-1 0-1,1-1 1,-1 1-1,1 0 1,-1 0-1,0-1 1,-13-8-10263</inkml:trace>
</inkml:ink>
</file>

<file path=ppt/ink/ink2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6.917"/>
    </inkml:context>
    <inkml:brush xml:id="br0">
      <inkml:brushProperty name="width" value="0.025" units="cm"/>
      <inkml:brushProperty name="height" value="0.025" units="cm"/>
    </inkml:brush>
  </inkml:definitions>
  <inkml:trace contextRef="#ctx0" brushRef="#br0">0 0 16303,'0'0'11569,"2"10"-10688,3 61 471,-4 100 1,0 11-444,-1-179-1057,0 0 1,0 0 0,1 0 0,-1 0 0,1 0 0,-1 0 0,1 0 0,0-1-1,0 1 1,1 0 0,-1 0 0,0-1 0,1 1 0,0-1 0,-1 1-1,1-1 1,0 0 0,0 0 0,4 4 0,-3-5-761,0 1-1,0-1 1,0 1 0,0-1-1,0 0 1,0 0 0,0-1-1,1 1 1,-1-1 0,0 1 0,6-1-1,5 0-6949</inkml:trace>
</inkml:ink>
</file>

<file path=ppt/ink/ink2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7.256"/>
    </inkml:context>
    <inkml:brush xml:id="br0">
      <inkml:brushProperty name="width" value="0.025" units="cm"/>
      <inkml:brushProperty name="height" value="0.025" units="cm"/>
    </inkml:brush>
  </inkml:definitions>
  <inkml:trace contextRef="#ctx0" brushRef="#br0">190 16 18289,'0'0'9321,"-10"-4"-8205,8 4-1089,-1-2-1,-1 0 0,0 1 1,1-1-1,-1 1 0,0 0 1,1 0-1,-1 1 0,0-1 0,0 1 1,0 0-1,0 0 0,0 0 0,0 0 1,0 1-1,1 0 0,-1-1 0,0 1 1,0 1-1,1-1 0,-1 0 1,1 1-1,-1 0 0,1 0 0,-1 0 1,-3 4-1,-3 2 72,2 1 0,-1 0 0,1 1 1,1 0-1,-8 11 0,12-16-24,0 1 0,1-1-1,-1 1 1,1-1 0,0 1 0,1-1-1,-1 1 1,1 0 0,0 0 0,1 0-1,-1 0 1,2 10 0,-1-15-59,0 0 1,1 1-1,-1-1 1,1 0-1,-1 0 1,1 0-1,0 0 1,-1 0-1,1 0 1,0 0-1,0 0 1,0 0-1,0 0 1,0 0-1,0 0 1,0-1-1,0 1 1,0 0-1,0-1 1,0 1-1,0-1 1,1 1-1,-1-1 1,0 1-1,0-1 1,0 0-1,1 0 1,2 1-1,43-1 292,-36 0-225,4-2-55,-1-1 0,1 0-1,-1-1 1,0 0 0,-1-1-1,1-1 1,-1 0 0,0-1-1,0 0 1,-1-1 0,0 0-1,0-1 1,-1 0 0,0-1-1,12-15 1,-22 24-11,-11 40 70,8-36-64,1 1 0,-1 0 0,1 0 0,0 0 0,0 0 0,1 0 0,-1 0 0,1 0 0,0 0 0,0 0 0,1 7 0,-1-10-17,1 1 0,0-1 1,0 0-1,0 1 0,1-1 0,-1 0 1,0 1-1,0-1 0,1 0 0,-1 0 1,1 0-1,-1 0 0,1-1 0,-1 1 1,1 0-1,0-1 0,-1 1 0,1-1 1,0 1-1,-1-1 0,1 0 0,0 0 1,0 1-1,-1-1 0,1-1 0,0 1 0,0 0 1,1-1-1,57 7-5186,-45-4 2242,0-1-1,0 0 1,30-2-1,-31-3-2217,4-5-2055</inkml:trace>
</inkml:ink>
</file>

<file path=ppt/ink/ink2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7.614"/>
    </inkml:context>
    <inkml:brush xml:id="br0">
      <inkml:brushProperty name="width" value="0.025" units="cm"/>
      <inkml:brushProperty name="height" value="0.025" units="cm"/>
    </inkml:brush>
  </inkml:definitions>
  <inkml:trace contextRef="#ctx0" brushRef="#br0">1 50 12940,'0'0'4399,"8"-6"-876,-1 1-2900,0 0-1,1 0 0,0 1 0,0 0 0,0 0 0,0 1 0,0 0 0,1 0 1,-1 1-1,1 0 0,0 1 0,11-1 0,-19 2-569,0 0 0,1 0 1,-1 0-1,0 0 0,1 0 0,-1 0 0,0 0 0,0 0 0,1 1 1,-1-1-1,0 1 0,0-1 0,1 1 0,-1-1 0,0 1 1,0-1-1,0 1 0,0 0 0,0 0 0,0 0 0,0-1 0,0 1 1,0 0-1,1 3 0,-1-1 89,0 0 0,0 0 0,0 1 0,-1-1 0,0 0 0,0 1 0,0-1 0,0 0 0,0 4 0,-2 4-66,0 0-1,-1 0 0,0-1 1,-1 1-1,0-1 0,0 0 0,-1 0 1,0-1-1,-10 14 0,9-15-46,0 1 0,0 0-1,1 0 1,1 1-1,0 0 1,0 0 0,1 0-1,0 0 1,0 0-1,-1 21 1,4-29-29,0-1 0,0 0 0,0 1 0,0-1 0,1 0 0,-1 0 0,0 1 0,1-1 0,-1 0 0,1 0 0,0 0 0,-1 1 0,1-1 0,0 0 0,-1 0 0,1 0 0,0 0 0,0 0 0,0 0 0,0 0 0,0-1 0,0 1 0,0 0 0,0-1 0,3 2 0,0 0 0,0-1 0,0 0 0,0 0 0,1 0 0,-1 0 0,0-1 0,1 0 0,4 0 0,2 0 0,0-1 0,0 0 0,0-1 0,0-1 0,17-5 0,0-6-2316,-26 13 1900,0 0 0,0-1 0,-1 1 0,1 0 0,0 0 0,-1-1 0,1 1 1,-1-1-1,0 0 0,1 1 0,-1-1 0,0 0 0,0 0 0,0 0 0,0 0 0,0 0 1,0 0-1,-1 0 0,1-3 0,0-8-7784</inkml:trace>
</inkml:ink>
</file>

<file path=ppt/ink/ink2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7.955"/>
    </inkml:context>
    <inkml:brush xml:id="br0">
      <inkml:brushProperty name="width" value="0.025" units="cm"/>
      <inkml:brushProperty name="height" value="0.025" units="cm"/>
    </inkml:brush>
  </inkml:definitions>
  <inkml:trace contextRef="#ctx0" brushRef="#br0">73 41 11979,'0'0'4741,"-55"-15"-1154,40 8-768,12 2-961,3 4 640,15 0-896,13-1-802,7 1-223,9 1-161,2 0-128,3 0-159,-1 0-97,1 0-353,0 0-2113,-6-1-3652,-1-7-3363</inkml:trace>
</inkml:ink>
</file>

<file path=ppt/ink/ink2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40.317"/>
    </inkml:context>
    <inkml:brush xml:id="br0">
      <inkml:brushProperty name="width" value="0.025" units="cm"/>
      <inkml:brushProperty name="height" value="0.025" units="cm"/>
    </inkml:brush>
  </inkml:definitions>
  <inkml:trace contextRef="#ctx0" brushRef="#br0">699 70 4901,'0'0'261,"-8"-3"1805,-9-2-1136,0 1 1,1 1-1,-1 0 0,0 1 0,-1 1 0,1 0 1,-30 4-1,45-1-911,1 0 0,-1 1-1,1-1 1,0 1 0,0-1 0,0 1 0,0-1 0,0 1 0,1-1 0,-1 1-1,1 0 1,-1-1 0,1 1 0,0 0 0,1 4 0,-2 1-1,-36 298 40,-19 246 92,54-250-102,2-300-49,0 1-1,1 0 0,-1 0 0,0-1 0,1 1 1,0-1-1,-1 1 0,1 0 0,0-1 0,0 1 0,0-1 1,1 1-1,-1-1 0,1 0 0,-1 0 0,1 0 0,0 0 1,0 0-1,0 0 0,0 0 0,0 0 0,0-1 1,0 1-1,0-1 0,6 3 0,-4-3-1,0 0 1,1 0-1,-1 0 0,1-1 1,0 0-1,-1 0 0,1 0 0,-1 0 1,1-1-1,-1 0 0,1 1 1,-1-2-1,0 1 0,1 0 0,4-4 1,176-93 268,-136 68-241,1 2 0,93-36 0,-79 45 81,2 3 0,0 2 0,127-9-1,210 17 399,-261 7-593,-70-1 204,0 3-1,0 3 0,-1 4 0,99 25 1,-37 3-28,2-6 0,224 24 0,56-31-75,172 15 8,1733 87-20,-1235-55 38,-984-60 3,1-4-1,1-4 1,-1-5 0,0-4 0,201-37 0,538-192 354,-820 228-264,-16 5-120,0-1 0,1 1 0,-2-1 0,1 1-1,0-2 1,0 1 0,0 0 0,-1-1 0,0 0 0,1 0-1,-1 0 1,0 0 0,0-1 0,-1 0 0,1 0-1,2-4 1,55-74 140,79-80-1,-109 131-149,0 2 1,2 1-1,1 2 1,1 1-1,52-27 1,-57 36-39,172-83-167,-168 85 179,0 1 0,2 2-1,71-14 1,-68 22 99,-1 1-1,68 7 1,-4-1 186,-100-4-245,-1 0 0,0 0 0,1 0 0,-1-1 0,0 1 0,1 0 0,-1-1 0,0 1 1,0-1-1,0 1 0,1-1 0,-1 1 0,0-1 0,0 0 0,0 0 0,0 0 0,0 0 0,0 0 1,0 0-1,0 0 0,-1 0 0,2-2 0,0 0 80,0-1-1,-1 0 1,1 0-1,-1 1 1,0-1 0,0 0-1,0-7 1,0-1 112,-1 0 0,0 1 1,-1-1-1,-3-19 0,0 16-139,-1 1 0,-1-1 0,0 1 0,-1 1 0,0-1 0,-1 1 0,-1 0 0,0 1 0,-14-15 0,1 4 28,0 1-1,-2 0 1,-39-26 0,31 28-72,0 3 1,-1 0 0,-1 2 0,0 1-1,-1 2 1,-1 2 0,1 1 0,-69-8-1,-22 6-4,-156 7 0,174 5 1,-804 62-11,358-12 49,-119 0-58,-503 26-61,-1762 105-260,1260-108 293,945-101 75,704 25-50,-80-7-26,-129 7 0,225 4-287,-1-1 0,1 2 0,0 0 1,-1 0-1,-18 9 0,-29 16-4576,17-4-2935</inkml:trace>
</inkml:ink>
</file>

<file path=ppt/ink/ink2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9:42.280"/>
    </inkml:context>
    <inkml:brush xml:id="br0">
      <inkml:brushProperty name="width" value="0.025" units="cm"/>
      <inkml:brushProperty name="height" value="0.025" units="cm"/>
    </inkml:brush>
  </inkml:definitions>
  <inkml:trace contextRef="#ctx0" brushRef="#br0">1 490 7239,'0'0'4036,"8"0"-3663,13-1-360,-1-2-1,1 0 0,-1-1 0,0-2 0,0 0 1,37-17-1,-6 5 30,128-42 172,3 8 0,1 8-1,302-32 1,722 2 2411,-965 63-2571,876-3 209,-549 14 446,-121-15 170,31 0-290,226 45-306,485-3 32,-623-70 320,-196 11-432,-201 15-102,103-4-1003,-257 20-1799,-13-6-2413</inkml:trace>
</inkml:ink>
</file>

<file path=ppt/ink/ink2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9:50.051"/>
    </inkml:context>
    <inkml:brush xml:id="br0">
      <inkml:brushProperty name="width" value="0.025" units="cm"/>
      <inkml:brushProperty name="height" value="0.025" units="cm"/>
    </inkml:brush>
  </inkml:definitions>
  <inkml:trace contextRef="#ctx0" brushRef="#br0">1 26 7399,'0'0'7351,"12"-4"-6529,30-4-147,0 2 1,0 1-1,68 2 0,953 57 568,-280-6-548,1237-39 481,-1842-11-1209,1269 0 641,-688-39 668,-736 40-1141,-17 1-91,1 0-1,0-1 1,-1 1 0,1-1 0,0 0-1,-1-1 1,1 0 0,10-4-1,-16 1 268,-10 2-256,-15 2-484,23 2 338,-63 4-5392,33-1-635</inkml:trace>
</inkml:ink>
</file>

<file path=ppt/ink/ink2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9:57.081"/>
    </inkml:context>
    <inkml:brush xml:id="br0">
      <inkml:brushProperty name="width" value="0.025" units="cm"/>
      <inkml:brushProperty name="height" value="0.025" units="cm"/>
    </inkml:brush>
  </inkml:definitions>
  <inkml:trace contextRef="#ctx0" brushRef="#br0">1 69 7976,'0'0'4062,"10"-8"-3293,0 0-481,0 1 0,1 1 1,0 0-1,0 1 0,0 0 0,1 0 1,0 1-1,0 1 0,0 0 1,24-3-1,64 4 574,1 3-1,127 19 1,-48-2-661,157 20 241,-33-2 296,-85-15-544,400 18-25,1254-36 926,-1344-24-1050,-109 1 32,415 11 115,-178 5-362,-644 4-487,-1 0 0,1-1 1,-1 0-1,1-1 1,-1-1-1,16-4 0,4-13-6138</inkml:trace>
</inkml:ink>
</file>

<file path=ppt/ink/ink2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9:58.185"/>
    </inkml:context>
    <inkml:brush xml:id="br0">
      <inkml:brushProperty name="width" value="0.025" units="cm"/>
      <inkml:brushProperty name="height" value="0.025" units="cm"/>
    </inkml:brush>
  </inkml:definitions>
  <inkml:trace contextRef="#ctx0" brushRef="#br0">1 21 13036,'0'0'7004,"1"13"-6582,6 55 367,-5-32-683,1 1 0,2-1 0,2 0 0,15 48 0,-22-82-85,1 0 1,0 0 0,0 0 0,0 0 0,0 0-1,0 0 1,0 0 0,1 0 0,-1 0-1,1-1 1,-1 1 0,1 0 0,0-1 0,-1 0-1,1 1 1,0-1 0,0 0 0,0 0-1,0 0 1,0 0 0,0 0 0,0-1 0,0 1-1,3 0 1,-1-1 85,0 0 0,0-1-1,0 1 1,0-1 0,0 0 0,0 0 0,-1 0-1,1-1 1,0 1 0,-1-1 0,1 0-1,4-3 1,8-7 354,0-1 1,-2 0-1,1 0 0,14-20 0,-3 2 413,39-63 0,-55 77-418,0-1 0,-2 0 0,0 0 0,-1-1 0,8-33 1,-26 96 403,4-24-1081,2 0 0,0 0 0,1 1 1,1-1-1,0 35 0,3-55 113,0 1 0,0 0 0,0 0 0,0-1 1,0 1-1,1 0 0,-1 0 0,0-1 0,0 1 0,1 0 0,-1 0 0,0-1 0,1 1 0,-1-1 1,0 1-1,1 0 0,-1-1 0,1 1 0,-1-1 0,1 1 0,0-1 0,-1 1 0,1-1 1,-1 1-1,1-1 0,0 0 0,-1 1 0,1-1 0,0 0 0,1 1 0,25-6-3228,-20 2 1995,0-1 1,0 0 0,-1 0-1,1 0 1,8-9 0,11-16-6641</inkml:trace>
</inkml:ink>
</file>

<file path=ppt/ink/ink2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9:58.789"/>
    </inkml:context>
    <inkml:brush xml:id="br0">
      <inkml:brushProperty name="width" value="0.025" units="cm"/>
      <inkml:brushProperty name="height" value="0.025" units="cm"/>
    </inkml:brush>
  </inkml:definitions>
  <inkml:trace contextRef="#ctx0" brushRef="#br0">153 308 6534,'0'0'12092,"-8"8"-10192,-49 41 2056,58-47-3943,-1-1 0,1 0-1,0 0 1,-1 1 0,1-1 0,0 0 0,0 0 0,0 0 0,0 0 0,0 0 0,0 0-1,0 0 1,0 0 0,0 0 0,0-1 0,1 1 0,-1 0 0,0-1 0,0 1-1,3 0 1,14 12-70,-13-6 64,0 1 0,0 1 0,0-1 0,-1 1 0,-1 0 0,1 0 0,-2 0 0,1 0 0,-1 0 0,0 1 0,0 10 0,0 15 46,-3 56 0,1-84-50,-2 8 254,0-1 0,-1 1 0,0-1 1,-1 0-1,-1 0 0,0-1 0,-1 1 0,0-1 1,-1 0-1,0 0 0,-2-1 0,1 0 1,-1-1-1,-1 0 0,-21 20 0,29-30-177,0 1-1,0-1 0,0 0 1,0 1-1,0-1 0,0 0 1,0 0-1,-1 0 0,1-1 1,0 1-1,-1 0 0,1-1 1,0 0-1,-4 1 0,5-1-51,0-1 0,0 1 0,0-1 0,0 1 0,1 0 0,-1-1 0,0 1 0,0-1 0,0 0 0,0 1 0,0-1 0,1 0 0,-1 0 0,0 1 0,1-1 0,-1 0 0,1 0 0,-1 0 0,1 0 0,-1 0 0,1 0 0,-1 0 0,1 0 0,0 0 0,-1 0 0,1 0 0,0 0 0,0 0 0,0 0 0,0 0 0,0 0 0,0-1 0,0-7-16,0 0 0,1 1 0,0-1 0,0 1 0,1 0-1,0-1 1,1 1 0,-1 0 0,2 0 0,-1 0 0,1 1-1,0-1 1,1 1 0,-1 0 0,7-7 0,11-11 0,1 1 1,44-35-1,0 0 28,-20 11-86,-2-2 0,49-71-1,-72 89 23,-1-1 0,-2-2 0,-1 0 0,-2-1 0,15-48 0,-29 79 26,0-1 0,0 1 0,0-1 0,-1 0 0,0 0 0,0 0 0,0 0 1,-1 0-1,1 0 0,-1 0 0,-1 0 0,0-7 0,0 13-3,1-1 0,-1 1-1,0-1 1,1 1 0,-1 0-1,1-1 1,-1 1 0,0 0-1,1-1 1,-1 1 0,0 0 0,1 0-1,-1 0 1,0-1 0,1 1-1,-1 0 1,0 0 0,0 0-1,1 0 1,-1 0 0,0 0 0,0 1-1,1-1 1,-1 0 0,0 0-1,1 0 1,-1 1 0,0-1-1,1 0 1,-1 1 0,0-1 0,1 0-1,-1 1 1,1-1 0,-1 1-1,1-1 1,-1 1 0,1-1-1,-1 1 1,1 0 0,0-1 0,-1 2-1,-23 23-113,6 1 141,2 0 0,0 1 0,2 1 0,1 0 0,2 1 0,0 1-1,2-1 1,1 1 0,2 1 0,1-1 0,1 1 0,0 37 0,4-65-115,0-1 0,0 0 0,1 0 0,-1 0 0,1 1 0,-1-1 0,1 0 0,0 0 0,0 0 0,-1 0 1,2 0-1,-1 0 0,0-1 0,0 1 0,0 0 0,1 0 0,-1-1 0,1 1 0,0-1 0,-1 1 0,4 1 0,-1-1-331,0 0 0,0-1-1,0 1 1,0-1-1,1 0 1,-1 0-1,0 0 1,1-1 0,-1 1-1,6-1 1,5-1-1212,-1 0 0,0-1 0,0-1 0,-1 0 0,27-10 0,-11 1-5057</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9.032"/>
    </inkml:context>
    <inkml:brush xml:id="br0">
      <inkml:brushProperty name="width" value="0.025" units="cm"/>
      <inkml:brushProperty name="height" value="0.025" units="cm"/>
    </inkml:brush>
  </inkml:definitions>
  <inkml:trace contextRef="#ctx0" brushRef="#br0">0 54 15983,'0'0'11339,"71"-50"-11147,-35 48-192,1 0-2306,-2 2-4068,6 0-7848</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1.173"/>
    </inkml:context>
    <inkml:brush xml:id="br0">
      <inkml:brushProperty name="width" value="0.025" units="cm"/>
      <inkml:brushProperty name="height" value="0.025" units="cm"/>
    </inkml:brush>
  </inkml:definitions>
  <inkml:trace contextRef="#ctx0" brushRef="#br0">0 1 13869,'0'0'10378,"64"10"-10250,-39-9-96,-1 2-1890,-2-3-1409,-4 0-1409,-1-1-4645</inkml:trace>
</inkml:ink>
</file>

<file path=ppt/ink/ink2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9:59.134"/>
    </inkml:context>
    <inkml:brush xml:id="br0">
      <inkml:brushProperty name="width" value="0.025" units="cm"/>
      <inkml:brushProperty name="height" value="0.025" units="cm"/>
    </inkml:brush>
  </inkml:definitions>
  <inkml:trace contextRef="#ctx0" brushRef="#br0">24 1 5029,'0'0'17680,"-21"55"-14893,18-46-705,3-4-1025,0-3-1025,16-2-128,5-7-641,3-11-2754,3-10-3492</inkml:trace>
</inkml:ink>
</file>

<file path=ppt/ink/ink2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9:59.488"/>
    </inkml:context>
    <inkml:brush xml:id="br0">
      <inkml:brushProperty name="width" value="0.025" units="cm"/>
      <inkml:brushProperty name="height" value="0.025" units="cm"/>
    </inkml:brush>
  </inkml:definitions>
  <inkml:trace contextRef="#ctx0" brushRef="#br0">0 0 1858</inkml:trace>
</inkml:ink>
</file>

<file path=ppt/ink/ink2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0:00.099"/>
    </inkml:context>
    <inkml:brush xml:id="br0">
      <inkml:brushProperty name="width" value="0.025" units="cm"/>
      <inkml:brushProperty name="height" value="0.025" units="cm"/>
    </inkml:brush>
  </inkml:definitions>
  <inkml:trace contextRef="#ctx0" brushRef="#br0">129 54 9577,'0'0'14061,"-4"2"-13537,1 0-485,0 0 0,0 0 0,0 0 0,1 1 0,-1-1 0,1 1 0,-1 0 1,1-1-1,0 1 0,0 0 0,0 1 0,1-1 0,-1 0 0,1 0 0,-1 1 1,0 3-1,-20 72 456,15-50-294,-5 14 67,0-5 69,2 0 1,2 1-1,1 0 0,-1 40 0,8-79-332,0 0 1,0 1 0,0-1 0,0 0 0,0 0-1,-1 1 1,1-1 0,0 0 0,0 0-1,0 1 1,0-1 0,0 0 0,0 1 0,0-1-1,0 0 1,0 0 0,0 1 0,0-1-1,1 0 1,-1 0 0,0 1 0,0-1 0,0 0-1,0 1 1,0-1 0,0 0 0,1 0-1,-1 0 1,0 1 0,0-1 0,0 0 0,1 0-1,-1 0 1,0 1 0,0-1 0,0 0-1,1 0 1,-1 0 0,0 0 0,0 0 0,1 0-1,-1 0 1,0 1 0,0-1 0,1 0-1,-1 0 1,0 0 0,1 0 0,-1 0 0,0 0-1,0 0 1,1 0 0,-1 0 0,0-1-1,1 1 1,-1 0 0,0 0 0,0 0 0,1 0-1,-1 0 1,0 0 0,0 0 0,0-1-1,1 1 1,-1 0 0,0 0 0,0 0 0,1-1-1,14-15 355,9-21-113,-3 0 0,-1-2 1,-1 0-1,-2-1 0,-2-1 1,-2 0-1,-2-1 0,7-49 1,-13 50-210,-6 38-188,-3 23-26,-1 3 174,2 0 0,-1 35 0,4-57-2,0 0-1,0 0 1,0 1-1,0-1 1,0 0-1,0 0 1,1 0 0,-1 0-1,0 0 1,1 0-1,-1 0 1,1 0-1,-1 0 1,1-1-1,0 1 1,-1 0-1,1 0 1,0 0-1,-1 0 1,1-1 0,0 1-1,0 0 1,0-1-1,0 1 1,0-1-1,0 1 1,-1-1-1,1 1 1,0-1-1,0 0 1,1 1-1,-1-1 1,0 0 0,0 0-1,0 0 1,0 0-1,0 0 1,0 0-1,0 0 1,0 0-1,0 0 1,0-1-1,0 1 1,0 0-1,0-1 1,0 1 0,0 0-1,1-2 1,5 0 20,-1 0 0,0 0 0,0-1 0,0 0-1,-1 0 1,11-8 0,-5 0 24,0-1-1,-1 0 0,-1 0 0,1-1 1,13-28-1,8-9 19,-33 75-352,-29 117 206,21-111 115,2 1 0,1 0 1,2 1-1,1 0 0,1 59 0,3-91-26,0 0 0,0 0 0,0 0 0,0 0 0,0 0 0,0 0 1,1 1-1,-1-1 0,0 0 0,0 0 0,1 0 0,-1 0 0,1 0 0,-1 0 0,1-1 0,0 1 0,-1 0 0,1 0 0,0 0 0,-1 0 0,1-1 0,0 1 0,0 0 0,0-1 0,0 1 0,0-1 0,1 2 0,0-2 11,0 0 0,0 0 0,0 0 0,0 0-1,0 0 1,0-1 0,0 1 0,0-1-1,-1 1 1,1-1 0,0 0 0,0 1 0,0-1-1,1-1 1,6-4 86,-1 0-1,0 0 1,0 0 0,13-15-1,29-46 276,-36 45-261,32-36 1,-45 58-117,-1 0-1,0-1 0,0 1 1,0 0-1,0 0 1,1-1-1,-1 1 1,0 0-1,0 0 1,1 0-1,-1-1 0,0 1 1,0 0-1,1 0 1,-1 0-1,0 0 1,1-1-1,-1 1 0,0 0 1,0 0-1,1 0 1,-1 0-1,0 0 1,1 0-1,-1 0 1,0 0-1,1 0 0,-1 0 1,0 0-1,1 0 1,-1 0-1,0 0 1,1 0-1,-1 1 1,0-1-1,1 0 0,4 14-55,-5 29 116,-1-33-22,1 10 45,-1-12-80,1 0-1,0 0 1,0 1-1,1-1 1,0 0-1,1 0 1,3 12-1,-5-19 4,1 1-1,0-1 1,-1 0 0,1 0-1,0 0 1,0 0-1,-1 0 1,1 0-1,0-1 1,0 1 0,0 0-1,0 0 1,0 0-1,0-1 1,0 1-1,0-1 1,1 1 0,-1-1-1,0 1 1,0-1-1,3 1 1,-1-1 18,0 0 1,1-1-1,-1 1 1,1-1-1,-1 1 1,1-1-1,-1 0 0,0 0 1,0-1-1,1 1 1,4-3-1,10-8 125,1 0 0,-1-2 0,-1 1-1,23-25 1,-21 19-9,1 1 0,32-22 0,-51 39-136,-1 0 0,1 1 0,0-1 0,-1 0 0,1 1 0,0-1 0,0 1 0,0-1 0,0 1 0,-1-1 0,1 1 0,0-1 0,0 1 0,0 0 0,0 0 0,0-1 0,0 1 0,0 0 0,0 0 0,0 0 0,0 0 0,0 0 0,0 0 0,0 0 0,0 1 0,0-1 0,0 0 0,0 1 0,0-1 0,-1 0 0,1 1 0,0-1 0,0 1 0,0-1 0,0 1 0,-1-1 0,1 1 0,0 0 0,0 0 0,-1-1 0,1 1 0,-1 0 0,1 0 0,-1-1 0,1 1 0,-1 0 0,1 0 0,-1 0 0,0 0 0,1 0 0,-1 0 0,0 0 0,0 0 0,0 0 0,0 1 0,2 10 0,-2 0 0,1 0 0,-4 23 0,2-13 0,1-21-42,0-1 0,0 0 0,0 1 0,-1-1-1,1 0 1,0 1 0,0-1 0,0 0 0,0 1 0,0-1 0,0 0 0,0 0 0,1 1-1,-1-1 1,0 0 0,0 1 0,0-1 0,0 0 0,0 1 0,0-1 0,0 0 0,1 0 0,-1 1-1,0-1 1,0 0 0,0 0 0,1 1 0,-1-1 0,0 0 0,0 0 0,1 0 0,-1 1-1,0-1 1,0 0 0,1 0 0,-1 0 0,0 0 0,1 0 0,-1 0 0,0 0 0,1 0-1,-1 0 1,0 1 0,1-1 0,-1 0 0,0-1 0,0 1 0,1 0 0,0 0-123,0 0 1,-1-1 0,1 1-1,-1 0 1,1-1-1,-1 1 1,1-1 0,-1 1-1,1-1 1,-1 1-1,1-1 1,-1 1 0,1-1-1,-1 0 1,0 1-1,1-1 1,-1 1 0,0-1-1,0 0 1,0 1-1,1-2 1,1-38-8463,-2 13 1506</inkml:trace>
</inkml:ink>
</file>

<file path=ppt/ink/ink2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0:00.453"/>
    </inkml:context>
    <inkml:brush xml:id="br0">
      <inkml:brushProperty name="width" value="0.025" units="cm"/>
      <inkml:brushProperty name="height" value="0.025" units="cm"/>
    </inkml:brush>
  </inkml:definitions>
  <inkml:trace contextRef="#ctx0" brushRef="#br0">0 15 15214,'0'0'8328,"67"-14"-28635</inkml:trace>
</inkml:ink>
</file>

<file path=ppt/ink/ink2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0:01.535"/>
    </inkml:context>
    <inkml:brush xml:id="br0">
      <inkml:brushProperty name="width" value="0.025" units="cm"/>
      <inkml:brushProperty name="height" value="0.025" units="cm"/>
    </inkml:brush>
  </inkml:definitions>
  <inkml:trace contextRef="#ctx0" brushRef="#br0">198 318 14029,'0'0'1890,"-13"12"-267,12-11-1608,-29 26 1625,-52 59 1,74-77-1313,0 1 0,1-1 0,1 1 0,-1 1 0,2-1-1,-1 1 1,1 0 0,1 0 0,0 1 0,1-1 0,0 1 0,-2 23 0,5-34-329,0 0 0,0 0 0,0 1 0,0-1 0,0 0 0,1 0 0,-1 0 0,0 0 0,1 0 0,-1 0 0,1 0 0,-1 0 0,1 0 0,0-1 0,-1 1 0,1 0 0,0 0 0,-1 0 0,1-1 0,0 1 0,0 0 0,0-1 0,0 1 0,0-1 0,0 1 0,0-1 0,0 1 0,0-1 0,0 0 0,0 1 0,0-1 0,0 0 0,0 0 0,0 0 0,0 0 0,0 0 0,0 0 0,0 0 0,0 0 0,0 0 0,1 0 0,-1-1 0,0 1 0,0 0 0,0-1 0,1 0 0,4-1 52,1 0 1,-1 0 0,1-1 0,-1 0-1,0 0 1,9-6 0,6-8 333,-1-1 1,-1-1-1,0-1 0,-2 0 1,0-2-1,24-39 0,-21 25 297,-1-1 0,-1-1-1,20-66 1,-25 55-297,-14 43-217,-10 29-155,-4 15-18,-31 86 57,42-111-52,1 0 0,1 0 0,0 0 0,0 0 1,1 0-1,1 0 0,2 24 0,0-34-1,-1 1 1,0 0-1,1-1 1,0 0-1,0 1 1,0-1-1,0 0 1,0 0 0,1 0-1,-1 0 1,1 0-1,0-1 1,-1 1-1,2-1 1,-1 0-1,0 0 1,0 0-1,1 0 1,-1 0-1,0-1 1,1 1-1,0-1 1,6 1-1,-6-1 9,0 0 1,0 0-1,0 0 0,0 0 0,0-1 0,0 0 0,0 0 0,0 0 0,0 0 0,0-1 0,0 1 0,0-1 0,0 0 0,0 0 0,0-1 0,0 1 0,0-1 0,-1 0 0,1 0 0,-1 0 0,7-6 0,-1-2 49,0 0-1,-1-1 1,-1 0-1,0-1 1,0 0-1,-1 0 1,-1 0-1,0-1 1,-1 0-1,0 0 1,3-21-1,-30 57 414,18-16-472,1 1 0,0 0 0,0 1-1,0-1 1,1 1 0,0-1 0,1 1 0,0 0 0,1 0 0,0 0 0,0 0-1,0 0 1,1 0 0,2 14 0,-1-21-40,0-1 0,-1 0 0,1 0 1,0 0-1,0-1 0,0 1 0,0 0 0,-1 0 0,1 0 1,0-1-1,0 1 0,1 0 0,-1-1 0,0 1 0,0-1 1,0 1-1,0-1 0,0 1 0,1-1 0,-1 0 0,0 0 1,0 0-1,1 0 0,-1 0 0,0 0 0,0 0 0,3 0 1,36-9-2034,-20-3 1096,0-1 0,0 0 0,-2-1 0,0-2 0,0 0 0,-2 0 0,0-2 0,0 0 0,14-24 0,-17 14 2169,-16 20 1361,-13 9-591,9 2-1736,1 1 0,-1 0 0,0 0 0,1 0-1,0 1 1,0 0 0,0 0 0,1 0 0,0 1 0,0 0 0,0 0 0,1 0-1,0 0 1,0 1 0,-4 8 0,9-15-228,0 1 0,-1 0-1,1 0 1,0-1 0,-1 1 0,1 0-1,0-1 1,0 1 0,-1-1 0,1 1-1,0-1 1,0 1 0,0-1 0,0 1-1,0-1 1,0 0 0,0 0-1,0 0 1,0 1 0,0-1 0,0 0-1,-1 0 1,1 0 0,0 0 0,0 0-1,0-1 1,0 1 0,2-1 0,34-1 84,20-15-296,-44 12 161,0 1 1,0 0-1,0 1 1,0 0-1,1 1 1,24 0-1,-38 2 54,1 1-1,0-1 0,-1 0 0,1 1 0,-1-1 0,1 0 0,-1 1 0,1-1 0,-1 1 0,1-1 0,-1 1 0,1-1 1,-1 1-1,1-1 0,-1 1 0,0 0 0,0-1 0,1 1 0,-1 0 0,0-1 0,0 1 0,1 0 0,-1-1 0,0 1 0,0 0 1,0-1-1,0 1 0,0 0 0,0-1 0,0 1 0,0 0 0,-1-1 0,1 1 0,0 0 0,0-1 0,0 1 0,-1 0 1,0 0-1,-11 31 333,-3-9 5,-1-1 0,-1 0 1,-1-2-1,-1 0 0,0-1 1,-35 25-1,54-44-350,0 0 0,0 0 0,0 0 0,0 0 0,0 0 0,0 0 0,0 0 0,0-1 0,0 1 0,0 0 0,0 0 0,0 0 0,0 0 0,0 0 0,0 0 0,0 0 0,0 0 0,0 0 0,0-1 0,0 1 0,0 0 0,0 0 0,0 0 0,0 0 0,0 0 0,0 0 0,0 0 0,0 0 0,0 0 0,0 0 0,-1 0 0,1 0 0,0 0 0,0 0 1,0 0-1,0-1 0,0 1 0,0 0 0,0 0 0,0 0 0,0 0 0,0 0 0,-1 0 0,1 0 0,0 0 0,0 0 0,0 0 0,0 0 0,0 0 0,0 0 0,0 0 0,0 0 0,0 0 0,0 0 0,-1 1 0,1-1 0,0 0 0,0 0 0,0 0 0,0 0 0,0 0 0,0 0 0,0 0 0,0 0 0,0 0 0,0 0 0,0 0 0,0 0 0,3-12-831,9-13-826,39-64-1994,56-126-11886,-72 136 12946,1-6 4567,1 0 16295,-37 85-17965,-2 29 3042,-9 61-4031,7-62 1831,-14 256-541,19-273-498,0-13 115,-7-23 120,-21-37-266,-21-69 0,48 131-72,0-1 0,0 1-1,0-1 1,0 1 0,0-1-1,0 1 1,0-1-1,0 1 1,0-1 0,1 1-1,-1-1 1,0 1 0,0-1-1,0 1 1,1 0 0,-1-1-1,0 1 1,1-1 0,-1 1-1,0 0 1,1-1 0,-1 1-1,1 0 1,-1-1 0,0 1-1,1 0 1,-1 0 0,1 0-1,-1-1 1,1 1-1,-1 0 1,1 0 0,-1 0-1,1 0 1,-1 0 0,1 0-1,-1 0 1,1 0 0,-1 0-1,1 0 1,-1 0 0,1 0-1,33 0-164,-22 1-15,76-3-4830,-41-8-321</inkml:trace>
</inkml:ink>
</file>

<file path=ppt/ink/ink2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0:02.342"/>
    </inkml:context>
    <inkml:brush xml:id="br0">
      <inkml:brushProperty name="width" value="0.025" units="cm"/>
      <inkml:brushProperty name="height" value="0.025" units="cm"/>
    </inkml:brush>
  </inkml:definitions>
  <inkml:trace contextRef="#ctx0" brushRef="#br0">55 56 5061,'1'-2'1051,"1"0"1,-1 0 0,1 0-1,-1 0 1,0 0 0,0 0-1,0 0 1,0 0 0,0 0-1,0 0 1,-1-1 0,1 1-1,-1 0 1,1-6 2226,-11 38-871,-30 99-1144,21-58 512,36-115-1137,-12 35-462,-1 0 1,-1-1-1,1 1 1,-1-1-1,-1 1 1,0-1-1,1-18 1,50 84-786,-50-54 608,0 0-1,0-1 0,0 1 1,0-1-1,0 1 0,1-1 1,-1 0-1,1 0 0,-1-1 1,0 1-1,1 0 0,-1-1 0,1 0 1,-1 0-1,1 0 0,-1-1 1,1 1-1,5-2 0,-3 0 28,0 0 0,0-1 0,-1 0 0,1 0 0,-1 0 0,1-1 0,-1 1-1,0-1 1,8-9 0,-6 6 65,0 0-1,-1-1 1,0 0-1,0 0 1,-1-1 0,0 0-1,0 0 1,-1 0-1,-1 0 1,1 0-1,-1-1 1,-1 0 0,2-10-1,-7 14 62,-6 12-202,-6 13-100,5-1 127,0 1 0,1 0 0,1 0 0,1 1 0,1 0 0,1 0 0,0 1 0,1 0 0,-1 36 0,5-56-56,1 0 0,-1 0 0,1-1 0,-1 1 0,1 0 0,-1-1 0,1 1 0,0 0 0,-1-1 0,1 1 0,-1-1-1,1 1 1,0-1 0,0 0 0,-1 1 0,1-1 0,0 1 0,0-1 0,0 0 0,-1 0 0,1 0 0,0 1 0,0-1-1,0 0 1,0 0 0,0 0 0,-1 0 0,1 0 0,0-1 0,0 1 0,0 0 0,0 0 0,-1 0 0,1-1-1,1 0 1,35-10-3026,-21 1 199,1 0 0,-1-1 0,20-19 0,-25 20 645,22-18-3718</inkml:trace>
</inkml:ink>
</file>

<file path=ppt/ink/ink2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0:02.733"/>
    </inkml:context>
    <inkml:brush xml:id="br0">
      <inkml:brushProperty name="width" value="0.025" units="cm"/>
      <inkml:brushProperty name="height" value="0.025" units="cm"/>
    </inkml:brush>
  </inkml:definitions>
  <inkml:trace contextRef="#ctx0" brushRef="#br0">132 1 14382,'0'0'3491,"-10"0"-742,8 0-2741,-62 4 3369,61-4-3239,1 1 1,-1-1-1,0 1 1,0-1-1,1 1 1,-1 0 0,0 0-1,1 0 1,-1 0-1,1 0 1,-1 1-1,1-1 1,0 1 0,-1-1-1,1 1 1,0 0-1,0 0 1,0 0-1,1 0 1,-1 0 0,0 1-1,-2 4 1,4-7-143,1 1 0,-1 0 0,0 0 0,0 0 1,0-1-1,1 1 0,-1 0 0,0 0 0,1-1 0,-1 1 1,1 0-1,-1-1 0,1 1 0,-1 0 0,1-1 0,-1 1 1,1-1-1,0 1 0,-1-1 0,1 1 0,0-1 0,-1 0 1,1 1-1,0-1 0,0 0 0,-1 1 0,1-1 0,0 0 0,0 0 1,0 0-1,-1 0 0,1 0 0,0 0 0,0 0 0,0 0 1,0 0-1,1 0 0,42 0 50,-35 0-16,3 0 17,1-1-64,1 1 0,-1 1 0,26 4 0,-38-5 18,1 0 1,-1 0-1,0 0 0,0 0 0,1 1 0,-1-1 0,0 0 0,0 1 1,1-1-1,-1 1 0,0-1 0,0 1 0,0 0 0,0 0 0,0-1 1,0 1-1,0 0 0,0 0 0,0 0 0,0 0 0,0 0 0,0 0 1,-1 0-1,1 0 0,0 1 0,-1-1 0,1 0 0,-1 0 0,0 1 1,1-1-1,-1 0 0,0 0 0,0 1 0,0-1 0,1 0 0,-1 1 1,-1-1-1,1 0 0,0 1 0,0-1 0,0 0 0,-1 0 0,1 1 1,-1-1-1,1 0 0,-1 0 0,1 1 0,-1-1 0,0 0 1,-1 2-1,-8 9 395,0-1 0,-1 0 0,0 0 0,-1-1 0,0-1 0,-1 0 0,0 0 1,0-2-1,-25 11 0,28-15-2320,18-14-784,21-14-2568,-9 8-9,2-2-3758</inkml:trace>
</inkml:ink>
</file>

<file path=ppt/ink/ink2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0:03.847"/>
    </inkml:context>
    <inkml:brush xml:id="br0">
      <inkml:brushProperty name="width" value="0.025" units="cm"/>
      <inkml:brushProperty name="height" value="0.025" units="cm"/>
    </inkml:brush>
  </inkml:definitions>
  <inkml:trace contextRef="#ctx0" brushRef="#br0">30 137 9897,'0'0'6823,"-5"10"-5483,-1-1-897,4-6-289,0 0 0,0 0-1,0 0 1,1 0-1,-1 0 1,1 1 0,-1-1-1,1 0 1,0 1 0,0-1-1,1 1 1,-1 0 0,1 6-1,0-9-92,0 0-1,1 0 0,-1 0 1,0 0-1,1 0 1,-1 0-1,1 0 1,-1 0-1,1 0 0,0 0 1,-1-1-1,1 1 1,0 0-1,0 0 0,0 0 1,-1-1-1,1 1 1,0-1-1,0 1 1,0 0-1,0-1 0,0 0 1,0 1-1,0-1 1,0 0-1,1 1 0,-1-1 1,0 0-1,0 0 1,0 0-1,0 0 1,0 0-1,0 0 0,0 0 1,0 0-1,0 0 1,1-1-1,-1 1 1,0 0-1,0-1 0,0 1 1,1-2-1,3 1 114,0 0-1,-1-1 0,1 0 1,-1 1-1,1-2 1,-1 1-1,0-1 0,7-4 1,-7 3-116,-1 1 0,0-1 0,0 0-1,0 0 1,0 0 0,-1 0 0,1-1 0,-1 1 0,0-1 0,0 1 0,-1-1 0,2-8 0,-22 22 96,12-3-169,1 0-1,0 1 0,0 0 1,1 0-1,0 0 0,0 1 1,0-1-1,1 1 0,0 0 1,1 0-1,0 1 0,0-1 1,0 1-1,0 10 0,3-18 11,0-1-1,1 1 0,-1 0 0,0 0 0,1-1 0,-1 1 1,1 0-1,-1-1 0,1 1 0,0-1 0,-1 1 1,1-1-1,0 1 0,-1-1 0,1 1 0,0-1 0,-1 1 1,1-1-1,0 0 0,0 0 0,-1 1 0,1-1 0,0 0 1,0 0-1,0 0 0,0 0 0,-1 0 0,1 0 1,0 0-1,0 0 0,0 0 0,-1 0 0,1 0 0,0-1 1,1 1-1,35-8 34,19-25 55,-48 28-82,0-1 1,1 1-1,-1 0 1,1 1-1,0 0 1,0 0-1,0 1 1,17-4-1,-25 7 3,-1 0 0,0 0 1,1 0-1,-1 0 0,1 0 0,-1 0 1,0 0-1,1 0 0,-1 1 0,0-1 0,1 0 1,-1 0-1,0 0 0,1 0 0,-1 1 0,0-1 1,0 0-1,1 0 0,-1 1 0,0-1 1,1 0-1,-1 0 0,0 1 0,0-1 0,0 0 1,1 1-1,-1-1 0,0 0 0,0 1 0,0-1 1,0 0-1,0 1 0,0-1 0,0 1 1,0-1-1,0 1 0,-1 20 376,-10 18 24,11-38-403,0-1 1,-1 0 0,1 1 0,0-1-1,0 0 1,-1 1 0,1-1 0,0 0-1,0 1 1,0-1 0,-1 1 0,1-1-1,0 1 1,0-1 0,0 0 0,0 1-1,0-1 1,0 1 0,0-1 0,0 1-1,0-1 1,0 1 0,0-1 0,0 0-1,0 1 1,0-1 0,0 1 0,1-1-1,-1 0 1,0 1 0,0-1 0,0 1-1,1-1 1,-1 0 0,0 1 0,1-1-1,-1 0 1,0 1 0,1-1 0,18-6 190,18-21 282,-6 0-116,35-27-28,-60 50-343,0 0-1,0 0 0,1 0 1,0 1-1,0 0 1,-1 0-1,2 1 1,9-2-1,-17 4-9,1-1-1,0 1 1,-1 0-1,1 0 1,0 0-1,-1 0 0,1 0 1,0 0-1,-1 0 1,1 1-1,0-1 1,-1 0-1,1 0 1,0 0-1,-1 1 1,1-1-1,0 0 1,-1 1-1,1-1 1,-1 1-1,1-1 1,-1 0-1,1 1 1,-1-1-1,1 1 0,-1-1 1,1 1-1,-1 0 1,0-1-1,1 1 1,-1-1-1,0 1 1,0 0-1,1 0 1,-1 31-110,-17 32 288,11-49-139,2-7 156,1 1-1,-1 0 1,2 0 0,-1 0-1,1 0 1,-1 12 0,4-20-164,-1-1 0,0 0 1,0 1-1,0-1 1,1 0-1,-1 0 1,0 1-1,0-1 0,1 0 1,-1 1-1,0-1 1,0 0-1,1 0 1,-1 0-1,0 1 0,1-1 1,-1 0-1,0 0 1,1 0-1,-1 0 1,0 1-1,1-1 0,-1 0 1,1 0-1,-1 0 1,0 0-1,1 0 1,-1 0-1,0 0 1,1 0-1,-1 0 0,1 0 1,-1-1-1,0 1 1,1 0-1,-1 0 1,0 0-1,1 0 0,-1 0 1,0-1-1,1 1 1,-1 0-1,0 0 1,1-1-1,-1 1 0,19-10 202,-1-6-114,0-1 0,-2 0 0,0-1-1,-1-1 1,-1 0 0,19-35 0,-11 19-25,-26 105-129,5-69 60,-1 0 1,0 0-1,1 0 1,-1 1-1,1-1 1,-1 0-1,1 0 1,0 0-1,-1 0 1,1 0-1,0 0 1,0 0-1,0 0 1,0 0-1,0-1 1,0 1-1,0 0 0,0 0 1,0-1-1,0 1 1,0-1-1,0 1 1,0-1-1,0 1 1,1-1-1,-1 0 1,0 0-1,0 1 1,1-1-1,-1 0 1,0 0-1,0 0 1,1 0-1,-1-1 1,2 1-1,50-9 192,-37 3-110,-1-1 1,1 0-1,-1-2 1,-1 0 0,1 0-1,-1-2 1,14-13-1,-6 4 216,-1-2-1,-1 0 0,22-32 0,-33 39-46,-14 14 223,-20 22-254,13-9-214,1 1 0,0 0 0,1 0 1,1 1-1,0 0 0,1 1 0,0 0 1,1 0-1,1 1 0,-7 27 0,12-41-10,1 0 0,0 0 0,0 0 0,-1 0 0,1 1 0,1-1 0,-1 0 0,0 0 1,0 0-1,1 0 0,-1 0 0,1 0 0,0 0 0,0 0 0,-1 0 0,1 0 0,0 0 0,1-1 0,-1 1 0,0 0 0,0-1 0,3 3 0,0-1-55,-1-1 1,0-1-1,0 1 1,1 0 0,-1-1-1,1 0 1,-1 1-1,1-1 1,0-1 0,-1 1-1,8 0 1,50-5-2584,-12-9-3297,17-21-8044</inkml:trace>
</inkml:ink>
</file>

<file path=ppt/ink/ink2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05.214"/>
    </inkml:context>
    <inkml:brush xml:id="br0">
      <inkml:brushProperty name="width" value="0.025" units="cm"/>
      <inkml:brushProperty name="height" value="0.025" units="cm"/>
    </inkml:brush>
  </inkml:definitions>
  <inkml:trace contextRef="#ctx0" brushRef="#br0">0 40 5701,'0'0'999,"9"-2"-348,45-8-126,-1 3 0,74 0 0,-30 2 441,38-3 1340,182 13 0,-228 6-2048,121 31 0,-42-6-186,115 9 600,524 16 1,-541-57-479,948-21 156,233-13-8,-951 44 300,108 1-184,2033-84 618,-2589 67-1079,477-25-9,444-9 66,-245 58-5,1-1-1,-203-35 263,3-1 18,-330 14-285,547 13 382,-708-10-322,-12 1 8,0-2-1,1-1 0,35-4 1,-112-4-1020,-97 2-8364,46-2-1843</inkml:trace>
</inkml:ink>
</file>

<file path=ppt/ink/ink2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06.424"/>
    </inkml:context>
    <inkml:brush xml:id="br0">
      <inkml:brushProperty name="width" value="0.025" units="cm"/>
      <inkml:brushProperty name="height" value="0.025" units="cm"/>
    </inkml:brush>
  </inkml:definitions>
  <inkml:trace contextRef="#ctx0" brushRef="#br0">0 52 11691,'15'-8'214,"1"1"-1,-1 0 1,1 1 0,1 0-1,-1 2 1,1 0 0,0 0-1,0 2 1,0 0 0,0 1-1,0 1 1,24 2 0,21 6-315,-1 2 0,68 22 0,10 1 327,25-10 1314,264 2 1,8 1-757,-413-24-772,955 73 313,1063-75 1869,-1249-24-1770,-298 6-298,-98 9-95,277-10 514,-660 19-446,70-8 1153,-73 3 195,-21 1-884,-22 1-1255,-36 3-7694,36 0-860</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1.518"/>
    </inkml:context>
    <inkml:brush xml:id="br0">
      <inkml:brushProperty name="width" value="0.025" units="cm"/>
      <inkml:brushProperty name="height" value="0.025" units="cm"/>
    </inkml:brush>
  </inkml:definitions>
  <inkml:trace contextRef="#ctx0" brushRef="#br0">21 1 5221,'0'0'19293,"1"9"-18615,-2 11-180,0 0 1,-7 35-1,-4 46 94,12-100-643,0-1 1,0 0-1,1 1 0,-1-1 0,0 0 0,0 0 1,0 1-1,1-1 0,-1 0 0,0 0 1,0 0-1,0 1 0,1-1 0,-1 0 1,0 0-1,1 0 0,-1 0 0,0 1 0,0-1 1,1 0-1,-1 0 0,0 0 0,1 0 1,-1 0-1,0 0 0,0 0 0,1 0 0,-1 0 1,0 0-1,1 0 0,-1 0 0,0 0 1,1 0-1,-1 0 0,0 0 0,0-1 0,1 1 1,-1 0-1,0 0 0,1 0 0,-1 0 1,0 0-1,0-1 0,1 1 0,-1 0 0,0 0 1,0-1-1,0 1 0,1 0 0,-1 0 1,0-1-1,0 1 0,15-12-2479,-11 5 986,-1 1 0,0-1 0,0 0 0,-1 1 0,0-1-1,0 0 1,1-14 0,0-4-5374</inkml:trace>
</inkml:ink>
</file>

<file path=ppt/ink/ink2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11.458"/>
    </inkml:context>
    <inkml:brush xml:id="br0">
      <inkml:brushProperty name="width" value="0.025" units="cm"/>
      <inkml:brushProperty name="height" value="0.025" units="cm"/>
    </inkml:brush>
  </inkml:definitions>
  <inkml:trace contextRef="#ctx0" brushRef="#br0">1864 46 12172,'-187'2'3323,"-170"-3"-571,160-22-2830,124 12 111,-82-2 1,112 13 386,0 2 0,1 1 0,-1 3 0,1 1 1,0 2-1,1 2 0,0 1 0,1 3 0,-72 36 0,84-37-277,1 2 0,1 0-1,1 2 1,1 1-1,0 0 1,1 2 0,1 1-1,1 1 1,2 0 0,0 2-1,1 0 1,1 1 0,2 1-1,1 0 1,1 1 0,1 0-1,-14 53 1,17-46-147,1-1-1,2 2 1,1-1-1,0 71 1,6-95-3,-1 0 1,1 0-1,1 0 0,0 0 1,1-1-1,0 1 1,0-1-1,1 1 1,0-1-1,1 0 0,0-1 1,1 1-1,0-1 1,0 0-1,1 0 1,1-1-1,-1 0 1,1 0-1,0-1 0,11 8 1,-3-6 55,1-1 0,-1 0 0,1-1 0,0-1 0,1 0 0,0-1 0,0-1 0,26 2 0,21-1 184,66-3 1,-84-3-149,483-31 229,-275 11-233,161 4 106,-28 3-150,-363 12-72,1 1-208,0 0-1,0-2 1,0-2 0,-1 0 0,30-10-1,-51 14-27,-1-1-1,1 1 1,-1-1-1,1 0 1,-1 0-1,0 0 1,0-1-1,5-3 1,-7 4-37,0 1 1,0 0-1,0 0 1,-1 0-1,1 0 1,0-1-1,-1 1 1,1 0-1,-1-1 1,0 1-1,1 0 1,-1-1-1,0 1 1,0-1-1,0 1 1,0-3-1,-9-25-10961</inkml:trace>
</inkml:ink>
</file>

<file path=ppt/ink/ink2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12.986"/>
    </inkml:context>
    <inkml:brush xml:id="br0">
      <inkml:brushProperty name="width" value="0.025" units="cm"/>
      <inkml:brushProperty name="height" value="0.025" units="cm"/>
    </inkml:brush>
  </inkml:definitions>
  <inkml:trace contextRef="#ctx0" brushRef="#br0">477 13 15407,'13'11'224,"0"-1"0,1-1 0,0 0 1,1-1-1,0 0 0,0-1 0,28 8 0,-1-2 166,75 11 0,-8-10-273,0-5 1,150-7 0,223-38-37,-142 7 35,200 1 190,96-7 263,660 15 2015,164 33-2056,-1395-17-518,433-9-3,-427 17 55,0 2 0,0 3-1,-2 4 1,135 42 0,362 202 554,-534-241-597,-28-14-15,3 1 12,1 1 1,-1 0 0,0 0 0,0 1 0,0 0 0,8 8 0,-14-12 4,0 1 0,0 0 0,1-1 1,-1 1-1,0 0 0,0 0 0,0 0 0,-1 0 1,1 0-1,0 0 0,-1 0 0,0 0 1,1 0-1,-1 0 0,0 1 0,0-1 1,0 0-1,0 0 0,0 0 0,-1 0 0,1 0 1,-1 0-1,1 0 0,-1 0 0,0 0 1,0 0-1,0 0 0,0 0 0,0 0 1,0 0-1,-2 1 0,-7 12 39,-2-1 0,0-1 1,0 0-1,-1-1 0,-1 0 0,-18 13 0,-97 56 5,48-38 62,-2-3 0,-2-4 0,-152 43 1,-281 39 230,326-79-371,-646 125 26,-11-62 49,-83-92 221,148-105 159,10-66-66,699 144-346,-833-223 696,607 154-608,190 55-723,0 5 1,-2 5-1,-198-12 1,230 29-2859,30 0-2635,2-4-8503</inkml:trace>
</inkml:ink>
</file>

<file path=ppt/ink/ink2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17.895"/>
    </inkml:context>
    <inkml:brush xml:id="br0">
      <inkml:brushProperty name="width" value="0.025" units="cm"/>
      <inkml:brushProperty name="height" value="0.025" units="cm"/>
    </inkml:brush>
  </inkml:definitions>
  <inkml:trace contextRef="#ctx0" brushRef="#br0">351 290 8936,'-17'-7'151,"0"0"0,0-2 0,1 0 0,0-1-1,1 0 1,0-2 0,-21-19 0,14 7-3245,-34-45 1,25 34 821,21 27 3296,-1 0 1,1 0-1,-2 1 1,1 0 0,-22-8-1,27 9 548,15 1-98,14 2-297,-4 4-807,0 2 0,0 0 0,35 9 0,10 3 1428,1082 117 262,-344-144-451,-309-5-948,-1 37-411,-457-17-223,914 78 373,-510-52-118,103 5 396,-2-37 412,-382-14-33,62-2 38,-255 43-8430,24-23-454</inkml:trace>
</inkml:ink>
</file>

<file path=ppt/ink/ink2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27.462"/>
    </inkml:context>
    <inkml:brush xml:id="br0">
      <inkml:brushProperty name="width" value="0.025" units="cm"/>
      <inkml:brushProperty name="height" value="0.025" units="cm"/>
    </inkml:brush>
  </inkml:definitions>
  <inkml:trace contextRef="#ctx0" brushRef="#br0">0 1074 17232,'0'0'1372,"3"-13"-283,5-5-797,-1 0 0,2 0 0,1 1 0,0 0-1,1 0 1,0 1 0,2 1 0,16-17 0,458-456 2086,-135 143-3064,-344 337 363,-4 4-149,1 0 0,-1-1 0,0 0 0,-1 1 0,1-1-1,-1 0 1,5-9 0,-10 10-2960,-11 3-1966</inkml:trace>
</inkml:ink>
</file>

<file path=ppt/ink/ink2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27.802"/>
    </inkml:context>
    <inkml:brush xml:id="br0">
      <inkml:brushProperty name="width" value="0.025" units="cm"/>
      <inkml:brushProperty name="height" value="0.025" units="cm"/>
    </inkml:brush>
  </inkml:definitions>
  <inkml:trace contextRef="#ctx0" brushRef="#br0">207 0 12043,'0'0'5323,"-7"13"-4496,-29 59 1097,-52 151 0,45-106-722,33-93-803,6-15-201,0-1-1,1 1 1,0-1 0,1 1 0,0 0-1,0 0 1,0 12 0,5-21-163,0 0-1,-1 0 1,1-1 0,0 1-1,0-1 1,0 0 0,0 0-1,-1 1 1,1-2 0,0 1 0,3-3-1,250-110 1946,-28 14-4187,-192 81-561,-1-2 0,36-29 1,-1-6-6143</inkml:trace>
</inkml:ink>
</file>

<file path=ppt/ink/ink2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28.292"/>
    </inkml:context>
    <inkml:brush xml:id="br0">
      <inkml:brushProperty name="width" value="0.025" units="cm"/>
      <inkml:brushProperty name="height" value="0.025" units="cm"/>
    </inkml:brush>
  </inkml:definitions>
  <inkml:trace contextRef="#ctx0" brushRef="#br0">278 72 12332,'1'-8'3384,"0"0"-3035,0 4 252,0 1 0,-1-1 0,1 0-1,-1 0 1,0 1 0,0-1 0,-2-7 0,2 10-471,0 0 0,-1 0 1,0 0-1,1 0 1,-1-1-1,0 1 1,1 1-1,-1-1 0,0 0 1,0 0-1,0 0 1,0 0-1,0 0 1,0 1-1,0-1 0,0 0 1,0 1-1,0-1 1,0 1-1,0 0 1,0-1-1,-1 1 0,1 0 1,0-1-1,0 1 1,0 0-1,-1 0 1,1 0-1,0 0 0,0 0 1,0 0-1,-3 1 1,-4 1 3,0-1 0,0 2 0,0-1 0,0 1 0,1 0 0,-1 1 0,1 0 0,0 0 0,0 1 0,0-1 0,0 1 0,-7 9 0,-9 7 329,-36 46 1,53-60-387,0-1 0,0 1 0,1 1 0,0-1 0,0 1 0,1 0 1,-1 0-1,2 0 0,0 0 0,0 1 0,0 0 0,1-1 0,0 1 0,1 0 0,-1 10 0,2-18-73,1 0-1,-1 0 1,1 1 0,-1-1-1,1 0 1,0 0-1,0 0 1,-1 1 0,1-1-1,0 0 1,0 0 0,0 0-1,0 0 1,0-1-1,0 1 1,0 0 0,0 0-1,1 0 1,-1-1-1,0 1 1,0-1 0,1 1-1,-1-1 1,0 0 0,1 1-1,-1-1 1,0 0-1,1 0 1,-1 0 0,0 0-1,1 0 1,-1 0-1,0 0 1,1 0 0,1-1-1,6 0 46,-1 0 0,0-1-1,0 0 1,16-5 0,-2-4-11,0-1 1,0-1 0,-1-1-1,-1-1 1,0-1-1,-1-1 1,-1 0 0,-1-1-1,0-1 1,-1-1-1,-1 0 1,12-23 0,-13 15 25,-21 39-209,-22 45 7,24-47 156,-18 47 12,22-53-36,0 1 0,0-1 0,0 1 0,1-1-1,-1 1 1,1-1 0,0 1 0,0-1 0,0 1 0,0-1 0,1 1 0,-1-1 0,3 8-1,-2-10-56,0 0 0,1 0 0,-1 0-1,0 1 1,1-1 0,-1-1-1,1 1 1,-1 0 0,1 0-1,-1 0 1,1-1 0,0 1 0,-1-1-1,1 1 1,0-1 0,0 0-1,-1 0 1,1 1 0,0-1-1,0-1 1,-1 1 0,1 0 0,0 0-1,-1 0 1,3-1 0,1 0-516,0 0 1,0 0 0,0-1-1,0 1 1,0-1 0,0 0-1,7-4 1,-5 1-1062,0-1 0,-1 0 0,0 0 0,10-13 0,6-11-5513</inkml:trace>
</inkml:ink>
</file>

<file path=ppt/ink/ink2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28.666"/>
    </inkml:context>
    <inkml:brush xml:id="br0">
      <inkml:brushProperty name="width" value="0.025" units="cm"/>
      <inkml:brushProperty name="height" value="0.025" units="cm"/>
    </inkml:brush>
  </inkml:definitions>
  <inkml:trace contextRef="#ctx0" brushRef="#br0">179 1 11179,'0'0'6411,"-7"9"-4046,-20 35-415,2 0 1,-35 85-1,48-96-1599,0 1-1,2 0 1,2 0-1,1 1 1,-3 43-1,10-77-327,0 0 1,-1 0-1,1 0 0,0-1 1,0 1-1,0 0 1,0 0-1,0 0 0,0 0 1,0-1-1,0 1 0,1 0 1,-1 0-1,0 0 0,0-1 1,1 1-1,-1 0 0,0 0 1,1-1-1,-1 1 0,1 0 1,-1-1-1,1 1 1,-1 0-1,1-1 0,-1 1 1,1-1-1,0 1 0,-1-1 1,1 1-1,1 0 0,0-1 52,0 0-1,-1 0 1,1 0 0,0-1-1,0 1 1,-1-1-1,1 1 1,0-1 0,-1 1-1,1-1 1,0 0-1,-1 0 1,1 0 0,1-1-1,49-42 1413,104-117-736,-60 48-3104,-94 109 1785,11-15-2374,-9 6-4582</inkml:trace>
</inkml:ink>
</file>

<file path=ppt/ink/ink2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29.010"/>
    </inkml:context>
    <inkml:brush xml:id="br0">
      <inkml:brushProperty name="width" value="0.025" units="cm"/>
      <inkml:brushProperty name="height" value="0.025" units="cm"/>
    </inkml:brush>
  </inkml:definitions>
  <inkml:trace contextRef="#ctx0" brushRef="#br0">54 0 13261,'0'0'3811,"-39"69"-1152,30-39-834,4-6-543,5-6-193,0-6-513,14-4-384,7-3-96,4-5-672,4 0-1538,-1-2-1954,0-9-3267</inkml:trace>
</inkml:ink>
</file>

<file path=ppt/ink/ink2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29.507"/>
    </inkml:context>
    <inkml:brush xml:id="br0">
      <inkml:brushProperty name="width" value="0.025" units="cm"/>
      <inkml:brushProperty name="height" value="0.025" units="cm"/>
    </inkml:brush>
  </inkml:definitions>
  <inkml:trace contextRef="#ctx0" brushRef="#br0">123 1 15182,'0'0'2664,"-9"10"-641,-4 7-1234,0 0 0,1 0 0,1 1 0,1 0 0,1 1 0,0 0 0,1 0 0,-9 41 0,10 0 131,3 67 1,6-171-1054,0-19-336,-1 50 417,-1 22 301,0-7-233,0-1 0,0 0 1,0 0-1,0 0 1,0 1-1,0-1 0,0 0 1,1 0-1,-1 0 1,0 1-1,1-1 1,-1 0-1,1 0 0,-1 0 1,1 0-1,-1 0 1,1 0-1,0 0 0,0 0 1,-1 0-1,1 0 1,0 0-1,0-1 1,0 1-1,1 1 0,1-2-3,-1 1 1,0 0-1,1-1 0,-1 0 0,1 0 0,-1 0 0,1 0 1,-1 0-1,1 0 0,-1 0 0,1-1 0,3-1 0,1 0 15,-1 0 1,0-1-1,1 0 0,-1-1 0,0 1 0,0-1 0,-1 0 0,1-1 0,-1 1 0,0-1 0,0 0 0,4-6 0,-2 2 14,0 0-1,-1 0 1,0 0 0,-1-1 0,0 0-1,7-19 1,-11 27-21,-2 5-95,-3 15 24,-1-1 0,-11 26 0,11-31 155,0 1-1,1 0 1,0 1-1,1-1 1,0 1-1,-1 23 1,4-36-98,0 0 0,-1 1 1,1-1-1,1 0 0,-1 1 0,0-1 1,0 1-1,0-1 0,1 0 1,-1 0-1,1 1 0,-1-1 1,1 0-1,-1 0 0,1 1 1,0-1-1,-1 0 0,1 0 1,0 0-1,0 0 0,0 0 1,0 0-1,0 0 0,0-1 0,0 1 1,0 0-1,1 0 0,-1-1 1,0 1-1,0-1 0,1 1 1,-1-1-1,0 0 0,0 1 1,1-1-1,-1 0 0,0 0 1,1 0-1,-1 0 0,1 0 1,-1 0-1,0 0 0,1 0 0,-1-1 1,0 1-1,0 0 0,1-1 1,1 0-1,3-1 37,-1 0 0,1 0 0,-1-1 0,1 1 0,-1-1 1,0 0-1,0-1 0,0 1 0,-1-1 0,6-5 0,0-3 21,-1 0 1,0 0-1,-1-1 0,-1-1 0,0 1 1,0-1-1,-1 0 0,5-24 0,-13 47 41,-1-1 0,-1 0 0,1 0 1,-1-1-1,-1 1 0,-5 6 0,-13 26 240,22-37-333,-2 3-9,0 0 0,0 0-1,1 0 1,0 0 0,0 0 0,1 1 0,-1-1 0,1 1-1,1-1 1,-1 1 0,2 11 0,0-17-14,-1 0 0,1 0 1,0 0-1,-1 0 0,1-1 0,0 1 0,0 0 0,0 0 1,0 0-1,0-1 0,0 1 0,0 0 0,0-1 0,0 1 1,0-1-1,0 0 0,0 1 0,1-1 0,-1 0 0,0 0 1,0 1-1,0-1 0,3 0 0,34 1-795,-31-1 426,-1 0-500,0 0 0,-1 0-1,1 0 1,-1-1 0,1 0 0,0 0 0,-1 0 0,1-1 0,-1 1-1,0-1 1,0 0 0,0-1 0,0 0 0,0 1 0,6-6-1,7-10-5253</inkml:trace>
</inkml:ink>
</file>

<file path=ppt/ink/ink2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30.192"/>
    </inkml:context>
    <inkml:brush xml:id="br0">
      <inkml:brushProperty name="width" value="0.025" units="cm"/>
      <inkml:brushProperty name="height" value="0.025" units="cm"/>
    </inkml:brush>
  </inkml:definitions>
  <inkml:trace contextRef="#ctx0" brushRef="#br0">0 263 7591,'0'0'16987,"3"8"-16112,-3-6-821,1 1 0,0-1-1,0 1 1,0-1-1,0 1 1,1-1 0,-1 0-1,1 0 1,-1 0-1,1 0 1,0 0 0,-1 0-1,1 0 1,0 0-1,3 1 1,-2-2-15,-1 0 1,1 0-1,0 0 1,0-1-1,0 1 1,0-1-1,-1 0 0,1 0 1,0 0-1,0 0 1,0 0-1,0-1 1,0 1-1,0-1 1,-1 0-1,1 1 0,0-1 1,3-2-1,6-3 185,-1 1 0,0-1-1,0-1 1,-1 0-1,16-14 1,-22 18-139,0 0 0,0-1 0,0 1 0,-1-1 0,0 0 0,1 0 0,-1 0 0,-1-1 0,1 1 0,-1-1 0,0 1 0,0-1 0,0 0 0,0 0 0,-1 0 0,1-7 0,-2 12-75,0-1 0,-1 1 0,1-1 0,0 1-1,-1-1 1,1 1 0,0-1 0,-1 1 0,1 0 0,-1-1 0,1 1 0,-1-1 0,1 1 0,-1 0-1,1-1 1,-1 1 0,1 0 0,-1 0 0,1 0 0,-1-1 0,0 1 0,1 0 0,-1 0 0,1 0-1,-1 0 1,1 0 0,-1 0 0,0 0 0,1 0 0,-1 0 0,1 0 0,-1 0 0,0 0 0,1 1-1,-1-1 1,1 0 0,-1 0 0,1 1 0,-1-1 0,0 1 0,-28 11 80,19-4-6,0 1 0,1 0-1,0 0 1,0 1 0,1 0-1,0 0 1,1 1-1,0 0 1,1 0 0,0 1-1,1 0 1,0 0 0,1 0-1,0 0 1,1 1 0,0 0-1,-1 13 1,4-25-83,0 1 1,0-1-1,0 0 0,0 1 1,1-1-1,-1 1 0,0-1 1,1 0-1,-1 1 1,1-1-1,-1 0 0,1 1 1,0-1-1,-1 0 0,1 0 1,0 0-1,0 0 1,0 1-1,0-1 0,0 0 1,0-1-1,0 1 0,0 0 1,0 0-1,0 0 1,2 0-1,0 0 13,1 0-1,-1 0 1,1 0 0,-1 0-1,1-1 1,0 0 0,-1 0-1,1 0 1,-1 0 0,6-1-1,2-1 27,0 0 0,0-1 0,0-1 0,0 0 0,20-10 0,6-12-52,0-2 0,-2-1 0,-1-2 0,-2-1 1,-1-2-1,-1-1 0,-2-1 0,27-46 0,-38 42-212,-17 40 220,1 0 0,-1-1 0,0 1 0,0 0 0,0 0 0,0 0 0,0-1 1,0 1-1,0 0 0,0 0 0,0-1 0,0 1 0,0 0 0,0 0 0,0 0 0,0-1 0,0 1 0,0 0 0,0 0 0,-1-1 0,1 1 1,0 0-1,0 0 0,0 0 0,0-1 0,0 1 0,0 0 0,-1 0 0,1 0 0,0 0 0,0-1 0,0 1 0,0 0 0,-1 0 0,1 0 0,0 0 1,0 0-1,0 0 0,-1 0 0,1 0 0,0-1 0,0 1 0,-1 0 0,-19 12-186,3 2 214,1 0 0,1 2 0,0 0 0,1 1 0,-15 21-1,24-30 15,0 0 0,0 1 0,0 0 0,1 0-1,1 0 1,0 0 0,0 1 0,0-1 0,1 1-1,1 0 1,0 0 0,0-1 0,1 19 0,0-26-37,1 0 0,-1-1 0,0 1 0,1 0 1,-1-1-1,1 1 0,0-1 0,-1 1 1,1-1-1,0 1 0,0-1 0,0 1 1,0-1-1,0 0 0,1 1 0,-1-1 0,0 0 1,0 0-1,1 0 0,-1 0 0,1 0 1,1 1-1,1-1 5,0 0 1,0 1-1,0-1 1,1-1-1,-1 1 0,0 0 1,0-1-1,0 0 1,5 0-1,1-1 21,-1 0 0,1-1 1,-1 0-1,0 0 0,1-1 0,-1 0 0,14-7 0,8-11-6,0-2 0,-1-1-1,-1-1 1,-2-1 0,0-2 0,-2 0-1,-1-2 1,26-42 0,-49 71-26,0 0 0,0-1 0,0 1 1,-1-1-1,1 1 0,0 0 0,-1-1 0,1 1 0,-1-1 1,1 0-1,-1 1 0,0-1 0,0 1 0,0-4 0,0 5 1,0-1 0,0 1-1,-1 0 1,1-1 0,0 1 0,-1 0-1,1-1 1,0 1 0,-1 0-1,1 0 1,-1-1 0,1 1-1,0 0 1,-1 0 0,1 0 0,-1 0-1,1-1 1,0 1 0,-1 0-1,1 0 1,-1 0 0,1 0 0,-1 0-1,1 0 1,-1 0 0,1 0-1,0 0 1,-1 0 0,1 1-1,-1-1 1,1 0 0,-1 0 0,-5 2-30,1 0 1,0 0-1,-1 1 1,1-1-1,0 1 1,-7 5 0,-7 7 73,1 0 1,1 2 0,0-1 0,-24 33 0,36-43-26,0 2 0,1-1 1,-1 0-1,1 1 0,1 0 1,-1-1-1,1 2 0,1-1 1,-1 0-1,1 0 0,1 1 0,0-1 1,0 1-1,1 0 0,0-1 1,1 12-1,0-17-68,-1 0 0,1-1-1,0 1 1,0 0 0,0-1 0,1 0 0,-1 1-1,1-1 1,-1 1 0,1-1 0,0 0 0,0 0-1,0 0 1,0 0 0,0-1 0,0 1-1,1 0 1,-1-1 0,0 1 0,1-1 0,-1 0-1,5 1 1,0 1-467,0-1 0,1-1-1,-1 1 1,0-1 0,1-1-1,-1 1 1,12-2 0,24-3-7355</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2.091"/>
    </inkml:context>
    <inkml:brush xml:id="br0">
      <inkml:brushProperty name="width" value="0.025" units="cm"/>
      <inkml:brushProperty name="height" value="0.025" units="cm"/>
    </inkml:brush>
  </inkml:definitions>
  <inkml:trace contextRef="#ctx0" brushRef="#br0">1 1 4805,'9'20'709,"3"8"110,-10-3 3397,-1-25-3984,-1 1 1,1 0-1,-1-1 0,1 1 1,0-1-1,-1 1 1,1 0-1,0-1 1,-1 1-1,1-1 1,0 0-1,-1 1 1,1-1-1,0 0 0,0 1 1,0-1-1,-1 0 1,1 0-1,0 1 1,0-1-1,0 0 1,0 0-1,-1 0 0,1 0 1,1-1-1,29 2 1977,-27-1-1845,11 0 908,0 0 1,0-2 0,28-5-1,-40 7-1138,0-1 0,0 1 0,-1-1 0,1 0 0,-1 0 0,1 0 0,-1 0 0,1 0-1,-1-1 1,1 1 0,-1-1 0,0 0 0,0 1 0,0-1 0,0 0 0,0 0 0,0 0-1,-1 0 1,1-1 0,-1 1 0,1 0 0,-1-1 0,0 1 0,0-1 0,0 1 0,0-1-1,0 0 1,-1 1 0,1-6 0,-3 7-107,-1 0 0,1 0 0,-1 0 0,0 1 0,1-1 0,-1 1 0,0 0 0,0-1 1,1 1-1,-1 1 0,0-1 0,0 0 0,1 1 0,-4 0 0,0 2-13,0 0 0,-1 1 0,2 0 0,-1 0 0,-8 7 0,12-9-14,-1 0 0,1 0 1,0 0-1,-1 0 1,1 0-1,0 1 1,0 0-1,0-1 1,1 1-1,-1 0 1,1 0-1,0-1 1,-1 1-1,0 4 1,5-6 18,0 0 1,-1 0 0,1-1-1,0 1 1,-1-1 0,1 1 0,0-1-1,0 0 1,0 0 0,-1 0-1,6-1 1,-2 1-16,0-1-90,0 1 0,0 0 1,1 0-1,-1 0 0,0 1 1,1 0-1,-1 0 0,0 1 1,0-1-1,0 1 0,0 1 0,0-1 1,0 1-1,-1 0 0,1 0 1,-1 1-1,0 0 0,5 4 1,-8-6 174,-1-1 1,0 0-1,0 1 1,1-1-1,-1 0 1,1 0 0,-1 0-1,1 0 1,-1 0-1,1-1 1,0 1-1,-1 0 1,1-1-1,0 1 1,0-1 0,-1 0-1,1 1 1,0-1-1,0 0 1,0 0-1,-1 0 1,5-1-1,-3 0-8,0 0-1,0 0 0,0-1 0,0 1 0,0-1 0,0 0 0,0 0 0,0 0 0,0 0 1,-1 0-1,4-4 0,-1 1-15,-1 0 0,0 0 1,0 0-1,-1-1 0,0 1 1,0-1-1,0 0 0,0 0 1,-1 0-1,0 0 0,0 0 1,1-12-1,-3 18-134,49 11-172,-16-15 510,-32 4-265,0-1-1,0 1 1,0-1-1,0 1 1,0-1-1,0 1 0,-1-1 1,1 0-1,0 1 1,0-1-1,0 0 0,-1 0 1,1 0-1,0 1 1,-1-1-1,1 0 1,-1 0-1,1 0 0,-1 0 1,1 0-1,-1 0 1,0 0-1,1 0 1,-1 0-1,0 0 0,0-1 1,0 1-1,0-1 1,0 1-19,-1 1 1,1 0-1,0-1 1,-1 1 0,1 0-1,0 0 1,-1-1 0,1 1-1,-1 0 1,1 0 0,-1 0-1,1-1 1,-1 1-1,1 0 1,0 0 0,-1 0-1,1 0 1,-1 0 0,1 0-1,-1 0 1,1 0-1,-1 0 1,1 0 0,-1 1-1,1-1 1,0 0 0,-1 0-1,1 0 1,-1 0-1,1 1 1,-1-1 0,1 0-1,0 0 1,-1 1 0,1-1-1,0 0 1,-1 1-1,1-1 1,0 0 0,0 1-1,-1 0 1,-17 12-50,16-12 64,0 1-1,1-1 0,0 1 0,-1 0 0,1-1 1,0 1-1,0 0 0,0 0 0,0 0 1,0 0-1,0 0 0,1 0 0,-1 0 0,1 0 1,-1 0-1,1 0 0,0 0 0,0 4 1,0-4 13,1-1 0,0 0 0,0 0 0,-1 0 1,1 0-1,0 0 0,0 0 0,0 0 0,0 0 1,0 0-1,0 0 0,0-1 0,1 1 0,-1 0 1,0-1-1,0 1 0,1-1 0,-1 1 1,0-1-1,1 0 0,-1 1 0,0-1 0,1 0 1,-1 0-1,0 0 0,1 0 0,-1 0 0,3-1 1,39-1 249,-27 1-306,0 0 0,1 2 0,31 3-1,-47-4 47,0 1-1,0-1 1,0 0-1,0 1 1,0-1-1,0 1 1,0 0-1,-1-1 0,1 1 1,0 0-1,0-1 1,0 1-1,-1 0 1,1 0-1,0 0 0,-1 0 1,1 0-1,-1 0 1,1 0-1,-1 0 1,1 0-1,-1 0 1,0 0-1,1 0 0,-1 2 1,0-2 20,0 0 0,1 0 0,-1 0-1,0 0 1,0 0 0,1 0 0,-1 0 0,0-1 0,1 1 0,-1 0 0,1 0 0,-1 0 0,1 0-1,0-1 1,-1 1 0,1 0 0,0-1 0,-1 1 0,1 0 0,0-1 0,0 1 0,-1-1-1,1 1 1,0-1 0,0 1 0,0-1 0,0 0 0,0 0 0,0 1 0,0-1 0,0 0 0,0 0-1,0 0 1,1 0 0,5 0 102,1 0 0,-1 0 1,1-1-1,-1 0 0,9-3 0,5-10-2477,-20 13 1860,0 0 0,0 0 0,-1-1-1,1 1 1,-1 0 0,1-1 0,-1 1 0,1-1 0,-1 1 0,0 0 0,1-1 0,-1 1 0,0-1 0,0 1 0,0-1 0,0-1-1,-3-12-6868</inkml:trace>
</inkml:ink>
</file>

<file path=ppt/ink/ink2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30.766"/>
    </inkml:context>
    <inkml:brush xml:id="br0">
      <inkml:brushProperty name="width" value="0.025" units="cm"/>
      <inkml:brushProperty name="height" value="0.025" units="cm"/>
    </inkml:brush>
  </inkml:definitions>
  <inkml:trace contextRef="#ctx0" brushRef="#br0">0 343 16400,'0'0'8877,"13"1"-7270,-5-1-1421,0 0 0,1 0 0,-1-1 0,0 0 1,0-1-1,0 0 0,0 0 0,0 0 0,0-1 0,-1 0 0,1-1 0,-1 0 0,9-6 0,373-282 823,-382 286-1000,-6 5-7,-1 0-1,1 0 0,0 0 0,0 0 0,0 0 0,1 0 0,-1 1 0,0-1 0,0 0 0,0 1 0,1-1 1,-1 1-1,0-1 0,0 1 0,3-1 0,-13 28-12,-12 10 405,-45 57 1,45-67-271,1 1 0,2 0 0,1 1 0,-14 32 1,30-59-136,0 0 1,0 0-1,0 0 1,1 1 0,-1-1-1,0 0 1,1 0 0,0 1-1,-1-1 1,1 0-1,0 1 1,0-1 0,0 0-1,1 1 1,0 3 0,-1-5-81,1 0 1,-1-1 0,1 1 0,0 0 0,-1-1 0,1 1 0,0-1 0,-1 1 0,1-1 0,0 1 0,0-1 0,-1 0 0,1 1 0,0-1-1,0 0 1,0 1 0,-1-1 0,1 0 0,0 0 0,0 0 0,0 0 0,0 0 0,0 0 0,-1 0 0,1 0 0,0 0 0,1-1 0,5-1-744,0 0 0,0 0 1,0-1-1,-1 0 0,0 0 1,1-1-1,-1 1 0,8-8 1,24-23-5403,2-8-2086</inkml:trace>
</inkml:ink>
</file>

<file path=ppt/ink/ink2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31.092"/>
    </inkml:context>
    <inkml:brush xml:id="br0">
      <inkml:brushProperty name="width" value="0.025" units="cm"/>
      <inkml:brushProperty name="height" value="0.025" units="cm"/>
    </inkml:brush>
  </inkml:definitions>
  <inkml:trace contextRef="#ctx0" brushRef="#br0">263 0 15567,'0'0'1692,"-5"9"155,-28 44-469,-64 79 0,-4 5 3409,99-134-4751,-1 0-94,1 1 0,-1-1-1,1 1 1,0 0 0,0 0 0,0 0 0,0 0-1,1 0 1,0 0 0,-1 1 0,2-1-1,-1 0 1,0 5 0,4-7-3886,6-6 457,4-12-2973</inkml:trace>
</inkml:ink>
</file>

<file path=ppt/ink/ink2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31.421"/>
    </inkml:context>
    <inkml:brush xml:id="br0">
      <inkml:brushProperty name="width" value="0.025" units="cm"/>
      <inkml:brushProperty name="height" value="0.025" units="cm"/>
    </inkml:brush>
  </inkml:definitions>
  <inkml:trace contextRef="#ctx0" brushRef="#br0">174 49 13453,'-8'0'2322,"-1"1"-1864,1 0-1,0 0 1,0 1-1,0 0 1,0 1 0,0 0-1,0 0 1,1 1-1,-1 0 1,1 0 0,0 0-1,0 1 1,0 0 0,1 1-1,0-1 1,0 1-1,-9 13 1,11-15-153,1 0 0,0 1-1,1-1 1,-1 1 0,1 0 0,0 0 0,0 0 0,-1 5-1,3-9-270,-1 0 0,1 0 0,0-1 0,0 1 0,0 0 0,0 0 0,0 0 0,0-1 1,0 1-1,1 0 0,-1 0 0,0 0 0,0-1 0,1 1 0,-1 0 0,0 0 0,1-1 0,-1 1 0,1 0 0,-1-1 0,1 1 0,0 0 0,0 0 12,0 0 0,1-1 0,-1 1 0,1 0 0,-1-1 0,1 0 0,-1 1 0,1-1 0,-1 0 0,1 0 0,-1 1 0,1-1 0,-1 0 0,1-1 0,-1 1 0,3 0 0,9-4 109,0 0 0,0-1 0,0-1-1,0 0 1,-1 0 0,0-2 0,0 1 0,-1-1-1,0-1 1,0 0 0,-1 0 0,0-1 0,-1-1 0,0 0-1,8-13 1,-16 22-120,1-1-1,-1 1 1,1-1-1,-1 0 1,0 1 0,0-1-1,0 0 1,-1 0-1,1 0 1,-1 0-1,1 0 1,-1 0-1,0-4 1,-1 6-31,1 0 1,0 0-1,-1 0 1,1 0 0,-1 1-1,0-1 1,1 0-1,-1 0 1,0 0-1,0 0 1,1 1-1,-1-1 1,0 0-1,0 1 1,0-1-1,0 0 1,0 1-1,0-1 1,0 1-1,0 0 1,0-1-1,0 1 1,0 0-1,0 0 1,0-1-1,0 1 1,0 0-1,0 0 1,0 0-1,-1 0 1,1 0-1,0 1 1,0-1-1,0 0 1,-2 1-1,-2 0-27,0 1-1,0-1 1,1 1-1,-1 0 1,0 0-1,0 1 1,1 0-1,0-1 1,-1 1-1,1 1 1,0-1-1,1 1 1,-1-1-1,0 1 1,1 0-1,0 0 1,0 1-1,0-1 1,1 1-1,-1-1 1,1 1-1,0 0 1,-1 5-1,-1 1-424,1 0-1,0 1 0,0-1 0,0 12 0,2-13-720,0 0 0,1-1 0,0 1 0,3 14 0,6-1-3075,5-4-2066</inkml:trace>
</inkml:ink>
</file>

<file path=ppt/ink/ink2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31.762"/>
    </inkml:context>
    <inkml:brush xml:id="br0">
      <inkml:brushProperty name="width" value="0.025" units="cm"/>
      <inkml:brushProperty name="height" value="0.025" units="cm"/>
    </inkml:brush>
  </inkml:definitions>
  <inkml:trace contextRef="#ctx0" brushRef="#br0">90 0 16335,'-9'8'2846,"2"-2"-2218,-44 45 4646,49-48-5052,0-1 1,0 0-1,0 1 1,0-1 0,0 1-1,1 0 1,-1 0-1,1-1 1,0 1-1,-1 0 1,1 0-1,1 0 1,-1 0-1,0 1 1,1-1-1,0 0 1,-1 0 0,1 0-1,1 0 1,0 7-1,-1-9-198,1 0-1,0 0 1,0 0-1,0 0 1,0 0-1,0-1 1,0 1-1,0 0 1,0 0-1,0-1 1,0 1-1,0-1 1,0 1-1,0-1 1,1 1-1,-1-1 1,0 1-1,0-1 1,1 0-1,-1 0 1,2 0-1,33 1 190,-26-2-131,3 0-6,1-1 1,0-1-1,-1 0 1,1-1-1,-1 0 1,0-1-1,0 0 1,-1-2-1,1 1 1,-1-1-1,-1-1 1,0 0-1,0-1 1,18-18-1,-28 27-65,0-1-1,0 0 1,0 1-1,0-1 1,0 0-1,-1 0 1,1 0-1,0 0 1,-1 0-1,1 1 1,-1-1-1,1-1 1,-1 1-1,1 0 1,-1 0-1,1 0 1,-1 0-1,0 0 1,0 0-1,0 0 1,0 0-1,1-1 1,-1 1-1,-1 0 1,1 0-1,0 0 1,0 0-1,0 0 1,-1-1-1,1 1 1,-1-1-1,-1 1-8,0-1-1,1 1 0,-1 0 1,0 0-1,0 1 1,0-1-1,0 0 1,0 0-1,0 1 0,-1 0 1,1-1-1,0 1 1,0 0-1,0 0 0,-3 0 1,-6 0-251,-1 1 1,1 0 0,-1 1-1,1 0 1,-17 6 0,-28 25-3955,30-16-2010,3-5-4186</inkml:trace>
</inkml:ink>
</file>

<file path=ppt/ink/ink2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52.654"/>
    </inkml:context>
    <inkml:brush xml:id="br0">
      <inkml:brushProperty name="width" value="0.025" units="cm"/>
      <inkml:brushProperty name="height" value="0.025" units="cm"/>
    </inkml:brush>
  </inkml:definitions>
  <inkml:trace contextRef="#ctx0" brushRef="#br0">0 98 11883,'0'0'6230,"13"6"-6070,2 0-126,1-1 0,0 0 0,0-1 0,1-1 0,-1 0 0,1-2 1,29 0-1,20-3 160,-1 2 1,1 3 0,111 20 0,-90-7 376,2-4-1,175 1 1,181-35-270,-52 0-24,605 25 1202,-340 3-267,-74-12-709,594 12 157,-277 3-153,-1-35-91,-731 20-324,2208-27 810,-1499 73-563,-415-14-203,6-24 67,-451-2-59,23-1-109,-40 1-28,1 0 0,0-1-1,-1 1 1,1 0 0,-1-1 0,1 1 0,-1-1-1,1 1 1,-1-1 0,0 0 0,1 1 0,-1-1-1,0 0 1,1 0 0,-1 0 0,0 0-1,0 0 1,0 0 0,1-2 0,-7 1 42,0 1 1,0 0 0,-1 0-1,1 0 1,0 1-1,-1 0 1,-7 1 0,10-1-36,-394 4-639,-275-4-464,-14-16 903,-532-20-17,-1210 7-870,2309 29 928,-1335 40-143,506-8 187,-826 72 672,704-62 635,1018-43-1099,0-2 0,1-3 0,-97-23-1,148 29-110,0 0-1,1 0 1,-1 0-1,0 0 1,1 0-1,-1 0 0,0-1 1,1 1-1,-1 0 1,0 0-1,1-1 0,-1 1 1,0 0-1,0 0 1,1-1-1,-1 1 0,0 0 1,0-1-1,1 1 1,-1 0-1,0-1 1,0 1-1,0 0 0,0-1 1,0 1-1,0-1 1,0 1-1,0 0 0,0-1 1,0 1-1,0 0 1,0-1-1,0 1 0,0-1 1,0 1-1,0 0 1,0-1-1,0 1 1,0 0-1,0-1 0,0 1 1,-1 0-1,1-1 1,0 1-1,0 0 0,-1-1 1,1 1-1,0 0 1,0 0-1,-1-1 1,1 1-1,0 0 0,-1 0 1,1-1-1,0 1 1,-1 0-1,1 0 0,0 0 1,-1 0-1,1 0 1,0-1-1,-1 1 0,1 0 1,-1 0-1,31-12-220,43-7 97,0 3 0,94-8 0,152 3-28,-267 19 125,1013-6 35,-571 12 3,979-38-267,-390 2-147,1479 20 84,-163 2 336,-449 0-109,-1773 3-2522,-63-9-5441,-40-2-4951</inkml:trace>
</inkml:ink>
</file>

<file path=ppt/ink/ink2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3:13.312"/>
    </inkml:context>
    <inkml:brush xml:id="br0">
      <inkml:brushProperty name="width" value="0.025" units="cm"/>
      <inkml:brushProperty name="height" value="0.025" units="cm"/>
    </inkml:brush>
  </inkml:definitions>
  <inkml:trace contextRef="#ctx0" brushRef="#br0">90 109 9641,'0'0'475,"-11"0"-37,11 0-387,-42 0 138,41 0-159,-1 0 1,1 0 0,-1 0-1,1 0 1,-1 0-1,1 0 1,-1-1-1,1 1 1,0 0-1,-1-1 1,1 1-1,0-1 1,-1 0-1,1 1 1,0-1 0,0 0-1,-1 0 1,1 0-1,0 1 1,0-1-1,0-1 1,0 1-1,0 0 1,0 0-1,1 0 1,-1 0-1,0-1 1,0 1 0,1 0-1,-1-1 1,0 0-1,2 1-10,-1 0 0,1 1 0,-1-1 0,1 1 0,-1-1 0,1 0 0,0 1 0,-1 0 0,1-1 0,0 1 0,-1-1 0,1 1 0,0 0 0,0-1 0,-1 1 0,1 0 0,0 0 0,0 0 0,-1-1 0,1 1 0,0 0 0,0 0 0,-1 0 0,1 0 0,0 0 0,0 1 0,0-1 0,1 0-1,27 4 475,15 10-16,-25-7-425,0-1 0,0-1 0,0-1 0,1-1 0,21 1 0,117-8 29,-106 0 40,1 3 0,0 2 1,53 8-1,49 8 376,286-5 0,-328-12-389,194-16 292,3 1-124,-154 16-39,28 1 342,224-26 0,4-22-166,-303 39-196,196 14-1,-1 15-51,335-18-1,-366-14-98,305 29 0,-444-8 45,1-6 0,-1-5 0,222-30 0,-80-4 264,425 4 1,224 50-132,-685-5-90,118 2 5,464-17 444,-506-30-481,-63 3 159,-211 24-115,8 0 62,-1 2 0,51 5 0,-91-2-149,0 0 0,0 1 0,0 0 0,0 1-1,0-1 1,15 11 0,33 13-558,-52-25 49,1 0 0,-1-1 0,1 1 0,-1-1 0,1-1 0,0 1 0,-1-1 0,1 0 0,0 0 0,0 0 0,-1-1 0,1 0 0,7-2 0,-7-1-891,0 1 1,0-1-1,-1-1 1,0 1 0,6-7-1</inkml:trace>
</inkml:ink>
</file>

<file path=ppt/ink/ink2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3:17.349"/>
    </inkml:context>
    <inkml:brush xml:id="br0">
      <inkml:brushProperty name="width" value="0.025" units="cm"/>
      <inkml:brushProperty name="height" value="0.025" units="cm"/>
    </inkml:brush>
  </inkml:definitions>
  <inkml:trace contextRef="#ctx0" brushRef="#br0">93 176 10154,'-8'0'154,"4"0"-57,-36 1 150,38-1-213,-1 0 0,1 0 0,0 0 0,-1 0 0,1-1 0,0 1 1,0-1-1,-1 0 0,1 1 0,0-1 0,0 0 0,0 0 0,0-1 1,0 1-1,0 0 0,-2-2 0,4 2-21,0 1-1,0 0 1,0-1 0,-1 1-1,1 0 1,0-1 0,0 1 0,0 0-1,0-1 1,0 1 0,0 0-1,0-1 1,0 1 0,0 0-1,0-1 1,0 1 0,0 0-1,0-1 1,0 1 0,0 0 0,0-1-1,0 1 1,0 0 0,0-1-1,0 1 1,0 0 0,1-1-1,-1 1 1,0 0 0,0 0 0,0-1-1,1 1 1,-1 0 0,0 0-1,0-1 1,1 1 0,17-9 248,20 1 976,-37 8-1139,273-29 1185,-221 28-639,-1 2 0,1 2 1,65 13-1,19 6-236,0-5 1,2-7 0,-1-5 0,215-21 0,787-20 1428,-944 27-1719,229-40 1,129-8 33,329 45 201,-795 17-159,138 25 0,-135-15-97,120 5-1,17-21 223,83 3 863,-291 0-955,0 1 1,0 1-1,35 12 1,-37-9-399,1-2-1,0 0 1,-1-1-1,31 2 1,-36-6-277,-4 1-276,0-1-1,1 0 1,-1-1 0,0 0-1,13-3 1,13-15-4753</inkml:trace>
</inkml:ink>
</file>

<file path=ppt/ink/ink2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3:37.479"/>
    </inkml:context>
    <inkml:brush xml:id="br0">
      <inkml:brushProperty name="width" value="0.025" units="cm"/>
      <inkml:brushProperty name="height" value="0.025" units="cm"/>
    </inkml:brush>
  </inkml:definitions>
  <inkml:trace contextRef="#ctx0" brushRef="#br0">1 239 5765,'0'0'3913,"9"-9"-3432,-2 2-365,0 0 0,1 0 0,0 1 0,1 0 0,-1 1 0,1-1 0,0 2 0,0-1 0,1 1 0,13-3 0,26-2 743,1 2 1,-1 2 0,1 3-1,0 2 1,51 6-1,46-1-640,455-20 882,-79-1 109,1496 14 876,-1019 4-1583,714-39 3058,-1625 34-3334,2 2 220,-1-4 1,160-30-1,-216 21 680,-29 7-966,-24 4-2313,17 3 1738,1 1-131,-1-1 0,0 0 0,0 0 0,0 0 0,1-1-1,-1 1 1,0 0 0,0-1 0,1 1 0,-1-1 0,0 1 0,1-1 0,-1 0 0,-1-1 0,-3-9-7137</inkml:trace>
</inkml:ink>
</file>

<file path=ppt/ink/ink2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3:41.426"/>
    </inkml:context>
    <inkml:brush xml:id="br0">
      <inkml:brushProperty name="width" value="0.025" units="cm"/>
      <inkml:brushProperty name="height" value="0.025" units="cm"/>
    </inkml:brush>
  </inkml:definitions>
  <inkml:trace contextRef="#ctx0" brushRef="#br0">0 92 10602,'0'0'1201,"10"-8"-416,3-1-730,-1 1 1,1 1-1,0 0 0,1 0 1,0 1-1,0 1 1,25-6-1,29 2-381,0 3 1,135 6-1,-82 2 123,438-12 941,483 14 1183,926 91 540,-1724-86-2210,1146 20-147,-950-23-70,1503-26 1146,-1010 2-774,229-8-337,-1039 20-74,281-7 405,-475 13-6923,27 0-4154</inkml:trace>
</inkml:ink>
</file>

<file path=ppt/ink/ink2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3:56.671"/>
    </inkml:context>
    <inkml:brush xml:id="br0">
      <inkml:brushProperty name="width" value="0.025" units="cm"/>
      <inkml:brushProperty name="height" value="0.025" units="cm"/>
    </inkml:brush>
  </inkml:definitions>
  <inkml:trace contextRef="#ctx0" brushRef="#br0">0 49 2755,'3'4'3775,"5"3"-2361,22-4 161,0-2 1,52-2 0,4-1-1002,-27 3 293,567 12 2195,-542-17-2986,149-27 1,28-3 26,-229 32-111,-18 0 2,1 1 0,0 0 0,-1 2 0,19 1 0,-27 9-622,-11-5-3911,-6-5-1184</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2.419"/>
    </inkml:context>
    <inkml:brush xml:id="br0">
      <inkml:brushProperty name="width" value="0.025" units="cm"/>
      <inkml:brushProperty name="height" value="0.025" units="cm"/>
    </inkml:brush>
  </inkml:definitions>
  <inkml:trace contextRef="#ctx0" brushRef="#br0">0 0 17553,'0'0'11787</inkml:trace>
</inkml:ink>
</file>

<file path=ppt/ink/ink2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3:57.543"/>
    </inkml:context>
    <inkml:brush xml:id="br0">
      <inkml:brushProperty name="width" value="0.025" units="cm"/>
      <inkml:brushProperty name="height" value="0.025" units="cm"/>
    </inkml:brush>
  </inkml:definitions>
  <inkml:trace contextRef="#ctx0" brushRef="#br0">316 90 6470,'-66'-2'690,"-53"1"125,106 2-796,-1 0-1,1 1 0,-1 1 1,1 0-1,0 0 0,-16 8 1,27-11-21,1 1-1,0 0 1,-1-1 0,1 1 0,0 0 0,0 0 0,0 0 0,-1 0 0,1 0 0,0 0-1,0 0 1,0 0 0,1 0 0,-1 0 0,0 1 0,0-1 0,1 0 0,-1 1-1,0 1 1,1-2 18,0 0 0,0 0 0,0-1 0,0 1 0,0 0-1,1 0 1,-1 0 0,0 0 0,0-1 0,1 1 0,-1 0 0,0 0-1,1-1 1,-1 1 0,1 0 0,-1-1 0,1 1 0,-1 0 0,1-1-1,0 1 1,-1-1 0,1 1 0,0-1 0,-1 1 0,1-1-1,0 0 1,0 1 0,-1-1 0,1 0 0,0 1 0,0-1 0,0 0-1,-1 0 1,3 0 0,29 6 860,0-2 1,0-2-1,1-1 0,40-3 1,-1 0-251,987-30 2608,-334 4-2038,114 21-782,1-1 932,-6-37 1170,-786 41-2274,-23 3-55,0-1 1,0-1-1,0-1 1,-1-2 0,27-8-1,-47 12-619,1 1-1,0-1 1,1 1-1,-1 1 1,0-1-1,0 1 1,0 0-1,0 0 1,1 0-1,-1 1 1,10 2-1,25 1-4237,11-3-4459</inkml:trace>
</inkml:ink>
</file>

<file path=ppt/ink/ink2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3:58.556"/>
    </inkml:context>
    <inkml:brush xml:id="br0">
      <inkml:brushProperty name="width" value="0.025" units="cm"/>
      <inkml:brushProperty name="height" value="0.025" units="cm"/>
    </inkml:brush>
  </inkml:definitions>
  <inkml:trace contextRef="#ctx0" brushRef="#br0">67 96 3972,'-11'-5'693,"-28"-17"2016,38 21-2503,0 0-1,0 0 0,-1 0 1,1 0-1,0 0 1,0 0-1,0-1 1,0 1-1,0 0 1,0 0-1,1-1 1,-1 1-1,0-1 0,1 1 1,-1 0-1,1-1 1,-1 1-1,1-1 1,0 0-1,-1 1 1,1-1-1,0 1 1,0-2-1,1 1-120,0 1 0,-1 0 0,1 0 1,0 0-1,0 0 0,0 0 0,0 0 0,0 0 0,0 0 0,0 0 0,0 0 1,1 0-1,-1 1 0,0-1 0,0 0 0,1 1 0,-1-1 0,0 1 1,1-1-1,-1 1 0,0 0 0,1 0 0,1-1 0,41-3 45,-36 3 25,548 4 427,-413 3-540,1280 21 4550,-473-13-2714,1786-9 834,-2637-7-2620,6 2 89,185-26 0,-265 18-81,-21 0 121,-6 7-215,0-1 1,0 1-1,0 0 0,0 0 1,0 0-1,0 0 0,0 0 1,-1 0-1,1 1 0,0-1 1,-1 1-1,1 0 1,0-1-1,-3 1 0,-215-11-1116,72 12-2731,33 0-2803,55-1-1689</inkml:trace>
</inkml:ink>
</file>

<file path=ppt/ink/ink2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08.339"/>
    </inkml:context>
    <inkml:brush xml:id="br0">
      <inkml:brushProperty name="width" value="0.025" units="cm"/>
      <inkml:brushProperty name="height" value="0.025" units="cm"/>
    </inkml:brush>
  </inkml:definitions>
  <inkml:trace contextRef="#ctx0" brushRef="#br0">26 0 14862,'0'0'3972,"-25"55"-2403,25-36-63,7-3-1,15-2 33,17-3-289,11-6-480,12-5-353,6 0-192,10 0-128,-3-9-64,-4 0-512,-10-3-1538,-10-1-1409,-10-6-1986,-11-5-7496</inkml:trace>
</inkml:ink>
</file>

<file path=ppt/ink/ink2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08.685"/>
    </inkml:context>
    <inkml:brush xml:id="br0">
      <inkml:brushProperty name="width" value="0.025" units="cm"/>
      <inkml:brushProperty name="height" value="0.025" units="cm"/>
    </inkml:brush>
  </inkml:definitions>
  <inkml:trace contextRef="#ctx0" brushRef="#br0">201 1 16784,'0'0'843,"10"6"796,18 9-809,49 29 3700,-73-41-4279,0-1 0,-1 1 0,1 0 1,0 0-1,-1 0 0,0 1 0,1-1 1,-1 1-1,-1 0 0,1 0 0,-1 0 1,1 0-1,-1 0 0,0 1 1,1 5-1,-2-4-166,-1 1-1,0 0 1,0 0 0,-1 0 0,0 0-1,0 0 1,-1 0 0,1 0 0,-2-1-1,1 1 1,-1 0 0,0-1 0,0 0-1,0 0 1,-1 0 0,0 0 0,-8 8-1,-9 10 46,-2-2 0,-41 34 0,31-29-97,-70 67-743,44-38-6635,39-37-1389</inkml:trace>
</inkml:ink>
</file>

<file path=ppt/ink/ink2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09.482"/>
    </inkml:context>
    <inkml:brush xml:id="br0">
      <inkml:brushProperty name="width" value="0.025" units="cm"/>
      <inkml:brushProperty name="height" value="0.025" units="cm"/>
    </inkml:brush>
  </inkml:definitions>
  <inkml:trace contextRef="#ctx0" brushRef="#br0">109 41 17585,'0'0'4959,"-10"13"-4617,6-8-296,-5 7 72,0 0 1,0 1-1,2 0 1,0 1-1,0-1 1,-8 27-1,6-8 144,2 1-1,1 0 1,2 1-1,0 44 1,3-75-234,1-1 0,0 1 0,0 0 0,0 0 0,0-1 0,1 1 0,-1 0 0,1-1 0,0 1 0,-1 0 0,1-1 0,1 1 0,-1-1 0,0 1 0,0-1 0,1 0 0,-1 0 0,1 1 0,0-1-1,0 0 1,0 0 0,0-1 0,0 1 0,0 0 0,0-1 0,1 1 0,-1-1 0,0 0 0,1 0 0,-1 0 0,1 0 0,0 0 0,-1 0 0,1-1 0,0 1 0,-1-1 0,1 0 0,0 0 0,0 0 0,-1 0 0,1 0 0,0 0 0,-1-1 0,5-1 0,4 0 149,1-1-1,-1 0 1,0-1 0,0 0 0,-1-1 0,1 0-1,-1 0 1,0-1 0,13-11 0,-8 2 58,-2 0 1,0-1-1,0 0 1,-2-1-1,0-1 1,-1 1-1,-1-2 1,11-27-1,-25 81-310,3-24 62,0 0-1,1 0 1,0 0 0,1 1 0,1-1-1,1 12 1,-2-20 13,1-1 1,0 1-1,0 0 0,0-1 0,0 0 1,0 1-1,1-1 0,-1 0 1,1 1-1,0-1 0,-1 0 0,1 0 1,0 0-1,0 0 0,0-1 0,0 1 1,1-1-1,-1 1 0,0-1 0,1 0 1,-1 1-1,1-1 0,-1-1 0,1 1 1,0 0-1,-1-1 0,1 1 0,0-1 1,-1 0-1,5 0 0,5 0 72,1-1 1,-1 0-1,0-1 0,0 0 0,0-1 0,0-1 1,0 0-1,0 0 0,-1-1 0,0-1 0,0 0 1,0 0-1,-1-1 0,0-1 0,0 1 0,-1-2 1,0 1-1,16-20 0,-17 18-1,1 0-1,-2 0 1,1-1-1,-1 0 1,-1 0-1,0-1 1,-1 0-1,0 0 1,-1 0-1,0-1 1,-1 1-1,0-1 1,-1 0-1,0 0 1,-1 0-1,-1 0 1,0 0-1,-3-16 1,3 27-162,0 0 0,0 0 0,-1 0 0,1 0 0,-1 1 0,1-1 0,-1 0 0,0 1 0,1-1 0,-1 0 0,0 1 0,0-1 0,0 1 0,-1-1 0,1 1 0,0-1 0,-1 1 0,1 0 0,0 0 0,-1 0 1,1 0-1,-1 0 0,0 0 0,1 0 0,-1 0 0,0 1 0,0-1 0,1 1 0,-1-1 0,0 1 0,0 0 0,0-1 0,0 1 0,1 0 0,-3 0 0,1 1-149,0 0 0,0-1 0,0 1 0,1 0 1,-1 1-1,0-1 0,1 0 0,-1 1 0,1-1 0,-1 1 0,1 0 1,0 0-1,-1 0 0,1 0 0,0 0 0,1 0 0,-1 1 0,0-1 0,1 1 1,-1-1-1,-1 4 0,-9 45-10762,11-27 2337</inkml:trace>
</inkml:ink>
</file>

<file path=ppt/ink/ink2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09.857"/>
    </inkml:context>
    <inkml:brush xml:id="br0">
      <inkml:brushProperty name="width" value="0.025" units="cm"/>
      <inkml:brushProperty name="height" value="0.025" units="cm"/>
    </inkml:brush>
  </inkml:definitions>
  <inkml:trace contextRef="#ctx0" brushRef="#br0">17 0 14414,'0'0'10089,"2"72"-7911,-7-40-416,0-1-705,-1-4-384,3-2-513,3-5-128,0-7-449,6-7-1088,10-6-1186,5 0-1376,-2-11-3140</inkml:trace>
</inkml:ink>
</file>

<file path=ppt/ink/ink2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0.203"/>
    </inkml:context>
    <inkml:brush xml:id="br0">
      <inkml:brushProperty name="width" value="0.025" units="cm"/>
      <inkml:brushProperty name="height" value="0.025" units="cm"/>
    </inkml:brush>
  </inkml:definitions>
  <inkml:trace contextRef="#ctx0" brushRef="#br0">0 220 18129,'0'0'11045,"10"-3"-10885,19-6 292,-1-2 0,-1 0 0,40-23-1,-60 31-386,-1-1 0,0 1-1,0-1 1,0-1 0,-1 0-1,1 1 1,-1-1 0,0-1-1,-1 1 1,1-1 0,-1 0-1,0 0 1,-1 0 0,1-1-1,-1 1 1,0-1 0,-1 0-1,0 0 1,0 0 0,0 0-1,1-13 1,-3 19-64,-1 0-1,1 1 0,0-1 1,0 0-1,0 0 0,-1 1 1,1-1-1,0 0 1,-1 1-1,1-1 0,-1 1 1,1-1-1,-1 0 0,1 1 1,-1-1-1,1 1 0,-1-1 1,1 1-1,-1 0 1,0-1-1,1 1 0,-1 0 1,0-1-1,1 1 0,-1 0 1,0 0-1,1-1 1,-1 1-1,0 0 0,0 0 1,1 0-1,-1 0 0,0 0 1,0 0-1,1 0 1,-1 0-1,0 0 0,1 1 1,-1-1-1,0 0 0,0 0 1,1 1-1,-1-1 1,-1 1-1,-35 16-92,24-6 109,0 0-1,1 1 0,1 1 1,0 0-1,0 0 0,1 1 1,1 0-1,1 1 0,0 0 1,1 0-1,0 1 0,1 0 1,1 0-1,1 1 0,0-1 1,-2 28-1,6-42-16,0 1 0,0-1 0,1 0 0,-1 0 0,1 0 0,0 0 0,-1 1 0,1-1 0,0 0 0,0 0 0,1-1 0,-1 1 0,0 0 0,1 0 0,-1 0 0,1-1 0,-1 1 0,1-1 0,0 1 0,-1-1 0,1 0 0,0 0 0,0 0 0,0 0 0,0 0 0,0 0 0,0 0 0,1-1 0,-1 1 0,0-1 0,0 1 0,0-1 0,1 0 0,-1 0 0,0 0 0,4 0 0,3 0 0,0-1 0,1 1 0,-1-1 0,1-1 0,-1 0 0,0 0 0,15-6 0,-16 4-348,0 1 0,0-1 0,-1-1 0,0 1 0,1-1 0,-1-1 0,-1 1 0,1-1-1,9-12 1,-13 13-183,0 0-1,0 0 0,0 0 0,-1-1 0,1 1 0,-2-1 1,1 1-1,0-1 0,-1 0 0,0 0 0,-1 0 0,1 0 0,-1 0 1,0 0-1,-1-7 0,-6-33-11597</inkml:trace>
</inkml:ink>
</file>

<file path=ppt/ink/ink2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0.576"/>
    </inkml:context>
    <inkml:brush xml:id="br0">
      <inkml:brushProperty name="width" value="0.025" units="cm"/>
      <inkml:brushProperty name="height" value="0.025" units="cm"/>
    </inkml:brush>
  </inkml:definitions>
  <inkml:trace contextRef="#ctx0" brushRef="#br0">1 39 21620,'0'0'7848,"57"-38"-20340</inkml:trace>
</inkml:ink>
</file>

<file path=ppt/ink/ink2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1.747"/>
    </inkml:context>
    <inkml:brush xml:id="br0">
      <inkml:brushProperty name="width" value="0.025" units="cm"/>
      <inkml:brushProperty name="height" value="0.025" units="cm"/>
    </inkml:brush>
  </inkml:definitions>
  <inkml:trace contextRef="#ctx0" brushRef="#br0">1 575 9961,'0'0'6364,"0"-11"-4928,-1 4-1182,1 1 0,1-1 1,-1 0-1,1 1 0,0-1 0,1 1 0,0-1 1,0 1-1,0 0 0,1-1 0,-1 1 1,2 0-1,-1 1 0,1-1 0,5-7 1,-5 9-15,40-44 2189,-41 45-2310,0 1-1,0 0 1,0-1-1,0 1 1,0 0-1,0 1 1,1-1-1,-1 1 1,1-1-1,-1 1 1,1 0-1,0 0 1,-1 1-1,8-2 1,-10 3-100,1 0 1,-1-1 0,1 1 0,-1 0-1,0 0 1,1-1 0,-1 1 0,0 0-1,0 0 1,1 1 0,-1-1 0,0 0 0,0 0-1,0 0 1,-1 1 0,1-1 0,0 1-1,0-1 1,-1 0 0,1 1 0,-1-1-1,1 1 1,-1-1 0,0 1 0,1 0 0,-1 2-1,7 53 425,-7-47-316,3 41 216,6 54-100,-8-97-238,1 0 0,0 0 0,0 0 1,1-1-1,0 1 0,0-1 0,1 0 1,-1 0-1,2 0 0,6 9 0,-8-13 48,-1-1-1,1 1 1,-1-1 0,1 0-1,0 0 1,0 0-1,0 0 1,0 0 0,0-1-1,0 1 1,0-1-1,0 0 1,1 0 0,-1 0-1,1 0 1,-1-1-1,1 1 1,-1-1 0,1 0-1,-1 0 1,1 0 0,-1 0-1,1-1 1,-1 0-1,0 1 1,1-1 0,-1 0-1,0-1 1,1 1-1,-1-1 1,0 1 0,5-4-1,1-1 147,0-1-1,-1 0 1,1 0-1,-1 0 0,-1-1 1,0-1-1,0 1 1,0-1-1,6-12 1,-6 8-79,0-1 1,-1 0-1,-1-1 1,6-24-1,-9 35-106,-1 0 0,0 0 0,-1 1 0,1-1 0,-1 0 0,1 0 0,-1 0 0,0 0 0,-1 0 0,1 0 0,-1 0-1,0 0 1,0 0 0,0 1 0,0-1 0,0 0 0,-1 1 0,0-1 0,0 1 0,0-1 0,0 1 0,0 0 0,-4-4 0,4 6-15,0 0 0,0 0 0,0 0 0,0 0 0,0 0 0,0 0 0,0 1 0,0-1 0,0 1 0,0 0 0,-1-1 0,1 1 0,-4 0 0,5 0 0,-1 0 0,1 0 0,0 1 0,0-1 0,0 0 0,0 0 0,0 1 0,0-1 0,0 0 0,0 1 0,0-1 0,0 1 0,0 0 0,0-1 0,0 1 0,0 0 0,0-1 0,1 1 0,-1 0 0,0 0 0,0 0 0,1 0 0,-1 0 0,1 0 0,-1 0 0,1 0 0,-1 0 0,0 2 0,2-3 0,-1 0 0,0 1 0,0-1 0,1 0 0,-1 0 0,0 1 0,1-1 0,-1 0 0,0 0 0,1 1 0,-1-1 0,1 0 0,-1 0 0,0 0 0,1 0 0,-1 0 0,1 0 0,-1 0 0,1 0 0,-1 1 0,0-1 0,1 0 0,-1-1 0,1 1 0,-1 0 0,0 0 0,1 0 0,-1 0 0,1 0 0,-1 0 0,0 0 0,1-1 0,-1 1 0,1 0 0,-1 0 0,0-1 0,1 1 0,-1 0 0,1-1 0,17-6 0,3-8 0,0 0 0,-1-1 0,18-18 0,-18 16 0,-18 26 0,0 0 0,-1 1 0,0-1 0,-1 1 0,0-1 0,-1 12 0,-12 48 0,8-49 0,2 0 0,0 0 0,-1 24 0,4-42 0,1 0 0,-1 0 0,0 0 0,1 0 0,-1-1 0,1 1 0,-1 0 0,1 0 0,0-1 0,-1 1 0,1 0 0,0 0 0,-1-1 0,1 1 0,0-1 0,0 1 0,0-1 0,-1 1 0,1-1 0,0 1 0,0-1 0,0 0 0,0 0 0,0 1 0,0-1 0,0 0 0,0 0 0,0 0 0,0 0 0,0 0 0,0 0 0,0 0 0,0 0 0,-1-1 0,1 1 0,0 0 0,2-1 0,39-10 0,-24 3 0,-1-1 0,0 0 0,0-1 0,-1-1 0,-1-1 0,0 0 0,0-1 0,-1-1 0,-1 0 0,0-1 0,-1 0 0,16-28 0,-77 105 0,43-52 0,-40 72 0,44-76 0,-1-1 0,1 1 0,0 0 0,0 0 0,1 0 0,0 0 0,0 0 0,0 0 0,1 0 0,0 0 0,0 0 0,2 12 0,-1-17 0,0 1 0,0-1 0,0 0 0,0 1 0,0-1 0,0 0 0,0 0 0,1 1 0,-1-1 0,0 0 0,1 0 0,-1-1 0,1 1 0,-1 0 0,1 0 0,-1-1 0,1 1 0,-1-1 0,1 1 0,0-1 0,-1 0 0,1 0 0,0 1 0,0-1 0,2-1 0,46-2 0,-36-1 0,1 0 0,-1-2 0,0 1 0,0-2 0,-1 1 0,0-2 0,0 0 0,-1-1 0,0 0 0,0 0 0,-1-2 0,15-16 0,3-8 0,-1 0 0,44-75 0,-43 60 0,32-76 0,-53 105 0,0 0 0,-2-1 0,0 0 0,-2 0 0,0 0 0,1-38 0,-5 59 0,1 0 0,-1 0 0,0 0 0,0 1 0,0-1 0,0 0 0,0 0 0,0 0 0,0 0 0,0 0 0,0 0 0,0 1 0,0-1 0,0 0 0,-1 0 0,1 0 0,0 0 0,-1 1 0,1-1 0,0 0 0,-1 0 0,1 1 0,-1-1 0,0 0 0,1 1 0,-1-1 0,1 0 0,-1 1 0,0-1 0,1 1 0,-1-1 0,0 1 0,0 0 0,0-1 0,1 1 0,-1 0 0,0-1 0,0 1 0,0 0 0,0 0 0,1 0 0,-1 0 0,0-1 0,0 1 0,0 1 0,0-1 0,0 0 0,1 0 0,-1 0 0,0 0 0,0 1 0,0-1 0,0 0 0,1 1 0,-1-1 0,0 0 0,0 1 0,1-1 0,-1 1 0,0-1 0,1 1 0,-2 1 0,-4 2 0,-1 1 0,1 0 0,0 0 0,1 0 0,-9 11 0,-1 6 0,1 1 0,1 1 0,1-1 0,2 2 0,0 0 0,1 0 0,2 0 0,0 1 0,2 0 0,1 1 0,1-1 0,2 1 0,0-1 0,4 38 0,-2-56 0,1-1 0,0 0 0,0 0 0,0 0 0,1 0 0,0-1 0,1 1 0,-1-1 0,1 0 0,0 0 0,1 0 0,-1 0 0,1-1 0,0 1 0,1-1 0,-1-1 0,1 1 0,0-1 0,0 0 0,1 0 0,-1-1 0,1 1 0,-1-2 0,1 1 0,0-1 0,0 0 0,0 0 0,1-1 0,-1 0 0,0 0 0,1-1 0,-1 0 0,10-1 0,-14 0-49,1 0 1,-1 0-1,0 0 0,0 0 1,0-1-1,0 1 0,0-1 0,0 0 1,0 0-1,0 0 0,-1 0 1,1-1-1,-1 1 0,0-1 1,0 1-1,0-1 0,0 0 1,0 0-1,0 0 0,-1 0 1,1 0-1,-1 0 0,0-1 0,0 1 1,0 0-1,0-5 0,1 0-288,0-1 0,-1 1 0,0 0 0,0 0 0,-1-1-1,0 1 1,-1-1 0,0 1 0,0 0 0,-3-10 0,-15-17-5776,-8 0-2642</inkml:trace>
</inkml:ink>
</file>

<file path=ppt/ink/ink2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2.109"/>
    </inkml:context>
    <inkml:brush xml:id="br0">
      <inkml:brushProperty name="width" value="0.025" units="cm"/>
      <inkml:brushProperty name="height" value="0.025" units="cm"/>
    </inkml:brush>
  </inkml:definitions>
  <inkml:trace contextRef="#ctx0" brushRef="#br0">48 27 14253,'-20'-13'1634,"7"3"1633,2 7-480,7 3-962,4 1-1825,15 4-288,-2-5-3107,1 0-6887</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2.977"/>
    </inkml:context>
    <inkml:brush xml:id="br0">
      <inkml:brushProperty name="width" value="0.025" units="cm"/>
      <inkml:brushProperty name="height" value="0.025" units="cm"/>
    </inkml:brush>
  </inkml:definitions>
  <inkml:trace contextRef="#ctx0" brushRef="#br0">167 89 16976,'0'0'2568,"3"-9"234,0 2-2573,-1 2 343,0 0 1,0 0 0,-1 0-1,0-1 1,1 1-1,-1-8 1,-1 12-501,0 0 0,0 0 0,0-1 0,0 1 0,-1 0 0,1 0 0,0 0 0,-1 0 0,1-1 0,-1 1 0,1 0 0,-1 0 0,1 0 0,-1 0 0,0 0 0,1 0 0,-1 0 0,0 1 0,0-1 0,0 0 0,0 0 0,0 1 0,0-1 0,0 0 0,0 1 0,0-1 0,0 1 0,0-1 0,0 1 0,0 0 0,-1-1 0,1 1 0,0 0 0,0 0 0,0 0 0,-1 0 0,1 0 0,0 0 0,-2 0 0,-4 0-84,0 1 0,-1 0 1,1 0-1,0 1 1,0 0-1,0 0 1,0 0-1,0 1 0,0 0 1,1 0-1,-13 9 1,15-9 26,0 0 1,0 0-1,0 1 0,0-1 1,0 1-1,1 0 1,-1 0-1,1 0 1,0 1-1,1-1 0,-1 1 1,1-1-1,0 1 1,0 0-1,0 0 0,0 0 1,0 8-1,2-12 3,-1-1 0,1 1 0,0 0 0,0-1 0,0 1 0,0 0 0,0-1 0,1 1 0,-1 0 0,0-1 0,0 1 0,0-1 0,0 1 0,1 0 0,-1-1 0,0 1 0,1-1 0,-1 1 0,0-1 0,1 1 0,-1-1 0,1 1 0,-1-1 0,1 1 0,-1-1 0,1 1-1,-1-1 1,1 0 0,-1 1 0,1-1 0,0 0 0,-1 0 0,1 1 0,1-1 0,30-1 760,27-21 132,14-32-471,-37 26-317,-35 28-129,-1-1 0,0 1 0,1 0 0,-1 0 0,0 0 0,1 0 0,-1-1 0,0 1 0,1 0 0,-1 0 0,1 0 0,-1 0 1,0 0-1,1 0 0,-1 0 0,1 0 0,-1 0 0,0 0 0,1 0 0,-1 0 0,1 1 0,-1-1 0,0 0 0,1 0 0,-1 0 0,1 0 0,-1 1 0,0-1 1,1 0-1,-1 0 0,0 1 0,0-1 0,1 0 0,-1 0 0,0 1 0,0-1 0,1 0 0,-1 1 0,0-1 0,0 1 0,0-1 0,1 0 0,-1 1 0,0-1 0,0 0 1,0 1-1,0-1 0,0 1 0,0-1 0,0 1 0,0-1 0,0 0 0,0 1 0,0-1 0,0 1 0,3 37 26,-1-15 111,-2-20-168,1 0 0,0 0 0,0-1 0,0 1 0,0-1 0,1 1 0,-1-1 0,1 1 0,-1-1 0,1 0 0,0 1 0,0-1 0,0 0 0,0 0 0,0-1 0,1 1 0,-1 0 0,0-1 0,1 1 0,-1-1 0,1 0 0,0 0 0,3 1 0,-2-1-617,0 0 0,0 0 0,0-1 0,0 1 1,0-1-1,0 0 0,0 0 0,0-1 1,0 1-1,5-2 0,24-12-10273</inkml:trace>
</inkml:ink>
</file>

<file path=ppt/ink/ink2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3.060"/>
    </inkml:context>
    <inkml:brush xml:id="br0">
      <inkml:brushProperty name="width" value="0.025" units="cm"/>
      <inkml:brushProperty name="height" value="0.025" units="cm"/>
    </inkml:brush>
  </inkml:definitions>
  <inkml:trace contextRef="#ctx0" brushRef="#br0">371 163 15855,'1'-15'2344,"0"7"-1998,0-4 291,0-1 0,0 1 0,-1 0 0,-2-14 0,2 23-463,0 0-1,-1 0 1,1 1-1,-1-1 1,1 0-1,-1 0 1,0 1-1,-1-1 1,1 0-1,0 1 1,-1-1-1,1 1 0,-1-1 1,0 1-1,1 0 1,-1 0-1,0 0 1,-1 0-1,1 0 1,0 0-1,-1 1 1,1-1-1,0 1 1,-1-1-1,0 1 1,-4-1-1,2 1-64,1 0 0,-1 0 0,0 1 0,1 0 0,-1 0 0,0 0 0,1 0 0,-1 1 0,0 0 0,1 0 0,-1 0 0,1 0 0,-1 1 0,1 0 0,-5 3 0,1 0-61,0 0 1,0 1-1,0 0 1,1 0 0,0 1-1,0 0 1,-5 8-1,-8 13 70,1 0 0,2 2 0,-16 36 1,31-62-44,-18 40 618,-27 83 0,40-103-580,1 0-1,2 1 1,0-1-1,2 1 0,0 34 1,2-55-92,0-1 1,0 1 0,1-1-1,-1 0 1,1 1 0,0-1-1,0 0 1,0 1 0,1-1-1,-1 0 1,1 0-1,-1 0 1,1 0 0,0 0-1,0 0 1,0-1 0,1 1-1,-1 0 1,1-1-1,-1 0 1,1 0 0,0 0-1,0 0 1,0 0 0,0 0-1,0-1 1,0 0 0,1 1-1,-1-1 1,0 0-1,1-1 1,-1 1 0,1-1-1,-1 1 1,1-1 0,-1 0-1,6-1 1,-1 1 27,0-1 1,-1 0-1,1 0 0,0-1 1,0 0-1,-1 0 1,1-1-1,-1 0 0,0 0 1,0-1-1,0 0 0,0 0 1,-1-1-1,0 0 1,11-10-1,-12 9-49,-1 0 0,0 0 0,0-1 0,0 0 0,-1 0 0,0 0 0,0 0 0,-1 0 0,0-1 0,0 1 0,0-9 0,-1 14 0,-1-1 0,0 1 0,0-1 0,0 1 0,0-1 0,0 1 0,0-1 0,0 1 0,-1-1 0,1 1 0,-1-1 0,0 1 0,0 0 0,0-1 0,0 1 0,0 0 0,0 0 0,-1 0 0,1 0 0,-1 0 0,1 0 0,-1 0 0,0 0 0,0 0 0,0 1 0,0-1 0,0 1 0,0 0 0,0-1 0,0 1 0,-1 0 0,1 0 0,0 1 0,-1-1 0,1 0 0,-4 0 0,9-2 0,0 0 0,-1 1 0,1-1 0,1 1 0,-1-1 0,0 1 0,1 0 0,4-2 0,12-7 0,-14 7 0,0 0 0,0 1 0,1-1 0,-1 1 0,1 1 0,0-1 0,0 1 0,0 0 0,0 1 0,12-1 0,-18 2 0,0 0 0,0 1 0,1-1 0,-1 0 0,0 1 0,0 0 0,0-1 0,1 1 0,-1 0 0,0-1 0,0 1 0,0 0 0,0 0 0,0 0 0,-1 0 0,1 0 0,0 0 0,0 0 0,-1 0 0,1 0 0,0 0 0,-1 1 0,1-1 0,-1 0 0,1 0 0,-1 1 0,0-1 0,0 0 0,0 1 0,1 1 0,1 48 0,-2-41 0,-19 237 0,19-247-2,0 1 1,0-1-1,0 0 1,-1 1-1,1-1 0,0 0 1,0 1-1,0-1 0,0 0 1,1 1-1,-1-1 1,0 0-1,0 1 0,0-1 1,0 0-1,0 1 0,0-1 1,0 0-1,1 0 1,-1 1-1,0-1 0,0 0 1,0 0-1,0 1 0,1-1 1,-1 0-1,0 0 1,0 1-1,1-1 0,-1 0 1,0 0-1,1 0 1,-1 0-1,0 0 0,0 1 1,1-1-1,-1 0 0,0 0 1,1 0-1,-1 0 1,1 0-1,15-8-298,12-20-1574,-22 17-1014,1 0 0,-2-1 0,7-17 0,0-9-9327</inkml:trace>
</inkml:ink>
</file>

<file path=ppt/ink/ink2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3.652"/>
    </inkml:context>
    <inkml:brush xml:id="br0">
      <inkml:brushProperty name="width" value="0.025" units="cm"/>
      <inkml:brushProperty name="height" value="0.025" units="cm"/>
    </inkml:brush>
  </inkml:definitions>
  <inkml:trace contextRef="#ctx0" brushRef="#br0">0 431 15791,'0'0'13325,"9"2"-12359,-4-1-889,0 0 1,1 0 0,-1-1-1,1 0 1,-1 0 0,1 0 0,-1-1-1,1 0 1,-1 0 0,0 0-1,1-1 1,-1 0 0,0 0-1,0 0 1,0 0 0,0-1-1,-1 0 1,1 0 0,5-5-1,5-3 77,0-1-1,0-1 1,12-14-1,-22 22-113,-1 0 0,0 0 0,0-1 0,0 0-1,-1 1 1,1-1 0,-1 0 0,-1-1 0,1 1 0,-1 0-1,0-1 1,0-6 0,-1 12-40,-1 1 0,0-1 0,0 1 0,0 0 0,0-1 0,0 1 0,0 0 0,0-1 0,1 1 0,-1-1 0,0 1 0,0 0 0,0-1 0,-1 1 0,1 0 0,0-1 0,0 1 0,0-1 0,0 1 0,0 0 0,0-1 0,-1 1 0,1 0 0,0-1 0,0 1 0,0 0 0,-1-1 0,1 1 0,0 0 0,0 0 0,-1-1 0,1 1 0,0 0 0,-1 0 0,1 0 0,0-1 0,-1 1 0,1 0 0,0 0 0,-1 0 0,0 0 0,-17 8 0,-14 23 0,8 1 0,-36 62 0,53-83 0,1 2 0,1-1 0,0 1 0,1 0 0,0 0 0,1 0 0,0 0 0,1 0 0,0 15 0,2-26 0,0 0 0,1 0 0,-1-1 0,0 1 0,1 0 0,-1 0 0,1-1 0,-1 1 0,1 0 0,0-1 0,0 1 0,0-1 0,0 1 0,0-1 0,0 1 0,0-1 0,1 0 0,-1 0 0,0 0 0,1 1 0,-1-1 0,1 0 0,-1-1 0,1 1 0,0 0 0,-1 0 0,1-1 0,0 1 0,-1-1 0,1 1 0,0-1 0,0 0 0,-1 0 0,1 1 0,0-1 0,0 0 0,0-1 0,-1 1 0,1 0 0,2-1 0,6 0 0,-1 0 0,1-1 0,0-1 0,-1 1 0,0-1 0,13-6 0,7-7 0,-1-1 0,-1-1 0,-1-1 0,-1-1 0,0-2 0,-2 0 0,37-45 0,-32 31 0,-2-1 0,-1-2 0,-2 0 0,-2-1 0,16-43 0,-33 73 0,0-1 0,-1 1 0,0-1 0,-1 1 0,0-1 0,1-16 0,-3 26 0,0 1 0,-1 0 0,1-1 0,0 1 0,0 0 0,-1-1 0,1 1 0,0 0 0,-1 0 0,1-1 0,0 1 0,-1 0 0,1 0 0,0-1 0,-1 1 0,1 0 0,0 0 0,-1 0 0,1 0 0,-1 0 0,1-1 0,-1 1 0,1 0 0,0 0 0,-1 0 0,1 0 0,-1 0 0,1 0 0,0 1 0,-1-1 0,1 0 0,-1 0 0,1 0 0,0 0 0,-1 0 0,1 1 0,-1-1 0,1 0 0,0 0 0,-1 0 0,1 1 0,0-1 0,-1 0 0,1 1 0,0-1 0,0 0 0,-1 1 0,-18 15 0,1 1 0,1 0 0,1 2 0,0 0 0,-22 36 0,22-33 0,9-12 0,-16 22 0,-35 65 0,53-88 0,1 0 0,0 0 0,0 1 0,1-1 0,1 1 0,-1-1 0,1 1 0,1 0 0,0 0 0,1 0 0,-1 0 0,2 0 0,1 10 0,-1-16 4,1 0 0,-1 0 0,1 0 0,0-1-1,1 1 1,-1 0 0,0-1 0,1 0 0,0 1 0,0-1 0,0 0 0,0-1 0,0 1-1,1 0 1,-1-1 0,1 0 0,0 0 0,0 0 0,-1 0 0,1-1 0,0 1 0,1-1-1,-1 0 1,7 1 0,12 2-192,0-1 1,0-1-1,28-2 0,-45 0 79,4 0-927,0 0 0,0-1-1,0-1 1,0 0 0,0 0 0,0-1 0,0 0 0,-1-1 0,0 0 0,13-7 0,-7 1-1108,1-1 0,-2 0 0,0-1 0,24-26 0,-4-2-4252</inkml:trace>
</inkml:ink>
</file>

<file path=ppt/ink/ink2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4.009"/>
    </inkml:context>
    <inkml:brush xml:id="br0">
      <inkml:brushProperty name="width" value="0.025" units="cm"/>
      <inkml:brushProperty name="height" value="0.025" units="cm"/>
    </inkml:brush>
  </inkml:definitions>
  <inkml:trace contextRef="#ctx0" brushRef="#br0">172 289 2915,'23'-45'7172,"-21"39"-5656,0 1-1,-1-1 1,1 1 0,-1-1 0,0 0-1,0-8 1,-1 13-1370,0 1-1,-1 0 1,1-1 0,-1 1-1,1 0 1,0-1 0,-1 1 0,1 0-1,-1 0 1,1-1 0,0 1-1,-1 0 1,1 0 0,-1 0-1,1 0 1,-1 0 0,1 0 0,-1 0-1,1 0 1,-1 0 0,1 0-1,-1 0 1,1 0 0,-1 0 0,1 0-1,-1 0 1,1 0 0,-1 0-1,1 0 1,0 1 0,-1-1-1,1 0 1,-1 0 0,1 1 0,-1-1-1,1 0 1,0 1 0,-1-1-1,1 0 1,0 1 0,-1 0-1,-20 12 879,2 3-465,2 0 0,0 2 0,1 0 0,-24 35 1,32-42-367,1 0 1,1 0 0,0 1 0,0 0-1,1 1 1,1-1 0,0 1 0,1 0-1,0 0 1,-1 17 0,4-29-194,0 1 0,0-1 0,0 0 0,0 1 0,0-1 0,0 1 0,1-1 0,-1 0 0,0 1 0,1-1 0,-1 0 0,1 1 0,0-1 0,-1 0 0,1 0 0,0 1 0,0-1 0,-1 0 0,1 0 0,0 0 0,0 0 0,1 0 0,-1 0 0,0 0 0,0-1 0,1 2 0,2-1 0,-1 0 0,0 0 0,1 0 0,-1 0 0,1-1 0,-1 0 0,1 1 0,-1-1 0,0 0 0,6-1 0,3-1 0,-1 0 0,0-1 0,0 0 0,-1 0 0,1-1 0,11-6 0,10-11 0,-1-2 0,0 0 0,-2-2 0,-1-2 0,-1 0 0,-2-2 0,0 0 0,-2-2 0,-2-1 0,0 0 0,-3-2 0,0 0 0,23-68 0,-37 81 0,-4 21 0,-1 0 0,1 0 0,0 0 0,0 0 0,0-1 0,0 1 0,0 0 0,0 0 0,0 0 0,0 0 0,-1 0 0,1 0 0,0-1 0,0 1 0,0 0 0,0 0 0,-1 0 0,1 0 0,0 0 0,0 0 0,0 0 0,0 0 0,-1 0 0,1 0 0,0 0 0,0 0 0,0 0 0,0 0 0,-1 0 0,1 0 0,0 0 0,0 0 0,0 0 0,0 0 0,-1 0 0,1 0 0,0 0 0,0 0 0,0 1 0,0-1 0,-1 0 0,1 0 0,0 0 0,0 0 0,0 0 0,0 0 0,0 0 0,0 1 0,-26 26 0,16-13 0,-24 31 0,-40 72 0,66-104 0,1 1 0,1 1 0,0-1 0,1 1 0,1 0 0,0 0 0,1 1 0,0-1 0,1 1 0,1 19 0,1-31-77,0-1 1,1 1-1,-1-1 0,1 0 1,0 1-1,0-1 0,0 0 1,0 1-1,1-1 0,-1 0 0,1 0 1,0 0-1,0 0 0,0-1 1,0 1-1,0 0 0,1-1 1,-1 0-1,1 1 0,0-1 1,0 0-1,-1 0 0,5 1 1,-1 0-570,1 0 0,0-1 1,0 0-1,-1 0 1,1-1-1,0 0 1,0 0-1,0 0 0,1-1 1,10-1-1,16-4-12961</inkml:trace>
</inkml:ink>
</file>

<file path=ppt/ink/ink2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5.831"/>
    </inkml:context>
    <inkml:brush xml:id="br0">
      <inkml:brushProperty name="width" value="0.025" units="cm"/>
      <inkml:brushProperty name="height" value="0.025" units="cm"/>
    </inkml:brush>
  </inkml:definitions>
  <inkml:trace contextRef="#ctx0" brushRef="#br0">76 331 16976,'0'0'22,"-53"44"4258,51-42-4123,0-1-1,0 1 1,1 0 0,-1 0-1,1 0 1,-1 0 0,1 0-1,-1 0 1,1 0 0,0 0 0,0 1-1,0-1 1,1 0 0,-1 1-1,0-1 1,1 0 0,-1 1-1,1-1 1,0 1 0,0-1 0,0 1-1,0-1 1,0 1 0,1-1-1,0 4 1,0-5-139,0 0 0,0 0 1,1-1-1,-1 1 0,0 0 0,0 0 1,1-1-1,-1 1 0,0-1 0,0 1 1,1-1-1,-1 1 0,1-1 0,-1 0 1,0 0-1,1 0 0,-1 0 0,1 0 1,-1 0-1,1 0 0,-1 0 0,0-1 1,1 1-1,-1 0 0,0-1 0,3 0 0,36-15 333,-35 13-298,0-1-1,-1 1 0,1-1 0,-1 0 0,0 0 0,0 0 0,0 0 0,-1-1 0,1 1 1,-1-1-1,0 0 0,0 0 0,-1-1 0,0 1 0,1 0 0,-2-1 0,1 1 0,-1-1 1,0 0-1,1-11 0,-2 17-47,0-1 0,-1 0 0,1 0 0,0 1 0,0-1 0,-1 0 0,1 0 0,-1 1 0,1-1 0,-1 0 0,1 1 0,-1-1 1,1 1-1,-1-1 0,1 1 0,-1-1 0,0 1 0,1-1 0,-1 1 0,0-1 0,1 1 0,-1 0 0,0-1 0,0 1 0,1 0 0,-1 0 0,0 0 0,0-1 0,1 1 0,-1 0 1,0 0-1,0 0 0,0 0 0,1 0 0,-1 1 0,0-1 0,0 0 0,0 0 0,1 0 0,-1 1 0,0-1 0,0 0 0,0 1 0,-3 0-25,0 0-1,1 1 1,-1-1-1,0 1 0,1-1 1,-1 1-1,1 0 1,-5 4-1,3 0 40,-1 0 0,1 0-1,0 0 1,0 0 0,1 1-1,0 0 1,0 0 0,1 0-1,0 1 1,0-1 0,0 1-1,1 0 1,0 0 0,1-1-1,0 1 1,0 0 0,1 0 0,0 0-1,1 10 1,0-16-12,0 0 0,1 0 0,0 0 0,-1 0 1,1 0-1,0 0 0,0 0 0,0 0 0,0-1 0,0 1 0,0-1 1,1 1-1,-1-1 0,0 0 0,1 0 0,-1 0 0,1 0 0,-1-1 1,1 1-1,-1-1 0,1 1 0,0-1 0,-1 0 0,1 0 0,-1 0 1,6-1-1,7 1 91,-1-1 1,1-1-1,21-4 1,-11-2-32,-1-1 1,0 0-1,-1-2 1,0-1-1,-1-1 0,0-1 1,39-33-1,-61 47-69,1 0 0,-1 0 0,0 0 0,0 0 0,0 0 0,0 0 0,1-1 0,-1 1 0,0 0 0,0 0 0,0 0 0,1 0 0,-1 0 0,0 0 0,0 0-1,0 0 1,1 0 0,-1 0 0,0 0 0,0 0 0,0 0 0,1 0 0,-1 0 0,0 0 0,0 0 0,0 0 0,0 0 0,1 0 0,-1 0 0,0 0 0,0 1 0,0-1 0,1 0 0,-1 0 0,0 0 0,0 0-1,0 0 1,0 0 0,0 1 0,1-1 0,-1 0 0,0 0 0,0 0 0,0 0 0,0 1 0,0-1 0,0 0 0,0 0 0,0 0 0,0 1 0,4 18 126,-4 30 438,-1-40-402,1-1-78,0-3-42,0 0-1,0-1 1,0 1-1,0 0 1,1 0 0,-1 0-1,2 0 1,1 7-1,-2-10-26,0-1 0,1 1 0,-1-1 0,0 0 0,1 1-1,-1-1 1,1 0 0,-1 0 0,1 0 0,0 0 0,-1 0-1,1 0 1,0-1 0,0 1 0,-1 0 0,1-1 0,0 1 0,0-1-1,0 0 1,0 0 0,0 0 0,0 0 0,0 0 0,0 0-1,-1 0 1,3-1 0,6-1 51,-1 1 0,1-2-1,-1 1 1,0-1 0,0-1 0,0 0 0,-1 0-1,1 0 1,-1-1 0,13-11 0,10-9-2,34-34 1,-59 53-63,22-23-531,-1-2-1,-1 0 0,-2-2 1,-1-1-1,-1 0 0,-3-2 1,0 0-1,-3-1 0,18-55 0,-45 117 1295,0 0 0,-23 37-1,-18 36 965,44-78-1438,0-1 1,1 1-1,2 1 0,0-1 1,-5 40-1,10-55-246,-1 1 0,1-1-1,0 1 1,0 0 0,1-1-1,-1 1 1,1-1 0,1 0-1,-1 1 1,1-1-1,-1 0 1,2 0 0,-1 0-1,0 0 1,1 0 0,0 0-1,0-1 1,1 1 0,-1-1-1,1 0 1,0 0 0,0 0-1,0-1 1,1 1 0,-1-1-1,10 5 1,-13-7-47,0-1 0,-1 1-1,1-1 1,-1 0 0,1 1 0,0-1 0,-1 1 0,1-1-1,0 0 1,-1 0 0,1 1 0,0-1 0,-1 0 0,1 0-1,0 0 1,0 0 0,-1 0 0,1 0 0,0 0 0,0 0-1,-1 0 1,1 0 0,0-1 0,-1 1 0,1 0 0,0 0-1,1-1 1,-7-17-277,-24-23-357,-5 4 99,-55-44 0,7 5 1975,81 75-998,55 4-697,73 12 1,-48-5-2845,2-3-4568,-35-7 208</inkml:trace>
</inkml:ink>
</file>

<file path=ppt/ink/ink2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6.189"/>
    </inkml:context>
    <inkml:brush xml:id="br0">
      <inkml:brushProperty name="width" value="0.025" units="cm"/>
      <inkml:brushProperty name="height" value="0.025" units="cm"/>
    </inkml:brush>
  </inkml:definitions>
  <inkml:trace contextRef="#ctx0" brushRef="#br0">266 0 18738,'-10'1'3608,"-15"2"-2450,0 1 0,1 1 0,-1 1 0,1 2 0,0 0-1,1 2 1,0 0 0,-40 25 0,64-35-1168,-1 0 0,1 0 0,-1 0-1,1 0 1,-1 0 0,1 0 0,-1 0 0,1 0 0,-1 0-1,1 1 1,-1-1 0,1 0 0,-1 0 0,1 0 0,-1 1-1,1-1 1,-1 0 0,0 1 0,1-1 0,-1 0 0,1 1-1,-1-1 1,0 0 0,0 1 0,1-1 0,-1 1 0,0-1-1,0 1 1,1-1 0,-1 1 0,0-1 0,0 0 0,0 1-1,0-1 1,0 1 0,0-1 0,1 1 0,-1-1 0,-1 1-1,1-1 1,0 1 0,0 0 0,0-1 0,0 0 0,0 1-1,0-1 1,0 1 0,-1-1 0,1 1 0,0-1 0,0 1-1,-1-1 1,1 1 0,0-1 0,-1 0 0,1 1 0,0-1-1,-1 0 1,1 1 0,0-1 0,-1 0 0,1 1 0,-1-1-1,1 0 1,-1 0 0,1 0 0,-1 1 0,50 5-1077,-41-6 917,-1 1 20,42 3-373,0 2 0,58 15 0,-105-20 512,0-1 1,0 0-1,0 1 1,-1 0-1,1-1 1,0 1-1,0 0 1,-1 0 0,1 0-1,0 0 1,-1 0-1,1 0 1,-1 0-1,0 0 1,1 1-1,-1-1 1,0 1-1,0-1 1,0 1 0,0-1-1,0 1 1,1 2-1,-2-2 43,0 0-1,0 0 1,0 0-1,0 0 0,0-1 1,0 1-1,-1 0 1,1 0-1,-1 0 1,0 0-1,1 0 0,-1-1 1,0 1-1,0 0 1,0-1-1,0 1 1,-2 2-1,-6 6 384,-1 0 1,0 0-1,0-1 0,-20 13 1,21-16-278,-3 3 3,-1 1 0,0-2 0,-1 0 0,0 0 0,0-1-1,0-1 1,-30 8 0,44-14-156,0 0 0,-1 0 1,1 0-1,-1 0 0,1 0 0,0 0 1,-1 0-1,1 0 0,-1 0 0,1 0 1,-1 0-1,1 0 0,0 0 0,-1 0 0,1 0 1,-1 0-1,1-1 0,0 1 0,-1 0 1,1 0-1,0-1 0,-1 1 0,1 0 0,0 0 1,-1-1-1,1 1 0,0 0 0,0-1 1,-1 1-1,1 0 0,0-1 0,0 1 1,-1 0-1,1-1 0,0 0 0,2-19-1381,14-18-2799,40-50-7187,-19 35 1982</inkml:trace>
</inkml:ink>
</file>

<file path=ppt/ink/ink2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8"/>
    </inkml:context>
    <inkml:brush xml:id="br0">
      <inkml:brushProperty name="width" value="0.025" units="cm"/>
      <inkml:brushProperty name="height" value="0.025" units="cm"/>
    </inkml:brush>
  </inkml:definitions>
  <inkml:trace contextRef="#ctx0" brushRef="#br0">81 213 6566,'0'0'20985,"-1"8"-19896,-32 131 538,21-96-1002,1 0 0,2 0 0,-5 82 0,14-124-625,0-1 0,0 0 0,0 1 0,0-1 0,0 0 0,0 0 0,0 1 0,0-1 0,0 0 0,0 1 0,0-1 0,0 0 0,0 1 0,0-1 0,0 0 0,0 1 0,0-1 0,0 0 0,0 1 0,1-1 0,-1 0 0,0 0 0,0 1 0,0-1 0,1 0 0,-1 0 0,0 1 0,0-1 0,1 0 0,-1 0 0,0 0 0,0 0 0,1 1 0,-1-1 0,0 0 0,0 0 0,1 0 0,-1 0 0,0 0 0,1 0 0,-1 0 0,15-8 0,9-20 0,-16 16 0,-1 0 0,-1-1 0,0 1 0,-1-1 0,0 0 0,-1-1 0,-1 1 0,0-1 0,1-14 0,-5 33 0,1 1 0,0-1 0,0 0 0,0 0 0,1 1 0,-1-1 0,1 0 0,3 9 0,-3-12 0,1 0 0,-1 0 0,1 0 0,-1-1 0,1 1 0,0-1 0,0 1 0,0-1 0,0 0 0,0 0 0,0 1 0,0-1 0,0-1 0,0 1 0,0 0 0,1 0 0,-1-1 0,0 0 0,0 1 0,1-1 0,-1 0 0,0 0 0,3 0 0,9 1 0,0-1 0,1 0 0,-1-1 0,0 0 0,0-1 0,0-1 0,0 0 0,-1-1 0,1 0 0,-1-1 0,20-11 0,-24 11 0,-1-1 0,0 0 0,0 0 0,0-1 0,-1 0 0,0 0 0,0-1 0,-1 0 0,0 0 0,-1 0 0,1-1 0,-2 0 0,1 0 0,-1 0 0,-1 0 0,1-1 0,1-11 0,-2 10-18,-1 1 0,0-1 0,-1 1 0,0-1 0,-1 0 0,-1-11 1,1 20 11,0 0 1,-1 0 0,1 1-1,0-1 1,-1 0 0,1 0 0,-1 1-1,0-1 1,1 1 0,-1-1-1,0 0 1,0 1 0,0 0 0,0-1-1,0 1 1,-1-1 0,1 1 0,0 0-1,-1 0 1,1 0 0,0 0-1,-1 0 1,0 0 0,1 0 0,-1 0-1,1 1 1,-1-1 0,0 1-1,0-1 1,1 1 0,-1 0 0,0-1-1,0 1 1,1 0 0,-1 0 0,0 0-1,0 0 1,1 1 0,-1-1-1,0 0 1,0 1 0,1 0 0,-1-1-1,-2 2 1,-6 2 18,0 0-1,0 1 1,1 0-1,-1 0 1,1 1-1,0 1 1,1-1-1,0 2 1,-12 12-1,2 0 68,1 0-1,-26 42 0,38-55-79,1 0 0,0 1 0,0 0 0,1 0 0,0 0 0,-3 14 0,6-21 0,-1 1 0,1-1 0,0 1 0,0 0 0,0-1 0,0 1 0,0-1 0,0 1 0,1-1 0,-1 1 0,0-1 0,1 1 0,-1-1 0,1 1 0,-1-1 0,1 1 0,0-1 0,0 0 0,0 1 0,-1-1 0,1 0 0,0 0 0,1 0 0,-1 1 0,0-1 0,0 0 0,0-1 0,1 1 0,-1 0 0,0 0 0,1 0 0,-1-1 0,1 1 0,-1-1 0,1 1 0,-1-1 0,1 0 0,-1 1 0,1-1 0,-1 0 0,1 0 0,2 0 0,7 0-23,0 0 1,1 0-1,-1-1 1,0 0-1,0-1 1,0 0-1,0-1 1,0 0-1,-1-1 1,1 0-1,-1-1 1,0 0-1,0 0 1,0-1-1,10-9 1,-2-1-96,-1 0 0,-1 0 0,-1-1 0,0-1 1,-1-1-1,16-29 0,-26 43-1198,-13 23 1141,-32 71 1143,36-62-1057,2-1 0,0 1 1,2 0-1,4 46 0,-2-34 68,-1-39 19,0 1-1,0 0 1,0 0 0,0 0-1,0 0 1,0 0 0,0 0-1,0 0 1,0-1-1,1 1 1,-1 0 0,0 0-1,1 0 1,-1 0-1,1-1 1,-1 1 0,0 0-1,1 0 1,0-1-1,-1 1 1,1 0 0,-1-1-1,1 1 1,0-1 0,-1 1-1,1 0 1,0-1-1,0 0 1,0 1 0,-1-1-1,1 1 1,0-1-1,0 0 1,0 0 0,0 0-1,0 1 1,-1-1-1,1 0 1,0 0 0,0 0-1,0 0 1,0 0-1,0 0 1,0-1 0,-1 1-1,1 0 1,0 0 0,0-1-1,0 1 1,0 0-1,-1-1 1,1 1 0,0-1-1,0 1 1,-1-1-1,2-1 1,6-2-4,-1 0 0,-1-1 1,1 0-1,10-10 0,1-5-45,-1-1 1,-2-1-1,0 0 0,-1-1 1,20-45-1,-9 8-37,20-78-1,-43 127 67,1 1-1,0 0 1,0-1-1,1 2 0,0-1 1,1 0-1,0 1 1,1 0-1,0 0 0,0 1 1,1-1-1,11-10 1,-12 13 67,-2 4 5,-1-1 0,1 1 0,-1-1 0,0-1 0,0 1 0,0 0 1,0-1-1,0 1 0,-1-1 0,0 0 0,3-5 0,-5 9-13,-21-18-532,1-1-151,19 19 649,1-1 0,-1 1 0,0 0 0,0 0 0,1 0 0,-1-1 0,0 1 0,0 0 0,1 0 0,-1 0 0,0 0 0,0 0 0,0 1 0,1-1 0,-1 0 0,0 0 0,0 0-1,1 1 1,-1-1 0,0 0 0,0 1 0,1-1 0,-1 1 0,0-1 0,1 1 0,-1-1 0,1 1 0,-1-1 0,1 1 0,-1 0 0,0 0 0,-22 31 493,1 1 1,2 1-1,1 1 1,2 1-1,1 0 1,-11 40-1,-41 158-496,82-236 0,15-15 0,0-1 0,0-2 0,30-27 0,-20 15 0,-39 32 0,0 0 0,0-1 0,0 1 0,1 0 0,-1-1 0,0 1 0,0 0 0,0 0 0,1-1 0,-1 1 0,0 0 0,1 0 0,-1-1 0,0 1 0,0 0 0,1 0 0,-1 0 0,0 0 0,1-1 0,-1 1 0,0 0 0,1 0 0,-1 0 0,0 0 0,1 0 0,-1 0 0,1 0 0,-1 0 0,0 0 0,1 0 0,-1 0 0,0 0 0,1 0 0,-1 0 0,0 0 0,1 1 0,-1-1 0,0 0 0,1 0 0,-1 0 0,0 1 0,1-1 0,-1 0 0,0 0 0,0 0 0,1 1 0,-1-1 0,0 0 0,1 1 0,-3 24 0,-15 29 0,6-29 0,7-15 0,-1-1 0,1 1 0,1 0 0,0 0 0,0 0 0,1 1 0,-2 14 0,4-24 0,1-1 0,-1 1 0,0 0 0,0-1 0,1 1 0,-1-1 0,0 1 0,1-1 0,-1 1 0,0-1 0,1 1 0,-1-1 0,1 1 0,-1-1 0,1 0 0,-1 1 0,1-1 0,-1 0 0,1 1 0,-1-1 0,1 0 0,0 0 0,-1 0 0,1 1 0,-1-1 0,1 0 0,0 0 0,-1 0 0,1 0 0,0 0 0,-1 0 0,1 0 0,-1 0 0,1 0 0,0 0 0,-1-1 0,1 1 0,-1 0 0,1 0 0,0-1 0,-1 1 0,1 0 0,-1-1 0,2 0 0,28-13 0,-15 3-202,-1-1-1,0 0 1,-1-1 0,0 0-1,-1-1 1,-1-1-1,0 0 1,13-26 0,5-15-1310,24-71-1,-18 41 706,-11 26 550,-47 84 2158,13-10-1733,0 1 0,1 1 0,1-1 0,0 2 0,1-1 0,1 1 0,1 0 0,0 0 0,1 0 0,1 1 0,0 0 1,1 19-1,1-14 14,1-1 0,2 1 1,0-1-1,1 1 1,2-1-1,0 0 1,1 0-1,1-1 1,12 25-1,-15-40-182,-8-16 0,-11-20 0,-122-198 0,137 227-20,0 1-1,-1-1 1,1 1-1,-1-1 1,1 0-1,0 1 1,-1-1-1,1 0 1,0 1-1,0-1 1,0 0 0,-1 0-1,1 1 1,0-1-1,0 0 1,0 0-1,0 1 1,0-1-1,1 0 1,-1 0 0,0 1-1,0-1 1,0 0-1,1 1 1,-1-1-1,0 0 1,1 1-1,-1-1 1,0 0-1,1 1 1,-1-1 0,1 1-1,-1-1 1,1 1-1,-1-1 1,1 1-1,-1-1 1,1 1-1,0-1 1,-1 1 0,1 0-1,0-1 1,-1 1-1,1 0 1,0 0-1,0-1 1,-1 1-1,1 0 1,0 0-1,-1 0 1,1 0 0,1 0-1,51 0-2809,-36 1 1229,20-1-4383</inkml:trace>
</inkml:ink>
</file>

<file path=ppt/ink/ink2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8.964"/>
    </inkml:context>
    <inkml:brush xml:id="br0">
      <inkml:brushProperty name="width" value="0.025" units="cm"/>
      <inkml:brushProperty name="height" value="0.025" units="cm"/>
    </inkml:brush>
  </inkml:definitions>
  <inkml:trace contextRef="#ctx0" brushRef="#br0">144 303 12236,'2'-2'425,"0"0"0,0 0 0,0-1 0,-1 1 0,1 0 0,0-1 0,-1 1 1,1-1-1,-1 1 0,0-1 0,0 0 0,0 1 0,0-1 0,-1 0 0,1 0 1,-1 0-1,0 1 0,1-1 0,-1 0 0,-1 0 0,1 0 0,0 0 0,-1-3 1,0 5-204,1-1 1,-1 1 0,0 0-1,0-1 1,0 1 0,0 0-1,0 0 1,0 0-1,0-1 1,0 1 0,0 0-1,0 0 1,0 0 0,-1 1-1,1-1 1,0 0 0,-3 0-1,1 0-162,0 0 0,0 0 1,0 1-1,0-1 0,0 1 0,0 0 0,0 0 0,0 0 0,0 0 0,0 0 0,-4 2 0,0 0-43,1 0 0,0 1 0,0 0 0,0 0 0,0 0 0,1 1 0,-1 0 0,1 0 0,0 0 0,0 1 0,1 0 0,-1 0 0,1 0 0,0 0 0,0 1 0,1 0 0,-1-1 0,1 1 0,1 0 0,-1 1 0,-1 6 0,4-12-13,0 0 0,-1-1 0,1 1 0,0 0 0,0 0 0,0-1 0,0 1 1,0 0-1,0 0 0,0-1 0,0 1 0,1 0 0,-1-1 0,0 1 0,0 0 0,1-1 0,-1 1 1,0 0-1,1-1 0,-1 1 0,0 0 0,1-1 0,-1 1 0,1-1 0,-1 1 0,1-1 0,-1 1 1,1-1-1,1 1 0,25 5 173,31-15 153,-39 3-286,1-2 0,-2 0 0,1-1 0,-1 0 0,-1-2 0,0 0 0,0-1 0,-1-1 0,16-16 0,-22 19-4,0 0 0,-1 0-1,0-1 1,-1 0 0,0-1-1,-1 1 1,0-1 0,-1-1-1,0 1 1,-1-1 0,0 0-1,-1-1 1,-1 1 0,3-20-1,-6 33-35,1-1 0,-1 0-1,0 0 1,0 0 0,0 0-1,0 0 1,0 0 0,0 0 0,0 1-1,0-1 1,0 0 0,0 0-1,0 0 1,-1 0 0,1 0 0,0 1-1,-1-1 1,1 0 0,0 0-1,-1 0 1,1 1 0,-1-1-1,0 0 1,1 1 0,-1-1 0,1 0-1,-1 1 1,0-1 0,-1 1-2,1 0 1,0 0 0,0 0 0,-1 0-1,1 0 1,0 1 0,0-1 0,0 0-1,-1 1 1,1-1 0,0 1 0,0-1-1,0 1 1,0 0 0,0-1 0,0 1-1,-1 1 1,-38 40 235,25-22 195,2 1-1,-21 42 1,30-55-301,1-1 0,0 0 0,1 1-1,0 0 1,0-1 0,1 1 0,0 0 0,0 0 0,0 0 0,1 0 0,1 0 0,-1 0 0,3 9 0,-2-15-131,0 0 0,1 1 0,-1-1 0,1 0 0,-1 0 0,1 0 0,0-1 0,0 1 0,0 0 0,0-1 0,0 1 0,0-1 0,0 0-1,0 1 1,1-1 0,-1 0 0,1-1 0,-1 1 0,0 0 0,1-1 0,-1 1 0,1-1 0,0 0 0,-1 1 0,1-1 0,3-1 0,3 1-2,1 0 1,0 0-1,0-1 0,-1-1 0,18-4 0,-17 1 1,1-1 0,-1 0 0,-1 0 0,1-1 0,-1-1 0,-1 1 0,1-1 0,-1-1 0,-1 1 0,1-2 0,-1 1 0,-1-1 0,0 0 0,5-10 0,-20 40 0,6-14 0,-1 0 0,1 1 0,1-1 0,-1 1 0,1 0 0,0-1 0,1 1 0,-1 0 0,1 0 0,1 1 0,-1-1 0,1 0 0,2 13 0,0-18 0,-1 0 0,1 0 0,0 0 0,0 0 0,0 0 0,0-1 0,0 1 0,0-1 0,0 1 0,0-1 0,1 0 0,-1 0 0,1 0 0,-1 0 0,1-1 0,-1 1 0,1-1 0,-1 1 0,1-1 0,-1 0 0,1 0 0,3 0 0,59-3 0,-54 0 0,0 0 0,0-1 0,0 0 0,-1-1 0,1 0 0,-1-1 0,16-12 0,-14 10 0,0 1 0,1-1 0,0 2 0,14-6 0,-26 19 0,-1-6 0,0 0 0,0 0 0,0-1 0,0 1 0,0 0 0,0 0 0,1 0 0,-1 0 0,0-1 0,0 1 0,1 0 0,-1 0 0,0 0 0,1-1 0,-1 1 0,1 0 0,-1-1 0,1 1 0,-1 0 0,1-1 0,-1 1 0,2 0 0,0-1-264,1 0 1,0 0-1,-1-1 1,1 1-1,-1-1 1,0 0-1,1 0 0,-1 0 1,1 0-1,-1 0 1,0 0-1,0-1 1,0 1-1,0-1 0,0 1 1,0-1-1,0 0 1,0 0-1,0 0 1,-1 0-1,1 0 0,-1 0 1,0 0-1,1 0 1,-1-1-1,0 1 1,0-3-1,23-30-5398,-7 20-1956</inkml:trace>
</inkml:ink>
</file>

<file path=ppt/ink/ink2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9.402"/>
    </inkml:context>
    <inkml:brush xml:id="br0">
      <inkml:brushProperty name="width" value="0.025" units="cm"/>
      <inkml:brushProperty name="height" value="0.025" units="cm"/>
    </inkml:brush>
  </inkml:definitions>
  <inkml:trace contextRef="#ctx0" brushRef="#br0">123 348 12139,'0'0'9444,"-9"-3"-7666,3 0-1561,0 2 0,0-1 0,0 1 0,0 0 0,-1 0 0,1 0 0,0 1 0,-10 1 0,14-1-128,-1 0 0,1 1 1,0 0-1,0-1 0,-1 1 0,1 0 0,0 0 1,0 0-1,0 1 0,0-1 0,0 0 1,0 1-1,0-1 0,0 1 0,1 0 0,-1 0 1,1-1-1,-1 1 0,1 0 0,0 0 1,-1 0-1,1 1 0,0-1 0,1 0 1,-1 0-1,0 1 0,0-1 0,1 0 0,0 1 1,-1 2-1,1-3-55,0-1 1,0 0-1,0 0 1,0 0-1,0 0 0,0 0 1,0 0-1,1 1 1,-1-1-1,0 0 0,1 0 1,-1 0-1,1 0 1,-1 0-1,1 0 0,-1 0 1,1 0-1,0 0 1,-1-1-1,1 1 0,0 0 1,0 0-1,0 0 1,0-1-1,-1 1 0,1 0 1,0-1-1,0 1 1,0-1-1,1 1 0,-1-1 1,0 0-1,0 1 1,0-1-1,0 0 0,2 0 1,47 3 621,-38-3-476,6-2-148,0 0 1,0 0 0,0-2-1,-1 0 1,0-1 0,1-1-1,-2-1 1,1 0 0,-1-1-1,0-1 1,-1-1 0,0 0-1,0 0 1,-1-2 0,-1 0-1,0 0 1,0-1 0,-1-1-1,-1 0 1,-1-1 0,0 0-1,0 0 1,-2-1 0,11-25-1,-17 34-71,1-1 0,-1 1-1,-1-1 1,1 0-1,-1 0 1,0 0 0,-1 1-1,0-1 1,-2-14-1,1 19 30,1-1 0,-1 1-1,0 0 1,0 0 0,0 0 0,-1 0-1,1 1 1,-1-1 0,0 0-1,0 0 1,0 1 0,0-1-1,0 1 1,0 0 0,0 0-1,-1 0 1,0 0 0,1 0-1,-1 0 1,0 1 0,0-1-1,1 1 1,-1-1 0,0 1-1,-1 0 1,-2 0 0,-5-1 80,1 1 0,-1 1 0,0-1 0,0 2 1,1 0-1,-1 0 0,0 1 0,1 0 0,-1 0 1,1 1-1,0 1 0,0 0 0,0 0 0,0 1 0,1 0 1,-14 10-1,17-11-24,0 0 0,1 0 0,-1 1 0,1-1 0,0 1 0,1 0 0,-1 0 0,1 1 0,0 0 0,0-1-1,0 1 1,1 0 0,0 1 0,0-1 0,1 1 0,0-1 0,0 1 0,0 0 0,1-1 0,0 1 0,1 0 0,-1 0 0,1 0 0,0 0 0,1 0 0,2 12 0,0-11-55,0-1 0,0 1 0,1-1 0,0 0-1,0 0 1,0 0 0,1 0 0,0-1 0,1 0 0,8 8 0,11 8-174,36 24 0,0 0-333,-53-40-22,-1 2 0,1-1 0,-1 1 0,-1 0 0,0 0 0,0 0 0,6 12 0,-11-17 77,1 1 0,0 0-1,-1 0 1,0 0-1,0 0 1,0 0 0,0 0-1,-1 0 1,0 0 0,1 0-1,-2 0 1,1 1 0,0-1-1,-1 0 1,0 0 0,0 0-1,0 0 1,0 0 0,-1 0-1,-2 6 1,-15 16-6666</inkml:trace>
</inkml:ink>
</file>

<file path=ppt/ink/ink2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0.557"/>
    </inkml:context>
    <inkml:brush xml:id="br0">
      <inkml:brushProperty name="width" value="0.025" units="cm"/>
      <inkml:brushProperty name="height" value="0.025" units="cm"/>
    </inkml:brush>
  </inkml:definitions>
  <inkml:trace contextRef="#ctx0" brushRef="#br0">218 236 11883,'0'0'5883,"-10"-4"-4046,6 2-1730,-1 0 1,1 1-1,0-1 1,0 1-1,-1 0 1,1 0-1,0 1 1,-1-1-1,1 1 1,-1 0-1,1 0 1,0 1-1,-1-1 1,1 1-1,-1 0 1,1 0 0,0 1-1,0-1 1,0 1-1,0 0 1,0 0-1,0 0 1,0 0-1,1 1 1,-1 0-1,1-1 1,-5 6-1,-1 0 51,1 1-1,0 0 0,0 0 1,1 0-1,0 1 0,1 0 0,0 0 1,1 1-1,0-1 0,1 1 0,0 0 1,-5 23-1,8-32-145,1-1 0,0 1 1,0-1-1,-1 1 0,1-1 0,0 1 0,0-1 1,1 0-1,-1 1 0,0-1 0,0 1 0,1-1 1,-1 1-1,1-1 0,-1 0 0,1 1 0,0-1 1,-1 0-1,1 0 0,0 1 0,0-1 0,0 0 1,0 0-1,0 0 0,0 0 0,0 0 0,0 0 1,0 0-1,2 0 0,0 0 10,1 0-1,-1 0 1,1 0 0,-1-1 0,1 1-1,-1-1 1,1 0 0,-1 0-1,1-1 1,-1 1 0,7-2 0,7-2 64,-1-1 0,0-1 0,0 0 0,17-10 0,-5 0-43,0-2-1,-1 0 1,-1-2 0,-1-1-1,39-42 1,-54 52 40,-1 1 0,0-1 0,-1-1 0,0 1 0,-1-1 1,0-1-1,-1 1 0,-1-1 0,0-1 0,0 1 0,-1 0 0,-1-1 0,0 0 0,-1 0 0,0-26 0,-2 39-68,0 0-1,0 0 0,1 0 0,-1 0 0,0 0 0,-1 0 0,1 0 0,0 0 0,0 1 0,0-1 0,0 0 0,-1 0 0,1 0 0,0 0 0,-1 1 0,1-1 0,-1 0 0,1 0 0,-1 1 0,1-1 0,-1 0 0,0 0 0,1 1 0,-1-1 0,0 1 0,1-1 0,-1 1 0,0-1 0,0 1 0,1-1 1,-1 1-1,0 0 0,0-1 0,0 1 0,0 0 0,0 0 0,1 0 0,-1 0 0,0 0 0,0 0 0,0 0 0,0 0 0,0 0 0,0 0 0,0 0 0,0 0 0,1 0 0,-1 1 0,0-1 0,0 0 0,0 1 0,1-1 0,-2 2 0,-2 0 36,0 0 0,0 0-1,0 1 1,0 0 0,1-1-1,0 2 1,-1-1 0,1 0-1,-5 7 1,0 5 238,0 0 0,1 1-1,0 0 1,1 0 0,1 0-1,1 0 1,0 1 0,1 0 0,-1 27-1,3-42-272,1 0 1,0 0-1,0 0 0,1 0 0,-1 0 0,0 0 0,1 0 0,-1 0 0,1 0 0,-1-1 0,1 1 0,0 0 0,0 0 0,0 0 0,0-1 1,0 1-1,0 0 0,1-1 0,-1 1 0,0-1 0,1 0 0,-1 1 0,3 0 0,-1 0 19,0-1 0,1 0 0,-1 0 0,0 0 0,0 0 0,1-1 0,-1 1 0,0-1 0,1 0 0,-1 0 0,1 0 0,5-2 0,3 0 42,1-1 0,-1 0-1,0-1 1,0-1 0,-1 0 0,16-9 0,-10 3-112,0-1 0,-2-1 1,1 0-1,-2-1 0,0-1 0,0 0 1,-2-1-1,0 0 0,11-20 0,-29 49-92,1 1 0,0-1-1,1 1 1,-5 28 0,4-18 118,3-14 82,0 1 1,0-1-1,1 1 1,0 0-1,1 16 0,0-24-56,1-1-1,-1 0 1,0 0 0,1 0-1,-1 0 1,1 0-1,0 0 1,-1 0-1,1-1 1,0 1-1,0 0 1,1 0-1,-1 0 1,0-1-1,0 1 1,1-1-1,-1 1 1,1-1-1,0 1 1,-1-1-1,1 0 1,0 0-1,0 0 1,-1 0-1,1 0 1,0 0-1,0-1 1,0 1-1,0-1 1,0 1-1,0-1 1,0 0-1,1 1 1,-1-1-1,2 0 1,3-1-15,0 1 0,0-1 1,0 0-1,-1 0 0,1-1 0,0 0 1,-1 0-1,1-1 0,-1 0 0,0 0 1,0 0-1,8-6 0,-4 1 0,1 0-1,-1-1 1,0-1 0,-1 0-1,14-18 1,-11 11-2,-1-1 1,0 0-1,-1 0 1,-1-1-1,-1-1 1,6-23-1,-23 82 1,1 0 0,1 1 0,-1 58 0,8-97-153,1 1 0,-1-1 0,0 1 0,1 0 0,-1-1 0,1 1 0,-1-1 0,1 1 0,0-1-1,0 1 1,0-1 0,0 0 0,0 1 0,0-1 0,0 0 0,0 0 0,0 1 0,0-1 0,1 0 0,-1 0 0,3 1 0,-3-2 17,-1 1 0,1-1 1,0 0-1,-1 1 0,1-1 1,0 0-1,-1 0 0,1 0 0,0 1 1,0-1-1,-1 0 0,1 0 1,0 0-1,-1 0 0,1 0 0,0 0 1,0-1-1,-1 1 0,1 0 1,0 0-1,-1 0 0,1-1 0,0 1 1,-1 0-1,1-1 0,-1 1 1,1-1-1,0 1 0,-1 0 0,1-1 1,-1 1-1,1-1 0,-1 0 1,1 1-1,-1-1 0,0 1 1,1-1-1,-1 0 0,0 1 0,1-1 1,-1 0-1,0 1 0,0-1 1,0 0-1,1 1 0,-1-1 0,0-1 1,1-19-6896</inkml:trace>
</inkml:ink>
</file>

<file path=ppt/ink/ink2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0.899"/>
    </inkml:context>
    <inkml:brush xml:id="br0">
      <inkml:brushProperty name="width" value="0.025" units="cm"/>
      <inkml:brushProperty name="height" value="0.025" units="cm"/>
    </inkml:brush>
  </inkml:definitions>
  <inkml:trace contextRef="#ctx0" brushRef="#br0">1 0 15695,'0'0'8232,"39"50"-11211,-17-36-769,4-1-3042</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4.114"/>
    </inkml:context>
    <inkml:brush xml:id="br0">
      <inkml:brushProperty name="width" value="0.025" units="cm"/>
      <inkml:brushProperty name="height" value="0.025" units="cm"/>
    </inkml:brush>
  </inkml:definitions>
  <inkml:trace contextRef="#ctx0" brushRef="#br0">83 0 8872,'0'0'18375,"-1"8"-17563,-5 23 398,-15 50 1,13-60-1008,2 1-1,0 0 0,2 1 1,0-1-1,1 1 0,1 45 1,3-67-195,-1 0 1,1 0-1,-1 0 1,1 0-1,-1 0 0,1 0 1,0 0-1,-1-1 1,1 1-1,0 0 0,0 0 1,-1-1-1,1 1 1,0-1-1,0 1 1,0-1-1,0 1 0,0-1 1,0 1-1,0-1 1,0 0-1,0 1 1,0-1-1,0 0 0,0 0 1,0 0-1,0 0 1,0 0-1,0 0 1,0 0-1,0 0 0,1 0 1,-1-1-1,0 1 1,0 0-1,0-1 1,0 1-1,1-1 0,41-15 395,-35 11-366,51-25 79,-57 29-157,1 0-1,0 0 1,0 0 0,0 0 0,0 0 0,0 1 0,0-1 0,0 1 0,0 0 0,0 0 0,1 0 0,-1 0-1,0 1 1,0-1 0,0 1 0,0-1 0,4 3 0,-6-2 25,0 0 0,1 1 1,-1-1-1,0 1 0,0-1 1,0 1-1,0-1 0,0 1 0,-1 0 1,1-1-1,-1 1 0,1 0 0,-1-1 1,1 1-1,-1 0 0,0 0 0,0 0 1,0-1-1,0 1 0,0 0 1,0 0-1,-1 2 0,1-1 24,0 0-1,-1 0 1,1 0-1,-1 0 1,0-1-1,1 1 1,-2 0-1,1 0 1,0-1 0,0 1-1,-1 0 1,0-1-1,-2 4 1,-5 0 46,0 0 1,-1 0-1,1-1 1,-1 0 0,-1 0-1,1-1 1,-1-1-1,1 0 1,-1 0-1,0-1 1,0 0 0,0-1-1,-1 0 1,1-1-1,0 0 1,0-1-1,-11-2 1,21 3-121,0 0-1,0-1 1,0 1-1,0 0 1,0-1 0,0 1-1,0 0 1,0-1 0,0 1-1,0-1 1,0 0-1,0 1 1,1-1 0,-1 0-1,0 1 1,0-1-1,1 0 1,-1 0 0,0 0-1,1 0 1,-1 0 0,1 1-1,-1-1 1,1 0-1,0 0 1,-1 0 0,1 0-1,0 0 1,0 0-1,-1-2 1,1 2-272,1-1-1,-1 0 1,0 1-1,0-1 1,1 0 0,-1 1-1,0-1 1,1 0-1,0 1 1,-1-1-1,1 1 1,0-1 0,0 1-1,0-1 1,0 1-1,0 0 1,0-1-1,2 0 1,11-9-10328</inkml:trace>
</inkml:ink>
</file>

<file path=ppt/ink/ink2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1.255"/>
    </inkml:context>
    <inkml:brush xml:id="br0">
      <inkml:brushProperty name="width" value="0.025" units="cm"/>
      <inkml:brushProperty name="height" value="0.025" units="cm"/>
    </inkml:brush>
  </inkml:definitions>
  <inkml:trace contextRef="#ctx0" brushRef="#br0">257 0 14318,'0'0'4212,"-12"3"-881,-24 4-1046,-43 14-1,66-17-1935,1 1-1,-1 0 0,1 0 0,0 1 0,1 1 0,-1 0 1,1 1-1,-10 9 0,20-16-355,0-1 0,0 1 0,0 0-1,0 0 1,0 0 0,1 0 0,-1 0 0,0 0 0,1 0 0,-1 0-1,1 0 1,-1 0 0,1 0 0,-1 0 0,1 0 0,0 0-1,-1 0 1,1 0 0,0 1 0,0-1 0,0 0 0,0 0 0,0 0-1,0 1 1,0-1 0,1 2 0,0-1-36,1-1-1,-1 1 1,0 0 0,1-1-1,-1 1 1,1-1-1,-1 0 1,1 0 0,0 1-1,-1-1 1,1 0 0,0 0-1,0-1 1,2 2-1,13 3-331,-1 0 0,1-2-1,18 3 1,-21-4 163,51 7-74,-45-8 298,0 2 0,0 0 0,0 1 0,0 1-1,-1 1 1,21 9 0,-39-14 14,1 0 1,0-1-1,-1 1 1,1 0-1,-1 0 1,0 0-1,1 0 0,-1 0 1,0 0-1,1 0 1,-1 0-1,0 1 0,0-1 1,0 0-1,0 1 1,0-1-1,0 1 1,-1-1-1,1 1 0,0 0 1,-1-1-1,1 1 1,-1 0-1,0-1 0,0 1 1,1 3-1,-2-2 92,0 0-1,0 0 0,0 0 0,0-1 1,0 1-1,-1 0 0,0 0 0,1-1 1,-1 1-1,0-1 0,0 0 0,0 1 1,-4 2-1,-4 3 192,0 0 1,0-1-1,0 0 1,-1 0 0,0-1-1,-16 5 1,23-9-360,0-1 0,0 1 0,0-1 1,0 0-1,-1-1 0,1 1 0,0-1 1,0 0-1,-1 0 0,-7-1 0,11 1-129,0-1 0,-1 1 0,1-1 0,0 1 0,0-1 0,0 0 0,0 1 0,0-1 0,0 0 0,0 0 0,0 0 0,0 1 0,1-1 0,-1 0 0,-1-2 0,-4-25-6131,6 2-912</inkml:trace>
</inkml:ink>
</file>

<file path=ppt/ink/ink2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1.585"/>
    </inkml:context>
    <inkml:brush xml:id="br0">
      <inkml:brushProperty name="width" value="0.025" units="cm"/>
      <inkml:brushProperty name="height" value="0.025" units="cm"/>
    </inkml:brush>
  </inkml:definitions>
  <inkml:trace contextRef="#ctx0" brushRef="#br0">53 125 2659,'0'0'8594,"9"-1"-3410,-4 0-4455,-1 1 0,1-1 0,-1 0 0,0-1 0,0 1 0,1-1 0,-1 0 0,0 0 1,0 0-1,-1 0 0,1-1 0,0 1 0,-1-1 0,0 0 0,1 0 0,-1-1 0,0 1 0,4-8 0,-5 8-638,-1 0 1,0 0-1,0 0 0,0 0 0,0 0 0,-1 0 1,1-1-1,-1 1 0,0 0 0,0 0 0,0-1 1,-1 1-1,0-5 0,1 7-94,-1-1 1,1 1 0,-1 0-1,1-1 1,-1 1-1,0-1 1,0 1-1,0 0 1,0 0-1,0-1 1,0 1-1,0 0 1,0 0 0,0 0-1,0 0 1,0 0-1,-1 0 1,1 1-1,0-1 1,-1 0-1,1 1 1,-1-1-1,1 1 1,-1-1 0,1 1-1,-1 0 1,1-1-1,-1 1 1,1 0-1,-1 0 1,1 0-1,-1 0 1,1 1-1,-1-1 1,1 0 0,-1 1-1,1-1 1,-1 1-1,1-1 1,-1 1-1,-1 1 1,-3 0-25,0 0 1,0 1-1,0-1 1,0 1-1,1 1 1,-1-1-1,1 1 1,-8 7-1,9-6 18,0-1 1,1 1-1,0 0 0,0 0 1,0 0-1,1 0 0,0 0 0,0 1 1,0-1-1,-2 11 0,4-14 9,0 0 0,0-1-1,0 1 1,0-1-1,0 1 1,0 0 0,0-1-1,1 1 1,-1 0-1,1-1 1,-1 1 0,1-1-1,-1 1 1,1-1-1,0 1 1,0-1 0,0 0-1,0 1 1,0-1-1,0 0 1,0 0 0,0 0-1,0 0 1,1 0-1,-1 0 1,0 0 0,1 0-1,-1 0 1,1 0-1,-1-1 1,1 1 0,-1-1-1,1 1 1,-1-1 0,1 0-1,0 1 1,-1-1-1,1 0 1,0 0 0,2 0-1,23-1 23,0 0 0,1-2-1,-1 0 1,0-2 0,-1-1 0,1-2-1,33-13 1,28-7-687,-84 26 630,0 1 1,0 0-1,0 0 1,0 0-1,0 1 0,0-1 1,0 1-1,0 0 1,0 0-1,0 0 1,7 2-1,-10-1 64,1 0 1,-1 0-1,0 0 1,1 1-1,-1-1 0,0 0 1,0 1-1,1-1 1,-1 1-1,0-1 0,-1 1 1,1-1-1,0 1 1,0 0-1,-1-1 1,1 1-1,-1 0 0,1 0 1,-1 0-1,0-1 1,0 1-1,0 0 0,0 0 1,0 0-1,0-1 1,-1 4-1,-1 33 580,1-27-444,0 0 1,0 0-1,1 0 1,1 0-1,0-1 1,3 17-1,-3-26-165,0 1 0,1-1 0,-1 0 0,1 1 0,-1-1 0,0 0 0,1 0 0,0 0 0,-1 0 0,1 0 0,0-1 0,-1 1 0,1 0 0,0-1 0,0 1 0,0-1 0,-1 0 0,1 1 0,0-1 0,0 0 0,0 0 0,0 0 0,0-1 0,2 1 0,50-9 0,-34 3-1152,-1-2 0,-1 0-1,1-1 1,-1-1 0,25-18 0,3-6-5996</inkml:trace>
</inkml:ink>
</file>

<file path=ppt/ink/ink2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1.943"/>
    </inkml:context>
    <inkml:brush xml:id="br0">
      <inkml:brushProperty name="width" value="0.025" units="cm"/>
      <inkml:brushProperty name="height" value="0.025" units="cm"/>
    </inkml:brush>
  </inkml:definitions>
  <inkml:trace contextRef="#ctx0" brushRef="#br0">29 0 20435,'0'0'2109,"-5"10"384,1-1-2188,0 0-1,0 0 1,1 1-1,1 0 1,-1-1 0,2 1-1,-1 0 1,1 0-1,1 0 1,0 0 0,0 0-1,1 0 1,1 0-1,-1 0 1,1 0 0,6 16-1,27 42-3,7 18-384,-38-78-407,-2-1 0,1 1 0,-1 0 1,-1 0-1,1 0 0,-1 0 0,-1 1 0,0 14 1,0-22 343,0 0 1,0 0 0,-1 0 0,1 0-1,0 0 1,-1-1 0,1 1 0,-1 0-1,1 0 1,-1 0 0,0-1 0,1 1 0,-1 0-1,0-1 1,1 1 0,-1 0 0,0-1-1,0 1 1,1-1 0,-1 1 0,0-1-1,0 0 1,0 1 0,0-1 0,0 0-1,0 0 1,0 1 0,1-1 0,-1 0 0,0 0-1,0 0 1,0 0 0,0 0 0,0 0-1,0-1 1,0 1 0,0 0 0,0 0-1,0-1 1,0 1 0,1 0 0,-1-1-1,-1 0 1,-3-1-546,0 1 0,0-1-1,1-1 1,-1 1 0,1-1 0,0 1-1,-6-6 1,-20-26-3964</inkml:trace>
</inkml:ink>
</file>

<file path=ppt/ink/ink2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2.287"/>
    </inkml:context>
    <inkml:brush xml:id="br0">
      <inkml:brushProperty name="width" value="0.025" units="cm"/>
      <inkml:brushProperty name="height" value="0.025" units="cm"/>
    </inkml:brush>
  </inkml:definitions>
  <inkml:trace contextRef="#ctx0" brushRef="#br0">2 93 11627,'0'0'4965,"0"-9"-1693,0 9-3246,-1-3 118,1 1 1,-1-1-1,1 1 1,0-1 0,0 1-1,0 0 1,1-1 0,-1 1-1,0-1 1,1 1 0,0-1-1,-1 1 1,1 0-1,0 0 1,0-1 0,0 1-1,1 0 1,-1 0 0,0 0-1,1 0 1,0 0-1,-1 0 1,1 1 0,0-1-1,0 0 1,0 1 0,0 0-1,0-1 1,0 1-1,0 0 1,1 0 0,-1 0-1,0 0 1,3 0 0,21-5-26,1 2 1,0 1 0,-1 1 0,1 1 0,0 2 0,0 0 0,-1 2 0,1 1-1,-1 1 1,36 12 0,-56-16-43,-1 1 1,1 0-1,-1 1 0,1-1 1,-1 1-1,0 0 0,0 1 0,7 5 1,-11-8 5,1 1 0,-1-1 1,0 1-1,0-1 0,0 1 0,0 0 1,0-1-1,0 1 0,0 0 1,-1 0-1,1 0 0,-1 0 1,1-1-1,-1 1 0,0 0 0,0 0 1,0 0-1,0 0 0,0 0 1,0 0-1,0 0 0,0 0 1,-1-1-1,1 1 0,-1 0 0,0 0 1,1 0-1,-1-1 0,0 1 1,-2 2-1,-5 8 146,0-1 0,-1-1 1,-1 1-1,0-1 0,0-1 0,-1 0 0,-18 12 1,-37 32-105,66-53-200,0 0 0,-1 1 0,1-1 1,0 0-1,-1 0 0,1 0 0,0 1 0,-1-1 0,1 0 0,0 0 0,0 1 0,-1-1 1,1 0-1,0 0 0,0 1 0,0-1 0,-1 0 0,1 1 0,0-1 0,0 0 0,0 1 1,0-1-1,0 0 0,0 1 0,0-1 0,0 0 0,0 1 0,0-1 0,0 0 0,0 1 1,0-1-1,0 1 0,0-1 0,0 0 0,0 1 0,0-1 0,0 0 0,0 1 0,1-1 1,-1 0-1,0 1 0,1-1 0,18 2-2914,27-11-3432,-11-5-669</inkml:trace>
</inkml:ink>
</file>

<file path=ppt/ink/ink2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2.628"/>
    </inkml:context>
    <inkml:brush xml:id="br0">
      <inkml:brushProperty name="width" value="0.025" units="cm"/>
      <inkml:brushProperty name="height" value="0.025" units="cm"/>
    </inkml:brush>
  </inkml:definitions>
  <inkml:trace contextRef="#ctx0" brushRef="#br0">1 14 4132,'0'0'19410,"6"9"-16853,-1-3-2116,-3-4-296,1 0 0,-1 1 1,0 0-1,0-1 0,-1 1 1,1 0-1,0 0 0,-1 0 0,0 0 1,0 0-1,0 1 0,0-1 0,0 0 1,-1 0-1,1 1 0,-1-1 1,0 0-1,0 1 0,0-1 0,-1 6 1,-4 5 251,2 0 0,0 1 0,0-1 0,2 1 0,-1 0 0,2-1 0,2 30 0,-1-43-397,-1-1 0,0 1 0,0-1 0,0 1 0,1 0 0,-1-1 0,0 1 0,1-1 0,-1 1 0,0-1 0,1 1 0,-1-1 0,1 1 0,-1-1 0,1 0 0,-1 1 0,1-1 0,-1 0 0,1 1 0,-1-1 0,1 0 0,0 0 0,-1 1 0,1-1 0,-1 0 0,1 0 0,0 0 0,-1 0 0,1 0 0,0 0 0,-1 0 0,1 0 0,0 0 0,-1 0 0,1 0 0,-1 0 0,1 0 0,0-1 0,-1 1 0,1 0 0,-1 0 0,1-1 0,-1 1 0,1 0 0,-1-1 0,1 1 0,-1 0 0,1-1 0,-1 1 0,1-1 0,-1 1 0,1-1 0,-1 1 0,1-2 0,24-26 0,-17 11 0,-1 0 0,-1-1 0,-1 1 0,0-1 0,-2 0 0,0 0 0,0-1 0,-2 1 0,-1-29 0,0 47-4,0 0-1,0 0 1,1 0 0,-1-1-1,0 1 1,0 0 0,0 0 0,0-1-1,0 1 1,0 0 0,0 0-1,0-1 1,0 1 0,0 0-1,0-1 1,0 1 0,0 0 0,0 0-1,0-1 1,0 1 0,0 0-1,0 0 1,0-1 0,0 1-1,0 0 1,0 0 0,0-1 0,0 1-1,0 0 1,-1 0 0,1-1-1,0 1 1,0 0 0,0 0-1,-1 0 1,1-1 0,0 1 0,0 0-1,0 0 1,-1 0 0,1 0-1,0 0 1,0-1 0,-1 1-1,1 0 1,0 0 0,0 0-1,-1 0 1,1 0 0,0 0 0,0 0-1,-1 0 1,1 0 0,0 0-1,-1 0 1,1 0 0,0 0-1,0 0 1,-1 0 0,1 0 0,0 0-1,0 1 1,-1-1 0,1 0-1,0 0 1,-1 0 0,-9 18-349,10-13 317,-1 0 0,0 0 0,1 0 0,0 0 0,0 0 0,1 0 0,-1 0 0,1 0-1,0 0 1,1 0 0,-1-1 0,1 1 0,0 0 0,0-1 0,0 1 0,1-1 0,-1 1 0,5 4-1,-3-5-89,1-1 0,-1 1 0,0-1 0,1 0 0,0 0 0,0-1 0,0 1 0,0-1 0,0 0 0,0-1 0,0 1-1,1-1 1,-1 0 0,1 0 0,-1-1 0,11 0 0,-4 0 9,0 0 0,0-2 0,0 1-1,0-1 1,0-1 0,-1 0 0,1-1 0,-1 0 0,1-1 0,-2 0-1,1-1 1,0 0 0,-1-1 0,0 0 0,-1 0 0,0-1 0,15-15-1,-23 22 743,-4 2-472,1 1 0,0-1 0,0 1 1,0 0-1,0 0 0,0 0 0,1 0 0,-1 0 0,-2 4 1,0-1 124,-13 12 332,13-15-445,1 2-1,-1-1 1,0 0-1,1 1 1,0-1-1,0 1 1,0 0-1,0 0 1,1 0-1,-1 1 1,1-1-1,-3 10 1,43-13 118,-35-1-306,-1 0 1,0 0-1,0 0 1,0 0-1,1-1 0,-1 1 1,0-1-1,0 1 1,0-1-1,0 0 1,0 0-1,0 1 0,0-2 1,0 1-1,0 0 1,0 0-1,0-1 1,-1 1-1,1-1 0,0 1 1,-1-1-1,1 0 1,1-3-1,6-20-1319,-7-5-3879,-4 23 304,-6 0-1591</inkml:trace>
</inkml:ink>
</file>

<file path=ppt/ink/ink2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3.265"/>
    </inkml:context>
    <inkml:brush xml:id="br0">
      <inkml:brushProperty name="width" value="0.025" units="cm"/>
      <inkml:brushProperty name="height" value="0.025" units="cm"/>
    </inkml:brush>
  </inkml:definitions>
  <inkml:trace contextRef="#ctx0" brushRef="#br0">188 78 8200,'0'0'7201,"0"-9"-4590,0-45 1953,0 53-4420,-1 0-1,1 0 1,-1 0 0,0 1-1,1-1 1,-1 0 0,0 0-1,0 0 1,0 0 0,1 1-1,-1-1 1,0 0 0,0 1 0,0-1-1,0 1 1,0-1 0,0 1-1,-1-1 1,1 1 0,0 0-1,0 0 1,0 0 0,0-1-1,0 1 1,0 0 0,-1 0-1,1 0 1,0 1 0,-2-1-1,-38 4 843,33-2-841,1 1 0,0 0 1,0 1-1,0 0 1,0 0-1,1 0 0,0 1 1,-1-1-1,-7 10 1,10-10-100,0 0 0,1 0 1,-1 0-1,1 1 0,-1-1 1,2 1-1,-1 0 1,0 0-1,1 0 0,0 0 1,0 1-1,0-1 1,-1 11-1,3-15-40,1 0 0,-1 1 1,0-1-1,1 0 0,-1 1 0,1-1 0,-1 0 0,1 1 1,0-1-1,-1 0 0,1 0 0,0 0 0,0 0 0,0 0 1,0 0-1,0 0 0,0 0 0,0 0 0,0 0 1,0 0-1,1-1 0,-1 1 0,0 0 0,0-1 0,1 1 1,-1-1-1,0 0 0,1 1 0,-1-1 0,1 0 0,-1 0 1,0 0-1,1 0 0,-1 0 0,3 0 0,55-4 220,-45 1-177,0-1-1,0-1 1,0 0-1,19-11 1,-25 13-22,-1-1 0,-1 0 0,1-1 0,0 1 0,-1-1 0,0-1 0,0 1 0,-1-1 0,10-13 0,-14 19-28,-1-1 0,1 0 1,0 1-1,-1-1 0,0 0 0,1 1 1,-1-1-1,1 0 0,-1 1 0,0-1 0,1 0 1,-1 0-1,0 0 0,0 1 0,0-1 1,0 0-1,0 0 0,0 0 0,0 1 0,0-1 1,0 0-1,0 0 0,0 0 0,0 1 1,0-1-1,-1 0 0,1 0 0,0 1 1,-1-1-1,1 0 0,0 0 0,-1 1 0,1-1 1,-1 0-1,1 1 0,-1-1 0,0 1 1,1-1-1,-1 1 0,1-1 0,-1 1 0,0-1 1,0 1-1,1-1 0,-2 1 0,1-1-100,-1 1 0,0 0 0,1 0 0,-1 0 0,0 0 0,1 0 0,-1 0 0,0 0 0,1 1 0,-1-1 0,1 0 0,-1 1 0,1 0 0,-1-1 0,1 1 0,-1 0 0,1-1 0,-1 1 0,1 0 0,0 0-1,0 0 1,-2 2 0,-12 24-4605,12-6-2364,3-8-473</inkml:trace>
</inkml:ink>
</file>

<file path=ppt/ink/ink2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3.626"/>
    </inkml:context>
    <inkml:brush xml:id="br0">
      <inkml:brushProperty name="width" value="0.025" units="cm"/>
      <inkml:brushProperty name="height" value="0.025" units="cm"/>
    </inkml:brush>
  </inkml:definitions>
  <inkml:trace contextRef="#ctx0" brushRef="#br0">41 65 14510,'0'0'3021,"11"-8"-362,3-2-1461,1 1 0,29-13 0,-38 20-870,0-1 1,1 1 0,-1 0 0,1 0 0,-1 1 0,1 0 0,0 0-1,-1 0 1,1 1 0,0 0 0,0 0 0,10 3 0,-16-3-298,0 0 0,-1 0 1,1 1-1,-1-1 0,0 0 0,1 1 1,-1-1-1,1 1 0,-1-1 1,1 0-1,-1 1 0,0-1 1,1 1-1,-1-1 0,0 1 1,1-1-1,-1 1 0,0-1 1,0 1-1,0 0 0,0-1 1,1 1-1,-1-1 0,0 1 1,0-1-1,0 1 0,0 0 1,0-1-1,0 1 0,0-1 1,-1 1-1,1-1 0,0 1 0,0 0 1,0-1-1,0 1 0,-1-1 1,1 1-1,0-1 0,-1 1 1,-13 23 926,-4-4-486,-2-1 0,-36 29 0,36-33-210,1 1 1,0 1-1,-27 33 1,45-48-263,-1-1 0,1 1 0,-1-1 0,1 1 0,0 0 0,0 0 0,0 0 0,0 0 0,0 0 0,1 0 0,-1 0 0,0 0 0,1 0 0,0 0 0,-1 0 0,1 0 0,0 0 0,0 0 0,0 1 0,1 2 0,0-3 0,0-1 0,0 1 0,0-1 0,0 1 0,0-1 0,0 0 0,1 0 0,-1 0 0,0 0 0,1 0 0,-1 0 0,1 0 0,-1 0 0,1 0 0,0-1 0,-1 1 0,1-1 0,0 1 0,2 0 0,13 1 0,0 0 0,1-2 0,-1 0 0,19-2 0,-18 1 0,-3 1-335,0-2 1,-1 1-1,1-2 0,-1 0 0,0 0 1,0-2-1,0 1 0,0-2 1,18-10-1,-31 15-254,1 0 0,0 0 1,-1 0-1,1-1 0,-1 1 1,0-1-1,1 1 0,-1-1 0,0 1 1,0-1-1,0 0 0,0 0 1,0 1-1,0-1 0,-1 0 1,1 0-1,0-2 0,0-13-8048</inkml:trace>
</inkml:ink>
</file>

<file path=ppt/ink/ink2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3.970"/>
    </inkml:context>
    <inkml:brush xml:id="br0">
      <inkml:brushProperty name="width" value="0.025" units="cm"/>
      <inkml:brushProperty name="height" value="0.025" units="cm"/>
    </inkml:brush>
  </inkml:definitions>
  <inkml:trace contextRef="#ctx0" brushRef="#br0">48 2 14253,'0'0'5958,"-48"-2"-2435,49 2-3202,20 2-257,11 1 0,6 0-288,11-3-2307,0 0-2241,0 0-5030</inkml:trace>
</inkml:ink>
</file>

<file path=ppt/ink/ink2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4.711"/>
    </inkml:context>
    <inkml:brush xml:id="br0">
      <inkml:brushProperty name="width" value="0.025" units="cm"/>
      <inkml:brushProperty name="height" value="0.025" units="cm"/>
    </inkml:brush>
  </inkml:definitions>
  <inkml:trace contextRef="#ctx0" brushRef="#br0">173 341 15695,'0'0'6363,"-5"0"-6272,5 0-62,-1 0 0,0 0 0,1 1 0,-1-1 0,0 0 0,1 0 0,-1 0 0,0 0 0,1 0 0,-1 0 0,0 0 0,1 0 0,-1-1 0,0 1 0,1 0 0,-1 0 0,0 0 0,1-1 0,-1 1 0,1 0 0,-1-1 0,0 1 0,1 0 0,-1-1 0,1 1 0,-1-1 0,0 0 0,14-12 1764,-11 11-1543,1 1 1,-1-1-1,0 0 0,1 0 0,-1-1 1,0 1-1,0 0 0,-1-1 1,1 1-1,0-1 0,-1 1 0,1-1 1,-1 0-1,0 0 0,0 0 1,1-5-1,-2 7-223,0 0 1,-1 0-1,1 0 1,0 1-1,-1-1 0,1 0 1,-1 0-1,1 0 1,-1 1-1,1-1 1,-1 0-1,0 0 0,1 1 1,-1-1-1,0 1 1,0-1-1,1 1 1,-1-1-1,0 1 1,0-1-1,0 1 0,1 0 1,-1-1-1,0 1 1,0 0-1,0 0 1,0 0-1,0-1 1,0 1-1,0 0 0,0 0 1,0 0-1,0 1 1,1-1-1,-1 0 1,0 0-1,0 0 1,0 1-1,0-1 0,0 0 1,0 1-1,-4 0 15,0 0-1,0 1 0,1-1 0,-1 1 1,1 0-1,-9 5 0,2 2 114,0 1-1,1 0 1,0 1-1,0 0 0,1 1 1,1 0-1,0 0 1,1 1-1,0 0 1,1 0-1,0 1 1,1-1-1,0 1 1,-3 22-1,8-33-154,-1-1 0,1 1 0,0-1 0,0 1 1,1-1-1,-1 1 0,1-1 0,-1 0 0,1 1 0,-1-1 0,1 1 0,0-1 1,0 0-1,1 0 0,-1 0 0,0 1 0,1-1 0,-1 0 0,1 0 0,-1-1 1,4 4-1,-1-3 0,0 1 0,0-1 0,0 0 1,1 0-1,-1 0 0,1 0 0,-1-1 1,1 1-1,0-1 0,8 0 0,0 0-3,0 0 0,0-2-1,0 1 1,0-2 0,0 0-1,0 0 1,21-8 0,-20 5-138,0-2 1,-1 0 0,0 0-1,0-2 1,-1 1 0,0-1-1,0-1 1,15-18 0,-20 21 65,-1 0 0,0-1 1,0 0-1,-1 0 1,0 0-1,-1 0 1,1-1-1,-2 0 1,1 0-1,-1 0 1,-1 0-1,0-1 1,0 1-1,1-16 1,-21 46-407,3 5 661,1 1 1,1 1-1,1 0 0,2 1 0,1 0 0,1 0 0,-5 37 1,4 10 539,2 128 1,8-240-721,2 0 0,2 1 0,16-63 0,43-105 0,-45 148 0,-2 2 0,42-113 0,-47 138 0,1 1 0,1 0 0,30-43 0,-42 67-33,0 1 1,0-1-1,1 0 1,-1 0-1,1 1 0,0 0 1,0-1-1,0 1 0,0 0 1,0 0-1,0 1 1,0-1-1,1 1 0,-1-1 1,7 0-1,-9 1 16,0 1 0,0 0 0,0 0-1,0 0 1,0 1 0,0-1 0,0 0 0,1 0-1,-1 1 1,0-1 0,0 0 0,0 1 0,0-1 0,-1 1-1,1-1 1,0 1 0,0 0 0,0-1 0,0 1-1,1 1 1,-1 0 4,1 0 0,-1 0 0,0 1 0,0-1 0,0 0 0,0 0 0,-1 1 0,1-1 0,-1 0 0,1 1 0,-1-1 0,0 5 0,1 1 61,-2 1-1,1-1 1,-1 0-1,0 1 1,-1-1-1,1 0 0,-2 0 1,1 0-1,-1 0 1,-5 9-1,-1-2 59,1-1 0,-2 0 0,0-1 0,-15 15 0,25-28-111,0 0 0,0 0 0,0 0 1,-1 1-1,1-1 0,0 0 0,0 0 0,0 1 0,-1-1 1,1 0-1,0 0 0,0 1 0,0-1 0,0 0 0,0 1 1,0-1-1,0 0 0,0 0 0,0 1 0,0-1 0,0 0 0,0 1 1,0-1-1,0 0 0,0 0 0,0 1 0,0-1 0,0 0 1,0 1-1,0-1 0,0 0 0,0 0 0,1 1 0,-1-1 1,0 0-1,0 0 0,0 1 0,0-1 0,1 0 0,-1 0 1,0 0-1,1 1 0,17 6-513,34 0-803,-38-5 902,4 1-152,-7-3 475,0 1-1,-1 1 0,1 0 1,-1 1-1,0 0 0,1 0 1,-1 1-1,-1 0 0,1 1 1,17 11-1,-25-15 116,-1 0 0,0 1 0,0-1 0,0 0 0,0 1 0,0-1 0,0 1 0,0-1 0,0 1 0,-1-1 0,1 1 1,-1-1-1,1 1 0,-1 0 0,1-1 0,-1 1 0,0 0 0,0-1 0,0 1 0,0 0 0,0 0 0,0 1 0,-1 1 78,-1-1 1,1 1-1,0-1 0,-1 0 1,0 0-1,1 0 0,-1 0 0,-1 0 1,1 0-1,-3 3 0,-8 6 456,0 0 0,0-1 0,-23 13 0,28-19-376,-4 4-151,-1 0-1,0-1 0,0-1 1,0 0-1,-1-1 0,0 0 1,-25 6-1,38-12-46,1 0 0,-1 0 1,1 0-1,-1 0 0,1 0 0,-1 0 0,0 0 1,1 0-1,-1 0 0,1 0 0,-1 0 0,1 0 1,-1 0-1,1-1 0,-1 1 0,1 0 0,-1 0 1,1-1-1,-1 1 0,1 0 0,-1 0 0,1-1 1,0 1-1,-1-1 0,1 1 0,-1 0 0,1-1 1,0 1-1,0-1 0,-1 1 0,1-1 0,0 1 1,0-1-1,-1 1 0,1-1 0,1-27-2014,19-30-4628,-18 53 5647,17-40-8540</inkml:trace>
</inkml:ink>
</file>

<file path=ppt/ink/ink2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5.039"/>
    </inkml:context>
    <inkml:brush xml:id="br0">
      <inkml:brushProperty name="width" value="0.025" units="cm"/>
      <inkml:brushProperty name="height" value="0.025" units="cm"/>
    </inkml:brush>
  </inkml:definitions>
  <inkml:trace contextRef="#ctx0" brushRef="#br0">73 1 14510,'0'0'12716,"-1"61"-10058,-8-40-768,3 1-993,-2-1-801,2 0-96,3 1 0,0 1 0,-3 2-737,-2-3-1953,-2-2-3268,-3-3-4836</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4.848"/>
    </inkml:context>
    <inkml:brush xml:id="br0">
      <inkml:brushProperty name="width" value="0.025" units="cm"/>
      <inkml:brushProperty name="height" value="0.025" units="cm"/>
    </inkml:brush>
  </inkml:definitions>
  <inkml:trace contextRef="#ctx0" brushRef="#br0">297 0 16592,'0'0'7751,"-8"0"-6443,-5 1-959,0 0 0,1 1-1,-1 0 1,0 1 0,0 0 0,1 1 0,0 1 0,0 0-1,0 0 1,-14 10 0,13-7-97,1 0-1,0 0 1,0 1-1,1 1 1,0 0-1,0 0 1,1 1-1,1 1 1,-12 17 0,19-26-227,0-1 1,1 1 0,-1 0-1,1-1 1,-1 1 0,1 0-1,0 0 1,0 0 0,1 0 0,-1 0-1,0 0 1,1 1 0,0-1-1,0 0 1,0 0 0,0 0-1,0 0 1,1 0 0,1 6-1,-1-7-14,1 0 0,0 0 0,0 0 0,0 0 0,0 0 0,0-1-1,0 1 1,0-1 0,0 1 0,1-1 0,-1 0 0,1 0 0,-1 0-1,1 0 1,-1 0 0,1 0 0,-1-1 0,1 1 0,0-1-1,-1 0 1,1 0 0,5 0 0,21-1-672,1 0-1,0-2 1,0-2-1,-1 0 1,0-2-1,0-1 1,0-2-1,-1 0 1,-1-2-1,45-26 1,-24 8-7277</inkml:trace>
</inkml:ink>
</file>

<file path=ppt/ink/ink2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5.382"/>
    </inkml:context>
    <inkml:brush xml:id="br0">
      <inkml:brushProperty name="width" value="0.025" units="cm"/>
      <inkml:brushProperty name="height" value="0.025" units="cm"/>
    </inkml:brush>
  </inkml:definitions>
  <inkml:trace contextRef="#ctx0" brushRef="#br0">0 1 10186,'0'0'20755,"52"22"-22388,-42-26-1666,-5-2-1826,-5-2-6342</inkml:trace>
</inkml:ink>
</file>

<file path=ppt/ink/ink2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2.527"/>
    </inkml:context>
    <inkml:brush xml:id="br0">
      <inkml:brushProperty name="width" value="0.025" units="cm"/>
      <inkml:brushProperty name="height" value="0.025" units="cm"/>
    </inkml:brush>
  </inkml:definitions>
  <inkml:trace contextRef="#ctx0" brushRef="#br0">0 437 13100,'0'0'8307,"11"-5"-5964,6-5-1675,-1 0-1,0-1 0,0-1 1,-1 0-1,-1-1 0,25-28 1,221-275 1520,-260 316-2149,1-1 0,-1 1 0,0 0 0,0 0 0,0-1 0,0 1 0,0 0 0,0-1 0,0 1 0,0 0 0,1 0 0,-1-1 0,0 1 0,0 0 0,0 0 0,1-1 0,-1 1 0,0 0 0,0 0 0,1 0 0,-1-1 0,0 1 0,0 0 0,1 0 0,-1 0 0,0 0 0,0 0 0,1 0 0,-1-1 0,0 1 0,1 0 0,-1 0 0,0 0 0,1 0 0,-1 0 0,0 0 0,1 0 0,-1 0 0,0 0 0,0 1 0,1-1 0,-2 16 337,-11 25-281,0-6-69,-85 260-4,96-292-56,-4 25-1980,5-28 1906,0 1 0,0-1 0,-1 1 1,1-1-1,0 1 0,0-1 0,0 1 0,0-1 0,0 1 1,0-1-1,1 1 0,-1-1 0,0 1 0,0-1 0,0 1 1,0-1-1,1 1 0,-1-1 0,0 0 0,0 1 0,1-1 1,-1 1-1,0-1 0,1 1 0,-1-1 0,1 0 1,-1 1-1,0-1 0,1 0 0,-1 0 0,1 1 0,-1-1 1,1 0-1,-1 0 0,1 0 0,-1 1 0,1-1 0,-1 0 1,1 0-1,-1 0 0,1 0 0,14-1-6832</inkml:trace>
</inkml:ink>
</file>

<file path=ppt/ink/ink2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3.804"/>
    </inkml:context>
    <inkml:brush xml:id="br0">
      <inkml:brushProperty name="width" value="0.025" units="cm"/>
      <inkml:brushProperty name="height" value="0.025" units="cm"/>
    </inkml:brush>
  </inkml:definitions>
  <inkml:trace contextRef="#ctx0" brushRef="#br0">328 163 11243,'0'0'3390,"6"-11"-994,-4 8-2308,4-8 547,-1 0 0,0 0 0,0-1 0,4-17 0,-8 27-513,0 0 1,-1 0-1,1 0 1,-1 0 0,1 0-1,-1-1 1,0 1 0,0 0-1,0 0 1,0-1-1,0 1 1,-1 0 0,1 0-1,-1 0 1,1-1 0,-1 1-1,0 0 1,0 0 0,0 0-1,0 0 1,0 0-1,0 0 1,0 1 0,-1-1-1,1 0 1,-1 1 0,1-1-1,-1 1 1,0-1-1,0 1 1,0 0 0,1 0-1,-1-1 1,0 1 0,0 1-1,-5-3 1,1 2-55,0-1 0,-1 1 1,1 1-1,-1-1 0,1 1 1,-1 0-1,0 0 0,1 1 1,-1 0-1,1 0 0,0 1 1,-1-1-1,1 1 0,-6 3 1,1 1 15,0-1 0,1 2 0,0-1 0,0 2 1,1-1-1,0 1 0,-10 11 0,1 2 286,1 2 0,0 0 0,2 0 0,0 2 0,-20 46 0,31-60-232,0-1-1,0 1 1,1-1 0,1 1-1,0 0 1,0 0-1,1 0 1,0 0 0,1 0-1,0 1 1,2 11-1,-1-19-120,1 1 0,-1-1-1,0 1 1,1-1-1,0 0 1,0 0-1,0 0 1,1 0-1,0 0 1,-1 0-1,1-1 1,0 1-1,1-1 1,-1 0-1,0 0 1,1 0-1,0 0 1,0-1-1,0 1 1,0-1-1,0 0 1,0 0-1,1-1 1,-1 1-1,1-1 1,-1 0-1,1 0 1,8 0-1,0 1 18,0-1 0,0-1 0,0 0 0,1-1 0,-1 0 0,16-5 0,-24 5-13,0 0 0,-1 0 1,0 0-1,1-1 0,-1 0 0,0 0 1,1 0-1,-1 0 0,-1-1 0,1 0 0,0 1 1,0-1-1,-1-1 0,0 1 0,0 0 0,0-1 1,0 0-1,0 0 0,-1 1 0,5-10 1,-7 13-15,0-1 1,0 0-1,1 1 1,-1-1-1,0 1 1,0-1-1,0 0 1,0 1-1,0-1 1,0 0-1,0 1 1,0-1-1,0 0 1,0 1 0,0-1-1,0 1 1,0-1-1,0 0 1,-1 1-1,1-1 1,0 0-1,0 1 1,-1-1-1,1 1 1,0-1-1,-1 1 1,1-1-1,-1 1 1,1-1 0,-2 0-1,-21-4 403,-26 13 153,46-6-563,0-1 0,0 0 0,0 1 0,0-1 0,0 1 0,0 0 0,0 0 0,1 0 0,-1 0 0,1 1 0,-1-1 0,1 1 0,0-1 0,0 1 0,0 0 0,0 0 0,-1 3 0,4-5 0,0-1 0,0 1 0,0-1 0,0 1 0,0-1 0,0 1 0,0-1 0,1 0 0,-1 1 0,0-1 0,0 0 0,0 0 0,0 0 0,1 0 0,-1 0 0,0 0 0,0 0 0,0 0 0,0 0 0,1-1 0,-1 1 0,2-1 0,11-3-13,-1 0 0,1-1-1,-1-1 1,0 0 0,24-16 0,-27 15-3,0 1 0,0 0 0,0 1-1,1 0 1,0 1 0,0 0 0,0 0 0,1 1 0,-1 1 0,15-2 0,-25 5 5,1-1 0,-1 0 0,0 1 0,0-1 0,0 1 0,0-1 0,0 1 1,0 0-1,-1-1 0,1 1 0,0 0 0,0 0 0,0 0 0,-1-1 0,1 1 0,0 0 0,-1 0 1,1 0-1,-1 0 0,1 0 0,-1 0 0,1 1 0,-1-1 0,0 0 0,1 0 0,-1 0 1,0 0-1,0 0 0,0 0 0,0 1 0,0-1 0,0 1 0,-1 48 22,0-40 17,-2 55-561,3-64 289,0 0 1,0 0 0,1 0-1,-1-1 1,1 1 0,-1 0 0,0-1-1,1 1 1,-1 0 0,1-1-1,0 1 1,-1-1 0,1 1 0,-1-1-1,1 1 1,0-1 0,-1 1-1,1-1 1,0 1 0,0-1-1,-1 0 1,1 0 0,0 1 0,0-1-1,0 0 1,-1 0 0,1 0-1,0 0 1,0 0 0,0 0 0,0 0-1,-1 0 1,1 0 0,0 0-1,0 0 1,0-1 0,-1 1-1,1 0 1,0-1 0,0 1 0,-1 0-1,1-1 1,0 1 0,-1-1-1,1 1 1,0-2 0,19-15-10402</inkml:trace>
</inkml:ink>
</file>

<file path=ppt/ink/ink2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4.149"/>
    </inkml:context>
    <inkml:brush xml:id="br0">
      <inkml:brushProperty name="width" value="0.025" units="cm"/>
      <inkml:brushProperty name="height" value="0.025" units="cm"/>
    </inkml:brush>
  </inkml:definitions>
  <inkml:trace contextRef="#ctx0" brushRef="#br0">58 0 10410,'0'0'12556,"-33"70"-10218,19-34-416,6 1-737,6-3-641,2-5-287,0 0-193,7-9-96,6-2-1474,-2-5-1216,0-6-674,-5-6-607</inkml:trace>
</inkml:ink>
</file>

<file path=ppt/ink/ink2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4.505"/>
    </inkml:context>
    <inkml:brush xml:id="br0">
      <inkml:brushProperty name="width" value="0.025" units="cm"/>
      <inkml:brushProperty name="height" value="0.025" units="cm"/>
    </inkml:brush>
  </inkml:definitions>
  <inkml:trace contextRef="#ctx0" brushRef="#br0">1 45 17136,'0'0'2563,"13"-6"-289,4-1-1537,0 0 1,1 1-1,-1 2 1,1-1-1,0 2 1,31-2-1,-16 4 406,55 1 376,-80 0-1482,-1 1 0,0 0 0,0 1 0,0-1 0,0 1 0,-1 1 0,1-1 0,0 1 0,9 6 0,-15-8-31,1 0 0,0 0 0,-1 0-1,1 0 1,-1 0 0,0 1 0,1-1 0,-1 1-1,0-1 1,0 1 0,0-1 0,0 1 0,0 0-1,0 0 1,0-1 0,-1 1 0,1 0 0,-1 0-1,1 0 1,-1 0 0,0 0 0,1 3 0,-2-2 48,0 1 1,1-1-1,-1 0 1,0 1-1,-1-1 1,1 0 0,0 0-1,-1 0 1,0 0-1,0 0 1,-4 4-1,-5 5 236,0-1 0,-1 0 0,0-1-1,-15 10 1,1-3-169,0-1 0,-38 17 0,134-33-196,-59-1-28,-1 0-70,0 0 1,0 0-1,0 1 1,0 1-1,16 2 1,-24-3 155,0 1 1,0-1-1,0 1 0,0 0 1,0 0-1,0 0 0,-1 0 1,1 0-1,0 0 0,-1 0 1,1 1-1,0-1 1,-1 1-1,1-1 0,-1 1 1,0 0-1,0-1 0,0 1 1,0 0-1,0 0 0,0 0 1,0 0-1,0 0 0,-1 0 1,1 0-1,-1 0 1,1 0-1,-1 0 0,0 0 1,0 0-1,0 4 0,0-1 36,-1 0 1,1-1-1,-1 1 0,0-1 0,0 1 0,-1-1 0,1 1 0,-1-1 0,0 0 0,0 1 0,0-1 0,-1 0 0,1-1 1,-5 5-1,0 0 66,0-1 1,0 0-1,-1-1 1,0 1-1,0-2 1,-12 7-1,-1-1 59,0-2-1,0 0 1,-1-2-1,0 0 1,-27 4-1,37-9-98,-1-1 0,1 0 0,-1-1 0,-21-3 1,32 3-61,-1 0 1,1-1 0,0 1 0,0-1 0,0 1 0,0-1 0,0 0 0,0 0 0,0 0 0,0 0-1,0 0 1,0-1 0,1 1 0,-1 0 0,-2-3 0,4 3-19,-1-1-1,1 1 1,-1-1-1,1 1 1,-1-1 0,1 1-1,0 0 1,0-1-1,0 1 1,0-1-1,0 1 1,0-1 0,0 1-1,1-1 1,-1 1-1,0-1 1,1 1 0,-1 0-1,1-1 1,0 1-1,-1 0 1,1-1-1,0 1 1,0 0 0,0 0-1,1-2 1,15-15-5316,6 0-4255</inkml:trace>
</inkml:ink>
</file>

<file path=ppt/ink/ink2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5.155"/>
    </inkml:context>
    <inkml:brush xml:id="br0">
      <inkml:brushProperty name="width" value="0.025" units="cm"/>
      <inkml:brushProperty name="height" value="0.025" units="cm"/>
    </inkml:brush>
  </inkml:definitions>
  <inkml:trace contextRef="#ctx0" brushRef="#br0">1 363 18962,'0'0'8547,"12"-1"-6844,6-3-1371,-1-1 1,1-1-1,-1 0 1,-1-1 0,1-1-1,-1 0 1,-1-1-1,1-1 1,20-18-1,24-19-274,-1-3-1,-2-2 1,57-69-1,-114 121-57,0 0 0,0-1 0,0 1 0,0 0 0,1 0 0,-1 0 0,0 0 0,0 0 0,0 0 0,0 0 0,0 0 0,0 0 0,1 0 0,-1 0 0,0 0 0,0 0 0,0 0 0,0 0 0,0 0 0,1 0 0,-1 1 0,0-1 0,0 0 0,0 0 0,0 0 0,0 0 0,0 0 0,0 0 0,1 0 0,-1 0 0,0 0 0,0 0 0,0 1 0,0-1 0,0 0 0,0 0 0,0 0 0,0 0 0,0 0 0,0 0 0,0 1 0,0-1 0,0 0 0,0 0 0,0 0 0,0 0 0,0 0 0,0 0 0,0 1 0,0-1 0,0 0 0,0 0 0,0 0 0,0 0 0,0 0 0,0 0 0,0 1 0,0-1 0,0 0 0,0 0 0,0 0 0,0 0 0,0 0 0,0 0 0,0 1 0,-1-1 0,0 12 0,-23 84 0,14-63 0,1 0 0,2 1 0,2 0 0,-3 44 0,8-76-143,1 0 0,-1 0 0,0 0 0,1 0 0,-1 0 1,1 0-1,-1 0 0,1 0 0,0 0 0,0 0 0,2 3 0,-3-5-21,0 1 0,1-1 0,-1 1 0,1 0 0,-1-1 0,1 1 0,0-1 0,-1 1 0,1-1 0,-1 0 0,1 1 0,0-1 0,-1 0 0,1 1 1,0-1-1,0 0 0,-1 0 0,1 0 0,0 1 0,-1-1 0,1 0 0,0 0 0,0 0 0,-1 0 0,1 0 0,0-1 0,0 1 0,-1 0 0,1 0 0,0 0 0,0-1 0,-1 1 0,1 0 0,0 0 0,0-1 0,8-8-9931</inkml:trace>
</inkml:ink>
</file>

<file path=ppt/ink/ink2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6.693"/>
    </inkml:context>
    <inkml:brush xml:id="br0">
      <inkml:brushProperty name="width" value="0.025" units="cm"/>
      <inkml:brushProperty name="height" value="0.025" units="cm"/>
    </inkml:brush>
  </inkml:definitions>
  <inkml:trace contextRef="#ctx0" brushRef="#br0">81 0 7944,'-3'11'12751,"-4"21"-10254,-1 9-2996,-4 2 780,-1-4-33,3 1 0,1 0-1,1 0 1,3 1 0,-1 52-1,6-92-207,1-1 0,-1 1-1,0-1 1,1 1 0,-1-1-1,0 0 1,1 1-1,-1-1 1,0 0 0,1 1-1,-1-1 1,1 0 0,-1 1-1,1-1 1,-1 0 0,1 0-1,-1 1 1,0-1-1,1 0 1,0 0 0,-1 0-1,1 0 1,-1 0 0,1 0-1,-1 0 1,1 0-1,-1 0 1,1 0 0,-1 0-1,1 0 1,-1 0 0,1 0-1,-1-1 1,1 1-1,-1 0 1,1 0 0,0-1-1,22-7 997,7-12-402,-1-2 1,-1 0 0,-1-2-1,-1-1 1,26-32 0,-24 28-392,-3 3-180,0-1-1,-2-1 0,-1-1 1,-1-1-1,21-41 0,-41 65-767,-13 7-12753,-4 9 3497</inkml:trace>
</inkml:ink>
</file>

<file path=ppt/ink/ink2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7.036"/>
    </inkml:context>
    <inkml:brush xml:id="br0">
      <inkml:brushProperty name="width" value="0.025" units="cm"/>
      <inkml:brushProperty name="height" value="0.025" units="cm"/>
    </inkml:brush>
  </inkml:definitions>
  <inkml:trace contextRef="#ctx0" brushRef="#br0">1 47 17424,'0'0'8681,"70"-32"-7752,-48 26-65,-1 1-479,-4 1-321,-2 4-32,-6 0-64,-4 0-96,-4 5-161,-1 5 1,0 0-929,-1-4-1474,-5-6-1985</inkml:trace>
</inkml:ink>
</file>

<file path=ppt/ink/ink2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7.365"/>
    </inkml:context>
    <inkml:brush xml:id="br0">
      <inkml:brushProperty name="width" value="0.025" units="cm"/>
      <inkml:brushProperty name="height" value="0.025" units="cm"/>
    </inkml:brush>
  </inkml:definitions>
  <inkml:trace contextRef="#ctx0" brushRef="#br0">0 1 17617,'0'0'6400,"1"7"-4702,2 2-1275,0 0-1,0 0 1,1 0-1,0-1 1,1 0-1,-1 0 1,2 0-1,-1 0 1,1-1 0,0 0-1,1 0 1,14 12-1,-7-7-221,-7-7-163,1 1 0,-1 1 0,0-1 0,0 1 0,-1 0 0,0 0 0,-1 1 0,1 0 0,-1 0-1,-1 0 1,1 0 0,4 15 0,2-5-1746,-11-18 1437,1 1 1,-1 0-1,1-1 0,0 1 1,-1-1-1,1 0 1,0 1-1,-1-1 0,1 1 1,0-1-1,0 0 0,0 0 1,-1 1-1,1-1 1,0 0-1,0 0 0,0 0 1,-1 0-1,1 0 1,0 0-1,0 0 0,0 0 1,0 0-1,-1-1 1,1 1-1,0 0 0,0 0 1,-1-1-1,1 1 0,0-1 1,0 1-1,-1 0 1,1-1-1,0 1 0,-1-1 1,1 0-1,-1 1 1,2-2-1,10-17-6044</inkml:trace>
</inkml:ink>
</file>

<file path=ppt/ink/ink2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7.971"/>
    </inkml:context>
    <inkml:brush xml:id="br0">
      <inkml:brushProperty name="width" value="0.025" units="cm"/>
      <inkml:brushProperty name="height" value="0.025" units="cm"/>
    </inkml:brush>
  </inkml:definitions>
  <inkml:trace contextRef="#ctx0" brushRef="#br0">1 71 18449,'0'0'5755,"2"10"-3860,7 64 753,-6-40-2063,13 64-1,-8-85-748,-1-16-639,1-23-456,-7 10 1086,-1 0 1,-1-1-1,0 1 0,-1 0 0,-1 0 0,-1 0 0,-6-19 1,10 43 2705,13 16-2616,-10-21 91,1 0-1,0 0 1,0 0 0,0-1-1,1 1 1,-1-1 0,1 0 0,-1 0-1,1 0 1,0-1 0,0 0 0,0 0-1,-1 0 1,1 0 0,0-1-1,0 0 1,0 0 0,0 0 0,0 0-1,0-1 1,0 0 0,0 0 0,0-1-1,-1 1 1,1-1 0,0 0-1,-1 0 1,1 0 0,-1-1 0,7-5-1,-5 4-3,1-1 0,-2 0 0,1 0 1,0-1-1,-1 1 0,0-1 0,0 0 0,-1-1 0,0 1 0,0-1 0,0 0 0,-1 0 0,0 0 0,0-1 0,-1 1 0,0 0 0,0-1 0,-1 0 0,1-9 0,-2 16 6,0 1-1,0-1 0,0 0 1,0 0-1,0 0 1,0 1-1,0-1 0,0 0 1,0 0-1,0 1 1,0-1-1,-1 0 0,1 0 1,0 1-1,-1-1 1,1 0-1,0 1 0,-1-1 1,1 0-1,-1 1 1,1-1-1,-1 0 0,0 1 1,1-1-1,-1 1 1,1-1-1,-1 1 0,0 0 1,1-1-1,-1 1 1,0 0-1,0-1 0,1 1 1,-1 0-1,0 0 1,0-1-1,1 1 0,-1 0 1,0 0-1,0 0 1,0 0-1,1 0 0,-1 0 1,0 0-1,0 1 0,-1-1 1,-1 1 1,0 0 0,-1 0-1,1 1 1,0-1 0,0 1 0,0-1 0,0 1-1,0 0 1,1 0 0,-4 3 0,-3 5 69,0 0 1,1 1-1,0 0 0,1 0 1,0 1-1,1-1 1,0 2-1,1-1 1,1 1-1,-1-1 0,2 1 1,0 0-1,0 1 1,0 19-1,3-32-96,0 0-1,0 0 1,1 0-1,-1 0 1,0 0-1,0 0 1,1 0-1,-1 0 1,1 0-1,-1 0 1,1 0-1,-1 0 1,1 0-1,0-1 1,-1 1-1,1 0 1,0 0-1,0-1 1,-1 1-1,1 0 1,0-1-1,0 1 1,2 0 0,30 7-1322,35-10-4680,-25-8-1072,2-6-5743</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8.135"/>
    </inkml:context>
    <inkml:brush xml:id="br0">
      <inkml:brushProperty name="width" value="0.025" units="cm"/>
      <inkml:brushProperty name="height" value="0.025" units="cm"/>
    </inkml:brush>
  </inkml:definitions>
  <inkml:trace contextRef="#ctx0" brushRef="#br0">56 0 18129,'0'0'4965,"-25"57"-3524,14-21-768,1 2-417,4 4-224,3-7-32,3-2-128,0-10-769,0-2-640,3-11-1,2-6-928,-4-17-6054</inkml:trace>
</inkml:ink>
</file>

<file path=ppt/ink/ink2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8.548"/>
    </inkml:context>
    <inkml:brush xml:id="br0">
      <inkml:brushProperty name="width" value="0.025" units="cm"/>
      <inkml:brushProperty name="height" value="0.025" units="cm"/>
    </inkml:brush>
  </inkml:definitions>
  <inkml:trace contextRef="#ctx0" brushRef="#br0">196 183 12396,'-12'6'6529,"5"-3"-6002,-22 9 1651,-39 25-1,62-33-1872,0-1 1,0 2-1,0-1 0,0 0 0,1 1 0,-1 0 1,1 0-1,0 1 0,1 0 0,-1-1 0,1 2 1,1-1-1,-7 13 0,9-18-303,1 0 1,0 0-1,-1 0 0,1 0 1,0 0-1,0 1 0,-1-1 1,1 0-1,0 0 1,0 0-1,0 0 0,0 0 1,1 0-1,-1 0 0,0 0 1,0 0-1,1 0 1,-1 0-1,0 0 0,1 0 1,-1 0-1,1 0 0,-1 0 1,1 0-1,0 0 0,-1 0 1,1-1-1,0 1 1,0 0-1,1 0 0,0 0-2,0 0-1,0 0 0,1-1 1,-1 1-1,0-1 0,1 0 0,-1 1 1,1-1-1,-1 0 0,1-1 1,-1 1-1,0 0 0,3-1 1,5-1-23,0-1 1,0 0 0,0-1 0,-1 0 0,16-8 0,-7-2-280,-1 0 1,0-2 0,-1 0 0,0 0 0,-1-1 0,-1-1 0,-1-1 0,18-33 0,-20 31 613,0-1 0,-2 0 1,-1 0-1,9-38 1,-19 58 1675,-5 8-1543,-7 12-391,-21 41 670,-29 63-1,55-101-583,0 0 1,1 0 0,1 1 0,2 0 0,0 1 0,1-1 0,-1 24 0,5-44-144,0-1 1,-1 0-1,1 1 1,0-1 0,1 1-1,-1-1 1,0 1 0,0-1-1,0 0 1,1 1 0,-1-1-1,1 0 1,-1 1 0,1-1-1,0 0 1,-1 0 0,1 1-1,0-1 1,0 0 0,0 0-1,0 0 1,0 0 0,0 0-1,0 0 1,2 1 0,-1-1 3,1-1 1,-1 1-1,0-1 1,0 1-1,1-1 1,-1 0 0,0 0-1,1 0 1,-1 0-1,0-1 1,0 1 0,1-1-1,-1 1 1,3-2-1,5-2-71,-1 0 0,0 0 0,0-1 0,-1 0-1,1 0 1,10-11 0,7-10-374,-1-2-1,-1-1 1,35-59 0,-3 5 395,-61 111 717,-25 38-121,22-52-329,0 0 1,2 1-1,0 0 1,0 0 0,2 1-1,0-1 1,0 1-1,-1 26 1,5-40-250,0-1-1,0 0 1,1 1 0,-1-1-1,0 0 1,1 1 0,-1-1-1,1 0 1,-1 0 0,1 1-1,0-1 1,0 0 0,-1 0-1,1 0 1,0 0 0,0 0-1,0 0 1,0 0 0,0 0-1,0 0 1,1-1 0,-1 1 0,0 0-1,0-1 1,1 1 0,-1-1-1,0 1 1,0-1 0,1 1-1,-1-1 1,1 0 0,-1 0-1,0 0 1,1 0 0,-1 0-1,0 0 1,1 0 0,-1 0-1,1-1 1,-1 1 0,2-1-1,2 0-738,0 0 0,0 0 0,0 0 0,0-1 1,0 1-1,-1-1 0,1-1 0,-1 1 0,1 0 0,7-7 0,5-10-3784,-2-5-1590</inkml:trace>
</inkml:ink>
</file>

<file path=ppt/ink/ink2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8.889"/>
    </inkml:context>
    <inkml:brush xml:id="br0">
      <inkml:brushProperty name="width" value="0.025" units="cm"/>
      <inkml:brushProperty name="height" value="0.025" units="cm"/>
    </inkml:brush>
  </inkml:definitions>
  <inkml:trace contextRef="#ctx0" brushRef="#br0">77 1 19827,'0'0'5125,"-21"58"-3524,13-23-480,-1 6 64,2 1-128,-1 3-288,3-4-577,0-2-128,-3-3-64,5-8-416,1-4-513,2-8-352,0-4-129,0-11-928,0-5-5189,0-14 1057</inkml:trace>
</inkml:ink>
</file>

<file path=ppt/ink/ink2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9.216"/>
    </inkml:context>
    <inkml:brush xml:id="br0">
      <inkml:brushProperty name="width" value="0.025" units="cm"/>
      <inkml:brushProperty name="height" value="0.025" units="cm"/>
    </inkml:brush>
  </inkml:definitions>
  <inkml:trace contextRef="#ctx0" brushRef="#br0">1 226 13196,'0'0'16624,"57"-29"-16271,-22 29-289,-5 0-64,0 0-1089,-3 0-1826,-8-2-2370,-7-11-3491</inkml:trace>
  <inkml:trace contextRef="#ctx0" brushRef="#br0" timeOffset="1">11 1 21781,'0'0'8103</inkml:trace>
</inkml:ink>
</file>

<file path=ppt/ink/ink2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54.483"/>
    </inkml:context>
    <inkml:brush xml:id="br0">
      <inkml:brushProperty name="width" value="0.025" units="cm"/>
      <inkml:brushProperty name="height" value="0.025" units="cm"/>
    </inkml:brush>
  </inkml:definitions>
  <inkml:trace contextRef="#ctx0" brushRef="#br0">0 19 14734,'47'-3'12752,"15"3"-9593,74-3-3386,-9-8 165,-100 10-4320,1 1-4493</inkml:trace>
</inkml:ink>
</file>

<file path=ppt/ink/ink2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55.119"/>
    </inkml:context>
    <inkml:brush xml:id="br0">
      <inkml:brushProperty name="width" value="0.025" units="cm"/>
      <inkml:brushProperty name="height" value="0.025" units="cm"/>
    </inkml:brush>
  </inkml:definitions>
  <inkml:trace contextRef="#ctx0" brushRef="#br0">0 1 12908,'0'0'10768,"10"-1"-9503,43 2-552,0 3-1,-1 2 1,100 24 0,-145-28-719,-1 0 0,0 0 0,1 0 0,-1 1 0,-1 0 0,1 0 0,0 1 0,8 6 0,-12-8 9,-1-1-1,0 0 0,0 1 1,0-1-1,0 0 1,0 1-1,0 0 1,-1-1-1,1 1 1,0-1-1,-1 1 1,1 0-1,-1-1 1,0 1-1,0 0 1,1-1-1,-1 1 0,0 0 1,0 0-1,0-1 1,-1 1-1,1 0 1,0-1-1,-1 1 1,1 0-1,-1-1 1,0 1-1,1-1 1,-1 1-1,0 0 1,0-1-1,0 0 1,0 1-1,0-1 0,0 0 1,0 1-1,-1-1 1,0 1-1,-26 25 370,-1-2-1,0-1 1,-2-1-1,-54 31 0,-30 22 687,135-92-7763,4-6-2093</inkml:trace>
</inkml:ink>
</file>

<file path=ppt/ink/ink2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57.551"/>
    </inkml:context>
    <inkml:brush xml:id="br0">
      <inkml:brushProperty name="width" value="0.025" units="cm"/>
      <inkml:brushProperty name="height" value="0.025" units="cm"/>
    </inkml:brush>
  </inkml:definitions>
  <inkml:trace contextRef="#ctx0" brushRef="#br0">0 13 5061,'18'0'12980,"7"0"-4479,8 1-3141,4-1-3372,145-5-5903,-172 2-169,-8-3-3005</inkml:trace>
</inkml:ink>
</file>

<file path=ppt/ink/ink2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58.750"/>
    </inkml:context>
    <inkml:brush xml:id="br0">
      <inkml:brushProperty name="width" value="0.025" units="cm"/>
      <inkml:brushProperty name="height" value="0.025" units="cm"/>
    </inkml:brush>
  </inkml:definitions>
  <inkml:trace contextRef="#ctx0" brushRef="#br0">250 74 16624,'0'0'3785,"-2"-10"-3278,-8-27 171,9 35-602,0 1 1,0-1 0,0 1-1,0 0 1,0 0-1,0-1 1,0 1 0,0 0-1,0 0 1,-1 0-1,1 0 1,-1 0-1,1 0 1,0 0 0,-1 1-1,0-1 1,1 0-1,-1 1 1,1-1 0,-1 1-1,0 0 1,1 0-1,-1-1 1,-2 1 0,-38 3 1488,39-3-1447,-5 2 78,-1 1 0,1 0 0,0 0 0,0 0 0,0 1 0,0 0 0,1 0 0,0 1 0,0 0 0,0 1 1,-7 6-1,10-8-111,-1 0 1,1 1 0,0-1 0,0 1 0,0 0 0,0 0-1,1 1 1,0-1 0,0 1 0,1 0 0,-1-1 0,1 1 0,1 0-1,-1 0 1,-1 13 0,3-18-75,1 1 0,-1-1 0,1 1 0,0-1 0,-1 1 0,1-1 0,0 0 0,0 1 0,0-1 0,0 0 0,0 0 0,0 0 0,0 1 0,0-1 0,0 0 0,0 0 0,1-1 0,-1 1 0,0 0 0,1 0 0,-1-1 0,1 1 1,-1-1-1,1 1 0,-1-1 0,1 1 0,-1-1 0,1 0 0,-1 0 0,1 0 0,-1 0 0,4 0 0,4 0 47,0 0 1,0 0-1,0-1 1,15-3 0,-6-1-23,-1-2 1,1 0-1,-1-1 1,-1-1-1,1-1 1,-2 0-1,1-1 1,-1 0 0,-1-1-1,0-1 1,-1-1-1,20-26 1,-24 23 80,-13 10 62,3 7-179,-1 0 0,1 0 1,-1 0-1,1 1 1,-1-1-1,1 1 1,-1-1-1,1 1 1,-1 0-1,1-1 1,-1 1-1,1 0 1,0 0-1,0 0 1,-1 0-1,1 0 1,-1 2-1,-11 9 43,0 0-1,1 1 1,1 1 0,0 0 0,1 1-1,0 0 1,1 0 0,1 1-1,1 0 1,0 0 0,1 1 0,1 0-1,0 0 1,1 0 0,1 1-1,-2 35 1,6-50-22,-1 0 0,1 0 0,0 0-1,0 0 1,0 0 0,0 0 0,1 0 0,-1 0 0,1-1 0,-1 1-1,1 0 1,0-1 0,0 1 0,1-1 0,-1 0 0,0 0-1,1 0 1,-1 0 0,4 2 0,-3-2 22,1 1 0,-1-1 0,0 1 1,-1-1-1,1 1 0,0 0 0,-1 0 0,0 1 0,1-1 0,2 7 1,-5-10-40,0 1 0,0-1 1,1 1-1,-1-1 0,0 1 1,0-1-1,0 1 0,0-1 1,0 1-1,0-1 0,0 1 1,0-1-1,-1 1 0,1-1 1,0 1-1,0-1 0,0 1 1,0-1-1,-1 0 0,1 1 1,0-1-1,0 1 0,-1-1 1,1 0-1,0 1 0,-1-1 1,1 0-1,0 1 0,-1-1 1,1 0-1,0 1 1,-1-1-1,0 0 0,-23 7 228,-32-5 160,48-2-368,-2 0-24,0-1 0,-1 1 0,1-1 0,0-1 0,0 0 0,0 0 0,0-1 0,0-1 0,1 1 0,-1-2 0,1 1 0,0-1 0,-8-6 0,25 8-294,-1 2 0,1-1 0,0 1 0,0 0 0,0 0 0,8 1 0,-13 0-146,66-10-8582,-32 1 1772</inkml:trace>
</inkml:ink>
</file>

<file path=ppt/ink/ink2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59.136"/>
    </inkml:context>
    <inkml:brush xml:id="br0">
      <inkml:brushProperty name="width" value="0.025" units="cm"/>
      <inkml:brushProperty name="height" value="0.025" units="cm"/>
    </inkml:brush>
  </inkml:definitions>
  <inkml:trace contextRef="#ctx0" brushRef="#br0">277 20 16464,'0'0'3768,"-8"-4"-677,3 1-2833,0 1 0,-1 0 0,1 0 0,0 1-1,-1-1 1,1 1 0,0 0 0,-1 0 0,0 1-1,1 0 1,-1 0 0,1 0 0,-1 1 0,1 0-1,-1 0 1,1 0 0,0 1 0,-1-1 0,1 1-1,0 0 1,0 1 0,0-1 0,-6 5 0,0 2-77,0 0 0,0 0 0,1 1 0,0 1 1,0-1-1,2 1 0,-1 1 0,1 0 0,1 0 1,0 1-1,1 0 0,0 0 0,1 0 0,0 1 0,1-1 1,-2 18-1,5-29-176,1 0-1,0 0 1,0 0 0,0 1-1,0-1 1,1 0 0,-1 0 0,1 0-1,-1 0 1,1 0 0,0 0 0,-1 0-1,1 0 1,0-1 0,0 1 0,1 0-1,-1 0 1,0-1 0,0 1-1,1 0 1,1 1 0,0-1-1,1 0 1,-1 0-1,0-1 0,1 1 1,-1-1-1,1 1 0,-1-1 1,1 0-1,-1-1 0,1 1 1,4 0-1,4-1-2,-1 0 1,0-1-1,1 0 1,-1 0-1,0-1 1,0-1 0,13-4-1,-11 2-2,0-1 0,-1-1 0,1 0 0,-2-1 0,1 0 0,-1 0 0,0-1 0,-1-1 0,15-17 0,-20 22 0,0-1 0,-1 0 0,0 0 0,0 0 0,0-1 0,-1 0 0,0 1 0,0-1 0,-1 0 0,0 0 0,0-1 0,0 1 0,-1 0 0,0-1 0,-1 1 0,0 0 0,0-1 0,0 1 0,-4-14 0,4 19 1,-1 1 0,0-1 1,0 1-1,1-1 0,-1 1 0,0 0 0,-1-1 1,1 1-1,0 0 0,0 0 0,0 0 0,-1 0 1,1 0-1,-1 0 0,1 0 0,0 1 1,-1-1-1,0 0 0,1 1 0,-1-1 0,1 1 1,-1 0-1,0-1 0,1 1 0,-1 0 0,1 0 1,-1 0-1,0 0 0,1 0 0,-4 1 0,0 0-21,0-1-1,-1 1 0,1 0 0,0 1 1,0-1-1,0 1 0,1 0 0,-9 4 1,7-1-551,0-1 1,1 1 0,-1-1-1,1 1 1,0 1 0,-8 10 0,11-13-279,0 0 0,1 0 0,-1 0 0,1 0 0,0 0 0,0 0 0,0 0 0,0 0 1,1 0-1,-1 1 0,1 3 0,0 3-5322</inkml:trace>
</inkml:ink>
</file>

<file path=ppt/ink/ink2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59.645"/>
    </inkml:context>
    <inkml:brush xml:id="br0">
      <inkml:brushProperty name="width" value="0.025" units="cm"/>
      <inkml:brushProperty name="height" value="0.025" units="cm"/>
    </inkml:brush>
  </inkml:definitions>
  <inkml:trace contextRef="#ctx0" brushRef="#br0">251 70 11018,'0'0'14964,"0"-9"-12834,2-28-320,-2 36-1768,0 0 1,0 0-1,0 0 1,0 0-1,-1 0 1,1 0-1,0 0 1,-1 0-1,1 0 1,-1 0-1,1 0 1,-1 0-1,1 0 0,-1 1 1,0-1-1,1 0 1,-1 0-1,0 1 1,0-1-1,1 0 1,-1 1-1,0-1 1,0 1-1,0-1 1,0 1-1,0-1 1,0 1-1,0 0 1,0-1-1,0 1 1,0 0-1,0 0 1,0 0-1,0 0 1,0 0-1,0 0 1,0 0-1,0 0 1,0 0-1,0 1 1,0-1-1,-2 1 1,-41 11 975,28-3-1018,1 1 0,0 1 0,1 0 0,0 0 0,-19 23 0,25-26 0,1 0 0,0 1 0,0 0 0,1 1 0,0-1 0,1 1 0,0 0 0,1 1 0,0-1 0,-4 15 0,8-23 0,-1 0 0,1 0 0,-1 0 0,1 0 0,0 0 0,0 1 0,0-1 0,0 0 0,1 0 0,-1 0 0,1 0 0,-1 0 0,1 0 0,0 0 0,-1 0 0,1 0 0,0 0 0,0 0 0,1 0 0,-1-1 0,0 1 0,0 0 0,1-1 0,1 3 0,1-2 0,-1 0 0,1 0 0,-1-1 0,1 1 0,0-1 0,0 0 0,-1 0 0,1 0 0,0 0 0,0 0 0,0-1 0,5 0 0,3 0 0,0-1 0,-1 0 0,1 0 0,0-2 0,-1 1 0,0-1 0,1-1 0,14-7 0,-17 5 0,0 0 0,0 0 0,-1-1 0,0 0 0,0-1 0,-1 1 0,0-1 0,0-1 0,-1 0 0,6-10 0,-8 14 0,-1 0 0,-1-1 0,1 1 0,-1-1 0,0 0 0,0 0 0,0 1 0,-1-1 0,0-1 0,0 1 0,-1 0 0,0 0 0,0 0 0,0 0 0,-1 0 0,0 0 0,0 0 0,0 0 0,-3-8 0,2 12-99,1 0-1,0 0 1,-1 0-1,1 0 1,-1 0 0,0 0-1,0 0 1,0 0-1,1 1 1,-2-1 0,1 1-1,0 0 1,0 0-1,0-1 1,0 1 0,-1 1-1,1-1 1,-1 0-1,1 0 1,0 1-1,-1 0 1,1-1 0,-1 1-1,1 0 1,-1 0-1,1 0 1,-1 1 0,-3 0-1,3-1-133,0 1 1,0-1-1,1 1 0,-1 0 0,0 0 0,0 0 0,1 0 1,-1 0-1,1 0 0,-1 1 0,1 0 0,0-1 0,-1 1 1,1 0-1,0 0 0,0 0 0,0 0 0,1 0 0,-1 1 1,0-1-1,1 0 0,0 1 0,-1-1 0,1 1 0,-1 2 1,2 3-6815</inkml:trace>
</inkml:ink>
</file>

<file path=ppt/ink/ink2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06.758"/>
    </inkml:context>
    <inkml:brush xml:id="br0">
      <inkml:brushProperty name="width" value="0.025" units="cm"/>
      <inkml:brushProperty name="height" value="0.025" units="cm"/>
    </inkml:brush>
  </inkml:definitions>
  <inkml:trace contextRef="#ctx0" brushRef="#br0">70 1 15150,'0'0'10784,"-5"12"-9989,-11 36-576,3 0 0,1 1 0,2 1 0,-3 55 0,13-105-249,0 1 1,0-1-1,0 0 1,0 0 0,0 1-1,0-1 1,0 0-1,0 0 1,0 1-1,0-1 1,0 0 0,0 0-1,1 1 1,-1-1-1,0 0 1,0 0 0,0 0-1,0 1 1,0-1-1,1 0 1,-1 0-1,0 0 1,0 1 0,0-1-1,1 0 1,-1 0-1,0 0 1,0 0 0,1 0-1,-1 0 1,0 1-1,0-1 1,1 0-1,-1 0 1,0 0 0,0 0-1,1 0 1,-1 0-1,0 0 1,1 0 0,-1 0-1,0 0 1,0 0-1,1 0 1,-1 0-1,0-1 1,0 1 0,1 0-1,-1 0 1,0 0-1,0 0 1,1 0 0,-1 0-1,0-1 1,0 1-1,0 0 1,0 0-1,1 0 1,-1-1 0,0 1-1,0 0 1,0 0-1,0 0 1,1-1-1,12-13-3332,-6-6-1480,-5-4-2647</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8.509"/>
    </inkml:context>
    <inkml:brush xml:id="br0">
      <inkml:brushProperty name="width" value="0.025" units="cm"/>
      <inkml:brushProperty name="height" value="0.025" units="cm"/>
    </inkml:brush>
  </inkml:definitions>
  <inkml:trace contextRef="#ctx0" brushRef="#br0">3 59 8264,'0'0'12070,"-1"-9"-9641,1 7-2314,-1 0 0,1 1 1,0-1-1,0 0 0,0 0 0,0 0 1,0-1-1,0 1 0,0 1 0,1-1 1,-1 0-1,1 0 0,-1 0 0,1 0 1,1-3-1,0 3-35,0 1 0,0-1 0,0 1 0,0 0 0,0 0-1,1 0 1,-1 0 0,0 0 0,1 0 0,-1 0 0,1 1 0,-1-1 0,0 1 0,1 0 0,-1 0 0,1 0 0,3 0 0,0 0 5,19-2 158,1 2 0,43 5 1,-63-4-220,-1 0 1,1 0-1,-1 0 1,1 1-1,-1-1 1,0 1 0,1 1-1,-1-1 1,0 1-1,-1 0 1,1 0-1,0 0 1,-1 0-1,0 1 1,1 0 0,-2 0-1,1 0 1,6 10-1,-8-11 9,0 0-1,-1 0 0,0 0 1,0 1-1,0-1 0,0 0 1,0 1-1,0-1 1,-1 1-1,0-1 0,0 1 1,0-1-1,0 1 0,0-1 1,-1 1-1,0-1 0,1 1 1,-4 6-1,2-5 39,-1 1-1,-1-1 1,1 1-1,-1-1 1,0 0 0,0 0-1,0-1 1,-1 1-1,0-1 1,-5 4-1,1-1 91,-1 0-1,0-1 0,-1 0 1,1-1-1,-1 0 0,0-1 1,0 0-1,-1-1 0,1 0 1,-22 3-1,8-10-189,25 4-39,0 0 1,0-1-1,0 1 0,0 0 0,0-1 0,0 1 0,0 0 0,0-1 0,0 1 0,0 0 0,0-1 0,0 1 0,0 0 1,0 0-1,0-1 0,0 1 0,1 0 0,-1-1 0,0 1 0,0 0 0,0 0 0,0-1 0,1 1 0,-1 0 0,0 0 0,0-1 1,1 1-1,-1 0 0,0 0 0,0 0 0,1-1 0,-1 1 0,0 0 0,0 0 0,1 0 0,0 0 0,43-23-9982,-38 19 7428,19-7-10404</inkml:trace>
</inkml:ink>
</file>

<file path=ppt/ink/ink2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07.102"/>
    </inkml:context>
    <inkml:brush xml:id="br0">
      <inkml:brushProperty name="width" value="0.025" units="cm"/>
      <inkml:brushProperty name="height" value="0.025" units="cm"/>
    </inkml:brush>
  </inkml:definitions>
  <inkml:trace contextRef="#ctx0" brushRef="#br0">0 50 17969,'0'0'11082,"53"-3"-9864,-22 3-802,5-3-320,0 0-32,2-3-64,0 1-576,-2-2-994,-5 0-1569,-5-1-1537,-5 1-2947</inkml:trace>
</inkml:ink>
</file>

<file path=ppt/ink/ink2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07.492"/>
    </inkml:context>
    <inkml:brush xml:id="br0">
      <inkml:brushProperty name="width" value="0.025" units="cm"/>
      <inkml:brushProperty name="height" value="0.025" units="cm"/>
    </inkml:brush>
  </inkml:definitions>
  <inkml:trace contextRef="#ctx0" brushRef="#br0">211 6 12236,'0'0'13169,"-9"-2"-11300,4 1-1751,1 0 1,0 1-1,-1-1 1,1 1-1,0-1 1,-1 1-1,1 1 0,0-1 1,-1 1-1,1-1 1,0 1-1,0 0 1,0 1-1,-1-1 1,1 1-1,0 0 1,1 0-1,-1 0 1,0 0-1,-5 5 0,1 1-39,0-1-1,1 2 0,0-1 0,-9 15 0,14-20-77,0 0 0,0 0 0,1 0 0,-1 0 0,1 0 1,0 0-1,0 0 0,0 0 0,0 0 0,1 1 0,-1-1 0,1 0 0,0 1 0,0-1 0,0 0 0,0 1 0,0-1 0,2 6 1,0-7-6,-1-1 1,0 0 0,1 0 0,-1 0-1,1 0 1,-1 0 0,1 0-1,0 0 1,-1 0 0,1-1 0,0 1-1,0 0 1,-1-1 0,1 0 0,0 1-1,0-1 1,0 0 0,0 0 0,-1 0-1,3-1 1,42-1 201,-42 2-178,52-13 133,-46 10-156,0 0 1,0 1-1,0 0 0,18-1 0,-28 3-2,1 0-1,0 0 1,-1 0 0,1 0 0,0 1 0,0-1 0,-1 0 0,1 1-1,0-1 1,-1 0 0,1 1 0,-1-1 0,1 0 0,-1 1-1,1-1 1,0 1 0,-1 0 0,0-1 0,1 1 0,-1-1-1,1 1 1,-1-1 0,0 1 0,1 0 0,-1-1 0,0 1-1,0 0 1,1 0 0,2 30-4,-11 28 56,4-50 34,0 0-1,0-1 1,-1 1 0,0-1 0,-1 0 0,0 0 0,0-1 0,0 1 0,-1-1-1,0-1 1,-1 0 0,1 0 0,-1 0 0,-14 7 0,10-7 39,-1 0 1,0 0-1,0-1 1,0-1-1,0 0 1,-1-1-1,0 0 1,0-1 0,-21 0-1,34-2-140,1 0 0,-1 0 1,1 0-1,0 0 0,-1 0 0,1 0 0,-1 0 1,1 0-1,-1-1 0,1 1 0,-1 0 1,1 0-1,0 0 0,-1-1 0,1 1 0,-1 0 1,1 0-1,0-1 0,-1 1 0,1 0 0,0-1 1,0 1-1,-1 0 0,1-1 0,0 1 0,0-1 1,-1 1-1,1 0 0,0-1 0,0 1 0,0-1 1,0 1-1,-1-1 0,1 1 0,0-1 0,0 1 1,0-1-1,0 1 0,0 0 0,0-1 1,0 1-1,1-1 0,-1 1 0,0-1 0,0 1 1,0-1-1,0 1 0,0 0 0,1-1 0,-1 1 1,0-1-1,0 1 0,1 0 0,-1-1 0,0 1 1,1 0-1,-1-1 0,1 1 0,18-24-2629,15 0-6570,-15 11 1948</inkml:trace>
</inkml:ink>
</file>

<file path=ppt/ink/ink2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07.836"/>
    </inkml:context>
    <inkml:brush xml:id="br0">
      <inkml:brushProperty name="width" value="0.025" units="cm"/>
      <inkml:brushProperty name="height" value="0.025" units="cm"/>
    </inkml:brush>
  </inkml:definitions>
  <inkml:trace contextRef="#ctx0" brushRef="#br0">19 0 18802,'0'0'10890,"10"55"-10057,-10-25-545,0 2-192,0-1-64,0 1 0,-2-3-352,-2-5-417,2-5-448,-1-6-673,0-4-1056,-3-8-1314,-2-1-1762</inkml:trace>
</inkml:ink>
</file>

<file path=ppt/ink/ink2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08.195"/>
    </inkml:context>
    <inkml:brush xml:id="br0">
      <inkml:brushProperty name="width" value="0.025" units="cm"/>
      <inkml:brushProperty name="height" value="0.025" units="cm"/>
    </inkml:brush>
  </inkml:definitions>
  <inkml:trace contextRef="#ctx0" brushRef="#br0">59 24 19250,'0'0'6022,"11"-3"-4741,18-3-588,0 1 0,0 1 0,49-1 0,-69 5-677,0 0-1,0 0 0,0 1 1,0 0-1,-1 0 0,1 1 1,0 0-1,-1 1 0,0 0 1,1 0-1,-1 1 0,0 0 1,-1 0-1,1 1 0,-1 0 1,0 0-1,13 13 0,-17-13 38,0 0-1,0 0 1,0 0-1,0 1 0,-1-1 1,0 1-1,0-1 1,0 1-1,-1 0 0,0 0 1,0-1-1,-1 1 1,1 0-1,-1 0 1,-1 0-1,1 0 0,-1 0 1,-2 10-1,0-7 119,1 0 0,-1 0 0,-1 0 0,0-1 0,0 0 0,-1 1 0,0-2 0,0 1 0,-1 0 0,0-1 1,-7 7-1,-15 8-158,-1 0 0,-1-2 0,0-2 0,-1 0 0,-1-2 0,-1-2 0,-1-1 0,-48 13 0,81-26-66,1 1-1,-1-1 1,0 0-1,0 1 1,1-1 0,-1 0-1,0 1 1,0-1-1,1 0 1,-1 0 0,0 0-1,0 0 1,0 0 0,0 0-1,1 0 1,-1 0-1,0 0 1,0-1 0,0 1-1,1 0 1,-1 0-1,0-1 1,0 1 0,1 0-1,-1-1 1,0 1-1,1-1 1,-1 1 0,0-1-1,1 1 1,-1-1-1,1 1 1,-1-1 0,1 0-1,-1 1 1,1-1 0,-1 0-1,1 0 1,0 1-1,-1-1 1,1 0 0,0 0-1,0 1 1,0-1-1,-1-1 1,8-42-8176,-6 38 6347,11-34-15243</inkml:trace>
</inkml:ink>
</file>

<file path=ppt/ink/ink2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6.075"/>
    </inkml:context>
    <inkml:brush xml:id="br0">
      <inkml:brushProperty name="width" value="0.025" units="cm"/>
      <inkml:brushProperty name="height" value="0.025" units="cm"/>
    </inkml:brush>
  </inkml:definitions>
  <inkml:trace contextRef="#ctx0" brushRef="#br0">325 6 13196,'-9'-1'2696,"8"1"-2598,-7-2 146,1 1 0,-1 0 0,1 1 0,-1-1 0,0 2 0,0-1 0,1 1-1,-1 0 1,1 0 0,-1 1 0,1 0 0,-1 0 0,-10 6 0,3 2 33,1 1-1,1 0 0,0 1 1,0 0-1,1 1 1,1 0-1,0 1 1,1 0-1,1 1 1,0 0-1,0 0 1,-7 24-1,7-16 170,1 0-1,1 0 0,1 1 1,2 0-1,0 0 0,1 0 0,2 1 1,1 32-1,1-49-388,1 0 0,-1 0 1,1-1-1,0 1 0,1-1 0,0 1 0,0-1 1,1 0-1,-1 0 0,2 0 0,-1-1 1,1 1-1,0-1 0,0 0 0,1-1 0,-1 1 1,1-1-1,1 0 0,-1 0 0,1-1 1,-1 0-1,1 0 0,0-1 0,12 4 0,-12-4-22,0 0-1,1-1 1,0-1-1,-1 1 0,1-1 1,0 0-1,0-1 1,0 0-1,-1 0 0,1-1 1,0 0-1,0 0 0,-1 0 1,1-1-1,0-1 1,-1 1-1,0-1 0,0 0 1,0-1-1,0 0 1,0 0-1,-1 0 0,1-1 1,9-10-1,-14 13 9,0 0 0,0-1-1,0 1 1,0-1 0,0 0 0,0 0-1,-1 0 1,0 0 0,1 0 0,-1 0 0,0 0-1,-1 0 1,1 0 0,0 0 0,-1-7-1,0 8-8,0 1 0,0-1 0,0 1 0,-1 0 0,1-1-1,-1 1 1,1-1 0,-1 1 0,0 0 0,1-1 0,-1 1-1,0 0 1,0 0 0,0 0 0,0-1 0,0 1 0,0 0-1,0 0 1,0 1 0,-1-1 0,1 0 0,0 0 0,0 0-1,-1 1 1,1-1 0,-1 1 0,1-1 0,0 1 0,-1-1-1,1 1 1,-1 0 0,1 0 0,-1 0 0,-2 0-1,-6 0-1,0 0-1,0 0 0,0 1 1,0 1-1,-12 3 0,18-5-6,1 1 0,0 0 0,0 0 0,0 0 0,0 1-1,0-1 1,1 1 0,-1 0 0,0-1 0,1 1 0,-1 0 0,1 0 0,-1 1-1,1-1 1,0 1 0,0-1 0,0 1 0,0-1 0,1 1 0,-3 4-1,4-7-25,0 1 0,0-1 0,0 1 0,0-1 0,0 0 0,0 0 0,0 1-1,1-1 1,-1 0 0,0 1 0,0-1 0,0 0 0,0 1 0,0-1-1,1 0 1,-1 1 0,0-1 0,0 0 0,0 0 0,1 1 0,-1-1-1,0 0 1,0 0 0,1 0 0,-1 1 0,0-1 0,1 0 0,-1 0-1,0 0 1,1 0 0,-1 0 0,0 0 0,1 0 0,-1 1 0,0-1-1,1 0 1,-1 0 0,0 0 0,1 0 0,-1 0 0,0-1 0,1 1-1,-1 0 1,0 0 0,0 0 0,1 0 0,-1 0 0,20-3-78,4-6-76,0-1 0,-1-2 1,0 0-1,-1-1 0,39-31 0,-5 6-187,-45 30 148,-7 5 134,1 0-1,-1 0 0,0 0 1,1 0-1,-1 1 1,1 0-1,0 0 0,0 0 1,0 1-1,0-1 0,0 1 1,7 0-1,-11 1 55,0 1 0,0-1 0,0 1 0,-1 0-1,1-1 1,0 1 0,0 0 0,0 0 0,-1 0 0,1 0-1,0 0 1,-1-1 0,1 1 0,0 0 0,-1 1 0,1-1-1,-1 0 1,0 0 0,1 0 0,-1 0 0,0 0 0,0 0-1,0 0 1,0 0 0,0 1 0,0-1 0,0 0 0,0 1-1,-1 43 146,1-37-125,-9 48 142,6-47-408,1 0-1,0 0 0,1 0 0,0 0 0,1 0 0,0 0 0,0 0 0,2 10 0,-2-19-1,1 1 0,-1 0 0,1-1 0,0 1 0,-1-1 0,1 1 0,0 0 0,-1-1 0,1 0 0,0 1 0,0-1 0,-1 1 0,1-1 1,0 0-1,0 1 0,0-1 0,0 0 0,-1 0 0,1 0 0,0 0 0,0 0 0,0 0 0,0 0 0,0 0 0,0 0 0,-1 0 0,1 0 0,0-1 0,0 1 0,0 0 0,0-1 0,0 1 0,22-10-6408</inkml:trace>
</inkml:ink>
</file>

<file path=ppt/ink/ink2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6.462"/>
    </inkml:context>
    <inkml:brush xml:id="br0">
      <inkml:brushProperty name="width" value="0.025" units="cm"/>
      <inkml:brushProperty name="height" value="0.025" units="cm"/>
    </inkml:brush>
  </inkml:definitions>
  <inkml:trace contextRef="#ctx0" brushRef="#br0">155 1 10122,'0'0'6502,"-49"79"-4324,18-34-96,6 2-64,2 3-385,7-5-320,5-6-736,11-6-353,0-6-192,0-2-32,6-6 0,2-8-1153,1-2-833,-3-9-961,-3 0-1088,-3-11-1955</inkml:trace>
</inkml:ink>
</file>

<file path=ppt/ink/ink2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6.790"/>
    </inkml:context>
    <inkml:brush xml:id="br0">
      <inkml:brushProperty name="width" value="0.025" units="cm"/>
      <inkml:brushProperty name="height" value="0.025" units="cm"/>
    </inkml:brush>
  </inkml:definitions>
  <inkml:trace contextRef="#ctx0" brushRef="#br0">0 53 11979,'0'0'7298,"12"-8"-5536,-4 3-1475,-3 0-69,1 1 0,0 0 0,0 1 0,0-1 0,1 1 1,-1 1-1,1-1 0,0 1 0,0 0 0,0 0 0,0 1 0,7 0 1,14-1 795,0 1 173,56 3-1,-77-1-1114,-1-1-1,0 1 0,0 1 1,0-1-1,0 1 0,0 0 1,0 1-1,0-1 0,-1 1 0,1 0 1,-1 0-1,0 1 0,0 0 1,8 7-1,-11-9-38,0 0-1,0 1 1,-1-1-1,1 1 1,-1-1-1,0 1 1,0-1-1,1 1 1,-2 0-1,1-1 1,0 1-1,0 0 1,-1 0-1,0 0 1,1 0-1,-1-1 1,0 1-1,-1 0 1,1 0-1,0 0 1,-1 0-1,0 0 1,-1 3-1,-2 5 212,-1 0-1,-1-1 0,0 0 1,-11 15-1,-13 22-51,30-46-340,0 0 1,0-1 0,0 1-1,1 0 1,-1 0 0,0 0-1,0 0 1,0-1 0,1 1-1,-1 0 1,0 0 0,1-1-1,-1 1 1,0 0 0,1 0-1,-1-1 1,1 1-1,0 0 1,-1-1 0,1 1-1,-1-1 1,1 1 0,0-1-1,-1 1 1,1-1 0,0 1-1,0-1 1,-1 0 0,1 1-1,0-1 1,0 0 0,0 0-1,-1 0 1,1 1 0,0-1-1,1 0 1,47 10-3184,-29-7 1998,-16-2 1291,1 0 1,-1 1-1,1 0 1,-1-1-1,0 1 1,1 1-1,-1-1 1,0 1-1,-1-1 1,1 1-1,0 0 1,-1 0-1,0 1 1,1-1-1,3 7 1,-6-7 164,1 0 0,-2 0-1,1 0 1,0-1 0,0 1 0,-1 0 0,0 0 0,0 0-1,0 0 1,0 0 0,0 0 0,0 0 0,-1 0 0,1 0 0,-1-1-1,0 1 1,0 0 0,0 0 0,0-1 0,0 1 0,-1 0 0,1-1-1,-1 1 1,0-1 0,0 0 0,-2 3 0,-13 15 733,-1-1 1,0 0-1,-2-2 1,0 0 0,-1-1-1,0-1 1,-1-1-1,-1-1 1,0-1-1,-27 10 1,45-20-856,0 0-1,0-1 1,0 1 0,0-1 0,0 0-1,0-1 1,-1 1 0,1-1-1,0 0 1,0 0 0,0-1 0,-6 0-1,9 0-38,0 0 0,0 0 0,0-1-1,0 1 1,0 0 0,0-1-1,1 1 1,-1-1 0,1 0 0,-1 1-1,1-1 1,-1 0 0,1 0-1,0 0 1,0 0 0,0 0 0,0 0-1,0 0 1,0-1 0,1 1 0,-1 0-1,1 0 1,-1-1 0,1 1-1,0 0 1,0-1 0,0-2 0,0-1-1090,0 0 0,0 0 0,0 0 0,1 0 0,0 0 0,0 0 0,0 0 0,1 0 0,0 0 0,0 1 0,0-1 1,1 1-1,3-7 0,14-15-11359</inkml:trace>
</inkml:ink>
</file>

<file path=ppt/ink/ink2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7.145"/>
    </inkml:context>
    <inkml:brush xml:id="br0">
      <inkml:brushProperty name="width" value="0.025" units="cm"/>
      <inkml:brushProperty name="height" value="0.025" units="cm"/>
    </inkml:brush>
  </inkml:definitions>
  <inkml:trace contextRef="#ctx0" brushRef="#br0">108 53 8488,'10'-6'8947,"-3"2"-7791,53-28 3630,-56 30-4384,-1 0 0,1 1-1,0 0 1,1-1 0,-1 2-1,0-1 1,0 0 0,0 1-1,0-1 1,1 1 0,-1 1 0,0-1-1,0 0 1,0 1 0,6 1-1,-8-1-306,-1 1-1,0-1 0,0 0 0,0 0 1,1 1-1,-1-1 0,-1 0 1,1 1-1,0-1 0,0 1 1,0-1-1,-1 1 0,1 0 1,-1-1-1,1 1 0,-1 0 1,0-1-1,0 1 0,0 0 1,0-1-1,0 1 0,0 3 0,-7 41 625,-3-24-709,-1 0 0,0 0 1,-2-1-1,-1 0 0,-1-1 0,0-1 0,-19 18 0,1 1-16,9-11 6,-34 44 0,55-67 0,0 0 0,0 1 0,1-1 0,-1 1 0,1-1 0,0 1 0,1 0 0,-1 0 0,1 0 0,0 0 0,0 0 0,0 0 0,1 10 0,1-13 0,-1-1 0,1 1 0,0 0 0,0-1 0,1 0 0,-1 1 0,0-1 0,0 1 0,1-1 0,-1 0 0,0 0 0,1 0 0,-1 0 0,1 0 0,0 0 0,-1 0 0,1-1 0,0 1 0,-1-1 0,1 1 0,0-1 0,0 1 0,0-1 0,-1 0 0,4 0 0,56 4 0,-51-4 0,2 1-13,157 2-2868,-1-9-5430,-97-2-6877</inkml:trace>
</inkml:ink>
</file>

<file path=ppt/ink/ink2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9.427"/>
    </inkml:context>
    <inkml:brush xml:id="br0">
      <inkml:brushProperty name="width" value="0.025" units="cm"/>
      <inkml:brushProperty name="height" value="0.025" units="cm"/>
    </inkml:brush>
  </inkml:definitions>
  <inkml:trace contextRef="#ctx0" brushRef="#br0">8 1 5029,'-4'0'1858,"1"-1"95,6 1-3266,9 0-1313</inkml:trace>
</inkml:ink>
</file>

<file path=ppt/ink/ink2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0.377"/>
    </inkml:context>
    <inkml:brush xml:id="br0">
      <inkml:brushProperty name="width" value="0.025" units="cm"/>
      <inkml:brushProperty name="height" value="0.025" units="cm"/>
    </inkml:brush>
  </inkml:definitions>
  <inkml:trace contextRef="#ctx0" brushRef="#br0">1 4 4132,'0'0'19907,"8"0"-18792,173-2 1130,-81 1-3720,-2 1-7799,-87 0 3258</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8.836"/>
    </inkml:context>
    <inkml:brush xml:id="br0">
      <inkml:brushProperty name="width" value="0.025" units="cm"/>
      <inkml:brushProperty name="height" value="0.025" units="cm"/>
    </inkml:brush>
  </inkml:definitions>
  <inkml:trace contextRef="#ctx0" brushRef="#br0">46 0 21300,'0'0'1436,"-6"10"64,0 2-1232,0 1-1,0 0 1,2 0-1,-1 0 1,2 0-1,0 1 1,0-1-1,-1 26 1,4 11 63,7-73 3034,1 0-3282,-4-6 380,-1 1 0,-2-35-1,-1 63-536,20 1-4549,36 3-3593,-35-4 2995</inkml:trace>
</inkml:ink>
</file>

<file path=ppt/ink/ink2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0.720"/>
    </inkml:context>
    <inkml:brush xml:id="br0">
      <inkml:brushProperty name="width" value="0.025" units="cm"/>
      <inkml:brushProperty name="height" value="0.025" units="cm"/>
    </inkml:brush>
  </inkml:definitions>
  <inkml:trace contextRef="#ctx0" brushRef="#br0">22 2 15439,'0'0'7367,"8"-1"-6513,0 1-601,-1 0 0,1 0 0,-1 1-1,0 0 1,1 0 0,-1 1 0,0 0 0,12 5 0,-16-6-204,0 0 1,0 0-1,0 1 0,0-1 0,0 1 1,0 0-1,0 0 0,-1 0 0,1 0 0,0 1 1,-1-1-1,0 1 0,0-1 0,0 1 1,0 0-1,0 0 0,0 0 0,-1 0 1,1 0-1,-1 0 0,0 0 0,0 1 1,0-1-1,1 6 0,-3-5-31,1 1-1,-1-1 1,0 0 0,0 1-1,0-1 1,0 0 0,-1 0-1,0 0 1,0 0 0,0 0-1,0 0 1,0-1 0,-1 1-1,0-1 1,-4 5 0,-57 50 149,29-27-702,35-31 530,-21 21-1710,9-7-2277</inkml:trace>
</inkml:ink>
</file>

<file path=ppt/ink/ink2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1.169"/>
    </inkml:context>
    <inkml:brush xml:id="br0">
      <inkml:brushProperty name="width" value="0.025" units="cm"/>
      <inkml:brushProperty name="height" value="0.025" units="cm"/>
    </inkml:brush>
  </inkml:definitions>
  <inkml:trace contextRef="#ctx0" brushRef="#br0">228 226 2915,'10'-11'6187,"33"-41"-4765,23-29 785,-27 28 2278,-38 53-4312,0-1 0,-1 0 0,1 0 0,0 1-1,-1-1 1,1 0 0,-1 0 0,1 0 0,-1 0-1,0 0 1,1 0 0,-1 0 0,0 0 0,0 1-1,0-1 1,1 0 0,-1 0 0,0 0 0,0 0 0,0 0-1,-1 0 1,1 0 0,0-2 0,-1 3-51,0-1 0,1 1 0,-1-1 0,0 1 0,1-1 0,-1 1 0,0-1 1,0 1-1,0 0 0,1-1 0,-1 1 0,0 0 0,0 0 0,0-1 0,0 1 0,0 0 0,0 0 1,1 0-1,-1 0 0,-1 1 0,-51 9 1526,23-1-1178,1 2 0,0 1-1,0 2 1,-29 18-1,45-24-373,1 0 0,0 0 0,1 1-1,-1 1 1,2 0 0,0 0-1,0 1 1,1 0 0,0 1-1,1 0 1,-8 15 0,14-23-77,0-1-1,0 1 1,1-1 0,-1 1 0,1 0 0,0 0-1,0-1 1,0 1 0,0 0 0,1 0 0,0 0-1,0 0 1,0 0 0,0 0 0,0 0-1,1 0 1,0 0 0,0 0 0,0-1 0,0 1-1,0 0 1,1-1 0,0 1 0,0 0 0,0-1-1,0 0 1,0 0 0,1 0 0,-1 0 0,1 0-1,0 0 1,0 0 0,0-1 0,0 1 0,1-1-1,-1 0 1,0 0 0,1-1 0,0 1-1,-1-1 1,7 2 0,11 4 42,1-2-1,0 0 1,0-1 0,0-2-1,44 1 1,-51-3-134,-1-1 0,1 0 0,-1-1-1,23-6 1,-34 8 77,0-1-1,-1 0 0,1 0 0,0 0 0,0 0 1,-1 0-1,1-1 0,0 1 0,-1-1 1,1 1-1,-1-1 0,0 0 0,0 0 0,0 0 1,0 0-1,0-1 0,0 1 0,0-1 0,-1 1 1,1-1-1,-1 1 0,0-1 0,1 0 1,-1 1-1,-1-1 0,1 0 0,0 0 0,0-6 1,-1 7 21,-1 1 0,0-1 1,1 0-1,-1 0 0,0 1 0,0-1 1,0 0-1,0 1 0,0-1 1,0 1-1,0-1 0,-1 1 1,1-1-1,0 1 0,-1 0 0,1 0 1,-1 0-1,0 0 0,1 0 1,-1 0-1,0 0 0,1 1 0,-1-1 1,0 0-1,0 1 0,0-1 1,0 1-1,1 0 0,-1 0 1,-3 0-1,0-1 42,-1 0-1,0 1 1,1 0 0,-1 0 0,0 0 0,1 1-1,-1-1 1,0 2 0,-7 1 0,12-3-64,1 0 1,-1 0-1,1 0 0,0 1 1,-1-1-1,1 0 1,-1 0-1,1 0 1,0 0-1,-1 1 0,1-1 1,-1 0-1,1 0 1,0 0-1,-1 1 1,1-1-1,0 0 0,0 1 1,-1-1-1,1 0 1,0 1-1,0-1 1,-1 0-1,1 1 1,0-1-1,0 1 0,0-1 1,-1 0-1,1 1 1,0-1-1,0 1 1,0-1-1,0 1 0,0-1 1,13 7 69,22-1 123,-1-7-59,-26 0-202,-1 0 0,1 1 0,0 0 0,-1 1 0,1-1 1,0 1-1,-1 1 0,1-1 0,7 4 0,-14-4-6,0 0 1,1 0-1,-1 1 1,0-1-1,0 1 1,0-1-1,0 0 1,0 1-1,-1 0 0,1-1 1,0 1-1,-1 0 1,1-1-1,-1 1 1,1 0-1,-1-1 1,0 1-1,0 0 1,0 2-1,-1 43-915,0-29-146,1-17 904,0 0 0,0 0-1,-1 0 1,1 1 0,0-1 0,0 0-1,0 0 1,0 0 0,0 1 0,0-1-1,1 0 1,-1 0 0,0 0 0,1 0-1,-1 1 1,1-1 0,-1 0 0,1 0-1,-1 0 1,1 0 0,0 0 0,-1 0-1,1 0 1,0 0 0,0-1 0,0 1-1,0 0 1,0 0 0,0-1 0,0 1-1,0 0 1,0-1 0,0 1 0,0-1-1,0 0 1,2 1 0,20 0-4699</inkml:trace>
</inkml:ink>
</file>

<file path=ppt/ink/ink2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1.544"/>
    </inkml:context>
    <inkml:brush xml:id="br0">
      <inkml:brushProperty name="width" value="0.025" units="cm"/>
      <inkml:brushProperty name="height" value="0.025" units="cm"/>
    </inkml:brush>
  </inkml:definitions>
  <inkml:trace contextRef="#ctx0" brushRef="#br0">84 0 15855,'0'0'6438,"-12"68"-5157,3-36-128,-2 2-320,7 4-545,1-3-127,0-2-65,3-3-417,-2-4-800,1-6-512,-4-7-353,-2-8-929,-6-5-2434,0-4-6246</inkml:trace>
</inkml:ink>
</file>

<file path=ppt/ink/ink2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1.883"/>
    </inkml:context>
    <inkml:brush xml:id="br0">
      <inkml:brushProperty name="width" value="0.025" units="cm"/>
      <inkml:brushProperty name="height" value="0.025" units="cm"/>
    </inkml:brush>
  </inkml:definitions>
  <inkml:trace contextRef="#ctx0" brushRef="#br0">0 68 11243,'3'-8'2530,"-2"6"-2463,-1-1 125,1 0-1,0 0 0,0 0 0,0 0 0,1 0 0,-1 1 0,1-1 0,-1 0 0,1 1 1,0-1-1,0 1 0,0 0 0,0-1 0,1 1 0,-1 0 0,1 0 0,-1 1 0,1-1 1,-1 0-1,1 1 0,0 0 0,0 0 0,0 0 0,0 0 0,0 0 0,0 0 0,3 0 0,12 0 580,-1 1-1,1 1 1,0 0-1,-1 2 1,0 0-1,26 8 0,-29-7-551,-1 1 0,0 0 0,0 1-1,-1 0 1,1 1 0,-2 1 0,1 0-1,17 15 1,-28-22-192,1 0 1,-1 0-1,1 1 0,-1-1 0,0 0 0,1 1 1,-1-1-1,0 0 0,0 1 0,0-1 1,0 1-1,0 0 0,0-1 0,-1 1 1,1 0-1,0 0 0,-1-1 0,1 1 0,-1 0 1,0 0-1,0 0 0,1 0 0,-1-1 1,0 1-1,-1 0 0,1 0 0,0 0 1,-1 0-1,1-1 0,-1 1 0,1 0 0,-1 0 1,0-1-1,1 1 0,-1 0 0,0-1 1,0 1-1,0-1 0,-1 1 0,1-1 1,-2 2-1,-6 5 404,-1-1 0,0-1 1,-1 0-1,1 0 0,-19 6 0,-11 8 765,40-20-1199,-1 0 0,1 1-1,-1-1 1,0 0-1,1 1 1,-1-1-1,1 0 1,-1 1-1,1-1 1,-1 0 0,1 1-1,0-1 1,-1 1-1,1-1 1,-1 1-1,1-1 1,0 1-1,-1-1 1,1 1 0,0 0-1,0-1 1,0 1-1,-1-1 1,1 1-1,0 0 1,0-1-1,0 1 1,0-1 0,0 1-1,0 0 1,16 9-442,35-2-1120,-47-8 1258,0 1 217,1-1 0,0 1 1,-1 0-1,0 0 0,1 0 0,-1 1 1,0 0-1,0 0 0,1 0 0,-1 0 1,-1 0-1,1 1 0,0 0 1,-1 0-1,1 0 0,-1 0 0,0 0 1,0 1-1,3 5 0,-4-6 137,0 0 1,-1 0-1,0 0 0,0 1 1,0-1-1,0 1 0,0-1 0,-1 0 1,0 1-1,0-1 0,0 1 1,0-1-1,0 1 0,0-1 0,-1 1 1,0-1-1,0 1 0,0-1 1,0 0-1,0 0 0,-1 1 1,1-1-1,-1 0 0,0 0 0,0-1 1,-3 5-1,-1 0 140,0 0 0,-1 0 0,0-1-1,0 0 1,-1 0 0,0-1 0,0 0 0,0 0 0,0 0-1,-1-1 1,-12 4 0,5-3 144,-1-1 0,1 0 0,-1-1 0,1-1 0,-28 0 0,42-2-352,0 0 0,1 0 0,-1 0 0,0 0 0,1 0 0,-1-1 0,0 1-1,0-1 1,1 1 0,-1-1 0,1 1 0,-1-1 0,1 0 0,-3-1 0,3 1-18,1 1 0,-1-1 0,1 0 0,-1 1 0,1-1 0,0 0 0,-1 1 0,1-1-1,0 0 1,-1 1 0,1-1 0,0 0 0,0 0 0,0 1 0,-1-1 0,1 0 0,0 0 0,0 0 0,0 1 0,0-1 0,0 0 0,1-1 0,0 0-153,-1-1 1,1 1 0,0-1 0,1 1 0,-1-1 0,0 1 0,1 0 0,0 0 0,-1 0 0,1 0 0,0 0 0,0 0-1,0 0 1,0 0 0,0 1 0,3-2 0,25-15-5008,3 0-2211</inkml:trace>
</inkml:ink>
</file>

<file path=ppt/ink/ink2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2.256"/>
    </inkml:context>
    <inkml:brush xml:id="br0">
      <inkml:brushProperty name="width" value="0.025" units="cm"/>
      <inkml:brushProperty name="height" value="0.025" units="cm"/>
    </inkml:brush>
  </inkml:definitions>
  <inkml:trace contextRef="#ctx0" brushRef="#br0">1 35 18642,'0'0'4751,"11"-6"-3582,2 1-827,-1 0 1,1 1-1,0 0 1,0 1-1,0 1 0,21-2 1,-28 3-247,0 1 1,0 0-1,0 0 0,0 0 1,0 1-1,0 0 0,0 0 1,0 1-1,0 0 0,0 0 1,-1 0-1,1 0 0,-1 1 1,1 0-1,-1 0 1,0 1-1,0 0 0,-1-1 1,8 9-1,-10-10-26,-1 0 1,1 0-1,-1 0 0,0 1 1,1-1-1,-1 0 0,-1 1 1,1-1-1,0 1 0,0 0 0,-1-1 1,0 1-1,1-1 0,-1 1 1,0 0-1,0-1 0,0 1 1,-1-1-1,1 1 0,-1 0 1,1-1-1,-1 1 0,0-1 1,0 1-1,0-1 0,0 0 1,-1 1-1,1-1 0,-4 4 1,-3 5 177,-1-1 0,0 0 0,0-1 0,-16 12 0,20-17-101,-30 24 37,11-10-91,-40 40 0,59-53-92,0 0 0,1 1 0,0-1 0,-1 1 0,2 0 0,-1 1 0,1-1 0,0 1 0,0-1 0,1 1 0,0 0 0,0 0 0,-1 8 0,3-13-21,0 0 1,0 0-1,0 0 1,1 0-1,-1 0 0,1 0 1,-1 0-1,1 0 0,0 0 1,0 0-1,0 0 1,0-1-1,0 1 0,0 0 1,0-1-1,0 1 0,1 0 1,-1-1-1,1 0 1,-1 1-1,1-1 0,0 0 1,-1 0-1,1 0 0,0 0 1,0 0-1,0 0 1,0 0-1,0-1 0,0 1 1,0-1-1,0 1 0,0-1 1,0 0-1,2 0 1,14 2-653,0 0 1,0-2 0,22-1 0,-14 0-988,21-1-7683,5-4-8553</inkml:trace>
</inkml:ink>
</file>

<file path=ppt/ink/ink2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8.924"/>
    </inkml:context>
    <inkml:brush xml:id="br0">
      <inkml:brushProperty name="width" value="0.025" units="cm"/>
      <inkml:brushProperty name="height" value="0.025" units="cm"/>
    </inkml:brush>
  </inkml:definitions>
  <inkml:trace contextRef="#ctx0" brushRef="#br0">2 1 14189,'0'0'12247,"0"10"-11297,0 24-542,-2-10-302,2 0 0,5 41 0,-5-64-182,0 0-1,0 0 1,0 0 0,1 0-1,-1 0 1,0 0 0,1 0-1,-1-1 1,0 1 0,1 0-1,-1 0 1,1 0-1,0 0 1,-1-1 0,1 1-1,-1 0 1,1-1 0,0 1-1,0 0 1,-1-1 0,1 1-1,0-1 1,0 1 0,0-1-1,0 1 1,0-1 0,1 1-1,0-1-49,0 0 0,0 0 0,0-1 0,0 1 0,0 0 0,0-1 0,0 1 0,0-1 0,0 0 0,0 0 0,-1 0 0,4-1 0,3-3-543,-1-1 0,0 1 0,0-1 0,11-12 0,-11 9 149,0 0 0,-1 0 0,0-1 0,9-19 0,-14 28 771,-7 43 2797,-9 6-1040,11-35-1799,0-1 0,0 1 0,1 0 0,1 0 0,-2 20 0,6-27-2179,10-5-2659</inkml:trace>
</inkml:ink>
</file>

<file path=ppt/ink/ink2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48.293"/>
    </inkml:context>
    <inkml:brush xml:id="br0">
      <inkml:brushProperty name="width" value="0.025" units="cm"/>
      <inkml:brushProperty name="height" value="0.025" units="cm"/>
    </inkml:brush>
  </inkml:definitions>
  <inkml:trace contextRef="#ctx0" brushRef="#br0">0 2 15278,'0'0'9738,"72"25"-8041,-23-25-800,5-4-673,2-5-128,-3 1-64,-6 3-32,-13 4-1249,-11 1-1153,-16 0-1089,-7 9-385,-25 2-1313,-13 2-4420</inkml:trace>
</inkml:ink>
</file>

<file path=ppt/ink/ink2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48.636"/>
    </inkml:context>
    <inkml:brush xml:id="br0">
      <inkml:brushProperty name="width" value="0.025" units="cm"/>
      <inkml:brushProperty name="height" value="0.025" units="cm"/>
    </inkml:brush>
  </inkml:definitions>
  <inkml:trace contextRef="#ctx0" brushRef="#br0">0 1 10794,'0'0'12780,"52"43"-11274,7-47-898,13-6-512,2 4-32,1 2-1249,-11 1-3491,-12 3-4229</inkml:trace>
</inkml:ink>
</file>

<file path=ppt/ink/ink2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49.479"/>
    </inkml:context>
    <inkml:brush xml:id="br0">
      <inkml:brushProperty name="width" value="0.025" units="cm"/>
      <inkml:brushProperty name="height" value="0.025" units="cm"/>
    </inkml:brush>
  </inkml:definitions>
  <inkml:trace contextRef="#ctx0" brushRef="#br0">248 256 10602,'7'-10'2023,"3"-4"-500,-1-1 0,12-27 0,-18 35-773,0-1 0,-1 1-1,0-1 1,0 1 0,-1-1 0,0 0 0,0 1 0,0-1 0,-1 0 0,-1-10 0,0 16-694,1 1-1,0-1 1,-1 1 0,1 0 0,-1-1 0,1 1 0,-1-1-1,0 1 1,0 0 0,0-1 0,0 1 0,1 0 0,-1 0 0,-1 0-1,1 0 1,0 0 0,0 0 0,0 0 0,-1 0 0,1 0-1,-3-1 1,1 1 80,-1 0 0,0 0 0,0 0 0,0 0 1,0 0-1,0 1 0,0 0 0,-5 0 0,0 1 52,0 0 0,0 0 0,0 1 0,0 0 0,0 0 0,-16 8 0,20-8-192,0 1 0,1-1 0,-1 1 1,1 0-1,-1 1 0,1-1 0,0 1 1,1 0-1,-1 0 0,0 0 0,1 0 0,0 0 1,0 1-1,0 0 0,1-1 0,0 1 1,0 0-1,0 0 0,0 0 0,1 1 1,0-1-1,0 0 0,0 1 0,0-1 1,1 0-1,0 1 0,0-1 0,1 0 1,0 1-1,0-1 0,0 0 0,0 1 1,1-1-1,0 0 0,0 0 0,0 0 0,0-1 1,1 1-1,0 0 0,0-1 0,0 0 1,1 0-1,3 4 0,19 19 42,21 25-122,-45-49 30,0-1 1,0 1 0,-1 0 0,1 0 0,-1 0 0,1 0-1,-1 1 1,0-1 0,-1 0 0,1 0 0,0 1 0,-1-1-1,0 1 1,0-1 0,0 0 0,0 1 0,-1 3 0,0-4 39,-1 0 0,0-1 0,1 1 0,-1 0 0,0-1 1,0 0-1,0 1 0,0-1 0,-1 0 0,1 0 1,-1 0-1,1 0 0,-1-1 0,0 1 0,1-1 0,-1 1 1,0-1-1,0 0 0,0 0 0,-5 1 0,-5 2 67,-1-1-1,0-1 1,-16 2-1,28-4-92,-11 1 247,1 0 0,0-1 0,-20-3-1,31 3-158,0 0-1,-1-1 0,1 1 0,-1 0 1,1-1-1,0 1 0,-1-1 0,1 1 1,0-1-1,0 0 0,0 1 0,-1-1 1,1 0-1,0 0 0,0 0 1,0 0-1,-1-2 0,2 2-20,-1 0 0,1 0 1,0-1-1,0 1 0,0 0 0,0 0 0,0-1 0,0 1 1,0 0-1,1 0 0,-1 0 0,0-1 0,1 1 0,-1 0 1,0 0-1,1 0 0,0 0 0,-1 0 0,1 0 0,0 0 1,-1 0-1,1 0 0,0 0 0,1-1 0,11-10-11,0 0-1,0 1 1,1 1 0,1 0-1,0 1 1,23-11-1,21-13 26,-48 26-27,18-12 397,0-1 0,48-43 1,-71 58-351,0-1-1,0 0 1,-1-1-1,0 1 1,0-1-1,0 0 1,-1 0-1,0-1 1,0 1 0,-1-1-1,0 0 1,-1 0-1,1 0 1,-2 0-1,1 0 1,-1 0-1,1-16 1,-3 23-69,1-1 1,0 0-1,-1 0 0,1 1 1,-1-1-1,0 0 0,0 0 0,1 1 1,-1-1-1,0 1 0,0-1 1,0 1-1,-1-1 0,1 1 1,0 0-1,0-1 0,-1 1 1,1 0-1,-1 0 0,1 0 1,-3-1-1,0 0-46,0 0 0,-1 0-1,1 1 1,-1-1 0,1 1 0,-1 0 0,0 0 0,-8 0-1,10 1-9,0-1-1,0 1 0,0 0 1,-1 0-1,1 0 1,0 0-1,0 1 0,-1-1 1,1 1-1,0 0 0,0 0 1,0 0-1,0 0 1,0 1-1,0-1 0,0 1 1,1-1-1,-1 1 0,0 0 1,1 0-1,0 1 0,-1-1 1,1 0-1,0 1 1,0-1-1,0 1 0,-2 3 1,4-5-108,0-1 1,0 1-1,0 0 0,0-1 1,0 1-1,0-1 1,0 1-1,0 0 0,0-1 1,0 1-1,0-1 1,1 1-1,-1-1 0,0 1 1,0 0-1,0-1 1,1 1-1,-1-1 1,0 1-1,1-1 0,-1 1 1,0-1-1,1 0 1,-1 1-1,1-1 0,-1 1 1,1-1-1,-1 0 1,1 1-1,-1-1 1,1 0-1,-1 0 0,1 1 1,-1-1-1,1 0 1,-1 0-1,2 0 0,25 4-5103,-23-4 4451,32 0-6703</inkml:trace>
</inkml:ink>
</file>

<file path=ppt/ink/ink2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49.821"/>
    </inkml:context>
    <inkml:brush xml:id="br0">
      <inkml:brushProperty name="width" value="0.025" units="cm"/>
      <inkml:brushProperty name="height" value="0.025" units="cm"/>
    </inkml:brush>
  </inkml:definitions>
  <inkml:trace contextRef="#ctx0" brushRef="#br0">72 0 16303,'0'0'4965,"-3"59"-2274,-7-26-866,-4 4 129,-1 3-448,1 0-706,3-3-383,7-3-289,4-7-64,0-5-288,15-10-1218,5-5-1280,1-7-994,4-1-1601,0-15-8007</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24.299"/>
    </inkml:context>
    <inkml:brush xml:id="br0">
      <inkml:brushProperty name="width" value="0.025" units="cm"/>
      <inkml:brushProperty name="height" value="0.025" units="cm"/>
    </inkml:brush>
  </inkml:definitions>
  <inkml:trace contextRef="#ctx0" brushRef="#br0">16 344 1794,'0'0'3358,"-3"-8"-1159,1 1-1129,-1 0 1,1-1 0,0 1-1,1 0 1,0-1-1,-1-14 1,2 20-915,0 0 0,1 0 0,-1 0 0,0 0 0,1 0 0,0 0 0,-1 0 0,1 0 0,0 1 0,0-1 0,0 0 0,0 0 0,0 1 0,1-1 0,-1 0 0,0 1 0,1 0 0,-1-1 0,1 1 0,-1 0 0,1-1 0,0 1 1,0 0-1,-1 0 0,1 1 0,0-1 0,0 0 0,0 1 0,0-1 0,0 1 0,0-1 0,0 1 0,0 0 0,0 0 0,3 0 0,166-4 2269,-101 4-2193,103-12-1,24-20-90,-54 7-86,211-10 0,-253 34 128,-1 5 1,166 27-1,-72 5-32,3-9 0,220 1 1,-7-39 643,-308 7-74,31 4-235,-74 2-398,94-10 0,-119 1-37,-1-2 0,0-1-1,-1-2 1,0-1 0,-1-1 0,30-19 0,-17 9-298,82-30-1,-120 52 8,-2 1-234,-1 0-1,1 0 1,-1 0 0,1-1 0,-1 1-1,0-1 1,0 0 0,0 0 0,0 0-1,0 0 1,4-4 0,2-13-7299</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9.528"/>
    </inkml:context>
    <inkml:brush xml:id="br0">
      <inkml:brushProperty name="width" value="0.025" units="cm"/>
      <inkml:brushProperty name="height" value="0.025" units="cm"/>
    </inkml:brush>
  </inkml:definitions>
  <inkml:trace contextRef="#ctx0" brushRef="#br0">48 183 17969,'0'0'13068,"-6"9"-13036,1-2 29,0-1-1,1 1 0,0 1 1,0-1-1,0 0 1,1 1-1,1 0 0,-1 0 1,1 0-1,0 0 0,1 0 1,-1 14-1,2-22-52,0 1 0,0-1 1,0 1-1,0 0 0,0-1 0,0 1 0,0-1 0,0 1 0,0-1 0,0 1 1,0 0-1,1-1 0,-1 1 0,0-1 0,0 1 0,0-1 0,1 1 0,-1-1 1,0 1-1,1-1 0,-1 1 0,1-1 0,-1 1 0,0-1 0,1 0 1,-1 1-1,1-1 0,-1 1 0,1-1 0,-1 0 0,1 0 0,-1 1 0,1-1 1,0 0-1,22-7 287,17-25 17,-29 18-311,-1-1 1,0 0 0,-2-1-1,1 0 1,-2-1 0,0 1-1,-1-1 1,0-1-1,-2 1 1,0-1 0,-1 0-1,1-28 1,-24 84-2,12-16 0,2 2 0,1-1 0,1 0 0,0 1 0,2 0 0,1 40 0,1-62 0,0 1 0,1-1 0,-1 0 0,0 0 0,1 1 0,-1-1 0,1 0 0,0 0 0,0 0 0,0 1 0,0-1 0,0 0 0,0 0 0,1-1 0,-1 1 0,1 0 0,-1 0 0,1-1 0,-1 1 0,1-1 0,0 1 0,0-1 0,0 0 0,0 1 0,0-1 0,0 0 0,0 0 0,0-1 0,1 1 0,-1 0 0,0-1 0,0 0 0,1 1 0,-1-1 0,0 0 0,0 0 0,1 0 0,-1 0 0,0-1 0,1 1 0,-1 0 0,0-1 0,3-1 0,4 0 0,-1-1 0,1 0 0,-1 0 0,0-1 0,0 0 0,0 0 0,0-1 0,-1 0 0,1 0 0,6-7 0,-6 3 0,1 0 0,-2-1 0,1 1 0,-1-1 0,-1-1 0,0 1 0,0-1 0,-1 0 0,0-1 0,-1 1 0,0-1 0,-1 0 0,3-23 0,-10 35 0,-4 11 0,-7 15 0,10-14 0,1 0 0,0 0 0,1 0 0,0 1 0,1-1 0,1 1 0,-1 18 0,2-30 0,0 1 0,0-1 0,0 0 0,0 0 0,0 0 0,1 1 0,-1-1 0,0 0 0,1 0 0,-1 0 0,1 1 0,-1-1 0,1 0 0,0 0 0,-1 0 0,1 0 0,0 0 0,0 0 0,-1 0 0,1-1 0,0 1 0,0 0 0,0 0 0,0-1 0,2 2 0,0-1 0,0 0 0,0 0 0,0 0 0,0-1 0,0 1 0,0-1 0,0 0 0,1 0 0,-1 0 0,4-1 0,2 0 0,0-1 0,0 0 0,-1-1 0,1 0 0,-1 0 0,14-7 0,-6-1 0,-2 0 0,1-1 0,-2-1 0,1 0 0,-2-1 0,18-24 0,-23 29 0,0-1 0,-1 0 0,-1 0 0,1 0 0,-2-1 0,1 0 0,-1 0 0,-1 0 0,0-1 0,-1 1 0,2-19 0,-4 30 0,0 0 0,0-1 0,0 1 0,0-1 0,0 1 0,0 0 0,0-1 0,0 1 0,0-1 0,0 1 0,0-1 0,0 1 0,0 0 0,0-1 0,0 1 0,0-1 0,-1 1 0,1 0 0,0-1 0,0 1 0,-1 0 0,1-1 0,0 1 0,0 0 0,-1-1 0,1 1 0,0 0 0,-1 0 0,1-1 0,0 1 0,-1 0 0,1 0 0,0 0 0,-1-1 0,-14 8 0,-10 20 0,18-15 0,0 0 0,1 1 0,0 0 0,-5 21 0,9-28 0,0 1 0,0 0 0,1-1 0,0 1 0,1 0 0,0 0 0,0-1 0,0 1 0,1 0 0,0 0 0,2 9 0,-1-12 4,1-1-1,0 1 1,-1-1-1,1 1 1,0-1-1,1 0 1,-1-1-1,0 1 1,1 0-1,0-1 1,-1 0-1,1 0 1,0 0-1,0 0 1,0-1-1,0 1 1,1-1-1,-1 0 1,0 0-1,0-1 1,1 1-1,-1-1 1,7 0-1,-7 0-60,1 1-1,-1-1 0,1 0 1,-1 0-1,1 0 1,-1-1-1,0 0 1,1 0-1,-1 0 1,0 0-1,0 0 0,1-1 1,-1 0-1,0 0 1,-1 0-1,1 0 1,0-1-1,-1 0 1,1 1-1,-1-1 0,0 0 1,0-1-1,3-3 1,2-23-5394,-5-8-4361</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9.209"/>
    </inkml:context>
    <inkml:brush xml:id="br0">
      <inkml:brushProperty name="width" value="0.025" units="cm"/>
      <inkml:brushProperty name="height" value="0.025" units="cm"/>
    </inkml:brush>
  </inkml:definitions>
  <inkml:trace contextRef="#ctx0" brushRef="#br0">193 1 16207,'0'0'4826,"-10"1"-2968,1 0-1626,1 0-1,-1 1 1,1 0 0,0 1-1,0-1 1,0 2 0,0-1-1,0 1 1,1 0 0,-1 1 0,1 0-1,0 0 1,0 0 0,-7 9-1,-27 37 1029,39-47-1162,-1 0 0,1 0 0,0 0 0,1 0 1,-1 0-1,1 0 0,0 0 0,0 0 0,0 0 0,0 1 1,1-1-1,0 9 0,0-12-93,1-1 0,-1 1 0,1 0 0,0 0 0,-1 0 0,1 0-1,0 0 1,0-1 0,0 1 0,-1 0 0,1-1 0,0 1 0,0-1 0,0 1 0,0-1 0,0 1 0,0-1 0,0 0 0,0 1 0,0-1-1,0 0 1,0 0 0,0 0 0,1 0 0,-1 0 0,0 0 0,0 0 0,0 0 0,0 0 0,0 0 0,0-1 0,0 1 0,0 0 0,0-1-1,1 0 1,41-13 309,-27 4-151,-1-1 0,0 0 0,-1-1 0,0-1 0,-1 0 1,-1-1-1,0 0 0,0-1 0,-2 0 0,14-26 0,-34 66-599,1 0 1,-8 33-1,9-3-3152,8-54 3382,0-1 1,-1 1-1,2 0 1,-1 0-1,0 0 1,0 0 0,0 0-1,0-1 1,0 1-1,1 0 1,-1 0 0,0 0-1,1-1 1,-1 1-1,1 0 1,-1 0-1,1-1 1,-1 1 0,1 0-1,-1-1 1,1 1-1,0-1 1,-1 1 0,1-1-1,0 1 1,0-1-1,-1 1 1,1-1-1,0 1 1,0-1 0,0 0-1,-1 0 1,1 1-1,0-1 1,0 0 0,0 0-1,0 0 1,-1 0-1,1 0 1,0 0-1,0 0 1,0 0 0,0-1-1,0 1 1,-1 0-1,1 0 1,2-1 0,18-2-5145</inkml:trace>
</inkml:ink>
</file>

<file path=ppt/ink/ink3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0.178"/>
    </inkml:context>
    <inkml:brush xml:id="br0">
      <inkml:brushProperty name="width" value="0.025" units="cm"/>
      <inkml:brushProperty name="height" value="0.025" units="cm"/>
    </inkml:brush>
  </inkml:definitions>
  <inkml:trace contextRef="#ctx0" brushRef="#br0">201 3 18385,'-10'1'2568,"-2"2"-2057,0 0 1,0 1-1,0 0 0,0 1 0,1 1 1,0-1-1,0 2 0,-16 12 0,21-15-337,0 0 1,1 0-1,0 1 0,0 0 0,0 0 1,1 0-1,0 1 0,0-1 0,0 1 1,1 0-1,-1 0 0,1 0 0,1 1 0,-1-1 1,1 1-1,0 0 0,1-1 0,-2 15 1,3-19-163,1 0-1,-1 0 1,1-1 0,-1 1 0,1 0 0,0 0 0,-1 0-1,1 0 1,0 0 0,0-1 0,1 1 0,-1 0 0,0-1 0,0 1-1,1-1 1,-1 0 0,1 1 0,-1-1 0,1 0 0,0 0 0,-1 0-1,1 0 1,0 0 0,0 0 0,0 0 0,0-1 0,0 1 0,0-1-1,0 1 1,0-1 0,0 0 0,3 0 0,9 2 69,1-1 0,0-1 0,18-2-1,-26 2-42,0-1-11,0 0-1,0 0 0,0-1 0,0 0 0,0 0 1,0-1-1,-1 1 0,1-2 0,-1 1 0,0-1 1,0 0-1,0 0 0,0 0 0,-1-1 1,7-7-1,-9 9-7,0-1 0,0 1 1,0-1-1,-1 0 0,0 0 1,1 0-1,-1 0 0,-1-1 1,1 1-1,-1-1 0,1 1 1,-1-1-1,-1 1 0,1-1 0,0 1 1,-1-1-1,0 0 0,0 1 1,-1-1-1,1 0 0,-1 1 1,0-1-1,0 1 0,-4-9 1,3 9-11,0 1 1,-1-1 0,1 1 0,-1 0 0,0 0 0,0 0 0,0 0-1,0 0 1,0 1 0,-1-1 0,1 1 0,-1 0 0,1 0 0,-1 0 0,0 1-1,0-1 1,0 1 0,-6-1 0,-36-2-2061,43 4 1179,-1 0 1,0 1 0,1 0 0,-1 0-1,0 0 1,1 0 0,-1 0 0,-5 4-1</inkml:trace>
</inkml:ink>
</file>

<file path=ppt/ink/ink3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0.505"/>
    </inkml:context>
    <inkml:brush xml:id="br0">
      <inkml:brushProperty name="width" value="0.025" units="cm"/>
      <inkml:brushProperty name="height" value="0.025" units="cm"/>
    </inkml:brush>
  </inkml:definitions>
  <inkml:trace contextRef="#ctx0" brushRef="#br0">82 0 19026,'0'0'1954,"-19"81"-481,6-40-768,-3-2 32,6-1-257,3-3-192,5-7-128,2-4-95,0-5-65,0-8-865,3-4-833,-4-14-6790,-15-12 1313</inkml:trace>
</inkml:ink>
</file>

<file path=ppt/ink/ink3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0.848"/>
    </inkml:context>
    <inkml:brush xml:id="br0">
      <inkml:brushProperty name="width" value="0.025" units="cm"/>
      <inkml:brushProperty name="height" value="0.025" units="cm"/>
    </inkml:brush>
  </inkml:definitions>
  <inkml:trace contextRef="#ctx0" brushRef="#br0">1 23 9769,'0'0'10506,"50"-22"-9513,-14 22-320,3 0-385,6 0-160,6 2-96,2 0-897,3-2-1729,-3 0-2018,-4 0-4677</inkml:trace>
</inkml:ink>
</file>

<file path=ppt/ink/ink3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1.207"/>
    </inkml:context>
    <inkml:brush xml:id="br0">
      <inkml:brushProperty name="width" value="0.025" units="cm"/>
      <inkml:brushProperty name="height" value="0.025" units="cm"/>
    </inkml:brush>
  </inkml:definitions>
  <inkml:trace contextRef="#ctx0" brushRef="#br0">296 0 11499,'0'0'4463,"-11"0"-1714,-5 1-1856,0 1 0,0 1 0,0 0-1,-25 9 1,33-10-620,0 1-1,0 0 1,0 1 0,0 0-1,0 0 1,1 1-1,0 0 1,0 0 0,0 1-1,1 0 1,-12 13-1,17-18-279,1-1 0,-1 1 1,0 0-1,1 0 0,-1 0 0,1 0 0,-1 0 0,1 0 0,0 0 0,-1 0 0,1 0 0,0 0 0,0 0 0,0 0 0,0 0 0,0 0 0,0 0 0,0 0 0,0 0 0,0 0 0,0 0 1,0 0-1,1 1 0,-1-1 0,0-1 0,1 1 0,-1 0 0,1 0 0,-1 0 0,1 0 0,0 0 0,-1 0 0,1 0 0,0-1 0,-1 1 0,1 0 0,0-1 0,0 1 0,0 0 0,2 0 1,46 18-492,-30-13 341,-10-2 71,0 0 0,0 0 0,-1 0 0,0 1 0,0 1 0,0-1 0,-1 1 0,0 1 0,0-1 1,9 12-1,-14-15 94,0 0 1,0 1-1,0-1 1,0 1 0,-1 0-1,1-1 1,-1 1-1,0 0 1,0 0 0,0 0-1,-1 0 1,1 0-1,-1 0 1,0 0-1,0 0 1,-1 0 0,1 0-1,-1 0 1,1 0-1,-1 0 1,-1-1 0,1 1-1,0 0 1,-1-1-1,0 1 1,0 0 0,-4 4-1,0-1 227,1 0 1,-2-1-1,1 0 0,-1-1 1,0 1-1,0-1 0,0-1 1,-1 1-1,0-1 0,0-1 0,0 1 1,0-1-1,-1-1 0,1 1 1,-1-2-1,1 1 0,-1-1 1,0 0-1,1-1 0,-1 0 0,0 0 1,0-1-1,1 0 0,-1-1 1,-14-4-1,21 5-323,0 0 0,-1 0 0,1-1 0,0 1 0,0-1 0,1 1 0,-1-1 0,0 0 0,0 0 0,1 1 0,-1-1 0,1-1-1,0 1 1,0 0 0,0 0 0,0 0 0,-2-4 0,3 4-290,0 1-1,-1-1 1,1 1-1,0 0 1,0-1-1,0 1 1,0-1-1,0 1 1,1-1-1,-1 1 0,0 0 1,0-1-1,1 1 1,-1-1-1,1 1 1,0 0-1,-1 0 1,1-1-1,0 1 1,0 0-1,-1 0 1,1 0-1,0 0 0,0 0 1,0 0-1,1 0 1,-1 0-1,0 0 1,0 0-1,3-1 1,16-7-6044</inkml:trace>
</inkml:ink>
</file>

<file path=ppt/ink/ink3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1.550"/>
    </inkml:context>
    <inkml:brush xml:id="br0">
      <inkml:brushProperty name="width" value="0.025" units="cm"/>
      <inkml:brushProperty name="height" value="0.025" units="cm"/>
    </inkml:brush>
  </inkml:definitions>
  <inkml:trace contextRef="#ctx0" brushRef="#br0">98 1 17392,'0'0'7752,"-36"49"-6823,18-13 32,3 3-289,2 0-319,2 1-161,6-4-96,5-4-32,0-6-833,1-4-1473,9-7-961,-2-5-1121,-1-10-2755</inkml:trace>
</inkml:ink>
</file>

<file path=ppt/ink/ink3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1.923"/>
    </inkml:context>
    <inkml:brush xml:id="br0">
      <inkml:brushProperty name="width" value="0.025" units="cm"/>
      <inkml:brushProperty name="height" value="0.025" units="cm"/>
    </inkml:brush>
  </inkml:definitions>
  <inkml:trace contextRef="#ctx0" brushRef="#br0">1 30 9449,'0'0'13629,"9"-6"-13309,-2 2-284,0 1 0,0 0 0,0 0 1,1 1-1,-1-1 0,1 2 0,-1-1 0,1 1 0,-1 0 0,1 0 0,0 1 0,0 0 1,-1 1-1,1 0 0,0 0 0,8 3 0,34 8 14,66 26-1,-103-33-44,1 1 0,0 0 0,-1 2 0,0-1 0,-1 1 0,0 1 0,0 1 0,-1-1 0,15 18 1,-23-25 15,-1 1 0,0 0 1,0-1-1,0 1 0,0 0 1,-1 0-1,1 0 0,-1 0 1,0 0-1,0 1 1,0-1-1,0 0 0,0 1 1,-1-1-1,1 0 0,-1 1 1,0-1-1,0 1 0,0-1 1,-1 0-1,0 5 1,-1-3 109,0-1 1,0 0 0,-1 0 0,1 0 0,-1 0 0,0 0-1,0-1 1,0 1 0,-1-1 0,1 0 0,-1 0-1,0 0 1,-6 4 0,-11 4 526,-1-1 0,0 0 0,0-1 0,-41 9 0,-58 9 618,106-25-1283,-1 0 0,1-1 0,-1 0-1,1-2 1,-30-3 0,44 4-204,0 0 1,0-1-1,0 1 0,-1 0 1,1-1-1,0 1 1,0-1-1,0 0 0,0 1 1,1-1-1,-1 0 0,0 1 1,0-1-1,0 0 0,0 0 1,1 0-1,-1 0 1,0 1-1,1-1 0,-1 0 1,1 0-1,-1-1 0,1 1 1,-1 0-1,1 0 0,0 0 1,0 0-1,-1 0 0,1 0 1,0 0-1,0-1 1,0 1-1,0 0 0,1-1 1,-2-26-9677</inkml:trace>
</inkml:ink>
</file>

<file path=ppt/ink/ink3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2.248"/>
    </inkml:context>
    <inkml:brush xml:id="br0">
      <inkml:brushProperty name="width" value="0.025" units="cm"/>
      <inkml:brushProperty name="height" value="0.025" units="cm"/>
    </inkml:brush>
  </inkml:definitions>
  <inkml:trace contextRef="#ctx0" brushRef="#br0">1 1 16944,'0'0'2434,"72"18"-2113,-27-10-129,7 2-96,7 0 0,-2-3-641,-7-3-2433,-8-4-5190</inkml:trace>
</inkml:ink>
</file>

<file path=ppt/ink/ink3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2.607"/>
    </inkml:context>
    <inkml:brush xml:id="br0">
      <inkml:brushProperty name="width" value="0.025" units="cm"/>
      <inkml:brushProperty name="height" value="0.025" units="cm"/>
    </inkml:brush>
  </inkml:definitions>
  <inkml:trace contextRef="#ctx0" brushRef="#br0">0 0 14446,'0'0'2744,"12"0"-2147,22 2-568,-1 2 0,1 1 0,-1 1-1,-1 2 1,0 1 0,0 2-1,51 25 1,-80-35 59,-1-1 0,0 1 0,0 0 0,0 0 0,0 0 0,0 1 0,0-1 0,-1 0 0,1 1 0,0-1 0,0 1-1,-1 0 1,1-1 0,-1 1 0,0 0 0,0 0 0,1 0 0,-1 0 0,0 0 0,-1 0 0,1 0 0,0 0 0,0 1 0,-1-1 0,0 0 0,1 0 0,-1 1 0,0-1 0,0 0 0,0 0 0,0 1-1,-1-1 1,1 0 0,0 0 0,-1 1 0,0-1 0,0 0 0,1 0 0,-1 0 0,0 0 0,-1 0 0,1 0 0,0 0 0,0 0 0,-1-1 0,-2 3 0,-8 10 764,-1-2 0,0 0 1,-1-1-1,-27 17 0,34-23-919,-139 84 1375,146-88-1875,-3 0 513,7-4-6249,17-13-1133</inkml:trace>
</inkml:ink>
</file>

<file path=ppt/ink/ink3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2.991"/>
    </inkml:context>
    <inkml:brush xml:id="br0">
      <inkml:brushProperty name="width" value="0.025" units="cm"/>
      <inkml:brushProperty name="height" value="0.025" units="cm"/>
    </inkml:brush>
  </inkml:definitions>
  <inkml:trace contextRef="#ctx0" brushRef="#br0">280 9 17136,'-11'-2'1687,"2"0"-1437,0 0 1,1 1-1,-1 0 0,-1 0 0,1 1 1,0 0-1,0 1 0,0 0 0,0 0 1,0 1-1,1 0 0,-1 1 0,0 0 0,1 0 1,-11 6-1,8 0-13,0 0-1,1 1 1,0-1 0,1 2-1,0 0 1,0 0 0,1 0-1,-9 19 1,13-24-171,1 0-1,0 1 1,1-1 0,-1 1 0,1 0-1,0 0 1,1 0 0,0 0 0,0 0-1,0 0 1,1 0 0,0 0 0,1 0-1,-1 0 1,1 0 0,1 0 0,-1 0-1,5 10 1,-5-14-38,0 0-1,0 0 1,1 0 0,-1 0-1,1-1 1,0 1-1,0 0 1,0-1 0,0 1-1,0-1 1,1 0 0,-1 0-1,1 0 1,-1 0-1,1 0 1,0-1 0,0 1-1,0-1 1,0 0 0,0 0-1,0 0 1,0 0-1,0 0 1,0 0 0,0-1-1,0 0 1,1 0 0,-1 0-1,0 0 1,0 0-1,0 0 1,1-1 0,-1 0-1,0 1 1,0-1 0,0 0-1,0-1 1,0 1-1,0-1 1,0 1 0,-1-1-1,1 0 1,-1 0 0,1 0-1,-1 0 1,1 0-1,-1 0 1,0-1 0,0 1-1,0-1 1,-1 0 0,1 0-1,0 1 1,-1-1-1,0 0 1,0 0 0,0 0-1,0 0 1,0-1 0,-1 1-1,1 0 1,-1-5-1,0 7-1,-1-1-1,1 1 0,-1 0 0,1 0 0,-1 0 1,0 0-1,1 0 0,-1 0 0,0 0 0,0 0 0,0 0 1,0 0-1,0 0 0,0 0 0,0 0 0,0 1 1,0-1-1,0 1 0,-1-1 0,1 1 0,0-1 0,0 1 1,-1-1-1,1 1 0,0 0 0,0 0 0,-1 0 1,1 0-1,-2 0 0,2-1-20,0 1 1,0 0-1,0 0 1,1 0-1,-1 0 0,0 0 1,0 0-1,0 0 1,0 0-1,0 0 0,0 0 1,0 0-1,0 0 1,0 1-1,0-1 0,0 0 1,0 1-1,1-1 1,-1 1-1,0-1 0,0 1 1,0-1-1,1 1 1,-1 0-1,0-1 0,1 1 1,-1 0-1,1-1 1,-1 1-1,0 0 0,1 0 1,0 0-1,-1-1 1,1 1-1,-1 0 0,1 0 1,0 0-1,0 0 1,-1 0-1,1 1 0,1-1-2,-1 0 0,0 0-1,1-1 1,-1 1 0,1 0-1,-1 0 1,1-1-1,0 1 1,-1 0 0,1-1-1,0 1 1,-1 0 0,1-1-1,0 1 1,0-1-1,-1 0 1,1 1 0,0-1-1,0 1 1,0-1 0,0 0-1,0 0 1,-1 1-1,1-1 1,0 0 0,2 0-1,29 2 90,-25-2-57,18 1-200,1-2 0,49-9 0,-65 9 94,-1-1 0,1-1 0,0 1 0,-1-2 0,1 1 0,-1-1 0,14-9 1,-29 19 82,0-1 1,0 0 0,1 1 0,0 0-1,0 1 1,0-1 0,1 1 0,0 0-1,0 0 1,0 0 0,1 0 0,0 1-1,1-1 1,0 1 0,0 0 0,1-1-1,-2 12 1,4-18-171,-1 0-1,0 0 1,1 0 0,-1 0-1,0 0 1,1 0-1,0 0 1,-1 0 0,1 0-1,-1 0 1,1 0 0,0 0-1,0 0 1,0 0 0,-1 0-1,1-1 1,0 1-1,0 0 1,0-1 0,0 1-1,0-1 1,0 1 0,0-1-1,0 1 1,1-1-1,-1 0 1,0 1 0,0-1-1,0 0 1,0 0 0,0 0-1,2 0 1,39-3-9216,-15-12-2104</inkml:trace>
</inkml:ink>
</file>

<file path=ppt/ink/ink3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3.335"/>
    </inkml:context>
    <inkml:brush xml:id="br0">
      <inkml:brushProperty name="width" value="0.025" units="cm"/>
      <inkml:brushProperty name="height" value="0.025" units="cm"/>
    </inkml:brush>
  </inkml:definitions>
  <inkml:trace contextRef="#ctx0" brushRef="#br0">20 0 17232,'0'0'2242,"-3"50"-1281,-2-27 64,-1 6-384,2 0-257,2-2-256,2 3-64,0-3-448,0-3-897,8-1-1153,-2-7-930,-2-7-960</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1.139"/>
    </inkml:context>
    <inkml:brush xml:id="br0">
      <inkml:brushProperty name="width" value="0.025" units="cm"/>
      <inkml:brushProperty name="height" value="0.025" units="cm"/>
    </inkml:brush>
  </inkml:definitions>
  <inkml:trace contextRef="#ctx0" brushRef="#br0">146 1 16015,'0'0'8136,"-8"9"-6892,-4 8-1002,1 0 0,0 1 0,2 0 0,0 0 0,1 1 0,1 0 0,1 1 0,-6 26 0,-2 67-182,11-81 167,-1 0 0,-1 0 0,-1 0 0,-14 38 1,21-76 92,0 0 0,0 0 0,0 0 0,-1-1 1,1 1-1,-2-7 0,1-11 92,-3-157 890,3 180-1526,14 28-230,-11-24 446,-1-1-1,1 0 0,0 0 1,0-1-1,0 1 1,0 0-1,0-1 0,0 0 1,0 0-1,0 0 1,1 0-1,-1 0 0,0-1 1,1 1-1,-1-1 1,0 0-1,1 0 0,-1 0 1,1-1-1,-1 1 0,0-1 1,1 0-1,-1 0 1,0 0-1,4-1 0,-1-2 19,1 1-1,0-1 0,-1 0 0,0 0 0,0-1 1,-1 0-1,1 0 0,-1 0 0,0 0 0,7-10 1,-11 13-49,1 1 1,-1 0-1,1-1 1,-1 1-1,1 0 1,0 0-1,0 0 1,-1 0-1,1 1 0,0-1 1,0 0-1,0 1 1,0-1-1,0 1 1,0 0-1,2-1 1,-2 1 34,1 0 0,-1 0 0,0-1 1,1 1-1,-1-1 0,0 1 0,0-1 0,0 0 0,0 0 1,1 0-1,-1 0 0,-1-1 0,1 1 0,0 0 0,0-1 1,0 1-1,-1-1 0,1 0 0,1-2 0,0 0 41,-1 0-1,0 0 1,0-1 0,-1 1-1,1-1 1,-1 1-1,0-1 1,0 1 0,0-1-1,-1 1 1,1-1-1,-1 0 1,-1-4 0,1 8-33,-1 1 1,1-1-1,0 1 1,-1-1 0,1 1-1,-1-1 1,1 1-1,0 0 1,-1-1 0,1 1-1,-1 0 1,1-1-1,-1 1 1,0 0 0,1 0-1,-1 0 1,1-1-1,-1 1 1,1 0 0,-1 0-1,0 0 1,1 0-1,-1 0 1,1 0 0,-1 0-1,0 0 1,1 0-1,-1 0 1,1 0 0,-1 1-1,1-1 1,-1 0-1,0 0 1,1 1 0,-1-1-1,-23 11-57,15-3 79,0 0 0,1 1-1,-1 0 1,2 1 0,-1-1 0,1 1 0,1 1 0,0-1 0,0 1-1,1 1 1,1-1 0,-5 18 0,8-29-26,1 1 0,0 0 1,0 0-1,0 0 0,0-1 0,0 1 0,0 0 0,0 0 0,0 0 1,0 0-1,0-1 0,0 1 0,1 0 0,-1 0 0,0 0 0,1-1 1,-1 1-1,0 0 0,1-1 0,-1 1 0,1 0 0,-1-1 0,1 1 1,-1 0-1,1-1 0,0 1 0,-1-1 0,1 1 0,0-1 0,0 1 0,2 0 11,-1 0-1,0-1 1,0 1-1,1-1 1,-1 0-1,1 0 1,-1 0-1,0 0 1,1 0-1,3-1 1,3-1 10,0 0 0,0 0-1,-1-1 1,17-8 0,0-6-81,-21 13 47,1 1 0,0-1 0,0 1 0,0 0 0,0 0 0,0 0 0,1 1 0,-1 0 0,1 0 0,9-2 0,-13 48-232,-11 3 352,33-75 603,-20 18-708,-1-1 0,0 1 1,-1 0-1,0-1 1,0 0-1,-1 1 1,0-1-1,-2-19 0,1 20-2,1 11 0,-1 0 0,1 0 0,0 0 0,0 0 0,0 0 0,0 0 0,0 0 0,0-1 0,0 1 0,0 0 0,0-1 0,0 1 0,0-1 0,0 1 0,1-1 0,-1 0 0,0 1 0,0-1 0,0 0 0,1 0 0,-1 0 0,2 0 0,37 3 0,-36-2 0,19 0 0,-9 1 0,0-1 0,0-1 0,0-1 0,21-2 0,-33 2 0,-1 1 0,1-1 0,-1 0 0,1 0 0,-1 0 0,0 0 0,0 0 0,1 0 0,-1 0 0,0 0 0,0 0 0,0-1 0,0 1 0,0 0 0,-1-1 0,1 1 0,0-1 0,-1 1 0,1-1 0,-1 1 0,1-1 0,-1 1 0,1-1 0,-1 0 0,0 1 0,0-1 0,0 1 0,0-1 0,-1-3 0,1 5 0,0 0 0,0-1 0,0 1 0,0 0 0,-1-1 0,1 1 0,0 0 0,0-1 0,0 1 0,-1 0 0,1-1 0,0 1 0,-1 0 0,1 0 0,0-1 0,0 1 0,-1 0 0,1 0 0,0 0 0,-1 0 0,1-1 0,-1 1 0,1 0 0,0 0 0,-1 0 0,1 0 0,0 0 0,-1 0 0,1 0 0,-1 0 0,1 0 0,0 0 0,-1 0 0,1 0 0,0 0 0,-1 0 0,1 0 0,-1 0 0,1 1 0,0-1 0,-1 0 0,1 0 0,0 0 0,-1 1 0,1-1 0,0 0 0,0 0 0,-1 1 0,1-1 0,0 0 0,-1 1 0,-16 10 0,-21 40 0,36-49 0,0 1 0,1-1 0,-1 1 0,1 0 0,-1-1 0,1 1 0,0 0 0,0 0 0,0 0 0,1 0 0,-1 0 0,1 0 0,-1 0 0,1 0 0,0 0 0,0 0 0,0 0 0,2 4 0,0-6 0,1 0 0,0 0 0,0 0 0,0-1 0,0 1 0,0-1 0,0 0 0,0 0 0,0 0 0,1 0 0,-1 0 0,0-1 0,3-1 0,11-2 0,0-2 0,0 0 0,0-1 0,19-11 0,-24 11 0,0 0 0,0 2 0,1-1 0,-1 1 0,1 1 0,0 1 0,1 0 0,23-3 0,-37 6 0,1 1 0,-1-1 0,1 0 0,-1 1 0,1-1 0,-1 0 0,1 1 0,-1-1 0,0 1 0,1-1 0,-1 1 0,1-1 0,-1 1 0,0-1 0,0 1 0,1-1 0,-1 1 0,0-1 0,0 1 0,0-1 0,1 1 0,-1 0 0,0-1 0,0 1 0,0-1 0,0 1 0,0 0 0,0-1 0,0 1 0,-1 0 0,0 19 0,1-20 0,-3 17 0,2 0 0,2-17 0,0 0 0,0 0 0,0-1 0,0 1 0,0 0 0,0-1 0,0 1 0,0 0 0,0-1 0,0 1 0,0-1 0,0 1 0,0-1 0,0 0 0,0 1 0,0-1 0,0 0 0,-1 0 0,2-1 0,7-6 0,-6 4 0,0 1 0,0 0 0,1 0 0,-1 0 0,1 1 0,-1-1 0,1 1 0,8-4 0,-12 7-301,0 0 0,0 0 0,0-1 0,0 1 0,1 0 0,-1 0 0,0 0 0,0 0 0,0-1 0,1 1 0,-1 0 0,0 0 0,1 0 0,-1-1 0,1 1 0,-1 0 0,1-1 0,-1 1 0,1 0 0,1 0 0,2 0-330,0 0 0,0 0-1,1 0 1,-1-1 0,0 1-1,1-1 1,-1 0 0,0-1-1,1 1 1,-1-1 0,0 0-1,0 0 1,1 0 0,-1 0-1,7-4 1,2-3-180,0 0 1,-1 0-1,16-14 1,26-18 3435,-49 37-1940,-1 1 0,1 0 0,0 0 0,0 0 1,0 0-1,0 1 0,0 0 0,0 0 0,0 0 1,7 0-1,-12 1-578,1 1 1,-1-1-1,0 1 1,1-1 0,-1 1-1,0 0 1,1-1-1,-1 1 1,0-1 0,0 1-1,1-1 1,-1 1-1,0 0 1,0-1 0,0 1-1,0 0 1,0-1-1,0 1 1,0 0 0,0-1-1,0 1 1,0-1-1,0 1 1,0 0 0,-1-1-1,1 1 1,0-1-1,0 1 1,-1 0 0,0 0-1,-7 22 1389,-25 15 176,27-33-1418,1 0-1,0 0 0,0 0 0,0 1 0,1-1 1,0 1-1,0 0 0,0 1 0,1-1 0,-4 10 0,7-15-268,0-1-1,1 1 0,-1-1 1,0 0-1,0 1 0,0-1 1,0 1-1,0-1 0,0 0 1,1 1-1,-1-1 0,0 0 0,0 1 1,1-1-1,-1 0 0,0 1 1,0-1-1,1 0 0,-1 1 1,0-1-1,1 0 0,-1 0 1,1 1-1,-1-1 0,0 0 1,1 0-1,-1 0 0,1 0 0,-1 1 1,0-1-1,1 0 0,-1 0 1,1 0-1,25 2-1328,-21-2 896,0-1 0,0 1 0,0-1 0,0 0 0,0 0 0,0-1 0,8-3 0,-2-6-5594,-6 3-2009,-5 2-1649</inkml:trace>
</inkml:ink>
</file>

<file path=ppt/ink/ink3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3.692"/>
    </inkml:context>
    <inkml:brush xml:id="br0">
      <inkml:brushProperty name="width" value="0.025" units="cm"/>
      <inkml:brushProperty name="height" value="0.025" units="cm"/>
    </inkml:brush>
  </inkml:definitions>
  <inkml:trace contextRef="#ctx0" brushRef="#br0">12 90 13132,'0'-8'3465,"-1"2"-3136,1 4-176,-1 0 1,1-1-1,-1 1 1,1 0-1,0-1 1,0 1-1,0 0 0,0-1 1,1 1-1,-1-1 1,1 1-1,-1 0 1,1 0-1,0-1 1,0 1-1,0 0 1,0 0-1,0 0 1,0 0-1,1 0 1,-1 0-1,1 0 0,-1 0 1,1 1-1,0-1 1,0 0-1,0 1 1,-1 0-1,4-2 1,7 0-20,0 0 0,0 1 1,0 0-1,0 1 0,0 0 1,1 1-1,-1 0 1,0 1-1,0 1 0,0 0 1,0 0-1,0 1 0,0 1 1,-1 0-1,1 0 0,-1 1 1,0 1-1,0 0 0,-1 0 1,0 1-1,0 1 0,-1-1 1,14 15-1,-22-20-51,1 0 0,-1-1 0,1 1 0,-1 0 0,0 1 0,0-1 0,0 0 0,0 0-1,0 0 1,0 1 0,-1-1 0,1 0 0,-1 1 0,1-1 0,-1 1 0,0-1 0,0 0 0,0 1 0,-1-1 0,1 1 0,0-1-1,-2 3 1,0 0 110,0-1 0,0 0 0,0 1 0,-1-1 0,0 0 0,0 0 0,0 0 0,0-1 0,-1 1 0,-5 3 0,-6 5 467,0-1 0,-2-1 0,1-1 0,-30 12 0,33-15-519,-1-1 0,1-1 1,-1 0-1,0-1 0,-1-1 0,-14 2 1,22-4-517,0 0 1,1-1-1,-1 1 1,0-1 0,0-1-1,0 1 1,0-1-1,-11-5 1,16 6-938,-2-1-217</inkml:trace>
</inkml:ink>
</file>

<file path=ppt/ink/ink3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4.095"/>
    </inkml:context>
    <inkml:brush xml:id="br0">
      <inkml:brushProperty name="width" value="0.025" units="cm"/>
      <inkml:brushProperty name="height" value="0.025" units="cm"/>
    </inkml:brush>
  </inkml:definitions>
  <inkml:trace contextRef="#ctx0" brushRef="#br0">62 2 8584,'0'0'11702,"9"0"-10506,26-2-698,-1 2 0,1 2 0,-1 1 0,0 1 0,1 2 0,37 12 0,-71-17-466,1-1 0,-1 0 0,0 1-1,1-1 1,-1 1 0,0-1 0,0 1 0,1-1 0,-1 1 0,0 0 0,0 0 0,0 0 0,0-1 0,0 1 0,0 0 0,0 0 0,0 1 0,-1-1 0,1 0 0,0 0 0,-1 0 0,1 0 0,-1 1 0,1-1 0,-1 0 0,1 1 0,-1-1 0,0 0 0,0 1 0,1-1 0,-1 0 0,0 1 0,0-1 0,-1 0-1,1 1 1,0-1 0,0 0 0,-1 1 0,1-1 0,0 0 0,-1 0 0,0 1 0,1-1 0,-1 0 0,0 0 0,1 0 0,-1 0 0,0 0 0,0 0 0,-2 2 0,-5 7 555,-1-1 1,-1 0-1,0 0 0,-12 8 1,15-12-484,-11 9 339,-1 0 0,-1-2 0,-40 20 0,51-29-330,-1 1 0,1-1 0,-1 0 0,0-1 0,0 0 0,1-1 0,-2 0 0,1 0 0,0-1 0,0 0 0,-15-3 0,22 2-208,0 0-1,1 0 1,-1-1-1,0 1 1,1 0-1,-1-1 1,1 0-1,0 0 1,-1 0-1,1 0 1,0 0-1,0 0 1,0 0 0,1-1-1,-1 1 1,0 0-1,1-1 1,-2-3-1,2 5-6,1-1-1,-1 1 0,0-1 0,1 1 0,-1-1 1,1 0-1,-1 1 0,1-1 0,0 0 1,-1 1-1,1-1 0,0 0 0,0 1 1,1-1-1,-1 0 0,0 1 0,0-1 1,1 0-1,-1 1 0,1-1 0,-1 1 0,1-1 1,0 1-1,0-1 0,0 1 0,0-1 1,0 1-1,0 0 0,0-1 0,0 1 1,0 0-1,2-2 0,37-18-9543,-16 9 1371</inkml:trace>
</inkml:ink>
</file>

<file path=ppt/ink/ink3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1.193"/>
    </inkml:context>
    <inkml:brush xml:id="br0">
      <inkml:brushProperty name="width" value="0.025" units="cm"/>
      <inkml:brushProperty name="height" value="0.025" units="cm"/>
    </inkml:brush>
  </inkml:definitions>
  <inkml:trace contextRef="#ctx0" brushRef="#br0">64 74 9417,'0'0'11846,"10"-4"-9855,27-12 573,65-19 0,-86 30-2170,1 1-1,0 1 0,0 0 0,0 1 1,0 1-1,1 1 0,22 2 0,-39-2-375,0 1-1,-1-1 0,1 0 0,0 0 0,-1 1 0,1-1 0,-1 1 0,1-1 0,-1 0 0,1 1 1,-1-1-1,1 1 0,-1-1 0,0 1 0,1 0 0,-1-1 0,0 1 0,1-1 0,-1 1 0,0 0 1,0-1-1,1 1 0,-1 0 0,0-1 0,0 1 0,0 0 0,0-1 0,0 1 0,0 0 0,0-1 1,0 1-1,0 0 0,0-1 0,0 1 0,-1 0 0,1-1 0,0 1 0,0-1 0,-1 1 0,1 0 1,0-1-1,-1 1 0,1-1 0,-1 1 0,1-1 0,-1 1 0,1-1 0,-1 1 0,-21 29 352,-77 56-337,99-86-32,0 0 0,-1 1 0,1-1 0,0 0 0,-1 1 0,1-1 0,0 0 0,-1 1 0,1-1 0,0 0 0,0 1 0,0-1 0,-1 1 0,1-1 0,0 1 0,0-1 0,0 0 0,0 1 0,0-1 0,0 1 0,0-1 0,0 1 0,0-1 0,0 1 0,0-1 0,0 0 0,0 1 0,0-1 0,0 1 0,0-1 0,1 1 0,-1-1 0,0 0 0,0 1 0,0-1 0,1 1 0,-1-1 0,0 0 0,1 1 0,-1-1 0,0 0 0,1 1 0,-1-1 0,0 0 0,1 0 0,-1 1 0,0-1 0,1 0 0,0 0 0,28 14 0,-15-8 0,-8-3 0,0 1 0,0 0 0,0 1 0,-1 0 0,0-1 0,1 2 0,-2-1 0,1 1 0,-1-1 0,0 1 0,0 0 0,0 1 0,-1-1 0,0 1 0,0-1 0,-1 1 0,0 0 0,0 0 0,-1 0 0,1 0 0,-2 1 0,1-1 0,-1 0 0,-1 13 0,0-16 0,-1 1 0,1-1 0,-1 0 0,0 0 0,0 0 0,0-1 0,-1 1 0,0 0 0,1-1 0,-1 0 0,0 1 0,-1-1 0,1-1 0,0 1 0,-1 0 0,-7 3 0,-6 5 0,0-2 0,-26 11 0,26-12 0,0-1 0,-1-1 0,0 0 0,0-1 0,-1-1 0,0-1 0,1-1 0,-1 0 0,-37-2 0,54 0-91,1 0-1,-1-1 1,0 1-1,1 0 1,-1-1-1,0 1 1,1-1-1,-1 0 1,0 0-1,1 1 1,-1-1-1,1 0 1,0 0-1,-1 0 1,1-1-1,0 1 1,-1 0-1,1 0 1,0-1-1,0 1 1,0-1-1,0 1 1,1-1-1,-1 1 1,0-1-1,0 1 1,1-1-1,-1 0 1,1 1-1,0-1 1,-1 0-1,1 0 1,0 1-1,0-1 1,0 0-1,0 0 1,0 1-1,1-1 1,-1 0-1,1 1 1,-1-1-1,1 0 1,-1 1-1,1-1 1,0 0-1,0 1 1,-1-1-1,1 1 1,2-2-1,6-11-7537</inkml:trace>
</inkml:ink>
</file>

<file path=ppt/ink/ink3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0.651"/>
    </inkml:context>
    <inkml:brush xml:id="br0">
      <inkml:brushProperty name="width" value="0.025" units="cm"/>
      <inkml:brushProperty name="height" value="0.025" units="cm"/>
    </inkml:brush>
  </inkml:definitions>
  <inkml:trace contextRef="#ctx0" brushRef="#br0">137 0 12908,'0'0'6999,"-8"11"-5654,-12 21-98,1 1 0,-28 68-1,38-79-1173,1 1 0,2 1-1,0-1 1,1 1 0,1 0 0,0 32-1,8-23-1291,-4-33 1083,0 1 1,1 0-1,-1 0 1,0 0-1,1 0 1,-1 0-1,1 0 1,-1 0-1,1-1 1,-1 1-1,1 0 1,0 0-1,-1-1 1,1 1-1,0 0 1,0-1-1,-1 1 1,1-1-1,0 1 1,0-1-1,0 1 1,0-1-1,0 0 1,0 1-1,0-1 1,0 0-1,0 0 0,0 0 1,1 0-1,-2 0-1,1 0-1,-1-1 1,1 1-1,-1 0 0,1-1 1,-1 1-1,0-1 0,1 1 1,-1 0-1,0-1 1,1 1-1,-1-1 0,0 1 1,0-1-1,1 0 1,-1 1-1,0-1 0,0 1 1,0-1-1,0 1 0,0-1 1,0 1-1,0-1 1,0 0-1,0 1 0,0-1 1,0 1-1,0-1 0,0 1 1,0-1-1,-1-1 1,1-2-963,0-24-4741</inkml:trace>
</inkml:ink>
</file>

<file path=ppt/ink/ink3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0.991"/>
    </inkml:context>
    <inkml:brush xml:id="br0">
      <inkml:brushProperty name="width" value="0.025" units="cm"/>
      <inkml:brushProperty name="height" value="0.025" units="cm"/>
    </inkml:brush>
  </inkml:definitions>
  <inkml:trace contextRef="#ctx0" brushRef="#br0">1 175 14061,'6'-13'2451,"3"-2"-1600,0 0 0,0 1 0,1 0 0,21-22 0,-24 29-544,-1 1 0,2 0 0,-1 0 1,0 1-1,1 0 0,0 0 0,0 1 0,1 0 0,-1 0 0,1 1 0,0 0 0,14-2 0,-7 3-12,0 0 0,-1 2 0,1 0-1,0 1 1,0 0 0,-1 1 0,1 1-1,-1 0 1,24 9 0,-35-10-275,0-1 1,1 1-1,-1 0 0,0 0 1,0 1-1,-1-1 0,1 1 1,0-1-1,-1 1 0,0 0 1,1 1-1,-1-1 1,0 0-1,-1 1 0,1 0 1,-1 0-1,1 0 0,-1 0 1,0 0-1,-1 0 0,1 0 1,-1 1-1,0-1 0,0 0 1,0 1-1,0-1 0,-1 1 1,0-1-1,0 1 0,0-1 1,0 1-1,-1-1 1,0 1-1,0-1 0,0 1 1,0-1-1,-4 6 0,-2 6 120,0-1 0,-1-1 0,-1 0 0,-1 0 0,-19 22 0,20-27-37,1 1-1,0 0 1,0 0 0,1 1-1,0 0 1,1 0-1,0 1 1,1-1 0,0 1-1,1 0 1,-3 16 0,7-25-98,0 0 0,0 0 0,0 0 0,0 0 0,0 0 0,1 0-1,0 0 1,-1 0 0,1 0 0,0 0 0,0 0 0,1 0 0,-1-1 0,1 1 0,-1-1 0,1 1 0,2 2 0,0 0-83,1-1-1,0 1 1,0-1-1,0 0 0,1 0 1,0-1-1,9 5 1,3 0-1405,1-1 0,0-1-1,0-1 1,26 4 0,-9-5-3401,-4-3-2579</inkml:trace>
</inkml:ink>
</file>

<file path=ppt/ink/ink3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1.537"/>
    </inkml:context>
    <inkml:brush xml:id="br0">
      <inkml:brushProperty name="width" value="0.025" units="cm"/>
      <inkml:brushProperty name="height" value="0.025" units="cm"/>
    </inkml:brush>
  </inkml:definitions>
  <inkml:trace contextRef="#ctx0" brushRef="#br0">1 1 15150,'0'0'6791,"3"50"-5990,18-49 223,9-1-223,8 0-448,2 0-257,2 0-64,-6 0-128,-5 0-1858,-12 0-1409,-11 3-2115</inkml:trace>
</inkml:ink>
</file>

<file path=ppt/ink/ink3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1.894"/>
    </inkml:context>
    <inkml:brush xml:id="br0">
      <inkml:brushProperty name="width" value="0.025" units="cm"/>
      <inkml:brushProperty name="height" value="0.025" units="cm"/>
    </inkml:brush>
  </inkml:definitions>
  <inkml:trace contextRef="#ctx0" brushRef="#br0">0 0 14510,'0'0'8808,"61"32"-8135,-18-31-449,5 2-128,0-2-961,2-1-2338,-3 0-2434</inkml:trace>
</inkml:ink>
</file>

<file path=ppt/ink/ink3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2.239"/>
    </inkml:context>
    <inkml:brush xml:id="br0">
      <inkml:brushProperty name="width" value="0.025" units="cm"/>
      <inkml:brushProperty name="height" value="0.025" units="cm"/>
    </inkml:brush>
  </inkml:definitions>
  <inkml:trace contextRef="#ctx0" brushRef="#br0">110 0 11339,'0'0'10324,"-4"8"-9480,-65 139 4095,61-128-4717,2 1 0,0-1-1,1 1 1,1 0 0,0 1-1,0 26 1,4-46-289,0 0 0,0-1-1,0 1 1,0 0 0,0 0-1,1 0 1,-1 0 0,0-1 0,0 1-1,1 0 1,-1 0 0,0 0-1,1-1 1,-1 1 0,1 0 0,-1-1-1,1 1 1,-1 0 0,1-1 0,0 1-1,-1 0 1,1-1 0,0 1-1,-1-1 1,1 0 0,0 1 0,0-1-1,0 1 1,-1-1 0,1 0-1,1 1 1,0-1-288,-1 0 1,1 0-1,0 0 0,-1 0 0,1 0 1,0 0-1,0 0 0,-1-1 0,1 1 1,-1 0-1,1-1 0,0 0 0,-1 1 1,1-1-1,-1 0 0,2-1 0,15-16-6398</inkml:trace>
</inkml:ink>
</file>

<file path=ppt/ink/ink3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2.596"/>
    </inkml:context>
    <inkml:brush xml:id="br0">
      <inkml:brushProperty name="width" value="0.025" units="cm"/>
      <inkml:brushProperty name="height" value="0.025" units="cm"/>
    </inkml:brush>
  </inkml:definitions>
  <inkml:trace contextRef="#ctx0" brushRef="#br0">104 40 17264,'0'0'9241,"-10"12"-8611,-5 7-42,0 0 0,-18 33 0,28-43-501,1-1 1,0 1-1,0 0 1,1 0-1,0 0 0,1 0 1,0 1-1,0-1 1,1 1-1,0-1 1,1 15-1,0-23-76,1 0-1,-1 0 1,0 1-1,1-1 1,-1 0-1,1 0 0,0 0 1,-1 0-1,1 0 1,0 1-1,0-1 1,0 0-1,-1-1 1,1 1-1,0 0 1,0 0-1,0 0 0,1 0 1,-1-1-1,0 1 1,0-1-1,0 1 1,0-1-1,1 1 1,-1-1-1,0 1 1,0-1-1,1 0 0,-1 0 1,0 0-1,1 0 1,-1 0-1,0 0 1,0 0-1,1 0 1,-1 0-1,0-1 0,3 0 1,1 0 24,1 0 1,-1 0-1,0-1 0,1 0 1,-1 0-1,0 0 1,0-1-1,5-3 0,-1-2-40,-1 1-1,0-1 1,-1 0-1,0-1 0,0 0 1,0 0-1,-1 0 1,-1-1-1,0 0 0,0 0 1,-1 0-1,0-1 1,-1 1-1,0-1 0,-1 0 1,0 0-1,0 0 1,-1 0-1,-1 0 0,-1-13 1,2 22-11,-1 0 0,-1 0 1,1 0-1,0 0 0,0 0 1,-1 0-1,1 0 0,-1 0 0,0 0 1,0 0-1,1 0 0,-1 0 1,0 0-1,-1 1 0,1-1 0,0 1 1,0-1-1,-1 0 0,1 1 0,-1 0 1,1-1-1,-1 1 0,1 0 1,-1 0-1,0 0 0,0 0 0,0 0 1,0 0-1,1 1 0,-1-1 1,0 1-1,0-1 0,0 1 0,0 0 1,0-1-1,0 1 0,-1 0 0,1 0 1,0 1-1,-2-1 0,1 1-43,-1 0-1,1-1 1,0 1-1,0 0 0,0 0 1,0 1-1,0-1 1,0 1-1,1-1 0,-1 1 1,0 0-1,1 0 1,-1 0-1,1 0 0,0 1 1,0-1-1,0 1 1,0-1-1,0 1 0,0 0 1,1 0-1,-1 0 1,1-1-1,0 2 0,-2 3 1,-1 39-4500,4-44 3993,0 0-1,0 0 1,1 0-1,-1 1 1,0-1-1,1 0 1,0 0 0,-1 0-1,1 0 1,0 0-1,0 0 1,0 0-1,0 0 1,0 0-1,1-1 1,-1 1 0,1 0-1,1 1 1,17 8-9561</inkml:trace>
</inkml:ink>
</file>

<file path=ppt/ink/ink3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2.935"/>
    </inkml:context>
    <inkml:brush xml:id="br0">
      <inkml:brushProperty name="width" value="0.025" units="cm"/>
      <inkml:brushProperty name="height" value="0.025" units="cm"/>
    </inkml:brush>
  </inkml:definitions>
  <inkml:trace contextRef="#ctx0" brushRef="#br0">280 1 15727,'0'0'9353,"-67"48"-7624,36-20-287,-6 3-609,0 3-449,4-2-192,4-3-128,8-3 0,6-7-64,6-6-128,8-6-993,1-23-7527,10-7 2434</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1.470"/>
    </inkml:context>
    <inkml:brush xml:id="br0">
      <inkml:brushProperty name="width" value="0.025" units="cm"/>
      <inkml:brushProperty name="height" value="0.025" units="cm"/>
    </inkml:brush>
  </inkml:definitions>
  <inkml:trace contextRef="#ctx0" brushRef="#br0">7 37 7303,'-6'0'12171,"6"-1"-10697,7-2-97,8 2-288,3-2-640,3 1-385,2-2 32,0 0-385,-1 2-1408,-1-2-1474,0-3-3011,-3 1-6470</inkml:trace>
</inkml:ink>
</file>

<file path=ppt/ink/ink3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3.293"/>
    </inkml:context>
    <inkml:brush xml:id="br0">
      <inkml:brushProperty name="width" value="0.025" units="cm"/>
      <inkml:brushProperty name="height" value="0.025" units="cm"/>
    </inkml:brush>
  </inkml:definitions>
  <inkml:trace contextRef="#ctx0" brushRef="#br0">93 0 13805,'0'0'2109,"-10"5"-139,2 0-1509,-1-1 1,2 1 0,-1 0 0,0 1-1,-8 8 1,14-12-225,-1 0 1,1 1-1,0 0 0,0-1 1,0 1-1,0 0 0,0 0 1,1 0-1,-1 0 0,1 0 1,0 1-1,0-1 0,0 0 1,0 1-1,0-1 0,1 0 1,0 1-1,-1-1 0,1 1 0,1-1 1,0 6-1,-1-7-174,1-1 0,0 1 0,0-1-1,0 1 1,0-1 0,0 0 0,0 1 0,0-1-1,0 0 1,0 0 0,1 0 0,-1 0 0,0 0-1,1 0 1,-1 0 0,1 0 0,-1-1 0,1 1 0,-1 0-1,1-1 1,-1 1 0,1-1 0,0 0 0,-1 0-1,4 1 1,49 0 1024,-42-1-913,-1-1-119,0 0 0,0 0 1,0-1-1,0-1 0,-1 0 1,1 0-1,17-9 0,-24 10-66,-1 1 0,0-1 0,0 1-1,0-1 1,0 0 0,0 0 0,0 0 0,-1-1-1,1 1 1,-1-1 0,1 1 0,-1-1 0,0 0-1,0 0 1,0 0 0,0 0 0,-1 0-1,1 0 1,-1-1 0,0 1 0,0 0 0,0-1-1,-1 1 1,1-1 0,-1 1 0,1-1-1,-1 1 1,-1-5 0,1 6-3,-1 0 0,0 1-1,0-1 1,0 0 0,0 0 0,-1 0 0,1 1-1,0-1 1,-1 1 0,1-1 0,-1 1 0,0-1-1,1 1 1,-1 0 0,0 0 0,0 0 0,0 0-1,0 0 1,0 0 0,0 0 0,0 1-1,0-1 1,0 1 0,0 0 0,0-1 0,0 1-1,0 0 1,-3 0 0,-2 0-33,0-1 1,-1 2-1,1-1 1,0 1-1,0 0 0,-1 0 1,-9 3-1,12-1-48,0-1 0,1 1 0,-1 0 0,0 0 0,1 0 0,0 0 0,0 1 0,0 0 0,0 0 0,1 0-1,-1 0 1,1 1 0,0-1 0,0 1 0,1 0 0,-1-1 0,1 1 0,0 0 0,1 1 0,-1-1 0,1 0 0,-1 7 0,1-7-400,1 0 0,0 0 0,0 0 0,0 0 0,1 0 0,-1 0 0,1 0 0,0 0-1,1 0 1,2 7 0,-2-8-204,0 0 0,0-1-1,0 1 1,1-1-1,-1 0 1,1 1-1,0-1 1,0-1-1,0 1 1,0 0-1,0-1 1,1 1-1,-1-1 1,4 2-1,21 8-7804</inkml:trace>
</inkml:ink>
</file>

<file path=ppt/ink/ink3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3.648"/>
    </inkml:context>
    <inkml:brush xml:id="br0">
      <inkml:brushProperty name="width" value="0.025" units="cm"/>
      <inkml:brushProperty name="height" value="0.025" units="cm"/>
    </inkml:brush>
  </inkml:definitions>
  <inkml:trace contextRef="#ctx0" brushRef="#br0">199 113 12107,'0'0'6657,"-6"11"-3966,-84 122 4665,84-117-6767,17-20 312,20-21-293,-26 19-575,0 0 1,0 0-1,-1-1 0,0 0 0,0 0 0,-1 0 0,0-1 0,5-13 1,-8 19-26,1 0 0,-1 0 1,1 1-1,-1-1 0,0 0 1,0 0-1,0 0 1,0 1-1,0-1 0,0 0 1,0 0-1,0 0 1,-1 1-1,1-1 0,-1 0 1,0 0-1,1 1 1,-1-1-1,0 0 0,0 1 1,0-1-1,0 1 0,0-1 1,0 1-1,0 0 1,-1-1-1,1 1 0,-1 0 1,1 0-1,0 0 1,-1 0-1,0 0 0,1 0 1,-1 0-1,0 1 0,1-1 1,-1 1-1,0-1 1,0 1-1,1-1 0,-1 1 1,0 0-1,-4 0 1,-4-1-29,0 1-1,0 0 1,0 0 0,0 1 0,0 1 0,0 0 0,-10 3 0,17-5 0,1 1 1,0 0-1,-1 0 0,1 0 0,0 0 0,-1 0 0,1 0 1,0 0-1,0 1 0,0-1 0,0 1 0,0 0 0,0-1 1,1 1-1,-1 0 0,1 0 0,-1 0 0,1 0 1,0 0-1,-1 1 0,1-1 0,0 0 0,0 1 0,1-1 1,-1 0-1,0 1 0,1-1 0,0 1 0,-1-1 1,1 1-1,0-1 0,0 1 0,1-1 0,-1 4 0,2-3-225,-1 0 0,0 0 0,0 0 0,1 0-1,0-1 1,-1 1 0,1 0 0,0-1 0,0 1 0,1-1-1,-1 0 1,0 0 0,1 0 0,0 0 0,-1 0-1,1 0 1,0 0 0,0-1 0,0 0 0,0 1 0,5 0-1,6 3-2129,0-1 0,1-1 0,20 2 0,27 0-10859</inkml:trace>
  <inkml:trace contextRef="#ctx0" brushRef="#br0" timeOffset="1">666 1 12204,'0'0'13324,"64"14"-12107,-20-6-672,4-1-449,3-1-64,0-1-352,-1 0-1090,-6-3-704,-10-1-1153,-12-1-288,-12 0-5029</inkml:trace>
</inkml:ink>
</file>

<file path=ppt/ink/ink3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4.004"/>
    </inkml:context>
    <inkml:brush xml:id="br0">
      <inkml:brushProperty name="width" value="0.025" units="cm"/>
      <inkml:brushProperty name="height" value="0.025" units="cm"/>
    </inkml:brush>
  </inkml:definitions>
  <inkml:trace contextRef="#ctx0" brushRef="#br0">0 1 15887,'0'0'9993,"60"33"-9320,-11-33-545,5 0-96,-5-2-704,0-2-546,-9-1-1088,-8-1-1633,-12-2-2532</inkml:trace>
</inkml:ink>
</file>

<file path=ppt/ink/ink3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4.374"/>
    </inkml:context>
    <inkml:brush xml:id="br0">
      <inkml:brushProperty name="width" value="0.025" units="cm"/>
      <inkml:brushProperty name="height" value="0.025" units="cm"/>
    </inkml:brush>
  </inkml:definitions>
  <inkml:trace contextRef="#ctx0" brushRef="#br0">0 34 14734,'0'0'6529,"11"-5"-5232,1 0-1140,1 0 0,0 1 0,0 0 1,0 1-1,0 0 0,24 0 0,-30 2-140,-1 0 1,1 1-1,0 1 1,0-1-1,-1 1 0,1 0 1,0 0-1,-1 1 1,1 0-1,-1 0 0,0 0 1,0 1-1,0 0 1,0 0-1,0 1 0,0-1 1,-1 1-1,7 6 1,-11-8 108,1 1 1,-1-1-1,1 0 0,-1 1 1,0-1-1,0 1 1,0-1-1,0 1 1,0 0-1,-1-1 0,1 1 1,-1 0-1,1-1 1,-1 1-1,0 0 1,0 0-1,-1-1 0,1 1 1,0 0-1,-1 0 1,0-1-1,0 1 1,1-1-1,-2 1 0,1-1 1,0 1-1,-2 3 1,-5 7 544,-1 0 1,-1 0 0,-17 19-1,12-15-641,-17 25 360,20-25-1431,0-1 0,-24 23 0,20-26-5717</inkml:trace>
</inkml:ink>
</file>

<file path=ppt/ink/ink3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4.809"/>
    </inkml:context>
    <inkml:brush xml:id="br0">
      <inkml:brushProperty name="width" value="0.025" units="cm"/>
      <inkml:brushProperty name="height" value="0.025" units="cm"/>
    </inkml:brush>
  </inkml:definitions>
  <inkml:trace contextRef="#ctx0" brushRef="#br0">55 1 14542,'0'0'4335,"-6"12"-3914,-4 8 79,0 1-1,-7 25 0,14-39-407,1 0-1,0 0 0,0 0 0,1 0 1,0 0-1,0 0 0,1 1 1,0-1-1,0 0 0,1 1 0,0-1 1,0 0-1,3 9 0,-2-13-89,0 0 0,0-1-1,1 1 1,-1 0 0,1-1-1,-1 0 1,1 0 0,0 1 0,0-2-1,0 1 1,0 0 0,0-1-1,0 1 1,0-1 0,1 0-1,-1 0 1,1 0 0,-1 0 0,0-1-1,1 1 1,-1-1 0,7 0-1,-1 0-303,1 0-1,-1 0 1,1-1-1,-1-1 1,1 1-1,-1-1 1,14-5-1,-15 2-94,1 1-1,-1-1 1,0 0 0,-1-1-1,1 0 1,-1 0-1,0-1 1,-1 0 0,0 0-1,10-15 1,-12 17 552,-1 0 0,0-1 0,-1 1 1,1-1-1,-1 1 0,0-1 0,0 0 1,-1 0-1,0 0 0,1-12 0,-7 21 3087,-16 24-2368,14-15-779,1 1 0,0-1 0,1 1 0,0 0 0,-4 18 0,8 10-4135,5-30-5595</inkml:trace>
</inkml:ink>
</file>

<file path=ppt/ink/ink3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30.591"/>
    </inkml:context>
    <inkml:brush xml:id="br0">
      <inkml:brushProperty name="width" value="0.025" units="cm"/>
      <inkml:brushProperty name="height" value="0.025" units="cm"/>
    </inkml:brush>
  </inkml:definitions>
  <inkml:trace contextRef="#ctx0" brushRef="#br0">1 0 12364,'0'0'13719,"3"9"-12160,-2-6-1433,1 1 0,0 0 1,-1-1-1,1 0 0,1 1 0,-1-1 0,0 0 0,1 0 0,0 0 0,-1 0 1,1-1-1,0 1 0,6 3 0,-2-2 34,1-1 0,-1 1 1,1-1-1,0-1 0,0 1 1,0-1-1,9 1 0,26 2 232,56 1-1,-69-6-4511,1 0-4490</inkml:trace>
</inkml:ink>
</file>

<file path=ppt/ink/ink3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30.921"/>
    </inkml:context>
    <inkml:brush xml:id="br0">
      <inkml:brushProperty name="width" value="0.025" units="cm"/>
      <inkml:brushProperty name="height" value="0.025" units="cm"/>
    </inkml:brush>
  </inkml:definitions>
  <inkml:trace contextRef="#ctx0" brushRef="#br0">0 1 15855,'0'0'12043,"61"43"-11050,-31-43-416,7 0-385,2 0-128,2-7-416,-2 2-1314,-6-3-1985,-8 4-1634,-7-3-4773</inkml:trace>
</inkml:ink>
</file>

<file path=ppt/ink/ink3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5.342"/>
    </inkml:context>
    <inkml:brush xml:id="br0">
      <inkml:brushProperty name="width" value="0.025" units="cm"/>
      <inkml:brushProperty name="height" value="0.025" units="cm"/>
    </inkml:brush>
  </inkml:definitions>
  <inkml:trace contextRef="#ctx0" brushRef="#br0">0 36 12908,'0'0'11435,"9"-2"-10309,46-9-330,1 1-1,106-2 1,-158 11-802,-1 1 0,1 0 0,-1 1 0,0-1 0,1 1 0,-1-1 0,0 1 1,0 0-1,1 0 0,-1 0 0,0 1 0,0-1 0,0 1 0,0-1 0,-1 1 0,1 0 0,0 0 1,-1 1-1,1-1 0,-1 0 0,0 1 0,0 0 0,3 4 0,-3-3 1,-1-1 0,1 1 0,-1 1 1,0-1-1,-1 0 0,1 0 0,-1 0 0,1 0 0,-1 1 0,0-1 0,-1 0 0,1 0 0,-1 0 0,0 1 0,0-1 1,0 0-1,-1 0 0,-3 7 0,-8 14 201,-1-1 0,-2-1 0,-32 40 0,28-40-95,2 2 1,-31 52 0,32-31-955,12-26-2894,2-6-2180</inkml:trace>
</inkml:ink>
</file>

<file path=ppt/ink/ink3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5.667"/>
    </inkml:context>
    <inkml:brush xml:id="br0">
      <inkml:brushProperty name="width" value="0.025" units="cm"/>
      <inkml:brushProperty name="height" value="0.025" units="cm"/>
    </inkml:brush>
  </inkml:definitions>
  <inkml:trace contextRef="#ctx0" brushRef="#br0">0 7 15310,'0'0'8072,"49"0"-7143,-16 5-577,9-3-224,1-1-96,6-1-1345,-3 0-1762,1-3-1217,-8-9-3395</inkml:trace>
</inkml:ink>
</file>

<file path=ppt/ink/ink3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6.041"/>
    </inkml:context>
    <inkml:brush xml:id="br0">
      <inkml:brushProperty name="width" value="0.025" units="cm"/>
      <inkml:brushProperty name="height" value="0.025" units="cm"/>
    </inkml:brush>
  </inkml:definitions>
  <inkml:trace contextRef="#ctx0" brushRef="#br0">1 35 11531,'0'0'5952,"8"-5"-4046,-1 1-1567,0 0 0,1 0-1,-1 1 1,1 0 0,-1 0-1,1 1 1,0 0 0,0 1 0,0 0-1,8-1 1,-7 2-75,0 0-1,0 0 1,0 1-1,-1 0 1,1 1-1,-1 0 1,1 0-1,10 4 1,-17-4-237,1 0 1,0-1 0,-1 1-1,1 0 1,-1 0-1,0 0 1,0 1 0,1-1-1,-2 1 1,1-1 0,0 1-1,0-1 1,-1 1 0,1 0-1,-1 0 1,0 0-1,0 0 1,0 0 0,0 0-1,-1 0 1,1 0 0,-1 0-1,0 0 1,0 1 0,0-1-1,0 4 1,-1 0 136,0-1 0,-1 1 1,1-1-1,-1 1 0,0-1 1,-1 0-1,1 0 0,-1 0 1,-1 0-1,-6 9 0,-51 58 916,19-23-492,37-45-555,1 0 0,1 0 0,-1 1 1,1-1-1,-1 1 0,2 0 0,-1-1 0,1 1 0,0 1 0,0-1 0,0 0 0,1 0 0,0 1 0,0 9 1,1-15-70,1 1 1,-1-1 0,1 0-1,-1 1 1,1-1 0,-1 0 0,1 0-1,0 1 1,0-1 0,0 0 0,0 0-1,0 0 1,0 0 0,0 0 0,0 0-1,0 0 1,0-1 0,0 1-1,1 0 1,-1 0 0,0-1 0,0 1-1,1-1 1,-1 1 0,1-1 0,-1 0-1,0 0 1,1 1 0,-1-1-1,1 0 1,1 0 0,49-1-3144,-11-8-1028,4-14-2429</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1.885"/>
    </inkml:context>
    <inkml:brush xml:id="br0">
      <inkml:brushProperty name="width" value="0.025" units="cm"/>
      <inkml:brushProperty name="height" value="0.025" units="cm"/>
    </inkml:brush>
  </inkml:definitions>
  <inkml:trace contextRef="#ctx0" brushRef="#br0">0 70 15759,'0'0'7895,"9"4"-7286,28 14 96,-35-18-640,1 0 1,-1 0-1,0 0 1,0 0 0,0 0-1,1 0 1,-1-1-1,0 1 1,0-1 0,0 1-1,0-1 1,0 0-1,0 0 1,0 0 0,0 0-1,0 0 1,0 0 0,0-1-1,-1 1 1,1-1-1,0 1 1,-1-1 0,1 1-1,1-3 1,1-2 123,0 1 1,0 0 0,0-1 0,-1 0-1,0 0 1,3-6 0,-6 11-168,1 0 1,-1 1-1,0-1 1,1 0-1,-1 0 1,0 1-1,1-1 1,-1 0-1,0 0 1,0 0-1,0 1 0,0-1 1,0 0-1,0 0 1,0 0-1,0 1 1,0-1-1,0 0 1,0 0-1,-1 0 1,1 1-1,0-1 1,0 0-1,-1 0 1,1 1-1,-1-1 1,1 0-1,-1 0 1,0 1-15,0-1 1,0 1 0,-1 0-1,1 0 1,0 0 0,0 0-1,0 0 1,0 0 0,0 0-1,0 1 1,0-1 0,0 0-1,0 1 1,0-1 0,-1 1-1,1-1 1,-1 1-1,-4 3 40,-1 0 0,1 0 0,0 0 0,0 1-1,-7 6 1,10-7-32,-1-1 15,1 1-1,-1-1 1,1 1-1,0 0 1,1 0-1,-1 0 1,1 0-1,-1 1 1,1-1-1,1 1 1,-1-1-1,1 1 1,-2 7-1,4-11-20,0-1-1,-1 1 1,1 0-1,0-1 1,0 1-1,0-1 1,0 1-1,0-1 0,0 0 1,0 1-1,0-1 1,0 0-1,0 0 1,0 1-1,0-1 1,0 0-1,0 0 1,1 0-1,-1 0 1,0-1-1,0 1 1,1 0-1,29-3 126,32-20-765,-52 17 556,0 1 0,1 1 0,0 0 0,0 1 0,0 0 0,23-2 0,-33 48 2428,1-42-2242,0-1-1,0 1 1,1-1 0,-1 1-1,0-1 1,0 0 0,0 0-1,1-1 1,-1 1-1,0-1 1,0 1 0,6-3-1,44-19 35,-11 5-168,-41 17 13,1-1 0,-1 1 0,0-1 1,1 1-1,-1 0 0,1 0 0,-1-1 0,1 1 1,-1 0-1,0 0 0,1 1 0,-1-1 0,1 0 0,-1 0 1,0 1-1,1-1 0,-1 1 0,1-1 0,-1 1 1,0-1-1,0 1 0,1 0 0,-1 0 0,0-1 1,0 1-1,0 0 0,0 0 0,1 2 0,-1-1-242,0-1 0,-1 1 0,0 0 1,1 0-1,-1-1 0,0 1 0,0 0 0,0 0 0,0 0 0,0 0 0,0-1 0,0 1 0,-1 0 0,1 0 0,-1-1 0,1 1 0,-1 0 0,0-1 1,0 1-1,0 0 0,0-1 0,0 1 0,-2 2 0,-5 4-4239,0-5-2039</inkml:trace>
</inkml:ink>
</file>

<file path=ppt/ink/ink3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6.384"/>
    </inkml:context>
    <inkml:brush xml:id="br0">
      <inkml:brushProperty name="width" value="0.025" units="cm"/>
      <inkml:brushProperty name="height" value="0.025" units="cm"/>
    </inkml:brush>
  </inkml:definitions>
  <inkml:trace contextRef="#ctx0" brushRef="#br0">159 1 18385,'-9'0'2728,"2"0"-2456,0 1 0,0 0 0,0 0 1,0 1-1,1-1 0,-1 2 0,1-1 0,-1 1 0,1 0 0,0 0 0,0 0 0,0 1 0,1 0 0,-1 0 0,1 1 0,0 0 0,0-1 0,0 2 0,1-1 0,0 0 0,0 1 0,0 0 1,1 0-1,-1 0 0,-2 8 0,6-12-251,-1 0 0,0 0 0,0 0 0,1 1 0,-1-1 0,1 0 1,-1 0-1,1 1 0,0-1 0,0 0 0,0 0 0,0 1 0,1-1 1,-1 0-1,1 0 0,-1 0 0,1 0 0,0 1 0,-1-1 0,1 0 1,0 0-1,0 0 0,1 0 0,-1-1 0,0 1 0,1 0 0,-1 0 0,1-1 1,0 1-1,-1-1 0,1 1 0,0-1 0,0 0 0,0 0 0,0 0 1,0 0-1,0 0 0,0 0 0,0 0 0,0-1 0,0 1 0,1-1 1,-1 0-1,0 1 0,3-1 0,5 0 15,1 1 0,-1-1 1,0-1-1,0 0 0,0 0 0,0-1 1,-1 0-1,1-1 0,12-5 0,-8 2-17,0-2 0,-1 1 0,0-2 0,0 0 0,0 0 0,-2-1 0,1-1 0,9-12 0,-20 23-20,-1 0 0,0 0-1,0 0 1,0 0 0,0 0 0,0 0-1,1 0 1,-1 0 0,0 0 0,0 0-1,0-1 1,0 1 0,0 0 0,1 0-1,-1 0 1,0 0 0,0 0 0,0 0-1,0 0 1,1 0 0,-1 0 0,0 0-1,0 1 1,0-1 0,0 0 0,1 0-1,-1 0 1,0 0 0,0 0 0,0 0-1,0 0 1,0 0 0,1 0 0,-1 0-1,0 1 1,0-1 0,0 0 0,0 0-1,0 0 1,0 0 0,0 0 0,0 0-1,1 1 1,-1-1 0,0 0 0,0 0-1,0 0 1,0 0 0,0 1-1,0-1 1,0 0 0,0 0 0,0 0-1,0 0 1,0 1 0,0-1 0,0 0-1,0 0 1,0 0 0,0 0 0,0 1-1,0-1 1,-1 0 0,1 0 0,0 0-1,0 0 1,0 1 0,1 25-186,-6 28-85,3-37 349,0 0 0,1 0 1,1 0-1,0 0 1,1 1-1,1-1 0,1 0 1,1 0-1,0-1 1,1 1-1,7 15 0,-9-25 50,0-1 0,-1 0-1,0 1 1,0 0 0,0-1-1,-1 1 1,0 0 0,0 0-1,0 0 1,-2 12 0,0-16-79,0 0 0,0-1 0,0 1 0,0 0 0,-1 0 0,0-1 0,1 1 0,-1-1 0,0 1 0,0-1 0,0 0 0,-1 0 0,1 0 0,0 0 0,-1 0 1,1 0-1,-1-1 0,0 1 0,0-1 0,1 0 0,-1 0 0,0 0 0,0 0 0,0 0 0,0-1 0,-4 1 0,-11 3-48,0-1 0,-1-1 0,1-1 0,-21-1 0,33 0 0,0 0 0,1 0 0,-1-1 0,1 1 0,-1-1 0,1-1 0,-1 1 0,1-1 0,0 0 0,0 0 0,0-1 0,0 1 0,0-1 0,0 0 0,1-1 0,-1 1 0,-6-8 0,10 10-80,0 0-1,1 0 1,-1 0 0,0 0-1,1-1 1,-1 1-1,1 0 1,0 0 0,-1 0-1,1-1 1,0 1 0,0 0-1,0 0 1,0-1 0,0 1-1,0 0 1,0 0-1,0-1 1,0 1 0,0 0-1,1 0 1,-1-1 0,1 1-1,-1 0 1,1 0-1,-1 0 1,1 0 0,0 0-1,-1 0 1,1 0 0,0 0-1,0 0 1,0 0 0,0 0-1,0 0 1,0 0-1,0 1 1,1-2 0,5-3-1376,1 1 1,-1 0 0,1 0 0,11-4-1,-14 6 438,33-12-9141</inkml:trace>
</inkml:ink>
</file>

<file path=ppt/ink/ink3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6.756"/>
    </inkml:context>
    <inkml:brush xml:id="br0">
      <inkml:brushProperty name="width" value="0.025" units="cm"/>
      <inkml:brushProperty name="height" value="0.025" units="cm"/>
    </inkml:brush>
  </inkml:definitions>
  <inkml:trace contextRef="#ctx0" brushRef="#br0">233 58 6822,'0'0'13165,"-10"59"-10955,3-32-192,-1 4-417,2-1-447,1-1-322,5-1-479,0-1-193,0-5-96,9-7-352,2-7-1698,-1-8-1410,-6 0-1760,-4-17-8265</inkml:trace>
  <inkml:trace contextRef="#ctx0" brushRef="#br0" timeOffset="1">1 29 18962,'0'0'5829,"52"0"-4900,-10 0 385,9-3-706,9-5-512,0 4-160,2 1-1922,-9 0-1697,-6-1-1378,-13 1-3683</inkml:trace>
</inkml:ink>
</file>

<file path=ppt/ink/ink3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7.124"/>
    </inkml:context>
    <inkml:brush xml:id="br0">
      <inkml:brushProperty name="width" value="0.025" units="cm"/>
      <inkml:brushProperty name="height" value="0.025" units="cm"/>
    </inkml:brush>
  </inkml:definitions>
  <inkml:trace contextRef="#ctx0" brushRef="#br0">1 0 3748,'0'0'7815</inkml:trace>
</inkml:ink>
</file>

<file path=ppt/ink/ink3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7.559"/>
    </inkml:context>
    <inkml:brush xml:id="br0">
      <inkml:brushProperty name="width" value="0.025" units="cm"/>
      <inkml:brushProperty name="height" value="0.025" units="cm"/>
    </inkml:brush>
  </inkml:definitions>
  <inkml:trace contextRef="#ctx0" brushRef="#br0">276 83 14318,'0'0'9742,"4"-10"-7318,2 2-1749,-4 5-470,0 0 1,0 0-1,0 0 0,0 0 1,-1 0-1,1 0 0,-1-1 1,0 1-1,0 0 0,0-1 1,0 1-1,-1-1 0,1-3 1,-2 6-153,1 0 0,0 0 0,-1 0 0,1 0 0,-1 0 0,1 1 0,-1-1 1,0 0-1,1 0 0,-1 1 0,0-1 0,1 0 0,-1 1 0,0-1 0,0 1 0,0-1 0,1 1 1,-1-1-1,0 1 0,0 0 0,0-1 0,0 1 0,0 0 0,0 0 0,0 0 0,0 0 0,0 0 0,0 0 1,0 0-1,0 0 0,0 0 0,0 0 0,1 0 0,-3 1 0,-38 6-230,29-2 182,0 1-1,0-1 1,1 2-1,-1 0 1,2 0-1,-12 10 1,17-13 6,-1 0 0,1 1 0,1-1 0,-1 1 0,0 0 1,1 1-1,0-1 0,1 1 0,-1 0 0,1 0 0,0 0 0,0 0 0,-2 10 0,5-15-7,0 1 1,0-1-1,0 1 0,0-1 1,0 1-1,1 0 0,-1-1 1,0 1-1,1-1 0,-1 1 0,1-1 1,0 1-1,-1-1 0,1 0 1,0 1-1,0-1 0,0 0 1,0 0-1,0 1 0,0-1 0,0 0 1,1 0-1,-1 0 0,0 0 1,1 0-1,-1-1 0,0 1 1,1 0-1,-1-1 0,1 1 0,-1-1 1,1 1-1,2-1 0,7 3-9,1 0 0,-1-2 0,19 2-1,-16-2-119,27 1-321,-30-2 354,0 0 1,0 0 0,0 1-1,0 1 1,0 0-1,0 0 1,0 1-1,-1 0 1,1 1 0,12 6-1,-22-9 96,0 0 1,0 0-1,0 0 0,0 0 0,0 0 0,0 0 1,0 0-1,0 0 0,-1 0 0,1 1 0,0-1 1,-1 0-1,1 0 0,-1 1 0,1-1 0,-1 0 0,0 1 1,1-1-1,-1 0 0,0 1 0,0-1 0,0 1 1,0-1-1,0 0 0,0 1 0,0-1 0,-1 1 1,1-1-1,0 0 0,-1 1 0,1-1 0,-1 0 1,0 0-1,1 1 0,-1-1 0,0 0 0,0 0 1,0 0-1,1 0 0,-1 0 0,0 0 0,-1 0 1,1 0-1,-2 1 0,-4 5 236,-1-1 0,1 0 0,-1-1 0,0 0-1,-10 5 1,-5-1-171,0 0 0,0-2 0,-1 0 0,0-2 0,0-1 0,-1-1-1,1 0 1,-1-2 0,-33-3 0,56 2-62,0 0-1,0-1 1,0 1 0,0 0 0,0-1-1,1 1 1,-1-1 0,0 0 0,0 1-1,1-1 1,-1 0 0,0 0 0,1 0-1,-1 0 1,1-1 0,-1 1 0,1 0-1,-2-2 1,3 2-22,-1 0 0,1 1-1,0-1 1,0 0 0,-1 0 0,1 0-1,0 1 1,0-1 0,0 0 0,0 0-1,0 0 1,0 0 0,0 1 0,0-1-1,0 0 1,1 0 0,-1 0 0,0 1-1,0-1 1,1 0 0,-1 0 0,0 1-1,1-1 1,-1 0 0,1 1 0,-1-1-1,1 0 1,-1 1 0,1-1 0,-1 1-1,1-1 1,0 1 0,-1-1 0,1 1-1,0-1 1,0 1 0,-1-1-1,1 1 1,0 0 0,0 0 0,1-1 0,47-20-7988,-20 11 919</inkml:trace>
</inkml:ink>
</file>

<file path=ppt/ink/ink3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7.919"/>
    </inkml:context>
    <inkml:brush xml:id="br0">
      <inkml:brushProperty name="width" value="0.025" units="cm"/>
      <inkml:brushProperty name="height" value="0.025" units="cm"/>
    </inkml:brush>
  </inkml:definitions>
  <inkml:trace contextRef="#ctx0" brushRef="#br0">25 0 22742,'0'0'6406,"12"58"-5285,-12-25-289,0 3-447,0 3-289,-1-1-32,-5 1-96,2-6-641,0-2-576,0-10-769,-1-7-1121,-1-12-1473,-1-2-2082</inkml:trace>
</inkml:ink>
</file>

<file path=ppt/ink/ink3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8.272"/>
    </inkml:context>
    <inkml:brush xml:id="br0">
      <inkml:brushProperty name="width" value="0.025" units="cm"/>
      <inkml:brushProperty name="height" value="0.025" units="cm"/>
    </inkml:brush>
  </inkml:definitions>
  <inkml:trace contextRef="#ctx0" brushRef="#br0">0 34 12236,'0'0'13714,"12"-6"-12561,4 0-844,-1 1-1,1 1 1,1 0-1,-1 1 1,0 0-1,1 2 1,0 0-1,-1 1 1,33 4 0,-25-1-203,0 1 1,-1 2-1,0 0 1,0 1-1,-1 2 0,25 12 1,-40-17-42,0 1 1,1-1-1,-2 1 0,1 1 1,0 0-1,-1-1 0,0 2 1,10 13-1,-13-16 9,-1 1 1,1 0-1,-1 0 1,0 0-1,0 0 1,-1 0-1,1 1 1,-1-1-1,0 0 1,-1 1-1,1-1 1,-1 1-1,0-1 1,0 0-1,-2 8 1,0-6-72,0-1 1,0 0-1,-1 0 1,0 0-1,0-1 1,-1 1-1,1-1 1,-1 1-1,0-1 1,-1 0-1,1-1 1,-1 1-1,0-1 1,0 0-1,0 0 1,-1 0-1,1-1 1,-10 5-1,-6 2-5,1-1-1,-2-1 0,1 0 1,-25 4-1,21-6 3,0-2 0,0-1 0,0 0 0,0-2 0,-49-4 0,72 3-66,0-1 0,0 1 1,1-1-1,-1 1 0,0-1 0,0 1 1,0-1-1,0 0 0,1 0 0,-1 0 1,0 0-1,1 0 0,-1 0 0,1 0 0,-1-1 1,1 1-1,0-1 0,-1 1 0,1-1 1,0 1-1,0-1 0,0 0 0,0 1 1,-1-5-1,1 4-332,1-1 1,0 0 0,-1 0-1,1 0 1,0 1-1,0-1 1,0 0-1,1 0 1,-1 0 0,1 0-1,0 1 1,0-1-1,-1 0 1,2 1 0,-1-1-1,0 1 1,2-3-1,21-27-13289</inkml:trace>
</inkml:ink>
</file>

<file path=ppt/ink/ink3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8.786"/>
    </inkml:context>
    <inkml:brush xml:id="br0">
      <inkml:brushProperty name="width" value="0.025" units="cm"/>
      <inkml:brushProperty name="height" value="0.025" units="cm"/>
    </inkml:brush>
  </inkml:definitions>
  <inkml:trace contextRef="#ctx0" brushRef="#br0">1 0 8360,'0'0'-96,"50"0"-4549</inkml:trace>
</inkml:ink>
</file>

<file path=ppt/ink/ink3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9.265"/>
    </inkml:context>
    <inkml:brush xml:id="br0">
      <inkml:brushProperty name="width" value="0.025" units="cm"/>
      <inkml:brushProperty name="height" value="0.025" units="cm"/>
    </inkml:brush>
  </inkml:definitions>
  <inkml:trace contextRef="#ctx0" brushRef="#br0">1 0 6854,'0'0'5382,"55"15"-3204,-39-10 0,-6 0-513,-1-1-287,-1 0-193,0-3-673,-1 1-320,-1-2-31,-1 0-290,-3 0-2337,1-7-4164</inkml:trace>
</inkml:ink>
</file>

<file path=ppt/ink/ink3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9.766"/>
    </inkml:context>
    <inkml:brush xml:id="br0">
      <inkml:brushProperty name="width" value="0.025" units="cm"/>
      <inkml:brushProperty name="height" value="0.025" units="cm"/>
    </inkml:brush>
  </inkml:definitions>
  <inkml:trace contextRef="#ctx0" brushRef="#br0">111 16 15150,'0'0'9551,"14"2"-7859,33 3-1077,1-3 0,-1-2 0,0-1 0,68-12 0,-75 5-586,-27 5-9,-38 9 91,-61 10 318,-1-5 0,-173 1 0,237-15-87,23 3-337,0-1 0,0 1 0,0 0-1,0 0 1,0 0 0,0 0 0,0-1-1,-1 1 1,1 0 0,0 0 0,0 0-1,0-1 1,0 1 0,0 0 0,0 0-1,0 0 1,0-1 0,0 1 0,0 0 0,0 0-1,0 0 1,1-1 0,-1 1 0,0 0-1,0 0 1,0 0 0,0-1 0,0 1-1,0 0 1,0 0 0,0 0 0,1 0 0,-1-1-1,0 1 1,0 0 0,0 0 0,0 0-1,1 0 1,-1 0 0,0 0 0,0 0-1,0 0 1,0-1 0,1 1 0,-1 0 0,0 0-1,37-14 11,0 7 19,0 2-1,67 1 0,-27 4-3997,-14 1-5090,-41-1 1494</inkml:trace>
</inkml:ink>
</file>

<file path=ppt/ink/ink3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0.184"/>
    </inkml:context>
    <inkml:brush xml:id="br0">
      <inkml:brushProperty name="width" value="0.025" units="cm"/>
      <inkml:brushProperty name="height" value="0.025" units="cm"/>
    </inkml:brush>
  </inkml:definitions>
  <inkml:trace contextRef="#ctx0" brushRef="#br0">1 6 6822,'0'0'18471,"9"-2"-17643,14 0-607,-1 1 1,1 1 0,-1 0 0,1 2-1,-1 1 1,23 5 0,4 4-174,85 30 1,-129-40-31,0 1 0,1-1 0,-1 1 0,0-1 0,0 2 0,5 3 0,-9-6 7,0 0 0,0-1 0,-1 1 0,1 0 0,0 0 0,-1 0 0,1-1 0,-1 1 0,1 0 0,-1 0 0,1 0 0,-1 0 0,0 0 0,1 0 0,-1 0 0,0 0 0,0 0 0,0 0 0,0 0 0,0 0 0,0 1 0,0-1 0,0 0 0,0 0 0,0 0 0,-1 0 0,1 0 0,0 0 0,-1 0 0,1 0 0,-1 0 0,1 0 0,-1-1 0,1 1 0,-1 0 0,0 0 0,1 0 0,-1-1 0,0 1 0,0 0 0,0-1 0,-1 2 0,-21 17 626,-1-2 0,-1 0 0,-1-2 0,-34 16 0,-10 6-126,40-21-531,18-11-51,1 2 0,-1-1 0,1 1 1,0 1-1,-18 16 0,27-19-1220,19-12-17358</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2.276"/>
    </inkml:context>
    <inkml:brush xml:id="br0">
      <inkml:brushProperty name="width" value="0.025" units="cm"/>
      <inkml:brushProperty name="height" value="0.025" units="cm"/>
    </inkml:brush>
  </inkml:definitions>
  <inkml:trace contextRef="#ctx0" brushRef="#br0">1 23 12236,'0'0'10185,"56"0"-9064,-26 0-32,6 0-929,3 0-416,-3-9-3331,-4-4-9161</inkml:trace>
</inkml:ink>
</file>

<file path=ppt/ink/ink3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3.908"/>
    </inkml:context>
    <inkml:brush xml:id="br0">
      <inkml:brushProperty name="width" value="0.025" units="cm"/>
      <inkml:brushProperty name="height" value="0.025" units="cm"/>
    </inkml:brush>
  </inkml:definitions>
  <inkml:trace contextRef="#ctx0" brushRef="#br0">193 173 4516,'0'0'1308,"9"-9"85,1-2-812,42-49 2969,-48 56-2802,-1-1 0,1 0 0,-1 0 0,0-1 0,-1 1 0,1-1 0,-1 0-1,0 1 1,-1-1 0,1 0 0,0-10 0,-2 16-628,0-1 0,0 0 0,0 1-1,0-1 1,0 0 0,-1 1 0,1-1 0,0 0 0,0 1-1,-1-1 1,1 0 0,0 1 0,-1-1 0,1 1-1,-1-1 1,1 1 0,-1-1 0,1 1 0,-1-1-1,1 1 1,-1-1 0,0 1 0,1-1 0,-1 1-1,1 0 1,-1 0 0,0-1 0,-1 1 0,-27-3 1053,20 4-1126,1 0 1,0 1-1,-1-1 1,1 2-1,-8 2 1,2 3 6,0 0 0,1 1 1,0 0-1,1 1 0,0 0 1,1 1-1,0 1 0,0 0 1,-13 20-1,16-21-18,1 0 1,0 1 0,1 0-1,0 0 1,1 1-1,0 0 1,1 0 0,1 0-1,0 0 1,1 0 0,-2 21-1,5-31-39,-1 0 1,1 1-1,0-1 0,0 0 0,0 0 1,0 1-1,0-1 0,1 0 0,-1 0 1,1 0-1,0-1 0,0 1 0,0 0 1,0-1-1,1 1 0,-1-1 0,1 0 0,-1 1 1,1-1-1,0-1 0,0 1 0,0 0 1,0-1-1,0 1 0,0-1 0,0 0 1,0 0-1,1 0 0,-1 0 0,0-1 1,5 1-1,-5-1 34,0 1 1,0-1-1,0 0 0,0 1 1,0-2-1,0 1 0,0 0 1,0 0-1,0-1 1,0 0-1,0 0 0,0 1 1,0-2-1,-1 1 0,1 0 1,0 0-1,-1-1 0,1 0 1,-1 1-1,0-1 1,1 0-1,-1 0 0,0-1 1,0 1-1,0 0 0,0 0 1,-1-1-1,1 0 1,-1 1-1,1-1 0,-1 0 1,0 1-1,0-1 0,0 0 1,1-6-1,-2 5 35,1 0-1,-1-1 0,0 1 1,0 0-1,0-1 0,-1 1 1,1 0-1,-1 0 0,0-1 1,-2-3-1,3 7-51,-1-1-1,0 1 1,0 0-1,1 0 1,-1 0-1,0 0 1,0 0 0,0 0-1,0 0 1,-1 0-1,1 0 1,0 0-1,0 1 1,0-1-1,-1 0 1,1 1-1,0-1 1,-1 1 0,1-1-1,-1 1 1,1 0-1,0-1 1,-1 1-1,1 0 1,-1 0-1,1 0 1,-1 0 0,1 1-1,0-1 1,-1 0-1,1 0 1,-1 1-1,-1 0 1,2-1-17,1 1 1,-1-1-1,0 0 0,1 1 1,-1-1-1,0 0 0,1 1 1,-1-1-1,1 1 0,-1-1 1,0 1-1,1 0 0,0-1 1,-1 1-1,1-1 0,-1 1 1,1 0-1,0-1 0,-1 1 1,1 0-1,0 0 0,-1-1 1,1 1-1,0 0 0,0 0 1,0-1-1,0 1 1,0 0-1,0 0 0,0-1 1,0 1-1,0 0 0,0 0 1,0-1-1,1 1 0,-1 0 1,1 1-1,-1-1-10,1 1 0,-1 0-1,1 0 1,0-1 0,0 1 0,-1 0 0,1-1-1,0 1 1,1 0 0,-1-1 0,0 0 0,0 1-1,1-1 1,1 2 0,3-1 3,0 1 1,0-1-1,1 0 1,-1-1-1,1 0 0,-1 0 1,1 0-1,-1 0 1,1-1-1,8-1 0,-6 1-21,-1 0 0,1 0 0,0 1 0,13 2-1,-21-1-27,0 0-1,0 0 1,0 0-1,0 0 1,0 0-1,-1 0 0,1 0 1,0 0-1,-1 0 1,0 0-1,0 0 1,1 0-1,-1 0 1,-1 1-1,1-1 0,0 0 1,-1 4-1,0 1-512,1 1-613,-1 17-2083,5-14-4552,8-9-3278</inkml:trace>
</inkml:ink>
</file>

<file path=ppt/ink/ink3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4.251"/>
    </inkml:context>
    <inkml:brush xml:id="br0">
      <inkml:brushProperty name="width" value="0.025" units="cm"/>
      <inkml:brushProperty name="height" value="0.025" units="cm"/>
    </inkml:brush>
  </inkml:definitions>
  <inkml:trace contextRef="#ctx0" brushRef="#br0">123 0 18385,'0'0'3588,"-70"57"-2243,50-28-832,4 4-353,3-2-96,10-1-128,3-6-1474,0-1-1152,3-7-1666,6-7-1922</inkml:trace>
</inkml:ink>
</file>

<file path=ppt/ink/ink3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4.627"/>
    </inkml:context>
    <inkml:brush xml:id="br0">
      <inkml:brushProperty name="width" value="0.025" units="cm"/>
      <inkml:brushProperty name="height" value="0.025" units="cm"/>
    </inkml:brush>
  </inkml:definitions>
  <inkml:trace contextRef="#ctx0" brushRef="#br0">64 55 15086,'0'0'7597,"12"-9"-6369,-1-1-776,-8 7-319,1 0 0,-1 0 0,1 0-1,0 0 1,0 0 0,0 1 0,0-1 0,1 1 0,-1 0 0,0 0 0,1 1 0,0 0 0,-1-1 0,1 1 0,0 1 0,8-1 0,-4 0 24,1 1 0,0 1 0,0 0 0,0 0 0,-1 1 0,1 0 0,0 0 1,14 7-1,-22-8-147,1 1 1,-1-1-1,0 1 0,0 0 1,0-1-1,1 1 1,-2 0-1,1 0 0,0 1 1,0-1-1,-1 0 0,1 1 1,-1-1-1,0 1 1,1-1-1,-1 1 0,0-1 1,-1 1-1,1 0 1,0-1-1,-1 1 0,0 0 1,1 0-1,-1 0 1,0-1-1,-1 1 0,1 0 1,0 0-1,-1 0 1,1-1-1,-1 1 0,0 0 1,0-1-1,0 1 0,-2 3 1,-1 1 50,0 1 0,0-1 1,-1 0-1,0 0 0,0-1 0,-8 9 1,8-11-45,0 1 0,1 0 1,0 0-1,0 1 0,0-1 0,1 1 1,-1 0-1,1 0 0,1 0 1,-5 13-1,7-18-46,0 0 0,0-1 0,0 1 0,1 0 0,-1 0-1,0 0 1,0-1 0,1 1 0,-1 0 0,0 0 0,1 0 0,-1-1 0,0 1 0,1 0-1,-1-1 1,1 1 0,-1 0 0,1-1 0,0 1 0,-1-1 0,1 1 0,0-1 0,-1 1-1,1-1 1,0 1 0,0-1 0,-1 0 0,1 1 0,0-1 0,0 0 0,0 0 0,-1 0-1,1 1 1,0-1 0,0 0 0,0 0 0,1 0 0,44 0-650,-16 1 532,-29-1 144,1 1-1,-1 0 1,0 0 0,0 0 0,0 0 0,0 0 0,0 0 0,-1 0 0,1 0 0,0 0 0,0 0 0,-1 1 0,1-1-1,-1 0 1,1 0 0,-1 1 0,1-1 0,-1 0 0,0 1 0,1-1 0,-1 0 0,0 1 0,0-1 0,0 0 0,0 1 0,-1-1-1,1 0 1,0 1 0,-1 1 0,-9 40 197,5-36-28,-1 1 0,1-1 0,-1 0 0,0-1-1,-1 1 1,1-1 0,-1-1 0,-1 1 0,1-1 0,-1 0 0,0-1 0,0 0 0,0 0-1,0-1 1,-1 0 0,-17 4 0,-4-1 521,0-1 0,0-1 0,-53-1 0,83-3-706,1 0 0,-1 0 0,0 0 0,0 0 0,1 0 0,-1-1 0,0 1 0,0 0 0,0 0 0,1 0 0,-1 0 0,0 0 0,0-1 0,0 1 0,1 0 0,-1 0 0,0 0-1,0-1 1,0 1 0,0 0 0,0 0 0,1 0 0,-1-1 0,0 1 0,0 0 0,0 0 0,0-1 0,0 1 0,0 0 0,0 0 0,0-1 0,0 1 0,0 0 0,0 0 0,0-1 0,0 1 0,0 0 0,0 0 0,0-1 0,0 1 0,-1 0 0,1 0 0,0-1 0,0 1 0,0 0 0,0 0 0,0-1 0,0 1 0,-1 0 0,1 0 0,0 0 0,0 0-1,0-1 1,-1 1 0,1 0 0,0 0 0,0 0 0,-1 0 0,1 0 0,0 0 0,0 0 0,-1-1 0,1 1 0,0 0 0,-1 0 0,16-12-2382,74-36-8793,-49 25 3400</inkml:trace>
</inkml:ink>
</file>

<file path=ppt/ink/ink3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4.970"/>
    </inkml:context>
    <inkml:brush xml:id="br0">
      <inkml:brushProperty name="width" value="0.025" units="cm"/>
      <inkml:brushProperty name="height" value="0.025" units="cm"/>
    </inkml:brush>
  </inkml:definitions>
  <inkml:trace contextRef="#ctx0" brushRef="#br0">98 1 15951,'0'0'14670,"-8"9"-13538,6-8-1096,-14 17 204,1 0 0,-14 24 1,25-37-227,1-1 0,0 1 1,0 1-1,1-1 0,-1 0 1,1 1-1,1-1 0,-1 1 0,1-1 1,-1 1-1,2 0 0,-1-1 1,1 1-1,-1 0 0,2 0 0,-1 0 1,2 6-1,-1-11-53,0 0-1,0 0 1,1 0-1,-1 0 1,0 0-1,1 0 1,-1 0 0,1 0-1,-1 0 1,1-1-1,0 1 1,-1-1-1,1 1 1,0-1 0,-1 0-1,1 0 1,0 1-1,-1-1 1,1 0-1,0 0 1,-1-1 0,1 1-1,1-1 1,45-6-1860,-36 3 563,1-1 1,-1-1-1,0 0 0,14-10 1,18-9-5846,-47 27 7489,0 1-1,-1 0 0,1 0 1,0 0-1,0 0 0,1 1 1,-1-1-1,-2 5 0,-6 8 739,-29 38 2096,38-50-3013,0 0 1,0 0-1,0 0 1,1 0-1,-1 1 1,1-1-1,0 1 1,0-1 0,0 1-1,1-1 1,0 1-1,0 6 1,0-10-223,0 0 1,0-1 0,0 1 0,1 0-1,-1-1 1,0 1 0,0 0 0,1-1-1,-1 1 1,0-1 0,1 1 0,-1-1-1,0 1 1,1-1 0,-1 1 0,1-1-1,-1 1 1,1-1 0,-1 1-1,1-1 1,-1 0 0,1 1 0,-1-1-1,1 0 1,0 1 0,11 1-5794,-2-2-5629</inkml:trace>
</inkml:ink>
</file>

<file path=ppt/ink/ink3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2.555"/>
    </inkml:context>
    <inkml:brush xml:id="br0">
      <inkml:brushProperty name="width" value="0.025" units="cm"/>
      <inkml:brushProperty name="height" value="0.025" units="cm"/>
    </inkml:brush>
  </inkml:definitions>
  <inkml:trace contextRef="#ctx0" brushRef="#br0">460 52 10025,'0'0'4922,"-9"-8"-2396,3 2-2119,3 3-213,-1-1 0,1 1-1,-1 0 1,0 0-1,0 0 1,0 1 0,0-1-1,-1 1 1,1 0 0,0 0-1,-1 1 1,0-1-1,1 1 1,-1 0 0,0 0-1,-5 0 1,-3 0 50,0 2 0,0-1 0,1 1-1,-1 1 1,0 0 0,1 1 0,-1 0 0,1 1 0,0 1 0,0-1 0,1 2-1,-1 0 1,1 0 0,0 1 0,1 1 0,0-1 0,0 2 0,0-1 0,1 1-1,1 1 1,-12 15 0,6-6-88,1 1 1,1 1-1,1 0 0,1 0 1,0 1-1,2 1 0,1-1 1,0 1-1,2 1 0,1-1 1,0 1-1,2 0 1,1 46-1,2-65-146,0-1 0,-1 1 0,1-1 0,1 0 0,-1 1 0,1-1 0,0 0 0,0 0 0,0 0 0,0 0 0,0 0 0,1-1 0,0 1 0,0-1 0,0 1 0,5 3 0,-2-3 6,0 0 0,0 0 0,1 0 0,-1-1 0,1 0 1,0 0-1,0-1 0,0 0 0,9 2 0,6-1 47,1-1 1,-1-1-1,0-1 0,1-1 0,37-6 0,-49 6-33,0-1 0,0 0 1,-1-1-1,1 0 0,-1 0 0,0-1 1,0-1-1,0 0 0,-1 0 0,0-1 1,11-9-1,-19 15-9,0-1 0,0 0 0,0 0 1,0 0-1,0 0 0,0 0 0,0 0 0,-1 0 0,1 0 1,0 0-1,-1 0 0,1 0 0,-1 0 0,1-1 0,-1 1 1,0 0-1,0 0 0,1-1 0,-1 1 0,0 0 0,0 0 1,0-1-1,0 1 0,0 0 0,-1 0 0,1-2 1,-1 2 8,0-1 1,0 1 0,-1-1-1,1 1 1,0 0 0,-1 0-1,1 0 1,0 0 0,-1 0-1,1 0 1,-1 0 0,0 0-1,1 1 1,-1-1 0,0 1 0,-1-1-1,-9-2 56,-1 1 0,1 0-1,-24 0 1,24 2-60,9-1-24,0 1 0,-1-1 0,1 1 0,0 0 0,0 0 0,-1 0 1,1 1-1,0-1 0,0 1 0,0 0 0,0 0 0,-6 2 0,33-1-178,-12-5 166,0 0 0,-1-1 0,0-1-1,1 1 1,-2-2 0,1 0 0,16-11 0,-18 10-101,-1 2-1,1-1 1,0 1 0,0 1 0,0-1 0,0 2 0,1-1 0,0 1 0,0 1 0,0 0 0,11-1-1,-20 3 106,0 0 0,0 1-1,0-1 1,0 1 0,0 0-1,0-1 1,-1 1 0,1 0-1,0-1 1,0 1 0,0 0-1,-1 0 1,1 0 0,0 0-1,-1-1 1,1 1 0,-1 0-1,1 0 1,-1 0-1,0 0 1,1 0 0,-1 1-1,0-1 1,0 0 0,0 0-1,1 0 1,-1 0 0,0 0-1,0 0 1,-1 0 0,1 2-1,-3 42 515,0-29-277,-1 0 0,-11 27-1,9-28-172,1 0 0,0 0 0,-3 22-1,8-36-111,0-1 0,0 0 0,0 1 0,0-1 0,-1 0 0,1 1 0,0-1 0,0 0 0,0 0 0,0 1 0,0-1-1,0 0 1,0 1 0,0-1 0,1 0 0,-1 1 0,0-1 0,0 0 0,0 1 0,0-1 0,0 0 0,0 0 0,0 1 0,1-1 0,-1 0 0,0 0 0,0 1-1,0-1 1,1 0 0,-1 0 0,0 0 0,0 1 0,1-1 0,-1 0 0,0 0 0,1 0 0,-1 0 0,13-5-2103,10-16-2211,2-13-2609,5-12-6150</inkml:trace>
</inkml:ink>
</file>

<file path=ppt/ink/ink3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2.881"/>
    </inkml:context>
    <inkml:brush xml:id="br0">
      <inkml:brushProperty name="width" value="0.025" units="cm"/>
      <inkml:brushProperty name="height" value="0.025" units="cm"/>
    </inkml:brush>
  </inkml:definitions>
  <inkml:trace contextRef="#ctx0" brushRef="#br0">100 0 18642,'0'0'5157,"-33"66"-3011,16-31-321,1 6-351,2 1-834,4 2-480,5-3-96,0-2 1,5-3-33,0-5-32,0-9-609,0-6-768,5-8-1282,-2-8-800,-3-22-5061,-2-7-3427</inkml:trace>
</inkml:ink>
</file>

<file path=ppt/ink/ink3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3.239"/>
    </inkml:context>
    <inkml:brush xml:id="br0">
      <inkml:brushProperty name="width" value="0.025" units="cm"/>
      <inkml:brushProperty name="height" value="0.025" units="cm"/>
    </inkml:brush>
  </inkml:definitions>
  <inkml:trace contextRef="#ctx0" brushRef="#br0">170 63 12780,'0'0'3475,"9"-8"-1083,1 0-1704,0 1 0,0 0 0,0 1 0,1 0 0,0 1-1,18-6 1,-27 10-506,1 0 0,0 0-1,-1 1 1,1-1-1,-1 1 1,1 0 0,0 0-1,-1 0 1,1 0-1,0 0 1,-1 1 0,1-1-1,0 1 1,-1-1-1,1 1 1,-1 0 0,4 2-1,-4-1-112,0 0 0,0 0 0,0 0-1,-1 0 1,1 0 0,0 1 0,-1-1 0,0 0 0,0 1-1,0-1 1,0 1 0,0 0 0,0-1 0,0 1 0,-1 0-1,0 0 1,1-1 0,-1 1 0,0 0 0,0 0 0,-1 3-1,0 2 107,0 0 0,-1 0 0,0 0 0,0 0 0,0 0-1,-1-1 1,-1 1 0,1-1 0,-1 0 0,0 0-1,-1 0 1,-7 8 0,-11 13 706,-39 35-1,38-40-483,51-26-306,-6-4-146,-5 0-110,0 2 0,0 0 1,0 1-1,1 0 0,-1 1 0,1 1 0,0 1 1,0 1-1,20 1 0,-35-1 156,0 1-1,0-1 1,0 1-1,0-1 1,0 1 0,-1 0-1,1 0 1,0 0-1,0 0 1,0 0 0,-1 1-1,1-1 1,-1 0-1,1 1 1,-1-1 0,1 1-1,-1 0 1,0-1-1,0 1 1,0 0 0,0 0-1,0 0 1,0-1-1,0 1 1,0 0 0,-1 0-1,1 0 1,-1 1-1,0-1 1,0 0 0,1 0-1,-1 0 1,0 0-1,-1 0 1,1 0 0,0 0-1,-1 2 1,0 3 32,-1-1 1,1 0 0,-1 1 0,0-1-1,-1 0 1,0 0 0,0-1 0,0 1-1,0 0 1,-8 8 0,-5 1 87,0 0 0,-1-1 0,0-1 0,-1-1 0,0 0 0,-1-2 0,-1 0 1,-22 8-1,24-11-31,1-1-1,-1 0 1,0-2 0,-1 0 0,1-2 0,-1 1 0,1-2 0,-1-1 0,-34-3 0,52 3-79,0 0 0,0 0 0,0 0 1,0-1-1,0 1 0,0 0 0,0 0 0,0-1 0,0 1 1,0-1-1,0 1 0,0-1 0,0 1 0,1-1 0,-1 0 0,0 1 1,0-1-1,0 0 0,1 1 0,-1-1 0,0 0 0,1 0 1,-1 0-1,1 0 0,-1 0 0,1 0 0,-1 0 0,1 0 1,0 0-1,0 0 0,-1 0 0,1 0 0,0 0 0,0 0 0,0 0 1,0-2-1,0 1-33,1 0 1,-1 0-1,1 0 1,0 0-1,0 0 1,-1 1-1,1-1 1,0 0 0,0 0-1,1 1 1,-1-1-1,0 1 1,1-1-1,-1 1 1,1-1-1,-1 1 1,1 0-1,2-2 1,19-9-3907,49-16 1,-17 7-1518,-8 1-327</inkml:trace>
</inkml:ink>
</file>

<file path=ppt/ink/ink3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3.677"/>
    </inkml:context>
    <inkml:brush xml:id="br0">
      <inkml:brushProperty name="width" value="0.025" units="cm"/>
      <inkml:brushProperty name="height" value="0.025" units="cm"/>
    </inkml:brush>
  </inkml:definitions>
  <inkml:trace contextRef="#ctx0" brushRef="#br0">1 40 17296,'0'0'5424,"9"-7"-2990,-9 7-2441,7-5 573,0 0 0,0 1-1,0 0 1,0 0-1,13-4 1,-19 7-439,0 1 0,1-1 0,-1 1 1,0 0-1,1 0 0,-1-1 0,1 1 0,-1 0 0,0 0 0,1 1 1,-1-1-1,1 0 0,-1 0 0,0 1 0,1-1 0,-1 1 0,0-1 1,1 1-1,0 0 0,0 0-55,-1 1 1,0-1-1,0 1 1,0 0-1,0-1 0,0 1 1,0 0-1,0-1 1,-1 1-1,1 0 0,0 0 1,-1 0-1,0-1 1,1 1-1,-1 0 0,0 0 1,0 0-1,0 0 1,0 2-1,-1 2-50,0 0-1,0 0 1,0 0-1,-1 0 0,0 0 1,0-1-1,0 1 1,-1-1-1,-4 7 1,4-7-20,1 0 0,-1 0 0,1 0 0,0 1 0,0-1 0,0 1 0,1-1 0,0 1 0,-1 6 0,2-12-2,1 1 0,-1 0 0,0 0 0,1-1 0,-1 1 0,0 0 0,1 0 0,-1-1 0,1 1 0,0-1 0,-1 1 0,1 0 0,-1-1 0,1 1 0,0-1 0,-1 1 0,1-1 0,0 0 0,0 1 0,-1-1 0,1 0 0,0 1 0,0-1 0,-1 0 0,1 0 0,0 0 0,1 0 0,29 4 0,-23-3 0,16 2 0,0 0 0,1 2 0,-2 0 0,1 2 0,28 12 0,-47-17 0,0 0 0,-1 1 0,1 0 0,-1 0 0,0 0 0,0 0 0,0 1 0,0-1 0,-1 1 0,1 0 0,-1 0 0,0 0 0,4 8 0,-5-8 0,-1 0 0,0 0 0,0 1 0,0-1 0,-1 0 0,1 1 0,-1-1 0,0 0 0,-1 1 0,1-1 0,0 0 0,-1 1 0,0-1 0,0 0 0,-1 0 0,1 0 0,-1 0 0,0 0 0,-2 4 0,-4 6 0,-1 0 0,-1 0 0,0-1 0,0 0 0,-1-1 0,-1 0 0,0-1 0,-1 0 0,-20 13 0,22-16 0,-1-1 0,0 0 0,-1-1 0,1 0 0,-1-1 0,-1 0 0,1-1 0,-1-1 0,1 0 0,-1 0 0,-22 0 0,34-3 6,1 0 0,0 0 1,-1 0-1,1-1 0,-1 1 0,1 0 1,0-1-1,-1 1 0,1-1 0,0 1 1,0-1-1,-1 1 0,1-1 0,0 0 1,0 0-1,0 0 0,0 1 0,0-1 0,0 0 1,0 0-1,0 0 0,0-1 0,1 1 1,-1 0-1,0 0 0,1 0 0,-1-1 1,0 0-1,-5-42-2053,6 42 1868,0-32-7353</inkml:trace>
</inkml:ink>
</file>

<file path=ppt/ink/ink3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8.675"/>
    </inkml:context>
    <inkml:brush xml:id="br0">
      <inkml:brushProperty name="width" value="0.025" units="cm"/>
      <inkml:brushProperty name="height" value="0.025" units="cm"/>
    </inkml:brush>
  </inkml:definitions>
  <inkml:trace contextRef="#ctx0" brushRef="#br0">407 13 8680,'0'0'2952,"-11"-2"-176,-2-1-2331,1 0 0,-1 1 0,0 1 0,0 0 0,-1 1-1,1 0 1,0 1 0,0 0 0,0 1 0,0 1 0,1 0 0,-1 1 0,1 0-1,-13 7 1,8-1-366,0 1 0,0 1 0,1 1-1,1 0 1,0 1 0,0 1-1,2 0 1,-21 31 0,29-39-42,1 1 0,0-1 0,1 0 0,0 1 1,0 0-1,0 0 0,1 0 0,1 0 0,-1 0 0,0 15 0,2-17-26,1 0 0,0 0-1,0 0 1,0-1-1,1 1 1,-1 0 0,2 0-1,-1-1 1,0 1-1,1-1 1,0 0 0,0 0-1,1 0 1,0 0-1,-1 0 1,7 5-1,-1-3 2,0 1 0,0-1 0,1-1-1,0 0 1,0 0 0,0-1-1,1 0 1,0-1 0,0 0-1,0-1 1,1 0 0,-1-1 0,0 0-1,1-1 1,0 0 0,16-1-1,-15 0 8,1-1-1,-1-1 0,0 0 0,1-1 0,-1 0 1,0-1-1,-1 0 0,1-1 0,-1-1 0,0 0 1,0 0-1,0-1 0,19-16 0,-28 20 85,0 0-1,0 0 0,0-1 1,0 1-1,-1-1 1,0 1-1,1-1 0,-1 0 1,-1 0-1,1 0 1,-1 0-1,1 0 1,-1 0-1,0 0 0,-1 0 1,2-7-1,-3 9-33,1 0-1,0-1 1,0 1 0,-1 0-1,1 0 1,-1 0-1,0 0 1,1 0 0,-1 1-1,0-1 1,0 0 0,0 0-1,0 0 1,-1 1-1,1-1 1,0 0 0,-1 1-1,1 0 1,-1-1 0,0 1-1,1 0 1,-1-1-1,0 1 1,0 0 0,0 1-1,1-1 1,-1 0 0,0 0-1,0 1 1,0-1-1,-1 1 1,1 0 0,0-1-1,-3 1 1,1 0 5,-39-1 398,42 1-470,-1 0-1,1 0 1,0 0-1,0 1 1,0-1-1,-1 0 1,1 1-1,0-1 1,0 0 0,0 1-1,0 0 1,0-1-1,-1 1 1,1 0-1,0-1 1,0 1-1,1 0 1,-1 0-1,0 0 1,0 0 0,0 0-1,1 0 1,-1 0-1,0 0 1,1 0-1,-1 0 1,1 0-1,-1 1 1,0 0-1,1-1-6,1-1-1,-1 1 1,0-1-1,0 1 0,0-1 1,0 1-1,0-1 1,0 0-1,0 1 0,1-1 1,-1 1-1,0-1 1,0 0-1,0 1 0,1-1 1,-1 0-1,0 1 1,1-1-1,-1 0 0,0 1 1,1-1-1,-1 0 1,0 1-1,1-1 0,-1 0 1,1 0-1,-1 0 1,0 0-1,1 1 0,-1-1 1,1 0-1,-1 0 1,1 0-1,-1 0 0,0 0 1,1 0-1,-1 0 1,1 0-1,0 0 0,23-2-114,-20 2 107,17-5-141,0-1 0,-1-1 0,1-1 0,-2 0 1,1-2-1,-1 0 0,0-1 0,17-14 0,35-19-175,-72 54 505,-9 12 413,-1-2-1,-27 38 1,-10 19 298,42-67-772,2-3-76,0-1 0,1 1 0,-1 0-1,1 0 1,1 0 0,-1 1 0,1-1 0,1 1 0,-1-1-1,1 1 1,0 0 0,1 14 0,1-21-94,0 1 0,0 0-1,0 0 1,0-1 0,1 1 0,-1-1 0,0 1 0,1-1 0,-1 1 0,1-1 0,-1 0 0,1 0-1,0 1 1,0-1 0,-1-1 0,1 1 0,0 0 0,0 0 0,0-1 0,0 1 0,0-1 0,0 1-1,0-1 1,3 0 0,57 4-5303,-55-4 3814,23 0-4579</inkml:trace>
</inkml:ink>
</file>

<file path=ppt/ink/ink3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9.284"/>
    </inkml:context>
    <inkml:brush xml:id="br0">
      <inkml:brushProperty name="width" value="0.025" units="cm"/>
      <inkml:brushProperty name="height" value="0.025" units="cm"/>
    </inkml:brush>
  </inkml:definitions>
  <inkml:trace contextRef="#ctx0" brushRef="#br0">72 0 9257,'0'0'10607,"0"9"-9982,-5 155 807,-10-49-4343,15-114 2730,0-1-1,0 1 1,-1 0-1,1 0 1,-1 0 0,1 0-1,-1-1 1,1 1 0,-1 0-1,0 0 1,1-1-1,-1 1 1,0 0 0,1-1-1,-1 1 1,0-1 0,0 1-1,0-1 1,0 1-1,1-1 1,-1 0 0,0 1-1,0-1 1,0 0 0,0 0-1,0 0 1,0 0-1,0 0 1,0 0 0,0 0-1,0 0 1,0 0 0,1 0-1,-1 0 1,0 0-1,0-1 1,0 1 0,0 0-1,0-1 1,0 1-1,-1-2 1,-16-8-4709</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4.242"/>
    </inkml:context>
    <inkml:brush xml:id="br0">
      <inkml:brushProperty name="width" value="0.025" units="cm"/>
      <inkml:brushProperty name="height" value="0.025" units="cm"/>
    </inkml:brush>
  </inkml:definitions>
  <inkml:trace contextRef="#ctx0" brushRef="#br0">30 0 8648,'0'0'13757,"2"9"-13437,2 32 432,-1 1 0,-4 43 0,1-34 473,0-49-1194,0-1 0,0 0 0,0 0 0,0 1 0,0-1 0,1 0 0,-1 0 0,0 0 0,1 1 0,-1-1 0,1 0 1,-1 0-1,1 0 0,-1 0 0,1 0 0,0 0 0,0 0 0,-1 0 0,1 0 0,0 0 0,0 0 0,0-1 0,0 1 0,0 0 0,2 0 0,0 1 20,1-1 0,-1-1-1,0 1 1,1 0 0,-1-1 0,0 1-1,1-1 1,-1 0 0,6-1 0,5-1 62,1-1 0,-1 0 0,22-9 0,-23 7-104,-8 3-19,0-1 0,0 1 0,0 0 0,0 0 1,1 1-1,-1-1 0,0 1 0,1 0 0,-1 1 0,0-1 1,1 1-1,-1 0 0,1 1 0,6 0 0,-11 0 4,0 0 0,0 1 1,0-1-1,-1 0 0,1 0 0,0 0 0,-1 0 0,1 1 0,-1-1 0,1 0 0,-1 1 0,1-1 0,-1 0 0,0 1 0,0-1 0,0 1 0,0-1 0,0 0 0,0 1 0,0-1 1,0 1-1,0-1 0,-1 0 0,0 3 0,-13 32 218,9-30-21,-1-1 0,1 1 0,-1-2 0,-1 1 0,1 0 0,-1-1 0,0 0 0,1-1 0,-2 0 0,1 0 0,0 0 0,-12 2 0,8-2 74,0-1 0,1-1 0,-1 0 0,0 0 0,0-1 1,0 0-1,0-1 0,-15-3 0,22 3-265,1 0 0,-1-1 0,1 1 0,-1-1 0,1 0 0,0 0 0,-1 0 0,1-1 0,1 1 0,-5-5 0,5 6 0,1 0 0,0-1 0,0 1 0,0 0 0,0-1 0,0 1 0,0-1 0,0 1 0,0-1 0,1 1 0,-1-1 0,0 0 0,1 1 0,0-1 0,-1 0 0,1 0 0,0 1 0,0-1 0,0 0 0,0 0 0,0 1 0,0-1 0,0 0 0,1 0 0,0-2 0,3 3-535,-1 0 0,1 0 1,0 0-1,0 0 0,0 0 0,0 1 1,0 0-1,0 0 0,1 0 0,-1 0 1,5 2-1,1-2-2209,13 0-5199</inkml:trace>
</inkml:ink>
</file>

<file path=ppt/ink/ink3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9.875"/>
    </inkml:context>
    <inkml:brush xml:id="br0">
      <inkml:brushProperty name="width" value="0.025" units="cm"/>
      <inkml:brushProperty name="height" value="0.025" units="cm"/>
    </inkml:brush>
  </inkml:definitions>
  <inkml:trace contextRef="#ctx0" brushRef="#br0">6 168 8008,'0'0'2306,"6"-12"208,-1 1-1983,1 0 1,0 0-1,1 1 1,0 0-1,1 0 0,0 1 1,0 0-1,1 0 0,1 1 1,-1 0-1,1 1 0,0 0 1,1 0-1,16-7 0,-16 11-326,0 0-1,1 0 1,-1 1-1,1 0 1,-1 1-1,1 1 1,23 1-1,-33-1-122,0 0 0,1 0 0,-1 0 0,0 1 0,1-1 0,-1 1 0,0-1 0,0 1 0,0 0 0,1 0 0,-1 0 0,0 0 0,0 0 0,0 0 0,-1 0 0,1 1 0,0-1-1,0 1 1,-1 0 0,1-1 0,-1 1 0,1 0 0,-1 0 0,0 0 0,0 0 0,0 0 0,0 0 0,0 0 0,0 0 0,0 1 0,-1-1 0,1 0 0,-1 0 0,0 1 0,0-1 0,0 0 0,0 1 0,0-1 0,0 0 0,0 0-1,-1 1 1,1-1 0,-1 0 0,0 0 0,1 0 0,-3 4 0,1-2 209,0 0 0,-1 0 0,1 0 0,-1 0-1,1 0 1,-1-1 0,-6 6 0,6-7-237,1 1 1,-1-1-1,1 1 0,0 0 1,-1 0-1,1 0 1,1 0-1,-4 6 0,5-7-74,0 0 0,0-1 0,0 1-1,0 0 1,0-1 0,0 1 0,0-1-1,1 1 1,-1 0 0,1-1 0,-1 1 0,1-1-1,-1 1 1,1-1 0,0 1 0,0-1-1,0 0 1,0 1 0,0-1 0,0 0 0,0 0-1,0 0 1,1 0 0,-1 0 0,2 1-1,29 24-221,-27-24 238,-1 1 0,0 0 0,0 0 0,0 0 0,0 0 0,0 1 0,-1-1 0,1 1 0,-1 0 0,0 0 0,0 0 0,-1 1 0,1-1 0,-1 1 0,0-1 0,0 1 1,-1 0-1,1 0 0,-1 0 0,1 9 0,-2-11 59,-1-1 1,1 1 0,-1 0 0,0-1-1,0 0 1,0 1 0,0-1 0,0 0 0,-1 1-1,1-1 1,-1 0 0,1 0 0,-1 0-1,0 0 1,0 0 0,0-1 0,0 1-1,0 0 1,0-1 0,0 0 0,-1 1-1,-4 1 1,-67 30 270,56-26-151,0 1-52,0-2 0,0 0 1,-1-1-1,1-1 0,-1 0 1,0-2-1,0 0 0,-1-1 1,-36-3-1,31-6-1042,25 6-1587,15 4 16,23 2-4487,-22-4 1094</inkml:trace>
</inkml:ink>
</file>

<file path=ppt/ink/ink3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1.964"/>
    </inkml:context>
    <inkml:brush xml:id="br0">
      <inkml:brushProperty name="width" value="0.025" units="cm"/>
      <inkml:brushProperty name="height" value="0.025" units="cm"/>
    </inkml:brush>
  </inkml:definitions>
  <inkml:trace contextRef="#ctx0" brushRef="#br0">61 0 11179,'0'0'11354,"1"8"-10121,-2 8-927,-1-1-1,-1 1 0,0-1 0,-1 0 0,0 0 0,-9 20 0,7-21-169,0 1-1,1 0 0,1 0 0,0 0 0,2 0 0,-1 1 1,2-1-1,0 31 0,1-44-130,1-1 0,-1 0-1,1 0 1,0 0 0,-1 1 0,1-1 0,0 0-1,0 0 1,-1 0 0,1 0 0,0 0 0,0 0-1,0 0 1,0-1 0,0 1 0,0 0 0,1 0-1,-1-1 1,0 1 0,0-1 0,1 1 0,-1-1-1,0 1 1,0-1 0,1 0 0,-1 0 0,0 0-1,1 1 1,-1-1 0,2-1 0,44-2 17,-36 0-532,0-1 1,0 0-1,0 0 1,21-12-1,-22 10-1052,0-1 1,0 0-1,0 0 0,15-17 0,0-6-4641</inkml:trace>
</inkml:ink>
</file>

<file path=ppt/ink/ink3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2.308"/>
    </inkml:context>
    <inkml:brush xml:id="br0">
      <inkml:brushProperty name="width" value="0.025" units="cm"/>
      <inkml:brushProperty name="height" value="0.025" units="cm"/>
    </inkml:brush>
  </inkml:definitions>
  <inkml:trace contextRef="#ctx0" brushRef="#br0">49 1 11755,'0'0'5157,"-16"58"-3395,7-23-97,-1 6 65,0 4-545,6 2-128,4 1-737,1-5-256,17-7-672,8-19-4005,4-14-8519</inkml:trace>
</inkml:ink>
</file>

<file path=ppt/ink/ink3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5.203"/>
    </inkml:context>
    <inkml:brush xml:id="br0">
      <inkml:brushProperty name="width" value="0.025" units="cm"/>
      <inkml:brushProperty name="height" value="0.025" units="cm"/>
    </inkml:brush>
  </inkml:definitions>
  <inkml:trace contextRef="#ctx0" brushRef="#br0">0 0 19090,'0'0'2242,"82"37"-4804,-39-29-705,9-4-1442,2-4-3939</inkml:trace>
</inkml:ink>
</file>

<file path=ppt/ink/ink3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5.580"/>
    </inkml:context>
    <inkml:brush xml:id="br0">
      <inkml:brushProperty name="width" value="0.025" units="cm"/>
      <inkml:brushProperty name="height" value="0.025" units="cm"/>
    </inkml:brush>
  </inkml:definitions>
  <inkml:trace contextRef="#ctx0" brushRef="#br0">0 88 21749,'0'0'704,"64"4"-1088,-22-10-545,3-13-5125</inkml:trace>
  <inkml:trace contextRef="#ctx0" brushRef="#br0" timeOffset="1">1199 9 16816,'52'-5'3779,"-6"1"-5188,3 4 1153,7 0-2403,9 7-1633,3-2-448</inkml:trace>
</inkml:ink>
</file>

<file path=ppt/ink/ink3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5.922"/>
    </inkml:context>
    <inkml:brush xml:id="br0">
      <inkml:brushProperty name="width" value="0.025" units="cm"/>
      <inkml:brushProperty name="height" value="0.025" units="cm"/>
    </inkml:brush>
  </inkml:definitions>
  <inkml:trace contextRef="#ctx0" brushRef="#br0">0 45 9257,'81'3'2146,"2"-2"-993,2-1-320,8 0-673,2-9-1409,6-4-481,-2 3 545,0-1-128,-2 6 1217,-5 5 704,-6 0 1058,-4 13-289,-2 5 0,-4 5-480,1-1-480,5-5-546,12-13-2241,9-4-7783</inkml:trace>
</inkml:ink>
</file>

<file path=ppt/ink/ink3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6.281"/>
    </inkml:context>
    <inkml:brush xml:id="br0">
      <inkml:brushProperty name="width" value="0.025" units="cm"/>
      <inkml:brushProperty name="height" value="0.025" units="cm"/>
    </inkml:brush>
  </inkml:definitions>
  <inkml:trace contextRef="#ctx0" brushRef="#br0">0 63 25496,'114'-14'1441,"-6"-5"-1408,-1 7 31,1 7-2050,-11-2-1858,-10 3-1057,-19 3-4003</inkml:trace>
</inkml:ink>
</file>

<file path=ppt/ink/ink3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6.607"/>
    </inkml:context>
    <inkml:brush xml:id="br0">
      <inkml:brushProperty name="width" value="0.025" units="cm"/>
      <inkml:brushProperty name="height" value="0.025" units="cm"/>
    </inkml:brush>
  </inkml:definitions>
  <inkml:trace contextRef="#ctx0" brushRef="#br0">89 1 15310,'0'0'7303,"2"49"-5669,-12-15-833,0 3-417,-2 1-288,3-1-96,2-2-1217,2-6-2082,3-5-2306,2-7-6375</inkml:trace>
  <inkml:trace contextRef="#ctx0" brushRef="#br0" timeOffset="1">61 665 7783,'0'0'3940,"-41"79"-3556,21-44-1921</inkml:trace>
</inkml:ink>
</file>

<file path=ppt/ink/ink3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6.966"/>
    </inkml:context>
    <inkml:brush xml:id="br0">
      <inkml:brushProperty name="width" value="0.025" units="cm"/>
      <inkml:brushProperty name="height" value="0.025" units="cm"/>
    </inkml:brush>
  </inkml:definitions>
  <inkml:trace contextRef="#ctx0" brushRef="#br0">35 1 12075,'0'0'7239,"-27"51"-4676,22-37-1378,3-1-1057,2-2-352,0-5-1250</inkml:trace>
</inkml:ink>
</file>

<file path=ppt/ink/ink3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16.369"/>
    </inkml:context>
    <inkml:brush xml:id="br0">
      <inkml:brushProperty name="width" value="0.025" units="cm"/>
      <inkml:brushProperty name="height" value="0.025" units="cm"/>
    </inkml:brush>
  </inkml:definitions>
  <inkml:trace contextRef="#ctx0" brushRef="#br0">51 0 23863,'0'0'5957,"-35"49"-7975,23-23-1153,8-2-1954,4-5-2113</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5.100"/>
    </inkml:context>
    <inkml:brush xml:id="br0">
      <inkml:brushProperty name="width" value="0.025" units="cm"/>
      <inkml:brushProperty name="height" value="0.025" units="cm"/>
    </inkml:brush>
  </inkml:definitions>
  <inkml:trace contextRef="#ctx0" brushRef="#br0">354 12 14318,'0'0'12705,"-12"-3"-12438,5 1-227,2 0 33,-2 1 0,1 0 0,0 0 0,0 0 0,0 0 0,0 1 0,-1 0 0,1 1 0,0-1 0,0 1 0,0 0 0,0 1 0,-11 3 0,-14 9 528,1 1 0,-35 24 0,53-31-493,0 1 1,0 0-1,1 0 0,1 2 0,0-1 1,0 1-1,-13 21 0,21-30-92,1 0-1,-1 0 0,1 0 0,0 0 1,0 1-1,0-1 0,0 0 0,0 0 1,1 1-1,-1-1 0,1 1 0,0-1 1,-1 1-1,1-1 0,0 1 1,0-1-1,1 4 0,0-5-2,-1 1-1,1-1 1,0 1-1,0-1 1,0 0 0,0 0-1,0 1 1,0-1 0,0 0-1,1 0 1,-1 0-1,0 0 1,0 0 0,1 0-1,-1 0 1,1-1-1,-1 1 1,1 0 0,2 0-1,9 2 47,0-1-1,0-1 1,0 0-1,0 0 0,16-2 1,-9 0-18,110-5-2196,-42-4-7739,-51 5-1541</inkml:trace>
</inkml:ink>
</file>

<file path=ppt/ink/ink3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26.283"/>
    </inkml:context>
    <inkml:brush xml:id="br0">
      <inkml:brushProperty name="width" value="0.025" units="cm"/>
      <inkml:brushProperty name="height" value="0.025" units="cm"/>
    </inkml:brush>
  </inkml:definitions>
  <inkml:trace contextRef="#ctx0" brushRef="#br0">389 36 9705,'0'0'9737,"-11"-7"-7847,4 2-1623,5 3-197,-1-1 1,0 1-1,0 0 0,0 0 0,0 0 0,-1 0 0,1 1 0,0-1 0,-1 1 0,1 0 0,-1 0 0,0 0 0,1 0 0,-1 1 0,0-1 0,1 1 0,-1 0 0,0 0 0,1 1 0,-1-1 1,0 1-1,1-1 0,-6 3 0,-12 8 88,0 1 0,1 0 1,1 2-1,0 0 0,1 1 0,0 1 1,2 1-1,0 0 0,-23 32 0,30-37-51,0 1 0,1 1-1,0 0 1,1 0 0,0 0-1,2 1 1,-1 0-1,2 0 1,0 0 0,1 1-1,0-1 1,1 1-1,1 0 1,1-1 0,1 22-1,0-33-101,-1-1 0,1 0 0,0 0 0,0 0 0,0 0 1,0 0-1,1 0 0,-1 0 0,1 0 0,-1 0 0,1-1 0,0 1 0,0-1 0,0 1 0,1-1 0,-1 0 0,1 0 0,-1 0 0,5 3 0,-2-3 23,0 0 0,0 0 0,0 0 0,0-1 0,0 1-1,0-1 1,1 0 0,-1-1 0,0 0 0,1 1 0,5-2-1,-2 0 20,1 0 0,0 0-1,0-1 1,0-1-1,-1 0 1,0 0 0,1-1-1,-1 0 1,0 0-1,-1-1 1,1 0 0,10-9-1,14-28 188,-32 41-139,0-1 0,0 1 0,0-1 0,0 0 0,0 1 0,0-1 0,0 0 1,-1 1-1,1-1 0,-1 0 0,1 0 0,-1 0 0,0 0 0,0 1 0,0-1 0,0 0 1,0 0-1,0 0 0,0 0 0,0 0 0,-1 1 0,1-1 0,-1 0 0,0 0 1,0-1-1,0 2-73,1 1 0,-1 0 0,0-1 0,1 1 0,-1 0 0,0 0 1,1 0-1,-1-1 0,0 1 0,1 0 0,-1 0 0,0 0 0,0 0 1,1 0-1,-1 1 0,0-1 0,1 0 0,-1 0 0,0 0 0,1 0 0,-1 1 1,0-1-1,1 0 0,-1 1 0,1-1 0,-1 0 0,1 1 0,-1-1 1,0 2-1,-16 12-51,-18 36 163,33-47-114,0 0 1,0 0-1,1 0 0,-1 1 0,1-1 1,0 0-1,0 1 0,0-1 0,0 1 1,1 0-1,0-1 0,-1 1 0,1-1 0,1 6 1,0-8-11,1 1 1,-1-1-1,0 0 1,1 0-1,-1 0 1,1 0-1,-1 0 1,1-1-1,-1 1 1,1 0-1,0-1 1,-1 1-1,1-1 1,0 0-1,0 1 1,-1-1-1,1 0 0,0 0 1,0 0-1,-1 0 1,1 0-1,2-1 1,45-4 164,-40 2-236,1 0-1,0-1 1,-1 0-1,14-8 1,-15 7-155,1 0 0,0 1 1,0 0-1,0 1 0,17-4 1,-26 7 170,1 0 0,-1 0 0,1 0 0,-1 0 0,0 0 1,1 0-1,-1 0 0,0 0 0,1 0 0,-1 0 1,0 0-1,1 0 0,-1 0 0,0 1 0,1-1 0,-1 0 1,0 0-1,1 0 0,-1 0 0,0 1 0,1-1 1,-1 0-1,0 0 0,0 1 0,0-1 0,1 0 0,-1 1 1,0-1-1,0 0 0,0 1 0,1-1 0,-1 0 0,0 1 1,0-1-1,0 1 0,1 18-567,-10 23-447,8-39 740,0 1-232,-5 23-1690,5-10-5761</inkml:trace>
</inkml:ink>
</file>

<file path=ppt/ink/ink3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26.638"/>
    </inkml:context>
    <inkml:brush xml:id="br0">
      <inkml:brushProperty name="width" value="0.025" units="cm"/>
      <inkml:brushProperty name="height" value="0.025" units="cm"/>
    </inkml:brush>
  </inkml:definitions>
  <inkml:trace contextRef="#ctx0" brushRef="#br0">0 104 19987,'0'0'7965,"10"4"-6684,-7-2-1216,1 0 1,0-1-1,1 0 0,-1 0 1,0 0-1,0 0 0,0-1 1,1 1-1,-1-1 0,0 0 1,0-1-1,1 1 0,-1-1 1,0 0-1,0 0 0,0 0 1,0 0-1,0-1 0,0 1 1,0-1-1,0 0 1,0 0-1,-1-1 0,4-2 1,-1 2-39,-1 0 0,0 0 0,-1-1 1,1 1-1,-1-1 0,0 0 1,1 0-1,-2 0 0,1-1 0,0 1 1,-1-1-1,0 0 0,0 0 1,0 0-1,-1-1 0,0 1 0,3-10 1,-5 15-25,-1 0 1,1-1 0,0 1 0,0-1-1,0 1 1,-1-1 0,1 1 0,0 0-1,0-1 1,-1 1 0,1 0-1,0-1 1,-1 1 0,1 0 0,0-1-1,-1 1 1,1 0 0,0 0 0,-1 0-1,1-1 1,-1 1 0,1 0-1,-1 0 1,1 0 0,0 0 0,-1 0-1,1 0 1,-1-1 0,1 1 0,-1 0-1,1 0 1,-1 1 0,1-1 0,-1 0-1,1 0 1,0 0 0,-1 0-1,1 0 1,-1 0 0,1 1 0,-1-1-1,1 0 1,0 0 0,-1 1 0,1-1-1,0 0 1,-1 0 0,1 1-1,0-1 1,-1 1 0,-24 13-18,16-5 39,-1 0 0,1 0 0,1 1-1,0 0 1,0 1 0,1 0 0,0 0 0,1 0 0,1 1 0,-1 0 0,2 0 0,0 1 0,0-1 0,1 1 0,1 0-1,0 0 1,0 15 0,2-26-21,0-1 0,0 1 0,0-1 0,1 0 0,-1 1 0,1-1 0,-1 0 0,1 1 0,-1-1 0,1 0 0,0 0 0,-1 1-1,1-1 1,0 0 0,0 0 0,0 0 0,0 0 0,0 0 0,0 0 0,0 0 0,1 0 0,1 0 0,0 1-9,1-1-1,-1 0 1,1 0 0,-1 0-1,1 0 1,0 0 0,-1-1-1,8 0 1,-3 0-333,0 0 1,0-1-1,0-1 0,0 1 1,0-1-1,0-1 0,14-5 1,-8 0-3034,0-1 1,22-19 0,-7-2-5946</inkml:trace>
</inkml:ink>
</file>

<file path=ppt/ink/ink3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26.981"/>
    </inkml:context>
    <inkml:brush xml:id="br0">
      <inkml:brushProperty name="width" value="0.025" units="cm"/>
      <inkml:brushProperty name="height" value="0.025" units="cm"/>
    </inkml:brush>
  </inkml:definitions>
  <inkml:trace contextRef="#ctx0" brushRef="#br0">101 1 9065,'0'0'15977,"-3"8"-14274,-2 5-715,-30 92 3428,4 7-3508,22-78-976,3 1 1,0 0-1,3 0 0,0 57 1,12-48-2792,-1-31-1428,2-4-3461,-1-7-1397</inkml:trace>
</inkml:ink>
</file>

<file path=ppt/ink/ink3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27.370"/>
    </inkml:context>
    <inkml:brush xml:id="br0">
      <inkml:brushProperty name="width" value="0.025" units="cm"/>
      <inkml:brushProperty name="height" value="0.025" units="cm"/>
    </inkml:brush>
  </inkml:definitions>
  <inkml:trace contextRef="#ctx0" brushRef="#br0">143 157 20563,'0'0'3203,"-9"5"-1030,-1 1-1922,0 0 0,1 1 0,-1 0 0,2 1 0,-1 0 0,1 0 0,0 1-1,1 0 1,0 1 0,0-1 0,1 1 0,0 1 0,1-1 0,0 1 0,1 0 0,0 0 0,1 0-1,-4 22 1,7-32-246,0-1-1,0 1 0,-1 0 1,1 0-1,0 0 0,1-1 1,-1 1-1,0 0 0,0 0 0,0 0 1,0-1-1,1 1 0,-1 0 1,0 0-1,1-1 0,-1 1 1,0 0-1,1-1 0,-1 1 1,1 0-1,-1-1 0,1 1 1,0-1-1,-1 1 0,1-1 0,-1 1 1,1-1-1,0 1 0,0 0 1,1-1 10,0 0 0,0 1 1,0-1-1,0 0 0,0 0 1,0 0-1,-1 0 0,1 0 1,0-1-1,0 1 0,0-1 0,2 0 1,3-1 35,1-1 0,-1-1 0,0 1 0,0-1 0,9-6 1,-1-4-126,0 0 0,-1 0 0,0-1 0,-1-1 0,-1 0 1,-1-1-1,0 0 0,-1-1 0,-1 0 0,-1 0 0,0-1 0,-1 0 1,-1-1-1,-1 1 0,-1-1 0,-1 0 0,2-32 0,-9 49 907,-5 9-605,-5 11-173,-11 19 230,3 1 0,-22 48 1,36-67-188,1 0-1,0 1 1,1 1 0,2-1 0,0 0 0,0 1 0,1 22 0,3-40-203,-1 0 0,1 0 0,0 0 0,1 0 0,-1 0 0,0 1 0,1-1 1,-1 0-1,1 0 0,-1 0 0,1 0 0,0 0 0,0 0 0,0-1 0,0 1 0,0 0 0,1 0 0,-1-1 0,0 1 0,1-1 0,-1 1 1,1-1-1,3 3 0,-2-3-279,0 0-1,0 1 1,1-2 0,-1 1 0,0 0 0,1-1 0,-1 1 0,1-1 0,-1 0 0,1 0 0,-1 0-1,0-1 1,1 1 0,4-2 0,18-7-6903</inkml:trace>
</inkml:ink>
</file>

<file path=ppt/ink/ink3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27.867"/>
    </inkml:context>
    <inkml:brush xml:id="br0">
      <inkml:brushProperty name="width" value="0.025" units="cm"/>
      <inkml:brushProperty name="height" value="0.025" units="cm"/>
    </inkml:brush>
  </inkml:definitions>
  <inkml:trace contextRef="#ctx0" brushRef="#br0">51 0 19282,'0'0'8947,"-6"9"-7014,1-3-1478,1-1-301,0-1-1,0 1 1,0 1-1,1-1 1,0 0-1,0 1 1,0 0 0,1 0-1,0 0 1,0 0-1,0 0 1,1 0-1,-1 11 1,2-16-154,1 0 0,0 0 0,0 0 0,0 0 0,0 0 0,0-1 0,0 1 0,0 0 0,0-1 0,0 1 0,0-1 0,0 1 0,0-1 0,1 1 0,-1-1 0,0 0 0,0 1 0,1-1 0,-1 0 0,0 0 0,0 0 0,0 0 0,1 0 0,-1 0 0,0 0 0,0-1 0,1 1 0,1-1 0,42-8 0,-24 1 0,1-1 0,29-19 0,-29 16 0,-1 1 0,30-10 0,-51 20 0,1 1 0,0 0 0,0-1 0,-1 1 0,1 0 0,0-1 0,0 1 0,-1 0 0,1 0 0,0-1 0,0 1 0,0 0 0,-1 0 0,1 0 0,0 0 0,0 0 0,0 0 0,0 0 0,-1 1 0,1-1 0,0 0 0,0 0 0,0 1 0,-1-1 0,1 0 0,0 1 0,-1-1 0,1 1 0,0-1 0,-1 1 0,1-1 0,0 1 0,-1-1 0,1 1 0,-1 0 0,1-1 0,-1 1 0,1 0 0,-1-1 0,0 1 0,1 0 0,-1 0 0,0 0 0,1-1 0,-1 1 0,0 0 0,0 0 0,0 0 0,0-1 0,0 1 0,0 0 0,0 0 0,0 0 0,0 0 0,0-1 0,-1 1 0,1 0 0,0 0 0,-1 0 0,-2 12 0,0 0 0,-1 0 0,-7 14 0,3-4 0,7-22 0,1 0 0,0 0 0,-1-1 0,1 1 0,0 0 0,0 0 0,0 0 0,0-1 0,0 1 0,0 0 0,0 0 0,0 0 0,0 0 0,0-1 0,0 1 0,0 0 0,0 0 0,1 0 0,-1-1 0,0 1 0,1 0 0,-1 0 0,1-1 0,-1 1 0,1 0 0,-1-1 0,1 1 0,-1 0 0,1-1 0,0 1 0,0 0 0,1-1 0,0 1 0,0-1 0,-1 1 0,1-1 0,0 0 0,0 0 0,0 0 0,0 0 0,0 0 0,0 0 0,0 0 0,4-2 0,5-1 0,0-1 0,0 0 0,18-9 0,-4-2 0,-17 9 0,0 1 0,0 0 0,0 1 0,1 0 0,0 0 0,-1 1 0,1 0 0,0 0 0,14-1 0,-21 8 0,-1 1 0,0-1 0,0 1 0,0-1 0,-1 1 0,1 0 0,-1-1 0,0 1 0,-2 8 0,2-7 0,0-5-95,0-1 0,0 1-1,0-1 1,0 1 0,0-1 0,0 1 0,0-1-1,0 1 1,0-1 0,0 1 0,0-1-1,0 1 1,1-1 0,-1 1 0,0-1 0,0 1-1,1-1 1,-1 1 0,0-1 0,0 1 0,1-1-1,-1 0 1,0 1 0,1-1 0,-1 0-1,1 1 1,-1-1 0,1 0 0,-1 1 0,0-1-1,1 0 1,-1 0 0,1 0 0,-1 1 0,1-1-1,-1 0 1,1 0 0,19-7-7311,-10 1-1076</inkml:trace>
</inkml:ink>
</file>

<file path=ppt/ink/ink3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28.820"/>
    </inkml:context>
    <inkml:brush xml:id="br0">
      <inkml:brushProperty name="width" value="0.025" units="cm"/>
      <inkml:brushProperty name="height" value="0.025" units="cm"/>
    </inkml:brush>
  </inkml:definitions>
  <inkml:trace contextRef="#ctx0" brushRef="#br0">0 20 15150,'0'0'15781,"10"4"-15440,1 1-282,0-1 0,0 0 0,0-1 0,16 2-1,-25-4-45,1 0-1,-1-1 1,1 0-1,-1 1 1,1-1-1,-1 0 0,1 0 1,-1 0-1,1 0 1,-1-1-1,1 1 1,-1-1-1,0 1 1,1-1-1,-1 0 0,1 0 1,-1 0-1,0 0 1,0-1-1,0 1 1,0 0-1,0-1 1,0 0-1,0 1 0,0-1 1,-1 0-1,1 0 1,0 0-1,-1 0 1,0 0-1,1 0 0,0-4 1,-1 5-3,-1 1 0,0 0 0,0 0 1,0-1-1,0 1 0,0 0 0,1 0 0,-1-1 0,0 1 1,0 0-1,0 0 0,0-1 0,0 1 0,0 0 0,0-1 1,0 1-1,0 0 0,0 0 0,0-1 0,0 1 0,0 0 1,0-1-1,0 1 0,0 0 0,0 0 0,-1-1 0,1 1 1,0 0-1,0 0 0,0-1 0,0 1 0,0 0 0,-1 0 1,1-1-1,0 1 0,0 0 0,0 0 0,-1 0 0,1-1 1,0 1-1,0 0 0,-1 0 0,1 0 0,0 0 0,-1 0 1,1 0-1,-17 6 154,-16 17-37,-9 28-101,40-48-26,0 0 0,0 0-1,1 0 1,-1 0 0,1 1-1,-1-1 1,1 0 0,0 1 0,0-1-1,1 1 1,-1-1 0,1 1-1,0 0 1,0-1 0,0 1-1,1 4 1,0-7 0,0 0 0,-1-1 0,1 1 0,0 0 0,0 0 0,1-1 0,-1 1 0,0 0 0,0-1 0,0 1 0,0-1 0,0 1 0,1-1 0,-1 0 0,0 0 0,0 1 0,1-1 0,-1 0 0,0 0 0,1 0 0,-1 0 0,2-1 0,32-2 0,-21-1-214,-1-1 1,1-1-1,18-11 1,-23 12 60,0 0 1,0 0 0,1 1 0,-1 0 0,1 1 0,0 0 0,0 1 0,0 0 0,14-1-1,-23 3 149,0 0 0,0 0-1,0 1 1,0-1 0,0 0-1,-1 1 1,1-1 0,0 1-1,0-1 1,0 1-1,0-1 1,-1 1 0,1 0-1,0-1 1,0 1 0,-1 0-1,1 0 1,-1-1 0,1 1-1,-1 0 1,1 0-1,-1 0 1,1 1 0,0-1 0,-1 1 1,1-1-1,0 0 0,0 0 1,0 0-1,-1 0 1,1 0-1,0 0 1,0 0-1,0 0 0,1 0 1,-1 0-1,0 0 1,0 0-1,0-1 1,3 2-1,7 0-535,0-1-1,0-1 1,-1 0 0,1 0 0,0-1-1,0 0 1,-1-1 0,1 0-1,0 0 1,-1-2 0,0 1 0,0-1-1,0 0 1,14-9 0,-5 4-185,0 0 0,28-7 1,-45 16 2799,-20 27 2190,13-18-4235,1-1 0,0 1 1,1 0-1,0 0 1,0 0-1,1 0 1,0 1-1,0-1 1,1 1-1,0 15 1,3 2-77,1 0 0,8 36 0,-6-39-2,0 0-1,-2 0 0,0 43 1,-4-59 246,0-1 1,-1 1-1,0-1 0,-1 1 0,1-1 1,-1 0-1,-1 0 0,-4 7 1,7-11-108,0-1 0,0 1 0,-1-1 1,0 1-1,1-1 0,-1 0 0,0 0 1,0 1-1,0-2 0,0 1 0,-1 0 1,1 0-1,0-1 0,-1 1 0,1-1 1,-1 0-1,1 1 0,-1-1 0,0 0 1,0-1-1,1 1 0,-1 0 0,0-1 1,-5 0-1,7 0-20,0-1 0,-1 0 0,1 0 1,0 0-1,0 0 0,-1 0 0,1 0 0,0 0 0,0-1 1,0 1-1,0 0 0,1 0 0,-1-1 0,0 1 0,1-1 1,-1 1-1,0-1 0,1 1 0,0-1 0,-1 1 1,1-1-1,0 1 0,0-1 0,0-2 0,-3-47 58,3 42-62,-1-1-63,2-1 1,-1 1 0,2 0-1,-1-1 1,1 1-1,1 0 1,0 0 0,0 0-1,1 1 1,0-1-1,1 1 1,0 0 0,0 0-1,1 1 1,10-13-1,6-1 35,0 1-1,2 1 1,47-31-1,-46 34-21,0-1 0,-1 0-1,-1-2 1,25-28 0,-42 36-18,-16 13 0,-13 10 0,18-5 0,0-1 0,0 1 0,1 0 0,0 0 0,0 0 0,1 0 0,-1 1 0,-3 9 0,6-14 0,1 0 0,-1-1 0,0 1 0,1 0 0,-1 0 0,1 0 0,0-1 0,-1 1 0,1 0 0,0 0 0,0 0 0,0 0 0,1-1 0,-1 1 0,0 0 0,1 0 0,-1 0 0,1-1 0,-1 1 0,1 0 0,0-1 0,0 1 0,0 0 0,0-1 0,0 1 0,0-1 0,0 0 0,0 1 0,1-1 0,-1 0 0,0 0 0,1 0 0,-1 1 0,1-2 0,0 1 0,-1 0 0,4 1 0,5 1-367,1 0 1,-1-1-1,1 0 0,0 0 1,0-2-1,13 1 0,-15-2-1295,1 1-1,-1-1 1,1-1-1,11-3 0,16-11-18751</inkml:trace>
</inkml:ink>
</file>

<file path=ppt/ink/ink3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0.373"/>
    </inkml:context>
    <inkml:brush xml:id="br0">
      <inkml:brushProperty name="width" value="0.025" units="cm"/>
      <inkml:brushProperty name="height" value="0.025" units="cm"/>
    </inkml:brush>
  </inkml:definitions>
  <inkml:trace contextRef="#ctx0" brushRef="#br0">278 73 6919,'0'0'6987,"-2"-10"-3399,1 8-3530,1 0 124,0-1 0,0 0 0,-1 1 0,1-1 0,-1 0 0,0 1 0,0-1 0,0 1 0,0-1 0,0 1 0,0-1 0,-1 1 0,1 0 0,-1 0 0,0 0 0,0 0 0,0 0 0,0 0 0,0 0 0,0 1 0,0-1 0,0 1 0,-1-1 0,1 1 0,0 0 0,-1 0 0,1 0 0,-1 0 0,0 0 0,1 1 0,-1-1 0,0 1 0,-4-1 0,0 2-56,1-1 1,0 1 0,-1 1 0,1-1-1,0 1 1,-1 0 0,1 0-1,0 1 1,1-1 0,-1 1-1,0 1 1,1-1 0,0 1 0,-1 0-1,2 0 1,-1 1 0,0-1-1,1 1 1,-5 7 0,2-3-34,0 1 0,1-1 0,0 2 0,1-1 0,0 0 0,0 1 0,1 0 0,1 0 0,-5 23 0,8-32-97,-1 0 0,1 0 0,0 0 0,-1 0 0,1 0 0,0 1 0,1-1 0,-1 0 0,0 0 0,0 0 0,1 0 0,-1 0 0,1 0 0,0 0 0,0 0 0,-1 0 1,1-1-1,1 1 0,-1 0 0,2 3 0,-1-4 4,-1 0 1,1 0 0,0-1 0,0 1 0,-1 0 0,1-1 0,0 1 0,0-1 0,0 1 0,-1-1 0,1 0-1,0 0 1,0 0 0,0 0 0,0 0 0,0 0 0,0 0 0,2-1 0,4-2 26,0 1 0,0-1 0,0 0 0,0-1 0,0 0 0,-1 0 0,1-1 0,9-8 0,36-46 137,-18 17-62,-34 41-103,-1 1-1,0 0 1,0-1-1,0 1 1,1 0-1,-1-1 1,0 1-1,0 0 0,1 0 1,-1-1-1,0 1 1,1 0-1,-1 0 1,0 0-1,1 0 1,-1-1-1,0 1 0,1 0 1,-1 0-1,0 0 1,1 0-1,-1 0 1,0 0-1,1 0 0,-1 0 1,0 0-1,1 0 1,-1 0-1,1 0 1,-1 0-1,0 0 1,1 0-1,-1 0 0,0 1 1,1-1-1,-1 0 1,0 0-1,1 0 1,-1 0-1,0 1 1,0-1-1,1 0 0,-1 0 1,0 1-1,0-1 1,1 0-1,-1 1 1,0-1-1,0 0 0,0 0 1,1 1-1,-1-1 1,0 0-1,0 1 1,0-1-1,0 1 1,0-1-1,0 0 0,0 1 1,0-1-1,0 0 1,0 1-1,0-1 1,0 0-1,0 1 1,0-1-1,0 1 0,0-1 1,1 36-157,-2-28 162,16 618 588,-15-621-447,0 1-1,-1-1 0,1 1 1,-1-1-1,0 0 0,0 0 1,0 1-1,-1-1 1,0 0-1,0 0 0,0 0 1,-1-1-1,0 1 0,-4 5 1,4-7-26,0 0 0,0 0 0,-1 0 0,1 0 0,-1-1 0,0 0 0,0 0 0,0 0 0,0 0 0,0 0 0,0-1 0,0 0 0,-1 0 0,1 0 0,0 0 0,-1-1 0,-7 0 1,4 0-105,1-1 0,0 0 1,0 0-1,0-1 0,0 0 0,0 0 1,0-1-1,1 0 0,-1 0 1,1 0-1,0-1 0,0 0 1,0 0-1,0-1 0,1 0 1,0 0-1,0 0 0,0 0 1,0-1-1,1 0 0,0 0 1,-5-10-1,3 5-5,0 0 0,1 0-1,0-1 1,1 0 0,1 1 0,0-1 0,0-1 0,1 1 0,1 0-1,0 0 1,0-1 0,3-20 0,0 26-54,0 0 0,0 0 1,1 0-1,0 0 0,0 0 0,1 1 0,-1-1 1,2 1-1,-1 0 0,1 0 0,-1 1 1,2-1-1,9-8 0,10-6-717,51-31 1,-62 42 481,130-83-10659,-98 57 4238</inkml:trace>
</inkml:ink>
</file>

<file path=ppt/ink/ink3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0.746"/>
    </inkml:context>
    <inkml:brush xml:id="br0">
      <inkml:brushProperty name="width" value="0.025" units="cm"/>
      <inkml:brushProperty name="height" value="0.025" units="cm"/>
    </inkml:brush>
  </inkml:definitions>
  <inkml:trace contextRef="#ctx0" brushRef="#br0">45 177 14798,'0'0'2098,"-5"8"-203,2-4-1716,0 2 229,-1 0 1,1-1-1,0 2 0,0-1 0,-2 9 0,5-14-347,-1 1 0,1-1 0,0 0 0,0 0 0,0 0 0,0 0 0,0 0 0,0 0 0,0 0-1,0 0 1,0 0 0,0 0 0,1 0 0,-1 0 0,0 0 0,1 0 0,-1 0 0,1 0 0,-1 0 0,1 0-1,-1 0 1,1 0 0,0 0 0,-1 0 0,1-1 0,0 1 0,0 0 0,0-1 0,0 1 0,0 0 0,-1-1-1,1 1 1,0-1 0,0 1 0,0-1 0,0 0 0,1 1 0,-1-1 0,0 0 0,0 0 0,0 0 0,0 0-1,0 0 1,0 0 0,0 0 0,0 0 0,2-1 0,2 1 106,1-1 0,-1 0 0,0 0 0,1 0 1,-1-1-1,0 0 0,0 0 0,0 0 0,0 0 0,-1-1 0,1 0 0,0 0 0,-1 0 0,0-1 0,0 0 1,0 1-1,0-1 0,-1-1 0,1 1 0,-1 0 0,0-1 0,-1 0 0,1 1 0,-1-1 0,3-9 1,0 2 92,0-1 1,-1 1 0,-1 0-1,0-1 1,-1 0 0,-1 0-1,0 0 1,0 0 0,-1 0 0,-2-13-1,2 25-248,0 0-1,0 0 1,0 0 0,0 0-1,0 0 1,0 0-1,-1 0 1,1 0-1,0 0 1,-1 0 0,1 0-1,-1 0 1,1 0-1,-1 0 1,1 1-1,-1-1 1,1 0 0,-1 0-1,0 0 1,0 1-1,1-1 1,-1 0-1,0 1 1,0-1 0,0 1-1,0-1 1,0 1-1,0-1 1,0 1 0,0 0-1,0-1 1,0 1-1,0 0 1,0 0-1,0 0 1,0 0 0,0 0-1,0 0 1,0 0-1,0 0 1,0 0-1,0 0 1,0 0 0,0 1-1,0-1 1,0 0-1,0 1 1,0-1 0,-1 2-1,-3 0-1,0 1 0,0 0 0,1 0-1,-1 1 1,1-1 0,0 1 0,0 0 0,-3 4-1,-11 15 7,2 1 0,-14 27 0,24-40 8,0 0 1,2 1-1,-1-1 0,1 1 0,1 0 0,0 0 0,-1 17 0,4-27-30,0-1 0,-1 0 1,1 0-1,1 0 0,-1 0 1,0 1-1,0-1 0,0 0 0,1 0 1,-1 0-1,0 0 0,1 0 1,-1 0-1,1 0 0,0 0 1,-1 0-1,1 0 0,0 0 0,-1 0 1,1 0-1,0 0 0,0-1 1,0 1-1,0 0 0,0 0 1,0-1-1,2 2 0,0-1-28,1 0 0,-1 0 0,1 0 0,0-1 0,-1 1 0,1-1 0,0 0 0,-1 0-1,5 0 1,6-2-628,0 0 0,0-1-1,26-9 1,72-38-9775,-42 7 225,-44 24 3214</inkml:trace>
</inkml:ink>
</file>

<file path=ppt/ink/ink3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1.350"/>
    </inkml:context>
    <inkml:brush xml:id="br0">
      <inkml:brushProperty name="width" value="0.025" units="cm"/>
      <inkml:brushProperty name="height" value="0.025" units="cm"/>
    </inkml:brush>
  </inkml:definitions>
  <inkml:trace contextRef="#ctx0" brushRef="#br0">100 14 2691,'0'0'20915,"-10"-1"-19153,7 0-1673,0 1-1,0-1 1,0 1 0,0 0 0,0 0-1,0 0 1,0 0 0,0 0 0,0 1-1,0 0 1,0-1 0,0 1 0,-3 1-1,3 0-15,1 0 1,-1 1-1,1-1 0,-1 0 0,1 1 0,0-1 0,0 1 1,0 0-1,0 0 0,1 0 0,-1 0 0,1 0 0,0 0 1,-1 0-1,0 6 0,-1-1 98,1 1 0,-1 0 0,2 0 0,-1-1 0,1 1 0,0 13 0,1-20-164,0 0 1,1-1 0,-1 1 0,0-1 0,1 1-1,-1-1 1,1 1 0,-1-1 0,1 1 0,0-1-1,0 1 1,-1-1 0,1 0 0,0 1 0,0-1-1,0 0 1,1 0 0,-1 0 0,0 0 0,0 0-1,1 0 1,-1 0 0,0 0 0,1 0 0,-1-1-1,1 1 1,-1 0 0,1-1 0,-1 0 0,1 1-1,0-1 1,-1 0 0,1 0 0,-1 1 0,1-1-1,0-1 1,-1 1 0,1 0 0,-1 0 0,1-1-1,0 1 1,1-1 0,5-1 96,1 0-1,-1 0 1,1-1-1,-1 0 1,0-1-1,0 0 1,-1 0 0,1-1-1,10-8 1,61-59 311,-19 15-147,-60 57-270,0 0 0,0 0 0,0 0 0,0 0 0,1 0 0,-1-1 1,0 1-1,0 0 0,0 0 0,1 0 0,-1 0 0,0 0 0,0 0 0,0 0 0,1 0 0,-1 0 0,0 0 0,0 0 0,0 0 0,1 0 1,-1 0-1,0 0 0,0 0 0,0 0 0,1 0 0,-1 0 0,0 0 0,0 0 0,0 0 0,1 0 0,-1 1 0,0-1 0,0 0 0,0 0 0,1 0 1,-1 0-1,0 0 0,0 0 0,0 1 0,0-1 0,0 0 0,0 0 0,1 0 0,-1 1 0,0-1 0,0 0 0,0 0 0,0 0 0,0 1 1,0-1-1,0 0 0,0 1 0,3 19 128,-4 26 171,1-45-298,-1 3 16,1 1-10,-1 1 0,1-1 0,0 1 0,0-1 0,0 1 0,1-1 0,0 1 0,1 4 0,-1-9-4,-1 0 0,1 0 0,-1-1-1,0 1 1,1 0 0,-1-1 0,1 1 0,0-1 0,-1 1 0,1-1 0,-1 1 0,1-1 0,0 1 0,-1-1 0,1 1 0,0-1 0,0 0 0,-1 1 0,1-1 0,0 0 0,0 0 0,-1 0 0,2 1-1,1-1 14,0-1-1,-1 1 1,1 0-1,0-1 0,-1 1 1,1-1-1,0 0 1,-1 0-1,1 0 0,2-2 1,10-5 179,-1-1-1,0-1 1,17-14 0,-21 15-172,0 1 0,1 0 0,0 0 0,0 1 0,0 1 0,23-9 0,-33 14-28,0 1 0,-1 0 1,1 0-1,0-1 0,0 1 0,-1 0 0,1 0 0,0 0 1,0 0-1,0 0 0,-1 0 0,1 0 0,0 0 0,0 1 0,0-1 1,-1 0-1,1 0 0,0 1 0,-1-1 0,1 0 0,0 1 1,0-1-1,-1 1 0,1-1 0,-1 1 0,1-1 0,0 1 1,-1-1-1,1 1 0,-1 0 0,1-1 0,-1 2 0,7 31 102,-14 37 175,8-48-250,8-16 24,-5-7-38,-1 0 1,0 0-1,0 0 1,0 0-1,0 0 0,0-1 1,-1 1-1,1-1 1,5-4-1,65-55-6,-51 41 0,0 1 0,30-19 0,-52 38 0,0 0 0,1-1 0,-1 1 0,0 0 0,0 0 0,1-1 0,-1 1 0,0 0 0,1 0 0,-1 0 0,0-1 0,1 1 0,-1 0 0,0 0 0,1 0 0,-1 0 0,0 0 0,1 0 0,-1 0 0,1 0 0,-1 0 0,0 0 0,1 0 0,-1 0 0,0 0 0,1 0 0,-1 0 0,0 0 0,1 0 0,-1 0 0,0 0 0,1 1 0,-1-1 0,0 0 0,1 0 0,-1 0 0,0 1 0,1-1 0,-1 0 0,0 0 0,1 1 0,-1 19 0,-16 33 0,14-47 0,-3 21 0,5-26 0,0-1 0,0 1 0,1-1 0,-1 0 0,0 1 0,0-1 0,0 1 0,0-1 0,1 0 0,-1 1 0,0-1 0,0 0 0,0 1 0,1-1 0,-1 0 0,0 1 0,1-1 0,-1 0 0,0 0 0,1 1 0,-1-1 0,0 0 0,1 0 0,-1 0 0,1 0 0,-1 1 0,0-1 0,1 0 0,-1 0 0,1 0 0,0 0 0,3-1 0,1 0 0,0 0 0,-1 0 0,1-1 0,-1 1 0,1-1 0,5-4 0,6-1 0,-14 6 0,2-1 2,-1 0-1,1 0 1,0 1 0,0 0-1,0-1 1,1 1-1,-1 1 1,4-1 0,-7 1-4,0 0-1,0 1 1,0-1 0,0 1 0,0-1 0,0 1 0,0 0 0,0-1 0,-1 1 0,1 0 0,0-1 0,-1 1-1,1 0 1,0 0 0,-1 0 0,1 0 0,-1 0 0,1 0 0,-1 0 0,1 0 0,-1 0 0,0 0-1,1 0 1,-1 0 0,0 0 0,0 0 0,0 0 0,0 0 0,0 0 0,0 0 0,0 0 0,0 0-1,0 0 1,-1 2 0,-2 29-1908,-3-12-5025,3-15-1329</inkml:trace>
</inkml:ink>
</file>

<file path=ppt/ink/ink3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1.894"/>
    </inkml:context>
    <inkml:brush xml:id="br0">
      <inkml:brushProperty name="width" value="0.025" units="cm"/>
      <inkml:brushProperty name="height" value="0.025" units="cm"/>
    </inkml:brush>
  </inkml:definitions>
  <inkml:trace contextRef="#ctx0" brushRef="#br0">49 88 7815,'0'0'21808,"8"1"-21274,-4-1-497,-1 1 1,1-1-1,-1-1 1,1 1 0,-1 0-1,0-1 1,1 0 0,-1 1-1,0-1 1,0-1 0,1 1-1,-1 0 1,0-1 0,0 0-1,0 1 1,0-1 0,-1 0-1,1-1 1,-1 1 0,1 0-1,-1-1 1,0 1-1,1-1 1,-1 0 0,-1 0-1,1 0 1,0 0 0,-1 0-1,0 0 1,1 0 0,-1-1-1,0 1 1,-1 0 0,1-1-1,-1 1 1,1 0 0,-1-7-1,0 10-28,0 0 0,0 0 0,0-1 0,0 1 0,0 0 0,0 0 0,0 0 0,0-1 0,0 1 0,0 0 0,0 0 0,0-1 0,0 1 0,0 0 0,0 0 0,-1 0 0,1-1 0,0 1 0,0 0 0,0 0 0,0 0 0,0 0 0,-1-1 0,1 1 0,0 0 0,0 0 0,0 0 0,0 0-1,-1 0 1,1-1 0,0 1 0,0 0 0,0 0 0,-1 0 0,1 0 0,0 0 0,0 0 0,-1 0 0,1 0 0,0 0 0,0 0 0,0 0 0,-1 0 0,-12 6 98,-10 12-80,-43 68 306,61-78-304,1-1 0,-1 1 0,2-1 0,-1 1 0,1 0 0,0 1-1,0-1 1,1 0 0,0 1 0,0 11 0,2-19-29,0 0 0,1-1 0,-1 1 0,1 0 0,-1 0 0,1-1 0,-1 1 0,1 0 0,0 0 0,-1-1 0,1 1 0,0-1 0,-1 1 0,1-1 0,0 1 0,0-1 0,-1 1 0,1-1 0,0 0 0,0 1 0,0-1 0,0 0 0,0 0 0,-1 0 0,1 1 0,0-1 0,0 0 0,0 0 0,0 0 0,0-1 0,0 1 0,0 0 0,0 0 0,-1 0 0,1-1 0,2 0 0,34-8 0,-4-5-2179,-24 10 791,0-1 0,-1 0 1,0 0-1,0 0 0,0-1 0,-1 0 0,8-9 0,-1-3-4644</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6.095"/>
    </inkml:context>
    <inkml:brush xml:id="br0">
      <inkml:brushProperty name="width" value="0.025" units="cm"/>
      <inkml:brushProperty name="height" value="0.025" units="cm"/>
    </inkml:brush>
  </inkml:definitions>
  <inkml:trace contextRef="#ctx0" brushRef="#br0">324 104 14670,'0'0'2947,"4"-8"78,11-23-540,-14 30-2337,-1 0-1,1 1 1,-1-1 0,1 0-1,-1 0 1,1 0 0,-1 0-1,0 0 1,1 0 0,-1 0-1,0 0 1,0 0 0,0 0-1,0 0 1,0 0 0,0 0-1,0 0 1,0 0 0,0 0-1,0 0 1,-1 0 0,1 0-1,0 0 1,-1 0 0,1 0-1,-1 0 1,1 0 0,-1 0-1,1 0 1,-1 1 0,0-1-1,1 0 1,-1 0 0,0 1-1,0-1 1,1 0 0,-1 1-1,-2-1 1,-6-1-53,-1 1 1,0 1-1,1 0 0,-1 1 1,0-1-1,1 2 0,-1-1 0,1 1 1,-1 1-1,1 0 0,0 0 1,0 1-1,0 0 0,1 1 1,-1-1-1,-11 11 0,-1-1 50,0 2-1,2 1 1,0 1 0,1 0-1,-17 23 1,8 4 128,27-45-268,-1 1-1,0 0 0,1 0 1,-1 0-1,1 0 0,-1 0 1,1 0-1,-1 0 0,1 0 1,0 0-1,0 0 0,-1 0 1,1 0-1,0 0 0,0 0 1,0 0-1,0 0 0,0 0 1,0 0-1,1 0 0,-1 1 1,0-1-1,0 0 0,1 0 1,-1 0-1,1 0 0,-1-1 1,1 1-1,-1 0 0,1 0 1,-1 0-1,1 0 0,0 0 1,0-1-1,-1 1 0,1 0 1,0 0-1,0-1 0,0 1 1,0-1-1,0 1 0,0-1 1,1 1-1,8 0 30,1 0 0,0-1 1,-1 0-1,1-1 0,-1 0 0,1-1 0,-1 0 1,1 0-1,-1-1 0,0-1 0,0 1 0,0-2 0,13-7 1,4-4 7,-1-1-1,0 0 1,32-31 0,-43 35 9,-1-1 0,21-27 1,-31 36-41,0-1 1,0 0 0,0-1 0,-1 1-1,0-1 1,0 1 0,-1-1 0,0 0-1,0 0 1,1-11 0,-29 54-12,20-24-165,1 1 1,0 0-1,1 0 0,1 0 1,0 0-1,0 0 0,0 20 1,3-29 59,0-1 0,0 0 1,0 1-1,1-1 0,-1 1 1,1-1-1,0 0 0,0 0 1,0 1-1,0-1 0,0 0 1,1 0-1,-1 0 0,1 0 1,0-1-1,0 1 0,0 0 1,1-1-1,-1 1 0,0-1 1,1 0-1,0 0 0,-1 0 1,1 0-1,0 0 0,0 0 1,0-1-1,0 0 0,0 1 1,0-1-1,1 0 0,-1-1 1,0 1-1,7 0 0,42 1-7657,10-3-8803</inkml:trace>
</inkml:ink>
</file>

<file path=ppt/ink/ink3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2.452"/>
    </inkml:context>
    <inkml:brush xml:id="br0">
      <inkml:brushProperty name="width" value="0.025" units="cm"/>
      <inkml:brushProperty name="height" value="0.025" units="cm"/>
    </inkml:brush>
  </inkml:definitions>
  <inkml:trace contextRef="#ctx0" brushRef="#br0">158 0 17232,'0'0'2739,"-8"10"-839,-11 16-1226,1 1 0,1 0-1,1 2 1,2 0-1,1 0 1,1 2 0,2-1-1,1 1 1,1 1-1,-5 41 1,13-72-674,0 0-1,0 0 1,0 0 0,0 0-1,0-1 1,0 1-1,0 0 1,0 0 0,0 0-1,0 0 1,0 0 0,0-1-1,1 1 1,-1 0-1,0 0 1,1 0 0,-1 0-1,0-1 1,1 1 0,-1 0-1,1-1 1,-1 1-1,1 0 1,0-1 0,-1 1-1,1 0 1,0-1 0,-1 1-1,1-1 1,0 1-1,0-1 1,1 1 0,0-1 9,1 0 0,-1 0 0,0 0 0,1 0 0,-1-1 0,0 1 0,1-1 0,-1 0 0,0 1 0,0-1 0,1 0 0,1-2 0,13-6 36,-2-1 0,21-17 0,-31 23-77,7-6 13,-10 8 17,0 0 0,1 0 0,-1 0 0,1 0 0,-1 0 0,1 0 0,0 1 0,0-1 0,-1 1 1,1 0-1,4-1 0,-6 2-7,-1 1 1,1-1 0,-1 1 0,1 0 0,-1-1 0,1 1 0,-1-1 0,0 1 0,1 0-1,-1 0 1,0-1 0,0 1 0,1 0 0,-1 0 0,0-1 0,0 1 0,0 0 0,0 0-1,0-1 1,0 1 0,0 0 0,0 0 0,0-1 0,-1 1 0,1 0 0,0 0 0,0-1-1,-1 1 1,0 1 0,-5 25 203,2-18-114,1-1-64,0-1 1,0 0-1,1 1 1,0-1 0,0 1-1,1 0 1,0 0-1,0-1 1,1 14 0,0-20-16,1-1 0,-1 1 0,1-1 0,-1 1 0,1-1 0,-1 1 0,1-1 0,-1 0 0,1 1 0,0-1 0,-1 0 0,1 0 0,-1 1 0,1-1 0,0 0 0,-1 0 0,1 0 0,0 0 0,-1 0 0,1 0 0,0 0 0,-1 0 0,1 0 0,0 0 0,-1 0 0,1 0 0,0-1 0,21-3 225,2-8-66,0-1 1,0-1 0,-1-1-1,-1-1 1,0-1 0,23-25-1,-39 37 496,-11 11-358,-30 37 43,33-38-314,-1-1 1,0 1-1,1 0 1,0 0 0,0 0-1,1 0 1,0 0-1,-1 1 1,2-1 0,-1 0-1,0 1 1,1-1-1,1 8 1,-1-12-34,1 0 0,0 0 0,-1 0 1,1 0-1,0 0 0,0 0 0,0 0 0,0 0 0,0 0 1,0-1-1,0 1 0,0 0 0,0-1 0,0 1 0,0-1 0,0 1 1,0-1-1,1 1 0,-1-1 0,0 0 0,0 0 0,1 1 0,-1-1 1,0 0-1,0 0 0,1 0 0,-1-1 0,0 1 0,0 0 1,0 0-1,2-1 0,23 3-370,-25-1 349,0-1 0,0 1 0,0-1 0,-1 1 0,1-1 0,0 1 1,0-1-1,-1 1 0,1 0 0,-1-1 0,1 1 0,-1 0 0,1 0 0,-1-1 1,1 1-1,-1 0 0,1 0 0,-1 0 0,0 0 0,0 0 0,1 0 1,-1-1-1,0 1 0,0 0 0,0 0 0,0 0 0,0 2 0,0-2-712,0-26-21356</inkml:trace>
</inkml:ink>
</file>

<file path=ppt/ink/ink3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2.828"/>
    </inkml:context>
    <inkml:brush xml:id="br0">
      <inkml:brushProperty name="width" value="0.025" units="cm"/>
      <inkml:brushProperty name="height" value="0.025" units="cm"/>
    </inkml:brush>
  </inkml:definitions>
  <inkml:trace contextRef="#ctx0" brushRef="#br0">0 1 19282,'0'0'1890,"11"54"-2691,0-38-3555,1-1-6310</inkml:trace>
</inkml:ink>
</file>

<file path=ppt/ink/ink3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3.171"/>
    </inkml:context>
    <inkml:brush xml:id="br0">
      <inkml:brushProperty name="width" value="0.025" units="cm"/>
      <inkml:brushProperty name="height" value="0.025" units="cm"/>
    </inkml:brush>
  </inkml:definitions>
  <inkml:trace contextRef="#ctx0" brushRef="#br0">98 0 8456,'0'0'12444,"-9"7"-10309,3-4-1971,-45 33 2537,49-34-2691,-1 0 1,1 0-1,0 0 0,-1 0 0,1 0 1,0 0-1,1 1 0,-1-1 0,0 0 0,1 1 1,-1 0-1,1-1 0,0 1 0,0 0 1,0 0-1,0 0 0,0-1 0,0 1 0,1 4 1,0-6-94,1-1 1,-1 1-1,1 0 1,-1-1-1,1 1 1,0-1-1,-1 1 0,1-1 1,0 1-1,0-1 1,-1 0-1,1 1 1,0-1-1,0 0 1,0 0-1,0 1 1,-1-1-1,1 0 1,0 0-1,0 0 1,0 0-1,0 0 1,1 0-1,29 0 12,-19-1 14,-2 2 109,-1 0 0,1 1 0,0 0 0,0 1 0,-1-1 0,17 9 0,-23-10 31,0 0 0,-1 0 0,1 1 1,0 0-1,0-1 0,-1 1 0,1 0 1,-1 0-1,1 1 0,-1-1 0,0 0 1,0 1-1,0 0 0,0-1 0,-1 1 1,1 0-1,0 0 0,-1 0 0,0 0 1,0 0-1,0 0 0,0 0 1,-1 0-1,1 4 0,-1-4 115,-1 0 0,0 0 0,0 0 0,0 0 0,0 0 0,0 0 0,-1-1-1,1 1 1,-1-1 0,0 1 0,0-1 0,0 1 0,0-1 0,0 0 0,0 0 0,-1 0 0,1 0 0,-1 0 0,-4 2 0,3-1-35,-1 0 0,0-1 0,1 0 1,-1 0-1,0 0 0,0 0 1,-1-1-1,1 1 0,0-1 1,-9 0-1,13-1-246,1-1 1,-1 1 0,0 0 0,1-1-1,-1 1 1,1-1 0,-1 1-1,0-1 1,1 0 0,-1 1-1,1-1 1,0 1 0,-1-1-1,1 0 1,0 1 0,-1-1-1,1 0 1,0 0 0,0 1-1,-1-1 1,1 0 0,0 1-1,0-1 1,0 0 0,0 0-1,0 0 1,0 1 0,0-1-1,0 0 1,0 0 0,1 1 0,-1-1-1,0 0 1,0 1 0,1-1-1,-1 0 1,0 1 0,1-1-1,0-1 1,13-30-5038,5 9-379,4 1-2183</inkml:trace>
</inkml:ink>
</file>

<file path=ppt/ink/ink3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3.545"/>
    </inkml:context>
    <inkml:brush xml:id="br0">
      <inkml:brushProperty name="width" value="0.025" units="cm"/>
      <inkml:brushProperty name="height" value="0.025" units="cm"/>
    </inkml:brush>
  </inkml:definitions>
  <inkml:trace contextRef="#ctx0" brushRef="#br0">108 257 14253,'0'0'7063,"-8"9"-5472,-8 9-797,1 1-1,-17 26 1,27-36-650,0-1 0,1 1 0,0 0 1,0 0-1,1 0 0,0 1 0,0-1 0,1 1 0,-2 19 0,4-28-143,0-1 0,0 1-1,0-1 1,0 1 0,0 0 0,0-1-1,0 1 1,0-1 0,1 1 0,-1-1-1,0 1 1,0-1 0,0 1 0,1-1-1,-1 1 1,0-1 0,0 1-1,1-1 1,-1 1 0,1-1 0,-1 0-1,0 1 1,1-1 0,-1 0 0,1 1-1,-1-1 1,1 0 0,-1 1 0,1-1-1,-1 0 1,1 0 0,-1 0-1,1 1 1,-1-1 0,1 0 0,25-5 278,23-23 483,-6-6-466,0-1-1,-3-3 1,-1-2-1,-1-1 1,-3-1 0,-1-3-1,41-72 1,-72 112-269,0-1-1,-1 0 1,0 1 0,0-1-1,0 0 1,0-9 0,-25 24 464,3 8-392,2 0-1,0 1 1,1 1 0,1 1 0,0 0-1,2 1 1,-22 43 0,31-56-67,2 0-1,-1 0 1,1 0-1,0 1 1,1-1 0,0 1-1,0 0 1,0 15 0,2-21-31,0-1 0,0 0-1,0 1 1,1-1 0,-1 0 0,1 1 0,-1-1 0,1 0 0,0 0 0,0 0 0,0 0 0,0 0 0,0 0 0,1 0 0,-1 0 0,1 0 0,-1 0 0,1-1 0,-1 1 0,1 0 0,0-1 0,0 0 0,0 1 0,0-1 0,0 0 0,0 0 0,0 0 0,0 0 0,1-1-1,-1 1 1,0-1 0,0 1 0,1-1 0,-1 0 0,0 1 0,4-2 0,6 1 29,0 0 0,0-1 0,0-1-1,-1 0 1,1 0 0,-1-1 0,0-1-1,1 0 1,-1-1 0,19-10 0,-9 2 13,0-1 1,-1 0-1,0-1 0,21-23 1,-40 37-34,1-1 5,0 1 1,0-1-1,0 0 1,0 0-1,-1 0 1,1 0-1,0 0 0,-1 0 1,0-1-1,1 1 1,-1 0-1,0-1 0,0 1 1,0-1-1,-1 1 1,2-6-1,-3 8-15,0-1 0,1 1 0,-1 0 0,0-1 0,1 1 0,-1 0 0,0-1 0,1 1 0,-1 0 0,0 0 0,1-1 0,-1 1 0,0 0 0,0 0 0,0 0 0,1 0 0,-1 0 0,0 0 0,0 0 0,1 0 0,-1 1 0,0-1 0,1 0 0,-1 0 0,0 0 0,0 1 0,1-1 0,-1 1 0,0-1 0,0 1 0,-25 10 0,18-6 0,-1 1 0,2-1 0,-1 1 0,0 0 0,1 1 0,0 0 0,1 0 0,0 1 0,0-1 0,0 1 0,1 0 0,0 1 0,1-1 0,0 1 0,0 0 0,1 0 0,0 1 0,0-1 0,-1 16 0,4-23-1,0 0-1,0 0 1,0 0 0,1 0-1,-1 0 1,1 0-1,-1 0 1,1 0 0,0 0-1,0 0 1,0 0 0,0-1-1,0 1 1,0 0 0,0-1-1,0 1 1,1-1-1,-1 1 1,1-1 0,2 2-1,0 0-36,1 0 1,-1 0-1,1-1 0,0 0 0,0 0 0,0 0 0,0-1 0,5 1 0,2 0-411,-1 0-1,1-1 0,0-1 0,0 0 1,-1 0-1,22-4 0,-9-6-7147</inkml:trace>
</inkml:ink>
</file>

<file path=ppt/ink/ink3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3.951"/>
    </inkml:context>
    <inkml:brush xml:id="br0">
      <inkml:brushProperty name="width" value="0.025" units="cm"/>
      <inkml:brushProperty name="height" value="0.025" units="cm"/>
    </inkml:brush>
  </inkml:definitions>
  <inkml:trace contextRef="#ctx0" brushRef="#br0">123 0 21845,'0'0'5637,"-34"65"-4996,19-19-417,-2 11-160,1 2 0,2 3-288,3-7-97,2-6-95,5-8-673,2-11-993,2-12-576,0-14-321,0-25-4869</inkml:trace>
</inkml:ink>
</file>

<file path=ppt/ink/ink3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4.311"/>
    </inkml:context>
    <inkml:brush xml:id="br0">
      <inkml:brushProperty name="width" value="0.025" units="cm"/>
      <inkml:brushProperty name="height" value="0.025" units="cm"/>
    </inkml:brush>
  </inkml:definitions>
  <inkml:trace contextRef="#ctx0" brushRef="#br0">0 81 12043,'0'0'3123,"6"-10"-336,-4 5-2454,0 1-1,1-1 1,0 1 0,0 0-1,0-1 1,1 1 0,0 1-1,-1-1 1,1 0 0,0 1 0,1 0-1,-1 0 1,0 0 0,1 0-1,0 1 1,0 0 0,0 0-1,0 0 1,0 1 0,0-1-1,0 1 1,0 1 0,0-1-1,8 0 1,-8 1-292,0 0 0,0 0-1,0 1 1,-1-1 0,1 1-1,0 0 1,0 0 0,-1 0-1,1 1 1,-1 0 0,0 0-1,1 0 1,-1 0 0,0 1 0,0 0-1,0-1 1,0 1 0,-1 1-1,1-1 1,-1 1 0,0-1-1,0 1 1,0 0 0,-1 0-1,1 0 1,-1 0 0,0 1 0,0-1-1,0 0 1,-1 1 0,1 0-1,-1-1 1,0 1 0,-1 0-1,1 0 1,-1-1 0,0 1-1,0 0 1,0 0 0,-1 0-1,0-1 1,0 1 0,0 0 0,-3 6-1,-1 1 223,-1-1 1,-1 0-1,0 0 0,0 0 0,-11 12 0,7-10 331,0 1-1,-13 25 1,21-34-574,1-1 0,0 1 0,1-1 0,-1 1 0,1 0 1,0 0-1,0-1 0,1 1 0,-1 0 0,1 0 0,0 0 0,0 0 0,2 9 0,-1-12-39,0 0 1,-1 0-1,1 0 1,1 0-1,-1 0 0,0 0 1,0 0-1,1 0 0,-1 0 1,1 0-1,0-1 1,-1 1-1,1-1 0,0 1 1,0-1-1,0 0 1,0 0-1,0 0 0,0 0 1,0 0-1,1 0 1,-1 0-1,0-1 0,0 1 1,3-1-1,8 3-498,1-2 0,-1 0 1,16-1-1,-20 0 4,-1 0-349,0 0 0,0-1 0,1 0 0,-1 0 1,0-1-1,0 0 0,0-1 0,14-6 0,21-14-6094</inkml:trace>
</inkml:ink>
</file>

<file path=ppt/ink/ink3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4.699"/>
    </inkml:context>
    <inkml:brush xml:id="br0">
      <inkml:brushProperty name="width" value="0.025" units="cm"/>
      <inkml:brushProperty name="height" value="0.025" units="cm"/>
    </inkml:brush>
  </inkml:definitions>
  <inkml:trace contextRef="#ctx0" brushRef="#br0">51 40 13325,'0'0'4228,"-8"12"-1933,-26 39-144,33-50-2056,0 1-1,0-1 0,0 0 1,0 1-1,1-1 0,-1 0 1,0 1-1,1-1 0,-1 1 1,1-1-1,0 1 0,-1 0 1,1-1-1,0 1 0,0-1 1,0 1-1,0-1 0,0 1 1,0 0-1,1-1 0,-1 1 1,1-1-1,-1 1 0,1-1 1,-1 1-1,2 1 0,-1-2-52,1 0 1,0 0-1,-1 1 0,1-1 1,0-1-1,0 1 0,0 0 0,0 0 1,0-1-1,0 1 0,0-1 0,0 1 1,0-1-1,0 0 0,0 0 0,4 0 1,4-1 40,0 0 0,0 0 1,0-1-1,0 0 1,-1-1-1,13-4 0,-14 2 187,1 0 0,-1 0 0,-1-1 0,1 0 0,-1 0 0,12-14 0,-16 17-103,0-2 0,0 1-1,0 0 1,0-1-1,-1 1 1,1-1 0,-1 0-1,-1 1 1,1-1 0,0 0-1,-1 0 1,0 0 0,0-11-1,-1 16-157,0 0 0,1-1-1,-1 1 1,0 0 0,0-1 0,0 1 0,0-1-1,0 1 1,0 0 0,0-1 0,0 1 0,0 0-1,0-1 1,-1 1 0,1 0 0,0-1-1,0 1 1,0 0 0,0-1 0,0 1 0,-1 0-1,1 0 1,0-1 0,0 1 0,0 0-1,-1 0 1,1-1 0,0 1 0,0 0 0,-1 0-1,1-1 1,0 1 0,-1 0 0,1 0 0,0 0-1,-1 0 1,1 0 0,0-1 0,-1 1-1,1 0 1,0 0 0,-1 0 0,1 0 0,-1 0-1,-17 11 52,-13 22-120,18-14 68,1 0 0,-15 30 0,24-42-8,0-1-1,1 0 1,-1 1 0,1-1 0,1 1 0,0 0 0,-1 0-1,2-1 1,-1 1 0,1 0 0,0 0 0,2 12 0,-1-18-2,0 0 0,0 0 1,0 0-1,-1 0 1,1 1-1,1-1 0,-1-1 1,0 1-1,0 0 1,0 0-1,0 0 1,1 0-1,-1-1 0,0 1 1,1-1-1,-1 1 1,0-1-1,1 0 0,-1 1 1,1-1-1,-1 0 1,1 0-1,-1 0 1,0 0-1,1 0 0,-1 0 1,1 0-1,-1-1 1,1 1-1,-1 0 1,0-1-1,3 0 0,3-1 41,1 0 0,-1 0 0,0 0 0,1-1 0,6-4 0,7-8 107,-1-1 0,-1 0 0,0-1 0,-1-1 0,-1-1 0,-1-1-1,0 0 1,13-24 0,-66 132 452,16-32-1230,16-17-2649,5-39 3071,0 0 0,0 1 0,0-1-1,0 0 1,0 1 0,0-1 0,0 0 0,0 1 0,0-1 0,1 0-1,-1 1 1,0-1 0,0 0 0,0 1 0,0-1 0,0 0-1,1 0 1,-1 1 0,0-1 0,0 0 0,1 0 0,-1 1-1,0-1 1,0 0 0,1 0 0,-1 0 0,0 1 0,1-1-1,-1 0 1,0 0 0,0 0 0,1 0 0,-1 0 0,0 0 0,1 1-1,-1-1 1,0 0 0,1 0 0,-1 0 0,1 0 0,-1 0-1,0 0 1,1-1 0,-1 1 0,0 0 0,1 0 0,-1 0-1,0 0 1,0 0 0,1 0 0,-1-1 0,0 1 0,1 0-1,-1 0 1,0 0 0,0-1 0,1 1 0,-1 0 0,0 0 0,0-1-1,1 1 1,-1 0 0,0-1 0,0 1 0,0 0 0,0 0-1,1-1 1,10-15-9778</inkml:trace>
</inkml:ink>
</file>

<file path=ppt/ink/ink3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5.037"/>
    </inkml:context>
    <inkml:brush xml:id="br0">
      <inkml:brushProperty name="width" value="0.025" units="cm"/>
      <inkml:brushProperty name="height" value="0.025" units="cm"/>
    </inkml:brush>
  </inkml:definitions>
  <inkml:trace contextRef="#ctx0" brushRef="#br0">1 1 21717,'0'0'6277</inkml:trace>
</inkml:ink>
</file>

<file path=ppt/ink/ink3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5.431"/>
    </inkml:context>
    <inkml:brush xml:id="br0">
      <inkml:brushProperty name="width" value="0.025" units="cm"/>
      <inkml:brushProperty name="height" value="0.025" units="cm"/>
    </inkml:brush>
  </inkml:definitions>
  <inkml:trace contextRef="#ctx0" brushRef="#br0">210 0 10890,'-8'13'6006,"-25"36"-4313,-67 111 1843,88-139-3229,1 1 1,1 0-1,1 1 1,1 0-1,-8 40 0,15-58-308,0-1 0,1 0 0,-1 0-1,1 1 1,0-1 0,0 0 0,1 0 0,0 1-1,-1-1 1,1 0 0,3 8 0,-3-11-2,-1-1 1,1 1-1,-1 0 1,1-1-1,-1 1 1,1 0-1,-1-1 1,1 1-1,0-1 1,-1 1-1,1-1 1,0 1-1,-1-1 1,1 0-1,0 1 1,0-1-1,0 0 1,-1 1-1,1-1 1,0 0-1,0 0 1,0 0-1,1 0 1,1 0 8,-1-1 0,1 1 1,-1-1-1,1 0 0,-1 0 0,1 0 0,-1 0 1,0 0-1,1 0 0,-1-1 0,3-2 0,21-17 340,-1-2-1,39-43 1,14-15 2610,-77 80-2909,0 0-1,-1 0 1,1 0-1,0 0 0,0 0 1,0 0-1,0 0 0,0 0 1,0 1-1,0-1 1,0 0-1,0 1 0,0-1 1,0 1-1,0-1 0,1 1 1,-1 0-1,0-1 1,0 1-1,1 0 0,-1 0 1,0 0-1,0 0 1,1 0-1,-1 0 0,2 0 1,-2 2-37,0-1 1,0 0-1,-1 1 1,1-1-1,-1 0 1,1 1-1,-1-1 1,1 1-1,-1-1 1,0 1-1,0-1 1,0 1 0,0-1-1,0 1 1,0-1-1,0 1 1,-1 2-1,-1 12 20,-2 0 0,-8 27 1,-5-1 63,11-28 97,0 0 0,0 0 0,2 0-1,0 1 1,0-1 0,-2 27 0,7-40-286,0 1 1,-1-1-1,1 0 0,0 0 0,0 0 0,0-1 1,0 1-1,0 0 0,-1 0 0,2 0 0,-1-1 0,0 1 1,0 0-1,0-1 0,0 1 0,0-1 0,0 1 1,1-1-1,-1 0 0,0 0 0,0 1 0,1-1 1,-1 0-1,0 0 0,0 0 0,1 0 0,-1 0 0,0-1 1,0 1-1,1 0 0,0-1 0,45-6-6133,-19-6 1386,0-4-832</inkml:trace>
</inkml:ink>
</file>

<file path=ppt/ink/ink3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5.776"/>
    </inkml:context>
    <inkml:brush xml:id="br0">
      <inkml:brushProperty name="width" value="0.025" units="cm"/>
      <inkml:brushProperty name="height" value="0.025" units="cm"/>
    </inkml:brush>
  </inkml:definitions>
  <inkml:trace contextRef="#ctx0" brushRef="#br0">71 166 18481,'0'0'8958,"11"0"-7991,6-1-812,1 0 0,-1-1 1,0 0-1,0-2 1,-1 0-1,1-1 0,-1-1 1,17-7-1,38-31 1371,-67 42-1437,-1-1 1,1 0 0,-1 0 0,1 0 0,-1-1 0,0 1-1,0-1 1,-1 0 0,1 0 0,-1 0 0,1 0 0,-1 0-1,-1 0 1,1-1 0,1-6 0,-3 10-90,0 0 0,0 1 0,0-1 0,0 1 0,0-1 0,0 0 0,0 1 0,0-1 0,0 0 0,0 1 0,-1-1 0,1 1 0,0-1 0,0 1 0,-1-1 0,1 0 0,0 1 0,-1-1 0,1 1 0,-1 0 0,1-1 0,-1 1 0,1-1 0,0 1 0,-1-1 0,0 1 0,1 0 0,-1 0 0,1-1 0,-1 1 0,1 0 0,-2-1 0,-28-1 0,-31 15 0,42-4 0,-1 0 0,2 2 0,0 0 0,0 1 0,1 1 0,0 0 0,1 1 0,1 1 0,0 1 0,1 0 0,1 1 0,0 0 0,1 1 0,-16 33 0,26-48 0,1 0 0,-1 1 0,1-1 0,0 1 0,0-1 0,0 1 0,1 0 0,-1-1 0,1 1 0,-1 0 0,1 0 0,1-1 0,-1 1 0,0 0 0,1-1 0,0 1 0,0 0 0,0-1 0,0 1 0,0-1 0,1 1 0,0-1 0,0 0 0,0 0 0,4 6 0,-1-5 0,0-1 0,0 1 0,0-1 0,0 0 0,1-1 0,-1 1 0,1-1 0,0 0 0,0-1 0,0 1 0,0-1 0,0 0 0,0-1 0,0 1 0,6-1 0,1 0-470,0-1-1,-1 0 1,1-1 0,19-4-1,-18 1-1938,-1 1-1,1-2 1,22-12-1,21-18-16798</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21.056"/>
    </inkml:context>
    <inkml:brush xml:id="br0">
      <inkml:brushProperty name="width" value="0.025" units="cm"/>
      <inkml:brushProperty name="height" value="0.025" units="cm"/>
    </inkml:brush>
  </inkml:definitions>
  <inkml:trace contextRef="#ctx0" brushRef="#br0">94 97 8200,'0'0'8082,"4"-10"-5269,-1-1-1964,8-23 743,-8 2 2683,-3 31-4215,0 1 0,-1-1 0,1 1 0,0-1 0,0 1 1,-1-1-1,1 1 0,0-1 0,0 1 0,-1 0 0,1-1 0,0 1 0,-1-1 0,1 1 0,-1 0 0,1-1 0,-1 1 0,1 0 1,-1 0-1,1-1 0,-1 1 0,1 0 0,-1 0 0,1 0 0,-1-1 0,1 1 0,-1 0 0,1 0 0,-1 0 0,1 0 0,-1 0 0,1 0 1,-1 0-1,1 0 0,-1 0 0,1 1 0,-1-1 0,0 0 0,-24 9-33,18-2-6,0 0-1,0 1 1,1 0-1,0 1 1,1-1-1,0 1 1,0 0-1,0 0 1,1 1-1,1-1 0,0 1 1,0 0-1,1 0 1,0 0-1,1 0 1,0 0-1,0 13 1,2-22-11,-1 0 1,1 0 0,-1 0-1,1 0 1,0 0 0,-1 0-1,1 0 1,0 0 0,0 0-1,0-1 1,-1 1 0,1 0 0,0 0-1,0-1 1,0 1 0,0-1-1,1 1 1,-1-1 0,0 1-1,0-1 1,0 0 0,0 1-1,0-1 1,1 0 0,-1 0-1,0 0 1,0 0 0,0 0-1,0 0 1,1 0 0,-1 0-1,1-1 1,45-7 699,-32 2-629,-1-1-1,0 0 1,0-1-1,0-1 1,-1 0-1,0 0 1,-1-2-1,0 1 1,-1-2-1,0 1 1,14-21-1,-24 31 230,-4 3-277,0 1 0,0 0 0,0 0 0,1 0 0,0 1 0,-1-1 0,1 1 0,0-1 0,-1 6 0,-2-1-5,-2 4-12,1 1 1,0-1-1,-6 20 1,10-28-26,1 0-1,1-1 1,-1 1 0,1 0 0,-1-1-1,1 1 1,0 0 0,1 5 0,-1-8-7,0 1 0,1-1 0,-1 0 1,1 1-1,-1-1 0,1 0 0,-1 0 1,1 1-1,0-1 0,0 0 0,-1 0 1,1 0-1,0 0 0,0 0 0,0 0 1,0 0-1,0 0 0,1-1 1,-1 1-1,0 0 0,0 0 0,3 0 1,4 1-484,0 0 1,0 0 0,0-1 0,0 0 0,0 0 0,1-1 0,-1 0 0,0-1 0,9-1 0,39-13-5593</inkml:trace>
</inkml:ink>
</file>

<file path=ppt/ink/ink3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12.728"/>
    </inkml:context>
    <inkml:brush xml:id="br0">
      <inkml:brushProperty name="width" value="0.025" units="cm"/>
      <inkml:brushProperty name="height" value="0.025" units="cm"/>
    </inkml:brush>
  </inkml:definitions>
  <inkml:trace contextRef="#ctx0" brushRef="#br0">1 403 13485,'0'0'10388,"5"-9"-9539,23-29-12,2 1 0,2 2 0,55-49-1,-10 9-531,47-49 42,-124 143-203,-22 61 314,16-64-486,1 1 0,1-1 0,0 1 0,1 0 0,1 0 0,0 0 0,1 20 1,1-35-150,1 0 1,-1-1-1,0 1 1,0 0 0,1 0-1,-1 0 1,1-1 0,-1 1-1,1 0 1,0-1 0,0 1-1,0-1 1,0 1 0,0-1-1,0 1 1,0-1 0,3 3-1,-3-3-449,1-1 0,-1 1-1,0 0 1,1-1 0,-1 1 0,1-1-1,-1 0 1,1 1 0,-1-1 0,1 0-1,-1 0 1,1 0 0,2 0 0,14-2-15411</inkml:trace>
</inkml:ink>
</file>

<file path=ppt/ink/ink3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06.413"/>
    </inkml:context>
    <inkml:brush xml:id="br0">
      <inkml:brushProperty name="width" value="0.025" units="cm"/>
      <inkml:brushProperty name="height" value="0.025" units="cm"/>
    </inkml:brush>
  </inkml:definitions>
  <inkml:trace contextRef="#ctx0" brushRef="#br0">24 0 10025,'-2'51'9888,"-2"8"-7686,-2 60-2008,2 165 2410,-4 463 2656,8-844-14194,0 75 5285,0-40-11218</inkml:trace>
</inkml:ink>
</file>

<file path=ppt/ink/ink3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08.077"/>
    </inkml:context>
    <inkml:brush xml:id="br0">
      <inkml:brushProperty name="width" value="0.025" units="cm"/>
      <inkml:brushProperty name="height" value="0.025" units="cm"/>
    </inkml:brush>
  </inkml:definitions>
  <inkml:trace contextRef="#ctx0" brushRef="#br0">28 90 10474,'0'0'11921,"-6"0"-10512,-16 2-288,42 0 176,54-1-272,306-23-625,-160 12-348,-153 10-28,-1-3-1,114-20 1,-137 17-19,0 1 0,1 2 0,80 4-1,-64 2 54,62-7-1,-74-7 183,-40 8-66,1 1 0,-1 0 0,1 0 0,14 0 0,-22 2-138,-1 1-1,1-1 0,0 1 1,-1 0-1,1-1 1,-1 1-1,1-1 1,-1 1-1,1 0 1,-1-1-1,1 1 1,-1 0-1,1 0 0,-1 0 1,0-1-1,0 1 1,1 0-1,-1 0 1,0 0-1,0 0 1,0-1-1,0 1 0,0 0 1,0 0-1,0 0 1,0 0-1,0 32 268,0-27-202,0 87 33,-3 38 618,7 0 1,32 207 0,-33-322-753,24 146 0,-24-137 0,-1 0 0,-2 0 0,0 0 0,-7 38 0,-32 45-2114</inkml:trace>
</inkml:ink>
</file>

<file path=ppt/ink/ink3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08.607"/>
    </inkml:context>
    <inkml:brush xml:id="br0">
      <inkml:brushProperty name="width" value="0.025" units="cm"/>
      <inkml:brushProperty name="height" value="0.025" units="cm"/>
    </inkml:brush>
  </inkml:definitions>
  <inkml:trace contextRef="#ctx0" brushRef="#br0">17 183 14382,'0'0'153,"-1"0"1,1 0 0,-1-1 0,1 1 0,-1 0 0,1 0-1,-1 0 1,1 0 0,-1 0 0,1 0 0,-1 0-1,1 0 1,-1 0 0,1 0 0,-1 0 0,1 1-1,-1-1 1,1 0 0,0 0 0,-1 0 0,1 1 0,-1-1-1,1 0 1,-1 0 0,1 1 0,0-1 0,-1 0-1,1 1 1,0-1 0,-1 1 0,1-1 0,0 0 0,-1 1-1,1-1 1,0 1 0,0-1 0,0 1 0,-1-1-1,1 1 1,0-1 0,0 1 0,0-1 0,0 1 0,0-1-1,0 1 1,0-1 0,0 1 0,0-1 0,0 1-1,0-1 1,1 2 0,-1-1 47,1 1-1,1 0 1,-1 0 0,0 0-1,0-1 1,1 1 0,-1-1 0,1 1-1,-1-1 1,1 1 0,0-1-1,3 2 1,8 3 304,1 0 0,-1-1 1,2-1-1,-1 0 0,0-1 0,1 0 0,-1-1 0,22 0 1,16-2 245,52-6-1,11-11-352,192-52-1,-35 5-167,77 23 189,-78 12-133,-108 18-1653,-162 8-2797,-1-12-4142</inkml:trace>
</inkml:ink>
</file>

<file path=ppt/ink/ink3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26.380"/>
    </inkml:context>
    <inkml:brush xml:id="br0">
      <inkml:brushProperty name="width" value="0.025" units="cm"/>
      <inkml:brushProperty name="height" value="0.025" units="cm"/>
    </inkml:brush>
  </inkml:definitions>
  <inkml:trace contextRef="#ctx0" brushRef="#br0">0 0 7271,'0'0'19907,"3"9"-18615,2 14-905,-2 1 0,0-1 0,-1 27 0,1-34-2683,2-1-4692,-3-8 251</inkml:trace>
</inkml:ink>
</file>

<file path=ppt/ink/ink3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26.738"/>
    </inkml:context>
    <inkml:brush xml:id="br0">
      <inkml:brushProperty name="width" value="0.025" units="cm"/>
      <inkml:brushProperty name="height" value="0.025" units="cm"/>
    </inkml:brush>
  </inkml:definitions>
  <inkml:trace contextRef="#ctx0" brushRef="#br0">25 0 13229,'0'0'9577,"-13"58"-8424,13-45-1025,0-1-96,0 2-769,1 1-993,2-1-159,-3 4 447,0 1 129,0 1-160,0-3-65,0 2-480,-3 1-1505</inkml:trace>
  <inkml:trace contextRef="#ctx0" brushRef="#br0" timeOffset="1">3 474 7175,'0'0'10922,"-2"52"-9801,2-40-576,0 0-513,0-6-993,0-1-1473,0-2-2339</inkml:trace>
</inkml:ink>
</file>

<file path=ppt/ink/ink3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27.080"/>
    </inkml:context>
    <inkml:brush xml:id="br0">
      <inkml:brushProperty name="width" value="0.025" units="cm"/>
      <inkml:brushProperty name="height" value="0.025" units="cm"/>
    </inkml:brush>
  </inkml:definitions>
  <inkml:trace contextRef="#ctx0" brushRef="#br0">7 0 14830,'0'0'9705,"4"56"-9577,-2-39-96,-1-2 0,-1-1 32,0-2-64,0-4-160,0-6-160,-1-2-1185,-3-13-673,-4-5-2339,8-2-10249</inkml:trace>
</inkml:ink>
</file>

<file path=ppt/ink/ink3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44.457"/>
    </inkml:context>
    <inkml:brush xml:id="br0">
      <inkml:brushProperty name="width" value="0.025" units="cm"/>
      <inkml:brushProperty name="height" value="0.025" units="cm"/>
    </inkml:brush>
  </inkml:definitions>
  <inkml:trace contextRef="#ctx0" brushRef="#br0">13 12 2114,'0'0'22661,"-4"0"-20862,-4 0 1155,10 1-1453,24 0-2502,12-2-4750,-9-4-4043,-16-2 468</inkml:trace>
</inkml:ink>
</file>

<file path=ppt/ink/ink3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44.827"/>
    </inkml:context>
    <inkml:brush xml:id="br0">
      <inkml:brushProperty name="width" value="0.025" units="cm"/>
      <inkml:brushProperty name="height" value="0.025" units="cm"/>
    </inkml:brush>
  </inkml:definitions>
  <inkml:trace contextRef="#ctx0" brushRef="#br0">1 31 9289,'0'0'10826,"59"0"-11210,-45-4-673,0 3-609,2-1-1185,-4 1-384,1-1-768,-1-1 191</inkml:trace>
  <inkml:trace contextRef="#ctx0" brushRef="#br0" timeOffset="1">175 18 1473,'0'0'16976,"19"0"-16303,-15 0-385,3 0-160,3 0 1,1 0-386,2 0-896,2-6-1185,0 2-1089,-3-1-897,-3 2-3716</inkml:trace>
</inkml:ink>
</file>

<file path=ppt/ink/ink3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45.170"/>
    </inkml:context>
    <inkml:brush xml:id="br0">
      <inkml:brushProperty name="width" value="0.025" units="cm"/>
      <inkml:brushProperty name="height" value="0.025" units="cm"/>
    </inkml:brush>
  </inkml:definitions>
  <inkml:trace contextRef="#ctx0" brushRef="#br0">1 18 4548,'0'0'9770,"10"2"-8922,-4-1-806,-1 0-1,1 0 0,0 0 0,0-1 0,0 0 0,0-1 1,0 1-1,0-1 0,0 0 0,0 0 0,0-1 1,-1 0-1,7-3 0,-10 5-97,0-1 0,0 0 0,-1 0 0,1 1 0,0-1 0,0 1 0,0-1-1,0 1 1,0 0 0,0 0 0,0 0 0,0 0 0,0 0 0,0 0 0,0 1 0,0-1 0,0 1 0,0-1 0,0 1 0,-1 0 0,1-1 0,0 1 0,0 0 0,-1 0 0,3 2 0,-3-2 130,1 0 1,-1 0-1,0-1 1,0 1 0,1-1-1,-1 1 1,0-1-1,1 1 1,-1-1 0,0 0-1,1 0 1,-1 0 0,1 1-1,-1-1 1,0 0-1,1-1 1,-1 1 0,1 0-1,-1 0 1,0-1 0,1 1-1,-1-1 1,0 1-1,0-1 1,1 1 0,-1-1-1,0 0 1,0 0 0,0 1-1,0-1 1,2-2-1,16-7-433,-19 10 50,1 0 0,0 0 0,0-1 0,0 1 0,0 0 0,0 0 0,0 0 0,-1 0 0,1 0 0,0 0-1,0 0 1,0 0 0,0 0 0,0 1 0,-1-1 0,1 0 0,0 0 0,1 1 0,1 2-2446</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0.969"/>
    </inkml:context>
    <inkml:brush xml:id="br0">
      <inkml:brushProperty name="width" value="0.025" units="cm"/>
      <inkml:brushProperty name="height" value="0.025" units="cm"/>
    </inkml:brush>
  </inkml:definitions>
  <inkml:trace contextRef="#ctx0" brushRef="#br0">23 1 17809,'0'0'352,"-17"50"-32,11-19 385,6-2-545,0-1-96,0-4-32,5-4-512,2-5-801,2-6-545,-6-8-833</inkml:trace>
</inkml:ink>
</file>

<file path=ppt/ink/ink3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55.531"/>
    </inkml:context>
    <inkml:brush xml:id="br0">
      <inkml:brushProperty name="width" value="0.025" units="cm"/>
      <inkml:brushProperty name="height" value="0.025" units="cm"/>
    </inkml:brush>
  </inkml:definitions>
  <inkml:trace contextRef="#ctx0" brushRef="#br0">0 0 20275,'0'0'6502,"8"58"-6374,-8-45-128,0-3 0,0-3 32,0 0-448,0-2-929,0-3-2018</inkml:trace>
</inkml:ink>
</file>

<file path=ppt/ink/ink3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55.936"/>
    </inkml:context>
    <inkml:brush xml:id="br0">
      <inkml:brushProperty name="width" value="0.025" units="cm"/>
      <inkml:brushProperty name="height" value="0.025" units="cm"/>
    </inkml:brush>
  </inkml:definitions>
  <inkml:trace contextRef="#ctx0" brushRef="#br0">7 0 9801,'0'0'7794,"0"8"-6053,-4 91-6997,2 149 8772,3-161-9976</inkml:trace>
</inkml:ink>
</file>

<file path=ppt/ink/ink3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05.336"/>
    </inkml:context>
    <inkml:brush xml:id="br0">
      <inkml:brushProperty name="width" value="0.025" units="cm"/>
      <inkml:brushProperty name="height" value="0.025" units="cm"/>
    </inkml:brush>
  </inkml:definitions>
  <inkml:trace contextRef="#ctx0" brushRef="#br0">1 30 6150,'0'0'22645,"32"2"-22228,-28-3-1300,1 1 0,0-1 0,-1 0 1,1-1-1,0 1 0,-1-1 0,0 0 0,1 0 1,-1 0-1,5-4 0,10-6-5774</inkml:trace>
</inkml:ink>
</file>

<file path=ppt/ink/ink3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05.697"/>
    </inkml:context>
    <inkml:brush xml:id="br0">
      <inkml:brushProperty name="width" value="0.025" units="cm"/>
      <inkml:brushProperty name="height" value="0.025" units="cm"/>
    </inkml:brush>
  </inkml:definitions>
  <inkml:trace contextRef="#ctx0" brushRef="#br0">0 30 13901,'0'0'5317,"9"1"-7404,18-1 1230,54-6-10141,-78 6 10890,18-2 6424,13 0-994,19 0-3892,-41-5-5343,-5-4-1794</inkml:trace>
</inkml:ink>
</file>

<file path=ppt/ink/ink3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17.728"/>
    </inkml:context>
    <inkml:brush xml:id="br0">
      <inkml:brushProperty name="width" value="0.025" units="cm"/>
      <inkml:brushProperty name="height" value="0.025" units="cm"/>
    </inkml:brush>
  </inkml:definitions>
  <inkml:trace contextRef="#ctx0" brushRef="#br0">5 0 9705,'0'0'13261,"-4"48"-13197,4-43-32,0-1-737,0 0-800,0-2-1378</inkml:trace>
</inkml:ink>
</file>

<file path=ppt/ink/ink3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18.053"/>
    </inkml:context>
    <inkml:brush xml:id="br0">
      <inkml:brushProperty name="width" value="0.025" units="cm"/>
      <inkml:brushProperty name="height" value="0.025" units="cm"/>
    </inkml:brush>
  </inkml:definitions>
  <inkml:trace contextRef="#ctx0" brushRef="#br0">4 1 10282,'0'0'7874,"-1"8"-7842,-1 70-144,2-42-3780,4-32 2227,0 2-2969</inkml:trace>
</inkml:ink>
</file>

<file path=ppt/ink/ink3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18.426"/>
    </inkml:context>
    <inkml:brush xml:id="br0">
      <inkml:brushProperty name="width" value="0.025" units="cm"/>
      <inkml:brushProperty name="height" value="0.025" units="cm"/>
    </inkml:brush>
  </inkml:definitions>
  <inkml:trace contextRef="#ctx0" brushRef="#br0">0 36 11050,'0'0'12428,"54"-32"-13229,-46 30-1152,0 1-1122,-3 1-2338</inkml:trace>
</inkml:ink>
</file>

<file path=ppt/ink/ink3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18.766"/>
    </inkml:context>
    <inkml:brush xml:id="br0">
      <inkml:brushProperty name="width" value="0.025" units="cm"/>
      <inkml:brushProperty name="height" value="0.025" units="cm"/>
    </inkml:brush>
  </inkml:definitions>
  <inkml:trace contextRef="#ctx0" brushRef="#br0">1 1 12460,'0'0'5221,"5"4"-4292,-3-4-449,1 0-448,0 0-384,0 0-1378,0 0-2914</inkml:trace>
</inkml:ink>
</file>

<file path=ppt/ink/ink3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0.241"/>
    </inkml:context>
    <inkml:brush xml:id="br0">
      <inkml:brushProperty name="width" value="0.025" units="cm"/>
      <inkml:brushProperty name="height" value="0.025" units="cm"/>
    </inkml:brush>
  </inkml:definitions>
  <inkml:trace contextRef="#ctx0" brushRef="#br0">1 260 8552,'1'5'15308,"10"-8"-12258,17-10-3300,37-32 1173,-2-2 1,113-109 0,-171 156-1,-7 11-782,-8 15-261,-1 2 40,1 1-1,1-1 0,2 1 0,0 1 1,2 0-1,2-1 0,0 34 0,3-62-54,0 1 0,0-1 0,0 0 0,0 1 0,0-1 0,0 0 0,1 0 0,-1 1 0,1-1 0,-1 0-1,1 0 1,-1 1 0,1-1 0,0 0 0,-1 0 0,1 0 0,0 0 0,0 0 0,0 0 0,0 0-1,0 0 1,0-1 0,2 2 0,-2-1-201,0-1-1,0 1 1,0-1-1,1 0 1,-1 0-1,0 1 1,0-1-1,0 0 1,0 0-1,0 0 1,1 0-1,-1-1 1,0 1-1,0 0 1,0 0-1,0-1 1,0 1-1,1-1 1,8-7-5857</inkml:trace>
</inkml:ink>
</file>

<file path=ppt/ink/ink3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0.584"/>
    </inkml:context>
    <inkml:brush xml:id="br0">
      <inkml:brushProperty name="width" value="0.025" units="cm"/>
      <inkml:brushProperty name="height" value="0.025" units="cm"/>
    </inkml:brush>
  </inkml:definitions>
  <inkml:trace contextRef="#ctx0" brushRef="#br0">1 73 14798,'0'0'8910,"13"4"-6305,18 4-1856,0-1 0,0-2 0,0-1 0,1-1 0,38-2 0,179-18-323,-97 5-291,33 5-659,-73 5-1936,168-24-1,-265 23 204,1 0 1,-1-2-1,22-7 0,-5-5-8297</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9.873"/>
    </inkml:context>
    <inkml:brush xml:id="br0">
      <inkml:brushProperty name="width" value="0.025" units="cm"/>
      <inkml:brushProperty name="height" value="0.025" units="cm"/>
    </inkml:brush>
  </inkml:definitions>
  <inkml:trace contextRef="#ctx0" brushRef="#br0">0 0 22966,'0'0'9801</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1.323"/>
    </inkml:context>
    <inkml:brush xml:id="br0">
      <inkml:brushProperty name="width" value="0.025" units="cm"/>
      <inkml:brushProperty name="height" value="0.025" units="cm"/>
    </inkml:brush>
  </inkml:definitions>
  <inkml:trace contextRef="#ctx0" brushRef="#br0">5 89 15278,'0'0'1778,"-1"-8"187,0 5-1790,1 1-77,-1 0 0,1 0 0,-1 0 1,1 0-1,0 0 0,0 0 0,0 0 1,0 0-1,0 0 0,1 0 0,-1-1 1,0 1-1,1 1 0,0-1 1,-1 0-1,1 0 0,0 0 0,0 0 1,0 0-1,0 1 0,0-1 0,0 0 1,1 1-1,-1-1 0,1 1 0,-1-1 1,1 1-1,-1 0 0,1 0 0,0 0 1,0 0-1,-1 0 0,1 0 0,3-1 1,10-2 251,0 0 1,0 1-1,1 0 1,-1 1-1,1 1 0,0 0 1,-1 1-1,1 1 1,24 5-1,-32-5-325,0 0 0,0 1-1,-1 0 1,1 0-1,-1 1 1,0 0 0,0 1-1,0-1 1,0 1 0,-1 0-1,1 1 1,-1 0 0,0 0-1,-1 0 1,1 1-1,-1 0 1,0 0 0,0 0-1,-1 0 1,0 1 0,4 7-1,-7-11 23,0 0 1,0-1-1,0 1 0,-1 0 0,1-1 0,-1 1 1,1 0-1,-1 0 0,0 0 0,0-1 0,-1 1 1,1 0-1,0 0 0,-1-1 0,0 1 0,0 0 0,0-1 1,0 1-1,0 0 0,0-1 0,-1 0 0,1 1 1,-1-1-1,1 0 0,-1 0 0,0 1 0,0-1 1,0-1-1,0 1 0,0 0 0,-1 0 0,1-1 1,0 0-1,-1 1 0,1-1 0,-1 0 0,-3 1 0,-9 4 154,1-1-1,-1-1 0,0 0 1,0-1-1,-24 2 0,33-5-4022,15-6-4693,7-5 1490</inkml:trace>
</inkml:ink>
</file>

<file path=ppt/ink/ink3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1.622"/>
    </inkml:context>
    <inkml:brush xml:id="br0">
      <inkml:brushProperty name="width" value="0.025" units="cm"/>
      <inkml:brushProperty name="height" value="0.025" units="cm"/>
    </inkml:brush>
  </inkml:definitions>
  <inkml:trace contextRef="#ctx0" brushRef="#br0">0 337 7559,'0'0'19544,"9"-8"-18845,37-39 91,-1-2 0,-3-2 1,-1-1-1,43-78 0,-81 149-507,-1 1 0,-1 34 0,15-97-12653,-12 23 1171</inkml:trace>
</inkml:ink>
</file>

<file path=ppt/ink/ink3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2.086"/>
    </inkml:context>
    <inkml:brush xml:id="br0">
      <inkml:brushProperty name="width" value="0.025" units="cm"/>
      <inkml:brushProperty name="height" value="0.025" units="cm"/>
    </inkml:brush>
  </inkml:definitions>
  <inkml:trace contextRef="#ctx0" brushRef="#br0">0 1 17264,'0'0'13853,"0"11"-13591,0 408 955,7-386-2205,3-21-2871,-10-12 3506,1 1 1,0-1 0,-1 0-1,1 0 1,0 0 0,-1 0-1,1-1 1,0 1 0,-1 0-1,1 0 1,-1 0 0,1 0-1,0-1 1,-1 1 0,1 0-1,-1 0 1,1-1 0,0 1-1,-1-1 1,1 1 0,-1 0-1,1-1 1,-1 1 0,0-1 0,1 0-1,9-13-7825</inkml:trace>
</inkml:ink>
</file>

<file path=ppt/ink/ink3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2.430"/>
    </inkml:context>
    <inkml:brush xml:id="br0">
      <inkml:brushProperty name="width" value="0.025" units="cm"/>
      <inkml:brushProperty name="height" value="0.025" units="cm"/>
    </inkml:brush>
  </inkml:definitions>
  <inkml:trace contextRef="#ctx0" brushRef="#br0">1 10 13068,'0'0'18962,"71"2"-18866,-40-7-384,-1 1-1794,-7 1-2658,-4 3-2819</inkml:trace>
</inkml:ink>
</file>

<file path=ppt/ink/ink3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2.788"/>
    </inkml:context>
    <inkml:brush xml:id="br0">
      <inkml:brushProperty name="width" value="0.025" units="cm"/>
      <inkml:brushProperty name="height" value="0.025" units="cm"/>
    </inkml:brush>
  </inkml:definitions>
  <inkml:trace contextRef="#ctx0" brushRef="#br0">1 248 23094,'0'0'9161,"12"-10"-8927,41-39-146,-2-2-1,52-66 0,-102 115-86,-1 1 0,1-1 0,0 1 0,0 0-1,0 0 1,-1-1 0,1 1 0,1 0 0,-1 0 0,0 0 0,0 0 0,0 0-1,0 1 1,1-1 0,-1 0 0,0 0 0,3 0 0,-4 21 3,-20 44-8,20-63 4,-10 26-2,1-6-56,2 0 0,0 0 1,2 0-1,0 0 1,1 1-1,-1 23 0,5-45-106,1 1-1,-1 0 0,0-1 1,0 1-1,0-1 0,1 1 1,-1-1-1,0 1 0,1-1 1,-1 1-1,0-1 0,1 1 1,-1-1-1,1 1 0,-1-1 1,1 1-1,-1-1 0,1 0 1,-1 1-1,1-1 0,-1 0 1,1 0-1,-1 1 0,1-1 1,-1 0-1,1 0 0,0 0 1,-1 0-1,1 0 0,-1 0 1,1 0-1,0 0 0,0 0 1,14-4-12009</inkml:trace>
</inkml:ink>
</file>

<file path=ppt/ink/ink3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3.132"/>
    </inkml:context>
    <inkml:brush xml:id="br0">
      <inkml:brushProperty name="width" value="0.025" units="cm"/>
      <inkml:brushProperty name="height" value="0.025" units="cm"/>
    </inkml:brush>
  </inkml:definitions>
  <inkml:trace contextRef="#ctx0" brushRef="#br0">0 28 22261,'0'0'10122,"80"9"-9738,-41-9-384,3-4 0,0-4-128,-6 3-1858,-7-1-2242,-5-2-1954,-6 3-3619</inkml:trace>
</inkml:ink>
</file>

<file path=ppt/ink/ink3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3.505"/>
    </inkml:context>
    <inkml:brush xml:id="br0">
      <inkml:brushProperty name="width" value="0.025" units="cm"/>
      <inkml:brushProperty name="height" value="0.025" units="cm"/>
    </inkml:brush>
  </inkml:definitions>
  <inkml:trace contextRef="#ctx0" brushRef="#br0">0 64 20948,'0'0'8824,"10"-6"-6971,71-35-922,-74 38-915,-1 0 1,1 1-1,0 0 0,0 0 0,0 0 0,1 1 1,-1 0-1,0 0 0,0 1 0,1 0 1,-1 1-1,10 1 0,-16-2-16,0 1 0,0-1 0,0 1 0,-1 0 0,1 0 0,0 0 0,0-1 0,-1 1 0,1 0 0,0 0 0,-1 0 0,1 0 0,-1 0 0,1 0 0,-1 0 0,0 0 0,1 0 0,-1 0 0,0 1 0,0-1 0,0 0 0,0 0 0,0 0 0,0 0 0,0 0 0,0 0 0,0 0 0,0 1 0,-1-1 0,1 0 0,0 0 0,-1 0 0,1 0 0,-1 0 0,1 0 0,-2 1 0,-19 39 0,0-15 0,-38 37 0,0-1 0,59-62 0,-1 0 0,1 1 0,0-1 0,-1 0 0,1 0 0,0 0 0,0 1 0,0-1 0,-1 0 0,1 0 0,0 1 0,0-1 0,0 0 0,-1 1 0,1-1 0,0 0 0,0 1 0,0-1 0,0 0 0,0 1 0,0-1 0,0 0 0,0 1 0,0-1 0,0 0 0,0 1 0,0-1 0,0 0 0,0 0 0,0 1 0,0-1 0,0 0 0,1 1 0,-1-1 0,0 0 0,0 1 0,0-1 0,0 0 0,1 0 0,-1 1 0,0-1 0,0 0 0,0 0 0,1 1 0,-1-1 0,0 0 0,1 0 0,-1 0 0,1 1 0,24 3 0,31-9 0,-43 3-12,117-24-2663,-47-2-3777,-45 8-8912</inkml:trace>
</inkml:ink>
</file>

<file path=ppt/ink/ink3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4.080"/>
    </inkml:context>
    <inkml:brush xml:id="br0">
      <inkml:brushProperty name="width" value="0.025" units="cm"/>
      <inkml:brushProperty name="height" value="0.025" units="cm"/>
    </inkml:brush>
  </inkml:definitions>
  <inkml:trace contextRef="#ctx0" brushRef="#br0">0 23 21172,'0'0'3139,"54"0"-705,-22 0-864,9-1-930,3-3-415,3 3-161,4-3-160,-4 1-1378,-7-2-1601,-12 3-2146,-15 0-4324</inkml:trace>
</inkml:ink>
</file>

<file path=ppt/ink/ink3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4.421"/>
    </inkml:context>
    <inkml:brush xml:id="br0">
      <inkml:brushProperty name="width" value="0.025" units="cm"/>
      <inkml:brushProperty name="height" value="0.025" units="cm"/>
    </inkml:brush>
  </inkml:definitions>
  <inkml:trace contextRef="#ctx0" brushRef="#br0">1 33 19218,'0'0'5317,"67"19"-3011,-14-19-1056,13-9-930,4-1-288,0-2-737,-7 3-2402,-13 0-2370,-11 6-5637</inkml:trace>
</inkml:ink>
</file>

<file path=ppt/ink/ink3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4.793"/>
    </inkml:context>
    <inkml:brush xml:id="br0">
      <inkml:brushProperty name="width" value="0.025" units="cm"/>
      <inkml:brushProperty name="height" value="0.025" units="cm"/>
    </inkml:brush>
  </inkml:definitions>
  <inkml:trace contextRef="#ctx0" brushRef="#br0">1 43 18514,'0'0'1425,"10"-6"748,2 0-1608,1 0 0,-1 1 1,1 1-1,0 0 0,1 1 1,-1 0-1,1 1 0,-1 0 1,20 1-1,-8 1 10,102 2 1351,-113-1-1778,1 1-1,-1 0 1,0 1-1,0 1 1,0 0-1,20 10 1,-31-13-141,-1 0 0,1 0 0,-1 1 1,0-1-1,0 0 0,0 1 0,1-1 0,-2 1 0,1 0 0,0 0 1,0 0-1,0 0 0,-1 0 0,1 0 0,-1 0 0,0 0 0,1 1 1,-1-1-1,1 4 0,-2-3 5,0-1-1,0 0 1,0 0 0,0 1 0,-1-1-1,1 0 1,-1 1 0,0-1 0,1 0-1,-1 0 1,0 0 0,0 0 0,0 0-1,0 0 1,-1 0 0,1 0 0,-3 2-1,-8 8 79,0-1-1,0 0 1,-1-1-1,-26 15 0,28-18-36,-66 38 117,49-31-106,2 1-1,0 2 0,0 0 1,2 2-1,0 1 1,-21 23-1,44-42-63,-1 0 0,1 1 0,0 0 0,-1-1 0,1 1 0,0-1 0,0 1 0,0 0 0,0 0 0,1 0 0,-1-1 0,0 1 0,1 0 0,-1 0 0,1 0 0,0 0 0,0 0 0,0 0 0,0 0 0,0 0 0,0 0 0,1 3 0,0-3 0,0-1 0,0 1 0,0 0 0,1-1 0,-1 1 0,1-1 0,-1 1 0,1-1 0,-1 1 0,1-1 0,0 0 0,0 0 0,0 0 0,-1 0 0,1 0 0,0-1 0,3 2 0,10 2 0,1-1 0,0 0 0,0-1 0,19-1 0,-32-1 0,227 5-3120,1-9-5141,-169 1-3772</inkml:trace>
</inkml:ink>
</file>

<file path=ppt/ink/ink3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3:56.677"/>
    </inkml:context>
    <inkml:brush xml:id="br0">
      <inkml:brushProperty name="width" value="0.025" units="cm"/>
      <inkml:brushProperty name="height" value="0.025" units="cm"/>
    </inkml:brush>
  </inkml:definitions>
  <inkml:trace contextRef="#ctx0" brushRef="#br0">1 61 15246,'19'0'7279,"66"-2"-4559,67-23-1362,-88 12-1706,0 4 1,81-3-1,-145 12 277,0 0 0,0 0 0,0 0-1,-1 1 1,1-1 0,0 0 0,0 0 0,0 0 0,0 0-1,0 0 1,0 0 0,0 0 0,0 0 0,0 0-1,0 0 1,0 1 0,0-1 0,0 0 0,0 0-1,0 0 1,0 0 0,0 0 0,1 0 0,-1 0 0,0 0-1,0 0 1,0 0 0,0 0 0,0 1 0,0-1-1,0 0 1,0 0 0,0 0 0,0 0 0,0 0 0,0 0-1,0 0 1,0 0 0,0 0 0,1 0 0,-1 0-1,0 0 1,0 0 0,0 0 0,0 0 0,0 0-1,0 0 1,0 0 0,0 0 0,0 0 0,0 0 0,1 0-1,-1 0 1,0 0 0,0 0 0,0 0 0,0 0-1,-12 7-1800,-19 4-1287,-4-5-2191</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2.022"/>
    </inkml:context>
    <inkml:brush xml:id="br0">
      <inkml:brushProperty name="width" value="0.025" units="cm"/>
      <inkml:brushProperty name="height" value="0.025" units="cm"/>
    </inkml:brush>
  </inkml:definitions>
  <inkml:trace contextRef="#ctx0" brushRef="#br0">1 1 16367,'0'0'12055,"4"9"-11281,4 16-649,-1 1 1,-1 0-1,-2 0 0,-1 0 1,1 39-1,-3-47-140,0 6 259,-1-44-750,0 10 113,-2 0 0,1 0 0,-1 0 0,-7-17 0,6 19 389,1 1-1,0-1 1,0 0 0,0 0 0,1 0-1,0 0 1,1 0 0,0 0 0,0-9 0,1 16 20,0 0 1,-1 0-1,1 0 1,0 1 0,-1-1-1,1 0 1,0 0 0,0 0-1,0 1 1,0-1 0,0 0-1,0 1 1,0-1 0,0 1-1,0-1 1,0 1-1,0 0 1,0-1 0,0 1-1,2 0 1,30-7-1078,-22 5-411,13-5-3175,-8 0-1484,2-4-7066</inkml:trace>
</inkml:ink>
</file>

<file path=ppt/ink/ink3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3:57.066"/>
    </inkml:context>
    <inkml:brush xml:id="br0">
      <inkml:brushProperty name="width" value="0.025" units="cm"/>
      <inkml:brushProperty name="height" value="0.025" units="cm"/>
    </inkml:brush>
  </inkml:definitions>
  <inkml:trace contextRef="#ctx0" brushRef="#br0">126 2 11243,'0'0'11370,"12"0"-10259,25-1-623,74 0 581,-99 1-1003,-1 1 0,1 0-1,-1 1 1,1 0-1,-1 1 1,0 0-1,12 6 1,-22-9-63,1 1 1,-1 0-1,0-1 1,1 1-1,-1 0 1,0 0-1,1 0 1,-1 0-1,0 0 1,0 0-1,0 0 1,0 0-1,0 0 1,0 1-1,0-1 1,-1 0-1,1 0 1,0 1-1,-1-1 1,1 1-1,-1-1 1,1 1-1,-1-1 1,1 1 0,-1-1-1,0 1 1,0-1-1,0 1 1,0-1-1,0 1 1,0-1-1,-1 1 1,1 0-1,0-1 1,-1 0-1,1 1 1,-1-1-1,0 1 1,1-1-1,-1 0 1,0 1-1,0-1 1,0 0-1,0 0 1,-1 2-1,-5 6 73,-1-1-1,0 0 1,0 0-1,-17 11 1,-132 86 1634,-10 7 1267,146-89-2635,21-23-338,0 1 0,0-1 0,0 1 0,0-1 0,0 0 0,0 1 1,0-1-1,0 1 0,0-1 0,0 1 0,0-1 0,0 0 0,0 1 0,0-1 0,0 1 0,0-1 0,1 0 1,-1 1-1,0-1 0,0 0 0,0 1 0,1-1 0,-1 0 0,0 1 0,0-1 0,1 0 0,-1 1 1,0-1-1,1 0 0,-1 0 0,0 1 0,1-1 0,-1 0 0,1 1 0,6 1 21,-1-1 0,1 1 0,0-1 0,-1 0 0,13-1 1,-14 1 0,12 0-12,48 0-35,1 4 0,-1 3 0,0 2 0,92 28 0,-152-36-385,0-1 1,0 0-1,0 0 0,0 0 0,0-1 0,0 1 0,6-1 1,21-8-4655,6-17-5041</inkml:trace>
</inkml:ink>
</file>

<file path=ppt/ink/ink3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3:59.629"/>
    </inkml:context>
    <inkml:brush xml:id="br0">
      <inkml:brushProperty name="width" value="0.025" units="cm"/>
      <inkml:brushProperty name="height" value="0.025" units="cm"/>
    </inkml:brush>
  </inkml:definitions>
  <inkml:trace contextRef="#ctx0" brushRef="#br0">39 0 13677,'0'0'12748,"-16"67"-10730,10-34-1121,0 5-513,1-2-160,1 3-160,2-7-96,2-4-352,0-8-833,3-8-1314,8-12-255,-2 0-321,0-14-416,-6-14-3460</inkml:trace>
</inkml:ink>
</file>

<file path=ppt/ink/ink3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3:59.957"/>
    </inkml:context>
    <inkml:brush xml:id="br0">
      <inkml:brushProperty name="width" value="0.025" units="cm"/>
      <inkml:brushProperty name="height" value="0.025" units="cm"/>
    </inkml:brush>
  </inkml:definitions>
  <inkml:trace contextRef="#ctx0" brushRef="#br0">1 1 11563,'0'0'12844,"1"-1"-14958,18 5-1922,2-3-3875</inkml:trace>
</inkml:ink>
</file>

<file path=ppt/ink/ink3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00.300"/>
    </inkml:context>
    <inkml:brush xml:id="br0">
      <inkml:brushProperty name="width" value="0.025" units="cm"/>
      <inkml:brushProperty name="height" value="0.025" units="cm"/>
    </inkml:brush>
  </inkml:definitions>
  <inkml:trace contextRef="#ctx0" brushRef="#br0">0 59 20724,'0'0'9993,"74"-22"-9480,-35 8-449,2 3-32,-2 3-449,-4 4-1152,-6 4-1058,-7 0-832,-9 1-1217,-10 8-2051</inkml:trace>
</inkml:ink>
</file>

<file path=ppt/ink/ink3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00.658"/>
    </inkml:context>
    <inkml:brush xml:id="br0">
      <inkml:brushProperty name="width" value="0.025" units="cm"/>
      <inkml:brushProperty name="height" value="0.025" units="cm"/>
    </inkml:brush>
  </inkml:definitions>
  <inkml:trace contextRef="#ctx0" brushRef="#br0">0 33 18770,'0'0'6854,"51"13"-5541,-16-20-864,2-1-353,1-1-1922,-3-2-2818,-4 1-2755</inkml:trace>
</inkml:ink>
</file>

<file path=ppt/ink/ink3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04.304"/>
    </inkml:context>
    <inkml:brush xml:id="br0">
      <inkml:brushProperty name="width" value="0.025" units="cm"/>
      <inkml:brushProperty name="height" value="0.025" units="cm"/>
    </inkml:brush>
  </inkml:definitions>
  <inkml:trace contextRef="#ctx0" brushRef="#br0">113 77 12396,'0'-1'461,"0"0"0,0-1 0,0 1 0,0 0 0,0 0 0,0-1 0,-1 1 0,1 0 0,0 0 0,-1 0 0,1-1 0,-1 1 0,1 0 0,-1 0 0,1 0 0,-1 0 0,0 0 0,1 0 0,-3-2 0,2 3-272,0-1-1,0 1 0,0 0 0,0-1 1,1 1-1,-1 0 0,0 0 0,0-1 0,0 1 1,0 0-1,0 0 0,0 0 0,0 0 0,0 1 1,0-1-1,0 0 0,0 0 0,0 0 0,-2 1 1,0 1-66,0 0 1,-1-1-1,1 1 0,0 0 1,0 1-1,0-1 1,0 0-1,0 1 1,1 0-1,-1-1 1,1 1-1,-3 4 1,-3 7 164,1 1 1,0 0 0,-5 16 0,10-26-191,0 1 0,1-1 0,0 1 0,0 0 0,0 0 0,1-1 0,-1 1 0,2 0 0,-1 0 0,0-1 0,1 1 0,2 7-1,-1-11-65,-1 0 0,1 0 0,0 1 0,0-1 0,0 0 0,0-1 0,0 1 0,0 0 0,0-1-1,1 1 1,-1-1 0,0 0 0,1 1 0,-1-1 0,1 0 0,0-1 0,-1 1 0,1 0-1,0-1 1,0 0 0,-1 1 0,1-1 0,0 0 0,0 0 0,-1-1 0,1 1 0,4-2-1,3 1 183,-1 0 0,0-1 1,0 0-1,0 0 0,0-1 0,0 0 0,9-5 0,-9 2-142,0-1 1,0 0 0,0 0 0,0-1-1,-1 0 1,-1 0 0,12-16 0,-16 21-66,-1-1 0,1 0 0,-1 0 0,0 0 0,0 0 1,-1 0-1,1 0 0,-1-1 0,0 1 0,0-1 1,0 1-1,-1-1 0,0 1 0,0-1 0,0 1 1,0-1-1,0 1 0,-1-1 0,0 1 0,0 0 1,0-1-1,-3-4 0,3 6-7,-1 0-1,0 1 1,0-1-1,0 0 1,0 1-1,-1 0 1,1 0-1,0 0 1,-1 0 0,0 0-1,1 0 1,-1 0-1,0 1 1,0 0-1,0-1 1,0 1-1,0 0 1,0 0-1,-6 0 1,-6-1-178,-1 0 0,-28 2 1,28 0-119,16 0 166,0 0 1,0 0-1,-1 0 0,1 0 1,0 0-1,0 0 0,0-1 1,0 1-1,-1 0 1,1 0-1,0 0 0,0 0 1,0 0-1,0 0 0,-1 0 1,1 0-1,0-1 1,0 1-1,0 0 0,0 0 1,0 0-1,0 0 0,0 0 1,-1-1-1,1 1 0,0 0 1,0 0-1,0 0 1,0 0-1,0-1 0,0 1 1,0 0-1,0 0 0,0 0 1,0-1-1,0 1 1,0 0-1,0 0 0,0 0 1,0 0-1,0-1 0,0 1 1,0 0-1,0 0 0,0-1 1,1-1-1526,-1-15-5616</inkml:trace>
</inkml:ink>
</file>

<file path=ppt/ink/ink3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04.879"/>
    </inkml:context>
    <inkml:brush xml:id="br0">
      <inkml:brushProperty name="width" value="0.025" units="cm"/>
      <inkml:brushProperty name="height" value="0.025" units="cm"/>
    </inkml:brush>
  </inkml:definitions>
  <inkml:trace contextRef="#ctx0" brushRef="#br0">7 1 16111,'0'0'10853,"-2"8"-9999,1-2-678,0 1 4,0 1 1,0 0 0,0 0 0,1-1 0,1 14 0,0-19-169,-1 0 1,1 0-1,-1 0 0,1 0 1,-1 0-1,1 0 1,0 0-1,0 0 1,0-1-1,0 1 1,0 0-1,1-1 0,-1 1 1,0 0-1,1-1 1,-1 0-1,1 1 1,0-1-1,-1 0 0,1 0 1,0 0-1,0 0 1,0 0-1,-1 0 1,1 0-1,0-1 1,0 1-1,0-1 0,4 1 1,6 0 31,0-1 0,0 0 0,0-1 0,0 0 0,0-1 0,0 0 1,0-1-1,0 0 0,-1-1 0,1-1 0,13-7 0,46-14 121,-71 26-152,1 0 0,-1 0 1,1 0-1,-1 0 0,1 0 0,-1 1 0,1-1 1,-1 0-1,1 0 0,-1 0 0,1 1 1,-1-1-1,0 0 0,1 1 0,-1-1 1,1 0-1,-1 1 0,0-1 0,1 0 0,-1 1 1,0-1-1,1 1 0,-1-1 0,0 0 1,0 1-1,1-1 0,-1 1 0,0-1 1,0 1-1,0-1 0,0 1 0,0-1 1,0 1-1,0-1 0,0 1 0,0 0 0,0-1 1,0 1-1,0-1 0,0 1 0,0-1 1,0 1-1,0-1 0,-1 1 0,1-1 1,0 0-1,0 1 0,-1 0 0,-6 30 593,-11 20 363,11-36-922,1 1 0,1 0 0,0 1 0,2-1 0,0 1 0,-2 21 0,5-37-110,0 1 1,0-1 0,0 1-1,0-1 1,0 0 0,1 1-1,-1-1 1,0 0 0,1 1-1,-1-1 1,1 0 0,-1 1-1,1-1 1,0 0 0,-1 0 0,1 0-1,0 0 1,0 0 0,0 0-1,0 0 1,1 1 0,0-1-249,-1 0 0,1 0 0,0-1 0,0 1 0,-1-1 0,1 1-1,0-1 1,0 0 0,-1 0 0,1 0 0,0 0 0,0 0 0,0 0 0,0 0 0,2-1 0,18-6-5860</inkml:trace>
</inkml:ink>
</file>

<file path=ppt/ink/ink3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06.842"/>
    </inkml:context>
    <inkml:brush xml:id="br0">
      <inkml:brushProperty name="width" value="0.025" units="cm"/>
      <inkml:brushProperty name="height" value="0.025" units="cm"/>
    </inkml:brush>
  </inkml:definitions>
  <inkml:trace contextRef="#ctx0" brushRef="#br0">203 53 5381,'1'-1'635,"0"0"1,0-1-1,0 1 0,0 0 1,0-1-1,0 1 0,0 0 1,-1-1-1,1 1 0,0-1 1,-1 1-1,1-1 0,-1 0 0,1 1 1,-1-1-1,0 0 0,0 1 1,0-1-1,0 1 0,0-3 1,-1 3-368,1 0 0,-1 0 0,1 0 0,-1 0 1,0 0-1,0 0 0,1 0 0,-1 0 0,0 0 0,0 0 1,0 1-1,0-1 0,0 0 0,0 1 0,0-1 1,0 1-1,0-1 0,0 1 0,-1-1 0,1 1 0,-1 0 1,-3-1-115,0 0 0,0 0 0,0 1 1,0 0-1,0 0 0,0 0 0,0 1 1,0-1-1,0 1 0,0 0 0,0 1 1,-6 2-1,2 1-56,0 1 1,1 0-1,-1 0 1,2 1 0,-1 0-1,1 1 1,0-1-1,0 1 1,1 1-1,-10 16 1,12-18-36,0 0 0,0 0 0,1 1 0,0-1 0,0 1 0,1 0 0,0 0 0,0 0 0,1 0 0,0 0 0,1 0-1,0 1 1,0-1 0,2 11 0,-2-17-56,0-1-1,1 1 0,-1 0 0,1-1 0,0 1 0,-1-1 0,1 1 1,0-1-1,0 0 0,0 1 0,0-1 0,0 0 0,0 0 0,1 1 1,-1-1-1,0 0 0,1 0 0,-1 0 0,0-1 0,1 1 0,-1 0 1,3 0-1,0 1 24,0-1 0,0-1 1,0 1-1,1-1 1,-1 1-1,0-1 0,0 0 1,8-2-1,0 0 52,-1 0 1,1-1-1,-1-1 0,0 0 0,16-8 0,-3-1-28,-2 0-1,26-22 1,-41 30 44,1-2-1,-2 1 1,1-1-1,-1 0 1,1 0 0,-2-1-1,1 0 1,-1 0-1,6-14 1,-48 58 1162,-64 132-837,89-143-346,0 0-1,1 1 1,2 1-1,-13 54 1,22-39-1776,0-42 1637,0 1 0,0-1 0,0 1 0,-1-1 0,1 1 0,0 0 0,0-1 0,0 1 0,1-1 0,-1 1 0,0-1 0,0 1 0,0 0 0,0-1 0,0 1 0,1-1 0,-1 1 0,0-1 0,0 1 0,1-1 0,-1 1 0,0-1 0,1 1 0,-1-1 0,1 0 0,-1 1 0,0-1 0,1 0 0,-1 1 0,1-1 0,-1 0-1,1 1 1,-1-1 0,1 0 0,0 0 0,-1 0 0,1 1 0,-1-1 0,1 0 0,-1 0 0,1 0 0,0 0 0,-1 0 0,1 0 0,-1 0 0,1 0 0,-1 0 0,1 0 0,0-1 0,-1 1 0,1 0 0,-1 0 0,1 0 0,-1-1 0,1 1 0,-1 0 0,1-1 0,-1 1 0,1 0 0,-1-1 0,0 1 0,1-1 0,-1 1 0,0-1 0,1 0 0,9-17-6301,3-11-4320</inkml:trace>
</inkml:ink>
</file>

<file path=ppt/ink/ink3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08.212"/>
    </inkml:context>
    <inkml:brush xml:id="br0">
      <inkml:brushProperty name="width" value="0.025" units="cm"/>
      <inkml:brushProperty name="height" value="0.025" units="cm"/>
    </inkml:brush>
  </inkml:definitions>
  <inkml:trace contextRef="#ctx0" brushRef="#br0">82 44 16111,'6'-10'755,"6"-13"5772,-6 13-248,-13 25-4679,-20 35-1348,17-34-127,0 1-1,2-1 0,0 1 0,0 1 1,2 0-1,0 0 0,2 0 0,-1 0 1,-1 31-1,6-48-124,0 0 1,0 1-1,0-1 1,0 0-1,0 0 0,0 1 1,1-1-1,-1 0 1,0 0-1,1 1 0,-1-1 1,1 0-1,-1 0 1,1 0-1,0 0 0,-1 0 1,1 0-1,0 0 0,0 0 1,0 0-1,0 0 1,0-1-1,0 1 0,0 0 1,0 0-1,1 0 1,1 0 0,0 0 0,0 0 0,0-1 0,0 1 0,0-1 0,0 0-1,0 0 1,1 0 0,-1 0 0,5-1 0,1-1-14,0 0 0,-1 0-1,1-1 1,-1 0 0,1-1-1,-1 1 1,8-6 0,-12 6-280,0 0 0,-1-1 0,1 1 0,-1 0 0,0-1 0,6-8 0,-6 8-863,-1-1-1,0 0 0,1 1 0,-1-1 0,-1 0 0,2-8 0,2-21-8916</inkml:trace>
</inkml:ink>
</file>

<file path=ppt/ink/ink3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08.588"/>
    </inkml:context>
    <inkml:brush xml:id="br0">
      <inkml:brushProperty name="width" value="0.025" units="cm"/>
      <inkml:brushProperty name="height" value="0.025" units="cm"/>
    </inkml:brush>
  </inkml:definitions>
  <inkml:trace contextRef="#ctx0" brushRef="#br0">12 11 24567,'0'0'8200,"-11"-10"-14766</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2.554"/>
    </inkml:context>
    <inkml:brush xml:id="br0">
      <inkml:brushProperty name="width" value="0.025" units="cm"/>
      <inkml:brushProperty name="height" value="0.025" units="cm"/>
    </inkml:brush>
  </inkml:definitions>
  <inkml:trace contextRef="#ctx0" brushRef="#br0">119 72 12107,'0'0'11590,"-10"-8"-10768,-33-19-502,42 27-318,0 0-1,0 0 0,0 0 0,0 0 0,0 0 1,-1 0-1,1 0 0,0 0 0,0 1 0,0-1 1,0 1-1,0-1 0,0 0 0,0 1 0,0 0 1,0-1-1,0 1 0,1-1 0,-1 1 0,0 0 1,0 0-1,0 0 0,1-1 0,-1 1 0,1 0 0,-1 0 1,0 0-1,1 0 0,-1 2 0,-16 34-46,15-31 44,-2 4 15,0 1 0,1-1 0,1 1 0,-1-1 0,2 1 0,-1 0 0,1 13 0,1-24 1,0 1 1,0-1 0,0 1-1,0-1 1,0 1-1,0-1 1,1 1-1,-1-1 1,0 1-1,0 0 1,0-1 0,0 1-1,1-1 1,-1 1-1,0-1 1,1 0-1,-1 1 1,0-1-1,1 1 1,-1-1-1,0 1 1,1-1 0,-1 0-1,1 1 1,-1-1-1,0 0 1,1 0-1,-1 1 1,1-1-1,-1 0 1,1 0 0,-1 0-1,1 1 1,0-1-1,0 0 1,26-5 743,21-23 538,-33 15-918,-2 0 1,0-1-1,0-1 1,-1 0 0,-1-1-1,0 0 1,-1-1-1,-1 0 1,9-23-1,-32 74-502,-18 52-803,30-79 344,0-1 0,1 1 0,0 0 0,0-1 0,0 1 0,1 0-1,0 0 1,0 0 0,1-1 0,2 14 0,-2-19 258,0 0 0,-1 0 0,1 1 0,0-1 0,-1 0 0,1 0 0,0 0 0,0 0 0,0 0 0,0 0 0,0 0 0,0 0 0,1-1 0,-1 1 0,0 0 0,0-1 0,0 1 0,1-1 0,-1 1 0,0-1 0,1 1 0,1-1 0,16 1-5554</inkml:trace>
</inkml:ink>
</file>

<file path=ppt/ink/ink3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0.578"/>
    </inkml:context>
    <inkml:brush xml:id="br0">
      <inkml:brushProperty name="width" value="0.025" units="cm"/>
      <inkml:brushProperty name="height" value="0.025" units="cm"/>
    </inkml:brush>
  </inkml:definitions>
  <inkml:trace contextRef="#ctx0" brushRef="#br0">25 27 17745,'-24'0'7889,"44"0"-4454,43 0-2299,99-13-239,-80 4-2249,0 5-4920,-78 5 1316,-9 2 880,-16 3-5694</inkml:trace>
</inkml:ink>
</file>

<file path=ppt/ink/ink3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0.918"/>
    </inkml:context>
    <inkml:brush xml:id="br0">
      <inkml:brushProperty name="width" value="0.025" units="cm"/>
      <inkml:brushProperty name="height" value="0.025" units="cm"/>
    </inkml:brush>
  </inkml:definitions>
  <inkml:trace contextRef="#ctx0" brushRef="#br0">0 63 19571,'0'0'4548,"49"10"-2018,5-10-95,17-5-514,10-13-479,3 0-1122,-2 2-320,-10 5 0,-12 6-1986,-21 5-2562,-15 0-4036</inkml:trace>
</inkml:ink>
</file>

<file path=ppt/ink/ink3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2.121"/>
    </inkml:context>
    <inkml:brush xml:id="br0">
      <inkml:brushProperty name="width" value="0.025" units="cm"/>
      <inkml:brushProperty name="height" value="0.025" units="cm"/>
    </inkml:brush>
  </inkml:definitions>
  <inkml:trace contextRef="#ctx0" brushRef="#br0">0 388 6887,'0'0'17541,"11"-4"-15539,14-8-1215,0-1-1,-1-1 0,-1-1 0,36-29 1,91-90-426,-100 87-314,63-58-239,-124 134-165,-39 78 394,45-96-79,1 1 0,1 0 0,0 0 0,1 0 0,0 0 0,0 0 0,1 19 0,7-11-2433,6-15-2433,6-4-4370</inkml:trace>
</inkml:ink>
</file>

<file path=ppt/ink/ink3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3.238"/>
    </inkml:context>
    <inkml:brush xml:id="br0">
      <inkml:brushProperty name="width" value="0.025" units="cm"/>
      <inkml:brushProperty name="height" value="0.025" units="cm"/>
    </inkml:brush>
  </inkml:definitions>
  <inkml:trace contextRef="#ctx0" brushRef="#br0">80 1 4516,'0'0'15471,"-36"63"-14510,21-23-417,1 5-416,4 0-128,6-5-736,4-7-1506,0-12-897,7-11 320,1-10-961</inkml:trace>
</inkml:ink>
</file>

<file path=ppt/ink/ink3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3.567"/>
    </inkml:context>
    <inkml:brush xml:id="br0">
      <inkml:brushProperty name="width" value="0.025" units="cm"/>
      <inkml:brushProperty name="height" value="0.025" units="cm"/>
    </inkml:brush>
  </inkml:definitions>
  <inkml:trace contextRef="#ctx0" brushRef="#br0">1 0 14894,'0'0'6278,"74"36"-6118,-31-33-768,6-2-1795,5-1-1184,0-1-1858</inkml:trace>
</inkml:ink>
</file>

<file path=ppt/ink/ink3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3.941"/>
    </inkml:context>
    <inkml:brush xml:id="br0">
      <inkml:brushProperty name="width" value="0.025" units="cm"/>
      <inkml:brushProperty name="height" value="0.025" units="cm"/>
    </inkml:brush>
  </inkml:definitions>
  <inkml:trace contextRef="#ctx0" brushRef="#br0">126 1 8936,'0'0'11088,"-11"3"-9828,1 1-1067,0 1 0,0-1-1,1 2 1,-1-1 0,1 1 0,-8 8-1,14-12-152,0 0-1,0 1 1,0-1 0,0 1-1,1 0 1,-1 0-1,1 0 1,0 0-1,-1 0 1,1 0-1,1 1 1,-1-1 0,0 1-1,1 0 1,0-1-1,0 1 1,0 0-1,0 0 1,1-1 0,-1 1-1,1 0 1,0 0-1,0 0 1,1 4-1,0-7-44,-1 0 0,1-1-1,0 1 1,0 0 0,-1-1 0,1 1-1,0-1 1,0 1 0,0-1-1,-1 1 1,1-1 0,0 1 0,0-1-1,0 0 1,0 1 0,0-1-1,0 0 1,0 0 0,0 0 0,0 0-1,0 0 1,0 0 0,0 0-1,0 0 1,2-1 0,25-3 100,-20 0-60,0 0 0,0 0 1,0 0-1,-1-1 0,1 0 0,-1-1 1,11-11-1,45-52 161,-47 50-71,-35 63 959,-29 44-307,3 1 1,-36 109-1,79-192-1035,0 0-1,0 0 1,1 0-1,0 0 1,1 0-1,-1 8 1,1-13 199,0 0 0,0-1 0,0 1 0,0-1 0,1 1 0,-1-1 1,0 1-1,0-1 0,0 1 0,0-1 0,0 1 0,1-1 0,-1 1 0,0-1 0,1 1 1,-1-1-1,0 1 0,1-1 0,-1 0 0,0 1 0,1-1 0,-1 0 0,1 1 0,-1-1 1,0 0-1,1 1 0,-1-1 0,1 0 0,0 0 0,1 0-60,-1 0 0,1 0 1,-1-1-1,1 1 0,-1-1 0,1 1 0,-1-1 1,0 0-1,1 0 0,-1 1 0,0-1 0,1 0 1,-1 0-1,0 0 0,2-3 0,17-18-4450</inkml:trace>
</inkml:ink>
</file>

<file path=ppt/ink/ink3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4.981"/>
    </inkml:context>
    <inkml:brush xml:id="br0">
      <inkml:brushProperty name="width" value="0.025" units="cm"/>
      <inkml:brushProperty name="height" value="0.025" units="cm"/>
    </inkml:brush>
  </inkml:definitions>
  <inkml:trace contextRef="#ctx0" brushRef="#br0">1 0 16335,'0'0'7255,"0"10"-6096,-1 74 250,1-83-1405,0-1 0,0 1 0,1-1 0,-1 1 0,0-1 0,0 1 0,0-1 0,0 1 0,0-1 0,0 1 0,1-1 1,-1 1-1,0-1 0,0 1 0,1-1 0,-1 1 0,0-1 0,1 0 0,-1 1 0,1-1 0,-1 0 0,0 1 0,1-1 0,-1 0 0,1 1 0,-1-1 0,1 0 0,-1 0 0,1 1 0,-1-1 0,1 0 0,-1 0 0,1 0 0,0 0 0,26-3 249,23-19 213,-14-7-291,-28 22-139,0 0-1,0 0 1,1 1 0,0 0 0,13-6-1,-21 14 9,0 1 0,0 0-1,-1-1 1,0 1 0,1 0-1,-1-1 1,0 1 0,0 0-1,-1-1 1,0 4 0,-2 11 269,-1 0 1,-12 30-1,10-32-411,1-1-1,1 0 1,0 1 0,-3 24-1,7-39 25,0 1 0,0-1 0,0 0 0,0 0 0,-1 1 0,1-1 0,0 0 0,0 1 0,0-1 0,0 0 0,0 0 0,0 1 0,0-1-1,0 0 1,0 1 0,0-1 0,0 0 0,1 0 0,-1 1 0,0-1 0,0 0 0,0 1 0,0-1 0,0 0 0,0 0 0,1 1 0,-1-1 0,0 0 0,0 0 0,0 0 0,1 1 0,-1-1 0,0 0-1,0 0 1,1 0 0,-1 0 0,0 1 0,0-1 0,1 0 0,-1 0 0,0 0 0,1 0 0,-1 0 0,0 0 0,0 0 0,1 0 0,-1 0 0,0 0 0,1 0 0,-1 0 0,19-12-2344,13-23-3581,-11 3-2489</inkml:trace>
</inkml:ink>
</file>

<file path=ppt/ink/ink3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5.339"/>
    </inkml:context>
    <inkml:brush xml:id="br0">
      <inkml:brushProperty name="width" value="0.025" units="cm"/>
      <inkml:brushProperty name="height" value="0.025" units="cm"/>
    </inkml:brush>
  </inkml:definitions>
  <inkml:trace contextRef="#ctx0" brushRef="#br0">123 1 19314,'0'0'4388,"-59"63"-1761,48-45-1314,6-3-1089,5-2-288,2 0-256,12-7-1153,-1-1-449,2-2-320,-1-3-577,-5 0-2306</inkml:trace>
  <inkml:trace contextRef="#ctx0" brushRef="#br0" timeOffset="1">0 43 16528,'0'0'5413,"59"-13"-5285,-24 10-256,2-4-2723,-1 1-4100</inkml:trace>
</inkml:ink>
</file>

<file path=ppt/ink/ink3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5.665"/>
    </inkml:context>
    <inkml:brush xml:id="br0">
      <inkml:brushProperty name="width" value="0.025" units="cm"/>
      <inkml:brushProperty name="height" value="0.025" units="cm"/>
    </inkml:brush>
  </inkml:definitions>
  <inkml:trace contextRef="#ctx0" brushRef="#br0">0 217 17136,'0'0'7383,"9"-4"-6561,12-7-713,0-1-1,0-1 1,-1-1 0,-1-1-1,0 0 1,-1-2-1,-1 0 1,-1-1-1,0 0 1,-1-1-1,14-25 1,-67 138 270,22-63-450,2 1 0,-10 35 0,13-8-7660,10-49 727</inkml:trace>
</inkml:ink>
</file>

<file path=ppt/ink/ink3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6.143"/>
    </inkml:context>
    <inkml:brush xml:id="br0">
      <inkml:brushProperty name="width" value="0.025" units="cm"/>
      <inkml:brushProperty name="height" value="0.025" units="cm"/>
    </inkml:brush>
  </inkml:definitions>
  <inkml:trace contextRef="#ctx0" brushRef="#br0">0 146 13485,'0'0'5514,"11"0"-3560,33-4-194,-1-2 0,0-2 0,71-23 0,20-3 41,-3 10-1383,2 6 1,236-2 0,53 49-4761,-175-7-1199,-243-22 5361,21-3-1884,-13-8-2061,-8-5-3690</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3.813"/>
    </inkml:context>
    <inkml:brush xml:id="br0">
      <inkml:brushProperty name="width" value="0.025" units="cm"/>
      <inkml:brushProperty name="height" value="0.025" units="cm"/>
    </inkml:brush>
  </inkml:definitions>
  <inkml:trace contextRef="#ctx0" brushRef="#br0">88 1 15631,'0'0'6107,"-2"10"-5557,-69 585 8146,60-510-7684,7-65-475,6-60-303,3 1-234,1 1 0,2 1 0,2-1 0,24-59 0,-33 94-32,0 1 0,0-1-1,1 0 1,-1 1 0,1-1 0,0 1-1,0 0 1,0-1 0,0 1 0,0 0-1,0 0 1,1 0 0,-1 1 0,0-1 0,1 0-1,0 1 1,-1 0 0,1-1 0,4 0-1,-6 2 10,0 0 1,0 0-1,0-1 0,0 1 0,0 0 0,0 0 0,0 1 0,0-1 0,0 0 0,0 0 0,0 0 0,0 1 0,0-1 0,0 1 0,0-1 1,0 1-1,0-1 0,0 1 0,0-1 0,1 2 0,0 0 3,-1 0 0,0-1 0,0 1 0,0 0 0,0 0 0,0 0 0,0 0 0,0 0 0,-1 0 0,1 0 0,-1 0 1,1 0-1,-1 0 0,0 4 0,1-2 37,0 0 1,-1 0 0,0 0-1,0 0 1,0 0-1,0 0 1,0 0 0,-1 0-1,0 0 1,0 0-1,0 0 1,0 0 0,-1-1-1,1 1 1,-1 0 0,0-1-1,0 1 1,0-1-1,-5 5 1,7-7 158,4-12 128,3-2-251,-1 0-1,0 0 1,-1-1-1,0 0 1,-1 0-1,0-1 0,-2 1 1,0-1-1,0 1 1,-1-23-1,-1 37-143,3 27-347,0-26 424,0 1 0,-1-1 0,1 0 0,0 0 0,0 0 0,0 0 0,0-1 0,0 1 0,0-1 0,0 0 0,1 0 0,-1 0 0,0 0 0,0 0 0,0-1 0,0 1 0,3-2 0,2 0-105,0 0 0,-1 0 0,0-1 0,1 0 0,10-7 0,17-19-129,-34 28 251,0 0 1,0 0-1,0 0 0,0 0 0,0 0 0,0 0 0,-1 0 1,1 0-1,0-1 0,0 1 0,-1 0 0,1 0 1,-1-1-1,1 1 0,-1 0 0,0 0 0,1-1 0,-1 1 1,0-1-1,0 1 0,0 0 0,0-1 0,0 1 0,0 0 1,-1-1-1,1 1 0,0 0 0,-1-1 0,1 1 1,-2-3-1,2 4 1,-1-1 1,0 1-1,0 0 0,1-1 1,-1 1-1,0 0 1,0 0-1,0-1 1,1 1-1,-1 0 0,0 0 1,0 0-1,0 0 1,0 0-1,0 0 1,1 0-1,-1 0 0,0 0 1,0 1-1,0-1 1,0 0-1,1 1 1,-1-1-1,0 0 0,0 1 1,1-1-1,-1 1 1,0-1-1,1 1 1,-1-1-1,0 1 0,1-1 1,-1 1-1,1 0 1,-1-1-1,1 1 1,-1 1-1,-20 24 95,20-25-86,-19 37 369,19-37-368,0 1 0,1-1 1,-1 1-1,0-1 1,1 1-1,-1-1 0,1 1 1,-1-1-1,1 1 1,0 0-1,0-1 0,0 1 1,0 0-1,0-1 1,0 1-1,0 0 0,0-1 1,1 1-1,-1-1 1,1 1-1,-1-1 0,2 3 1,0-3-2,-1 0 1,1-1-1,0 1 0,0 0 1,0-1-1,0 1 1,-1-1-1,1 0 1,0 1-1,0-1 1,0 0-1,0 0 0,0 0 1,0 0-1,0-1 1,0 1-1,0 0 1,0-1-1,0 0 0,0 1 1,-1-1-1,1 0 1,3-2-1,40-22-111,-33 15 12,-9 8 69,-1 0-1,0 0 1,1 0-1,-1 0 1,1 1 0,0-1-1,-1 1 1,1 0-1,0-1 1,5 0-1,-12 36-35,-7-13 223,8-16-106,0 0 0,1 0 0,0 1 1,0-1-1,0 0 0,0 1 0,-1 10 0,27-30 27,11-28-1564,-34 41 1446</inkml:trace>
</inkml:ink>
</file>

<file path=ppt/ink/ink3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7.016"/>
    </inkml:context>
    <inkml:brush xml:id="br0">
      <inkml:brushProperty name="width" value="0.025" units="cm"/>
      <inkml:brushProperty name="height" value="0.025" units="cm"/>
    </inkml:brush>
  </inkml:definitions>
  <inkml:trace contextRef="#ctx0" brushRef="#br0">0 355 16528,'0'0'7820,"10"-4"-6191,10-7-872,-1 0 1,0-1-1,-1-1 1,32-29-1,69-79 310,-67 66-941,-26 26-77,-19 21-39,0-1 1,1 1 0,1 0-1,-1 1 1,13-9-1,-21 16-12,1 0 0,-1 0 0,0 0 0,1 0 0,-1 0 0,0 0 0,1 0 0,-1 0 0,0 0 0,1 0 0,-1 0 0,0 0-1,1 0 1,-1 0 0,0 0 0,1 0 0,-1 0 0,0 0 0,1 0 0,-1 1 0,0-1 0,1 0 0,-1 0 0,0 0 0,0 1-1,1-1 1,-1 0 0,0 0 0,0 1 0,1-1 0,-1 0 0,0 0 0,0 1 0,0-1 0,0 0 0,0 1 0,1-1 0,-1 0 0,0 1-1,0-1 1,0 0 0,0 1 0,0-1 0,0 0 0,0 1 0,0-1 0,0 0 0,0 1 0,0-1 0,0 0 0,0 1 0,-1-1-1,1 0 1,0 1 0,-2 24-123,2-24 124,-7 39 63,-2-1 0,-21 58 0,19-68-49,1 0 0,2 2-1,1-1 1,1 1-1,-2 42 1,8-72-51,-1 0 1,1 1 0,0-1 0,0 0-1,0 0 1,0 0 0,0 0-1,1 0 1,-1 0 0,0 0 0,0 0-1,1 0 1,-1 0 0,0 0-1,1 0 1,-1 0 0,1 0 0,0-1-1,-1 1 1,1 0 0,0 0-1,-1 0 1,1-1 0,1 2-1,-1-2-89,0 0 0,0 0-1,0 1 1,1-1-1,-1 0 1,0-1 0,0 1-1,0 0 1,0 0 0,0 0-1,0-1 1,0 1-1,0 0 1,0-1 0,0 1-1,0-1 1,0 1-1,2-2 1,2-2-980,1 0-1,-1-1 1,0 1 0,0-1 0,0-1-1,4-6 1,14-25-7253</inkml:trace>
</inkml:ink>
</file>

<file path=ppt/ink/ink3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7.483"/>
    </inkml:context>
    <inkml:brush xml:id="br0">
      <inkml:brushProperty name="width" value="0.025" units="cm"/>
      <inkml:brushProperty name="height" value="0.025" units="cm"/>
    </inkml:brush>
  </inkml:definitions>
  <inkml:trace contextRef="#ctx0" brushRef="#br0">0 24 20243,'0'0'9898,"69"6"-9802,-33-12-961,3-2-2082,-6-1-2082,-2 2-2081</inkml:trace>
</inkml:ink>
</file>

<file path=ppt/ink/ink3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7.935"/>
    </inkml:context>
    <inkml:brush xml:id="br0">
      <inkml:brushProperty name="width" value="0.025" units="cm"/>
      <inkml:brushProperty name="height" value="0.025" units="cm"/>
    </inkml:brush>
  </inkml:definitions>
  <inkml:trace contextRef="#ctx0" brushRef="#br0">201 3 7015,'0'0'11894,"-10"1"-9770,-77 3 9610,77-8-11734,10 4 0,-1 0 0,1-1 0,0 1 0,-1 0 0,1-1 0,-1 1 0,1 0 0,-1 0 0,1 0 0,-1-1 0,1 1 0,-1 0 0,1 0 0,-1 0 0,1 0 0,-1 0 0,1 0 0,-1 0 0,1 0 0,-1 0 0,1 0 0,-1 0 0,1 0 0,-1 1 0,1-1 0,0 0 0,-1 0 0,1 0 0,-1 1 0,1-1 0,-1 0 0,1 0 0,0 1 0,-1-1 0,1 0 0,-1 1 0,1-1 0,0 1 0,0-1 0,-1 0 0,1 1 0,0-1 0,0 1 0,-1 0 0,-8 10 0,1 0 0,0 0 0,1 1 0,0 0 0,1 1 0,1-1 0,0 1 0,0 0 0,1 1 0,1-1 0,0 1 0,-1 20 0,4-33 0,0 0 0,0 0 0,0-1 0,0 1 0,0 0 0,0-1 0,0 1 0,0 0 0,0-1 0,0 1 0,1 0 0,-1-1 0,0 1 0,1 0 0,-1-1 0,0 1 0,1 0 0,-1-1 0,1 1 0,-1-1 0,1 1 0,-1-1 0,1 1 0,-1-1 0,1 1 0,-1-1 0,1 0 0,0 1 0,-1-1 0,1 0 0,0 0 0,1 1 0,27-5 0,27-25 0,-36 16 0,0 0 0,-1-2 0,-1 0 0,-1-2 0,0 1 0,-1-2 0,0 0 0,20-34 0,-52 84 0,-127 275 0,113-216 0,28-82 0,0 0 0,1 0 0,0 1 0,0-1 0,1 0 0,1 0 0,-1 0 0,3 12 0,-3-21 2,1 1 1,-1-1-1,0 0 0,1 1 1,-1-1-1,0 0 1,1 1-1,-1-1 0,0 0 1,1 1-1,-1-1 0,1 0 1,-1 0-1,1 0 0,-1 1 1,0-1-1,1 0 0,-1 0 1,1 0-1,-1 0 1,1 0-1,-1 0 0,1 0 1,-1 0-1,1 0 0,-1 0 1,1 0-1,-1 0 0,1 0 1,-1-1-1,0 1 0,1 0 1,-1 0-1,1 0 1,-1-1-1,1 1 0,-1 0 1,0 0-1,1-1 0,-1 1 1,0 0-1,1-1 0,18-14-509,0-16-2680,-1-13-5039</inkml:trace>
</inkml:ink>
</file>

<file path=ppt/ink/ink3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8.594"/>
    </inkml:context>
    <inkml:brush xml:id="br0">
      <inkml:brushProperty name="width" value="0.025" units="cm"/>
      <inkml:brushProperty name="height" value="0.025" units="cm"/>
    </inkml:brush>
  </inkml:definitions>
  <inkml:trace contextRef="#ctx0" brushRef="#br0">0 90 2370,'0'0'417,"66"-21"1344,-31 13 417,5-2-640,7 1-1282,2-2-672,1-3-2659,0-2-1602</inkml:trace>
</inkml:ink>
</file>

<file path=ppt/ink/ink3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9.077"/>
    </inkml:context>
    <inkml:brush xml:id="br0">
      <inkml:brushProperty name="width" value="0.025" units="cm"/>
      <inkml:brushProperty name="height" value="0.025" units="cm"/>
    </inkml:brush>
  </inkml:definitions>
  <inkml:trace contextRef="#ctx0" brushRef="#br0">1539 251 5958,'10'-8'2765,"0"0"-2247,41-37 1643,-48 42-2012,0 0 0,-1 0 1,0 0-1,1 0 0,-1 0 0,0-1 0,-1 1 1,1-1-1,-1 1 0,1-1 0,-1 0 0,0 0 1,-1 1-1,1-1 0,-1 0 0,1-8 1,-2 10-27,0-1 1,0 1 0,0-1 0,-1 1 0,1-1 0,0 1 0,-1 0 0,0-1 0,1 1 0,-1 0 0,0 0 0,0 0 0,-1 1 0,1-1 0,0 0 0,0 1 0,-1 0 0,1-1 0,-5 0 0,-55-22 1395,56 22-1348,-58-14 390,-1 2 0,0 3 1,-1 3-1,0 4 0,0 1 1,-106 12-1,115-3-201,0 3 1,0 2-1,2 3 0,0 2 1,0 2-1,-57 29 0,69-26-267,1 1 0,1 3 0,1 1 1,1 2-1,2 2 0,1 1 0,-56 62 0,75-72-69,1 1 1,1 1-1,0 0 1,2 1-1,1 1 1,1 0-1,1 1 1,1 0-1,2 0 1,0 1-1,2-1 1,1 2-1,1-1 1,1 0-1,1 1 1,5 39-1,-3-57-30,1 0 0,0 0 0,0-1 0,1 1-1,0 0 1,0-1 0,1 0 0,1 0 0,0 0-1,0 0 1,0-1 0,1 0 0,0 0 0,1 0-1,0-1 1,0 0 0,12 9 0,-7-8 35,1-1 0,0 1-1,0-2 1,1 0 0,-1-1 0,1 0 0,0-1 0,1 0 0,-1-1-1,1-1 1,19 0 0,20-1 491,1-2 0,-1-3 0,1-2 0,-1-2 0,90-27 0,252-112 535,-103 15-905,-241 105-91,-2-2-1,-2-2 1,69-57-1,-102 75-5,-1-1 0,-1-1 0,0 0 0,-1 0 0,0-1 0,-1-1 0,-1 0 0,-1 0 0,8-20 0,-14 29-33,0 0 0,-1-1 0,1 1 0,-1-1 0,-1 0 1,0 1-1,0-1 0,-1 0 0,0 0 0,0 0 0,-1 0 1,0 1-1,-1-1 0,0 0 0,0 1 0,-1-1 0,0 1 0,-1 0 1,1 0-1,-1 0 0,-1 0 0,-5-7 0,-1 2-47,-1 1-1,0 1 1,-1 0-1,0 0 1,-1 1-1,0 1 1,0 0-1,-1 1 1,0 1-1,-1 0 1,0 1 0,0 0-1,0 2 1,-32-6-1,14 5-571,0 1-1,-45 1 1,-61 14-4617,79-1-512</inkml:trace>
</inkml:ink>
</file>

<file path=ppt/ink/ink3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1.492"/>
    </inkml:context>
    <inkml:brush xml:id="br0">
      <inkml:brushProperty name="width" value="0.025" units="cm"/>
      <inkml:brushProperty name="height" value="0.025" units="cm"/>
    </inkml:brush>
  </inkml:definitions>
  <inkml:trace contextRef="#ctx0" brushRef="#br0">12 0 20756,'-9'3'640,"6"2"-448,3 0 801,15 2 513,14-1-225,11-1-384,9-2-577,8-2-288,1-1-384,1 0-1346,-8 0-1569,-7-10-961,-13-3-3523</inkml:trace>
</inkml:ink>
</file>

<file path=ppt/ink/ink3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1.862"/>
    </inkml:context>
    <inkml:brush xml:id="br0">
      <inkml:brushProperty name="width" value="0.025" units="cm"/>
      <inkml:brushProperty name="height" value="0.025" units="cm"/>
    </inkml:brush>
  </inkml:definitions>
  <inkml:trace contextRef="#ctx0" brushRef="#br0">1 1 16111,'0'0'6300,"13"2"-4998,27 5-383,45 13-1,-71-16-866,-1 0-1,0 1 1,0 0-1,-1 1 1,1 1-1,-1 0 1,0 0-1,15 14 1,-25-19-18,1 0-1,-1 1 1,0-1-1,0 1 1,0-1-1,0 1 1,-1 0 0,1-1-1,-1 1 1,0 0-1,1 0 1,-1 0-1,-1 0 1,1 1 0,0-1-1,-1 0 1,0 0-1,1 0 1,-1 4-1,-1-2 108,0-1 0,0 0-1,-1 1 1,1-1 0,-1 0 0,0 0-1,0 1 1,0-2 0,-1 1-1,0 0 1,-5 7 0,-8 4 223,0-1 0,0 0 0,-2-1 1,-27 15-1,38-23-531,-16 10 77,-10 6-720,10-9-3601,17-11-2017</inkml:trace>
</inkml:ink>
</file>

<file path=ppt/ink/ink3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2.844"/>
    </inkml:context>
    <inkml:brush xml:id="br0">
      <inkml:brushProperty name="width" value="0.025" units="cm"/>
      <inkml:brushProperty name="height" value="0.025" units="cm"/>
    </inkml:brush>
  </inkml:definitions>
  <inkml:trace contextRef="#ctx0" brushRef="#br0">398 65 9961,'0'0'5627,"-7"-10"-3454,-23-28-97,28 36-1839,-1 0-1,0 1 0,1-1 0,-1 0 0,0 1 0,0 0 0,0-1 1,0 1-1,0 1 0,0-1 0,0 0 0,0 1 0,0-1 1,-1 1-1,1 0 0,0 0 0,0 0 0,-4 1 0,-2 0 95,0 1-1,-1 0 1,1 1-1,-11 4 1,1 1-145,0 2 1,1 0 0,0 1 0,1 1 0,0 0 0,1 2-1,0 0 1,1 0 0,1 1 0,0 1 0,1 1 0,1 0 0,-13 23-1,23-37-179,1-1 0,0 1-1,-1 0 1,1 0-1,0 0 1,0 0-1,1 1 1,-1-1 0,1 0-1,-1 0 1,1 0-1,0 0 1,0 1-1,1-1 1,-1 0 0,0 0-1,1 0 1,0 0-1,2 5 1,-2-5 0,1-1 1,0 1-1,0-1 1,1 1-1,-1-1 1,0 0-1,1 0 1,-1 0-1,1-1 0,0 1 1,0 0-1,-1-1 1,1 0-1,0 0 1,0 0-1,4 1 1,13 2 57,0-1 0,0-1 0,0-1 0,38-3 0,-55 2-51,18-2 59,-1 0 0,0-1-1,0-1 1,-1-1 0,34-13-1,-43 13 4,1 1 1,-1-1-1,-1-1 0,1 0 0,-1 0 1,0-1-1,0 0 0,-1 0 0,0-1 0,0 0 1,12-18-1,-17 23-13,-1 0 0,0 0 1,-1 0-1,1-1 0,0 1 1,-1 0-1,0-1 0,0 1 1,0-1-1,0 1 0,-1-1 1,1 0-1,-1 1 0,0-1 0,0 0 1,0 1-1,0-1 0,-1 0 1,0 1-1,1-1 0,-3-4 1,0 3-33,1 1 1,-1 0 0,0 0 0,0 0 0,-1 1 0,1-1 0,-1 1 0,0-1 0,0 1 0,0 0 0,0 1 0,0-1 0,-9-3 0,-4-1-116,0 1 1,-1 0 0,0 2 0,-1 0 0,1 0 0,0 2-1,-23 0 1,40 2 11,-1 0 1,1 0-1,0 0 0,-1 0 0,1 0 0,-1 0 0,1 0 0,0 1 0,-1-1 0,1 1 0,0-1 0,-1 1 0,1-1 1,0 1-1,-3 1 0,4-1-35,0-1-1,-1 1 1,1-1 0,0 1 0,-1 0 0,1-1 0,0 1-1,0-1 1,0 1 0,-1-1 0,1 1 0,0 0 0,0-1-1,0 1 1,0 0 0,0-1 0,0 1 0,0-1 0,0 1-1,0 0 1,1-1 0,-1 1 0,0-1 0,1 2 0,0 1-294,1 0 1,0 0 0,0 0 0,0 0 0,0-1-1,0 1 1,1-1 0,-1 1 0,1-1 0,-1 0-1,5 3 1,9 3-1674,1 1 0,0-2 0,0 0 0,0-1 0,23 4 0,12 2-8565</inkml:trace>
</inkml:ink>
</file>

<file path=ppt/ink/ink3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3.202"/>
    </inkml:context>
    <inkml:brush xml:id="br0">
      <inkml:brushProperty name="width" value="0.025" units="cm"/>
      <inkml:brushProperty name="height" value="0.025" units="cm"/>
    </inkml:brush>
  </inkml:definitions>
  <inkml:trace contextRef="#ctx0" brushRef="#br0">303 90 15214,'0'0'3337,"-10"-7"-348,2 2-2625,-1 0 0,1 1-1,-1 0 1,1 0 0,-1 1-1,-1 0 1,1 0-1,0 1 1,-1 0 0,1 1-1,-1 0 1,1 1 0,-1 0-1,1 0 1,-1 1 0,-15 3-1,17-1-233,0 0-1,0 0 1,0 1 0,1 0-1,0 0 1,-1 1 0,2 0-1,-1 0 1,0 1-1,1 0 1,0 0 0,1 0-1,-1 1 1,-4 7 0,9-12-102,-1 1 1,0 0-1,1 0 1,-1 0-1,1 0 1,0 0 0,0 0-1,0 0 1,0 0-1,0 1 1,1-1 0,0 0-1,-1 0 1,1 1-1,0-1 1,1 0-1,-1 0 1,1 1 0,-1-1-1,1 0 1,0 0-1,0 0 1,0 0-1,1 0 1,-1 0 0,1 0-1,-1 0 1,1-1-1,0 1 1,0 0 0,0-1-1,1 0 1,-1 1-1,0-1 1,1 0-1,0 0 1,-1 0 0,5 1-1,3 3 32,0-1 1,1 0-1,-1-1 0,1 0 1,0 0-1,0-1 0,0-1 0,0 0 1,0 0-1,1-1 0,-1-1 1,1 0-1,-1-1 0,0 0 0,1 0 1,11-4-1,-17 4-24,1-1-1,0 0 1,-1-1-1,1 0 1,-1 0 0,0 0-1,0 0 1,0-1-1,0 0 1,0-1 0,-1 1-1,0-1 1,0 0-1,0 0 1,-1-1 0,0 1-1,0-1 1,0 0-1,0 0 1,-1 0-1,0-1 1,-1 1 0,1-1-1,-1 1 1,-1-1-1,3-13 1,-3 15-36,-1 0 0,0 0 0,0 0 0,0 0 0,0 0 0,-1 0 0,0 0 0,0 0 0,0 0 0,-1 0 0,1 1 0,-1-1 0,0 0 0,0 1 0,-1 0 0,0-1 0,1 1 0,-1 0 0,-1 0 0,1 1 0,-1-1 0,1 1 0,-1-1 0,0 1 0,0 0 0,0 1 0,-1-1 0,1 1 0,-1 0 0,1 0 0,-1 0 0,0 0 0,0 1 0,1 0 0,-1 0 0,0 0 0,0 1 0,-8 0 0,-47 2-2071,2 12-3300,27-7-2465</inkml:trace>
</inkml:ink>
</file>

<file path=ppt/ink/ink3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3.790"/>
    </inkml:context>
    <inkml:brush xml:id="br0">
      <inkml:brushProperty name="width" value="0.025" units="cm"/>
      <inkml:brushProperty name="height" value="0.025" units="cm"/>
    </inkml:brush>
  </inkml:definitions>
  <inkml:trace contextRef="#ctx0" brushRef="#br0">22 1 13485,'0'0'11232,"-2"13"-9647,1-11-1530,-5 27 753,1 1 0,1-1 0,1 1 0,3 56 0,0-84-791,0 0 1,1-1 0,-1 1 0,0-1-1,1 1 1,-1 0 0,1-1-1,0 1 1,-1-1 0,1 1 0,0-1-1,0 0 1,0 1 0,0-1-1,0 0 1,0 0 0,1 0 0,-1 0-1,0 1 1,0-2 0,1 1-1,-1 0 1,1 0 0,-1 0-1,2 0 1,1 0 49,-1-1 0,1 1 0,-1-1 0,1 0 1,-1 0-1,1 0 0,-1-1 0,1 1 0,-1-1 0,0 1 0,5-3 0,4-1 117,0-1 0,0-1 0,0 0 1,-1 0-1,14-11 0,-6 1-184,-2-1 0,19-21 0,14-15 0,-50 53 0,0 0 0,0 0 0,0 0 0,1 0 0,-1 0 0,0 0 0,0 0 0,0 0 0,0 0 0,1 0 0,-1 0 0,0 0 0,0 0 0,0 0 0,0 0 0,1 0 0,-1 0 0,0 0 0,0 1 0,0-1 0,0 0 0,1 0 0,-1 0 0,0 0 0,0 0 0,0 0 0,0 0 0,0 1 0,0-1 0,0 0 0,1 0 0,-1 0 0,0 0 0,0 1 0,0-1 0,0 0 0,0 0 0,0 0 0,0 0 0,0 1 0,0-1 0,0 0 0,0 0 0,0 0 0,0 0 0,0 1 0,0-1 0,0 0 0,0 0 0,0 0 0,0 0 0,0 1 0,0-1 0,0 0 0,-1 0 0,2 12 0,-11 30-152,7-29-95,-1 0-1,2 1 1,0-1-1,-1 20 1,3-31 150,0 0-1,0 0 1,0 0 0,1 1 0,-1-1 0,1 0 0,-1 0 0,1 0 0,-1 0 0,1 0 0,0 0 0,0 0 0,0 0 0,0 0 0,1 0 0,-1 0 0,0 0 0,1-1 0,-1 1 0,1-1 0,0 1 0,0-1 0,-1 0-1,1 1 1,0-1 0,0 0 0,0 0 0,0 0 0,0-1 0,0 1 0,5 1 0,19-1-6779</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5.494"/>
    </inkml:context>
    <inkml:brush xml:id="br0">
      <inkml:brushProperty name="width" value="0.025" units="cm"/>
      <inkml:brushProperty name="height" value="0.025" units="cm"/>
    </inkml:brush>
  </inkml:definitions>
  <inkml:trace contextRef="#ctx0" brushRef="#br0">25 100 12716,'-24'8'7209,"24"-8"-7104,0 1 0,0-1-1,0 0 1,0 0-1,0 1 1,0-1 0,1 0-1,-1 1 1,0-1-1,0 0 1,0 0 0,0 1-1,1-1 1,-1 0-1,0 0 1,0 0 0,1 1-1,-1-1 1,0 0-1,0 0 1,1 0 0,-1 0-1,0 1 1,0-1 0,1 0-1,-1 0 1,0 0-1,1 0 1,-1 0 0,0 0-1,1 0 1,-1 0-1,0 0 1,1 0 0,-1 0-1,1 0 1,4 1 195,-1-1 1,1 1-1,0-1 1,0 0-1,0-1 0,0 1 1,-1-1-1,10-2 1,-3-2-34,0 0-1,-1-1 1,1-1 0,13-10 0,-21 14-222,1 1 0,-1-1 1,0 1-1,0-1 0,0 0 0,-1 0 1,1-1-1,-1 1 0,1 0 0,-1-1 1,0 1-1,0-1 0,-1 0 0,1 0 1,-1 0-1,2-6 0,-4 9-42,1 0 0,0 1 1,-1-1-1,1 1 0,-1-1 0,0 1 0,1-1 0,-1 1 1,1-1-1,-1 1 0,0-1 0,1 1 0,-1 0 0,0-1 1,1 1-1,-1 0 0,0 0 0,0 0 0,1-1 1,-1 1-1,0 0 0,0 0 0,1 0 0,-1 0 0,0 0 1,0 0-1,1 1 0,-1-1 0,0 0 0,0 0 0,1 0 1,-1 1-1,-1 0 0,-28 8-47,24-6 91,0 1 0,0 0-1,1 1 1,0-1 0,-1 1-1,2 0 1,-1 0 0,0 1 0,1-1-1,0 1 1,0 0 0,1 0-1,0 0 1,0 1 0,-2 6-1,9-11 16,0-1-1,0 0 1,0-1-1,0 1 0,0-1 1,0 0-1,1 0 1,-1 0-1,5-1 0,21-3 22,-18 2-98,0 1 0,1 0 0,-1 1 0,0 0 0,20 2 0,-30-1 21,0 0 0,1-1 0,-1 1 0,1 0 0,-1 0 0,0 0 0,0 0 0,0 1 0,0-1 0,0 0 0,0 1 0,0 0 0,0-1 0,0 1 1,-1 0-1,1 0 0,0 0 0,-1 0 0,0 0 0,0 0 0,1 1 0,-1-1 0,-1 0 0,1 1 0,0-1 0,0 0 0,-1 1 0,0-1 0,1 1 0,-1-1 0,0 1 1,-1 4-1,17-44 2214,-13 20-2184,-2 11-39,-1 1 0,1 0 0,0-1 0,1 1 0,-1 0 0,1 0 0,0 0 0,0 0 0,5-7 0,-5 12-38,0-1 0,0 1 0,0 0 0,0 0 0,0 0 0,0 0 0,0 0 0,0 1 0,1-1 0,-1 1 0,-1-1 0,1 1 0,0 0 0,4 1 1,14 4-510,-19-6 544,0 0 1,1 0-1,-1 0 0,0 0 1,1 0-1,-1 0 0,1-1 1,-1 1-1,0 0 1,0-1-1,1 1 0,-1-1 1,0 1-1,0-1 0,1 0 1,-1 1-1,2-3 0,5-2 12,-7 44-407,-1 23 460,0-62-55,1 1 0,-1-1-1,0 0 1,1 1 0,-1-1 0,0 0-1,1 0 1,-1 1 0,0-1-1,1 0 1,-1 0 0,0 1 0,1-1-1,-1 0 1,1 0 0,-1 0-1,1 0 1,-1 0 0,1 0 0,-1 0-1,0 0 1,1 0 0,-1 0-1,1 0 1,-1 0 0,1 0 0,-1 0-1,1 0 1,-1 0 0,0 0 0,1 0-1,-1-1 1,1 1 0,-1 0-1,0 0 1,1-1 0,-1 1 0,0 0-1,1 0 1,-1-1 0,1 0-1,15-10-602,14-22-5393,-5-4-5008,-13 16 1402</inkml:trace>
</inkml:ink>
</file>

<file path=ppt/ink/ink3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5.191"/>
    </inkml:context>
    <inkml:brush xml:id="br0">
      <inkml:brushProperty name="width" value="0.025" units="cm"/>
      <inkml:brushProperty name="height" value="0.025" units="cm"/>
    </inkml:brush>
  </inkml:definitions>
  <inkml:trace contextRef="#ctx0" brushRef="#br0">1426 199 7239,'0'0'1713,"6"-8"-298,-1 2-1069,-1 0 0,0-1 0,-1 1 0,1-1 0,-2 1 0,4-10 0,-5 14-179,-1-1 0,1 0 1,-1 1-1,1-1 1,-1 0-1,0 1 1,0-1-1,-1 0 0,1 1 1,0-1-1,-1 0 1,1 1-1,-1-1 0,0 1 1,0-1-1,0 1 1,0-1-1,-1 1 1,1 0-1,-1 0 0,1-1 1,-1 1-1,0 0 1,0 0-1,-2-2 1,-8-4-61,0 0 0,0 1 0,0 0 0,-1 0 0,0 2 0,0-1 0,0 2 0,-1 0 0,1 0 0,-1 2 0,-20-3 0,-21 1 358,-86 5 0,113 0-443,-28 2 161,0 4-1,1 1 0,0 3 1,-73 25-1,42-6 518,-157 80 0,210-93-428,1 1-1,0 2 1,2 2 0,-55 50 0,71-58-255,0 1 0,2 0 0,0 1 0,1 0 0,0 1 0,2 1 0,0-1 1,0 1-1,2 1 0,0 0 0,-3 19 0,1 4-27,3-1 0,1 1 0,0 57-1,6-72-58,0 0 0,2 0 1,1-1-1,1 1 0,1-1 0,13 34 0,-16-52 54,1 0 0,0 0 0,1 0 0,0 0-1,0-1 1,0 0 0,1 0 0,0 0 0,0-1 0,1 0 0,0 0 0,13 9 0,-8-9 18,0 0 1,0 0-1,1-1 0,-1-1 0,1 0 1,0-1-1,25 4 0,-2-5 58,1-1 1,-1-2-1,1-1 0,-1-2 0,54-12 0,25-13 318,-2-4 0,0-5 0,-3-5 0,-1-4 0,-3-6 1,148-97-1,-212 121-233,-1-1 0,-1-3 0,47-49 0,-73 68 28,-2 0-1,0-1 1,-1 0-1,-1-1 1,0 0-1,-1-1 1,0 0-1,-2 0 1,0-1-1,-1 0 1,-1 0-1,5-24 1,-10 35-70,1 0 0,-1 0 1,0 0-1,0 0 1,-1 0-1,1 0 1,-2 0-1,1 0 1,-1 0-1,0 0 1,0 1-1,-1-1 1,0 1-1,0 0 1,-5-6-1,2 4-26,0 1 0,0 0 0,-1 0-1,0 1 1,0 0 0,-1 0 0,0 0 0,0 1 0,-16-7-1,-6 0-35,-1 1 0,0 2 0,-1 1 0,1 2 0,-46-4 0,19 4-103,0 3 1,0 2-1,-67 8 1,91-3-3188,-57 17 1,79-18-4457</inkml:trace>
</inkml:ink>
</file>

<file path=ppt/ink/ink3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6.759"/>
    </inkml:context>
    <inkml:brush xml:id="br0">
      <inkml:brushProperty name="width" value="0.025" units="cm"/>
      <inkml:brushProperty name="height" value="0.025" units="cm"/>
    </inkml:brush>
  </inkml:definitions>
  <inkml:trace contextRef="#ctx0" brushRef="#br0">302 71 10410,'0'0'8739,"-4"-9"-6022,4 8-2709,-1-2 150,0 0 1,0-1-1,0 1 1,0 0 0,-1 0-1,1 0 1,-1 0-1,0 1 1,0-1 0,0 0-1,0 1 1,0-1-1,-1 1 1,1 0 0,-1 0-1,0 0 1,1 0-1,-1 0 1,0 1 0,0-1-1,0 1 1,0 0-1,0-1 1,-1 2 0,1-1-1,0 0 1,0 1-1,-4-1 1,-2 1-91,1 1 1,0 0-1,0 0 1,0 0-1,0 1 0,0 1 1,0-1-1,0 1 1,1 1-1,-1-1 1,1 1-1,0 1 0,0-1 1,0 1-1,1 0 1,0 1-1,0 0 0,-8 9 1,5-5 94,0 1 0,1 0 1,1 0-1,0 1 0,0 0 1,1 1-1,1-1 0,0 1 1,0 0-1,-3 21 0,7-33-152,1 1 0,-1-1-1,1 1 1,0-1-1,-1 1 1,1 0 0,0-1-1,0 1 1,0-1 0,0 1-1,0 0 1,1-1-1,-1 1 1,0-1 0,1 1-1,-1 0 1,1-1-1,0 1 1,-1-1 0,1 0-1,0 1 1,0-1 0,0 0-1,0 1 1,0-1-1,0 0 1,0 0 0,0 0-1,1 0 1,-1 0 0,0 0-1,1 0 1,-1 0-1,1 0 1,-1-1 0,1 1-1,-1-1 1,1 1 0,-1-1-1,1 0 1,2 1-1,3-1 104,-1 0-1,0-1 0,0 1 1,0-1-1,0-1 0,0 1 0,0-1 1,-1 0-1,1 0 0,7-5 1,6-4 79,1-2 1,-2 0 0,0-1 0,29-29-1,56-74 344,-97 113-537,-5 8 0,-4 11 0,-69 132 47,-4 8-54,68-134-43,1 0-1,1 0 1,0 0 0,2 1 0,-3 38-1,6-58-138,1 0 0,0 0-1,0 0 1,1 0 0,-1 1 0,0-1-1,1 0 1,-1 0 0,1 0-1,0 0 1,1 2 0,-2-3-5,1 0 1,-1-1 0,1 1-1,-1-1 1,1 1 0,-1-1-1,1 0 1,-1 1 0,1-1-1,0 1 1,-1-1 0,1 0-1,0 0 1,-1 1 0,1-1 0,0 0-1,-1 0 1,1 0 0,0 0-1,0 0 1,-1 1 0,1-2-1,0 1 1,0 0 0,-1 0-1,1 0 1,0 0 0,-1 0-1,1 0 1,0-1 0,-1 1-1,1 0 1,0-1 0,0 0 0,16-12-6940</inkml:trace>
</inkml:ink>
</file>

<file path=ppt/ink/ink3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7.757"/>
    </inkml:context>
    <inkml:brush xml:id="br0">
      <inkml:brushProperty name="width" value="0.025" units="cm"/>
      <inkml:brushProperty name="height" value="0.025" units="cm"/>
    </inkml:brush>
  </inkml:definitions>
  <inkml:trace contextRef="#ctx0" brushRef="#br0">372 11 17969,'7'-10'3275,"-12"10"1756,-10 8-922,6-1-4950,-324 241 1972,316-233-892,17-14-237,0-1 1,0 0 0,0 0-1,0 0 1,0 1-1,0-1 1,0 0 0,0 0-1,0 1 1,0-1-1,0 0 1,0 0 0,0 1-1,0-1 1,1 0-1,-1 0 1,0 0-1,0 1 1,0-1 0,0 0-1,0 0 1,0 0-1,1 0 1,-1 1 0,0-1-1,0 0 1,0 0-1,0 0 1,1 0-1,-1 0 1,0 1 0,0-1-1,0 0 1,1 0-1,-1 0 1,0 0 0,0 0-1,0 0 1,1 0-1,-1 0 1,0 0 0,1 0-1,40 0 104,-21-1 20,30 2-124,67 11 0,-62-3-3062,1 1-4416,-34-6 909</inkml:trace>
</inkml:ink>
</file>

<file path=ppt/ink/ink3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8.440"/>
    </inkml:context>
    <inkml:brush xml:id="br0">
      <inkml:brushProperty name="width" value="0.025" units="cm"/>
      <inkml:brushProperty name="height" value="0.025" units="cm"/>
    </inkml:brush>
  </inkml:definitions>
  <inkml:trace contextRef="#ctx0" brushRef="#br0">358 1 15407,'0'0'12176,"-9"3"-11476,-14 7-671,0 1-1,1 1 1,0 2 0,1 0 0,-25 21-1,-100 96 62,136-121-91,10-10-1,-30 33 72,30-33-71,-1 1 1,1-1-1,0 1 1,-1-1-1,1 0 1,-1 1-1,1-1 0,0 1 1,0-1-1,-1 1 1,1-1-1,0 1 1,0-1-1,-1 1 1,1-1-1,0 1 1,0 0-1,0-1 0,0 1 1,0-1-1,0 1 1,0-1-1,0 1 1,0-1-1,0 1 1,0 0-1,0-1 1,1 1-1,-1-1 0,0 1 1,0-1-1,1 1 1,-1-1-1,0 1 1,0-1-1,1 1 1,-1-1-1,1 1 1,-1-1-1,0 0 0,1 1 1,-1-1-1,1 0 1,-1 1-1,1-1 1,-1 0-1,1 0 1,-1 1-1,1-1 1,-1 0-1,1 0 0,-1 0 1,1 0-1,0 0 1,-1 0-1,1 1 1,-1-1-1,1-1 1,-1 1-1,1 0 0,-1 0 1,1 0-1,0 0 1,0-1-1,29 0 167,0-2-1,31-7 0,-40 5-391,0 1 1,0 1-1,0 1 0,1 1 1,-1 1-1,32 4 1,-32 5-2869,-14 4-1959,-6 0-2570</inkml:trace>
</inkml:ink>
</file>

<file path=ppt/ink/ink3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8.941"/>
    </inkml:context>
    <inkml:brush xml:id="br0">
      <inkml:brushProperty name="width" value="0.025" units="cm"/>
      <inkml:brushProperty name="height" value="0.025" units="cm"/>
    </inkml:brush>
  </inkml:definitions>
  <inkml:trace contextRef="#ctx0" brushRef="#br0">176 41 15471,'0'0'2242,"-9"-2"-678,6 1-1458,0 0 0,1 0 1,-1 0-1,0 0 0,1 0 0,-1 1 0,0-1 0,0 1 0,0 0 0,1 0 0,-1 0 0,0 0 0,0 0 0,0 1 0,1-1 0,-1 1 0,0 0 0,0 0 0,1 0 0,-1 0 0,1 0 0,-1 0 0,1 1 0,-1-1 0,1 1 0,0 0 0,0 0 1,0-1-1,-4 6 0,-5 9 20,0 1 1,2 1-1,0 0 1,1 0-1,0 1 0,2 0 1,0 0-1,1 0 1,1 1-1,1 0 1,1 0-1,0 25 1,2-43-82,0 0 1,0 1-1,0-1 0,1 0 1,-1 0-1,1 1 0,0-1 1,0 0-1,-1 0 0,1 0 1,1 0-1,-1 0 1,0 0-1,0 0 0,1 0 1,-1-1-1,1 1 0,0 0 1,-1-1-1,1 1 0,0-1 1,0 0-1,0 1 0,0-1 1,0 0-1,0 0 1,0 0-1,0-1 0,0 1 1,1 0-1,-1-1 0,0 0 1,0 1-1,1-1 0,-1 0 1,0 0-1,1 0 1,-1 0-1,0-1 0,4 0 1,5 0 184,-1-1-1,0-1 1,0 1 0,0-1 0,-1-1 0,1 0 0,-1 0 0,10-7 0,-3 1 39,-1-2 1,0 0-1,-1 0 1,-1-1-1,0-1 1,21-29-1,-29 36-204,0 0 0,-1 0 0,0 0 0,0-1 0,-1 0-1,0 0 1,0 0 0,-1 0 0,0 0 0,0-1 0,-1 1-1,0 0 1,0-1 0,-1 1 0,0-1 0,-1 1 0,-2-15-1,1 20-92,1-1 0,-1 0 0,1 0 0,-1 1 0,0-1 0,0 0 0,-1 1 0,1 0 0,-1 0 0,0 0 0,1 0 0,-2 0 0,1 0 0,0 1 0,0-1 0,-1 1 0,1 0 0,-1 0 0,0 0 0,1 1 0,-1-1 0,0 1 0,0 0 0,0 0 0,0 0 0,0 1 0,0 0 0,0-1 0,-7 2 0,7-1-190,0 0 0,0 1 0,-1 0 1,1-1-1,0 2 0,0-1 1,0 0-1,0 1 0,0 0 0,0 0 1,0 0-1,-5 4 0,7-4-164,-1 1 0,0-1-1,1 1 1,0 0 0,-1 0 0,1 0-1,0 0 1,0 0 0,1 0 0,-1 0-1,1 1 1,0-1 0,-1 0 0,1 1-1,1-1 1,-2 5 0,2 17-5603,3-5-2604</inkml:trace>
</inkml:ink>
</file>

<file path=ppt/ink/ink3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9.583"/>
    </inkml:context>
    <inkml:brush xml:id="br0">
      <inkml:brushProperty name="width" value="0.025" units="cm"/>
      <inkml:brushProperty name="height" value="0.025" units="cm"/>
    </inkml:brush>
  </inkml:definitions>
  <inkml:trace contextRef="#ctx0" brushRef="#br0">0 367 17360,'0'0'9380,"7"-11"-7234,168-219 1117,-96 131-2645,-64 79-618,-15 20 0,0-1 0,1 1 0,-1 0 0,0-1 0,0 1 0,0 0 0,0 0 0,0-1 0,0 1 0,0 0 0,1-1 0,-1 1 0,0 0 0,0 0 0,0-1 0,1 1 0,-1 0 0,0 0 0,0 0 0,1-1 0,-1 1 0,0 0 0,0 0 0,1 0 0,-1 0 0,0 0 0,0-1 0,1 1 0,-1 0 0,0 0 0,1 0 0,-1 0 0,0 0 0,1 0 0,-1 0 0,0 0 0,1 0 0,-1 0 0,0 0 0,0 0 0,1 0 0,-1 1 0,1-1 0,-1 7 0,0-7 0,-3 30 0,0 1 0,-2-1 0,-10 35 0,-5 25 0,14-50-275,3-11-1220,-2-1-1,-2 1 1,-11 32-1,5-30-6372</inkml:trace>
</inkml:ink>
</file>

<file path=ppt/ink/ink3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43.845"/>
    </inkml:context>
    <inkml:brush xml:id="br0">
      <inkml:brushProperty name="width" value="0.025" units="cm"/>
      <inkml:brushProperty name="height" value="0.025" units="cm"/>
    </inkml:brush>
  </inkml:definitions>
  <inkml:trace contextRef="#ctx0" brushRef="#br0">1567 137 10122,'-13'-6'3245,"-38"-14"-1661,-1 1 0,-65-13 0,-128-15-1013,211 42-577,0 1 1,0 2 0,0 1-1,0 1 1,0 2 0,0 2-1,0 1 1,1 2 0,-1 1-1,1 1 1,-56 25 0,37-8 92,0 3 0,2 1 0,2 3 0,1 2 0,-61 58-1,79-65 7,1 2-1,2 1 0,1 1 0,1 1 0,1 1 0,3 1 0,0 1 0,-24 64 0,37-78-82,0 0 1,2 1-1,0 0 0,2 0 0,0 0 0,2 0 0,0 0 0,2 1 1,3 23-1,-2-35-10,0-1 0,1 1 0,0 0 1,1-1-1,0 0 0,1 0 1,0 0-1,1-1 0,0 1 0,1-1 1,0-1-1,0 1 0,1-1 0,0-1 1,1 1-1,0-1 0,0-1 0,1 0 1,11 7-1,1-4-5,0 0 0,1-1 0,0-1 0,1-2 0,0 0 0,0-1 0,0-2 0,0 0 0,1-2 0,35-1 0,-6-4 2,0-2-1,0-2 0,87-26 1,-33 0 122,-1-5 1,-2-5 0,-2-5 0,-2-3-1,-2-6 1,121-92 0,-197 132-16,0-1-1,-2 0 1,0-2 0,-1-1 0,-1 0 0,26-41 0,-40 54 39,1 0 1,-1-1-1,-1 1 0,0-1 1,0 0-1,-1-1 0,0 1 1,-1 0-1,0-1 0,-1 0 1,0 1-1,-1-1 1,0 0-1,0 0 0,-1 1 1,-1-1-1,0 1 0,0-1 1,-1 1-1,0 0 0,-6-13 1,3 12-73,0 0 1,0 0 0,-2 0-1,1 1 1,-1 0 0,0 1-1,-1-1 1,0 2 0,-1-1-1,0 1 1,0 1 0,-17-10-1,10 8 1,0 1 0,0 2-1,-1-1 1,0 2 0,0 0-1,-1 2 1,-33-4-1,14 6 52,0 2-1,1 1 0,-1 2 0,1 1 0,0 2 1,0 2-1,-68 25 0,57-13-319,0 1 0,2 3 0,0 1 0,-45 36 0,-13 26-8544</inkml:trace>
</inkml:ink>
</file>

<file path=ppt/ink/ink3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44.592"/>
    </inkml:context>
    <inkml:brush xml:id="br0">
      <inkml:brushProperty name="width" value="0.025" units="cm"/>
      <inkml:brushProperty name="height" value="0.025" units="cm"/>
    </inkml:brush>
  </inkml:definitions>
  <inkml:trace contextRef="#ctx0" brushRef="#br0">1 60 18738,'0'0'7463,"65"3"-7239,-11-8-128,9-8-256,4-1-1121,-2 3-801,-13 1-1442,-11 4-1408,-22 3-3268</inkml:trace>
</inkml:ink>
</file>

<file path=ppt/ink/ink3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44.921"/>
    </inkml:context>
    <inkml:brush xml:id="br0">
      <inkml:brushProperty name="width" value="0.025" units="cm"/>
      <inkml:brushProperty name="height" value="0.025" units="cm"/>
    </inkml:brush>
  </inkml:definitions>
  <inkml:trace contextRef="#ctx0" brushRef="#br0">0 8 17777,'0'0'1516,"9"-1"-395,11-1-308,86-2 922,-98 4-1709,0 0 1,0 1-1,1 0 1,-1 0 0,0 1-1,0 0 1,0 0-1,-1 1 1,1 0-1,11 6 1,-18-8-4,0 0-1,0 0 1,0 0 0,0 0-1,0 0 1,0 0 0,0 1 0,-1-1-1,1 0 1,0 0 0,-1 1-1,1-1 1,-1 0 0,0 1-1,1-1 1,-1 1 0,0-1-1,0 1 1,0-1 0,0 0-1,0 1 1,0-1 0,0 1 0,0-1-1,0 1 1,-1-1 0,1 0-1,-1 1 1,1-1 0,-1 0-1,0 1 1,1-1 0,-1 0-1,0 0 1,0 0 0,-1 2-1,-40 43 1150,38-42-1128,-24 21-15,-26 27 337,27-12-3606,27-35-2280</inkml:trace>
</inkml:ink>
</file>

<file path=ppt/ink/ink3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45.247"/>
    </inkml:context>
    <inkml:brush xml:id="br0">
      <inkml:brushProperty name="width" value="0.025" units="cm"/>
      <inkml:brushProperty name="height" value="0.025" units="cm"/>
    </inkml:brush>
  </inkml:definitions>
  <inkml:trace contextRef="#ctx0" brushRef="#br0">240 69 13741,'0'0'2450,"0"-8"-346,1 6-1897,-1 0 0,0-1 1,0 1-1,0 0 1,0-1-1,0 1 1,0 0-1,-1 0 0,1 0 1,-1-1-1,-1-3 1,2 6-125,-1-1 0,1 1 0,0-1-1,-1 1 1,1 0 0,0-1 0,-1 1 0,1 0 0,-1-1 0,1 1 0,-1 0 0,1 0 0,-1 0 0,1-1 0,-1 1 0,1 0 0,-1 0-1,1 0 1,-1 0 0,1 0 0,-1 0 0,0 0 0,1 0 0,-2 0 0,-24 13 1382,6 2-899,1 1 1,1 0-1,0 2 0,-28 35 1,36-40-307,1 0 0,0 0 0,1 1 0,1 0 0,0 0 0,0 0 0,2 1 0,-7 27 1,11-40-249,1 1 1,-1-1-1,1 0 1,0 1-1,0-1 1,0 0-1,0 1 1,0-1-1,0 0 0,1 0 1,-1 1-1,1-1 1,0 0-1,0 0 1,-1 0-1,1 0 1,1 0-1,-1 0 1,0 0-1,0 0 1,1 0-1,2 2 1,-1-2-5,0 0 0,0 0 0,0 0 0,0-1 0,1 1 0,-1-1 0,1 0 0,-1 0 0,1 0 0,-1-1 0,1 1 0,-1-1 0,5 0 0,5 0 22,-1-1-1,1 0 0,-1-1 1,1-1-1,-1 0 1,0 0-1,16-8 1,-10 3-7,-1-1 1,0-1 0,-1-1-1,-1 0 1,1-1 0,-2-1-1,19-19 1,-27 25-20,0-1 0,0 1 0,0-1 0,-1 0 0,0 0 0,-1-1 0,0 0 0,0 1 0,-1-1-1,0 0 1,-1-1 0,0 1 0,0 0 0,-1-1 0,0 1 0,-1-19 0,0 24-12,-1 0-1,0 1 1,0-1-1,-1 0 1,1 0-1,-1 0 1,0 1-1,0-1 1,0 1-1,0 0 1,-1-1-1,1 1 1,-1 0-1,0 0 1,0 1-1,0-1 1,0 0 0,0 1-1,-1 0 1,1 0-1,-1 0 1,1 0-1,-1 1 1,0-1-1,0 1 1,-7-2-1,7 2-107,-1 1-1,1-1 1,0 1-1,-1 0 1,1 0-1,0 0 1,-1 0-1,1 1 1,0 0-1,0 0 1,-5 1-1,6 0-190,0-1 0,0 0 0,0 1 0,0 0 0,1-1 0,-1 1 0,1 0 0,-1 0 0,1 1 0,0-1 0,0 0 0,0 1 0,0-1 0,0 1 0,-3 5 0,2 6-5987</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5.836"/>
    </inkml:context>
    <inkml:brush xml:id="br0">
      <inkml:brushProperty name="width" value="0.025" units="cm"/>
      <inkml:brushProperty name="height" value="0.025" units="cm"/>
    </inkml:brush>
  </inkml:definitions>
  <inkml:trace contextRef="#ctx0" brushRef="#br0">14 0 12780,'0'0'13309,"4"11"-12402,-1-5-672,0 1 1,-1 0-1,0 0 0,0 0 0,-1 1 1,1-1-1,-2 0 0,1 0 0,-1 1 0,0-1 1,0 0-1,-1 1 0,0-1 0,-1 0 1,-2 10-1,-5 5 20,6-16-224,0 0 1,1 1-1,0-1 1,0 1-1,0 0 0,-1 12 1,40-18-2466,-21-14-5932,-12 4 999</inkml:trace>
</inkml:ink>
</file>

<file path=ppt/ink/ink3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51.421"/>
    </inkml:context>
    <inkml:brush xml:id="br0">
      <inkml:brushProperty name="width" value="0.025" units="cm"/>
      <inkml:brushProperty name="height" value="0.025" units="cm"/>
    </inkml:brush>
  </inkml:definitions>
  <inkml:trace contextRef="#ctx0" brushRef="#br0">1027 134 7239,'-8'-4'-22,"-27"-13"1389,-1 2 0,-40-12 0,61 23-1219,1 1-1,-1 0 1,-1 1 0,1 1 0,0 0 0,0 1 0,0 0-1,0 1 1,-17 4 0,7 1-142,1 2-1,0 0 1,1 2 0,0 0-1,0 2 1,-35 24-1,29-16 8,1 2-1,1 1 1,2 1-1,-30 35 1,28-24 83,2 1 0,1 1 1,2 1-1,-18 43 0,-58 168 162,96-243-255,-22 63 131,2 2 0,3 0 0,-10 86 0,24-116-5,3-1 0,1 0 0,1 1 0,3-1 1,1 0-1,2 0 0,17 58 0,71 184 201,-68-218-193,3-1 1,47 76-1,-65-120-93,1-1 0,1-1-1,1 0 1,0-1 0,1 0 0,1-1 0,1-1-1,0-1 1,0 0 0,1-1 0,1-1-1,0-1 1,0 0 0,1-2 0,0 0-1,1-1 1,0-1 0,0-1 0,42 4 0,-1-5 700,0-3 0,-1-3 0,113-17 0,178-64 1255,-316 72-1860,-1-1 0,0-2-1,-1-2 1,-1 0 0,38-27 0,-47 26 46,-1 0 1,-2-2-1,1-1 1,-2-1-1,-1 0 1,-1-2-1,21-32 1,-4 0 689,38-83 0,-63 116-648,-1 0 0,-1-1 0,-1 0 0,-1 0 0,-1-1 0,-1 1 0,1-30 0,-5 50-213,0-1 0,0 0 1,-1 0-1,1 0 0,-1 0 1,0 0-1,0 1 0,-1-1 0,1 0 1,-1 1-1,0-1 0,1 1 1,-2 0-1,1-1 0,0 1 1,-1 0-1,1 0 0,-1 1 0,0-1 1,0 0-1,0 1 0,0 0 1,0 0-1,-1 0 0,1 0 0,-1 0 1,1 1-1,-7-3 0,-10-1 66,0 0 1,-1 1-1,1 1 0,-29-1 0,10 0-41,-5-1-107,1-1-1,0-3 1,0-2 0,1-1 0,0-3-1,2-1 1,-1-2 0,2-1 0,1-2-1,0-2 1,2-2 0,1-1 0,-49-47-1,28 20-3,-97-107 112,138 142-112,1-1 1,1 0 0,1 0-1,1-1 1,0-1 0,2 0-1,-10-30 1,17 43 50,0 0 0,1 0 0,0 0 1,1 0-1,0 0 0,0-1 0,1 1 0,-1 0 0,2 0 0,-1 0 0,1 0 0,1 0 0,0 0 1,0 1-1,0-1 0,1 1 0,0 0 0,0 0 0,11-13 0,7-6-103,1 1 0,2 1 0,42-32 0,-18 15 67,-37 31 81,0-1 1,-1 0-1,0-1 1,16-23-1,-25 32-18,0 0-1,-1 0 0,1 0 1,-1 0-1,1 0 0,-1 0 1,0 0-1,0-1 0,-1 1 1,1 0-1,-1-1 0,1 1 1,-1-1-1,0 1 0,0-1 1,-1 1-1,1 0 0,-1-1 1,1 1-1,-1 0 0,0-1 1,-1 1-1,1 0 0,0 0 1,-1 0-1,0 0 1,0 0-1,-2-3 0,-79-82 236,5 7 554,76 78-796,-1 0 1,0 0 0,0 1-1,0-1 1,0 1-1,0-1 1,-1 1-1,1 0 1,-1 0 0,1 1-1,-1-1 1,0 1-1,0 0 1,0 0 0,1 0-1,-1 0 1,0 1-1,0-1 1,0 1-1,0 0 1,0 0 0,0 1-1,0-1 1,0 1-1,0 0 1,0 0-1,0 0 1,-5 3 0,-10 4-611,0 2 0,1 0 0,0 0 0,-21 19 0,6-6-1468,-10 0-2176,8-14-2359</inkml:trace>
</inkml:ink>
</file>

<file path=ppt/ink/ink3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7.737"/>
    </inkml:context>
    <inkml:brush xml:id="br0">
      <inkml:brushProperty name="width" value="0.025" units="cm"/>
      <inkml:brushProperty name="height" value="0.025" units="cm"/>
    </inkml:brush>
  </inkml:definitions>
  <inkml:trace contextRef="#ctx0" brushRef="#br0">1 487 17296,'0'0'9513,"16"-14"-8525,111-110-222,172-217 0,-298 340-740,-1 1 0,0 0 0,0-1 0,0 1 0,0 0 0,0-1 0,0 1 0,0 0 0,1-1 0,-1 1 0,0 0 0,0 0 0,0-1 0,1 1 0,-1 0 1,0 0-1,0-1 0,1 1 0,-1 0 0,0 0 0,0 0 0,1-1 0,-1 1 0,0 0 0,1 0 0,-1 0 0,0 0 0,1 0 0,-1 0 0,0 0 0,1 0 0,-1 0 0,0 0 0,1 0 0,-1 0 0,0 0 0,1 0 0,-1 0 0,0 0 0,1 0 0,-1 0 0,0 0 0,1 0 0,-1 1 0,0-1 0,1 0 0,-1 0 0,5 22 210,-8 38-322,3-59 118,-8 62 74,-22 79 1,16-84-1014,-11 102-1,25-159 715,0 0-1,0 0 0,-1 0 1,1 0-1,0 0 0,0 0 1,0 0-1,0 0 0,1 0 1,-1 0-1,0 0 0,0 0 1,0-1-1,1 1 0,-1 0 1,0 0-1,1 0 0,-1 0 1,1 0-1,-1-1 0,1 1 1,0 0-1,-1 0 0,2 0 1,-1 0-289,1-1 0,-1 0 1,0 0-1,1 0 0,-1 0 1,1 0-1,-1-1 0,0 1 1,1 0-1,-1-1 0,0 1 1,1-1-1,-1 1 0,0-1 1,0 1-1,0-1 0,3-1 1,29-23-10842</inkml:trace>
</inkml:ink>
</file>

<file path=ppt/ink/ink3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8.082"/>
    </inkml:context>
    <inkml:brush xml:id="br0">
      <inkml:brushProperty name="width" value="0.025" units="cm"/>
      <inkml:brushProperty name="height" value="0.025" units="cm"/>
    </inkml:brush>
  </inkml:definitions>
  <inkml:trace contextRef="#ctx0" brushRef="#br0">135 1 17553,'0'0'6085,"-42"59"-4035,24-24-512,-1 6-962,0-1-416,3-1-95,6-4-65,3-5-65,4-3-415,3-6-865,0-3-801,0-7-1410,5-4-1889</inkml:trace>
</inkml:ink>
</file>

<file path=ppt/ink/ink3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8.437"/>
    </inkml:context>
    <inkml:brush xml:id="br0">
      <inkml:brushProperty name="width" value="0.025" units="cm"/>
      <inkml:brushProperty name="height" value="0.025" units="cm"/>
    </inkml:brush>
  </inkml:definitions>
  <inkml:trace contextRef="#ctx0" brushRef="#br0">1 28 14542,'0'0'13933,"63"-19"-13965,-25 19-1185,4 0-1762,2 0-1890,-1-8-2498</inkml:trace>
</inkml:ink>
</file>

<file path=ppt/ink/ink3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8.767"/>
    </inkml:context>
    <inkml:brush xml:id="br0">
      <inkml:brushProperty name="width" value="0.025" units="cm"/>
      <inkml:brushProperty name="height" value="0.025" units="cm"/>
    </inkml:brush>
  </inkml:definitions>
  <inkml:trace contextRef="#ctx0" brushRef="#br0">88 67 4837,'0'0'18871,"3"-6"-17697,-3 5-1152,1 0 1,0 1-1,-1-1 0,1 0 0,-1 1 0,1-1 1,-1 0-1,1 0 0,-1 0 0,0 1 0,1-1 1,-1 0-1,0 0 0,0 0 0,1 0 0,-1 0 1,0 0-1,0 1 0,0-1 0,0 0 0,0 0 1,0 0-1,-1 0 0,1-1 0,-18 19 760,-31 52 721,26-19-1132,22-47-383,0 0 0,0 0 0,0 0-1,0 1 1,0-1 0,1 0-1,-1 0 1,1 1 0,0-1 0,0 0-1,0 1 1,1-1 0,-1 0-1,2 4 1,-1-6-5,-1 0 1,1-1-1,0 1 0,0 0 0,0 0 0,0-1 1,0 1-1,0-1 0,0 1 0,0-1 1,0 1-1,0-1 0,1 0 0,-1 1 1,0-1-1,0 0 0,0 0 0,0 0 0,1 0 1,-1 0-1,0 0 0,0 0 0,0 0 1,0-1-1,1 1 0,-1 0 0,0-1 1,0 1-1,0-1 0,2 0 0,34-18 169,-19 6-8,0-2 1,-1 0-1,-1-1 0,0-1 1,17-23-1,-23 26 555,-1-1 0,0 0 0,0 0 0,7-23 0,-36 86-487,-27 47-1,-19 44 105,60-122-298,0 0 0,1 1 0,1 0 0,1 0 0,0 0 0,0 26 0,4-3-8,-2 52-202,1-87 93,-1 1-1,0 0 1,0-1-1,-1 1 1,0-1-1,0 1 1,-1-1-1,0 0 1,0 0 0,-6 9-1,6-15-3685,2-10-2909</inkml:trace>
</inkml:ink>
</file>

<file path=ppt/ink/ink3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9.137"/>
    </inkml:context>
    <inkml:brush xml:id="br0">
      <inkml:brushProperty name="width" value="0.025" units="cm"/>
      <inkml:brushProperty name="height" value="0.025" units="cm"/>
    </inkml:brush>
  </inkml:definitions>
  <inkml:trace contextRef="#ctx0" brushRef="#br0">89 0 18481,'0'0'10699,"-11"81"-10667,0-32-64,1 5-705,1-8-384,4-6-769,4-9-416,1-14 192,1-15 705,8-2-962,-1-18-3650</inkml:trace>
  <inkml:trace contextRef="#ctx0" brushRef="#br0" timeOffset="1">1 122 14798,'0'0'7335,"71"18"-6086,-32-18-640,4-4-577,3-5-2178,0-1-1506,0 1-1857,-3 0-3107</inkml:trace>
</inkml:ink>
</file>

<file path=ppt/ink/ink3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9.479"/>
    </inkml:context>
    <inkml:brush xml:id="br0">
      <inkml:brushProperty name="width" value="0.025" units="cm"/>
      <inkml:brushProperty name="height" value="0.025" units="cm"/>
    </inkml:brush>
  </inkml:definitions>
  <inkml:trace contextRef="#ctx0" brushRef="#br0">102 73 4356,'0'0'7719,"7"-9"-5621,22-28-368,-28 36-1491,0 0 0,-1 0 0,1 0-1,0 0 1,0 0 0,-1 0 0,1-1 0,0 1 0,-1 0-1,0 0 1,1-1 0,-1 1 0,0 0 0,1-1 0,-1 1-1,0-3 1,0 4-158,-1-1-1,1 1 1,0 0-1,-1-1 1,1 1 0,-1 0-1,1 0 1,-1-1-1,1 1 1,0 0-1,-1 0 1,1 0-1,-1 0 1,1-1-1,-1 1 1,1 0 0,-1 0-1,1 0 1,-1 0-1,1 0 1,-1 0-1,1 0 1,-1 1-1,1-1 1,0 0-1,-1 0 1,1 0 0,-2 1-1,-34 17 880,29-12-959,0 1-1,0 0 1,1 1-1,0-1 0,0 1 1,1 0-1,0 1 1,1-1-1,-1 1 0,2 0 1,-1 0-1,-2 10 1,6-18-7,0-1 0,0 1 1,0-1-1,0 0 0,0 1 1,0-1-1,0 0 1,0 1-1,0-1 0,0 0 1,0 1-1,0-1 0,0 1 1,0-1-1,0 0 0,0 1 1,1-1-1,-1 0 1,0 1-1,0-1 0,0 0 1,1 0-1,-1 1 0,0-1 1,0 0-1,1 1 0,-1-1 1,0 0-1,1 0 0,-1 0 1,0 1-1,0-1 1,1 0-1,-1 0 0,1 0 1,16-2 125,14-16 721,-7-5 173,-1-1 0,39-52 1,-62 77-1005,0-1-1,0 0 1,0 0 0,0 0 0,0 0 0,0 0 0,0 0 0,0 0 0,0 0 0,0 0-1,0 1 1,0-1 0,0 0 0,0 0 0,0 0 0,0 0 0,0 0 0,0 0 0,0 0 0,0 0-1,0 0 1,0 0 0,0 1 0,0-1 0,0 0 0,0 0 0,0 0 0,1 0 0,-1 0 0,0 0-1,0 0 1,0 0 0,0 0 0,0 0 0,0 0 0,0 0 0,0 0 0,0 0 0,0 0 0,1 0-1,-1 0 1,0 0 0,0 0 0,0 0 0,0 0 0,0 0 0,0 0 0,0 0 0,0 0 0,0 0-1,1 0 1,-5 19 149,-9 26 385,-38 78 140,11-30-343,-37 128 0,71-188-464,6-33 93,0 1-1,0-1 0,0 1 0,0-1 0,0 0 0,0 1 0,0-1 0,0 1 0,0-1 0,0 1 0,0-1 0,0 1 0,0-1 1,1 0-1,-1 1 0,0-1 0,0 1 0,0-1 0,1 1 0,-1-1 0,0 0 0,0 1 0,1-1 0,-1 0 0,0 1 0,1-1 1,-1 0-1,1 0 0,-1 1 0,0-1 0,1 0 0,-1 0 0,1 0 0,-1 1 0,0-1 0,1 0 0,-1 0 0,1 0 0,-1 0 1,1 0-1,-1 0 0,1 0 0,-1 0 0,1 0 0,-1 0 0,0 0 0,1 0 0,-1 0 0,1 0 0,-1-1 0,1 1 0,-1 0 1,0 0-1,1 0 0,-1-1 0,1 1 0,-1 0 0,6-4-920,-1 0 1,-1 0 0,1-1-1,-1 1 1,1-1-1,-1 0 1,0 0 0,-1-1-1,0 1 1,1-1-1,3-9 1,-6 12 306,17-33-9467</inkml:trace>
</inkml:ink>
</file>

<file path=ppt/ink/ink3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9.820"/>
    </inkml:context>
    <inkml:brush xml:id="br0">
      <inkml:brushProperty name="width" value="0.025" units="cm"/>
      <inkml:brushProperty name="height" value="0.025" units="cm"/>
    </inkml:brush>
  </inkml:definitions>
  <inkml:trace contextRef="#ctx0" brushRef="#br0">0 111 9065,'0'0'14173,"11"-10"-12652,1-1-1063,1 0 0,0 1-1,1 1 1,0 0-1,1 1 1,-1 1-1,1 0 1,1 1 0,-1 1-1,1 0 1,0 1-1,0 1 1,23-3-1,-38 6-451,1 0-1,-1 0 0,0 0 0,0 0 0,0 0 1,0 1-1,1-1 0,-1 0 0,0 1 0,0-1 0,0 0 1,0 1-1,0-1 0,0 1 0,0 0 0,0-1 0,0 1 1,0 0-1,0-1 0,0 1 0,-1 0 0,1 0 0,0 0 1,0 0-1,-1 0 0,1 0 0,-1 0 0,1 0 0,-1 0 1,1 0-1,-1 0 0,0 0 0,1 1 0,-1-1 0,0 0 1,0 0-1,0 0 0,0 0 0,0 1 0,0-1 0,0 0 1,0 0-1,0 0 0,-1 0 0,1 0 0,0 1 0,-1-1 1,1 0-1,-1 0 0,-1 1 0,-1 9 150,-2-1-1,1 0 0,-2 0 1,-6 10-1,-31 40 116,22-32-172,2 1 1,-30 56 0,48-82-99,0 0 0,-1 0 0,1 0 0,0 0 0,0 0 0,1 0 0,-1 0 0,1 0 0,-1 0 0,1 1 0,0 3 0,1-6 0,-1 0 0,1 0 0,-1 0 0,1 0 0,-1 0 0,1-1 0,0 1 0,-1 0 0,1 0 0,0 0 0,0-1 0,0 1 0,0 0 0,0-1 0,-1 1 0,1 0 0,0-1 0,0 0 0,0 1 0,1-1 0,-1 1 0,0-1 0,0 0 0,0 0 0,0 0 0,0 0 0,0 0 0,0 0 0,0 0 0,0 0 0,2 0 0,57-6-2916,28-14-7192,-58 12 6893,3-1-7163</inkml:trace>
</inkml:ink>
</file>

<file path=ppt/ink/ink3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30.163"/>
    </inkml:context>
    <inkml:brush xml:id="br0">
      <inkml:brushProperty name="width" value="0.025" units="cm"/>
      <inkml:brushProperty name="height" value="0.025" units="cm"/>
    </inkml:brush>
  </inkml:definitions>
  <inkml:trace contextRef="#ctx0" brushRef="#br0">93 1 19154,'0'0'4773,"-20"59"-3492,6-24-352,0 6-321,0 0-383,2-2-161,2-6-64,5-6-481,2-8-384,3-6-640,0-9-481,11-4-897,1-3-928,-5-11-3524</inkml:trace>
</inkml:ink>
</file>

<file path=ppt/ink/ink3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30.523"/>
    </inkml:context>
    <inkml:brush xml:id="br0">
      <inkml:brushProperty name="width" value="0.025" units="cm"/>
      <inkml:brushProperty name="height" value="0.025" units="cm"/>
    </inkml:brush>
  </inkml:definitions>
  <inkml:trace contextRef="#ctx0" brushRef="#br0">1 126 22742,'0'0'4740,"67"-10"-3811,-23-8-353,1-3-447,2-1-418,-5 3-2209,-6 3-1762,-1 4-2082,-2 5-5381</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6.259"/>
    </inkml:context>
    <inkml:brush xml:id="br0">
      <inkml:brushProperty name="width" value="0.025" units="cm"/>
      <inkml:brushProperty name="height" value="0.025" units="cm"/>
    </inkml:brush>
  </inkml:definitions>
  <inkml:trace contextRef="#ctx0" brushRef="#br0">0 122 13549,'0'0'16335,"9"-4"-16185,22-7 2079,-14 6-5198,-1-1 0,0 0 0,22-12 0,-34 15 2423,0 0 0,0 0 1,0 0-1,0 0 0,0-1 1,6-7-1,-9 9 890,1-1 0,0 1 0,-1-1 0,0 0 0,0 1 0,0-1 0,0 0 0,0 0 0,0 0 0,-1 0 0,1 0 0,-1-5 0,-5 7 3004,-18 16-2586,18-9-630,-37 48 1297,39-50-1246,1 0 0,-1 0 1,1 1-1,-1-1 0,1 1 0,1 0 1,-1 0-1,1 0 0,-1 0 1,0 7-1,6-11-176,-1 0-1,0-1 1,0 1 0,1-1-1,-1 0 1,0 0 0,1 0-1,-1-1 1,0 1 0,1-1-1,4-1 1,42-25-1386,-11 4 1285,-39 23 116,0-1 0,1 1 0,-1 0 0,0 0 1,0 0-1,1 0 0,-1 0 0,0 0 1,1 0-1,-1 0 0,0 0 0,0 0 0,1 0 1,-1 0-1,0 0 0,0 1 0,1-1 1,-1 0-1,0 0 0,0 0 0,1 0 1,-1 0-1,0 1 0,0-1 0,1 0 0,-1 0 1,0 0-1,0 1 0,0-1 0,1 0 1,-1 0-1,0 0 0,0 1 0,0-1 1,0 0-1,0 1 0,0-1 0,0 0 0,1 0 1,-1 1-1,0-1 0,0 0 0,0 1 1,2 22 556,-7 21 4,5-44-641,-4 28 816,9-20-2660,9-10-6078,-7-2-972</inkml:trace>
</inkml:ink>
</file>

<file path=ppt/ink/ink3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30.868"/>
    </inkml:context>
    <inkml:brush xml:id="br0">
      <inkml:brushProperty name="width" value="0.025" units="cm"/>
      <inkml:brushProperty name="height" value="0.025" units="cm"/>
    </inkml:brush>
  </inkml:definitions>
  <inkml:trace contextRef="#ctx0" brushRef="#br0">211 100 15727,'0'0'8766,"-9"-7"-7064,-31-25-719,39 31-960,-1 0 1,0 0 0,0 0-1,1 1 1,-1-1-1,0 0 1,0 1 0,0-1-1,0 1 1,1-1-1,-1 1 1,0 0 0,0 0-1,0 0 1,0 0-1,0 0 1,0 0 0,0 1-1,0-1 1,0 1-1,0-1 1,1 1 0,-4 1-1,-30 27-169,27-21 163,2-2-33,-1 0 68,0 0 1,0 0-1,1 1 0,0 0 1,0 0-1,1 1 0,0 0 1,0 0-1,-6 15 1,11-23-53,0 1 0,0-1 0,0 0 0,0 0 0,0 1 0,0-1 0,0 0 0,0 1 0,0-1 0,0 0 0,0 0 0,0 1 0,0-1 0,0 0 0,0 1 1,0-1-1,0 0 0,1 0 0,-1 1 0,0-1 0,0 0 0,0 0 0,0 1 0,1-1 0,-1 0 0,0 0 0,0 0 0,0 0 0,1 1 0,-1-1 0,0 0 0,0 0 1,1 0-1,-1 0 0,0 0 0,1 0 0,-1 0 0,1 1 0,16-2 1,18-8 65,-4-7 9,-1-2-1,-1 0 1,-1-2-1,-1-2 1,48-46-1,-49 44 50,-26 37 266,-13 21-341,-2-2 0,-1 0 0,-2 0 1,-22 29-1,-1 4-39,30-47-33,-59 109 378,63-113-347,1 0 1,1 1-1,0-1 1,1 1 0,1 0-1,0 0 1,-1 18 0,4-32-166,0 0 0,0 0 0,0 0 1,0 0-1,0 0 0,0 0 1,0-1-1,0 1 0,0 0 0,1 0 1,-1 0-1,0 0 0,0 0 1,1 0-1,-1-1 0,1 1 0,-1 0 1,1 0-1,-1 0 0,1-1 1,-1 1-1,1 0 0,0-1 0,-1 1 1,1-1-1,1 2 0,-1-2-199,0 0 0,0 0-1,1 0 1,-1 0-1,0 0 1,0-1 0,0 1-1,0 0 1,0-1 0,0 1-1,0-1 1,0 1-1,0-1 1,0 1 0,0-1-1,0 0 1,0 1 0,0-1-1,0 0 1,0 0 0,-1 0-1,2-1 1,16-22-8986</inkml:trace>
</inkml:ink>
</file>

<file path=ppt/ink/ink3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31.211"/>
    </inkml:context>
    <inkml:brush xml:id="br0">
      <inkml:brushProperty name="width" value="0.025" units="cm"/>
      <inkml:brushProperty name="height" value="0.025" units="cm"/>
    </inkml:brush>
  </inkml:definitions>
  <inkml:trace contextRef="#ctx0" brushRef="#br0">81 79 11819,'0'0'5798,"10"-9"-2900,-4 3-2335,39-33 1582,-7 15 2685,-56 47-995,6-5-3698,-18 13 31,19-21-303,1 0 1,0 1-1,1 1 0,0-1 0,-13 24 0,26-34 85,-1 0-1,1 0 0,-1 0 0,0 0 0,1-1 0,0 0 1,-1 1-1,1-1 0,6-1 0,-7 1 42,18-1-1,-8 0-10,0 1-1,0 0 1,0 1 0,0 0 0,17 5-1,-28-5 20,0-1-1,0 1 1,0 0-1,0-1 1,0 1-1,0 0 1,-1 0-1,1 1 1,0-1-1,0 0 1,-1 1-1,1-1 1,-1 1-1,0-1 1,1 1 0,-1 0-1,0-1 1,0 1-1,0 0 1,0 0-1,0 0 1,0 0-1,0 0 1,-1 0-1,1 0 1,-1 0-1,0 0 1,1 0-1,-1 0 1,0 0-1,0 0 1,0 0-1,-1 1 1,1-1-1,0 0 1,-1 0-1,1 0 1,-1 0-1,0 0 1,-1 2-1,-1 3 91,-1 0-1,0 0 1,0 0-1,0 0 1,-1-1 0,0 1-1,0-1 1,-1-1-1,1 1 1,-2-1-1,-7 6 1,1-1 117,-1-1 0,1-1 0,-2 0 0,-24 10 0,33-16-241,1-1 0,-1 1 0,0-1 0,0 0 1,0 0-1,-7 0 0,12-1-38,0 0 0,-1 0 0,1 0 0,0 0 1,0 0-1,0 0 0,0-1 0,0 1 0,-1 0 0,1-1 0,0 1 1,0-1-1,0 1 0,0-1 0,0 1 0,0-1 0,0 0 1,0 1-1,0-1 0,1 0 0,-1 0 0,0 0 0,0 0 0,1 0 1,-1 0-1,0 0 0,1 0 0,-1 0 0,1 0 0,-1 0 1,1 0-1,0 0 0,0 0 0,-1 0 0,1-3 0,-1-4-8607,-2-2-9081</inkml:trace>
</inkml:ink>
</file>

<file path=ppt/ink/ink3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31.627"/>
    </inkml:context>
    <inkml:brush xml:id="br0">
      <inkml:brushProperty name="width" value="0.025" units="cm"/>
      <inkml:brushProperty name="height" value="0.025" units="cm"/>
    </inkml:brush>
  </inkml:definitions>
  <inkml:trace contextRef="#ctx0" brushRef="#br0">0 1 20948,'0'0'3235,"50"11"-481,0-8-1120,9-1-513,11-2-480,6 0-545,-6 0-128,-7 0-769,-13 0-1537,-20 1-1442,-19 3-896,-14 2-4165</inkml:trace>
</inkml:ink>
</file>

<file path=ppt/ink/ink3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31.970"/>
    </inkml:context>
    <inkml:brush xml:id="br0">
      <inkml:brushProperty name="width" value="0.025" units="cm"/>
      <inkml:brushProperty name="height" value="0.025" units="cm"/>
    </inkml:brush>
  </inkml:definitions>
  <inkml:trace contextRef="#ctx0" brushRef="#br0">0 0 21524,'0'0'2659,"48"16"-1,-4-11-480,10-2-736,15-3-770,8 0-575,7 0-1154,-1-5-3492,-5-13-5220</inkml:trace>
</inkml:ink>
</file>

<file path=ppt/ink/ink3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34.158"/>
    </inkml:context>
    <inkml:brush xml:id="br0">
      <inkml:brushProperty name="width" value="0.025" units="cm"/>
      <inkml:brushProperty name="height" value="0.025" units="cm"/>
    </inkml:brush>
  </inkml:definitions>
  <inkml:trace contextRef="#ctx0" brushRef="#br0">21 0 18385,'0'0'11916,"1"10"-12007,-12 127 200,1-37-1862,10-98 1879</inkml:trace>
</inkml:ink>
</file>

<file path=ppt/ink/ink3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34.500"/>
    </inkml:context>
    <inkml:brush xml:id="br0">
      <inkml:brushProperty name="width" value="0.025" units="cm"/>
      <inkml:brushProperty name="height" value="0.025" units="cm"/>
    </inkml:brush>
  </inkml:definitions>
  <inkml:trace contextRef="#ctx0" brushRef="#br0">0 19 17585,'0'0'5157,"52"7"-3588,-31-7-928,3 0-449,1-2-96,-1-7-1153,-3 1-2755,-5 2-3715</inkml:trace>
  <inkml:trace contextRef="#ctx0" brushRef="#br0" timeOffset="1">224 129 13164,'0'0'8681,"59"-32"-29469</inkml:trace>
</inkml:ink>
</file>

<file path=ppt/ink/ink3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34.871"/>
    </inkml:context>
    <inkml:brush xml:id="br0">
      <inkml:brushProperty name="width" value="0.025" units="cm"/>
      <inkml:brushProperty name="height" value="0.025" units="cm"/>
    </inkml:brush>
  </inkml:definitions>
  <inkml:trace contextRef="#ctx0" brushRef="#br0">0 77 6566,'0'0'9866,"9"3"-9359,-7-2-470,1-1 1,-1 1 0,1 0-1,-1-1 1,1 1 0,-1-1 0,1 0-1,-1 0 1,1 0 0,0 0-1,-1-1 1,1 1 0,2-1-1,-1-1 6,-1 0 0,1-1 0,-1 1-1,1-1 1,-1 1 0,0-1 0,0 0 0,0 0-1,-1 0 1,4-5 0,0 0-198,20-22 81,-5 20-3653,-18 61 8121,12-66-8548,-14 4-2348</inkml:trace>
</inkml:ink>
</file>

<file path=ppt/ink/ink3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54.216"/>
    </inkml:context>
    <inkml:brush xml:id="br0">
      <inkml:brushProperty name="width" value="0.025" units="cm"/>
      <inkml:brushProperty name="height" value="0.025" units="cm"/>
    </inkml:brush>
  </inkml:definitions>
  <inkml:trace contextRef="#ctx0" brushRef="#br0">0 351 13357,'0'0'11797,"10"-6"-10579,24-13-672,-1-2 1,-1-2 0,37-33-1,92-97-223,-96 89-104,-51 56 330,-17 23-328,-24 37-130,23-43-24,-6 9-62,-40 87 134,45-93-187,1 0 1,1 0 0,0 0 0,0 1-1,1 0 1,1-1 0,0 15 0,1-25-79,0-1 1,0 0 0,0 0 0,1 1-1,-1-1 1,0 0 0,1 0 0,-1 1-1,1-1 1,0 0 0,-1 0 0,1 0-1,0 0 1,0 0 0,0 0 0,-1 0-1,1 0 1,0 0 0,0 0 0,0 0-1,2 1 1,7 2-4177,1-3-4789</inkml:trace>
</inkml:ink>
</file>

<file path=ppt/ink/ink3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54.556"/>
    </inkml:context>
    <inkml:brush xml:id="br0">
      <inkml:brushProperty name="width" value="0.025" units="cm"/>
      <inkml:brushProperty name="height" value="0.025" units="cm"/>
    </inkml:brush>
  </inkml:definitions>
  <inkml:trace contextRef="#ctx0" brushRef="#br0">1 161 17969,'0'0'4671,"10"1"-2829,27-2-839,0-1 0,1-1 0,-1-3 0,71-19 0,5-1-808,-15 11-106,-48 9-350,-1-3 0,59-18 0,-82 13-3775,-19-4-6913,-7 9-2231</inkml:trace>
</inkml:ink>
</file>

<file path=ppt/ink/ink3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54.942"/>
    </inkml:context>
    <inkml:brush xml:id="br0">
      <inkml:brushProperty name="width" value="0.025" units="cm"/>
      <inkml:brushProperty name="height" value="0.025" units="cm"/>
    </inkml:brush>
  </inkml:definitions>
  <inkml:trace contextRef="#ctx0" brushRef="#br0">0 240 12844,'0'0'13053,"10"-4"-11217,13-10-1420,0 0 0,-1-2-1,0 0 1,-2-1 0,0-1 0,21-26 0,58-49-44,-99 93-367,0 0 1,0-1-1,1 1 1,-1 0-1,0 0 0,0 0 1,0-1-1,0 1 1,0 0-1,0 0 0,0 0 1,1 0-1,-1-1 1,0 1-1,0 0 0,0 0 1,0 0-1,1 0 1,-1 0-1,0 0 0,0-1 1,0 1-1,1 0 1,-1 0-1,0 0 0,0 0 1,1 0-1,-1 0 1,0 0-1,0 0 0,0 0 1,1 0-1,-1 0 1,0 0-1,0 0 0,0 0 1,1 0-1,-1 0 1,0 0-1,0 1 0,0-1 1,1 0-1,-1 0 1,0 0-1,0 0 0,0 0 1,0 0-1,1 1 1,-1-1-1,0 0 0,0 0 1,0 0-1,0 0 1,0 1-1,1-1 0,-4 17 88,-13 23 8,1-10-1,7-15-89,0 1 0,0-1 0,2 1 0,0 1 0,1-1 0,1 1-1,-5 33 1,9-50-38,0 0 0,0 1 0,0-1 0,0 0 0,0 0 0,0 1 0,0-1 0,0 0 0,0 1 0,0-1 0,0 0 0,1 0 0,-1 1 0,0-1 0,0 0 0,0 0 0,0 0 0,1 1 0,-1-1 0,0 0 0,0 0 0,0 0 0,1 1 0,-1-1 0,0 0 0,0 0 0,1 0 0,-1 0 0,0 0 0,0 1 0,1-1 0,-1 0 0,0 0 0,0 0 0,1 0 0,-1 0 0,0 0 0,1 0 0,-1 0 0,0 0 0,1 0 0,17-6-2055,12-12-4492,-11 0-825</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6.599"/>
    </inkml:context>
    <inkml:brush xml:id="br0">
      <inkml:brushProperty name="width" value="0.025" units="cm"/>
      <inkml:brushProperty name="height" value="0.025" units="cm"/>
    </inkml:brush>
  </inkml:definitions>
  <inkml:trace contextRef="#ctx0" brushRef="#br0">21 0 22357,'0'0'7271,"-21"49"-7271,21-42-1890,0-3-2946</inkml:trace>
</inkml:ink>
</file>

<file path=ppt/ink/ink3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55.285"/>
    </inkml:context>
    <inkml:brush xml:id="br0">
      <inkml:brushProperty name="width" value="0.025" units="cm"/>
      <inkml:brushProperty name="height" value="0.025" units="cm"/>
    </inkml:brush>
  </inkml:definitions>
  <inkml:trace contextRef="#ctx0" brushRef="#br0">1 5 16207,'0'0'16336,"49"13"-17842,-21-13-319,1 0-1090,-4-4-1153,-3-3-1217,-3 0-3011</inkml:trace>
</inkml:ink>
</file>

<file path=ppt/ink/ink3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55.642"/>
    </inkml:context>
    <inkml:brush xml:id="br0">
      <inkml:brushProperty name="width" value="0.025" units="cm"/>
      <inkml:brushProperty name="height" value="0.025" units="cm"/>
    </inkml:brush>
  </inkml:definitions>
  <inkml:trace contextRef="#ctx0" brushRef="#br0">156 1 17617,'0'0'6443,"-10"2"-4820,3 0-1498,0-1 0,1 1 0,-1 1 0,1-1 0,-1 1-1,1 0 1,0 1 0,0-1 0,1 1 0,-1 0 0,1 1 0,-1-1 0,2 1 0,-9 9 0,2 0 46,7-10-101,1 0-1,-1 1 0,0-1 1,1 1-1,0 0 0,0 0 1,1 0-1,-1 1 0,1-1 1,0 0-1,1 1 0,-2 7 1,4-12-68,1 0-1,0-1 1,-1 0 0,1 1 0,0-1-1,0 0 1,-1 0 0,1 0 0,0 0 0,0 0-1,0 0 1,-1 0 0,1-1 0,0 1-1,-1 0 1,1-1 0,2-1 0,15-9 83,-1-1 1,0 0-1,-1-2 0,0 0 1,-1-1-1,-1-1 1,19-23-1,-52 70 191,3 0-1,0 1 0,2 1 1,-11 40-1,19-50 83,0 0-1,1 1 1,0 46-1,3-55-356,-1 1-251,-2 0 0,1 0 0,-2-1 0,0 1 0,-13 26 0</inkml:trace>
</inkml:ink>
</file>

<file path=ppt/ink/ink3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09.386"/>
    </inkml:context>
    <inkml:brush xml:id="br0">
      <inkml:brushProperty name="width" value="0.025" units="cm"/>
      <inkml:brushProperty name="height" value="0.025" units="cm"/>
    </inkml:brush>
  </inkml:definitions>
  <inkml:trace contextRef="#ctx0" brushRef="#br0">261 65 18097,'0'0'1863,"-4"-8"475,4 5-2164,-1 0 0,0 0-1,0 0 1,-1 0 0,1 0-1,-1 0 1,1 1 0,-1-1-1,0 1 1,0-1 0,0 1-1,0 0 1,0-1-1,-1 1 1,1 0 0,-1 1-1,1-1 1,-1 0 0,0 1-1,1-1 1,-1 1 0,0 0-1,0 0 1,0 0 0,0 0-1,0 1 1,0-1-1,0 1 1,0 0 0,-1 0-1,1 0 1,0 0 0,0 0-1,0 1 1,-4 1 0,-2 1-124,1 0 1,0 0-1,0 1 1,0 1-1,1-1 1,-1 1-1,1 0 1,0 1 0,1 0-1,-1 0 1,1 0-1,-8 12 1,6-8 139,0 0 0,0 1 0,1 0 0,1 1 0,0-1 0,1 1 1,-8 23-1,13-33-186,-1 0 0,0 0 1,1 1-1,-1-1 0,1 0 1,0 0-1,0 0 0,0 0 1,0 1-1,0-1 0,0 0 1,1 0-1,-1 0 0,1 0 1,-1 0-1,1 0 0,0 0 1,0 0-1,0 0 0,2 3 1,-1-4-6,0 1 0,-1-1 0,1-1 1,0 1-1,0 0 0,0 0 0,0-1 1,1 1-1,-1-1 0,0 0 1,0 1-1,0-1 0,0 0 0,0 0 1,1 0-1,-1-1 0,0 1 0,0 0 1,0-1-1,0 0 0,4-1 0,8-3 69,0-1-1,0-1 1,0 0-1,-1 0 0,0-2 1,0 0-1,-1 0 1,19-20-1,1-3 428,45-61 0,-77 93-491,0 0 1,0 0-1,0 0 1,0 0 0,0 0-1,0 0 1,0 1-1,0-1 1,0 0 0,0 0-1,0 0 1,0 0-1,0 0 1,0 0-1,0 0 1,0 1 0,0-1-1,0 0 1,0 0-1,0 0 1,0 0 0,0 0-1,0 0 1,0 0-1,0 1 1,0-1-1,0 0 1,0 0 0,1 0-1,-1 0 1,0 0-1,0 0 1,0 0 0,0 0-1,0 0 1,0 1-1,0-1 1,0 0 0,0 0-1,1 0 1,-1 0-1,0 0 1,0 0-1,0 0 1,0 0 0,0 0-1,0 0 1,0 0-1,1 0 1,-1 0 0,0 0-1,0 0 1,0 0-1,0 0 1,0 0-1,0 0 1,1 0 0,-1 0-1,0 0 1,0 0-1,0 0 1,-1 12 79,-58 153-84,35-108 0,-14 60 0,35-87-1477,3-29 1313,0-1 0,0 1 1,0 0-1,1-1 0,-1 1 1,0 0-1,0-1 1,1 1-1,-1 0 0,0-1 1,1 1-1,-1-1 0,0 1 1,1-1-1,-1 1 0,1-1 1,-1 1-1,1-1 1,-1 1-1,1-1 0,0 0 1,0 1-1,1-1-330,1 0 0,-1 0 0,0 0 0,0 0 0,0-1 0,0 1 0,0-1 0,0 1 0,0-1 0,0 0 0,0 0 0,0 0 0,0 0 0,0 0 0,0 0 0,-1-1 0,1 1 0,-1-1 0,1 1 0,1-3 0,14-13-12174</inkml:trace>
</inkml:ink>
</file>

<file path=ppt/ink/ink3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09.743"/>
    </inkml:context>
    <inkml:brush xml:id="br0">
      <inkml:brushProperty name="width" value="0.025" units="cm"/>
      <inkml:brushProperty name="height" value="0.025" units="cm"/>
    </inkml:brush>
  </inkml:definitions>
  <inkml:trace contextRef="#ctx0" brushRef="#br0">0 0 17969,'0'0'14045,"11"4"-13933,9 1-139,0-1-1,0 0 0,0-2 0,1 0 0,-1-2 0,0 0 0,1-1 0,28-6 0,-1 0-1482,-18 5-3893,-45 13-8268,-6-3 2828</inkml:trace>
</inkml:ink>
</file>

<file path=ppt/ink/ink3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10.086"/>
    </inkml:context>
    <inkml:brush xml:id="br0">
      <inkml:brushProperty name="width" value="0.025" units="cm"/>
      <inkml:brushProperty name="height" value="0.025" units="cm"/>
    </inkml:brush>
  </inkml:definitions>
  <inkml:trace contextRef="#ctx0" brushRef="#br0">0 1 10570,'0'0'17328,"56"40"-16046,-18-40-546,4 0-544,-3-4-159,2-3-226,-3-1-1504,-9-2-2563,-6-2-897</inkml:trace>
</inkml:ink>
</file>

<file path=ppt/ink/ink3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10.519"/>
    </inkml:context>
    <inkml:brush xml:id="br0">
      <inkml:brushProperty name="width" value="0.025" units="cm"/>
      <inkml:brushProperty name="height" value="0.025" units="cm"/>
    </inkml:brush>
  </inkml:definitions>
  <inkml:trace contextRef="#ctx0" brushRef="#br0">1 348 10282,'0'0'15342,"10"-6"-13238,34-23-938,0-2 0,47-45 0,87-95 44,-144 137-916,-45 49-288,0 1 0,1 1 1,1 0-1,0 0 1,-7 21-1,10-25-7,-1 3 1,0 1 0,1 0 0,1 1 0,1-1 0,0 1 0,1 0 0,-1 31 0,4-48-127,0-1 1,0 1-1,0 0 1,1 0-1,-1 0 1,0 0-1,1-1 1,-1 1-1,0 0 1,1 0-1,-1-1 1,1 1-1,-1 0 1,1 0-1,-1-1 1,1 1-1,0-1 1,-1 1-1,1-1 1,0 1-1,-1-1 1,1 1-1,0-1 1,0 1-1,0-1 1,-1 0-1,1 1 1,0-1-1,0 0 1,0 0-1,0 0 1,-1 0-1,1 0 1,0 0-1,0 0 1,0 0-1,0 0 0,1 0 1,-1 0-177,0 0 1,0-1-1,1 1 1,-1 0-1,0 0 1,0-1-1,0 1 1,0 0-1,0-1 1,0 1-1,0-1 1,0 0-1,0 1 1,0-1-1,0 0 1,0 1-1,-1-1 1,1 0-1,0 0 1,0 0-1,-1 0 1,1 0-1,0 0 0,-1 0 1,1 0-1,-1 0 1,0 0-1,1 0 1,-1 0-1,1-2 1,-1-11-10370</inkml:trace>
</inkml:ink>
</file>

<file path=ppt/ink/ink3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10.890"/>
    </inkml:context>
    <inkml:brush xml:id="br0">
      <inkml:brushProperty name="width" value="0.025" units="cm"/>
      <inkml:brushProperty name="height" value="0.025" units="cm"/>
    </inkml:brush>
  </inkml:definitions>
  <inkml:trace contextRef="#ctx0" brushRef="#br0">0 38 17457,'0'0'10676,"13"1"-8402,147 6 212,103-17-3012,-200 7 387,-63 3 138,54-6-4561,-21-7-3879,-16-1-1270</inkml:trace>
</inkml:ink>
</file>

<file path=ppt/ink/ink3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11.231"/>
    </inkml:context>
    <inkml:brush xml:id="br0">
      <inkml:brushProperty name="width" value="0.025" units="cm"/>
      <inkml:brushProperty name="height" value="0.025" units="cm"/>
    </inkml:brush>
  </inkml:definitions>
  <inkml:trace contextRef="#ctx0" brushRef="#br0">91 10 22517,'0'0'6305,"12"0"-4276,187-9-113,-198 9-1916,0 0 0,1 0 0,-1 0 0,0 0 0,1 0 0,-1 0 0,0 0 0,1 0 0,-1 0 0,0 1 0,0-1 0,1 1 0,-1-1 0,0 1 0,0-1 0,0 1 0,0 0 0,0-1 0,0 1 0,0 0 0,0 0 0,0 0 0,0 0 0,0 0 0,0 0 0,0 0 0,-1 0 0,1 0 0,0 0 0,-1 0 0,1 0 0,-1 1 0,0-1 0,1 0 0,-1 0 0,0 1 0,1-1 0,-1 0 0,0 1 0,0-1 0,0 0 0,0 1 0,-1-1 0,1 0 0,0 0 0,0 1 0,-1 0 0,-1 4 0,0 0 0,0 0 0,0-1 0,-1 1 0,1-1 0,-2 0 0,1 0 0,0 0 0,-6 6 0,-24 19 0,-1-1 0,-1-1 0,-2-2 0,-78 41 0,80-47 0,34-20 0,0 0 0,1 1 0,-1-1 0,0 0 0,0 1 0,1-1 0,-1 0 0,0 1 0,1-1 0,-1 1 0,1-1 0,-1 1 0,0-1 0,1 1 0,-1-1 0,1 1 0,-1-1 0,1 1 0,0 0 0,-1-1 0,1 1 0,0 0 0,-1 0 0,1-1 0,0 1 0,-1 1 0,20 4 0,48-8 0,-57 1 0,105-8 0,93-4 0,-177 13-359,25 0-2524,2 1-3308,-28 0-6573</inkml:trace>
</inkml:ink>
</file>

<file path=ppt/ink/ink3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12.151"/>
    </inkml:context>
    <inkml:brush xml:id="br0">
      <inkml:brushProperty name="width" value="0.025" units="cm"/>
      <inkml:brushProperty name="height" value="0.025" units="cm"/>
    </inkml:brush>
  </inkml:definitions>
  <inkml:trace contextRef="#ctx0" brushRef="#br0">1 290 15631,'0'0'10330,"4"-9"-9332,2-3-810,1 1 0,0 0 0,1 1 0,0 0 0,18-17 0,62-52 117,-11 11-249,-24 16 126,-58 72 421,-25 39 12,19-38-462,0 0 0,1 1 1,1-1-1,2 2 0,0-1 0,-7 43 0,13-63-178,1-1 0,-1 0 0,1 1 0,0-1 0,0 1 0,0-1 0,0 1 0,0-1 0,0 0 0,0 1 0,0-1 1,1 1-1,-1-1 0,0 1 0,1-1 0,-1 0 0,1 1 0,0-1 0,-1 0 0,1 0 0,0 1 0,0-1 0,0 0 0,0 0 0,0 0 0,0 0 0,0 0 0,0 0 0,0 0 0,1-1 1,-1 1-1,0 0 0,0 0 0,1-1 0,-1 1 0,1-1 0,-1 0 0,0 1 0,1-1 0,-1 0 0,1 0 0,1 0 0,1 0-513,0 0 0,-1-1 0,1 0 0,0 0 0,0 0-1,0-1 1,-1 1 0,1-1 0,-1 0 0,1 0 0,-1 0 0,0 0 0,0 0-1,6-6 1,19-26-10795</inkml:trace>
</inkml:ink>
</file>

<file path=ppt/ink/ink3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59.671"/>
    </inkml:context>
    <inkml:brush xml:id="br0">
      <inkml:brushProperty name="width" value="0.025" units="cm"/>
      <inkml:brushProperty name="height" value="0.025" units="cm"/>
    </inkml:brush>
  </inkml:definitions>
  <inkml:trace contextRef="#ctx0" brushRef="#br0">386 42 7271,'0'0'6288,"-10"-2"-5369,1 0-794,4 0-58,0 1-1,-1 0 1,1 0 0,-1 0 0,1 1 0,-9 0 0,12 0-62,0 0 0,0 1 0,0-1 0,0 1 0,0-1 0,1 1 0,-1 0 1,0 0-1,0 0 0,1 0 0,-1 0 0,0 0 0,1 0 0,-1 1 1,1-1-1,0 0 0,-1 1 0,1-1 0,0 1 0,0 0 0,0-1 0,0 1 1,0 0-1,0 0 0,1-1 0,-2 4 0,-2 12 37,1 2 0,0-1-1,2 0 1,0 0 0,1 1 0,2 18 0,-1 13 327,3-11-180,1 0 1,1 0-1,2 0 0,2-1 0,19 47 1,13 50 532,-23-55-530,59 207-48,-75-281-111,0 0 0,1 1-1,-1-1 1,1 0 0,0-1-1,1 1 1,-1-1 0,1 0-1,0 0 1,1 0 0,-1-1 0,1 0-1,0 0 1,0 0 0,0-1-1,0 1 1,1-2 0,-1 1-1,1-1 1,0 0 0,7 1 0,20 5 86,0-3 0,1 0 1,35-1-1,-40-3-136,114 2 143,0-6 1,153-23-1,-150 13-75,191 7-1,145 36 84,-443-25-144,20 2 3308,-53-45-1974,2 22-1313,0 1 1,19-25-1,16-26 19,-3-15 3,82-183 369,-112 233-339,-1-1 0,-2 0 0,0 0 0,-3 0 0,-1-1 0,1-61 0,-6 83-13,-1 0-1,0-1 1,-1 1 0,0 0 0,0 0 0,-1 0-1,-1 1 1,0 0 0,0-1 0,-1 2 0,-10-14 0,14 22-50,-1 0 0,0 0 0,0 0 0,0 1 0,0-1 0,-1 1 0,1-1 0,0 1 0,0 0 0,0 0 0,0 0 0,-6 2 0,-2-2 0,-736-27 96,-440-59-91,484 5 91,688 80-323,30 5-247,32 7-795,-31-8 482,1-1 0,0-1 0,-1-1 0,1 0 0,0-1 0,18-3 0,44-25-5160</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6.940"/>
    </inkml:context>
    <inkml:brush xml:id="br0">
      <inkml:brushProperty name="width" value="0.025" units="cm"/>
      <inkml:brushProperty name="height" value="0.025" units="cm"/>
    </inkml:brush>
  </inkml:definitions>
  <inkml:trace contextRef="#ctx0" brushRef="#br0">10 1 20019,'0'0'10314,"-9"19"-23959</inkml:trace>
</inkml:ink>
</file>

<file path=ppt/ink/ink3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16.709"/>
    </inkml:context>
    <inkml:brush xml:id="br0">
      <inkml:brushProperty name="width" value="0.025" units="cm"/>
      <inkml:brushProperty name="height" value="0.025" units="cm"/>
    </inkml:brush>
  </inkml:definitions>
  <inkml:trace contextRef="#ctx0" brushRef="#br0">31 1 18706,'0'0'3363,"-28"64"-1441,26-47-897,2-2-801,0-2-160,7-3-64,8-7-481,0-3-640,-1 0 289,-3 0-1,-6-4-64,-5-2 128,0-1-896,-12-2-4645</inkml:trace>
</inkml:ink>
</file>

<file path=ppt/ink/ink3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17.301"/>
    </inkml:context>
    <inkml:brush xml:id="br0">
      <inkml:brushProperty name="width" value="0.025" units="cm"/>
      <inkml:brushProperty name="height" value="0.025" units="cm"/>
    </inkml:brush>
  </inkml:definitions>
  <inkml:trace contextRef="#ctx0" brushRef="#br0">421 59 14382,'-9'-8'3459,"0"2"-2991,-1 0 1,1 0-1,-1 1 1,0 0-1,-1 1 1,1 0-1,-18-4 1,20 6-254,0 0 0,0 1 1,-1 1-1,1-1 1,0 1-1,0 0 1,0 1-1,0 0 0,0 0 1,0 1-1,0 0 1,0 0-1,-10 5 1,6 0 14,0 0 0,0 1 0,1 1 1,0 0-1,0 0 0,1 1 0,1 0 1,-1 1-1,2 0 0,-1 1 0,2 0 1,-11 21-1,9-15-128,1 1 0,1-1 1,0 2-1,2-1 0,0 1 0,1-1 0,1 1 0,0 27 1,2-41-104,2 1 0,-1-1 0,1 1 0,0 0 1,0-1-1,1 0 0,0 1 0,0-1 0,0 0 1,1 0-1,0 0 0,0 0 0,0 0 0,1-1 1,0 0-1,0 1 0,1-2 0,4 6 0,-2-4 4,0-1 0,1 0-1,-1-1 1,1 0-1,0 0 1,0 0 0,0-1-1,0 0 1,0-1 0,1 0-1,-1 0 1,1-1-1,12 1 1,-5-2 32,1 1 1,-1-2-1,1 0 1,18-4-1,-29 3-6,0 1 1,0-1-1,0 0 1,-1 0-1,1-1 1,0 1-1,-1-1 1,0 0-1,0-1 1,0 0-1,0 1 1,0-2-1,-1 1 1,6-7-1,-9 11 6,-1-1 0,1 1-1,-1 0 1,1-1 0,-1 0 0,1 1-1,-1-1 1,1 1 0,-1-1 0,1 1-1,-1-1 1,1 0 0,-1 1-1,0-1 1,0 0 0,1 0 0,-1 1-1,0-1 1,0 0 0,0 0-1,0 1 1,0-1 0,0 0 0,0 0-1,0 1 1,0-1 0,0 0 0,0 0-1,0 1 1,0-1 0,-1 0-1,1 1 1,0-1 0,-1 0 0,1 1-1,0-1 1,-1 0 0,1 1 0,-1-1-1,1 1 1,-1-1 0,1 1-1,-1-1 1,1 1 0,-1-1 0,0 1-1,1-1 1,-1 1 0,0 0 0,1-1-1,-1 1 1,0 0 0,0 0-1,1-1 1,-2 1 0,-43-2 134,41 1-494,18-4 350,-1 0 1,0-1-1,16-10 1,-19 10-20,0 0 1,1 1 0,0 0 0,0 1 0,0 0-1,15-3 1,-24 7 1,-1 0 0,1 0 0,-1 1 0,0-1 0,1 0 0,-1 0 0,1 1 0,-1-1 0,0 1 0,1-1-1,-1 1 1,0 0 0,1-1 0,-1 1 0,0 0 0,0 0 0,0 0 0,0 0 0,0 0 0,0 0 0,0 0 0,0 0 0,0 0 0,0 1 0,-1-1 0,1 0 0,-1 1 0,1-1 0,-1 0-1,1 1 1,-1-1 0,1 0 0,-1 1 0,0-1 0,0 1 0,0-1 0,0 1 0,0-1 0,0 3 0,0 9 228,0 1 0,-1 0 0,-3 14 0,4-24-174,-24 94 239,16-71-278,-9 52 0,17-78-36,0 0-1,-1-1 1,1 1 0,0-1 0,0 1-1,0 0 1,0-1 0,0 1-1,0 0 1,0-1 0,0 1-1,0 0 1,0-1 0,0 1 0,0-1-1,1 1 1,-1 0 0,0-1-1,0 1 1,1-1 0,-1 1-1,0-1 1,1 1 0,-1 0-1,0-1 1,1 0 0,-1 1 0,1-1-1,-1 1 1,1-1 0,-1 1-1,1-1 1,-1 0 0,1 0-1,0 1 1,0-1 0,1 0-97,0 0 1,0 0-1,0 0 1,0-1-1,0 1 0,0-1 1,0 1-1,0-1 1,0 0-1,0 0 1,2-1-1,45-34-4019,-17-2-1621,0-6-2102</inkml:trace>
</inkml:ink>
</file>

<file path=ppt/ink/ink3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18.279"/>
    </inkml:context>
    <inkml:brush xml:id="br0">
      <inkml:brushProperty name="width" value="0.025" units="cm"/>
      <inkml:brushProperty name="height" value="0.025" units="cm"/>
    </inkml:brush>
  </inkml:definitions>
  <inkml:trace contextRef="#ctx0" brushRef="#br0">67 413 19795,'0'0'2770,"-10"4"17,-32 16-406,27-8-670,19-2-1089,22 0-525,-24-9-13,6 2-39,0-1 0,0 0 0,0 0 0,0-1 0,0 0 0,0 0-1,0-1 1,16-1 0,-20 0 32,0-1 0,0 1-1,0-1 1,-1 1 0,1-1-1,0 0 1,-1 0 0,0-1-1,1 1 1,-1-1 0,0 0 0,0 1-1,-1-1 1,1-1 0,0 1-1,-1 0 1,0-1 0,0 1-1,3-7 1,-2 4-18,2-2-1,-1 1 0,0-1 0,-1 0 0,1-1 0,-2 1 1,1 0-1,-1-1 0,1-10 0,-3 19-58,0-1 0,-1 1 0,1 0 0,0 0 0,-1-1 0,1 1 0,0 0 0,0 0 0,-1 0 0,1 0 0,0-1 0,-1 1 0,1 0 0,0 0 0,-1 0 0,1 0 0,-1 0 0,1 0 0,0 0 0,-1 0 0,1 0 0,0 0 0,-1 0 0,1 0 0,0 0 0,-1 0 0,1 1 0,0-1 0,-1 0 0,1 0 0,0 0 0,-1 0 0,1 1 0,0-1 0,0 0 0,-1 0 0,1 0 0,0 1 0,0-1 0,-1 0 0,1 1 0,0-1 0,0 0 0,0 0 0,-1 1 0,-13 11 0,-6 9 0,1 2 0,0 0 0,-14 26 0,27-40 0,1 1 0,0-1 0,0 1 0,1 1 0,0-1 0,1 0 0,0 1 0,1 0 0,0-1 0,1 1 0,-1 14 0,2-24 0,0 0 0,0 0 0,1 0 0,-1 0 0,0 0 0,0 0 0,1 0 0,-1 0 0,1 0 0,-1-1 0,1 1 0,-1 0 0,1 0 0,-1 0 0,1 0 0,0-1 0,0 1 0,-1 0 0,1-1 0,0 1 0,0 0 0,0-1 0,0 1 0,-1-1 0,1 1 0,2 0 0,33 2 0,-25-4 0,0-1 0,-1 0 0,0-1 0,19-7 0,-2-4 0,-1-1 0,0-2 0,-1 0 0,-1-2 0,34-34 0,97-118 0,-120 131 0,-2-2 0,-2-2 0,38-70 0,-67 111 0,-1-1 0,1 0 0,0 0 0,-1 1 0,0-1 0,0 0 0,0 0 0,-1 0 0,1-1 0,-1 1 0,0-5 0,0 9 0,0-1 0,0 1 0,-1-1 0,1 1 0,0-1 0,0 1 0,0-1 0,-1 1 0,1-1 0,0 1 0,0 0 0,-1-1 0,1 1 0,0-1 0,-1 1 0,1 0 0,-1-1 0,1 1 0,0 0 0,-1 0 0,1-1 0,-1 1 0,1 0 0,-1 0 0,1 0 0,-1-1 0,1 1 0,-1 0 0,1 0 0,-2 0 0,0 0 0,0 1 0,0-1 0,-1 0 0,1 1 0,0 0 0,0 0 0,0 0 0,0 0 0,0 0 0,0 0 0,-3 2 0,-24 19 0,1 1 0,0 2 0,2 1 0,1 1 0,1 1 0,2 1 0,0 1 0,-27 52 0,40-66 0,1 2 0,1-1 0,-8 33 0,13-43 0,0 0 0,1 0 0,0 0 0,0 0 0,1 1 0,0-1 0,0 0 0,1 1 0,0-1 0,0 0 0,0 0 0,5 13 0,-3-16-70,0-1 0,0 1 0,0-1 0,0 0 0,1 0 0,-1 0 0,1 0 0,0 0 0,0-1 0,0 0 0,0 0 0,0 0 0,1 0 0,-1 0 0,0-1 0,1 0 1,-1 0-1,1 0 0,0-1 0,6 1 0,7 0-575,0 0 0,0-1 1,-1-1-1,20-4 1,-28 3-276,0 0 1,0-1 0,0 0-1,0 0 1,-1-1 0,1 0-1,10-8 1,-7 4 240,-1-1 0,0 0 0,-1-1 0,14-16 0,-12 11 775,-1 0-1,18-32 0,-21 30 1135,0 0 0,9-29-1,-16 44-872,-1 0 1,1 0-1,0 1 0,-1-1 0,0 0 1,1 0-1,-1 0 0,0 0 1,0 1-1,0-1 0,0 0 0,0 0 1,-1 0-1,0-2 0,1 4-239,0-1 0,-1 1 0,1 0 0,-1 0 0,1-1 0,0 1 0,-1 0-1,1 0 1,-1 0 0,1 0 0,-1 0 0,1 0 0,-1 0 0,1 0 0,0 0 0,-1 0 0,1 0 0,-1 0-1,1 0 1,-1 0 0,1 0 0,-1 0 0,1 0 0,-1 0 0,1 1 0,0-1 0,-1 0 0,1 0 0,-1 1-1,1-1 1,0 0 0,-1 1 0,1-1 0,-7 5 187,1 1-1,-1-1 1,1 1-1,-9 11 0,0 3-191,1 1-1,-18 34 0,27-47-90,1 0-1,1 1 1,0 0 0,0 0 0,0 0 0,1 0 0,1 0-1,-1 0 1,2 0 0,-1 11 0,2-19-22,-1 0 0,0 0 0,1 0 0,-1 0 0,1 0 0,-1 0 0,1 0 0,0 0 0,-1 0 0,1 0 0,0 0 0,0-1 0,-1 1 0,1 0 0,0 0 0,0-1 0,0 1 0,0-1 0,0 1 0,0-1 0,0 1 0,0-1 0,0 0 0,0 1 0,1-1 0,-1 0 0,0 0 0,0 0 0,0 0 0,0 0 0,0 0 0,0 0 0,1 0 0,-1 0 0,0 0 0,0-1 0,0 1 0,0-1 0,0 1 0,2-1 0,4-1 0,0 0 0,0-1 0,-1 0 0,1 0 0,10-6 0,13-14 0,-1-1 0,-1-1 0,-1-2 0,-1-1 0,24-33 0,103-166 0,-121 177 0,-33 52 0,-104 180 0,94-161 0,1 1 0,1 0 0,2 0 0,0 1 0,1 0 0,1 0 0,-3 45 0,7-65-114,1 0 1,1 0-1,-1 0 1,0 0-1,1 0 1,-1 0-1,1 0 1,0 0-1,0 0 1,0 0-1,0 0 1,1-1-1,-1 1 1,1 0-1,0-1 1,-1 1-1,1-1 1,0 0-1,1 1 1,-1-1-1,5 3 1,-3-2-595,1-1 1,0 0-1,0 0 0,0 0 1,0-1-1,0 0 0,0 0 1,1 0-1,-1 0 1,0-1-1,0 0 0,8-1 1,28-3-16681</inkml:trace>
</inkml:ink>
</file>

<file path=ppt/ink/ink3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8.550"/>
    </inkml:context>
    <inkml:brush xml:id="br0">
      <inkml:brushProperty name="width" value="0.025" units="cm"/>
      <inkml:brushProperty name="height" value="0.025" units="cm"/>
    </inkml:brush>
  </inkml:definitions>
  <inkml:trace contextRef="#ctx0" brushRef="#br0">1 4 22838,'0'0'2274,"92"1"-3780,-20-1-544,13 0-1825,6-5-3364</inkml:trace>
</inkml:ink>
</file>

<file path=ppt/ink/ink3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8.907"/>
    </inkml:context>
    <inkml:brush xml:id="br0">
      <inkml:brushProperty name="width" value="0.025" units="cm"/>
      <inkml:brushProperty name="height" value="0.025" units="cm"/>
    </inkml:brush>
  </inkml:definitions>
  <inkml:trace contextRef="#ctx0" brushRef="#br0">1 45 22005,'0'0'1329,"13"2"-1217,79 6 244,-16-6-2393,0-3-1,0-3 1,100-18-1,-162 19 2630,-5-1 6714,-15 2-197,-7 2-6869,12 0-299,1 0 0,0 0 0,0 0 1,-1 0-1,1 0 0,0 0 1,0 0-1,-1 0 0,1 0 0,0 0 1,-1 0-1,1 0 0,0 0 0,0 0 1,-1 0-1,1 0 0,0 0 1,0 0-1,-1 0 0,1-1 0,0 1 1,0 0-1,-1 0 0,1 0 1,0 0-1,0-1 0,0 1 0,-1 0 1,1 0-1,0-1 0,0 1 0,0 0 1,0 0-1,0 0 0,0-1 1,-1 1-1,1 0 0,0-1 0,0 1 1,0 0-1,0 0 0,0-1 1,0 1-1,0 0 0,0 0 0,0-1 1,0 1-1,0 0 0,0-1 0,0 1 1,1-1-1,-1-11-6806</inkml:trace>
</inkml:ink>
</file>

<file path=ppt/ink/ink3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59.796"/>
    </inkml:context>
    <inkml:brush xml:id="br0">
      <inkml:brushProperty name="width" value="0.025" units="cm"/>
      <inkml:brushProperty name="height" value="0.025" units="cm"/>
    </inkml:brush>
  </inkml:definitions>
  <inkml:trace contextRef="#ctx0" brushRef="#br0">0 50 12172,'0'0'12427,"87"5"-11049,-33-18-257,10-1-545,0 1-448,3 3-96,-11 5-448,-8 5-641,-14 0-673,-10 12-960,-15 4-930,-9 3-1953</inkml:trace>
</inkml:ink>
</file>

<file path=ppt/ink/ink3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8:00.138"/>
    </inkml:context>
    <inkml:brush xml:id="br0">
      <inkml:brushProperty name="width" value="0.025" units="cm"/>
      <inkml:brushProperty name="height" value="0.025" units="cm"/>
    </inkml:brush>
  </inkml:definitions>
  <inkml:trace contextRef="#ctx0" brushRef="#br0">1 41 18834,'0'0'3811,"69"5"-3298,-18-10-225,8-8-192,0 1-160,-3 3-1313,-4 2-833,-8 7-192,-10 0-1314,-10 0-3587</inkml:trace>
</inkml:ink>
</file>

<file path=ppt/ink/ink3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29.531"/>
    </inkml:context>
    <inkml:brush xml:id="br0">
      <inkml:brushProperty name="width" value="0.025" units="cm"/>
      <inkml:brushProperty name="height" value="0.025" units="cm"/>
    </inkml:brush>
  </inkml:definitions>
  <inkml:trace contextRef="#ctx0" brushRef="#br0">1 0 16912,'0'0'10154,"54"21"-8745,-11-15-288,8-2-576,10-3-417,4 3-160,-1-4-1570,-9 2-2626,-13-2-2434,-15 0-6439</inkml:trace>
</inkml:ink>
</file>

<file path=ppt/ink/ink3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29.855"/>
    </inkml:context>
    <inkml:brush xml:id="br0">
      <inkml:brushProperty name="width" value="0.025" units="cm"/>
      <inkml:brushProperty name="height" value="0.025" units="cm"/>
    </inkml:brush>
  </inkml:definitions>
  <inkml:trace contextRef="#ctx0" brushRef="#br0">1 1 19026,'0'0'10762,"75"13"-9993,-16-13-577,6-6-128,2 3-224,-3 2-2210,-4 1-4132,-9 0-5958</inkml:trace>
</inkml:ink>
</file>

<file path=ppt/ink/ink3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2.138"/>
    </inkml:context>
    <inkml:brush xml:id="br0">
      <inkml:brushProperty name="width" value="0.025" units="cm"/>
      <inkml:brushProperty name="height" value="0.025" units="cm"/>
    </inkml:brush>
  </inkml:definitions>
  <inkml:trace contextRef="#ctx0" brushRef="#br0">0 460 22806,'162'-183'1635,"56"-68"-1541,-215 248 6,13-16 62,-12 16 678,-6 11 1176,-59 106-971,40-77-1011,1 1 0,-24 63 1,39-79 389,5-12-1838,7-9-5364,5-11-514</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7.920"/>
    </inkml:context>
    <inkml:brush xml:id="br0">
      <inkml:brushProperty name="width" value="0.025" units="cm"/>
      <inkml:brushProperty name="height" value="0.025" units="cm"/>
    </inkml:brush>
  </inkml:definitions>
  <inkml:trace contextRef="#ctx0" brushRef="#br0">21 0 14382,'0'0'13490,"1"12"-12054,0 2-1079,0 0 1,-1-1 0,-1 1-1,0 0 1,-1 0 0,-7 24-1,7-33-288,1-1-18,-1 0-1,1 0 0,0 0 0,0 1 0,0-1 0,0 0 0,1 1 0,0 6 0,0-10-43,1 0 0,-1 0 0,1 0 0,0 1 0,0-1 1,-1 0-1,1 0 0,0-1 0,0 1 0,0 0 0,0 0 0,0 0 0,1-1 1,-1 1-1,0 0 0,0-1 0,0 1 0,1-1 0,-1 1 0,0-1 0,0 0 1,1 0-1,-1 1 0,0-1 0,1 0 0,-1 0 0,0 0 0,1 0 0,-1-1 1,0 1-1,2 0 0,47-8 217,-43 6-235,0 0 0,1 1-1,-1 0 1,0 0 0,0 1 0,0 0-1,1 0 1,10 2 0,-16-1 12,0 0 0,-1 0 0,1 0 0,0 1 0,0-1 0,0 1 0,-1-1 0,1 1 0,-1 0 0,1-1 0,-1 1 0,0 0 0,0 0 0,0 0 0,0 0 0,0 0 0,0 0 0,0 0 0,-1 1 0,1-1 0,-1 0 0,1 0 0,-1 1 0,0-1 0,0 4 0,0-2 3,0 0 0,0 0 0,0 0 0,0 0 0,-1-1 0,1 1 0,-1 0 0,0 0 0,0 0-1,0-1 1,-1 1 0,1 0 0,-1-1 0,-4 6 0,1-4-4,-1-1 0,1 0 0,-1 0 0,-1 0 0,1-1 0,0 0 0,-1 0 0,0 0 0,1-1 0,-1 0 0,0-1 0,0 1 0,0-1 0,0-1 0,-1 1 0,1-1 0,-10-1 0,16 1-68,1 0 0,-1 0 1,0 0-1,1 0 0,-1 0 0,1 0 0,-1 0 1,0 0-1,1 0 0,-1 0 0,0 0 0,1 0 1,-1-1-1,1 1 0,-1 0 0,0 0 1,1-1-1,-1 1 0,1 0 0,-1-1 0,1 1 1,-1 0-1,1-1 0,-1 1 0,1-1 0,0 1 1,-1-1-1,1 1 0,0-1 0,-1 1 0,1-1 1,0 0-1,-1 1 0,1-1 0,0 1 0,0-1 1,0 0-1,0 1 0,0-1 0,0 1 0,0-1 1,0 0-1,0 1 0,0-1 0,0 0 1,0 1-1,0-1 0,0 0 0,0 1 0,1-1 1,-1 1-1,0-1 0,0 1 0,1-1 0,-1 1 1,0-1-1,1 0 0,0 0 0,23-30-8440,-13 19-2398</inkml:trace>
</inkml:ink>
</file>

<file path=ppt/ink/ink3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3.055"/>
    </inkml:context>
    <inkml:brush xml:id="br0">
      <inkml:brushProperty name="width" value="0.025" units="cm"/>
      <inkml:brushProperty name="height" value="0.025" units="cm"/>
    </inkml:brush>
  </inkml:definitions>
  <inkml:trace contextRef="#ctx0" brushRef="#br0">206 51 14862,'0'0'7394,"-8"-7"-5307,5 4-1981,1 1-9,1 0 1,-1 0 0,0 0 0,0 0-1,0 0 1,0 1 0,0-1 0,0 1 0,0-1-1,0 1 1,-1 0 0,1 0 0,-1 0-1,1 0 1,-1 0 0,1 1 0,-1-1-1,1 1 1,-1 0 0,0-1 0,1 1-1,-1 0 1,1 1 0,-1-1 0,0 0-1,1 1 1,-1-1 0,1 1 0,-1 0-1,1 0 1,-1 0 0,1 0 0,0 0-1,0 1 1,-4 2 0,-5 6-53,1 1 0,0 0 0,1 1 1,1 0-1,-1 0 0,2 1 0,0 0 1,1 0-1,0 1 0,1 0 0,0 0 0,1 0 1,1 0-1,0 1 0,1 0 0,-1 24 1,3-37-43,0 0 1,1 1 0,-1-1 0,0 0 0,1 0 0,-1 0 0,1 0 0,0 0-1,0 1 1,-1-1 0,1-1 0,1 1 0,-1 0 0,0 0 0,0 0 0,1 0 0,-1-1-1,1 1 1,-1-1 0,1 1 0,0-1 0,-1 0 0,1 0 0,0 1 0,0-1-1,0 0 1,0-1 0,0 1 0,0 0 0,0-1 0,1 1 0,-1-1 0,0 1 0,0-1-1,0 0 1,1 0 0,-1 0 0,0 0 0,3-1 0,4 0 28,0 0 0,0-1 0,0 0 0,0 0 0,-1-1 0,1 0 0,-1 0 0,11-7 0,-3 0 34,-1-1 1,0 0-1,-1 0 0,-1-2 1,1 0-1,21-28 1,-29 32 113,1 0 1,-2-1 0,1 0-1,-1 0 1,-1 0 0,1-1-1,-2 1 1,0-1-1,0 0 1,-1 0 0,0 0-1,0-17 1,-2 27-172,1-1 0,-1 1 0,0 0 0,0-1 0,0 1 0,0-1 0,-1 1 0,1 0 0,0-1-1,-1 1 1,1 0 0,-1-1 0,1 1 0,-1 0 0,1-1 0,-1 1 0,0 0 0,0 0 0,0 0 0,1 0 0,-1 0 0,0 0 0,-1 0 0,1 0 0,0 0 0,0 0 0,0 1 0,0-1 0,-1 0 0,1 1 0,0-1 0,0 1-1,-1-1 1,1 1 0,-1 0 0,1-1 0,0 1 0,-1 0 0,1 0 0,-1 0 0,1 0 0,0 0 0,-1 0 0,1 1 0,0-1 0,-1 0 0,1 1 0,-2 0 0,-4 1-44,0 1 1,0-1-1,1 1 1,-1 0-1,1 1 1,-1 0-1,1 0 1,-6 5-1,3-1-282,1 1 0,0-1 0,0 1 0,-10 16 0,16-22-459,0 1 0,0-1 0,0 1 0,1 0 0,0-1 0,-1 1 0,1 0 0,1 0 0,-1 0 0,0 6-1,9-7-13182</inkml:trace>
</inkml:ink>
</file>

<file path=ppt/ink/ink3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3.430"/>
    </inkml:context>
    <inkml:brush xml:id="br0">
      <inkml:brushProperty name="width" value="0.025" units="cm"/>
      <inkml:brushProperty name="height" value="0.025" units="cm"/>
    </inkml:brush>
  </inkml:definitions>
  <inkml:trace contextRef="#ctx0" brushRef="#br0">154 3 18770,'0'0'1671,"-12"11"101,-9 9-466,0 0 0,-30 41 0,46-55-1109,-1 1 1,1 1 0,1-1 0,-1 1 0,1-1 0,1 1 0,-1 0 0,1 1 0,1-1 0,0 1 0,0-1-1,0 1 1,1 0 0,0-1 0,2 18 0,-1-25-195,0 0 1,0 0-1,1 1 0,-1-1 1,1 0-1,-1 0 1,1 0-1,-1 0 0,1 0 1,0 0-1,0 0 0,-1 0 1,1 0-1,0 0 0,0 0 1,0 0-1,0-1 0,0 1 1,0 0-1,0-1 0,0 1 1,1-1-1,-1 1 0,2 0 1,1 0 37,0-1 1,0 1-1,0-1 1,0 1-1,0-1 1,0-1-1,8 0 1,-2-1 76,1 0 1,-1-1-1,0 0 0,0-1 1,12-6-1,-9 2 58,1 0 0,-1-1 0,-1-1 0,0 0 0,0-1 0,17-21 0,-24 26-102,0-1 1,0 0-1,-1 0 0,0 0 0,-1 0 0,0 0 0,0-1 0,0 1 0,-1-1 0,0 0 1,0 0-1,-1 0 0,0 0 0,-1-16 0,0 23-74,0-1 0,0 0 0,0 0 0,-1 1 0,1-1 0,-1 0 0,1 0 0,-1 1 0,0-1 0,0 0 0,0 1 0,1-1 0,-2 1 0,1-1 0,0 1 0,0 0 0,0-1 0,-1 1 0,1 0 0,0 0 0,-1 0 0,1 0 0,-3-1 0,0 0 0,0 1 0,0 0 0,0 0 0,0 0 0,-1 0 0,1 0 0,0 1 0,0 0 0,-8 0 0,2 1 0,0 0 0,0 1 0,0 0 0,0 0 0,0 1 0,0 1 0,-16 7 0,-6 13 28,31-23-54,0 0 0,-1 0-1,1 0 1,0 0 0,0 1 0,0-1-1,0 0 1,0 1 0,0-1 0,0 1 0,0-1-1,0 1 1,1 0 0,-1-1 0,1 1-1,-1 0 1,1-1 0,0 1 0,-1 2 0,5-2-639,0-1 0,0 0 1,-1 0-1,1-1 0,0 1 1,0-1-1,0 0 1,0 0-1,0 0 0,0 0 1,4-1-1,-3 0-520,29-3-4735,4-6-3423</inkml:trace>
</inkml:ink>
</file>

<file path=ppt/ink/ink3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3.756"/>
    </inkml:context>
    <inkml:brush xml:id="br0">
      <inkml:brushProperty name="width" value="0.025" units="cm"/>
      <inkml:brushProperty name="height" value="0.025" units="cm"/>
    </inkml:brush>
  </inkml:definitions>
  <inkml:trace contextRef="#ctx0" brushRef="#br0">218 1 20147,'-11'6'2632,"3"-1"-2355,-21 11 1625,0 2 0,-34 28 0,56-41-1680,1 0 1,0 0-1,0 1 1,1 0-1,0 0 1,-1 0-1,2 1 1,-1-1-1,1 1 1,0 0-1,1 0 1,-1 1-1,1-1 1,1 1-1,0-1 1,0 1-1,-1 10 1,3-16-223,0-1 0,0 1 0,0 0 0,0-1 0,1 1 0,-1-1 0,1 1 0,-1-1 0,1 1 0,0-1 0,-1 1 0,1-1 0,0 0 0,0 1 0,0-1 0,0 0 0,0 0 0,0 0 0,0 0 0,1 0 0,-1 0 0,0 0 0,4 2 0,-1-1 0,1 0 0,0-1 0,0 1 0,0-1 0,0 0 0,0 0 0,9 0 0,-1 0 0,0-1 0,0-1 0,-1 0 0,1-1 0,22-6 0,-25 4 0,-1 0 0,1-1 0,-1 0 0,0 0 0,0-1 0,0 0 0,-1-1 0,9-8 0,-13 11 0,0-1 0,0 1 0,0-1 0,-1 0 0,0 0 0,0 0 0,0 0 0,0 0 0,-1-1 0,0 1 0,0-1 0,0 0 0,-1 1 0,0-1 0,1-11 0,-3 15 0,1 0 0,-1 0 0,1 0 0,-1 0 0,0 0 0,0 1 0,0-1 0,0 0 0,0 0 0,0 1 0,0-1 0,-1 0 0,1 1 0,-1-1 0,1 1 0,-1 0 0,1-1 0,-1 1 0,0 0 0,0 0 0,0 0 0,0 0 0,1 0 0,-1 1 0,0-1 0,0 1 0,-1-1 0,1 1 0,0 0 0,0 0 0,-2-1 0,-5 0 0,-1 0 0,1 1 0,0 0 0,-1 0 0,-17 4 0,19-1-2107,7-3 1826,1 0-1,-1 0 0,1 0 1,-1 1-1,1-1 1,0 0-1,-1 0 1,1 0-1,-1 1 0,1-1 1,0 0-1,-1 0 1,1 1-1,0-1 1,-1 0-1,1 1 0,0-1 1,0 0-1,-1 1 1,1-1-1,0 1 1,0-1-1,-1 0 0,1 1 1,0-1-1,0 1 1,0-1-1,0 1 1,0 0-1</inkml:trace>
</inkml:ink>
</file>

<file path=ppt/ink/ink3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4.100"/>
    </inkml:context>
    <inkml:brush xml:id="br0">
      <inkml:brushProperty name="width" value="0.025" units="cm"/>
      <inkml:brushProperty name="height" value="0.025" units="cm"/>
    </inkml:brush>
  </inkml:definitions>
  <inkml:trace contextRef="#ctx0" brushRef="#br0">95 0 10826,'0'0'21749,"-25"75"-21557,9-40-192,3-3 0,1 2 0,6-5 0,1-4-737,5-6-1537,0-5-1185,-3-8-545,-2-6-1217,-5 0-3331</inkml:trace>
</inkml:ink>
</file>

<file path=ppt/ink/ink3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4.456"/>
    </inkml:context>
    <inkml:brush xml:id="br0">
      <inkml:brushProperty name="width" value="0.025" units="cm"/>
      <inkml:brushProperty name="height" value="0.025" units="cm"/>
    </inkml:brush>
  </inkml:definitions>
  <inkml:trace contextRef="#ctx0" brushRef="#br0">0 25 11723,'0'0'16464,"72"-24"-15664,-34 24-287,6 5-417,3 0-352,0 0-1506,-2-4-2114,-3-1-1729,-5 0-3908</inkml:trace>
</inkml:ink>
</file>

<file path=ppt/ink/ink3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4.787"/>
    </inkml:context>
    <inkml:brush xml:id="br0">
      <inkml:brushProperty name="width" value="0.025" units="cm"/>
      <inkml:brushProperty name="height" value="0.025" units="cm"/>
    </inkml:brush>
  </inkml:definitions>
  <inkml:trace contextRef="#ctx0" brushRef="#br0">243 0 19923,'0'0'2851,"-10"4"207,-73 34 976,77-35-3922,1 0-1,-1 1 1,0-1-1,1 1 1,0 1-1,0-1 1,0 1-1,1 0 1,-1 0-1,1 0 1,0 0-1,1 1 1,-6 10-1,9-15-145,-1 1 0,1-1 0,0 1 0,0-1 0,0 1 0,0-1 0,0 1-1,0-1 1,0 1 0,1-1 0,-1 1 0,1-1 0,-1 1 0,1-1 0,-1 1 0,1-1 0,0 0 0,-1 1 0,1-1-1,0 0 1,0 0 0,0 1 0,0-1 0,0 0 0,1 0 0,-1 0 0,0 0 0,0-1 0,1 1 0,-1 0 0,0 0 0,1-1-1,1 1 1,9 5-507,0-2 0,1 1-1,15 2 1,0 1-427,-24-7 946,-1 0 1,1 1-1,-1-1 0,1 1 1,-1 0-1,0 0 0,0 0 1,0 0-1,0 1 1,-1-1-1,1 1 0,0-1 1,-1 1-1,0 0 0,4 5 1,-6-6 109,1 1 1,-1-1 0,1 0-1,-1 0 1,0 0-1,1 1 1,-1-1 0,-1 0-1,1 0 1,0 1 0,0-1-1,-1 0 1,1 0 0,-1 0-1,0 0 1,0 0-1,0 1 1,0-2 0,0 1-1,0 0 1,0 0 0,-1 0-1,1 0 1,-1-1-1,1 1 1,-1-1 0,-2 3-1,-13 11 404,-1 0 1,0-1-1,-32 18 0,40-26-339,0-1 0,-1 0-1,1 0 1,-1-1 0,0-1 0,0 0 0,0 0-1,0-1 1,-13 1 0,24-3-151,0-1 0,-1 1 0,1 0 0,0 0 0,0 0 0,0-1 0,-1 1 0,1 0 0,0 0 0,0-1 0,0 1 0,0 0 0,-1-1 0,1 1 0,0 0 0,0 0 1,0-1-1,0 1 0,0 0 0,0-1 0,0 1 0,0 0 0,0-1 0,0 1 0,0 0 0,0-1 0,0 1 0,0 0 0,0 0 0,1-1 0,-1 1 0,0 0 0,0-1 0,0 1 0,0 0 0,0 0 0,1-1 0,-1 1 0,0 0 0,0 0 0,0-1 0,1 1 0,-1 0 0,0 0 0,1-1 0,9-13-469,50-25-8984,-46 30 5866,15-7-4882</inkml:trace>
</inkml:ink>
</file>

<file path=ppt/ink/ink3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5.158"/>
    </inkml:context>
    <inkml:brush xml:id="br0">
      <inkml:brushProperty name="width" value="0.025" units="cm"/>
      <inkml:brushProperty name="height" value="0.025" units="cm"/>
    </inkml:brush>
  </inkml:definitions>
  <inkml:trace contextRef="#ctx0" brushRef="#br0">112 0 8296,'0'0'20723,"-48"50"-19281,29-19 319,2 3-1216,4 2-545,4-4 0,4-3 0,5-3 0,0-6 0,1-2 0,10-6 0,-2-5-2306,2-5-641,-6-2-2146</inkml:trace>
</inkml:ink>
</file>

<file path=ppt/ink/ink3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5.499"/>
    </inkml:context>
    <inkml:brush xml:id="br0">
      <inkml:brushProperty name="width" value="0.025" units="cm"/>
      <inkml:brushProperty name="height" value="0.025" units="cm"/>
    </inkml:brush>
  </inkml:definitions>
  <inkml:trace contextRef="#ctx0" brushRef="#br0">72 27 15471,'0'0'11098,"10"-4"-10025,4-1-847,1 0 0,-1 2 0,1-1 0,0 2-1,1 0 1,-1 1 0,26 0 0,-32 2-199,0-1-1,0 1 1,0 0-1,0 1 1,0 0-1,0 0 1,0 1-1,-1 0 1,1 1-1,-1 0 1,0 0-1,0 1 1,0 0 0,-1 0-1,12 11 1,-16-13 35,-1 1-1,1 0 1,-1 0 0,0 0 0,0 0 0,0 1 0,0-1 0,-1 1 0,0-1 0,0 1 0,0-1 0,0 1 0,-1 0 0,1-1 0,-1 1 0,-1 0 0,1-1 0,-1 1 0,1 0 0,-1-1-1,0 1 1,-1-1 0,-2 6 0,0 2 114,-2 0 0,1-1 0,-1 0 0,-1 0-1,0-1 1,0 1 0,-13 12 0,7-11-176,1 0 0,-2-1 0,0-1 0,0 0 0,-1 0 0,-24 10 0,29-15 0,0-1 0,-1 0 0,0 0 0,0-2 0,0 1 0,0-1 0,0-1 0,0 0 0,0 0 0,0-2 0,-13 0 0,22 0-79,-1 1 0,1-1 0,-1 0 0,0 1 0,1-1 0,0-1 0,-1 1 1,1 0-1,0 0 0,0-1 0,-1 0 0,1 1 0,0-1 0,1 0 0,-1 0 0,0 0 0,0 0 0,1 0 0,-1 0 0,0-3 0,-1-1-706,1 0-1,-1 1 0,1-1 0,1 0 1,-1-1-1,1 1 0,0-8 1,0-19-10394</inkml:trace>
</inkml:ink>
</file>

<file path=ppt/ink/ink3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5.860"/>
    </inkml:context>
    <inkml:brush xml:id="br0">
      <inkml:brushProperty name="width" value="0.025" units="cm"/>
      <inkml:brushProperty name="height" value="0.025" units="cm"/>
    </inkml:brush>
  </inkml:definitions>
  <inkml:trace contextRef="#ctx0" brushRef="#br0">26 0 20179,'0'0'6534,"-15"66"-4964,15-35-513,0 5-256,0 2-545,0 2-224,0-3-160,6-5-641,1-3-865,-3-8-896,0-5 224,-4-10-353,0-4-608,-12-2-1986,-7-7-2914</inkml:trace>
</inkml:ink>
</file>

<file path=ppt/ink/ink3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6.184"/>
    </inkml:context>
    <inkml:brush xml:id="br0">
      <inkml:brushProperty name="width" value="0.025" units="cm"/>
      <inkml:brushProperty name="height" value="0.025" units="cm"/>
    </inkml:brush>
  </inkml:definitions>
  <inkml:trace contextRef="#ctx0" brushRef="#br0">0 96 13677,'0'0'9225,"47"-52"-8585,-16 43-223,8 2-353,14 1-929,7 1-1986,8-3-992,1 0-2275</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2.134"/>
    </inkml:context>
    <inkml:brush xml:id="br0">
      <inkml:brushProperty name="width" value="0.025" units="cm"/>
      <inkml:brushProperty name="height" value="0.025" units="cm"/>
    </inkml:brush>
  </inkml:definitions>
  <inkml:trace contextRef="#ctx0" brushRef="#br0">347 35 15054,'0'0'7276,"-11"-8"-4062,4 4-2792,5 1-308,0 1 0,-1 0 0,0 0 0,1 0 0,-1 1-1,0-1 1,0 1 0,0-1 0,0 1 0,0 0 0,-1 0 0,1 1 0,0-1 0,0 0 0,-1 1 0,1 0 0,0 0 0,0 0 0,-1 0 0,1 1 0,0-1 0,0 1 0,-1-1 0,1 1 0,0 1-1,0-1 1,0 0 0,-4 3 0,-13 10 112,1 1 0,1 1 0,0 0 0,1 2 0,1 0-1,0 0 1,2 2 0,-19 31 0,24-35-104,0 1 0,0 0 0,2 0 0,0 1 0,1 0 0,1 0 0,1 0 0,0 1 0,2-1 0,0 1 0,1 27 0,1-42-122,0-1 0,1 1 0,-1-1 0,1 1 0,0-1 0,0 1 0,1-1 0,-1 0 0,0 0 0,1 0 0,0 0 0,0 0 0,0 0 0,0 0 0,1 0 0,-1-1 0,0 1 0,1-1 0,0 0 0,0 0 0,0 0 0,0 0 0,0 0 0,0 0 0,0-1 0,0 0 0,1 0 0,-1 0 0,1 0 0,-1 0 0,0 0 0,1-1 0,-1 0 0,1 0 0,0 0 0,-1 0 0,4-1 0,7 0 0,-1 0 0,0-1 0,0-1 0,0 0 0,0-1 0,-1-1 0,1 1 0,20-13 0,54-42 0,-81 55 0,0-1 0,0-1 0,0 1 0,-1-1 0,0 0 0,0-1 0,0 1 0,-1-1 0,0 0 0,0 0 0,3-8 0,-7 15 0,0-1 0,0 1 0,0 0 0,0-1 0,0 1 0,0-1 0,0 1 0,0 0 0,0-1 0,0 1 0,0 0 0,0-1 0,0 1 0,0-1 0,0 1 0,0 0 0,0-1 0,-1 1 0,1 0 0,0-1 0,0 1 0,0 0 0,-1 0 0,1-1 0,0 1 0,0 0 0,-1-1 0,1 1 0,0 0 0,0 0 0,-1 0 0,1-1 0,0 1 0,-1 0 0,1 0 0,0 0 0,-1 0 0,1 0 0,-1 0 0,1-1 0,0 1 0,-1 0 0,1 0 0,0 0 0,-1 0 0,1 0 0,0 0 0,-1 1 0,-19 1 0,9 3 0,0 0 0,0 0 0,1 1 0,0 1 0,0 0 0,1 0 0,0 1 0,0 0 0,0 0 0,1 1 0,1 1 0,-1-1 0,2 1 0,-1 0 0,-5 12 0,12-21 0,-1-1 0,1 1 0,0-1 0,-1 1 0,1 0 0,0-1 0,0 1 0,0 0 0,-1-1 0,1 1 0,0 0 0,0-1 0,0 1 0,0 0 0,0 0 0,0-1 0,0 1 0,0 0 0,0-1 0,1 1 0,-1 0 0,0-1 0,0 1 0,1 0 0,-1-1 0,0 1 0,1 0 0,-1-1 0,0 1 0,2 0 0,19-3 0,27-24 0,122-106 0,-170 132 0,0 0 0,1-1 0,-1 1 0,1-1 0,-1 1 0,0 0 0,1-1 0,-1 1 0,1 0 0,-1-1 0,1 1 0,-1 0 0,1 0 0,-1 0 0,1 0 0,-1-1 0,1 1 0,-1 0 0,1 0 0,0 0 0,-1 0 0,1 0 0,-1 0 0,1 0 0,-1 0 0,1 0 0,-1 1 0,1-1 0,-1 0 0,1 0 0,-1 0 0,1 1 0,-1-1 0,1 0 0,-1 0 0,1 1 0,-1-1 0,1 0 0,-1 1 0,1 0 0,5 28 0,-13 46 0,6-71 0,-5 31 0,2-9 0,0 1 0,0 33 0,4-60 0,0 1 0,0 0 0,0-1 0,0 1 0,0 0 0,0 0 0,0-1 0,0 1 0,0 0 0,0 0 0,1-1 0,-1 1 0,0 0 0,0-1 0,1 1 0,-1 0 0,0-1 0,1 1 0,-1-1 0,1 1 0,-1 0 0,1-1 0,-1 1 0,1-1 0,-1 1 0,1-1 0,0 0 0,-1 1 0,1-1 0,-1 1 0,1-1 0,0 0 0,0 1 0,1-1 0,0-1 0,0 1 0,0 0 0,0 0 0,0-1 0,-1 1 0,1-1 0,0 0 0,0 0 0,0 1 0,-1-1 0,3-2 0,42-35 0,-5-18-2460,-32 39 412,-1 1 1,-1-1-1,9-29 1,-6 5-5400</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4.353"/>
    </inkml:context>
    <inkml:brush xml:id="br0">
      <inkml:brushProperty name="width" value="0.025" units="cm"/>
      <inkml:brushProperty name="height" value="0.025" units="cm"/>
    </inkml:brush>
  </inkml:definitions>
  <inkml:trace contextRef="#ctx0" brushRef="#br0">16 0 11499,'0'0'11146,"13"61"-10537,-13-27-353,0 4-192,-3 4 0,0 2-64,-1 0-192,1-2-1698,-2-3-1088,0-10-1795,0-5-6245</inkml:trace>
</inkml:ink>
</file>

<file path=ppt/ink/ink3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6.540"/>
    </inkml:context>
    <inkml:brush xml:id="br0">
      <inkml:brushProperty name="width" value="0.025" units="cm"/>
      <inkml:brushProperty name="height" value="0.025" units="cm"/>
    </inkml:brush>
  </inkml:definitions>
  <inkml:trace contextRef="#ctx0" brushRef="#br0">216 54 13741,'0'0'4041,"-3"-8"-53,2 6-3736,0-1 0,0 0 0,-1 1 0,1-1 0,-1 1 0,1-1 1,-1 1-1,0 0 0,0-1 0,0 1 0,0 0 0,0 1 0,-1-1 0,1 0 0,0 1 0,-1-1 0,-4-1 1,3 2-52,0-1 1,0 2 0,0-1 0,0 0 0,-1 1-1,1 0 1,0 0 0,0 0 0,-1 0-1,1 1 1,0-1 0,0 1 0,0 0 0,-7 3-1,4-1-149,1-1-1,0 1 1,0 1 0,-1-1-1,2 1 1,-1 0-1,0 0 1,1 1-1,0 0 1,0 0-1,0 0 1,1 0-1,0 1 1,0 0-1,0 0 1,0 0-1,1 0 1,0 0-1,1 1 1,-1-1-1,1 1 1,-1 9 0,3-14-53,0-1 0,0 1 1,0-1-1,1 1 0,-1-1 1,1 1-1,-1-1 0,1 1 1,0-1-1,-1 1 0,1-1 1,0 0-1,0 1 0,0-1 1,0 0-1,0 0 0,0 0 1,0 0-1,1 0 0,-1 0 1,0 0-1,1 0 1,-1 0-1,0 0 0,1-1 1,-1 1-1,1-1 0,-1 1 1,1-1-1,-1 1 0,1-1 1,-1 0-1,1 0 0,2 0 1,65 1-124,-60-2 25,-2 0 42,0 0 1,0-1-1,0 0 0,0 0 1,0 0-1,0-1 0,0 0 1,-1 0-1,0-1 0,10-6 1,19-11 70,-34 22-19,0-1-1,0 1 1,0 1-1,-1-1 0,1 0 1,0 0-1,-1 0 0,1 0 1,-1 0-1,1 0 1,-1 1-1,0-1 0,1 0 1,-1 1-1,0-1 0,0 0 1,0 0-1,0 1 1,0-1-1,0 0 0,0 0 1,-1 3-1,0 38 232,-2-7 543,-17 67 0,18-93-646,-1 1-1,0 0 0,-1-1 0,0 0 0,-1 0 1,1 0-1,-2 0 0,1-1 0,-1 1 1,0-2-1,-12 12 0,15-17-122,0 0 0,-1 0 0,1 0 0,-1 0 0,0-1 0,0 1 0,1-1 0,-1 0 0,0 0 0,0-1 0,0 1 0,0-1 0,0 0 0,0 0 0,0 0 0,0 0 0,0-1 0,-8-2 0,10 3 0,-1-1 0,1 0 0,0 1 0,-1-1 0,1 0 0,0 0 0,-1-1 0,1 1 0,0 0 0,0-1 0,0 0 0,0 1 0,0-1 0,1 0 0,-1 0 0,0 0 0,1 0 0,0 0 0,-1 0 0,1 0 0,0-1 0,0 1 0,0 0 0,0-1 0,1 1 0,-1-1 0,1 1 0,-1-1 0,1 1 0,0-4 0,0 5-127,1-1 0,-1 0 1,1 0-1,-1 1 0,1-1 0,0 1 1,0-1-1,0 1 0,0-1 0,0 1 0,0-1 1,0 1-1,0 0 0,0 0 0,1-1 1,-1 1-1,3-2 0,33-18-4658,-20 12 2334,14-10-4308,0-1-3389</inkml:trace>
</inkml:ink>
</file>

<file path=ppt/ink/ink3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6.884"/>
    </inkml:context>
    <inkml:brush xml:id="br0">
      <inkml:brushProperty name="width" value="0.025" units="cm"/>
      <inkml:brushProperty name="height" value="0.025" units="cm"/>
    </inkml:brush>
  </inkml:definitions>
  <inkml:trace contextRef="#ctx0" brushRef="#br0">169 0 19186,'0'0'7501,"-11"8"-5569,-5 4-1531,0 1 0,2 0 0,-1 2 0,2-1 0,-20 29 0,26-35-285,2 0 1,-1 1-1,1 0 0,1 0 0,-1 0 0,1 1 0,1-1 0,0 1 0,0 0 0,1 0 1,1 0-1,-1 0 0,1 0 0,2 19 0,-1-27-116,0 0 0,1-1 0,-1 1 0,1 0 0,-1-1 0,1 1 0,0-1 0,-1 1 0,1-1 0,0 0 0,0 1 0,0-1 0,0 0 0,1 1 0,-1-1 0,0 0 0,0 0 0,1 0 0,-1 0 0,1 0 0,2 1 0,0-1 0,0 1 0,0-1 0,0 0 0,0 0 0,0-1 0,0 1 0,0-1 0,8-1 0,-4 1 0,-1-1 0,0 0 0,1 0 0,-1-1 0,0 0 0,0 0 0,0-1 0,-1 0 0,1 0 0,6-5 0,-6 2 0,0-1 0,0-1 0,0 1 0,-1-1 0,0 0 0,-1-1 0,0 1 0,0-1 0,-1 0 0,0 0 0,0-1 0,-1 1 0,-1-1 0,1 0 0,-2 1 0,1-1 0,-1 0 0,-1 0 0,0 0 0,-2-17 0,2 25 1,0 1-1,0 0 1,0 0-1,-1-1 1,1 1-1,-1 0 1,1-1-1,-1 1 1,1 0 0,-1 0-1,0 0 1,0 0-1,1 0 1,-1 0-1,0 0 1,0 0-1,0 0 1,0 0-1,0 0 1,0 0 0,0 1-1,-1-1 1,1 0-1,0 1 1,0-1-1,0 1 1,-1-1-1,1 1 1,0 0 0,-1 0-1,1-1 1,0 1-1,-1 0 1,1 0-1,0 0 1,-1 0-1,1 1 1,0-1-1,-1 0 1,1 0 0,0 1-1,0-1 1,-1 1-1,1-1 1,-2 2-1,-1-1-25,1 1-1,-1-1 1,0 1-1,0 0 1,1 0-1,-1 0 1,1 1-1,0-1 1,0 1-1,0 0 0,0 0 1,0 0-1,0 0 1,-1 4-1,3-6-281,0 0-1,0 1 1,1-1-1,-1 0 1,1 1-1,-1-1 1,1 0-1,-1 1 1,1-1-1,0 1 1,0-1-1,0 0 1,-1 1-1,1-1 1,1 1-1,-1-1 1,0 0-1,0 1 1,0-1-1,1 1 1,-1-1-1,1 0 1,-1 1-1,1-1 1,0 0-1,1 2 1,0-1-380,0-1 0,0 1 0,0-1 1,0 0-1,1 0 0,-1 0 0,0-1 0,1 1 1,-1 0-1,0-1 0,1 0 0,-1 1 1,1-1-1,4 0 0,17 0-4534</inkml:trace>
</inkml:ink>
</file>

<file path=ppt/ink/ink3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7.275"/>
    </inkml:context>
    <inkml:brush xml:id="br0">
      <inkml:brushProperty name="width" value="0.025" units="cm"/>
      <inkml:brushProperty name="height" value="0.025" units="cm"/>
    </inkml:brush>
  </inkml:definitions>
  <inkml:trace contextRef="#ctx0" brushRef="#br0">218 7 9705,'0'0'13165,"-9"2"-11580,-4 2-1243,0 1 0,1 0 0,0 1 0,0 1 0,1 0 0,-1 0 0,2 1 0,-1 0 0,-15 16 0,19-17-130,0 0 0,0 1 1,0 0-1,1 0 0,0 1 0,1-1 1,0 1-1,0 0 0,1 1 0,0-1 1,1 1-1,0 0 0,0 0 0,-1 13 1,4-22-207,0 1 1,0 0 0,0-1 0,0 1-1,0-1 1,1 1 0,-1-1 0,0 1-1,1-1 1,-1 1 0,1-1 0,-1 1-1,1-1 1,0 0 0,0 1 0,0-1-1,-1 0 1,1 0 0,0 0 0,1 1-1,-1-1 1,0 0 0,0 0 0,0 0 0,2 0-1,1 1 12,-1-1 0,1 1 0,-1-1-1,1 0 1,0 0 0,0-1 0,-1 1-1,1-1 1,0 0 0,5 0 0,0-1 16,0 0 0,0 0 0,0-1 0,0 0 0,0 0 0,0-1 0,-1-1 1,13-5-1,-13 3 9,0 1 0,0-1-1,0-1 1,-1 1 0,0-1 0,-1-1 0,1 1 0,-1-1 0,-1 0 0,0-1 0,0 1 0,0-1 0,-1 0 0,0 0 0,-1 0 0,0-1 0,-1 1-1,0-1 1,0 1 0,-1-1 0,0 0 0,-1 0 0,-1-15 0,1 23-43,0 0 0,-1 0 0,0 0 0,1 0 0,-1 0 0,0 0 0,0 1 0,0-1 0,0 0 0,0 0 0,-1 1 0,1-1 0,-1 1 0,1-1 0,-1 1 0,1 0 0,-1-1 0,0 1 0,1 0 0,-1 0 0,0 0 0,0 0 0,0 0 0,0 1 0,0-1 0,0 1 0,0-1 0,0 1 0,0 0 0,0-1 0,0 1 0,0 0 0,0 0 0,0 1 0,0-1 0,0 0 0,0 1 0,-3 0 0,-2 1 0,0-1 0,1 1 0,-1 0 0,1 1 0,-1 0 0,1 0 0,0 0 0,0 0 0,1 1 0,-9 7 0,10-7-1043,1 0-1,-1 1 1,1-1-1,-1 1 1,1 0-1,-4 10 1,6-14 837,1-1 0,0 1 1,-1 0-1,1 0 0,0-1 1,0 1-1,0 0 0,-1 0 0,1 0 1,0 0-1,0-1 0,0 1 1,0 0-1,1 0 0,-1 0 1,0-1-1,0 1 0,0 0 0,1 0 1,-1 0-1,0-1 0,1 1 1,-1 0-1,0-1 0,1 1 1,-1 0-1,1-1 0,-1 1 0,1 0 1,0-1-1,-1 1 0,1-1 1,0 1-1,-1-1 0,1 1 1,0-1-1,-1 0 0,1 1 0,0-1 1,0 0-1,0 0 0,-1 1 1,1-1-1,0 0 0,0 0 1,0 0-1,-1 0 0,1 0 0,0 0 1,0 0-1,0 0 0,0-1 1,0 1-1,19 0-9056</inkml:trace>
</inkml:ink>
</file>

<file path=ppt/ink/ink3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7.821"/>
    </inkml:context>
    <inkml:brush xml:id="br0">
      <inkml:brushProperty name="width" value="0.025" units="cm"/>
      <inkml:brushProperty name="height" value="0.025" units="cm"/>
    </inkml:brush>
  </inkml:definitions>
  <inkml:trace contextRef="#ctx0" brushRef="#br0">25 0 22645,'0'0'5766,"0"71"-5254,0-44-319,0-3-129,0-3-160,0-3-769,0 0-609,0-8-608,0-4-929,-9-6-1152,-6 0-5415</inkml:trace>
</inkml:ink>
</file>

<file path=ppt/ink/ink3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8.178"/>
    </inkml:context>
    <inkml:brush xml:id="br0">
      <inkml:brushProperty name="width" value="0.025" units="cm"/>
      <inkml:brushProperty name="height" value="0.025" units="cm"/>
    </inkml:brush>
  </inkml:definitions>
  <inkml:trace contextRef="#ctx0" brushRef="#br0">0 18 19186,'0'0'7816,"57"-17"-6119,-24 17-544,6 0 32,4 0-736,-1 0-385,3 0-128,0 0-1410,-6 0-2177,-5 0-3588</inkml:trace>
</inkml:ink>
</file>

<file path=ppt/ink/ink3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9.254"/>
    </inkml:context>
    <inkml:brush xml:id="br0">
      <inkml:brushProperty name="width" value="0.025" units="cm"/>
      <inkml:brushProperty name="height" value="0.025" units="cm"/>
    </inkml:brush>
  </inkml:definitions>
  <inkml:trace contextRef="#ctx0" brushRef="#br0">299 56 16816,'0'-1'320,"1"-1"0,0 1 0,-1-1 1,1 0-1,-1 1 0,1-1 0,-1 1 0,0-1 0,1 0 0,-1 0 1,0 1-1,0-1 0,0 0 0,-1 1 0,1-1 0,0 0 1,-1 1-1,1-1 0,-1 1 0,1-1 0,-1 1 0,0-1 1,0 1-1,1-1 0,-1 1 0,0-1 0,0 1 0,-1 0 0,-1-2 1,-1 1-43,0 1 0,0-1 0,0 1-1,0 1 1,0-1 0,-1 0 0,1 1 0,0 0 0,0 0 0,-1 0 0,-4 2 0,0-1-233,0 1 0,1 0 0,-1 1 1,1 0-1,-1 1 0,1-1 0,0 2 0,1-1 0,-1 1 0,-9 7 0,13-9-62,-1 1 0,1-1 0,0 1-1,0 0 1,0 0 0,1 0 0,-1 1 0,1-1 0,0 1-1,0 0 1,1-1 0,-1 1 0,1 1 0,0-1 0,0 0-1,1 0 1,-2 12 0,3-15-17,1 0-1,0 0 1,-1 0-1,1 0 1,0 0-1,0 0 1,0 0-1,0 0 1,0 0 0,1 0-1,-1 0 1,1 0-1,-1-1 1,1 1-1,-1-1 1,1 1-1,0-1 1,0 0-1,0 1 1,0-1 0,0 0-1,3 1 1,60 22-1002,-41-16 851,-22-8 209,0 1-1,0-1 0,0 1 1,0 0-1,0-1 0,0 1 1,0 0-1,-1 0 0,1 0 1,0 1-1,-1-1 0,1 0 1,-1 0-1,1 1 0,-1-1 1,1 1-1,-1 0 0,0-1 1,0 1-1,0 0 0,0 0 1,1 2-1,-3-2 12,1 0 1,-1 0-1,0 0 0,0 0 0,0 0 1,0-1-1,0 1 0,-1 0 1,1 0-1,-1-1 0,1 1 1,-1-1-1,1 0 0,-1 1 1,0-1-1,0 0 0,1 0 0,-1 0 1,0 0-1,0 0 0,-4 1 1,-164 67 1090,136-56-3112,72-33-4759,56-39 0,-35 20-4850</inkml:trace>
</inkml:ink>
</file>

<file path=ppt/ink/ink3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9.629"/>
    </inkml:context>
    <inkml:brush xml:id="br0">
      <inkml:brushProperty name="width" value="0.025" units="cm"/>
      <inkml:brushProperty name="height" value="0.025" units="cm"/>
    </inkml:brush>
  </inkml:definitions>
  <inkml:trace contextRef="#ctx0" brushRef="#br0">152 1 14318,'0'0'9320,"-50"64"-7974,23-27-129,1 4-224,3-1-449,5-1-448,11-6-192,6-3-1762,1-8-864,3-9-801,9-6-2563</inkml:trace>
</inkml:ink>
</file>

<file path=ppt/ink/ink3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9.974"/>
    </inkml:context>
    <inkml:brush xml:id="br0">
      <inkml:brushProperty name="width" value="0.025" units="cm"/>
      <inkml:brushProperty name="height" value="0.025" units="cm"/>
    </inkml:brush>
  </inkml:definitions>
  <inkml:trace contextRef="#ctx0" brushRef="#br0">83 85 15503,'0'0'2557,"-5"-10"486,-12-30-593,17 39-2396,-1 0-1,1 0 1,0 1-1,-1-1 1,1 0 0,0 0-1,0 0 1,-1 0-1,1 0 1,0 0 0,0 1-1,0-1 1,0 0-1,0 0 1,0 0 0,0 0-1,0 0 1,1 0-1,-1 0 1,0 0 0,1 1-1,-1-1 1,0 0-1,1 0 1,-1 0 0,1 1-1,-1-1 1,1 0-1,-1 0 1,1 1 0,0-1-1,-1 1 1,1-1-1,0 0 1,0 1 0,-1-1-1,1 1 1,0 0-1,0-1 1,1 0 0,36-2 135,-30 3-51,12 1-118,1 0 0,-1 1 0,0 1-1,0 1 1,0 0 0,28 12 0,-38-13-18,1 2 0,-1 0 0,0 0 0,0 0-1,-1 1 1,1 1 0,-1 0 0,-1 0 0,1 1 0,-1-1 0,-1 2 0,0-1 0,9 14 0,-14-18 48,1 0 1,-1 0 0,0 1 0,0-1 0,0 1 0,0-1 0,-1 1 0,0 0 0,0-1 0,0 1 0,-1 0 0,0 0 0,0 0 0,0 0 0,0-1 0,-1 1 0,1 0 0,-1 0 0,-3 7 0,1-6 121,0 0 1,-1 0-1,0-1 1,0 1-1,0-1 1,0 1-1,-1-1 1,0-1-1,0 1 1,-1-1-1,1 0 1,-8 5-1,-9 2 294,0 0 0,-1-1 0,0-1 0,0-1 0,-1-1 0,-36 5 0,-24-3-466,79-8 0,0-1 0,1 0 0,-1 0 0,0-1 0,0 1 0,0-1 0,0 0 0,0 0 0,1-1 0,-1 1 0,0-1 0,1 0 0,-1-1 0,-5-3 0,-1-15-2600,12-4-4868,5 9-4405</inkml:trace>
</inkml:ink>
</file>

<file path=ppt/ink/ink3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0.847"/>
    </inkml:context>
    <inkml:brush xml:id="br0">
      <inkml:brushProperty name="width" value="0.025" units="cm"/>
      <inkml:brushProperty name="height" value="0.025" units="cm"/>
    </inkml:brush>
  </inkml:definitions>
  <inkml:trace contextRef="#ctx0" brushRef="#br0">0 53 16848,'0'0'8808,"44"-52"-6694,-34 52-1057,-2 18-672,-6 13-129,1 14-96,-3 9-64,0 5-32,0-5-256,0-2-513,0-8-800,0-7-865,-3-13-449,-4-7-993,-7-11-2177</inkml:trace>
</inkml:ink>
</file>

<file path=ppt/ink/ink3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1.189"/>
    </inkml:context>
    <inkml:brush xml:id="br0">
      <inkml:brushProperty name="width" value="0.025" units="cm"/>
      <inkml:brushProperty name="height" value="0.025" units="cm"/>
    </inkml:brush>
  </inkml:definitions>
  <inkml:trace contextRef="#ctx0" brushRef="#br0">1 93 17905,'0'0'3459,"39"-48"-2594,-14 36-769,6 2-224,7 4-1730,0-1-2818,8-2-5702</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4.710"/>
    </inkml:context>
    <inkml:brush xml:id="br0">
      <inkml:brushProperty name="width" value="0.025" units="cm"/>
      <inkml:brushProperty name="height" value="0.025" units="cm"/>
    </inkml:brush>
  </inkml:definitions>
  <inkml:trace contextRef="#ctx0" brushRef="#br0">0 89 15054,'0'0'3972,"59"-7"-3107,-15-3 96,4 0-321,8-3-319,-2 0-225,-3 3-128,-3 1-1506,-11 1-2081,-11-1-1890</inkml:trace>
</inkml:ink>
</file>

<file path=ppt/ink/ink3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1.562"/>
    </inkml:context>
    <inkml:brush xml:id="br0">
      <inkml:brushProperty name="width" value="0.025" units="cm"/>
      <inkml:brushProperty name="height" value="0.025" units="cm"/>
    </inkml:brush>
  </inkml:definitions>
  <inkml:trace contextRef="#ctx0" brushRef="#br0">261 0 21012,'-12'1'1206,"-2"1"-693,0 0-1,0 1 1,0 1-1,1 0 1,-1 1-1,1 0 1,-20 11-1,27-13-392,0 0 0,1 1 1,-1 0-1,0 0 0,1 0 1,0 1-1,0-1 0,0 1 0,1 0 1,0 1-1,0-1 0,0 1 0,0 0 1,1 0-1,0 0 0,0 0 0,1 0 1,0 1-1,0-1 0,-1 9 0,3-12-123,0-1-1,0 1 0,0 0 1,1-1-1,-1 1 0,1-1 1,0 1-1,0-1 0,0 1 0,0-1 1,0 1-1,0-1 0,1 0 1,-1 0-1,1 0 0,0 1 1,-1-1-1,1-1 0,0 1 1,0 0-1,0 0 0,0-1 1,1 1-1,-1-1 0,0 0 1,1 0-1,-1 0 0,5 2 1,10 3-40,0-1 0,1 0 1,23 2-1,-8-1 16,-26-4 32,-1 0 0,0 1 0,1 0 0,-1 0 0,0 0 0,0 1 0,-1-1 0,1 1 0,-1 1 0,0-1 0,8 9 0,-11-11-2,-1-1 0,1 1 0,-1 0 0,0 0 0,0 0 0,0 0 0,0 0 0,0 0 0,0 0 0,0 0 0,0 0 0,-1 0 0,0 1 0,1-1 0,-1 0 0,0 0 0,0 1 0,0-1 0,0 0 0,0 0 0,0 1 0,-1-1 0,1 0-1,-1 0 1,0 0 0,0 0 0,1 0 0,-1 1 0,0-2 0,-1 1 0,1 0 0,0 0 0,-1 0 0,1 0 0,-1-1 0,1 1 0,-1-1 0,-2 2 0,-5 4 48,1-1-1,-1 0 1,-1-1 0,1 0-1,-1 0 1,0-1-1,0 0 1,0-1-1,0 0 1,-1-1 0,0 0-1,1-1 1,-1 0-1,0 0 1,1-1 0,-1-1-1,0 0 1,1 0-1,-1-1 1,-11-3 0,19 3-33,0 1 1,0-1 0,0 0-1,0 0 1,0 0 0,0 0 0,0 0-1,1 0 1,-1-1 0,1 1 0,0-1-1,0 0 1,0 0 0,0 0 0,0 0-1,1 0 1,-1 0 0,1 0 0,0 0-1,0-1 1,0 1 0,0 0 0,0-1-1,1 1 1,0-1 0,0 1 0,0-1-1,0 1 1,0-1 0,1 1 0,-1-1-1,3-4 1,-1-1-29,1 0-1,0 0 0,0 1 1,1-1-1,0 1 0,1 0 1,0 0-1,0 1 1,0-1-1,1 1 0,9-8 1,6-2-6,1 0 1,47-25-1,10-6 159,-77 47-124,0 0 1,-1 0-1,1 0 1,0 0-1,-1-1 1,1 1-1,-1 0 1,1-1-1,-1 1 1,0-1-1,1 1 1,-1-1-1,0 0 1,0 0-1,0 0 1,0 1-1,-1-1 1,1 0-1,-1 0 1,1 0-1,-1 0 1,1 0-1,-1 0 1,0 0-1,0 0 1,0 0-1,0 0 1,0 0-1,-1-3 1,0 3-11,-1 0 1,1 0-1,0 0 1,-1 0-1,0 1 0,1-1 1,-1 1-1,0-1 1,0 1-1,0 0 1,0-1-1,0 1 1,0 0-1,0 0 1,0 0-1,0 1 1,0-1-1,-1 0 1,1 1-1,0 0 1,0-1-1,-1 1 1,1 0-1,-5 1 1,-24 3-282,31-4 121,-1 0 0,0 1 0,1-1 0,-1 0 0,1 1 0,-1-1 0,0 1 0,1-1 0,-1 0 0,1 1 0,0-1 0,-1 1 0,1 0 0,-1-1 0,1 1 0,0-1 0,-1 1 0,1 0 0,0-1 0,0 1 0,-1 0 0,1-1 0,0 1 0,0 0-1,0-1 1,0 1 0,0 0 0,0-1 0,0 1 0,0 0 0,0-1 0,0 1 0,1 0 0,-1-1 0,0 1 0,0 0 0,0-1 0,1 1 0,-1-1 0,0 1 0,1 0 0,-1-1 0,1 1 0,0 0 0,9 7-5294,8-2-2403</inkml:trace>
</inkml:ink>
</file>

<file path=ppt/ink/ink3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1.906"/>
    </inkml:context>
    <inkml:brush xml:id="br0">
      <inkml:brushProperty name="width" value="0.025" units="cm"/>
      <inkml:brushProperty name="height" value="0.025" units="cm"/>
    </inkml:brush>
  </inkml:definitions>
  <inkml:trace contextRef="#ctx0" brushRef="#br0">75 0 22005,'0'0'6054,"-20"51"-4645,5-17-96,1 2-320,1 1-641,4-1-288,5-4-96,4-5-864,0-4-738,8-6-1281,5-9-1345,-1-8-801,2 0-3459</inkml:trace>
</inkml:ink>
</file>

<file path=ppt/ink/ink3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2.263"/>
    </inkml:context>
    <inkml:brush xml:id="br0">
      <inkml:brushProperty name="width" value="0.025" units="cm"/>
      <inkml:brushProperty name="height" value="0.025" units="cm"/>
    </inkml:brush>
  </inkml:definitions>
  <inkml:trace contextRef="#ctx0" brushRef="#br0">178 17 13036,'0'0'7789,"-12"-3"-5654,5 0-1807,4 1-267,1 1 0,0 0 0,-1 0 1,0 0-1,1 0 0,-1 0 0,0 0 0,1 1 1,-1-1-1,0 1 0,1 0 0,-1 0 1,0 0-1,0 0 0,0 0 0,1 1 1,-1-1-1,0 1 0,1 0 0,-1 0 1,1 0-1,-1 0 0,1 0 0,-1 0 0,1 1 1,-3 1-1,-5 8 428,0 0 1,1 0 0,0 0-1,1 1 1,-11 21-1,16-27-320,0 0-1,0-1 1,1 2 0,0-1-1,0 0 1,0 0 0,1 1-1,0-1 1,0 1-1,1-1 1,0 1 0,0-1-1,0 1 1,3 12-1,-1-17-128,-1 1-1,1 0 0,0-1 0,0 0 0,0 1 0,0-1 0,0 0 0,0 0 0,1 0 0,-1 0 0,1 0 0,-1-1 0,1 1 0,0-1 1,0 0-1,0 0 0,-1 0 0,1 0 0,0 0 0,0 0 0,0-1 0,1 0 0,3 1 0,3 0 63,1-1 0,-1 1-1,0-2 1,1 1 0,19-5 0,-23 2-77,0 1 0,0-2 1,-1 1-1,1-1 0,-1 0 1,0 0-1,0-1 0,0 1 1,0-1-1,-1-1 0,0 1 1,0-1-1,0 0 1,-1 0-1,0 0 0,0-1 1,-1 1-1,1-1 0,-2 0 1,1 0-1,-1 0 0,0-1 1,0 1-1,-1 0 0,0-1 1,0 1-1,-1-1 1,0 1-1,0-1 0,-1 1 1,-2-12-1,3 18-217,-2-1-1,1 0 1,0 0 0,0 1 0,0-1-1,-1 0 1,1 1 0,-1 0-1,0-1 1,1 1 0,-1 0 0,0 0-1,1 0 1,-1 0 0,0 0-1,0 0 1,0 0 0,0 1 0,0-1-1,0 1 1,0-1 0,0 1-1,0 0 1,-1 0 0,1 0 0,0 0-1,0 0 1,0 0 0,0 1 0,0-1-1,0 1 1,0-1 0,0 1-1,0 0 1,0 0 0,0 0 0,1 0-1,-1 0 1,0 0 0,0 0-1,1 1 1,-1-1 0,1 0 0,-1 1-1,1 0 1,0-1 0,-1 1-1,1 0 1,0 0 0,0-1 0,0 1-1,-1 4 1,2 6-4842,0-3-1874</inkml:trace>
</inkml:ink>
</file>

<file path=ppt/ink/ink3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2.605"/>
    </inkml:context>
    <inkml:brush xml:id="br0">
      <inkml:brushProperty name="width" value="0.025" units="cm"/>
      <inkml:brushProperty name="height" value="0.025" units="cm"/>
    </inkml:brush>
  </inkml:definitions>
  <inkml:trace contextRef="#ctx0" brushRef="#br0">266 61 5830,'0'0'20755,"-9"10"-19212,-3 3-1244,1 1 1,1 0-1,0 0 1,1 1-1,1 1 0,0-1 1,1 1-1,1 0 1,0 1-1,1 0 0,-5 30 1,10-45-616,-1 30 364,4-17-1827,4-8-3648,-8-14-5132,-4-10 426</inkml:trace>
  <inkml:trace contextRef="#ctx0" brushRef="#br0" timeOffset="1">0 15 13453,'0'0'11018,"66"-14"-9641,-31 14 33,6 3-513,-3 4-609,6-2-192,-6-1-96,-7 0-1345,-1-4-1122,-1 0-832,-3 0-1409,-4-9-5446</inkml:trace>
</inkml:ink>
</file>

<file path=ppt/ink/ink3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3.285"/>
    </inkml:context>
    <inkml:brush xml:id="br0">
      <inkml:brushProperty name="width" value="0.025" units="cm"/>
      <inkml:brushProperty name="height" value="0.025" units="cm"/>
    </inkml:brush>
  </inkml:definitions>
  <inkml:trace contextRef="#ctx0" brushRef="#br0">265 71 9673,'0'0'6732,"7"-9"-4490,19-30 336,-26 38-2462,1 1-1,-1 0 1,1-1-1,-1 1 0,0-1 1,1 1-1,-1 0 1,0-1-1,1 1 1,-1-1-1,0 1 0,0-1 1,1 1-1,-1-1 1,0 1-1,0-1 0,0 0 1,0 1-1,0-1 1,0 1-1,0-1 0,0 1 1,0-1-1,0 1 1,0-1-1,0 1 0,0-1 1,0 0-1,0 1 1,-1-1-1,1 1 0,0-1 1,0 1-1,-1-1 1,1 1-1,0 0 1,-1-1-1,1 1 0,0-1 1,-1 0-1,-18 0 1751,15 1-1641,-16 0 314,0 1 0,0 0 0,0 2 1,-24 6-1,36-7-395,1 0 1,-1 0-1,1 1 1,-1 0-1,1 1 1,0-1-1,0 1 1,1 1-1,-1-1 1,1 1-1,0 0 1,0 1-1,-9 10 1,14-15-150,1 0 0,-1 0 0,0 0 0,1 0 0,-1 0 0,1 0 0,-1 0 0,1 0-1,-1 0 1,1 0 0,0 0 0,-1 0 0,1 1 0,0-1 0,0 0 0,0 0 0,0 0 0,0 0 0,0 0 0,0 1 0,0-1 0,0 0 0,1 0 0,-1 0-1,0 0 1,1 0 0,-1 0 0,1 0 0,-1 0 0,1 0 0,0 0 0,-1 0 0,1 0 0,0 0 0,-1 0 0,1-1 0,0 1 0,0 0 0,0 0 0,0-1 0,0 1-1,0-1 1,0 1 0,0-1 0,0 1 0,2 0 0,7 2-101,-1 0 1,1 0-1,1-1 0,12 2 1,-10-2-63,19 2-501,41 10-296,-69-13 915,0 0-1,0 0 1,0 1 0,0-1-1,0 1 1,0 0 0,-1 0-1,1 1 1,-1-1 0,1 1 0,-1 0-1,0-1 1,4 7 0,-6-8 47,0 1 1,0-1-1,0 1 1,-1-1 0,1 1-1,-1 0 1,1-1 0,-1 1-1,0 0 1,0-1 0,0 1-1,1 0 1,-2-1-1,1 1 1,0 0 0,0-1-1,0 1 1,-1 0 0,1-1-1,-1 1 1,1 0-1,-1-1 1,0 1 0,0-1-1,1 1 1,-1-1 0,0 0-1,0 1 1,-1-1 0,1 0-1,0 0 1,0 0-1,-1 1 1,1-1 0,-3 1-1,-5 5 133,-1-1-1,0 0 0,-21 8 1,28-12-98,-21 9 145,0-1 0,-1-1 0,0-1 0,-1-1 0,0-1 0,-43 3 0,74-9-1011,-1-1 0,1 0 0,-1-1 0,0 1 1,0-1-1,0 0 0,1 0 0,4-4 1,3 0-1006,30-17-3926,7-4-2702</inkml:trace>
</inkml:ink>
</file>

<file path=ppt/ink/ink3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3.644"/>
    </inkml:context>
    <inkml:brush xml:id="br0">
      <inkml:brushProperty name="width" value="0.025" units="cm"/>
      <inkml:brushProperty name="height" value="0.025" units="cm"/>
    </inkml:brush>
  </inkml:definitions>
  <inkml:trace contextRef="#ctx0" brushRef="#br0">105 0 10858,'0'0'17297,"-14"50"-16272,-1-15-609,0 5-320,1 1-32,2 1-64,1 2-672,4-7-1186,0-3-737,4-8-832,-1-10-256,1-7-2756</inkml:trace>
</inkml:ink>
</file>

<file path=ppt/ink/ink3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3.987"/>
    </inkml:context>
    <inkml:brush xml:id="br0">
      <inkml:brushProperty name="width" value="0.025" units="cm"/>
      <inkml:brushProperty name="height" value="0.025" units="cm"/>
    </inkml:brush>
  </inkml:definitions>
  <inkml:trace contextRef="#ctx0" brushRef="#br0">34 47 13997,'0'0'5387,"8"-8"-3311,-6 5-1931,1-1-1,0 1 0,1 0 1,-1 0-1,0 1 0,1-1 1,0 1-1,-1-1 0,1 1 1,0 0-1,0 1 0,1-1 1,-1 1-1,0-1 1,0 1-1,1 1 0,-1-1 1,0 1-1,1-1 0,-1 1 1,1 0-1,-1 1 0,0-1 1,5 2-1,10 4 79,-1 0 0,0 2 0,0 0 0,-1 1-1,0 1 1,-1 0 0,0 1 0,0 1 0,-1 1 0,-1 0 0,22 26 0,-34-36-150,1 0 1,-1 1 0,0 0-1,-1-1 1,1 1 0,-1 0 0,1 0-1,-1 0 1,0 0 0,-1 0-1,1 0 1,-1 0 0,1 0-1,-1 0 1,-1 0 0,1 1 0,0-1-1,-1 0 1,0 0 0,0 0-1,0 0 1,-1 0 0,1-1-1,-1 1 1,0 0 0,0-1 0,0 1-1,0-1 1,-1 0 0,0 1-1,1-1 1,-1 0 0,-4 2 0,-10 11 428,-1-2 1,0 0 0,-1-1 0,-32 17-1,48-29-498,-8 6-4,-11 6 0,-1-1 0,0 0 0,0-2 0,-1 0 0,-46 11 0,69-21-72,0 0-1,0 1 1,1-1-1,-1 0 1,0 0-1,0 0 1,0 0 0,1 0-1,-1 0 1,0 0-1,0 0 1,1-1 0,-1 1-1,0 0 1,0 0-1,1-1 1,-1 1-1,0 0 1,0-1 0,1 1-1,-1-1 1,0 1-1,1-1 1,-1 1-1,1-1 1,-1 1 0,1-1-1,-1 1 1,1-1-1,-1 0 1,1 1 0,0-1-1,-1 0 1,1 0-1,0 1 1,-1-1-1,1 0 1,0 0 0,0 1-1,0-1 1,0 0-1,0 0 1,0 1-1,0-1 1,0 0 0,0 0-1,0 0 1,0 1-1,0-1 1,1 0-1,-1 0 1,1 0 0,0-5-934,0 1 0,1 0 0,0 0 0,0 0 0,1 0 0,3-6 0,13-17-6083</inkml:trace>
</inkml:ink>
</file>

<file path=ppt/ink/ink3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4.345"/>
    </inkml:context>
    <inkml:brush xml:id="br0">
      <inkml:brushProperty name="width" value="0.025" units="cm"/>
      <inkml:brushProperty name="height" value="0.025" units="cm"/>
    </inkml:brush>
  </inkml:definitions>
  <inkml:trace contextRef="#ctx0" brushRef="#br0">276 0 21556,'0'0'6438,"-57"61"-5188,38-27-65,2 4-352,8 2-449,5 0-256,1-2-64,3-4-64,0-3-865,3-6-576,3-5-705,-6-9-1025,0-2-865</inkml:trace>
  <inkml:trace contextRef="#ctx0" brushRef="#br0" timeOffset="1">0 204 18289,'0'0'12044,"91"47"-11628,-41-42-288,5-1-320,4-4-2563,-1 0-3458,-4-14-4069</inkml:trace>
</inkml:ink>
</file>

<file path=ppt/ink/ink3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4.953"/>
    </inkml:context>
    <inkml:brush xml:id="br0">
      <inkml:brushProperty name="width" value="0.025" units="cm"/>
      <inkml:brushProperty name="height" value="0.025" units="cm"/>
    </inkml:brush>
  </inkml:definitions>
  <inkml:trace contextRef="#ctx0" brushRef="#br0">0 66 17328,'0'0'4597,"12"-8"-2515,-1 1-1658,0 1 1,1-1 0,0 2 0,0 0-1,0 0 1,1 1 0,0 0-1,17-2 1,155-3 98,-184 10-534,-1-1 1,1 0-1,-1 0 0,1 0 1,-1 1-1,1-1 0,-1 0 1,0 1-1,1-1 0,-1 0 1,1 1-1,-1-1 0,0 0 1,1 1-1,-1-1 0,0 1 0,1-1 1,-1 1-1,0-1 0,0 1 1,0-1-1,1 1 0,-1-1 1,0 1-1,0-1 0,0 1 1,0-1-1,0 1 0,0-1 0,0 1 1,0-1-1,0 1 0,0-1 1,0 1-1,0 0 0,0-1 1,-1 1-1,-5 24-191,-7 6 199,-2 0 0,-35 52 0,11-20 209,39-63-214,-77 145 1493,49-71-3206,25-63-547,0-1 0,1 1 0,1 0 0,-1 15 0,2-46-10117</inkml:trace>
</inkml:ink>
</file>

<file path=ppt/ink/ink3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5.312"/>
    </inkml:context>
    <inkml:brush xml:id="br0">
      <inkml:brushProperty name="width" value="0.025" units="cm"/>
      <inkml:brushProperty name="height" value="0.025" units="cm"/>
    </inkml:brush>
  </inkml:definitions>
  <inkml:trace contextRef="#ctx0" brushRef="#br0">1 1 14670,'0'0'8328,"68"4"-7880,-38-1-384,8-1-192,2 1-1345,6-2-737,0-1-161,2 0-1728,1 0-1379</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5.040"/>
    </inkml:context>
    <inkml:brush xml:id="br0">
      <inkml:brushProperty name="width" value="0.025" units="cm"/>
      <inkml:brushProperty name="height" value="0.025" units="cm"/>
    </inkml:brush>
  </inkml:definitions>
  <inkml:trace contextRef="#ctx0" brushRef="#br0">1 58 16656,'0'0'5061,"75"-32"-4581,-20 23 0,3 2-95,9 1-321,-3 4-96,0 0-1602,-10 2-3202,-9 0-5734</inkml:trace>
</inkml:ink>
</file>

<file path=ppt/ink/ink3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5.650"/>
    </inkml:context>
    <inkml:brush xml:id="br0">
      <inkml:brushProperty name="width" value="0.025" units="cm"/>
      <inkml:brushProperty name="height" value="0.025" units="cm"/>
    </inkml:brush>
  </inkml:definitions>
  <inkml:trace contextRef="#ctx0" brushRef="#br0">0 33 12524,'0'0'7175,"13"-4"-4784,14-4-481,46-8 0,-65 15-1561,0 0-1,0 0 1,-1 0 0,1 1 0,0 0-1,0 0 1,0 1 0,0 0-1,-1 1 1,1 0 0,0 0-1,-1 0 1,8 4 0,-13-4-320,0-1 1,0 1-1,0-1 1,0 1-1,0 0 0,-1-1 1,1 1-1,-1 0 1,1 0-1,-1 0 1,0 0-1,0 1 1,0-1-1,0 0 0,0 0 1,0 1-1,0-1 1,-1 1-1,1-1 1,-1 0-1,0 1 1,0-1-1,0 1 0,0-1 1,0 1-1,0-1 1,-1 1-1,1-1 1,-1 0-1,0 1 0,0-1 1,0 0-1,0 0 1,0 1-1,0-1 1,0 0-1,-1 0 1,1 0-1,-3 2 0,-7 10 43,0 0-1,-1 0 1,-1-1-1,-16 12 1,21-17-6,-27 21 6,-28 25 120,58-50-181,0 1 0,1 0 0,0 0 0,0 0 0,1 0 0,-1 1 0,1-1 0,0 1 0,-3 10 0,6-15-16,-1 0-1,1 0 1,0 1-1,0-1 1,0 0 0,-1 0-1,1 0 1,0 1 0,1-1-1,-1 0 1,0 0 0,0 0-1,0 1 1,1-1-1,-1 0 1,1 0 0,-1 0-1,1 0 1,-1 0 0,1 0-1,0 0 1,-1 0-1,1 0 1,0 0 0,0 0-1,0 0 1,-1 0 0,1-1-1,0 1 1,0 0-1,0-1 1,1 1 0,-1-1-1,0 1 1,0-1 0,0 1-1,0-1 1,0 0-1,1 1 1,-1-1 0,0 0-1,2 0 1,7 1-219,1 0-1,0-1 1,20-2 0,-17 1-175,1-1-1120,1-1-1,0 0 1,0-1-1,-1-1 1,0 0 0,0-1-1,23-13 1,13-9-4722</inkml:trace>
</inkml:ink>
</file>

<file path=ppt/ink/ink3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6.007"/>
    </inkml:context>
    <inkml:brush xml:id="br0">
      <inkml:brushProperty name="width" value="0.025" units="cm"/>
      <inkml:brushProperty name="height" value="0.025" units="cm"/>
    </inkml:brush>
  </inkml:definitions>
  <inkml:trace contextRef="#ctx0" brushRef="#br0">263 17 8232,'0'0'8819,"-13"-4"-4516,6 1-3967,-1 1 0,0 0 0,0 0 1,0 1-1,-1 0 0,1 0 1,0 1-1,0 0 0,0 0 1,-1 1-1,1 0 0,0 0 1,0 1-1,0 0 0,-14 6 1,-41 32 1721,59-37-1942,0 0-1,0 0 0,1 0 1,0 1-1,-1 0 0,1-1 0,0 1 1,1 0-1,-1 1 0,1-1 1,0 0-1,0 1 0,-2 4 0,4-8-108,0 0-1,0 0 1,0 0-1,-1 0 1,1 0-1,0 1 0,0-1 1,0 0-1,1 0 1,-1 0-1,0 0 1,0 0-1,1 0 0,-1 0 1,0 0-1,1 0 1,-1 0-1,1-1 1,-1 1-1,1 0 1,0 0-1,-1 0 0,1 0 1,0-1-1,-1 1 1,1 0-1,0-1 1,0 1-1,0 0 0,0-1 1,0 1-1,-1-1 1,1 0-1,0 1 1,0-1-1,0 0 0,0 1 1,2-1-1,47 3 247,-39-3-196,0 0-52,-1-1-1,1 0 1,-1-1 0,0 0-1,1 0 1,-1-1 0,0 0 0,-1-1-1,1 0 1,-1-1 0,1 1-1,-1-2 1,-1 0 0,1 0-1,-1 0 1,0-1 0,0 0 0,-1-1-1,0 0 1,0 0 0,-1 0-1,0-1 1,-1 0 0,8-16-1,-53 102-1260,31-65 1387,2 1 1,-1 0 0,2 0 0,-1 0 0,2 1 0,0 0 0,1 0 0,0 1-1,1-1 1,1 1 0,-1 18 0,3-29-106,1 0 1,0-1-1,0 1 1,1 0-1,-1-1 0,1 1 1,0-1-1,0 0 1,0 1-1,4 4 0,-3-5-5,-1 0-1,0 0 1,0 0-1,0 0 0,-1 1 1,1-1-1,-1 0 1,1 1-1,0 4 0,-2-6 10,0-1 1,-1 1-1,1 0 0,0-1 0,-1 1 0,1-1 0,-1 1 0,0 0 1,1-1-1,-1 1 0,0-1 0,0 0 0,0 1 0,0-1 0,0 0 0,0 1 1,0-1-1,-1 0 0,1 0 0,0 0 0,-1 0 0,1 0 0,0 0 1,-1-1-1,0 1 0,-1 1 0,-6 2-27,-1 1 1,1-1-1,-1-1 1,0 0-1,0 0 1,0-1-1,0 0 0,-1-1 1,1 0-1,0 0 1,-1-1-1,1-1 1,-12-1-1,19 1-73,1 0 1,0-1-1,0 1 1,0 0-1,1-1 0,-1 1 1,0-1-1,0 0 0,1 1 1,-1-1-1,1 0 1,0 0-1,-1 0 0,1 0 1,0 0-1,0 0 1,0 0-1,0-1 0,1 1 1,-1 0-1,1-1 1,-1 1-1,1 0 0,0-3 1,-1 1-167,1 1-1,0 0 1,0-1 0,0 1 0,1 0 0,-1 0 0,1-1 0,-1 1-1,1 0 1,0 0 0,0 0 0,1 0 0,-1 0 0,1 0 0,-1 0-1,5-4 1,17-13-5054,6 0-1250</inkml:trace>
</inkml:ink>
</file>

<file path=ppt/ink/ink3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6.348"/>
    </inkml:context>
    <inkml:brush xml:id="br0">
      <inkml:brushProperty name="width" value="0.025" units="cm"/>
      <inkml:brushProperty name="height" value="0.025" units="cm"/>
    </inkml:brush>
  </inkml:definitions>
  <inkml:trace contextRef="#ctx0" brushRef="#br0">215 40 19635,'0'0'9486,"-10"13"-8360,-10 14-364,-33 60 0,44-71-619,1 0-1,1 0 0,1 1 0,0 1 1,2-1-1,-6 31 0,8 15-2336,2-73-7976,0-11 3252</inkml:trace>
  <inkml:trace contextRef="#ctx0" brushRef="#br0" timeOffset="1">0 14 17360,'0'0'9738,"60"-14"-8457,-20 14-448,4 0-385,2 0-384,-4 0-32,-2 0-1409,-2 0-2082,-4 1-1378,-4-1-64,-2 0-3619</inkml:trace>
</inkml:ink>
</file>

<file path=ppt/ink/ink3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6.707"/>
    </inkml:context>
    <inkml:brush xml:id="br0">
      <inkml:brushProperty name="width" value="0.025" units="cm"/>
      <inkml:brushProperty name="height" value="0.025" units="cm"/>
    </inkml:brush>
  </inkml:definitions>
  <inkml:trace contextRef="#ctx0" brushRef="#br0">281 1 17392,'0'0'3679,"-12"0"-332,-4 0-2519,1 0 0,-1 2 0,0 0 0,1 0-1,-22 7 1,33-8-776,0 1 0,0-1-1,0 1 1,0 0 0,0 0-1,0 0 1,1 0-1,-1 1 1,1-1 0,-1 1-1,1 0 1,0 0 0,0 0-1,0 1 1,1-1-1,-1 1 1,1-1 0,0 1-1,0 0 1,0 0 0,0 0-1,1 0 1,0 0-1,0 0 1,0 0 0,0 1-1,0-1 1,1 8 0,0-10-48,1 1 1,-1-1-1,1 1 1,0-1-1,0 1 1,0-1-1,0 0 1,0 1 0,1-1-1,-1 0 1,1 0-1,-1 0 1,1 0-1,0 0 1,0 0-1,0-1 1,0 1-1,0 0 1,0-1 0,0 0-1,0 1 1,1-1-1,-1 0 1,3 1-1,11 4 46,0 0-1,26 5 1,-29-8-56,18 4-288,-22-6 114,0 0 0,0 1 0,0 0 0,-1 1 0,1-1 0,-1 2 0,1-1 0,-1 1 0,-1 0 0,14 10 0,-20-13 185,-1-1 1,1 1-1,-1 0 0,1 0 1,-1 0-1,1 0 1,-1 0-1,0 0 1,1 0-1,-1 0 1,0-1-1,0 1 1,0 0-1,0 0 0,0 0 1,0 0-1,0 0 1,0 0-1,0 0 1,0 0-1,0 0 1,-1 0-1,1 0 0,0 0 1,-1 0-1,1 0 1,-1 0-1,1-1 1,-1 1-1,1 0 1,-1 0-1,0 0 1,1-1-1,-1 1 0,0 0 1,1-1-1,-1 1 1,0-1-1,0 1 1,-1 0-1,-40 21 930,39-21-828,-28 13 270,-1-2-1,0-1 1,0-2 0,-1-1 0,0-1-1,-63 3 1,96-10-396,0 0 0,0 0 1,0 0-1,0 0 0,0 0 0,0 0 1,0 0-1,0 0 0,1 0 0,-1 0 1,0 0-1,0-1 0,0 1 0,0 0 1,0 0-1,0 0 0,0 0 0,0 0 0,0 0 1,0 0-1,0 0 0,0 0 0,0-1 1,0 1-1,0 0 0,0 0 0,0 0 1,0 0-1,0 0 0,0 0 0,0 0 1,0 0-1,0 0 0,0-1 0,0 1 0,0 0 1,0 0-1,0 0 0,0 0 0,0 0 1,0 0-1,-1 0 0,1 0 0,0 0 1,0 0-1,0-1 0,0 1 0,0 0 1,0 0-1,0 0 0,0 0 0,0 0 0,0 0 1,0 0-1,-1 0 0,1 0 0,0 0 1,0 0-1,0 0 0,0 0 0,0 0 1,0 0-1,0 0 0,0 0 0,-1 0 1,1 0-1,12-10-3048,16-7-4268,-1 2 545</inkml:trace>
</inkml:ink>
</file>

<file path=ppt/ink/ink3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7.049"/>
    </inkml:context>
    <inkml:brush xml:id="br0">
      <inkml:brushProperty name="width" value="0.025" units="cm"/>
      <inkml:brushProperty name="height" value="0.025" units="cm"/>
    </inkml:brush>
  </inkml:definitions>
  <inkml:trace contextRef="#ctx0" brushRef="#br0">52 0 10410,'0'0'19634,"-10"64"-18480,0-33-322,0 2-479,2-2-257,3-2-32,2-1-32,1-3-385,1-4-832,0-2-736,1-3-1154,-1-7-1089</inkml:trace>
</inkml:ink>
</file>

<file path=ppt/ink/ink3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7.406"/>
    </inkml:context>
    <inkml:brush xml:id="br0">
      <inkml:brushProperty name="width" value="0.025" units="cm"/>
      <inkml:brushProperty name="height" value="0.025" units="cm"/>
    </inkml:brush>
  </inkml:definitions>
  <inkml:trace contextRef="#ctx0" brushRef="#br0">5 15 14606,'0'0'8605,"12"-3"-7505,-4 0-969,1 1 0,-1 0 0,1 0 0,0 1 0,0 0 0,0 1 0,-1 0 0,1 0 0,0 1 0,0 0 0,0 1 0,16 5 0,3 2 71,70 30 211,-91-36-393,-1 1 0,1-1 1,-1 1-1,1 1 1,-1-1-1,-1 1 0,1 0 1,-1 0-1,0 1 1,0 0-1,5 6 0,-8-7 100,0 0-1,-1 0 0,1 1 1,-1-1-1,0 0 0,-1 0 0,1 1 1,-1-1-1,0 1 0,0-1 0,0 1 1,-1-1-1,0 0 0,0 1 1,-3 6-1,-1 3 132,0 0 1,-1-1-1,0 0 1,-11 16-1,13-24-170,0-1-1,0 0 0,-1 0 1,0-1-1,1 1 1,-2-1-1,1 0 1,0 0-1,-1-1 1,0 1-1,0-1 0,0-1 1,0 1-1,0-1 1,0 0-1,-1 0 1,-6 0-1,-6 1 176,-1-1 0,1-1 0,-1 0 0,-30-4 0,42 1-302,1 0 1,0 0-1,0-1 1,-1 0-1,2 0 1,-11-6-1,16 8-6,-1 0 0,0 0 0,1 0 1,-1 0-1,1-1 0,0 1 0,-1 0 0,1-1 0,0 1 0,0-1 1,0 1-1,0-1 0,-2-3 0,3 4 6,0 0-1,0 0 1,0 0-1,0 0 1,1 0-1,-1 0 1,0 0-1,0 0 1,0 0-1,1 0 1,-1 0-1,1 1 1,-1-1-1,1 0 1,-1 0-1,1 0 1,-1 0-1,1 1 1,-1-1-1,1 0 1,0 1-1,0-1 1,-1 0-1,1 1 1,0-1-1,0 1 1,0-1-1,0 1 1,1-1-1,22-9-5334,6 1-3037</inkml:trace>
</inkml:ink>
</file>

<file path=ppt/ink/ink3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7.733"/>
    </inkml:context>
    <inkml:brush xml:id="br0">
      <inkml:brushProperty name="width" value="0.025" units="cm"/>
      <inkml:brushProperty name="height" value="0.025" units="cm"/>
    </inkml:brush>
  </inkml:definitions>
  <inkml:trace contextRef="#ctx0" brushRef="#br0">141 1 11018,'0'0'13069,"-61"19"-11628,47 4 801,1 4-512,5 0-641,4 0-352,4 1-225,0-3-288,0-3-96,7-2-224,4-6-1441,-2-1-1058,-2-9-1248,0-4-1346</inkml:trace>
  <inkml:trace contextRef="#ctx0" brushRef="#br0" timeOffset="1">0 79 16912,'0'0'9577,"69"-4"-9417,-27 8-128,6 4 0,2-2-1057,3-2-2818,6-4-4773</inkml:trace>
</inkml:ink>
</file>

<file path=ppt/ink/ink3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8.208"/>
    </inkml:context>
    <inkml:brush xml:id="br0">
      <inkml:brushProperty name="width" value="0.025" units="cm"/>
      <inkml:brushProperty name="height" value="0.025" units="cm"/>
    </inkml:brush>
  </inkml:definitions>
  <inkml:trace contextRef="#ctx0" brushRef="#br0">0 37 20211,'0'0'4773,"63"2"-4517,-6-3-192,17-8-1794,14-3-3971,10-4-10122</inkml:trace>
</inkml:ink>
</file>

<file path=ppt/ink/ink3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38.938"/>
    </inkml:context>
    <inkml:brush xml:id="br0">
      <inkml:brushProperty name="width" value="0.025" units="cm"/>
      <inkml:brushProperty name="height" value="0.025" units="cm"/>
    </inkml:brush>
  </inkml:definitions>
  <inkml:trace contextRef="#ctx0" brushRef="#br0">55 186 4869,'50'-35'8444,"-40"27"-7534,0 0 0,-1-1-1,0-1 1,0 1 0,-1-2 0,0 1-1,-1-1 1,0 0 0,6-14 0,-12 23-759,-1 1 0,1 0 0,0-1 1,-1 1-1,1-1 0,-1 1 0,1 0 0,-1-1 1,0 1-1,0-1 0,0 1 0,1-1 1,-1 1-1,-1-1 0,1 1 0,0-1 1,0 1-1,0-1 0,-1 1 0,1-1 1,-2-1-1,2 3-97,-1-1 1,0 1-1,0-1 1,0 1 0,0-1-1,0 1 1,0 0-1,0-1 1,0 1-1,0 0 1,0 0-1,0 0 1,0 0-1,0 0 1,0 0-1,0 0 1,0 0-1,0 0 1,0 1-1,0-1 1,0 0 0,-1 1-1,-5 2-52,0 0 0,0 0 0,1 0-1,-1 1 1,1 0 0,0 1 0,-7 5 0,0 4 10,1 0 1,0 1-1,0 1 1,2 0 0,-17 33-1,22-38 19,0 1-1,1 0 1,0 0-1,1 0 1,0 1-1,1-1 1,1 1-1,0-1 1,0 1-1,2 12 1,-1-23-26,0 0 0,0 0 0,0 0 0,1 0 1,-1 0-1,1 0 0,-1-1 0,1 1 0,0 0 0,0 0 0,0-1 0,0 1 1,0 0-1,0-1 0,0 1 0,0-1 0,1 0 0,-1 1 0,0-1 0,1 0 0,-1 0 1,4 2-1,-2-2 50,0 0 0,0 0 0,0 0 1,0-1-1,0 1 0,0-1 0,0 0 1,1 0-1,-1 0 0,0 0 0,0-1 0,6-1 1,0 0 160,1-2 1,0 1-1,-1-1 1,0 0-1,0-1 1,0 0-1,14-11 1,-12 6 5,-1-1 0,1 0 0,-2 0 0,0-1 0,0 0 0,8-14 1,-14 21-159,-1 0 1,1-1-1,-1 1 1,1-1-1,-1 1 1,-1-1-1,1 0 1,-1 1-1,0-1 1,-1 0 0,1 0-1,-1 0 1,0 0-1,-1 0 1,1 1-1,-1-1 1,0 0-1,-3-8 1,3 12-99,0 0 0,-1 0 1,1 0-1,0 0 0,-1 0 0,0 0 0,1 0 0,-1 1 1,0-1-1,0 0 0,0 1 0,0 0 0,0-1 1,0 1-1,0 0 0,0 0 0,-1 0 0,1 1 0,0-1 1,-1 0-1,1 1 0,0-1 0,-1 1 0,1 0 0,-1 0 1,1 0-1,0 0 0,-1 1 0,1-1 0,-1 0 1,1 1-1,0 0 0,-1-1 0,-2 3 0,2-2-74,-1 0 0,0 0 0,1 1 0,-1 0 0,1 0 0,0 0 0,0 0 0,0 0 0,0 0 0,0 1 0,0 0 0,0-1 0,1 1 0,-1 0 0,1 0 0,0 1 0,0-1-1,0 0 1,1 1 0,-1-1 0,-1 7 0,2-9-286,1 0 0,0 0-1,0 0 1,-1 0-1,1 0 1,0 0 0,0 0-1,0 1 1,0-1-1,0 0 1,0 0 0,0 0-1,1 0 1,-1 0-1,0 0 1,1 0 0,-1 0-1,1 0 1,-1 0-1,1 0 1,-1 0 0,1 0-1,0 0 1,-1 0-1,1 0 1,0 0 0,0 0-1,-1-1 1,1 1-1,0 0 1,0-1 0,2 2-1,14 3-7276</inkml:trace>
</inkml:ink>
</file>

<file path=ppt/ink/ink3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39.309"/>
    </inkml:context>
    <inkml:brush xml:id="br0">
      <inkml:brushProperty name="width" value="0.025" units="cm"/>
      <inkml:brushProperty name="height" value="0.025" units="cm"/>
    </inkml:brush>
  </inkml:definitions>
  <inkml:trace contextRef="#ctx0" brushRef="#br0">77 1 11403,'0'0'4196,"-3"64"-641,-10-23-608,-2 2-321,1-2-928,0-2-865,4-6-545,5-5-224,2-9-32,3-6 0,0-8-64,5-5-705,4 0-480,3-14-416,3-6-1474,1-6-1506,1-7-3971</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5.384"/>
    </inkml:context>
    <inkml:brush xml:id="br0">
      <inkml:brushProperty name="width" value="0.025" units="cm"/>
      <inkml:brushProperty name="height" value="0.025" units="cm"/>
    </inkml:brush>
  </inkml:definitions>
  <inkml:trace contextRef="#ctx0" brushRef="#br0">1 1 11531,'0'0'4447,"0"9"-3396,0-6-1004,0 1 0,0-1 0,0 0 0,1 0 0,-1 0 0,1 0 0,0 0 0,-1 0 0,1 0 0,1 0 0,-1-1 0,0 1 0,1 0 0,-1 0 0,1-1 0,0 1 0,0-1 0,0 0-1,0 1 1,0-1 0,0 0 0,1 0 0,-1 0 0,1-1 0,0 1 0,-1-1 0,1 1 0,0-1 0,0 0 0,0 0 0,0 0 0,0 0 0,0-1 0,0 1 0,0-1 0,0 0 0,0 0 0,5 0 0,-2 0 238,0-1 1,0 0-1,0 0 1,-1 0-1,1-1 1,0 0-1,-1 0 1,1 0-1,-1-1 1,0 0-1,7-4 1,-5 3 93,1-1 0,-1 1 0,1 1 1,13-5-1,-20 8-371,0-1-1,0 1 1,0 0 0,0-1 0,0 1-1,1 0 1,-1 0 0,0-1 0,0 1-1,0 0 1,0 0 0,0 0 0,0 0-1,1 1 1,-1-1 0,0 0 0,0 0-1,0 1 1,0-1 0,0 0 0,0 1-1,0-1 1,0 1 0,0 0 0,0-1 0,0 1-1,0 0 1,-1-1 0,1 1 0,0 0-1,0 0 1,-1 0 0,1 0 0,0 0-1,-1 0 1,1 1 0,1 3 106,-1 0 0,-1 1 0,1-1 0,-1 1 0,0-1 0,0 10 0,-1-11-19,1 1 0,0-1 0,0 1 0,0 0-1,0-1 1,1 1 0,0-1 0,0 1 0,2 5 0,6-5-523,-1-7-3159,0-6-3305</inkml:trace>
</inkml:ink>
</file>

<file path=ppt/ink/ink3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40.329"/>
    </inkml:context>
    <inkml:brush xml:id="br0">
      <inkml:brushProperty name="width" value="0.025" units="cm"/>
      <inkml:brushProperty name="height" value="0.025" units="cm"/>
    </inkml:brush>
  </inkml:definitions>
  <inkml:trace contextRef="#ctx0" brushRef="#br0">191 56 1922,'0'0'22506,"-1"-8"-21064,-5-24-428,6 31-962,-1 0-1,1 0 1,-1 1-1,1-1 1,0 0-1,-1 0 1,1 0-1,-1 1 1,0-1-1,1 0 1,-1 0-1,0 1 1,1-1-1,-1 1 1,0-1-1,0 1 1,1-1-1,-1 1 1,0-1-1,0 1 1,0 0-1,0-1 1,0 1-1,0 0 1,0 0-1,0 0 1,1 0-1,-1 0 1,0 0-1,0 0 1,0 0-1,0 0 1,0 0-1,0 0 1,0 0-1,0 1 1,0-1-1,0 0 1,1 1 0,-1-1-1,-1 1 0,-30 17 1267,-9 27 75,39-43-1334,0 1 1,0-1-1,0 1 0,1 0 1,-1 0-1,1 0 1,0 0-1,0 0 0,0 0 1,0 0-1,0 0 0,1 0 1,-1 0-1,1 1 0,0-1 1,1 5-1,-1-7-59,1 0 0,0-1 0,-1 1 0,1-1 0,0 1 0,0 0 0,0-1 0,0 0 0,-1 1 0,1-1 0,0 0 0,0 1 0,0-1 0,0 0 0,0 0 0,0 0 0,0 0 0,0 0 0,0 0 0,0 0 0,0 0 0,0 0 0,0 0 0,1-1 0,27-4 0,-21 1 0,-1 1 0,0-1 0,0-1 0,12-9 0,-17 12 0,1 0 0,-1 0 0,1 0 0,-1-1 0,0 1 0,0-1 0,0 1 0,0-1 0,-1 1 0,1-1 0,-1 0 0,1 0 0,-1 0 0,0 0 0,1-6 0,-50 1 0,41 7 0,1 0 0,-1 1 0,1 0 0,-1 0 0,1 0 0,-1 1 0,1 0 0,0 0 0,-1 0 0,1 1 0,0 0 0,0 0 0,0 1 0,-8 4 0,11-5 0,0 1 0,0-1 0,0 1 0,0-1 0,1 1 0,-1 0 0,1 0 0,-1 0 0,1 1 0,0-1 0,1 0 0,-1 1 0,0-1 0,1 1 0,0 0 0,0-1 0,0 1 0,0 0 0,1 0 0,-1 0 0,1 0 0,0-1 0,0 1 0,1 0 0,0 5 0,-1-8 0,0-1 0,0 1 0,0 0 0,1-1 0,-1 1 0,0-1 0,0 1 0,1 0 0,-1-1 0,0 1 0,1-1 0,-1 1 0,1-1 0,-1 1 0,0-1 0,1 1 0,-1-1 0,1 0 0,0 1 0,-1-1 0,1 0 0,-1 1 0,1-1 0,-1 0 0,1 1 0,0-1 0,-1 0 0,1 0 0,0 0 0,26-2 0,21-17 0,-25 6 0,-15 9 0,-1 1 0,1-1 0,-1-1 0,-1 1 0,1-1 0,-1 0 0,1-1 0,-2 1 0,8-10 0,-14 19 0,-5 5 0,2 0 0,-1 0 0,1 1 0,1-1 0,-1 1 0,2 0 0,-1 0 0,2 0 0,-1 1 0,1 19 0,2-26 0,1-1 0,0 1 0,0-1 0,0 0 0,0 0 0,0 0 0,1 0 0,-1-1 0,1 1 0,0-1 0,3 3 0,21 23 0,-24-23 0,-1 0 0,1 1 0,-1-1 0,0 0 0,-1 1 0,1-1 0,0 12 0,-1-16 0,-1 1 0,0-1 0,0 1 0,0-1 0,0 1 0,-1 0 0,1-1 0,0 1 0,-1-1 0,1 1 0,-1-1 0,1 1 0,-1-1 0,0 1 0,1-1 0,-1 0 0,0 1 0,0-1 0,0 0 0,0 0 0,0 1 0,0-1 0,-1 0 0,1 0 0,0 0 0,0-1 0,-1 1 0,1 0 0,-1 0 0,1-1 0,-3 2 0,-5 0 0,0 0 0,-1 0 0,1 0 0,0-1 0,-1-1 0,1 1 0,-1-2 0,1 1 0,-1-1 0,1-1 0,-1 0 0,1 0 0,0-1 0,0 0 0,0 0 0,-11-7 0,20 11-36,1-1 1,-1 0-1,0 0 0,0 0 0,0 0 1,0 0-1,1 0 0,-1 0 1,0 0-1,0 0 0,0 0 1,0 0-1,1 0 0,-1 0 0,0 0 1,0 0-1,0-1 0,0 1 1,1 0-1,-1 0 0,0 0 1,0 0-1,0 0 0,0 0 0,0 0 1,1 0-1,-1-1 0,0 1 1,0 0-1,0 0 0,0 0 1,0 0-1,0 0 0,0-1 0,0 1 1,0 0-1,1 0 0,-1 0 1,0 0-1,0-1 0,0 1 1,0 0-1,0 0 0,0 0 0,0 0 1,0-1-1,0 1 0,0 0 1,0 0-1,0 0 0,0-1 0,-1 1 1,1 0-1,0 0 0,0 0 1,0 0-1,0 0 0,0-1 1,0 1-1,0 0 0,0 0 0,-1 0 1,1 0-1,0 0 0,0 0 1,0-1-1,0 1 0,20-3-5891,-13 2 1796,2-3-7278</inkml:trace>
</inkml:ink>
</file>

<file path=ppt/ink/ink3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44.711"/>
    </inkml:context>
    <inkml:brush xml:id="br0">
      <inkml:brushProperty name="width" value="0.025" units="cm"/>
      <inkml:brushProperty name="height" value="0.025" units="cm"/>
    </inkml:brush>
  </inkml:definitions>
  <inkml:trace contextRef="#ctx0" brushRef="#br0">28 0 13357,'0'0'11691,"-3"11"-10768,-4 15-316,1 1 0,-4 37 1,9-54-893,0-1 0,1 1 0,0 0 0,1-1 1,0 1-1,0-1 0,1 0 0,0 1 0,1-1 1,0 0-1,8 17 0,-10-23-1344,-12-13-16056</inkml:trace>
</inkml:ink>
</file>

<file path=ppt/ink/ink3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45.053"/>
    </inkml:context>
    <inkml:brush xml:id="br0">
      <inkml:brushProperty name="width" value="0.025" units="cm"/>
      <inkml:brushProperty name="height" value="0.025" units="cm"/>
    </inkml:brush>
  </inkml:definitions>
  <inkml:trace contextRef="#ctx0" brushRef="#br0">0 1 7591,'0'0'16368,"71"9"-15183,-29-3-288,5-2-705,1-1-160,1-1-993,-10-2-2626,-3 0-3204</inkml:trace>
</inkml:ink>
</file>

<file path=ppt/ink/ink3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02.818"/>
    </inkml:context>
    <inkml:brush xml:id="br0">
      <inkml:brushProperty name="width" value="0.025" units="cm"/>
      <inkml:brushProperty name="height" value="0.025" units="cm"/>
    </inkml:brush>
  </inkml:definitions>
  <inkml:trace contextRef="#ctx0" brushRef="#br0">220 171 4644,'0'0'2018,"9"-8"-1057,1 0-1404,1-1 1340,0-1 0,0 0-1,9-12 1,-17 19-240,0-1 0,0 0 0,-1-1 0,1 1 0,-1 0 0,0-1 0,0 1 0,0-1 0,-1 0 0,0 1 0,0-1 0,0 0 0,0 0 0,-1-7 0,0 10-498,-1 0-1,0 0 0,0 1 1,0-1-1,0 0 0,0 1 1,0-1-1,-1 1 1,1 0-1,0-1 0,-1 1 1,1 0-1,-1 0 0,0 0 1,1 0-1,-1 0 1,0 0-1,1 0 0,-1 0 1,0 1-1,0-1 0,0 1 1,0-1-1,1 1 1,-1 0-1,0 0 0,0 0 1,0 0-1,-2 0 0,-7-1 58,1 1 0,-1 0-1,1 1 1,-13 1 0,11 2-134,0 0 0,0 1 0,0 0 1,1 0-1,0 2 0,0-1 0,0 1 1,1 1-1,-15 13 0,17-14 7,1 0 0,0 1 0,0 0 1,0 0-1,1 0 0,1 0 0,-1 1 0,1 0 0,1 0 0,0 1 0,0-1 0,-3 15 0,6-21-65,1-1 0,-1 1 0,1-1 0,0 1 0,0 0 0,0-1 0,0 1 0,0-1 0,1 1 0,-1 0 0,1-1 0,0 1 0,0-1 0,0 1 0,0-1 0,0 0 0,0 1 0,0-1 0,1 0 0,-1 0 0,4 3 0,-2-3 35,0 1-1,1-1 1,-1 0 0,1 1-1,0-2 1,0 1 0,0 0-1,-1-1 1,2 0-1,-1 0 1,0 0 0,5 0-1,4 0 149,1 0 1,-1-1-1,0-1 0,0 0 0,0-1 0,0-1 0,23-7 0,-25 6-106,1-1 0,-2 0-1,1-1 1,-1 0 0,1 0 0,-2-1-1,16-14 1,-21 17-70,0 0-1,0-1 1,-1 1 0,1-1-1,-1 1 1,0-1-1,0 0 1,-1 0 0,0 0-1,1-1 1,-2 1 0,1 0-1,-1-1 1,1 1-1,-2-1 1,1 0 0,-1 1-1,1-7 1,-2 9-30,0 0 0,0 0 0,0 0 1,0 0-1,0 0 0,-1 0 0,1 0 0,-1 0 0,0 1 0,1-1 1,-1 1-1,-1-1 0,1 1 0,0 0 0,0 0 0,-1 0 1,0 0-1,1 0 0,-1 0 0,0 1 0,0-1 0,0 1 0,1 0 1,-2 0-1,1 0 0,0 0 0,0 0 0,0 1 0,-4-1 1,-13-2-37,0 1 0,1 1 1,-28 2-1,40-1 0,-5 2 181,6 4-4723,6-6 4295,0 1-1,0-1 1,0 1 0,0-1-1,0 0 1,0 1-1,0-1 1,1 1-1,-1-1 1,0 0-1,0 1 1,0-1 0,0 1-1,1-1 1,-1 0-1,0 1 1,0-1-1,1 0 1,-1 1 0,0-1-1,1 0 1,-1 0-1,0 1 1,1-1-1,-1 0 1,0 0-1,1 1 1,-1-1 0,1 0-1,-1 0 1,0 0-1,1 0 1,-1 0-1,1 0 1,-1 0 0,0 1-1,1-1 1,-1 0-1,1-1 1,-1 1-1,1 0 1,-1 0 0,18 2-8884</inkml:trace>
</inkml:ink>
</file>

<file path=ppt/ink/ink3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03.189"/>
    </inkml:context>
    <inkml:brush xml:id="br0">
      <inkml:brushProperty name="width" value="0.025" units="cm"/>
      <inkml:brushProperty name="height" value="0.025" units="cm"/>
    </inkml:brush>
  </inkml:definitions>
  <inkml:trace contextRef="#ctx0" brushRef="#br0">65 1 19763,'0'0'5445,"-26"71"-4004,16-36-63,1 4-706,0 1-384,4-1-191,1-3-65,3-4 32,1-8-449,0-5-1088,0-6-545,0-6-512,4-7-289,5 0-480,4-12-1826</inkml:trace>
</inkml:ink>
</file>

<file path=ppt/ink/ink3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03.936"/>
    </inkml:context>
    <inkml:brush xml:id="br0">
      <inkml:brushProperty name="width" value="0.025" units="cm"/>
      <inkml:brushProperty name="height" value="0.025" units="cm"/>
    </inkml:brush>
  </inkml:definitions>
  <inkml:trace contextRef="#ctx0" brushRef="#br0">248 38 19090,'0'0'10255,"-9"-6"-10148,-32-20-123,38 25 24,1 0 0,0 0 0,0 1 0,0-1 0,-1 1 0,1-1 0,0 1 0,0 0 0,-1-1 0,1 1 0,0 0 0,-1 1 0,1-1 0,0 0 0,-1 1 0,1-1 0,0 1 0,0 0 0,0 0 0,-1-1 0,-2 4 0,-37 28 514,32-22-313,4-5-86,-1 0-1,1 1 0,0 0 1,1 0-1,-1 0 1,1 1-1,1 0 0,-1 0 1,1 0-1,0 0 0,1 1 1,-5 13-1,8-21-117,-1 1 0,1-1 0,0 1 0,0 0 0,0-1 0,0 1 0,1-1-1,-1 1 1,0-1 0,0 1 0,0-1 0,0 1 0,0-1 0,1 1 0,-1-1 0,0 1 0,0-1-1,1 1 1,-1-1 0,0 0 0,1 1 0,-1-1 0,1 1 0,-1-1 0,0 0 0,1 0 0,-1 1-1,1-1 1,-1 0 0,1 1 0,-1-1 0,1 0 0,0 0 0,23 1 173,24-15 96,-35 5-282,0 0 0,-1-1 0,0 0-1,0-1 1,-1 0 0,-1-1-1,1 0 1,13-22 0,-36 51 10,6-9 24,0 0 1,1 1-1,1-1 1,-1 1-1,-3 11 0,7-18-21,1 0 0,-1 0 0,1 1-1,0-1 1,-1 1 0,1-1 0,0 0-1,0 1 1,1-1 0,-1 1-1,0-1 1,1 0 0,0 1 0,-1-1-1,1 0 1,0 0 0,0 1-1,0-1 1,0 0 0,1 0 0,-1 0-1,1 0 1,-1 0 0,1-1 0,-1 1-1,3 1 1,0 1-5,0 0 0,0 0 0,0 0 0,-1 1 0,0-1 0,0 1 0,0 0 0,0 0 0,-1 0 0,0 0 0,0 0 0,2 11 0,-1 0 0,-1 1 0,-1 0 0,-1 16 0,0-23 0,-1-6 0,0-1 0,1 0 0,-1 1 0,-1-1 0,1 0 0,0 1 0,-1-1 0,0 0 0,0 0 0,0 0 0,0 0 0,0-1 0,-1 1 0,1 0 0,-1-1 0,1 0 0,-1 0 0,0 0 0,0 0 0,0 0 0,0 0 0,0-1 0,-1 1 0,1-1 0,-7 2 0,2 0 0,-1-1 0,1 1 0,-1-2 0,1 1 0,-1-1 0,0 0 0,0-1 0,0 0 0,-13-2 0,18 1 0,1 0 0,-1-1 0,0 0 0,1 1 0,0-1 0,-1-1 0,1 1 0,0 0 0,0-1 0,0 0 0,0 1 0,-3-5 0,-25-19 0,34 25-1551,13 1-4871,-12 0 4220,13 0-6841</inkml:trace>
</inkml:ink>
</file>

<file path=ppt/ink/ink3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04.435"/>
    </inkml:context>
    <inkml:brush xml:id="br0">
      <inkml:brushProperty name="width" value="0.025" units="cm"/>
      <inkml:brushProperty name="height" value="0.025" units="cm"/>
    </inkml:brush>
  </inkml:definitions>
  <inkml:trace contextRef="#ctx0" brushRef="#br0">1 94 15855,'0'0'7175,"5"-10"-5627,-3 7-1443,-1-1-9,1 0 0,0 1-1,0-1 1,1 0-1,-1 1 1,1 0 0,0 0-1,-1 0 1,1 0-1,1 0 1,-1 0 0,0 1-1,1-1 1,-1 1-1,1 0 1,0 0 0,0 1-1,7-3 1,25-4 237,0 2 1,0 1 0,66 0-1,-101 5-323,0 0 0,-1 0 0,1-1-1,0 1 1,0 0 0,0 0 0,0 0-1,0 1 1,-1-1 0,1 0 0,0 0-1,0 0 1,0 1 0,0-1 0,-1 0-1,1 1 1,0-1 0,0 0 0,-1 1-1,1-1 1,0 1 0,-1-1 0,1 1-1,0 0 1,-1-1 0,1 1 0,-1 0-1,2 1 1,-2-1 25,-1 0 0,1 1-1,0-1 1,0 0 0,0 0-1,-1 1 1,1-1 0,0 0-1,-1 1 1,0-1 0,1 0-1,-1 0 1,0 0 0,1 0-1,-1 0 1,-1 1-1,-40 40 1175,41-41-1176,-34 27 753,23-21-587,1 1 0,1 1 0,-1 0 0,1 0 0,1 1 0,0 0 0,0 1 0,1 0 0,-7 12 0,14-22-198,1 0 0,-1 0 0,1 1 0,-1-1 0,1 0 0,0 0 0,0 1 0,-1-1 0,1 0 0,0 0 0,0 1 0,0-1 0,1 0 0,-1 0 0,0 0 0,0 1 0,1-1 0,-1 0 0,0 0 0,1 0 0,-1 1 0,1-1 0,0 0 0,0 1 0,1 0 2,0 0 1,0-1-1,0 1 1,0-1-1,0 0 1,1 0-1,-1 1 1,0-1-1,0-1 1,1 1-1,4 1 1,9 0-220,0 0 0,1-1 0,20-1 1,-19 0-531,58 1-4646,-39-1-1308</inkml:trace>
</inkml:ink>
</file>

<file path=ppt/ink/ink3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3.274"/>
    </inkml:context>
    <inkml:brush xml:id="br0">
      <inkml:brushProperty name="width" value="0.025" units="cm"/>
      <inkml:brushProperty name="height" value="0.025" units="cm"/>
    </inkml:brush>
  </inkml:definitions>
  <inkml:trace contextRef="#ctx0" brushRef="#br0">37 0 5765,'0'0'14329,"-1"10"-13021,-6 73 696,3-57-1677,1 1 0,1 0 0,1 1 0,2-1 0,7 52 0,-4-65-490,-18-37-12337,-3 3 6714</inkml:trace>
</inkml:ink>
</file>

<file path=ppt/ink/ink3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3.615"/>
    </inkml:context>
    <inkml:brush xml:id="br0">
      <inkml:brushProperty name="width" value="0.025" units="cm"/>
      <inkml:brushProperty name="height" value="0.025" units="cm"/>
    </inkml:brush>
  </inkml:definitions>
  <inkml:trace contextRef="#ctx0" brushRef="#br0">1 71 10922,'0'0'14478,"69"-4"-13581,-21-3-513,6-2-288,6-2-32,1-2-1153,-2 1-2306,-8 3-2210,-7 3-5638</inkml:trace>
</inkml:ink>
</file>

<file path=ppt/ink/ink3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3.974"/>
    </inkml:context>
    <inkml:brush xml:id="br0">
      <inkml:brushProperty name="width" value="0.025" units="cm"/>
      <inkml:brushProperty name="height" value="0.025" units="cm"/>
    </inkml:brush>
  </inkml:definitions>
  <inkml:trace contextRef="#ctx0" brushRef="#br0">268 36 9449,'0'0'7992,"-9"-6"-6236,9 5-1737,-4-2 127,1 0-1,-1 0 0,1 1 1,-1-1-1,0 1 0,0 0 1,0 0-1,0 0 0,0 1 1,-1-1-1,1 1 0,0 0 1,-1 0-1,1 1 0,-1-1 1,1 1-1,-1 0 0,1 0 1,-1 1-1,1-1 0,0 1 1,-1 0-1,-7 3 0,1 1 129,0 1 0,1 1 0,-1 0-1,1 0 1,1 1 0,0 1 0,0-1 0,0 1-1,-10 15 1,14-17-153,0-1 1,1 1-1,-1 0 0,2 0 0,-1 1 0,1-1 0,0 1 0,1-1 1,-1 1-1,2 0 0,-1 0 0,1 0 0,0 0 0,1 0 0,0 13 1,1-19-103,-1 1 1,1-1 0,-1 1 0,1-1-1,0 0 1,0 1 0,0-1 0,0 0-1,1 0 1,-1 0 0,1 0 0,-1 0-1,1 0 1,0 0 0,-1 0 0,1-1-1,0 1 1,0-1 0,4 3 0,-1-2 22,0 1 1,1-1-1,-1-1 0,0 1 1,1-1-1,-1 0 1,1 0-1,10 0 1,-7-1 12,1 0 0,0-1 0,0 0 0,0 0 1,0-1-1,-1-1 0,1 0 0,-1 0 1,19-9-1,-21 7 75,0 0 1,0-1-1,0 0 0,-1-1 1,1 1-1,-1-1 0,-1 0 1,9-15-1,-11 19-46,-1-1-1,0 0 1,-1 0-1,1 0 1,-1 0-1,1 0 1,-1 0-1,0 0 1,-1 0-1,1 0 1,-1-1-1,0 1 1,0 0-1,0 0 1,0-1 0,-1 1-1,0 0 1,0 0-1,0 0 1,0 0-1,-3-5 1,2 6-57,-1 0 1,1 0-1,-1 0 1,0 1-1,-1-1 1,1 1-1,0 0 1,0 0-1,-1 0 1,0 0-1,1 1 0,-1 0 1,0-1-1,1 1 1,-1 0-1,-8 0 1,10 0-103,1 1 0,-1-1-1,1 1 1,-1 0 0,0 0 0,1-1 0,-1 1-1,0 0 1,1 1 0,-1-1 0,0 0 0,1 0-1,-1 1 1,1-1 0,-1 1 0,0-1 0,1 1-1,-1 0 1,1-1 0,-1 1 0,1 0 0,0 0-1,-1 0 1,1 0 0,0 0 0,0 1 0,0-1-1,0 0 1,0 1 0,0-1 0,0 0 0,0 1-1,0-1 1,1 1 0,-1-1 0,1 1 0,-1 0-1,1-1 1,-1 1 0,1 3 0,0-1-654,-1-3 127,1 1 0,0-1 0,0 0 0,0 1-1,0-1 1,0 0 0,1 1 0,-1-1 0,0 0 0,1 0 0,-1 1 0,0-1 0,1 0 0,0 0 0,-1 0 0,1 1 0,0-1-1,-1 0 1,1 0 0,1 1 0,10 7-9236</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6.834"/>
    </inkml:context>
    <inkml:brush xml:id="br0">
      <inkml:brushProperty name="width" value="0.025" units="cm"/>
      <inkml:brushProperty name="height" value="0.025" units="cm"/>
    </inkml:brush>
  </inkml:definitions>
  <inkml:trace contextRef="#ctx0" brushRef="#br0">160 268 8552,'1'-3'569,"3"-3"324,-1 0-1,0 0 1,0-1-1,-1 1 0,1-1 1,-2 0-1,1 1 1,-1-1-1,0 0 0,0 0 1,0 0-1,-1 0 1,-1-8-1,0 13-770,0 1 0,0 0 0,0-1 0,0 1 0,0 0 0,-1 0 0,1 0 1,0 0-1,0 0 0,-1 0 0,1 0 0,-1 0 0,1 0 0,-1 1 0,1-1 0,-1 0 0,0 1 0,1 0 0,-1-1 0,1 1 0,-1 0 0,0 0 0,0 0 0,1 0 0,-1 0 0,0 0 1,-2 1-1,-2-1-40,0 1 1,1 0-1,-1 0 1,1 0 0,-1 1-1,1-1 1,-8 5 0,6-1-64,0 0 0,0 1 0,1-1 1,0 1-1,0 1 0,0-1 0,1 1 0,0 0 1,0 1-1,0-1 0,1 1 0,1 0 0,-1 0 1,1 0-1,0 0 0,1 0 0,0 1 1,1 0-1,-2 10 0,3-19-20,0 1 0,0 0-1,0 0 1,0-1 0,0 1 0,1 0 0,-1-1 0,0 1-1,0 0 1,0 0 0,1-1 0,-1 1 0,0 0 0,0-1-1,1 1 1,-1 0 0,1-1 0,-1 1 0,1-1 0,-1 1-1,1-1 1,-1 1 0,1-1 0,-1 1 0,1-1 0,0 1-1,-1-1 1,2 1 0,24-1 58,26-19 182,-28 5-77,-1 0 0,-1-2 0,0-1 0,-1 0 0,-1-2 0,-1 0 0,-1-1 0,0-1 0,-1 0 0,-2-2 0,0 0 0,-2 0 0,18-41 0,-53 117 444,-15 48-384,34-91-198,0 0-1,1 0 1,1-1 0,0 1 0,0 0-1,1 0 1,0 1 0,2 13-1,-1-23-15,0 1 0,-1 0-1,1-1 1,0 1 0,0-1-1,0 1 1,0-1-1,0 1 1,0-1 0,0 0-1,0 1 1,1-1 0,-1 0-1,0 0 1,1 0 0,-1 0-1,1 0 1,-1 0-1,1-1 1,0 1 0,-1 0-1,1-1 1,0 1 0,0-1-1,-1 0 1,1 1 0,0-1-1,0 0 1,-1 0 0,1 0-1,0 0 1,0-1-1,-1 1 1,3-1 0,3 0 42,0 0 0,0 0 0,0-1 0,0 0 0,0 0 0,-1-1 0,10-5 0,-6 1 23,-1 0 0,0-1 1,0 0-1,-1-1 1,0 0-1,0 0 1,-1-1-1,0 0 0,-1 0 1,0-1-1,6-14 1,-17 68-454,3-21 434,2-18-44,-1 0 0,0 0 0,1 0 1,0 0-1,-1 0 0,2 0 0,-1 0 0,0 0 0,1 0 1,0 0-1,1 5 0,0-7 8,-1-1 0,0 0 0,1 1 0,-1-1-1,1 0 1,-1 0 0,1 0 0,0 0 0,-1 0 0,1 0 0,0-1 0,0 1 0,0 0-1,-1-1 1,1 0 0,0 1 0,0-1 0,0 0 0,0 0 0,0 0 0,0 0 0,0 0-1,-1-1 1,1 1 0,3-1 0,6-2 24,0 0-1,0-1 1,-1 0 0,1 0-1,-1-1 1,0-1 0,0 0-1,0 0 1,-1-1 0,0 0-1,-1-1 1,1 0-1,-2 0 1,1 0 0,-1-1-1,0-1 1,-1 1 0,0-1-1,6-13 1,-11 18-180,-12 21 125,-10 28 127,18-36-88,0 1 1,1-1 0,0 1 0,0-1 0,0 13 0,2-19-21,0-1 1,0 1-1,1-1 0,-1 1 0,0 0 0,0-1 0,1 1 0,-1-1 1,1 0-1,-1 1 0,1-1 0,0 1 0,0-1 0,0 0 0,-1 1 1,1-1-1,0 0 0,1 0 0,-1 0 0,0 0 0,0 0 0,0 0 0,1 0 1,-1 0-1,0 0 0,1-1 0,-1 1 0,1 0 0,-1-1 0,0 1 1,1-1-1,0 0 0,-1 1 0,1-1 0,-1 0 0,1 0 0,1 0 1,2 0 26,48-1-1700,-51 0 1290,0 1-1,1-1 1,-1 0 0,0 1-1,0-1 1,0 0 0,0 0-1,0-1 1,0 1 0,0 0-1,-1-1 1,1 1 0,0-1-1,-1 1 1,1-1 0,-1 0-1,0 0 1,1 1 0,-1-1-1,0 0 1,1-3 0,6-18-5778</inkml:trace>
</inkml:ink>
</file>

<file path=ppt/ink/ink3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4.315"/>
    </inkml:context>
    <inkml:brush xml:id="br0">
      <inkml:brushProperty name="width" value="0.025" units="cm"/>
      <inkml:brushProperty name="height" value="0.025" units="cm"/>
    </inkml:brush>
  </inkml:definitions>
  <inkml:trace contextRef="#ctx0" brushRef="#br0">80 1 32,'0'0'16752,"-15"53"-13229,0-20 161,1 2-1410,0 3-641,2-2-928,5-5-513,4-4-128,3-3-96,0-7-865,7-8-928,6-8-930,0-1-1377,4-6-2786</inkml:trace>
</inkml:ink>
</file>

<file path=ppt/ink/ink3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4.765"/>
    </inkml:context>
    <inkml:brush xml:id="br0">
      <inkml:brushProperty name="width" value="0.025" units="cm"/>
      <inkml:brushProperty name="height" value="0.025" units="cm"/>
    </inkml:brush>
  </inkml:definitions>
  <inkml:trace contextRef="#ctx0" brushRef="#br0">255 81 14157,'0'0'5349,"0"-9"-3112,0-27-532,0 9 1528,0 26-3161,-1 1-1,1-1 1,0 1 0,-1-1-1,1 1 1,-1-1 0,1 1-1,-1-1 1,1 1-1,-1-1 1,1 1 0,-1 0-1,1-1 1,-1 1-1,0 0 1,1 0 0,-1-1-1,1 1 1,-1 0-1,0 0 1,1 0 0,-1 0-1,0 0 1,1 0-1,-1 0 1,0 0 0,1 0-1,-1 0 1,0 0 0,1 0-1,-1 0 1,1 1-1,-1-1 1,0 0 0,-26 7 411,12 0 4,0 0 1,1 2-1,-22 15 0,30-20-408,0 0 1,1 1-1,0-1 0,0 1 0,1 0 0,-1 0 0,1 1 0,0 0 0,1-1 0,-1 1 0,-3 10 0,6-15-72,1 0 0,-1 1 0,1-1 0,0 0-1,0 0 1,-1 1 0,1-1 0,0 0 0,0 1-1,0-1 1,0 0 0,1 1 0,-1-1-1,0 0 1,0 0 0,1 1 0,-1-1 0,1 0-1,-1 0 1,1 0 0,-1 0 0,1 1 0,0-1-1,0 0 1,1 1 0,0 0-4,0-1 0,0 0 1,1 1-1,-1-1 0,1 0 0,-1 0 1,1 0-1,-1-1 0,1 1 1,-1-1-1,1 1 0,2-1 0,11 1-25,-1-1-1,1-1 1,20-4 0,-35 5 21,10-2-127,-1-1 1,1 0 0,-1-1 0,1 0-1,18-11 1,-25 13 120,-1 1-1,0-1 1,0 0 0,1 0-1,-1-1 1,0 1 0,-1-1-1,1 1 1,0-1 0,-1 0-1,1 0 1,-1 0-1,0 0 1,0-1 0,-1 1-1,1 0 1,0-1 0,-1 0-1,0 1 1,1-7-1,-4 10 4,0 0 0,0 1 0,-1 0 0,1-1 0,0 1 0,0 0 0,0 0 0,0 0 0,0 1 0,0-1 0,-2 2 0,-3 4 57,-1 0 0,1 0-1,1 1 1,-1 0-1,1 0 1,1 1-1,0 0 1,0 0 0,-6 15-1,10-20-30,-1 1 1,1-1-1,-1 1 0,1 0 0,1-1 0,-1 1 0,1 0 0,0 0 1,0-1-1,0 1 0,0 0 0,1-1 0,0 1 0,0 0 1,0-1-1,1 1 0,0-1 0,-1 1 0,1-1 0,1 0 1,-1 0-1,4 5 0,-1-3-22,0 0 0,-1 0 0,1 0 0,-1 0 0,-1 1 0,1 0 0,3 12 0,-6-17 0,-1 1 0,0-1 0,1 0 0,-1 1 0,0-1 0,0 1 0,0-1 0,-1 0 0,1 1 0,-1-1 0,1 0 0,-1 1 0,0-1 0,0 0 0,1 0 0,-2 0 0,1 0 0,0 0 0,0 0 0,-1 0 0,1 0 0,-1 0 0,0 0 0,1-1 0,-1 1 0,0-1 0,0 1 0,-3 1 0,-6 3 0,0 0 0,0 0 0,0-1 0,-1-1 0,0 0 0,0 0 0,0-1 0,-18 2 0,23-4 0,0-1 0,1 1 0,-1-1 0,0 0 0,1 0 0,-1-1 0,0 0 0,1 0 0,-1-1 0,1 0 0,-1 0 0,1 0 0,0-1 0,0 0 0,0 0 0,0-1 0,-6-4 0,11 7-54,0 0-1,0 0 1,0 0 0,0 0-1,0 0 1,0 0-1,0 0 1,0 0 0,1 0-1,-1-1 1,1 1 0,-1 0-1,1 0 1,-1-1 0,1 1-1,0 0 1,-1-1-1,1 1 1,0-1 0,0 1-1,0 0 1,0-1 0,0 1-1,0 0 1,1-1-1,-1 1 1,0-1 0,1 1-1,-1 0 1,1 0 0,-1-1-1,1 1 1,0 0 0,0 0-1,-1 0 1,1 0-1,0-1 1,0 1 0,0 0-1,0 1 1,0-1 0,0 0-1,2-1 1,7-6-1398,1 1 0,0-1 0,23-9 1,-10 3-1886,10-8-6972</inkml:trace>
</inkml:ink>
</file>

<file path=ppt/ink/ink3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5.311"/>
    </inkml:context>
    <inkml:brush xml:id="br0">
      <inkml:brushProperty name="width" value="0.025" units="cm"/>
      <inkml:brushProperty name="height" value="0.025" units="cm"/>
    </inkml:brush>
  </inkml:definitions>
  <inkml:trace contextRef="#ctx0" brushRef="#br0">2 85 12300,'0'0'9902,"-1"-9"-6950,1 6-2739,0 0-1,0 0 1,0 0-1,0 0 0,0 0 1,1 0-1,-1 0 1,1 0-1,0 0 1,0 1-1,0-1 0,0 0 1,1 0-1,-1 1 1,3-4-1,-2 4-86,1-1-1,0 1 1,0 0 0,-1 0 0,1 0-1,1 0 1,-1 1 0,0-1 0,0 1-1,1 0 1,-1 0 0,1 0-1,-1 0 1,1 0 0,-1 1 0,5 0-1,-7 0-112,8-2 24,0 2 0,0-1 0,0 1 0,1 1 0,13 2 0,-21-3-18,-1 0 0,1 1 1,-1-1-1,1 1 0,-1-1 1,1 1-1,-1 0 0,0 0 1,1 0-1,-1-1 0,0 1 1,0 1-1,0-1 0,0 0 1,0 0-1,0 0 0,0 0 1,0 1-1,0-1 0,0 0 1,-1 1-1,1-1 0,-1 1 1,1-1-1,-1 1 0,1-1 1,-1 1-1,0-1 0,0 1 1,0-1-1,0 1 0,0-1 1,0 1-1,0-1 0,0 1 1,-1-1-1,1 1 0,0-1 1,-1 1-1,1-1 0,-2 3 1,0 0 39,0 0 0,-1 0 1,1 0-1,-1 0 0,0-1 1,0 1-1,0-1 0,-5 4 1,5-5-34,1 0 0,-1 0 0,1 0 0,0 0 0,-1 1 1,1-1-1,0 1 0,0-1 0,1 1 0,-1 0 0,0 0 0,1 0 0,0 0 0,0 0 1,0 0-1,0 0 0,0 0 0,0 7 0,4-7-26,0 0 0,1-1 0,0 1 0,-1-1 0,1 0 0,0 0 0,0-1 0,0 1 0,0-1 0,0 0 0,5 1 0,11 5 0,-18-6 0,1 0 0,-1 0 0,0 0 0,1 1 0,-1-1 0,0 1 0,0-1 0,0 1 0,0 0 0,0-1 0,-1 1 0,1 0 0,0 0 0,-1 0 0,1 1 0,-1-1 0,0 0 0,0 1 0,2 3 0,-3-3 0,0-1 0,0 0 0,0 0 0,-1 0 0,1 0 0,-1 1 0,1-1 0,-1 0 0,0 0 0,1 0 0,-1 0 0,0 0 0,0-1 0,-1 1 0,1 0 0,0 0 0,0-1 0,-3 3 0,-4 3 0,1 0 0,-1-1 0,0 0 0,0-1 0,-1 0 0,0 0 0,0-1 0,-17 6 0,-37 0-3108,47-9-459,43-5-1059,-7 2-7455</inkml:trace>
</inkml:ink>
</file>

<file path=ppt/ink/ink3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5.671"/>
    </inkml:context>
    <inkml:brush xml:id="br0">
      <inkml:brushProperty name="width" value="0.025" units="cm"/>
      <inkml:brushProperty name="height" value="0.025" units="cm"/>
    </inkml:brush>
  </inkml:definitions>
  <inkml:trace contextRef="#ctx0" brushRef="#br0">44 1 15919,'0'0'12332,"-26"66"-10539,19-41-447,1 2-578,2 0-511,4 4-193,0 0 0,0-4-32,0-2-160,0-4-321,2-7-704,-2-3-929,3-9-1473</inkml:trace>
</inkml:ink>
</file>

<file path=ppt/ink/ink3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5.998"/>
    </inkml:context>
    <inkml:brush xml:id="br0">
      <inkml:brushProperty name="width" value="0.025" units="cm"/>
      <inkml:brushProperty name="height" value="0.025" units="cm"/>
    </inkml:brush>
  </inkml:definitions>
  <inkml:trace contextRef="#ctx0" brushRef="#br0">1 12 11082,'0'0'19315,"61"-10"-19059,-20 10-128,3 0-128,-1 0-576,-4 0-1570,0 0-2531,2-1-4900</inkml:trace>
</inkml:ink>
</file>

<file path=ppt/ink/ink3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6.357"/>
    </inkml:context>
    <inkml:brush xml:id="br0">
      <inkml:brushProperty name="width" value="0.025" units="cm"/>
      <inkml:brushProperty name="height" value="0.025" units="cm"/>
    </inkml:brush>
  </inkml:definitions>
  <inkml:trace contextRef="#ctx0" brushRef="#br0">1 0 22229,'0'0'3940,"72"19"-3588,-26-19-224,13 0-576,5-2-3556,3-10-4292</inkml:trace>
</inkml:ink>
</file>

<file path=ppt/ink/ink3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6.685"/>
    </inkml:context>
    <inkml:brush xml:id="br0">
      <inkml:brushProperty name="width" value="0.025" units="cm"/>
      <inkml:brushProperty name="height" value="0.025" units="cm"/>
    </inkml:brush>
  </inkml:definitions>
  <inkml:trace contextRef="#ctx0" brushRef="#br0">1 68 22549,'0'0'5734,"69"-15"-5446,-23-1-416,8-3-3908,2 1-3875</inkml:trace>
  <inkml:trace contextRef="#ctx0" brushRef="#br0" timeOffset="1">417 78 22485,'0'0'10282,"50"-23"-11595,-14 6-4357,2-2-6085</inkml:trace>
</inkml:ink>
</file>

<file path=ppt/ink/ink3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7.367"/>
    </inkml:context>
    <inkml:brush xml:id="br0">
      <inkml:brushProperty name="width" value="0.025" units="cm"/>
      <inkml:brushProperty name="height" value="0.025" units="cm"/>
    </inkml:brush>
  </inkml:definitions>
  <inkml:trace contextRef="#ctx0" brushRef="#br0">313 1 10794,'0'0'833,"98"37"544,-36-4 769,1 9-1441,-4 11-609,-13 10 0,-18 10 257,-20 6 63,-10 6 545,-33 3 160,-21 3 192,-15-1-320,-16-1-641,-11-1-256,-9-7-63,-3-9-1507,-1-14-4612</inkml:trace>
</inkml:ink>
</file>

<file path=ppt/ink/ink3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06.827"/>
    </inkml:context>
    <inkml:brush xml:id="br0">
      <inkml:brushProperty name="width" value="0.025" units="cm"/>
      <inkml:brushProperty name="height" value="0.025" units="cm"/>
    </inkml:brush>
  </inkml:definitions>
  <inkml:trace contextRef="#ctx0" brushRef="#br0">1 0 5765,'0'0'10282,"9"9"-9203,6 6-803,2-1 0,-1 0 0,2-2 0,0 0 0,0-1 0,33 14 0,329 110 2676,49 8-595,-329-117-1874,2-5 0,140 11 0,540-18 117,-496-16-586,-68 1 11,923 29 191,-1075-22-43,0 3 1,100 26-1,-128-24-65,0 3-1,-1 1 0,0 1 0,-1 2 0,50 34 0,-35-17 518,92 47-1,-115-70-536,0 0 0,0-2 0,1-1 1,1-2-1,43 7 0,115-1-974,-65-19-7917,-84-2 1436</inkml:trace>
</inkml:ink>
</file>

<file path=ppt/ink/ink3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07.169"/>
    </inkml:context>
    <inkml:brush xml:id="br0">
      <inkml:brushProperty name="width" value="0.025" units="cm"/>
      <inkml:brushProperty name="height" value="0.025" units="cm"/>
    </inkml:brush>
  </inkml:definitions>
  <inkml:trace contextRef="#ctx0" brushRef="#br0">1 1 6278,'0'0'-1794</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7.192"/>
    </inkml:context>
    <inkml:brush xml:id="br0">
      <inkml:brushProperty name="width" value="0.025" units="cm"/>
      <inkml:brushProperty name="height" value="0.025" units="cm"/>
    </inkml:brush>
  </inkml:definitions>
  <inkml:trace contextRef="#ctx0" brushRef="#br0">0 1 15503,'0'0'8360,"51"30"-9193,-18-21-2338,3 0-2435,-3 0-7013</inkml:trace>
</inkml:ink>
</file>

<file path=ppt/ink/ink3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07.537"/>
    </inkml:context>
    <inkml:brush xml:id="br0">
      <inkml:brushProperty name="width" value="0.025" units="cm"/>
      <inkml:brushProperty name="height" value="0.025" units="cm"/>
    </inkml:brush>
  </inkml:definitions>
  <inkml:trace contextRef="#ctx0" brushRef="#br0">35 711 4805,'0'0'10575,"-6"-11"-8910,-19-33-271,24 42-1321,0 0 0,1 1-1,-1-1 1,1 0 0,0 1 0,0-1 0,-1 0 0,1 1 0,0-1 0,0 0-1,1 1 1,-1-1 0,0 0 0,0 0 0,1 1 0,-1-1 0,1 1 0,0-1-1,-1 1 1,1-1 0,0 1 0,2-3 0,26-25 698,-20 22-480,48-40-16,2 2 0,1 3 0,3 2 0,78-36 1,-34 27-323,213-66 0,-147 69 67,1 8 0,209-19 0,-142 38 745,265 14 0,-84 47 511,-3 36-228,37 6 493,-142-40-636,536 6 0,-815-50-826,1-2 0,-1-2 0,58-13 0,-84 16-260,0-2-1,0 1 1,0-1 0,-1-1-1,1 0 1,-1 0 0,0 0 0,0-1-1,0 0 1,0-1 0,-1 0 0,0 0-1,0-1 1,-1 1 0,0-1-1,0-1 1,-1 1 0,0-1 0,5-9-1,-8 12-663,0-1-1,-1 1 1,1 0-1,-1-1 1,0 1 0,-1-1-1,1-5 1,-1-15-4937</inkml:trace>
</inkml:ink>
</file>

<file path=ppt/ink/ink3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08.518"/>
    </inkml:context>
    <inkml:brush xml:id="br0">
      <inkml:brushProperty name="width" value="0.025" units="cm"/>
      <inkml:brushProperty name="height" value="0.025" units="cm"/>
    </inkml:brush>
  </inkml:definitions>
  <inkml:trace contextRef="#ctx0" brushRef="#br0">317 98 15663,'1'-2'387,"0"0"0,1 0-1,-1-1 1,0 1 0,0 0 0,-1 0 0,1-1 0,0 1 0,-1-1-1,0 1 1,1 0 0,-1-1 0,0 1 0,0-1 0,0 1-1,-1-1 1,1 1 0,0 0 0,-1-1 0,0 1 0,0 0 0,1-1-1,-1 1 1,-2-3 0,0 2-152,0 0-1,0 1 0,0-1 1,0 1-1,0 0 1,0 0-1,-1 0 0,1 0 1,-1 0-1,1 1 0,-1 0 1,1-1-1,-8 0 1,-8-1-110,-1 1 1,1 0-1,0 2 1,-37 3 0,46-1-76,0-1 1,0 2 0,0-1-1,0 2 1,0-1 0,-10 7-1,16-9-39,1 1 1,-1 0-1,1 0 0,0 0 0,0 1 0,0-1 0,0 1 0,0-1 0,0 1 1,1 0-1,-1 0 0,1 0 0,0 1 0,0-1 0,0 0 0,0 1 0,1 0 0,-3 7 1,4-10-12,0-1 1,0 1 0,0 0 0,0 0 0,0 0 0,0 0 0,0 0 0,0 0 0,0 0 0,0 0 0,1 0 0,-1-1-1,0 1 1,1 0 0,-1 0 0,1 0 0,-1 0 0,1-1 0,-1 1 0,1 0 0,-1-1 0,1 1 0,0 0 0,-1-1-1,1 1 1,0-1 0,1 2 0,30 6 74,36-12 91,13-17-64,-67 15-128,1 1 0,0 1 0,1 1 1,-1 0-1,27-1 0,-39 4 11,-1 1 0,1-1 0,-1 1 0,1-1 0,-1 1 0,0 0 0,1 0 1,-1 0-1,0 1 0,0-1 0,0 0 0,0 1 0,0-1 0,0 1 0,0 0 0,0 0 0,-1 0 0,1 0 0,-1 0 0,1 0 0,-1 0 0,0 0 0,0 0 0,0 1 1,0-1-1,0 0 0,0 1 0,-1-1 0,1 1 0,-1 3 0,3 11 6,-1 0-1,0 1 1,-2 22 0,0-22 23,1 31-51,-2 0 1,-11 73-1,10-109 158,-1 0 0,0 0 0,0 0 1,-1-1-1,-1 0 0,0 0 0,-1 0 1,0 0-1,0-1 0,-2 0 1,1 0-1,-1-1 0,-1 0 0,-16 15 1,21-22-74,1 0 1,-1 0 0,0-1-1,0 1 1,0-1-1,0 0 1,-1 0 0,1-1-1,0 1 1,-1-1 0,0 0-1,1 0 1,-1 0 0,1-1-1,-1 0 1,0 0 0,1 0-1,-1 0 1,-8-2-1,8 0-19,1 0 0,-1 0 0,1-1 0,-1 1 0,1-1 0,0 0 0,0 0-1,0 0 1,0 0 0,1-1 0,-1 0 0,1 0 0,0 0 0,0 0 0,1 0-1,-1 0 1,1-1 0,-3-5 0,-5-13-41,2 0 1,0 0-1,1-1 0,1 0 0,2 0 1,0 0-1,2-1 0,0 1 0,3-27 1,-1 49-137,1 1 1,-1-1-1,1 1 1,0-1-1,-1 1 1,1 0-1,0-1 1,0 1-1,0 0 1,0-1-1,0 1 1,0 0-1,1 0 1,-1 0-1,0 0 1,1 0-1,-1 0 0,1 0 1,-1 1-1,0-1 1,1 0-1,0 1 1,-1-1-1,3 0 1,49-8-5990,-27 5 1414,10-8-3834</inkml:trace>
</inkml:ink>
</file>

<file path=ppt/ink/ink3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08.889"/>
    </inkml:context>
    <inkml:brush xml:id="br0">
      <inkml:brushProperty name="width" value="0.025" units="cm"/>
      <inkml:brushProperty name="height" value="0.025" units="cm"/>
    </inkml:brush>
  </inkml:definitions>
  <inkml:trace contextRef="#ctx0" brushRef="#br0">98 237 16239,'10'-6'2787,"18"-10"-641,0-2 1,34-29-1,-55 41-1983,0 0 0,-1 0 0,1 0 0,-1-1 0,-1 1 1,0-1-1,1-1 0,-2 1 0,1-1 0,-1 0 0,-1 0 0,1 0 0,-1 0 0,-1-1 0,3-14 1,-5 22-138,0 1 0,0-1 0,0 0 0,0 1 0,0-1 0,0 0 0,0 1 0,0-1 0,0 0 0,-1 1 0,1-1 0,0 0 0,0 1 0,-1-1 0,1 1 0,-1-1 0,1 0 0,0 1 0,-1-1 0,1 1 0,-1-1 0,1 1 0,-1 0 0,1-1 0,-1 1 1,0-1-1,1 1 0,-2-1 0,-23-1 483,-27 16 95,35-5-415,0 0 0,1 2 0,1 0 0,0 1 0,0 0 0,1 1 0,-20 23 0,26-26-88,0-1 0,0 1 0,1 1 0,1 0 0,0 0 0,0 0-1,1 0 1,1 1 0,-1 0 0,2 0 0,0 0 0,-2 20 0,5-30-105,0 0 0,0 0-1,0 0 1,0 0 0,0 0 0,1 0 0,-1 0-1,1 0 1,-1-1 0,1 1 0,0 0 0,0 0 0,0 0-1,0-1 1,0 1 0,0-1 0,0 1 0,0-1-1,1 1 1,-1-1 0,1 1 0,-1-1 0,1 0-1,2 1 1,1 1-37,0-1 0,0 0 0,0 0 0,0-1 0,1 1 0,-1-1 0,1 0 0,10 0 0,-1-1-269,1-1 1,0 0-1,0-1 0,-1 0 0,28-9 0,-28 5-1524,-1 0 0,1-1-1,-1-1 1,15-10 0,7-10-6072</inkml:trace>
</inkml:ink>
</file>

<file path=ppt/ink/ink3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09.555"/>
    </inkml:context>
    <inkml:brush xml:id="br0">
      <inkml:brushProperty name="width" value="0.025" units="cm"/>
      <inkml:brushProperty name="height" value="0.025" units="cm"/>
    </inkml:brush>
  </inkml:definitions>
  <inkml:trace contextRef="#ctx0" brushRef="#br0">98 24 8968,'0'0'9967,"-10"4"-7324,6-3-2439,-1 1 0,0 0 1,1 0-1,-1 1 0,1-1 0,-1 1 1,1 0-1,0 0 0,0 0 0,1 0 1,-1 1-1,1 0 0,-1 0 0,1 0 1,0 0-1,1 0 0,-1 0 0,1 1 1,0 0-1,0-1 0,0 1 0,-1 5 1,1-1 24,0 1 1,1-1 0,-1 1-1,2 0 1,0-1 0,0 1 0,2 16-1,-1-23-206,0 0 0,-1-1 0,1 1 0,0 0 0,1-1-1,-1 1 1,0-1 0,1 0 0,-1 1 0,1-1 0,0 0 0,0 0 0,0 0-1,0 0 1,0 0 0,0 0 0,0-1 0,1 1 0,-1-1 0,0 1-1,1-1 1,0 0 0,-1 0 0,1 0 0,0-1 0,-1 1 0,1 0-1,0-1 1,0 0 0,3 0 0,1 0-8,0 0 0,0-1 0,0 0 0,-1-1-1,1 0 1,-1 0 0,1 0 0,-1-1 0,0 1 0,0-1 0,0-1 0,0 1 0,0-1 0,-1 0-1,0-1 1,0 1 0,0-1 0,0 0 0,-1 0 0,7-11 0,-7 12 91,-1-1 1,0 1-1,0-1 1,-1 0-1,1 0 0,-1-1 1,0 1-1,0 0 1,-1-1-1,1 1 1,-1-1-1,-1 1 0,1-1 1,-1 0-1,0 1 1,0-1-1,0 0 1,-1 1-1,0-1 1,0 0-1,-1 1 0,1 0 1,-1-1-1,0 1 1,-4-7-1,3 9-50,0-1 0,-1 1 0,1 0 0,-1 0 0,0 0 1,0 0-1,0 1 0,0-1 0,-8-3 0,11 6-50,0-1 0,0 1 1,0-1-1,0 1 0,0-1 1,1 1-1,-1-1 0,0 1 1,0 0-1,0 0 0,0-1 1,0 1-1,0 0 0,0 0 1,0 0-1,0 0 0,0 0 1,0 0-1,0 0 1,0 1-1,0-1 0,0 0 1,0 0-1,0 1 0,0-1 1,0 1-1,0-1 0,0 1 1,0-1-1,0 1 0,1-1 1,-1 1-1,0 0 0,0 0 1,1-1-1,-1 1 0,1 0 1,-1 0-1,0 0 0,1 0 1,0-1-1,-1 1 0,1 0 1,-1 0-1,1 0 0,0 0 1,-1 2-1,2-2-6,-1 0 0,0 0 0,1 0 0,-1 0 0,1 0 0,-1 0 0,1 0 0,-1 0 0,1 0 0,0 0 0,-1 0 0,1-1 0,0 1 0,0 0 0,-1 0 0,1-1 0,0 1 0,0-1 0,0 1 0,0-1 0,0 1 0,0-1 0,0 1 0,0-1 0,0 0 0,0 1 0,0-1 0,0 0 0,1 0 0,-1 0 0,0 0 0,0 0 0,0 0 0,1 0 0,52-1 0,-42 0 0,31-2-80,61-13 0,-64 8 2,-1 2-1,47 0 1,-85 5 81,0 1-1,0 0 1,1 0-1,-1 0 1,0 0-1,0 0 1,0 0-1,0 1 1,1-1 0,-1 0-1,0 0 1,0 1-1,0-1 1,0 1-1,0-1 1,0 1-1,0 0 1,0-1 0,0 1-1,0 0 1,0 0-1,0-1 1,0 1-1,-1 0 1,1 0-1,0 0 1,-1 0 0,1 0-1,-1 0 1,1 0-1,-1 0 1,1 0-1,-1 1 1,0-1 0,1 0-1,-1 0 1,0 0-1,0 0 1,0 1-1,0-1 1,0 0-1,0 0 1,0 0 0,0 0-1,-1 1 1,1-1-1,0 0 1,-1 0-1,1 0 1,-1 1-1,-3 10 59,-1 0-1,0 0 0,-13 19 1,10-16-38,0 12-23,8-26 0,0-1 0,0 1 0,0 0 0,0-1 0,1 1 0,-1-1 0,0 1 0,0-1 0,1 1 0,-1-1 0,0 1 0,1-1 0,-1 1 0,1-1 0,-1 1 0,0-1 0,1 1 0,-1-1 0,1 0 0,-1 1 0,1-1 0,0 0 0,-1 1 0,1-1 0,0 0 0,3 1 0,1-1 0,-1 1 0,0-1 0,0 0 0,1-1 0,-1 1 0,0-1 0,0 0 0,0 0 0,5-2 0,4-2 0,0 0 0,0-1 0,0-1 0,16-12 0,-18 11 0,1 1 0,-1 0 0,1 1 0,1 1 0,14-6 0,-27 12 0,0-1 0,1 0 0,-1 0 0,0 0 0,1 0 0,-1 0 0,0 1 0,0-1 0,1 0 0,-1 0 0,0 1 0,0-1 0,1 0 0,-1 0 0,0 1 0,0-1 0,0 0 0,1 1 0,-1-1 0,0 0 0,0 1 0,0-1 0,0 0 0,0 1 0,0-1 0,0 0 0,0 1 0,1-1 0,-1 0 0,-1 1 0,1-1 0,0 1 0,0-1 0,0 0 0,0 1 0,0-1 0,0 0 0,0 1 0,0-1 0,0 0 0,-1 1 0,1-1 0,0 0 0,0 0 0,0 1 0,-1-1 0,-5 17 0,-2-2 0,5-11 0,1 1 0,0-1 0,0 0 0,0 1 0,0 0 0,1-1 0,-2 8 0,4-12 0,-1 1 0,1-1 0,-1 1 0,1-1 0,-1 1 0,1-1 0,-1 1 0,1-1 0,0 0 0,-1 1 0,1-1 0,0 0 0,-1 0 0,1 1 0,0-1 0,-1 0 0,1 0 0,0 0 0,0 0 0,-1 0 0,1 0 0,0 0 0,-1 0 0,1 0 0,0 0 0,0-1 0,-1 1 0,1 0 0,0 0 0,-1-1 0,1 1 0,0 0 0,0-1 0,27-9 0,24-19 0,-40 21 0,-1 1 0,2 0 0,-1 1 0,1 0 0,0 1 0,0 0 0,0 1 0,16-3 0,-28 7 0,-1 0 0,1 0 0,0 0 0,-1 1 0,1-1 0,0 0 0,0 0 0,-1 0 0,1 1 0,0-1 0,-1 0 0,1 1 0,-1-1 0,1 1 0,0-1 0,-1 1 0,1-1 0,-1 1 0,1-1 0,-1 1 0,0-1 0,1 1 0,-1-1 0,1 1 0,-1 0 0,0-1 0,0 1 0,1 0 0,-1-1 0,0 1 0,0 0 0,0 0 0,0-1 0,0 1 0,0 0 0,0-1 0,0 1 0,0 0 0,0 0 0,0-1 0,0 1 0,0 0 0,0-1 0,-1 1 0,1 0 0,-13 47 0,6-25 0,7-23-74,0 1 1,1 0-1,-1-1 0,0 1 1,0-1-1,0 1 0,1-1 0,-1 1 1,0-1-1,0 1 0,1-1 1,-1 1-1,1-1 0,-1 1 1,0-1-1,1 1 0,-1-1 1,1 0-1,-1 1 0,1-1 0,-1 0 1,1 1-1,-1-1 0,1 0 1,-1 0-1,1 1 0,0-1 1,-1 0-1,1 0 0,-1 0 1,1 0-1,-1 0 0,1 0 0,0 0 1,-1 0-1,1 0 0,-1 0 1,1 0-1,0 0 0,-1 0 1,1-1-1,-1 1 0,1 0 1,-1 0-1,2-1 0,18-4-6497</inkml:trace>
</inkml:ink>
</file>

<file path=ppt/ink/ink3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0.148"/>
    </inkml:context>
    <inkml:brush xml:id="br0">
      <inkml:brushProperty name="width" value="0.025" units="cm"/>
      <inkml:brushProperty name="height" value="0.025" units="cm"/>
    </inkml:brush>
  </inkml:definitions>
  <inkml:trace contextRef="#ctx0" brushRef="#br0">21 124 11627,'0'0'6374,"-3"8"-3737,-1-1-1836,2-4-514,1-1 1,-1 1-1,1-1 1,0 1-1,-1 0 1,1 0-1,1-1 1,-1 1-1,0 0 1,1 0 0,-1 0-1,1 0 1,0 3-1,0-5-123,1 0 1,0-1-1,0 1 0,-1 0 1,1-1-1,0 1 0,0-1 1,0 0-1,-1 1 0,1-1 1,0 1-1,0-1 0,0 0 1,0 0-1,0 0 0,0 1 1,0-1-1,0 0 0,0 0 1,0 0-1,-1 0 0,1-1 1,0 1-1,0 0 0,0 0 1,0 0-1,0-1 0,0 1 1,1-1-1,32-9 1136,-20 2-1202,0-1-1,0 0 1,-1-1-1,0-1 1,0 1-1,-1-2 1,-1 0-1,0 0 1,-1-1-1,13-21 1,-22 33-98,0 0 0,-1 0 0,1 0 0,-1 0 0,1 0 0,-1 0 0,1 0 0,-1 0 0,0 0 0,1 0 0,-1-1 0,0 1 0,0 0 0,0 0 0,0 0 0,0 0 0,0-1 0,0 1 0,0 0 0,0 0 0,-1 0 0,1 0 0,0 0 0,-1 0 0,0-1 0,0 1 0,0 0 0,0 0 0,0 1 0,0-1 0,0 1 0,0-1 0,-1 1 0,1 0 0,0-1 0,0 1 0,0 0 0,-1 0 0,1 0 0,0 0 0,0 0 0,-1 0 0,1 0 0,-2 1 0,-4 0 0,0 1 0,-1 0 0,2 0 0,-1 1 0,0 0 0,-10 5 0,7 0 0,-1 1 0,1 0 0,1 0 0,0 1 0,0 0 0,1 1 0,0-1 0,-8 18 0,11-21 0,2 0 0,-1 1 0,1 0 0,0-1 0,1 1 0,0 0 0,0 0 0,1 0 0,0 1 0,0-1 0,1 0 0,0 0 0,0 1 0,3 13 0,-1-19-59,-1 0 0,1 0 0,0 0 0,0 0 1,0 0-1,0-1 0,0 1 0,0-1 0,1 1 0,-1-1 0,1 0 0,0 0 1,0 0-1,0 0 0,0-1 0,0 1 0,0-1 0,0 1 0,1-1 0,-1 0 1,0-1-1,1 1 0,-1 0 0,0-1 0,7 0 0,6 1-511,1 0-1,-1-1 1,0-1 0,19-4-1,-22 3-534,-1-2 0,0 1 0,0-1 0,-1-1 0,22-12 0,20-20-6823,-12 0-4361</inkml:trace>
</inkml:ink>
</file>

<file path=ppt/ink/ink3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0.736"/>
    </inkml:context>
    <inkml:brush xml:id="br0">
      <inkml:brushProperty name="width" value="0.025" units="cm"/>
      <inkml:brushProperty name="height" value="0.025" units="cm"/>
    </inkml:brush>
  </inkml:definitions>
  <inkml:trace contextRef="#ctx0" brushRef="#br0">187 1 14830,'0'0'3086,"-12"11"-300,-15 13-809,2 1 0,-35 45 0,50-57-1060,1 1 0,0 1 0,-12 27 0,19-36-775,-1 1 1,1 0 0,0-1-1,1 1 1,0 0 0,0 0-1,0 0 1,1 0 0,0 0-1,1 10 1,0-15-126,0 0 0,0 0 0,0 0 0,0 0 0,1 0 0,-1 0 1,0-1-1,1 1 0,0-1 0,-1 1 0,1-1 0,0 0 0,0 1 0,-1-1 0,1 0 0,0 0 0,0 0 0,0-1 0,1 1 0,-1 0 0,0-1 0,0 1 0,0-1 0,0 0 0,1 0 0,-1 0 1,4 0-1,66-3 401,-70 3-417,23-4-5,-15 3-3,0-1-1,0 1 1,-1 0 0,1 1-1,0 1 1,12 1-1,-20-2 5,1 1 1,-1 0-1,0 0 0,0 0 0,1 0 0,-1 0 0,0 0 0,0 1 1,0-1-1,0 1 0,-1-1 0,1 1 0,0 0 0,-1 0 1,1 0-1,-1-1 0,1 2 0,-1-1 0,0 0 0,0 0 0,0 0 1,0 0-1,0 1 0,-1-1 0,1 1 0,-1-1 0,1 0 0,-1 1 1,0-1-1,0 4 0,0 99 147,0-105-144,0 0 0,0 1 0,0-1 0,0 0 0,0 0 0,0 1 0,0-1 0,0 0 0,0 0 0,0 0 0,0 1 0,0-1 0,0 0 0,0 0 0,0 0 0,0 1 0,1-1 0,-1 0 0,0 0 0,0 0 0,0 0 0,0 1 0,0-1 0,1 0 0,-1 0 0,0 0 0,0 0 0,0 0 0,0 0 0,1 0 0,-1 1 0,0-1 0,0 0 0,0 0 0,1 0 0,-1 0 0,0 0 0,0 0 0,1 0 0,-1 0 0,0 0 0,0 0 0,0 0 0,1 0 0,12-6 0,10-10 0,-13 1 0,0 0 0,-2 0 0,1-1 0,-2 1 0,0-2 0,-1 1 0,0-1 0,3-23 0,2 1 0,-8 33 0,-1 11 0,2 23 0,-4-19 0,1 0 0,0 0 0,1-1 0,5 17 0,-5-23-2,0 1 1,0-1-1,1 0 0,-1 1 1,1-1-1,0 0 0,0-1 1,-1 1-1,1 0 0,0-1 1,0 0-1,1 0 0,-1 0 1,0 0-1,0 0 0,0 0 1,1-1-1,-1 0 0,0 1 1,1-1-1,-1-1 0,0 1 1,7-1-1,1-1-39,0 0-1,0-1 1,0 0-1,0 0 1,16-8 0,-27 11 22,0 0 0,0 0-1,0 0 1,0 0 0,0 0 0,0 0 0,0 0 0,0 0 0,0 1 0,0-1 0,0 0-1,0 0 1,0 0 0,0 0 0,0 0 0,0 0 0,0 0 0,0 1 0,0-1 0,0 0-1,0 0 1,0 0 0,0 0 0,0 0 0,0 0 0,0 0 0,0 0 0,1 1 0,-1-1-1,0 0 1,0 0 0,0 0 0,0 0 0,0 0 0,0 0 0,0 0 0,0 0 0,1 0-1,-1 0 1,0 0 0,0 0 0,0 0 0,0 0 0,0 0 0,0 0 0,0 0 0,1 0 0,-1 0-1,0 0 1,0 0 0,0 0 0,0 0 0,0 0 0,0 0 0,0 0 0,0 0 0,1 0-1,-1 0 1,-10 16-116,-15 17 335,15-24-731,6-10-4361,8-21-4483,1-1 412</inkml:trace>
</inkml:ink>
</file>

<file path=ppt/ink/ink3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1.096"/>
    </inkml:context>
    <inkml:brush xml:id="br0">
      <inkml:brushProperty name="width" value="0.025" units="cm"/>
      <inkml:brushProperty name="height" value="0.025" units="cm"/>
    </inkml:brush>
  </inkml:definitions>
  <inkml:trace contextRef="#ctx0" brushRef="#br0">1 0 11243,'0'0'19858,"1"59"-19761,12-44-386,2 2-1312,4 0-1442,4-2-1249,-1-2-2274,4-3-6695</inkml:trace>
</inkml:ink>
</file>

<file path=ppt/ink/ink3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1.454"/>
    </inkml:context>
    <inkml:brush xml:id="br0">
      <inkml:brushProperty name="width" value="0.025" units="cm"/>
      <inkml:brushProperty name="height" value="0.025" units="cm"/>
    </inkml:brush>
  </inkml:definitions>
  <inkml:trace contextRef="#ctx0" brushRef="#br0">73 21 14221,'0'0'16635,"-7"-4"-16358,4 2-266,-1 0 0,0 0 0,1 0 0,-1 0 0,0 1 0,0-1-1,0 1 1,-6-1 0,9 2-12,0 0 0,1 0-1,-1 0 1,0 0 0,0 0 0,0 0-1,0 0 1,0 0 0,0 1 0,1-1-1,-1 0 1,0 1 0,0-1 0,0 0 0,1 1-1,-1-1 1,0 1 0,1-1 0,-1 1-1,-1 1 1,1-1-7,0 1-1,0 0 0,1 0 1,-1 0-1,0 0 1,0 0-1,1 0 1,0 0-1,-1 0 1,1 0-1,0 0 1,0 0-1,0 2 0,1-2-68,-1 1 0,1-1-1,0 0 1,0-1 0,0 1-1,0 0 1,0 0 0,1 0-1,-1-1 1,0 1 0,1 0-1,-1-1 1,1 1 0,0-1-1,0 0 1,-1 0 0,1 1-1,0-1 1,0 0 0,0-1-1,0 1 1,0 0-1,0-1 1,4 2 0,53 12-3232,-33-12 2022,-20-1 1029,0-1 1,0 1-1,0 0 0,0 0 1,-1 0-1,11 4 0,-16-5 314,0 0 0,0 1-1,1-1 1,-1 0 0,0 0 0,1 0 0,-1 0-1,0 1 1,0-1 0,1 0 0,-1 0-1,0 1 1,0-1 0,0 0 0,1 0-1,-1 1 1,0-1 0,0 0 0,0 0-1,0 1 1,0-1 0,1 0 0,-1 1 0,0-1-1,0 0 1,0 1 0,0-1 0,0 0-1,0 1 1,0-1 0,0 0 0,0 1-1,0-1 1,0 0 0,-1 0 0,1 1-1,0-1 1,-11 13 2040,-20 6 880,29-18-2811,-28 15 1165,-55 21-1,103-41-5474,15-4-5638,-5 2 873</inkml:trace>
</inkml:ink>
</file>

<file path=ppt/ink/ink3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1.826"/>
    </inkml:context>
    <inkml:brush xml:id="br0">
      <inkml:brushProperty name="width" value="0.025" units="cm"/>
      <inkml:brushProperty name="height" value="0.025" units="cm"/>
    </inkml:brush>
  </inkml:definitions>
  <inkml:trace contextRef="#ctx0" brushRef="#br0">103 254 10698,'0'0'13586,"-11"7"-11861,0-1-1231,1 0 0,0 1 1,0 1-1,-12 11 0,20-16-422,-1-1 0,0 1 0,1 0 0,0 0-1,0 0 1,0 0 0,0 0 0,0 0 0,1 1 0,-1-1 0,1 1-1,0-1 1,0 1 0,0-1 0,0 1 0,1 0 0,-1-1 0,1 1-1,0 0 1,0-1 0,1 1 0,-1 0 0,2 5 0,-1-7-68,1 0 0,0 0 0,-1 1 0,1-1 0,0 0 1,0-1-1,0 1 0,0 0 0,0 0 0,1-1 1,-1 0-1,1 1 0,-1-1 0,1 0 0,-1 0 0,1 0 1,-1 0-1,1-1 0,0 1 0,-1-1 0,1 1 1,0-1-1,0 0 0,3-1 0,3 2-82,0-1 0,-1 0-1,1-1 1,0 0 0,0-1 0,12-3 0,-13 1 74,1-1 1,-1 1 0,0-2-1,-1 1 1,1-1 0,-1-1-1,0 1 1,-1-1 0,1 0 0,-1 0-1,-1-1 1,0 0 0,0 0-1,0 0 1,-1-1 0,0 0 0,-1 1-1,1-1 1,1-14 0,4-12 35,-2 1 1,-2-1-1,2-65 1,-7 96-37,1 0 1,-1-1 0,-1 1-1,1 0 1,-1 0 0,1-1 0,-1 1-1,0 0 1,-3-5 0,4 8-3,0 1 1,-1-1-1,1 0 1,-1 1-1,1-1 1,-1 1-1,1-1 1,-1 1-1,1-1 1,-1 1-1,1 0 1,-1-1-1,0 1 1,1 0-1,-1-1 1,0 1-1,1 0 1,-1 0 0,0-1-1,0 1 1,1 0-1,-2 0 1,0 0-9,0 0 1,-1 1-1,1-1 1,0 1-1,0 0 1,0-1-1,0 1 1,0 0 0,0 0-1,0 0 1,-2 2-1,-3 2 68,1 0 0,0 1 0,0-1-1,0 1 1,0 0 0,1 0 0,0 1-1,0 0 1,1 0 0,0 0 0,0 0-1,-5 15 1,8-18-37,-1 1 1,1-1-1,0 1 1,0 0-1,1 0 0,-1 0 1,1-1-1,0 1 0,0 0 1,1 0-1,0 0 1,-1 0-1,2-1 0,-1 1 1,0 0-1,1-1 0,0 1 1,0-1-1,0 0 0,1 0 1,-1 1-1,1-2 1,4 5-1,53 44-1015,-49-44 585,0 1 0,0 0 0,0 1 0,-1 0 1,15 20-1,-23-25 433,0-1 1,0 1 0,-1 0-1,0-1 1,0 1 0,0 0-1,-1 0 1,1-1-1,-1 1 1,0 0 0,-1 7-1,0 3 176,6-16-5246,8-4-1154</inkml:trace>
</inkml:ink>
</file>

<file path=ppt/ink/ink3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2.170"/>
    </inkml:context>
    <inkml:brush xml:id="br0">
      <inkml:brushProperty name="width" value="0.025" units="cm"/>
      <inkml:brushProperty name="height" value="0.025" units="cm"/>
    </inkml:brush>
  </inkml:definitions>
  <inkml:trace contextRef="#ctx0" brushRef="#br0">37 84 14574,'0'0'8648,"8"4"-5829,1 0-2342,0-1 0,1 0 0,-1 0 0,1-1 0,-1 0 1,1-1-1,14 0 0,-21 0-445,-1-1 0,1 0 0,0 0 0,-1 0 0,1 0 0,-1 0 0,1-1 0,-1 1 0,1-1 0,-1 0 0,1 0 0,-1 0 0,0 0 0,1 0 0,-1 0 0,0-1 0,0 1 0,0-1 0,0 1 0,0-1 0,0 0 0,0 0 0,0 0 0,-1 0 0,1 0 1,-1 0-1,0 0 0,1 0 0,-1-1 0,0 1 0,0 0 0,-1-1 0,1 1 0,0-1 0,-1 1 0,0-1 0,1 0 0,-1-4 0,0 6-19,0-1 0,-1 1 0,1-1 1,0 1-1,0-1 0,-1 1 0,1 0 1,-1-1-1,0 1 0,1-1 0,-1 1 0,0 0 1,0 0-1,0-1 0,0 1 0,0 0 1,0 0-1,0 0 0,0 0 0,0 0 0,-2-1 1,-1 0 57,0-1 0,0 2-1,-1-1 1,1 0 0,0 1 0,0 0 0,-8-1 0,4 1 29,-1 0 0,1 0 1,-1 1-1,1 0 0,0 1 0,-1 0 1,-15 4-1,20-3-103,0 1 1,0-1-1,0 1 1,0 0-1,0 0 0,0 0 1,1 1-1,0-1 1,-1 1-1,1 0 0,1 0 1,-1 0-1,1 0 1,-1 1-1,1-1 0,0 1 1,1-1-1,-1 1 1,1-1-1,0 1 0,0 0 1,0 0-1,1 0 1,-1 0-1,1-1 0,1 1 1,-1 0-1,1 0 0,-1 0 1,1 0-1,1-1 1,-1 1-1,1 0 0,0-1 1,0 0-1,0 1 1,0-1-1,1 0 0,0 0 1,5 7-1,-2-6-491,0 0 0,-1 0-1,2-1 1,-1 0-1,8 4 1,21 4-6458,-4-10-4067</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7.519"/>
    </inkml:context>
    <inkml:brush xml:id="br0">
      <inkml:brushProperty name="width" value="0.025" units="cm"/>
      <inkml:brushProperty name="height" value="0.025" units="cm"/>
    </inkml:brush>
  </inkml:definitions>
  <inkml:trace contextRef="#ctx0" brushRef="#br0">81 1 9801,'0'0'15615,"-8"7"-14974,-35 34-91,43-40-562,0-1 0,0 0 1,0 1-1,0-1 0,0 0 1,0 1-1,-1-1 0,1 1 1,0-1-1,0 0 1,0 1-1,0-1 0,0 1 1,1-1-1,-1 1 0,0-1 1,0 0-1,0 1 0,0-1 1,0 0-1,0 1 1,1-1-1,-1 0 0,0 1 1,0-1-1,1 0 0,-1 1 1,0-1-1,0 0 1,1 1-1,-1-1 0,0 0 1,1 0-1,-1 1 0,0-1 1,1 0-1,-1 0 0,1 0 1,-1 0-1,0 0 1,1 1-1,-1-1 0,1 0 1,-1 0-1,1 0 0,31 11-1446,-5-2-339,-24-7 1800,0 0-1,-1 0 0,1 0 0,-1 0 1,0 0-1,1 0 0,-1 1 0,0-1 1,-1 1-1,1-1 0,0 1 0,-1 0 1,1 0-1,-1 0 0,0 0 0,0 0 1,0 0-1,0 0 0,-1 0 0,1 0 1,-1 0-1,0 0 0,0 1 0,0-1 1,0 0-1,-1 0 0,1 0 0,-1 0 1,1 0-1,-1 0 0,0 0 0,-3 6 1,2-5 249,0 0 0,-1 0 0,1 0 0,-1 0 0,0 0 0,0-1 0,0 0 0,0 1 0,0-1 0,-1 0 1,1 0-1,-1-1 0,0 1 0,0-1 0,0 0 0,0 0 0,-1 0 0,1 0 0,0-1 0,-1 0 0,1 0 0,-6 1 0,8-2-281,1 0-1,-1 0 0,1 1 0,0-1 0,-1 0 0,1-1 0,-1 1 0,1 0 0,0 0 1,-1-1-1,1 1 0,0 0 0,-1-1 0,1 1 0,0-1 0,0 0 0,-1 1 1,1-1-1,0 0 0,0 0 0,0 0 0,0 0 0,0 0 0,0 0 0,0 0 0,0 0 1,1 0-1,-1-1 0,0 1 0,0 0 0,1 0 0,-1-1 0,1 1 0,-1-3 0,1 1-680,0 1 0,0-1-1,0 0 1,0 0 0,0 1 0,1-1-1,0 0 1,-1 0 0,1 1-1,0-1 1,0 1 0,0-1-1,1 1 1,-1-1 0,0 1-1,1 0 1,2-3 0,11-12-10143</inkml:trace>
</inkml:ink>
</file>

<file path=ppt/ink/ink3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2.515"/>
    </inkml:context>
    <inkml:brush xml:id="br0">
      <inkml:brushProperty name="width" value="0.025" units="cm"/>
      <inkml:brushProperty name="height" value="0.025" units="cm"/>
    </inkml:brush>
  </inkml:definitions>
  <inkml:trace contextRef="#ctx0" brushRef="#br0">30 1 18353,'0'0'5157,"-12"73"-3075,6-35-961,0 2-352,1-2-481,4-2-64,1-6-159,0-5-482,6-8-1601,1-4-897,-4-10-1473</inkml:trace>
</inkml:ink>
</file>

<file path=ppt/ink/ink3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2.871"/>
    </inkml:context>
    <inkml:brush xml:id="br0">
      <inkml:brushProperty name="width" value="0.025" units="cm"/>
      <inkml:brushProperty name="height" value="0.025" units="cm"/>
    </inkml:brush>
  </inkml:definitions>
  <inkml:trace contextRef="#ctx0" brushRef="#br0">31 196 10218,'-5'-10'3742,"3"5"-3109,-17-38 2384,18 41-2810,0-1 0,1 1-1,-1 0 1,1-1 0,-1 1 0,1-1 0,0 1 0,0-1 0,0 1 0,0-1 0,0 0 0,1 1 0,-1 0 0,1-1 0,0 1 0,-1-1 0,1 1 0,0 0 0,2-3 0,2 0 153,0 0 1,0 1 0,0 0-1,1 0 1,-1 0-1,1 1 1,0-1 0,0 1-1,0 1 1,7-3 0,69-18 1749,-79 22-2059,32-6 612,0 1 1,0 2-1,62 1 0,-94 3-623,1 0 1,0 1-1,-1-1 0,1 1 0,-1-1 0,1 1 0,-1 0 0,1 0 1,-1 0-1,0 1 0,1 0 0,-1-1 0,0 1 0,0 0 1,0 0-1,0 0 0,2 3 0,-4-3-1,1 1-1,-1-1 1,1 0-1,-1 0 1,0 1-1,0-1 1,0 1 0,-1-1-1,1 1 1,0-1-1,-1 1 1,0 0-1,1-1 1,-1 1 0,0-1-1,-1 1 1,1 0-1,0-1 1,-1 1-1,1-1 1,-1 1-1,0-1 1,0 1 0,-2 3-1,-4 7 15,-1 0-1,0-1 1,-1 0 0,0-1-1,-1 1 1,-22 18-1,15-14-6,1 1-1,-14 19 1,26-31-42,0 1 0,0 0-1,1 0 1,0 0 0,0 0 0,1 0-1,-1 1 1,2-1 0,-1 1 0,1-1-1,-1 10 1,2-14-4,0-1 0,0 1 0,0 0 0,0-1 0,0 1 0,1-1 0,-1 1 0,1-1 0,-1 1 0,1-1 0,0 1 0,0-1 0,-1 0 0,1 1 0,0-1 0,0 0 0,0 0 0,1 1 0,-1-1 0,0 0 0,0 0 0,1 0 0,-1 0 0,0-1 0,1 1 0,-1 0 0,1-1 0,-1 1 0,1 0 0,-1-1 0,1 0 0,-1 1 0,3-1 0,6 2 0,1-1 0,1 0 0,18-1 0,-17 0 0,5 0-978,0-2 1,0 1-1,1-2 0,-2-1 1,1 0-1,27-11 0,4-6-6431</inkml:trace>
</inkml:ink>
</file>

<file path=ppt/ink/ink3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3.199"/>
    </inkml:context>
    <inkml:brush xml:id="br0">
      <inkml:brushProperty name="width" value="0.025" units="cm"/>
      <inkml:brushProperty name="height" value="0.025" units="cm"/>
    </inkml:brush>
  </inkml:definitions>
  <inkml:trace contextRef="#ctx0" brushRef="#br0">63 62 15695,'0'0'3950,"-9"3"-282,6-2-3336,-31 14 2454,33-14-2671,0-1 0,0 1 0,-1 0-1,1 0 1,0 0 0,0 0 0,0 0 0,0 0 0,1 0-1,-1 0 1,0 0 0,0 1 0,1-1 0,-1 0 0,1 1 0,-1-1-1,1 0 1,-1 1 0,1-1 0,0 0 0,0 1 0,-1-1-1,1 1 1,0-1 0,0 0 0,1 1 0,-1-1 0,0 2-1,1-1-82,0-1-1,-1 0 0,1 0 1,0 0-1,0 0 0,0 0 1,0 0-1,0 0 0,0 0 1,0-1-1,0 1 0,0 0 1,0-1-1,0 1 0,0 0 1,0-1-1,1 1 0,-1-1 1,0 0-1,0 1 0,1-1 1,-1 0-1,2 0 1,37 2 405,-31-2-319,0-1-26,0 0 1,1 0-1,-1-1 0,0 0 0,0 0 0,0-1 0,0 0 0,0-1 0,10-6 0,-16 9-67,0-1 0,0 1 0,0-1 0,0 0 1,-1 0-1,1 0 0,-1 0 0,1-1 0,-1 1 0,0-1 0,0 1 0,0-1 0,0 0 0,-1 0 0,1 0 0,-1 0 0,0 0 0,0 0 0,0 0 0,0 0 0,0-1 0,0 1 1,-1 0-1,0 0 0,0-1 0,0 1 0,0 0 0,0-1 0,-1 1 0,0-4 0,0 5-25,1 1 0,-1 0 0,0 0 0,0 0 0,0 0 0,1 0 0,-1 0 0,0 0 0,0 0 0,0 0 0,-1 0 0,1 0 0,0 1 0,0-1 0,0 0 0,-1 1 0,1-1 0,0 1 0,0-1 0,-1 1 0,1 0 0,0-1 0,-1 1 0,1 0 0,-1 0 0,1 0 0,0 0 0,-1 0 0,1 0 0,0 1 0,-1-1 0,1 0 0,0 1 0,-1-1 0,1 1 0,-2 1 0,-4 0 0,1 0 0,0 1 0,0-1 0,0 2 0,0-1 0,-7 6 0,4-1 0,0 1 0,0 1 0,1-1 0,0 1 0,1 1 0,-10 18 0,13-23 0,1 0 0,1 1 0,-1-1 0,1 0 0,0 1 0,1-1 0,0 1 0,0 0 0,0-1 0,1 1 0,-1 0 0,2 0 0,-1-1 0,2 9 0,0-11 0,0 0 0,-1-1 0,1 1 0,1-1 0,-1 0 0,0 0 0,1 0 0,0 0 0,-1 0 0,1-1 0,1 1 0,-1-1 0,0 1 0,0-1 0,1 0 0,-1-1 0,1 1 0,0-1 0,-1 1 0,1-1 0,0 0 0,0 0 0,0-1 0,7 1 0,12 2 0,-1-2 0,44-2 0,-65 1 0,8-1-485,-1 0 0,1 0 0,-1-1-1,1 0 1,8-4 0,-9 3-551,0-1 0,-1 0 0,1 0 0,-1-1 0,0 0 0,0 0 0,0 0 0,10-12-1,4-9-7322</inkml:trace>
</inkml:ink>
</file>

<file path=ppt/ink/ink3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3.583"/>
    </inkml:context>
    <inkml:brush xml:id="br0">
      <inkml:brushProperty name="width" value="0.025" units="cm"/>
      <inkml:brushProperty name="height" value="0.025" units="cm"/>
    </inkml:brush>
  </inkml:definitions>
  <inkml:trace contextRef="#ctx0" brushRef="#br0">16 1 13325,'0'0'13612,"-8"66"-11850,8-41-577,-1 6-96,-1 4-224,0 2-128,2-2-545,-2-3-192,2-5 0,0-8 0,4-9-192,11-9-2018,2-1-2018,-2-14-3395</inkml:trace>
</inkml:ink>
</file>

<file path=ppt/ink/ink3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4.098"/>
    </inkml:context>
    <inkml:brush xml:id="br0">
      <inkml:brushProperty name="width" value="0.025" units="cm"/>
      <inkml:brushProperty name="height" value="0.025" units="cm"/>
    </inkml:brush>
  </inkml:definitions>
  <inkml:trace contextRef="#ctx0" brushRef="#br0">47 1 17969,'0'0'7431,"-2"11"-5958,-4 20-1104,-8 34 1012,4 1 1,2 0-1,1 102 0,7-166-1381,0 1 0,0-1 0,1 1 0,-1-1 0,0 1 0,1-1 0,0 1 0,-1-1 0,1 0 0,0 1 0,0-1 0,1 0 0,-1 0 0,0 1 0,1-1 0,2 3 0,-3-5 0,0 1 0,1 0 0,-1 0 0,0-1 0,0 1 0,1-1 0,-1 0 0,0 1 0,1-1 0,-1 0 0,1 0 0,-1 1 0,0-1 0,1 0 0,-1 0 0,1-1 0,-1 1 0,0 0 0,1 0 0,-1-1 0,2 0 0,4-2 0,-1 0 0,1-1 0,-1 1 0,0-1 0,-1-1 0,1 1 0,-1-1 0,1 0 0,7-10 0,21-37 0,-28 40 0,1 0 0,1 1 0,0 0 0,0 0 0,15-13 0,-23 24 0,0 0 0,0-1 0,0 1 0,1 0 0,-1 0 0,0-1 0,1 1 0,-1 0 0,0 0 0,0 0 0,1 0 0,-1-1 0,0 1 0,1 0 0,-1 0 0,0 0 0,1 0 0,-1 0 0,0 0 0,1 0 0,-1 0 0,1 0 0,-1 0 0,0 0 0,1 0 0,-1 0 0,0 0 0,1 0 0,-1 0 0,0 1 0,1-1 0,-1 0 0,0 0 0,1 0 0,4 14 0,-5 27 0,0-32 0,-3 131 0,3-139-90,0 1 0,0-1 1,1 1-1,-1-1 0,0 0 0,0 1 1,1-1-1,-1 1 0,1-1 0,-1 0 0,1 1 1,0-1-1,-1 0 0,1 0 0,0 1 0,0-1 1,0 0-1,0 0 0,0 0 0,0 0 1,0 0-1,0 0 0,1-1 0,-1 1 0,0 0 1,1-1-1,-1 1 0,0 0 0,1-1 1,-1 0-1,0 1 0,1-1 0,-1 0 0,1 1 1,-1-1-1,1 0 0,-1 0 0,1 0 0,-1-1 1,0 1-1,1 0 0,-1 0 0,3-2 1,1 1-501,-1 0 0,1 0 1,-1-1-1,1 0 0,-1 0 0,0 0 1,0 0-1,0-1 0,0 0 1,0 1-1,-1-1 0,7-6 1,7-17-7782</inkml:trace>
</inkml:ink>
</file>

<file path=ppt/ink/ink3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4.473"/>
    </inkml:context>
    <inkml:brush xml:id="br0">
      <inkml:brushProperty name="width" value="0.025" units="cm"/>
      <inkml:brushProperty name="height" value="0.025" units="cm"/>
    </inkml:brush>
  </inkml:definitions>
  <inkml:trace contextRef="#ctx0" brushRef="#br0">83 91 14446,'0'0'14424,"10"3"-12588,-1-1-1659,-1-1 0,1 0 0,0 0 0,-1 0 0,1-1-1,0-1 1,15-2 0,-21 3-155,1-1-1,-1 1 1,0-1-1,0 0 1,0 0-1,0 0 1,0 0-1,0-1 1,0 1-1,0-1 1,-1 1-1,1-1 1,0 0-1,-1 0 1,0-1 0,1 1-1,-1 0 1,0-1-1,0 1 1,0-1-1,-1 0 1,1 0-1,-1 1 1,1-1-1,-1 0 1,0 0-1,0 0 1,0-1-1,0-3 1,-1 6-22,0 0 0,0 0 0,0 0 0,0 0 0,0 0 0,0 0 0,0 0 0,0 0 0,-1 0 0,1 0 0,0 0 0,-1 0 0,1 0 0,0 0 0,-1 0 0,1 1 0,-1-1 0,0 0 0,1 0 0,-1 0 0,0 1 0,1-1 0,-1 0 0,0 1 0,0-1 0,0 1 0,-1-1 0,-1-1 0,0 1 0,0 0 0,0 0 0,-1 0 0,1 1 0,0-1 0,0 1 0,-7 0 0,1 0 0,-1 1 0,0 0 0,0 1 0,1 0 0,-13 5 0,13-3 0,0 1 0,1 0 0,0 0 0,0 1 0,0 0 0,1 0 0,-1 1 0,2 0 0,-1 0 0,1 1 0,-10 15 0,13-18 0,-1 1 0,1 0 0,0 0 0,0 0 0,1 0 0,0 1 0,0-1 0,0 1 0,1-1 0,0 1 0,0 0 0,1-1 0,-1 1 0,1 0 0,1 0 0,0-1 0,3 14 0,-2-16 0,0-1 0,0 0 0,0 1 0,1-1 0,0 0 0,0 0 0,-1 0 0,2-1 0,-1 1 0,0-1 0,1 1 0,-1-1 0,1 0 0,-1-1 0,1 1 0,0 0 0,0-1 0,0 0 0,0 0 0,8 1 0,-2 0 0,1-1 0,1 0 0,-1 0 0,0-1 0,0 0 0,19-4 0,-26 3-174,-1 0 0,0 0 0,1 0 0,-1-1 0,0 1 0,0-1 0,0 0 0,0 0 1,0 0-1,0 0 0,-1 0 0,1-1 0,-1 0 0,3-3 0,-2 2-632,0 0 0,-1 0 1,0 0-1,0 0 0,0 0 0,0-1 1,-1 1-1,1-1 0,-1 1 1,0-7-1,1-23-15620</inkml:trace>
</inkml:ink>
</file>

<file path=ppt/ink/ink3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4.831"/>
    </inkml:context>
    <inkml:brush xml:id="br0">
      <inkml:brushProperty name="width" value="0.025" units="cm"/>
      <inkml:brushProperty name="height" value="0.025" units="cm"/>
    </inkml:brush>
  </inkml:definitions>
  <inkml:trace contextRef="#ctx0" brushRef="#br0">57 0 21620,'0'0'8008,"-56"17"-5253,56-11-2371,0-4-384,15-2 0,10 0 0,5 0-192,0-9-6246,5-7-9129</inkml:trace>
</inkml:ink>
</file>

<file path=ppt/ink/ink3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7.037"/>
    </inkml:context>
    <inkml:brush xml:id="br0">
      <inkml:brushProperty name="width" value="0.025" units="cm"/>
      <inkml:brushProperty name="height" value="0.025" units="cm"/>
    </inkml:brush>
  </inkml:definitions>
  <inkml:trace contextRef="#ctx0" brushRef="#br0">1 1 12300,'0'0'12716,"97"54"-11723,-29-48-545,14-5-224,3-1 32,-7 0-191,-10 0-258,-19-2-543,-18 1-449,-20 1-641,-38 1-2658,-12 3-1314</inkml:trace>
</inkml:ink>
</file>

<file path=ppt/ink/ink3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7.393"/>
    </inkml:context>
    <inkml:brush xml:id="br0">
      <inkml:brushProperty name="width" value="0.025" units="cm"/>
      <inkml:brushProperty name="height" value="0.025" units="cm"/>
    </inkml:brush>
  </inkml:definitions>
  <inkml:trace contextRef="#ctx0" brushRef="#br0">0 0 15759,'0'0'5061,"86"23"-3204,-34-19-319,16-4-225,3 0-800,-2 1-385,-10 0-1345,-11-1-3812,-12 0-7911</inkml:trace>
</inkml:ink>
</file>

<file path=ppt/ink/ink3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09.618"/>
    </inkml:context>
    <inkml:brush xml:id="br0">
      <inkml:brushProperty name="width" value="0.025" units="cm"/>
      <inkml:brushProperty name="height" value="0.025" units="cm"/>
    </inkml:brush>
  </inkml:definitions>
  <inkml:trace contextRef="#ctx0" brushRef="#br0">0 2 16303,'0'0'7496,"55"3"-7080,-16-3-256,10 0 513,6 0-449,1 0-256,-5 0 160,-5 0-224,-3 0-481,-7 0-1248,-7 0-97,-9 0-1409,-9-4-2435</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7.892"/>
    </inkml:context>
    <inkml:brush xml:id="br0">
      <inkml:brushProperty name="width" value="0.025" units="cm"/>
      <inkml:brushProperty name="height" value="0.025" units="cm"/>
    </inkml:brush>
  </inkml:definitions>
  <inkml:trace contextRef="#ctx0" brushRef="#br0">107 103 8488,'0'0'18999,"3"-9"-18497,1-1-388,-3 6-78,1 0 0,-1-1 0,0 1 0,0 0 0,0 0 0,-1 0 0,0-1 0,1-4 0,-43 9-239,36 2 234,1 0 1,0 1-1,0 0 1,-1-1-1,1 2 0,1-1 1,-1 0-1,1 1 1,-1 0-1,1 0 0,0 1 1,0-1-1,1 1 1,-1-1-1,1 1 0,-5 10 1,8-15-33,1 1-1,-1-1 1,0 1-1,0-1 1,0 0 0,0 1-1,0-1 1,0 1 0,1-1-1,-1 0 1,0 1 0,0-1-1,1 0 1,-1 1 0,0-1-1,1 0 1,-1 1 0,0-1-1,1 0 1,-1 0-1,0 1 1,1-1 0,-1 0-1,0 0 1,1 0 0,-1 0-1,1 1 1,-1-1 0,0 0-1,1 0 1,-1 0 0,1 0-1,-1 0 1,1 0 0,-1 0-1,1 0 1,21 0-19,-16 0 4,75-5-1964,-51 3-161,60 1 1,-88 1 2139,1 1 1,-1-1-1,1 0 1,0 1-1,-1-1 1,1 1-1,-1 0 1,1 0 0,-1 0-1,0 0 1,1 0-1,-1 1 1,0-1-1,0 1 1,0-1-1,0 1 1,0 0 0,0 0-1,0 0 1,2 3-1,-1 1 489,-1-1 0,0 1-1,0-1 1,-1 1-1,1 0 1,-1 0 0,0 10-1,-3-57 5070,5-26-4532,-1 0-1510,0 65 157,0 1 0,0 0 0,0 0 0,0 0 0,1 0 0,-1 0 0,0 1 0,0-1 0,1 0 0,-1 1 0,0 0 0,1-1 0,-1 1 0,1 0 0,-1 1 0,0-1 0,3 1 0,7-2-2064,20-3-4206,7-4-3508</inkml:trace>
</inkml:ink>
</file>

<file path=ppt/ink/ink3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09.959"/>
    </inkml:context>
    <inkml:brush xml:id="br0">
      <inkml:brushProperty name="width" value="0.025" units="cm"/>
      <inkml:brushProperty name="height" value="0.025" units="cm"/>
    </inkml:brush>
  </inkml:definitions>
  <inkml:trace contextRef="#ctx0" brushRef="#br0">9 1 14189,'0'0'8905,"-8"55"-6631,38-51-128,14-3-64,8-1-352,10 0-866,1-4-575,1-5-193,-3 7-128,-8 2-1249,-8 0-2787,-9 0-3139</inkml:trace>
</inkml:ink>
</file>

<file path=ppt/ink/ink3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11.330"/>
    </inkml:context>
    <inkml:brush xml:id="br0">
      <inkml:brushProperty name="width" value="0.025" units="cm"/>
      <inkml:brushProperty name="height" value="0.025" units="cm"/>
    </inkml:brush>
  </inkml:definitions>
  <inkml:trace contextRef="#ctx0" brushRef="#br0">1 278 14894,'0'0'11179,"8"-9"-10982,59-68-19,95-113 61,-162 190-241,0 0 1,0 0 0,0 0 0,0 0 0,0 0-1,0 0 1,0 1 0,1-1 0,-1 0 0,0 0-1,0 0 1,0 0 0,0 0 0,0 0 0,0 0-1,1 0 1,-1 0 0,0 0 0,0 1 0,0-1-1,0 0 1,0 0 0,1 0 0,-1 0 0,0 0-1,0 0 1,0 0 0,0 0 0,1 0 0,-1 0-1,0 0 1,0 0 0,0 0 0,0-1 0,1 1-1,-1 0 1,0 0 0,0 0 0,0 0 0,0 0-1,0 0 1,0 0 0,1 0 0,-1 0 0,0-1 0,0 1-1,0 0 1,0 0 0,0 0 0,0 0 0,0 0-1,0 0 1,0-1 0,1 1 0,-1 0 0,0 0-1,0 0 1,0-1 0,-4 25 1,-13 31 92,-2-10-30,7-17-71,0-1 1,2 1-1,1 1 1,2 0-1,-8 57 1,14-85-142,1 1 1,0 0 0,0-1 0,1 1-1,-1 0 1,0-1 0,1 1-1,-1-1 1,0 1 0,1-1 0,0 1-1,-1-1 1,2 3 0,-1-4-113,0 1 1,-1 0-1,1-1 1,0 1-1,0-1 1,0 1-1,-1-1 1,1 1-1,0-1 1,0 0-1,0 1 1,0-1-1,0 0 1,0 0-1,0 0 1,0 1-1,0-1 1,0 0-1,0 0 1,0-1-1,0 1 1,0 0-1,0 0 1,-1 0-1,1-1 1,0 1-1,0 0 1,0-1-1,0 1 0,0-1 1,0 1-1,-1-1 1,1 1-1,1-2 1,16-14-8008</inkml:trace>
</inkml:ink>
</file>

<file path=ppt/ink/ink3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11.686"/>
    </inkml:context>
    <inkml:brush xml:id="br0">
      <inkml:brushProperty name="width" value="0.025" units="cm"/>
      <inkml:brushProperty name="height" value="0.025" units="cm"/>
    </inkml:brush>
  </inkml:definitions>
  <inkml:trace contextRef="#ctx0" brushRef="#br0">92 6 13645,'0'0'5023,"-11"12"-3822,6-5-1090,-42 54 831,42-54-877,2 0 1,-1-1-1,1 1 1,0 0-1,1 1 1,0-1-1,0 0 0,0 1 1,1-1-1,-1 12 1,2-18-58,0-1 0,0 1 1,0 0-1,0 0 0,1 0 1,-1 0-1,0 0 0,0 0 0,1-1 1,-1 1-1,0 0 0,1 0 1,-1 0-1,1-1 0,-1 1 1,1 0-1,0-1 0,-1 1 0,1 0 1,-1-1-1,1 1 0,0-1 1,0 1-1,-1-1 0,1 1 1,0-1-1,0 0 0,0 1 0,-1-1 1,1 0-1,0 1 0,0-1 1,0 0-1,0 0 0,0 0 1,0 0-1,0 0 0,-1 0 0,1 0 1,0 0-1,0 0 0,0-1 1,0 1-1,0 0 0,-1-1 1,2 1-1,3-1 244,-1-1 0,0 1 0,0-1 1,1 0-1,-1 0 0,0 0 0,7-6 0,-5 3 139,0 0 0,0-1 1,0 1-1,-1-1 0,0-1 0,0 1 0,-1-1 0,0 0 0,0 0 0,-1 0 0,1-1 0,-2 1 0,1-1 0,-1 1 0,0-1 0,0 0 0,-1 0 0,0 0 0,-1-14 0,0 21-387,0 0 0,0 0-1,0 0 1,-1 0 0,1 1 0,0-1-1,-1 0 1,1 0 0,0 0 0,-1 0-1,1 0 1,-1 1 0,1-1 0,-1 0-1,0 0 1,1 1 0,-1-1 0,0 0-1,0 1 1,1-1 0,-1 1 0,0-1-1,0 1 1,0-1 0,0 1 0,1 0-1,-3-1 1,0 0 90,0 1 0,0-1-1,0 1 1,0 0 0,0 0 0,0 0-1,0 0 1,0 0 0,-4 2 0,-27 12-1871,33-13 1375,0-1 1,0 1-1,0 0 0,0 0 0,0 0 0,0 0 0,0 0 0,0 0 1,0 0-1,0 0 0,1 0 0,-1 0 0,0 1 0,1-1 0,-1 0 1,1 0-1,-1 1 0,1-1 0,0 2 0,7-3-8630,4-5 2204</inkml:trace>
</inkml:ink>
</file>

<file path=ppt/ink/ink3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12.106"/>
    </inkml:context>
    <inkml:brush xml:id="br0">
      <inkml:brushProperty name="width" value="0.025" units="cm"/>
      <inkml:brushProperty name="height" value="0.025" units="cm"/>
    </inkml:brush>
  </inkml:definitions>
  <inkml:trace contextRef="#ctx0" brushRef="#br0">166 62 17585,'0'0'5258,"-2"-9"-2861,-10-27-240,12 35-2084,0 0 0,-1 0 1,1 0-1,-1 0 0,1 1 1,-1-1-1,1 0 0,-1 1 1,0-1-1,1 0 0,-1 1 0,0-1 1,0 1-1,1-1 0,-1 1 1,0-1-1,0 1 0,0-1 1,0 1-1,1 0 0,-1 0 1,0-1-1,0 1 0,0 0 1,0 0-1,0 0 0,0 0 1,0 0-1,0 0 0,0 0 1,0 0-1,1 0 0,-1 1 1,0-1-1,0 0 0,0 1 1,0-1-1,0 0 0,0 1 1,1-1-1,-1 1 0,-1 0 1,-27 23 29,14-7-39,0 1 0,-14 22 0,25-34-46,0 1-1,1-1 1,-1 1-1,1 0 1,1 0-1,-1 0 0,1 1 1,1-1-1,-1 0 1,0 13-1,2-19-12,0 0-1,0-1 1,0 1-1,0 0 1,0 0-1,1-1 1,-1 1-1,0 0 1,0 0-1,1-1 1,-1 1-1,0 0 1,1-1-1,-1 1 1,1 0-1,-1-1 1,1 1-1,-1 0 1,1-1-1,-1 1 0,1-1 1,0 1-1,-1-1 1,1 0-1,0 1 1,-1-1-1,1 0 1,0 1-1,0-1 1,30 2 315,-23-4-202,0 1-1,0-1 0,0-1 0,0 1 1,10-6-1,-7 1-59,0 0 1,-1 0-1,0-1 1,-1 0-1,0 0 1,15-19 0,-20 21-48,0 0 1,0 0-1,0 0 1,-1 0-1,0-1 1,0 0-1,0 0 1,-1 0-1,0 0 1,-1 0-1,1 0 1,-2 0-1,1-8 1,0 14-11,-1 0 0,0 0 0,0 0-1,0 0 1,-1 0 0,1 1 0,0-1 0,0 0 0,0 0 0,-1 0-1,1 0 1,0 0 0,-1 1 0,1-1 0,-1 0 0,1 0 0,-1 1 0,1-1-1,-1 0 1,0 0 0,1 1 0,-1-1 0,0 1 0,1-1 0,-1 1-1,0-1 1,0 1 0,0-1 0,1 1 0,-2-1 0,-1 1 1,0-1 1,0 1-1,0 0 0,1 0 1,-1 0-1,0 0 1,0 1-1,0-1 1,0 1-1,-2 0 0,-4 2-46,0 0-1,0 1 1,0 0-1,1 0 1,-11 8-1,16-10-567,-14 14-378,13-10-2181,3 0-3314</inkml:trace>
</inkml:ink>
</file>

<file path=ppt/ink/ink3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12.620"/>
    </inkml:context>
    <inkml:brush xml:id="br0">
      <inkml:brushProperty name="width" value="0.025" units="cm"/>
      <inkml:brushProperty name="height" value="0.025" units="cm"/>
    </inkml:brush>
  </inkml:definitions>
  <inkml:trace contextRef="#ctx0" brushRef="#br0">90 142 10794,'3'-10'3764,"0"2"-2834,14-52 3779,-15 56-4094,-1-1-1,0 0 1,-1 1 0,1-1-1,-1 0 1,0 0 0,0 1-1,0-1 1,-1 0-1,1 1 1,-3-6 0,3 10-560,-1-1 1,1 1-1,-1 0 0,1 0 1,-1-1-1,1 1 1,-1 0-1,1 0 0,-1 0 1,1-1-1,-1 1 1,0 0-1,1 0 0,-1 0 1,1 0-1,-1 0 1,0 0-1,1 0 0,-1 1 1,1-1-1,-1 0 1,0 0-1,1 0 1,-1 0-1,1 1 0,-1-1 1,1 0-1,-1 1 1,1-1-1,-1 0 0,1 1 1,-1-1-1,1 1 1,0-1-1,-1 0 0,1 1 1,-1-1-1,1 1 1,0-1-1,-1 2 0,-17 19-52,7-5 122,2 0-1,0 1 1,1 0 0,1 0 0,0 1-1,1-1 1,1 2 0,1-1-1,1 0 1,-3 38 0,6-55-104,0 1 0,0-1 0,1 1 0,-1-1 0,0 1 0,0-1 0,1 0 0,-1 1 0,1-1 0,0 1 0,-1-1 0,1 0 0,0 1 0,-1-1 0,1 0 0,0 0 0,0 0 0,0 0 0,0 0 0,1 0 0,-1 0 0,0 0 1,0 0-1,0 0 0,1-1 0,-1 1 0,0 0 0,1-1 0,-1 1 0,1-1 0,-1 0 0,1 1 0,-1-1 0,1 0 0,-1 0 0,0 0 0,1 0 0,-1 0 0,1 0 0,2-1 0,2 0 55,0 0 0,1 0 1,-1 0-1,0-1 0,0 0 0,-1 0 1,1-1-1,10-5 0,-5 0-76,-1 0 0,-1-1 0,1 0 0,-1 0 0,-1-1 0,0 0 0,0 0 0,6-13 0,-10 17 0,-1 0 0,0 0 0,0 0 0,-1 0 0,1 0 0,-1-1 0,-1 1 0,1-1 0,-1 1 0,0-1 0,-1 0 0,0 1 0,0-1 0,0 0 0,-1 0 0,0 1 0,-2-9 0,3 14-76,-1 0-1,1 0 1,-1 0 0,1 0 0,-1 0-1,0 0 1,1 0 0,-1 0 0,0 0-1,0 0 1,1 0 0,-1 1 0,0-1-1,0 0 1,0 1 0,0-1 0,0 0-1,0 1 1,0 0 0,0-1 0,0 1-1,-1-1 1,1 1 0,0 0 0,0 0-1,0 0 1,0 0 0,0 0 0,-1 0-1,1 0 1,0 0 0,0 0 0,0 0-1,0 0 1,0 1 0,-1-1-1,1 1 1,0-1 0,0 1 0,0-1-1,0 1 1,-1 0 0,-5 3-1347,1 0 0,0 0 0,0 0 0,-11 11 0,-1 2-7754</inkml:trace>
</inkml:ink>
</file>

<file path=ppt/ink/ink3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14.597"/>
    </inkml:context>
    <inkml:brush xml:id="br0">
      <inkml:brushProperty name="width" value="0.025" units="cm"/>
      <inkml:brushProperty name="height" value="0.025" units="cm"/>
    </inkml:brush>
  </inkml:definitions>
  <inkml:trace contextRef="#ctx0" brushRef="#br0">232 13 15599,'0'0'5904,"-9"-4"-4708,7 3-1146,0 0 0,-1 0 0,1 0 0,-1 0 0,0 0 0,1 0 0,-1 1 0,0 0 0,1-1 0,-1 1 0,0 0 0,1 0 0,-1 0 0,0 1 0,1-1 0,-1 0 0,-4 2 0,2 1 19,1 0-1,-1 0 1,0 0 0,1 1-1,0 0 1,0 0-1,0 0 1,0 0 0,0 0-1,-3 7 1,-9 13 123,1 1 0,1 0 0,1 0 0,1 1 1,2 1-1,0 0 0,2 1 0,1 0 0,1 0 1,2 0-1,0 1 0,2-1 0,2 1 0,3 46 0,-1-68-430,0 0-1,0 0 0,0 0 0,1 0 0,0 0 1,1-1-1,-1 1 0,1-1 0,0 0 1,1 0-1,-1 0 0,1-1 0,0 0 0,1 0 1,-1 0-1,1 0 0,0-1 0,0 0 0,1 0 1,-1-1-1,1 0 0,0 0 0,0 0 0,0-1 1,11 2-1,31 3-4774</inkml:trace>
</inkml:ink>
</file>

<file path=ppt/ink/ink3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17.271"/>
    </inkml:context>
    <inkml:brush xml:id="br0">
      <inkml:brushProperty name="width" value="0.025" units="cm"/>
      <inkml:brushProperty name="height" value="0.025" units="cm"/>
    </inkml:brush>
  </inkml:definitions>
  <inkml:trace contextRef="#ctx0" brushRef="#br0">1 225 15535,'0'0'11088,"4"0"-9893,2 0-1044,-1-1 0,1-1-1,-1 1 1,0-1-1,0 0 1,0 0-1,0 0 1,0-1 0,0 0-1,-1 0 1,1 0-1,-1 0 1,4-5 0,61-60 257,-45 43-250,61-69 221,-85 94-382,0 0 1,0 0-1,0-1 0,0 1 1,0 0-1,1 0 1,-1 0-1,0 0 0,0 0 1,0 0-1,0 0 1,0-1-1,0 1 0,0 0 1,1 0-1,-1 0 0,0 0 1,0 0-1,0 0 1,0 0-1,0 0 0,1 0 1,-1 0-1,0 0 1,0 0-1,0 0 0,0 0 1,1 0-1,-1 0 1,0 0-1,0 0 0,0 0 1,0 0-1,0 0 0,1 0 1,-1 0-1,0 0 1,0 0-1,0 0 0,0 1 1,0-1-1,1 0 1,-1 0-1,0 0 0,0 0 1,0 0-1,0 0 1,0 0-1,0 1 0,0-1 1,0 0-1,0 0 0,0 0 1,1 0-1,-1 0 1,0 1-1,0-1 0,1 15 3,-6 20 104,-68 174 141,73-207-634,-1 1-1,0-1 0,1 0 0,-1 1 0,1-1 0,0 1 1,0-1-1,0 1 0,0-1 0,1 5 0,-1-6 61,1-1 0,-1 1 0,1 0 0,-1 0 0,1 0 0,-1 0 0,1-1 0,-1 1 0,1 0 0,0-1 0,-1 1 0,1 0 0,0-1 0,0 1 0,0-1 0,-1 1 0,1-1 0,0 1 0,0-1 0,0 0 0,0 1 0,0-1 0,0 0 0,0 0 0,0 0 0,0 0 0,1 0 0,12 1-11923</inkml:trace>
</inkml:ink>
</file>

<file path=ppt/ink/ink3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20.244"/>
    </inkml:context>
    <inkml:brush xml:id="br0">
      <inkml:brushProperty name="width" value="0.025" units="cm"/>
      <inkml:brushProperty name="height" value="0.025" units="cm"/>
    </inkml:brush>
  </inkml:definitions>
  <inkml:trace contextRef="#ctx0" brushRef="#br0">52 0 13196,'0'0'13656,"-2"10"-13464,-2 15-69,-9 53 91,-4 126-1,17-201-1320,-1 12 1131,0-12-4277,-12-6-15090</inkml:trace>
</inkml:ink>
</file>

<file path=ppt/ink/ink3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20.600"/>
    </inkml:context>
    <inkml:brush xml:id="br0">
      <inkml:brushProperty name="width" value="0.025" units="cm"/>
      <inkml:brushProperty name="height" value="0.025" units="cm"/>
    </inkml:brush>
  </inkml:definitions>
  <inkml:trace contextRef="#ctx0" brushRef="#br0">0 23 13485,'0'0'12171,"57"15"-10089,-10-9-704,10-5-834,9-1-384,2 0-160,-7-1-1057,-9-9-2146,-12-6-3235,-16-2-8968</inkml:trace>
</inkml:ink>
</file>

<file path=ppt/ink/ink3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5.166"/>
    </inkml:context>
    <inkml:brush xml:id="br0">
      <inkml:brushProperty name="width" value="0.025" units="cm"/>
      <inkml:brushProperty name="height" value="0.025" units="cm"/>
    </inkml:brush>
  </inkml:definitions>
  <inkml:trace contextRef="#ctx0" brushRef="#br0">65 0 13485,'0'0'10986,"-2"9"-9763,-13 45 108,4 1 0,-7 72 0,10-65-1310,8-61-438,-3 19 1230,1-13-3006,-4-26-13931</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8.547"/>
    </inkml:context>
    <inkml:brush xml:id="br0">
      <inkml:brushProperty name="width" value="0.025" units="cm"/>
      <inkml:brushProperty name="height" value="0.025" units="cm"/>
    </inkml:brush>
  </inkml:definitions>
  <inkml:trace contextRef="#ctx0" brushRef="#br0">282 12 11627,'0'0'11029,"-12"-3"-9748,0 1-1093,0-1 0,0 1-1,1 1 1,-1 0 0,0 1-1,0 0 1,0 1 0,0 0-1,0 1 1,1 1 0,-1-1-1,-20 9 1,-26 22 151,55-30-347,0-1-1,0 0 1,0 1-1,0-1 1,1 1-1,-1 0 0,1 0 1,-1 0-1,1 0 1,0 0-1,0 1 1,1-1-1,-1 1 1,1-1-1,-2 5 1,3-7 3,0-1-1,0 1 1,0 0 0,1 0 0,-1 0-1,0-1 1,0 1 0,1 0 0,-1 0-1,0-1 1,1 1 0,-1 0 0,0-1-1,1 1 1,-1 0 0,1-1 0,0 1-1,-1 0 1,1-1 0,-1 1 0,1-1-1,0 1 1,-1-1 0,1 0 0,0 1-1,0-1 1,-1 0 0,1 1 0,1-1-1,28 9 50,-20-7-32,4 2-6,8 2-255,0 0 0,-1 1 0,38 19 0,-55-23 222,0-1 1,1 1 0,-1 0-1,0 0 1,0 0 0,-1 0-1,1 1 1,-1-1 0,1 1-1,-1 0 1,0 0 0,-1 0-1,1 0 1,-1 1 0,1-1-1,-1 1 1,-1 0 0,1-1-1,-1 1 1,0 0 0,0 0-1,0 0 1,0 6 0,-1-9 121,-1 0 1,1 0-1,-1 0 1,1 0-1,-1 0 1,0 0 0,0 0-1,1 0 1,-1 0-1,-1-1 1,1 1-1,0 0 1,0-1-1,-1 1 1,1-1 0,-1 1-1,1-1 1,-1 0-1,0 0 1,1 1-1,-1-1 1,0 0 0,0 0-1,0-1 1,0 1-1,1 0 1,-1-1-1,0 1 1,-1-1 0,1 0-1,-2 1 1,-11 1 675,0-1-1,1 0 1,-19-1 0,24-1-549,2 1-115,1-1 0,0 0 0,0 0 0,0-1 0,-1 0 0,-9-4 0,14 5-170,1 1 0,0-1 1,-1 1-1,1-1 0,0 1 1,-1-1-1,1 0 0,0 0 0,0 0 1,0 0-1,-1 0 0,1 0 0,0 0 1,0 0-1,1 0 0,-1 0 0,0-1 1,0 1-1,0 0 0,1-1 0,-1 1 1,1 0-1,-1-1 0,1 1 1,0-1-1,-1 1 0,1-1 0,0 1 1,0-1-1,0 1 0,0-1 0,0 1 1,0-1-1,1 0 0,0 0-262,0 1 0,0-1-1,1 1 1,-1-1 0,0 1 0,1 0-1,-1 0 1,1 0 0,-1 0-1,1 0 1,-1 0 0,1 0 0,0 0-1,-1 1 1,1-1 0,0 0 0,2 1-1,40-10-4220,-27 7 1751,20-5-3371</inkml:trace>
</inkml:ink>
</file>

<file path=ppt/ink/ink3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5.490"/>
    </inkml:context>
    <inkml:brush xml:id="br0">
      <inkml:brushProperty name="width" value="0.025" units="cm"/>
      <inkml:brushProperty name="height" value="0.025" units="cm"/>
    </inkml:brush>
  </inkml:definitions>
  <inkml:trace contextRef="#ctx0" brushRef="#br0">0 96 13132,'0'0'11980,"11"-1"-9493,24-4-1563,0-1 0,0-2 0,0-1 0,39-17 0,28-7-1177,-70 26-1389,-27 7-2380</inkml:trace>
</inkml:ink>
</file>

<file path=ppt/ink/ink3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5.895"/>
    </inkml:context>
    <inkml:brush xml:id="br0">
      <inkml:brushProperty name="width" value="0.025" units="cm"/>
      <inkml:brushProperty name="height" value="0.025" units="cm"/>
    </inkml:brush>
  </inkml:definitions>
  <inkml:trace contextRef="#ctx0" brushRef="#br0">152 7 8616,'0'0'20505,"-8"-3"-20212,5 2-294,0 1-1,0-1 0,0 0 0,0 1 0,0 0 0,0 0 1,0 0-1,0 0 0,0 0 0,0 0 0,0 1 0,-5 1 1,3 0-1,1 0 1,0 1 0,0 0 0,0-1-1,0 1 1,1 1 0,-1-1 0,1 0 0,0 1-1,-3 4 1,0-2 18,0 1 0,1-1 0,0 2-1,0-1 1,1 0 0,-1 1 0,2 0 0,-1 0 0,1 0-1,1 0 1,-1 0 0,-1 16 0,4-23-14,0 0-1,1-1 1,-1 1-1,1 0 1,-1 0-1,1 0 1,-1 0-1,1 0 1,0 0-1,-1-1 1,1 1-1,0 0 1,0 0-1,-1-1 1,1 1-1,0-1 1,0 1 0,0-1-1,0 1 1,0-1-1,0 1 1,0-1-1,0 0 1,0 1-1,0-1 1,0 0-1,0 0 1,0 0-1,0 0 1,0 0-1,1 0 1,44 0 128,-33-1-103,18 0-14,-22 0-18,0 0 0,-1 0 0,1 1 0,0 1 0,0-1 0,-1 2 1,1-1-1,16 6 0,-24-7 16,0 1 0,0-1 0,0 1 1,0-1-1,-1 1 0,1 0 0,0-1 0,0 1 0,-1 0 1,1 0-1,0-1 0,-1 1 0,1 0 0,-1 0 1,1 0-1,-1 0 0,1 0 0,-1 0 0,0 0 0,1 0 1,-1 0-1,0 0 0,0 0 0,0 0 0,0 0 1,0 0-1,0 0 0,0 0 0,0 0 0,0 0 0,-1 0 1,1 0-1,0 0 0,0 0 0,-1 0 0,1 0 1,-1 0-1,1 0 0,-1 0 0,0 0 0,1 0 0,-1-1 1,0 1-1,1 0 0,-1 0 0,0-1 0,-1 2 0,-3 3 241,0 0-1,-1 0 0,0-1 0,0 1 1,-7 3-1,-1 0-157,-1 0 0,-1-1 0,1-1-1,-1 0 1,0-1 0,0-1 0,-1 0 0,-28 2 0,42-10-885,12-5-1184,9-5-3136,7-4-410,2-2-2002</inkml:trace>
</inkml:ink>
</file>

<file path=ppt/ink/ink3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6.280"/>
    </inkml:context>
    <inkml:brush xml:id="br0">
      <inkml:brushProperty name="width" value="0.025" units="cm"/>
      <inkml:brushProperty name="height" value="0.025" units="cm"/>
    </inkml:brush>
  </inkml:definitions>
  <inkml:trace contextRef="#ctx0" brushRef="#br0">16 0 18770,'0'0'7943,"-10"66"-6950,7-34-96,0 1-449,3 2-351,0-3-1,0-5-64,1-5-224,4-3-930,-1-5-1056,-4-6-64</inkml:trace>
</inkml:ink>
</file>

<file path=ppt/ink/ink3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6.623"/>
    </inkml:context>
    <inkml:brush xml:id="br0">
      <inkml:brushProperty name="width" value="0.025" units="cm"/>
      <inkml:brushProperty name="height" value="0.025" units="cm"/>
    </inkml:brush>
  </inkml:definitions>
  <inkml:trace contextRef="#ctx0" brushRef="#br0">49 1 15503,'9'0'1003,"-3"0"-687,46 0 2977,75 9 1,-113-7-3052,0 1 0,0 0 0,0 0 1,0 1-1,-1 1 0,1 1 0,-1-1 0,-1 2 0,1 0 1,21 16-1,-31-20-136,0 0 1,0 0-1,0 0 1,0 0-1,-1 1 1,0-1 0,1 1-1,-1 0 1,0-1-1,0 1 1,-1 0-1,1 0 1,-1 0 0,0 1-1,0-1 1,-1 0-1,1 0 1,-1 0-1,0 1 1,0-1 0,0 0-1,0 0 1,-1 1-1,0-1 1,0 0-1,0 0 1,-2 5 0,-1 0 141,0-1 1,0-1 0,0 1 0,-1-1 0,0 1 0,-1-1 0,0-1 0,0 1-1,0-1 1,-1 0 0,1 0 0,-10 5 0,-2 0-213,0 0 1,-1-2 0,0 0-1,0-1 1,-1-1-1,0-1 1,0 0-1,0-2 1,-1 0-1,1-1 1,-1-2-1,-40-1 1,58 0-159,-1 0 1,1-1-1,0 0 0,0 1 0,1-1 1,-1-1-1,0 1 0,0 0 1,0-1-1,-3-2 0,-10-15-4214,3-14-6228</inkml:trace>
</inkml:ink>
</file>

<file path=ppt/ink/ink3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06.585"/>
    </inkml:context>
    <inkml:brush xml:id="br0">
      <inkml:brushProperty name="width" value="0.025" units="cm"/>
      <inkml:brushProperty name="height" value="0.025" units="cm"/>
    </inkml:brush>
  </inkml:definitions>
  <inkml:trace contextRef="#ctx0" brushRef="#br0">1 0 16816,'0'0'5797,"52"5"-5380,-14-5 608,14 0 288,10 0-736,3 0-257,1-1-160,-4 0-672,-7 1-1282,-13 0-1121,-12 0 577,-18 5-257,-12 7-2594</inkml:trace>
</inkml:ink>
</file>

<file path=ppt/ink/ink3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06.931"/>
    </inkml:context>
    <inkml:brush xml:id="br0">
      <inkml:brushProperty name="width" value="0.025" units="cm"/>
      <inkml:brushProperty name="height" value="0.025" units="cm"/>
    </inkml:brush>
  </inkml:definitions>
  <inkml:trace contextRef="#ctx0" brushRef="#br0">0 1 14990,'0'0'15086,"94"39"-13356,-39-37-769,5-2-961,0 0 0,-1 0 0,-2 0 0,-7 0 0,-10 0-1762,-8 0-5156,-7 0-8265</inkml:trace>
</inkml:ink>
</file>

<file path=ppt/ink/ink3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08.755"/>
    </inkml:context>
    <inkml:brush xml:id="br0">
      <inkml:brushProperty name="width" value="0.025" units="cm"/>
      <inkml:brushProperty name="height" value="0.025" units="cm"/>
    </inkml:brush>
  </inkml:definitions>
  <inkml:trace contextRef="#ctx0" brushRef="#br0">0 351 18481,'0'0'5328,"9"-9"-4297,282-323 431,-281 323 222,-6 14-600,-9 31-176,-17 48-356,17-68-502,2-7-42,-1 0 0,1 0 0,1 1 0,-1 0-1,2-1 1,-1 1 0,2 0 0,-1 0 0,1-1 0,0 1 0,3 10-1,-3-19-133,1-1-1,-1 1 1,1 0-1,-1-1 1,1 1-1,0 0 1,-1-1-1,1 1 1,0-1 0,0 1-1,-1-1 1,1 1-1,0-1 1,0 1-1,0-1 1,0 0-1,0 0 1,0 1-1,-1-1 1,1 0-1,0 0 1,0 0-1,0 0 1,0 0-1,1 0 1,24-5-6734,-2-10-2231</inkml:trace>
</inkml:ink>
</file>

<file path=ppt/ink/ink3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09.130"/>
    </inkml:context>
    <inkml:brush xml:id="br0">
      <inkml:brushProperty name="width" value="0.025" units="cm"/>
      <inkml:brushProperty name="height" value="0.025" units="cm"/>
    </inkml:brush>
  </inkml:definitions>
  <inkml:trace contextRef="#ctx0" brushRef="#br0">99 32 19987,'0'0'2792,"-8"6"-278,0-1-2302,1 0-1,1 1 1,-1-1 0,1 2-1,0-1 1,0 1-1,1 0 1,0 0 0,0 0-1,1 1 1,-1-1-1,2 1 1,-1 0 0,1 0-1,0 1 1,1-1-1,0 1 1,1-1 0,-1 1-1,2 0 1,-1 13-1,2-20-206,-1 1 0,1-1-1,-1 0 1,1 0 0,0 1-1,0-1 1,0 0 0,0 0-1,1 0 1,-1 0 0,1 0-1,-1-1 1,1 1 0,-1 0-1,1-1 1,0 1 0,0-1-1,0 1 1,0-1 0,0 0-1,0 0 1,0 0 0,0 0-1,0 0 1,1 0-1,-1-1 1,0 1 0,1-1-1,-1 1 1,0-1 0,1 0-1,2 0 1,1 0 101,0 0 0,0 0 0,0-1 0,0 1 0,0-2 0,0 1 0,0 0 0,0-1 0,0 0 0,-1-1 0,10-4 0,-8 2-22,1-1 1,-1 0-1,0 0 1,0-1-1,-1 0 1,0 0-1,0-1 1,-1 1-1,8-15 0,-10 16-49,-1 0-1,1 0 0,-1 0 1,0 0-1,0 0 0,-1-1 0,0 1 1,0-1-1,-1 1 0,1-1 1,-1 1-1,-1 0 0,1-1 0,-1 1 1,-2-7-1,1 9-31,1 1 0,-1 0 0,0 0 0,0 0 0,-1 0 1,1 0-1,-1 0 0,0 1 0,1-1 0,-1 1 0,0 0 0,0 0 0,-1 0 0,1 0 0,0 0 1,-1 1-1,1-1 0,-1 1 0,1 0 0,-1 0 0,1 0 0,-1 1 0,0-1 0,-7 1 0,9 0-13,-1-1 0,1 1 0,0 0 0,-1 0-1,1 0 1,-1 0 0,1 0 0,-1 0 0,1 1 0,0-1-1,-1 1 1,1 0 0,0 0 0,-1 0 0,1 0-1,0 0 1,0 0 0,0 0 0,0 1 0,0-1 0,0 1-1,0-1 1,1 1 0,-1 0 0,0 0 0,1 0-1,0 0 1,-1 0 0,1 0 0,0 0 0,0 0-1,0 1 1,0-1 0,1 0 0,-1 1 0,0-1 0,1 4-1,0-5-187,0 0-1,1 0 1,-1-1-1,1 1 1,-1 0-1,1 0 1,-1 0-1,1-1 1,0 1-1,-1 0 1,1-1-1,0 1 1,0 0-1,-1-1 1,1 1-1,0-1 0,0 1 1,0-1-1,0 0 1,0 1-1,0-1 1,-1 0-1,1 0 1,0 1-1,0-1 1,0 0-1,0 0 1,0 0-1,0 0 1,2-1-1,39 1-4053,-31 0 2615,28-3-4475,5-6-3706</inkml:trace>
</inkml:ink>
</file>

<file path=ppt/ink/ink3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09.456"/>
    </inkml:context>
    <inkml:brush xml:id="br0">
      <inkml:brushProperty name="width" value="0.025" units="cm"/>
      <inkml:brushProperty name="height" value="0.025" units="cm"/>
    </inkml:brush>
  </inkml:definitions>
  <inkml:trace contextRef="#ctx0" brushRef="#br0">112 1 16335,'0'0'3187,"-8"8"-533,-6 9-1339,1 1 1,1 1 0,0 0 0,-13 30-1,20-39-1053,1 1-1,0 0 1,0 0-1,1 0 1,1 1-1,0-1 0,0 1 1,1-1-1,1 1 1,0 0-1,2 17 1,-1-27-248,0 1 0,0-1 0,0 1 0,0-1 0,1 0 1,-1 1-1,1-1 0,0 0 0,-1 0 0,1 0 0,0 0 1,0-1-1,0 1 0,0 0 0,1-1 0,-1 1 1,0-1-1,1 0 0,-1 0 0,1 0 0,-1 0 0,1 0 1,-1-1-1,1 1 0,0-1 0,-1 1 0,1-1 1,0 0-1,-1 0 0,1 0 0,4-2 0,2 2 33,0-1 0,0 0 0,-1 0 0,1-1 0,0-1-1,-1 1 1,0-1 0,14-7 0,-14 5-47,-1 0 0,1-1 0,-1 1 0,0-1 0,0-1 0,-1 0 0,0 0 0,0 0 0,0 0 0,-1-1 0,0 0 0,-1 0 0,0 0 0,0-1 0,-1 1 0,0-1 0,0 0 0,-1 0 0,0 0 0,-1 0 0,0-1 0,0 1 0,-1 0 0,0 0 0,-1-1 0,-1-8 0,1 15 4,-1 0 0,0-1 1,1 1-1,-1 0 0,0 1 0,0-1 1,-1 0-1,1 1 0,-1-1 0,1 1 0,-1-1 1,0 1-1,0 0 0,0 0 0,0 1 1,0-1-1,0 1 0,0-1 0,-1 1 1,1 0-1,-1 0 0,1 0 0,0 1 0,-1-1 1,0 1-1,1 0 0,-1 0 0,1 0 1,-5 1-1,4-1-31,0 0 1,0 0 0,-1 0-1,1 1 1,0 0-1,0-1 1,0 1-1,0 1 1,0-1 0,0 1-1,0 0 1,0-1-1,0 2 1,1-1 0,-1 0-1,1 1 1,-1-1-1,1 1 1,0 0 0,0 0-1,1 1 1,-1-1-1,-4 7 1,5 0-2559</inkml:trace>
</inkml:ink>
</file>

<file path=ppt/ink/ink3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0.418"/>
    </inkml:context>
    <inkml:brush xml:id="br0">
      <inkml:brushProperty name="width" value="0.025" units="cm"/>
      <inkml:brushProperty name="height" value="0.025" units="cm"/>
    </inkml:brush>
  </inkml:definitions>
  <inkml:trace contextRef="#ctx0" brushRef="#br0">253 11 16111,'0'0'5664,"-14"-3"-3464,7 1-1918,3 1-199,-1 0 1,1 0 0,0 0 0,-1 0 0,1 1 0,0-1 0,-1 1-1,1 0 1,-1 1 0,1-1 0,-1 1 0,1 0 0,0 0 0,-1 0 0,1 0-1,0 1 1,0 0 0,0 0 0,-7 4 0,-2 5 31,0 1-1,0 1 1,1-1 0,1 2 0,0 0-1,1 0 1,-12 22 0,17-27-19,0 0-1,1 1 1,0-1 0,1 1 0,0-1-1,0 1 1,1 0 0,0 0 0,1 1-1,0-1 1,1 0 0,0 0 0,1 1-1,1 10 1,-1-18-72,-1-1 0,1 1 0,0-1 0,0 1 1,0-1-1,0 0 0,0 0 0,1 0 0,-1 1 0,0-1 0,1 0 0,0-1 0,0 1 0,-1 0 0,1 0 0,0-1 1,0 1-1,0-1 0,1 0 0,3 2 0,-1-1 100,-1 0 0,1-1 0,0 0 0,0 0 0,0-1 0,1 0 0,-1 1-1,0-2 1,9 0 0,0-1 151,-1-1 0,0-1 0,-1 1 0,1-2 0,-1 0 0,1-1 0,11-7 0,-12 5-206,0-1-1,-1 0 1,0-1-1,0 0 1,14-19-1,-21 25-62,-1 1 0,-1-1 0,1 0 0,0-1-1,-1 1 1,0 0 0,0-1 0,0 1 0,0-1 0,-1 0 0,0 0-1,0 1 1,0-1 0,-1 0 0,1 0 0,-1 0 0,0 0-1,-1 0 1,1 0 0,-2-6 0,0 8-30,1 0 0,-1 0 0,0 1 0,0-1 0,0 1 0,0-1 0,0 1-1,-1 0 1,1 0 0,-1 0 0,1 0 0,-1 0 0,0 1 0,0-1 0,1 1 0,-1 0 0,0 0 0,-1 0 0,1 0 0,0 0 0,0 1-1,0-1 1,0 1 0,0 0 0,-1 0 0,-5 1 0,4-2-78,0 2-1,1-1 1,-1 0-1,0 1 1,1 0 0,-1 0-1,0 1 1,1-1 0,-1 1-1,1 0 1,0 0-1,0 0 1,-1 1 0,2-1-1,-1 1 1,0 0-1,-5 5 1,7-4-986,-1 0-1,1 0 1,0 0 0,0 1-1,1-1 1,-1 1-1,-1 5 1,2 5-7250</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8.904"/>
    </inkml:context>
    <inkml:brush xml:id="br0">
      <inkml:brushProperty name="width" value="0.025" units="cm"/>
      <inkml:brushProperty name="height" value="0.025" units="cm"/>
    </inkml:brush>
  </inkml:definitions>
  <inkml:trace contextRef="#ctx0" brushRef="#br0">1 1 16496,'0'0'8968,"3"61"-8872,-3-46-64,3-3-1057,-2-6-2018,0-1-1921</inkml:trace>
</inkml:ink>
</file>

<file path=ppt/ink/ink3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1.457"/>
    </inkml:context>
    <inkml:brush xml:id="br0">
      <inkml:brushProperty name="width" value="0.025" units="cm"/>
      <inkml:brushProperty name="height" value="0.025" units="cm"/>
    </inkml:brush>
  </inkml:definitions>
  <inkml:trace contextRef="#ctx0" brushRef="#br0">0 12 22581,'0'0'9001,"57"22"-14030,-49-34-512,-8-9-7111</inkml:trace>
</inkml:ink>
</file>

<file path=ppt/ink/ink3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2.330"/>
    </inkml:context>
    <inkml:brush xml:id="br0">
      <inkml:brushProperty name="width" value="0.025" units="cm"/>
      <inkml:brushProperty name="height" value="0.025" units="cm"/>
    </inkml:brush>
  </inkml:definitions>
  <inkml:trace contextRef="#ctx0" brushRef="#br0">1 448 15759,'0'0'3763,"14"-11"-1969,59-48-636,69-71 0,-112 100-1068,-2-1 0,-1-2 0,-2 0 0,-1-2 0,24-47 0,-47 79 722,-4 7-352,-11 21-249,-18 38-162,22-36 12,0 0 0,1 1 0,2 0-1,1 1 1,1-1 0,1 1-1,1 53 1,3-79-267,1-1 0,-1 1 0,0-1 0,1 1 0,0-1 0,-1 0 0,1 1 0,0-1 0,0 0-1,1 0 1,-1 0 0,0 0 0,1 0 0,2 4 0,-1-4-468,-1 0 0,1 0 0,-1 0 0,1 0 0,0-1 0,-1 1 0,1-1 0,0 0 0,0 0 0,0 0 1,4 1-1</inkml:trace>
</inkml:ink>
</file>

<file path=ppt/ink/ink3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2.672"/>
    </inkml:context>
    <inkml:brush xml:id="br0">
      <inkml:brushProperty name="width" value="0.025" units="cm"/>
      <inkml:brushProperty name="height" value="0.025" units="cm"/>
    </inkml:brush>
  </inkml:definitions>
  <inkml:trace contextRef="#ctx0" brushRef="#br0">1 142 15855,'0'0'4703,"14"-1"-2503,169-19 3284,10-14-3362,30-5-1545,-97 20-482,-1 6 0,2 5 0,165 11-1,-265 1-226,45 12-1,-52-11-364,1 0 0,0-1 0,36 2 0,-57-6 385,0 0 0,0 0 0,1 0-1,-1 0 1,0 0 0,1 0-1,-1-1 1,0 1 0,0 0-1,1 0 1,-1 0 0,0-1-1,0 1 1,0 0 0,1 0-1,-1-1 1,0 1 0,0 0-1,0-1 1,0 1 0,0 0-1,1 0 1,-1-1 0,0 1-1,0 0 1,0-1 0,0 1-1,0 0 1,0-1 0,0 1-1,0 0 1,0-1 0,0 1-1,0 0 1,0 0 0,0-1-1,-1 1 1,1 0 0,0-1-1,0 1 1,0 0 0,0 0-1,0-1 1,-1 1 0,-6-17-5366,-11-5-6715</inkml:trace>
</inkml:ink>
</file>

<file path=ppt/ink/ink3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3.480"/>
    </inkml:context>
    <inkml:brush xml:id="br0">
      <inkml:brushProperty name="width" value="0.025" units="cm"/>
      <inkml:brushProperty name="height" value="0.025" units="cm"/>
    </inkml:brush>
  </inkml:definitions>
  <inkml:trace contextRef="#ctx0" brushRef="#br0">1 311 12844,'0'0'10997,"7"-12"-10687,121-141 891,-32 42-470,-92 106-689,-3 2-26,1 1 0,-1 0-1,1-1 1,0 1 0,0 0-1,0 0 1,0 0 0,0 0-1,0 0 1,0 1 0,0-1 0,1 1-1,4-3 1,-6 32 75,-2 1 351,-2-1-1,-12 50 1,10-57-404,0 0 0,2 0 0,0 1 0,1 0 0,1-1 0,4 38 0,-3-58-130,1 0 0,-1 0 0,0 0 0,0 0 1,1-1-1,-1 1 0,1 0 0,-1 0 1,1 0-1,-1 0 0,1-1 0,-1 1 1,1 0-1,0-1 0,-1 1 0,1 0 1,0-1-1,0 1 0,-1-1 0,1 1 1,0-1-1,2 1 0,20-1-8955,-12-6 186</inkml:trace>
</inkml:ink>
</file>

<file path=ppt/ink/ink3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3.825"/>
    </inkml:context>
    <inkml:brush xml:id="br0">
      <inkml:brushProperty name="width" value="0.025" units="cm"/>
      <inkml:brushProperty name="height" value="0.025" units="cm"/>
    </inkml:brush>
  </inkml:definitions>
  <inkml:trace contextRef="#ctx0" brushRef="#br0">1 5 19186,'0'0'8841,"53"18"-9802,-19-18-1602,-1-1-928,-1-10-1666,-3 0-6182</inkml:trace>
</inkml:ink>
</file>

<file path=ppt/ink/ink3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4.152"/>
    </inkml:context>
    <inkml:brush xml:id="br0">
      <inkml:brushProperty name="width" value="0.025" units="cm"/>
      <inkml:brushProperty name="height" value="0.025" units="cm"/>
    </inkml:brush>
  </inkml:definitions>
  <inkml:trace contextRef="#ctx0" brushRef="#br0">259 4 12460,'-8'-1'4372,"-1"0"-3784,0 0 1,-1 1-1,1 0 0,0 0 1,-1 1-1,1 0 0,0 0 1,0 1-1,0 0 1,0 1-1,0 0 0,0 1 1,-15 8-1,15-7-383,1 1 1,1-1-1,-1 1 1,1 1-1,0 0 0,1-1 1,-1 2-1,1-1 1,1 1-1,-1 0 0,2 0 1,-1 1-1,1-1 0,0 1 1,1 0-1,0 0 1,0 0-1,-2 17 0,5-24-193,-1 0-1,1-1 0,0 1 0,1 0 0,-1-1 0,0 1 0,0-1 0,1 1 0,-1 0 0,1-1 0,-1 1 1,1-1-1,0 1 0,-1-1 0,1 0 0,0 1 0,0-1 0,0 0 0,0 1 0,0-1 0,0 0 1,1 0-1,1 2 0,0-2 5,0 1 0,0-1 1,0 0-1,1 0 0,-1 0 1,0-1-1,0 1 1,0-1-1,1 1 0,-1-1 1,5 0-1,0-1 28,0 0 0,0 0 0,0 0 0,-1-1 0,1-1 0,0 1 0,-1-1 0,0 0 0,12-7 0,-13 6 61,1-1 1,-1 0 0,0 0 0,0-1 0,0 0-1,-1 0 1,0 0 0,0-1 0,-1 1 0,0-1-1,0 0 1,0 0 0,-1-1 0,0 1 0,-1-1-1,1 1 1,-1-1 0,-1 0 0,0 0 0,0 0-1,0-16 1,-1 23-99,0-1 1,0 1-1,0 0 0,0-1 0,0 1 1,-1 0-1,1-1 0,0 1 1,-1 0-1,1-1 0,-1 1 0,0 0 1,1 0-1,-1-1 0,0 1 1,0 0-1,1 0 0,-1 0 0,0 0 1,0 0-1,0 0 0,0 0 0,-1 0 1,1 1-1,0-1 0,0 0 1,0 1-1,-1-1 0,1 0 0,0 1 1,-1 0-1,1-1 0,0 1 0,-1 0 1,1 0-1,0 0 0,-1-1 1,1 1-1,-1 1 0,1-1 0,0 0 1,-1 0-1,1 1 0,0-1 0,-1 0 1,1 1-1,-2 0 0,-2 1-22,0-1 0,1 1 0,-1 0 0,0 0 1,1 1-1,0-1 0,-1 1 0,1 0 0,0 0 0,0 1 0,1-1 0,-5 5 0,7-6-4,0-1-1,0 1 1,0-1-1,0 1 1,0 0 0,0 0-1,0 0 1,0 0-1,1-1 1,-1 1 0,1 0-1,0 0 1,-1 0 0,1 0-1,0 0 1,0 4-1,1-5-130,-1 0 0,1 0 0,-1 0 0,1 0-1,-1 0 1,1 0 0,0 0 0,-1 0 0,1 0 0,0 0-1,0 0 1,0-1 0,-1 1 0,1 0 0,0-1-1,0 1 1,0-1 0,0 1 0,0-1 0,0 1 0,2 0-1,2 0-767,0 0-1,0-1 0,1 1 0,-1-1 0,0 0 1,0 0-1,0 0 0,0-1 0,0 0 0,0 0 1,9-3-1,10-8-5920</inkml:trace>
</inkml:ink>
</file>

<file path=ppt/ink/ink3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4.631"/>
    </inkml:context>
    <inkml:brush xml:id="br0">
      <inkml:brushProperty name="width" value="0.025" units="cm"/>
      <inkml:brushProperty name="height" value="0.025" units="cm"/>
    </inkml:brush>
  </inkml:definitions>
  <inkml:trace contextRef="#ctx0" brushRef="#br0">91 52 8872,'0'0'9311,"-1"-9"-6450,-2-28 75,3 37-2824,0 0 0,0 0 0,0 0 0,0-1 0,0 1 0,0 0 0,0 0 0,0 0 0,0 0 0,0-1 0,0 1 0,0 0 1,0 0-1,0 0 0,0 0 0,0-1 0,0 1 0,0 0 0,0 0 0,0 0 0,0 0 0,0-1 0,0 1 0,0 0 0,0 0 0,0 0 0,0 0 0,0 0 0,-1-1 0,1 1 0,0 0 0,0 0 0,0 0 0,0 0 0,0 0 0,0 0 0,-1 0 0,1 0 0,0-1 1,0 1-1,0 0 0,0 0 0,-1 0 0,1 0 0,0 0 0,0 0 0,0 0 0,0 0 0,-1 0 0,1 0 0,0 0 0,0 0 0,0 0 0,-1 0 0,-6 11 1201,-6 18-1224,-1 7 409,-23 64 267,34-90-942,1 0 0,0 0 0,0 1 0,1-1-1,1 0 1,-1 1 0,3 18 0,-1-28 50,-1-1 0,0 1 1,0-1-1,0 1 1,1 0-1,-1-1 0,0 1 1,1-1-1,-1 1 1,0-1-1,1 1 0,-1-1 1,1 0-1,-1 1 1,1-1-1,-1 1 0,1-1 1,-1 0-1,1 1 1,-1-1-1,1 0 0,0 0 1,-1 0-1,1 1 1,-1-1-1,1 0 0,0 0 1,-1 0-1,1 0 1,0 0-1,-1 0 0,1 0 1,-1 0-1,1 0 1,0 0-1,-1-1 0,1 1 1,-1 0-1,1 0 1,0 0-1,-1-1 0,1 1 1,-1 0-1,1-1 1,-1 1-1,2-1 0,24-19-7994,-7-3-645</inkml:trace>
</inkml:ink>
</file>

<file path=ppt/ink/ink3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5.131"/>
    </inkml:context>
    <inkml:brush xml:id="br0">
      <inkml:brushProperty name="width" value="0.025" units="cm"/>
      <inkml:brushProperty name="height" value="0.025" units="cm"/>
    </inkml:brush>
  </inkml:definitions>
  <inkml:trace contextRef="#ctx0" brushRef="#br0">141 1 19346,'0'0'6001,"-11"3"-3957,6-3-1931,0 2 0,1-1 0,-1 0 0,0 1-1,0 0 1,1 0 0,-1 0 0,1 1 0,0 0-1,0-1 1,0 2 0,0-1 0,0 0 0,1 1 0,-1-1-1,1 1 1,0 0 0,0 0 0,1 1 0,-1-1-1,1 0 1,0 1 0,0 0 0,0-1 0,1 1-1,-1 0 1,1 0 0,0 0 0,0 6 0,2-10-112,0-1 1,-1 1-1,1 0 1,0 0-1,0 0 0,0-1 1,0 1-1,0 0 1,0-1-1,0 1 1,0-1-1,0 0 0,0 1 1,0-1-1,0 0 1,0 1-1,0-1 1,0 0-1,0 0 0,0 0 1,1 0-1,-1 0 1,0 0-1,0 0 1,0 0-1,0-1 0,0 1 1,0 0-1,2-1 1,37-7 104,-9-5-76,-24 9-77,1 0 0,-1 1 0,1 0 0,0 1 0,0 0 0,15-3 0,-22 9 23,0 0 1,0 0-1,0 0 0,0 0 0,-1-1 0,1 1 0,-1 0 1,0 0-1,0 0 0,-2 8 0,2-10 25,-7 53 41,4-45 41,1 1-1,0-1 1,1 1-1,1-1 1,-1 1-1,2-1 1,-1 1-1,1 0 1,1-1-1,6 21 1,-8-30-66,0 0 0,0 0 0,0 0 0,0 0 0,0 0 0,0 0 0,0 0 0,0 0 0,0 0 0,0 0 0,0 0 0,0 0 0,-1 0 0,1 0 0,0 0 0,-1-1 0,1 1 0,-1 0 0,1 0 0,-1 0 0,0 0 0,1-1 0,-1 1 0,0 0 0,1-1 0,-1 1 0,0 0 0,0-1 0,0 1 0,1-1 0,-1 1 0,0-1 0,0 1 0,0-1 0,0 0 0,0 0 0,0 1 0,0-1-1,0 0 1,0 0 0,-1 0 0,-50 8 709,48-8-713,-14 1-13,5 1 0,-1-1 0,0 0 0,0-1 0,0-1 0,-24-4 0,38 5 0,0 0 0,1 0 0,-1 0 0,0 0 0,1 0 0,-1 0 0,0 0 0,1 0 0,-1-1 0,0 1 0,1 0 0,-1 0 0,0 0 0,1-1 0,-1 1 0,0 0 0,0 0 0,1-1 0,-1 1 0,0 0 0,0-1 0,0 1 0,1 0 0,-1-1 0,0 1 0,0 0 0,0-1 0,0 1 0,0 0 0,0-1 0,0 1 0,0 0 0,0-1 0,0 1 0,0 0 0,0-1 0,0 1 0,0-1 0,0 1 0,0 0 0,0-1 0,0 1 0,0 0 0,-1-1 0,1 1 0,0 0 0,0-1 0,0 1 0,0 0 0,-1 0 0,1-1 0,0 1 0,-1 0 0,1 0 0,0-1 0,0 1 0,-1 0 0,1 0 0,0 0 0,-1-1 0,1 1 0,0 0 0,-1 0 0,1 0 0,0 0 0,-1 0 0,1 0 0,-1 0 0,27-12 0,8 3-646,6-2-2347,2-2-3458,10-4-9051</inkml:trace>
</inkml:ink>
</file>

<file path=ppt/ink/ink3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2.645"/>
    </inkml:context>
    <inkml:brush xml:id="br0">
      <inkml:brushProperty name="width" value="0.025" units="cm"/>
      <inkml:brushProperty name="height" value="0.025" units="cm"/>
    </inkml:brush>
  </inkml:definitions>
  <inkml:trace contextRef="#ctx0" brushRef="#br0">0 5 14189,'0'0'183,"1"0"0,-1-1 0,0 1-1,0 0 1,1-1 0,-1 1 0,0 0-1,0 0 1,1-1 0,-1 1 0,0 0-1,1 0 1,-1 0 0,0 0 0,1-1-1,-1 1 1,0 0 0,1 0 0,-1 0-1,1 0 1,-1 0 0,0 0 0,1 0-1,-1 0 1,0 0 0,1 0 0,-1 0-1,1 0 1,-1 0 0,0 0 0,1 0-1,-1 1 1,0-1 0,1 0 0,7 15 2261,-3 28-1294,-4-38-346,1 66 988,-3-54-1887,1 1 0,1 0-1,1-1 1,0 1-1,1-1 1,1 1 0,1-1-1,8 20 1,-13-32-7532,-8-9 4554,-10-9-929,-5-9-2377</inkml:trace>
</inkml:ink>
</file>

<file path=ppt/ink/ink3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3.002"/>
    </inkml:context>
    <inkml:brush xml:id="br0">
      <inkml:brushProperty name="width" value="0.025" units="cm"/>
      <inkml:brushProperty name="height" value="0.025" units="cm"/>
    </inkml:brush>
  </inkml:definitions>
  <inkml:trace contextRef="#ctx0" brushRef="#br0">37 89 2466,'0'0'7976,"-22"-53"-4549,13 36-32,4 8-416,5 2-448,0 4-417,3 3-1025,14 0-865,10 0 64,8 3 32,7 5-224,3-1-31,5 1-33,-2-1-737,-5 0-961,-5-3-1056,-9-3-1538,-5-1-3267</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3.070"/>
    </inkml:context>
    <inkml:brush xml:id="br0">
      <inkml:brushProperty name="width" value="0.025" units="cm"/>
      <inkml:brushProperty name="height" value="0.025" units="cm"/>
    </inkml:brush>
  </inkml:definitions>
  <inkml:trace contextRef="#ctx0" brushRef="#br0">22 370 14382,'-3'9'3854,"-2"10"-1197,1 0 0,0 1 0,-1 25 1,5-45-2609,0 0 0,0 1 1,0-1-1,0 1 1,0-1-1,0 0 0,0 1 1,0-1-1,0 0 1,0 1-1,0-1 0,0 1 1,1-1-1,-1 0 1,0 1-1,0-1 0,0 0 1,0 1-1,1-1 1,-1 0-1,0 0 0,0 1 1,1-1-1,-1 0 1,0 0-1,1 1 0,-1-1 1,0 0-1,1 0 1,-1 0-1,0 1 0,1-1 1,-1 0-1,0 0 1,1 0-1,-1 0 0,0 0 1,1 0-1,-1 0 1,1 0-1,-1 0 0,22-8 676,15-18-412,-21 8-379,1-1 0,-2 0 0,-1-1 1,0 0-1,15-33 0,-32 88-135,3-13 423,-5 9 29,3-21-149,0 0-1,0 0 1,1-1-1,1 1 0,-1 0 1,2 0-1,-1 0 1,4 15-1,-4-24-101,1 0 0,-1 0 0,1-1 0,-1 1 0,1 0 0,0 0 0,-1 0 0,1-1 0,0 1 0,-1 0 0,1-1 0,0 1 0,0-1 0,0 1 0,0-1 0,0 1 0,0-1 0,-1 0 0,1 0 0,0 1 0,0-1 0,0 0 0,0 0 0,0 0 0,0 0 0,0 0 0,0 0 0,0 0 0,0 0 0,0 0 0,0 0 0,0-1 0,0 1 0,0 0 0,1-1 0,33-17 0,-16 3 0,-2-1 0,0 0 0,-1-2 0,-1 0 0,-1 0 0,0-2 0,19-36 0,-6 2 0,37-105 0,-53 130 0,11-45 0,-72 184 0,35-65 0,2 0 0,2 1 0,1 0 0,3 1 0,2 0 0,1 67 0,4-110 0,1 0 0,0-1 0,0 1 0,0 0 0,0 0 0,0-1 0,1 1 0,0 0 0,0-1 0,2 4 0,-4-6 0,1-1 0,-1 1 0,1 0 0,-1-1 0,1 1 0,-1 0 0,1-1 0,0 1 0,-1-1 0,1 1 0,-1-1 0,1 0 0,0 1 0,0-1 0,-1 0 0,1 1 0,0-1 0,0 0 0,-1 0 0,1 0 0,0 1 0,0-1 0,-1 0 0,1 0 0,0 0 0,0 0 0,0-1 0,-1 1 0,1 0 0,0 0 0,0 0 0,-1-1 0,1 1 0,0 0 0,0-1 0,-1 1 0,1 0 0,0-1 0,-1 1 0,1-1 0,-1 1 0,1-1 0,0 1 0,-1-1 0,1 0 0,-1 1 0,0-1 0,1 0 0,-1 1 0,1-1 0,-1 0 0,0 0 0,0 1 0,1-1 0,-1 0 0,0-1 0,6-13 0,0-1 0,-2 0 0,0-1 0,0 1 0,-2-1 0,0 0 0,-1 1 0,0-1 0,-2 0 0,0 0 0,-4-22 0,4 37 0,1 0 0,0 0 0,0 1 0,-1-1 0,1 0 0,-1 1 0,1-1 0,-1 0 0,1 1 0,-1-1 0,0 1 0,0-1 0,0 1 0,0 0 0,0-1 0,0 1 0,-1 0 0,1-1 0,0 1 0,-1 0 0,1 0 0,-1 0 0,1 0 0,-3 0 0,4 1 0,-1 0 0,1 0 0,-1 0 0,1 0 0,-1 0 0,1 0 0,-1 1 0,0-1 0,1 0 0,-1 0 0,1 1 0,0-1 0,-1 0 0,1 1 0,-1-1 0,1 0 0,-1 1 0,1-1 0,0 1 0,-1-1 0,1 1 0,0-1 0,-1 0 0,1 1 0,0 0 0,-5 27 0,5-25 0,0 1 0,0-1 0,0 0 0,1 0 0,0 0 0,-1 0 0,1 0 0,0 0 0,1 0 0,-1-1 0,0 1 0,1 0 0,-1-1 0,1 1 0,0-1 0,0 1 0,0-1 0,0 0 0,4 4 0,-1-3 0,0 0 0,0 0 0,0-1 0,0 1 0,1-1 0,-1 0 0,1 0 0,-1-1 0,1 0 0,7 1 0,-4-1 0,0 0 0,0-1 0,0 0 0,0-1 0,-1 1 0,1-2 0,0 1 0,0-1 0,0-1 0,-1 0 0,1 0 0,-1 0 0,15-10 0,8-16 0,-30 28 0,1 0 0,-1-1 0,0 1 0,0-1 0,0 1 0,0-1 0,0 0 0,0 1 0,-1-1 0,1 0 0,0 1 0,-1-1 0,0 0 0,1 0 0,-1 0 0,0 0 0,0 1 0,0-1 0,0 0 0,0-2 0,-1 4 0,1-1 0,-1 1 0,1 0 0,0 0 0,-1 0 0,1-1 0,-1 1 0,1 0 0,-1 0 0,1 0 0,-1 0 0,1 0 0,-1 0 0,1 0 0,0 0 0,-1 0 0,1 0 0,-1 0 0,1 0 0,-1 0 0,1 0 0,-1 0 0,1 0 0,-1 1 0,1-1 0,-1 0 0,1 0 0,0 1 0,-1-1 0,1 0 0,0 0 0,-1 1 0,-15 9 0,9-3 0,-1 0 0,1 1 0,0 0 0,1 1 0,-8 11 0,12-16 0,0-1 0,0 0 0,0 1 0,1 0 0,-1-1 0,1 1 0,0 0 0,0 0 0,0 0 0,1 0 0,-1 0 0,1 0 0,0 0 0,0 0 0,0 0 0,0 0 0,2 6 0,0-8 0,-1-1 0,0 1 0,1 0 0,-1-1 0,1 1 0,0-1 0,-1 1 0,1-1 0,0 0 0,0 1 0,0-1 0,0 0 0,0-1 0,0 1 0,0 0 0,0 0 0,0-1 0,0 1 0,1-1 0,-1 0 0,3 0 0,55 2 0,-49-2 0,1 0 0,0 0 0,0-1 0,0 0 0,0-1 0,22-7 0,-32 9 0,0-1 0,0 1 0,0-1 0,0 0 0,0 0 0,-1 0 0,1 0 0,0 0 0,-1-1 0,1 1 0,0 0 0,-1-1 0,0 1 0,1-1 0,-1 1 0,0-1 0,0 0 0,0 0 0,0 0 0,0 1 0,0-1 0,0 0 0,-1 0 0,1 0 0,-1 0 0,1 0 0,-1 0 0,0 0 0,0 0 0,0 0 0,0-1 0,0 1 0,0 0 0,-1 0 0,1 0 0,0 0 0,-1 0 0,0 0 0,0 0 0,1 1 0,-1-1 0,-2-3 0,-19-31 0,18 30 0,0 1 0,1-1 0,-1 0 0,1 0 0,0 0 0,0-1 0,1 1 0,0-1 0,0 1 0,1-1 0,-1-7 0,2 13-33,0 1 1,0-1-1,0 0 1,0 0-1,1 1 1,-1-1-1,0 0 1,1 1-1,-1-1 1,0 0-1,1 1 1,-1-1-1,1 0 1,-1 1-1,1-1 1,-1 1-1,1-1 1,0 1-1,-1-1 1,1 1-1,0-1 1,-1 1-1,1 0 1,0 0-1,-1-1 1,1 1-1,1 0 0,30-7-2295,6-3-1675,-37 10 3903,-1 0 1,1-1-1,0 1 0,-1-1 1,1 1-1,-1-1 0,1 1 1,-1-1-1,1 1 0,-1-1 1,1 0-1,-1 1 0,0-1 1,1 0-1,-1 1 0,0-1 1,1 0-1,-1 0 0,0 1 1,0-1-1,0 0 0,0 1 1,0-1-1,0 0 1,0 0-1,0 1 0,0-1 1,0 0-1,0 0 0,0 1 1,0-1-1,-1 0 0,1 0 1,0 1-1,-1-1 0,1 0 1,0 1-1,-1-1 0,1 1 1,-2-2-1,-15-18-7598</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9.717"/>
    </inkml:context>
    <inkml:brush xml:id="br0">
      <inkml:brushProperty name="width" value="0.025" units="cm"/>
      <inkml:brushProperty name="height" value="0.025" units="cm"/>
    </inkml:brush>
  </inkml:definitions>
  <inkml:trace contextRef="#ctx0" brushRef="#br0">28 0 16207,'0'0'4234,"0"10"-3546,-4 113 2455,2 103 382,2-237-2850,0 1-590,-1-1 0,0 1 0,0 0 0,-1 0 1,0 0-1,-1 1 0,-7-19 0,9 27-100,1 1-1,0-1 1,0 1 0,0-1 0,0 1-1,0-1 1,0 1 0,0-1 0,0 1-1,0-1 1,0 1 0,0-1-1,0 1 1,0-1 0,1 1 0,-1-1-1,0 1 1,0-1 0,0 1 0,1-1-1,-1 1 1,0-1 0,1 1 0,-1 0-1,0-1 1,1 1 0,-1 0-1,0-1 1,1 1 0,-1 0 0,1-1-1,-1 1 1,1 0 0,-1 0 0,1 0-1,-1-1 1,1 1 0,-1 0 0,1 0-1,-1 0 1,1 0 0,-1 0-1,1 0 1,-1 0 0,1 0 0,-1 0-1,1 0 1,0 0 0,46-2-3,1-2-70,-42 2 93,0-1 1,-1-1-1,0 1 1,1-1-1,-1 0 1,-1 0-1,8-8 1,3 1 7,-24 41-70,5-21 128,1 0-1,0 0 1,0 0 0,1 0 0,0 0 0,1 0 0,-1 1 0,2-1-1,0 1 1,0 9 0,1-18-49,0 0 0,-1 0 0,1 1 0,0-1 0,0 0 0,0 0 0,0 0 0,0 0 0,0 0 0,0 0 0,0 0 0,0-1 0,0 1 0,0 0 0,0 0 0,1-1 0,-1 1 0,0-1 0,1 1 0,-1-1 0,0 0 0,1 0 0,-1 1 0,1-1 0,-1 0 0,0 0 0,1 0 0,-1 0 0,0-1 0,1 1 0,-1 0 0,1 0 0,-1-1 0,2 0 0,3 0 67,1-1 0,-1 1 0,0-1 0,1 0 0,-1-1 0,6-3 1,-1-1-33,0-1 0,0 0 1,-1-1-1,0 0 0,0-1 1,-1 1-1,-1-2 1,1 0-1,-2 0 0,1 0 1,8-19-1,-16 30-58,-4 9 12,1-1-1,0 1 0,1 0 0,0 0 0,0 0 0,1 0 1,0 0-1,1 15 0,1-23 2,-1 0 0,1 0 0,0 0 0,0 0 0,-1 0 0,1 0 0,0 0 0,0 0 0,0 0 0,0-1 0,0 1 0,0 0 0,0-1 0,0 1 0,0-1 0,1 1 0,-1-1-1,0 1 1,0-1 0,0 0 0,1 0 0,-1 0 0,0 0 0,0 1 0,2-2 0,41 1-44,-33 0-290,3 0-539,13 0-2399,-10-4-2874,-9-1-2936</inkml:trace>
</inkml:ink>
</file>

<file path=ppt/ink/ink3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3.345"/>
    </inkml:context>
    <inkml:brush xml:id="br0">
      <inkml:brushProperty name="width" value="0.025" units="cm"/>
      <inkml:brushProperty name="height" value="0.025" units="cm"/>
    </inkml:brush>
  </inkml:definitions>
  <inkml:trace contextRef="#ctx0" brushRef="#br0">242 2 14029,'0'0'12706,"-12"-1"-11094,0 1-1427,0 0 0,1 1 1,-1 1-1,1 0 0,0 0 1,-1 1-1,-16 7 0,24-9-171,-1 1 0,1 0 0,0 0 0,0 0 0,0 0 0,0 1 0,1 0-1,-1-1 1,0 1 0,1 0 0,0 1 0,0-1 0,0 1 0,0-1 0,1 1 0,-1 0 0,1 0-1,0 0 1,0 0 0,1 1 0,-1-1 0,1 0 0,0 1 0,0-1 0,0 1 0,0 4 0,1-7-14,1 0 1,-1-1-1,1 1 1,-1 0 0,1 0-1,0-1 1,0 1-1,-1-1 1,1 1-1,0-1 1,0 1 0,1-1-1,-1 0 1,0 1-1,0-1 1,1 0 0,-1 0-1,1 0 1,-1 0-1,1 0 1,-1 0 0,4 1-1,46 17 30,-28-11-84,-20-7 41,10 5-32,1 0-1,-1 1 0,22 14 0,-33-20 47,0 1 0,0-1 0,0 1 0,0-1 0,0 1 0,0 0 0,0 0 0,-1 0 0,1 0 0,-1 0 0,1 0 0,-1 1 0,0-1 0,0 0 0,0 1 0,0-1 0,0 1 0,0-1 0,-1 1 0,1-1 0,-1 1 0,0 0 0,0-1 0,0 1 0,0-1 0,0 1 0,0 0 0,-1-1 0,0 4 0,0-4 51,-1 0-1,1 0 0,-1 0 0,1 0 1,-1-1-1,0 1 0,0 0 1,0-1-1,0 1 0,0-1 0,0 0 1,0 1-1,0-1 0,0 0 0,0 0 1,-1-1-1,-2 2 0,-45 10 1158,43-11-1040,-28 4-115,1-1-1,-45 0 0,78-4-165,1 0 1,0 0-1,-1 0 0,1 0 0,0 0 0,-1 0 0,1 0 0,0 0 0,-1 0 0,1 0 0,0 0 0,-1 0 1,1 0-1,0 0 0,-1 0 0,1 0 0,0-1 0,-1 1 0,1 0 0,0 0 0,-1 0 0,1 0 0,0-1 1,0 1-1,-1 0 0,1 0 0,0-1 0,0 1 0,-1 0 0,1 0 0,0-1 0,0 1 0,0 0 0,-1-1 0,1 1 1,0 0-1,0-1 0,0 1 0,0 0 0,0-1 0,0 1 0,0 0 0,0-1 0,0 1 0,0 0 0,0-1 1,0 1-1,0-1 0,0 1 0,0 0 0,0-1 0,0 1 0,1 0 0,-1-1 0,0-19-8221</inkml:trace>
</inkml:ink>
</file>

<file path=ppt/ink/ink3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7.542"/>
    </inkml:context>
    <inkml:brush xml:id="br0">
      <inkml:brushProperty name="width" value="0.025" units="cm"/>
      <inkml:brushProperty name="height" value="0.025" units="cm"/>
    </inkml:brush>
  </inkml:definitions>
  <inkml:trace contextRef="#ctx0" brushRef="#br0">63 0 15855,'0'0'4516,"-7"80"-3587,-7-30-160,-1 8-161,0 1-255,8-2-257,2-8-64,5-7-32,0-12-416,6-10-481,3-7-160,0-8-577,-4-5-1217</inkml:trace>
</inkml:ink>
</file>

<file path=ppt/ink/ink3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7.868"/>
    </inkml:context>
    <inkml:brush xml:id="br0">
      <inkml:brushProperty name="width" value="0.025" units="cm"/>
      <inkml:brushProperty name="height" value="0.025" units="cm"/>
    </inkml:brush>
  </inkml:definitions>
  <inkml:trace contextRef="#ctx0" brushRef="#br0">45 75 13933,'0'0'6481,"8"-9"-5504,-3 3-835,1 0 0,0 1 0,0 0 0,0 1 0,1-1 0,0 1-1,0 0 1,0 1 0,0 0 0,0 0 0,1 0 0,0 1 0,-1 0 0,1 1 0,0-1 0,9 1 0,-6 0-13,21-2 101,1 1-1,61 5 1,-87-3-214,0 1 0,0 0 0,-1 0 1,1 1-1,0-1 0,-1 1 0,1 1 1,-1 0-1,1-1 0,-1 2 0,0-1 0,-1 1 1,1 0-1,-1 0 0,1 1 0,-1-1 0,0 1 1,-1 0-1,1 1 0,4 6 0,-6-6 92,0 0 0,-1 0 0,0 0 0,0 0-1,0 0 1,-1 0 0,0 0 0,0 1 0,0-1 0,-1 1 0,0-1-1,0 0 1,-1 1 0,0-1 0,-2 8 0,0-4 77,0 0 1,-1-1-1,0 0 1,-1 0-1,0 0 1,0 0-1,-1-1 1,-13 15-1,3-7 256,-1 0 1,0-1-1,-1 0 0,-1-2 0,-1 0 0,1-1 0,-37 15 0,30-17-218,0 0 0,-30 5 0,44-12-197,1-1 1,-1-1-1,0 1 1,0-2-1,0 0 1,0 0-1,-17-4 1,27 4-133,0 0 1,1-1-1,-1 1 0,1-1 0,-1 1 1,1-1-1,-1 0 0,1 0 0,-1 0 1,1 0-1,-1 0 0,1 0 1,0 0-1,0 0 0,-1 0 0,1-1 1,0 1-1,0-1 0,0 1 0,1 0 1,-1-1-1,0 0 0,-1-2 1,-2-40-6335,4 36 4970,0-23-9319</inkml:trace>
</inkml:ink>
</file>

<file path=ppt/ink/ink3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8.962"/>
    </inkml:context>
    <inkml:brush xml:id="br0">
      <inkml:brushProperty name="width" value="0.025" units="cm"/>
      <inkml:brushProperty name="height" value="0.025" units="cm"/>
    </inkml:brush>
  </inkml:definitions>
  <inkml:trace contextRef="#ctx0" brushRef="#br0">1 428 12204,'0'0'108,"0"0"1,0 0 0,0 0-1,-1 0 1,1 1 0,0-1 0,0 0-1,0 0 1,0 0 0,0 0 0,0 0-1,0 1 1,0-1 0,0 0-1,0 0 1,0 0 0,0 0 0,0 0-1,0 1 1,0-1 0,0 0 0,1 0-1,-1 0 1,0 0 0,0 0-1,0 1 1,0-1 0,0 0 0,0 0-1,0 0 1,0 0 0,0 0 0,1 0-1,-1 0 1,0 1 0,0-1-1,0 0 1,0 0 0,0 0 0,0 0-1,1 0 1,-1 0 0,0 0 0,0 0-1,0 0 1,0 0 0,1 0-1,-1 0 1,0 0 0,0 0 0,0 0-1,0 0 1,0 0 0,1 0 0,-1 0-1,0 0 1,0 0 0,0 0-1,0 0 1,0 0 0,1 0 0,-1-1-1,0 1 1,0 0 0,16-10 2082,16-19-938,21-23-618,-3-2 0,-2-2 1,-2-2-1,67-114 0,-132 217-460,1 0-1,-12 54 0,26-86-208,1 1 0,0 0 0,1 0 0,0-1 0,1 1 0,1 0 0,1 18 0,0-31-50,-1 0 1,0 0-1,1 0 0,-1 0 1,0 0-1,1 0 0,-1 0 1,1 0-1,-1 0 0,1-1 1,0 1-1,-1 0 0,1 0 1,0 0-1,-1-1 0,1 1 1,0-1-1,0 1 0,0 0 1,0-1-1,0 1 1,0-1-1,0 0 0,0 1 1,0-1-1,0 0 0,0 1 1,0-1-1,1 0 0,0 0-340,0 0-1,1 0 1,-1 0-1,0 0 1,0 0-1,0-1 1,0 1-1,0-1 0,1 0 1,-1 1-1,0-1 1,0 0-1,-1 0 1,3-2-1,17-16-5596</inkml:trace>
</inkml:ink>
</file>

<file path=ppt/ink/ink3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9.336"/>
    </inkml:context>
    <inkml:brush xml:id="br0">
      <inkml:brushProperty name="width" value="0.025" units="cm"/>
      <inkml:brushProperty name="height" value="0.025" units="cm"/>
    </inkml:brush>
  </inkml:definitions>
  <inkml:trace contextRef="#ctx0" brushRef="#br0">134 59 15214,'-10'6'1463,"0"1"-1116,-8 3 879,1 1 0,-21 19 0,34-28-1092,1 0 0,0 1 0,0 0-1,0 0 1,1 0 0,-1 0-1,1 0 1,-1 0 0,1 1 0,0-1-1,0 1 1,1 0 0,-1-1-1,1 1 1,0 0 0,0 0-1,0 0 1,0 0 0,1 0 0,-1 5-1,2-7-136,0 0 0,0-1 0,0 1 0,0 0 0,0-1 0,0 1 0,0-1 0,0 1 0,1-1 0,-1 0 0,1 1 0,-1-1 0,1 0 0,-1 0 0,1 0 0,0 0 0,-1 0 0,1 0 0,0-1 0,0 1 0,0-1 0,-1 1 0,1-1 0,0 0 0,4 1 0,53 3 189,-54-4-166,1 0 77,-1 0-1,0 0 1,0-1-1,1 1 1,-1-1-1,0 0 0,0-1 1,0 1-1,0-1 1,0 0-1,0 0 1,0 0-1,-1-1 0,1 0 1,-1 0-1,0 0 1,0 0-1,0-1 1,0 0-1,0 1 0,-1-1 1,0-1-1,0 1 1,0 0-1,0-1 1,-1 0-1,1 1 1,-1-1-1,0 0 0,1-5 1,0 0 112,0 1 0,-1-1 0,0 1 0,0-1 0,-1 0 0,0-13 0,0 20-184,-1 1 1,0 0-1,0-1 1,-1 1-1,1 0 1,0-1-1,-1 1 1,1 0-1,-1-1 1,0 1 0,0 0-1,0 0 1,0 0-1,0 0 1,0 0-1,-1 0 1,1 0-1,-1 0 1,1 1-1,-1-1 1,0 0-1,1 1 1,-1-1-1,0 1 1,0 0-1,0 0 1,0 0-1,0 0 1,0 0-1,-1 0 1,-3-1-1,-2 2-25,0-1 0,0 2 0,1-1 0,-1 1 0,0 0-1,0 1 1,1-1 0,-1 2 0,1-1 0,-1 1 0,1 0-1,0 1 1,0-1 0,0 1 0,1 1 0,0-1 0,-1 1-1,2 0 1,-1 1 0,0-1 0,1 1 0,0 0 0,1 1-1,-1-1 1,1 1 0,0 0 0,1 0 0,0 0 0,0 0-1,0 1 1,-1 9 0,3-15-42,1 0 1,0 0-1,0 0 1,0 0-1,0 0 0,1 0 1,-1 0-1,0 0 0,1 0 1,-1 0-1,1 0 1,0 0-1,0 0 0,0-1 1,0 1-1,0 0 1,0 0-1,0-1 0,0 1 1,3 2-1,-1-2-121,1 0 0,-1 0-1,0 0 1,1 0 0,-1 0-1,1-1 1,0 1 0,0-1 0,-1 0-1,6 1 1,2-1-910,1 0 0,0 0 0,0-1 0,0 0 1,-1-1-1,18-3 0,11-11-4549</inkml:trace>
</inkml:ink>
</file>

<file path=ppt/ink/ink3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9.726"/>
    </inkml:context>
    <inkml:brush xml:id="br0">
      <inkml:brushProperty name="width" value="0.025" units="cm"/>
      <inkml:brushProperty name="height" value="0.025" units="cm"/>
    </inkml:brush>
  </inkml:definitions>
  <inkml:trace contextRef="#ctx0" brushRef="#br0">140 33 14542,'0'0'2530,"-8"2"86,1-1-2431,1 1 0,-1-1 0,1 1 0,-1 1 0,1-1 0,0 1 0,0 0 0,0 1 0,0-1 0,1 1 0,-1 0 0,1 1 0,0-1 0,0 1 0,1 0 0,-1 0 0,1 1 0,0-1 0,0 1 0,1 0 0,0 0 0,-5 13 0,7-15-131,-1 0 0,1 0 1,0 1-1,0-1 0,1 1 0,-1-1 1,1 1-1,0-1 0,0 1 1,0-1-1,1 0 0,0 1 1,0-1-1,0 1 0,0-1 0,1 0 1,-1 0-1,5 7 0,-4-8-19,1 0-1,0 0 0,1-1 0,-1 1 1,0-1-1,1 1 0,0-1 0,-1 0 1,1-1-1,0 1 0,0-1 0,0 1 1,0-1-1,0 0 0,0-1 0,0 1 1,0-1-1,0 0 0,1 0 0,3 0 1,-1 0 62,-1-1 0,1 0 1,-1 0-1,0-1 0,0 1 0,1-1 1,-1-1-1,0 1 0,-1-1 1,1 0-1,0 0 0,-1-1 0,0 0 1,1 1-1,-2-2 0,1 1 1,0-1-1,6-8 0,-6 6 92,0 1 0,-1-2 0,1 1 0,-1 0 0,-1-1 0,1 0 0,-2 0 0,1 0 0,-1 0 0,0-1 0,0 1 1,-1 0-1,0-17 0,-2 21-140,1 1 1,-1-1-1,-1 1 1,1-1-1,0 1 1,-1-1-1,0 1 1,1 0-1,-1 0 1,-1 0 0,1 0-1,0 0 1,-1 0-1,1 1 1,-1-1-1,0 1 1,0 0-1,0-1 1,0 1 0,0 1-1,-1-1 1,1 0-1,0 1 1,-1 0-1,1 0 1,-1 0-1,0 0 1,-4 0-1,5 0-60,0 0-1,0 0 0,1 1 0,-1 0 0,0-1 0,0 1 0,0 0 1,0 1-1,0-1 0,0 0 0,0 1 0,1 0 0,-1-1 0,0 1 1,0 0-1,1 0 0,-1 1 0,0-1 0,1 1 0,-1-1 0,1 1 1,0 0-1,0 0 0,-1 0 0,1 0 0,0 0 0,1 0 1,-1 0-1,0 1 0,1-1 0,-1 1 0,1-1 0,0 1 0,0 0 1,0 0-1,-1 3 0,2-5-50,0 0 1,0-1-1,0 1 1,0 0-1,0 0 1,0 0-1,0 0 1,0 0-1,1 0 1,-1 0-1,0 0 0,1 0 1,-1 0-1,0-1 1,1 1-1,-1 0 1,1 0-1,-1 0 1,1-1-1,0 1 1,-1 0-1,1-1 1,0 1-1,-1-1 1,1 1-1,1 0 1,31 11-2232,39-5-4288,-68-7 5841,33 0-4246,-1 0-939</inkml:trace>
</inkml:ink>
</file>

<file path=ppt/ink/ink3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0.086"/>
    </inkml:context>
    <inkml:brush xml:id="br0">
      <inkml:brushProperty name="width" value="0.025" units="cm"/>
      <inkml:brushProperty name="height" value="0.025" units="cm"/>
    </inkml:brush>
  </inkml:definitions>
  <inkml:trace contextRef="#ctx0" brushRef="#br0">163 92 3171,'0'0'15657,"2"-8"-13083,4-25-578,-6 33-1936,0-1-1,0 1 0,0-1 1,0 1-1,0-1 1,0 1-1,0-1 0,0 1 1,-1-1-1,1 1 1,0-1-1,0 1 1,0-1-1,-1 1 0,1 0 1,0-1-1,-1 1 1,1-1-1,0 1 1,-1 0-1,1-1 0,0 1 1,-1 0-1,1-1 1,-1 1-1,1 0 0,0 0 1,-1 0-1,1-1 1,-1 1-1,1 0 1,-1 0-1,1 0 0,-1 0 1,1 0-1,-1 0 1,1 0-1,-1 0 1,1 0-1,-1 0 0,0 0 1,-18 4 578,11 0-543,0 1 1,0 0-1,1 1 0,0 0 1,0 0-1,0 0 0,1 1 1,0 0-1,-9 12 1,6-5 110,0 0 0,1 0 1,0 0-1,-9 25 1,16-35-180,-1-1 0,1 1 0,0 0 1,0-1-1,0 1 0,1 0 0,-1 0 1,1-1-1,0 1 0,0 0 0,0 0 0,1 0 1,-1 0-1,1-1 0,2 8 0,-1-9-3,-1-1-1,1 1 0,0 0 0,-1-1 0,1 1 0,0-1 0,0 0 0,0 0 0,0 1 0,0-1 0,1-1 0,-1 1 0,0 0 0,0 0 1,1-1-1,-1 1 0,0-1 0,1 0 0,-1 0 0,0 0 0,1 0 0,-1 0 0,0 0 0,1-1 0,3 0 0,1-1 35,-1 1 0,1-1 0,-1-1-1,0 1 1,0-1 0,0 0 0,0 0 0,0-1-1,0 1 1,-1-1 0,0 0 0,0-1-1,0 0 1,0 1 0,-1-2 0,0 1-1,0 0 1,0-1 0,0 0 0,-1 0 0,3-7-1,0 0 130,0-1-1,-1 0 0,-1-1 0,0 1 0,-1-1 1,-1 0-1,0 0 0,0-21 0,-2 34-175,0 1 0,0-1 0,0 0 0,0 0 0,-1 0-1,1 0 1,-1 0 0,1 0 0,-1 1 0,1-1 0,-1 0 0,0 0 0,0 1-1,0-1 1,0 0 0,0 1 0,0-1 0,0 1 0,-1 0 0,1-1 0,0 1 0,-1 0-1,1 0 1,-1 0 0,0 0 0,1 0 0,-1 0 0,0 0 0,0 0 0,1 1 0,-1-1-1,0 1 1,0-1 0,0 1 0,0 0 0,0 0 0,1 0 0,-1 0 0,0 0 0,0 0-1,0 0 1,-3 1 0,0 0-154,1 0 0,-1 0 0,1 0 0,0 1-1,0 0 1,-1-1 0,1 1 0,0 1 0,0-1 0,0 1 0,1-1-1,-1 1 1,1 0 0,0 1 0,-1-1 0,1 0 0,-3 6-1,0 6-3320,4-6-1848</inkml:trace>
</inkml:ink>
</file>

<file path=ppt/ink/ink3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8.964"/>
    </inkml:context>
    <inkml:brush xml:id="br0">
      <inkml:brushProperty name="width" value="0.025" units="cm"/>
      <inkml:brushProperty name="height" value="0.025" units="cm"/>
    </inkml:brush>
  </inkml:definitions>
  <inkml:trace contextRef="#ctx0" brushRef="#br0">15 1 15887,'0'0'6983,"23"65"-5542,-23-35-576,0 2-257,0 3-383,0-2-97,-4-6-96,0-5-32,1-4 64,2-5-256,1-7-577,-3-4-1377,-1-2-1666,-3 0-1152,-4-12-7817</inkml:trace>
</inkml:ink>
</file>

<file path=ppt/ink/ink3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9.337"/>
    </inkml:context>
    <inkml:brush xml:id="br0">
      <inkml:brushProperty name="width" value="0.025" units="cm"/>
      <inkml:brushProperty name="height" value="0.025" units="cm"/>
    </inkml:brush>
  </inkml:definitions>
  <inkml:trace contextRef="#ctx0" brushRef="#br0">0 16 7944,'0'0'16751,"71"-13"-15373,-35 13-161,8-2-865,-1 2-288,6 0-32,-3 0-993,-5 0-1249,-5 0-1537,-10 0-1698,-8 0-5990</inkml:trace>
</inkml:ink>
</file>

<file path=ppt/ink/ink3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9.741"/>
    </inkml:context>
    <inkml:brush xml:id="br0">
      <inkml:brushProperty name="width" value="0.025" units="cm"/>
      <inkml:brushProperty name="height" value="0.025" units="cm"/>
    </inkml:brush>
  </inkml:definitions>
  <inkml:trace contextRef="#ctx0" brushRef="#br0">302 8 14830,'0'0'13965,"-13"-2"-13532,9 1-419,-2 0-6,0-1 0,0 2 0,0-1-1,0 1 1,0 0 0,0 0 0,0 0-1,0 1 1,0 0 0,0 0 0,0 1-1,0 0 1,1 0 0,-1 0 0,-9 5-1,-2 4 9,0 1-1,0 1 0,-15 15 0,27-24-42,1 0 1,1 0-1,-1 0 1,1 0-1,-1 1 1,1-1 0,1 1-1,-1 0 1,1 0-1,-1 0 1,1 0-1,1 1 1,-1-1-1,1 0 1,0 1-1,-1 9 1,3-14-1,-1 0 1,0 0-1,1 0 1,-1 0-1,1 0 1,0 0-1,-1 1 1,1-1-1,0 0 1,-1-1-1,1 1 1,0 0-1,0 0 1,0 0-1,0 0 0,0-1 1,0 1-1,0 0 1,0-1-1,0 1 1,0-1-1,1 1 1,-1-1-1,0 0 1,0 0-1,0 1 1,0-1-1,1 0 1,-1 0-1,2 0 1,48 1-121,-37-2 64,5 1-40,-9-1 71,1 0-1,-1 1 1,0 0-1,1 1 0,-1 0 1,0 1-1,0 0 1,0 1-1,0 0 1,0 0-1,0 1 1,11 6-1,-20-9 25,0 0 0,0-1 1,0 1-1,0 0 0,0-1 1,0 1-1,0 0 0,0 0 0,0 0 1,-1 0-1,1 0 0,0 0 0,-1 0 1,1 0-1,-1 0 0,1 0 0,-1 0 1,1 0-1,-1 1 0,0-1 0,1 0 1,-1 0-1,0 0 0,0 1 0,0-1 1,0 0-1,0 2 0,-1-1 29,0 0 1,0 0-1,0 0 0,0-1 0,-1 1 1,1 0-1,-1-1 0,1 1 0,-1 0 1,1-1-1,-1 0 0,0 1 0,-3 1 1,-6 3 282,0 0 1,0-1-1,-24 7 1,-1-3 565,0-2 0,0-2 0,-1-1 0,-48-1-1,81-6-1398,11-4-331,12-5-883,77-24-11508,-57 21 2407</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0.389"/>
    </inkml:context>
    <inkml:brush xml:id="br0">
      <inkml:brushProperty name="width" value="0.025" units="cm"/>
      <inkml:brushProperty name="height" value="0.025" units="cm"/>
    </inkml:brush>
  </inkml:definitions>
  <inkml:trace contextRef="#ctx0" brushRef="#br0">194 31 12107,'0'0'10042,"-10"-6"-8489,7 4-1440,0-1-60,0 1-1,0 0 1,0 0-1,0 0 0,0 0 1,0 1-1,0-1 1,0 1-1,-1 0 0,1-1 1,-1 2-1,1-1 1,-1 0-1,1 1 0,-1 0 1,1-1-1,-1 1 1,1 1-1,-1-1 0,1 0 1,-1 1-1,1 0 1,-1 0-1,1 0 0,-1 0 1,1 1-1,-4 1 1,0 1-36,1 1 0,0-1 1,0 1-1,1 0 0,-1 0 1,1 0-1,0 1 0,1 0 1,-1 0-1,1 0 0,1 1 1,-1-1-1,1 1 0,0 0 1,0 0-1,1 0 1,0 0-1,0 0 0,0 8 1,2-14-9,0 0 1,0 0-1,0-1 1,0 1-1,1 0 1,-1-1-1,0 1 1,1 0-1,-1-1 1,0 1-1,1 0 1,-1-1-1,1 1 1,-1 0-1,1-1 1,-1 1-1,1-1 1,0 1-1,-1-1 1,1 0-1,-1 1 1,1-1-1,0 0 1,0 1 0,-1-1-1,1 0 1,0 0-1,-1 1 1,1-1-1,0 0 1,0 0-1,-1 0 1,1 0-1,0 0 1,0 0-1,-1 0 1,1 0-1,0 0 1,0-1-1,-1 1 1,1 0-1,0 0 1,0-1-1,-1 1 1,1 0-1,0-1 1,-1 1-1,1-1 1,37-19 837,-28 10-685,1-1 0,-1 0 0,-1 0 0,0-1 1,0 0-1,-1 0 0,12-28 0,-25 56-304,2 0 0,0 1 0,0-1 0,1 23 0,2-38 122,0 0 1,0 0-1,0 0 1,0 0-1,0 0 0,1 0 1,-1 0-1,0 0 0,1 0 1,-1 0-1,1 0 0,-1 0 1,1 0-1,0 0 1,-1-1-1,1 1 0,0 0 1,-1 0-1,1-1 0,0 1 1,0 0-1,0-1 0,0 1 1,-1-1-1,1 1 1,2 0-1,0 0-102,1-1 0,-1 1-1,0-1 1,1 1 0,-1-1 0,0 0 0,1 0-1,5-1 1,-1-1-357,-1 1 0,1-1 1,-1 0-1,1-1 0,-1 0 0,0 0 0,8-5 0,-7 2-1044,-1 0 1,1-1-1,-1 0 1,11-16-1,3-8-5246</inkml:trace>
</inkml:ink>
</file>

<file path=ppt/ink/ink3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0.082"/>
    </inkml:context>
    <inkml:brush xml:id="br0">
      <inkml:brushProperty name="width" value="0.025" units="cm"/>
      <inkml:brushProperty name="height" value="0.025" units="cm"/>
    </inkml:brush>
  </inkml:definitions>
  <inkml:trace contextRef="#ctx0" brushRef="#br0">54 0 14221,'0'0'14190,"-24"75"-13389,12-40-513,2 3-192,3-2-64,6-3-32,1-3-512,0-7-1122,2-7-1409,4-5-929,-1-7-896</inkml:trace>
</inkml:ink>
</file>

<file path=ppt/ink/ink3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0.454"/>
    </inkml:context>
    <inkml:brush xml:id="br0">
      <inkml:brushProperty name="width" value="0.025" units="cm"/>
      <inkml:brushProperty name="height" value="0.025" units="cm"/>
    </inkml:brush>
  </inkml:definitions>
  <inkml:trace contextRef="#ctx0" brushRef="#br0">28 64 13196,'0'0'5366,"5"-9"-2948,-4 5-2255,0 1 1,0 0-1,1 0 0,-1 0 1,1 0-1,0 1 1,0-1-1,0 0 0,0 1 1,1-1-1,-1 1 1,1 0-1,-1 0 0,1 0 1,0 0-1,0 0 1,0 0-1,0 1 0,0 0 1,0-1-1,0 1 1,0 0-1,0 1 0,1-1 1,-1 0-1,0 1 0,7 0 1,5 0 64,0 0-1,1 1 1,-1 1 0,0 1 0,0 0 0,0 1-1,15 6 1,-24-8-217,1 1-1,-2-1 0,1 1 0,0 0 1,0 1-1,-1 0 0,0-1 1,0 2-1,0-1 0,0 0 1,0 1-1,-1 0 0,0 0 1,0 1-1,-1-1 0,1 1 0,-1 0 1,0-1-1,2 10 0,-3-10 41,-1 0-1,0 0 0,-1 1 1,1-1-1,-1 0 0,0 1 1,0-1-1,-1 0 0,0 0 1,0 1-1,0-1 1,0 0-1,-1 0 0,0 0 1,-3 7-1,0-3 148,-1-1 0,1 0 0,-1 0 0,0-1 0,-1 0 0,0 0 0,0 0 0,-9 6 0,1-3 91,-1 1-1,0-2 0,-1 0 1,0-1-1,0-1 1,-1-1-1,0 0 1,-27 5-1,42-11-304,-47 5-2354,49-5 2216,0 0 1,-1 0-1,1 0 0,0 0 1,-1 0-1,1 0 0,0-1 1,-1 1-1,1 0 0,0 0 1,0-1-1,-1 1 0,1-1 1,0 0-1,0 1 1,0-1-1,0 0 0,0 1 1,0-1-1,0 0 0,0 0 1,0 0-1,0 0 0,0 0 1,0 0-1,1 0 0,-1 0 1,0 0-1,1-1 0,-1 1 1,0-2-1,1-14-6636</inkml:trace>
</inkml:ink>
</file>

<file path=ppt/ink/ink3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2.476"/>
    </inkml:context>
    <inkml:brush xml:id="br0">
      <inkml:brushProperty name="width" value="0.025" units="cm"/>
      <inkml:brushProperty name="height" value="0.025" units="cm"/>
    </inkml:brush>
  </inkml:definitions>
  <inkml:trace contextRef="#ctx0" brushRef="#br0">0 262 13485,'0'0'2130,"16"1"-619,86 6 1455,184-12 0,117-36-2143,-303 30-596,222-25-14,810-106 466,-962 108 271,-249 39-378,16-1-3787,11 0-2288,0-2-2660</inkml:trace>
</inkml:ink>
</file>

<file path=ppt/ink/ink3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2.957"/>
    </inkml:context>
    <inkml:brush xml:id="br0">
      <inkml:brushProperty name="width" value="0.025" units="cm"/>
      <inkml:brushProperty name="height" value="0.025" units="cm"/>
    </inkml:brush>
  </inkml:definitions>
  <inkml:trace contextRef="#ctx0" brushRef="#br0">65 253 9001,'0'0'565,"11"-6"-260,7-3-282,103-60 2559,-111 62-2020,-1 1-1,1-1 1,-1-1-1,-1 0 1,1 0-1,-1 0 0,-1-1 1,0 0-1,0-1 1,6-11-1,-12 20-455,0 0-1,0-1 1,0 1-1,0-1 0,-1 0 1,1 1-1,0-1 1,-1 0-1,0 1 1,1-1-1,-1 0 0,0 0 1,0 1-1,0-1 1,0 0-1,0 0 1,0 0-1,0 1 0,0-1 1,-1 0-1,1 1 1,-1-1-1,0 0 1,1 1-1,-1-1 0,0 0 1,0 1-1,0-1 1,0 1-1,0 0 1,0-1-1,0 1 0,-1 0 1,1 0-1,0-1 1,-1 1-1,1 0 1,-1 0-1,1 1 0,-1-1 1,1 0-1,-1 0 1,0 1-1,1-1 0,-1 1 1,-3-1-1,-3 0-43,-1 0 0,1 1-1,-1-1 1,1 2-1,-1-1 1,1 1-1,0 1 1,-16 4 0,12-2 30,0 1 0,0 1 1,1 0-1,-1 0 1,2 1-1,-1 1 0,1 0 1,0 0-1,0 1 1,1 0-1,-11 14 0,14-15 40,0 1-1,1-1 0,-1 1 0,2-1 0,-1 1 1,1 1-1,0-1 0,1 1 0,0-1 1,1 1-1,0 0 0,0 0 0,1 0 0,1 0 1,0 11-1,0-18-109,1 0 1,-1 0-1,1 0 0,0 0 1,0-1-1,0 1 0,0 0 1,0-1-1,1 1 0,-1-1 1,1 1-1,0-1 0,0 0 1,-1 0-1,1 0 0,1 0 1,-1 0-1,0 0 0,0 0 1,1-1-1,-1 1 0,1-1 1,0 1-1,-1-1 0,1 0 1,0 0-1,0-1 0,-1 1 1,1 0-1,0-1 0,0 0 1,3 0-1,2 1 55,-1-1 1,1 0-1,0-1 1,-1 1-1,1-2 0,-1 1 1,0-1-1,1 0 0,-1 0 1,0-1-1,11-6 0,-8 4-35,-1-1 0,0 0 0,0-1-1,-1 0 1,1 0 0,-1-1-1,-1 0 1,0 0 0,0-1-1,-1 0 1,0 0 0,0 0-1,-1-1 1,0 0 0,-1 0 0,0 0-1,0-1 1,-2 1 0,1-1-1,1-16 1,-4 25-48,0 0 1,0 0-1,0 0 1,-1 0-1,1 0 1,-1 0-1,1 0 1,-1 0-1,0 0 0,0 0 1,0 0-1,0 1 1,0-1-1,0 0 1,0 0-1,0 1 1,-1-1-1,1 1 0,-1 0 1,1-1-1,-1 1 1,0 0-1,1 0 1,-1 0-1,0 0 0,0 0 1,0 0-1,1 0 1,-1 1-1,0-1 1,0 1-1,0 0 1,0-1-1,0 1 0,0 0 1,0 0-1,-1 0 1,-2 1-1,3-1-159,1 0-1,-1 1 1,0-1 0,0 1-1,1-1 1,-1 1 0,1 0-1,-1 0 1,1 0-1,-1 0 1,1 0 0,-1 0-1,1 0 1,0 0-1,-1 0 1,1 1 0,0-1-1,0 1 1,0-1 0,0 0-1,0 1 1,1 0-1,-1-1 1,0 1 0,1 0-1,-1-1 1,1 1-1,-1 0 1,1 3 0,-1-3-329,1 1 1,0-1 0,0 1-1,0-1 1,0 1-1,0-1 1,1 1 0,-1-1-1,1 1 1,-1-1-1,1 1 1,0-1 0,0 1-1,0-1 1,0 0-1,1 0 1,-1 1 0,1-1-1,-1 0 1,1 0 0,0-1-1,-1 1 1,1 0-1,0 0 1,2 1 0,21 12-7152</inkml:trace>
</inkml:ink>
</file>

<file path=ppt/ink/ink3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3.284"/>
    </inkml:context>
    <inkml:brush xml:id="br0">
      <inkml:brushProperty name="width" value="0.025" units="cm"/>
      <inkml:brushProperty name="height" value="0.025" units="cm"/>
    </inkml:brush>
  </inkml:definitions>
  <inkml:trace contextRef="#ctx0" brushRef="#br0">11 1 10474,'0'0'6790,"5"67"-4772,-5-36-480,-5 4-161,-1-1-640,2-1-481,4-6-64,0-6-160,11-5-1569,8-12-898,1-4-1472,6-15-5254</inkml:trace>
</inkml:ink>
</file>

<file path=ppt/ink/ink3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3.640"/>
    </inkml:context>
    <inkml:brush xml:id="br0">
      <inkml:brushProperty name="width" value="0.025" units="cm"/>
      <inkml:brushProperty name="height" value="0.025" units="cm"/>
    </inkml:brush>
  </inkml:definitions>
  <inkml:trace contextRef="#ctx0" brushRef="#br0">1 266 12396,'0'0'8338,"8"1"-5653,4-2-2109,-1 0-1,0-1 0,1-1 0,-1 1 0,0-2 1,0 1-1,-1-1 0,1-1 0,9-6 0,99-63 400,-94 57-927,-8 7-30,0-1-1,-1-1 1,0-1 0,-1 0 0,-1 0 0,0-2-1,-1 0 1,16-23 0,-71 97-296,33-39 400,1 0 0,0 1 0,1-1 0,-6 39 0,11-53-321,1 0 0,0 0-1,1 0 1,-1 0 0,1 0 0,0 0-1,1 0 1,-1 0 0,1 0-1,0 0 1,1 0 0,0 0 0,0 0-1,0-1 1,0 1 0,1-1 0,0 1-1,0-1 1,0 0 0,1 0-1,7 8 1,13-1-4781,-2-10-3946</inkml:trace>
</inkml:ink>
</file>

<file path=ppt/ink/ink3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4.404"/>
    </inkml:context>
    <inkml:brush xml:id="br0">
      <inkml:brushProperty name="width" value="0.025" units="cm"/>
      <inkml:brushProperty name="height" value="0.025" units="cm"/>
    </inkml:brush>
  </inkml:definitions>
  <inkml:trace contextRef="#ctx0" brushRef="#br0">0 48 12684,'0'0'6150,"46"-4"-4837,-2-3 257,10 1-353,9-2-609,7 2-384,5 0-127,-1 3-97,-5 0-321,-10 3-1024,-13 0-929,-17-1-993,-17-3-1698</inkml:trace>
</inkml:ink>
</file>

<file path=ppt/ink/ink3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4.731"/>
    </inkml:context>
    <inkml:brush xml:id="br0">
      <inkml:brushProperty name="width" value="0.025" units="cm"/>
      <inkml:brushProperty name="height" value="0.025" units="cm"/>
    </inkml:brush>
  </inkml:definitions>
  <inkml:trace contextRef="#ctx0" brushRef="#br0">0 2 11082,'0'0'9225,"66"33"-8136,-1-33-512,12 0-449,10-4-32,-2-3-480,-3 0-1634,-8-9-2691</inkml:trace>
</inkml:ink>
</file>

<file path=ppt/ink/ink3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6.146"/>
    </inkml:context>
    <inkml:brush xml:id="br0">
      <inkml:brushProperty name="width" value="0.025" units="cm"/>
      <inkml:brushProperty name="height" value="0.025" units="cm"/>
    </inkml:brush>
  </inkml:definitions>
  <inkml:trace contextRef="#ctx0" brushRef="#br0">1 428 14446,'0'0'9048,"10"-9"-7329,28-27-1079,-2-1-1,-1-1 0,-2-2 1,-2-1-1,-1-2 1,-3-1-1,-1-1 1,19-49-1,-67 159-227,-22 98 0,37-126-1507,1 0 0,-1 59 0,7-96 1015,0 1 1,0-1 0,0 0-1,0 1 1,-1-1-1,1 1 1,0-1-1,1 0 1,-1 1-1,0-1 1,0 1-1,0-1 1,0 0-1,0 1 1,0-1-1,0 1 1,1-1 0,-1 0-1,0 1 1,0-1-1,0 0 1,1 1-1,-1-1 1,0 0-1,0 0 1,1 1-1,-1-1 1,0 0-1,1 0 1,-1 1 0,0-1-1,1 0 1,-1 0-1,1 0 1,-1 0-1,0 0 1,1 1-1,-1-1 1,0 0-1,2 0 1,14-9-4740,0-14-1870</inkml:trace>
</inkml:ink>
</file>

<file path=ppt/ink/ink3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6.488"/>
    </inkml:context>
    <inkml:brush xml:id="br0">
      <inkml:brushProperty name="width" value="0.025" units="cm"/>
      <inkml:brushProperty name="height" value="0.025" units="cm"/>
    </inkml:brush>
  </inkml:definitions>
  <inkml:trace contextRef="#ctx0" brushRef="#br0">136 42 8296,'-11'14'9593,"-5"4"-8293,-6 6 1136,-25 37 1,42-54-2080,0 1 0,1-1 0,0 1 0,0 0 0,0 0 0,1 0 0,1 1 0,-1-1 0,1 1 1,1 0-1,-1 8 0,2-15-344,0-1-1,0 0 1,0 0 0,0 0-1,0 0 1,0 1 0,1-1-1,-1 0 1,1 0 0,-1 0-1,0 0 1,1 0 0,0 0 0,-1 0-1,1 0 1,0 0 0,-1 0-1,1 0 1,0 0 0,0 0-1,0-1 1,0 1 0,0 0-1,0-1 1,0 1 0,0 0 0,2 0-1,0 0 3,1 0 0,0 0 0,-1-1 0,1 1 0,0-1 0,0 0 0,0 0 0,-1 0 0,5-1 0,2 0 24,0-1 0,0-1 0,0 0 1,0 0-1,0 0 0,10-6 0,-7 0 196,0 0-1,-1-1 1,1 0-1,-2 0 1,1-2 0,-2 1-1,12-16 1,-17 19-100,1-1 1,-1 1 0,0-1 0,0 0-1,-1-1 1,-1 1 0,0-1-1,0 0 1,0 1 0,-1-1 0,-1 0-1,1-12 1,-2 20-153,0 0 0,0 1 0,0-1 0,-1 1 0,1-1 0,0 1 0,-1 0 0,1-1 0,-1 1 0,1-1 0,-1 1 0,0 0 0,0-1 0,0 1 0,1 0 0,-1 0 0,0 0 0,0-1 0,-1 1 0,1 0 0,0 1 0,0-1 0,0 0 0,-3-1 0,1 0-84,-1 1-1,0 0 1,1 0 0,-1 0-1,0 0 1,1 1-1,-1-1 1,0 1 0,0 0-1,-4 1 1,3-1-96,0 0 0,0 1 0,0 0 0,0 0 0,0 0 0,0 0 0,0 1-1,1 0 1,-1 0 0,1 0 0,-1 1 0,1-1 0,0 1 0,0 0 0,0 1 0,-4 3 0,2 7-4664,5-4-1713,1 0-3334</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0.919"/>
    </inkml:context>
    <inkml:brush xml:id="br0">
      <inkml:brushProperty name="width" value="0.025" units="cm"/>
      <inkml:brushProperty name="height" value="0.025" units="cm"/>
    </inkml:brush>
  </inkml:definitions>
  <inkml:trace contextRef="#ctx0" brushRef="#br0">19 0 13004,'0'0'3743,"0"11"-2500,-3 30 13,0-17-634,2 1 0,0-1-1,1 1 1,2-1 0,0 0 0,2 0-1,11 42 1,-15-65-488,-4-37 1948,-1 18-1982,4 11-104,-1 0-1,0 0 0,0 1 1,0-1-1,-1 1 1,0 0-1,-7-11 1,11 45-295,1-24 306,1-1 0,-1 0 0,1 0 0,0 0 0,0 0 0,0 0 0,0 0 0,0-1 0,1 0 0,-1 0 0,1 0 0,0 0 0,0 0 0,0-1 0,-1 1 0,1-1 0,0 0 0,1-1 0,-1 1 0,8 0 0,3 0-10,1 0 1,-1-1-1,1 0 0,19-4 0,-30 3 18,0 0-1,-1-1 1,1 1-1,0-1 1,0 0-1,-1-1 1,1 1-1,-1-1 1,0 0-1,0 0 1,0 0-1,0 0 1,0-1-1,-1 1 1,1-1-1,-1 0 1,0 0-1,0-1 1,-1 1-1,1-1 1,-1 1-1,0-1 1,0 0-1,-1 1 1,1-1-1,-1 0 0,1-6 1,-17 25-298,10-6 412,0 1 1,1 0-1,0 0 1,1 0-1,0 1 1,1-1-1,-1 1 1,2 0-1,-1-1 1,2 1-1,-1 12 0,1-21-98,1 0-1,-1 0 0,0 0 0,1 0 0,-1 0 0,1 0 0,-1 0 0,1 0 0,-1 0 0,1 0 0,0-1 0,-1 1 1,1 0-1,0 0 0,0-1 0,-1 1 0,1 0 0,0-1 0,0 1 0,0-1 0,0 1 0,0-1 0,2 1 0,34 6 428,-28-7-712,1 0 1,0-1-1,0 0 1,-1 0-1,13-4 1,-20 4-255,1 0 0,0 0 0,-1-1 0,1 1 0,-1-1 0,0 1 0,1-1 0,-1 0 0,0 0 0,0 0 0,0 0 0,0 0 0,0-1 0,-1 1 0,1 0 0,-1-1 0,1 1 0,1-6 0,2-13-5882</inkml:trace>
</inkml:ink>
</file>

<file path=ppt/ink/ink3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6.954"/>
    </inkml:context>
    <inkml:brush xml:id="br0">
      <inkml:brushProperty name="width" value="0.025" units="cm"/>
      <inkml:brushProperty name="height" value="0.025" units="cm"/>
    </inkml:brush>
  </inkml:definitions>
  <inkml:trace contextRef="#ctx0" brushRef="#br0">241 10 19154,'-8'-2'2477,"6"2"-2424,-4-1 257,-1 0 0,1 0 0,-1 1 0,0 0 0,1 0 0,-1 0 0,0 1 0,1 0 0,-1 1 0,1-1 1,-1 1-1,1 0 0,-12 6 0,7 0-170,0 0 1,0 0-1,1 1 1,0 0-1,0 1 1,-12 17 0,17-20-87,0 0 0,0 1 0,1-1 0,0 1 0,0 0 0,1 1 1,0-1-1,0 0 0,1 1 0,0 0 0,-1 9 0,3-16-41,0-1 0,0 1 0,0-1-1,0 1 1,0-1 0,0 1 0,1-1 0,-1 1 0,0-1-1,1 1 1,-1-1 0,1 1 0,0-1 0,-1 0 0,1 1-1,0-1 1,0 0 0,0 0 0,0 1 0,0-1 0,0 0-1,0 0 1,3 2 0,-2-2 16,1 0 1,0 0-1,0 0 1,0 0-1,0 0 1,-1-1-1,1 1 1,0-1-1,0 1 0,0-1 1,5-1-1,1 0 51,0 0-1,0 0 1,0-1-1,0-1 1,0 1-1,-1-2 1,11-4-1,-7 1 121,-1 0-1,0-1 1,0 0-1,-1-1 0,0 0 1,13-16-1,-20 21-74,1 0-1,-1-1 0,0 0 1,0 1-1,-1-1 0,1 0 1,-1 0-1,0-1 0,-1 1 1,1 0-1,-1 0 0,0-1 1,0 1-1,-1-1 0,1 1 1,-1-1-1,0 1 0,-2-9 1,0 10-155,1 1 0,-1 0 0,1 0 0,-1 1 0,0-1 0,-1 0 1,1 1-1,0-1 0,-1 1 0,1-1 0,-1 1 0,0 0 0,0 0 0,0 1 1,0-1-1,0 1 0,0-1 0,0 1 0,0 0 0,-1 0 0,1 0 0,0 0 1,-1 1-1,1 0 0,-1-1 0,1 1 0,-7 1 0,5-1-329,1 0 0,-1 1-1,0-1 1,1 1-1,-1 0 1,1 0 0,-1 1-1,1-1 1,-7 4 0,9-3-58,0-1 0,0 0 0,0 0 0,0 1 0,1-1 0,-1 1 0,0-1 0,1 1 0,-1 0 0,1 0 0,0 0 0,0-1 0,0 1 0,0 1 0,0-1 0,0 0 0,0 0 0,0 0 0,0 4 0,0 9-5055,1 0-2978</inkml:trace>
</inkml:ink>
</file>

<file path=ppt/ink/ink3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7.343"/>
    </inkml:context>
    <inkml:brush xml:id="br0">
      <inkml:brushProperty name="width" value="0.025" units="cm"/>
      <inkml:brushProperty name="height" value="0.025" units="cm"/>
    </inkml:brush>
  </inkml:definitions>
  <inkml:trace contextRef="#ctx0" brushRef="#br0">204 0 21781,'-10'0'2220,"4"0"-1922,-1 1-1,0 0 1,1 0-1,-1 0 0,0 1 1,1-1-1,0 2 0,-1-1 1,1 1-1,0 0 1,0 0-1,0 1 0,1-1 1,-1 1-1,1 0 0,-5 6 1,2-2-145,0-1 0,1 1 0,0 0 0,0 1-1,1 0 1,0 0 0,1 0 0,0 0 0,0 1 0,1 0 0,0 0 0,1 0 0,0 1 0,1-1 0,0 1 0,-1 19 0,3-27-151,0-1 1,1 0 0,-1 1 0,1-1 0,-1 0-1,1 0 1,0 0 0,0 1 0,0-1 0,0 0-1,0 0 1,0 0 0,1 0 0,-1-1-1,0 1 1,1 0 0,0 0 0,-1-1 0,1 1-1,3 1 1,0 0 11,-1-1-1,1 0 1,0 0 0,-1 0-1,1-1 1,0 0-1,0 0 1,0 0-1,7 0 1,-3-1 4,-1 1 0,1-2 0,-1 1 0,1-1 0,-1-1 0,0 1 0,0-2 0,0 1 1,0-1-1,0 0 0,12-7 0,-13 5 13,0-2 1,0 1 0,-1-1 0,0 0 0,0 0-1,0-1 1,-1 0 0,0 0 0,-1 0 0,1 0-1,-2-1 1,1 1 0,-1-1 0,-1 0-1,1 0 1,-2-1 0,1 1 0,-1 0 0,-1 0-1,1-1 1,-3-17 0,2 26-32,-1 0 0,1 0 0,-1 0 0,1 0 0,-1 0 0,0 0 0,1 0 0,-1 0 0,0 0 0,0 0 0,0 0 0,0 0 0,0 1 0,1-1 0,-1 0 0,-1 1 0,1-1 0,0 0 0,0 1 0,0-1 0,0 1 0,0 0 0,0-1 0,-1 1 0,1 0 0,0 0 0,0 0 0,0 0 0,-1 0 0,1 0 0,0 0 0,0 0 0,0 0 0,-1 1 0,1-1 0,0 0 0,-1 1 0,-4 0 0,1 1 0,0-1 0,-1 1 0,1 0 0,0 1 0,-8 4 0,10-5-101,0 0 0,0 0 0,0 0-1,1 0 1,-1 0 0,1 1 0,-1-1 0,1 1 0,0-1 0,0 1 0,0 0-1,0 0 1,1 0 0,-1 0 0,1 0 0,0 1 0,-2 5 0,4-9-329,0 1 0,0 0 1,0-1-1,0 1 0,0-1 1,0 1-1,0-1 1,0 1-1,0-1 0,0 0 1,0 1-1,1-1 0,-1 0 1,0 0-1,0 0 0,0 0 1,0 0-1,0 0 1,0 0-1,1 0 0,-1-1 1,0 1-1,0 0 0,2-1 1,17-6-6741</inkml:trace>
</inkml:ink>
</file>

<file path=ppt/ink/ink3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7.700"/>
    </inkml:context>
    <inkml:brush xml:id="br0">
      <inkml:brushProperty name="width" value="0.025" units="cm"/>
      <inkml:brushProperty name="height" value="0.025" units="cm"/>
    </inkml:brush>
  </inkml:definitions>
  <inkml:trace contextRef="#ctx0" brushRef="#br0">110 12 17713,'0'0'1388,"-9"9"800,4-4-1971,-12 11 1500,2 2-1,-22 29 0,34-43-1586,0 0-1,0 0 0,1 0 1,-1 1-1,1-1 1,0 1-1,0 0 0,1 0 1,-1-1-1,1 1 0,0 0 1,0 0-1,1 0 0,-1 0 1,1 0-1,0 0 0,1 0 1,-1 0-1,1 0 0,2 8 1,-1-10-76,0 0 0,0-1 1,0 1-1,0-1 0,1 0 0,-1 1 1,1-1-1,0 0 0,-1 0 0,1-1 1,0 1-1,0 0 0,0-1 0,1 0 1,-1 0-1,0 0 0,0 0 0,7 0 1,-1 1 231,0-1 0,0 0 1,1 0-1,-1-1 1,17-3-1,-23 2-269,-1 0 1,1 0-1,0 0 1,-1-1-1,1 1 1,-1-1-1,1 1 0,-1-1 1,0 0-1,0 0 1,0 0-1,0-1 0,0 1 1,0 0-1,-1-1 1,1 1-1,-1-1 0,1 0 1,-1 1-1,0-1 1,0 0-1,0 0 0,-1 1 1,1-1-1,-1 0 1,1-4-1,1-12 41,0 1 0,-1-35 0,-1 46-56,-1 3-2,1 0 0,-1 0 0,0 0 0,0 0 0,0 0 0,0 0 0,-1 0 0,0 0 0,0 1 0,0-1 0,0 1 0,0-1 0,-1 1 0,1 0 0,-1 0 0,0 0 0,0 0 0,0 0 0,-1 1 0,1-1 0,0 1 0,-1 0 0,0 0 0,1 0 0,-1 1 0,0-1 0,-7-1 0,7 2 0,1 0 0,-1 0 0,0 1 0,1-1 0,-1 1 0,0 0 0,1 0 0,-1 0 0,0 0 0,1 1 0,-1 0 0,0 0 0,1 0 0,-1 0 0,1 0 0,-1 0 0,1 1 0,0 0 0,0 0 0,0 0 0,0 0 0,0 0 0,0 1 0,0-1 0,1 1 0,-1-1 0,1 1 0,-1 0 0,1 0 0,0 0 0,-2 5 0,3-6-103,0 0 0,0 0 0,1 0 0,-1 0 0,0 0 0,1 0 0,-1 0 0,1 0 0,0 0-1,0 1 1,0-1 0,0 0 0,0 0 0,0 0 0,0 0 0,1 0 0,-1 0 0,1 0 0,0 0 0,-1 0 0,1 0 0,2 4 0,-1-4-236,0 0 1,0 0 0,1 0-1,-1 0 1,0 0 0,1 0 0,0-1-1,-1 1 1,1-1 0,0 0-1,-1 1 1,1-1 0,0-1-1,0 1 1,4 1 0,26 1-6517</inkml:trace>
</inkml:ink>
</file>

<file path=ppt/ink/ink3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8.055"/>
    </inkml:context>
    <inkml:brush xml:id="br0">
      <inkml:brushProperty name="width" value="0.025" units="cm"/>
      <inkml:brushProperty name="height" value="0.025" units="cm"/>
    </inkml:brush>
  </inkml:definitions>
  <inkml:trace contextRef="#ctx0" brushRef="#br0">24 0 17745,'0'0'12299,"-11"61"-10793,4-33-513,3 0-769,3-1-224,1 0 0,0-7 0,11-1-545,-1-4-1536,-1-2-898,-5-4-224,-2-3-1089,-2-2-1025</inkml:trace>
</inkml:ink>
</file>

<file path=ppt/ink/ink3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8.409"/>
    </inkml:context>
    <inkml:brush xml:id="br0">
      <inkml:brushProperty name="width" value="0.025" units="cm"/>
      <inkml:brushProperty name="height" value="0.025" units="cm"/>
    </inkml:brush>
  </inkml:definitions>
  <inkml:trace contextRef="#ctx0" brushRef="#br0">0 41 15150,'0'0'13869,"57"-41"-13676,-14 41-97,6 2-64,-3 3-64,2-3-897,-8-2-2370,-9 0-2082,-6 0-3748</inkml:trace>
</inkml:ink>
</file>

<file path=ppt/ink/ink3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8.753"/>
    </inkml:context>
    <inkml:brush xml:id="br0">
      <inkml:brushProperty name="width" value="0.025" units="cm"/>
      <inkml:brushProperty name="height" value="0.025" units="cm"/>
    </inkml:brush>
  </inkml:definitions>
  <inkml:trace contextRef="#ctx0" brushRef="#br0">224 7 14125,'0'0'14286,"-9"-2"-12738,1 0-1384,0 1 0,0 1-1,0-1 1,-1 1 0,1 0 0,0 1 0,0 0 0,0 0-1,0 1 1,0 0 0,0 0 0,1 1 0,-1 0 0,1 0-1,-11 7 1,9-4-136,-1 0 1,1 0-1,1 1 0,-1 1 0,-7 8 1,14-14-28,1 0 0,-1 0 0,0 0 1,1 1-1,0-1 0,-1 0 1,1 1-1,0-1 0,0 1 0,1-1 1,-1 1-1,0 2 0,1-3-1,0-1 0,0 0 0,0 1 0,0-1 0,1 0 0,-1 0 1,0 1-1,1-1 0,-1 0 0,1 0 0,0 1 0,-1-1 0,1 0 0,0 0 0,0 0 0,-1 0 0,1 0 0,0 0 0,0 0 0,0 0 0,0-1 0,0 1 0,1 0 0,-1-1 0,2 2 0,11 4-119,0-1 0,0-1 0,0 0 1,1-1-1,0 0 0,-1-2 0,1 1 0,20-2 0,-19 0-20,1 1 0,-1 0 0,0 1-1,1 1 1,-1 0 0,28 11-1,-42-14 170,-1 1 0,1 0 0,-1-1 0,1 1 0,-1 0 0,1 0 0,-1 0 0,1 0 0,-1 0 0,0 1 0,0-1 0,1 0 0,-1 1 0,0-1 0,0 0 0,0 1 0,-1-1-1,1 1 1,0 0 0,-1-1 0,1 1 0,-1 0 0,1-1 0,-1 1 0,1 0 0,-1-1 0,0 1 0,0 0 0,0 0 0,0-1 0,-1 1 0,1 0 0,-1 2 0,0 0 38,-1-1 1,1 1-1,-1-1 0,0 1 1,0-1-1,0 0 1,0 0-1,-1 0 0,1 0 1,-1 0-1,1-1 1,-1 1-1,0-1 1,-4 3-1,-6 1-68,-1 1 0,0-2 0,0 1 0,0-2 0,-1 0 0,0-1 0,0 0 0,0-1 0,0-1 0,0-1 0,-23-1 0,37 1-67,0 0 1,0 0-1,0 0 1,0 0-1,0 0 1,0 0-1,0 0 1,0-1-1,0 1 1,0 0-1,1-1 1,-1 1-1,0 0 1,0-1-1,0 1 1,0-1-1,1 0 1,-1 1-1,0-1 0,1 1 1,-1-1-1,0 0 1,1 0-1,-1 1 1,0-2-1,-2-16-5228,3 4-7283</inkml:trace>
</inkml:ink>
</file>

<file path=ppt/ink/ink3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9.376"/>
    </inkml:context>
    <inkml:brush xml:id="br0">
      <inkml:brushProperty name="width" value="0.025" units="cm"/>
      <inkml:brushProperty name="height" value="0.025" units="cm"/>
    </inkml:brush>
  </inkml:definitions>
  <inkml:trace contextRef="#ctx0" brushRef="#br0">18 1 12332,'0'0'14413,"17"66"-13164,-25-20-768,0 5-385,-2-4-64,5-5 0,1-5 0,4-9-32,0-6-1153,0-13-1121</inkml:trace>
</inkml:ink>
</file>

<file path=ppt/ink/ink3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9.721"/>
    </inkml:context>
    <inkml:brush xml:id="br0">
      <inkml:brushProperty name="width" value="0.025" units="cm"/>
      <inkml:brushProperty name="height" value="0.025" units="cm"/>
    </inkml:brush>
  </inkml:definitions>
  <inkml:trace contextRef="#ctx0" brushRef="#br0">1 39 8232,'0'0'16447,"12"-6"-14311,-7 4-1941,5-3 85,0 0-1,0 1 1,0 1 0,1 0-1,-1 0 1,1 0-1,0 2 1,11-2 0,22 3 309,0 1 1,61 9 0,-86-7-562,0 1 0,0 1 0,0 1 1,-1 0-1,0 1 0,-1 1 0,1 1 1,15 11-1,-30-19-34,0 1 1,0 0 0,-1 0-1,1 0 1,-1 1-1,0-1 1,1 0 0,-1 1-1,0 0 1,0-1-1,-1 1 1,1 0 0,-1 0-1,1 0 1,-1 0-1,0 0 1,0 0 0,0 1-1,-1-1 1,1 5-1,-1-3 12,0-1 0,-1 1 0,0 0 0,0-1-1,0 1 1,-1-1 0,0 1 0,0-1 0,0 0 0,0 1-1,0-1 1,-6 6 0,-6 7 124,-1-1 1,0-1-1,-1 0 0,-35 23 1,-87 52 254,121-80-353,-1-1-1,0-1 0,0 0 0,-1-2 0,1 0 0,-27 4 0,43-10-85,1 1-1,-1-1 1,0 0 0,1 0 0,-1 0-1,1 0 1,-1 0 0,1 0 0,-1 0-1,0 0 1,1-1 0,-1 1 0,1-1-1,-1 1 1,1-1 0,-1 1 0,1-1-1,-3-1 1,4 1-61,-1 0 1,1 0-1,-1 0 1,1 0-1,-1 0 1,1 1-1,0-1 1,-1 0-1,1 0 0,0 0 1,0 0-1,0 0 1,0 0-1,0 0 1,0 0-1,0 0 0,0 0 1,0 0-1,0 0 1,0 0-1,1-2 1,1-2-561,0-1 0,0 1 0,1 0 0,0 0 0,0 0 0,0 0 1,1 1-1,5-7 0,16-12-5240,1 2-2472</inkml:trace>
</inkml:ink>
</file>

<file path=ppt/ink/ink3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40.074"/>
    </inkml:context>
    <inkml:brush xml:id="br0">
      <inkml:brushProperty name="width" value="0.025" units="cm"/>
      <inkml:brushProperty name="height" value="0.025" units="cm"/>
    </inkml:brush>
  </inkml:definitions>
  <inkml:trace contextRef="#ctx0" brushRef="#br0">1 51 24567,'0'0'8200,"51"-20"-8200,-9 16 0,7-3 0,-1 1-1409,-6-2-2275,-14 4-2402,-18 3-2466</inkml:trace>
</inkml:ink>
</file>

<file path=ppt/ink/ink3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40.401"/>
    </inkml:context>
    <inkml:brush xml:id="br0">
      <inkml:brushProperty name="width" value="0.025" units="cm"/>
      <inkml:brushProperty name="height" value="0.025" units="cm"/>
    </inkml:brush>
  </inkml:definitions>
  <inkml:trace contextRef="#ctx0" brushRef="#br0">1 15 10698,'0'0'7976,"50"12"-5190,-8-12-1280,11 0-706,4 0-159,6-3-385,-5-4-352,-6 0-4164,-5-2-9961</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1.277"/>
    </inkml:context>
    <inkml:brush xml:id="br0">
      <inkml:brushProperty name="width" value="0.025" units="cm"/>
      <inkml:brushProperty name="height" value="0.025" units="cm"/>
    </inkml:brush>
  </inkml:definitions>
  <inkml:trace contextRef="#ctx0" brushRef="#br0">1 0 64,'0'0'17905</inkml:trace>
</inkml:ink>
</file>

<file path=ppt/ink/ink3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40.806"/>
    </inkml:context>
    <inkml:brush xml:id="br0">
      <inkml:brushProperty name="width" value="0.025" units="cm"/>
      <inkml:brushProperty name="height" value="0.025" units="cm"/>
    </inkml:brush>
  </inkml:definitions>
  <inkml:trace contextRef="#ctx0" brushRef="#br0">0 442 16015,'0'0'12284,"13"-13"-10555,37-39-1272,-2-1-1,-3-3 1,-2-2-1,-2-1 1,36-74-1,-69 115-522,-16 34-80,-16 34-74,9-8 159,2 0 0,2 1 1,1 0-1,-4 56 1,12-72-789,1 0-1,4 35 1,-3-60 718,0-1 1,1 1-1,-1-1 1,0 1-1,0-1 1,1 1-1,-1-1 1,1 1-1,0-1 1,-1 1-1,1-1 1,0 0-1,0 1 0,0-1 1,0 0-1,0 0 1,0 0-1,0 1 1,0-1-1,0 0 1,1-1-1,-1 1 1,0 0-1,1 0 1,-1 0-1,0-1 1,1 1-1,-1-1 0,1 1 1,-1-1-1,1 0 1,1 1-1,1-1-436,0 0-1,0 0 1,0-1-1,0 1 1,0-1-1,0 0 0,-1 0 1,1 0-1,0-1 1,0 1-1,-1-1 1,6-3-1,28-23-6500</inkml:trace>
</inkml:ink>
</file>

<file path=ppt/ink/ink3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41.196"/>
    </inkml:context>
    <inkml:brush xml:id="br0">
      <inkml:brushProperty name="width" value="0.025" units="cm"/>
      <inkml:brushProperty name="height" value="0.025" units="cm"/>
    </inkml:brush>
  </inkml:definitions>
  <inkml:trace contextRef="#ctx0" brushRef="#br0">171 0 12812,'0'0'5525,"-10"14"-3512,-2 3-1680,-76 115 3304,78-116-3084,2 1-1,-1-1 1,2 2 0,0-1 0,1 1-1,1 0 1,-3 21 0,8-37-527,0 0 0,-1 1 0,1-1 0,0 0 0,1 1 0,-1-1 0,0 0 0,1 1 0,-1-1 0,1 0 0,0 1 0,-1-1 0,1 0 0,0 0 0,1 0 0,-1 0 0,0 0 0,1 0 0,-1 0 0,1 0 0,-1-1 0,1 1 0,2 2 0,0-2 58,1 0 0,-1 1 0,0-1 1,1-1-1,0 1 0,-1-1 0,1 1 1,0-1-1,0-1 0,9 1 0,-2 0 55,0-2 1,-1 1-1,1-2 0,-1 1 0,1-2 0,-1 1 0,0-1 0,0-1 0,14-7 0,-16 7-99,-1-2 1,0 1-1,0-1 0,-1 0 0,1-1 0,-1 0 0,-1 0 0,1 0 1,-1-1-1,-1 0 0,1 0 0,-1 0 0,-1-1 0,0 0 0,0 0 0,0 0 1,-1 0-1,-1 0 0,0-1 0,0 0 0,0 1 0,-1-1 0,-1 0 1,0 1-1,0-1 0,-2-11 0,0 15-44,0 1 0,0 0-1,-1 0 1,1 1 0,-1-1 0,0 0 0,0 1-1,-1-1 1,0 1 0,1 0 0,-1 0 0,0 1-1,-1-1 1,1 1 0,-1 0 0,1 0 0,-1 0-1,0 1 1,0 0 0,-9-3 0,7 2-31,0 1 1,0-1-1,-1 2 0,1-1 0,-1 1 1,0 0-1,1 0 0,-1 1 1,0 0-1,1 1 0,-1 0 1,1 0-1,-1 0 0,-10 4 0,15-4-182,1 1 0,-1 0-1,0-1 1,1 1-1,-1 0 1,1 1-1,0-1 1,-1 0 0,1 1-1,0-1 1,0 1-1,1-1 1,-1 1-1,1 0 1,-1 0 0,1 0-1,0 0 1,0 0-1,-1 5 1,1-5-383,1 0-1,-1 0 1,1 0 0,0 0 0,0 0 0,0-1 0,0 1-1,0 0 1,1 0 0,0 0 0,-1 0 0,1 0-1,0 0 1,0-1 0,0 1 0,1 0 0,-1-1 0,1 1-1,-1-1 1,1 1 0,3 2 0,21 15-9714</inkml:trace>
</inkml:ink>
</file>

<file path=ppt/ink/ink3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41.879"/>
    </inkml:context>
    <inkml:brush xml:id="br0">
      <inkml:brushProperty name="width" value="0.025" units="cm"/>
      <inkml:brushProperty name="height" value="0.025" units="cm"/>
    </inkml:brush>
  </inkml:definitions>
  <inkml:trace contextRef="#ctx0" brushRef="#br0">30 147 14286,'0'0'5018,"-3"8"-2456,-4 15-1267,1 0 1,1 0-1,2 0 0,0 0 1,1 26-1,1-14-395,6 46 0,-5-79-880,0-1 1,1 0 0,-1 0-1,0 1 1,0-1-1,0 0 1,1 1 0,-1-1-1,1 0 1,-1 0-1,1 0 1,0 0 0,-1 1-1,1-1 1,0 0-1,0 0 1,-1 0 0,1 0-1,0 0 1,0-1-1,0 1 1,0 0 0,0 0-1,1-1 1,-1 1 0,0 0-1,0-1 1,0 1-1,1-1 1,-1 0 0,0 1-1,0-1 1,2 0-1,-1 0 10,0 0 0,0 0 0,0-1 0,0 1 0,0-1 0,0 1 0,0-1 0,0 0 0,0 0 0,0 0 0,-1 0 0,1 0 0,0 0-1,-1 0 1,1-1 0,-1 1 0,1 0 0,-1-1 0,0 1 0,2-3 0,3-7-30,0 0 0,-1 0 0,-1 0 0,1-1 0,-2 0 0,0 1 0,0-1 0,-1 0 0,1-20 0,-2-9 0,-5-60 0,3 89 0,0 1 0,-1 0 0,0 0 0,0 0 0,-2 0 0,1 1 0,-8-16 0,11 25 0,0 0 0,-1 1 0,1-1 0,0 0 0,0 1 0,-1-1 0,1 1 0,0-1 0,-1 0 0,1 1 0,0-1 0,-1 1 0,1-1 0,-1 1 0,1-1 0,-1 1 0,1 0 0,-1-1 0,1 1 0,-1-1 0,0 1 0,1 0 0,-1 0 0,0-1 0,1 1 0,-1 0 0,1 0 0,-1 0 0,0 0 0,1 0 0,-2 0 0,-9 17 0,4 31 0,7-46 0,0 0 0,0 0 0,1 0 0,-1 0 0,0 0 0,1 0 0,0 0 0,-1 0 0,1 0 0,0-1 0,0 1 0,0 0 0,0 0 0,0-1 0,0 1 0,1-1 0,-1 1 0,0-1 0,1 1 0,-1-1 0,3 1 0,-1 0 0,1 0 0,0 0 0,0 0 0,0-1 0,0 0 0,0 0 0,0 0 0,0 0 0,8 0 0,-4 0 0,0-1 0,1-1 0,-1 1 0,0-2 0,0 1 0,0-1 0,0 0 0,0 0 0,0-1 0,9-5 0,-9 3 0,-1-1 0,1 1 0,-1-2 0,0 1 0,-1-1 0,0 0 0,0-1 0,0 1 0,-1-1 0,0 0 0,0 0 0,-1-1 0,0 0 0,-1 1 0,0-1 0,0 0 0,1-14 0,-18 90 0,3-21 0,2 2 0,2-1 0,-2 75 0,9-119 0,0-1 0,0 1 0,0 0 0,1-1 0,-1 1 0,1 0 0,-1-1 0,1 1 0,0-1 0,0 1 0,0-1 0,0 1 0,1-1 0,-1 0 0,1 0 0,2 3 0,-3-4 0,0 0 0,1 0 0,-1 0 0,0 0 0,1-1 0,-1 1 0,1 0 0,0-1 0,-1 1 0,1-1 0,-1 0 0,1 1 0,0-1 0,-1 0 0,1 0 0,0 0 0,-1 0 0,1 0 0,2-1 0,2-1 0,-1 0 0,0 0 0,0 0 0,0 0 0,0-1 0,0 0 0,0 0 0,-1 0 0,1-1 0,-1 1 0,0-1 0,0 0 0,6-8 0,0-2 0,-1-1 0,0 0 0,-2 0 0,1-1 0,-2 0 0,8-25 0,-17 50 0,-2 11 0,1-1 0,0 0 0,2 1 0,0 0 0,1-1 0,3 33 0,-2-51-141,1 0 1,-1 0-1,0 0 0,1 0 0,-1 0 1,1-1-1,-1 1 0,1 0 1,-1 0-1,1-1 0,0 1 0,-1 0 1,1-1-1,0 1 0,-1 0 1,1-1-1,0 1 0,0-1 0,0 1 1,0-1-1,1 1-311,-1-1 0,0 1-1,1-1 1,-1 0 0,0 0 0,1 1-1,-1-1 1,1 0 0,-1 0 0,0 0-1,1-1 1,-1 1 0,0 0 0,1 0-1,-1-1 1,0 1 0,1-1 0,-1 1-1,0-1 1,0 0 0,0 1 0,2-2-1,10-14-9989</inkml:trace>
</inkml:ink>
</file>

<file path=ppt/ink/ink3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42.220"/>
    </inkml:context>
    <inkml:brush xml:id="br0">
      <inkml:brushProperty name="width" value="0.025" units="cm"/>
      <inkml:brushProperty name="height" value="0.025" units="cm"/>
    </inkml:brush>
  </inkml:definitions>
  <inkml:trace contextRef="#ctx0" brushRef="#br0">17 0 19442,'0'0'7944,"-17"57"-7848,19-32-737,9-3-2818,3 1-3075,-2-6-7239</inkml:trace>
</inkml:ink>
</file>

<file path=ppt/ink/ink3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42.592"/>
    </inkml:context>
    <inkml:brush xml:id="br0">
      <inkml:brushProperty name="width" value="0.025" units="cm"/>
      <inkml:brushProperty name="height" value="0.025" units="cm"/>
    </inkml:brush>
  </inkml:definitions>
  <inkml:trace contextRef="#ctx0" brushRef="#br0">117 49 13837,'0'0'9406,"-9"4"-6752,-3 3-1976,1 0 0,-1 0 0,1 1 0,-13 12 0,20-17-539,1 0 1,0 0-1,0 0 1,0 0-1,1 0 1,-1 1-1,1-1 1,0 1-1,0 0 1,0 0-1,0 0 1,1 0-1,0 0 1,-1 0-1,2 0 1,-1 0-1,0 0 1,1 1-1,0-1 1,0 0-1,0 5 1,1-7-131,0 0 0,0 0 1,0 0-1,1 0 0,-1 0 0,0 0 1,1-1-1,-1 1 0,1-1 0,0 1 1,-1-1-1,1 1 0,0-1 0,0 0 1,0 0-1,0 0 0,0 0 0,0 0 1,1 0-1,-1-1 0,0 1 0,0 0 1,0-1-1,1 0 0,-1 0 0,3 0 1,4 1 16,0 0 1,0-1 0,0 0 0,0-1 0,15-3 0,-18 2-27,0-1 0,0 1 0,0-1 0,-1-1 0,1 1 0,-1-1 0,0 0 0,0 0 0,-1 0 0,1-1 0,-1 0 0,0 0 0,0 0 0,0 0 0,4-10 0,-5 11 0,-1 0 0,0-1 0,0 1 0,0 0 0,0-1 0,-1 1 0,0-1 0,0 0 0,0 1 0,-1-1 0,1 0 0,-1 1 0,0-1 0,0 0 0,-1 0 0,1 1 0,-1-1 0,0 0 0,-1 1 0,1-1 0,-4-7 0,1 8 0,1 1 0,-1 0 0,1 0 0,-1 0 0,0 0 0,0 1 0,-1 0 0,1 0 0,0 0 0,-1 0 0,1 0 0,-1 1 0,0 0 0,1 0 0,-1 0 0,0 1 0,0-1 0,-6 1 0,7 0 0,-1 0 0,0 0 0,1 0 0,-1 0 0,1 0 0,-1 1 0,0 0 0,1 0 0,0 0 0,-1 1 0,1-1 0,0 1 0,0 0 0,-1 0 0,2 1 0,-1-1 0,0 1 0,-6 6 0,9-8-98,1-1 0,-1 1 1,1 0-1,-1-1 0,1 1 0,0-1 0,-1 1 1,1 0-1,0 0 0,0-1 0,-1 1 0,1 0 1,0-1-1,0 1 0,0 0 0,0 0 1,0-1-1,0 1 0,0 0 0,0 0 0,0-1 1,1 1-1,-1 0 0,0-1 0,0 1 0,1 0 1,-1 0-1,0-1 0,1 1 0,-1-1 0,0 1 1,1 0-1,-1-1 0,1 1 0,-1-1 0,1 1 1,0-1-1,-1 1 0,2 0 0,29 10-7121,0-8-260</inkml:trace>
</inkml:ink>
</file>

<file path=ppt/ink/ink3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42.919"/>
    </inkml:context>
    <inkml:brush xml:id="br0">
      <inkml:brushProperty name="width" value="0.025" units="cm"/>
      <inkml:brushProperty name="height" value="0.025" units="cm"/>
    </inkml:brush>
  </inkml:definitions>
  <inkml:trace contextRef="#ctx0" brushRef="#br0">462 1 15663,'0'0'11787,"-8"3"-9999,-11 5-1494,1 1 0,0 1 0,1 0 1,0 1-1,1 1 0,0 1 0,1 1 0,0 0 0,1 0 0,0 2 0,-20 31 0,31-44-294,1 1 0,0-1 0,0 1 0,0 0 0,0 0 0,1 0 0,0 0 0,-1 0 0,1 0 0,1 0 0,-1 0 0,1 1 0,-1-1 0,1 0 0,1 0 0,-1 1 0,0-1 0,1 0 0,0 0 0,2 6 0,-1-6 0,0-1 0,1 1 0,-1 0 0,1-1 0,0 1 0,0-1 0,1 0 0,-1 0 0,1 0 0,-1 0 0,1-1 0,0 1 0,0-1 0,0 0 0,0 0 0,1 0 0,-1-1 0,7 2 0,6 1-307,0-1 0,0 0 0,0-1 0,0-1 0,0-1 0,0 0 0,1-1 0,18-4 0,-24 3-89,-1 0 0,1-1 0,0-1 0,-1 0 0,0 0 0,0-1 0,0-1 0,-1 0 0,0 0 0,0-1 0,0 0 0,11-12 0,-4-4-5717,-12-2-3117</inkml:trace>
  <inkml:trace contextRef="#ctx0" brushRef="#br0" timeOffset="1">1 150 19923,'0'0'9096,"76"-8"-8007,-15 2 193,17-2-385,8 2-513,3-1-288,-3 3-96,-12 3 0,-13 1-1281,-15 0-2018,-19 0-2691,-21 0-2242</inkml:trace>
</inkml:ink>
</file>

<file path=ppt/ink/ink3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43.311"/>
    </inkml:context>
    <inkml:brush xml:id="br0">
      <inkml:brushProperty name="width" value="0.025" units="cm"/>
      <inkml:brushProperty name="height" value="0.025" units="cm"/>
    </inkml:brush>
  </inkml:definitions>
  <inkml:trace contextRef="#ctx0" brushRef="#br0">1 42 15855,'0'0'7559,"68"24"-5381,5-24-96,21 0-961,14 0-768,10-9-257,6 1-64,0-5-257,-3-1-2689,-8-8-5670</inkml:trace>
</inkml:ink>
</file>

<file path=ppt/ink/ink3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47.959"/>
    </inkml:context>
    <inkml:brush xml:id="br0">
      <inkml:brushProperty name="width" value="0.025" units="cm"/>
      <inkml:brushProperty name="height" value="0.025" units="cm"/>
    </inkml:brush>
  </inkml:definitions>
  <inkml:trace contextRef="#ctx0" brushRef="#br0">1536 332 7079,'0'-14'5333,"-1"-8"-5347,-1-1 0,-2 1 1,0 0-1,-8-26 0,9 38-74,0 0 0,-1 0 0,0 0 0,-1 1 0,0-1 0,-1 1 1,0 1-1,0-1 0,-1 1 0,0 0 0,0 0 0,-17-12 0,12 12 253,-1 1 0,0 1 0,0 0 0,0 1 0,-1 1 0,0 0 0,0 0 0,0 2 0,0 0 0,0 0 0,-1 1 0,1 1 0,0 0 0,-1 1 0,-27 6 0,3 1-72,1 3 1,-1 1-1,2 1 0,-54 28 1,19-5 464,2 4 0,1 2 0,3 4 0,1 2 0,3 3-1,-59 62 1,81-70-286,2 2-1,2 1 1,2 2-1,2 1 0,2 1 1,3 2-1,1 1 1,3 1-1,-16 61 0,15-27-209,4 2-1,5 0 0,3 1 1,0 134-1,12-156-249,4 1 0,3-2 0,3 1 0,3-1 0,3-1 0,37 101 1,-39-134 289,1-1 0,1 0 0,2-1 1,1-1-1,2-1 0,1-1 0,31 32 1,-39-47 83,0-1 1,1 0 0,0-1 0,1-1-1,1 0 1,0-1 0,0-1 0,1-1-1,0 0 1,0-2 0,1 0 0,0-1-1,0 0 1,0-2 0,22 2 0,-13-5 39,-1-2 1,1 0-1,-1-2 1,0 0-1,0-2 1,0-1 0,0-2-1,-1 0 1,-1-2-1,40-22 1,-4-3 376,-1-4 1,106-90 0,-50 22-283,-5-5 0,-5-4 1,-5-5-1,-6-4 1,-5-4-1,-6-4 1,-6-3-1,97-236 1,-92 133-547,-76 212 280,-1 0 0,-1 0 0,-1-1 0,-2 1 0,-1-1 0,-4-49 0,2 69-28,-1 1-1,0-1 1,0 0-1,-1 1 1,0-1-1,-1 1 1,0 0-1,0 0 1,-1 0 0,0 1-1,0-1 1,-1 1-1,-7-7 1,3 4 44,-1 1 0,0 1 0,0-1 0,-1 2 0,0 0 0,-1 0 0,-22-8 0,-2 4 53,0 1 1,0 1-1,-1 2 1,-1 2-1,-46 0 1,-28 4-1517,1 5 1,-166 27-1,169-15-4069,10-5-2840</inkml:trace>
</inkml:ink>
</file>

<file path=ppt/ink/ink3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02.723"/>
    </inkml:context>
    <inkml:brush xml:id="br0">
      <inkml:brushProperty name="width" value="0.025" units="cm"/>
      <inkml:brushProperty name="height" value="0.025" units="cm"/>
    </inkml:brush>
  </inkml:definitions>
  <inkml:trace contextRef="#ctx0" brushRef="#br0">2643 573 12844,'3'-12'1682,"10"-24"-1366,29-57 1,-28 66-329,0-1 1,-2-1 0,-1 0 0,-2-1 0,12-57 0,-21 81 34,0 0 1,0 0 0,0 0 0,-1 0 0,1 0 0,-2 0 0,1 1 0,-1-1-1,1 0 1,-1 1 0,-1-1 0,1 1 0,-1 0 0,0-1 0,-1 2 0,1-1-1,-1 0 1,0 1 0,0-1 0,0 1 0,0 0 0,-1 0 0,0 1-1,0-1 1,0 1 0,0 0 0,-10-3 0,-9-4-14,0 1-1,0 2 1,-1 0-1,0 2 1,-30-3 0,-37-1-63,1 4 1,-1 4-1,0 3 1,1 5-1,-115 24 1,51 3 769,2 6 0,-181 74 0,191-57-35,-257 146 1,328-159-379,1 3 1,3 4 0,2 2-1,3 4 1,-62 69-1,101-98-279,2 1 0,0 1 0,2 1-1,1 0 1,2 2 0,1 0 0,1 1 0,-15 57-1,25-71-20,0-1 0,2 1 0,0 0 0,2 0 0,0 0 0,1 0 0,1 0 0,1 0 0,0 0 0,2 0-1,0-1 1,2 1 0,0-1 0,1 0 0,0-1 0,2 0 0,13 23 0,-5-18 29,0-1-1,2-1 1,0-1-1,1 0 1,1-1-1,1-2 1,0 0 0,1-1-1,1-1 1,1-1-1,0-2 1,0 0-1,2-2 1,34 10-1,4-4 95,1-2-1,0-3 1,1-4 0,125 0-1,-76-12 171,-2-5 0,1-5 1,160-42-1,324-137 318,-70-33 47,-440 180-188,-2-3 0,-3-4 0,133-110 0,-191 141-347,-2 0 1,-1-1 0,-1-2-1,-1 0 1,-1-2 0,-1 0 0,-2-1-1,25-54 1,-37 70-99,0-1 0,-1 0 0,0 0 0,-1 0 0,-1 0 0,0 0 0,-1-1 0,0 1 0,-1 0-1,-1-1 1,0 1 0,-1 0 0,-1-1 0,0 1 0,-1 1 0,0-1 0,-1 0 0,-1 1 0,0 0 0,-1 0 0,0 1 0,-15-20 0,2 9-69,-1 0 0,-1 2 0,-1 1 0,-1 1 0,0 0 0,-1 2 0,-1 1 1,-1 1-1,0 2 0,-43-16 0,7 8-268,0 2 0,-2 3 0,-123-13 0,54 19-321,-1 6 0,1 6-1,0 5 1,-179 34 0,81 7-2469,-366 124-1,240-43-2698</inkml:trace>
</inkml:ink>
</file>

<file path=ppt/ink/ink3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2.842"/>
    </inkml:context>
    <inkml:brush xml:id="br0">
      <inkml:brushProperty name="width" value="0.025" units="cm"/>
      <inkml:brushProperty name="height" value="0.025" units="cm"/>
    </inkml:brush>
  </inkml:definitions>
  <inkml:trace contextRef="#ctx0" brushRef="#br0">1 0 11147,'0'0'8199,"10"71"-7206,-7-26-320,4 6-545,2 1-64,6 2-32,5-6-32,4-8-64,-2-6-192,2-7-385,-2-7-576,-4-9-352,-2-11-1602,-4 0-3524</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1.604"/>
    </inkml:context>
    <inkml:brush xml:id="br0">
      <inkml:brushProperty name="width" value="0.025" units="cm"/>
      <inkml:brushProperty name="height" value="0.025" units="cm"/>
    </inkml:brush>
  </inkml:definitions>
  <inkml:trace contextRef="#ctx0" brushRef="#br0">38 1 14157,'0'0'9246,"-5"9"-7916,2-6-1143,-18 28 683,20-29-813,0-1 1,0 1 0,0 0 0,0 0 0,0 0-1,1 0 1,-1 0 0,0 0 0,1 1-1,0-1 1,-1 0 0,1 0 0,0 0 0,0 0-1,0 0 1,1 4 0,0-6-40,0 1-1,1 0 1,-1 0 0,0-1-1,0 1 1,1-1 0,-1 1-1,0-1 1,1 0 0,-1 1-1,0-1 1,1 0 0,-1 0-1,1 0 1,-1 0-1,0 0 1,1 0 0,-1 0-1,2-1 1,30-4 307,3-9-226,-30 11-116,0 0 0,0 1 0,1 0 0,-1 0 0,0 0 0,1 1 0,10-1 0,-7 19 348,-9-15-243,-1 0 1,1 1-1,0-1 0,0 0 0,1 1 1,-1-1-1,0 0 0,1 0 1,-1 0-1,5 4 0,1-4 141,-1 0 0,1 0 0,1-1 0,-1 0 0,0 0 0,0-1 0,0 1 0,0-1 0,1-1 0,7-1-1,18 0-2084,-32 2 1024</inkml:trace>
</inkml:ink>
</file>

<file path=ppt/ink/ink3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3.167"/>
    </inkml:context>
    <inkml:brush xml:id="br0">
      <inkml:brushProperty name="width" value="0.025" units="cm"/>
      <inkml:brushProperty name="height" value="0.025" units="cm"/>
    </inkml:brush>
  </inkml:definitions>
  <inkml:trace contextRef="#ctx0" brushRef="#br0">27 1 13901,'0'0'6823,"-27"58"-6343,41-17-288,3 8-96,5 1-32,3 7 65,2-3-33,1 2-64,0-3-32,-2-8-2114,0-10-5285</inkml:trace>
</inkml:ink>
</file>

<file path=ppt/ink/ink3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4.456"/>
    </inkml:context>
    <inkml:brush xml:id="br0">
      <inkml:brushProperty name="width" value="0.025" units="cm"/>
      <inkml:brushProperty name="height" value="0.025" units="cm"/>
    </inkml:brush>
  </inkml:definitions>
  <inkml:trace contextRef="#ctx0" brushRef="#br0">0 577 15791,'0'0'1916,"13"-8"-1371,54-40-74,-3-3 1,-2-3 0,-3-3-1,-2-2 1,54-72-1,-108 128-448,11-13 128,-1-1 0,0-1-1,-1 0 1,-1 0 0,-1-1 0,16-40 0,-29 59 1488,-6 8-1241,-10 15-385,5-1-4,1 1 1,1 1-1,2 0 1,0 1-1,1 0 1,2 0-1,0 1 1,2 0-1,1 0 1,1 0-1,1 1 1,1-1-1,4 41 1,-1-57-426,0 0 0,0 0 0,1 0 1,7 14-1,-9-20-16,1 1-1,0-1 1,1-1 0,-1 1 0,1 0 0,-1 0-1,1-1 1,0 0 0,1 1 0,-1-1-1,0 0 1,5 2 0,1-2-8654</inkml:trace>
</inkml:ink>
</file>

<file path=ppt/ink/ink3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4.917"/>
    </inkml:context>
    <inkml:brush xml:id="br0">
      <inkml:brushProperty name="width" value="0.025" units="cm"/>
      <inkml:brushProperty name="height" value="0.025" units="cm"/>
    </inkml:brush>
  </inkml:definitions>
  <inkml:trace contextRef="#ctx0" brushRef="#br0">1 402 15471,'0'0'1708,"11"0"-833,84-4 1477,172-29 0,-102 8-783,1562-125-344,-1352 125-1185,299-16 477,198-14 589,-857 54-853,-11 2-141,0-1 0,1 0 0,-1 0 0,0 0 0,1-1 0,-1 0 0,0 0 0,0 0 0,1 0 0,-1 0-1,0-1 1,5-3 0,-13 3-236,0-1-1,0 1 1,0 0-1,-1 0 0,1 0 1,0 0-1,-1 1 0,0 0 1,-7-2-1,6 2-502,-37-13-4066,-5-7-2674</inkml:trace>
</inkml:ink>
</file>

<file path=ppt/ink/ink3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5.849"/>
    </inkml:context>
    <inkml:brush xml:id="br0">
      <inkml:brushProperty name="width" value="0.025" units="cm"/>
      <inkml:brushProperty name="height" value="0.025" units="cm"/>
    </inkml:brush>
  </inkml:definitions>
  <inkml:trace contextRef="#ctx0" brushRef="#br0">1 470 14286,'0'0'3128,"12"-7"-1719,22-13-152,-2-1-1,-1-2 1,52-47-1,86-102 462,-104 105-1324,-39 37-61,-18 21-149,-1 0-1,2 1 1,-1 0 0,1 0 0,12-8 0,-21 16-168,0 0 0,0 0 0,1-1 0,-1 1 1,0 0-1,0 0 0,1 0 0,-1 0 0,0 0 1,0 0-1,1 0 0,-1 0 0,0 0 1,1 0-1,-1 0 0,0 0 0,0 0 0,1 0 1,-1 0-1,0 0 0,0 0 0,1 0 0,-1 0 1,0 0-1,0 0 0,1 1 0,-1-1 1,0 0-1,0 0 0,1 0 0,-1 0 0,0 1 1,0-1-1,0 0 0,1 0 0,-1 0 0,0 1 1,0-1-1,0 0 0,0 0 0,0 1 1,0-1-1,1 0 0,-1 0 0,0 1 0,0-1 1,0 0-1,0 0 0,0 1 0,0-1 0,0 0 1,0 1-1,0-1 0,0 0 0,0 0 0,0 1 1,-1-1-1,0 21 202,1-18-170,-24 115 1080,17-95-1073,1 0 0,1 0 1,1 1-1,1 0 0,2 0 0,0 0 0,3 31 1,-2-54-104,1 0 1,-1 0 0,0 1 0,1-1 0,-1 0 0,1 0-1,-1 1 1,1-1 0,-1 0 0,1 0 0,0 0 0,-1 0-1,1 0 1,0 0 0,0 0 0,0 0 0,0 0 0,0 0-1,0-1 1,0 1 0,0 0 0,0-1 0,1 1 0,-1-1-1,0 1 1,0-1 0,0 1 0,1-1 0,-1 0 0,0 0-1,1 0 1,-1 1 0,0-1 0,0-1 0,1 1 0,-1 0-1,2 0 1,0-1-617,1 0-1,0 0 1,-1 0-1,0 0 1,1 0-1,-1-1 1,0 1-1,0-1 0,1 0 1,-1 0-1,-1 0 1,5-3-1,14-20-8282</inkml:trace>
</inkml:ink>
</file>

<file path=ppt/ink/ink3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6.207"/>
    </inkml:context>
    <inkml:brush xml:id="br0">
      <inkml:brushProperty name="width" value="0.025" units="cm"/>
      <inkml:brushProperty name="height" value="0.025" units="cm"/>
    </inkml:brush>
  </inkml:definitions>
  <inkml:trace contextRef="#ctx0" brushRef="#br0">0 24 19538,'0'0'12204,"62"43"-11179,-23-43-1025,3-5 0,1-7 0,-2-2 0,-6 3-1185,-9-2-2883,-5 2-4516</inkml:trace>
</inkml:ink>
</file>

<file path=ppt/ink/ink3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7.076"/>
    </inkml:context>
    <inkml:brush xml:id="br0">
      <inkml:brushProperty name="width" value="0.025" units="cm"/>
      <inkml:brushProperty name="height" value="0.025" units="cm"/>
    </inkml:brush>
  </inkml:definitions>
  <inkml:trace contextRef="#ctx0" brushRef="#br0">136 1 14542,'0'0'15524,"-5"15"-15145,-22 63 473,-54 181 561,74-230-1424,1 1-1,2 0 0,1 0 1,1 0-1,2 0 1,0 0-1,7 33 1,-7-58-235,2 0 0,-1 0 1,1 0-1,-1 1 1,1-1-1,1-1 1,-1 1-1,1 0 0,0-1 1,0 1-1,0-1 1,0 0-1,1 0 1,0 0-1,0 0 0,6 4 1,28 12-6129</inkml:trace>
</inkml:ink>
</file>

<file path=ppt/ink/ink3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7.728"/>
    </inkml:context>
    <inkml:brush xml:id="br0">
      <inkml:brushProperty name="width" value="0.025" units="cm"/>
      <inkml:brushProperty name="height" value="0.025" units="cm"/>
    </inkml:brush>
  </inkml:definitions>
  <inkml:trace contextRef="#ctx0" brushRef="#br0">0 365 6278,'0'0'22341,"11"-10"-20654,310-319 774,-301 308-2461,-20 21 0,0 0 0,0-1 0,0 1 0,0 0 0,0 0 0,1-1 0,-1 1 0,0 0 0,0 0 0,0-1 0,1 1 0,-1 0 0,0 0 0,0 0 0,1-1 0,-1 1 0,0 0 0,0 0 0,1 0 0,-1 0 0,0 0 0,0 0 0,1-1 0,-1 1 0,0 0 0,1 0 0,-1 0 0,0 0 0,1 0 0,-1 0 0,0 0 0,1 0 0,-1 0 0,0 1 0,0-1 0,1 0 0,-1 0 0,0 0 0,1 0 0,-1 0 0,0 0 0,0 1 0,1-1 0,-1 0 0,0 0 0,0 0 0,1 1 0,-1-1 0,0 0 0,0 0 0,0 0 0,1 1 0,-1-1 0,0 0 0,0 1 0,0-1 0,0 0 0,0 0 0,0 1 0,0-1 0,0 0 0,1 1 0,-2 13 0,-2 13 0,-1-1 0,-2 1 0,-13 38 0,9-32 0,-9 52 0,18-82-27,0 10-1291,-1-1-1,1 1 1,2 25 0,-1-37 1132,0 0 0,0 0 0,0 1 0,0-1 0,0 0 0,0 1 0,0-1 1,1 0-1,-1 0 0,1 1 0,-1-1 0,1 0 0,-1 0 0,1 0 0,-1 0 0,1 1 0,0-1 0,0 0 0,0 0 0,-1 0 0,1-1 0,0 1 0,0 0 0,0 0 0,0 0 0,1-1 0,-1 1 0,0 0 0,0-1 0,0 1 0,0-1 1,1 0-1,-1 1 0,0-1 0,1 0 0,-1 0 0,0 0 0,0 0 0,1 0 0,-1 0 0,0 0 0,1 0 0,-1 0 0,0-1 0,0 1 0,1 0 0,-1-1 0,0 1 0,0-1 0,0 1 0,0-1 0,2-1 0,10-9-12813</inkml:trace>
</inkml:ink>
</file>

<file path=ppt/ink/ink3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8.085"/>
    </inkml:context>
    <inkml:brush xml:id="br0">
      <inkml:brushProperty name="width" value="0.025" units="cm"/>
      <inkml:brushProperty name="height" value="0.025" units="cm"/>
    </inkml:brush>
  </inkml:definitions>
  <inkml:trace contextRef="#ctx0" brushRef="#br0">1 22 22902,'0'0'9865,"72"25"-9865,-41-25 0,6 0 0,-3-7 0,-1-4-1505,-4-1-3556,-6-5-5221</inkml:trace>
</inkml:ink>
</file>

<file path=ppt/ink/ink3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8.833"/>
    </inkml:context>
    <inkml:brush xml:id="br0">
      <inkml:brushProperty name="width" value="0.025" units="cm"/>
      <inkml:brushProperty name="height" value="0.025" units="cm"/>
    </inkml:brush>
  </inkml:definitions>
  <inkml:trace contextRef="#ctx0" brushRef="#br0">197 109 3844,'0'0'6571,"3"-10"-3282,-2 6-2669,12-47 2726,-12 49-2805,-1-1 0,0 0 0,0 1 0,1-1 0,-2 0 0,1 1 0,0-1 0,-1 0 0,1 1 0,-1-1 0,-1-2 0,1 4-402,0 0 0,1 0 1,-2 0-1,1 1 0,0-1 1,0 0-1,0 1 0,0-1 1,0 1-1,0-1 1,-1 1-1,1 0 0,0-1 1,0 1-1,0 0 0,-1 0 1,1 0-1,0 0 1,0 0-1,-1 0 0,1 0 1,0 0-1,0 1 0,-1-1 1,1 0-1,0 1 0,0-1 1,0 1-1,-2 0 1,-34 19 499,22-7-410,1 0 0,1 1 1,0 1-1,1 0 0,0 1 0,-15 26 0,23-34-145,-1 1 1,1 0-1,0 0 0,1 0 0,0 0 1,1 0-1,-1 0 0,2 1 0,-1-1 1,2 1-1,-1-1 0,1 1 0,1 0 1,-1-1-1,4 12 0,-4-18-72,1-1 0,0 0-1,0 0 1,0 0 0,1 0-1,-1 0 1,0 0 0,1-1-1,-1 1 1,1 0 0,0-1-1,-1 1 1,1-1 0,0 1 0,0-1-1,0 0 1,0 0 0,0 0-1,0 0 1,0 0 0,1 0-1,-1-1 1,0 1 0,0-1-1,1 1 1,-1-1 0,0 0-1,1 0 1,-1 0 0,0 0 0,1-1-1,-1 1 1,0 0 0,0-1-1,1 0 1,2-1 0,3 0 32,0 0 1,0-1-1,0 0 1,0-1-1,0 0 1,0 0-1,-1 0 1,11-9-1,-9 3-44,0 1 0,0-1 0,-1 0 0,0-1 0,-1 0 0,0 0 0,7-16 0,-11 20 0,0-1 0,0 0 0,-1 0 0,1 0 0,-2 0 0,1 0 0,-1 0 0,-1-1 0,0 1 0,0 0 0,0-1 0,-3-13 0,2 20-10,1 0-1,-1 0 1,0 1 0,1-1 0,-1 0-1,0 1 1,0-1 0,0 0 0,0 1-1,-1-1 1,1 1 0,0 0-1,0-1 1,-1 1 0,1 0 0,-1 0-1,0 0 1,1 0 0,-1 0 0,0 0-1,1 1 1,-1-1 0,0 0-1,0 1 1,1-1 0,-1 1 0,0 0-1,0 0 1,0 0 0,0 0 0,0 0-1,-2 0 1,1 0-77,1 0 0,-1 1 0,0-1 0,0 1 0,1 0 0,-1 0 0,0 0-1,1 0 1,-1 0 0,1 0 0,-1 1 0,1-1 0,0 1 0,-1-1 0,1 1 0,0 0 0,0 0 0,0 0 0,1 0 0,-4 5 0,3-2-1361,0 0 1,0 0-1,1 0 1,0 1-1,0-1 1,-1 11-1,2 7-7200</inkml:trace>
</inkml:ink>
</file>

<file path=ppt/ink/ink3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9.210"/>
    </inkml:context>
    <inkml:brush xml:id="br0">
      <inkml:brushProperty name="width" value="0.025" units="cm"/>
      <inkml:brushProperty name="height" value="0.025" units="cm"/>
    </inkml:brush>
  </inkml:definitions>
  <inkml:trace contextRef="#ctx0" brushRef="#br0">27 1 20147,'0'0'4420,"0"57"-1633,-8-28-1154,-1 4-512,4 2-544,1-2-481,4-6-64,0-1-1025,0-8-929,6-10-1569,10-8-2242,0-7-7208</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2.394"/>
    </inkml:context>
    <inkml:brush xml:id="br0">
      <inkml:brushProperty name="width" value="0.025" units="cm"/>
      <inkml:brushProperty name="height" value="0.025" units="cm"/>
    </inkml:brush>
  </inkml:definitions>
  <inkml:trace contextRef="#ctx0" brushRef="#br0">34 0 12588,'0'0'7335,"0"13"-6823,0-9-505,-33 470 5501,34-513-2044,5-106-3466,-4 94 250,-2 50-278,1 1 0,-1-1-1,1 0 1,-1 0 0,1 0-1,-1 1 1,1-1 0,-1 0 0,1 1-1,0-1 1,-1 0 0,1 1-1,0-1 1,0 1 0,0-1 0,-1 1-1,1-1 1,0 1 0,0 0 0,0-1-1,0 1 1,0 0 0,0 0-1,-1 0 1,1 0 0,0 0 0,0 0-1,0 0 1,1 0 0,40 0-17,-24 0-34,-10-1 75,1-1 0,0 0-1,-1 0 1,1-1 0,-1 0-1,11-6 1,-14 6 5,1 0-1,0 0 1,-1 1 0,1-1-1,1 1 1,-1 1 0,0-1 0,0 1-1,1 0 1,-1 1 0,0-1-1,1 1 1,-1 0 0,9 2-1,-11 0 7,0 0-1,-1 0 0,0 0 1,1 0-1,-1 1 0,0-1 0,0 1 1,0 0-1,-1 0 0,1 0 1,-1 0-1,1 0 0,-1 1 0,3 4 1,-3-3 31,0-1 0,0-1 1,1 1-1,0 0 0,0-1 0,0 1 1,0-1-1,0 0 0,1 0 1,0 0-1,-1 0 0,1-1 0,0 1 1,5 1-1,-4-3 54,-1 0 1,1 0-1,0 0 1,0 0-1,0-1 1,0 0-1,0 0 0,0-1 1,0 1-1,0-1 1,0 0-1,0 0 1,-1-1-1,1 1 0,6-4 1,4-3 86,0-1 1,0 0 0,13-12-1,-7 5-177,-21 16-57,1-1 1,-1 1-1,0-1 1,1 1-1,-1 0 1,1-1-1,-1 1 1,1 0-1,-1-1 1,1 1-1,-1 0 1,0 0-1,1-1 1,0 1-1,-1 0 1,1 0-1,-1 0 1,1 0-1,-1-1 1,1 1-1,-1 0 1,1 0-1,-1 0 1,1 0-1,0 0 1,-1 1-1,1-1 1,-1 0-1,1 0 1,-1 0-1,1 0 1,-1 1-1,1-1 1,-1 0-1,1 0 1,-1 1-1,1-1 1,-1 0-1,1 1 1,-1-1-1,0 0 1,1 1-1,-1-1 1,0 1-1,1-1 1,-1 1-1,0-1 1,0 1-1,1-1 1,-1 1-1,0-1 1,0 1-1,0-1 1,0 1-1,1 0 1,9 14-5338,-1-10-590</inkml:trace>
</inkml:ink>
</file>

<file path=ppt/ink/ink3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9.568"/>
    </inkml:context>
    <inkml:brush xml:id="br0">
      <inkml:brushProperty name="width" value="0.025" units="cm"/>
      <inkml:brushProperty name="height" value="0.025" units="cm"/>
    </inkml:brush>
  </inkml:definitions>
  <inkml:trace contextRef="#ctx0" brushRef="#br0">0 198 20724,'0'0'11210,"10"-6"-10446,28-18-721,40-32 0,-62 44-46,-1-1 1,-1-1-1,0 0 0,-1-1 0,20-29 0,-48 71 3,1 0 0,1 0 0,1 1 0,1 1 0,2 0 0,1 0 0,-6 48 0,13-75-328,1 1 0,0-1-1,0 1 1,0-1 0,0 1 0,1 0 0,-1-1-1,1 1 1,0-1 0,-1 0 0,3 4 0,-3-5 134,1 0 1,0-1 0,-1 1 0,1-1 0,0 1-1,0-1 1,-1 1 0,1-1 0,0 1 0,0-1-1,0 0 1,-1 0 0,1 1 0,0-1 0,0 0-1,0 0 1,0 0 0,0 0 0,0 0 0,0 0-1,0 0 1,-1 0 0,1 0 0,0 0 0,0-1-1,0 1 1,0 0 0,0 0 0,-1-1 0,1 1-1,0-1 1,0 1 0,-1-1 0,1 1 0,0-1-1,0 1 1,0-2 0,14-12-7393</inkml:trace>
</inkml:ink>
</file>

<file path=ppt/ink/ink3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9.926"/>
    </inkml:context>
    <inkml:brush xml:id="br0">
      <inkml:brushProperty name="width" value="0.025" units="cm"/>
      <inkml:brushProperty name="height" value="0.025" units="cm"/>
    </inkml:brush>
  </inkml:definitions>
  <inkml:trace contextRef="#ctx0" brushRef="#br0">390 1 17745,'-3'8'2963,"-1"6"-1863,0 0 1,1 0 0,1 0-1,0 0 1,1 1-1,0-1 1,1 1 0,2 15-1,12 36 456,-10-52-1526,0 0 0,0 0 0,-1 0 0,-1 1 0,0-1-1,-1 1 1,-1-1 0,0 1 0,-1-1 0,-1 1 0,0-1 0,-1 0 0,0 0 0,-1 0 0,-1 0-1,0-1 1,-1 1 0,-1-1 0,-13 21 0,-31 39-2633,-2-2-1,-122 123 1,106-126-4833</inkml:trace>
</inkml:ink>
</file>

<file path=ppt/ink/ink3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05.269"/>
    </inkml:context>
    <inkml:brush xml:id="br0">
      <inkml:brushProperty name="width" value="0.025" units="cm"/>
      <inkml:brushProperty name="height" value="0.025" units="cm"/>
    </inkml:brush>
  </inkml:definitions>
  <inkml:trace contextRef="#ctx0" brushRef="#br0">1 28 13068,'0'0'13741,"64"-9"-12331,-21 4-417,11-1-513,5 1-352,4 2-96,-2 3-32,-6 0-64,-10 0-320,-12 0-481,-13 6-801,-12 1-896,-8-3-1826,-18-2-3492</inkml:trace>
</inkml:ink>
</file>

<file path=ppt/ink/ink3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05.622"/>
    </inkml:context>
    <inkml:brush xml:id="br0">
      <inkml:brushProperty name="width" value="0.025" units="cm"/>
      <inkml:brushProperty name="height" value="0.025" units="cm"/>
    </inkml:brush>
  </inkml:definitions>
  <inkml:trace contextRef="#ctx0" brushRef="#br0">0 33 14318,'0'0'11947,"80"47"-10089,-32-47-1026,9-6-607,2-7-193,3 1-513,-2 0-1505,-4-1-1217,-10 2-1601,-7-1-3909</inkml:trace>
</inkml:ink>
</file>

<file path=ppt/ink/ink3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05.981"/>
    </inkml:context>
    <inkml:brush xml:id="br0">
      <inkml:brushProperty name="width" value="0.025" units="cm"/>
      <inkml:brushProperty name="height" value="0.025" units="cm"/>
    </inkml:brush>
  </inkml:definitions>
  <inkml:trace contextRef="#ctx0" brushRef="#br0">0 319 20884,'0'0'5626,"9"-3"-3859,20-10-1252,0-2 1,-1 0-1,0-2 0,-2-1 0,26-22 0,-37 27-450,-1 0 0,0 0 0,0-2 0,-2 0 1,0 0-1,0-1 0,-2-1 0,0 1 0,15-36 1,-23 39 168,-10 18 9,-11 18 27,7-1-270,2 1 0,0-1 0,1 1 0,2 1 0,0 0 0,2 0 0,0 0 0,1 0 0,2 1 0,1 0 0,2 34 0,-1-57-130,0 0 0,0 0-1,0 0 1,0 0 0,1 0 0,-1 0-1,1 0 1,-1 0 0,1 0 0,0 0-1,0-1 1,0 1 0,0 0 0,0 0-1,0-1 1,0 1 0,0-1 0,1 1 0,-1-1-1,1 1 1,-1-1 0,1 0 0,-1 0-1,1 0 1,0 0 0,0 0 0,-1 0-1,1 0 1,0 0 0,0-1 0,0 1 0,0-1-1,0 1 1,0-1 0,2 0 0,1 0-569,1 0 1,-1 0 0,0-1 0,0 0 0,0 0 0,0 0 0,0 0 0,-1-1 0,1 0 0,0 0 0,-1 0-1,1 0 1,4-4 0,26-22-11233</inkml:trace>
</inkml:ink>
</file>

<file path=ppt/ink/ink3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06.338"/>
    </inkml:context>
    <inkml:brush xml:id="br0">
      <inkml:brushProperty name="width" value="0.025" units="cm"/>
      <inkml:brushProperty name="height" value="0.025" units="cm"/>
    </inkml:brush>
  </inkml:definitions>
  <inkml:trace contextRef="#ctx0" brushRef="#br0">168 1 19731,'-9'9'2210,"-17"20"429,-31 41 1,50-60-2108,0 1-1,0-1 1,1 1 0,1 1 0,0-1-1,0 1 1,1 0 0,0 0 0,-2 20-1,5-29-522,1 0-1,0-1 1,0 1-1,0 0 0,1 0 1,-1-1-1,1 1 0,-1 0 1,1-1-1,0 1 0,0-1 1,0 1-1,0-1 0,0 1 1,1-1-1,-1 0 1,1 0-1,0 0 0,-1 1 1,5 2-1,-2-3-3,0 1 1,0 0-1,0-1 0,0 0 0,1 0 1,-1 0-1,1-1 0,0 0 1,-1 1-1,1-2 0,5 2 0,1-1-6,1-1 0,-1 0 1,1-1-1,-1 0 0,1 0 0,-1-1 0,0-1 0,0 0 0,17-7 0,-16 4 1,-1 0 0,0-1 0,0 0 0,-1-1 0,0-1 0,0 1 0,-1-1 0,16-21 0,-21 25 0,0 0 0,0-1 0,-1 1 0,0-1 0,0 0 0,0 0 0,-1-1 0,0 1 0,0 0 0,-1-1 0,0 1 0,0-1 0,0 1 0,-1-1 0,0 0 0,0 1 0,0-1 0,-1 1 0,-3-11 0,3 14 0,-1-1 0,0 1 0,0-1 0,0 1 0,0 0 0,0-1 0,-1 1 0,0 1 0,1-1 0,-1 0 0,0 1 0,0-1 0,-1 1 0,1 0 0,0 0 0,-1 0 0,1 0 0,-1 1 0,0 0 0,0-1 0,1 1 0,-1 1 0,0-1 0,-6 0 0,-3 0 0,-1 0 0,1 0 0,0 2 0,-1-1 0,1 2 0,-15 3 0,-59 24-1475,55-17-1449,-27 8-7155</inkml:trace>
</inkml:ink>
</file>

<file path=ppt/ink/ink3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2.190"/>
    </inkml:context>
    <inkml:brush xml:id="br0">
      <inkml:brushProperty name="width" value="0.025" units="cm"/>
      <inkml:brushProperty name="height" value="0.025" units="cm"/>
    </inkml:brush>
  </inkml:definitions>
  <inkml:trace contextRef="#ctx0" brushRef="#br0">0 124 23510,'0'0'513,"84"-7"-65,-19-9 1186,14-4-769,6-3-193,-4 3-287,-6 2-289,-10 5-513,-16 7-1409,-16 5-1120,-17 1-1442</inkml:trace>
</inkml:ink>
</file>

<file path=ppt/ink/ink3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2.545"/>
    </inkml:context>
    <inkml:brush xml:id="br0">
      <inkml:brushProperty name="width" value="0.025" units="cm"/>
      <inkml:brushProperty name="height" value="0.025" units="cm"/>
    </inkml:brush>
  </inkml:definitions>
  <inkml:trace contextRef="#ctx0" brushRef="#br0">476 1 18834,'0'0'6369,"-5"4"-6268,-187 148 1547,125-104 200,-95 90 0,154-130-1678,0 0 1,1 1-1,-10 17 1,15-24-157,1 0 1,0 1-1,0-1 1,0 0-1,0 1 0,1-1 1,-1 1-1,1-1 1,-1 1-1,1 3 1,0-5-15,0 0 0,0 0 0,0 0 1,1 0-1,-1 0 0,0 0 1,1 0-1,-1 0 0,1 0 0,-1 0 1,1-1-1,-1 1 0,1 0 1,0 0-1,-1 0 0,1-1 1,0 1-1,0 0 0,-1-1 0,1 1 1,0-1-1,0 1 0,0-1 1,0 1-1,0-1 0,1 1 0,17 4 29,0-2 0,0 0 0,0-1 0,1 0 0,-1-2 0,32-3 0,3 2-216,86-3-3347,-47-4-5802,-34-1-4854</inkml:trace>
</inkml:ink>
</file>

<file path=ppt/ink/ink3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3.388"/>
    </inkml:context>
    <inkml:brush xml:id="br0">
      <inkml:brushProperty name="width" value="0.025" units="cm"/>
      <inkml:brushProperty name="height" value="0.025" units="cm"/>
    </inkml:brush>
  </inkml:definitions>
  <inkml:trace contextRef="#ctx0" brushRef="#br0">352 65 12844,'1'-8'2605,"1"-27"107,-2 34-2566,0 0 0,0 0 0,-1 0-1,1 0 1,0 0 0,-1 0 0,1 0 0,0 0-1,-1 0 1,1 0 0,-1 0 0,0 1-1,1-1 1,-1 0 0,0 0 0,1 1 0,-1-1-1,0 0 1,0 1 0,0-1 0,1 1 0,-1-1-1,0 1 1,0-1 0,0 1 0,0-1 0,0 1-1,0 0 1,0 0 0,0 0 0,0-1-1,0 1 1,0 0 0,-2 1 0,-33 4 1702,27-1-1660,-1 1 0,1 0 1,0 1-1,0 0 0,1 1 0,0-1 1,0 2-1,0-1 0,-11 16 1,-4 8 257,-28 46 1,34-48-208,0 0 1,2 1 0,1 1-1,2 0 1,1 1 0,1 0 0,2 1-1,1 0 1,-3 45 0,9-74-239,1 0 0,0 0 1,0-1-1,0 1 0,1 0 0,0-1 1,-1 1-1,1 0 0,0-1 1,0 1-1,1-1 0,2 6 1,-2-7 0,0 0 1,0-1-1,0 1 1,0 0-1,0-1 0,0 1 1,0-1-1,0 0 1,1 0-1,-1 0 1,1 0-1,-1 0 1,1-1-1,-1 1 1,1-1-1,-1 1 1,1-1-1,4 0 1,6 0 49,-1-1 0,0-1 0,0 0 0,0-1 0,0 0-1,0-1 1,-1 0 0,1-1 0,-1 0 0,0 0 0,0-2 0,14-10 0,-10 7 42,-1-1-1,-1 0 0,0-1 1,-1 0-1,0-1 1,-1 0-1,0-1 0,12-21 1,-20 29-40,0 1 0,-1-1 1,0 1-1,0-1 0,-1 0 1,1 0-1,-1 0 0,-1 0 1,1-10-1,-1 14-46,0 1 1,0-1-1,0 1 0,-1-1 1,1 1-1,0 0 0,-1-1 1,1 1-1,-1-1 1,0 1-1,1 0 0,-1-1 1,0 1-1,0 0 0,0 0 1,0 0-1,0 0 0,0 0 1,0 0-1,0 0 0,0 0 1,0 0-1,0 0 0,-1 0 1,1 1-1,0-1 0,-1 0 1,1 1-1,-1 0 0,1-1 1,0 1-1,-1 0 1,1-1-1,-1 1 0,1 0 1,-1 0-1,1 0 0,-1 0 1,1 1-1,-1-1 0,1 0 1,-3 1-1,-1 1-8,0 0 0,0 0 0,0 0 0,1 1 0,-1-1 0,1 1 0,-1 0 0,1 1 0,0-1 0,0 1 0,1 0 0,-1-1 0,1 2 0,0-1 0,-5 9 0,3-7 0,2 0 0,-1 1 0,1-1 0,0 1 0,0 0 0,1 0 0,0 0 0,0 0 0,1 0 0,0 0 0,-1 9 0,2-15 0,0-1 0,0 1 0,1 0 0,-1-1 0,0 1 0,0 0 0,0-1 0,1 1 0,-1-1 0,0 1 0,1 0 0,-1-1 0,0 1 0,1-1 0,-1 1 0,1-1 0,-1 1 0,1-1 0,-1 0 0,1 1 0,-1-1 0,1 1 0,-1-1 0,1 0 0,-1 1 0,1-1 0,0 0 0,-1 0 0,1 0 0,0 0 0,0 1 0,29-3 0,24-18 0,-32 7 0,37-28 0,-42 28 0,0 0 0,1 2 0,22-12 0,-40 23 0,1 0 0,-1 0 0,1-1 0,-1 1 0,1 0 0,-1 0 0,1 0 0,-1-1 0,1 1 0,-1 0 0,1 0 0,0 0 0,-1 0 0,1 0 0,-1 0 0,1 0 0,-1 0 0,1 1 0,-1-1 0,1 0 0,0 0 0,-1 0 0,1 1 0,-1-1 0,1 0 0,-1 0 0,0 1 0,1-1 0,-1 0 0,1 1 0,-1-1 0,1 1 0,-1-1 0,0 0 0,1 1 0,-1-1 0,0 1 0,1 0 0,3 29 0,-12 36 0,-10 1-88,11-48-82,2 0 0,0 1-1,1 0 1,-2 33-1,6-53 68,0 1 0,0-1 0,-1 1-1,1-1 1,0 1 0,0-1 0,0 1 0,0-1-1,0 1 1,0-1 0,0 1 0,0 0-1,0-1 1,0 1 0,1-1 0,-1 1-1,0-1 1,0 1 0,0-1 0,1 1-1,-1-1 1,0 1 0,0-1 0,1 1-1,-1-1 1,1 1 0,-1-1 0,0 0-1,1 1 1,-1-1 0,1 0 0,-1 1-1,1-1 1,-1 0 0,1 0 0,-1 1-1,1-1 1,-1 0 0,1 0 0,-1 0-1,1 0 1,-1 0 0,1 1 0,-1-1 0,1 0-1,0 0 1,-1 0 0,1-1 0,-1 1-1,1 0 1,-1 0 0,1 0 0,-1 0-1,1 0 1,-1-1 0,1 1 0,0-1-1,26-22-5978,-6-8-1151</inkml:trace>
</inkml:ink>
</file>

<file path=ppt/ink/ink3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3.945"/>
    </inkml:context>
    <inkml:brush xml:id="br0">
      <inkml:brushProperty name="width" value="0.025" units="cm"/>
      <inkml:brushProperty name="height" value="0.025" units="cm"/>
    </inkml:brush>
  </inkml:definitions>
  <inkml:trace contextRef="#ctx0" brushRef="#br0">52 427 16143,'-6'8'3406,"4"-5"-3127,-29 41 2707,30-42-2706,-1 0 0,1 0 0,0 0 0,-1 1 0,1-1 0,0 0 0,1 1 0,-1-1 0,0 1 0,1-1 0,-1 1 0,1-1 0,0 1 0,0-1 0,0 1 0,0-1 0,0 1 0,0-1 0,1 1 0,0 3 0,1-5-169,0 0 0,0 1 0,-1-1 1,1 0-1,0 0 0,0-1 0,0 1 1,0 0-1,0-1 0,0 1 0,0-1 0,0 0 1,0 1-1,0-1 0,1 0 0,-1 0 0,3-1 1,40-4 555,-27 0-585,1 0 1,-1-2-1,-1 0 0,1-1 1,-1-1-1,-1-1 0,1 0 0,-2-1 1,1-1-1,-2 0 0,22-23 1,-34 32-60,0 1 0,1-1 0,-1 0 0,0 0 0,0-1 0,-1 1 1,1 0-1,-1 0 0,0-1 0,0 1 0,0-1 0,0 1 0,0-1 0,-1 0 1,1 1-1,-1-1 0,0-3 0,-1 6-23,1 0 0,0 1 0,-1-1 0,1 1 0,-1-1 0,1 1 0,0-1 0,-1 1 0,1-1 0,-1 1 0,0 0 0,1-1 0,-1 1 0,1 0 0,-1-1 0,1 1 0,-1 0 0,0 0 0,1-1 0,-1 1 0,0 0 0,1 0 0,-1 0 0,0 0 0,1 0 0,-1 0 0,0 0 0,1 0 0,-1 0 0,0 0 0,1 1 0,-1-1 0,1 0 0,-1 0 0,0 0 0,1 1 0,-1-1 0,1 0 0,-1 1 0,1-1 0,-1 1 0,0 0 0,-28 16 0,10 0 0,1 1 0,1 0 0,1 2 0,0 0 0,2 1 0,0 0 0,1 1 0,-18 44 0,29-62 0,1 0 0,0 0 0,0 0 0,0 1 0,1-1 0,-1 0 0,1 0 0,0 0 0,1 7 0,-1-10 0,0 0 0,1 1 0,-1-1 0,1 0 0,0 0 0,-1 0 0,1 1 0,0-1 0,0 0 0,-1 0 0,1 0 0,0 0 0,0 0 0,0-1 0,0 1 0,0 0 0,1 0 0,-1-1 0,0 1 0,0 0 0,0-1 0,1 1 0,-1-1 0,0 0 0,1 1 0,-1-1 0,0 0 0,1 0 0,-1 0 0,0 0 0,2 0 0,8-1 0,-1 0 0,1 0 0,-1-1 0,1-1 0,-1 0 0,0 0 0,0-1 0,0 0 0,-1-1 0,0 0 0,0 0 0,0-1 0,0 0 0,-1-1 0,0 0 0,9-9 0,16-19 0,-1-1 0,33-50 0,-54 71 0,22-30 0,18-22 0,-3-2 0,57-112 0,-103 178 0,0-1 0,-1 1 0,0 0 0,1-1 0,-1 1 0,0-1 0,-1 1 0,1-1 0,0-6 0,-28 24 0,-9 20 0,2 1 0,1 3 0,2 0 0,1 2 0,-33 60 0,50-77 0,0 1 0,-12 36 0,22-52 0,0 0 0,1 0 0,0 1 0,0-1 0,1 1 0,0-1 0,1 1 0,-1 0 0,2-1 0,-1 1 0,3 10 0,-1-15-33,-1-1-1,1 1 1,0-1 0,0 0-1,0 1 1,0-1 0,1 0-1,-1-1 1,1 1 0,0 0-1,-1-1 1,1 1 0,1-1 0,-1 0-1,0 0 1,0 0 0,1-1-1,-1 1 1,1-1 0,-1 0-1,1 0 1,0 0 0,-1 0-1,1 0 1,0-1 0,0 0-1,0 0 1,5 0 0,2 0-356,1-1 1,-1 0-1,0 0 1,0-1-1,0-1 1,0 1-1,0-2 1,15-6-1,-10 1-3184,-1 0 1,0-1-1,18-16 0,3-7-9992</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3.037"/>
    </inkml:context>
    <inkml:brush xml:id="br0">
      <inkml:brushProperty name="width" value="0.025" units="cm"/>
      <inkml:brushProperty name="height" value="0.025" units="cm"/>
    </inkml:brush>
  </inkml:definitions>
  <inkml:trace contextRef="#ctx0" brushRef="#br0">36 0 16047,'0'0'5045,"-1"9"-3945,-13 78 1261,6-47-1650,2 0 0,-1 42 1,7-81-689,0-1 1,0 1 0,0 0 0,0-1 0,1 1 0,-1-1-1,0 1 1,0-1 0,0 1 0,0-1 0,1 1 0,-1-1 0,0 1-1,0-1 1,1 1 0,-1-1 0,0 1 0,1-1 0,-1 0-1,0 1 1,1-1 0,-1 0 0,1 1 0,-1-1 0,1 0-1,-1 1 1,1-1 0,-1 0 0,1 0 0,-1 0 0,1 1-1,-1-1 1,1 0 0,0 0 0,26-3 1151,23-19 403,-17-2-1025,44-41 0,16-11-613,-96 94-11711,-10-5 4618</inkml:trace>
</inkml:ink>
</file>

<file path=ppt/ink/ink3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4.799"/>
    </inkml:context>
    <inkml:brush xml:id="br0">
      <inkml:brushProperty name="width" value="0.025" units="cm"/>
      <inkml:brushProperty name="height" value="0.025" units="cm"/>
    </inkml:brush>
  </inkml:definitions>
  <inkml:trace contextRef="#ctx0" brushRef="#br0">195 248 14253,'0'0'7394,"-12"7"-5013,-3 2-1871,0 2-1,0-1 1,1 2 0,0 0-1,1 1 1,1 0-1,0 1 1,0 0 0,2 1-1,0 0 1,0 1-1,-11 28 1,19-39-468,0 0 0,1 0-1,-1 0 1,1 1 0,1-1 0,-1 0-1,1 1 1,0-1 0,0 6 0,1-9-37,-1-1 0,1 1 0,-1 0 0,1-1 0,0 1 0,-1-1 1,1 1-1,0-1 0,0 1 0,0-1 0,0 0 0,0 0 0,1 1 0,-1-1 1,0 0-1,1 0 0,-1 0 0,0 0 0,1 0 0,-1-1 0,1 1 1,-1 0-1,1-1 0,0 1 0,-1-1 0,1 1 0,0-1 0,-1 0 0,1 0 1,0 0-1,2 0 0,6 0 16,0-1 1,0 0-1,0 0 1,0-1-1,-1-1 1,1 0-1,-1 0 1,1 0 0,-1-1-1,0-1 1,0 0-1,-1 0 1,9-7-1,14-11 5,-1-1 0,26-29 0,-18 14-31,-2-2 1,-1-1 0,-3-2-1,-1-1 1,48-96-1,-76 134-3,-1 5 6,-1-1 1,1 0-1,-1 0 0,0 0 0,0 0 0,0 0 0,-1 0 0,1 0 0,0-6 1,-26 25 145,-10 15 7,0 1 1,2 2 0,2 2 0,1 0-1,2 2 1,-27 50 0,48-75-152,1 0 0,0 1 0,1 0 0,1 0 0,-4 20 0,7-30 0,0 0 0,1 0 0,0 0 0,0 0 0,0 0 0,0 0 0,1 0 0,0 0 0,0 0 0,2 7 0,-2-9 0,0-1 0,0 1 0,0 0 0,0-1 0,0 1 0,1 0 0,-1-1 0,0 0 0,1 1 0,-1-1 0,1 0 0,0 0 0,-1 0 0,1 0 0,0 0 0,0 0 0,0 0 0,-1-1 0,1 1 0,0-1 0,0 1 0,4-1 0,1 1 0,0-1 0,0-1 0,1 1 0,-1-1 0,0 0 0,0-1 0,0 0 0,0 0 0,0 0 0,-1-1 0,1 0 0,-1 0 0,0-1 0,1 0 0,-2 0 0,10-8 0,-5 3 0,0 0 0,-1 0 0,0-1 0,-1 0 0,0-1 0,-1 0 0,0 0 0,7-17 0,-31 60 0,12-24 0,0 1 0,0 0 0,0 0 0,1 1 0,1-1 0,-1 1 0,2 0 0,-3 10 0,5-19 0,1 0 0,-1 0 0,0 0 0,0 0 0,1 0 0,-1 0 0,1 0 0,-1 0 0,1 0 0,-1 0 0,1 0 0,0 0 0,-1 0 0,1 0 0,0-1 0,0 1 0,0 0 0,-1-1 0,1 1 0,0 0 0,0-1 0,0 1 0,0-1 0,0 1 0,0-1 0,0 0 0,0 0 0,0 1 0,0-1 0,0 0 0,1 0 0,-1 0 0,0 0 0,0 0 0,0 0 0,0 0 0,0 0 0,2-1 0,46-7 0,-22-2 0,-1-1 0,-1-1 0,0-1 0,39-27 0,-2 1 0,-62 39 0,0 0 0,0 1 0,0-1 0,0 0 0,0 0 0,0 0 0,0 0 0,0 1 0,0-1 0,-1 0 0,1 0 0,0 0 0,0 1 0,0-1 0,0 0 0,0 0 0,0 0 0,0 1 0,0-1 0,0 0 0,1 0 0,-1 0 0,0 1 0,0-1 0,0 0 0,0 0 0,0 0 0,0 0 0,0 1 0,0-1 0,0 0 0,1 0 0,-1 0 0,0 0 0,0 0 0,0 1 0,0-1 0,0 0 0,1 0 0,-1 0 0,0 0 0,0 0 0,0 0 0,0 0 0,1 0 0,-1 0 0,0 0 0,0 0 0,0 0 0,1 1 0,-1-1 0,0 0 0,0-1 0,0 1 0,1 0 0,-1 0 0,0 0 0,0 0 0,0 0 0,1 0 0,-1 0 0,0 0 0,0 0 0,0 0 0,0 0 0,1-1 0,-6 15 0,-19 23 0,17-29 0,1 1 0,1 0 0,-10 19 0,15-28 0,0 1 0,1-1 0,-1 0 0,0 1 0,0-1 0,0 0 0,0 1 0,0-1 0,1 0 0,-1 1 0,0-1 0,0 0 0,1 1 0,-1-1 0,0 0 0,0 0 0,1 0 0,-1 1 0,0-1 0,1 0 0,-1 0 0,0 0 0,1 0 0,-1 1 0,0-1 0,1 0 0,-1 0 0,0 0 0,1 0 0,-1 0 0,0 0 0,1 0 0,-1 0 0,1 0 0,-1 0 0,0 0 0,1 0 0,-1 0 0,0-1 0,1 1 0,-1 0 0,0 0 0,1 0 0,-1 0 0,0 0 0,0-1 0,1 1 0,-1 0 0,13-7 0,0 1 0,0-2 0,19-14 0,-24 15 0,0 1 0,0 0 0,1 0 0,0 1 0,0 0 0,0 1 0,1 0 0,0 0 0,17-3 0,-26 7 0,0 1 0,-1-1 0,1 1 0,0-1 0,-1 1 0,1-1 0,-1 1 0,1 0 0,-1-1 0,1 1 0,-1 0 0,0-1 0,1 1 0,-1 0 0,0 0 0,0-1 0,1 1 0,-1 0 0,0 0 0,0 0 0,0-1 0,0 1 0,0 0 0,0 0 0,0 0 0,0-1 0,-1 3 0,1 32 0,-1-28 0,1-7 0,0 1 0,0 0 0,0 0 0,0 0 0,0-1 0,0 1 0,1 0 0,-1 0 0,0-1 0,0 1 0,1 0 0,-1 0 0,0-1 0,1 1 0,-1 0 0,1-1 0,-1 1 0,1 0 0,-1-1 0,1 1 0,0-1 0,-1 1 0,1-1 0,-1 1 0,1-1 0,0 0 0,0 1 0,-1-1 0,1 0 0,0 1 0,1-1 0,33 1 0,34-21 0,-26 3 0,-28 10 0,0 0 0,0 1 0,1 1 0,0 1 0,0 0 0,29-3 0,-45 8 0,1-1 0,-1 0 0,1 1 0,-1-1 0,1 1 0,-1-1 0,0 1 0,1-1 0,-1 1 0,0 0 0,0-1 0,1 1 0,-1-1 0,0 1 0,0 0 0,0-1 0,0 1 0,0-1 0,0 1 0,0 0 0,0-1 0,0 1 0,0 0 0,0-1 0,0 1 0,0-1 0,0 1 0,-1 0 0,1-1 0,0 1 0,-1-1 0,1 1 0,0-1 0,-1 1 0,1-1 0,0 1 0,-1 0 0,-12 25 0,-11 7-3577</inkml:trace>
</inkml:ink>
</file>

<file path=ppt/ink/ink3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6.220"/>
    </inkml:context>
    <inkml:brush xml:id="br0">
      <inkml:brushProperty name="width" value="0.025" units="cm"/>
      <inkml:brushProperty name="height" value="0.025" units="cm"/>
    </inkml:brush>
  </inkml:definitions>
  <inkml:trace contextRef="#ctx0" brushRef="#br0">0 128 7591,'0'1'705,"0"0"-1,0 1 1,1-1-1,-1 0 0,0 0 1,0 1-1,1-1 1,-1 0-1,1 0 1,-1 1-1,1-1 1,0 0-1,-1 0 0,1 0 1,0 0-1,0 0 1,0 0-1,1 2 1,25 9 4374,35-7-2008,-58-5-2382,11-1-410,1 0 0,-1 0 0,0-2 0,0 0 0,0-1-1,20-7 1,-25 7-188,-1 0 0,0 0 0,0-1 0,0-1 0,-1 1 0,0-1 0,0 0-1,0-1 1,-1 0 0,12-14 0,-18 20-91,1-1 0,-1 1 0,0-1 0,0 0 0,1 0 0,-1 1 0,0-1 0,0 0 0,-1 0 0,1 0 0,0 0 0,-1 0 0,1 0 0,-1 0 0,0 0 0,0 0 0,1 0 0,-1-1 0,-1 1 0,1 0 0,0 0 0,0 0 0,-1 0 0,1 0 0,-1 0 0,0 0 0,-1-3 0,0 4 0,1-1 0,-1 1 0,0 0 0,1 0 0,-1 0 0,0 0 0,0 0 0,0 0 0,0 1 0,0-1 0,0 1 0,0-1 0,0 1 0,0 0 0,0-1 0,0 1 0,0 0 0,0 1 0,0-1 0,0 0 0,0 0 0,0 1 0,0-1 0,0 1 0,0 0 0,0 0 0,-3 1 0,-4 3 0,-1 0 0,1 1 0,0 0 0,0 1 0,0 0 0,1 0 0,0 1 0,1 0 0,-12 15 0,10-11 0,1 0 0,0 1 0,1-1 0,0 1 0,1 1 0,-8 24 0,13-36 0,0 0 0,1-1 0,-1 1 0,1 0 0,-1-1 0,1 1 0,0 0 0,0 0 0,0-1 0,0 1 0,0 0 0,0 0 0,0 0 0,0-1 0,1 1 0,-1 0 0,1-1 0,-1 1 0,1 0 0,0-1 0,-1 1 0,1 0 0,0-1 0,0 1 0,0-1 0,2 2 0,1-1 0,0 0 0,-1-1 0,1 0 0,0 0 0,0 0 0,0-1 0,0 1 0,0-1 0,0 0 0,0 0 0,5-1 0,9-1 0,0-1 0,0 0 0,0-2 0,-1 0 0,1-1 0,-1-1 0,-1-1 0,1 0 0,-1-1 0,20-15 0,-6 6 0,46-21 0,-76 39 0,1 0 0,-1 0 0,1 0 0,-1 0 0,1 0 0,-1 0 0,1 0 0,-1 0 0,1 0 0,-1 0 0,1 1 0,-1-1 0,1 0 0,-1 0 0,1 0 0,-1 1 0,1-1 0,-1 0 0,0 1 0,1-1 0,-1 0 0,1 1 0,-1-1 0,0 1 0,1-1 0,-1 0 0,0 1 0,0-1 0,1 1 0,-1-1 0,0 1 0,0-1 0,0 1 0,0-1 0,0 1 0,1-1 0,-1 1 0,0-1 0,0 1 0,0-1 0,0 1 0,0-1 0,-1 1 0,1-1 0,0 1 0,0-1 0,0 1 0,-1 0 0,-2 34 0,3-32 0,-2 8 0,1-7 0,0 1 0,1-1 0,-1 1 0,1-1 0,0 1 0,0-1 0,0 1 0,2 6 0,-1-10 0,0 0 0,0 1 0,-1-1 0,1 0 0,0 0 0,0 0 0,0-1 0,1 1 0,-1 0 0,0 0 0,0 0 0,0-1 0,1 1 0,-1-1 0,0 1 0,0-1 0,1 1 0,-1-1 0,0 0 0,1 0 0,-1 0 0,1 0 0,-1 0 0,0 0 0,1 0 0,-1 0 0,1 0 0,-1 0 0,0-1 0,1 1 0,-1-1 0,3 0 0,6-2 0,0 0 0,0-1 1,0 0-1,0-1 0,0 0 0,-1 0 0,13-10 0,61-55-195,-22 17-300,-60 52 245,0 0 0,0 0-1,0 1 1,0-1 0,0 0 0,0 0-1,0 0 1,0 1 0,1-1-1,-1 1 1,0-1 0,0 1-1,1-1 1,-1 1 0,0 0 0,1-1-1,-1 1 1,2 0 0,3 15-5733,-6-13 5931,0-1 0,0 1 0,1 0 0,-1-1 0,0 1 0,1 0 0,-1-1 1,1 1-1,0-1 0,0 1 0,-1-1 0,3 3 0,-2-3 86,0-1 0,0 1 1,-1-1-1,1 0 0,0 0 1,0 1-1,0-1 0,0 0 0,0 0 1,0 0-1,0 0 0,0 0 1,-1 0-1,1 0 0,0 0 1,0 0-1,0 0 0,0-1 0,0 1 1,0 0-1,0 0 0,-1-1 1,1 1-1,0-1 0,0 1 0,0-1 1,-1 1-1,1-1 0,0 0 1,-1 1-1,1-1 0,0 0 0,-1 1 1,1-1-1,-1 0 0,1 0 1,0-1-1,0 1 22,0 0-1,0 0 1,0-1-1,0 1 1,0 0 0,0 0-1,0 1 1,1-1 0,-1 0-1,0 0 1,1 1 0,-1-1-1,3 0 1,-3 4-51,0 1 1,0-1-1,0 1 1,-1 0-1,0-1 1,0 1-1,0 0 1,-1 5 0,1-3 61,1 44 438,-1 41 2753,-19 169-1,16-244-3219,-1 0-1,0 0 1,-9 22-1,11-34 37,1 0-1,-1 0 1,0 0-1,-1 0 1,1 0-1,0-1 1,-1 1-1,0-1 1,0 1-1,0-1 1,0 0-1,-1 0 1,1 0 0,-1-1-1,0 1 1,0-1-1,-5 3 1,8-5-55,0 0 1,0 0 0,0 0 0,0 0-1,1 0 1,-1 0 0,0-1 0,0 1-1,0 0 1,0 0 0,1-1 0,-1 1-1,0 0 1,0-1 0,1 1 0,-1-1-1,0 1 1,0-1 0,1 1 0,-1-1-1,1 1 1,-1-1 0,0 0 0,1 1-1,-1-1 1,1 0 0,0 0 0,-1 1-1,1-1 1,0 0 0,-1 0 0,1 0-1,0 0 1,0 1 0,-1-1 0,1 0-1,0 0 1,0 0 0,0 0 0,0 0-1,0 1 1,1-1 0,-1 0 0,0-1 0,4-46 500,0 30-694,2 0 1,0 0 0,0 0-1,2 1 1,0 0-1,19-29 1,73-90-1250,-40 64 1113,-22 28 350,43-65 0,-80 108-15,0-1-1,0 1 0,0-1 0,0 0 0,0 1 1,0-1-1,0 0 0,-1 1 0,1-1 1,-1 0-1,1 0 0,-1 0 0,0 0 0,0 1 1,1-1-1,-2-3 0,1 5-5,0-1 0,-1 1 0,1-1-1,-1 1 1,1-1 0,-1 1 0,1 0 0,-1-1-1,1 1 1,-1 0 0,1-1 0,-1 1 0,1 0-1,-1 0 1,0-1 0,1 1 0,-1 0 0,1 0-1,-1 0 1,0 0 0,1 0 0,-1 0 0,0 0-1,1 0 1,-1 0 0,0 0 0,1 0 0,-1 0-1,0 1 1,-6 1 80,1 0 0,0 0 0,0 0 0,0 1 0,0 0 0,1 0-1,-9 6 1,9-4-18,0-1 0,1 1 0,-1 0-1,1 0 1,0 0 0,0 1-1,-4 9 1,7-14-72,1 0 0,-1 0 0,0 0 1,1 0-1,0 0 0,-1 0 0,1 0 0,0 0 0,-1 0 0,1 0 0,0 1 0,0-1 0,0 0 0,0 0 0,0 0 0,0 0 1,0 1-1,0-1 0,1 0 0,-1 0 0,0 0 0,1 0 0,-1 0 0,1 0 0,-1 0 0,1 0 0,0 0 0,-1 0 0,1 0 1,0 0-1,-1 0 0,1 0 0,0 0 0,0-1 0,0 1 0,0 0 0,0-1 0,0 1 0,0-1 0,0 1 0,0-1 0,0 1 1,0-1-1,1 0 0,-1 1 0,0-1 0,0 0 0,0 0 0,2 0 0,16 1-9,-1 0 0,0-1 0,1-1 0,-1-1 0,0 0 0,1-2 0,-1 0 0,-1-1 0,23-8 0,37-10 0,-76 23 0,-1-1 0,1 1 0,0 0 0,-1 0 0,1-1 0,0 1 0,-1 0 0,1 0 0,0 0 0,-1 0 0,1 0 0,0 0 0,-1 0 0,1 0 0,0 0 0,-1 0 0,1 1 0,0-1 0,-1 0 0,1 0 0,0 1 0,-1-1 0,1 0 0,0 1 0,-1-1 0,1 0 0,-1 1 0,1-1 0,-1 1 0,1-1 0,-1 1 0,1-1 0,-1 1 0,0 0 0,1-1 0,0 2 0,-1 27 0,-1-28 0,1 1 0,0-1 0,-1 0 0,1 1 0,0-1 0,-1 1 0,1-1 0,0 1 0,0-1 0,0 1 0,1-1 0,-1 1 0,0-1 0,0 1 0,1-1 0,-1 0 0,1 1 0,-1-1 0,1 0 0,0 1 0,-1-1 0,1 0 0,0 0 0,0 1 0,0-1 0,0 0 0,2 1 0,3 0 0,0-1 0,0 0 0,0 0 0,0 0 0,0-1 0,0 0 0,0 0 0,0-1 0,1 0 0,-1 0 0,9-3 0,63-29 0,-31 11 0,-47 22-24,0 1 0,0-1 0,-1 0 0,1 1 1,0-1-1,0 0 0,0 1 0,0-1 0,0 1 0,-1-1 0,1 0 0,0 1 0,0-1 0,0 0 1,0 1-1,0-1 0,0 1 0,0-1 0,0 0 0,0 1 0,1-1 0,-1 0 0,0 1 0,0-1 1,0 1-1,0-1 0,0 0 0,1 1 0,-1-1 0,0 0 0,0 0 0,1 1 0,-1-1 0,0 0 1,1 1-1,-1-1 0,0 0 0,0 0 0,1 0 0,-1 1 0,0-1 0,1 0 0,-1 0 0,1 0 1,-1 0-1,0 0 0,1 0 0,-1 0 0,0 1 0,1-1 0,-1 0 0,1 0 0,-1 0 0,0-1 1,1 1-1,-1 0 0,1 0 0,-1 0 0,0 0 0,1 0 0,-1 0 0,0 0 0,1-1 0,-1 1 1,-14 25-6912</inkml:trace>
</inkml:ink>
</file>

<file path=ppt/ink/ink3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7.390"/>
    </inkml:context>
    <inkml:brush xml:id="br0">
      <inkml:brushProperty name="width" value="0.025" units="cm"/>
      <inkml:brushProperty name="height" value="0.025" units="cm"/>
    </inkml:brush>
  </inkml:definitions>
  <inkml:trace contextRef="#ctx0" brushRef="#br0">0 83 10954,'5'-40'9377,"4"28"-2018,-8 48-4102,-6 22-2442,3-46-671,0-1-1,1 1 1,0 0-1,1 0 1,1-1-1,2 17 1,-3-27-144,1-1 0,-1 1 0,1 0 0,-1-1 0,1 1 0,-1 0 0,1-1 0,0 1 0,-1-1 0,1 1 0,0-1 0,0 1 0,-1-1 0,1 0 0,0 1 0,0-1 0,0 0 0,-1 1 0,1-1 0,0 0 0,0 0 0,0 0 0,0 0 0,0 0 0,-1 0 0,1 0 0,0 0 0,0 0 0,1-1 0,27-6 0,-6-3 0,-2-2 0,1 0 0,-2-2 0,0 0 0,23-22 0,9-5 0,-51 40 0,-1 1 0,1-1 0,0 1 0,-1-1 0,1 1 0,-1-1 0,1 1 0,0 0 0,-1-1 0,1 1 0,0 0 0,0-1 0,-1 1 0,1 0 0,0 0 0,0 0 0,-1 0 0,1-1 0,0 1 0,0 0 0,-1 0 0,1 1 0,0-1 0,0 0 0,0 0 0,-1 0 0,1 0 0,0 1 0,1 0 0,-1 0 0,0 0 0,-1 0 0,1 1 0,0-1 0,0 0 0,-1 1 0,1-1 0,-1 1 0,1-1 0,-1 0 0,0 1 0,0-1 0,1 1 0,-1 2 0,-7 73 0,4-52 0,3-23 0,0 3 0,-1 1 0,1-1 0,0 1 0,1-1 0,-1 1 0,1-1 0,2 7 0,-3-11 0,1 1 0,0-1 0,0 0 0,0 0 0,0 0 0,0 1 0,0-1 0,0 0 0,0 0 0,0-1 0,0 1 0,1 0 0,-1 0 0,0 0 0,1-1 0,-1 1 0,0-1 0,1 1 0,-1-1 0,1 1 0,-1-1 0,1 0 0,-1 0 0,1 0 0,-1 0 0,1 0 0,-1 0 0,1 0 0,2-1 0,3 0 0,-1-1 0,1 0 0,-1 0 0,0-1 0,0 0 0,0 0 0,0 0 0,0 0 0,0-1 0,-1 0 0,0-1 0,0 1 0,0-1 0,0 0 0,5-8 0,5-6 0,0 0 0,21-42 0,-18 23 0,-18 35 0,-10 22 0,3-4 0,4-11 0,0 0 0,1 0 0,0 1 0,0-1 0,0 1 0,1-1 0,-1 1 0,1 0 0,0 0 0,1 0 0,-1 0 0,1 8 0,0-12 0,1-1 0,0 1 0,-1-1 0,1 1 0,-1-1 0,1 1 0,0-1 0,-1 1 0,1-1 0,0 0 0,0 0 0,-1 1 0,1-1 0,0 0 0,0 0 0,-1 0 0,1 0 0,0 0 0,0 0 0,0 0 0,-1 0 0,1 0 0,0 0 0,0 0 0,-1 0 0,2-1 0,22-4 0,-15 1 0,-1 0 0,0 0 0,1-1 0,-2 0 0,1 0 0,-1-1 0,0 0 0,10-11 0,50-68 0,-62 79 0,-18 51 0,12-41 0,-3 5 0,0 1 0,0-1 0,2 1 0,-1 0 0,1-1 0,0 1 0,1 0 0,0 0 0,1 0 0,1 19 0,-1-28 0,1 0 0,-1 0 0,1 0 0,0 0 0,-1 0 0,1 0 0,0 0 0,0-1 0,-1 1 0,1 0 0,0 0 0,0-1 0,0 1 0,0 0 0,0-1 0,0 1 0,0-1 0,0 1 0,0-1 0,0 0 0,0 1 0,0-1 0,1 0 0,-1 0 0,0 0 0,0 0 0,0 0 0,0 0 0,0 0 0,1 0 0,-1 0 0,0 0 0,0-1 0,0 1 0,0 0 0,0-1 0,0 1 0,0-1 0,0 0 0,0 1 0,2-2 0,3-1 0,0 0 0,-1 0 0,1-1 0,0 0 0,8-8 0,-2-2 0,-2-1 0,1 0 0,-2-1 0,0 1 0,-1-2 0,-1 1 0,7-22 0,1-2 0,-27 106 0,9-57-235,1 1-1,1-1 1,0 0 0,0 1-1,1 18 1,1-26 91,-1 0 0,1 0-1,-1 0 1,1-1 0,-1 1 0,1 0 0,0 0-1,0 0 1,0-1 0,0 1 0,0-1-1,0 1 1,1-1 0,-1 1 0,1-1 0,-1 0-1,1 1 1,-1-1 0,1 0 0,-1 0 0,1 0-1,0 0 1,0-1 0,-1 1 0,1 0-1,0-1 1,0 1 0,0-1 0,0 0 0,0 1-1,0-1 1,0 0 0,0 0 0,3-1 0,15 1-8643</inkml:trace>
</inkml:ink>
</file>

<file path=ppt/ink/ink3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8.300"/>
    </inkml:context>
    <inkml:brush xml:id="br0">
      <inkml:brushProperty name="width" value="0.025" units="cm"/>
      <inkml:brushProperty name="height" value="0.025" units="cm"/>
    </inkml:brush>
  </inkml:definitions>
  <inkml:trace contextRef="#ctx0" brushRef="#br0">63 59 18962,'0'0'6716,"-1"12"-3983,-2 15-1672,-2 1 0,-16 50 0,-6 30 112,25-100-1173,1 0 0,0 1 0,0-1 0,1 1 0,0-1 0,0 0 0,1 1 0,0-1 0,0 1 0,4 10 0,-3-15 0,0-1 0,0 1 0,0-1 0,0 1 0,1-1 0,0 0 0,-1 0 0,1 0 0,0-1 0,0 1 0,0 0 0,1-1 0,-1 0 0,1 0 0,-1 0 0,1 0 0,-1-1 0,1 1 0,0-1 0,0 0 0,0 0 0,0 0 0,5 0 0,-2-1-23,0 1 1,0-1-1,0 0 0,0-1 1,-1 0-1,1 0 1,0 0-1,0-1 0,-1 0 1,1 0-1,-1 0 0,1-1 1,-1 0-1,0-1 0,0 1 1,-1-1-1,1 0 1,-1 0-1,1-1 0,-1 0 1,-1 0-1,1 0 0,6-10 1,7-12-209,-1-1 1,0-1-1,20-53 1,-20 44 67,1-2-223,0 4 144,22-70 0,-40 93 1292,-8 14-458,-11 18-281,6 1-271,1 2-1,2-1 0,0 2 0,1-1 0,1 1 0,2 0 0,-7 40 0,5-4 77,-2 116 0,10-175-116,0 1 0,0 0 0,0-1 0,0 1 0,-1 0 0,1 0 0,0-1 0,0 1 0,1 0 0,-1-1 0,0 1 0,0 0 0,0 0 0,0-1 0,1 1 0,-1 0 0,0-1 0,1 1 0,-1-1 0,0 1 0,1 0 0,-1-1 0,1 1 0,-1-1 0,1 1 0,-1-1 0,1 1 0,-1-1 0,1 1 0,-1-1 0,1 0 0,0 1 0,-1-1 0,1 0 0,0 0 0,-1 1 0,2-1 0,0 0 0,-1-1 0,0 1 0,0 0 0,0-1 0,0 1 0,0-1 0,0 0 0,0 1 0,0-1 0,0 0 0,0 1 0,-1-1 0,1 0 0,0 0 0,0 0 0,-1 0 0,1 0 0,-1 0 0,1 0 0,0 0 0,-1 0 0,1-2 0,3-9 0,-1-1 0,-1 0 0,0 0 0,0 1 0,-1-1 0,-1 0 0,0 0 0,-3-15 0,2 19 0,0 0 0,-1 0 0,0 0 0,0 0 0,-1 0 0,0 0 0,-1 1 0,1 0 0,-2 0 0,1 0 0,-1 0 0,-8-8 0,13 15 0,-1 0 0,0 0 0,1 0 0,-1 1 0,0-1 0,0 0 0,0 1 0,1-1 0,-1 1 0,0-1 0,0 1 0,0-1 0,0 1 0,0 0 0,0-1 0,0 1 0,0 0 0,-2 0 0,2 0 0,1 0 0,-1 0 0,1 0 0,-1 1 0,1-1 0,0 0 0,-1 0 0,1 1 0,-1-1 0,1 0 0,-1 1 0,1-1 0,0 1 0,-1-1 0,1 1 0,0-1 0,0 0 0,-1 1 0,1-1 0,0 1 0,0-1 0,0 1 0,-1-1 0,1 1 0,0 0 0,0 2 0,0-1 0,-1 0 0,1 1 0,0-1 0,0 0 0,1 1 0,-1-1 0,1 0 0,-1 1 0,1-1 0,-1 0 0,1 0 0,0 1 0,0-1 0,0 0 0,2 2 0,2 0 0,-1 1 0,1-1 0,1 0 0,-1 0 0,1 0 0,-1-1 0,1 0 0,0 0 0,0-1 0,0 1 0,0-1 0,1-1 0,-1 1 0,1-1 0,-1 0 0,1 0 0,-1-1 0,1 0 0,-1 0 0,1-1 0,9-2 0,-3 2 0,-1-2 0,1 0 0,-1 0 0,0-1 0,0 0 0,-1-1 0,1-1 0,-1 0 0,0 0 0,13-11 0,-17 11 0,0 1 0,-1-1 0,0 0 0,-1-1 0,1 0 0,-1 0 0,4-7 0,-24 43 0,4-13 0,2 2 0,0-1 0,1 1 0,0 0 0,2 1 0,0-1 0,1 1 0,1 0 0,-2 26 0,6-44 0,0-1 0,0 1 1,0-1-1,1 1 0,-1-1 0,0 1 0,0 0 1,0-1-1,0 1 0,0-1 0,1 0 0,-1 1 1,0-1-1,0 1 0,1-1 0,-1 1 0,0-1 1,1 1-1,-1-1 0,0 0 0,1 1 0,-1-1 0,1 0 1,-1 1-1,1-1 0,-1 0 0,0 0 0,1 0 1,-1 1-1,1-1 0,-1 0 0,1 0 0,-1 0 1,1 0-1,0 0 0,-1 0 0,1 0 0,-1 0 1,1 0-1,-1 0 0,1 0 0,-1 0 0,1 0 1,-1 0-1,1 0 0,-1-1 0,1 1 0,-1 0 1,1 0-1,-1-1 0,0 1 0,1 0 0,-1-1 1,1 1-1,26-21-1463,-22 12-1285,0-1 0,-1 0-1,0 0 1,3-11 0,6-24-12488</inkml:trace>
</inkml:ink>
</file>

<file path=ppt/ink/ink3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8.634"/>
    </inkml:context>
    <inkml:brush xml:id="br0">
      <inkml:brushProperty name="width" value="0.025" units="cm"/>
      <inkml:brushProperty name="height" value="0.025" units="cm"/>
    </inkml:brush>
  </inkml:definitions>
  <inkml:trace contextRef="#ctx0" brushRef="#br0">23 1 17809,'0'0'14958,"-22"49"-14958,22-32-2402,0-3-2979,2-1-4357</inkml:trace>
</inkml:ink>
</file>

<file path=ppt/ink/ink3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9.460"/>
    </inkml:context>
    <inkml:brush xml:id="br0">
      <inkml:brushProperty name="width" value="0.025" units="cm"/>
      <inkml:brushProperty name="height" value="0.025" units="cm"/>
    </inkml:brush>
  </inkml:definitions>
  <inkml:trace contextRef="#ctx0" brushRef="#br0">70 0 17777,'0'0'6828,"0"10"-5617,1 57-216,-2 1 1,-3-1-1,-4 0 0,-16 71 0,-9-3 980,58-187-1975,-6 16 0,26-73 0,49-186 0,-94 293 0,1 0 0,-1 0 0,1 0 0,-1 0 0,1 0 0,0 0 0,0 0 0,0 0 0,0 1 0,0-1 0,0 0 0,1 0 0,-1 1 0,1-1 0,-1 1 0,1-1 0,-1 1 0,3-2 0,-3 3 0,-1 0 0,1 0 0,-1 0 0,1 0 0,-1 0 0,1 0 0,-1 0 0,1 0 0,-1 0 0,0 1 0,1-1 0,-1 0 0,1 0 0,-1 0 0,1 0 0,-1 1 0,1-1 0,-1 0 0,0 1 0,1-1 0,-1 0 0,0 1 0,1-1 0,-1 0 0,0 1 0,1 0 0,9 23 0,-9-19 0,1-1 0,-1 1 0,0 0 0,-1 0 0,1 0 0,-1 0 0,0 0 0,0 0 0,-1 0 0,1 0 0,-1 0 0,0 0 0,-3 7 0,1-7 0,0 0 0,0-1 0,-1 1 0,1-1 0,-1 0 0,0 0 0,0 0 0,-1-1 0,1 1 0,-1-1 0,-9 5 0,-53 28-2799,57-34 166,42-26-55,3-1-3392,4-4-2686</inkml:trace>
</inkml:ink>
</file>

<file path=ppt/ink/ink3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9.816"/>
    </inkml:context>
    <inkml:brush xml:id="br0">
      <inkml:brushProperty name="width" value="0.025" units="cm"/>
      <inkml:brushProperty name="height" value="0.025" units="cm"/>
    </inkml:brush>
  </inkml:definitions>
  <inkml:trace contextRef="#ctx0" brushRef="#br0">93 0 17424,'0'0'5312,"-7"9"-3166,-7 11-965,0 0 0,2 1-1,-13 29 1,21-43-1111,1 0 0,0 0 0,1 0 0,0 1 0,0-1 1,0 0-1,1 1 0,0-1 0,1 1 0,0-1 0,0 1 0,0 0 0,1-1 0,0 1 0,0-1 0,1 0 0,3 8 1,-4-12-81,0-1 1,0 1 0,0-1-1,1 1 1,-1-1 0,1 0-1,0 0 1,-1 0 0,1 0-1,0 0 1,0 0 0,0-1-1,0 1 1,1 0 0,-1-1-1,0 0 1,1 1 0,-1-1-1,1 0 1,-1 0 0,1-1-1,0 1 1,-1-1 0,1 1-1,0-1 1,-1 0 0,1 0-1,0 0 1,-1 0 0,6-1-1,-3 0 8,-1-1 0,0 1 0,0-1 0,0 0 0,0 0 0,0 0 0,0-1 0,0 0 0,-1 1 0,1-1 0,-1 0 0,0-1 0,0 1 0,0-1 0,0 1 0,-1-1 0,4-5 0,-3 4 64,-1 0 0,0 1 1,1-1-1,-1 0 0,-1 0 1,1-1-1,-1 1 0,1-10 0,-17 32 958,-9 36-629,23-50-373,0 1 1,0 0-1,0-1 0,0 1 0,1-1 0,-1 1 1,1 0-1,0 0 0,0-1 0,1 1 0,-1 0 1,1-1-1,1 7 0,0-8-14,-1-1 0,1 0 0,0 1 1,0-1-1,-1 0 0,1 0 0,0 0 0,0 0 0,0 0 0,0 0 1,0-1-1,0 1 0,0-1 0,0 1 0,1-1 0,-1 0 0,0 0 0,0 0 1,3 0-1,43-4-418,-29-7-2650,1-17-5894,-11 6 1997</inkml:trace>
</inkml:ink>
</file>

<file path=ppt/ink/ink3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20.189"/>
    </inkml:context>
    <inkml:brush xml:id="br0">
      <inkml:brushProperty name="width" value="0.025" units="cm"/>
      <inkml:brushProperty name="height" value="0.025" units="cm"/>
    </inkml:brush>
  </inkml:definitions>
  <inkml:trace contextRef="#ctx0" brushRef="#br0">1 0 17649,'0'0'12107,"6"33"-18321,-1-30-928</inkml:trace>
</inkml:ink>
</file>

<file path=ppt/ink/ink3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20.528"/>
    </inkml:context>
    <inkml:brush xml:id="br0">
      <inkml:brushProperty name="width" value="0.025" units="cm"/>
      <inkml:brushProperty name="height" value="0.025" units="cm"/>
    </inkml:brush>
  </inkml:definitions>
  <inkml:trace contextRef="#ctx0" brushRef="#br0">0 3 21492,'0'0'11275,"70"5"-11275,-37-5 0,1-2 0,0 2 0,-5-1 0,0 1-801,-6-1-3843,-2-3-4325</inkml:trace>
</inkml:ink>
</file>

<file path=ppt/ink/ink3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21.124"/>
    </inkml:context>
    <inkml:brush xml:id="br0">
      <inkml:brushProperty name="width" value="0.025" units="cm"/>
      <inkml:brushProperty name="height" value="0.025" units="cm"/>
    </inkml:brush>
  </inkml:definitions>
  <inkml:trace contextRef="#ctx0" brushRef="#br0">0 1 16496,'0'0'7078,"4"10"-5257,3 17-1207,0 0 1,-2 0-1,0 1 1,0 37-1,-5 126 2945,-2-90-2818,2-95-741,0-1 0,0 0 0,1 1 0,-1-1 0,1 0 0,0 0 0,1 0 0,3 9 0,-5-12 0,1-1 0,0 0 0,0 1 0,1-1 0,-1 0 0,0 0 0,0 0 0,0 0 0,1 0 0,-1 0 0,1 0 0,-1-1 0,0 1 0,1 0 0,-1-1 0,1 1 0,0-1 0,-1 1 0,1-1 0,-1 0 0,1 0 0,0 0 0,-1 0 0,1 0 0,-1 0 0,1 0 0,0 0 0,-1-1 0,1 1 0,-1-1 0,4 0 0,4-3 0,1 0 0,-1-1 0,-1 0 0,1-1 0,0 1 0,-1-1 0,0-1 0,-1 0 0,0 0 0,0 0 0,0-1 0,7-11 0,8-13 0,33-61 0,-1-20 0,-49 99 0,0 1 0,-1-2 0,0 1 0,-1 0 0,0-1 0,0-20 0,-7 33-2152,-6 9-6454,-2 2-3954</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3.392"/>
    </inkml:context>
    <inkml:brush xml:id="br0">
      <inkml:brushProperty name="width" value="0.025" units="cm"/>
      <inkml:brushProperty name="height" value="0.025" units="cm"/>
    </inkml:brush>
  </inkml:definitions>
  <inkml:trace contextRef="#ctx0" brushRef="#br0">0 1 8680,'0'0'10506,"39"49"-9609,-18-49-737,5 0-160,1-1-1633,-1-12-2467,-1-6-4132</inkml:trace>
</inkml:ink>
</file>

<file path=ppt/ink/ink3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21.450"/>
    </inkml:context>
    <inkml:brush xml:id="br0">
      <inkml:brushProperty name="width" value="0.025" units="cm"/>
      <inkml:brushProperty name="height" value="0.025" units="cm"/>
    </inkml:brush>
  </inkml:definitions>
  <inkml:trace contextRef="#ctx0" brushRef="#br0">10 1 12268,'0'0'7847,"-9"61"-5253,9-40 834,1 0-1122,16-5-993,3-4-320,5-5-641,5-4-191,5-3-610,3 0-1248,-1-14-1603,5-4-2017,-5-4-3267</inkml:trace>
</inkml:ink>
</file>

<file path=ppt/ink/ink3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21.920"/>
    </inkml:context>
    <inkml:brush xml:id="br0">
      <inkml:brushProperty name="width" value="0.025" units="cm"/>
      <inkml:brushProperty name="height" value="0.025" units="cm"/>
    </inkml:brush>
  </inkml:definitions>
  <inkml:trace contextRef="#ctx0" brushRef="#br0">156 317 14798,'0'0'3443,"-8"1"-635,1 0-2585,-1 1 0,1 1 0,0-1 0,0 1 0,0 0 0,0 1 0,1 0 0,-1 0 0,1 0 1,0 1-1,1-1 0,-1 2 0,1-1 0,-1 0 0,2 1 0,-1 0 0,-5 10 0,-15 32 964,23-45-1129,1 0 0,0-1 0,1 1 1,-1 0-1,0 0 0,1 0 1,0-1-1,-1 1 0,1 0 1,0 0-1,0 0 0,1 0 1,-1 0-1,1-1 0,-1 1 0,3 4 1,-2-6-41,0 1 0,1-1 0,-1 0 0,1 0 0,-1 0-1,1 0 1,-1 0 0,1 0 0,0-1 0,-1 1 0,1 0 0,0-1 0,0 0 0,0 1 0,-1-1 0,1 0 0,0 0 0,0 0 0,0 0 0,0 0 0,-1 0 0,1-1 0,0 1 0,3-1 0,2-1 13,0 1 0,0-1 0,0-1 0,0 1 0,7-5 0,0-3-82,0-1-1,-1 0 1,-1-1-1,1 0 1,-2-1-1,0 0 1,-1-1-1,0 0 1,-1-1-1,-1 0 1,0 0-1,-1-1 1,6-19-1,-24 63-268,8-20 485,1 0 1,0 0-1,0 0 1,1 0-1,-1 14 1,2-21-144,0 0-1,0 0 1,0-1-1,0 1 1,0 0-1,0 0 1,1-1-1,-1 1 1,0 0-1,0-1 1,1 1-1,-1 0 1,1-1-1,-1 1 1,0 0-1,1-1 1,-1 1 0,1-1-1,-1 1 1,1-1-1,0 1 1,-1-1-1,1 1 1,-1-1-1,1 1 1,0-1-1,-1 0 1,1 0-1,0 1 1,-1-1-1,2 0 1,27-4 431,-21 2-352,0-2-1,-1 1 1,0-1 0,0 0-1,9-7 1,0-5-23,0 0 0,-1-1 0,-1 0 0,-1-1 1,-1-1-1,0 0 0,-1 0 0,-1-1 0,-1-1 1,-1 0-1,-1 0 0,-1 0 0,0-1 0,-2 0 1,-1 0-1,2-32 0,-36 112-382,13-13 849,-25 95 1,38-117-392,1 1 0,0 0-1,2 0 1,1 0 0,1 0-1,3 27 1,-2-48-154,0 0 0,0 0 0,0 0 0,0 0 0,0 0 0,0-1 0,1 1 0,-1-1 0,1 1 0,0-1 0,0 1 0,0-1 0,0 0 0,0 0 0,0 0 0,1 0 0,2 1 0,-4-2 0,0-1 0,0 1 0,-1-1 0,1 1 0,0-1 0,0 0 0,0 0 0,0 1 0,0-1 0,0 0 0,0 0 0,0 0 0,0 0 0,0 0 0,0 0 0,0 0 0,0 0 0,0-1 0,0 1 0,0 0 0,1-1 0,-1 0 0,0 0 0,0 0 0,0 0 0,0 0 0,0 0 0,0 0 0,0-1 0,0 1 0,0 0 0,-1-1 0,1 1 0,0 0 0,-1-1 0,1 1 0,-1-1 0,0 1 0,1-1 0,-1-1 0,2-9 0,-1-1 0,0 0 0,-1 1 0,0-1 0,-1 1 0,0-1 0,-1 1 0,-1-1 0,0 1 0,0 0 0,-1 0 0,-1 0 0,0 1 0,0 0 0,-2 0 0,1 0 0,-1 0 0,-1 1 0,0 1 0,-17-18 0,6 17 0,18 10 0,1 0 0,-1 0 0,1 0 0,0 0 0,-1 0 0,1 0 0,0 0 0,-1 1 0,1-1 0,0 0 0,-1 0 0,1 0 0,0 1 0,-1-1 0,1 0 0,0 0 0,0 1 0,-1-1 0,1 0 0,0 0 0,0 1 0,-1-1 0,1 0 0,0 1 0,0-1 0,0 0 0,0 1 0,-1-1 0,1 1 0,0-1 0,0 2 0,0 0 0,0 0 0,0 0 0,0 0 0,0 0 0,1 0 0,-1 0 0,0 0 0,1 0 0,0-1 0,-1 1 0,1 0 0,0 0 0,0-1 0,0 1 0,0 0 0,2 1 0,4 4-474,0-1 0,1 1 0,-1-2-1,1 1 1,1-1 0,-1 0 0,1-1 0,-1 0 0,1 0-1,0-1 1,1 0 0,-1-1 0,18 3 0,6-2-3079,0 0 0,55-4 1,-37-3-5769</inkml:trace>
</inkml:ink>
</file>

<file path=ppt/ink/ink3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22.330"/>
    </inkml:context>
    <inkml:brush xml:id="br0">
      <inkml:brushProperty name="width" value="0.025" units="cm"/>
      <inkml:brushProperty name="height" value="0.025" units="cm"/>
    </inkml:brush>
  </inkml:definitions>
  <inkml:trace contextRef="#ctx0" brushRef="#br0">169 109 9897,'0'0'11686,"-11"0"-8205,2 0-2969,0 0 0,0 2 0,0-1 0,0 1 0,0 0 0,1 0 0,-1 1 0,-12 7 0,17-9-377,0 1-1,0 0 1,0 1-1,0-1 1,0 1-1,0-1 1,1 1 0,0 0-1,-1 1 1,1-1-1,0 0 1,1 1-1,-1 0 1,0 0 0,1 0-1,0 0 1,0 0-1,0 0 1,1 0-1,-1 1 1,1-1-1,-1 7 1,2-10-135,1 0 0,-1 0 0,1 1 0,-1-1 0,1 0 0,-1 0 0,1 0 0,0 1 0,-1-1 0,1 0 0,0 0 0,0 0 0,0 0 0,0-1 0,0 1 0,0 0 0,0 0 0,0 0 0,0-1 0,1 1 0,-1-1 0,0 1 0,0-1 0,0 1 0,1-1 0,-1 0 0,0 1 0,1-1 0,-1 0 0,0 0 0,1 0 0,-1 0 0,2-1 0,60 1 0,-46 0 0,33-2 0,-32 1 0,0 0 0,0 1 0,0 1 0,0 0 0,-1 2 0,30 7 0,-47-10 0,1 0 0,-1 0 0,0 0 0,1 0 0,-1 0 0,1 0 0,-1 0 0,0-1 0,1 1 0,-1 0 0,1 0 0,-1 0 0,0 0 0,1-1 0,-1 1 0,1 0 0,-1 0 0,0-1 0,1 1 0,-1 0 0,0 0 0,0-1 0,1 1 0,-1 0 0,0-1 0,0 1 0,1 0 0,-1-1 0,0 1 0,0-1 0,0 1 0,0 0 0,1-1 0,-1 1 0,0-1 0,0 1 0,0-1 0,0 0 0,4-31 0,-6-36 0,2 68 0,-23-135 0,24 135 0,-1-1 0,1 1 0,-1 0 0,1 0 0,0 0 0,-1-1 0,1 1 0,-1 0 0,1 0 0,-1 0 0,1 0 0,-1 0 0,1 0 0,0 0 0,-1 0 0,1 1 0,-1-1 0,1 0 0,-1 0 0,1 0 0,-1 0 0,1 1 0,-1-1 0,1 0 0,-1 1 0,1-1 0,-1 0 0,1 1 0,0 0 0,22 11 0,-21-11 0,76 32-2545,-61-27 1092,0-1 0,0-1 1,1 0-1,0-2 0,0 0 1,0 0-1,0-2 0,0 0 1,23-4-1,-14-6-9277</inkml:trace>
</inkml:ink>
</file>

<file path=ppt/ink/ink3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22.666"/>
    </inkml:context>
    <inkml:brush xml:id="br0">
      <inkml:brushProperty name="width" value="0.025" units="cm"/>
      <inkml:brushProperty name="height" value="0.025" units="cm"/>
    </inkml:brush>
  </inkml:definitions>
  <inkml:trace contextRef="#ctx0" brushRef="#br0">28 0 18193,'0'0'10410,"-16"70"-8168,9-38-320,4 6-1922,2 0 0,1 1 0,0-1 0,4 0 0,6 0 0,-3-3 0,1-2 0,-5-2-2466,-3-5-3076,0-3-3458</inkml:trace>
</inkml:ink>
</file>

<file path=ppt/ink/ink3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23.023"/>
    </inkml:context>
    <inkml:brush xml:id="br0">
      <inkml:brushProperty name="width" value="0.025" units="cm"/>
      <inkml:brushProperty name="height" value="0.025" units="cm"/>
    </inkml:brush>
  </inkml:definitions>
  <inkml:trace contextRef="#ctx0" brushRef="#br0">0 1 21909,'0'0'10858</inkml:trace>
</inkml:ink>
</file>

<file path=ppt/ink/ink3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37.985"/>
    </inkml:context>
    <inkml:brush xml:id="br0">
      <inkml:brushProperty name="width" value="0.025" units="cm"/>
      <inkml:brushProperty name="height" value="0.025" units="cm"/>
    </inkml:brush>
  </inkml:definitions>
  <inkml:trace contextRef="#ctx0" brushRef="#br0">448 9 7719,'13'-9'4367,"-16"11"1623,-14 9-1454,5-1-5842,-113 98 4065,-160 179 1,268-263-2577,17-24-195,0 0 1,0 0-1,-1 0 0,1 0 1,0 0-1,0 0 0,0 0 0,0 1 1,0-1-1,0 0 0,0 0 1,0 0-1,0 0 0,-1 0 1,1 0-1,0 0 0,0 1 1,0-1-1,0 0 0,0 0 0,0 0 1,0 0-1,0 0 0,0 1 1,0-1-1,0 0 0,0 0 1,0 0-1,0 0 0,0 0 1,0 0-1,0 1 0,0-1 0,0 0 1,0 0-1,0 0 0,0 0 1,1 0-1,-1 0 0,0 1 1,0-1-1,0 0 0,0 0 1,0 0-1,0 0 0,0 0 0,0 0 1,0 0-1,1 0 0,-1 1 1,0-1-1,0 0 0,0 0 1,0 0-1,0 0 0,0 0 1,1 0-1,-1 0 0,0 0 0,0 0 1,0 0-1,0 0 0,0 0 1,1 0-1,4-2-342,-1-1 0,1 1 1,0-1-1,-1 0 0,0 0 1,8-7-1,183-186-13777,-146 141 8430</inkml:trace>
</inkml:ink>
</file>

<file path=ppt/ink/ink3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38.341"/>
    </inkml:context>
    <inkml:brush xml:id="br0">
      <inkml:brushProperty name="width" value="0.025" units="cm"/>
      <inkml:brushProperty name="height" value="0.025" units="cm"/>
    </inkml:brush>
  </inkml:definitions>
  <inkml:trace contextRef="#ctx0" brushRef="#br0">277 47 641,'29'-42'7104,"-26"38"-2920,-10 13 2363,-22 35-4392,2 1-1,-24 54 0,44-84-1916,0 1 0,2 0-1,0 0 1,0 0 0,2 0-1,0 1 1,1 0 0,1-1 0,0 1-1,1 0 1,2 17 0,-1-31-356,0 0 0,0 0 0,0 0 0,0 0 0,0 0 1,0 0-1,1 0 0,-1-1 0,1 1 0,0 0 1,0-1-1,0 0 0,4 4 0,-21-26-16799</inkml:trace>
  <inkml:trace contextRef="#ctx0" brushRef="#br0" timeOffset="1">1 254 14286,'0'0'5124,"82"19"-3074,-38-19-897,7-3-832,8-10-257,0-8-929,-3-3-1665,-6-4-2275,-8-6-4228</inkml:trace>
</inkml:ink>
</file>

<file path=ppt/ink/ink3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38.685"/>
    </inkml:context>
    <inkml:brush xml:id="br0">
      <inkml:brushProperty name="width" value="0.025" units="cm"/>
      <inkml:brushProperty name="height" value="0.025" units="cm"/>
    </inkml:brush>
  </inkml:definitions>
  <inkml:trace contextRef="#ctx0" brushRef="#br0">141 1 12812,'0'0'1559,"-7"13"1094,-18 30-765,-45 85 3434,63-115-5016,1 1 1,1 0 0,0 0-1,1 0 1,0 1-1,1-1 1,-1 22 0,4-35-286,0 1 0,0-1 0,0 0 0,1 0 0,-1 1 0,1-1 0,-1 0 0,1 0 0,-1 0 0,1 0 0,-1 0 0,1 0 0,0 0 0,0 0 0,-1 0 0,1 0 0,0 0 0,0 0 0,0-1 0,0 1 0,0 0 0,0 0 0,0-1 0,1 1 0,-1-1 0,0 1 0,0-1 0,0 0 0,1 1 0,-1-1 0,0 0 0,0 0 0,0 0 0,1 0 0,-1 0 0,0 0 0,0 0 0,3-1 0,4 0 23,-1 1 0,1-2 0,-1 1 0,1-1 0,11-5 0,-3-1-171,0 0-1,-1-1 1,0-1-1,0-1 1,-1 0-1,-1-1 1,0 0 0,0-1-1,13-17 1,-8 5-333,0 0 1,-2-1 0,0 0-1,18-46 1,-28 53 1095,-17 38-24,-18 41 601,23-45-865,-40 102 1770,43-104-1938,-1-1-1,1 1 1,1 0-1,1 0 1,0 0-1,0 0 1,2 19-1,0-30-179,0 0 0,-1 0 1,1 0-1,0 0 0,0 0 0,0 0 0,1 0 0,-1 0 0,0-1 0,1 1 0,-1 0 0,1-1 0,-1 1 1,1-1-1,0 0 0,-1 0 0,1 1 0,0-1 0,0 0 0,0 0 0,0-1 0,0 1 0,0 0 0,0-1 0,0 1 1,0-1-1,1 0 0,-1 0 0,0 1 0,0-1 0,0-1 0,4 1 0,0 0-592,0-1-1,-1 1 1,1-1 0,-1 0-1,1 0 1,-1-1 0,1 0-1,-1 0 1,0 0 0,0 0-1,9-6 1,7-17-5174,-2-5-2636</inkml:trace>
</inkml:ink>
</file>

<file path=ppt/ink/ink3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39.820"/>
    </inkml:context>
    <inkml:brush xml:id="br0">
      <inkml:brushProperty name="width" value="0.025" units="cm"/>
      <inkml:brushProperty name="height" value="0.025" units="cm"/>
    </inkml:brush>
  </inkml:definitions>
  <inkml:trace contextRef="#ctx0" brushRef="#br0">272 59 7591,'0'0'15295,"-1"6"-14751,1-5-528,-1-1-1,1 1 1,0 0 0,0 0-1,-1 0 1,1 0-1,0 0 1,0-1 0,0 1-1,0 0 1,0 0-1,0 0 1,0 0 0,0 0-1,1 0 1,-1 0 0,0-1-1,0 1 1,1 0-1,-1 0 1,1 1 0,13-6 569,26-35 702,-39 37-1219,1 0 6,0 0 1,0 0-1,0-1 1,0 1-1,-1-1 1,1 1-1,-1-1 0,0 0 1,0 1-1,0-1 1,0 0-1,0 0 1,0-3-1,-19 17 294,7 0-164,0 1 1,2 0-1,-1 1 0,2 0 0,-1 0 0,2 1 0,0 0 0,1 1 1,-5 14-1,8-21-161,1 1 0,1-1 0,-1 0 0,1 0 0,1 1 1,-1-1-1,2 0 0,-1 1 0,1-1 0,0 0 0,1 0 1,0 0-1,0 0 0,0 0 0,1 0 0,1 0 0,-1-1 1,7 11-1,-2-7-35,-1 0 1,-1 0-1,0 1 1,0 0-1,-1 0 0,-1 1 1,3 14-1,-6-22 0,0 0 1,0 0-1,-1 0 0,0 0 0,0 0 0,-1 0 0,1 0 0,-1 0 0,0 0 0,0 0 0,-1 0 0,1 0 1,-1 0-1,0 0 0,-1-1 0,1 1 0,-1-1 0,0 0 0,0 0 0,0 0 0,-5 5 0,0-1 119,-1-1 0,0 0-1,0 0 1,0-1-1,-1-1 1,1 1 0,-1-1-1,-1-1 1,1 0 0,-1 0-1,0-1 1,0 0 0,0-1-1,0-1 1,0 0-1,0 0 1,-17-1 0,24-1-117,0 0 0,1 0 1,-1 0-1,0 0 0,1 0 1,-1-1-1,1 0 0,0 0 1,-1 0-1,1 0 0,0 0 1,0 0-1,0-1 0,0 0 1,1 1-1,-1-1 0,1 0 1,0-1-1,0 1 0,0 0 1,0 0-1,0-1 0,1 1 1,-1-1-1,1 0 0,0 1 1,0-1-1,0 0 0,1 0 1,-1-6-1,0 4-51,1-1-1,0 1 0,0-1 1,0 1-1,1-1 1,0 1-1,0-1 1,0 1-1,1-1 1,0 1-1,0 0 1,1 0-1,0 0 1,0 0-1,0 1 1,1-1-1,5-6 1,16-10-402,1 2 1,1 1 0,0 1-1,38-18 1,60-40-754,-113 67 1163,0-1 0,-1 0-1,0 0 1,0-1 0,-1-1 0,-1 0 0,12-18 0,-18 25 42,0-1 0,-1 1 0,1-1-1,-1 1 1,0-1 0,-1 0 0,1 0 0,-1 0 0,-1 0 0,1 0 0,-1-10 0,0 15-14,0 0 1,0 1-1,-1-1 1,1 1-1,0-1 1,0 1-1,-1-1 1,1 1-1,0-1 0,-1 1 1,1 0-1,-1-1 1,1 1-1,0 0 1,-1-1-1,1 1 1,-1 0-1,1-1 1,-1 1-1,1 0 1,-1 0-1,0-1 1,1 1-1,-1 0 1,1 0-1,-1 0 1,1 0-1,-1 0 1,1 0-1,-1 0 1,0 0-1,1 0 1,-1 0-1,1 0 1,-1 0-1,1 0 1,-1 1-1,1-1 1,-1 0-1,1 0 1,-1 1-1,1-1 0,-1 0 1,1 1-1,-1-1 1,0 1-1,-25 16-183,20-9 266,-1 1 0,1 0 0,0 0 1,1 0-1,0 1 0,0-1 0,1 1 0,0 0 0,1 1 0,0-1 0,1 1 0,0-1 0,0 1 0,2 0 0,-1 15 0,2-24-68,-1-1 0,0 1 0,1 0-1,0-1 1,-1 1 0,1-1-1,0 1 1,0-1 0,0 0 0,0 1-1,0-1 1,0 0 0,0 0-1,0 0 1,1 1 0,-1-1 0,0 0-1,1-1 1,-1 1 0,1 0-1,-1 0 1,1-1 0,-1 1 0,1-1-1,0 1 1,-1-1 0,1 1-1,1-1 1,53 2 237,-48-2-210,10-1-17,0-1 0,0-1 0,0-1 0,0 0 0,-1-2 0,20-7 0,-27 9-54,0-1 0,0 0 0,-1 0 1,0-1-1,0 0 0,0-1 0,0 1 0,-1-2 0,-1 1 0,1-1 0,10-15 0,-37 60 820,17-33-667,0 1-1,1-1 0,-1 0 1,1 0-1,0 1 0,0-1 1,0 1-1,1-1 0,0 1 0,0 8 1,2-12-92,-1 1 1,1-1-1,0 0 1,0 0-1,0 0 1,0 0-1,0-1 1,0 1-1,0-1 1,0 1-1,0-1 1,0 1-1,1-1 1,-1 0-1,0 0 1,0 0-1,0-1 1,0 1-1,4-1 1,2 1 68,9-2-89,1 0 1,-1-1 0,0 0 0,0-2 0,0 0 0,22-10-1,-19 7-385,1 1 0,0 1 0,26-4 0,-47 10 372,0 0-1,1 0 0,-1 1 1,1-1-1,-1 0 0,1 0 1,-1 1-1,0-1 1,1 0-1,-1 1 0,1-1 1,-1 0-1,0 1 0,0-1 1,1 1-1,-1-1 1,0 1-1,0-1 0,1 0 1,-1 1-1,0-1 0,0 1 1,0-1-1,0 1 0,0-1 1,0 1-1,0-1 1,0 1-1,0-1 0,0 1 1,0-1-1,0 1 0,0-1 1,0 1-1,0-1 1,0 1-1,-1-1 0,1 1 1,-5 22 216,-4 4 161,6-21-210,1 1 1,0-1-1,0 1 0,0 0 1,1 0-1,-1 9 0,2-15-153,1 0 0,-1 0 0,1 0 0,-1 0 0,1 0 0,-1 0 0,1-1 0,0 1 0,-1 0 0,1 0-1,0 0 1,0-1 0,0 1 0,-1 0 0,1-1 0,0 1 0,0-1 0,0 1 0,0-1 0,0 1 0,0-1 0,0 0-1,0 0 1,0 1 0,0-1 0,1 0 0,-1 0 0,0 0 0,0 0 0,0 0 0,1 0 0,45-1 107,-39 0-110,9-1-71,0-2 1,0 0-1,0 0 1,-1-2-1,1 0 1,-1-1-1,-1 0 1,1-2-1,19-13 1,3 0-17,-44 29 19,0 1 0,1 0 0,-1 1 0,-4 12 0,9-21-13,1 1-1,-1-1 1,1 1 0,0-1-1,-1 1 1,1-1-1,0 1 1,0-1-1,-1 1 1,1-1-1,0 1 1,0-1 0,0 1-1,0 0 1,0-1-1,0 1 1,0-1-1,0 1 1,0 0 0,0-1-1,0 1 1,0-1-1,0 1 1,0 0-1,1-1 1,-1 1-1,0-1 1,0 1 0,1-1-1,-1 1 1,0-1-1,1 1 1,-1-1-1,1 1 1,-1-1-1,0 1 1,1-1 0,-1 0-1,1 1 1,-1-1-1,1 0 1,-1 1-1,1-1 1,-1 0-1,1 0 1,0 1 0,-1-1-1,1 0 1,-1 0-1,1 0 1,0 0-1,-1 0 1,2 0 0,35-2-9789,-10-5-2221</inkml:trace>
</inkml:ink>
</file>

<file path=ppt/ink/ink3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0.395"/>
    </inkml:context>
    <inkml:brush xml:id="br0">
      <inkml:brushProperty name="width" value="0.025" units="cm"/>
      <inkml:brushProperty name="height" value="0.025" units="cm"/>
    </inkml:brush>
  </inkml:definitions>
  <inkml:trace contextRef="#ctx0" brushRef="#br0">14 101 11275,'-1'0'580,"0"1"1,0 0-1,0-1 1,0 1 0,0 0-1,0 0 1,1 0 0,-1 0-1,0 0 1,0 0-1,1 0 1,-1 0 0,1 0-1,-1 0 1,1 0-1,-1 0 1,1 1 0,0-1-1,0 0 1,-1 0-1,1 0 1,0 0 0,0 1-1,0-1 1,0 0-1,0 0 1,1 0 0,0 3-1,12 0 2951,11-5-3880,-17 0 368,0 0 0,0 0 0,-1-1 0,1-1 0,0 1 0,-1-1 0,0 0 0,0 0 0,0-1 0,0 1 0,10-10 0,-12 9-89,0 1 0,-1-1 0,0 1 1,1-1-1,-2 0 0,1 0 0,0 0 0,-1-1 0,1 1 0,-1-1 0,-1 1 0,1-1 0,-1 0 0,1 1 0,-1-1 0,-1 0 0,1-6 0,0 10 59,-1 1-1,0-1 1,0 1-1,0 0 1,0-1-1,0 1 1,0-1-1,0 1 1,0-1 0,0 1-1,0 0 1,0-1-1,0 1 1,-1-1-1,1 1 1,0-1-1,0 1 1,0 0-1,0-1 1,-1 1-1,1 0 1,0-1-1,0 1 1,-1 0-1,1-1 1,0 1-1,-1 0 1,1-1-1,0 1 1,-1 0-1,1 0 1,-1 0-1,1-1 1,0 1 0,-1 0-1,1 0 1,-1 0-1,-17 8-260,-12 23 126,25-23 176,1 0 0,0 0 0,0 0 0,1 1 0,0-1 0,0 1-1,-1 11 1,3-18 2,1 1-1,0-1 0,-1 1 0,1-1 0,0 1 1,0-1-1,1 1 0,-1-1 0,0 1 0,1-1 1,0 0-1,-1 1 0,1-1 0,0 0 0,0 1 1,0-1-1,1 0 0,-1 0 0,0 0 0,1 0 1,0 0-1,-1 0 0,1 0 0,0-1 0,0 1 1,0-1-1,0 1 0,0-1 0,0 0 0,3 2 1,9 2 30,-1-2-1,1 1 1,0-1 0,-1-1 0,1-1 0,0 0 0,16-1 0,9-2-96,50-8 0,-44 0-805,70-24 1,-55 15 945,-79 56 2707,18-36-2808,1 0 1,-1 1 0,0-1 0,1 0-1,-1 1 1,0-1 0,1 0 0,0 1 0,-1-1-1,1 1 1,0-1 0,0 1 0,0-1 0,0 1-1,0-1 1,0 1 0,0-1 0,1 1 0,-1-1-1,0 0 1,1 1 0,-1-1 0,1 1-1,-1-1 1,1 0 0,0 0 0,0 1 0,0-1-1,-1 0 1,1 0 0,0 0 0,0 0 0,1 0-1,-1 0 1,0 0 0,0 0 0,0 0 0,1-1-1,-1 1 1,0 0 0,1-1 0,-1 1-1,1-1 1,-1 1 0,0-1 0,4 0 0,8 2 22,1 0 1,0-2 0,0 0 0,18-2 0,-5 1-18,137-6-12,-162 8 0,0-1 0,0 0 0,0 1 0,0 0 0,0-1 0,0 1 0,0 0 0,-1 0 0,1 0 0,0 0 0,0 0 0,-1 0 0,1 0 0,-1 1 0,1-1 0,-1 1 0,1-1 0,-1 1 0,0 0 0,0-1 0,0 1 0,0 0 0,0 0 0,0 0 0,0-1 0,-1 1 0,1 3 0,0-2 0,0-1 0,-1 0 0,1 0 0,0 0 0,0 0 0,0 0 0,0 0 0,1 0 0,-1 0 0,0-1 0,1 1 0,-1 0 0,1-1 0,0 1 0,0-1 0,-1 1 0,1-1 0,0 0 0,0 0 0,0 0 0,4 1 0,-1-1-326,-1 0 0,1 0 0,-1-1 1,1 1-1,-1-1 0,1 0 0,0-1 0,-1 1 0,1-1 1,-1 0-1,1 0 0,7-4 0,-8 4-280,-1-1 0,0 0-1,0 0 1,0-1 0,0 1 0,0-1-1,0 1 1,-1-1 0,1 0 0,-1 0 0,0 0-1,0-1 1,0 1 0,0 0 0,0-1-1,1-3 1,6-26-14672</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3.734"/>
    </inkml:context>
    <inkml:brush xml:id="br0">
      <inkml:brushProperty name="width" value="0.025" units="cm"/>
      <inkml:brushProperty name="height" value="0.025" units="cm"/>
    </inkml:brush>
  </inkml:definitions>
  <inkml:trace contextRef="#ctx0" brushRef="#br0">67 1 10890,'0'0'7608,"-3"12"-6850,-14 55 497,5-26-161,2 0 0,1 1 0,3 0 1,-3 69-1,9-111-1082,0 1 0,0-1-1,0 0 1,0 1 0,-1-1 0,1 0 0,0 1 0,0-1 0,0 0-1,0 1 1,0-1 0,0 0 0,0 1 0,0-1 0,1 0-1,-1 1 1,0-1 0,0 0 0,0 1 0,0-1 0,0 0 0,0 1-1,1-1 1,-1 0 0,0 1 0,0-1 0,0 0 0,1 0-1,-1 1 1,0-1 0,1 0 0,-1 0 0,0 0 0,0 1 0,1-1-1,-1 0 1,0 0 0,1 0 0,-1 0 0,0 0 0,1 0 0,-1 1-1,0-1 1,1 0 0,-1 0 0,0 0 0,1 0 0,-1 0-1,0 0 1,1-1 0,-1 1 0,0 0 0,1 0 0,-1 0 0,0 0-1,1 0 1,-1 0 0,0-1 0,1 1 0,-1 0 0,0 0-1,1 0 1,-1-1 0,0 1 0,15-21 691,-12 11-646,-1-1-1,-1 0 0,0 0 1,0-14-1,-1 21-52,0 1 0,-1-1-1,1 0 1,-1 0 0,0 0 0,1 1-1,-2-1 1,1 0 0,0 1 0,-1-1-1,0 1 1,1 0 0,-1-1-1,-1 1 1,-3-5 0,6 8-11,0 0 0,-1 0 0,1 0 1,0 0-1,0 0 0,-1 0 0,1 0 0,0 0 0,-1 0 0,1 1 1,0-1-1,0 0 0,-1 0 0,1 0 0,0 0 0,0 0 0,0 0 1,-1 1-1,1-1 0,0 0 0,0 0 0,-1 0 0,1 0 0,0 1 1,0-1-1,0 0 0,0 0 0,0 1 0,-1-1 0,1 0 1,0 0-1,0 1 0,0-1 0,0 0 0,0 0 0,0 1 0,0-1 1,0 0-1,0 0 0,0 1 0,0-1 0,0 0 0,0 0 0,0 1 1,0-1-1,0 0 0,0 1 0,0-1 0,0 0 0,0 0 0,1 1 1,-1-1-1,0 0 0,0 0 0,0 0 0,1 1 0,6 21-8,-3-19 23,0 0 1,0-1-1,0 1 0,1-1 0,-1 0 0,1 0 0,0-1 0,-1 1 0,1-1 1,0 0-1,0-1 0,0 1 0,0-1 0,0 0 0,-1 0 0,11-1 1,-6 0 1,0-1 0,-1 1 0,1-2 0,0 1 0,-1-1 0,0 0 1,1-1-1,11-6 0,-12 3 59,0 0-1,0-1 1,0 1 0,-1-1-1,0-1 1,-1 1 0,11-20 0,-22 38-17,1-1 55,-1-1 0,1 1 0,1 0-1,0 1 1,0-1 0,1 0 0,0 1 0,0 0 0,1-1 0,0 13-1,2-21-109,-1 0-1,0-1 1,1 1-1,-1 0 1,0-1-1,1 1 1,-1 0-1,1-1 1,-1 1-1,1 0 1,-1-1-1,1 1 1,0-1-1,-1 1 0,1-1 1,0 1-1,-1-1 1,1 0-1,0 1 1,0-1-1,-1 0 1,1 1-1,0-1 1,0 0-1,-1 0 1,1 0-1,0 0 1,0 0-1,0 0 0,-1 0 1,1 0-1,0 0 1,0 0-1,0 0 1,1-1-1,0 1-339,1-1 0,-1 1 0,1-1-1,-1 1 1,1-1 0,-1 0 0,1 0 0,-1 0 0,0 0-1,3-2 1,20-34-10585,-16 12-821</inkml:trace>
</inkml:ink>
</file>

<file path=ppt/ink/ink3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0.780"/>
    </inkml:context>
    <inkml:brush xml:id="br0">
      <inkml:brushProperty name="width" value="0.025" units="cm"/>
      <inkml:brushProperty name="height" value="0.025" units="cm"/>
    </inkml:brush>
  </inkml:definitions>
  <inkml:trace contextRef="#ctx0" brushRef="#br0">1 1 20211,'0'0'12044</inkml:trace>
</inkml:ink>
</file>

<file path=ppt/ink/ink3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2.895"/>
    </inkml:context>
    <inkml:brush xml:id="br0">
      <inkml:brushProperty name="width" value="0.025" units="cm"/>
      <inkml:brushProperty name="height" value="0.025" units="cm"/>
    </inkml:brush>
  </inkml:definitions>
  <inkml:trace contextRef="#ctx0" brushRef="#br0">0 445 14990,'10'-4'6855,"7"-9"-5857,-5 3-486,33-20 274,176-126 398,-197 137-1135,-1-1 0,-1-2-1,-1 0 1,-1-1 0,-1-1 0,27-45 0,-44 64 56,0 3 28,-1 0 1,0 0-1,0 0 0,0 0 0,0-1 0,0 1 0,-1 0 0,1-1 0,0 1 0,-1-4 0,-18 18 1181,9-3-1258,1 1-1,1 0 1,-1 0 0,2 0 0,-1 1 0,2 1 0,-1-1 0,1 1 0,1-1-1,-4 17 1,3-7-32,1 1 0,1-1 0,1 1 0,1 0 0,2 25 0,-1-41-13,1 0 0,0 1 0,0-1 1,1 0-1,0 0 0,0 0 0,0 0 1,1-1-1,-1 1 0,2 0 0,-1-1 1,8 10-1,-8-12-647,-1-1 1,1 1-1,1 0 1,-1-1-1,0 1 1,1-1-1,5 3 1</inkml:trace>
</inkml:ink>
</file>

<file path=ppt/ink/ink3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3.302"/>
    </inkml:context>
    <inkml:brush xml:id="br0">
      <inkml:brushProperty name="width" value="0.025" units="cm"/>
      <inkml:brushProperty name="height" value="0.025" units="cm"/>
    </inkml:brush>
  </inkml:definitions>
  <inkml:trace contextRef="#ctx0" brushRef="#br0">0 188 13004,'0'0'3454,"10"3"-1292,17 1-1050,-1 0 0,1-1 0,0-2 0,39-2-1,121-19 1165,-83 7-1238,1106-57 1062,-702 52-1937,90-22 2074,-573 35-2031,-25 5-213,0 0-1,0 0 1,0 0 0,0 0 0,0 0-1,1-1 1,-1 1 0,0 0-1,0 0 1,0 0 0,0 0 0,0 0-1,0 0 1,0 0 0,0-1 0,0 1-1,0 0 1,0 0 0,0 0-1,0 0 1,0 0 0,0-1 0,0 1-1,0 0 1,0 0 0,0 0 0,0 0-1,0 0 1,0 0 0,0-1-1,0 1 1,0 0 0,0 0 0,0 0-1,0 0 1,-1 0 0,1 0 0,0 0-1,0 0 1,0-1 0,0 1-1,0 0 1,0 0 0,0 0 0,0 0-1,-1 0 1,1 0 0,0 0-1,0 0 1,0 0 0,0 0 0,0 0-1,0 0 1,-1 0 0,1 0 0,0 0-1,0 0 1,0 0 0,0 0-1,0 0 1,0 0 0,-1 0 0,1 0-1,0 0 1,0 0 0,0 0 0,-44-10-3208,31 8 1490,-26-6-3875,-5-3-3112</inkml:trace>
</inkml:ink>
</file>

<file path=ppt/ink/ink3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3.920"/>
    </inkml:context>
    <inkml:brush xml:id="br0">
      <inkml:brushProperty name="width" value="0.025" units="cm"/>
      <inkml:brushProperty name="height" value="0.025" units="cm"/>
    </inkml:brush>
  </inkml:definitions>
  <inkml:trace contextRef="#ctx0" brushRef="#br0">0 460 10698,'0'0'12786,"4"-9"-11366,2-6-967,1 1 0,1 1 1,0 0-1,1 0 1,15-17-1,66-67 929,-57 63-1123,29-32 491,96-77 0,-157 142-724,0 0-1,0 0 1,0 0-1,0 0 1,0 0-1,0 0 1,1 1-1,-1-1 1,0 0-1,1 1 1,-1-1 0,1 1-1,-1-1 1,0 1-1,1-1 1,-1 1-1,1 0 1,-1 0-1,1 0 1,-1 0-1,4 0 1,-4 1-15,-1 0 0,1 0 0,0 0-1,-1-1 1,1 1 0,0 0 0,-1 0 0,1 0 0,-1 0 0,1 0 0,-1 0 0,0 0-1,0 0 1,1 1 0,-1-1 0,0 0 0,0 0 0,0 0 0,0 0 0,0 0 0,0 2 0,-2 11 78,0-1 0,0 0 0,-7 19 1,-49 113 326,40-107-274,2 2 1,-19 68-1,34-106-167,1 0 0,-1-1-1,1 1 1,-1 0 0,1 0 0,0-1 0,0 1-1,0 0 1,0 0 0,0-1 0,0 1 0,1 0-1,-1-1 1,0 1 0,1 0 0,-1-1-1,1 1 1,0 0 0,0-1 0,-1 1 0,1-1-1,0 1 1,0-1 0,1 0 0,-1 1 0,2 1-1,0-2-86,-1 0-1,0 0 1,1-1-1,-1 1 1,0-1-1,1 1 1,-1-1-1,1 0 1,-1 0-1,0 0 1,1 0 0,-1 0-1,0-1 1,1 1-1,-1-1 1,0 0-1,1 0 1,-1 1-1,0-1 1,2-2-1,0 1-914,0-1 0,-1 1 0,1-1-1,-1 0 1,0 0 0,0 0 0,0-1 0,0 1-1,-1-1 1,1 0 0,1-4 0,13-24-12143</inkml:trace>
</inkml:ink>
</file>

<file path=ppt/ink/ink3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4.387"/>
    </inkml:context>
    <inkml:brush xml:id="br0">
      <inkml:brushProperty name="width" value="0.025" units="cm"/>
      <inkml:brushProperty name="height" value="0.025" units="cm"/>
    </inkml:brush>
  </inkml:definitions>
  <inkml:trace contextRef="#ctx0" brushRef="#br0">16 19 3555,'0'0'24888,"-16"47"-23415,34-40-352,9-3-288,4-4-256,5 0-257,2-3-320,-2-7 0,0 0 0,-7-1-1762,-8-2-2017,-7-1-3460,-7-1-8392</inkml:trace>
</inkml:ink>
</file>

<file path=ppt/ink/ink3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4.715"/>
    </inkml:context>
    <inkml:brush xml:id="br0">
      <inkml:brushProperty name="width" value="0.025" units="cm"/>
      <inkml:brushProperty name="height" value="0.025" units="cm"/>
    </inkml:brush>
  </inkml:definitions>
  <inkml:trace contextRef="#ctx0" brushRef="#br0">224 54 13164,'0'0'2750,"5"-8"309,-1 2-2043,10-15 406,-9 3 2631,-14 25-616,1 0-3174,-21 24 43,2 1 0,0 2 0,3 1 1,1 1-1,1 1 0,2 1 1,-25 66-1,41-89-227,0-1 1,1 1-1,0 0 1,1 1-1,1-1 1,1 0-1,0 0 1,1 0-1,0 1 0,1-1 1,5 16-1,-5-24-298,0 0-1,1 0 1,0 0-1,1-1 0,-1 1 1,1-1-1,0 0 1,1 0-1,0 0 1,8 7-1,-8-8-440,0-1 0,1 0 0,0-1 0,0 1 0,0-1 0,0 0 0,0-1 0,1 1 0,-1-1 0,1 0 0,0-1 0,12 2 0,16-2-5991,0-1-4426</inkml:trace>
</inkml:ink>
</file>

<file path=ppt/ink/ink3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5.135"/>
    </inkml:context>
    <inkml:brush xml:id="br0">
      <inkml:brushProperty name="width" value="0.025" units="cm"/>
      <inkml:brushProperty name="height" value="0.025" units="cm"/>
    </inkml:brush>
  </inkml:definitions>
  <inkml:trace contextRef="#ctx0" brushRef="#br0">0 282 13581,'0'0'16298,"10"-4"-15535,29-19-621,-1-2 1,-2-2-1,0-1 0,-2-2 0,-1-1 0,-1-1 0,37-50 0,-86 116 189,-51 105 326,61-118-657,0 1 0,2-1 0,0 1 0,2 0 0,0 0 0,0 25 0,3-46-141,0 0 0,0 0 1,1 0-1,-1 1 0,0-1 0,0 0 0,0 0 1,1 0-1,-1 0 0,0 0 0,1 0 0,-1 0 0,1 0 1,0 0-1,-1 0 0,1-1 0,0 1 0,-1 0 1,1 0-1,0 0 0,0-1 0,0 1 0,-1 0 1,1-1-1,1 1 0,0 0-332,0-1 1,-1 1-1,1-1 1,0 1-1,-1-1 0,1 0 1,0 0-1,-1 0 1,1 0-1,0 0 0,-1 0 1,1-1-1,0 1 1,-1 0-1,1-1 0,0 0 1,-1 1-1,1-1 1,-1 0-1,1 1 0,-1-1 1,1 0-1,-1 0 1,2-2-1,13-16-10572</inkml:trace>
</inkml:ink>
</file>

<file path=ppt/ink/ink3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5.493"/>
    </inkml:context>
    <inkml:brush xml:id="br0">
      <inkml:brushProperty name="width" value="0.025" units="cm"/>
      <inkml:brushProperty name="height" value="0.025" units="cm"/>
    </inkml:brush>
  </inkml:definitions>
  <inkml:trace contextRef="#ctx0" brushRef="#br0">1 1 18417,'0'0'14350,"59"44"-14350,-26-44 0,7 0-384,1 0-1858,-1-4-1698,-2-5 128,-6-5-3363</inkml:trace>
</inkml:ink>
</file>

<file path=ppt/ink/ink3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5.834"/>
    </inkml:context>
    <inkml:brush xml:id="br0">
      <inkml:brushProperty name="width" value="0.025" units="cm"/>
      <inkml:brushProperty name="height" value="0.025" units="cm"/>
    </inkml:brush>
  </inkml:definitions>
  <inkml:trace contextRef="#ctx0" brushRef="#br0">92 1 21300,'0'0'7463,"-50"59"-5861,34-28-481,4 4-609,4 1-320,2-1-127,6 1-65,0-4-545,0-4-1089,8-5-1665,-1-9-961,-2-8-1697</inkml:trace>
</inkml:ink>
</file>

<file path=ppt/ink/ink3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6.177"/>
    </inkml:context>
    <inkml:brush xml:id="br0">
      <inkml:brushProperty name="width" value="0.025" units="cm"/>
      <inkml:brushProperty name="height" value="0.025" units="cm"/>
    </inkml:brush>
  </inkml:definitions>
  <inkml:trace contextRef="#ctx0" brushRef="#br0">1 25 17200,'0'0'1901,"10"-4"490,12-2-1198,0 1 0,0 1 0,0 1 0,0 1 0,34 2 0,-29 1-641,0 1 0,0 1 1,0 2-1,42 13 0,-66-18-516,0 2 0,0-1 0,0 0 0,0 1 0,0-1 0,0 1 0,0 0-1,0 0 1,-1 0 0,1 0 0,-1 0 0,1 1 0,-1-1 0,2 4 0,-3-5-12,-1 1-1,1-1 1,-1 1 0,1-1 0,-1 1 0,0-1-1,1 1 1,-1 0 0,0-1 0,0 1-1,0-1 1,0 1 0,-1 0 0,1-1 0,0 1-1,-1-1 1,1 1 0,-1-1 0,1 1-1,-1-1 1,0 1 0,0-1 0,0 0-1,0 1 1,1-1 0,-2 0 0,1 0 0,0 0-1,0 0 1,-3 2 0,-61 48 63,41-34-83,-39 35 1,58-47-6,1-1 0,-1 1-1,1 0 1,0 0 0,1 1 0,-1-1 0,1 1 0,0 0 0,0-1 0,1 1-1,0 1 1,0-1 0,-2 9 0,4-13-3,0 1-1,0-1 1,0 0-1,0 0 1,0 0-1,0 0 1,0 1 0,1-1-1,-1 0 1,1 0-1,0 0 1,-1 0 0,1 0-1,0 0 1,0 0-1,0 0 1,1-1-1,-1 1 1,0 0 0,3 2-1,-1-2-23,0 0 0,0 1-1,1-1 1,-1 0 0,1-1 0,-1 1-1,1-1 1,0 1 0,0-1 0,5 1-1,9 0-338,0 0 0,1-1-1,32-3 1,-45 2 206,4-1-895,0-1 1,0 1-1,-1-1 1,1-1-1,9-3 0,23-14-8369,-11 2-4492</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4.088"/>
    </inkml:context>
    <inkml:brush xml:id="br0">
      <inkml:brushProperty name="width" value="0.025" units="cm"/>
      <inkml:brushProperty name="height" value="0.025" units="cm"/>
    </inkml:brush>
  </inkml:definitions>
  <inkml:trace contextRef="#ctx0" brushRef="#br0">9 1 9161,'0'0'11851,"-8"60"-13581,17-46-2594,-1 0-4612</inkml:trace>
</inkml:ink>
</file>

<file path=ppt/ink/ink3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6.554"/>
    </inkml:context>
    <inkml:brush xml:id="br0">
      <inkml:brushProperty name="width" value="0.025" units="cm"/>
      <inkml:brushProperty name="height" value="0.025" units="cm"/>
    </inkml:brush>
  </inkml:definitions>
  <inkml:trace contextRef="#ctx0" brushRef="#br0">126 0 15727,'0'0'12502,"8"14"-11018,7 9-1102,-2 1 0,0 0 0,-1 1-1,-2 1 1,0 0 0,-2 0-1,5 29 1,-12-40-374,0 1 0,-1-1 0,-1 0 0,-1 1 1,0-1-1,-1 0 0,0 0 0,-1 0 0,-1 0 0,-1-1 0,-11 22 0,4-13-142,-1 0-1,-1-1 1,-1-1-1,0-1 1,-38 35-1,27-35-3426,8-14-5306,6-6-7591</inkml:trace>
</inkml:ink>
</file>

<file path=ppt/ink/ink3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6.915"/>
    </inkml:context>
    <inkml:brush xml:id="br0">
      <inkml:brushProperty name="width" value="0.025" units="cm"/>
      <inkml:brushProperty name="height" value="0.025" units="cm"/>
    </inkml:brush>
  </inkml:definitions>
  <inkml:trace contextRef="#ctx0" brushRef="#br0">1 46 3619,'0'0'19955,"50"13"-18129,7-13-673,20-1-512,15-9-513,9-1-96,4 1-384,-10 1-1794,-13 0-2819,-26 1-2883</inkml:trace>
</inkml:ink>
</file>

<file path=ppt/ink/ink3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7.270"/>
    </inkml:context>
    <inkml:brush xml:id="br0">
      <inkml:brushProperty name="width" value="0.025" units="cm"/>
      <inkml:brushProperty name="height" value="0.025" units="cm"/>
    </inkml:brush>
  </inkml:definitions>
  <inkml:trace contextRef="#ctx0" brushRef="#br0">1 40 19378,'0'0'4933,"79"7"-3203,-18-7 95,14 0-1024,10 0-673,5-4-96,-1-3-1185,-5-7-3619,-5-8-5030</inkml:trace>
</inkml:ink>
</file>

<file path=ppt/ink/ink3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7.718"/>
    </inkml:context>
    <inkml:brush xml:id="br0">
      <inkml:brushProperty name="width" value="0.025" units="cm"/>
      <inkml:brushProperty name="height" value="0.025" units="cm"/>
    </inkml:brush>
  </inkml:definitions>
  <inkml:trace contextRef="#ctx0" brushRef="#br0">0 421 12908,'0'0'10479,"10"-8"-9293,162-126 925,-5 6-1756,-138 103-83,-1-1 0,-1-2 1,32-43-1,-56 75 502,-4 16-642,-6 26-147,-3-2 238,3 0-1,1 1 1,2 0-1,3 0 1,6 71-1,-3-104-100,1 1 0,1-1-1,0-1 1,1 1 0,0 0 0,1-1 0,13 19-1,1 4-1859,-3 1-3392,-22-34-1676,-9-5 459</inkml:trace>
</inkml:ink>
</file>

<file path=ppt/ink/ink3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8.074"/>
    </inkml:context>
    <inkml:brush xml:id="br0">
      <inkml:brushProperty name="width" value="0.025" units="cm"/>
      <inkml:brushProperty name="height" value="0.025" units="cm"/>
    </inkml:brush>
  </inkml:definitions>
  <inkml:trace contextRef="#ctx0" brushRef="#br0">0 153 18161,'0'0'5830,"17"1"-3908,54 2 248,131-11 0,-73-6-2015,379-50 1476,-170-1-7672,-333 63 1190,-12 1 241,3 0 3880,-19-1-5116</inkml:trace>
</inkml:ink>
</file>

<file path=ppt/ink/ink3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8.417"/>
    </inkml:context>
    <inkml:brush xml:id="br0">
      <inkml:brushProperty name="width" value="0.025" units="cm"/>
      <inkml:brushProperty name="height" value="0.025" units="cm"/>
    </inkml:brush>
  </inkml:definitions>
  <inkml:trace contextRef="#ctx0" brushRef="#br0">128 1 19891,'0'0'1238,"0"15"182,-3 18-98,-2 1-1,-1-1 0,-18 61 0,7-46-606,-37 127 434,48-151-1111,1 0 0,2 0 1,0 1-1,1 0 0,2 29 0,0-54-43,0 1-1,0-1 1,0 1 0,0-1-1,0 1 1,0-1-1,0 1 1,0-1 0,1 0-1,-1 1 1,0-1 0,0 1-1,0-1 1,0 1 0,1-1-1,-1 0 1,0 1 0,0-1-1,1 0 1,-1 1-1,0-1 1,0 0 0,1 1-1,-1-1 1,0 0 0,1 1-1,-1-1 1,1 0 0,-1 0-1,0 0 1,1 1 0,-1-1-1,1 0 1,-1 0-1,1 0 1,-1 0 0,0 0-1,2 0 1,-1 0-69,-1 0 0,1-1 0,0 1 0,0 0-1,0-1 1,0 1 0,0-1 0,-1 1 0,1-1 0,0 1 0,0-1-1,-1 0 1,1 1 0,-1-1 0,1 0 0,0 0 0,-1 1 0,1-3-1,3-5-624,-1-1-1,0 0 1,-1-1-1,0 1 1,0 0-1,-1 0 1,0-1 0,-1-10-1,-6-81-7995,-9 28-1677</inkml:trace>
</inkml:ink>
</file>

<file path=ppt/ink/ink3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8.758"/>
    </inkml:context>
    <inkml:brush xml:id="br0">
      <inkml:brushProperty name="width" value="0.025" units="cm"/>
      <inkml:brushProperty name="height" value="0.025" units="cm"/>
    </inkml:brush>
  </inkml:definitions>
  <inkml:trace contextRef="#ctx0" brushRef="#br0">1 159 8712,'2'-10'5686,"0"4"-5252,0 0 0,1 1 0,-1-1 0,1 0 0,0 1 0,1-1 0,-1 1 0,1 0 0,0 0 0,1 0 0,-1 1 0,1 0 0,0 0 0,0 0 0,0 0 0,0 1 0,1-1 0,-1 1 0,10-3 0,11-4 495,1 1 1,0 1-1,1 2 0,-1 0 1,34-1-1,143 0 1174,-192 7-2015,27 0 173,69 10-1,-97-9-248,0 1 1,0 1-1,0 0 0,0 0 1,0 1-1,-1 1 0,0 0 1,0 0-1,0 1 0,15 12 1,-23-16-17,1 0 1,-1 0 0,0 0-1,0 0 1,0 1 0,0-1-1,-1 1 1,1 0 0,-1-1-1,1 1 1,-1 0 0,0 0-1,0 0 1,0 0 0,-1 0-1,1 0 1,-1 0 0,1 0-1,-1 3 1,-1-1 6,0 0 1,0 0 0,0 0-1,0 0 1,-1 0-1,0-1 1,0 1-1,0-1 1,0 1-1,-6 6 1,-4 4 41,0 0 0,-1-2 0,-1 1 0,-28 20 0,-2-4 229,-61 32 0,62-38-14,-68 48 0,110-71-260,0-1 0,1 1 0,-1 0 0,0-1 0,0 1 0,0 0 0,0-1 0,0 1 0,1 0 0,-1 0 0,0 0 0,1 0 0,-1 0 0,1 0 0,-1 0 0,1 0 0,-1 0 0,1 0 0,0 0 0,-1 0 0,1 0 0,0 0 0,0 0 0,0 1 0,0-1 0,0 0 0,0 2 0,1-2 0,0 1 0,0 0 0,0-1 0,1 0 0,-1 1 0,0-1 0,1 0 0,-1 0 0,0 1 0,1-1 0,0 0 0,-1 0 0,1-1 0,0 1 0,1 1 0,13 3 0,0 0 0,33 6 0,-40-10 0,173 42 0,-152-35 0,-1 3 0,-1 0 0,1 2 0,27 17 0,-38-19-78,46 25-4798,-29-26-4391</inkml:trace>
</inkml:ink>
</file>

<file path=ppt/ink/ink3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50.603"/>
    </inkml:context>
    <inkml:brush xml:id="br0">
      <inkml:brushProperty name="width" value="0.025" units="cm"/>
      <inkml:brushProperty name="height" value="0.025" units="cm"/>
    </inkml:brush>
  </inkml:definitions>
  <inkml:trace contextRef="#ctx0" brushRef="#br0">158 1 13965,'0'0'3187,"-6"13"-2541,-20 54 306,4 2 1,2 1-1,4 0 0,2 1 0,-4 84 1,-1 384-255,18-422-239,-15 691 512,16-805-966,0 0-1,0 0 1,0-1 0,1 1-1,-1 0 1,1 0-1,-1 0 1,1 0 0,0 0-1,0-1 1,0 1-1,1 0 1,-1-1-1,0 1 1,3 2 0,-4-5-4,1 1 1,-1-1-1,1 0 1,-1 1 0,1-1-1,-1 0 1,1 1-1,0-1 1,-1 0 0,1 0-1,-1 0 1,1 0-1,-1 0 1,1 1 0,0-1-1,-1 0 1,1 0-1,-1 0 1,1 0 0,0-1-1,-1 1 1,1 0-1,-1 0 1,1 0 0,-1 0-1,2-1 1,19-20 4,-3-13-1158,-1-1 0,-2 0-1,-2-1 1,-1-1 0,14-69 0,-2-8-3412</inkml:trace>
</inkml:ink>
</file>

<file path=ppt/ink/ink3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51.222"/>
    </inkml:context>
    <inkml:brush xml:id="br0">
      <inkml:brushProperty name="width" value="0.025" units="cm"/>
      <inkml:brushProperty name="height" value="0.025" units="cm"/>
    </inkml:brush>
  </inkml:definitions>
  <inkml:trace contextRef="#ctx0" brushRef="#br0">1 94 11082,'0'0'2408,"4"-8"-865,-1 3-1339,1 0-1,-1 0 1,1 0 0,0 1-1,0 0 1,1 0 0,-1 0-1,1 0 1,0 1-1,-1 0 1,2 0 0,-1 0-1,0 0 1,1 1 0,-1 0-1,1 0 1,-1 1 0,1-1-1,10 0 1,50-7 821,0 2 0,1 3 0,110 9 0,-77 6-681,161 40 0,-28-4-279,-62-27-126,1-8 1,340-19-1,-472 4 63,1-1 4,-1 3 1,81 6 0,-117-5-4,0 1-1,-1 0 1,1-1 0,0 2 0,0-1 0,0 0 0,-1 1 0,1 0 0,-1-1 0,1 1 0,-1 1 0,0-1 0,1 0 0,-1 1 0,0 0 0,-1 0 0,1 0 0,-1 0 0,1 0 0,2 5 0,-2-1 11,-1-1-1,1 1 1,-1 0-1,-1 0 1,1-1-1,-1 1 1,-1 0-1,1 0 0,-1 0 1,-2 13-1,-2 12 65,-3-1-1,0 0 0,-24 59 1,30-88-75,-114 365 385,97-290-340,5 0 1,-9 151 0,18 478 5389,5-473-6499,-2-233 969,1 0-1,-1 0 1,1 0-1,-1 0 1,1 0 0,-1 0-1,0 0 1,1 0 0,-1 0-1,1 0 1,-1 0 0,1 0-1,-1 0 1,1 0-1,-1-1 1,1 1 0,-1 0-1,1 0 1,-1-1 0,1 1-1,-1 0 1,1-1-1,-1 1 1,1 0 0,-1-1-1,1 1 1,0-1 0,-1 1-1,1-1 1,0 1-1,0 0 1,-1-1 0,1 0-1,-19-17-2313,9 7 748,0 0-1,-2 1 1,1 0 0,-1 1-1,-20-11 1,-13-2-5095</inkml:trace>
</inkml:ink>
</file>

<file path=ppt/ink/ink3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51.629"/>
    </inkml:context>
    <inkml:brush xml:id="br0">
      <inkml:brushProperty name="width" value="0.025" units="cm"/>
      <inkml:brushProperty name="height" value="0.025" units="cm"/>
    </inkml:brush>
  </inkml:definitions>
  <inkml:trace contextRef="#ctx0" brushRef="#br0">0 186 14253,'0'0'2819,"13"5"-1185,22 5-42,0-2 1,1-1 0,62 3 0,130-4 1421,-145-5-2566,116 0 99,359-45 0,-129-40-473,-171 29 50,-259 55 533,-40-2 386,37 2-1505,0 0 0,1-1 1,-1 0-1,1 0 0,-1 0 0,1 0 1,-1 0-1,1-1 0,0 0 0,0 0 1,0 1-1,0-2 0,0 1 0,-3-3 1,-12-20-6463</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3.410"/>
    </inkml:context>
    <inkml:brush xml:id="br0">
      <inkml:brushProperty name="width" value="0.025" units="cm"/>
      <inkml:brushProperty name="height" value="0.025" units="cm"/>
    </inkml:brush>
  </inkml:definitions>
  <inkml:trace contextRef="#ctx0" brushRef="#br0">0 7 18385,'0'0'6567,"50"-6"-6311,1 14-192,1 0-2306,2-4-8488</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4.806"/>
    </inkml:context>
    <inkml:brush xml:id="br0">
      <inkml:brushProperty name="width" value="0.025" units="cm"/>
      <inkml:brushProperty name="height" value="0.025" units="cm"/>
    </inkml:brush>
  </inkml:definitions>
  <inkml:trace contextRef="#ctx0" brushRef="#br0">156 32 10250,'0'0'9331,"-11"1"-8087,3 0-900,1-1 0,-1 2 0,1-1 1,-1 1-1,1 0 0,0 0 0,0 1 0,0 0 0,0 1 0,0-1 0,0 1 0,-11 10 1,18-14-305,-4 3 159,1-1 1,0 1-1,0-1 0,0 1 0,0 0 0,1 0 1,-1 1-1,1-1 0,0 0 0,0 1 1,0-1-1,0 1 0,1 0 0,0 0 0,-1-1 1,0 7-1,3-9-179,0 0 0,-1-1 1,1 1-1,0 0 0,0-1 1,0 1-1,0-1 0,0 1 1,0-1-1,-1 0 0,1 1 1,0-1-1,0 0 0,0 0 1,0 0-1,0 1 0,0-1 1,1 0-1,-1 0 0,0-1 1,0 1-1,0 0 0,0 0 1,1-1-1,30-4 171,-22 1-322,-1-1 1,1-1-1,-1 1 0,0-1 0,12-11 0,13-9-424,-38 28 2686,10-9-1794,-4 4-148,0 0 0,0 1-1,0-1 1,0 0 0,0 0 0,-1 0 0,1 0 0,-1 0 0,2-6-1,31 9-209,7-5-157,-34 4 78,1-1 0,-1 1 0,1 1 0,0-1 1,0 1-1,-1 1 0,13 1 0,-19-1 92,-1 0-1,1 0 1,0 0-1,-1 0 1,0 0-1,1 0 1,-1 0-1,1 0 1,-1 0 0,0 0-1,0 0 1,0 0-1,0 0 1,0 0-1,1 0 1,-2 0-1,1 0 1,0 0 0,0 0-1,0 0 1,0 0-1,-1 0 1,1 0-1,-1 0 1,0 2-1,-9 25 16,0-13 7,7-12 14,0 0 0,1 0 0,-1 1 0,1 0 0,0-1-1,0 1 1,0 0 0,0 0 0,0 5 0,26-23 431,6-10-561,52-39-758,-75 59 836,0 0 0,-1 0 0,1 1-1,0 0 1,1 0 0,-1 1 0,0 0 0,1 0 0,-1 0 0,14 0-1,-20 3 21,-1-1 0,1 0 0,0 1 0,0-1 0,0 1 0,-1-1 0,1 1-1,0-1 1,-1 1 0,1-1 0,0 1 0,-1 0 0,1 0 0,-1-1 0,1 1-1,-1 0 1,1 0 0,-1-1 0,0 1 0,1 0 0,-1 0 0,0 0 0,0 0 0,0-1-1,1 1 1,-1 0 0,0 0 0,0 0 0,0 0 0,0 0 0,0 0 0,-1 0-1,1-1 1,0 1 0,0 0 0,-1 0 0,1 0 0,0 0 0,-1 0 0,-13 38 350,1-22 79,10-14-314,0 1-1,0-1 0,0 1 0,0 0 1,1 0-1,-1 0 0,1 0 1,0 0-1,0 1 0,-2 7 1,39-14-12672,-22-6 1900</inkml:trace>
</inkml:ink>
</file>

<file path=ppt/ink/ink3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52.390"/>
    </inkml:context>
    <inkml:brush xml:id="br0">
      <inkml:brushProperty name="width" value="0.025" units="cm"/>
      <inkml:brushProperty name="height" value="0.025" units="cm"/>
    </inkml:brush>
  </inkml:definitions>
  <inkml:trace contextRef="#ctx0" brushRef="#br0">0 1588 14542,'0'0'2226,"1"10"-1164,-1-7-1035,0-1 57,-1 0-1,1 1 1,0-1 0,0 1 0,0-1 0,1 1 0,-1-1 0,1 0 0,-1 1-1,1-1 1,0 1 0,0-1 0,0 0 0,0 0 0,0 0 0,1 0 0,-1 0-1,1 0 1,-1 0 0,1 0 0,-1 0 0,1-1 0,0 1 0,0 0 0,0-1-1,0 0 1,0 0 0,0 1 0,1-1 0,-1 0 0,0-1 0,1 1 0,-1 0-1,0-1 1,1 1 0,-1-1 0,4 0 0,14 1 208,1-2 0,0 0 0,0-2 0,-1 0 0,1-1 0,-1-1 0,0-1 0,0-1 0,21-11 0,27-15 218,71-48 0,-58 29-228,-3-3 1,-2-4 0,113-111 0,-145 123 10,-2-1 0,-2-2 0,-2-2 0,-2-2-1,-3-1 1,38-85 0,-60 114-136,-1-2 0,-2 1 0,0-1-1,-2 0 1,-1-1 0,2-39 0,-7 50-140,0 0 1,-1 0-1,-1 1 1,0-1-1,-2 1 1,0 0 0,-1 0-1,0 0 1,-2 0-1,0 1 1,-14-23-1,-15-12 22,-13-19 59,46 66-74,0-1-1,1-1 0,0 1 0,0 0 0,1 0 0,-1-1 0,1 1 0,0-1 1,1 0-1,-1 1 0,1-1 0,1-7 0,-1 11-80,1 1-1,-1-1 1,1 1-1,0-1 1,-1 0-1,1 1 1,0 0-1,0-1 1,0 1-1,1-1 1,-1 1 0,0 0-1,0 0 1,1 0-1,-1 0 1,1 0-1,-1 0 1,1 0-1,-1 0 1,3 0-1,12-10-4331,-9-5-6308,-7 10 2364</inkml:trace>
</inkml:ink>
</file>

<file path=ppt/ink/ink3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52.745"/>
    </inkml:context>
    <inkml:brush xml:id="br0">
      <inkml:brushProperty name="width" value="0.025" units="cm"/>
      <inkml:brushProperty name="height" value="0.025" units="cm"/>
    </inkml:brush>
  </inkml:definitions>
  <inkml:trace contextRef="#ctx0" brushRef="#br0">83 521 8904,'-10'9'5072,"2"-3"-4230,2-2-418,0 1 0,0 0 0,1 0 1,0 0-1,0 1 0,0-1 0,1 1 0,-1 0 0,1 1 0,1-1 0,-6 14 0,8-20-356,1 1 1,0 0 0,0-1-1,0 1 1,0 0-1,0-1 1,0 1-1,0 0 1,0-1 0,0 1-1,0 0 1,0-1-1,0 1 1,1 0-1,-1-1 1,0 1 0,0-1-1,1 1 1,-1 0-1,0-1 1,1 1 0,-1-1-1,1 1 1,-1-1-1,1 1 1,-1-1-1,1 1 1,-1-1 0,1 0-1,-1 1 1,1-1-1,-1 0 1,1 1-1,0-1 1,-1 0 0,1 0-1,0 1 1,-1-1-1,1 0 1,1 0-1,31-3 1258,-10-3-632,-1-2 0,0-1 0,0 0 0,23-14 0,85-58 594,-93 57-1071,37-25 220,126-109 0,-163 123-373,-2-1-1,-1-1 0,-2-2 1,50-80-1,-82 161-730,-1-16 558,-1 0 163,1 0 1,1 0-1,2 1 1,8 46-1,-8-65-233,0-1-1,1 1 1,0-1 0,0 0-1,1 1 1,0-1-1,0-1 1,1 1 0,-1-1-1,1 0 1,1 0 0,-1 0-1,1 0 1,0-1-1,1 0 1,-1-1 0,1 1-1,0-1 1,0 0 0,11 3-1,-7-2-1034,1-1-1,0-1 1,21 4-1,44-2-7182</inkml:trace>
</inkml:ink>
</file>

<file path=ppt/ink/ink3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9.195"/>
    </inkml:context>
    <inkml:brush xml:id="br0">
      <inkml:brushProperty name="width" value="0.025" units="cm"/>
      <inkml:brushProperty name="height" value="0.025" units="cm"/>
    </inkml:brush>
  </inkml:definitions>
  <inkml:trace contextRef="#ctx0" brushRef="#br0">117 0 12364,'0'0'14638,"-1"12"-13774,-4 25-692,-1-1-1,-3-1 1,0 1 0,-15 33-1,-10 37-3009,26-92-2170,8-13 4768,-1-1 0,1 0-1,0 0 1,-1 0 0,1 0 0,-1 0 0,1 0-1,0 0 1,-1 0 0,1 0 0,-1 0-1,1 0 1,0 0 0,-1 0 0,1-1 0,0 1-1,-1 0 1,1 0 0,0 0 0,-1 0-1,1-1 1,0 1 0,-1 0 0,1 0 0,0-1-1,-1 1 1,1 0 0,0-1 0,0 1 0,-1 0-1,1-1 1,0 1 0,0 0 0,0-1-1,0 1 1,-1 0 0,1-1 0,0 1 0,0 0-1,0-1 1,-8-18-9444</inkml:trace>
</inkml:ink>
</file>

<file path=ppt/ink/ink3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9.521"/>
    </inkml:context>
    <inkml:brush xml:id="br0">
      <inkml:brushProperty name="width" value="0.025" units="cm"/>
      <inkml:brushProperty name="height" value="0.025" units="cm"/>
    </inkml:brush>
  </inkml:definitions>
  <inkml:trace contextRef="#ctx0" brushRef="#br0">1 215 8456,'1'-12'3523,"0"3"-2974,1 1 1,-1 0-1,1-1 0,1 1 0,0 0 0,0 0 0,0 0 0,1 1 0,0-1 0,0 1 0,1 0 0,0 0 1,11-11-1,-4 8 235,0 1 0,0 1 1,1 0-1,0 0 0,0 1 1,1 1-1,0 0 0,0 1 1,21-4-1,-29 7-666,-1 1-1,1 0 0,-1 0 1,1 0-1,-1 1 1,1 0-1,0 0 0,-1 0 1,1 1-1,-1-1 0,1 2 1,-1-1-1,0 0 1,1 1-1,-1 0 0,0 0 1,0 1-1,0 0 1,0 0-1,-1 0 0,1 0 1,-1 0-1,0 1 1,0 0-1,0 0 0,0 0 1,0 0-1,2 6 1,-3-5-102,0-1 1,-1 1 0,0-1 0,0 1-1,0 0 1,0 0 0,-1 0 0,0 0 0,0 0-1,0 0 1,-1 1 0,0-1 0,0 0 0,0 0-1,0 0 1,-1 0 0,0 0 0,0 1-1,0-1 1,-1 0 0,0-1 0,0 1 0,0 0-1,0-1 1,-4 6 0,-5 5 70,-2 0 1,0-1-1,0 0 0,-1-1 1,-22 15-1,-9 11 463,42-37-524,1 0-1,0 1 1,0-1 0,-1 1-1,2-1 1,-1 1-1,0 0 1,0 0-1,1 0 1,0 0-1,0 0 1,0 0 0,0 0-1,0 1 1,0 3-1,1-5-45,0-1 0,0 1 1,0-1-1,0 1 0,1-1 0,-1 1 0,1-1 0,-1 1 0,1-1 0,0 1 1,-1-1-1,1 0 0,0 1 0,0-1 0,0 0 0,0 0 0,0 0 0,0 0 1,0 0-1,0 0 0,0 0 0,1 0 0,-1 0 0,0 0 0,1-1 0,-1 1 1,0 0-1,1-1 0,-1 1 0,1-1 0,-1 0 0,1 0 0,2 1 0,54 4-3330,1-11-4393,-11-6-2848</inkml:trace>
</inkml:ink>
</file>

<file path=ppt/ink/ink3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9.880"/>
    </inkml:context>
    <inkml:brush xml:id="br0">
      <inkml:brushProperty name="width" value="0.025" units="cm"/>
      <inkml:brushProperty name="height" value="0.025" units="cm"/>
    </inkml:brush>
  </inkml:definitions>
  <inkml:trace contextRef="#ctx0" brushRef="#br0">1 1 20916,'0'0'8680,"49"19"-7591,-19-16-641,4-2-319,-1-1-386,-4 0-1152,-5 0-1442,-7 0-1120,-7 0-1507</inkml:trace>
</inkml:ink>
</file>

<file path=ppt/ink/ink3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0.223"/>
    </inkml:context>
    <inkml:brush xml:id="br0">
      <inkml:brushProperty name="width" value="0.025" units="cm"/>
      <inkml:brushProperty name="height" value="0.025" units="cm"/>
    </inkml:brush>
  </inkml:definitions>
  <inkml:trace contextRef="#ctx0" brushRef="#br0">0 23 17457,'0'0'10794,"79"15"-9865,-33-20-705,3-5-192,-2 5-1730,-1 0-2274,-6-1-1377,-3 3-2178,-7-1 160</inkml:trace>
</inkml:ink>
</file>

<file path=ppt/ink/ink3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0.578"/>
    </inkml:context>
    <inkml:brush xml:id="br0">
      <inkml:brushProperty name="width" value="0.025" units="cm"/>
      <inkml:brushProperty name="height" value="0.025" units="cm"/>
    </inkml:brush>
  </inkml:definitions>
  <inkml:trace contextRef="#ctx0" brushRef="#br0">1 226 18706,'0'0'8477,"11"-5"-6181,14-8-2018,-1 0 1,-1-2-1,0-1 1,-1 0-1,-1-2 1,0 0 0,-1-1-1,-2-2 1,0 1-1,16-26 1,-54 76-203,8-14-58,1 0 1,1 1-1,0 0 1,1 0-1,1 1 1,1 0-1,-8 29 1,15-46-79,0 0 1,0 0-1,-1 0 1,1 0-1,0 0 1,0 1-1,0-1 1,1 0-1,-1 0 1,0 0-1,0 0 1,1 0-1,-1 0 1,0 0-1,1 0 1,-1 0-1,1 0 1,-1 0-1,1 0 1,0 0-1,-1 0 0,1 0 1,0-1-1,0 1 1,-1 0-1,1 0 1,0-1-1,0 1 1,2 0-1,0 0-343,0 0 0,0 0-1,0 0 1,0-1 0,1 1 0,-1-1-1,0 0 1,0 0 0,1 0-1,3-1 1,6-1-1857,0-1 1,0-1-1,-1 1 0,19-9 0,15-13-10392</inkml:trace>
  <inkml:trace contextRef="#ctx0" brushRef="#br0" timeOffset="1">562 0 13036,'-13'10'5878,"4"-3"-5478,-15 11 1419,0 2 1,-26 29-1,44-44-1450,1 1 0,0 0 0,0 1-1,0-1 1,1 1 0,0 0 0,0 0 0,1 0 0,0 1 0,0-1 0,0 1 0,1-1 0,0 1 0,1 0-1,-1 14 1,2-20-341,1 0 0,-1 1-1,1-1 1,-1 0 0,1 0-1,0 0 1,0 0 0,0 0 0,0 0-1,0 0 1,0 0 0,1 0-1,-1 0 1,1-1 0,-1 1-1,1-1 1,0 1 0,0-1-1,-1 1 1,1-1 0,0 0 0,0 0-1,0 0 1,0 0 0,0 0-1,1-1 1,-1 1 0,0-1-1,0 1 1,0-1 0,1 0-1,-1 1 1,0-1 0,0-1-1,1 1 1,-1 0 0,4-1 0,2 0 42,-1 0 1,0 0 0,0-1 0,0 0 0,0 0-1,0 0 1,0-1 0,-1 0 0,1 0 0,11-9-1,-12 6-57,0 1-1,-1-2 1,0 1-1,0 0 1,0-1-1,-1 0 1,0 0-1,-1 0 1,1-1-1,-1 1 0,-1-1 1,1 0-1,-1 0 1,-1 0-1,0 0 1,0 0-1,0 0 1,-1 0-1,0 0 1,-2-14-1,1 20-182,1 1 1,-1-1-1,1 0 0,-1 1 0,0-1 1,1 0-1,-1 1 0,0-1 1,0 1-1,0-1 0,0 1 1,-1 0-1,1 0 0,0-1 0,-1 1 1,1 0-1,0 0 0,-1 0 1,1 0-1,-1 0 0,0 1 1,1-1-1,-1 0 0,1 1 0,-1-1 1,0 1-1,0 0 0,1-1 1,-1 1-1,0 0 0,-3 0 1,1 0-486,0 0 0,0 0 0,0 1 0,0-1 0,0 1 0,0 0 0,0 0 0,0 0 0,0 0 0,1 1 0,-1 0 0,1 0 0,-5 2 0,0 3-8095</inkml:trace>
</inkml:ink>
</file>

<file path=ppt/ink/ink3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0.934"/>
    </inkml:context>
    <inkml:brush xml:id="br0">
      <inkml:brushProperty name="width" value="0.025" units="cm"/>
      <inkml:brushProperty name="height" value="0.025" units="cm"/>
    </inkml:brush>
  </inkml:definitions>
  <inkml:trace contextRef="#ctx0" brushRef="#br0">1 0 20692,'0'0'5893,"66"0"-5284,-25 0 127,7 0-287,2 0-289,3 3-448,-5-3-2755,-7 0-3395,-8 0-2819</inkml:trace>
</inkml:ink>
</file>

<file path=ppt/ink/ink3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1.634"/>
    </inkml:context>
    <inkml:brush xml:id="br0">
      <inkml:brushProperty name="width" value="0.025" units="cm"/>
      <inkml:brushProperty name="height" value="0.025" units="cm"/>
    </inkml:brush>
  </inkml:definitions>
  <inkml:trace contextRef="#ctx0" brushRef="#br0">274 0 9353,'0'0'17633,"-9"4"-16512,-3 4-881,0-1 0,0 2 1,0-1-1,1 2 0,1-1 1,-14 17-1,-62 80-33,69-85-159,0 1-168,-15 20 336,12-15-2981,21-42-6710,4-5 2625</inkml:trace>
</inkml:ink>
</file>

<file path=ppt/ink/ink3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1.988"/>
    </inkml:context>
    <inkml:brush xml:id="br0">
      <inkml:brushProperty name="width" value="0.025" units="cm"/>
      <inkml:brushProperty name="height" value="0.025" units="cm"/>
    </inkml:brush>
  </inkml:definitions>
  <inkml:trace contextRef="#ctx0" brushRef="#br0">236 59 4324,'0'0'12204,"-4"-8"-9530,2 5-2523,1 0-45,0 1-1,0-1 0,-1 0 1,1 0-1,-1 1 0,0-1 0,0 1 1,0 0-1,0-1 0,0 1 1,-1 0-1,1 0 0,0 0 1,-1 1-1,0-1 0,1 0 1,-1 1-1,0 0 0,0 0 1,0 0-1,0 0 0,0 0 1,0 0-1,0 1 0,0-1 1,-5 1-1,-2 0 277,0 0 0,-1 1 1,1 0-1,0 1 0,0 0 0,0 0 0,0 1 0,-16 7 1,22-8-260,0 1 1,1-1-1,-1 0 1,1 1-1,0 0 1,-1 0 0,1 0-1,1 0 1,-1 0-1,0 1 1,1-1-1,0 1 1,-1 0 0,1-1-1,1 1 1,-1 0-1,1 0 1,-1 0-1,1 1 1,0-1 0,1 0-1,-1 0 1,1 1-1,0 3 1,-1-6-105,1 0 1,0 0-1,0 0 1,0 0-1,0 0 1,0 0-1,1 0 1,-1-1-1,0 1 1,1 0-1,0 0 0,-1 0 1,1 0-1,0-1 1,0 1-1,0 0 1,0-1-1,0 1 1,0-1-1,1 1 1,-1-1-1,0 1 1,1-1-1,-1 0 1,4 2-1,-1-1 24,0-1 1,0 0-1,0 0 0,0-1 0,1 1 0,-1-1 1,0 0-1,0 0 0,0-1 0,1 1 1,6-3-1,-3 1 5,0 0 0,0-1 0,-1 0 0,1-1 0,-1 1 0,0-2 0,8-5 0,-12 8-39,1 0 1,-1-1 0,1 0-1,-1 0 1,0 0-1,0 0 1,0 0 0,-1-1-1,1 1 1,-1-1 0,0 0-1,0 1 1,0-1 0,3-8-1,-6 11-40,1 1-1,0 0 0,0-1 0,0 1 1,-1 0-1,1 0 0,0-1 1,0 1-1,-1 0 0,1 0 0,0-1 1,-1 1-1,1 0 0,0 0 1,-1 0-1,1 0 0,0-1 0,-1 1 1,1 0-1,-1 0 0,1 0 1,0 0-1,-1 0 0,1 0 0,0 0 1,-1 0-1,1 0 0,-1 0 1,1 0-1,0 0 0,-1 1 0,1-1 1,0 0-1,-1 0 0,1 0 1,0 0-1,-1 1 0,1-1 0,0 0 1,0 0-1,-1 1 0,1-1 1,0 0-1,-1 1 0,-18 8-1429,9 0 251,-1 1 0,2 0 0,-1 0 0,2 1 0,-1 0 0,1 0 0,1 1 0,-11 24 0,2-1-4721</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5.522"/>
    </inkml:context>
    <inkml:brush xml:id="br0">
      <inkml:brushProperty name="width" value="0.025" units="cm"/>
      <inkml:brushProperty name="height" value="0.025" units="cm"/>
    </inkml:brush>
  </inkml:definitions>
  <inkml:trace contextRef="#ctx0" brushRef="#br0">1 23 10474,'17'-21'9149,"-17"21"-9027,0 0 0,0 0 0,1 0 0,-1-1 0,0 1 0,0 0 0,0 0 1,1 0-1,-1 0 0,0 0 0,0 0 0,0 0 0,1 0 0,-1 0 0,0 0 0,0 0 0,1 0 0,-1 0 0,0 0 0,0 0 0,0 0 0,1 0 1,-1 0-1,0 0 0,0 0 0,1 0 0,-1 0 0,0 0 0,0 0 0,0 0 0,1 1 0,-1-1 0,0 0 0,0 0 0,0 0 0,0 0 1,1 1-1,-1-1 0,0 0 0,0 0 0,0 0 0,0 0 0,0 1 0,0-1 0,1 0 0,2 43 3356,-3-36-3559,-12 153 1923,28-176-796,-12 7-1053,0-1 0,-1 1 0,0-1 0,-1 0 0,0 0 0,1-15 0,-1-32-3318,-2 52-1349,-1 9 355,0 8-2617,1-2-2946</inkml:trace>
</inkml:ink>
</file>

<file path=ppt/ink/ink3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2.331"/>
    </inkml:context>
    <inkml:brush xml:id="br0">
      <inkml:brushProperty name="width" value="0.025" units="cm"/>
      <inkml:brushProperty name="height" value="0.025" units="cm"/>
    </inkml:brush>
  </inkml:definitions>
  <inkml:trace contextRef="#ctx0" brushRef="#br0">158 27 17969,'0'0'2279,"-10"-1"839,-2-1-2296,0 1 0,0 1 0,1 0 0,-22 3 0,29-2-683,1-1-1,0 1 1,0-1-1,0 1 0,0 0 1,0 0-1,0 0 1,0 1-1,0-1 1,0 1-1,0-1 0,1 1 1,-1 0-1,1 0 1,-1 0-1,1 0 1,0 1-1,0-1 0,0 1 1,0-1-1,0 1 1,1 0-1,-1 0 1,1 0-1,0 0 0,-1 0 1,1 3-1,1-5-128,0 0 0,0 0-1,0 0 1,0 0-1,0-1 1,0 1 0,1 0-1,-1 0 1,0 0-1,1 0 1,-1-1 0,1 1-1,-1 0 1,1 0-1,-1-1 1,1 1 0,-1 0-1,1-1 1,0 1-1,-1 0 1,1-1 0,0 1-1,0-1 1,-1 1-1,1-1 1,0 0 0,0 1-1,0-1 1,0 0-1,-1 1 1,1-1 0,0 0-1,0 0 1,0 0-1,0 0 1,2 0 0,41 2 278,-35-2-184,5 0-93,0 0 0,1-1 0,-1-1 0,0 0 1,0-1-1,0-1 0,-1 0 0,1-1 0,-1 0 0,20-11 0,-32 16-58,0-1 0,1 1 0,-1-1 0,0 0 0,0 1 0,0-1 0,0 0 0,1 0 0,-1 0 0,0 0-1,0 0 1,-1 0 0,1 0 0,0 0 0,0 0 0,0 0 0,-1 0 0,1 0 0,0-1 0,-1 1 0,1 0 0,-1-1-1,0 1 1,1 0 0,-1-1 0,0 1 0,0 0 0,0-1 0,0 1 0,0-1 0,0 1 0,0 0 0,-1-1-1,1 1 1,0 0 0,-1-1 0,1 1 0,-1 0 0,1-1 0,-1 1 0,0 0 0,1 0 0,-1 0 0,0 0-1,0 0 1,0 0 0,0 0 0,0 0 0,0 0 0,0 0 0,0 0 0,0 1 0,-1-1 0,1 0 0,0 1-1,0-1 1,-1 1 0,1-1 0,0 1 0,-1 0 0,1-1 0,0 1 0,-1 0 0,1 0 0,-1 0 0,-1 0-1,0 0-307,-32 0-1426,20 6-1763,9 8-5248</inkml:trace>
</inkml:ink>
</file>

<file path=ppt/ink/ink3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2.860"/>
    </inkml:context>
    <inkml:brush xml:id="br0">
      <inkml:brushProperty name="width" value="0.025" units="cm"/>
      <inkml:brushProperty name="height" value="0.025" units="cm"/>
    </inkml:brush>
  </inkml:definitions>
  <inkml:trace contextRef="#ctx0" brushRef="#br0">0 5 18065,'0'0'7634,"12"-2"-6935,8 1-606,1 0 0,-1 1-1,1 1 1,24 4 0,97 21-39,-55-8-540,-24-8-12,114 26-792,-175-36 1318,0 0 0,-1 1 1,1-1-1,0 1 0,0-1 0,0 1 0,-1 0 1,1 0-1,0 0 0,-1 0 0,1 0 0,-1 0 1,1 0-1,-1 1 0,0-1 0,2 2 0,-3-2 12,0-1 0,0 1 0,0 0 0,0 0 0,0-1 0,0 1 0,0 0 0,0-1 0,0 1 0,0 0 0,0-1 0,-1 1-1,1 0 1,0-1 0,-1 1 0,1 0 0,0-1 0,-1 1 0,1-1 0,-1 1 0,1-1 0,-1 1 0,1-1 0,-1 1 0,1-1 0,-1 1 0,1-1-1,-2 1 1,-9 5 628,0 0-1,0 0 1,-20 6 0,14-5-129,-62 26 1177,-107 51-28,160-70-1935,-1 2-1,2 0 1,0 1 0,-35 33 0,45-34-5615,11-7-5712</inkml:trace>
</inkml:ink>
</file>

<file path=ppt/ink/ink3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2.428"/>
    </inkml:context>
    <inkml:brush xml:id="br0">
      <inkml:brushProperty name="width" value="0.025" units="cm"/>
      <inkml:brushProperty name="height" value="0.025" units="cm"/>
    </inkml:brush>
  </inkml:definitions>
  <inkml:trace contextRef="#ctx0" brushRef="#br0">90 0 12684,'0'0'4292,"-20"72"-2594,4-36-705,-1 0-129,3-3 97,1 0-512,9-8-289,-1-2-128,5-7 64,0-8-128,0-7-1570,0-15-5604</inkml:trace>
</inkml:ink>
</file>

<file path=ppt/ink/ink3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2.767"/>
    </inkml:context>
    <inkml:brush xml:id="br0">
      <inkml:brushProperty name="width" value="0.025" units="cm"/>
      <inkml:brushProperty name="height" value="0.025" units="cm"/>
    </inkml:brush>
  </inkml:definitions>
  <inkml:trace contextRef="#ctx0" brushRef="#br0">0 117 11915,'0'0'2408,"13"-10"261,3-3-1953,0 1 0,0 1 0,1 1 0,0 0 0,1 1 0,0 1 0,0 0 0,38-8 0,-31 11-330,1 3 0,0 0 0,35 2 0,-55 0-375,1 0 1,0 1-1,-1 0 1,1 0-1,0 0 1,-1 1-1,0 0 0,1 1 1,-1-1-1,0 1 1,0 0-1,0 1 1,-1-1-1,1 1 0,-1 0 1,0 1-1,0-1 1,4 6-1,-6-6-6,-1 0 0,0 0 0,-1 0 0,1 1 0,-1-1 0,0 0 0,0 1 0,0-1 0,0 1 0,-1-1 0,0 1 0,0-1 0,0 1 0,0-1 0,-1 1 0,0-1 0,0 1 0,0-1 0,0 0 0,-1 1 0,1-1 1,-1 0-1,0 0 0,-1 0 0,1 0 0,-1-1 0,-4 6 0,-7 9 181,-1 0 0,-1-1 1,-34 28-1,27-27 54,-35 31 760,55-46-953,1 0-1,-1 0 0,0 0 0,1 1 0,0-1 0,0 1 1,0-1-1,0 1 0,0 0 0,1 0 0,0 0 0,0 0 1,0 0-1,-1 8 0,2-11-40,1 1 0,-1-1 1,1 1-1,-1-1 0,1 1 1,-1-1-1,1 1 0,0-1 0,0 1 1,0-1-1,0 0 0,0 0 0,0 1 1,0-1-1,0 0 0,0 0 1,1 0-1,-1 0 0,0 0 0,1-1 1,-1 1-1,1 0 0,-1 0 1,3 0-1,45 13 136,-41-12-137,90 19-2603,-33-7-4167,-32-8-341</inkml:trace>
</inkml:ink>
</file>

<file path=ppt/ink/ink3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3.452"/>
    </inkml:context>
    <inkml:brush xml:id="br0">
      <inkml:brushProperty name="width" value="0.025" units="cm"/>
      <inkml:brushProperty name="height" value="0.025" units="cm"/>
    </inkml:brush>
  </inkml:definitions>
  <inkml:trace contextRef="#ctx0" brushRef="#br0">0 1 15118,'0'0'8681,"59"0"-8521,-23 0-64,5 0-96,0 0-801,-3 0-929,-8 0-1216,-6 1-1411,-15 4-4547</inkml:trace>
</inkml:ink>
</file>

<file path=ppt/ink/ink3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3.828"/>
    </inkml:context>
    <inkml:brush xml:id="br0">
      <inkml:brushProperty name="width" value="0.025" units="cm"/>
      <inkml:brushProperty name="height" value="0.025" units="cm"/>
    </inkml:brush>
  </inkml:definitions>
  <inkml:trace contextRef="#ctx0" brushRef="#br0">1 35 12364,'0'0'7975,"86"5"-7302,-38-5-513,7-4-128,1-5-1313,-3-1-2659,-2-6-6566</inkml:trace>
</inkml:ink>
</file>

<file path=ppt/ink/ink3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4.152"/>
    </inkml:context>
    <inkml:brush xml:id="br0">
      <inkml:brushProperty name="width" value="0.025" units="cm"/>
      <inkml:brushProperty name="height" value="0.025" units="cm"/>
    </inkml:brush>
  </inkml:definitions>
  <inkml:trace contextRef="#ctx0" brushRef="#br0">0 177 14286,'0'0'7036,"10"-7"-6343,18-11-210,76-51-276,-89 58 179,-1 0 1,0-1-1,0-1 0,19-23 1,-49 58 920,-7 7-816,2 1 0,2 1 0,0 0 1,2 2-1,-15 40 0,31-70-510,0 0 0,0-1 0,0 1 0,1 0 0,-1 0 0,1 0 0,0 0 0,0-1 1,0 1-1,0 0 0,0 0 0,1 0 0,-1 0 0,3 4 0,-2-6-190,-1 0 1,1 0 0,0 0 0,0 0 0,0 0 0,0 0 0,0 0-1,1-1 1,-1 1 0,0-1 0,0 1 0,0-1 0,1 1 0,-1-1-1,0 0 1,1 1 0,-1-1 0,0 0 0,0 0 0,1 0 0,-1 0-1,0 0 1,1 0 0,-1 0 0,0-1 0,1 1 0,-1 0 0,0-1-1,0 1 1,1-1 0,-1 1 0,0-1 0,2-1 0,19-12-6332</inkml:trace>
</inkml:ink>
</file>

<file path=ppt/ink/ink3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4.512"/>
    </inkml:context>
    <inkml:brush xml:id="br0">
      <inkml:brushProperty name="width" value="0.025" units="cm"/>
      <inkml:brushProperty name="height" value="0.025" units="cm"/>
    </inkml:brush>
  </inkml:definitions>
  <inkml:trace contextRef="#ctx0" brushRef="#br0">139 18 17617,'0'0'2648,"-9"7"-764,-5 3-1267,2 0 0,-1 2 0,2-1 0,0 2 0,-12 14 0,18-19-392,-1 0 1,1 0-1,1 0 0,-1 1 0,2-1 0,-1 1 1,1 0-1,0 0 0,1 1 0,0-1 1,1 0-1,-1 12 0,2-20-208,0 1 0,1-1 0,-1 0 0,0 1 0,1-1-1,-1 0 1,1 1 0,0-1 0,-1 0 0,1 0 0,0 1 0,0-1-1,-1 0 1,1 0 0,0 0 0,0 0 0,1 0 0,-1 0 0,0 0-1,0-1 1,0 1 0,0 0 0,1-1 0,-1 1 0,0 0 0,1-1-1,-1 0 1,0 1 0,1-1 0,-1 0 0,1 0 0,-1 0 0,1 1-1,-1-2 1,0 1 0,1 0 0,-1 0 0,1 0 0,-1-1 0,2 0-1,2 1 38,1-1 0,-1 0-1,1 0 1,-1-1 0,1 0-1,-1 0 1,0 0 0,0 0-1,7-6 1,-3 1-46,-1-1 0,0 0-1,-1 0 1,0-1 0,-1 0-1,1 0 1,-2 0 0,1-1 0,-1 0-1,-1 0 1,0 0 0,0-1 0,-1 1-1,-1-1 1,1 0 0,-2 0 0,0 0-1,0 0 1,-1-21 0,0 31-54,0 0 0,0 0 1,0 0-1,0 0 0,0 1 0,0-1 1,-1 0-1,1 0 0,0 0 1,0 0-1,-1 0 0,1 1 0,0-1 1,-1 0-1,1 0 0,-1 0 0,1 1 1,-1-1-1,0 0 0,1 1 0,-1-1 1,1 1-1,-1-1 0,0 0 0,0 1 1,1-1-1,-1 1 0,0 0 1,0-1-1,0 1 0,1 0 0,-1-1 1,0 1-1,0 0 0,0 0 0,0 0 1,0 0-1,0 0 0,1 0 0,-1 0 1,0 0-1,0 0 0,0 0 0,-1 1 1,0-1-187,0 1 0,1-1 0,-1 1 1,0 0-1,1 0 0,-1 0 0,1 0 1,-1 0-1,1 0 0,0 0 0,-1 0 1,1 0-1,0 1 0,0-1 1,0 0-1,0 1 0,0-1 0,0 1 1,0-1-1,1 1 0,-1 0 0,-1 2 1,1 11-3576,1-1-1867</inkml:trace>
</inkml:ink>
</file>

<file path=ppt/ink/ink3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4.852"/>
    </inkml:context>
    <inkml:brush xml:id="br0">
      <inkml:brushProperty name="width" value="0.025" units="cm"/>
      <inkml:brushProperty name="height" value="0.025" units="cm"/>
    </inkml:brush>
  </inkml:definitions>
  <inkml:trace contextRef="#ctx0" brushRef="#br0">229 0 17328,'0'0'4260,"-54"59"-2754,21-28 63,-3 1-544,3 0-384,3-5-481,8-2-128,8-6-416,7-6-897,7-9-737,6-10-3492,6-14-2401</inkml:trace>
</inkml:ink>
</file>

<file path=ppt/ink/ink3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5.208"/>
    </inkml:context>
    <inkml:brush xml:id="br0">
      <inkml:brushProperty name="width" value="0.025" units="cm"/>
      <inkml:brushProperty name="height" value="0.025" units="cm"/>
    </inkml:brush>
  </inkml:definitions>
  <inkml:trace contextRef="#ctx0" brushRef="#br0">128 0 15310,'-8'1'3011,"-3"1"-2044,0 0 0,0 0-1,1 1 1,-16 6-1,23-8-747,0 0-1,0 1 0,0-1 0,0 0 0,1 1 0,-1 0 1,1 0-1,-1-1 0,1 1 0,-1 1 0,1-1 0,0 0 1,0 1-1,0-1 0,0 1 0,1-1 0,-1 1 0,1 0 0,0 0 1,-1-1-1,1 1 0,0 0 0,1 0 0,-2 4 0,3-6-181,-1 0-1,1 1 1,-1-1-1,1 0 0,-1 0 1,1 0-1,0 1 1,0-1-1,-1 0 1,1 0-1,0 0 0,0 0 1,0 0-1,0 0 1,0-1-1,0 1 0,1 0 1,-1 0-1,0-1 1,0 1-1,1-1 1,-1 1-1,0-1 0,0 1 1,1-1-1,-1 0 1,0 0-1,1 0 0,-1 0 1,1 0-1,-1 0 1,2 0-1,54-1 607,-51 1-571,4-2-27,1 1 0,-1-2 1,1 1-1,-1-1 0,13-6 0,-20 7-63,1 1 0,-1 0 0,0-1 0,0 1 0,0-1 0,0 0-1,0 0 1,-1 0 0,1 0 0,-1-1 0,1 1 0,-1-1 0,0 1 0,0-1 0,0 0 0,0 0-1,0 0 1,-1 0 0,3-6 0,-4 8-1,-1 1 0,1-1 0,0 0-1,-1 0 1,1 1 0,-1-1 0,1 0 0,-1 1-1,1-1 1,-1 0 0,1 1 0,-1-1 0,0 1-1,1-1 1,-1 1 0,0 0 0,1-1 0,-1 1-1,0-1 1,0 1 0,1 0 0,-1 0 0,0 0-1,0-1 1,0 1 0,0 0 0,1 0 0,-1 0-1,0 0 1,0 0 0,0 0 0,1 0 0,-1 1-1,0-1 1,-1 0 0,-34 5-411,28-2 395,1 0 1,0 0-1,-1 1 1,1 0-1,1 0 0,-1 1 1,1-1-1,0 2 1,0-1-1,0 0 0,1 1 1,-1 0-1,1 1 1,1-1-1,-1 1 0,-5 12 1,5-7-512,0 1 1,0-1-1,1 1 1,1-1-1,0 1 1,1 0-1,0 0 1,1 0-1,1 19 1,0-29 146,0 0 1,0 0-1,1 0 0,-1-1 1,1 1-1,-1 0 0,1 0 0,0-1 1,0 1-1,0 0 0,0-1 1,1 1-1,-1-1 0,1 0 1,-1 1-1,1-1 0,0 0 1,3 3-1,19 12-5719</inkml:trace>
  <inkml:trace contextRef="#ctx0" brushRef="#br0" timeOffset="1">477 344 12300,'0'0'10062,"-9"2"-7857,-3 2-1714,0 0-1,0 0 0,1 1 1,-1 1-1,1 0 0,1 0 1,-1 1-1,1 1 1,0 0-1,1 0 0,0 0 1,0 2-1,-11 14 0,19-24-482,1 1 0,-1 0 0,0 0 0,1 0 0,-1-1-1,1 1 1,-1 0 0,1 0 0,0 0 0,-1 0 0,1 0-1,0 0 1,0 0 0,0 0 0,0 0 0,0 0 0,0 0-1,0 0 1,0 0 0,0 0 0,0 0 0,0 0 0,0 0-1,1 0 1,0 1 0,0-1 10,0-1 0,0 1-1,0-1 1,0 0 0,0 1 0,0-1 0,0 0-1,0 0 1,0 1 0,0-1 0,0 0 0,0 0 0,0 0-1,0 0 1,0 0 0,0-1 0,0 1 0,2-1-1,4 0 40,-1-1 0,1-1 0,-1 1 0,0-1-1,0 0 1,6-4 0,-5 0-46,0 1 0,-1-1 0,0 0 0,0-1 1,6-9-1,-10 15-84,-1-1 0,1 1 0,0-1 1,-1 0-1,0 0 0,0 1 1,0-1-1,0 0 0,0 0 0,-1 0 1,1 0-1,-1 0 0,0 0 0,1 0 1,-1 0-1,-1 0 0,1 0 0,0 0 1,-2-6-1,1 8-66,1 1 0,-1-1 0,1 1-1,-1-1 1,1 1 0,-1-1 0,0 1 0,1-1 0,-1 1 0,0-1-1,1 1 1,-1 0 0,0-1 0,1 1 0,-1 0 0,0 0 0,0-1 0,1 1-1,-1 0 1,0 0 0,0 0 0,1 0 0,-1 0 0,0 0 0,0 0-1,0 0 1,1 0 0,-1 1 0,0-1 0,1 0 0,-2 1 0,1-1-301,0 0 1,-1 1-1,1-1 1,0 1-1,0-1 0,0 1 1,0-1-1,0 1 1,1 0-1,-1-1 1,0 1-1,0 0 1,0 0-1,0 0 1,1-1-1,-1 1 1,0 0-1,1 0 1,-1 0-1,0 2 1,0 8-5428</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6.421"/>
    </inkml:context>
    <inkml:brush xml:id="br0">
      <inkml:brushProperty name="width" value="0.025" units="cm"/>
      <inkml:brushProperty name="height" value="0.025" units="cm"/>
    </inkml:brush>
  </inkml:definitions>
  <inkml:trace contextRef="#ctx0" brushRef="#br0">28 356 12172,'0'0'12646,"10"-3"-11226,-3 2-1167,-1-1-118,0 1-1,1-1 1,-1 0-1,0-1 1,10-5-1,-14 7-63,0 0 1,-1 0-1,1 0 0,-1-1 0,1 1 0,-1-1 1,0 1-1,1-1 0,-1 1 0,0-1 0,0 0 1,0 1-1,0-1 0,0 0 0,0 0 0,-1 0 1,1 0-1,-1 0 0,1 0 0,-1 0 0,0 0 1,0 0-1,0 0 0,0 0 0,0 0 0,0 0 1,-1-2-1,1 3-53,-1 0-1,1 0 1,-1 0 0,1 0 0,-1 0 0,0 0 0,0 0 0,1 0 0,-1 0 0,0 1-1,0-1 1,0 0 0,0 0 0,0 1 0,0-1 0,0 1 0,0-1 0,0 1-1,0-1 1,0 1 0,0 0 0,-1 0 0,1-1 0,0 1 0,0 0 0,0 0-1,0 0 1,-1 0 0,1 0 0,0 0 0,0 1 0,0-1 0,-2 1 0,0-1-30,-1 1 1,0-1 0,1 1 0,-1 0 0,0 0 0,1 1 0,-1-1-1,1 1 1,-5 3 0,4-1 3,0 0-1,0 0 1,1 0-1,0 1 1,0 0-1,0-1 1,0 1-1,1 0 1,0 0-1,0 1 1,-2 8-1,3-12 8,1 0-1,-1-1 1,1 1-1,0 0 1,-1 0-1,1-1 1,0 1 0,0 0-1,0 0 1,1-1-1,-1 1 1,0 0-1,1-1 1,-1 1-1,1 0 1,-1-1-1,1 1 1,0-1 0,0 1-1,0-1 1,0 1-1,0-1 1,0 1-1,0-1 1,0 0-1,0 0 1,1 1 0,-1-1-1,0 0 1,1 0-1,-1-1 1,1 1-1,-1 0 1,1 0-1,-1-1 1,1 1-1,0-1 1,-1 1 0,4 0-1,14 1 21,0-1 0,0-1-1,1-1 1,28-4 0,30-1-690,-78 6 658,1 0 0,-1 0 0,0 0 0,0 0 0,1 0 0,-1 0 0,0 0-1,0 0 1,1 0 0,-1 1 0,0-1 0,0 0 0,1 0 0,-1 0 0,0 0-1,0 0 1,1 1 0,-1-1 0,0 0 0,0 0 0,0 0 0,0 1-1,1-1 1,-1 0 0,0 0 0,0 1 0,0-1 0,0 0 0,0 0 0,0 1-1,0-1 1,0 0 0,0 0 0,1 1 0,-1-1 0,0 0 0,0 0 0,0 1-1,-1-1 1,1 0 0,0 0 0,0 1 0,0-1 0,0 0 0,-6 17-134,-3-7 361,8-18 277,5-2-508,0-1 0,0 2-1,1-1 1,0 0-1,0 1 1,1 0-1,1 0 1,8-9 0,10-8-210,33-27 0,-40 39 151,0-2 0,-1 0-1,-1-2 1,0 1 0,15-24 0,-27 35 79,-1 0 1,1 0-1,-1-1 1,0 0-1,-1 1 0,1-1 1,-1 0-1,-1 0 1,1 0-1,-1-1 1,0 1-1,-1 0 0,0-11 1,0 17-1,0 1 1,0-1 0,-1 0-1,1 0 1,0 1-1,0-1 1,0 0 0,-1 0-1,1 1 1,0-1 0,-1 0-1,1 1 1,0-1-1,-1 0 1,1 1 0,-1-1-1,1 1 1,-1-1-1,0 1 1,1-1 0,-1 1-1,1-1 1,-1 1-1,0-1 1,1 1 0,-1 0-1,0-1 1,0 1-1,1 0 1,-1 0 0,0 0-1,0 0 1,1-1-1,-1 1 1,0 0 0,0 0-1,0 0 1,1 1 0,-1-1-1,0 0 1,0 0-1,1 0 1,-1 0 0,0 1-1,1-1 1,-1 0-1,0 1 1,0-1 0,1 1-1,-1-1 1,1 0-1,-1 1 1,0 0 0,0 0-1,-2 1 15,-1 1 0,1 0-1,-1-1 1,1 1 0,0 1-1,0-1 1,0 0 0,-2 5-1,-2 9 0,0 1-1,2 0 1,0 0-1,1 0 1,1 0-1,0 1 1,2-1 0,0 1-1,1-1 1,4 31-1,-3-43-134,1 0 0,0 0 0,0 0 0,0 0-1,1 0 1,0 0 0,0-1 0,1 1 0,-1-1 0,1 0 0,0 0 0,1 0 0,-1-1-1,1 0 1,7 6 0,-15-11-1255,-1-1 1095,1 0 0,0-1-1,-1 1 1,1 0-1,0-1 1,0 0 0,0 0-1,1 0 1,-1 0-1,-3-6 1,-2 0-198,-5-4 469,0-1 0,1 0 0,1 0-1,1-1 1,0 0 0,1-1 0,0 0 0,-9-26 0,18 41 29,0 1-1,0-1 1,0 1 0,0-1-1,0 1 1,0-1 0,0 1-1,0-1 1,0 1 0,0-1-1,0 1 1,0-1 0,0 1-1,0-1 1,0 1 0,1-1-1,-1 1 1,0 0 0,0-1-1,1 1 1,-1-1 0,0 1-1,1-1 1,-1 1 0,0 0-1,1-1 1,-1 1 0,0 0-1,1-1 1,-1 1 0,1 0-1,-1 0 1,1-1 0,-1 1-1,1 0 1,26-2 363,26 12-135,-35-4-303,-11-3-576,1-1-1,-1 0 1,1 0 0,-1-1 0,12 1 0,-15-2-3199,-3-4-1323</inkml:trace>
</inkml:ink>
</file>

<file path=ppt/ink/ink3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5.552"/>
    </inkml:context>
    <inkml:brush xml:id="br0">
      <inkml:brushProperty name="width" value="0.025" units="cm"/>
      <inkml:brushProperty name="height" value="0.025" units="cm"/>
    </inkml:brush>
  </inkml:definitions>
  <inkml:trace contextRef="#ctx0" brushRef="#br0">1 3 18578,'0'0'11018,"58"1"-10858,-21-1-32,0 0-672,-4 0-385,-4 0-448,-10 0-1186,-6 0-928,-11-3-1730</inkml:trace>
</inkml:ink>
</file>

<file path=ppt/ink/ink3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5.924"/>
    </inkml:context>
    <inkml:brush xml:id="br0">
      <inkml:brushProperty name="width" value="0.025" units="cm"/>
      <inkml:brushProperty name="height" value="0.025" units="cm"/>
    </inkml:brush>
  </inkml:definitions>
  <inkml:trace contextRef="#ctx0" brushRef="#br0">0 258 14798,'0'0'10282,"84"20"-9514,-40-20-575,3 0-129,1-9-32,-1 2-609,-4-4-1793,-5-2-2114,-6-4-3140</inkml:trace>
  <inkml:trace contextRef="#ctx0" brushRef="#br0" timeOffset="1">443 0 13261,'0'0'5204,"8"10"-3816,8 5-464,0 0 0,0 0-1,2-2 1,29 19-1,-45-32-837,-1 0 0,0 1 0,0-1 0,0 1 0,0-1 0,0 1 0,0 0 0,0-1 0,0 1 1,0 0-1,0 0 0,0 0 0,0 0 0,0 0 0,0 0 0,-1 0 0,1 0 0,-1 0 0,1 0 0,0 0 0,-1 0 0,0 0 0,1 1 0,-1-1 0,0 0 0,1 0 0,-1 0 0,0 1 0,0-1 0,0 0 0,0 0 0,0 1 0,0-1 0,-1 0 0,1 0 0,0 0 1,-1 1-1,1-1 0,-1 0 0,1 0 0,-1 0 0,1 0 0,-1 0 0,0 0 0,1 0 0,-1 0 0,0 0 0,0 0 0,0 0 0,-1 1 0,-8 6 355,0 0 0,-1-1 0,1 0 0,-15 7 0,8-4-441,-125 84 748,26-15-6231,70-50-2332</inkml:trace>
</inkml:ink>
</file>

<file path=ppt/ink/ink3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55.502"/>
    </inkml:context>
    <inkml:brush xml:id="br0">
      <inkml:brushProperty name="width" value="0.025" units="cm"/>
      <inkml:brushProperty name="height" value="0.025" units="cm"/>
    </inkml:brush>
  </inkml:definitions>
  <inkml:trace contextRef="#ctx0" brushRef="#br0">13 68 7271,'0'0'1858,"-12"-67"-6727</inkml:trace>
</inkml:ink>
</file>

<file path=ppt/ink/ink3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56.122"/>
    </inkml:context>
    <inkml:brush xml:id="br0">
      <inkml:brushProperty name="width" value="0.025" units="cm"/>
      <inkml:brushProperty name="height" value="0.025" units="cm"/>
    </inkml:brush>
  </inkml:definitions>
  <inkml:trace contextRef="#ctx0" brushRef="#br0">1109 12 8648,'-196'-12'5186,"-101"16"-4446,275-1-440,0 0 0,1 1 0,-1 1 0,1 1-1,0 1 1,1 1 0,0 1 0,0 1 0,0 0 0,1 1 0,1 2 0,0 0 0,-21 20 0,3 0-74,1 3-1,2 0 1,2 2 0,-50 79-1,67-91-183,0 2 0,2-1 0,0 2 0,2 0-1,2 0 1,0 1 0,2-1 0,1 2-1,-1 36 1,5-6-53,2 0 0,2 0 0,19 98 0,-15-117-7,3-1-1,0 0 1,3-1 0,1 0-1,36 68 1,-42-93 7,1-1 1,1 0-1,0-1 1,1 0 0,1 0-1,0-1 1,0 0-1,1-1 1,1-1-1,0 0 1,0-1-1,1-1 1,0 0-1,0 0 1,1-2-1,0 0 1,21 5-1,5-4 15,-1-1 1,1-2-1,0-2 0,0-2 0,0-2 0,0-1 0,0-3 1,-1-1-1,1-2 0,76-27 0,-2-10 27,-2-5 0,149-91 0,82-67-53,117-65-132,-428 255 382,-1 0-1,0-2 1,31-28 0,-53 40-111,-1 0 1,-1-1 0,0-1-1,0 1 1,-1-2-1,-1 1 1,0-1 0,0 0-1,-1 0 1,-1-1-1,0 0 1,4-16 0,-4 11 71,-2 0 0,0 0 1,-1 0-1,0-1 0,-2 1 1,0-1-1,-2 0 0,1 1 1,-2 0-1,-10-34 0,9 38-118,-2 1-1,0 0 0,0 0 1,-1 0-1,-1 1 1,0 0-1,-1 0 1,0 1-1,0 0 0,-2 1 1,1 0-1,-1 1 1,0 0-1,-19-11 0,4 6-1,0 1 0,-1 2-1,0 0 1,0 2-1,-1 1 1,0 2-1,-55-7 1,-206 5 541,280 8-583,-140 6 16,-190 34 1,-144 53-7546,342-61 2019</inkml:trace>
</inkml:ink>
</file>

<file path=ppt/ink/ink3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6.318"/>
    </inkml:context>
    <inkml:brush xml:id="br0">
      <inkml:brushProperty name="width" value="0.025" units="cm"/>
      <inkml:brushProperty name="height" value="0.025" units="cm"/>
    </inkml:brush>
  </inkml:definitions>
  <inkml:trace contextRef="#ctx0" brushRef="#br0">1 302 15695,'0'0'13335,"9"-3"-12828,11-4-201,-1-1 1,0-1-1,0-1 0,0 0 0,-1-1 1,-1-1-1,24-21 0,111-111 244,-105 89-336,-58 95-198,-13 10-16,3 2 0,1 1 0,3 0 0,-18 102 0,40-167-3947,7-15-8586,-5 9 346</inkml:trace>
</inkml:ink>
</file>

<file path=ppt/ink/ink3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6.930"/>
    </inkml:context>
    <inkml:brush xml:id="br0">
      <inkml:brushProperty name="width" value="0.025" units="cm"/>
      <inkml:brushProperty name="height" value="0.025" units="cm"/>
    </inkml:brush>
  </inkml:definitions>
  <inkml:trace contextRef="#ctx0" brushRef="#br0">92 83 18770,'0'0'5002,"0"9"-3785,-2 15-216,-2 0 0,0 1 0,-2-2 0,0 1 1,-18 40-1,12-33-429,2 1 1,-13 63 0,45-126-520,-11 5-53,-2-1 0,0-1 0,-2 1 0,-2-1 0,0 0 0,-2-1 0,0 1 0,-3-1 0,-4-56 0,0 73 0,-1 19 0,5-5 0,-1 1 0,1-1 0,-1 0 0,1 0 0,0 0 0,0 0 0,0 0 0,0 0 0,0 1 0,1-1 0,-1 0 0,1 3 0,1-4 0,-1 1 0,1 0 0,0-1 0,-1 1 0,1-1 0,0 1 0,0-1 0,0 0 0,0 0 0,1 0 0,-1 0 0,0 0 0,0 0 0,0-1 0,1 1 0,-1-1 0,0 0 0,1 1 0,-1-1 0,0 0 0,1 0 0,-1-1 0,4 0 0,3 0 0,0 0 0,-1 0 0,1-1 0,-1-1 0,11-4 0,2-4 0,-2 0 0,1-2 0,-2 0 0,32-30 0,-50 43 0,0 0 0,0-1 0,1 1 0,-1 0 0,0-1 0,0 1 0,1 0 0,-1-1 0,0 1 0,0 0 0,1 0 0,-1-1 0,0 1 0,1 0 0,-1 0 0,0 0 0,1 0 0,-1-1 0,0 1 0,1 0 0,-1 0 0,0 0 0,1 0 0,-1 0 0,0 0 0,1 0 0,-1 0 0,1 0 0,-1 0 0,0 0 0,1 0 0,-1 0 0,0 0 0,1 0 0,-1 0 0,0 1 0,1-1 0,0 0 0,-1 17 0,-10 24 0,-27 57 0,23-67 0,2 0 0,0 2 0,3 0 0,0 0 0,-4 41 0,13-74-2,0 0 0,0 1 0,0-1 1,0 1-1,0-1 0,0 0 0,0 1 0,0-1 0,0 1 1,0-1-1,0 0 0,0 1 0,0-1 0,0 1 0,0-1 1,1 0-1,-1 1 0,0-1 0,0 0 0,0 1 0,1-1 1,-1 1-1,0-1 0,0 0 0,1 0 0,-1 1 0,0-1 0,1 0 1,-1 0-1,0 1 0,1-1 0,-1 0 0,0 0 0,1 0 1,-1 1-1,1-1 0,-1 0 0,0 0 0,1 0 0,0 0 1,20-7-339,17-23-1813,-28 13-2678,-3-2-2248</inkml:trace>
</inkml:ink>
</file>

<file path=ppt/ink/ink3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7.287"/>
    </inkml:context>
    <inkml:brush xml:id="br0">
      <inkml:brushProperty name="width" value="0.025" units="cm"/>
      <inkml:brushProperty name="height" value="0.025" units="cm"/>
    </inkml:brush>
  </inkml:definitions>
  <inkml:trace contextRef="#ctx0" brushRef="#br0">25 1 25977,'0'0'3203,"3"59"-1410,-3-29-992,-3 2 64,-5 0-737,0-1-128,3-5 0,2-5 0,3-7 0,0-8-705,1-6-832,9-7-225,2-13-896,-2-9-2563,-2-4-2499</inkml:trace>
</inkml:ink>
</file>

<file path=ppt/ink/ink3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7.631"/>
    </inkml:context>
    <inkml:brush xml:id="br0">
      <inkml:brushProperty name="width" value="0.025" units="cm"/>
      <inkml:brushProperty name="height" value="0.025" units="cm"/>
    </inkml:brush>
  </inkml:definitions>
  <inkml:trace contextRef="#ctx0" brushRef="#br0">43 1 13805,'0'0'13485,"-42"47"-20212,42-40-2689</inkml:trace>
</inkml:ink>
</file>

<file path=ppt/ink/ink3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7.969"/>
    </inkml:context>
    <inkml:brush xml:id="br0">
      <inkml:brushProperty name="width" value="0.025" units="cm"/>
      <inkml:brushProperty name="height" value="0.025" units="cm"/>
    </inkml:brush>
  </inkml:definitions>
  <inkml:trace contextRef="#ctx0" brushRef="#br0">126 1 15214,'0'0'3684,"-11"13"-1111,5-7-2468,-12 14 1427,1 0 1,-23 36 0,35-50-1229,1 1 0,1 0 0,-1 0 0,1 0 0,0 1 0,0-1-1,1 1 1,0 0 0,1-1 0,0 1 0,0 0 0,0 0 0,1 0 0,0 0 0,2 10 0,-1-16-274,-1 0-1,1 0 0,0 0 0,1 0 1,-1 0-1,0 0 0,0-1 1,1 1-1,-1 0 0,1-1 0,0 1 1,-1-1-1,1 1 0,0-1 1,0 0-1,0 0 0,0 0 0,0 0 1,0 0-1,0 0 0,0-1 0,0 1 1,0 0-1,1-1 0,-1 0 1,0 0-1,0 1 0,1-1 0,-1-1 1,0 1-1,4-1 0,1 1 59,1-1 0,-1 0 1,1-1-1,-1 1 0,1-2 0,-1 1 0,0-1 0,7-3 0,-1-2-88,0-1 0,-1 0 0,0 0 0,-1-1 0,0-1 0,11-13 0,-18 18 0,0 1 0,0 0 0,0-1 0,-1 0 0,1 0 0,-2 0 0,1 0 0,-1 0 0,0-1 0,0 1 0,0-1 0,-1 0 0,0 1 0,0-1 0,-1 0 0,0-7 0,-1 11 3,0 0 0,1 1 0,-1-1 0,0 1 0,-1-1 0,1 1 0,0-1 0,-1 1 0,1 0 0,-1-1 0,0 1 0,0 0 0,0 0 0,0 0 0,0 1 0,0-1 0,0 0 0,-1 1 0,1 0 0,-1-1 0,1 1 0,-1 0 0,1 0 0,-1 0 0,0 1-1,1-1 1,-4 0 0,-10-2-84,0 1-1,1 1 1,-24 0-1,32 1-11,3-1-2641,3-3-4542</inkml:trace>
</inkml:ink>
</file>

<file path=ppt/ink/ink3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2.070"/>
    </inkml:context>
    <inkml:brush xml:id="br0">
      <inkml:brushProperty name="width" value="0.025" units="cm"/>
      <inkml:brushProperty name="height" value="0.025" units="cm"/>
    </inkml:brush>
  </inkml:definitions>
  <inkml:trace contextRef="#ctx0" brushRef="#br0">12 0 12492,'0'0'13864,"1"9"-13443,-12 164 1010,10-173-1426,0 34 738,1-30-3583,0-27-11521</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6.747"/>
    </inkml:context>
    <inkml:brush xml:id="br0">
      <inkml:brushProperty name="width" value="0.025" units="cm"/>
      <inkml:brushProperty name="height" value="0.025" units="cm"/>
    </inkml:brush>
  </inkml:definitions>
  <inkml:trace contextRef="#ctx0" brushRef="#br0">70 54 8808,'0'0'4933,"-48"-36"-2659,33 24 128,9 7-512,9 5-1922,8 9-160,1-4-2082,3-2-5958</inkml:trace>
</inkml:ink>
</file>

<file path=ppt/ink/ink3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2.399"/>
    </inkml:context>
    <inkml:brush xml:id="br0">
      <inkml:brushProperty name="width" value="0.025" units="cm"/>
      <inkml:brushProperty name="height" value="0.025" units="cm"/>
    </inkml:brush>
  </inkml:definitions>
  <inkml:trace contextRef="#ctx0" brushRef="#br0">0 0 15727,'0'0'10922,"69"24"-9480,-44-24-578,4 0-415,3 0-321,-2 0-64,-3 0-256,-5 0-897,-5 0-1153,-10 9-1250,-7 2-800,0 0-1922</inkml:trace>
</inkml:ink>
</file>

<file path=ppt/ink/ink3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2.739"/>
    </inkml:context>
    <inkml:brush xml:id="br0">
      <inkml:brushProperty name="width" value="0.025" units="cm"/>
      <inkml:brushProperty name="height" value="0.025" units="cm"/>
    </inkml:brush>
  </inkml:definitions>
  <inkml:trace contextRef="#ctx0" brushRef="#br0">1 27 9929,'0'0'19187,"47"7"-18611,-16-18-416,2 0-64,-2 3-352,-6 4-1634,-8 4-864,-8 0-1378</inkml:trace>
  <inkml:trace contextRef="#ctx0" brushRef="#br0" timeOffset="1">1 180 15567,'0'0'9897,"70"12"-9737,-33-24-832,2-2-2083,-1-4-1249,-1-4-2274</inkml:trace>
</inkml:ink>
</file>

<file path=ppt/ink/ink3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3.083"/>
    </inkml:context>
    <inkml:brush xml:id="br0">
      <inkml:brushProperty name="width" value="0.025" units="cm"/>
      <inkml:brushProperty name="height" value="0.025" units="cm"/>
    </inkml:brush>
  </inkml:definitions>
  <inkml:trace contextRef="#ctx0" brushRef="#br0">40 1 16335,'0'0'3962,"-5"11"-1918,1-1-1694,-2 1 249,1 1 0,1-1 0,0 1 0,1 0 0,0 0 0,-2 20 0,5-32-592,0 1 0,0 0 0,0-1 0,0 1 0,0-1 1,0 1-1,1 0 0,-1-1 0,0 1 0,0-1 0,1 1 0,-1-1 0,0 1 0,1 0 0,-1-1 0,0 1 0,1-1 0,-1 0 1,1 1-1,-1-1 0,1 1 0,-1-1 0,1 0 0,-1 1 0,1-1 0,-1 0 0,1 1 0,-1-1 0,2 0 0,23 1 132,23-15 65,-6-14-554,-37 23 290,1 0 1,0 1 0,0-1 0,0 1 0,1 1-1,-1-1 1,1 1 0,0 0 0,0 1-1,0-1 1,0 2 0,1-1 0,7 0 0,-15 2 114,1 1 1,-1 0-1,1-1 1,-1 1-1,1 0 1,-1 0 0,1-1-1,-1 1 1,0 0-1,1 0 1,-1 0 0,0 0-1,0 0 1,0-1-1,1 1 1,-1 0 0,0 0-1,0 0 1,-1 0-1,1 0 1,0 0 0,0 0-1,0-1 1,-1 3-1,1-2-5,-1 0-1,1 1 1,0-1 0,-1 0-1,1 0 1,0 1-1,0-1 1,0 0-1,0 1 1,0-1-1,1 0 1,-1 0 0,0 1-1,0-1 1,1 0-1,-1 0 1,1 1-1,-1-1 1,1 0-1,0 0 1,-1 0 0,1 0-1,0 0 1,0 0-1,0 0 1,1 1-1,1-2-12,-1 1 0,1-1-1,0 0 1,-1 0 0,1 0-1,0 0 1,0-1-1,-1 1 1,1-1 0,0 0-1,-1 0 1,1 0 0,-1 0-1,1 0 1,-1 0 0,0-1-1,4-1 1,39-38-427,-39 35 298,-1 0 0,1 1 1,0-1-1,0 1 0,1 1 0,0-1 1,8-4-1,-11 14 372,-7 9-40,-7 13-50,-2-3-347,-8 15-2467,3-20-6783</inkml:trace>
</inkml:ink>
</file>

<file path=ppt/ink/ink3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3.439"/>
    </inkml:context>
    <inkml:brush xml:id="br0">
      <inkml:brushProperty name="width" value="0.025" units="cm"/>
      <inkml:brushProperty name="height" value="0.025" units="cm"/>
    </inkml:brush>
  </inkml:definitions>
  <inkml:trace contextRef="#ctx0" brushRef="#br0">1 0 2050,'0'0'26425,"55"13"-35874,-44-5-64</inkml:trace>
</inkml:ink>
</file>

<file path=ppt/ink/ink3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3.795"/>
    </inkml:context>
    <inkml:brush xml:id="br0">
      <inkml:brushProperty name="width" value="0.025" units="cm"/>
      <inkml:brushProperty name="height" value="0.025" units="cm"/>
    </inkml:brush>
  </inkml:definitions>
  <inkml:trace contextRef="#ctx0" brushRef="#br0">103 0 14670,'0'0'12230,"-7"11"-11114,-8 18-359,1 1 0,2 1 0,1 0 0,1 0 1,-7 48-1,16-76-748,-5 26 31,2 1 0,0 0-1,2 0 1,3 44 0,6-60-2169,-5-13 1294,1 1-1,-1-1 0,0 0 0,1 1 1,-1-1-1,1 0 0,-1 0 0,1-1 0,0 1 1,-1-1-1,1 1 0,5-1 0,0 0-5164</inkml:trace>
</inkml:ink>
</file>

<file path=ppt/ink/ink3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4.138"/>
    </inkml:context>
    <inkml:brush xml:id="br0">
      <inkml:brushProperty name="width" value="0.025" units="cm"/>
      <inkml:brushProperty name="height" value="0.025" units="cm"/>
    </inkml:brush>
  </inkml:definitions>
  <inkml:trace contextRef="#ctx0" brushRef="#br0">175 22 16335,'0'0'3492,"-9"0"-1133,2-1-2091,1 1-1,-1 1 0,1 0 0,-1-1 0,1 2 1,-1-1-1,1 1 0,0 0 0,-1 1 0,1-1 1,0 1-1,1 0 0,-1 1 0,0-1 0,1 1 1,0 0-1,0 0 0,-7 9 0,5-5 113,1 0 1,0 0-1,1 0 0,-5 11 0,8-16-283,0 1 0,1-1-1,0 0 1,0 1 0,0-1 0,0 1-1,0 0 1,1-1 0,-1 1 0,1-1 0,0 1-1,0 0 1,1-1 0,0 7 0,0-8-81,0-1 1,1 0-1,-1 0 1,0 0 0,0 0-1,1 0 1,-1 0 0,1-1-1,-1 1 1,1 0-1,-1-1 1,1 1 0,-1-1-1,1 0 1,-1 1-1,1-1 1,0 0 0,-1 0-1,1 0 1,-1 0-1,1 0 1,0 0 0,-1-1-1,3 0 1,43-8 320,-36 4-397,-1-1 1,0 0-1,0 0 0,0-1 0,-1 0 0,0-1 0,0 0 0,11-13 1,-15 15 14,0 0 1,0 0 0,-1-1-1,1 0 1,-1 1 0,-1-2 0,1 1-1,-1 0 1,-1 0 0,1-1 0,-1 0-1,0 1 1,1-14 0,-25 51 76,15-19 58,0 1 0,0-1 1,1 1-1,0 0 0,1 1 1,1-1-1,0 1 0,1 0 0,0 0 1,-2 20-1,6-32-161,-1 0 0,0 0 0,1 0 0,-1-1 0,1 1 0,-1 0 0,1 0 0,0-1-1,-1 1 1,1 0 0,0-1 0,-1 1 0,1 0 0,0-1 0,0 1 0,0-1 0,-1 1 0,1-1 0,0 0 0,0 1 0,0-1 0,0 0 0,0 0 0,0 0 0,0 1 0,0-1 0,-1 0 0,1 0 0,0 0 0,0-1 0,0 1-1,2 0 1,35-6-4599,-11-10-1549,1-8-4031</inkml:trace>
</inkml:ink>
</file>

<file path=ppt/ink/ink3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4.494"/>
    </inkml:context>
    <inkml:brush xml:id="br0">
      <inkml:brushProperty name="width" value="0.025" units="cm"/>
      <inkml:brushProperty name="height" value="0.025" units="cm"/>
    </inkml:brush>
  </inkml:definitions>
  <inkml:trace contextRef="#ctx0" brushRef="#br0">97 0 11819,'0'0'3470,"-6"10"-1329,0-3-2027,-28 44 3373,32-48-3245,0 1 0,0-1 0,1 1 0,-1 0 0,1-1 0,0 1 0,0 0 0,0 0 0,1-1 0,-1 1 1,1 0-1,0 0 0,0 0 0,0 0 0,1 4 0,1-5-240,0-1 1,0 0-1,0 0 1,0 0-1,0 0 1,0 0 0,1 0-1,-1 0 1,1 0-1,-1-1 1,1 0 0,0 1-1,0-1 1,-1 0-1,1 0 1,0-1-1,5 2 1,-3-1-82,-1 0-1,1 1 1,-1-1 0,0 1-1,0 0 1,0 0 0,0 1 0,6 3-1,-7-1 120,0-1-1,0 1 1,-1-1-1,0 1 1,1 0-1,-2 0 1,1 0-1,-1 0 1,0 0-1,0 0 0,0 0 1,0 1-1,-1-1 1,0 0-1,0 0 1,-1 0-1,1 1 1,-3 6-1,1 0 65,-1 0 0,0 0 1,-1 0-1,-1 0 0,0 0 0,-10 16 0,-27 29 1789,40-55-1726,1 0 0,-1 0 0,0-1 0,1 1 0,-1 0 0,0-1 0,0 1 0,0-1 0,0 0 0,0 1 0,-1-1 0,1 0 0,0 0 0,-1-1 0,1 1 0,0 0 0,-1-1 0,1 1 0,-1-1 0,1 0 0,-1 0 0,1 0 0,0 0 0,-1 0 0,-4-2 0,6 1-144,0 0 0,0 1 0,0-2 0,1 1 0,-1 0 0,0 0-1,0 0 1,1 0 0,-1 0 0,1-1 0,-1 1 0,1 0 0,0 0 0,-1-1 0,1 1 0,0 0-1,0-1 1,0 1 0,0 0 0,0-1 0,0 1 0,0 0 0,0-1 0,1 1 0,-1 0 0,0 0-1,1-1 1,0-1 0,16-36-329,1 17 19,2 0 0,0 2 0,34-28 1,-29 28-140,-2-1 1,38-43-1,-52 52 340,-1 0-1,0 0 1,10-22 0,-16 29 172,0-1 0,0 0 0,0 1 0,0-1 1,-1 0-1,0 0 0,-1 0 0,1 0 0,-1 0 1,0 0-1,-2-10 0,2 15-48,0 0 0,0 0 0,-1 0 0,1 1 1,0-1-1,-1 0 0,1 0 0,-1 0 0,1 0 0,-1 1 0,1-1 0,-1 0 1,0 1-1,1-1 0,-1 0 0,0 1 0,0-1 0,0 1 0,1-1 1,-1 1-1,0-1 0,0 1 0,0-1 0,0 1 0,0 0 0,0 0 0,0 0 1,0-1-1,0 1 0,0 0 0,1 0 0,-1 0 0,0 0 0,0 0 0,0 1 1,0-1-1,0 0 0,0 0 0,0 1 0,0-1 0,0 0 0,0 1 0,1-1 1,-1 1-1,0-1 0,-1 2 0,-3 0-29,0 1-1,1 0 1,-1-1-1,1 2 1,0-1 0,-8 8-1,7-5 72,0 1 0,0 0 0,1 0 0,0 1 0,0-1 0,1 1-1,0 0 1,0 0 0,1 0 0,-2 10 0,3-15-160,1 0-1,0-1 1,0 1 0,0 0-1,1 0 1,-1 0 0,1 0 0,-1 0-1,1 0 1,0 0 0,0 0-1,0-1 1,2 5 0,-1-5-349,0 1 0,1-1 0,-1 1 0,0-1 1,0 0-1,1 0 0,0 0 0,-1 0 0,1 0 0,0-1 0,0 1 1,0-1-1,0 0 0,5 2 0,13 1-6933</inkml:trace>
</inkml:ink>
</file>

<file path=ppt/ink/ink3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5.539"/>
    </inkml:context>
    <inkml:brush xml:id="br0">
      <inkml:brushProperty name="width" value="0.025" units="cm"/>
      <inkml:brushProperty name="height" value="0.025" units="cm"/>
    </inkml:brush>
  </inkml:definitions>
  <inkml:trace contextRef="#ctx0" brushRef="#br0">250 24 11499,'-5'-3'430,"1"0"0,-1 0 0,0 0 0,0 1 0,-1 0 0,1 0 0,0 1 0,-1 0 0,1-1 0,-1 2 0,0-1 0,1 1 0,-1 0 0,-9 1 0,8 0-206,0 0 1,1 1 0,-1 0 0,0 1 0,1-1 0,0 1-1,-1 0 1,1 1 0,0 0 0,-9 7 0,7-4-62,1-1 1,1 1-1,-1 0 1,1 0 0,1 1-1,-1 0 1,1 0-1,0 0 1,1 1-1,0 0 1,0-1 0,1 1-1,0 1 1,1-1-1,0 0 1,0 1 0,0 11-1,2-20-146,0 1 0,0-1-1,1 1 1,-1-1 0,0 1 0,0-1-1,1 1 1,-1-1 0,1 0-1,-1 1 1,1-1 0,-1 0 0,1 1-1,0-1 1,0 0 0,0 0 0,0 1-1,0-1 1,0 0 0,0 0 0,0 0-1,0 0 1,0 0 0,1-1-1,-1 1 1,0 0 0,2 0 0,2 1 12,-1-1 1,1 0 0,-1 0 0,0-1 0,1 0 0,-1 1 0,1-1 0,0-1-1,5 0 1,5-1 20,-1-1 0,0-1 1,0 0-1,-1-1 0,16-8 0,-8 2-9,-1-2 1,27-21 0,-41 29-8,0 0 1,-1 0-1,1 0 1,-1-1-1,0 0 1,-1 0-1,1 0 1,-1 0-1,0-1 1,-1 0-1,5-11 1,-8 18 2,0 0 0,0-1 0,0 1 0,0 0 0,0 0 0,1 0 0,-1 0 0,0 0 0,0-1 0,0 1 0,0 0 0,0 0 0,0 0 0,0 0 1,0-1-1,0 1 0,0 0 0,0 0 0,0 0 0,0-1 0,0 1 0,0 0 0,0 0 0,0 0 0,0 0 0,0-1 0,0 1 0,0 0 0,-1 0 0,1 0 0,0 0 0,0 0 0,0-1 0,0 1 0,0 0 0,0 0 0,0 0 0,-1 0 0,1 0 0,0 0 0,0-1 0,0 1 1,0 0-1,0 0 0,-1 0 0,1 0 0,0 0 0,0 0 0,-1 0 0,-9 6 483,-12 13-442,3 5 62,2 1 0,0 0 0,2 1 0,0 1 0,2 0 0,1 1 0,1 0 1,2 1-1,1 0 0,1 0 0,1 1 0,-2 49 0,8-77-257,0-1 1,0 1 0,0-1-1,1 1 1,-1-1 0,1 1-1,-1-1 1,1 1 0,0-1-1,-1 1 1,1-1 0,0 1-1,0-1 1,0 0 0,0 0-1,0 1 1,0-1 0,2 1-1,-2-1-186,0-1 0,0 1-1,0-1 1,-1 1-1,1-1 1,0 1-1,0-1 1,0 0-1,0 1 1,0-1 0,0 0-1,0 0 1,0 0-1,0 0 1,0 0-1,0 0 1,0 0-1,0 0 1,0 0-1,0 0 1,0-1 0,0 1-1,0 0 1,0-1-1,0 1 1,-1-1-1,1 1 1,0-1-1,0 1 1,0-1 0,1-1-1,9-14-5040</inkml:trace>
</inkml:ink>
</file>

<file path=ppt/ink/ink3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5.942"/>
    </inkml:context>
    <inkml:brush xml:id="br0">
      <inkml:brushProperty name="width" value="0.025" units="cm"/>
      <inkml:brushProperty name="height" value="0.025" units="cm"/>
    </inkml:brush>
  </inkml:definitions>
  <inkml:trace contextRef="#ctx0" brushRef="#br0">195 58 15599,'0'0'6796,"-13"6"-5862,0 0-584,1 0 0,-1 1 0,1 1 0,0 0 0,1 0 0,0 1-1,0 1 1,-16 18 0,20-20-241,1 0 0,0 0 0,1 0-1,0 1 1,0 0 0,0 0 0,1 0 0,1 1-1,0-1 1,0 1 0,1 0 0,0 0-1,0 0 1,1 0 0,1 19 0,0-28-100,0 0 0,1 1 0,-1-1 0,0 0 0,1 0 0,-1 0 0,1 1 0,-1-1 0,1 0 1,0 0-1,-1 0 0,1 0 0,0 0 0,0 0 0,0 0 0,0 0 0,0 0 0,0 0 0,0-1 0,0 1 0,0 0 1,0-1-1,2 2 0,0-1 29,1 0 0,-1 0 0,0-1 0,1 1 0,-1-1 0,1 0 0,-1 0 0,7 0 0,-1-1 44,-1-1 1,1 1-1,-1-2 0,0 1 1,0-1-1,14-7 1,-11 4-54,-1-1 1,0 0 0,0-1 0,-1 0-1,0 0 1,0-1 0,-1 0-1,0-1 1,0 0 0,-1 0 0,-1-1-1,0 1 1,0-2 0,-1 1-1,-1 0 1,1-1 0,-2 0 0,0 0-1,0 0 1,-1 0 0,-1-1-1,0-20 1,-1 29-24,-1 1-1,0-1 1,-1 1 0,1 0 0,0-1-1,-1 1 1,0 0 0,0 0-1,0 0 1,0 0 0,0 1 0,-1-1-1,1 0 1,-1 1 0,0 0-1,0-1 1,0 1 0,0 1-1,0-1 1,0 0 0,0 1 0,-6-3-1,5 2-75,-1 0 0,-1 1 0,1-1 0,0 1 0,0 0 1,-1 0-1,1 1 0,0-1 0,-1 1 0,1 1 0,0-1 0,-1 1 0,1-1 0,-10 4 0,14-3-93,0-1 0,0 1 1,0-1-1,0 1 0,0-1 1,1 1-1,-1-1 0,0 1 0,0 0 1,1 0-1,-1-1 0,0 1 0,1 0 1,-1 0-1,1 0 0,-1 0 1,1 0-1,-1-1 0,1 1 0,0 0 1,0 0-1,-1 0 0,1 0 1,0 0-1,0 0 0,0 0 0,0 0 1,0 0-1,0 0 0,0 0 0,0 0 1,0 0-1,1 0 0,-1 0 1,1 2-1,0-1-457,-1 0 0,1 0 1,0 0-1,0-1 0,0 1 0,0 0 0,1 0 1,-1-1-1,0 1 0,1-1 0,-1 1 1,1-1-1,-1 0 0,1 1 0,0-1 0,1 1 1,13 3-7015</inkml:trace>
</inkml:ink>
</file>

<file path=ppt/ink/ink3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6.517"/>
    </inkml:context>
    <inkml:brush xml:id="br0">
      <inkml:brushProperty name="width" value="0.025" units="cm"/>
      <inkml:brushProperty name="height" value="0.025" units="cm"/>
    </inkml:brush>
  </inkml:definitions>
  <inkml:trace contextRef="#ctx0" brushRef="#br0">203 184 6054,'5'-9'2728,"6"-9"-1663,30-59 3768,-38 71-3908,-1-1 0,0 1 1,0-1-1,-1 0 0,1 0 0,-1-11 0,-1 17-779,0 1-1,0-1 1,0 0-1,0 0 1,0 0-1,0 0 1,0 1 0,0-1-1,-1 0 1,1 0-1,0 0 1,0 1-1,-1-1 1,1 0 0,-1 0-1,1 1 1,-1-1-1,1 0 1,-1 1-1,1-1 1,-1 0 0,1 1-1,-1-1 1,0 1-1,0-1 1,1 1-1,-1 0 1,0-1 0,0 0-1,-2 1 3,1 0-1,0-1 0,0 1 1,0 0-1,-1 0 0,1 0 1,0 0-1,0 1 0,0-1 1,-1 1-1,-1 0 0,-4 1-36,1 1 0,0 0 0,-1 1 0,1 0 0,-11 7 0,-1 5 23,1 1 0,1 0 0,0 1-1,2 1 1,-20 30 0,27-36-101,1-1 0,0 1-1,1 0 1,1 0 0,0 1 0,1-1 0,0 1-1,1 0 1,0 1 0,0 23 0,3-36-30,0 0 0,0 0 0,0 0 0,0 1 0,1-1 0,-1 0 0,1 0 0,-1 0 0,1 0 0,0 0 0,0 0 0,0 0 0,0 0 0,0 0 0,0 0 0,0-1 0,1 1 0,-1 0 0,1-1 0,0 1 0,2 1 0,-1-1 19,1 0 0,0 0 0,-1-1 0,1 0 0,0 0 0,-1 0 0,1 0 0,0 0 0,0-1 0,0 1 0,6-2 0,0 1 26,1-1 1,0-1-1,0 0 0,-1 0 0,1-1 0,-1-1 0,0 0 0,13-7 0,-8 2-5,-1 0 0,0-2 0,-1 0-1,0 0 1,0-1 0,-2-1 0,1 0-1,14-22 1,-20 27-21,-1-1-1,-1 1 1,1-1 0,-1 0-1,-1 0 1,0 0 0,0 0-1,-1 0 1,0-1 0,0 0-1,-1 1 1,0-1-1,-1 0 1,0 1 0,-1-1-1,-2-16 1,1 23-18,1 1 0,0-1 0,-1 0 0,1 1 0,-1-1 0,0 1 1,1 0-1,-1 0 0,0 0 0,-1 0 0,1 0 0,0 0 0,0 0 0,-1 0 0,1 1 0,-1 0 0,0-1 0,1 1 0,-1 0 0,0 0 1,0 0-1,0 1 0,0-1 0,-3 0 0,2 1-137,1-1 0,0 1 0,0-1 0,0 1 0,-1 0 0,1 1 0,0-1 0,0 0 0,-1 1 0,1 0 0,0-1 0,0 1 0,0 0 0,0 1 0,0-1 0,0 1 0,0-1 0,0 1 0,1 0 0,-1 0 0,-2 2 0,2 0-785,1-1 0,0 1-1,0 0 1,0 0 0,0 0 0,0 0 0,-1 5-1,1 8-4814</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7.608"/>
    </inkml:context>
    <inkml:brush xml:id="br0">
      <inkml:brushProperty name="width" value="0.025" units="cm"/>
      <inkml:brushProperty name="height" value="0.025" units="cm"/>
    </inkml:brush>
  </inkml:definitions>
  <inkml:trace contextRef="#ctx0" brushRef="#br0">166 167 13645,'0'0'5045,"-2"-8"-2825,1 5-2105,1 1-48,0 1 1,0-1-1,0 1 1,-1-1-1,1 1 1,0-1-1,-1 0 1,0 1-1,1-1 1,-1 1-1,0 0 1,0-1-1,1 1 1,-1 0 0,0-1-1,-1 1 1,1 0-1,0 0 1,0 0-1,0 0 1,-1 0-1,1 0 1,0 0-1,-1 0 1,1 0-1,-1 1 1,1-1-1,-1 1 1,1-1 0,-1 1-1,1 0 1,-1-1-1,0 1 1,1 0-1,-1 0 1,0 0-1,1 0 1,-1 0-1,1 1 1,-1-1-1,1 0 1,-1 1-1,-2 0 1,-3 3-28,-1 0 0,1 0 1,0 1-1,0 0 0,1 0 0,-1 1 1,1-1-1,-9 12 0,10-12-43,1 0-1,0 0 1,0 1-1,1-1 1,-1 1-1,1 0 1,1 0-1,-1 0 1,1 0-1,0 0 1,-2 12-1,4-18 9,0 0-1,0 1 0,0-1 1,1 1-1,-1-1 0,0 1 0,0-1 1,1 0-1,-1 1 0,0-1 1,1 1-1,-1-1 0,0 0 0,1 1 1,-1-1-1,0 0 0,1 0 1,-1 1-1,1-1 0,-1 0 0,1 0 1,-1 0-1,0 0 0,1 1 1,-1-1-1,1 0 0,-1 0 1,1 0-1,-1 0 0,1 0 0,-1 0 1,1 0-1,-1 0 0,1 0 1,-1-1-1,1 1 0,-1 0 0,1 0 1,-1 0-1,1 0 0,-1-1 1,0 1-1,2-1 0,23-8 437,9-12-222,-1-1 0,-1-1 0,0-2 0,-2 0 0,-1-3 0,-2 0-1,25-33 1,-35 42-343,-26 36-375,-2 1 599,1-1-89,2-5-1,0 0-1,1 1 0,1 0 0,0 1 0,0-1 0,1 1 1,1 0-1,0 0 0,1 1 0,-1 18 0,4-32-5,0 0 0,1 0 0,-1 1 0,1-1 0,-1 0 0,1 0 0,-1 0 0,1 0-1,-1 0 1,1 0 0,0 0 0,0 0 0,-1 0 0,1 0 0,0 0 0,0 0 0,0 0 0,0 0 0,0-1 0,0 1 0,0-1-1,1 1 1,-1 0 0,0-1 0,0 0 0,0 1 0,1-1 0,-1 0 0,0 0 0,0 1 0,2-1 0,48 2 208,-39-3-165,3 1-31,1-2 1,-1 0-1,0 0 1,1-1-1,25-10 1,-31 9-35,-1 1-1,0-2 1,0 1 0,0-1 0,-1 0-1,1-1 1,-1 0 0,-1-1 0,1 1-1,7-9 1,-14 13 22,0 1-1,0 0 1,0-1 0,1 1 0,-1-1-1,-1 1 1,1-1 0,0 0-1,0 1 1,0-1 0,-1 0-1,1 0 1,-1 1 0,0-1-1,1 0 1,-1 0 0,0 0-1,0 0 1,0-2 0,-1 2 8,1 1 0,-1 0 0,0 0 0,1 0 0,-1 0 0,0 0 0,0 0 0,0 0 0,0 1 0,1-1 0,-1 0 0,0 0 1,-1 1-1,1-1 0,0 0 0,0 1 0,0-1 0,0 1 0,0-1 0,0 1 0,-3 0 0,-1-1 23,0 0 0,0 0-1,0 1 1,-1 0 0,1 0-1,0 1 1,0-1 0,0 1-1,0 0 1,0 1 0,0-1 0,-8 4-1,-30 24 266,41-28-256,0 1 1,0 0-1,0 0 0,0 0 0,0 0 0,0 0 1,1 0-1,-1 0 0,1 1 0,0-1 1,-1 1-1,1-1 0,0 1 0,0-1 0,1 1 1,-2 4-1,3-7-42,-1 1 0,1-1 0,-1 1 0,1-1 0,-1 1 1,1-1-1,0 1 0,-1-1 0,1 1 0,0-1 0,0 0 0,-1 1 0,1-1 0,0 0 0,-1 0 1,1 0-1,0 1 0,0-1 0,0 0 0,-1 0 0,1 0 0,0 0 0,0 0 0,0-1 0,29 1 103,-23 0-75,44-2 14,49 1-1871,-92 2 1685,0 0 1,0 0-1,0 0 1,0 1-1,0 0 1,0 1 0,0 0-1,-1 0 1,10 6-1,-2 8 189,-6-8 2703,-1-21-668,3-38-1334,-9 34-695,2 1-1,0-1 1,0 1-1,1 0 1,1 0-1,9-15 1,-13 28-182,-1 0 0,1 1 0,1-1 0,-1 0 0,0 0 0,0 1 0,0-1 0,1 1 0,-1 0 1,1 0-1,-1 0 0,1 0 0,0 0 0,-1 1 0,1-1 0,0 1 0,-1-1 0,6 1 0,59 4-5469,-46-2 2622,33 2-6345</inkml:trace>
</inkml:ink>
</file>

<file path=ppt/ink/ink3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7.839"/>
    </inkml:context>
    <inkml:brush xml:id="br0">
      <inkml:brushProperty name="width" value="0.025" units="cm"/>
      <inkml:brushProperty name="height" value="0.025" units="cm"/>
    </inkml:brush>
  </inkml:definitions>
  <inkml:trace contextRef="#ctx0" brushRef="#br0">117 1 12300,'0'0'6683,"-3"9"-5684,-25 74 699,14-47-1564,2 0 1,1 0-1,2 1 0,2 0 0,-4 60 0,10-97-282,1 0 0,0 0 0,-1 1 0,1-1 0,0 0-1,0 0 1,-1 0 0,1 0 0,0 0 0,-1 0 0,1 0 0,0 0-1,-1 0 1,1 0 0,0 0 0,-1 0 0,1 0 0,0 0 0,-1 0-1,1 0 1,0-1 0,0 1 0,-1 0 0,1 0 0,0 0 0,-1 0-1,1-1 1,0 1 0,0 0 0,-1 0 0,1 0 0,0-1 0,0 1 0,0 0-1,0-1 1,-1 1 0,1 0 0,0 0 0,0-1 0,-10-15-5009</inkml:trace>
</inkml:ink>
</file>

<file path=ppt/ink/ink3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8.168"/>
    </inkml:context>
    <inkml:brush xml:id="br0">
      <inkml:brushProperty name="width" value="0.025" units="cm"/>
      <inkml:brushProperty name="height" value="0.025" units="cm"/>
    </inkml:brush>
  </inkml:definitions>
  <inkml:trace contextRef="#ctx0" brushRef="#br0">0 0 12396,'0'0'10185,"75"2"-8935,-36 6-193,4-4-417,3 0-416,-2-3-96,-3 2-160,-10-1-1249,-8-1-1698,-10-1-1953</inkml:trace>
</inkml:ink>
</file>

<file path=ppt/ink/ink3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8.539"/>
    </inkml:context>
    <inkml:brush xml:id="br0">
      <inkml:brushProperty name="width" value="0.025" units="cm"/>
      <inkml:brushProperty name="height" value="0.025" units="cm"/>
    </inkml:brush>
  </inkml:definitions>
  <inkml:trace contextRef="#ctx0" brushRef="#br0">263 1 17296,'0'0'6684,"-11"0"-6241,5 0-429,0 0 0,0 1 0,1-1 0,-1 1 0,1 0 0,-1 1 0,1-1 0,-1 1 1,1 0-1,0 1 0,0-1 0,0 1 0,0 0 0,0 0 0,1 1 0,-1-1 0,1 1 0,-6 6 0,5-5-6,1 1 0,-1-1 1,1 1-1,0 0 0,1 0 0,-1 0 0,1 1 0,0-1 0,1 1 1,0 0-1,0-1 0,0 1 0,1 0 0,0 0 0,0 0 1,1 13-1,0-18-7,1 0 0,0 0 1,0-1-1,-1 1 0,1 0 1,1 0-1,-1-1 0,0 1 1,0-1-1,1 1 0,-1-1 0,0 0 1,1 1-1,-1-1 0,1 0 1,0 0-1,0 0 0,-1 0 1,1 0-1,0-1 0,3 2 0,48 13-93,-39-11 22,-2-1 8,-1 0-1,1 2 0,-1-1 0,0 2 1,13 8-1,-22-14 65,0 1 1,-1 0-1,1 0 1,0 0-1,-1 0 1,1 0-1,-1 1 1,0-1-1,1 0 1,-1 1-1,0-1 1,0 1-1,0-1 1,0 1-1,0-1 1,0 1-1,0 0 1,0 0-1,-1-1 1,1 1-1,-1 0 1,1 0-1,-1 0 1,0 0-1,0 0 1,0 0-1,0-1 1,0 1-1,0 0 1,0 0-1,0 0 0,-1 0 1,1 0-1,-1-1 1,0 1-1,1 0 1,-1 0-1,0-1 1,0 1-1,0 0 1,0-1-1,0 1 1,-3 1-1,-3 4 332,-1 0 0,0-1 0,0 0 0,-1-1-1,0 1 1,0-2 0,0 1 0,0-1-1,-1-1 1,1 0 0,-13 3 0,-2-1 438,0-1 0,-1-1 1,-35 1-1,23-10-287,36 6-494,1-1 0,-1 1 0,1 0 1,-1 0-1,1 0 0,0-1 0,-1 1 0,1 0 1,-1-1-1,1 1 0,0 0 0,-1-1 0,1 1 1,0 0-1,0-1 0,-1 1 0,1 0 0,0-1 1,0 1-1,-1-1 0,1 1 0,0-1 0,0 1 0,0-1 1,0 1-1,0-1 0,13-16-1279,-4 12-221,1 0 1,-1 0-1,1 1 0,0 0 0,14-3 0,-10 2-931,24-6-4634</inkml:trace>
</inkml:ink>
</file>

<file path=ppt/ink/ink3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8.928"/>
    </inkml:context>
    <inkml:brush xml:id="br0">
      <inkml:brushProperty name="width" value="0.025" units="cm"/>
      <inkml:brushProperty name="height" value="0.025" units="cm"/>
    </inkml:brush>
  </inkml:definitions>
  <inkml:trace contextRef="#ctx0" brushRef="#br0">43 57 7655,'0'0'3422,"7"-8"5,-1-2-2360,-4 6-714,0 1 1,0-1 0,0 1 0,1 0 0,-1 0-1,1 0 1,0 0 0,0 0 0,0 1-1,0-1 1,5-2 0,-8 5-270,0 0 0,1 0 0,-1 1 0,1-1-1,-1 0 1,0 0 0,1 0 0,-1 0 0,1 1 0,-1-1 0,0 0 0,1 0-1,-1 0 1,0 1 0,1-1 0,-1 0 0,0 1 0,1-1 0,-1 0 0,0 1-1,0-1 1,1 0 0,-1 1 0,0-1 0,0 1 0,0-1 0,0 0 0,1 1-1,-1-1 1,0 1 0,0-1 0,0 1 0,0-1 0,0 1 0,0-1 0,0 0 0,0 1-1,0-1 1,0 1 0,-1-1 0,1 1 0,0-1 0,0 1 0,-1 26 298,1-25-136,-4 33 297,-2 1 0,-17 56-1,-5 22-1941,28-110 787,-7 27-1048,-1-19-1516,-2-10-3894,-2-8-1349</inkml:trace>
</inkml:ink>
</file>

<file path=ppt/ink/ink3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9.270"/>
    </inkml:context>
    <inkml:brush xml:id="br0">
      <inkml:brushProperty name="width" value="0.025" units="cm"/>
      <inkml:brushProperty name="height" value="0.025" units="cm"/>
    </inkml:brush>
  </inkml:definitions>
  <inkml:trace contextRef="#ctx0" brushRef="#br0">144 78 1922,'0'0'7885,"3"-9"-3732,-3 6-3941,1-1 0,0 1 0,1-1 0,-1 1 0,1-1-1,-1 1 1,1 0 0,0 0 0,0 0 0,0 0 0,1 0 0,-1 0 0,1 1 0,-1-1 0,1 1 0,0 0 0,0 0 0,0 0 0,0 0 0,1 0-1,-1 1 1,0-1 0,1 1 0,-1 0 0,1 0 0,-1 0 0,1 0 0,-1 1 0,7-1 0,4 1 36,0-1 0,0 2-1,0 0 1,0 1 0,0 0 0,0 1 0,-1 0 0,1 1-1,-1 1 1,0 0 0,0 1 0,12 8 0,-18-10-146,0 0 1,-1 1-1,0 0 1,0 1-1,0-1 1,0 1-1,-1 0 1,0 0-1,0 1 0,-1 0 1,1-1-1,-2 2 1,1-1-1,-1 0 1,0 1-1,0-1 1,-1 1-1,0 0 1,0 0-1,-1 0 1,0 0-1,-1 9 0,0-13 41,-1 1-1,0 0 0,-1 0 0,1-1 0,-1 1 1,1 0-1,-2-1 0,1 0 0,0 0 0,-1 1 1,0-1-1,0-1 0,0 1 0,0 0 0,0-1 1,-1 1-1,0-1 0,0 0 0,0 0 0,-7 3 0,-11 7 519,0-1 0,-39 14 0,54-23-579,6-2-115,-39 15 562,-65 17 0,89-29-1264,0-2 1,-29 2-1,35-4-822,0 0 0,0-1-1,0 0 1,0-1 0,-15-4 0,-15-12-13199</inkml:trace>
</inkml:ink>
</file>

<file path=ppt/ink/ink3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5.558"/>
    </inkml:context>
    <inkml:brush xml:id="br0">
      <inkml:brushProperty name="width" value="0.025" units="cm"/>
      <inkml:brushProperty name="height" value="0.025" units="cm"/>
    </inkml:brush>
  </inkml:definitions>
  <inkml:trace contextRef="#ctx0" brushRef="#br0">235 58 11403,'0'0'5103,"1"-9"-2941,1-1-1469,0-26 2106,-18 62-1849,7-14-833,-1 4-32,2 0 0,0 1 0,1 0 0,0 1 0,1 0 0,1 0 0,1 0 0,1 0 0,0 1 0,2-1 0,0 30 0,2-41-73,1-1 0,0 1 0,0 0 0,1-1 0,-1 1 0,1-1 0,1 1 0,-1-1 1,9 10-1,-7-9 6,0 0 1,-1 1 0,1 0-1,-1-1 1,3 13 0,-6-17 14,0 0 1,-1 0-1,0 1 1,1-1-1,-1 0 1,0 0-1,-1 1 0,1-1 1,0 0-1,-1 0 1,0 0-1,0 0 1,0 0-1,0 0 1,0 0-1,-1 0 1,1 0-1,-1 0 1,-2 2-1,-3 5 96,-1-1 0,0 0 0,-1-1 0,0 0 0,0 0 0,-19 11 0,24-16-31,0-1 0,0 1 0,0-1 0,-1 0-1,1 0 1,-1 0 0,1 0 0,-1-1 0,0 0 0,0 0 0,0 0 0,0-1 0,0 1 0,1-1 0,-1 0 0,0-1 0,0 1 0,0-1 0,-6-1 0,10 0-61,-1 1 1,0 0 0,0 0 0,0-1-1,1 1 1,-1-1 0,1 0 0,0 1-1,-1-1 1,1 0 0,0 0 0,0 0 0,0 0-1,0 0 1,0 0 0,0 0 0,1 0-1,-1 0 1,1 0 0,-1 0 0,1-1-1,0 1 1,0 0 0,0 0 0,0 0 0,0-1-1,1 1 1,-1 0 0,0 0 0,1 0-1,0 0 1,1-3 0,0-2-30,0 0 0,1 0 0,0 0 0,0 0 0,1 0 0,-1 0 0,2 1 0,4-7 0,16-10 6,0 2 1,1 0-1,1 1 0,42-21 0,-43 26 3,-1-1-1,0 0 1,-1-2 0,0-1-1,37-40 1,-58 56 58,0 0 0,-1-1 0,1 1 0,0-1 0,-1 0 0,0 0 0,0 0 1,0 0-1,0 0 0,-1 0 0,0 0 0,0-1 0,0 1 0,0 0 0,0-1 0,-1 1 0,0-1 0,0 1 1,0-1-1,-1 1 0,-1-8 0,0 8-41,0 0 1,0 0-1,-1 1 1,1-1-1,-1 0 1,0 1-1,0 0 0,0-1 1,0 1-1,-1 1 1,1-1-1,-1 0 1,0 1-1,0 0 1,0-1-1,0 2 1,0-1-1,0 0 1,-1 1-1,-7-2 0,2 1-24,1 0 0,-1 1 0,0 0 0,0 0-1,0 1 1,0 0 0,-12 3 0,20-3-100,-1 0-1,1 1 1,-1 0 0,1-1 0,0 1 0,0 0-1,-1 0 1,1 1 0,0-1 0,0 0 0,0 1-1,0-1 1,0 1 0,-2 2 0,3-2-133,0 0 1,0 0 0,0 0-1,0-1 1,1 1 0,-1 0 0,1 0-1,-1 0 1,1 0 0,0 0-1,0 0 1,-1 0 0,2 0-1,-1 0 1,0 0 0,0 0-1,1 0 1,-1 0 0,1 0-1,-1 0 1,2 2 0,-1-2-311,1 1-1,-1-1 1,1 1 0,0-1 0,-1 1 0,1-1 0,0 0 0,1 0 0,-1 0-1,0 0 1,1 0 0,-1 0 0,1-1 0,4 3 0,23 10-5553</inkml:trace>
</inkml:ink>
</file>

<file path=ppt/ink/ink3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5.942"/>
    </inkml:context>
    <inkml:brush xml:id="br0">
      <inkml:brushProperty name="width" value="0.025" units="cm"/>
      <inkml:brushProperty name="height" value="0.025" units="cm"/>
    </inkml:brush>
  </inkml:definitions>
  <inkml:trace contextRef="#ctx0" brushRef="#br0">0 307 14446,'0'0'12123,"11"-9"-10778,289-284-853,-300 293-500,0 0 0,0-1 0,0 1 0,0 0 1,0 0-1,0 0 0,0-1 0,1 1 0,-1 0 0,0 0 1,0 0-1,0-1 0,0 1 0,0 0 0,0 0 1,0 0-1,1 0 0,-1-1 0,0 1 0,0 0 1,0 0-1,0 0 0,1 0 0,-1 0 0,0 0 1,0 0-1,0-1 0,1 1 0,-1 0 0,0 0 1,0 0-1,0 0 0,1 0 0,-1 0 0,0 0 1,0 0-1,1 0 0,-1 0 0,0 0 0,0 0 1,0 0-1,1 0 0,-1 1 0,0-1 0,0 0 1,0 0-1,1 0 0,-1 0 0,0 0 0,0 0 1,0 0-1,0 1 0,0-1 0,1 0 0,-1 0 0,0 0 1,0 0-1,0 1 0,0-1 0,0 0 0,0 0 1,1 0-1,-1 1 0,-1 21-216,-11 28 227,-5-4-7,-21 67 329,35-102-458,1 0-1,0 0 1,1 1-1,0-1 0,0 0 1,2 1-1,-1-1 1,3 12-1,-3-21-180,1 0 0,0-1 1,0 1-1,0 0 0,0-1 0,0 1 0,0-1 1,0 0-1,0 1 0,0-1 0,1 0 0,-1 1 1,1-1-1,-1 0 0,1 0 0,-1 0 0,1 0 0,-1-1 1,1 1-1,0 0 0,0-1 0,-1 1 0,1-1 1,0 1-1,0-1 0,0 0 0,-1 0 0,1 0 1,0 0-1,0 0 0,0 0 0,-1-1 0,1 1 0,0-1 1,0 1-1,2-1 0,22-10-8505</inkml:trace>
</inkml:ink>
</file>

<file path=ppt/ink/ink3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6.315"/>
    </inkml:context>
    <inkml:brush xml:id="br0">
      <inkml:brushProperty name="width" value="0.025" units="cm"/>
      <inkml:brushProperty name="height" value="0.025" units="cm"/>
    </inkml:brush>
  </inkml:definitions>
  <inkml:trace contextRef="#ctx0" brushRef="#br0">85 1 13677,'0'0'7394,"-7"12"-6241,-10 18 792,-23 60-1,36-80-1655,0 0 0,1 1 0,0-1 0,1 1 0,0 0 0,0 0 0,2 0-1,-1 0 1,1 0 0,1 0 0,2 18 0,-2-27-264,1 1 1,-1-1-1,1 1 0,-1-1 1,1 1-1,0-1 0,0 0 1,0 0-1,0 0 1,0 0-1,0 0 0,0-1 1,1 1-1,-1 0 0,1-1 1,-1 0-1,1 0 0,0 0 1,-1 0-1,1 0 0,0 0 1,0-1-1,0 1 0,-1-1 1,1 0-1,0 1 1,0-2-1,5 1 0,-1-1 11,-1 1 1,1-1-1,-1 0 0,1 0 0,-1-1 0,0 1 0,1-2 0,-1 1 1,0-1-1,0 0 0,9-6 0,-10 4-24,-1 0 0,1 0 0,0-1 0,-1 0-1,0 0 1,-1 0 0,1 0 0,-1 0 0,-1-1 0,1 0 0,-1 1 0,0-1-1,0 0 1,-1 0 0,0 0 0,0 0 0,-1-1 0,-1-10 0,1 13-118,0 1-1,-1-1 1,0 1 0,0-1 0,0 1 0,-1 0-1,1-1 1,-1 1 0,0 0 0,-1 0-1,1 0 1,-6-7 0,5 8-161,1 1 0,-1-1 0,0 1 0,0 0 0,0 0-1,0 0 1,-1 0 0,1 1 0,0-1 0,-1 1 0,1 0 0,-1 0 0,1 0 0,-1 0-1,0 1 1,0-1 0,-6 1 0,9 0 31,1 0 1,-1 0-1,0-1 1,1 1-1,-1 0 0,1 0 1,-1 0-1,0 0 0,1 0 1,-1 0-1,1 0 0,-1 1 1,0-1-1,1 0 0,-1 0 1,1 0-1,-1 1 0,0-1 1,1 0-1,-1 0 0,1 1 1,-1-1-1,1 1 0,-1-1 1,1 0-1,0 1 1,-1-1-1,1 1 0,-1-1 1,1 1-1,0-1 0,-1 1 1,1-1-1,0 1 0,0 0 1,0-1-1,-1 1 0,1-1 1,0 1-1,0 0 0,0-1 1,0 1-1,0-1 0,0 1 1,0 0-1,0-1 1,0 1-1,0 0 0,0 13-7878</inkml:trace>
</inkml:ink>
</file>

<file path=ppt/ink/ink3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6.658"/>
    </inkml:context>
    <inkml:brush xml:id="br0">
      <inkml:brushProperty name="width" value="0.025" units="cm"/>
      <inkml:brushProperty name="height" value="0.025" units="cm"/>
    </inkml:brush>
  </inkml:definitions>
  <inkml:trace contextRef="#ctx0" brushRef="#br0">113 0 6919,'0'0'14637,"-38"57"-13291,20-21 127,1 4-96,1 0-416,3 2-384,5-6-225,5-4-256,3-6 0,0-5-128,0-8-993,8-10-800,-1-3-994,-3-3-993,-1-17-4516</inkml:trace>
</inkml:ink>
</file>

<file path=ppt/ink/ink3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7.028"/>
    </inkml:context>
    <inkml:brush xml:id="br0">
      <inkml:brushProperty name="width" value="0.025" units="cm"/>
      <inkml:brushProperty name="height" value="0.025" units="cm"/>
    </inkml:brush>
  </inkml:definitions>
  <inkml:trace contextRef="#ctx0" brushRef="#br0">0 26 13164,'0'0'14542,"58"-25"-13549,-20 25-192,1 0-385,4 0-288,3 0-96,-5 0-288,-5 4-1698,-6 2-2178,-6-4-1633,-2-2-9385</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8.771"/>
    </inkml:context>
    <inkml:brush xml:id="br0">
      <inkml:brushProperty name="width" value="0.025" units="cm"/>
      <inkml:brushProperty name="height" value="0.025" units="cm"/>
    </inkml:brush>
  </inkml:definitions>
  <inkml:trace contextRef="#ctx0" brushRef="#br0">45 1 16816,'0'0'2867,"-2"10"-2179,-14 69 764,4 1 0,-2 113 0,14-193-1435,0 1 0,0-1 0,0 1 0,0-1 0,0 1 0,0-1-1,0 1 1,0-1 0,0 1 0,0-1 0,0 1 0,0-1-1,1 1 1,-1-1 0,0 1 0,0-1 0,1 1 0,-1-1 0,0 0-1,1 1 1,-1-1 0,0 1 0,1-1 0,-1 0 0,0 0 0,1 1-1,-1-1 1,1 0 0,-1 1 0,1-1 0,-1 0 0,1 0-1,-1 0 1,1 0 0,21-4 310,16-19 54,-27 13-289,-2 2-72,0 0 0,0 1 0,1 0 0,18-10 0,-26 16-25,0 1 0,-1-1-1,1 0 1,0 1 0,-1-1 0,1 1 0,0-1-1,0 1 1,-1 0 0,1 0 0,0 0 0,0 0-1,0 0 1,-1 0 0,1 0 0,0 0 0,0 1-1,-1-1 1,1 1 0,0 0 0,-1-1-1,1 1 1,0 0 0,-1 0 0,1 0 0,-1 0-1,1 0 1,-1 0 0,0 0 0,0 1 0,1-1-1,-1 0 1,0 1 0,0-1 0,0 1 0,0-1-1,0 1 1,0 2 0,2 2 9,0-1 1,-1 1-1,0 0 1,0 0-1,0 0 1,-1 0-1,1 0 1,-2 1 0,1-1-1,-1 0 1,0 0-1,0 1 1,0-1-1,-1 0 1,0 0-1,0 0 1,-3 8-1,2-10 122,-1 0-1,1 0 1,0 0-1,-1-1 1,0 1-1,0-1 1,0 1-1,0-1 1,-1 0-1,1 0 1,-1 0-1,1-1 1,-1 0-1,0 1 1,0-1-1,-1 0 1,1-1-1,0 1 1,0-1-1,-1 0 1,1 0-1,-1 0 1,1-1-1,-7 1 1,5-1 94,0 1-1,0-1 1,0-1 0,0 1 0,0-1-1,1 0 1,-9-3 0,12 4-284,1-1 0,-1 0 1,0 1-1,1-1 0,-1 0 0,0 0 1,1 0-1,-1 0 0,1 0 0,0-1 1,-1 1-1,1 0 0,0-1 0,0 1 1,0 0-1,0-1 0,0 0 0,0 1 1,0-1-1,1 1 0,-1-1 0,0 0 1,1 0-1,-1 1 0,1-1 0,0 0 1,0 0-1,0-2 0,0 3-343,1-1 0,0 1 0,0 0 0,0 0 0,-1 0 1,1 0-1,0 0 0,0 0 0,1 0 0,-1 1 0,0-1 0,0 0 0,0 1 0,0-1 0,1 0 0,-1 1 0,0-1 0,3 1 0,4-4-2169,12-7-3158</inkml:trace>
</inkml:ink>
</file>

<file path=ppt/ink/ink3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7.370"/>
    </inkml:context>
    <inkml:brush xml:id="br0">
      <inkml:brushProperty name="width" value="0.025" units="cm"/>
      <inkml:brushProperty name="height" value="0.025" units="cm"/>
    </inkml:brush>
  </inkml:definitions>
  <inkml:trace contextRef="#ctx0" brushRef="#br0">320 21 17489,'0'0'11141,"-10"-5"-10559,4 2-525,4 2-44,1-1-1,-1 1 1,0 0-1,0-1 0,0 1 1,-1 0-1,1 1 1,0-1-1,0 0 1,0 1-1,-1-1 0,1 1 1,0 0-1,-1-1 1,1 1-1,0 0 1,-1 0-1,1 1 1,0-1-1,0 0 0,-1 1 1,1 0-1,0-1 1,0 1-1,0 0 1,-1 0-1,1 0 0,0 0 1,1 1-1,-3 1 1,-11 11 70,0 2 0,-21 29 0,33-40-88,0-1 0,0 1 0,0 0 0,1 1 0,0-1 1,0 0-1,0 1 0,1-1 0,-1 1 0,1-1 0,0 1 0,1-1 0,0 1 0,0 0 0,1 8 1,-1-12-73,1 1 1,0 0-1,0-1 1,1 1-1,-1-1 1,1 1-1,-1-1 1,1 0-1,0 1 1,0-1 0,0 0-1,0 0 1,0 0-1,0-1 1,4 4-1,47 24-1714,-8-4 690,-43-24 1113,-1 0 0,0 0 0,1 0 0,-1 0 0,0 0 1,0 0-1,0 0 0,0 0 0,0 1 0,0-1 0,0 0 0,0 1 1,-1-1-1,1 0 0,0 1 0,-1-1 0,1 1 0,-1-1 1,0 1-1,1-1 0,-1 1 0,0 0 0,0-1 0,0 1 1,0-1-1,0 3 0,-1-2 99,-1 1 1,1-1 0,0 0-1,-1 0 1,1 1-1,-1-1 1,0 0 0,1 0-1,-1-1 1,0 1-1,0 0 1,-1-1 0,1 1-1,-3 1 1,-10 4 423,0 1 0,0-2 0,-29 8 0,18-6-339,-1-2-1,0-1 0,0-1 1,-36 1-1,64-5-269,-1-1-1,0 1 0,0 0 1,0 0-1,0-1 0,1 1 1,-1 0-1,0 0 1,0-1-1,0 1 0,0 0 1,0 0-1,0-1 0,0 1 1,0 0-1,1 0 1,-1-1-1,0 1 0,0 0 1,0-1-1,0 1 0,-1 0 1,1 0-1,0-1 1,0 1-1,0 0 0,0-1 1,0 1-1,0 0 0,0 0 1,0-1-1,-1 1 1,1 0-1,0 0 0,0 0 1,0-1-1,0 1 1,-1 0-1,1 0 0,0 0 1,0-1-1,-1 1 0,1 0 1,0 0-1,0 0 1,-1 0-1,1 0 0,0 0 1,0-1-1,-1 1 0,1 0 1,-1 0-1,25-14-3540,11 0-965,6-3-1607</inkml:trace>
</inkml:ink>
</file>

<file path=ppt/ink/ink3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7.744"/>
    </inkml:context>
    <inkml:brush xml:id="br0">
      <inkml:brushProperty name="width" value="0.025" units="cm"/>
      <inkml:brushProperty name="height" value="0.025" units="cm"/>
    </inkml:brush>
  </inkml:definitions>
  <inkml:trace contextRef="#ctx0" brushRef="#br0">118 0 13261,'0'0'8263,"-51"71"-6309,31-33 256,2 2-512,3 4-449,5-5-608,7 0-481,3-4-64,0-5-32,2-6-128,8-6-449,-2-5-1024,-3-8-737,0-5-1185,-5-18-9418</inkml:trace>
</inkml:ink>
</file>

<file path=ppt/ink/ink3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8.088"/>
    </inkml:context>
    <inkml:brush xml:id="br0">
      <inkml:brushProperty name="width" value="0.025" units="cm"/>
      <inkml:brushProperty name="height" value="0.025" units="cm"/>
    </inkml:brush>
  </inkml:definitions>
  <inkml:trace contextRef="#ctx0" brushRef="#br0">9 10 14189,'0'0'3123,"8"-2"-1254,21-1-1440,0 0 1,0 2-1,0 1 1,0 1-1,-1 2 1,1 1 0,-1 1-1,1 1 1,-1 2-1,-1 0 1,0 2-1,27 14 1,-50-22-321,0 1-1,0-1 1,0 1 0,0-1 0,-1 1 0,1 1 0,-1-1 0,0 0-1,0 1 1,0 0 0,0-1 0,-1 1 0,1 0 0,-1 1-1,0-1 1,0 0 0,0 1 0,-1-1 0,0 1 0,0-1 0,0 1-1,0-1 1,-1 1 0,1 0 0,-1-1 0,-1 1 0,1 0-1,0 0 1,-1-1 0,0 1 0,0-1 0,-3 7 0,-1 3 288,-1-1 1,-1 1 0,0-2 0,-1 1 0,0-1-1,-1 0 1,0 0 0,-1-1 0,-13 12 0,1-4-283,-1 0 0,-1-2 1,0 0-1,-31 15 1,39-24-269,-1-1-1,0 0 1,0-1 0,0-1 0,0 0 0,-1-1 0,0-1 0,-18 0 0,6-6-3280,8-14-3272</inkml:trace>
</inkml:ink>
</file>

<file path=ppt/ink/ink3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6.583"/>
    </inkml:context>
    <inkml:brush xml:id="br0">
      <inkml:brushProperty name="width" value="0.025" units="cm"/>
      <inkml:brushProperty name="height" value="0.025" units="cm"/>
    </inkml:brush>
  </inkml:definitions>
  <inkml:trace contextRef="#ctx0" brushRef="#br0">1 10 9993,'0'0'10191,"13"-1"-9358,44-5-343,0 4-1,108 8 0,-163-6-490,-1 0-1,0 1 1,1-1 0,-1 0-1,1 0 1,-1 1-1,0-1 1,1 1-1,-1-1 1,0 1-1,0 0 1,0-1 0,1 1-1,-1 0 1,0 0-1,0 0 1,0 0-1,0 0 1,0 0 0,0 0-1,-1 0 1,1 0-1,0 1 1,-1-1-1,1 0 1,0 0 0,-1 1-1,1-1 1,-1 0-1,0 1 1,0-1-1,1 1 1,-1-1-1,0 0 1,0 1 0,0-1-1,0 1 1,0-1-1,-1 0 1,1 1-1,0-1 1,-1 0 0,1 1-1,-1 0 1,-3 8 31,0 0 0,-1-1 1,1 0-1,-11 14 1,14-22-23,-96 155 785,82-130-577,2 1 0,1 1 1,1 0-1,-8 33 0,19-59-312,-7 36 172,10-16-4161,2-27-3239,-5-11 800</inkml:trace>
</inkml:ink>
</file>

<file path=ppt/ink/ink3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6.937"/>
    </inkml:context>
    <inkml:brush xml:id="br0">
      <inkml:brushProperty name="width" value="0.025" units="cm"/>
      <inkml:brushProperty name="height" value="0.025" units="cm"/>
    </inkml:brush>
  </inkml:definitions>
  <inkml:trace contextRef="#ctx0" brushRef="#br0">0 159 11723,'0'0'7976,"58"-53"-7336,-32 46-31,7-1-385,6 0-192,2-2-256,3 0-1698,-3-7-1601,0-4-1154,-6-4-5476</inkml:trace>
</inkml:ink>
</file>

<file path=ppt/ink/ink3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7.310"/>
    </inkml:context>
    <inkml:brush xml:id="br0">
      <inkml:brushProperty name="width" value="0.025" units="cm"/>
      <inkml:brushProperty name="height" value="0.025" units="cm"/>
    </inkml:brush>
  </inkml:definitions>
  <inkml:trace contextRef="#ctx0" brushRef="#br0">1 1 8904,'0'0'11030,"8"5"-10059,3 2-662,-1 0 1,-1 0-1,1 1 1,15 17-1,-22-21-259,0 0 1,0 0-1,0 1 0,0-1 1,-1 1-1,1 0 0,-1-1 1,-1 1-1,1 0 0,-1 0 0,1 0 1,-1 1-1,-1-1 0,1 0 1,-1 0-1,0 9 0,-2-3 169,-1 0-1,0 0 0,-1-1 0,0 0 0,0 0 0,-1 0 0,0 0 1,-1 0-1,-9 11 0,8-12-126,0 1 1,1 0 0,0 1-1,1 0 1,0 0-1,-6 22 1,11-32-131,0-1 0,0 1 0,0 0 0,0-1 0,0 1 0,0 0 0,0 0 0,1-1 0,-1 1 0,0 0 0,0-1-1,1 1 1,-1-1 0,0 1 0,1 0 0,-1-1 0,1 1 0,-1-1 0,1 1 0,-1-1 0,1 1 0,-1-1 0,1 1 0,0-1 0,-1 0 0,1 1 0,0-1 0,-1 0 0,1 0 0,0 1 0,-1-1 0,1 0 0,0 0 0,-1 0 0,1 0 0,0 0 0,0 0 0,-1 0 0,1 0 0,0 0 0,-1 0 0,1 0 0,1-1 0,35-5-1754,-21 1-13,-2-2 0,1 0 0,-1 0 0,0-1 0,0-1 0,20-17 0,-31 24 1313,42-34-7580</inkml:trace>
</inkml:ink>
</file>

<file path=ppt/ink/ink3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7.653"/>
    </inkml:context>
    <inkml:brush xml:id="br0">
      <inkml:brushProperty name="width" value="0.025" units="cm"/>
      <inkml:brushProperty name="height" value="0.025" units="cm"/>
    </inkml:brush>
  </inkml:definitions>
  <inkml:trace contextRef="#ctx0" brushRef="#br0">117 1 14382,'-11'5'2498,"8"-3"-2348,-11 5 709,0 1 1,-24 19-1,35-25-733,0 0 1,0 0-1,1 0 0,-1 1 0,1-1 0,0 1 0,-1-1 0,1 1 0,1 0 0,-1 0 0,0 0 1,1 0-1,-1 0 0,1 0 0,0 0 0,0 1 0,0-1 0,0 0 0,1 1 0,-1-1 0,1 1 1,0-1-1,0 4 0,1-5-108,1 0 0,-1-1 0,0 1 1,1-1-1,-1 0 0,0 1 0,1-1 0,0 0 1,-1 0-1,1 0 0,0 0 0,-1 0 0,1 0 0,0-1 1,0 1-1,0 0 0,0-1 0,-1 0 0,1 1 1,0-1-1,0 0 0,0 0 0,0 0 0,4-1 1,51-3 503,-44 0-496,1 0 0,-1-2 1,0 1-1,-1-2 0,1 0 1,-1 0-1,-1-1 0,1 0 1,-1-1-1,-1-1 0,0 0 1,0 0-1,-1-1 0,14-20 1,-66 101 496,38-60-489,1 0 0,0 1 0,0-1 0,1 1 0,1 0 0,0 0 0,1 0 0,0 0 0,0 1 0,1-1 0,1 0 0,0 0 0,0 0-1,1 0 1,1 0 0,-1 0 0,2-1 0,0 1 0,0-1 0,1 0 0,6 12 0,-4-12 61,-1 0-1,-1 0 1,0 0-1,0 1 1,-1 0-1,0 0 1,2 15 0,-5-22 58,-1-1 1,1 1 0,-1 0-1,0 0 1,0-1 0,-1 1-1,1 0 1,-1-1 0,0 1-1,0 0 1,0-1 0,0 1 0,-1-1-1,1 1 1,-1-1 0,0 0-1,0 0 1,0 0 0,0 0-1,-1 0 1,1 0 0,-1-1-1,0 1 1,0-1 0,0 1 0,-5 1-1,-3 3 32,-1-2-1,-1 1 1,1-2-1,-1 0 1,0 0 0,0-1-1,0-1 1,0 0-1,0-1 1,0 0-1,-1-1 1,1-1-1,-23-3 1,35 4-205,0 0 1,0 0-1,1 0 1,-1 0-1,0 0 1,1 0-1,-1-1 1,0 1-1,1 0 1,-1 0-1,0-1 1,1 1-1,-1 0 1,0-1-1,1 1 0,-1 0 1,1-1-1,-1 1 1,1-1-1,-1 1 1,1-1-1,-1 1 1,1-1-1,-1 0 1,1 1-1,0-1 1,-1 1-1,1-1 0,0 0 1,0 1-1,0-1 1,-1-1-1,2 1-58,-1 0-1,1 1 0,-1-1 1,1 0-1,-1 0 1,1 1-1,0-1 0,-1 1 1,1-1-1,0 0 0,0 1 1,-1-1-1,1 1 1,0-1-1,0 1 0,0 0 1,0-1-1,0 1 0,0 0 1,-1 0-1,1 0 0,0 0 1,0-1-1,1 1 1,62-6-7893,-27 0 1288</inkml:trace>
</inkml:ink>
</file>

<file path=ppt/ink/ink3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3.367"/>
    </inkml:context>
    <inkml:brush xml:id="br0">
      <inkml:brushProperty name="width" value="0.025" units="cm"/>
      <inkml:brushProperty name="height" value="0.025" units="cm"/>
    </inkml:brush>
  </inkml:definitions>
  <inkml:trace contextRef="#ctx0" brushRef="#br0">39 1 15086,'0'0'8648,"0"61"-7238,-9-19-706,3 5-479,-2-1-129,5-4-64,1-7-385,2-7-607,0-9-674,0-6-544,-2-8-993,-7-5-2146</inkml:trace>
</inkml:ink>
</file>

<file path=ppt/ink/ink3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3.721"/>
    </inkml:context>
    <inkml:brush xml:id="br0">
      <inkml:brushProperty name="width" value="0.025" units="cm"/>
      <inkml:brushProperty name="height" value="0.025" units="cm"/>
    </inkml:brush>
  </inkml:definitions>
  <inkml:trace contextRef="#ctx0" brushRef="#br0">0 59 16432,'0'0'5989,"60"-31"-4964,-25 22-512,7 3-385,3 0-32,-1 0-384,4 5-1794,-6 1-1474,-5 0-31,-4 0-4164</inkml:trace>
</inkml:ink>
</file>

<file path=ppt/ink/ink3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4.051"/>
    </inkml:context>
    <inkml:brush xml:id="br0">
      <inkml:brushProperty name="width" value="0.025" units="cm"/>
      <inkml:brushProperty name="height" value="0.025" units="cm"/>
    </inkml:brush>
  </inkml:definitions>
  <inkml:trace contextRef="#ctx0" brushRef="#br0">247 1 15022,'-8'0'3844,"-3"1"-3358,1 0 0,0 1-1,-1 1 1,1 0 0,0 0 0,0 1 0,0 0-1,1 1 1,0 0 0,-1 0 0,-12 11 0,12-8-355,-1 0 0,1 1 1,0 0-1,1 1 0,0 0 0,0 1 1,1-1-1,0 2 0,-7 15 1,14-26-136,0 1 0,0 0 0,0 0 0,0 0 0,1 0 0,-1 0 0,0 0 0,1 0 0,0 0 0,-1 1 0,1-1 0,0 0 0,0 0 0,0 0 0,1 0 0,-1 0 0,0 0 0,1 0 0,0 0 0,0 3 0,0-4-14,0 0 0,0 1-1,1-1 1,-1 0 0,0 0 0,1 0-1,-1 0 1,1 0 0,-1 0 0,1 0-1,-1 0 1,1-1 0,0 1 0,-1-1-1,1 1 1,0-1 0,-1 0-1,5 1 1,3-1-33,0 0-1,0 0 0,1-1 1,-1-1-1,0 1 0,0-1 1,17-7-1,-19 6 26,1-1-5,1 0 0,-1 1 1,1 0-1,0 0 0,0 1 0,0 0 1,0 1-1,1 0 0,-1 0 1,0 1-1,14 1 0,-22 0 25,1 0 0,0 0 1,0 1-1,-1-1 0,1 0 0,0 1 0,-1-1 0,1 1 0,-1-1 0,0 1 1,0 0-1,1-1 0,-1 1 0,0 0 0,0 0 0,-1 0 0,1 0 1,0 0-1,-1 0 0,1 0 0,-1 0 0,0 0 0,1 0 0,-1 1 0,0-1 1,0 0-1,-1 0 0,1 3 0,-1 2 24,1 0 0,-1-1 0,0 1 0,0 0 0,-1 0 0,0-1-1,-4 11 1,-2-5 376,-1-1-1,0 0 0,0 0 1,-1-1-1,0 0 0,-1-1 0,0 0 1,-1-1-1,1 0 0,-2-1 1,1 0-1,-25 9 0,26-12-1638,0 0 0,0-1 1,-19 3-1,35-7 211,0 0 1,0-1-1,0 1 0,0-1 1,0 0-1,0-1 0,5-2 1,19-11-6126</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9.115"/>
    </inkml:context>
    <inkml:brush xml:id="br0">
      <inkml:brushProperty name="width" value="0.025" units="cm"/>
      <inkml:brushProperty name="height" value="0.025" units="cm"/>
    </inkml:brush>
  </inkml:definitions>
  <inkml:trace contextRef="#ctx0" brushRef="#br0">2 0 14990,'0'0'8360,"3"70"-7719,-3-48-417,-3-1-192,1-3-577,2-5-2177,10-12-6983</inkml:trace>
</inkml:ink>
</file>

<file path=ppt/ink/ink3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4.406"/>
    </inkml:context>
    <inkml:brush xml:id="br0">
      <inkml:brushProperty name="width" value="0.025" units="cm"/>
      <inkml:brushProperty name="height" value="0.025" units="cm"/>
    </inkml:brush>
  </inkml:definitions>
  <inkml:trace contextRef="#ctx0" brushRef="#br0">97 1 18289,'0'0'9193,"-49"77"-8552,34-39-289,1 1-256,2 1-96,6-5-32,5-4-1025,1-7-1537,0-9-1090,0-8-1313</inkml:trace>
</inkml:ink>
</file>

<file path=ppt/ink/ink3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4.736"/>
    </inkml:context>
    <inkml:brush xml:id="br0">
      <inkml:brushProperty name="width" value="0.025" units="cm"/>
      <inkml:brushProperty name="height" value="0.025" units="cm"/>
    </inkml:brush>
  </inkml:definitions>
  <inkml:trace contextRef="#ctx0" brushRef="#br0">0 75 16143,'0'0'3694,"13"-7"-2402,7-4-1067,1 1-1,0 1 0,0 1 0,1 1 0,0 0 1,0 2-1,1 1 0,23-2 0,-40 5-226,1 1-1,-1 0 1,1 1 0,-1-1-1,0 1 1,1 0-1,-1 1 1,0-1 0,0 1-1,0 1 1,12 5-1,-15-5 1,0-1-1,1 2 0,-1-1 1,-1 0-1,1 0 0,0 1 0,-1 0 1,0-1-1,1 1 0,-1 0 1,-1 0-1,1 0 0,-1 1 1,0-1-1,1 0 0,-2 0 1,1 1-1,0 7 0,1 8 253,0 0 0,-1 1 0,-1-1 0,-1 0 0,-1 1 0,-8 34 0,8-46 116,-1-1 0,-1 1 0,0 0 0,0-1 0,0 0 0,-1 0 0,0 0 0,-1-1 0,0 1 0,0-1 0,0-1 0,-1 1 0,0-1 0,0 0 1,-1-1-1,0 0 0,-9 5 0,1-2-230,0 0 0,-1-1 0,1 0 0,-1-2 0,-1 0 0,1-1 1,-1 0-1,0-2 0,-20 1 0,36-3-189,1 1-1,0-1 1,0 0-1,-1 0 1,1 0-1,0 0 1,0 0-1,-1 0 1,1 0-1,0 0 1,0-1-1,-1 1 1,1 0-1,0-1 1,0 1 0,0-1-1,-1 1 1,1-1-1,0 0 1,0 1-1,0-1 1,0 0-1,0 0 1,0 0-1,1 0 1,-1 0-1,0 0 1,0 0-1,1 0 1,-1 0 0,0 0-1,1 0 1,-1 0-1,1 0 1,0-1-1,-1 1 1,1 0-1,0 0 1,0-1-1,0 1 1,-1 0-1,1 0 1,1-1-1,-1 1 1,0 0 0,0 0-1,1-2 1,1-4-726,0 0 1,1 1 0,-1-1 0,2 1-1,-1 0 1,1 0 0,5-8 0,18-21-7790</inkml:trace>
</inkml:ink>
</file>

<file path=ppt/ink/ink3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10.454"/>
    </inkml:context>
    <inkml:brush xml:id="br0">
      <inkml:brushProperty name="width" value="0.025" units="cm"/>
      <inkml:brushProperty name="height" value="0.025" units="cm"/>
    </inkml:brush>
  </inkml:definitions>
  <inkml:trace contextRef="#ctx0" brushRef="#br0">527 0 11435,'0'0'10052,"-5"14"-9945,-15 41 179,2 1 0,-11 70 0,-14 134 232,17-91-437,-237 1532-814,141 11-546,135-1032 1354,1-50 2844,-14-621-2860,-1-2 14,1 0 0,0 0 0,1 0 0,-1 0 0,1-1 0,1 1 0,2 9 0,-3-15-56,-1 0-1,1 0 1,-1 0 0,1 0-1,0 0 1,-1 0-1,1 0 1,0-1-1,0 1 1,0 0-1,0 0 1,-1-1-1,1 1 1,0 0 0,0-1-1,0 1 1,1-1-1,-1 0 1,2 1-1,0 0 7,-1-1 1,1 0-1,0 0 0,-1-1 0,1 1 1,0 0-1,-1-1 0,1 0 0,-1 1 1,1-1-1,0 0 0,2-2 0,29-15 946,48-32-1,-46 26-530,50-24 1,-39 28-736,2 2 1,0 2 0,62-11 0,157-15-6038,50-12-6759,-211 27 9182,53-19 4187,-84 23 108</inkml:trace>
</inkml:ink>
</file>

<file path=ppt/ink/ink3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11.584"/>
    </inkml:context>
    <inkml:brush xml:id="br0">
      <inkml:brushProperty name="width" value="0.025" units="cm"/>
      <inkml:brushProperty name="height" value="0.025" units="cm"/>
    </inkml:brush>
  </inkml:definitions>
  <inkml:trace contextRef="#ctx0" brushRef="#br0">427 410 11435,'-9'5'390,"8"-4"-298,-23 12 229,16-9 253,17-10 1065,70-42-547,3 3 1,1 4-1,139-48 0,-63 38-383,187-33 0,-184 56-854,2 8-1,283 0 1,-208 28-945,295 49 0,-516-55 1098,3 1-35,-1 0 1,-1 1-1,36 13 1,-50-16 31,-1 1 0,0 0 0,1 0 0,-1 1 0,0-1 0,0 1 0,-1 0-1,1 0 1,-1 0 0,1 1 0,-1-1 0,0 1 0,0-1 0,0 1 0,-1 0 0,1 0 0,-1 1 0,0-1 0,0 0 0,-1 1 0,3 8 0,1 42 600,-2 0 0,-3 1 1,-2-1-1,-14 84 1,-95 500 2101,24-171-1443,38 7-762,47-8-240,6-237-857,-39 338-1,-68-13-1447,-20 180 2159,119-700 34,1-12 36,0 1 0,2 0 0,0-1 0,2 1 0,1 0 0,7 40 0,-8-62-186,0 0 0,0-1 0,0 1 0,-1 0 0,2 0 0,-1-1 0,0 1 0,0-1 0,0 1 1,1-1-1,-1 1 0,1-1 0,-1 0 0,1 0 0,-1 0 0,1 1 0,0-2 0,0 1 0,-1 0 0,1 0 0,0-1 0,0 1 0,0-1 0,0 1 0,2-1 0,-3 0-35,1 0-1,-1 0 1,0 0-1,0 0 1,0 0 0,0 0-1,0-1 1,1 1-1,-1 0 1,0-1-1,0 1 1,0-1-1,0 1 1,0-1 0,0 0-1,0 1 1,0-1-1,0 0 1,-1 0-1,1 0 1,0 0-1,0 0 1,-1 1 0,1-1-1,0 0 1,-1-1-1,1 1 1,-1 0-1,0 0 1,1 0-1,-1 0 1,0 0 0,1 0-1,-1 0 1,0-1-1,0 1 1,0 0-1,0 0 1,0 0-1,-1-2 1,-1 2 84,1 0-1,-1 0 1,0 0-1,0 0 1,0 1 0,1-1-1,-1 0 1,0 1-1,0 0 1,0-1 0,0 1-1,0 0 1,0 0-1,0 0 1,0 1 0,0-1-1,0 0 1,-3 1-1,2 0 38,-19 2 267,0 1 0,1 1 0,-28 11 0,-25 6 221,-33 0 425,-148 11 0,-115-13 889,236-15-1840,-1050 92-1361,1142-91 1297,-210 20-11,249-25-61,-1-1 0,0 0 0,0 0 0,0 0 0,0-1 0,0 1 0,0-1 0,0 0 0,0 0 0,1 0 0,-1-1 0,0 1 0,1-1 0,-1 0 0,1 0 0,-5-4 0,5 3-239,1 0-1,-1-1 0,1 0 1,0 1-1,0-1 0,0 0 0,1 0 1,-1 0-1,1 0 0,0-1 1,0 1-1,0 0 0,1-1 1,-1-6-1,0-55-5128</inkml:trace>
</inkml:ink>
</file>

<file path=ppt/ink/ink3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9:12.762"/>
    </inkml:context>
    <inkml:brush xml:id="br0">
      <inkml:brushProperty name="width" value="0.025" units="cm"/>
      <inkml:brushProperty name="height" value="0.025" units="cm"/>
    </inkml:brush>
  </inkml:definitions>
  <inkml:trace contextRef="#ctx0" brushRef="#br0">2477 170 8168,'-15'-8'5813,"-36"-15"-5486,-1 2 0,0 3 0,-90-19 0,8 13 402,-216-12 0,272 34-316,0 3 0,1 4 0,-1 3 0,-96 24 0,72-7 27,2 4 0,1 4-1,-113 56 1,169-67-287,2 1 0,0 2 0,1 2 0,2 1 0,1 2 0,1 2 0,2 1 0,1 2 0,-39 53 0,36-33-72,2 2-1,3 2 1,2 1 0,2 1 0,4 1 0,2 1-1,3 1 1,3 1 0,2 0 0,4 1 0,2 0-1,3 0 1,4 0 0,9 91 0,-4-123-70,1 0 1,2 0-1,1 0 0,1-1 1,2-1-1,2 0 1,1-1-1,1 0 0,1-1 1,2-1-1,1-1 1,1 0-1,2-2 0,0 0 1,2-2-1,0-1 1,2-1-1,1-1 0,0-1 1,1-1-1,51 22 1,-29-20 95,2-3 0,0-3 0,1-1 0,1-3 0,0-2 0,0-3 0,0-2 0,1-3 0,-1-2 0,1-2 0,80-16 0,-27-4 274,-1-5-1,-1-4 1,-2-5-1,173-86 1,177-137 395,-348 187-558,-3-4 0,95-94 0,-159 132-95,-1-1-1,-2-3 1,-2-1-1,-1-1 1,35-67-1,-50 76-18,-2-1 0,-2 0 0,-1-1 0,-2-1 0,-2 0 0,-1-1 0,-3 0 0,3-44 0,-7 48 50,-1 0-1,-2 0 1,-2 0-1,-1 1 1,-15-62-1,14 80-30,-1 0-1,-1 0 1,0 0 0,-1 1-1,-1 0 1,0 0-1,-1 1 1,-1 1-1,0-1 1,-1 2 0,-1 0-1,0 0 1,-19-13-1,6 8-94,0 2 0,-2 1 0,0 1 0,-1 2 0,0 0 0,-1 2 0,0 1-1,-49-7 1,-1 5-19,0 4 0,-94 3 0,46 9-415,1 5-1,0 6 1,-157 41-1,-357 143-2611,608-188 2150,-64 22-2378,36-17-2191,11-9-7049</inkml:trace>
</inkml:ink>
</file>

<file path=ppt/ink/ink3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4:34.975"/>
    </inkml:context>
    <inkml:brush xml:id="br0">
      <inkml:brushProperty name="width" value="0.025" units="cm"/>
      <inkml:brushProperty name="height" value="0.025" units="cm"/>
    </inkml:brush>
  </inkml:definitions>
  <inkml:trace contextRef="#ctx0" brushRef="#br0">567 40 9833,'-10'-3'908,"4"1"-847,-1 0 1,1 1-1,0-1 0,-1 1 1,1 1-1,-1-1 1,1 1-1,-1 0 0,1 1 1,-1 0-1,1 0 1,-1 0-1,1 1 0,0-1 1,0 2-1,0-1 0,0 1 1,0 0-1,0 0 1,1 0-1,-9 7 0,-11 13 5,0 1-1,2 1 0,1 1 1,1 1-1,1 0 0,-27 51 1,12-8 300,-48 132 1,57-126-270,3 1 0,4 2 0,4 0 0,3 1 0,-3 103 0,15-163-116,0 0-1,0 0 1,2 1 0,1-1 0,8 33 0,-9-48 23,0 1 1,0-1-1,0 0 0,0-1 1,1 1-1,0 0 1,0-1-1,0 1 1,1-1-1,-1 0 0,1 0 1,0-1-1,0 1 1,0-1-1,1 0 1,-1 0-1,1 0 0,0 0 1,0-1-1,0 0 1,0 0-1,0 0 1,0-1-1,0 1 0,10 0 1,-2-2 266,1 0 1,-1-1-1,1 0 1,-1-1-1,1-1 1,-1 0-1,0 0 1,0-2-1,0 1 1,-1-2-1,0 0 1,15-9-1,22-16 1108,69-55-1,-102 73-1178,47-37 407,-2-3 0,-3-2 0,-2-4 1,-3-1-1,50-74 0,-79 99-517,-1-1 1,-2-1 0,-2-1-1,-1-1 1,-2 0-1,-2-2 1,-1 1-1,-3-2 1,-1 1 0,-2-1-1,2-58 1,-8 88-80,-2 0 1,1 0 0,-2 0 0,1 0-1,-2 0 1,1 1 0,-2-1 0,0 1-1,0-1 1,-1 1 0,0 1-1,-8-13 1,7 15-16,0 1 0,0 0 1,-1 0-1,0 0 0,0 1 0,-1 0 0,1 0 0,-1 1 0,-1 0 1,1 0-1,-1 1 0,0 0 0,0 1 0,0 0 0,-16-3 0,-4 1-68,0 2-1,1 1 0,-1 1 1,0 1-1,0 2 0,0 1 1,1 1-1,0 1 0,-1 2 1,-46 17-1,27-5-638,2 2 0,0 2 0,1 2 0,1 1-1,-46 40 1,47-30-1910,19-11-1762</inkml:trace>
</inkml:ink>
</file>

<file path=ppt/ink/ink3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4:53.876"/>
    </inkml:context>
    <inkml:brush xml:id="br0">
      <inkml:brushProperty name="width" value="0.025" units="cm"/>
      <inkml:brushProperty name="height" value="0.025" units="cm"/>
    </inkml:brush>
  </inkml:definitions>
  <inkml:trace contextRef="#ctx0" brushRef="#br0">1 221 13837,'0'0'4351,"9"7"-3897,1-2-296,2 1 1,-1-1 0,1-1 0,0 0 0,-1-1 0,2 0-1,-1-1 1,0 0 0,0-1 0,1 0 0,12-2-1,1008-16 4122,-340-2-3328,1283-41-199,757-20 4724,-2754 51-6475,19 27 524,1 0 0,1 0 1,-1 0-1,0 0 1,0 0-1,1 0 0,-1 0 1,1 0-1,0-1 1,0 1-1,-1 0 0,2-3 1,-1 3 144,-1-23-6227</inkml:trace>
</inkml:ink>
</file>

<file path=ppt/ink/ink3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4:58.247"/>
    </inkml:context>
    <inkml:brush xml:id="br0">
      <inkml:brushProperty name="width" value="0.025" units="cm"/>
      <inkml:brushProperty name="height" value="0.025" units="cm"/>
    </inkml:brush>
  </inkml:definitions>
  <inkml:trace contextRef="#ctx0" brushRef="#br0">1 115 6983,'0'0'7564,"9"2"-7553,13 2 70,-1 0 1,1-2-1,0 0 0,0-2 1,34-3-1,121-24 973,-116 15-448,105-6 0,202 32-380,-40 1 269,19-17 403,681 17-307,-594 17 78,405 13-168,-2-77 809,-256 4-869,1181-41-239,-721 42 1256,-106 4-118,-638 15-1217,297 31-1,-348-6-33,-163-15 3276,-91-3-4702,0 0 1,0 0-1,0-1 0,0 0 0,-8-3 0,4 1-1623,-24-7-8795</inkml:trace>
</inkml:ink>
</file>

<file path=ppt/ink/ink3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5:01.345"/>
    </inkml:context>
    <inkml:brush xml:id="br0">
      <inkml:brushProperty name="width" value="0.025" units="cm"/>
      <inkml:brushProperty name="height" value="0.025" units="cm"/>
    </inkml:brush>
  </inkml:definitions>
  <inkml:trace contextRef="#ctx0" brushRef="#br0">0 277 11915,'0'0'1703,"9"-5"-1580,1 0-104,-1 1 0,1 1 1,-1-1-1,1 2 0,0-1 0,0 1 1,0 1-1,1 0 0,12 0 0,222 3 250,343-10 370,82-77 312,-156 14-290,803-3 860,728 65-757,-1051 36-705,-107 0-22,1148 9 641,1653-1-131,-1499-28 272,-824-3-777,-237-2-14,41 38 11,-495-11-46,179 8 31,756 15-43,447-67 78,-1366 47-54,-295-7-192,-371-25-188,45 5-256,-66-4 150,0 0 0,1 0-1,-1 0 1,0 0 0,0 0 0,0 1-1,0-1 1,0 1 0,5 3 0</inkml:trace>
</inkml:ink>
</file>

<file path=ppt/ink/ink3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5:25.956"/>
    </inkml:context>
    <inkml:brush xml:id="br0">
      <inkml:brushProperty name="width" value="0.025" units="cm"/>
      <inkml:brushProperty name="height" value="0.025" units="cm"/>
    </inkml:brush>
  </inkml:definitions>
  <inkml:trace contextRef="#ctx0" brushRef="#br0">11474 681 9545,'-14'-10'3449,"-22"-13"-2884,-1 2 1,-76-33 0,34 29-782,-1 3 0,-92-12 0,-170-9-720,242 32 977,-4011-297 4033,393 381-3183,3376-39 389,-447 102 0,623-96-1149,2 9-1,3 6 1,2 7 0,-256 141 0,369-176-44,1 2 0,1 1 0,2 3 0,2 1 0,1 3 0,-53 62 0,75-77 31,2 0 0,0 1 0,2 0 0,0 1 0,2 0 0,-11 35 0,16-40-69,2 0 1,0 1-1,1 0 0,1 0 0,0 0 0,2 0 0,0 0 1,2 0-1,4 27 0,0-27-38,0 1-1,2-1 1,0 0-1,1 0 1,0-1-1,2 0 1,1-1 0,0 0-1,1-1 1,1 0-1,18 17 1,6 2-4,0-2 0,3-2 0,68 43 0,-18-24-129,2-3-1,2-5 1,2-4 0,1-4 0,133 29-1,-9-19-431,313 24 0,306-28 483,4-41 224,-390-2-43,-43 2 36,1329-6 70,-3-48-193,-616-44 21,-824 53 11,503-143 0,-680 150 29,196-90-1,-272 106 39,-2-1-1,-1-3 0,-1-1 0,-1-2 1,-1-2-1,-2-2 0,46-51 1,-66 63-55,-1 0 1,-1-1-1,-2 0 1,0-1 0,-1 0-1,-1-1 1,14-47-1,-21 57-38,0-1-1,-2 0 0,0 0 1,0 0-1,-1-1 1,-1 1-1,-1 0 0,0 0 1,-1 0-1,-1 0 0,0 0 1,-1 0-1,0 1 0,-13-27 1,2 13 20,-2 2 1,-1 0-1,-1 2 0,-1 0 1,-1 1-1,-1 1 1,-1 0-1,-38-26 1,-15-4 248,-132-68 0,32 33-46,-3 9 0,-348-102 1,233 105-165,-343-39 1,-63 49-1086,232 48-3355,162 11-821</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9.474"/>
    </inkml:context>
    <inkml:brush xml:id="br0">
      <inkml:brushProperty name="width" value="0.025" units="cm"/>
      <inkml:brushProperty name="height" value="0.025" units="cm"/>
    </inkml:brush>
  </inkml:definitions>
  <inkml:trace contextRef="#ctx0" brushRef="#br0">62 1 14382,'0'0'8456,"-3"9"-7858,-13 51 124,2 1 1,3 0 0,3 0 0,-1 89 0,9-149-839,0 0-1,0-1 1,0 1 0,0 0 0,0-1 0,0 1 0,0 0 0,0-1 0,1 1 0,-1-1 0,0 1 0,0 0 0,1-1 0,-1 1-1,0-1 1,1 1 0,-1-1 0,1 1 0,-1-1 0,0 1 0,1-1 0,-1 1 0,1-1 0,-1 0 0,1 1 0,-1-1 0,1 0 0,0 1-1,0-1 1,14-1-6790,-6-4-594</inkml:trace>
</inkml:ink>
</file>

<file path=ppt/ink/ink3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5:46.307"/>
    </inkml:context>
    <inkml:brush xml:id="br0">
      <inkml:brushProperty name="width" value="0.025" units="cm"/>
      <inkml:brushProperty name="height" value="0.025" units="cm"/>
    </inkml:brush>
  </inkml:definitions>
  <inkml:trace contextRef="#ctx0" brushRef="#br0">0 261 6951,'0'0'432,"8"-1"48,181-21 2234,1-1-2032,240 2-401,-183 11-194,207-44 1003,-294 29-295,207-7 0,-205 34-264,239 32 0,217 40 33,356 56 1146,-566-62-1005,2-19 0,466-3-1,253-98 679,-800 16-1302,573-55 3,4 41-68,146-22 6,107-3 1750,-1158 75-346,-13 0 1253,-149 0-2252,159 0-743,0-1-1,1 1 0,-1-1 0,0 1 0,1-1 0,-1 1 0,0-1 0,1 0 0,-1 0 0,1 0 0,-1 0 0,1 0 0,-1 0 0,1 0 0,0-1 0,0 1 0,-1 0 0,1-1 0,0 1 0,0-1 0,0 1 0,1-1 0,-1 0 0,0 1 0,1-1 0,-1 0 0,1 0 0,-1 1 0,1-1 0,0 0 0,0 0 0,0-2 0,-3-5-1714,-9-38-11716</inkml:trace>
</inkml:ink>
</file>

<file path=ppt/ink/ink3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5:52.474"/>
    </inkml:context>
    <inkml:brush xml:id="br0">
      <inkml:brushProperty name="width" value="0.025" units="cm"/>
      <inkml:brushProperty name="height" value="0.025" units="cm"/>
    </inkml:brush>
  </inkml:definitions>
  <inkml:trace contextRef="#ctx0" brushRef="#br0">1 295 11851,'0'0'2947,"10"1"-2728,89 10 1768,129-2 0,111-19-1499,0 0-429,-284 10-58,790 31 63,-724-20-142,0-5 1,0-6-1,141-17 1,-305 3 483,-138-13-350,-213-6 1,-184 24 1112,562 9-1106,-236 5 1282,-423 64 0,656-66-1342,13-3-6,-1 0 1,1 1 0,-1 0-1,1 0 1,0 1-1,0 0 1,0 0 0,-1 0-1,-9 7 1,16-9-9,-1 0 0,1 0-1,0 1 1,0-1 0,0 0 0,-1 0-1,1 1 1,0-1 0,0 0 0,0 0-1,0 1 1,0-1 0,0 0 0,-1 0-1,1 1 1,0-1 0,0 0 0,0 1-1,0-1 1,0 0 0,0 1 0,0-1-1,0 0 1,0 0 0,0 1 0,1-1 0,-1 0-1,0 1 1,0-1 0,0 0 0,0 0-1,0 1 1,0-1 0,1 0 0,-1 0-1,0 1 1,0-1 0,0 0 0,1 0-1,-1 0 1,0 1 0,17 7-218,20-1 71,44 0 142,0-4 1,107-10 0,164-34-279,-244 27 4,1307-201-1947,-1366 206 2042,-15 4 68,1-2-1,-1-2 1,45-17-1,-61 13 145,-18 3 280,-2 8-256,0 1 0,0-1 0,0 1 0,-1 0 1,1 0-1,0 0 0,0 0 0,-1 0 0,1 0 0,-1 1 1,1-1-1,-5 1 0,-82-8 335,-175 9-1,237 0-320,-576 46 963,237-14-119,291-27-693,-964 47 175,980-57-2234,22-13-1926</inkml:trace>
</inkml:ink>
</file>

<file path=ppt/ink/ink3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16.962"/>
    </inkml:context>
    <inkml:brush xml:id="br0">
      <inkml:brushProperty name="width" value="0.025" units="cm"/>
      <inkml:brushProperty name="height" value="0.025" units="cm"/>
    </inkml:brush>
  </inkml:definitions>
  <inkml:trace contextRef="#ctx0" brushRef="#br0">1 149 9449,'0'0'2413,"2"1"-2119,14 5-110,1-1 0,-1-1 0,1 0 0,0-1 0,0-1 0,32 0 1,-28-1-145,650 7 22,-387-11 351,-11 4-110,1271-31 2944,736-41-2894,-1870 64-274,690-30 666,679 0-214,-1083 70-492,-93-1 88,763 32 492,495-1 2915,-1844-63-3666,142-4 563,-133 2-1161,0-1 0,0-1 0,47-15 0,-52 9-3562,-7-2-3524</inkml:trace>
</inkml:ink>
</file>

<file path=ppt/ink/ink3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29.861"/>
    </inkml:context>
    <inkml:brush xml:id="br0">
      <inkml:brushProperty name="width" value="0.025" units="cm"/>
      <inkml:brushProperty name="height" value="0.025" units="cm"/>
    </inkml:brush>
  </inkml:definitions>
  <inkml:trace contextRef="#ctx0" brushRef="#br0">0 66 9353,'0'0'3320,"11"7"-3101,16 8 138,1-1-1,0-1 0,54 17 1,85 10 497,1-7 0,2-8 0,320 6 0,10-47-230,-140 2-378,743-40-116,-278 9-116,543-31 388,-1281 70-398,314-38 50,-296 30-151,-56 10-2833,-46 6-1549,-8 9-4212</inkml:trace>
</inkml:ink>
</file>

<file path=ppt/ink/ink3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31.465"/>
    </inkml:context>
    <inkml:brush xml:id="br0">
      <inkml:brushProperty name="width" value="0.025" units="cm"/>
      <inkml:brushProperty name="height" value="0.025" units="cm"/>
    </inkml:brush>
  </inkml:definitions>
  <inkml:trace contextRef="#ctx0" brushRef="#br0">11 201 7719,'-10'-11'1155,"11"6"-111,27 8-205,-3 4-34,44 17 0,-47-15-302,0-1-1,0-1 0,28 4 0,288 12 2476,-108-12-2555,141 7 88,-279-20-262,0-3 1,94-19 0,-79 5 31,440-72 495,-368 70-653,195 1-1,1098-56 722,-1140 45-637,1 16-1,0 13 1,483 61 0,798 51-111,-1151-98-89,136-2 421,-461-15-183,0-6 0,179-38-1,-288 43-938,-1-1 0,33-13-1,-52 16-531,0 0-1,0-1 0,0 0 0,-1-1 1,16-12-1,-2-8-7320</inkml:trace>
</inkml:ink>
</file>

<file path=ppt/ink/ink3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32.834"/>
    </inkml:context>
    <inkml:brush xml:id="br0">
      <inkml:brushProperty name="width" value="0.025" units="cm"/>
      <inkml:brushProperty name="height" value="0.025" units="cm"/>
    </inkml:brush>
  </inkml:definitions>
  <inkml:trace contextRef="#ctx0" brushRef="#br0">0 340 12588,'17'5'336,"71"17"357,0-4 1,1-3-1,1-4 0,0-5 0,115-5 0,477-61 488,-442 32-1086,1958-110 65,-463 66 101,507 11 2243,-1526 68-1478,186-1 847,-809-7-736,168-24 0,-271 16 724,-10 1-1800,-7 1-869,-1 1 1,-36-4-1,-59 5-7761,61 5-1099</inkml:trace>
</inkml:ink>
</file>

<file path=ppt/ink/ink3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2.124"/>
    </inkml:context>
    <inkml:brush xml:id="br0">
      <inkml:brushProperty name="width" value="0.025" units="cm"/>
      <inkml:brushProperty name="height" value="0.025" units="cm"/>
    </inkml:brush>
  </inkml:definitions>
  <inkml:trace contextRef="#ctx0" brushRef="#br0">111 136 6022,'0'0'6849,"-2"-8"-4116,-3-28-352,5 34-2193,1-1 1,0 1-1,0 0 1,-1-1-1,1 1 0,0 0 1,1-1-1,-1 1 1,0 0-1,1 0 1,-1 0-1,1 0 0,0 0 1,0 1-1,-1-1 1,1 0-1,0 1 0,0-1 1,1 1-1,-1 0 1,0 0-1,0 0 0,1 0 1,-1 0-1,4-1 1,4-2 501,66-28 2527,-71 30-3073,0 0 0,0 1 1,0 0-1,0 0 0,0 0 1,1 1-1,-1-1 0,0 1 1,0 1-1,0-1 0,1 1 1,-1-1-1,9 4 0,-12-3-138,0 1 0,-1 0 0,1-1 0,0 1 0,-1 0-1,1 0 1,-1 0 0,1 0 0,-1 0 0,0 0 0,0 1 0,0-1-1,0 0 1,0 1 0,-1-1 0,1 0 0,-1 1 0,1-1 0,-1 1-1,0-1 1,0 1 0,0-1 0,0 1 0,0-1 0,-1 1 0,1-1-1,-3 5 1,1 4 22,-1 1 0,0-1 0,-1-1 0,-9 20 1,-10 7 65,-2-2 0,-1-1 1,-2-1-1,-56 53 0,-4 4 1266,57-47-393,31-43-954,-1 1 0,1 0 0,0-1 0,-1 1 0,1 0 0,-1-1 0,1 1 0,0 0 0,0 0 0,-1-1 0,1 1 0,0 0 0,0 0 0,0-1 0,0 1 0,0 0 0,0 0 0,0 0 0,0-1 0,0 1 0,0 0 0,0 0 0,1-1 0,-1 1 0,0 0 0,1 0 0,-1-1 0,0 1 0,1 0 0,-1-1 0,1 1 0,-1 0 0,1-1 0,-1 1 0,1-1 0,-1 1 0,1-1 0,0 1 0,-1-1 0,1 1 0,0-1 0,-1 0 0,1 1 0,0-1 0,0 0 0,-1 0 0,1 1 0,0-1 0,0 0 0,0 0 0,-1 0 0,1 0 0,0 0 0,0 0 0,0 0 0,0-1 0,25 1 126,-1-2 0,1-1 0,-1-1 0,37-11 0,13-2-1208,2 9-4648,-88 15-6561</inkml:trace>
</inkml:ink>
</file>

<file path=ppt/ink/ink3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2.466"/>
    </inkml:context>
    <inkml:brush xml:id="br0">
      <inkml:brushProperty name="width" value="0.025" units="cm"/>
      <inkml:brushProperty name="height" value="0.025" units="cm"/>
    </inkml:brush>
  </inkml:definitions>
  <inkml:trace contextRef="#ctx0" brushRef="#br0">0 117 18385,'0'0'9257,"82"-65"-7367,-39 45-321,8 3-800,1 6-641,-3 8-96,-3 3-1473,-8 0-2787,-6 3-3363</inkml:trace>
</inkml:ink>
</file>

<file path=ppt/ink/ink3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3.295"/>
    </inkml:context>
    <inkml:brush xml:id="br0">
      <inkml:brushProperty name="width" value="0.025" units="cm"/>
      <inkml:brushProperty name="height" value="0.025" units="cm"/>
    </inkml:brush>
  </inkml:definitions>
  <inkml:trace contextRef="#ctx0" brushRef="#br0">3 172 3908,'0'0'2076,"-1"-9"-506,6-40 656,-2 30 420,2 1 0,11-30 0,-1 20 2617,-15 45-1234,-16 50-2222,9-44-1668,2-10-108,1 0 1,0 0-1,1 0 0,1 0 1,0 1-1,0-1 1,2 1-1,0 16 0,0-29-23,1 0-1,-1-1 1,1 1-1,-1 0 1,0-1-1,1 1 0,-1-1 1,1 1-1,0 0 1,-1-1-1,1 1 1,-1-1-1,1 0 0,0 1 1,-1-1-1,1 1 1,0-1-1,0 0 1,-1 0-1,1 1 0,0-1 1,0 0-1,-1 0 1,1 0-1,0 0 1,0 0-1,-1 0 0,1 0 1,0 0-1,0 0 1,0 0-1,-1-1 1,2 1-1,27-9 360,-12 0-231,-1-1 1,-1-1-1,1 0 0,18-19 1,-21 18-117,0 1-1,1 0 1,0 1 0,1 0 0,30-14-1,-44 23-13,-1 1 0,1 0 0,-1-1-1,1 1 1,0 0 0,-1 0 0,1 0-1,0-1 1,-1 1 0,1 0 0,0 0-1,0 0 1,-1 0 0,1 0 0,0 0-1,-1 1 1,1-1 0,0 0 0,-1 0-1,1 0 1,0 1 0,-1-1 0,1 0-1,-1 1 1,1-1 0,0 0 0,-1 1-1,1-1 1,-1 1 0,1 0 0,6 25 415,-16 44 425,6-51-765,3-18-78,0-1-1,-1 1 1,1-1-1,0 1 1,0-1-1,0 1 0,0 0 1,0-1-1,0 1 1,0-1-1,0 1 1,0-1-1,0 1 1,0-1-1,0 1 1,0 0-1,1-1 1,-1 1-1,0-1 1,0 1-1,1-1 1,-1 1-1,0-1 1,0 1-1,1-1 1,-1 0-1,1 1 1,-1-1-1,0 1 1,1-1-1,-1 0 1,1 1-1,-1-1 1,1 0-1,-1 0 0,1 1 1,0-1-1,24-9 167,33-35 131,-49 37-281,0-1-19,-4 3 0,1 0 0,0 0 0,0 0 0,1 1 0,0 0 0,0 0 0,0 1 0,0 0 0,13-5 0,-19 9 0,0-1 0,0 1 0,0-1 0,-1 1 0,1-1 0,0 1 0,-1-1 0,1 1 0,0 0 0,-1-1 0,1 1 0,-1 0 0,1 0 0,-1 0 0,1-1 0,-1 1 0,1 0 0,-1 0 0,0 0 0,0 0 0,1 0 0,-1-1 0,0 1 0,0 0 0,0 0 0,0 0 0,0 0 0,0 0 0,0 0 0,0 0 0,0 0 0,-1 0 0,1 1 0,-5 37 0,-1-21-1044,1 1 1,-2-2-1,-15 30 0,21-46 92,-3 5-950,-6-11-15828</inkml:trace>
</inkml:ink>
</file>

<file path=ppt/ink/ink3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3.671"/>
    </inkml:context>
    <inkml:brush xml:id="br0">
      <inkml:brushProperty name="width" value="0.025" units="cm"/>
      <inkml:brushProperty name="height" value="0.025" units="cm"/>
    </inkml:brush>
  </inkml:definitions>
  <inkml:trace contextRef="#ctx0" brushRef="#br0">0 1 19538,'0'0'4164,"50"38"-5189,-23-26-1665,3 0-2083,3 1-4419</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9.801"/>
    </inkml:context>
    <inkml:brush xml:id="br0">
      <inkml:brushProperty name="width" value="0.025" units="cm"/>
      <inkml:brushProperty name="height" value="0.025" units="cm"/>
    </inkml:brush>
  </inkml:definitions>
  <inkml:trace contextRef="#ctx0" brushRef="#br0">99 30 15310,'0'0'7090,"-8"1"-6385,3 1-614,0-1 0,0 1 0,1 0 0,-1 0 0,1 0 0,-1 1 0,1-1 1,0 1-1,0 0 0,0 1 0,0-1 0,0 1 0,1-1 0,0 1 1,-1 0-1,1 0 0,1 1 0,-1-1 0,1 1 0,0-1 0,0 1 0,0 0 1,0-1-1,1 1 0,0 0 0,0 0 0,-1 9 0,2-13-76,0 0 0,0 0 0,0 0 1,0 0-1,0 0 0,-1-1 0,2 1 0,-1 0 0,0 0 0,0 0 0,0 0 0,0 0 0,1 0 0,-1 0 0,0 0 0,1 0 0,-1 0 1,1 0-1,-1 0 0,1 0 0,-1-1 0,1 1 0,0 0 0,-1 0 0,1-1 0,0 1 0,0 0 0,-1-1 0,3 1 0,-2 0 12,1-1 0,0 0 0,0 0 0,0 0 0,0 0 0,-1-1 0,1 1 0,0 0 0,0-1 0,-1 1 0,1-1 0,0 0 0,-1 0 0,4-1-1,4-4 57,0 1 0,-1-1 0,0-1 0,15-14 0,-6-3 0,-2 0 1,20-40-1,-34 61-141,-5 19-16,-4 8-33,2 1 0,1 0 0,1 0 0,-2 33 0,6-57 18,0 0 0,0 0 0,0 0 0,0 0 0,0 0 0,0 0 0,0 0-1,0 0 1,0 0 0,0-1 0,1 1 0,-1 0 0,0 0 0,1 0 0,-1 0-1,1 0 1,-1 0 0,1-1 0,-1 1 0,1 0 0,0 0 0,-1-1 0,1 1-1,0 0 1,-1-1 0,1 1 0,0-1 0,0 1 0,0-1 0,0 1 0,-1-1 0,1 0-1,0 1 1,0-1 0,0 0 0,0 0 0,0 1 0,0-1 0,0 0 0,0 0-1,0 0 1,0 0 0,0 0 0,0-1 0,0 1 0,0 0 0,0 0 0,0-1-1,0 1 1,-1 0 0,1-1 0,0 1 0,1-2 0,4 0-461,0-1-1,1 0 1,-2-1 0,1 0 0,0 0-1,6-6 1,15-21-3470,1-4-1702</inkml:trace>
</inkml:ink>
</file>

<file path=ppt/ink/ink3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4.017"/>
    </inkml:context>
    <inkml:brush xml:id="br0">
      <inkml:brushProperty name="width" value="0.025" units="cm"/>
      <inkml:brushProperty name="height" value="0.025" units="cm"/>
    </inkml:brush>
  </inkml:definitions>
  <inkml:trace contextRef="#ctx0" brushRef="#br0">73 0 8456,'0'0'14264,"-4"9"-12289,-2 6-1381,-2-1 0,0 0-1,-1 0 1,-10 12 0,19-25-619,0-1 1,0 1 0,0-1-1,0 0 1,1 1 0,-1-1-1,0 1 1,0-1 0,0 0-1,1 1 1,-1-1 0,0 0-1,0 1 1,1-1 0,-1 0-1,0 1 1,1-1 0,-1 0 0,0 0-1,1 0 1,-1 1 0,1-1-1,-1 0 1,0 0 0,1 0-1,-1 0 1,1 0 0,-1 0-1,0 1 1,1-1 0,-1 0-1,1 0 1,-1 0 0,1-1-1,-1 1 1,0 0 0,1 0 0,29 4 47,-20-2-121,6 0-15,-1 1 0,1 1 0,18 8 0,-31-11 113,-1-1 1,1 1-1,-1 0 1,1 0-1,-1 0 1,1 1-1,-1-1 1,0 1-1,0-1 1,1 1-1,-1 0 1,0 0 0,-1 0-1,1 0 1,0 0-1,-1 0 1,1 0-1,-1 1 1,1-1-1,-1 0 1,0 1-1,0 0 1,0-1-1,0 1 1,-1-1-1,1 1 1,0 5-1,-3-5 161,1 0-1,0 0 1,-1-1-1,1 1 1,-1 0-1,0-1 1,0 1-1,0-1 1,0 1-1,0-1 1,-1 0-1,1 0 1,-1 0-1,1 0 1,-1 0-1,0-1 0,0 1 1,0-1-1,1 0 1,-6 2-1,-5 2 633,1-1-1,-1 0 1,-21 3-1,31-6-791,-46 1-58,48-1 33,0-1 0,0 0-1,0 0 1,1 0-1,-1 0 1,0 0-1,0 0 1,0-1-1,0 1 1,0 0 0,0 0-1,0-1 1,1 1-1,-1 0 1,0-1-1,0 1 1,0-1 0,1 1-1,-1-1 1,0 1-1,1-1 1,-1 1-1,0-1 1,1 0-1,-1 1 1,1-1 0,-1 0-1,1 0 1,-1 0-1,1 1 1,-1-1-1,1 0 1,0 0-1,0 0 1,-1 0 0,1 0-1,0 1 1,0-1-1,0 0 1,0 0-1,0 0 1,0 0 0,0 0-1,0 0 1,1-1-1,13-12-10748,-1 3-656</inkml:trace>
</inkml:ink>
</file>

<file path=ppt/ink/ink3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4.564"/>
    </inkml:context>
    <inkml:brush xml:id="br0">
      <inkml:brushProperty name="width" value="0.025" units="cm"/>
      <inkml:brushProperty name="height" value="0.025" units="cm"/>
    </inkml:brush>
  </inkml:definitions>
  <inkml:trace contextRef="#ctx0" brushRef="#br0">181 26 12492,'0'0'13906,"-10"-6"-13324,7 4-553,0 0-9,0 0 1,0 0-1,0 0 1,0 1 0,0-1-1,0 1 1,-1 0-1,1 0 1,0 0-1,-1 0 1,1 0-1,-1 1 1,1-1-1,-1 1 1,1 0-1,-1 0 1,1 0-1,-1 1 1,1-1-1,-1 1 1,1 0-1,0 0 1,-1 0-1,1 1 1,0-1-1,0 1 1,-5 2-1,-37 33 372,44-36-388,-1 1 1,1 0 0,-1-1-1,1 1 1,0 0-1,-1 0 1,1 0 0,0 0-1,0 0 1,0 0-1,1 0 1,-1 0 0,0 1-1,1-1 1,0 0-1,-1 0 1,1 0 0,0 1-1,0-1 1,0 0-1,0 0 1,1 1 0,-1 1-1,1-3 0,0 0-1,0 0 1,0 0-1,0 0 1,0 0-1,0-1 1,1 1-1,-1 0 1,0-1-1,0 1 0,1 0 1,-1-1-1,0 0 1,0 1-1,1-1 1,-1 0-1,0 0 1,1 1-1,2-2 1,34 3 67,-29-2-110,17-1-40,33 3-7,-56-2 75,0 0 0,-1 1 0,1-1 0,0 1 0,0 0 0,-1 0 0,1 0 0,0 0 0,-1 0 0,1 1-1,-1-1 1,0 1 0,1 0 0,-1-1 0,0 1 0,2 3 0,-3-4 23,0 0 0,0 1 0,-1-1 0,1 0 0,-1 0 0,1 1 1,-1-1-1,1 0 0,-1 1 0,0-1 0,0 1 0,0-1 0,0 0 0,0 1 0,0-1 0,0 1 0,0-1 0,0 0 0,-1 1 0,1-1 0,0 0 0,-1 1 0,1-1 0,-1 0 0,0 0 0,1 1 0,-1-1 0,0 0 0,0 0 0,0 0 0,0 0 0,0 0 0,0 0 0,0 0 0,0 0 0,0 0 0,0-1 0,-1 1 0,1 0 0,-3 0 0,-5 4 485,-1 0-1,1-1 0,-20 6 0,28-10-454,-9 4 199,0-1 1,-1-1-1,0 0 0,1 0 1,-1-1-1,0-1 0,0 1 0,0-2 1,-17-2-1,27 3-288,1 0 1,-1 0-1,0 0 1,0 0-1,1 0 1,-1-1-1,0 1 0,1 0 1,-1 0-1,1-1 1,-1 1-1,0-1 1,1 1-1,-1 0 1,1-1-1,-1 1 0,1-1 1,-1 1-1,1-1 1,-1 1-1,1-1 1,0 0-1,-1 1 0,1-1 1,0 1-1,-1-1 1,1 0-1,0 1 1,0-1-1,0 0 1,-1 0-1,1 1 0,0-1 1,0 0-1,0 1 1,0-1-1,0 0 1,0 1-1,1-1 0,-1 0 1,0 1-1,0-1 1,0 0-1,1 1 1,-1-1-1,0 0 1,1 1-1,-1-1 0,0 1 1,1-1-1,-1 0 1,1 1-1,0-1 1,2-2-426,0 0 1,0 0-1,0 0 0,0 1 1,0 0-1,0 0 1,1-1-1,4-1 1,63-20-8231,-31 12 2285</inkml:trace>
</inkml:ink>
</file>

<file path=ppt/ink/ink3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4.921"/>
    </inkml:context>
    <inkml:brush xml:id="br0">
      <inkml:brushProperty name="width" value="0.025" units="cm"/>
      <inkml:brushProperty name="height" value="0.025" units="cm"/>
    </inkml:brush>
  </inkml:definitions>
  <inkml:trace contextRef="#ctx0" brushRef="#br0">90 22 14990,'0'0'9486,"-9"5"-8001,1 1-1066,-1 0 0,1 0 1,0 0-1,-13 15 0,18-18-300,0 0-1,1 0 0,0 0 1,-1 0-1,1 1 0,0-1 1,1 1-1,-1 0 1,1-1-1,-1 1 0,1 0 1,0 0-1,0 0 0,1 0 1,-1 0-1,1 0 0,0-1 1,1 9-1,0-10-108,-1-1 1,1 0-1,0 1 0,0-1 0,0 0 1,0 0-1,0 0 0,0 0 0,0 0 1,1 0-1,-1 0 0,0 0 1,1 0-1,-1-1 0,0 1 0,1 0 1,-1-1-1,1 1 0,-1-1 0,1 1 1,-1-1-1,1 0 0,-1 0 0,1 0 1,-1 0-1,1 0 0,-1 0 1,4-1-1,47-6 199,-36 2-175,-1-2 1,0 0-1,0 0 0,0-2 1,-1 0-1,0 0 0,-1-1 1,0-1-1,0 0 0,-1-1 1,-1 0-1,0-1 0,15-24 1,-36 54-352,-32 60 239,38-69 22,0 0 1,1 1 0,0-1-1,0 1 1,1 0-1,0 0 1,-1 12-1,4-20-26,-1-1 0,0 1 0,1-1 0,-1 1 0,0-1 0,1 0 0,-1 1 0,0-1 0,1 0 0,-1 1-1,1-1 1,-1 0 0,1 1 0,-1-1 0,1 0 0,-1 0 0,1 1 0,-1-1 0,1 0 0,-1 0 0,1 0-1,-1 0 1,1 0 0,-1 0 0,1 0 0,0 0 0,-1 0 0,1 0 0,-1 0 0,1 0 0,-1 0-1,1 0 1,-1-1 0,1 1 0,-1 0 0,2-1 0,21-6-2091,-15 1 1001,1 0 1,-1-1-1,-1 0 0,1 0 0,6-9 0,-12 13 697,30-33-5381</inkml:trace>
</inkml:ink>
</file>

<file path=ppt/ink/ink3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5.248"/>
    </inkml:context>
    <inkml:brush xml:id="br0">
      <inkml:brushProperty name="width" value="0.025" units="cm"/>
      <inkml:brushProperty name="height" value="0.025" units="cm"/>
    </inkml:brush>
  </inkml:definitions>
  <inkml:trace contextRef="#ctx0" brushRef="#br0">137 0 15086,'0'0'5963,"-11"14"-4158,-1 1-1654,-12 14 1900,-28 45 0,47-67-1786,0 1 1,1 0-1,0 0 0,0 0 1,1 1-1,0-1 1,0 1-1,1 0 0,0-1 1,1 1-1,0 0 1,0 16-1,2-24-259,-1 1-1,0-1 1,1 0 0,-1 1-1,1-1 1,-1 0 0,1 1-1,0-1 1,-1 0 0,1 0 0,0 1-1,0-1 1,0 0 0,0 0-1,0 0 1,0 0 0,0 0-1,0 0 1,1-1 0,-1 1 0,0 0-1,2 0 1,1 1 18,1-1 0,-1 0 1,0 0-1,1 0 0,-1 0 0,1-1 0,6 0 1,1 0 36,-1-1 0,1 0 0,0-1 0,21-7 0,-19 4-28,-4 1-108,0 1 0,1-1 0,-1 2 0,1-1 0,19-1 0,-30 4 66,1 0 0,-1 0 0,0 0 0,1 0-1,-1 0 1,1 0 0,-1 0 0,0 1-1,1-1 1,-1 0 0,0 0 0,1 0-1,-1 0 1,0 1 0,1-1 0,-1 0-1,0 0 1,1 1 0,-1-1 0,0 0 0,0 0-1,1 1 1,-1-1 0,0 0 0,0 1-1,0-1 1,1 0 0,-1 1 0,0-1-1,0 0 1,0 1 0,0-1 0,0 1 0,0-1-1,0 1 1,-3 19-101,-13 15 152,-83 105 1239,98-140-1272,1 1 1,-1-1-1,1 1 0,-1-1 0,1 1 1,0-1-1,-1 1 0,1 0 0,0-1 0,-1 1 1,1-1-1,0 1 0,0 0 0,0-1 0,-1 1 1,1 0-1,0-1 0,0 1 0,0 0 0,0-1 1,0 1-1,0 0 0,0-1 0,0 1 1,1 0-1,-1-1 0,0 1 0,0 0 0,1-1 1,-1 1-1,0 0 0,1-1 0,-1 1 0,0-1 1,1 1-1,-1-1 0,1 1 0,1 0 22,1 0-1,-1-1 0,0 1 1,0-1-1,0 1 0,1-1 1,-1 0-1,0 0 0,0 0 1,0 0-1,4-1 0,62-16 372,-40 8-462,-18 7-106,-1 0 1,0-1 0,0 0-1,0-1 1,0 0 0,0 0-1,-1-1 1,0 0 0,0 0-1,9-8 1,-17 12-149,0 1 1,1-1-1,-1 0 1,1 0-1,-1 0 1,0 0-1,0 0 0,1 0 1,-1 1-1,0-1 1,0 0-1,0 0 1,0 0-1,0 0 0,0 0 1,0 0-1,0 0 1,-1 0-1,1 0 1,0 0-1,0 1 0,-1-1 1,1 0-1,-1 0 1,1 0-1,-1 0 1,1 1-1,-1-1 0,1 0 1,-1 1-1,0-1 1,1 0-1,-1 1 1,0-1-1,1 1 1,-1-1-1,0 1 0,0-1 1,0 1-1,0-1 1,-1 1-1,-23-14-10646</inkml:trace>
</inkml:ink>
</file>

<file path=ppt/ink/ink3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5.604"/>
    </inkml:context>
    <inkml:brush xml:id="br0">
      <inkml:brushProperty name="width" value="0.025" units="cm"/>
      <inkml:brushProperty name="height" value="0.025" units="cm"/>
    </inkml:brush>
  </inkml:definitions>
  <inkml:trace contextRef="#ctx0" brushRef="#br0">1 16 9513,'0'0'15887,"76"-15"-14125,-21 15-641,9 0-705,0 0-320,-2 0-864,-6 0-4582,-10 0-7045</inkml:trace>
</inkml:ink>
</file>

<file path=ppt/ink/ink3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6.023"/>
    </inkml:context>
    <inkml:brush xml:id="br0">
      <inkml:brushProperty name="width" value="0.025" units="cm"/>
      <inkml:brushProperty name="height" value="0.025" units="cm"/>
    </inkml:brush>
  </inkml:definitions>
  <inkml:trace contextRef="#ctx0" brushRef="#br0">410 21 12524,'10'-3'2712,"-8"3"-2345,43-14 1935,-42 13-1865,0 1 1,0-1-1,0 0 0,0 1 1,1-1-1,-1 1 1,0 0-1,0 0 0,0 1 1,0-1-1,1 0 0,-1 1 1,4 1-1,-6-1-350,-1-1 0,1 1-1,-1-1 1,0 1 0,1 0 0,-1-1 0,0 1 0,0-1-1,0 1 1,1 0 0,-1-1 0,0 1 0,0 0-1,0-1 1,0 1 0,0 0 0,0-1 0,0 1-1,0-1 1,0 1 0,0 0 0,0-1 0,-1 1-1,1 0 1,0-1 0,0 1 0,-1-1 0,1 1-1,0 0 1,-1-1 0,1 1 0,-1-1 0,1 1-1,-1 0 1,-17 18 970,-6-1-579,-1-1 0,0-2 0,-49 23 0,-90 27 617,8-4 467,154-60-1556,-1 0 1,1 0-1,0 0 0,0 0 0,0 0 1,0 1-1,0-1 0,0 1 0,0 0 1,0-1-1,-1 3 0,3-3-6,-1-1 1,1 0-1,0 1 1,0-1-1,0 1 1,0-1-1,0 0 1,0 1-1,0-1 1,0 1-1,0-1 1,0 0-1,0 1 1,0-1-1,0 1 1,0-1-1,0 0 1,0 1-1,1-1 1,-1 1-1,0-1 1,0 0-1,0 1 1,1-1-1,-1 0 1,0 1-1,0-1 1,1 0-1,-1 0 1,0 1-1,1-1 1,-1 0-1,0 0 1,1 1-1,-1-1 1,0 0-1,1 0 1,5 2-4,-1 0 1,1 0 0,0 0-1,-1-1 1,1 0 0,0 0-1,7-1 1,313 0-2398,-174-3-384,-109 2-3531</inkml:trace>
</inkml:ink>
</file>

<file path=ppt/ink/ink3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7.641"/>
    </inkml:context>
    <inkml:brush xml:id="br0">
      <inkml:brushProperty name="width" value="0.025" units="cm"/>
      <inkml:brushProperty name="height" value="0.025" units="cm"/>
    </inkml:brush>
  </inkml:definitions>
  <inkml:trace contextRef="#ctx0" brushRef="#br0">48 101 7527,'0'0'3374,"5"-10"-336,2-4-1836,-5 8-347,2 0 0,-1 0-1,0 0 1,1 0 0,8-9 0,-11 20 4412,-6 26-4550,-26 55 702,21-63-1282,1 0-1,1 0 1,1 1 0,2 0-1,0 0 1,-3 39 0,8-62-137,0 0 1,0 1-1,0-1 1,0 0 0,0 0-1,0 0 1,0 1-1,0-1 1,0 0-1,0 0 1,0 0-1,1 1 1,-1-1 0,1 0-1,-1 0 1,1 0-1,-1 0 1,1 0-1,0 0 1,-1 0 0,1 0-1,0 0 1,0 0-1,0 0 1,-1 0-1,1-1 1,0 1-1,0 0 1,0-1 0,0 1-1,1-1 1,-1 1-1,0-1 1,0 1-1,0-1 1,0 0-1,0 1 1,1-1 0,-1 0-1,0 0 1,0 0-1,0 0 1,1 0-1,-1 0 1,0 0 0,0-1-1,0 1 1,1 0-1,-1-1 1,0 1-1,0-1 1,0 1-1,0-1 1,1 0 0,7-3-130,0-1 0,-1 0 0,1 0 0,-1 0 1,12-12-1,6-8-211,-2-1 1,-1-1-1,0-1 1,-2-1-1,-2-1 1,-1-1-1,-1 0 1,-1-1-1,12-37 1,-25 51 2299,-15 39-1574,-18 42-330,20-37 234,0 0 0,2 1 1,1 0-1,1 0 0,1 1 0,1-1 1,1 50-1,3-75-274,0 0 1,0 0-1,0-1 1,0 1-1,0 0 1,1 0-1,-1 0 1,1-1-1,-1 1 1,1 0-1,0 0 1,0-1-1,0 1 1,0-1-1,0 1 1,0 0-1,0-1 1,0 0-1,0 1 1,1-1-1,-1 0 1,1 0-1,-1 0 0,1 0 1,-1 0-1,1 0 1,0 0-1,-1 0 1,1-1-1,0 1 1,0 0-1,-1-1 1,1 0-1,0 1 1,0-1-1,0 0 1,0 0-1,0 0 1,-1 0-1,1-1 1,0 1-1,0 0 1,0-1-1,-1 1 1,3-2-1,-2 1-50,-1 1-1,0-1 1,0 0-1,0 0 1,0 0-1,0 0 1,-1 0-1,1 0 1,0 0-1,0 0 1,-1-1 0,1 1-1,0 0 1,-1 0-1,1-1 1,-1 1-1,0 0 1,0-1-1,1 1 1,-1 0-1,0-1 1,0 1-1,0 0 1,0-1 0,0 1-1,0 0 1,-1-1-1,1 1 1,0 0-1,-1-1 1,1 1-1,-1 0 1,0-2-1,-1-1-225,0 0 0,0 0 0,0 0-1,-1 0 1,1 1 0,-1-1 0,0 1-1,0-1 1,-3-2 0,-5-2-301,-1 0 0,1 1 1,-2 0-1,1 1 0,-16-6 1,10 6 677,0 1 1,0 1-1,0 1 1,0 0 0,-1 2-1,-18 0 1,35 1-53,1-1 0,0 1 0,0 0 0,-1 0 0,1 0 0,0 0 0,0 0 0,-1 0 0,1 0 0,0 0 0,-1 0 0,1 1 0,0-1 0,0 0 0,0 1 0,-1-1 0,1 1 0,0 0 0,0-1 0,0 1 0,0 0 0,0 0 0,0-1 0,0 1 0,0 0 0,0 0 0,0 0 0,1 0 0,-1 0 0,0 1 0,1-1 0,-1 0 0,1 0 0,-1 0 0,1 0 0,-1 1 0,1-1 0,0 2 0,1-1 1,1-1 0,0 0 0,0 0 0,0 0 0,0-1 0,0 1 0,0 0 0,0-1 0,0 1 0,1-1 0,-1 0 0,0 0 0,0 0 0,0 0 0,0 0 0,0 0 0,4-1 0,0 1 76,150-12-2238,-112 7-1793,0 0-2084</inkml:trace>
</inkml:ink>
</file>

<file path=ppt/ink/ink3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8.171"/>
    </inkml:context>
    <inkml:brush xml:id="br0">
      <inkml:brushProperty name="width" value="0.025" units="cm"/>
      <inkml:brushProperty name="height" value="0.025" units="cm"/>
    </inkml:brush>
  </inkml:definitions>
  <inkml:trace contextRef="#ctx0" brushRef="#br0">101 18 11499,'0'0'16714,"-6"-3"-16618,6 2-89,-1 0-1,0 1 1,0-1-1,0 1 1,0-1-1,0 1 1,0-1-1,0 1 0,0 0 1,-1-1-1,1 1 1,0 0-1,0 0 1,0 0-1,0 0 1,0 0-1,0 0 0,-1 0 1,1 0-1,0 1 1,0-1-1,0 0 1,0 1-1,0-1 0,0 0 1,0 1-1,0-1 1,-1 2-1,-23 33 517,21-29-442,0 2 47,-1 0 1,1 0-1,0 0 1,0 0 0,1 1-1,0 0 1,1-1 0,0 1-1,-1 17 1,3-26-109,0 1 0,1 0 0,-1-1 0,0 1 0,1 0 0,-1 0 1,0-1-1,1 1 0,-1-1 0,1 1 0,0-1 0,-1 1 0,1 0 0,-1-1 0,1 0 0,0 1 0,-1-1 0,1 1 0,0-1 0,-1 0 0,1 0 0,0 1 1,0-1-1,-1 0 0,1 0 0,0 0 0,0 0 0,0 0 0,-1 0 0,1 0 0,0 0 0,0 0 0,-1 0 0,1 0 0,1-1 0,32-5 491,-21-1-470,0 0-1,-1-1 1,1 0-1,-1 0 0,-1-2 1,0 1-1,0-2 1,-1 1-1,0-1 0,-1-1 1,0 0-1,0 0 1,10-23-1,-24 44-97,-1 0-1,-1-1 1,0 1 0,-9 8-1,-29 38 756,37-33-599,21-25 80,-8-1-401,0 1-1,0-1 1,-1 0-1,1 0 1,6-9-1,-1-11-4172,-7 7-1721,-3 4-1267</inkml:trace>
</inkml:ink>
</file>

<file path=ppt/ink/ink3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9.261"/>
    </inkml:context>
    <inkml:brush xml:id="br0">
      <inkml:brushProperty name="width" value="0.025" units="cm"/>
      <inkml:brushProperty name="height" value="0.025" units="cm"/>
    </inkml:brush>
  </inkml:definitions>
  <inkml:trace contextRef="#ctx0" brushRef="#br0">198 34 17457,'0'0'12353,"-9"-3"-12033,6 1-312,-1 1 1,1 0 0,-1 0-1,1 0 1,-1 0-1,0 1 1,1-1-1,-1 1 1,0 0 0,1 0-1,-1 0 1,0 1-1,1-1 1,-1 1 0,0 0-1,1 0 1,-1 0-1,1 0 1,-1 1-1,1 0 1,0-1 0,0 1-1,0 0 1,0 0-1,0 1 1,0-1-1,-3 5 1,-7 3 225,1 1-1,1 1 1,-12 14-1,20-21-135,-1 0 0,1 1 0,-1-1 0,2 1 0,-1-1-1,1 1 1,-1 0 0,2 0 0,-1 0 0,1 0 0,-1 8 0,2-13-94,-1 0 0,1 0 0,1 0 0,-1 0 1,0 0-1,0 0 0,0 0 0,0 0 0,1 0 1,-1 0-1,0 0 0,1 0 0,-1 0 0,1-1 0,-1 1 1,1 0-1,0 0 0,-1 0 0,1 0 0,0-1 1,-1 1-1,1 0 0,0-1 0,0 1 0,0-1 0,0 1 1,1 0-1,1 0 6,0 0 0,1 0 0,-1 0 0,1 0 0,-1-1 1,1 1-1,-1-1 0,6 0 0,1 0 3,0-1 1,1-1-1,-1 0 0,0 0 1,12-4-1,-10 0-13,0 0 0,1 0 0,-2-1 0,1 0 0,-1-1 0,0-1 0,-1 1 0,0-2 0,0 1 0,-1-2 0,0 1 0,-1-1 0,-1 0 0,1-1 0,-2 0 0,10-22 0,-58 106 0,41-70 0,0 0 0,0 0 0,0 0 0,0 0 0,0 1 0,1-1 0,-1 0 0,1 0 0,-1 1 0,1-1 0,0 0 0,0 0 0,0 1 0,0-1 0,0 0 0,1 1 0,-1-1 0,1 0 0,0 0 0,1 4 0,-1-5 0,0 0 0,1 0 0,-1 0 0,0 0 0,1-1 0,-1 1 0,1-1 0,-1 1 0,1-1 0,-1 0 0,1 1 0,-1-1 0,1 0 0,-1 0 0,1 0 0,-1 0 0,1 0 0,0 0 0,-1-1 0,1 1 0,-1 0 0,3-1 0,7-3 0,1 0 0,-1-1 0,0 0 0,0-1 0,-1 0 0,14-10 0,72-74 0,-136 161 0,36-65 0,0 1 0,1 0 0,0 0 0,0 0 0,1 1 0,0-1 0,0 1 0,0-1 0,0 10 0,2-17 0,0 1 1,0-1-1,0 0 1,0 1-1,0-1 1,0 1-1,1-1 0,-1 0 1,0 1-1,0-1 1,0 0-1,0 1 1,1-1-1,-1 1 1,0-1-1,0 0 0,1 0 1,-1 1-1,0-1 1,1 0-1,-1 1 1,0-1-1,1 0 0,-1 0 1,0 0-1,1 1 1,-1-1-1,1 0 1,-1 0-1,0 0 0,1 0 1,-1 0-1,1 0 1,20-2 13,17-12-160,-28 5-755,0 0 1,0 0-1,-1-1 1,0 0 0,-1-1-1,8-12 1,16-40-12363,-32 64 13398,0-1-1,0 1 0,0 0 1,0-1-1,0 1 0,0-1 1,0 1-1,0-1 0,0 1 1,1-1-1,-1 1 0,0-1 1,0 1-1,1-1 0,-1 1 0,0-1 1,1 1-1,-1-1 0,0 1 1,1-1-1,-1 0 0,1 1 1,-1-1-1,1 0 0,-1 1 1,0-1-1,1 0 0,0 0 1,-1 1-1,1-1 0,-1 0 1,1 0-1,-1 0 0,1 0 1,-1 0-1,1 0 0,-1 0 0,1 0 1,0 0-1,-1 0 0,1 0 1,-1 0-1,1 0 0,37 0 1892,-28 0-481,-9 2-1474,0-1 0,0 1 0,0-1 0,-1 1 0,1 0 0,-1-1-1,1 1 1,-1 0 0,0-1 0,0 1 0,0 0 0,0 0 0,0-1 0,0 1-1,-1 3 1,1-2 125,-2 13 350,-1 0 0,-1-1 0,0 1 0,-1-1 0,-1 0 0,0-1 0,-1 0 0,-1 0 0,-9 14 0,-5 10 800,-7 13-501,18-35-671,2 0 1,-1 1-1,2 0 1,0 1-1,2 0 1,-6 21-1,32-60-174,38-98-433,-42 81-37,1 1-1,3 0 1,46-65-1,-59 93 413,0 0 0,1 1 0,1 0 0,-1 0 0,1 1 0,1 0 0,-1 0 0,1 1 0,0 0 0,1 1 0,-1 0 0,1 1 0,0 0 0,0 1 0,0 0 0,1 1 0,-1 0 0,20 0 0,-31 2 83,1-1-1,-1 1 1,1 0-1,-1 0 0,1 0 1,0 0-1,-1 0 1,1 0-1,-1 0 0,1 0 1,-1 0-1,1 1 1,-1-1-1,1 0 1,-1 0-1,1 0 0,-1 1 1,1-1-1,-1 0 1,1 0-1,-1 1 0,0-1 1,1 0-1,-1 1 1,1-1-1,-1 1 0,0-1 1,1 0-1,-1 1 1,0-1-1,0 1 0,1-1 1,-1 1-1,-6 18 764,-22 18 425,27-36-1188,1-1-22,-83 84 455,76-78-448,-1 1 0,1-1 0,-1-1 0,0 1 0,-1-2 0,1 1 0,-1-1 0,0 0 0,-19 5 0,28-9-35,-1 0 1,0 1-1,1-1 0,-1 0 0,0 0 1,1 0-1,-1 0 0,0 1 1,1-1-1,-1 0 0,0 0 1,0 0-1,1-1 0,-1 1 0,0 0 1,1 0-1,-1 0 0,0 0 1,1-1-1,-1 1 0,0 0 1,1-1-1,-1 1 0,1 0 0,-1-1 1,1 1-1,-1-1 0,1 1 1,-1-1-1,1 1 0,-1-1 1,0 0-1,1 0-109,0-1 1,0 1-1,0-1 1,1 1-1,-1-1 1,0 1 0,1 0-1,-1-1 1,1 1-1,-1-1 1,1 1-1,0 0 1,-1 0-1,2-2 1,34-42-4775,22-14-5918,-25 24 2375</inkml:trace>
</inkml:ink>
</file>

<file path=ppt/ink/ink3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9.619"/>
    </inkml:context>
    <inkml:brush xml:id="br0">
      <inkml:brushProperty name="width" value="0.025" units="cm"/>
      <inkml:brushProperty name="height" value="0.025" units="cm"/>
    </inkml:brush>
  </inkml:definitions>
  <inkml:trace contextRef="#ctx0" brushRef="#br0">120 21 10794,'6'-5'7,"12"-10"11020,-13 14-5096,-8 13-3512,-11 19-1763,-26 42 1,29-56-498,1 1 1,0 0-1,1 1 1,1 0-1,1 0 1,0 1-1,-7 38 1,13 6-160,12-108-4724,-11 34 3709,-1-60-2898,1 66 4127,0-1 0,-1 1 0,0 0 0,0-1 0,0 1 0,-1 0 0,1 0 0,-1 0 0,0 0-1,0 0 1,-1 0 0,1 1 0,-4-5 833,33 8-449,121 6-9145,-111-6 1917</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0.314"/>
    </inkml:context>
    <inkml:brush xml:id="br0">
      <inkml:brushProperty name="width" value="0.025" units="cm"/>
      <inkml:brushProperty name="height" value="0.025" units="cm"/>
    </inkml:brush>
  </inkml:definitions>
  <inkml:trace contextRef="#ctx0" brushRef="#br0">72 50 480,'0'-9'8264,"1"-8"-6594,0-6 4803,-6 44-3149,-12 61-2351,4 0 1,-4 128-1,15-194-484,-3-31-191,-3-30-263,1-52 222,30 113-482,-17-12 221,-1 0-1,1 0 1,0-1-1,0 0 0,0 0 1,0 0-1,1-1 1,-1 0-1,0 0 1,1-1-1,0 0 0,-1 0 1,1 0-1,0-1 1,0 0-1,11-1 1,-14 0 60,-1 1 1,1-1-1,-1 1 1,0-1 0,1 0-1,-1 0 1,0-1-1,0 1 1,1-1 0,-1 1-1,0-1 1,0 0 0,-1 0-1,1-1 1,0 1-1,-1 0 1,1-1 0,-1 0-1,0 1 1,0-1-1,0 0 1,0 0 0,-1 0-1,1 0 1,-1-1 0,1 1-1,-1 0 1,0-1-1,-1 1 1,1 0 0,0-1-1,-1 1 1,0-6-1,0 8-49,0 1-1,0 0 0,0-1 0,0 1 0,0 0 0,-1-1 0,1 1 0,0 0 0,0 0 0,0-1 0,0 1 0,-1 0 1,1-1-1,0 1 0,0 0 0,-1 0 0,1 0 0,0-1 0,0 1 0,-1 0 0,1 0 0,0 0 0,-1-1 1,1 1-1,0 0 0,-1 0 0,1 0 0,0 0 0,-1 0 0,1 0 0,0 0 0,-1 0 0,1 0 0,0 0 0,-1 0 1,1 0-1,0 0 0,-1 0 0,1 0 0,0 0 0,-1 0 0,1 1 0,0-1 0,0 0 0,-1 0 0,1 0 0,0 0 1,-1 1-1,1-1 0,0 0 0,-1 1 0,-16 10-24,-30 45 423,44-52-380,0 0 0,1 0-1,-1 0 1,1 0 0,0 0 0,0 1 0,1-1 0,-1 0 0,1 1 0,0 0-1,0-1 1,0 1 0,1 6 0,3-10-11,0 1 0,0-1 1,0 0-1,0-1 0,0 1 0,0 0 0,0-1 0,0 0 1,0 0-1,1 0 0,-1 0 0,0 0 0,4-1 0,1 0-25,183-9-2156,-189 10 2292,1 0 0,-1 0 0,0-1 1,0 1-1,0-1 0,0 0 1,0 0-1,0 1 0,0-1 0,0-1 1,0 1-1,0 0 0,0 0 0,0-1 1,-1 1-1,1-1 0,-1 1 1,1-1-1,-1 0 0,0 0 0,1 1 1,-1-1-1,0 0 0,0 0 1,0 0-1,0 0 0,-1-1 0,1 1 1,-1 0-1,1 0 0,-1 0 0,0 0 1,0-1-1,0 1 0,0 0 1,0-4-1,-1 2-58,1 1 1,-1 0 0,0-1-1,0 1 1,0 0-1,0-1 1,0 1-1,-1 0 1,0 0-1,1 0 1,-1 0-1,0 1 1,-1-1 0,1 0-1,0 1 1,-1-1-1,1 1 1,-1 0-1,0 0 1,0 0-1,0 0 1,0 1 0,-4-3-1,7 4-250,0 0 1,-1 0-1,1 0 1,0 0-1,0 0 0,-1 0 1,1 0-1,0 0 0,0 0 1,0 0-1,-1 0 0,1 0 1,0 0-1,0 0 0,-1 0 1,1 0-1,0 0 0,0 0 1,0 1-1,-1-1 1,1 0-1,0 0 0,0 0 1,0 0-1,-1 0 0,1 1 1,0-1-1,0 0 0,0 0 1,0 0-1,0 0 0,-1 1 1,1-1-1,0 0 0,0 0 1,0 1-1,0-1 0,0 0 1,0 0-1,0 0 1,0 1-1,0-1 0,0 0 1,0 0-1,0 1 0,0-1 1,0 0-1,0 0 0,0 1 1,0-1-1,0 0 0,0 0 1,0 0-1,0 1 0,0-1 1,0 0-1,1 0 1,-1 0-1,0 1 0,0-1 1,0 0-1,0 0 0,1 0 1,-1 0-1,0 1 0,0-1 1,0 0-1,0 0 0,1 0 1,10 8-5445</inkml:trace>
</inkml:ink>
</file>

<file path=ppt/ink/ink3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00.090"/>
    </inkml:context>
    <inkml:brush xml:id="br0">
      <inkml:brushProperty name="width" value="0.025" units="cm"/>
      <inkml:brushProperty name="height" value="0.025" units="cm"/>
    </inkml:brush>
  </inkml:definitions>
  <inkml:trace contextRef="#ctx0" brushRef="#br0">94 0 10122,'0'0'18166,"-7"13"-16100,-3 4-1631,-43 85 979,49-92-1358,0 0 1,0 0-1,1 1 1,1-1-1,-1 0 0,2 1 1,-1 0-1,1-1 1,1 15-1,5-22-56,4-10 0,5-10 0,-2-15 0,17-65 0,-21 65 0,-7 33 0,-1 0 0,1 1 0,-1-1 0,1 0 0,-1 1 0,1-1 0,0 0 0,0 0 0,0 0 0,-1 0 0,1 0 0,0 0 0,1 0 0,-1 0 0,0 0 0,0 0 0,0 0 0,0-1 0,1 1 0,-1-1 0,0 1 0,1-1 0,-1 1 0,2 0 0,37 12 0,-23-11 0,0 0 0,0 0 0,0-2 0,33-3 0,-44 3 0,1-1 0,0-1 0,0 1 0,0-1 0,-1 0 0,1-1 0,-1 0 0,0 0 0,0 0 0,0-1 0,0 1 0,0-1 0,-1-1 0,9-8 0,-14 13 0,1-1 0,0 1 0,-1-1 0,1 0 0,0 0 0,-1 1 0,1-1 0,-1 0 0,0 0 0,1 0 0,-1 0 0,1 1 0,-1-1 0,0 0 0,0 0 0,0 0 0,1 0 0,-1 0 0,0 0 0,0 0 0,0-1 0,-1 1 0,1 1 0,-1-1 0,1 1 0,-1-1 0,1 1 0,-1-1 0,1 1 0,-1-1 0,1 1 0,-1-1 0,1 1 0,-1 0 0,0-1 0,1 1 0,-1 0 0,0 0 0,1 0 0,-1-1 0,0 1 0,1 0 0,-2 0 0,-2 0 0,-1-1 0,1 1 0,0 1 0,-1-1 0,1 0 0,0 1 0,-1 0 0,-3 2 0,1 0 0,0 0 0,0 1 0,0 0 0,1 1 0,0 0 0,0 0 0,0 0 0,0 0 0,-8 12 0,10-13 0,2 0 0,-1 0 0,0 0 0,1 0 0,0 0 0,0 0 0,0 1 0,0-1 0,1 1 0,0-1 0,-1 1 0,2-1 0,-1 1 0,1 0 0,-1 0 0,1-1 0,1 8 0,0-10 0,0 0 0,0 0 0,0-1 0,0 1 0,0-1 0,1 1 0,-1-1 0,0 1 0,1-1 0,-1 0 0,1 1 0,-1-1 0,1 0 0,0 0 0,-1 0 0,1-1 0,0 1 0,0 0 0,0-1 0,0 1 0,0-1 0,-1 1 0,1-1 0,0 0 0,3 0 0,61 2 0,-50-3 0,25-2-1268,-1-9-3539,2-9-3275</inkml:trace>
</inkml:ink>
</file>

<file path=ppt/ink/ink3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00.990"/>
    </inkml:context>
    <inkml:brush xml:id="br0">
      <inkml:brushProperty name="width" value="0.025" units="cm"/>
      <inkml:brushProperty name="height" value="0.025" units="cm"/>
    </inkml:brush>
  </inkml:definitions>
  <inkml:trace contextRef="#ctx0" brushRef="#br0">62 1 11563,'0'0'15027,"2"10"-13788,0 10-861,-1 0 1,0-1-1,-2 1 0,0 0 1,-2 0-1,0-1 0,-9 32 1,-4 2 108,9-31-202,0 0-1,2 1 1,0-1 0,-2 41 0,7-62-285,0-1 0,0 1 0,0-1 0,0 0 0,0 1 0,0-1 0,0 1 0,0-1 0,0 0 0,0 1 0,0-1 0,0 1 0,0-1 0,0 0 0,1 1 0,-1-1 0,0 0 0,0 1 0,0-1 0,1 0 0,-1 1 0,0-1 0,0 0 0,1 0 0,-1 1 0,0-1 0,1 0 0,-1 0 0,0 1 0,1-1 0,-1 0 0,0 0 0,1 0 0,-1 0 0,1 0 0,-1 0 0,0 1 0,1-1 0,-1 0 0,1 0 0,-1 0 0,0 0 0,1 0 0,-1-1 0,0 1 0,1 0 0,-1 0 0,1 0 0,-1 0 0,0 0 0,1 0 0,-1-1 0,0 1 0,1 0 0,-1 0 0,0 0 0,1-1 0,-1 1 0,0 0 0,0-1 0,1 1 0,-1 0 0,0-1 0,21-18 0,-12 2 0,-1 0 0,-1 0 0,0-1 0,-2 0 0,0 0 0,0 0 0,-2-1 0,1-22 0,-4 47 0,0 0 0,0 0 0,1 0 0,-1 0 0,1 0 0,1 0 0,-1 0 0,1 0 0,0-1 0,4 8 0,-4-10 0,0 0 0,0-1 0,0 1 0,1-1 0,-1 0 0,1 0 0,-1 0 0,1 0 0,0 0 0,0-1 0,0 1 0,0-1 0,0 0 0,0 0 0,0 0 0,1 0 0,-1 0 0,0-1 0,1 1 0,-1-1 0,4 0 0,13-1 0,0-1 0,-1 0 0,1-2 0,-1 0 0,0-1 0,0-2 0,0 1 0,33-19 0,8 0 0,-59 24 0,1 0 0,-1 0 0,0 1 0,1-1 0,-1 0 0,1 1 0,-1-1 0,1 1 0,-1 0 0,1-1 0,-1 1 0,1 0 0,-1 0 0,1 0 0,-1 0 0,1 0 0,-1 0 0,1 1 0,0-1 0,-1 0 0,0 1 0,1-1 0,-1 1 0,1 0 0,-1-1 0,3 3 0,-3-1 0,1 1 0,-1-1 0,0 1 0,0 0 0,-1 0 0,1-1 0,0 1 0,-1 0 0,0 0 0,0 0 0,0 3 0,0-2 0,0 0 0,1 0 0,-1 0 0,1 0 0,0 0 0,0-1 0,0 1 0,0 0 0,1 0 0,2 4 0,-3-7 0,1 0 0,-1 0 0,1 0 0,0 0 0,0 0 0,-1 0 0,1 0 0,0-1 0,0 1 0,0-1 0,0 1 0,0-1 0,0 0 0,0 0 0,0 0 0,0 0 0,0 0 0,0 0 0,0 0 0,0-1 0,-1 1 0,3-1 0,48-14 0,-47 13 0,18-5-71,-16 6-112,-1-1 0,1 0 0,-1 0-1,0 0 1,0-1 0,0 0 0,0 0 0,6-5 0,-11 7-527,-1 0 0,1 0 1,-1 0-1,1 0 0,-1 0 0,1 0 1,-1 0-1,0 0 0,1 0 0,-1 0 1,0 0-1,0 0 0,0 0 0,0-1 0,0 1 1,0 0-1,0 0 0,0 0 0,-1 0 1,1 0-1,0 0 0,-1-2 0,-9-10-14013</inkml:trace>
</inkml:ink>
</file>

<file path=ppt/ink/ink3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01.975"/>
    </inkml:context>
    <inkml:brush xml:id="br0">
      <inkml:brushProperty name="width" value="0.025" units="cm"/>
      <inkml:brushProperty name="height" value="0.025" units="cm"/>
    </inkml:brush>
  </inkml:definitions>
  <inkml:trace contextRef="#ctx0" brushRef="#br0">0 1 10025,'0'0'7133,"11"0"-6781,-2-1-396,1 1 1,0 0-1,-1 1 1,1 1-1,-1-1 0,17 6 1,35 20-4008,-49-18 3214,8 4 528,-10-9 11843,-13-3-8121,-14 10-2870,14-8-382,1-1 0,0 1 0,-1 0 0,1 0 0,1 0 0,-1 0 0,0 0 0,1 0 0,-1 1 0,0 5 0,2-8-135,0 0 0,0-1 0,0 1-1,0 0 1,0 0 0,0 0 0,0 0 0,1 0 0,-1 0 0,0 0 0,1 0-1,-1-1 1,1 1 0,-1 0 0,1 0 0,-1-1 0,1 1 0,-1 0 0,1 0-1,0-1 1,-1 1 0,1-1 0,0 1 0,0-1 0,0 1 0,-1-1 0,1 1-1,0-1 1,0 0 0,0 1 0,0-1 0,0 0 0,0 0 0,-1 0 0,1 1-1,0-1 1,0 0 0,0 0 0,0-1 0,0 1 0,0 0 0,0 0 0,1-1-1,19 0 35,-1-1 0,0-1 0,0-1 0,-1-1 0,1-1-1,34-15 1,-36 15-185,-17 5 114,-1 1 0,1 0 0,0 0 1,-1 0-1,1 0 0,-1 0 0,1 0 0,-1 0 0,1 0 1,0 0-1,-1 0 0,1 0 0,-1 0 0,1 0 0,-1 0 0,1 1 1,-1-1-1,1 0 0,-1 0 0,1 1 0,-1-1 0,1 0 0,-1 1 1,1-1-1,-1 0 0,1 1 0,-1-1 0,0 1 0,1-1 1,-1 0-1,0 1 0,1-1 0,-1 1 0,0-1 0,0 1 0,1 0 1,-1-1-1,0 1 0,0-1 0,0 1 0,0-1 0,0 1 0,0-1 1,0 2-1,1-1 15,-1 1 0,0-1 0,1 0 0,-1 1 0,1-1 0,0 0 0,-1 0 0,1 1 0,0-1 0,0 0 0,0 0 0,0 0 0,0 0 0,0 0 0,0 0 0,0 0 0,2 1 0,3 0 36,1 0 0,-1 0 1,0 0-1,1-1 1,-1 0-1,1 0 0,0-1 1,-1 0-1,1 0 0,-1 0 1,10-3-1,6-2-242,-1 0 0,22-10 0,-15 5-488,-29 21 624,0-10 123,1 1-1,-1-1 1,1 0-1,0 1 0,-1-1 1,1 0-1,0 1 1,0-1-1,0 0 1,0 1-1,0-1 1,0 0-1,0 1 1,0-1-1,1 0 1,-1 1-1,1 1 0,9-1 172,0 0 0,0-1-1,0 0 1,0-1-1,0 0 1,1-1-1,16-2 1,-7-1-195,1-2 0,-1 1 0,0-2-1,-1-1 1,19-10 0,24-9-182,-73 63-145,10-35 303,1-1 1,0 1-1,0 0 0,0 0 0,-1-1 0,1 1 0,0 0 1,0-1-1,0 1 0,0 0 0,0 0 0,0-1 0,0 1 1,0 0-1,1-1 0,-1 1 0,0 0 0,0-1 0,0 1 1,1 0-1,-1-1 0,0 1 0,1 0 0,-1-1 0,1 1 1,-1-1-1,1 1 0,-1-1 0,1 1 0,-1-1 0,1 1 1,-1-1-1,1 1 0,0-1 0,33 7 208,-22-8-163,1 1-1,0-2 1,20-4 0,12-12-180,-37 13-94,0 1-1,0 1 0,1 0 0,0 0 1,-1 0-1,19-1 0,-41 31-110,10-20 372,1 0 1,-1 0-1,1 0 1,1 0-1,-1 1 0,1 0 1,1-1-1,-1 1 0,0 12 1,2 3-37,1-1 1,4 23-1,-2-27-93,-1 0 0,-1 1 0,-1 0 0,-2 19-1,1-35 88,1-1 0,-1 1 0,0 0 0,0-1 0,0 1 0,0-1 0,0 0 0,-1 1 0,1-1 0,-1 0 0,1 0 0,-1 1 0,0-1 0,0-1 0,0 1 0,0 0 0,0 0 0,0-1 0,-1 1-1,-3 1 1,1-1 148,1 0 0,-1 0 0,0-1 0,0 1 0,-1-1 0,1 0 0,0-1-1,0 1 1,-11-1 0,15-1-132,-1 1-1,1-1 1,-1 0 0,1 0 0,-1 0-1,1 1 1,-1-1 0,1-1-1,0 1 1,0 0 0,-1 0-1,1 0 1,0-1 0,0 1-1,0 0 1,0-1 0,1 1-1,-1-1 1,0 0 0,1 1-1,-1-1 1,1 1 0,-1-1-1,1 0 1,0 1 0,-1-1 0,1 0-1,0 1 1,0-1 0,1-2-1,1-56 113,-2 54-269,1-1 0,1 1 0,-1 0 1,1-1-1,0 1 0,1 0 0,-1 0 0,1 1 0,0-1 0,1 0 1,-1 1-1,1 0 0,0 0 0,0 0 0,1 0 0,8-7 0,1 3-773,0 0-1,0 1 0,0 1 0,1 0 1,24-7-1,-1 1-6328</inkml:trace>
</inkml:ink>
</file>

<file path=ppt/ink/ink3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02.312"/>
    </inkml:context>
    <inkml:brush xml:id="br0">
      <inkml:brushProperty name="width" value="0.025" units="cm"/>
      <inkml:brushProperty name="height" value="0.025" units="cm"/>
    </inkml:brush>
  </inkml:definitions>
  <inkml:trace contextRef="#ctx0" brushRef="#br0">168 9 19474,'0'0'8120,"-10"-1"-5920,-5-2-1559,11 2-432,-1 0-1,0 0 0,0 0 0,0 1 0,0-1 0,0 1 0,0 1 0,0-1 0,0 1 0,-5 0 0,9-1-212,1 0-1,-1 0 1,1 0-1,0 0 0,-1 1 1,1-1-1,-1 0 1,1 0-1,-1 0 0,1 0 1,0 0-1,-1 1 1,1-1-1,0 0 0,-1 0 1,1 0-1,-1 1 1,1-1-1,0 0 0,0 1 1,-1-1-1,1 0 1,0 1-1,-1-1 0,1 0 1,0 1-1,0-1 1,0 1-1,0-1 0,-1 0 1,1 1-1,0-1 1,0 1-1,0 0 0,9 13-721,21 6-207,-4-11 585,-16-6 244,1 1-1,0 0 0,-1 0 0,0 1 0,17 12 0,-26-17 106,-1 0 0,1 1 0,-1-1 0,1 1 0,-1-1 1,0 1-1,1-1 0,-1 1 0,0-1 0,1 1 0,-1 0 0,0-1 0,0 1 0,0-1 0,1 1 0,-1 0 1,0-1-1,0 1 0,0-1 0,0 1 0,0 0 0,0-1 0,0 1 0,0 0 0,0-1 0,-1 1 1,1-1-1,0 1 0,0 0 0,0-1 0,-1 1 0,1-1 0,0 1 0,-1-1 0,1 1 0,0-1 0,-1 1 1,1-1-1,-1 1 0,1-1 0,-1 1 0,1-1 0,-1 0 0,1 1 0,-1-1 0,1 0 0,-1 0 0,0 1 1,1-1-1,-1 0 0,1 0 0,-1 0 0,0 0 0,-41 16 185,36-14-169,-77 18-497,56-17-2719,-1-2-4296,4-1-11520</inkml:trace>
</inkml:ink>
</file>

<file path=ppt/ink/ink3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03.153"/>
    </inkml:context>
    <inkml:brush xml:id="br0">
      <inkml:brushProperty name="width" value="0.025" units="cm"/>
      <inkml:brushProperty name="height" value="0.025" units="cm"/>
    </inkml:brush>
  </inkml:definitions>
  <inkml:trace contextRef="#ctx0" brushRef="#br0">282 63 13229,'0'0'4260,"0"-8"-1100,1 7-2994,0-1 0,-1 0 1,0 0-1,1 1 0,-1-1 0,0 0 1,0 0-1,0 1 0,0-1 1,0 0-1,-1 0 0,1 0 0,-1 1 1,1-1-1,-1 0 0,1 1 0,-1-1 1,0 0-1,0 1 0,0-1 1,0 1-1,0-1 0,0 1 0,0 0 1,0-1-1,-1 1 0,1 0 0,0 0 1,-1 0-1,1 0 0,-1 0 0,1 0 1,-1 0-1,0 1 0,1-1 1,-1 0-1,0 1 0,1-1 0,-1 1 1,0 0-1,0 0 0,0 0 0,1 0 1,-1 0-1,0 0 0,0 0 0,-2 1 1,-8 0-118,-1 2 0,1-1 1,0 2-1,0 0 0,0 0 0,0 1 1,1 0-1,0 1 0,0 0 1,0 1-1,1 0 0,-15 14 0,25-21-50,0 0 0,-1 0-1,1 0 1,0 0 0,-1 0-1,1 0 1,0 1 0,0-1-1,-1 0 1,1 0 0,0 0-1,0 0 1,-1 1-1,1-1 1,0 0 0,0 0-1,-1 0 1,1 1 0,0-1-1,0 0 1,0 0 0,0 1-1,-1-1 1,1 0 0,0 0-1,0 1 1,0-1 0,0 0-1,0 1 1,0-1 0,0 0-1,0 0 1,0 1 0,0-1-1,0 0 1,0 1-1,0-1 1,0 0 0,0 1-1,0-1 1,0 0 0,0 0-1,0 1 1,0-1 0,1 0-1,-1 0 1,0 1 0,0-1-1,0 0 1,0 0 0,1 1-1,21 0 108,28-11-163,-45 8 0,6-1-49,0 0 0,1 0 0,-1 1 0,15-1 0,-24 3 89,1-1 1,-1 1-1,0 0 0,0 0 0,0 1 0,0-1 0,0 0 0,0 1 1,0-1-1,0 1 0,0 0 0,0 0 0,0-1 0,-1 1 0,1 0 0,0 1 1,0-1-1,-1 0 0,1 0 0,-1 1 0,1-1 0,-1 1 0,0-1 1,1 1-1,-1 0 0,0 0 0,0-1 0,0 1 0,0 0 0,0 0 0,0 3 1,2 9-7,-1 1 1,0 0 0,-1 0 0,-1 0-1,0 0 1,-1 0 0,0 0-1,-2 0 1,0-1 0,0 1 0,-1-1-1,-1 0 1,0 0 0,-2 0 0,-7 15-1,2-9 392,-1 1 0,0-2 0,-2 0-1,0 0 1,-1-2 0,-1 0 0,0 0 0,-35 24-1,49-39-288,1-1-1,-1 1 0,1 0 1,-1-1-1,0 1 0,0-1 1,1 0-1,-1 0 0,0 0 1,0 0-1,0-1 0,-5 1 1,7-1-62,0-1 0,0 1 0,0-1 0,0 1 0,0-1 0,0 1-1,1-1 1,-1 0 0,0 1 0,0-1 0,0 0 0,1 0 0,-1 0 0,0 0 0,1 1 0,-1-1 0,1 0 0,-1 0 0,1 0 0,-1 0 0,1 0 0,0-1 0,0 1 0,-1 0 0,1 0 0,0 0 0,0 0 0,0 0 0,0 0 0,0 0 0,0 0 0,0 0 0,1-1 0,-1 0 0,2-10-28,0 1 0,0-1 0,1 1 1,1 0-1,0 0 0,0 0 0,1 0 1,1 1-1,0 0 0,0 0 0,0 1 1,2-1-1,-1 1 0,11-9 0,8-8-26,1 1-1,1 2 0,40-25 0,15-2 46,-56 36 2,-1-2 0,0-1 0,-2 0 0,40-37 0,-63 53-6,1-1 0,-1 1 1,1 0-1,-1-1 0,1 1 0,-1-1 0,0 1 1,0-1-1,0 0 0,0 1 0,0-1 0,0 0 0,0 0 1,-1 0-1,1 0 0,-1 0 0,1 0 0,-1 1 0,0-1 1,0 0-1,0 0 0,0 0 0,0 0 0,-1-4 1,0 5-1,0-1 0,-1 1 0,1-1 1,-1 1-1,1 0 0,-1 0 1,0 0-1,0 0 0,0 0 0,1 0 1,-1 0-1,0 0 0,0 1 0,0-1 1,0 1-1,0-1 0,0 1 1,0 0-1,0 0 0,0 0 0,0 0 1,-3 1-1,-6-1-5,1 1 0,0 1 0,0 0 0,0 0 0,0 1 0,0 0 0,1 1 0,-17 8 0,20-9 0,0 1 0,0-1 0,0 1 0,0 0 0,1 1 0,-1 0 0,1 0 0,0 0 0,1 0 0,-1 1 0,1-1 0,0 1 0,-5 11 0,9-16-45,-1 0 0,1 0 0,0 0 0,-1 0 0,1 0 0,0 0 0,-1 0 0,1 0 0,0 0 0,0 0 0,0 0 0,0 0 0,0 1 0,0-1 0,0 0 0,1 0 0,-1 0 0,0 0 0,1 0 0,-1 0 0,0 0 0,1 0 0,-1 0 0,1 0 0,0 0 0,-1 0 0,1-1 0,0 1 0,1 1 0,0 0-228,1-1-1,-1 1 1,1-1 0,0 0 0,-1 0 0,1 0 0,0 0-1,0-1 1,0 1 0,0-1 0,3 0 0,7 1-1268,1-2 0,-1 1 1,0-2-1,16-3 0,9-7-5505</inkml:trace>
</inkml:ink>
</file>

<file path=ppt/ink/ink3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03.494"/>
    </inkml:context>
    <inkml:brush xml:id="br0">
      <inkml:brushProperty name="width" value="0.025" units="cm"/>
      <inkml:brushProperty name="height" value="0.025" units="cm"/>
    </inkml:brush>
  </inkml:definitions>
  <inkml:trace contextRef="#ctx0" brushRef="#br0">163 0 18161,'0'0'5605,"-11"0"-4120,1 1-1245,-1 0 1,1 1-1,-1 0 0,1 1 1,-13 4-1,17-5-162,0 0 1,1 1-1,0-1 0,0 1 0,0 0 0,0 1 0,0-1 0,0 1 0,1 0 0,0 0 0,0 0 0,0 1 0,-5 7 0,8-12-88,1 1 0,-1 0 0,1 0 0,-1-1 0,1 1 0,0 0 0,0 0 0,-1 0 0,1-1 0,0 1-1,0 0 1,0 0 0,0 0 0,0 0 0,0-1 0,0 1 0,0 0 0,0 0 0,0 0 0,0 0 0,1-1 0,-1 1 0,0 0-1,1 0 1,-1-1 0,0 1 0,1 0 0,-1 0 0,1 0 0,1 1-78,0-1 1,0 1 0,0-1-1,0 0 1,1 1-1,-1-1 1,0 0-1,0 0 1,1-1-1,3 2 1,68 7-3005,-62-9 2185,9 1-95,-8 0 571,-1 0 0,1 0 0,-1 1 0,0 0 0,21 7 0,-32-8 498,0-1 1,-1 0-1,1 0 0,-1 1 0,1-1 1,-1 1-1,1-1 0,-1 0 0,1 1 0,-1-1 1,0 1-1,1-1 0,-1 1 0,0-1 1,1 1-1,-1-1 0,0 1 0,1-1 0,-1 1 1,0-1-1,0 1 0,0 0 0,0-1 1,0 1-1,1-1 0,-1 1 0,0 0 0,0-1 1,0 1-1,-1-1 0,1 1 0,0 0 1,0-1-1,0 1 0,0-1 0,0 1 0,-1-1 1,1 1-1,0 0 0,-1-1 0,1 1 1,0-1-1,-1 1 0,1-1 0,-1 0 0,1 1 1,0-1-1,-1 1 0,1-1 0,-1 0 1,1 1-1,-1-1 0,1 0 0,-2 1 0,-29 19 2505,31-19-2525,-24 13 1259,15-8-929,0 0 0,-1-1-1,1 0 1,-1 0 0,0-1 0,-1-1 0,1 1 0,-18 2-1,60-30-6632,-7 4 624,5 1-3075</inkml:trace>
</inkml:ink>
</file>

<file path=ppt/ink/ink3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03.960"/>
    </inkml:context>
    <inkml:brush xml:id="br0">
      <inkml:brushProperty name="width" value="0.025" units="cm"/>
      <inkml:brushProperty name="height" value="0.025" units="cm"/>
    </inkml:brush>
  </inkml:definitions>
  <inkml:trace contextRef="#ctx0" brushRef="#br0">162 335 4676,'0'0'16160,"-12"2"-14569,-3 2-836,0 1 1,-1 0 0,-25 13 0,37-17-636,0 1 1,1 0-1,-1 0 1,0 0 0,1 1-1,-1 0 1,1-1 0,0 1-1,0 0 1,0 0-1,0 1 1,0-1 0,1 0-1,-1 1 1,1 0 0,0 0-1,0-1 1,0 1-1,1 1 1,0-1 0,-1 0-1,0 7 1,3-10-115,0 0 0,0 0 0,0 0 0,-1 0 0,1 0 0,0 0 0,0 0 0,1 0 1,-1-1-1,0 1 0,0 0 0,0-1 0,0 1 0,1-1 0,-1 1 0,0-1 0,1 0 0,-1 1 0,0-1 0,1 0 0,-1 0 0,0 0 0,1 0 0,-1 0 0,0 0 0,1 0 1,1-1-1,45-4 171,-36 1-145,0-1 0,-1 0 1,0-1-1,0 0 0,0 0 0,0-1 0,-1-1 1,0 0-1,-1 0 0,14-16 0,-8 7 69,-1 0 0,-1-1 1,0 0-1,-2-1 0,12-25 0,-16 27-20,-1 0-1,-1 0 1,0 0 0,-2-1-1,0 0 1,0 1 0,-2-1-1,-1-29 1,0 45-79,0 0 0,0 0 0,0 0 0,0 0 1,0 0-1,0 0 0,-1 1 0,1-1 0,-1 0 0,0 0 0,1 0 0,-1 0 0,0 1 1,0-1-1,0 0 0,0 1 0,0-1 0,-1 1 0,1-1 0,0 1 0,-1 0 0,1-1 1,-1 1-1,1 0 0,-1 0 0,0 0 0,1 0 0,-1 0 0,0 0 0,0 1 0,0-1 1,0 1-1,-2-1 0,0 1 5,0 0 1,0 0-1,0 0 1,0 1-1,0-1 1,1 1-1,-1 0 1,0 1-1,0-1 1,1 0 0,-1 1-1,0 0 1,1 0-1,0 0 1,-6 5-1,-13 10 229,2 2-1,-28 30 1,43-43-145,-1 1 1,1 0-1,0 0 0,1 1 1,-1-1-1,2 1 1,-1 0-1,1 0 1,0 0-1,1 0 0,0 0 1,-2 12-1,4-17-86,1-1-1,-1 1 0,0-1 0,1 0 1,0 1-1,-1-1 0,1 0 1,0 1-1,0-1 0,1 0 1,-1 0-1,0 0 0,1 0 0,-1 0 1,1 0-1,-1-1 0,1 1 1,0 0-1,0-1 0,0 1 1,0-1-1,0 0 0,0 0 0,0 1 1,0-1-1,3 0 0,11 5-179,-1 0-1,31 6 1,-20-5-573,-19-5 409,0 0 1,0 0-1,-1 1 1,1 0-1,-1 0 1,0 1-1,0 0 0,0 0 1,8 7-1,-12-9 287,-1 0-1,1 0 0,-1 0 0,1 1 0,-1-1 1,0 0-1,0 1 0,0-1 0,0 1 0,0 0 1,0-1-1,-1 1 0,1-1 0,-1 1 0,0 0 1,0-1-1,0 1 0,0 0 0,0-1 0,-1 1 1,1 0-1,-1-1 0,0 1 0,1-1 0,-1 1 1,0-1-1,-1 1 0,-1 3 0,-12 17 92,11-19-222,1 0 1,0 0-1,1 0 0,-1 1 1,1-1-1,0 1 1,0-1-1,0 1 1,0 0-1,0 5 0,4-10-3148,9-4 1393,10-12-2957,3-6-3764</inkml:trace>
</inkml:ink>
</file>

<file path=ppt/ink/ink3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05.075"/>
    </inkml:context>
    <inkml:brush xml:id="br0">
      <inkml:brushProperty name="width" value="0.025" units="cm"/>
      <inkml:brushProperty name="height" value="0.025" units="cm"/>
    </inkml:brush>
  </inkml:definitions>
  <inkml:trace contextRef="#ctx0" brushRef="#br0">141 321 5061,'0'0'15139,"-12"5"-12485,5-3-2300,-57 26 1938,59-26-2019,0 1 0,0 0 0,1-1 0,-1 1 1,1 1-1,0-1 0,0 1 0,0 0 1,1 0-1,-1 0 0,1 0 0,-4 7 0,7-11-263,0 0-1,0 1 0,-1-1 0,1 0 1,0 0-1,0 1 0,0-1 0,0 0 1,0 0-1,0 0 0,0 1 0,0-1 1,0 0-1,0 0 0,0 1 1,0-1-1,0 0 0,0 0 0,0 1 1,0-1-1,0 0 0,0 0 0,1 0 1,-1 1-1,0-1 0,0 0 0,0 0 1,0 0-1,0 1 0,1-1 0,-1 0 1,0 0-1,0 0 0,0 0 0,0 0 1,1 1-1,-1-1 0,0 0 0,0 0 1,0 0-1,1 0 0,-1 0 0,0 0 1,0 0-1,1 0 0,-1 0 0,0 0 1,19-1 249,15-9-12,-24 4-265,-1-1 1,1 1 0,-1-2-1,-1 1 1,1-1 0,-1-1-1,-1 1 1,0-1 0,0-1-1,0 1 1,5-13 0,-44 70-676,26-42 811,1 1 1,0 0 0,0 0-1,0 0 1,1 1 0,0-1 0,0 1-1,1 0 1,0 0 0,0 1-1,-2 15 1,5-24-112,0 1 1,0 0-1,0-1 1,0 1-1,0 0 0,0-1 1,0 1-1,1 0 1,-1-1-1,0 1 1,0 0-1,1-1 0,-1 1 1,0-1-1,1 1 1,-1 0-1,0-1 1,1 1-1,-1-1 0,1 1 1,-1-1-1,1 0 1,-1 1-1,1-1 1,-1 1-1,1-1 0,0 0 1,-1 1-1,1-1 1,-1 0-1,2 1 1,26-2 203,27-17 34,-28 2-276,0-1 0,-1-1-1,-1-1 1,-1-2 0,0 0 0,-2-1 0,-1-2 0,0 0 0,-2-1-1,-1-1 1,26-49 0,-42 71 8,0 0 0,0 1-1,-1-1 1,0 0-1,1 0 1,-1 0 0,-1 0-1,2-7 1,-2 11 22,0 0-1,0-1 0,0 1 1,0 0-1,-1-1 1,1 1-1,0 0 1,0 0-1,0-1 1,0 1-1,0 0 0,0 0 1,0-1-1,-1 1 1,1 0-1,0 0 1,0-1-1,0 1 0,-1 0 1,1 0-1,0 0 1,0 0-1,0-1 1,-1 1-1,1 0 1,0 0-1,0 0 0,-1 0 1,1 0-1,0 0 1,-1 0-1,1 0 1,0-1-1,0 1 0,-1 0 1,1 0-1,0 0 1,-1 1-1,-21 10-42,4 3 147,2 1 0,0 1 0,0 0 0,2 1 0,0 0 0,1 2 0,0-1 0,2 1 0,0 1-1,2 0 1,-9 24 0,6-10-140,2 1-1,1 0 0,2 1 1,2 0-1,1 0 0,0 41 1,4-76 37,0-1 0,0 0 0,0 1 1,0-1-1,0 0 0,0 0 0,0 1 1,0-1-1,0 0 0,0 1 0,0-1 0,0 0 1,1 0-1,-1 1 0,0-1 0,0 0 1,0 0-1,0 1 0,0-1 0,1 0 0,-1 0 1,0 0-1,0 1 0,0-1 0,1 0 0,-1 0 1,0 0-1,0 1 0,0-1 0,1 0 1,-1 0-1,0 0 0,0 0 0,1 0 0,-1 0 1,0 0-1,1 0 0,-1 0 0,0 0 1,0 0-1,1 0 0,-1 0 0,0 0 0,1 0 1,-1 0-1,0 0 0,0 0 0,1 0 1,-1 0-1,0 0 0,0 0 0,1 0 0,-1 0 1,0-1-1,0 1 0,1 0 0,-1 0 0,0 0 1,0 0-1,0-1 0,1 1 0,-1 0 1,0 0-1,0-1 0,0 1 0,1-1 7,16-13 51,0-2-1,-1 0 1,-1-1 0,0 0-1,19-32 1,-4 8-25,141-217 87,-59 84-149,-95 153 28,-11 15-42,-8 13-164,-19 32 304,-2 0 0,-35 42 0,-3 6 50,34-48-34,-24 39 191,47-71-285,0 1 0,1 0 0,-1-1 0,2 1 0,-1 0-1,1 1 1,0-1 0,0 12 0,2-20-19,-1 1 0,1-1 0,0 0 0,0 1 0,0-1 0,0 0 0,0 1 0,0-1 0,0 0 0,0 1 0,0-1 0,0 0 0,0 1 0,0-1 0,1 0 0,-1 1 0,0-1 0,0 0 0,0 1 0,0-1 0,1 0 0,-1 0 0,0 1 0,0-1 0,0 0 0,1 1 0,-1-1 0,0 0 0,0 0 0,1 0 0,-1 1 0,0-1 0,1 0 0,-1 0 0,0 0 0,1 0 0,-1 0 0,0 0 0,1 1 0,-1-1 0,1 0 0,17-8 0,13-20 0,-18 11 0,-1 0 0,-1-1 0,18-39 0,4-7 0,-33 63 0,0 1 0,1 0 0,-1 0 0,1 0 0,-1-1 0,1 1 0,-1 0 0,0 0 0,1 0 0,-1 0 0,1 0 0,-1 0 0,1-1 0,-1 1 0,1 0 0,-1 0 0,1 1 0,-1-1 0,0 0 0,1 0 0,-1 0 0,1 0 0,-1 0 0,1 0 0,-1 1 0,0-1 0,1 0 0,-1 0 0,1 1 0,-1-1 0,0 0 0,1 0 0,-1 1 0,0-1 0,1 1 0,-1-1 0,0 0 0,0 1 0,1-1 0,-1 1 0,20 23 0,-13-16 0,-1-2 0,2 0 0,-1 0 0,1-1 0,-1 0 0,2-1 0,-1 0 0,0 0 0,1 0 0,-1-1 0,1-1 0,16 4 0,-1-3 0,0-1 0,0 0 0,31-3 0,-50 1 0,-1-1 0,1 0 0,0 1 0,0-2 0,0 1 0,-1 0 0,9-5 0,-12 6 0,1-1 0,-1 0 0,0 0 0,1 1 0,-1-1 0,0 0 0,0 0 0,0-1 0,0 1 0,0 0 0,0 0 0,0 0 0,0-1 0,0 1 0,0 0 0,-1-1 0,1 1 0,-1-1 0,1 1 0,-1-1 0,1 1 0,-1-1 0,0 1 0,0-1 0,0 1 0,0-1 0,0-2 0,0 3 0,-1 0 0,1 0 0,-1 0 0,0 0 0,1 0 0,-1 0 0,0 0 0,0 0 0,0 0 0,0 0 0,0 0 0,0 1 0,0-1 0,0 0 0,0 1 0,0-1 0,0 0 0,0 1 0,0 0 0,0-1 0,-1 1 0,1 0 0,0-1 0,0 1 0,-1 0 0,-1 0 0,-41-1 0,35 1 0,0 0 0,0 1 0,-1 0 0,1 1 0,0 0 0,0 1 0,0-1 0,0 2 0,1-1 0,-1 1 0,-8 6 0,13-8 0,0 1 0,0-1 0,0 1 0,0 0 0,0 0 0,1 1 0,-1-1 0,1 1 0,0 0 0,0 0 0,1 0 0,-1 0 0,1 0 0,0 1 0,0-1 0,0 1 0,1-1 0,-1 1 0,1 0 0,0-1 0,0 6 0,1-8 0,1 1 0,-1-1 0,1 0 0,-1 0 0,1 1 0,0-1 0,0 0 0,0 0 0,0 0 0,0 0 0,0 0 0,1 0 0,-1 0 0,1 0 0,-1-1 0,1 1 0,0-1 0,0 1 0,-1-1 0,1 1 0,0-1 0,0 0 0,0 0 0,1 0 0,-1 0 0,0-1 0,0 1 0,0 0 0,1-1 0,-1 1 0,0-1 0,5 0 0,9 2 0,1-1 0,-1-1 0,22-1 0,-36 1 0,-1 0-165,0 0 1,1 0-1,-1-1 0,0 1 1,1 0-1,-1 0 0,0-1 1,1 1-1,-1-1 0,0 1 1,0-1-1,1 0 0,-1 1 1,0-1-1,0 0 0,0 0 1,0 0-1,0 0 0,0 0 1,0 0-1,0 0 0,-1 0 1,1 0-1,0 0 0,0-3 1,4-34-7961,-7 10-545</inkml:trace>
</inkml:ink>
</file>

<file path=ppt/ink/ink3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05.403"/>
    </inkml:context>
    <inkml:brush xml:id="br0">
      <inkml:brushProperty name="width" value="0.025" units="cm"/>
      <inkml:brushProperty name="height" value="0.025" units="cm"/>
    </inkml:brush>
  </inkml:definitions>
  <inkml:trace contextRef="#ctx0" brushRef="#br0">7 0 15599,'-7'6'2146,"7"3"-385,10 1-95,13-1-353,10 0-192,6-1-736,1-1-353,0-4-2338,-4-3-1698,-7 0-2691</inkml:trace>
</inkml:ink>
</file>

<file path=ppt/ink/ink3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11.828"/>
    </inkml:context>
    <inkml:brush xml:id="br0">
      <inkml:brushProperty name="width" value="0.025" units="cm"/>
      <inkml:brushProperty name="height" value="0.025" units="cm"/>
    </inkml:brush>
  </inkml:definitions>
  <inkml:trace contextRef="#ctx0" brushRef="#br0">3395 491 5445,'-437'-192'6147,"237"121"-4878,-350-76 1,221 92 2269,206 41-3184,-1 6 0,0 5 1,0 5-1,-155 23 0,188-10-391,1 3-1,1 4 1,0 5 0,2 3-1,2 3 1,-115 64-1,163-76 56,0 1-1,2 2 1,1 2-1,1 1 0,2 1 1,-41 46-1,62-62-16,0 1-1,1 0 0,0 0 0,1 1 0,0 0 1,1 0-1,1 1 0,0 0 0,1 0 1,0 1-1,2 0 0,0-1 0,0 1 1,2 0-1,0 0 0,1 0 0,0 0 1,1 0-1,1 0 0,5 19 0,-1-17 18,1 0 0,0-1 0,2 0-1,0 0 1,1-1 0,0 0-1,2 0 1,0-1 0,0-1 0,1 0-1,1-1 1,26 19 0,3 0 207,1-2 0,2-3 0,66 30 0,-9-12 31,2-6 0,2-4 0,148 28-1,342 20 4,-299-62 187,1-12 0,0-14 1,0-12-1,475-91 0,-572 66 426,338-117 0,-509 148-818,0-2-1,-1-1 1,-1-1-1,-1-1 1,0-2-1,49-40 1,-70 51-45,-1 1 0,1-1 0,-1 0 0,-1 0 0,1 0 0,-1-1 0,-1 0 0,1 0 0,-1 0 0,-1-1 0,0 1 0,0-1 0,0 0 1,-1 0-1,0 0 0,-1 0 0,0 0 0,-1 0 0,0-1 0,0 1 0,-1 0 0,0 0 0,0 0 0,-1 0 0,-1 0 0,1 0 0,-1 0 0,-1 1 0,-5-12 0,-4-2-18,-1 0-1,0 0 1,-2 2-1,0 0 1,-1 0-1,-1 2 1,-1 0-1,-1 1 0,-23-15 1,-14-7-21,-3 2 1,-78-35 0,24 23 61,-2 4 0,-2 6 0,-2 5 0,-1 5 0,-144-15 0,-15 16 63,-334 11-1,-351 86-647,329 31-3300,294-35-2821,37-8-8723</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3.877"/>
    </inkml:context>
    <inkml:brush xml:id="br0">
      <inkml:brushProperty name="width" value="0.025" units="cm"/>
      <inkml:brushProperty name="height" value="0.025" units="cm"/>
    </inkml:brush>
  </inkml:definitions>
  <inkml:trace contextRef="#ctx0" brushRef="#br0">195 302 5830,'0'0'18812,"-13"-4"-15417,13 4-3390,-5-2 140,0 0 1,0 0-1,0 0 0,0 1 1,0 0-1,0 0 1,0 1-1,0-1 0,-1 1 1,1 0-1,0 1 1,0-1-1,0 1 0,-1 0 1,1 0-1,0 0 1,0 1-1,1 0 0,-1 0 1,0 0-1,1 1 1,-1-1-1,1 1 0,0 0 1,-6 5-1,4-1-19,-1 0 0,2 1 0,-1-1 0,-6 13 0,10-17-118,0 0-1,1 0 1,-1 0 0,1 1 0,0-1 0,0 1 0,0-1-1,0 0 1,1 1 0,-1 0 0,1-1 0,0 1 0,0-1 0,1 7-1,0-9-7,-1 0-1,1 0 0,0 0 0,-1-1 1,1 1-1,0 0 0,-1 0 0,1-1 0,0 1 1,0 0-1,0-1 0,0 1 0,0-1 0,0 1 1,0-1-1,0 0 0,0 1 0,0-1 0,0 0 1,0 0-1,0 0 0,0 1 0,0-1 1,0 0-1,0 0 0,0-1 0,0 1 0,0 0 1,0 0-1,0 0 0,0-1 0,1 1 0,35-13 118,-23 5-106,-1-1 0,0-1-1,-1 0 1,0 0 0,-1-1-1,0-1 1,18-24 0,-4 0-1,33-63 1,-42 69-11,-2-1 0,-1 0 0,15-57 0,-50 177 0,4-23 0,4 0 0,-10 104 0,23-168 0,1 0 0,0 0 0,0 0 0,0 0 0,0 0 0,0 0 0,0 0 0,0 0 0,1 0 0,-1 1 0,1-1 0,0 0 0,0-1 0,-1 1 0,1 0 0,0 0 0,0 0 0,1 0 0,-1-1 0,2 3 0,-1-3 0,0 0 0,1-1 0,-1 1 0,0 0 0,1-1 0,-1 1 0,1-1 0,-1 0 0,0 0 0,1 0 0,-1 0 0,1 0 0,-1 0 0,1-1 0,-1 1 0,0-1 0,4-1 0,0 0-334,-1 0 0,1-1 0,-1 1-1,0-1 1,1-1 0,-1 1 0,-1-1 0,1 1 0,0-1-1,-1-1 1,0 1 0,5-7 0,39-62-8054,-24 28-821</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1.044"/>
    </inkml:context>
    <inkml:brush xml:id="br0">
      <inkml:brushProperty name="width" value="0.025" units="cm"/>
      <inkml:brushProperty name="height" value="0.025" units="cm"/>
    </inkml:brush>
  </inkml:definitions>
  <inkml:trace contextRef="#ctx0" brushRef="#br0">99 72 17168,'0'0'1607,"-11"9"59,10-8-1637,-10 7 391,0 1-1,1 1 1,-12 13-1,19-19-194,-1 1 0,1-1 0,0 1 0,0 0 0,0 0 0,1 1 0,-1-1 0,1 0 0,1 1 0,-1-1 1,1 1-1,0 0 0,-1 10 0,2-15-219,0 0 0,0-1 0,0 1 0,0 0 0,0 0 0,1 0 0,-1 0 0,0 0 0,0-1 0,0 1 1,1 0-1,-1 0 0,1-1 0,-1 1 0,0 0 0,1 0 0,-1-1 0,1 1 0,-1 0 0,1-1 0,0 1 0,-1-1 1,1 1-1,0-1 0,-1 1 0,1-1 0,0 1 0,1 0 0,0-1 8,0 1-1,1-1 1,-1 0-1,0 0 1,1 0 0,-1 0-1,0 0 1,0 0-1,1 0 1,3-2-1,0 0 3,1 0-1,-1 0 0,0-1 0,1 0 1,-2 0-1,12-7 0,-8 1-59,0 0 0,-1-1 0,0 0-1,0 0 1,-1-1 0,0 0 0,-1 0 0,-1-1 0,1 1-1,4-18 1,-23 65-556,9-25 820,0 0-1,0 0 1,1 0 0,0 1 0,1-1-1,0 1 1,1-1 0,0 20 0,2-30-213,-1 0 0,1 0 1,0 0-1,-1 0 1,1 0-1,0-1 0,0 1 1,-1 0-1,1 0 0,0-1 1,0 1-1,0-1 1,0 1-1,0-1 0,0 1 1,0-1-1,0 1 1,0-1-1,0 0 0,0 0 1,0 0-1,0 1 1,0-1-1,0 0 0,0 0 1,1-1-1,-1 1 1,0 0-1,0 0 0,0 0 1,0-1-1,0 1 1,0 0-1,0-1 0,2 0 1,38-16 147,-7-6-424,45-42 0,-69 56 293,0 0 1,-1-1 0,0-1 0,-1 1 0,0-1 0,-1-1 0,0 1-1,8-19 1,-15 29-16,1 1 0,-1-1 0,1 0 0,-1 0 0,1 0 0,-1 0-1,0 0 1,0-1 0,1 1 0,-1 0 0,0 0 0,0 0 0,0 0 0,0 0 0,0 0-1,0 0 1,-1 0 0,1 0 0,0 0 0,0 0 0,-1-2 0,0 3-8,0-1 0,0 1 1,1 0-1,-1 0 0,0 0 1,0 0-1,1 0 0,-1 0 1,0 0-1,0 0 0,1 0 1,-1 0-1,0 1 0,0-1 1,1 0-1,-1 0 0,0 1 1,1-1-1,-1 0 0,0 1 0,1-1 1,-2 1-1,-37 31 30,29-21 108,1 0 0,1 0 0,0 0 0,0 1 0,1 1 0,-8 18 0,14-28-121,0 0-1,0 0 0,1 1 1,-1-1-1,0 0 1,1 1-1,0-1 0,0 0 1,0 1-1,0-1 1,1 0-1,-1 1 0,1-1 1,0 0-1,0 0 1,0 0-1,0 1 1,0-1-1,1 0 0,-1-1 1,1 1-1,0 0 1,0 0-1,0-1 0,0 1 1,1-1-1,-1 1 1,1-1-1,-1 0 0,1 0 1,0 0-1,5 2 1,-3-1-5,0 0-1,0-1 1,0 0 0,0 0 0,0 0 0,0 0 0,1-1 0,-1 0-1,1 0 1,-1 0 0,1-1 0,-1 0 0,1 0 0,-1 0 0,1-1 0,-1 0-1,0 0 1,1 0 0,-1-1 0,8-3 0,-6 2 72,-1 0 0,1-1 0,-1 0 1,0-1-1,0 0 0,-1 1 0,1-2 0,-1 1 1,0-1-1,-1 1 0,1-1 0,-1-1 0,0 1 1,5-13-1,-8 18-54,-1 0 0,1-1 1,-1 1-1,1 0 0,-1 0 1,1-1-1,-1 1 0,0 0 1,0-1-1,1 1 0,-1 0 1,0-1-1,0 1 0,-1 0 1,1-1-1,0 0 0,0 1-26,-1 1 0,1-1 0,0 1 0,-1 0 0,1-1 0,0 1 0,-1 0 0,1 0 0,0-1 0,-1 1 0,1 0 0,-1 0 0,1-1 0,0 1 0,-1 0 0,1 0 0,-1 0 0,1 0 0,-1 0 0,1 0 0,-1 0 0,1-1 0,0 1 0,-1 1 0,1-1-1,-1 0 1,1 0 0,-1 0 0,0 0 0,-1 1-16,-1 0 1,1 0-1,-1 0 0,1 0 0,0 0 0,-1 0 0,1 1 0,0-1 0,0 1 0,0 0 0,0 0 1,0-1-1,1 1 0,-1 0 0,-1 3 0,1-3-31,1 0 1,0-1-1,0 1 1,0 0-1,0 0 1,0-1-1,0 1 1,1 0-1,-1 0 1,0 0-1,1 0 1,0 0-1,-1 0 1,1 0-1,0 0 1,0 0-1,0 0 1,0 0-1,1 0 1,-1 0-1,1 0 1,-1 0-1,1 0 1,-1 0-1,1 0 1,0 0-1,0 0 1,0-1-1,0 1 1,2 2-1,0-2-424,0 1-1,1-1 1,-1 0-1,1 0 1,0-1-1,-1 1 0,1-1 1,0 0-1,0 1 1,0-2-1,0 1 0,0 0 1,0-1-1,6 0 1,26 0-3933</inkml:trace>
</inkml:ink>
</file>

<file path=ppt/ink/ink3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30.500"/>
    </inkml:context>
    <inkml:brush xml:id="br0">
      <inkml:brushProperty name="width" value="0.025" units="cm"/>
      <inkml:brushProperty name="height" value="0.025" units="cm"/>
    </inkml:brush>
  </inkml:definitions>
  <inkml:trace contextRef="#ctx0" brushRef="#br0">1 481 13068,'0'0'540,"12"-1"-669,20-3 211,58-14 0,-52 8-185,0 3 1,52-4-1,188 10 324,-117 3 637,173-21 1,804-77 1922,-103-2-1877,-106 6-767,580 68 2262,-502 20-1338,1140-17 295,-1136 16-823,-563-31-438,-75 1-40,-217 34 2801,-156 4-3602,0 0 1,0 0-1,0 0 1,0 0-1,0 0 0,-1 0 1,1 0-1,-3 5 1,-11 10-5613</inkml:trace>
</inkml:ink>
</file>

<file path=ppt/ink/ink3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18.366"/>
    </inkml:context>
    <inkml:brush xml:id="br0">
      <inkml:brushProperty name="width" value="0.025" units="cm"/>
      <inkml:brushProperty name="height" value="0.025" units="cm"/>
    </inkml:brush>
  </inkml:definitions>
  <inkml:trace contextRef="#ctx0" brushRef="#br0">0 268 9705,'16'-1'381,"-1"-1"0,1 0 1,16-6-1,24-3 304,773-73 5332,-86 73-4400,-462 13-1318,-244-2-288,84-1 31,0 4 1,220 36 0,-508-68 416,-210-9 0,-204 19-507,341 18 43,-302 39-1,446-26-13,-315 54-20,386-56-132,37-3-604,44-2 23,790-41 445,-522 15 294,1012-94 258,-1302 112-220,-26 3 8,1-1-1,0 1 0,-1-1 0,1-1 0,-1 1 0,1-1 1,-1-1-1,0 0 0,0 0 0,11-6 0,-19 9-9,0 0-1,1 0 1,-1-1-1,0 1 1,0 0-1,0 0 1,1 0-1,-1-1 1,0 1-1,0 0 1,0 0 0,0-1-1,0 1 1,1 0-1,-1 0 1,0-1-1,0 1 1,0 0-1,0 0 1,0-1-1,0 1 1,0 0-1,0 0 1,0-1-1,0 1 1,0 0-1,0 0 1,0-1-1,0 1 1,0 0-1,0 0 1,-1-1-1,1 1 1,0 0-1,0 0 1,0-1-1,0 1 1,0 0-1,0 0 1,-1 0-1,1-1 1,0 1-1,0 0 1,0 0-1,-1 0 1,1 0-1,0-1 1,-16-6 711,-28-2-595,0 2 0,0 2 0,-1 2 0,-87 5-1,38-1-68,-243 9-1448,-621 99 1,917-102 921,-186 25-6161,143-29-1588</inkml:trace>
</inkml:ink>
</file>

<file path=ppt/ink/ink3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25.362"/>
    </inkml:context>
    <inkml:brush xml:id="br0">
      <inkml:brushProperty name="width" value="0.025" units="cm"/>
      <inkml:brushProperty name="height" value="0.025" units="cm"/>
    </inkml:brush>
  </inkml:definitions>
  <inkml:trace contextRef="#ctx0" brushRef="#br0">0 319 11050,'0'0'5793,"11"1"-5217,93 5 659,-1-4-1,1-4 1,144-23-1,208-71 1413,-129 20-2545,-189 51 27,1 6-1,0 7 0,208 7 0,-68 37 179,16 1 523,16-25-334,517-54 1,-734 30 117,-58 8 82,1 3-1,49-3 1,-84 8-1276,1-1 0,-1 0 0,1 0 0,-1-1 0,0 1 0,1 0-1,-1-1 1,0 0 0,0 1 0,0-1 0,0 0 0,0 0 0,0 0 0,-1 0 0,3-3 0,2-2-1750,15-17-5715</inkml:trace>
</inkml:ink>
</file>

<file path=ppt/ink/ink3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30.467"/>
    </inkml:context>
    <inkml:brush xml:id="br0">
      <inkml:brushProperty name="width" value="0.025" units="cm"/>
      <inkml:brushProperty name="height" value="0.025" units="cm"/>
    </inkml:brush>
  </inkml:definitions>
  <inkml:trace contextRef="#ctx0" brushRef="#br0">138 155 5733,'0'0'1981,"-9"-4"-1394,2 1-872,-4-2 1179,0 1 1,-1 0-1,-16-3 0,25 6-686,1 1 0,0-1 0,0 1-1,0-1 1,0 1 0,-1 0-1,1 0 1,0 0 0,0 0-1,0 1 1,-1-1 0,1 1 0,0-1-1,0 1 1,0 0 0,0-1-1,0 1 1,0 0 0,0 1-1,0-1 1,0 0 0,1 0-1,-1 1 1,0-1 0,1 1 0,-1-1-1,1 1 1,-2 2 0,3-3-170,0 0 0,0-1 0,1 1 1,-1 0-1,0-1 0,1 1 0,-1-1 1,0 1-1,1-1 0,-1 1 0,1-1 0,-1 1 1,1-1-1,-1 1 0,1-1 0,-1 0 1,1 1-1,-1-1 0,1 0 0,-1 1 0,1-1 1,0 0-1,-1 0 0,1 1 0,-1-1 1,1 0-1,1 0 0,26 9 155,-22-7 22,40 11 568,0-2-1,1-2 0,88 6 0,149-12 192,-158-5-448,55 4-256,350-15 309,125-77 152,-509 64-612,1 6 0,232 0 1,-86-7 238,-45 1-177,50 33-60,-199 0-64,147-10 0,-131-2 34,169 15 1,-28 0 8,-51-11 28,290 6-11,-270 3-106,352 34 170,-393-22 47,291-5-1,-302-15-164,192 18 188,-91-7-158,-155-4 304,229-14-1,-295-1-393,46-2 2418,-138 10-889,30-1-1543,-24 1-220,31 0 202,0 0 1,1 0-1,-1 0 1,0 0 0,0 0-1,1 0 1,-1 0-1,0 0 1,0 0 0,0 0-1,1 0 1,-1 1-1,0-1 1,0 0 0,1 1-1,-1-1 1,0 0 0,1 1-1,-1-1 1,0 1-1,1-1 1,-1 1 0,1 0-1,-1-1 1,1 1-1,-1 0 1,1 0-387,0 0 0,0-1 0,1 1 1,-1 0-1,0-1 0,1 1 0,-1-1 0,1 1 0,-1 0 0,1-1 0,-1 1 1,1-1-1,-1 1 0,1-1 0,0 1 0,-1-1 0,1 0 0,0 1 1,-1-1-1,2 1 0,0 0-2052</inkml:trace>
</inkml:ink>
</file>

<file path=ppt/ink/ink3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46.058"/>
    </inkml:context>
    <inkml:brush xml:id="br0">
      <inkml:brushProperty name="width" value="0.025" units="cm"/>
      <inkml:brushProperty name="height" value="0.025" units="cm"/>
    </inkml:brush>
  </inkml:definitions>
  <inkml:trace contextRef="#ctx0" brushRef="#br0">0 22 10186,'0'0'8541,"8"-2"-6085,21-4-1461,0 0 0,0 2 0,0 2 1,1 0-1,-1 2 0,41 5 0,-69-5-975,0 0-1,1 0 0,-1 0 1,0 0-1,0 0 1,0 1-1,0-1 0,0 0 1,0 1-1,0-1 0,0 0 1,0 1-1,0 0 1,0-1-1,0 1 0,0-1 1,0 1-1,-1 0 1,1 0-1,0 0 0,0-1 1,-1 1-1,1 0 0,0 0 1,-1 0-1,1 0 1,-1 0-1,0 0 0,1 0 1,-1 0-1,0 0 0,1 0 1,-1 0-1,0 1 1,0-1-1,0 0 0,0 0 1,0 0-1,0 0 1,0 0-1,0 0 0,-1 0 1,1 2-1,-2 1 94,0-1-1,1 1 1,-1-1 0,-1 0 0,1 1-1,0-1 1,-1 0 0,0-1 0,1 1-1,-7 5 1,-70 40 685,-11 8 349,82-50-1083,1 0 1,-1 0-1,1 1 1,0 0-1,1 0 1,0 1-1,0 0 1,-5 8-1,10-14-64,0-1 0,0 0 0,1 0 0,-1 1 0,0-1 0,1 1 0,-1-1 0,1 1 0,0-1 0,-1 1 0,1-1 0,0 1 0,0-1 0,0 1 0,0-1 0,0 1 0,0-1 0,0 1 0,1-1 0,-1 1 0,0-1 0,1 1 0,-1-1 0,1 0 0,0 1 0,-1-1 0,1 1 0,0-1 0,0 0 0,0 0 0,0 0 0,0 0 0,0 1 0,0-1 0,0-1 0,1 1 0,-1 0 0,0 0 0,1 0 0,-1-1 0,0 1 0,1 0 0,-1-1 0,1 1 0,-1-1 0,1 0 0,2 1 0,10 2 0,-1-1 0,1-1 0,0 0 0,15 0 0,-20-1 0,148-7 0,-135 5 0,-1-2 0,1 0 0,-1-1 0,0-2 0,22-9 0,-42 16-83,-1 0 1,1 0-1,0 0 1,-1 0-1,1 0 0,-1 0 1,1 0-1,-1-1 0,1 1 1,-1 0-1,1 0 1,-1-1-1,1 1 0,-1 0 1,1-1-1,-1 1 0,0 0 1,1-1-1,-1 1 1,0 0-1,1-1 0,-1 1 1,0-1-1,1 1 0,-1-1 1,0 1-1,0-1 1,1 1-1,-1-1 0,0 1 1,0-1-1,0 1 0,0-1 1,0 1-1,0-1 1,0 0-1,0 1 0,0-1 1,0 1-1,0-1 0,0 1 1,0-1-1,0 1 1,0-1-1,-1 1 0,1-1 1,0 1-1,0-1 0,-1 1 1,1-1-1,0 1 1,-1-1-1,1 1 0,0 0 1,-1-1-1,1 1 0,-1 0 1,1-1-1,-1 1 1,1 0-1,-1-1 0,1 1 1,-1 0-1,1 0 0,-1 0 1,1-1-1,-1 1 1,-41-16-8942,39 15 8222,-36-11-5791</inkml:trace>
</inkml:ink>
</file>

<file path=ppt/ink/ink3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46.401"/>
    </inkml:context>
    <inkml:brush xml:id="br0">
      <inkml:brushProperty name="width" value="0.025" units="cm"/>
      <inkml:brushProperty name="height" value="0.025" units="cm"/>
    </inkml:brush>
  </inkml:definitions>
  <inkml:trace contextRef="#ctx0" brushRef="#br0">1 4 10890,'0'0'7527,"49"20"-7078,-9-20-353,4-6-448,5 1-1602,-3-3-1826,-2 3-896</inkml:trace>
</inkml:ink>
</file>

<file path=ppt/ink/ink3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46.729"/>
    </inkml:context>
    <inkml:brush xml:id="br0">
      <inkml:brushProperty name="width" value="0.025" units="cm"/>
      <inkml:brushProperty name="height" value="0.025" units="cm"/>
    </inkml:brush>
  </inkml:definitions>
  <inkml:trace contextRef="#ctx0" brushRef="#br0">1 100 4837,'0'0'10650,"8"5"-7180,-4-3-3132,0 0 151,0 1-1,0-1 0,0 1 1,0 0-1,-1 0 0,1 0 0,-1 1 1,0-1-1,0 1 0,0 0 1,0 0-1,0 0 0,2 5 0,-3-6-371,0 0 0,1 0-1,0-1 1,-1 1 0,1-1 0,0 0-1,0 0 1,0 0 0,0 0-1,0-1 1,1 1 0,-1-1-1,0 0 1,1 0 0,-1 0-1,1 0 1,-1 0 0,1-1 0,0 0-1,-1 0 1,1 0 0,0 0-1,4-1 1,11 0-113,1-1 1,-1-1 0,18-5-1,-25 5 6,14-5-2,1 2 1,1 1-1,47-3 0,-74 8 10,0 0 1,-1 0-1,1 0 1,0 0-1,-1 0 1,1 0-1,0 0 1,-1 1-1,1-1 1,0 0-1,0 0 1,-1 1-1,1-1 1,-1 0-1,1 1 1,0-1-1,-1 0 1,1 1-1,-1-1 0,1 1 1,-1-1-1,1 1 1,-1-1-1,1 1 1,-1 0-1,0-1 1,1 1-1,-1-1 1,0 1-1,1 0 1,-1 0-1,1 26 1291,-1 1-20,0-28-1269,1 1 0,-1 0 1,0 0-1,0-1 0,1 1 0,-1 0 0,0 0 0,1-1 1,-1 1-1,1-1 0,-1 1 0,1 0 0,-1-1 0,1 1 1,0-1-1,-1 1 0,1-1 0,0 1 0,-1-1 0,1 0 1,0 1-1,-1-1 0,1 0 0,0 0 0,0 1 0,-1-1 1,1 0-1,1 0 0,3 1-390,0-1 0,0 0 0,-1 0 0,1 0 0,0 0 0,-1-1 0,1 0 0,0 0 0,7-3 1,-8 2-360,-1 1 1,0-1 0,0 0 0,1-1 0,-1 1 0,-1 0 0,1-1 0,0 1 0,-1-1 0,1 0 0,-1 0 0,4-6 0,5-12-13494</inkml:trace>
  <inkml:trace contextRef="#ctx0" brushRef="#br0" timeOffset="1">550 0 19603,'0'0'8552,"53"0"-8424,-22 0-192,13 0-2146,-1 0-2339,1 0 449,2 0-1985</inkml:trace>
</inkml:ink>
</file>

<file path=ppt/ink/ink3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47.104"/>
    </inkml:context>
    <inkml:brush xml:id="br0">
      <inkml:brushProperty name="width" value="0.025" units="cm"/>
      <inkml:brushProperty name="height" value="0.025" units="cm"/>
    </inkml:brush>
  </inkml:definitions>
  <inkml:trace contextRef="#ctx0" brushRef="#br0">189 0 6534,'0'0'11093,"-9"8"-7051,-6 3-2850,-44 33 3199,55-41-4242,1-1 1,0 1 0,1 0 0,-1-1 0,0 1 0,1 0 0,0 1-1,0-1 1,0 0 0,0 1 0,0-1 0,0 1 0,1-1 0,0 1 0,-1 5-1,2-8-257,1 0 0,-1 0 0,1 0 0,0 0-1,0 0 1,-1 0 0,1 0 0,0-1-1,0 1 1,0 0 0,0 0 0,0-1 0,0 1-1,0-1 1,0 1 0,0-1 0,0 1 0,0-1-1,1 0 1,1 1 0,34 10-1643,-24-8 1488,-7-1 224,0 0 1,-1 0-1,1 1 0,-1-1 1,0 1-1,0 1 1,0-1-1,0 1 1,5 4-1,-10-7 83,1 0-1,0 0 1,0 0-1,0 0 1,-1 0 0,1 0-1,0 1 1,-1-1-1,1 0 1,-1 0 0,0 0-1,1 1 1,-1-1-1,0 0 1,0 0 0,0 1-1,1-1 1,-1 0-1,-1 2 1,1-1 52,-1-1 0,0 1-1,1 0 1,-1-1 0,0 1 0,0 0-1,0-1 1,0 1 0,-1-1 0,1 0-1,0 1 1,-1-1 0,1 0 0,-1 0-1,1 0 1,-1 0 0,-2 1 0,-9 6 251,-1-1 0,0 0 0,0-1 0,0-1 0,-1 0 0,0-1 0,0-1 0,0 0 0,-25 1 0,39-4-387,1 0 0,-1 0 0,1 0 1,-1 0-1,1 0 0,0 0 0,-1 0 1,1 0-1,-1 0 0,1 0 0,-1 0 0,1 0 1,-1 0-1,1 0 0,-1 0 0,1-1 1,0 1-1,-1 0 0,1 0 0,-1-1 0,1 1 1,0 0-1,-1 0 0,1-1 0,0 1 1,-1 0-1,1-1 0,0 1 0,-1 0 0,1-1 1,0 1-1,0-1 0,-1 1 0,1-1 1,0 1-1,0 0 0,0-1 0,0 1 1,0-1-1,0 0 0,10-20-3252,26-18-5446,-6 14-861</inkml:trace>
</inkml:ink>
</file>

<file path=ppt/ink/ink3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47.447"/>
    </inkml:context>
    <inkml:brush xml:id="br0">
      <inkml:brushProperty name="width" value="0.025" units="cm"/>
      <inkml:brushProperty name="height" value="0.025" units="cm"/>
    </inkml:brush>
  </inkml:definitions>
  <inkml:trace contextRef="#ctx0" brushRef="#br0">167 0 14253,'0'0'5211,"-11"3"-882,-2 1-3424,0 1-1,0 1 1,1 0 0,-1 0-1,-15 12 1,23-15-718,0 0-1,1 1 1,-1-1 0,1 1-1,0 0 1,0 1-1,0-1 1,1 1 0,-1-1-1,1 1 1,0 0 0,0 0-1,1 1 1,0-1-1,0 0 1,0 1 0,0 0-1,0 5 1,2-9-187,0-1 0,0 0 0,0 0 0,0 1 0,0-1 0,0 0 0,1 0 0,-1 1 0,0-1 0,1 0 0,-1 0 0,1 0 0,-1 0 0,1 0 0,0 1 0,-1-1 0,1 0 0,0 0 0,0-1 0,0 1 0,0 0 0,0 0 0,0 0 0,2 1 0,0-1 0,0 1 0,1-1 0,-1 1 0,1-1 0,-1-1 0,1 1 0,0 0 0,6 0 0,0-1 0,0 0 0,1-1 0,-1 0 0,0-1 0,18-4 0,-19 2 0,1 0 0,-1-1 0,-1 0 0,1-1 0,-1 0 0,0 0 0,0-1 0,11-12 0,3-5 0,24-36 0,-54 70-212,0 1 0,1 1 1,0-1-1,1 1 0,1 0 0,0 1 1,1-1-1,-6 27 0,10-38-42,-1 0-1,1 0 1,0 0-1,0 0 1,1 0-1,-1 0 0,0 0 1,0 0-1,0 1 1,1-1-1,-1 0 1,0 0-1,1 0 1,-1-1-1,1 1 1,-1 0-1,1 0 0,0 0 1,-1 0-1,1 0 1,0-1-1,0 1 1,-1 0-1,1-1 1,0 1-1,0 0 1,1 0-1,28 4-8233,0-5-1089</inkml:trace>
</inkml:ink>
</file>

<file path=ppt/ink/ink3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47.820"/>
    </inkml:context>
    <inkml:brush xml:id="br0">
      <inkml:brushProperty name="width" value="0.025" units="cm"/>
      <inkml:brushProperty name="height" value="0.025" units="cm"/>
    </inkml:brush>
  </inkml:definitions>
  <inkml:trace contextRef="#ctx0" brushRef="#br0">185 0 14958,'0'0'8483,"-10"8"-5729,1-1-2172,0 1-1,1 0 1,0 1 0,0-1-1,1 1 1,-10 17-1,15-23-510,0-1-1,0 1 1,1 0-1,-1 0 1,1 0 0,0 0-1,0 0 1,0 1-1,0-1 1,1 0-1,-1 0 1,1 1 0,0-1-1,0 0 1,0 1-1,0-1 1,0 0-1,1 1 1,0-1 0,-1 0-1,1 0 1,0 0-1,1 1 1,-1-1-1,1 0 1,-1-1 0,1 1-1,0 0 1,0 0-1,0-1 1,0 1-1,0-1 1,4 3 0,2 1-59,2 0 0,-1-1 0,1 0 0,0 0 0,0-1 1,17 5-1,36 18 4,-63-27-16,1 1 0,0-1 0,0 1 0,-1-1 0,1 1 0,0 0 0,0-1 0,-1 1 0,1 0 0,-1 0 0,1-1 0,-1 1 0,1 0 0,-1 0 0,1 0 0,-1 0 0,0 0 0,0 0 0,1 0 0,-1-1 0,0 1 0,0 0 0,0 0 0,0 0 0,0 0 0,0 0 0,0 0 0,0 0 0,-1 0 0,1 0 0,0 0 0,0 0 0,-1 0 0,1 0 0,-1-1 0,1 1 0,-1 0 0,1 0 0,-1 0 0,1-1 0,-1 1 0,-1 1 0,-36 36 0,21-23 0,17-15 0,-1 1 0,1-1 0,-1 0 0,1 1 0,0-1 0,-1 1 0,1-1 0,0 1 0,-1-1 0,1 0 0,0 1 0,0 0 0,-1-1 0,1 1 0,0-1 0,0 1 0,0-1 0,0 1 0,0-1 0,0 1 0,0-1 0,0 1 0,0 0 0,0-1 0,0 1 0,0-1 0,0 1 0,0-1 0,0 1 0,1-1 0,-1 1 0,0-1 0,0 1 0,1-1 0,-1 1 0,0-1 0,1 1 0,-1-1 0,0 1 0,1-1 0,-1 0 0,1 1 0,-1-1 0,1 0 0,-1 1 0,1-1 0,-1 0 0,1 0 0,-1 1 0,1-1 0,-1 0 0,1 0 0,-1 0 0,1 0 0,-1 0 0,1 0 0,-1 0 0,1 0 0,0 0 0,0 0 0,46 1 0,-38-1 0,19 0-6,-2 1-114,1-1 0,31-5 1,-53 4 22,1 0 1,0 0-1,-1 0 0,1-1 1,-1 0-1,1 0 0,-1 0 1,0-1-1,0 1 1,0-1-1,0-1 0,-1 1 1,1-1-1,-1 1 0,8-10 1,-11 12-457,0-1 0,0 0 0,0 0-1,0 1 1,-1-1 0,1 0 0,-1 0 0,1 0 0,-1 0 0,0 0 0,1 0 0,-1 0 0,0 0 0,0 0-1,0 0 1,-1 0 0,1 0 0,-1 0 0,1 0 0,-1 0 0,1 1 0,-1-1 0,0 0 0,0 0-1,0 0 1,0 1 0,-2-3 0,-20-15-9947</inkml:trace>
  <inkml:trace contextRef="#ctx0" brushRef="#br0" timeOffset="1">67 89 9929,'0'0'4933,"-55"-9"-3107,43 9 5252,32 4-5188,9 3-32,11 0-1025,8-1-449,6-1-160,2-2-160,-5-3-672,-1 0-4357,-6-8-9320</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1.468"/>
    </inkml:context>
    <inkml:brush xml:id="br0">
      <inkml:brushProperty name="width" value="0.025" units="cm"/>
      <inkml:brushProperty name="height" value="0.025" units="cm"/>
    </inkml:brush>
  </inkml:definitions>
  <inkml:trace contextRef="#ctx0" brushRef="#br0">0 1 12748,'0'0'6182,"8"53"-5029,-6-28-224,0 6-577,-1-1-64,1-1-63,4-2-129,-1-5-64,2-4-1281,-2-7-1442</inkml:trace>
</inkml:ink>
</file>

<file path=ppt/ink/ink3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48.863"/>
    </inkml:context>
    <inkml:brush xml:id="br0">
      <inkml:brushProperty name="width" value="0.025" units="cm"/>
      <inkml:brushProperty name="height" value="0.025" units="cm"/>
    </inkml:brush>
  </inkml:definitions>
  <inkml:trace contextRef="#ctx0" brushRef="#br0">0 7 15791,'0'0'13543,"15"-2"-13025,31-1-225,0 1 0,0 3 0,49 6 1,154 29-138,-236-34-172,35 7-154,-46-9 162,-1 0-1,1 1 1,-1-1 0,1 1-1,-1-1 1,1 1-1,-1 0 1,0-1-1,1 1 1,-1 0-1,0 0 1,0 0-1,1 0 1,-1 0-1,0 0 1,0 1-1,0-1 1,0 0-1,-1 0 1,1 1-1,0-1 1,0 0-1,0 3 1,-1-3 10,0 0 1,0 0 0,-1 0-1,1 0 1,0 0 0,-1 0-1,1 0 1,0 0 0,-1 0-1,1 0 1,-1 0 0,0 0 0,1 0-1,-1 0 1,0 0 0,1 0-1,-1-1 1,0 1 0,0 0-1,0 0 1,0-1 0,0 1-1,-1 0 1,-29 14 218,24-12-133,-68 26 397,-122 29-1,-43 16 149,240-74-633,-1 0-1,1 0 1,-1 0 0,1 0-1,0 0 1,-1 0 0,1 0-1,-1 0 1,1 0 0,-1 0-1,1 1 1,0-1 0,-1 0-1,1 0 1,-1 1 0,1-1 0,0 0-1,-1 0 1,1 1 0,0-1-1,-1 0 1,1 1 0,0-1-1,-1 0 1,1 1 0,0-1-1,0 1 1,0-1 0,-1 0-1,1 1 1,0-1 0,0 2-1,15 1-274,29-5-2525,-17-9-6179,-1-8-9000</inkml:trace>
</inkml:ink>
</file>

<file path=ppt/ink/ink3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0.872"/>
    </inkml:context>
    <inkml:brush xml:id="br0">
      <inkml:brushProperty name="width" value="0.025" units="cm"/>
      <inkml:brushProperty name="height" value="0.025" units="cm"/>
    </inkml:brush>
  </inkml:definitions>
  <inkml:trace contextRef="#ctx0" brushRef="#br0">76 1 15375,'0'0'8109,"-2"14"-7020,-27 119 1424,16-89-2199,3 0 0,2 1 0,1-1 0,0 51 0,7-93-309,0-1 0,0 1 0,0-1 0,0 0 0,1 1 0,-1-1 0,0 1 0,1-1 0,-1 0 0,1 1 0,-1-1 0,1 0 0,-1 0 0,1 1 0,0-1 0,0 0 0,-1 0 0,1 0 0,0 0 0,0 0 0,0 0 0,1 0 0,-1 0 0,0 0 0,0-1 0,0 1 0,0 0 0,1-1 0,-1 1 0,0-1 0,1 1 0,-1-1 0,1 0 0,-1 1 0,0-1 0,1 0 0,-1 0 0,1 0 0,-1 0 0,0 0 0,1 0 0,2-1 0,1 0 19,0 0 1,1-1-1,-1 0 1,0 0-1,0 0 1,0 0-1,0-1 1,0 0-1,8-6 1,0-4-40,-1 0 1,0 0-1,-1-1 1,-1-1-1,0 0 1,-1 0 0,0-1-1,-1 0 1,11-34-1,-10 22-14,-2 0 0,-1-1-1,-1 1 1,-1-1 0,0-40-1,-25 124-552,6-8 695,-27 101 452,39-131-567,0 0 0,1 0-1,0 1 1,2-1 0,0 1 0,4 26-1,1-30-792,-1-14-997,-3-1 1697,-1-1 0,0 1-1,1-1 1,-1 0 0,0 0 0,0 1 0,0-1 0,0 0 0,0 1 0,-1-1-1,1 0 1,0 1 0,-1-1 0,0-2 0,-14-32 303,0 1 0,-3 0 0,-37-55 1,49 83 1572,6 12-1132,12 16-474,-4-15-305,1 1 1,0-2-1,0 1 0,0-1 1,1-1-1,17 7 0,-11-7-1430,-1 0 0,0 0 0,31 1 0,0-4-4281</inkml:trace>
</inkml:ink>
</file>

<file path=ppt/ink/ink3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1.491"/>
    </inkml:context>
    <inkml:brush xml:id="br0">
      <inkml:brushProperty name="width" value="0.025" units="cm"/>
      <inkml:brushProperty name="height" value="0.025" units="cm"/>
    </inkml:brush>
  </inkml:definitions>
  <inkml:trace contextRef="#ctx0" brushRef="#br0">216 1 18193,'-10'0'2445,"0"0"-1958,0 1 0,0 1 1,0 0-1,0 0 0,0 1 0,1 0 0,-1 1 0,1 0 0,0 0 0,0 1 1,0 0-1,1 1 0,0 0 0,0 0 0,-8 8 0,10-8-243,0 1 0,0-1-1,1 1 1,0 0-1,0 0 1,0 0 0,-4 11-1,9-17-225,-1 1-1,1-1 0,-1 1 1,1-1-1,-1 1 1,1-1-1,0 1 0,0-1 1,0 1-1,0-1 0,0 1 1,0-1-1,0 1 1,0-1-1,1 1 0,-1-1 1,1 0-1,-1 1 0,2 1 1,-1-1-14,0-1 1,1 0-1,-1 0 1,1 1-1,-1-1 1,1 0-1,0 0 1,-1 0-1,1-1 1,0 1-1,0 0 1,0-1-1,-1 1 1,1-1-1,0 1 1,0-1-1,0 0 1,0 0-1,3 0 0,4 0 27,0 0 0,0 0 0,0-1 0,0 0-1,0-1 1,0 0 0,-1 0 0,1-1 0,-1 0-1,1-1 1,-1 1 0,0-2 0,-1 1 0,11-8-1,-5 1-21,0-1 0,-2 0 0,1 0-1,-1-1 1,-1-1 0,15-24 0,-24 36-105,-24 41-550,15-26 670,-16 36 107,23-47-107,0 1 1,0-1-1,0 0 1,0 1 0,1-1-1,-1 1 1,1-1-1,0 1 1,-1-1 0,1 1-1,0-1 1,1 1-1,-1-1 1,0 1 0,1-1-1,-1 0 1,2 3 0,-1-4-10,0 0 0,0 0 1,1 0-1,-1-1 0,0 1 1,0 0-1,1-1 1,-1 1-1,0-1 0,1 1 1,-1-1-1,0 0 0,1 0 1,-1 0-1,1 1 1,-1-1-1,0 0 0,4-1 1,26-3 439,-24 2-414,1-1 0,-1 0-1,0-1 1,-1 0 0,1 0 0,0 0 0,-1-1 0,0 0 0,0 0-1,-1 0 1,1-1 0,6-9 0,-2 2 17,-1 0 0,0-1 1,-1 0-1,12-29 0,-27 58-58,-15 36 0,21-49 0,0 1 0,0 0 0,0 0 0,1 0 0,-1 0 0,1 0 0,0 0 0,0 0 0,0 0 0,0 0 0,0 0 0,0 0 0,1 0 0,0 4 0,2-5 0,-1-1 0,0 1 0,1-1 0,-1 1 0,1-1 0,-1 0 0,1 0 0,0 0 0,-1-1 0,1 1 0,0 0 0,0-1 0,-1 0 0,1 0 0,0 0 0,0 0 0,0 0 0,-1 0 0,5-1 0,3 0 0,4 0 0,-1 0 0,0-1 0,0-1 0,0 0 0,0-1 0,-1 0 0,1-1 0,-1 0 0,0-1 0,0-1 0,-1 0 0,0 0 0,0-1 0,-1 0 0,18-19 0,-20 16 0,-13 14 0,-15 16 0,16-14 0,1-1 0,-1 0 0,1 0 0,0 0 0,0 1 0,0-1 0,0 1 0,1 0 0,0 0 0,0 0 0,0 0 0,1 0 0,0 0 0,0 0 0,-1 7 0,3-11-128,0 0-1,0 0 1,0 0-1,0 0 1,0-1 0,0 1-1,0 0 1,0-1-1,0 1 1,0-1 0,0 1-1,0-1 1,1 1-1,-1-1 1,0 0 0,0 0-1,0 1 1,1-1-1,-1 0 1,0 0 0,0 0-1,1-1 1,1 1-1,34-3-5475,-10-9 250,1-7-1201</inkml:trace>
</inkml:ink>
</file>

<file path=ppt/ink/ink3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1.927"/>
    </inkml:context>
    <inkml:brush xml:id="br0">
      <inkml:brushProperty name="width" value="0.025" units="cm"/>
      <inkml:brushProperty name="height" value="0.025" units="cm"/>
    </inkml:brush>
  </inkml:definitions>
  <inkml:trace contextRef="#ctx0" brushRef="#br0">167 0 13485,'0'0'8595,"-7"12"-5734,-55 102 1624,52-94-3955,1 1 1,1 1-1,0 0 1,-5 33-1,4 43-474,9-77-49,-1 1 0,-1-1 0,0 0 0,-2 0 0,-1-1 0,0 1 0,-14 29 0,17-49 138,2-11 47,3-15 48,119-326-240,-116 337 0,0 0 0,0 0 0,2 0 0,-1 1 0,14-17 0,-18 27 0,-1 0 0,1 1 0,-1-1 0,1 1 0,0-1 0,0 1 0,0 0 0,1 0 0,-1 0 0,0 0 0,1 1 0,-1 0 0,1-1 0,-1 1 0,1 0 0,0 1 0,-1-1 0,1 1 0,0-1 0,0 1 0,0 0 0,-1 1 0,1-1 0,0 1 0,0-1 0,-1 1 0,7 2 0,-9-2-11,1-1-1,-1 0 1,1 1-1,-1 0 1,1-1 0,-1 1-1,0 0 1,1-1-1,-1 1 1,0 0-1,1 0 1,-1 0 0,0 0-1,0 1 1,0-1-1,0 0 1,0 0 0,0 0-1,0 1 1,-1-1-1,1 1 1,0-1-1,-1 0 1,1 1 0,-1-1-1,0 1 1,1-1-1,-1 1 1,0 0 0,0-1-1,0 1 1,0-1-1,0 1 1,0-1 0,0 1-1,-1-1 1,0 3-1,0 0-14,-1 0 1,1-1-1,-1 1 0,0-1 0,0 0 0,-1 1 0,1-1 1,0 0-1,-1 0 0,0 0 0,0-1 0,0 1 0,-5 2 1,-4 3 113,0 0 0,-1-1 1,0-1-1,0 0 0,-1-1 1,0 0-1,0-1 1,-15 2-1,30-6-107,-1 0 0,0 0 0,0 0 0,0 0 0,1 0 0,-1 0 0,0 0 1,0 0-1,0 0 0,0 0 0,1 0 0,-1 0 0,0 0 0,0 0 0,0-1 0,0 1 0,0 0 0,1 0 0,-1 0 0,0 0 0,0 0 0,0 0 1,0-1-1,0 1 0,0 0 0,0 0 0,1 0 0,-1 0 0,0 0 0,0-1 0,0 1 0,0 0 0,0 0 0,0 0 0,0 0 0,0-1 0,0 1 1,0 0-1,0 0 0,0 0 0,0-1 0,0 1 0,0 0 0,0 0 0,0 0 0,0 0 0,0-1 0,-1 1 0,1 0 0,0 0 0,0 0 0,0 0 1,0 0-1,0-1 0,0 1 0,0 0 0,-1 0 0,1 0 0,0 0 0,0 0 0,0 0 0,0 0 0,0-1 0,-1 1 0,1 0 0,0 0 0,0 0 1,0 0-1,-1 0 0,13-10-3060,38-30-6402,-19 12 2706</inkml:trace>
</inkml:ink>
</file>

<file path=ppt/ink/ink3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2.285"/>
    </inkml:context>
    <inkml:brush xml:id="br0">
      <inkml:brushProperty name="width" value="0.025" units="cm"/>
      <inkml:brushProperty name="height" value="0.025" units="cm"/>
    </inkml:brush>
  </inkml:definitions>
  <inkml:trace contextRef="#ctx0" brushRef="#br0">208 0 18866,'0'0'9251,"-4"10"-7697,-19 42-935,2 1 0,2 1 0,3 0 1,-17 110-1,31-143-619,1-10 0,0 0 0,-1 0 0,0 0 0,-6 17 0,9-33 0,-1 0 0,0 0 0,0 0 0,0-1 0,0 1 0,-1 0 0,-2-8 0,0-1 0,-3-17 0,-1 1 0,-17-42 0,-8-37 0,32 109 0,0-1 0,0 1 0,0 0 0,0-1 0,0 1 0,0 0 0,0-1 0,0 1 0,0 0 0,0-1 0,0 1 0,0 0 0,1-1 0,-1 1 0,0 0 0,0-1 0,0 1 0,1 0 0,-1 0 0,0-1 0,0 1 0,1 0 0,-1 0 0,0-1 0,0 1 0,1 0 0,-1 0 0,0 0 0,1-1 0,-1 1 0,0 0 0,1 0 0,-1 0 0,0 0 0,1 0 0,-1 0 0,0 0 0,1 0 0,22 0 0,21 8 0,48 9-1030,1-10-3492,-38-7-4212</inkml:trace>
</inkml:ink>
</file>

<file path=ppt/ink/ink3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3.147"/>
    </inkml:context>
    <inkml:brush xml:id="br0">
      <inkml:brushProperty name="width" value="0.025" units="cm"/>
      <inkml:brushProperty name="height" value="0.025" units="cm"/>
    </inkml:brush>
  </inkml:definitions>
  <inkml:trace contextRef="#ctx0" brushRef="#br0">63 101 17424,'0'0'12092,"-5"8"-11366,-4 6-399,-27 53 197,34-63-500,0-1 1,0 1 0,1-1-1,0 1 1,0 0 0,0 0 0,0 0-1,0 0 1,1 0 0,0 0-1,-1 0 1,2-1 0,-1 1-1,0 0 1,1 0 0,1 5-1,-1-9-3,-1 1-1,1 0 0,0 0 0,0-1 0,0 1 0,0 0 0,0-1 0,0 1 0,0-1 0,0 1 1,0-1-1,0 0 0,0 1 0,0-1 0,0 0 0,0 0 0,0 0 0,1 0 0,-1 0 0,0 0 1,0 0-1,0 0 0,0 0 0,0 0 0,0-1 0,0 1 0,1 0 0,-1-1 0,0 1 0,0-1 1,0 1-1,1-2 0,33-19 571,-27 14-591,-1-1 0,1 0 0,-1-1 0,-1 1 0,0-1 0,0-1 0,0 1 0,-1-1 0,-1 0 0,0 0 0,0-1 0,-1 1 0,0-1 0,-1 0 0,2-20 0,-23 82 0,17-46 0,1 1 0,0-1 0,0 1 0,1 0 0,0-1 0,0 1 0,0 0 0,0-1 0,2 8 0,-1-11 0,0 0 0,0-1 0,0 1 0,0 0 0,0-1 0,1 1 0,-1-1 0,0 1 0,1-1 0,-1 0 0,1 0 0,0 1 0,-1-1 0,1 0 0,0 0 0,-1-1 0,1 1 0,0 0 0,0-1 0,0 1 0,0-1 0,0 1 0,0-1 0,0 0 0,0 0 0,0 0 0,-1 0 0,1 0 0,2-1 0,9 1 0,0-2 0,-1 0 0,0 0 0,1-1 0,-1-1 0,0 0 0,0 0 0,-1-1 0,1-1 0,-1 0 0,16-12 0,-20 13 0,0 0 0,0 0 0,0-1 0,-1 0 0,0-1 0,0 1 0,0-1 0,-1 0 0,0 0 0,0-1 0,-1 0 0,0 0 0,-1 0 0,0 0 0,0 0 0,0-1 0,1-12 0,-4 21 0,1-1 0,-1 1 0,0 0 0,0-1 0,0 1 0,0-1 0,0 1 0,0-1 0,0 1 0,0 0 0,0-1 0,0 1 0,0-1 0,0 1 0,0-1 0,0 1 0,0 0 0,0-1 0,0 1 0,-1-1 0,1 1 0,0 0 0,0-1 0,0 1 0,-1 0 0,1-1 0,0 1 0,-1 0 0,1-1 0,0 1 0,-1 0 0,1-1 0,0 1 0,-1 0 0,1 0 0,0 0 0,-1-1 0,1 1 0,-1 0 0,1 0 0,-1 0 0,0 0 0,-20 10 0,-20 25 0,18-12 0,-1 0 0,1 1 0,1 1 0,-29 42 0,49-65-1,1 0 0,0 0 0,0 0 0,0 0 0,0 0 0,0 1 0,0-1 0,1 0 0,-1 0 1,1 1-1,-1-1 0,1 0 0,0 0 0,0 1 0,0-1 0,0 0 0,1 5 0,0-6-5,-1 1 1,1-1-1,0 0 0,0 1 1,0-1-1,0 0 0,0 0 1,0 0-1,1 0 0,-1 0 1,0 0-1,0 0 0,1 0 0,-1 0 1,1-1-1,-1 1 0,0 0 1,1-1-1,2 1 0,10 2-172,-1-2 0,0 0 0,1 0 0,26-3-1,-13 1-454,44 1-9499,-40-2 971</inkml:trace>
</inkml:ink>
</file>

<file path=ppt/ink/ink3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3.787"/>
    </inkml:context>
    <inkml:brush xml:id="br0">
      <inkml:brushProperty name="width" value="0.025" units="cm"/>
      <inkml:brushProperty name="height" value="0.025" units="cm"/>
    </inkml:brush>
  </inkml:definitions>
  <inkml:trace contextRef="#ctx0" brushRef="#br0">230 1 19923,'0'0'6331,"-9"5"-4276,-4 5-1822,1 0-1,-1 1 0,2 0 0,-1 1 0,2 1 0,0-1 0,0 2 0,1-1 0,1 1 0,-9 19 1,-2 8 401,1 1 1,-21 75 0,33-94-635,1 1 0,1 0 0,1 0 0,1 0 0,2 39 0,0-60 0,0-1 0,0 0 0,1 1 0,-1-1 0,0 0 0,1 0 0,-1 1 0,1-1 0,0 0 0,0 0 0,0 0 0,0 0 0,0 0 0,1 0 0,-1 0 0,0 0 0,4 3 0,-4-4 0,0-1 0,1 1 0,-1 0 0,1-1 0,-1 1 0,1-1 0,-1 0 0,1 1 0,-1-1 0,1 0 0,-1 0 0,1 0 0,-1 0 0,1 0 0,-1 0 0,1-1 0,-1 1 0,1 0 0,-1-1 0,2 0 0,4-2 0,-1 0 0,0 0 0,0-1 0,0 0 0,0 0 0,-1 0 0,1-1 0,-1 0 0,9-11 0,-1-2 0,0 0 0,-1-2 0,-1 1 0,0-2 0,-2 1 0,0-1 0,-2-1 0,0 0 0,-2 0 0,0 0 0,3-32 0,-15 86 0,5-27 0,1 0 0,0 0 0,0 0 0,0 1 0,0-1 0,1 0 0,0 10 0,1-13 0,-1-1 0,1 1 0,-1 0 0,1-1 0,0 1 0,0-1 0,0 1 0,0-1 0,0 0 0,0 1 0,0-1 0,0 0 0,1 0 0,-1 0 0,0 0 0,1 0 0,-1 0 0,1 0 0,-1 0 0,1 0 0,-1-1 0,1 1 0,0 0 0,-1-1 0,1 0 0,0 1 0,0-1 0,-1 0 0,1 0 0,2 0 0,13 0 0,-1 0 0,1-1 0,0 0 0,-1-2 0,1 0 0,-1-1 0,0 0 0,0-1 0,0-1 0,21-12 0,-35 17 0,-1 1 0,1-1 0,-1 0 0,1 0 0,0 1 0,-1-1 0,1 1 0,0-1 0,0 1 0,-1 0 0,1 0 0,0 0 0,0 0 0,0 0 0,-1 0 0,1 0 0,2 1 0,-2 1 0,0 0 0,0 0 0,0 0 0,0 0 0,-1 0 0,1 0 0,-1 0 0,1 0 0,-1 1 0,2 3 0,-3-6 0,1 2 0,1 1 0,0-1 0,0 0 0,0-1 0,0 1 0,0 0 0,0 0 0,0-1 0,0 0 0,1 1 0,-1-1 0,1 0 0,-1 0 0,1 0 0,-1 0 0,1-1 0,0 1 0,-1-1 0,1 1 0,3-1 0,62 0 0,-47-2 0,200-21-438,-217 23 227,15-3-5231,-15-10-5107,-5 1 2366</inkml:trace>
</inkml:ink>
</file>

<file path=ppt/ink/ink3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4.159"/>
    </inkml:context>
    <inkml:brush xml:id="br0">
      <inkml:brushProperty name="width" value="0.025" units="cm"/>
      <inkml:brushProperty name="height" value="0.025" units="cm"/>
    </inkml:brush>
  </inkml:definitions>
  <inkml:trace contextRef="#ctx0" brushRef="#br0">0 0 12748,'0'0'10154,"64"41"-11852,-35-26-2049,2-1-2595</inkml:trace>
</inkml:ink>
</file>

<file path=ppt/ink/ink3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4.490"/>
    </inkml:context>
    <inkml:brush xml:id="br0">
      <inkml:brushProperty name="width" value="0.025" units="cm"/>
      <inkml:brushProperty name="height" value="0.025" units="cm"/>
    </inkml:brush>
  </inkml:definitions>
  <inkml:trace contextRef="#ctx0" brushRef="#br0">124 9 12844,'0'0'12529,"-9"2"-10393,0 1-1726,0 0 0,1 0 0,-1 1 1,1 0-1,0 0 0,-11 8 0,15-9-291,1-1-1,0 1 0,0-1 1,0 1-1,0 0 0,0 0 0,0 1 1,1-1-1,0 1 0,0-1 0,0 1 1,0 0-1,0-1 0,1 1 0,-1 0 1,1 0-1,0 0 0,0 0 0,0 8 1,1-11-119,0 0 1,1 0 0,-1 0 0,0 0 0,1 0 0,-1 0-1,1 0 1,-1 0 0,1 0 0,-1 0 0,1 0 0,0 0-1,-1 0 1,1 0 0,0 0 0,0-1 0,0 1 0,0 0-1,0-1 1,0 1 0,0 0 0,0-1 0,0 1 0,0-1-1,0 0 1,0 1 0,0-1 0,0 0 0,0 1 0,0-1-1,2 0 1,42 3-6,-38-4 5,12 1 0,0-1 0,0-1 0,0-1 0,0 0 0,-1-2 0,0 0 0,0-1 0,0 0 0,-1-2 0,0 0 0,24-16 0,-38 22-43,-18 12-253,13-9 296,1 0 1,-1-1 0,1 1 0,-1 0 0,1 0 0,-1 0-1,1 0 1,0 0 0,0 1 0,-1-1 0,1 0-1,0 1 1,0-1 0,0 0 0,1 1 0,-2 2-1,7-4 4,0 0 0,0-1 0,0 1 0,0-1-1,0 0 1,6-2 0,66-34-479,-62 28 233,1 1 1,0 0 0,0 1-1,1 0 1,-1 2-1,1 0 1,1 1 0,23-3-1,-41 7 238,1 0 1,0 0-1,-1 0 0,1 0 0,0 0 0,-1 0 0,1 0 0,0 0 1,-1 0-1,1 0 0,0 1 0,-1-1 0,1 0 0,-1 0 1,1 1-1,0-1 0,-1 0 0,1 1 0,-1-1 0,1 0 1,-1 1-1,1-1 0,-1 1 0,1-1 0,-1 1 0,1-1 0,-1 1 1,0 0-1,1-1 0,-1 1 0,0-1 0,1 2 0,-7 23 166,-30 28 702,32-47-658,2-4-138,0 0-1,0 1 0,0 0 1,0-1-1,0 1 0,1 0 0,-1 0 1,1-1-1,0 1 0,0 0 1,0 1-1,0-1 0,1 0 1,-1 0-1,1 4 0,1-5-38,0-1-1,0 1 0,0 0 1,0-1-1,0 1 0,0-1 1,0 0-1,1 1 0,-1-1 1,1 0-1,-1 0 0,1 1 0,-1-1 1,1 0-1,0-1 0,-1 1 1,1 0-1,0 0 0,0-1 1,0 1-1,0-1 0,-1 0 1,1 1-1,0-1 0,0 0 1,3 0-1,30 5-140,0-2 0,1-1 0,0-2 0,42-4-1,-77 4-61,-1 0-1,1 0 1,-1 0-1,1 0 0,-1 0 1,0-1-1,1 1 1,-1 0-1,1 0 0,-1 0 1,1 0-1,-1 0 1,1-1-1,-1 1 0,1 0 1,-1 0-1,0-1 1,1 1-1,-1 0 0,1-1 1,-1 1-1,0 0 1,1-1-1,-1 1 0,0-1 1,0 1-1,1 0 1,-1-1-1,0 1 0,0-1 1,1 1-1,-1-1 1,0 1-1,0-1 0,0 1 1,0-1-1,0 0 0,0 0-477,-1 0-1,1 0 0,0 0 0,-1 0 0,1 0 1,-1 0-1,0 0 0,1 0 0,-1 0 0,0 1 1,1-1-1,-1 0 0,0 0 0,0 1 0,0-1 1,1 1-1,-3-2 0,-14-6-13168</inkml:trace>
</inkml:ink>
</file>

<file path=ppt/ink/ink3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4.847"/>
    </inkml:context>
    <inkml:brush xml:id="br0">
      <inkml:brushProperty name="width" value="0.025" units="cm"/>
      <inkml:brushProperty name="height" value="0.025" units="cm"/>
    </inkml:brush>
  </inkml:definitions>
  <inkml:trace contextRef="#ctx0" brushRef="#br0">1 49 10762,'0'0'17777,"48"-1"-16432,-14 1-416,6-1-512,0 1-321,-3 0-224,-6-2-1186,-2-1-1504,-7-4-802,-1-1-896,0-4-1730,-1-2 1089</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1.841"/>
    </inkml:context>
    <inkml:brush xml:id="br0">
      <inkml:brushProperty name="width" value="0.025" units="cm"/>
      <inkml:brushProperty name="height" value="0.025" units="cm"/>
    </inkml:brush>
  </inkml:definitions>
  <inkml:trace contextRef="#ctx0" brushRef="#br0">0 117 14350,'0'0'7206,"39"-57"-6469,-6 45 320,8-1-256,5 3-545,3 3-224,-1 0-64,1 3-1409,-8 0-1698,-5 2-2467</inkml:trace>
</inkml:ink>
</file>

<file path=ppt/ink/ink3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5.314"/>
    </inkml:context>
    <inkml:brush xml:id="br0">
      <inkml:brushProperty name="width" value="0.025" units="cm"/>
      <inkml:brushProperty name="height" value="0.025" units="cm"/>
    </inkml:brush>
  </inkml:definitions>
  <inkml:trace contextRef="#ctx0" brushRef="#br0">59 0 8968,'0'0'17286,"-6"8"-14990,-2 3-1770,0 1 0,1-1 0,1 1 0,0 0 0,-5 16 0,9-25-470,1 0 0,0 0 0,1 1 0,-1-1 0,0 1 0,1-1 0,0 1 0,0-1 0,0 1-1,0-1 1,1 1 0,-1-1 0,2 4 0,-1-5-65,0 0 1,0 0-1,0 0 1,1-1-1,-1 1 1,0 0-1,1-1 1,-1 1-1,1-1 1,0 0-1,0 1 1,-1-1-1,1 0 1,0 0-1,0 0 1,0 0-1,0 0 1,0-1-1,0 1 0,0-1 1,0 1-1,0-1 1,1 0-1,1 1 1,7-1-54,0 0-1,-1-1 1,1 0 0,0-1-1,-1 0 1,1-1 0,-1 0 0,0 0-1,0-1 1,0-1 0,0 1-1,-1-2 1,1 1 0,-1-1 0,-1-1-1,1 1 1,13-16 0,-23 23 90,0 0-1,0 0 1,0 0 0,0 0 0,0 0 0,0 1-1,0-1 1,0 0 0,1 0 0,-1 0 0,0 1-1,1-1 1,-1 1 0,1-1 0,0 0 0,-1 1-1,1-1 1,0 1 0,0-1 0,0 0 0,0 1-1,0-1 1,0 1 0,0-1 0,1 1 0,-1-1-1,0 0 1,1 1 0,-1-1 0,1 0-1,-1 1 1,1-1 0,0 0 0,0 0 0,0 0-1,-1 1 1,1-1 0,0 0 0,0 0 0,0 0-1,1 0 1,-1-1 0,0 1 0,0 0 0,0 0-1,1-1 1,-1 1 0,0-1 0,1 1 0,-1-1-1,0 1 1,1-1 0,-1 0 0,1 0 0,-1 0-1,1 1 1,1-2 0,15 3-142,0-1 0,0 0 0,1-2 0,-1 0 1,31-6-1,-5-4-340,48-18 0,-79 26 258,0 0 0,0 1 0,1 0 0,23 1 0,9-1-281,-77 82 503,26-58 312,1 1-1,-1 38 0,3-34-236,-1 0-1,-8 36 0,10-57 12,-1 0 0,0 0 0,0 0-1,-1 0 1,0 0 0,0-1 0,0 1 0,0-1-1,-1 0 1,0 0 0,0 0 0,-1 0-1,1-1 1,-10 8 0,13-12-111,0 1 0,0 0 0,0 0 0,0-1 0,0 1 1,0 0-1,0-1 0,0 0 0,0 1 0,0-1 0,0 1 0,0-1 0,-1 0 0,1 0 0,0 0 1,0 0-1,0 0 0,-1 0 0,1 0 0,0 0 0,0 0 0,0 0 0,-1-1 0,1 1 0,0 0 1,0-1-1,0 1 0,-2-2 0,1 0-1,0 0 1,1 0 0,-1 0-1,1 0 1,-1 0 0,1-1-1,0 1 1,-1 0-1,1-1 1,1 1 0,-1-1-1,-1-3 1,-1-10-3,1 0 0,0 0 0,1-18 0,1 33 2,-1-5-41,1 1 1,-1 0-1,2-1 0,-1 1 0,0 0 1,1-1-1,0 1 0,0 0 1,1 0-1,-1 0 0,1 0 1,0 0-1,1 0 0,-1 0 0,1 1 1,0-1-1,0 1 0,0 0 1,1 0-1,-1 0 0,1 0 0,0 0 1,0 1-1,1 0 0,-1 0 1,1 0-1,-1 0 0,1 1 1,0 0-1,0 0 0,5-2 0,100-35-14207,-69 24 6865</inkml:trace>
</inkml:ink>
</file>

<file path=ppt/ink/ink3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5.655"/>
    </inkml:context>
    <inkml:brush xml:id="br0">
      <inkml:brushProperty name="width" value="0.025" units="cm"/>
      <inkml:brushProperty name="height" value="0.025" units="cm"/>
    </inkml:brush>
  </inkml:definitions>
  <inkml:trace contextRef="#ctx0" brushRef="#br0">80 1 13293,'0'0'18006,"-7"16"-17179,8-13-907,0-1 0,-1 0 0,1 0 0,0 0-1,0 0 1,0 0 0,0 0 0,0 0 0,0 0 0,1-1-1,-1 1 1,1 0 0,-1-1 0,1 1 0,0-1-1,0 1 1,3 1 0,33 21-927,-21-16 313,-12-6 676,0 0-1,0 0 0,-1 0 1,1 0-1,-1 1 0,0 0 0,1 0 1,-1 0-1,0 0 0,-1 0 1,1 1-1,-1 0 0,4 4 0,-7-7 95,0 0 0,0 0 0,0 0 0,0 0 0,-1 0 0,1 0 0,0 0-1,0 0 1,-1 0 0,1 0 0,0 0 0,-1 0 0,1 0 0,-1-1 0,1 1-1,-1 0 1,0 0 0,1 0 0,-1-1 0,0 1 0,0 0 0,1-1 0,-1 1-1,0-1 1,0 1 0,0-1 0,0 1 0,0-1 0,0 1 0,0-1 0,-1 0-1,-37 13 1146,32-11-994,-16 3-354,1 0 1,-1-1-1,-42 1 0,54-7-4213,5-9-4479</inkml:trace>
</inkml:ink>
</file>

<file path=ppt/ink/ink3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7.339"/>
    </inkml:context>
    <inkml:brush xml:id="br0">
      <inkml:brushProperty name="width" value="0.025" units="cm"/>
      <inkml:brushProperty name="height" value="0.025" units="cm"/>
    </inkml:brush>
  </inkml:definitions>
  <inkml:trace contextRef="#ctx0" brushRef="#br0">277 101 16624,'0'0'1398,"2"-8"-100,5-26 196,-7 33-1440,0 1 0,0 0-1,0-1 1,0 1 0,0-1 0,-1 1-1,1-1 1,0 1 0,0 0-1,0-1 1,-1 1 0,1 0-1,0-1 1,0 1 0,-1 0-1,1-1 1,0 1 0,0 0 0,-1-1-1,1 1 1,-1 0 0,1 0-1,0-1 1,-1 1 0,1 0-1,0 0 1,-1 0 0,1 0-1,-1 0 1,1-1 0,-1 1-1,1 0 1,0 0 0,-1 0 0,1 0-1,-1 0 1,1 0 0,-1 1-1,-17 1 558,16-2-465,-11 5 198,0 0 0,0 1 0,1 1 1,-1 0-1,1 0 0,1 1 0,-1 1 0,1 0 0,1 0 0,0 1 0,0 0 1,-16 24-1,26-33-339,-1 0 0,0 0-1,0 0 1,1 0 0,-1 0 0,1 0 0,-1 1 0,1-1 0,0 0 0,-1 0 0,1 1 0,0-1 0,0 0 0,0 0 0,0 1 0,0-1 0,0 0 0,0 3 0,1-4-3,-1 1 1,1 0 0,-1 0-1,1-1 1,-1 1-1,1 0 1,0-1 0,-1 1-1,1-1 1,0 1-1,-1-1 1,1 1 0,0-1-1,0 1 1,0-1-1,-1 0 1,1 1 0,0-1-1,0 0 1,1 1-1,7 0 31,-1-1-1,1 0 1,0 0-1,13-2 0,-7 1 85,11-1-89,-15 0-31,-1 2 1,1-1 0,0 1 0,0 1-1,17 3 1,-26-4 1,1 1-1,0 0 0,0 0 1,0 1-1,-1-1 0,1 1 1,0-1-1,-1 1 0,0 0 1,1 0-1,-1 0 0,0 0 1,0 0-1,0 1 0,0-1 1,0 1-1,-1-1 1,1 1-1,-1-1 0,0 1 1,1 0-1,-1 0 0,0 0 1,0 5-1,2 5 85,-1 0 0,-1 0 0,-1 0 0,1 0 0,-2 1 0,0-1 0,-1 0 0,0 0 0,-1 0 0,0 0 0,-1-1 0,0 1 0,-1-1 0,-1 0 0,0 0 0,0-1 0,-1 0 0,-1 0 0,0 0 1,0-1-1,-1 0 0,-1-1 0,1 0 0,-1 0 0,-1-1 0,0 0 0,0-1 0,0-1 0,-1 1 0,0-2 0,0 0 0,0 0 0,-1-1 0,0 0 0,0-2 0,0 1 0,-19 0 0,30-2-76,1-1-1,-1 0 1,0 0 0,1 1-1,-1-1 1,0 0 0,1-1-1,-1 1 1,0 0 0,1 0-1,-1-1 1,1 1 0,-1-1-1,1 1 1,-1-1-1,1 0 1,-1 1 0,1-1-1,-1 0 1,1 0 0,0 0-1,0 0 1,-1 0 0,1-1-1,0 1 1,0 0 0,0 0-1,0-1 1,0 1 0,1-1-1,-1 1 1,0-1 0,1 1-1,-1-1 1,1 1 0,-1-1-1,1 1 1,0-1 0,-1 0-1,1 1 1,0-1 0,0 0-1,1-1 1,0-4-43,0 1 0,0 0 0,1 0 0,0 0 1,0 0-1,0 1 0,1-1 0,0 0 0,0 1 0,7-9 1,24-24-146,2 2 0,2 1 0,62-44 0,50-46-45,-133 108 239,0-1 0,-2 0 0,0-1 1,0-1-1,21-40 0,-35 58 0,1-1 0,-1 0 0,0 1 0,0-1 0,0 0 0,0 0 0,-1 0 0,1 0 0,-1 0 0,1 0-1,-1 0 1,0 0 0,-1-4 0,1 7-4,0-1-1,0 1 0,0 0 0,-1-1 1,1 1-1,0-1 0,0 1 1,-1 0-1,1-1 0,0 1 1,0 0-1,-1-1 0,1 1 0,-1 0 1,1-1-1,0 1 0,-1 0 1,1 0-1,-1-1 0,1 1 1,0 0-1,-1 0 0,1 0 0,-1 0 1,1 0-1,-1-1 0,1 1 1,-2 0-1,-23 10 216,6 3-80,1 1-1,0 0 1,1 2 0,1 0-1,1 1 1,0 1-1,1 0 1,-17 28-1,30-44-139,0 0 0,0-1-1,0 1 1,0 0 0,1 0 0,-1 0-1,1 0 1,-1-1 0,1 1-1,-1 0 1,1 0 0,0 0 0,0 3-1,0-4-35,1 0 0,-1-1 0,0 1 0,1 0 0,-1 0 0,0-1 0,1 1 0,-1 0 0,1-1 0,-1 1 0,1 0 0,-1-1 0,1 1-1,-1-1 1,1 1 0,0-1 0,-1 1 0,1-1 0,0 0 0,0 1 0,-1-1 0,2 1 0,5 0-411,-1 0 0,0 0 0,1 0 0,-1-1 0,1 0 0,9-1 0,-15 0 327,9 1-1254,1-2 1,-1 0-1,0 0 0,-1-1 0,1 0 1,18-8-1,20-14-7486</inkml:trace>
</inkml:ink>
</file>

<file path=ppt/ink/ink3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7.693"/>
    </inkml:context>
    <inkml:brush xml:id="br0">
      <inkml:brushProperty name="width" value="0.025" units="cm"/>
      <inkml:brushProperty name="height" value="0.025" units="cm"/>
    </inkml:brush>
  </inkml:definitions>
  <inkml:trace contextRef="#ctx0" brushRef="#br0">143 1 18193,'-14'5'2408,"-3"2"-1640,-1-1 233,-1 1-1,2 1 1,-1 0-1,-16 12 1,34-20-993,-1 0 0,1 0 0,0 0 1,0 0-1,0 0 0,-1 0 0,1 0 0,0 0 1,0 0-1,0 0 0,0 0 0,-1 1 1,1-1-1,0 0 0,0 0 0,0 0 1,0 0-1,-1 0 0,1 0 0,0 0 0,0 1 1,0-1-1,0 0 0,0 0 0,-1 0 1,1 0-1,0 1 0,0-1 0,0 0 1,0 0-1,0 0 0,0 1 0,0-1 1,0 0-1,0 0 0,0 0 0,0 1 0,0-1 1,0 0-1,0 0 0,0 0 0,0 1 1,0-1-1,0 0 0,0 0 0,0 0 1,0 0-1,0 1 0,0-1 0,1 0 0,-1 0 1,0 0-1,0 0 0,0 1 0,0-1 1,0 0-1,1 0 0,-1 0 0,0 0 1,0 0-1,0 1 0,0-1 0,1 0 0,-1 0 1,0 0-1,0 0 0,23 1-49,29-8-491,-38 3 476,-1 1 0,1 1 0,0 0 0,0 1 0,-1 1 0,26 1 0,-36 0 53,0-1 0,0 0 0,0 1 1,1-1-1,-1 1 0,0 0 0,0 0 0,0 1 1,0-1-1,-1 1 0,1-1 0,0 1 0,-1 0 0,1 0 1,-1 0-1,1 0 0,-1 0 0,0 1 0,0-1 0,0 1 1,0-1-1,0 1 0,-1 0 0,1 0 0,-1-1 1,0 1-1,0 0 0,0 0 0,0 1 0,0-1 0,-1 0 1,1 0-1,-1 0 0,0 5 0,0-5 86,-1 0-1,0 0 1,0 1-1,-1-1 1,1 0-1,-1 0 1,1 0-1,-1 0 1,0-1-1,0 1 1,0 0-1,0-1 1,-1 1-1,1-1 1,-1 0-1,1 0 1,-1 0 0,0 0-1,0 0 1,0-1-1,0 1 1,0-1-1,-6 2 1,-11 5 764,0-1 0,-28 5 0,47-12-831,-6 2 54,1 0 0,-1-1 0,0 0 0,0 0 0,0-1 0,1 0 0,-1 0 0,-10-2 0,17 2-150,-1 0 1,1-1-1,-1 1 1,1 0-1,-1-1 1,1 1-1,0-1 1,-1 1-1,1-1 1,0 1-1,0-1 1,-1 1-1,1-1 1,0 1-1,0-1 1,0 1-1,-1-1 1,1 1-1,0-1 1,0 1-1,0-1 1,0 1-1,0-1 1,0 0-1,0 1 0,0-1 1,0 1-1,1-1 1,-1 1-1,0-1 1,0 1-1,0-1 1,1 1-1,-1-1 1,0 1-1,1-1 1,-1 1-1,0-1 1,1 1-1,-1 0 1,0-1-1,1 0 1,15-19-3613,12-2-1887,9-2-1932</inkml:trace>
</inkml:ink>
</file>

<file path=ppt/ink/ink3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8.175"/>
    </inkml:context>
    <inkml:brush xml:id="br0">
      <inkml:brushProperty name="width" value="0.025" units="cm"/>
      <inkml:brushProperty name="height" value="0.025" units="cm"/>
    </inkml:brush>
  </inkml:definitions>
  <inkml:trace contextRef="#ctx0" brushRef="#br0">200 217 9321,'0'0'15422,"-11"4"-14840,-4 2-249,0 2 0,0 0 0,1 1 0,0 0-1,-22 20 1,28-22-82,1 0-1,-1 0 1,1 1-1,1 0 0,-1 1 1,1-1-1,1 1 1,-1 0-1,2 1 1,-1-1-1,-4 17 0,8-25-243,1 1 0,0-1-1,0 0 1,-1 0 0,1 1-1,0-1 1,0 0 0,0 1-1,0-1 1,1 0 0,-1 0-1,0 1 1,0-1 0,1 0-1,-1 0 1,1 1 0,-1-1-1,1 0 1,-1 0-1,1 0 1,0 0 0,0 0-1,-1 0 1,1 0 0,0 0-1,0 0 1,1 1 0,1-1 2,0 1 1,0-1-1,0 1 0,1-1 1,-1 0-1,0 0 1,0-1-1,1 1 0,-1-1 1,5 1-1,7-1 31,0-1 0,0 0-1,28-7 1,-20 1-8,-1 0 0,0-2 0,-1 0 0,0-2 0,-1 0 0,0-1 0,-1-1 0,0-1 0,-1-1 0,0 0 0,-2-1 0,0-1 0,0-1 0,-2 0 0,0-1 0,-1-1 0,-1 0 0,14-31 0,-23 41 1,1 0 0,-1 0-1,-1 0 1,0-1-1,0 1 1,-1-14-1,0 22-34,-1 0 0,0 0 0,0 0 0,-1-1 0,1 1 0,0 0 0,-1 0-1,1 0 1,-1 0 0,1 0 0,-1 0 0,0 0 0,0 0 0,0 0 0,0 0-1,0 1 1,-1-1 0,1 0 0,0 1 0,-1-1 0,1 1 0,-1-1 0,0 1-1,0 0 1,1 0 0,-1 0 0,0 0 0,0 0 0,0 0 0,0 0 0,0 0-1,0 1 1,0-1 0,0 1 0,0 0 0,-3-1 0,-6 1 6,1 1 1,-1 0 0,1 0-1,-1 1 1,1 1 0,-1-1-1,1 2 1,0-1 0,0 1-1,-16 10 1,10-4 146,0 0-1,1 0 1,0 2 0,1 0 0,-18 19-1,29-28-120,0 0-1,0 1 0,1-1 1,-1 1-1,1 0 1,0 0-1,-3 7 0,5-10-28,0 0 0,-1 0 0,1 0 0,0 0 0,0 0 0,0-1 0,0 1 0,0 0 0,0 0 0,0 0 0,0 0 0,0 0 1,1 0-1,-1-1 0,0 1 0,1 0 0,-1 0 0,0 0 0,1 0 0,-1-1 0,1 1 0,-1 0 0,1 0 0,-1-1 0,1 1 0,0-1 0,-1 1 0,1 0 0,0-1 0,-1 1 0,1-1 0,0 1 0,0-1 0,0 0 0,-1 1 0,1-1 0,0 0 0,0 0 0,0 1 0,0-1 0,1 0 0,14 2-103,1 0-1,-1-2 1,1 1-1,22-4 1,-28 1 9,1 1 0,-1 0 0,1 1 0,-1 0 0,0 1 0,1 0 0,-1 1 0,0 0 0,1 1 0,-1 0 0,11 5 0,-20-6 62,0-1-1,1 1 1,-1 0 0,0-1 0,0 1 0,0 0-1,0 0 1,0 0 0,0 0 0,-1 1-1,1-1 1,-1 0 0,1 1 0,-1-1 0,0 1-1,0 0 1,0-1 0,0 1 0,-1 0 0,1 0-1,-1-1 1,0 1 0,1 0 0,-1 0 0,-1 3-1,0 7 5,-2-1 0,1 0 0,-1 0 0,-8 18-1,-2 11-775,13-40 641,0-1 1,-1 1-1,1-1 0,0 1 1,0 0-1,0-1 1,0 1-1,-1 0 1,1-1-1,0 1 0,0 0 1,0-1-1,1 1 1,-1-1-1,0 1 1,0 0-1,0-1 0,0 1 1,1 0-1,-1-1 1,0 1-1,0-1 0,1 1 1,-1-1-1,0 1 1,1-1-1,-1 1 1,1-1-1,-1 1 0,1-1 1,-1 1-1,1-1 1,0 1-1,23-5-4041,25-24-3210,-17 2 3911,2-1-3000</inkml:trace>
</inkml:ink>
</file>

<file path=ppt/ink/ink3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9.230"/>
    </inkml:context>
    <inkml:brush xml:id="br0">
      <inkml:brushProperty name="width" value="0.025" units="cm"/>
      <inkml:brushProperty name="height" value="0.025" units="cm"/>
    </inkml:brush>
  </inkml:definitions>
  <inkml:trace contextRef="#ctx0" brushRef="#br0">160 249 10378,'0'0'12881,"-12"6"-11092,-5 4-1159,2 0 1,-1 1-1,-22 21 1,32-26-424,0-1 0,1 1 0,0-1-1,0 1 1,0 1 0,1-1 0,0 1 0,0 0 0,1 0 0,0 0 0,0 0-1,0 0 1,-2 15 0,5-21-200,0-1 0,0 1 0,0 0 0,0-1 1,0 1-1,0-1 0,0 1 0,0 0 0,0-1 0,0 1 0,0 0 0,1-1 0,-1 1 0,0-1 0,0 1 1,1-1-1,-1 1 0,0-1 0,1 1 0,-1-1 0,1 1 0,-1-1 0,1 1 0,-1-1 0,1 0 0,-1 1 0,1-1 1,-1 0-1,1 1 0,-1-1 0,2 1 0,25-1 162,-19-1-135,-1 0 0,0-1-1,1-1 1,-1 1-1,8-5 1,-1-2-16,-1-1-1,0 0 1,0-1 0,-1-1-1,0 0 1,-1 0 0,0-1-1,-1 0 1,-1-1 0,0 0-1,-1-1 1,9-21 0,-17 36-24,0 0 1,0 0-1,1 0 1,-1 0 0,0 0-1,0-1 1,0 1 0,0 0-1,0 0 1,0 0-1,0 0 1,0 0 0,0 0-1,0 0 1,1 0 0,-1-1-1,0 1 1,0 0-1,0 0 1,0 0 0,0 0-1,0 0 1,0 0 0,0-1-1,0 1 1,0 0-1,0 0 1,0 0 0,0 0-1,0 0 1,0 0 0,0-1-1,0 1 1,-1 0-1,1 0 1,0 0 0,0 0-1,0 0 1,0 0 0,0-1-1,0 1 1,0 0-1,0 0 1,0 0 0,0 0-1,0 0 1,-1 0 0,1 0-1,0 0 1,0 0-1,0 0 1,0 0 0,0 0-1,0 0 1,-1-1 0,1 1-1,0 0 1,0 0-1,0 0 1,0 0 0,0 0-1,0 0 1,-1 0 0,1 0-1,0 0 1,0 0-1,0 1 1,0-1 0,-13 9-116,-17 19 100,28-26 0,-11 11 59,-47 52 652,56-60-649,1-1 0,0 1 0,-1 0 0,2 0-1,-1 0 1,0 0 0,1 0 0,0 1 0,1-1 0,-1 1 0,1-1 0,-1 8 0,2-12-44,1 0 0,0 0 0,-1 0 0,1 0 0,0 0 1,0 0-1,0 0 0,0-1 0,0 1 0,0 0 0,0-1 1,0 1-1,0-1 0,0 1 0,0-1 0,0 0 0,0 1 1,0-1-1,0 0 0,1 0 0,-1 1 0,0-1 0,0 0 1,0 0-1,0 0 0,1-1 0,-1 1 0,0 0 0,0 0 1,0-1-1,2 0 0,43-9-248,-24 0 198,0-2-1,-1 0 1,0-1-1,-1-2 1,0 0 0,-1-1-1,22-24 1,3-8-81,58-83 1,-85 105 149,-11 15 17,-7 8-11,-7 9 18,7-6-34,-29 27 260,1 2 0,2 1 1,0 1-1,2 1 0,-38 67 0,49-76-237,1 1-1,-14 35 1,24-52-30,0 1 0,1 0-1,-1 0 1,2 0 0,-1 0-1,1 0 1,0 0 0,1 0-1,0 1 1,0-1 0,1 0-1,2 11 1,-3-18 0,1 0 1,-1-1-1,1 1 1,-1 0-1,1 0 1,-1 0-1,1 0 0,0-1 1,0 1-1,-1 0 1,1-1-1,0 1 1,0-1-1,0 1 0,0-1 1,0 1-1,0-1 1,0 1-1,0-1 1,0 0-1,0 0 0,0 1 1,0-1-1,0 0 1,0 0-1,0 0 1,0 0-1,0 0 0,0 0 1,0-1-1,0 1 1,0 0-1,0 0 1,1-1-1,35-15 5,-17 0 0,0 0 0,-2-2 0,0 0 0,26-33 0,55-90-7,-73 100 2,8-9 1,89-147 0,-200 323 0,49-68 0,1 0 0,-22 77 0,48-130 0,-1 0 0,1 0 0,0 0 0,0 0 0,1 0 0,-1 1 0,1-1 0,1 8 0,1-12 0,-1 0 0,0 0 0,1-1 0,-1 1 0,0-1 0,1 1 0,-1-1 0,1 0 0,-1 0 0,1 1 0,-1-1 0,1 0 0,-1 0 0,1-1 0,-1 1 0,1 0 0,-1 0 0,1-1 0,-1 1 0,1-1 0,-1 1 0,3-2 0,3-2 0,-1 0 0,0-1 0,0 0 0,0 0 0,0 0 0,-1-1 0,0 1 0,0-1 0,0-1 0,6-11 0,-1 0 0,-1 0 0,14-36 0,-13 12 0,-8 32 0,-9 27 0,6-11 0,-1-1 0,1 1 0,0 0 0,1-1 0,-1 1 0,1 0 0,0 0 0,0-1 0,1 1 0,0 0 0,2 10 0,-2-14 0,0 0 0,-1-1 0,1 1 0,0 0 0,0 0 0,0-1 0,1 1 0,-1-1 0,0 1 0,1-1 0,-1 0 0,0 0 0,1 1 0,0-1 0,-1 0 0,1 0 0,0 0 0,-1-1 0,1 1 0,0 0 0,0-1 0,0 1 0,-1-1 0,1 1 0,0-1 0,0 0 0,0 0 0,0 0 0,0 0 0,0 0 0,0 0 0,0-1 0,0 1 0,-1-1 0,1 1 0,0-1 0,0 1 0,0-1 0,2-1 0,0-1 0,0 1 0,0-1 0,0 1 0,0-1 0,-1 0 0,1-1 0,-1 1 0,0 0 0,0-1 0,0 0 0,0 0 0,0 0 0,-1 0 0,0 0 0,0 0 0,0-1 0,0 1 0,-1-1 0,0 1 0,0-1 0,0 0 0,0 1 0,-1-10 0,-1 13 0,-1 0 0,1 1 0,-1-1 0,0 1 0,0-1 0,1 1 0,-1 0 0,0 0 0,1 0 0,-1 0 0,0 0 0,0 0 0,1 0 0,-1 1 0,0-1 0,1 1 0,-1-1 0,0 1 0,1-1 0,-2 2 0,-3 1 0,1 1 0,0 0 0,0 0 0,1 0 0,-1 0 0,1 1 0,0-1 0,0 1 0,0 0 0,1 1 0,0-1 0,0 0 0,0 1 0,-2 6 0,4-9 0,0 0 0,0-1 0,0 1 0,0 0 0,0 0 0,1-1 0,-1 1 0,1 0 0,0 0 0,0 0 0,0 0 0,0-1 0,0 1 0,1 0 0,-1 0 0,1 0 0,0-1 0,0 1 0,0 0 0,0-1 0,0 1 0,1 0 0,-1-1 0,1 0 0,-1 1 0,1-1 0,0 0 0,0 0 0,0 0 0,0 0 0,0 0 0,5 2 0,7 2-273,0 0-1,0-1 1,1 0-1,0-1 1,0-1-1,0 0 1,0-1-1,23 0 1,-35-4-5035,-5-8 558,-9-10-4383</inkml:trace>
</inkml:ink>
</file>

<file path=ppt/ink/ink3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9.588"/>
    </inkml:context>
    <inkml:brush xml:id="br0">
      <inkml:brushProperty name="width" value="0.025" units="cm"/>
      <inkml:brushProperty name="height" value="0.025" units="cm"/>
    </inkml:brush>
  </inkml:definitions>
  <inkml:trace contextRef="#ctx0" brushRef="#br0">13 22 15567,'-13'-7'2626,"13"2"545,15 2-672,23 2-1250,10 1 769,6 0-609,4 0-832,-1 0-545,-9 0-2979,-9-5-4356</inkml:trace>
</inkml:ink>
</file>

<file path=ppt/ink/ink3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0:30.892"/>
    </inkml:context>
    <inkml:brush xml:id="br0">
      <inkml:brushProperty name="width" value="0.025" units="cm"/>
      <inkml:brushProperty name="height" value="0.025" units="cm"/>
    </inkml:brush>
  </inkml:definitions>
  <inkml:trace contextRef="#ctx0" brushRef="#br0">0 171 6726,'0'0'7175,"4"-2"-6326,22-6-241,0 2 1,1 0-1,0 2 0,33-2 0,115 5 456,-113 6-490,91 19 0,16 3 189,225-11 517,6 0-899,-235-3 74,0-6 0,0-8 0,224-29 0,-249 11-447,485-48 80,394 41-13,-836 24 322,336-47 1,-463 41-265,-31 5 574,1-1-1,37-10 2238,-104 11-2725,23-1-4265,-2-4-3477,0 0-5673</inkml:trace>
</inkml:ink>
</file>

<file path=ppt/ink/ink3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1:32.320"/>
    </inkml:context>
    <inkml:brush xml:id="br0">
      <inkml:brushProperty name="width" value="0.025" units="cm"/>
      <inkml:brushProperty name="height" value="0.025" units="cm"/>
    </inkml:brush>
  </inkml:definitions>
  <inkml:trace contextRef="#ctx0" brushRef="#br0">0 17 6822,'0'0'8179,"10"-2"-7950,27-4 184,1 1-1,-1 2 1,58 3-1,128 17 758,-81-4-1118,1319 16 982,-231-13-477,381 35-270,0-32 393,-1313-16-584,-280-3-86,885-2 48,-5-59 776,-741 40-286,103-12 908,-110 25-9386,-189 8 2223</inkml:trace>
</inkml:ink>
</file>

<file path=ppt/ink/ink3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1:33.643"/>
    </inkml:context>
    <inkml:brush xml:id="br0">
      <inkml:brushProperty name="width" value="0.025" units="cm"/>
      <inkml:brushProperty name="height" value="0.025" units="cm"/>
    </inkml:brush>
  </inkml:definitions>
  <inkml:trace contextRef="#ctx0" brushRef="#br0">0 323 9257,'1'-2'49,"-1"0"1,0 1-1,0-1 1,1 1-1,-1-1 1,1 1-1,0-1 1,-1 1-1,1-1 1,0 1 0,0-1-1,0 1 1,0 0-1,0-1 1,0 1-1,0 0 1,0 0-1,0 0 1,1 0-1,-1 0 1,0 0-1,1 0 1,-1 0-1,1 1 1,-1-1-1,1 0 1,-1 1-1,1-1 1,-1 1 0,1 0-1,0 0 1,-1-1-1,3 1 1,10-1-54,0 0 1,0 1 0,17 2 0,-4-1 446,164-10 1217,219-38 0,-44 3-117,1364-55-891,-1077 70-391,2207 33 2766,-2800-1-3041,677 8 1437,-728-11-1363,3 0 45,-1 0 0,0 0-1,0-2 1,0 1 0,0-1-1,0-1 1,0 0 0,0 0-1,-1-1 1,13-7 0,-22 11-80,0 0 0,0-1 0,-1 1-1,1-1 1,0 1 0,-1-1 0,1 1 0,0-1 0,-1 1 0,1-1 0,-1 1-1,1-1 1,-1 0 0,1 1 0,-1-1 0,1 0 0,-1 1 0,1-1 0,-1 0 0,0 0-1,0 0 1,1 1 0,-1-1 0,0 0 0,0 0 0,0 0 0,0 1 0,0-1-1,0 0 1,0 0 0,0 0 0,0 1 0,0-1 0,-1 0 0,1 0 0,0 0 0,-1 1-1,1-1 1,0 0 0,-1 0 0,1 1 0,-1-1 0,1 0 0,-1 1 0,1-1-1,-1 1 1,1-1 0,-1 0 0,0 1 0,1 0 0,-1-1 0,0 1 0,0-1 0,1 1-1,-2-1 1,-3-1-96,0 0-1,1 0 1,-1 0 0,0 1-1,-1 0 1,1 0-1,-8-1 1,-7 2-1074,0 1-1,-1 0 1,1 2-1,1 0 1,-1 2-1,-21 7 1,-26 10-4140</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2.419"/>
    </inkml:context>
    <inkml:brush xml:id="br0">
      <inkml:brushProperty name="width" value="0.025" units="cm"/>
      <inkml:brushProperty name="height" value="0.025" units="cm"/>
    </inkml:brush>
  </inkml:definitions>
  <inkml:trace contextRef="#ctx0" brushRef="#br0">169 66 15439,'0'0'8157,"-6"-9"-6876,3 4-1129,0 1 1,-1-1-1,1 1 1,-1-1-1,0 1 1,-1 0-1,1 1 1,-8-6-1,10 8-119,-1 0 1,1 0-1,0 0 0,-1 0 0,1 0 0,0 1 0,-1-1 1,1 1-1,-1-1 0,1 1 0,-1 0 0,1 0 0,-1 0 0,1 0 1,-1 1-1,1-1 0,-1 1 0,1 0 0,-1-1 0,1 1 1,0 0-1,-1 0 0,1 0 0,0 1 0,0-1 0,0 1 1,-3 2-1,0-1 6,1 1 0,0-1 0,0 1 0,1 0 0,-1 0 0,1 0 0,0 0 0,0 1 0,0-1 0,0 1 0,1 0 0,0 0 0,0 0 0,0 0 1,1 0-1,0 0 0,0 1 0,-1 7 0,2-13-28,0 1 0,0 0-1,1 0 1,-1-1 0,0 1 0,0 0 0,0 0 0,1-1 0,-1 1 0,0 0 0,1-1-1,-1 1 1,1 0 0,-1-1 0,1 1 0,-1-1 0,1 1 0,-1-1 0,1 1 0,-1-1-1,1 1 1,0-1 0,-1 1 0,1-1 0,0 0 0,-1 1 0,2-1 0,27 4 205,29-13 96,-50 6-340,1-1 1,-1 0 0,0 0-1,0-1 1,-1 0 0,1-1-1,-1 1 1,0-1 0,-1-1-1,1 1 1,-1-1 0,0 0-1,-1-1 1,0 1 0,0-1-1,6-15 1,-10 12-590,-12 20 265,-11 20 248,18-21 175,0 0 0,0 0 0,1 0 0,0 0 0,1 0 0,-1 1 0,2-1 0,-1 1 0,0 16 0,3-24-57,-1 0 1,1 0-1,-1 0 0,0 0 1,1 0-1,0 0 1,-1 0-1,1 0 0,0 0 1,-1-1-1,1 1 0,0 0 1,0 0-1,-1-1 0,1 1 1,0-1-1,0 1 0,0-1 1,0 1-1,0-1 0,0 1 1,0-1-1,0 0 0,0 0 1,0 1-1,0-1 0,0 0 1,0 0-1,0 0 1,1 0-1,-1 0 0,0 0 1,0-1-1,0 1 0,0 0 1,1-1-1,43-10 320,-30 1-368,-1-1 0,0 0 0,-1-1 0,0 0 0,0-1 0,-2 0-1,13-18 1,-11 15-109,-12 15 41,-4 13-240,1-6 406,-1 0 60,0 1 0,0-1-1,1 1 1,0 0 0,0 0 0,1 0 0,0 0 0,0 0 0,0 10 0,2-16-104,0 1 0,-1-1 0,1 0 0,0 0 0,0 0 0,-1 0 0,1 1 0,0-1 0,0-1 1,0 1-1,0 0 0,0 0 0,1 0 0,-1 0 0,0-1 0,0 1 0,1-1 0,-1 1 0,0-1 0,0 1 0,1-1 0,-1 0 0,0 1 0,1-1 0,-1 0 0,1 0 0,-1 0 1,0 0-1,1 0 0,-1-1 0,3 1 0,46-8 390,-39 2-373,0 0 0,-1 0 1,1-1-1,-1 0 0,-1-1 1,1 0-1,-1-1 0,-1 0 1,1 0-1,-2-1 0,10-15 1,-16 25-38,-1-1-117,-4 28-294,2-21 416,1-1 1,0 1-1,0-1 0,0 1 1,1 0-1,0-1 1,0 1-1,1 0 1,1 7-1,-2-11-226,1-1-1,0 1 1,0 0-1,0 0 1,0 0-1,0-1 1,1 1-1,-1-1 1,0 1-1,1-1 1,-1 1-1,1-1 1,0 0-1,-1 0 1,1 0-1,0 0 1,0 0-1,-1 0 1,1 0-1,0 0 1,0-1-1,0 1 1,0-1-1,0 0 1,0 1-1,0-1 1,0 0-1,4-1 1,19 2-6004,0-1-5364</inkml:trace>
</inkml:ink>
</file>

<file path=ppt/ink/ink3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10.517"/>
    </inkml:context>
    <inkml:brush xml:id="br0">
      <inkml:brushProperty name="width" value="0.025" units="cm"/>
      <inkml:brushProperty name="height" value="0.025" units="cm"/>
    </inkml:brush>
  </inkml:definitions>
  <inkml:trace contextRef="#ctx0" brushRef="#br0">104 91 6502,'0'0'5136,"-10"-2"-5409,6 1 253,-1 1 0,1-1-1,-1 0 1,1-1-1,0 1 1,-1-1-1,1 0 1,0 0 0,0 0-1,0 0 1,0-1-1,1 1 1,-1-1-1,1 0 1,-1 0 0,1-1-1,0 1 1,0-1-1,1 1 1,-1-1-1,1 0 1,-4-8 0,0-8 1468,6 19-1411,0 1 0,0 0 0,0 0 1,0 0-1,0 0 0,0 0 1,0-1-1,0 1 0,0 0 1,0 0-1,0 0 0,0 0 0,0 0 1,0-1-1,0 1 0,0 0 1,0 0-1,0 0 0,0 0 1,0 0-1,0 0 0,0-1 0,1 1 1,-1 0-1,0 0 0,0 0 1,0 0-1,0 0 0,0 0 1,0 0-1,0 0 0,1 0 0,-1-1 1,0 1-1,0 0 0,0 0 1,0 0-1,0 0 0,1 0 1,-1 0-1,0 0 0,0 0 0,0 0 1,0 0-1,1 0 0,-1 0 1,0 0-1,0 0 0,0 0 1,0 0-1,1 1 0,27 19 2344,-18-12-2774,21 15 512,0-1 0,2-2-1,0-1 1,1-1-1,1-2 1,60 19-1,-41-21 105,1-2-1,0-2 0,108 5 0,700-26 2152,-487-1-1721,134-10-140,396 2-289,-473 54-13,44 2 154,377-64-87,-122-1 31,2 35 136,-202 1-393,368 10 444,-3 63 1373,-186-26-1703,-630-48 3613,-100-6-2631,-118 5-2130,136-5 817,1 0 1,-1 0 0,0 0 0,0 0-1,0-1 1,1 1 0,-1 0-1,0 0 1,0 0 0,1-1 0,-1 1-1,0 0 1,1-1 0,-1 1 0,0-1-1,1 1 1,-1-1 0,1 1-1,-1-1 1,0 1 0,1-1 0,-1 0-1,1 1 1,0-1 0,-1 1 0,1-1-1,-1 0 1,1 0 0,0 1 0,0-1-1,-1 0 1,1 0 0,0 1-1,0-2 1,-8-22-6199</inkml:trace>
</inkml:ink>
</file>

<file path=ppt/ink/ink3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16.925"/>
    </inkml:context>
    <inkml:brush xml:id="br0">
      <inkml:brushProperty name="width" value="0.025" units="cm"/>
      <inkml:brushProperty name="height" value="0.025" units="cm"/>
    </inkml:brush>
  </inkml:definitions>
  <inkml:trace contextRef="#ctx0" brushRef="#br0">0 143 5701,'0'0'4805,"14"0"-3705,206-6 2220,206 5-741,1234 53-165,-711-38-2085,1202-1 1637,-1466-17-1182,952-51-624,-1275 41-144,288-19 21,-623 31-30,-19 2 2,1 0 0,0 0 0,-1-1-1,1 0 1,-1-1 0,1 0-1,-1 0 1,9-4 0,-16 5-4,-1 1 1,1 0 0,0-1 0,-1 1-1,1 0 1,-1-1 0,1 1 0,-1-1-1,1 1 1,-1-1 0,1 1-1,-1-1 1,1 1 0,-1-1 0,0 1-1,1-1 1,-1 1 0,0-1 0,0 0-1,1 1 1,-1-1 0,0 0-1,0 1 1,0-1 0,0 0 0,0 1-1,0-1 1,0 0 0,0 1-1,0-1 1,0 0 0,0 1 0,0-1-1,0 0 1,-1 1 0,1-1 0,0 0-1,0 1 1,-1-1 0,1 1-1,-1-1 1,1 1 0,0-1 0,-1 1-1,1-1 1,-1 1 0,1-1 0,-1 1-1,1-1 1,-1 1 0,0 0-1,0-1 1,-33-18-614,-38-8-6662,30 9-2110</inkml:trace>
</inkml:ink>
</file>

<file path=ppt/ink/ink3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1.109"/>
    </inkml:context>
    <inkml:brush xml:id="br0">
      <inkml:brushProperty name="width" value="0.025" units="cm"/>
      <inkml:brushProperty name="height" value="0.025" units="cm"/>
    </inkml:brush>
  </inkml:definitions>
  <inkml:trace contextRef="#ctx0" brushRef="#br0">8 146 11115,'0'0'4265,"-2"-9"-1665,2 5-2479,-2-3 449,1 0 1,0-1 0,0 1-1,0 0 1,2-12-1,-1 16-395,1 0 0,-1 0-1,1 1 1,0-1 0,0 0-1,0 1 1,0-1-1,1 0 1,-1 1 0,1 0-1,-1-1 1,1 1 0,0 0-1,0 0 1,0 0 0,0 0-1,0 0 1,0 0 0,1 1-1,4-4 1,1 1-96,1 0 0,0 1 0,0-1 0,0 2 0,0-1 0,0 1 0,0 1 0,1 0 1,-1 0-1,1 0 0,-1 1 0,1 1 0,-1 0 0,0 0 0,14 4 0,6 4-54,0 1-1,-1 2 1,38 20-1,-45-21 129,-6-4 141,1-1-1,0 0 1,0-1-1,0-1 1,0-1 0,0 0-1,1-1 1,0 0-1,-1-2 1,1 0 0,0-1-1,-1-1 1,1 0-1,-1-1 1,22-7 0,-38 10-347,1 0 1,-1-1-1,0 1 1,1 0 0,-1 0-1,1-1 1,-1 1-1,0 0 1,1 0 0,-1 0-1,1 0 1,-1 0-1,1 0 1,-1 0 0,0 0-1,1 0 1,-1 0-1,1 0 1,-1 0 0,1 0-1,-1 0 1,1 0-1,-1 0 1,0 0 0,1 0-1,-1 1 1,1-1-1,-1 0 1,0 0 0,1 1-1,-1-1 1,1 0-1,-1 1 1,0-1-1,0 0 1,1 1 0,-1-1-1,0 0 1,1 1-1,-1-1 1,0 0 0,0 1-1,0-1 1,0 1-1,1-1 1,-1 1 0,0-1-1,0 0 1,0 1-1,0-1 1,0 1 0,0-1-1,0 1 1,0-1-1,0 1 1,0-1 0,0 0-1,0 1 1,-1-1-1,1 1 1,0-1 0,0 1-1,0 3-1722,4-16-12286</inkml:trace>
</inkml:ink>
</file>

<file path=ppt/ink/ink3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1.435"/>
    </inkml:context>
    <inkml:brush xml:id="br0">
      <inkml:brushProperty name="width" value="0.025" units="cm"/>
      <inkml:brushProperty name="height" value="0.025" units="cm"/>
    </inkml:brush>
  </inkml:definitions>
  <inkml:trace contextRef="#ctx0" brushRef="#br0">0 6 14286,'0'0'6229,"10"-1"-5177,0 0-708,7-1 31,0 1 0,0 0 0,0 1 0,0 1 0,22 4-1,-35-4-324,-1 0 0,1 0 0,0 0 0,0 0 0,-1 1 0,1-1 0,-1 1 0,1 0 0,-1 0 0,0 0-1,0 1 1,0-1 0,0 1 0,0-1 0,0 1 0,-1 0 0,1 0 0,-1 1 0,0-1 0,0 0 0,0 1 0,0-1-1,-1 1 1,0 0 0,1-1 0,-1 1 0,0 0 0,-1 0 0,1 0 0,-1-1 0,0 7 0,0-3 107,0 0 0,-1 0-1,0 0 1,-1 0 0,1 0 0,-1 0 0,-1 0 0,1 0 0,-1-1 0,0 1 0,-7 10 0,-6 5 709,-34 38 0,36-46-1851,1 1-1,0 1 1,-20 33 0</inkml:trace>
</inkml:ink>
</file>

<file path=ppt/ink/ink3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3.173"/>
    </inkml:context>
    <inkml:brush xml:id="br0">
      <inkml:brushProperty name="width" value="0.025" units="cm"/>
      <inkml:brushProperty name="height" value="0.025" units="cm"/>
    </inkml:brush>
  </inkml:definitions>
  <inkml:trace contextRef="#ctx0" brushRef="#br0">22 1 20724,'0'0'6064,"0"11"-5076,-12 152 1305,6-110-1399,2-1 0,5 101 0,9-128-1580,-8-21-3472</inkml:trace>
</inkml:ink>
</file>

<file path=ppt/ink/ink3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3.517"/>
    </inkml:context>
    <inkml:brush xml:id="br0">
      <inkml:brushProperty name="width" value="0.025" units="cm"/>
      <inkml:brushProperty name="height" value="0.025" units="cm"/>
    </inkml:brush>
  </inkml:definitions>
  <inkml:trace contextRef="#ctx0" brushRef="#br0">0 140 4901,'0'0'22650,"15"2"-20632,13 0-1396,0-2-1,1 0 0,-1-2 1,29-5-1,-24 0-702,-7 3-253,1-2 0,-1-1 0,0-1 0,41-18 0,-64 24-166,0 1 0,-1-1 0,1 0 0,-1 1-1,1-1 1,-1-1 0,0 1 0,0 0 0,0 0-1,0-1 1,2-2 0,3-21-8899,-7 3-3595</inkml:trace>
</inkml:ink>
</file>

<file path=ppt/ink/ink3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3.888"/>
    </inkml:context>
    <inkml:brush xml:id="br0">
      <inkml:brushProperty name="width" value="0.025" units="cm"/>
      <inkml:brushProperty name="height" value="0.025" units="cm"/>
    </inkml:brush>
  </inkml:definitions>
  <inkml:trace contextRef="#ctx0" brushRef="#br0">1 67 18674,'0'0'12427,"61"-34"-11402,-8 25-544,2 0-321,2 3-160,-2-1 0,-2 6-320,-8 1-1794,-9 0-3011,-6-1-4580</inkml:trace>
</inkml:ink>
</file>

<file path=ppt/ink/ink3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5.550"/>
    </inkml:context>
    <inkml:brush xml:id="br0">
      <inkml:brushProperty name="width" value="0.025" units="cm"/>
      <inkml:brushProperty name="height" value="0.025" units="cm"/>
    </inkml:brush>
  </inkml:definitions>
  <inkml:trace contextRef="#ctx0" brushRef="#br0">42 1 12844,'-2'9'9668,"0"8"-5111,-16 84-4160,13-84-362,2-8 29,0 0 0,1 0 1,0 0-1,0 0 0,1 0 1,0 0-1,1 0 0,0 0 1,1 13-1,0-21-49,-1 0-1,1-1 1,-1 1-1,1 0 1,0-1 0,-1 1-1,1-1 1,0 1-1,-1-1 1,1 1 0,0-1-1,0 1 1,0-1-1,-1 0 1,1 0 0,0 1-1,0-1 1,0 0-1,0 0 1,-1 0 0,1 0-1,0 0 1,0 0-1,0 0 1,0 0 0,0 0-1,-1 0 1,1-1-1,0 1 1,0 0 0,0-1-1,-1 1 1,1 0-1,1-2 1,28-12 926,-2-6-258,-2-1 0,0-2 0,37-42 0,-14 14-244,-49 51-439,0 0 0,1-1 0,-1 1 0,0-1 0,0 1 0,1 0 0,-1-1 0,0 1 0,1 0 0,-1-1 0,0 1 0,1 0 0,-1-1 0,0 1 0,1 0 0,-1 0 0,1-1 0,-1 1 0,0 0 0,1 0 0,-1 0 0,1 0 0,-1 0 0,1-1 0,-1 1 0,1 0 0,-1 0 0,1 0 0,-1 0 0,1 0 0,-1 1 0,1-1 0,-1 0 0,0 0 0,1 0 0,-1 0 0,1 0 0,-1 1 0,1-1 0,-1 0 0,0 0 0,1 1 0,0-1 0,3 26 0,-14 34 0,12-59 6,12 12-65,-12 19-2693,-2 2-6503,0-29 7195,-2 22-13480</inkml:trace>
</inkml:ink>
</file>

<file path=ppt/ink/ink3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6.795"/>
    </inkml:context>
    <inkml:brush xml:id="br0">
      <inkml:brushProperty name="width" value="0.025" units="cm"/>
      <inkml:brushProperty name="height" value="0.025" units="cm"/>
    </inkml:brush>
  </inkml:definitions>
  <inkml:trace contextRef="#ctx0" brushRef="#br0">16 67 4933,'0'0'6737,"3"-9"-3043,0-3-2495,12-29 3672,-15 41-4809,1 0 0,-1-1 0,0 1 0,0 0 0,0 0 0,0 0 0,0-1 0,0 1 0,0 0 1,1 0-1,-1 0 0,0-1 0,0 1 0,0 0 0,0 0 0,1 0 0,-1 0 0,0-1 0,0 1 0,0 0 0,1 0 1,-1 0-1,0 0 0,0 0 0,1 0 0,-1 0 0,0 0 0,0 0 0,0 0 0,1 0 0,-1 0 0,0 0 1,0 0-1,1 0 0,-1 0 0,0 0 0,0 0 0,1 0 0,-1 0 0,0 0 0,0 0 0,1 0 0,-1 0 1,0 1-1,0-1 0,0 0 0,1 0 0,-1 0 0,0 0 0,0 1 0,0-1 0,0 0 0,0 0 0,1 0 1,-1 0-1,0 1 0,0-1 0,0 0 0,0 0 0,0 1 0,0-1 0,0 0 0,0 0 0,0 1 0,0-1 1,0 0-1,0 0 0,0 1 0,0-1 0,5 19 369,-5 30 465,-1 0 0,-3 0 0,-2 0 0,-18 72 0,10-54-245,11-28-224,8-29-68,12-19 173,-10 0-517,-1 0 0,0-1 0,0 1 0,-1-1-1,0 0 1,-1-1 0,0 1 0,3-15 0,-2 9-22,-1 0 0,-1 0 1,2-20-1,-5 39 7,0-1 0,0 1 0,0-1 0,1 1 0,-1 0 0,1-1 0,-1 1 0,1-1 0,0 1 0,0-1 0,0 0 0,1 1 0,-1-1 0,1 0 0,-1 0 0,1 0 0,-1 0 0,1 0 0,0 0 0,0 0 0,0-1 0,0 1 0,0-1 0,1 1 0,-1-1 0,3 1 0,-2-1 0,0 0 0,0-1 0,1 0 0,-1 0 0,0 1 0,0-2 0,0 1 0,0 0 0,1-1 0,-1 1 0,0-1 0,0 0 0,0 0 0,0 0 0,0-1 0,-1 1 0,1-1 0,0 1 0,-1-1 0,1 0 0,4-4 0,-2 1 0,0 0 0,0 0 0,-1 0 0,1 0 0,-1-1 0,0 1 0,0-1 0,-1 0 0,0 0 0,0-1 0,-1 1 0,1-1 0,-1 1 0,-1-1 0,1 0 0,-1 0 0,0-13 0,-1 20 0,0 0 0,0 0 0,1 0 0,-1-1 0,0 1 0,0 0 0,0 0 0,0 0 0,0 0 0,0-1 0,0 1 0,0 0 0,0 0 0,0 0 0,0 0 0,-1 0 0,1-1 0,0 1 0,0 0 0,0 0 0,0 0 0,0 0 0,0 0 0,0 0 0,0-1 0,0 1 0,0 0 0,0 0 0,-1 0 0,1 0 0,0 0 0,0 0 0,0 0 0,0 0 0,0 0 0,-1-1 0,1 1 0,0 0 0,0 0 0,0 0 0,0 0 0,0 0 0,-1 0 0,1 0 0,0 0 0,0 0 0,0 0 0,0 0 0,0 0 0,-1 0 0,1 0 0,0 0 0,0 0 0,0 0 0,0 1 0,-1-1 0,-10 9 0,-8 15 0,11-11 0,0 2 0,1-1 0,0 1 0,1 0 0,1 0 0,0 1 0,1 0 0,-3 28 0,7-43 0,1 0 0,-1 0 0,1 0 0,-1 0 0,1 0 0,-1 0 0,1-1 0,-1 1 0,1 0 0,0 0 0,-1-1 0,1 1 0,0-1 0,0 1 0,0 0 0,-1-1 0,1 1 0,0-1 0,0 0 0,0 1 0,0-1 0,0 0 0,0 1 0,0-1 0,0 0 0,0 0 0,0 0 0,0 0 0,0 0 0,0 0 0,1 0 0,40-1 0,-34 0 0,52-7 0,-45 5 0,0 1 0,0 0 0,28 1 0,-41 2 0,-1-1 0,1 0 0,-1 1 0,1-1 0,0 1 0,-1 0 0,1 0 0,-1-1 0,0 1 0,1 0 0,-1 0 0,0 0 0,1 0 0,-1 0 0,0 1 0,0-1 0,0 0 0,0 0 0,0 1 0,0-1 0,0 1 0,-1-1 0,1 1 0,-1-1 0,1 1 0,-1-1 0,1 1 0,-1 0 0,0-1 0,1 1 0,-1 0 0,0 2 0,-4-162 0,-6 51 0,10 107 1,0 0 0,0 0 0,0 0 1,0-1-1,0 1 0,0 0 0,0 0 0,0-1 0,0 1 1,1 0-1,-1 0 0,0 0 0,0-1 0,0 1 0,0 0 1,0 0-1,0 0 0,1 0 0,-1-1 0,0 1 0,0 0 0,0 0 1,0 0-1,1 0 0,-1 0 0,0 0 0,0 0 0,0-1 1,1 1-1,-1 0 0,0 0 0,0 0 0,0 0 0,1 0 0,-1 0 1,0 0-1,0 0 0,0 0 0,1 0 0,-1 0 0,0 0 1,0 0-1,1 0 0,-1 0 0,0 1 0,0-1 0,0 0 1,1 0-1,-1 0 0,0 0 0,0 0 0,0 0 0,0 0 0,1 1 1,-1-1-1,0 0 0,11 8-239,-10-8 143,29 18-3603,4-7-4759,-12-10-934</inkml:trace>
</inkml:ink>
</file>

<file path=ppt/ink/ink3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7.199"/>
    </inkml:context>
    <inkml:brush xml:id="br0">
      <inkml:brushProperty name="width" value="0.025" units="cm"/>
      <inkml:brushProperty name="height" value="0.025" units="cm"/>
    </inkml:brush>
  </inkml:definitions>
  <inkml:trace contextRef="#ctx0" brushRef="#br0">87 0 18514,'0'0'5317,"-6"11"-3604,-6 10-1032,2 0 0,0 0 0,2 1 0,0 0 0,2 1 0,0-1 0,1 1 0,-3 45 0,8-66-668,0 1 1,0-1 0,0 1 0,0-1 0,0 0-1,0 1 1,1-1 0,-1 1 0,1-1 0,0 0-1,-1 1 1,1-1 0,0 0 0,0 0 0,1 0-1,-1 1 1,0-1 0,1-1 0,-1 1 0,5 4-1,-4-5 18,0-1 0,1 1 0,-1 0-1,0-1 1,1 1 0,-1-1 0,1 0-1,-1 0 1,1 0 0,-1 0 0,1 0-1,-1-1 1,1 1 0,-1-1 0,1 1-1,-1-1 1,0 0 0,1 0 0,-1 0-1,0 0 1,4-3 0,23-15 82,18-11-84,-45 29-38,0 0-1,0 0 1,0 0-1,0 0 1,0 1-1,0-1 1,1 0-1,-1 1 1,0 0 0,0 0-1,1 0 1,-1 0-1,0 0 1,0 0-1,1 0 1,-1 1-1,0-1 1,4 2 0,-4 0-4,-1-1 1,0 1 0,0 0 0,0 0-1,0 0 1,0 0 0,0 0 0,0 0-1,-1 0 1,1 0 0,-1 0 0,1 0-1,-1 0 1,0 0 0,0 0 0,0 1 0,0-1-1,0 0 1,-1 3 0,1 1 51,-1-1-1,0 1 1,0-1 0,0 1 0,0-1-1,-4 9 1,0-8-32,1-1 0,-1 0 0,0 0 0,0 0-1,0-1 1,-1 0 0,0 0 0,0 0 0,0 0 0,0-1-1,0 0 1,-1-1 0,1 0 0,-1 0 0,-7 2 0,10-3-6,0 0 0,0 0 0,0 0 0,0-1 0,0 0 0,1 1 0,-1-1 0,0 0 0,0-1 0,0 1 0,0-1 0,0 0 0,0 0 0,0 0 0,0 0 0,1-1 0,-1 0 1,1 1-1,-1-1 0,1 0 0,0-1 0,-1 1 0,1-1 0,0 1 0,1-1 0,-1 0 0,-3-5 0,5 7-92,1 1 0,0-1 0,0 1-1,0-1 1,-1 1 0,1-1 0,0 0 0,0 1 0,0-1 0,0 0 0,0 1-1,0-1 1,0 1 0,0-1 0,0 0 0,0 1 0,1-1 0,-1 1 0,0-1-1,0 0 1,1 1 0,-1-1 0,0 1 0,1-1 0,-1 1 0,0-1 0,1 1-1,-1-1 1,1 1 0,-1 0 0,0-1 0,1 1 0,-1-1 0,1 1-1,0 0 1,-1 0 0,1-1 0,-1 1 0,1 0 0,-1 0 0,1 0 0,0-1-1,-1 1 1,1 0 0,-1 0 0,1 0 0,0 0 0,-1 0 0,1 0 0,0 1-1,43-4-8353,-34 3 6313,22-1-5737</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2.853"/>
    </inkml:context>
    <inkml:brush xml:id="br0">
      <inkml:brushProperty name="width" value="0.025" units="cm"/>
      <inkml:brushProperty name="height" value="0.025" units="cm"/>
    </inkml:brush>
  </inkml:definitions>
  <inkml:trace contextRef="#ctx0" brushRef="#br0">109 22 20371,'0'0'2040,"-8"-4"138,7 4-2136,-7-4 322,0 1 0,-1 1 0,1-1 1,-15-1-1,22 3-343,0 1 0,-1 0 0,1 0 0,-1-1 0,1 1 1,-1 0-1,1 0 0,-1 0 0,1 1 0,-1-1 0,1 0 0,0 0 0,-1 1 0,1-1 0,-1 1 1,1-1-1,0 1 0,0 0 0,-1 0 0,1-1 0,0 1 0,0 0 0,0 0 0,0 0 0,0 0 1,0 0-1,0 0 0,0 1 0,0-1 0,0 0 0,1 0 0,-1 1 0,0-1 0,1 0 0,-1 1 1,1-1-1,0 1 0,-1-1 0,1 1 0,0-1 0,0 0 0,0 4 0,2-4-12,0 0 1,0 0-1,0 0 0,0 0 0,1 0 1,-1 0-1,0 0 0,1-1 0,-1 0 1,0 1-1,1-1 0,-1 0 0,0 0 1,1 0-1,2 0 0,0 0-93,42 1-1086,-31-1 511,0 0 1,0 1-1,1 1 0,-1 0 0,0 1 1,29 10-1,-43-12 659,-1-1 0,1 1 0,-1 0 0,1-1 0,-1 1 1,1 0-1,-1 0 0,0 0 0,1 0 0,-1 0 0,0 0 0,0 0 0,0 0 0,0 1 1,0-1-1,0 0 0,0 1 0,0-1 0,-1 0 0,1 1 0,1 2 0,-3-3 86,1 1 0,0-1-1,0 1 1,0-1-1,-1 1 1,1-1-1,-1 0 1,1 1-1,-1-1 1,0 0 0,1 1-1,-1-1 1,0 0-1,0 0 1,0 0-1,0 0 1,0 0-1,-2 2 1,-4 3 500,-1-1 1,0 1-1,0-2 0,0 1 1,-16 5-1,22-9-481,-11 5 433,-1-1 1,0 0 0,0-2-1,0 1 1,-26 1 0,40-5-675,0 0 0,0-1 0,0 1 0,0 0 0,0-1 1,0 1-1,0 0 0,0-1 0,0 1 0,0-1 1,0 1-1,0 0 0,0-1 0,0 1 0,0 0 0,0-1 1,0 1-1,1 0 0,-1-1 0,0 1 0,0 0 1,0-1-1,1 1 0,-1 0 0,0 0 0,0-1 0,1 1 1,-1 0-1,0 0 0,0 0 0,1-1 0,-1 1 1,0 0-1,1 0 0,-1 0 0,0 0 0,1-1 0,-1 1 1,1 0-1,16-13-3549,9-3-2230,5-2-2707</inkml:trace>
</inkml:ink>
</file>

<file path=ppt/ink/ink3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7.573"/>
    </inkml:context>
    <inkml:brush xml:id="br0">
      <inkml:brushProperty name="width" value="0.025" units="cm"/>
      <inkml:brushProperty name="height" value="0.025" units="cm"/>
    </inkml:brush>
  </inkml:definitions>
  <inkml:trace contextRef="#ctx0" brushRef="#br0">106 50 14606,'0'0'8178,"-8"0"-5637,4 0-2331,-1 1-1,1-1 1,0 1 0,-1 0-1,1 0 1,0 1-1,0-1 1,0 1-1,0 0 1,0 0 0,0 0-1,0 1 1,1-1-1,-1 1 1,1 0 0,0 0-1,0 0 1,0 0-1,0 1 1,0-1-1,1 1 1,-1 0 0,1-1-1,0 1 1,0 0-1,1 0 1,-1 1-1,1-1 1,0 0 0,-1 8-1,2-11-193,1 0 0,-1 0 1,1 0-1,0 0 0,-1-1 0,1 1 0,0 0 0,0 0 0,-1-1 0,1 1 1,0 0-1,0-1 0,0 1 0,0-1 0,0 1 0,0-1 0,0 1 1,0-1-1,0 0 0,0 0 0,0 1 0,0-1 0,0 0 0,0 0 1,0 0-1,0 0 0,0 0 0,0 0 0,1-1 0,-1 1 0,0 0 0,1-1 1,41-7 395,5-13-412,-38 15 0,0 1 0,1 1 0,0 0 0,0 0 0,0 1 0,0 0 0,1 1 0,12-1 0,-23 4 1,0-1-1,0 1 1,0-1 0,0 1-1,0 0 1,0-1 0,0 1-1,0 0 1,0 0 0,0 0-1,-1 0 1,1-1 0,0 1-1,0 0 1,-1 0 0,1 1-1,-1-1 1,1 0 0,-1 0-1,1 0 1,-1 0 0,0 0-1,0 1 1,1-1 0,-1 0-1,0 0 1,0 3 0,0-2-6,0 0 1,0-1 0,1 1 0,-1 0-1,1 0 1,-1 0 0,1-1 0,-1 1-1,1 0 1,0 0 0,0-1 0,0 1-1,0-1 1,0 1 0,1-1 0,-1 1-1,0-1 1,1 0 0,-1 1 0,0-1 0,3 1-1,1-1-216,1 0 0,-1-1 0,0 1 0,0-1-1,1-1 1,-1 1 0,0-1 0,0 0 0,1 0 0,-1 0-1,0-1 1,0 0 0,0 0 0,0 0 0,-1 0 0,1-1-1,-1 0 1,1 0 0,-1 0 0,5-5 0,5-5-1995,0 0 1,0-1 0,-2 0-1,15-21 1,-6 2-3577</inkml:trace>
</inkml:ink>
</file>

<file path=ppt/ink/ink3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7.917"/>
    </inkml:context>
    <inkml:brush xml:id="br0">
      <inkml:brushProperty name="width" value="0.025" units="cm"/>
      <inkml:brushProperty name="height" value="0.025" units="cm"/>
    </inkml:brush>
  </inkml:definitions>
  <inkml:trace contextRef="#ctx0" brushRef="#br0">75 0 17008,'0'0'9983,"-4"10"-8243,-40 118 702,37-105-2123,1 0 0,2 0 0,0 0-1,-1 31 1,5-53-319,0 0 0,0 0 0,0 0 0,0 0 0,0 0 0,0 0 0,0 1 0,1-1 0,-1 0 0,0 0 0,1 0 0,-1 0 0,0 0 0,1 0 0,-1 0 0,1 0 0,0 0 0,-1 0 0,1 0 0,0 0 0,0-1 0,-1 1 0,1 0 0,0 0 0,0-1 0,1 2 0,0-2 0,0 1 0,0-1 0,-1 0 0,1 0 0,0 0 0,0 0 0,0 0 0,0 0 0,-1 0 0,1 0 0,0-1 0,0 1 0,0-1 0,2-1 0,3-1 0,0 0 0,0-1 0,-1 0 0,0 0 0,1 0 0,-2-1 0,7-6 0,29-37-77,-2-2 1,54-92-1,-87 128-918,-16 13-16646</inkml:trace>
</inkml:ink>
</file>

<file path=ppt/ink/ink3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8.272"/>
    </inkml:context>
    <inkml:brush xml:id="br0">
      <inkml:brushProperty name="width" value="0.025" units="cm"/>
      <inkml:brushProperty name="height" value="0.025" units="cm"/>
    </inkml:brush>
  </inkml:definitions>
  <inkml:trace contextRef="#ctx0" brushRef="#br0">1 1 11627,'0'0'7655,"-1"49"-4548,11-40-1409,5-1-225,3-4-768,1-2-545,2-2-1121,-3 0-2114,3 0-2082,-5-5-4676</inkml:trace>
</inkml:ink>
</file>

<file path=ppt/ink/ink3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8.601"/>
    </inkml:context>
    <inkml:brush xml:id="br0">
      <inkml:brushProperty name="width" value="0.025" units="cm"/>
      <inkml:brushProperty name="height" value="0.025" units="cm"/>
    </inkml:brush>
  </inkml:definitions>
  <inkml:trace contextRef="#ctx0" brushRef="#br0">15 55 18129,'0'0'11440,"7"5"-10687,0-1-615,-1-1 1,1 0-1,-1-1 0,1 0 0,0 0 1,-1 0-1,1-1 0,0 0 0,8 1 1,-13-2-111,0 0 0,1 0 0,-1 0-1,0 0 1,0 0 0,1 0 0,-1-1 0,0 1 0,0-1 0,1 1 0,-1-1 0,0 0 0,0 0 0,0 0 0,0 0 0,0 0 0,0-1 0,-1 1 0,1-1 0,0 1 0,0-1 0,-1 1 0,1-1 0,-1 0 0,0 0 0,1 0-1,-1 0 1,0 0 0,0 0 0,0 0 0,-1 0 0,1 0 0,0 0 0,-1 0 0,1-1 0,-1 1 0,0-4 0,0 5-28,1 0 0,-1 0 0,0 0 0,0 0 0,0 0 0,0 0 0,0 0 0,0 0 0,0 0 0,-1 0 0,1 0 0,0 0 0,0 0 0,-1 0 0,1 0 0,-1 0 0,1 1 0,-1-1 0,1 0 0,-1 0 0,1 0 0,-1 0 0,0 1 0,1-1 0,-1 0 0,0 1 0,0-1 0,0 1 0,0-1 0,1 1 0,-1-1 0,0 1 0,0-1 0,0 1 0,0 0 0,0-1 0,0 1 0,0 0 0,0 0 0,0 0 0,0 0 0,0 0 0,0 0 0,0 0 0,0 0 0,0 0 0,0 1 0,0-1 0,0 0 0,0 1 0,0-1 0,0 1 0,0-1 0,-1 2 0,-6 1 0,1 0 0,-1 0 0,1 1 0,0 1 0,-11 8 0,12-9 0,1 0 0,-1 1 0,1 0 0,0 0 0,0 1 0,1-1 0,-1 1 0,1 0 0,0 0 0,1 0 0,0 1 0,0-1 0,0 1 0,-2 7 0,5-13 0,0-1 0,0 1 0,1-1 0,-1 1 0,0-1 0,0 1 0,0-1 0,0 1 0,0-1 0,0 1 0,1-1 0,-1 1 0,0-1 0,0 1 0,1-1 0,-1 0 0,0 1 0,1-1 0,-1 1 0,0-1 0,1 0 0,-1 1 0,1-1 0,-1 0 0,1 0 0,-1 1 0,1-1 0,-1 0 0,0 0 0,2 1 0,22 2 0,24-10 0,7-18 0,-48 20 0,1 1 0,0 0 0,0 0 0,1 1 0,-1 0 0,1 1 0,8-2 0,-16 4 0,0 1 0,-1-1 0,1 1 0,-1 0 0,1-1 0,-1 1 0,1 0 0,-1-1 0,1 1 0,-1 0 0,0 0 0,1-1 0,-1 1 0,0 0 0,0 0 0,1 0 0,-1 0 0,0-1 0,0 1 0,0 0 0,0 0 0,0 0 0,0 0 0,-1 0 0,1 32 0,0-26 0,0-3 0,-1 0 0,1 0 0,0 0 0,0 0 0,0 0 0,1 1 0,0-1 0,-1 0 0,1 0 0,1 0 0,1 4 0,-2-7 0,1 1 0,0-1 0,-1 0 0,1 1 0,0-1 0,0 0 0,0 0 0,0 0 0,0 0 0,1-1 0,-1 1 0,0 0 0,0-1 0,0 0 0,1 1 0,-1-1 0,0 0 0,0 0 0,1 0 0,2-1 0,23-4 0,0-1 0,-1-1 0,0-2 0,0 0 0,42-23 0,-88 53-4153</inkml:trace>
</inkml:ink>
</file>

<file path=ppt/ink/ink3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0.200"/>
    </inkml:context>
    <inkml:brush xml:id="br0">
      <inkml:brushProperty name="width" value="0.025" units="cm"/>
      <inkml:brushProperty name="height" value="0.025" units="cm"/>
    </inkml:brush>
  </inkml:definitions>
  <inkml:trace contextRef="#ctx0" brushRef="#br0">34 82 13229,'-1'-3'695,"1"1"0,-1-1 0,1 1 0,-1-1 0,1 1 0,0-1 0,0 1 0,0 0 0,0-1 0,1 1 0,-1-1 0,1 1 1,1-4-1,-1 3-338,0 1 1,0 0-1,0 0 1,1 0-1,-1 0 1,1 0-1,-1 0 0,1 0 1,0 0-1,0 0 1,3-2-1,-1 2-179,0 0 0,1 0 0,-1 0 0,0 0-1,1 1 1,-1-1 0,1 1 0,-1 0 0,1 1-1,0-1 1,-1 1 0,1 0 0,0 0-1,4 1 1,-8-1-171,0 1 0,0-1 0,1 1 0,-1 0 0,0-1 0,0 1 0,0 0 0,0 0 0,0 0 0,0 0 0,-1 0 0,1 0-1,0 0 1,0 0 0,-1 0 0,1 0 0,-1 0 0,1 0 0,-1 1 0,1-1 0,-1 0 0,0 0 0,1 1 0,-1-1 0,0 0 0,0 0 0,0 1-1,0-1 1,0 0 0,-1 3 0,-5 41 115,0-30-80,0 0 0,-2-1 1,0 0-1,0 0 0,-1 0 1,-1-1-1,0-1 0,-13 13 1,-27 35 868,50-60-905,0 0 1,0 1-1,0-1 1,0 0 0,0 0-1,-1 0 1,1 0-1,0 0 1,0 0 0,0 1-1,0-1 1,0 0 0,0 0-1,0 0 1,0 0-1,0 1 1,0-1 0,0 0-1,0 0 1,0 0 0,-1 0-1,1 1 1,0-1-1,1 0 1,-1 0 0,0 0-1,0 0 1,0 1 0,0-1-1,0 0 1,0 0-1,0 0 1,0 0 0,0 1-1,0-1 1,0 0 0,0 0-1,0 0 1,1 0-1,-1 0 1,0 1 0,0-1-1,0 0 1,0 0 0,0 0-1,1 0 1,-1 0-1,0 0 1,0 0 0,0 0-1,0 0 1,1 1 0,-1-1-1,16 0 396,17-8 61,178-70-2972,-201 72-1754,-9-2-1585,-1-1-3120</inkml:trace>
</inkml:ink>
</file>

<file path=ppt/ink/ink3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0.743"/>
    </inkml:context>
    <inkml:brush xml:id="br0">
      <inkml:brushProperty name="width" value="0.025" units="cm"/>
      <inkml:brushProperty name="height" value="0.025" units="cm"/>
    </inkml:brush>
  </inkml:definitions>
  <inkml:trace contextRef="#ctx0" brushRef="#br0">1 54 16367,'0'0'4346,"11"-1"-2478,91-19 1532,9-2-3520,-82 17-2721,51-1 0,-80 6 2865,1 1 0,-1-1 0,1 1-1,0-1 1,-1 1 0,0-1 0,1 1 0,-1 0-1,1-1 1,-1 1 0,0-1 0,1 1 0,-1 0 0,0-1-1,0 1 1,1 0 0,-1 0 0,0-1 0,0 1 0,0 0-1,0-1 1,0 1 0,0 0 0,0 0 0,0 0-1,-1 28 1384,1-23-972,0-4-237,0 1 0,0 0 0,0-1 0,0 1 0,0-1 0,0 1 0,1-1 1,-1 1-1,1-1 0,0 1 0,0-1 0,0 0 0,0 1 0,0-1 0,0 0 0,1 0 0,-1 0 0,1 0 0,0 0 0,-1 0 0,1 0 0,0 0 0,0-1 0,4 3 0,-2-2-60,0-1 0,0 0-1,0 0 1,0-1-1,1 1 1,-1-1-1,0 0 1,0 0-1,1 0 1,-1-1 0,0 1-1,0-1 1,0 0-1,8-3 1,39-21 202,-45 21-328,1 0-1,0 0 1,0 1 0,0 0 0,0 0 0,0 0 0,0 1 0,1 0 0,8-1 0,-15 6 48,0 0 0,0 0-1,0 0 1,0 0 0,0 0 0,-1 0 0,0 0 0,1 0 0,-1 0-1,0 0 1,-1 0 0,0 6 0,1-3 112,-2 13 130,1 13 328,1-31-612,1-1 0,-1 1 0,0 0 1,1-1-1,-1 1 0,0-1 0,1 1 0,-1-1 0,1 1 1,-1-1-1,1 1 0,-1-1 0,1 1 0,-1-1 0,1 1 0,0-1 1,-1 0-1,1 1 0,0-1 0,-1 0 0,1 0 0,0 0 1,-1 1-1,1-1 0,0 0 0,-1 0 0,1 0 0,0 0 0,0 0 1,-1 0-1,1 0 0,0 0 0,-1-1 0,1 1 0,0 0 1,-1 0-1,1-1 0,0 1 0,-1 0 0,2-1 0,7-3-14,-1-1-1,1 1 0,-1-1 1,0-1-1,0 0 0,0 0 1,-1 0-1,0-1 0,9-12 1,-10 12-5,1 0 0,0 0 1,0 0-1,0 1 0,1 0 1,-1 0-1,2 1 0,-1 0 1,14-6-1,-22 11 1,0 0 0,0 0 0,1 0 0,-1-1 0,0 1 0,1 0 0,-1 0 0,0 0 0,1 0 0,-1 0 0,0 0 0,1 0 0,-1 0 0,0 0 0,1 0 0,-1 0 0,0 0 0,1 0 0,-1 0 0,0 0 0,1 0 0,-1 0 0,0 0 0,1 0 0,-1 1 0,0-1 0,0 0 0,1 0 0,-1 0 0,0 0 0,0 1 0,1-1 0,-1 0 0,0 0 0,0 1 0,1-1 0,-1 0 0,0 1 0,0-1 0,0 0 0,0 0 0,1 1 0,-1-1 0,0 0 0,0 1 0,-5 21 0,-15 18 0,15-33-383,5-5 17,-1-1 1,0 1-1,0 0 0,0-1 0,0 1 1,0-1-1,0 1 0,-1-1 0,1 0 0,0 0 1,-1 1-1,1-1 0,-1 0 0,1 0 1,-1 0-1,0-1 0,-2 2 0,3-19-14864</inkml:trace>
</inkml:ink>
</file>

<file path=ppt/ink/ink3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1.084"/>
    </inkml:context>
    <inkml:brush xml:id="br0">
      <inkml:brushProperty name="width" value="0.025" units="cm"/>
      <inkml:brushProperty name="height" value="0.025" units="cm"/>
    </inkml:brush>
  </inkml:definitions>
  <inkml:trace contextRef="#ctx0" brushRef="#br0">0 1 22453,'0'0'7720</inkml:trace>
</inkml:ink>
</file>

<file path=ppt/ink/ink3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1.997"/>
    </inkml:context>
    <inkml:brush xml:id="br0">
      <inkml:brushProperty name="width" value="0.025" units="cm"/>
      <inkml:brushProperty name="height" value="0.025" units="cm"/>
    </inkml:brush>
  </inkml:definitions>
  <inkml:trace contextRef="#ctx0" brushRef="#br0">160 1 9129,'0'0'20275,"-10"-1"-20211,4 1-52,-1 0 0,1 0 0,-1 1 0,1 0 0,-1 0 0,1 0 0,-8 3 0,11-3-9,0 0 0,0 0 0,0 1 0,1-1-1,-1 1 1,0-1 0,1 1 0,-1 0-1,1 0 1,-1 1 0,1-1 0,0 0 0,0 1-1,0-1 1,0 1 0,0-1 0,1 1-1,-1 0 1,1 0 0,-2 6 0,3-8 0,0-1 0,0 1 0,1 0 1,-1 0-1,0-1 0,0 1 0,1 0 1,-1-1-1,1 1 0,-1 0 0,1-1 1,-1 1-1,1 0 0,-1-1 0,1 1 1,-1-1-1,1 1 0,0-1 0,-1 1 1,1-1-1,0 0 0,-1 1 0,1-1 1,0 0-1,0 0 0,-1 1 0,1-1 1,0 0-1,0 0 0,-1 0 0,1 0 1,0 0-1,0 0 0,0 0 0,-1 0 1,2-1-1,43 3 129,-31-2-149,-7 0 8,-1 1 1,0 1-1,-1-1 1,1 1-1,0 0 1,0 0-1,-1 1 1,1-1-1,4 5 1,-8-7 18,-1 1 1,0 0 0,0 0-1,0-1 1,0 1-1,0 0 1,0 0-1,0 0 1,0 0-1,0 1 1,0-1-1,0 0 1,-1 0-1,1 0 1,-1 1 0,1-1-1,-1 0 1,1 1-1,-1-1 1,1 0-1,-1 1 1,0-1-1,0 0 1,0 1-1,0-1 1,0 1 0,0-1-1,0 0 1,0 1-1,-1-1 1,1 0-1,-1 1 1,1-1-1,-1 0 1,1 1-1,-1-1 1,0 0 0,1 0-1,-1 0 1,0 1-1,0-1 1,0 0-1,0 0 1,-2 1-1,-4 3 123,0 0 0,-1 0-1,0-1 1,0 0-1,0-1 1,0 1 0,-1-2-1,1 1 1,-1-1-1,0 0 1,1-1 0,-1 0-1,0-1 1,0 1 0,0-2-1,0 1 1,0-1-1,-10-3 1,18 4-133,-1-1 0,1 1 0,0-1 0,0 1 0,0-1 0,0 0 0,0 1 0,0-1 0,0 0 0,0 0 0,0 0 0,0 0 0,0 0 0,0 0 0,1 0 0,-1 0 0,0 0 0,1 0 0,-1 0 0,0-2 0,3 2-302,0 1 1,0-1-1,0 0 0,0 1 0,1-1 1,-1 1-1,0 0 0,0 0 0,0-1 1,1 1-1,-1 1 0,2-1 0,-3 0-249,53-1-11257,-19-4-1474</inkml:trace>
</inkml:ink>
</file>

<file path=ppt/ink/ink3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3.192"/>
    </inkml:context>
    <inkml:brush xml:id="br0">
      <inkml:brushProperty name="width" value="0.025" units="cm"/>
      <inkml:brushProperty name="height" value="0.025" units="cm"/>
    </inkml:brush>
  </inkml:definitions>
  <inkml:trace contextRef="#ctx0" brushRef="#br0">130 75 12236,'0'0'7057,"-1"-9"-5093,-6-28-378,6 36-1523,1 0-1,0 0 1,-1 0 0,1 0 0,-1 0-1,1 1 1,-1-1 0,0 0-1,1 0 1,-1 1 0,0-1-1,1 0 1,-1 1 0,0-1 0,0 1-1,0-1 1,1 1 0,-1-1-1,0 1 1,0 0 0,0-1 0,0 1-1,0 0 1,0 0 0,0-1-1,0 1 1,0 0 0,0 0 0,0 0-1,0 0 1,0 0 0,0 1-1,0-1 1,-1 1 0,-27 11 144,23-6-157,0 0 0,0 0 0,1 1 0,0-1 0,0 1 1,1 0-1,0 1 0,0-1 0,0 1 0,1 0 0,0 0 0,1 0 0,0 0 0,0 0 0,-1 12 0,3-20-29,1 1 0,-1-1 0,0 1 0,0 0 0,0-1 0,0 1 0,1-1 0,-1 1 0,0-1 0,1 1 1,-1-1-1,0 1 0,1-1 0,-1 0 0,0 1 0,1-1 0,-1 1 0,1-1 0,-1 0 0,1 1 0,-1-1 0,1 0 0,-1 0 0,1 1 0,-1-1 0,1 0 0,0 0 0,-1 0 0,1 0 0,-1 0 0,1 1 1,-1-1-1,1 0 0,0 0 0,-1-1 0,1 1 0,-1 0 0,1 0 0,-1 0 0,1 0 0,0 0 0,-1-1 0,1 1 0,-1 0 0,1 0 0,0-1 0,28-13 1504,-18 4-1208,0-1-1,0 0 1,-1 0-1,0-1 0,-1-1 1,-1 0-1,0 0 1,0 0-1,-2-1 1,6-15-1,-18 46-590,-3 6 114,0 0 0,2 0 0,1 1 0,1 0 1,-4 40-1,9-63 128,0-1 1,-1 1-1,1 0 1,0-1-1,0 1 1,0 0-1,0-1 0,0 1 1,0 0-1,0-1 1,1 1-1,-1 0 1,0 0-1,0-1 1,0 1-1,1 0 0,-1-1 1,0 1-1,1-1 1,-1 1-1,0 0 1,1-1-1,-1 1 1,1-1-1,-1 1 0,1-1 1,-1 1-1,1-1 1,-1 0-1,1 1 1,0-1-1,-1 0 1,1 1-1,-1-1 1,1 0-1,0 0 0,0 1 1,-1-1-1,1 0 1,0 0-1,-1 0 1,1 0-1,0 0 1,-1 0-1,1 0 0,0 0 1,-1 0-1,1 0 1,0-1-1,-1 1 1,1 0-1,0 0 1,-1-1-1,1 1 0,0 0 1,-1-1-1,1 1 1,0-1-1,35-27-2078,5-29-3811,-18 16-826,-5 2-2777</inkml:trace>
</inkml:ink>
</file>

<file path=ppt/ink/ink3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3.581"/>
    </inkml:context>
    <inkml:brush xml:id="br0">
      <inkml:brushProperty name="width" value="0.025" units="cm"/>
      <inkml:brushProperty name="height" value="0.025" units="cm"/>
    </inkml:brush>
  </inkml:definitions>
  <inkml:trace contextRef="#ctx0" brushRef="#br0">113 1 13645,'0'0'8253,"-9"5"-5162,2 0-2732,-1-1 0,1 1 0,0 0 0,1 1 0,-1-1 1,1 1-1,0 1 0,0-1 0,1 1 0,0 0 0,0 0 0,1 1 0,0-1 0,-5 14 0,6-14-343,1 1 0,0-1 0,0 1 0,1-1 0,0 1 0,1 13 1,0-20-18,0-1 1,1 1 0,-1 0 0,0-1 0,1 1-1,-1-1 1,1 1 0,0-1 0,-1 1 0,1-1-1,-1 1 1,1-1 0,0 1 0,-1-1 0,1 0-1,0 1 1,-1-1 0,1 0 0,0 1 0,-1-1-1,1 0 1,0 0 0,0 0 0,-1 0 0,1 0-1,0 0 1,0 0 0,1 0 0,30-1 224,-25 1-133,56-8 129,17 1-210,-79 6-14,0 1 0,0 0 0,0 1 0,0-1 0,0 0 1,0 0-1,0 0 0,0 1 0,0-1 0,0 0 0,0 1 1,0-1-1,0 1 0,0-1 0,0 1 0,0 0 0,-1-1 0,1 1 1,0 0-1,0-1 0,-1 1 0,1 0 0,0 0 0,-1 0 1,1 0-1,-1-1 0,1 1 0,-1 1 0,1 1 7,0 0-1,-1 0 1,0 0-1,1 0 1,-1 0-1,0 0 1,-1 0-1,1 0 1,-2 6-1,0 1 24,-1 0 0,-1 0 0,0 0 0,-10 18-1,-42 53 370,105-102 417,41-16-629,-20 10-5464,-69 26 4679,0 1 1,0-1-1,0 1 1,0-1-1,0 0 1,0 1 0,0-1-1,0 0 1,0 0-1,0 0 1,0 1-1,0-1 1,0 0-1,-1 0 1,1 0-1,0 0 1,0-2-1,1-6-9695</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3.321"/>
    </inkml:context>
    <inkml:brush xml:id="br0">
      <inkml:brushProperty name="width" value="0.025" units="cm"/>
      <inkml:brushProperty name="height" value="0.025" units="cm"/>
    </inkml:brush>
  </inkml:definitions>
  <inkml:trace contextRef="#ctx0" brushRef="#br0">182 216 5830,'0'0'16890,"-12"1"-15203,-1 0-1250,1 1-1,-1 1 0,1 0 1,0 1-1,-22 10 1,29-12-271,1 0 1,-1 1 0,0 0-1,1-1 1,-1 1 0,1 1-1,0-1 1,0 1 0,1 0 0,-1 0-1,1 0 1,-1 0 0,1 0-1,0 1 1,1-1 0,-1 1-1,1 0 1,0 0 0,-2 9-1,4-12-156,0-1-1,-1 0 1,2 1 0,-1-1-1,0 1 1,0-1-1,0 1 1,1-1-1,-1 0 1,1 1-1,-1-1 1,1 1-1,-1-1 1,1 0-1,0 0 1,0 1-1,-1-1 1,1 0-1,0 0 1,0 0-1,0 0 1,0 0 0,1 0-1,-1 0 1,0 0-1,0-1 1,1 1-1,-1 0 1,0-1-1,1 1 1,-1-1-1,0 1 1,1-1-1,-1 0 1,1 0-1,-1 1 1,1-1-1,-1 0 1,3 0 0,7 0 23,1 1 1,0-1 0,18-3 0,-29 3-27,13-3-71,-1 0 0,1-1 0,-1 0 0,1-1 1,-1-1-1,-1 0 0,1-1 0,-1 0 0,0-1 1,20-17-1,-18 13 30,-1 0 1,0-1-1,-1-1 1,-1 1-1,0-2 1,0 0-1,-2 0 0,9-18 1,-15 26 34,0 1 0,-1-1 0,0 1 0,0-1 0,0 0 1,-1 1-1,0-1 0,-1 0 0,1 0 0,-1 0 0,-2-12 0,1 16-2,1 1-1,-1-1 1,0 0-1,0 1 1,-1-1-1,1 1 1,0-1 0,-1 1-1,0 0 1,1-1-1,-1 1 1,0 0-1,0 0 1,0 0-1,0 1 1,-1-1-1,1 0 1,0 1-1,-1-1 1,1 1 0,-1 0-1,0 0 1,1 0-1,-1 0 1,0 1-1,1-1 1,-1 1-1,0-1 1,0 1-1,-3 0 1,-5 0 64,1 1 0,0 0 0,0 0 0,0 1 0,-1 1 0,2 0-1,-1 0 1,0 1 0,1 0 0,-1 0 0,1 1 0,0 0 0,1 1 0,-1 0 0,1 0 0,0 1 0,1 0 0,-10 12 0,16-19-47,1 1 0,-1 0 0,0-1 1,1 1-1,-1 0 0,1-1 1,-1 1-1,1 0 0,0-1 0,-1 1 1,1 0-1,0 0 0,-1 0 0,1-1 1,0 1-1,0 0 0,0 0 0,0 0 1,-1 0-1,1 0 0,1-1 0,-1 1 1,0 0-1,0 0 0,0 0 0,0 0 1,0-1-1,1 3 0,1-2-2,-1 0 0,0 0 0,0 0 0,1 0 0,-1 0 0,0 0 1,1 0-1,-1-1 0,1 1 0,-1 0 0,1-1 0,0 1 0,-1-1 0,3 1 0,66 3-126,-58-4 17,-4 0-38,81 7-1499,-82-6 1501,1 0 0,-1 1 0,0 0 0,0 0 0,0 0 0,0 1 0,0 1 0,-1-1 0,11 8 0,-15-9 155,0 0 1,0 1-1,0-1 0,0 1 1,0 0-1,-1-1 1,1 1-1,-1 0 0,0 0 1,0 0-1,0 0 0,0 0 1,0 0-1,-1 0 1,1 1-1,-1-1 0,0 0 1,0 0-1,0 0 0,0 1 1,-1-1-1,1 0 1,-1 0-1,0 0 0,0 0 1,-1 3-1,-1 2-290,0-1 0,0 1 0,-1-1 0,0 0 0,0 0 0,0 0 0,-1-1 0,0 0 0,-6 7 0</inkml:trace>
</inkml:ink>
</file>

<file path=ppt/ink/ink3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3.939"/>
    </inkml:context>
    <inkml:brush xml:id="br0">
      <inkml:brushProperty name="width" value="0.025" units="cm"/>
      <inkml:brushProperty name="height" value="0.025" units="cm"/>
    </inkml:brush>
  </inkml:definitions>
  <inkml:trace contextRef="#ctx0" brushRef="#br0">1 89 16624,'0'0'11723,"51"-42"-10186,-16 29-448,3 4-768,7 1-257,-1 3-32,-1 1-1314,-1 1-2497,-9-2-4837</inkml:trace>
</inkml:ink>
</file>

<file path=ppt/ink/ink3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4.792"/>
    </inkml:context>
    <inkml:brush xml:id="br0">
      <inkml:brushProperty name="width" value="0.025" units="cm"/>
      <inkml:brushProperty name="height" value="0.025" units="cm"/>
    </inkml:brush>
  </inkml:definitions>
  <inkml:trace contextRef="#ctx0" brushRef="#br0">76 127 10602,'7'-9'1239,"12"-12"-2,28-35 2209,-25 16 6927,-30 43-9548,-4 8-669,1 0 0,1 0-1,0 1 1,0 1 0,1 0-1,1 0 1,-12 27 0,4-4-45,1 1 1,-9 38-1,20-62-89,0-1 0,1 0 0,1 1 0,0 0 0,1-1 0,0 1 0,1 0 0,2 21 0,-2-32-37,1 0-1,0 0 1,0 0-1,0-1 1,0 1 0,0 0-1,0 0 1,0-1 0,1 1-1,-1-1 1,0 1-1,1-1 1,-1 0 0,1 0-1,0 0 1,-1 1 0,1-1-1,0-1 1,0 1-1,0 0 1,0 0 0,0-1-1,0 1 1,-1-1 0,1 1-1,0-1 1,0 0-1,0 0 1,1 0 0,-1 0-1,0 0 1,0-1 0,2 1-1,7-2-244,0 0-1,-1 0 0,1 0 1,18-9-1,-4 1-979,-1-2 0,30-19 0,9-14-4062,-13 4-1947</inkml:trace>
</inkml:ink>
</file>

<file path=ppt/ink/ink3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5.179"/>
    </inkml:context>
    <inkml:brush xml:id="br0">
      <inkml:brushProperty name="width" value="0.025" units="cm"/>
      <inkml:brushProperty name="height" value="0.025" units="cm"/>
    </inkml:brush>
  </inkml:definitions>
  <inkml:trace contextRef="#ctx0" brushRef="#br0">245 0 10314,'0'0'10757,"-8"6"-8099,-2 2-2183,1 1-1,1 0 1,0 0 0,0 1-1,1 0 1,0 0 0,0 1-1,1 0 1,1 0 0,0 1-1,-5 16 1,2-5-356,2 0 1,1 1-1,0 0 0,2 0 0,1 0 1,1 0-1,1 0 0,3 27 0,-3-50-117,0 0 0,0 0-1,0-1 1,0 1 0,0 0-1,0 0 1,1 0 0,-1-1-1,0 1 1,1 0 0,-1 0-1,0-1 1,1 1 0,-1 0-1,1 0 1,-1-1 0,1 1-1,0-1 1,-1 1 0,1 0-1,0-1 1,-1 1 0,1-1-1,0 0 1,1 1 0,-2-1-12,1 0 0,0 0 0,-1 0 0,1-1 0,-1 1 1,1 0-1,-1 0 0,1-1 0,-1 1 0,1-1 0,-1 1 1,0 0-1,1-1 0,-1 1 0,1-1 0,-1 1 0,0-1 1,1 1-1,-1-1 0,0 1 0,0-1 0,1 1 0,-1-1 1,0 0-1,0 1 0,0-1 0,0 1 0,0-1 0,0 1 1,0-1-1,0 0 0,0 1 0,0-1 0,0 1 1,0-1-1,0 0 0,-1-10-198,-1 0 0,0 0 0,0 1 0,-1-1-1,0 1 1,-1 0 0,0 0 0,0 0 0,-1 0 0,-10-14 0,6 11 317,0 1 1,0 0-1,-1 1 0,0 0 0,-1 0 1,-1 1-1,-14-10 0,26 20-84,0 0 0,0 0-1,0 0 1,0 0 0,0 0-1,1 0 1,-1 0 0,0 0-1,0 0 1,0 0 0,0 0-1,0 0 1,0 0 0,0 0-1,0 0 1,0 0 0,1 0-1,-1 0 1,0 0 0,0 0-1,0 0 1,0 0 0,0 0-1,0 0 1,0 0 0,0 0-1,0 0 1,0 0 0,0 0-1,1 0 1,-1 0 0,0 0-1,0-1 1,0 1 0,0 0-1,0 0 1,0 0 0,0 0-1,0 0 1,0 0 0,0 0-1,0 0 1,0 0 0,0-1-1,0 1 1,0 0 0,0 0-1,0 0 1,0 0 0,0 0-1,0 0 1,0 0 0,0 0-1,0 0 1,0-1 0,0 1-1,0 0 1,19 1 500,31 4-383,-41-4 34,143 8-1601,-101-9-2793,0 0-4269,-20 0-2366</inkml:trace>
</inkml:ink>
</file>

<file path=ppt/ink/ink3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5.520"/>
    </inkml:context>
    <inkml:brush xml:id="br0">
      <inkml:brushProperty name="width" value="0.025" units="cm"/>
      <inkml:brushProperty name="height" value="0.025" units="cm"/>
    </inkml:brush>
  </inkml:definitions>
  <inkml:trace contextRef="#ctx0" brushRef="#br0">132 1 14894,'0'0'5483,"-10"3"-2051,0 1-2812,0 0 1,1 1-1,0 0 0,-1 1 0,2 0 0,-9 7 1,12-10-461,1 1 0,0 0 1,1 0-1,-1 0 1,1 1-1,-1-1 0,1 1 1,1 0-1,-1-1 1,1 1-1,-1 0 0,1 1 1,1-1-1,-1 0 1,-1 11-1,3-15-158,0 0 0,0 0 0,0-1 0,0 1 0,0 0 0,0 0 0,0 0 0,0-1 0,0 1 0,0 0 0,1 0 0,-1-1 0,0 1 0,0 0 0,1 0 0,-1-1 0,1 1 0,-1 0 0,0-1 0,1 1 0,-1 0 0,1-1 0,0 1 0,-1-1 0,1 1 0,-1-1 0,1 1 0,0-1 0,-1 1 0,1-1 0,0 0 0,0 1 0,0-1 0,2 1 15,0-1-1,0 0 0,0 0 1,0 0-1,0 0 1,0 0-1,0 0 0,0-1 1,4-1-1,3-1 47,0 0-1,-1-1 1,0 0-1,18-11 1,-11 1 54,-1 0 1,0-1 0,15-20 0,-4 4 8,-44 77-702,9-29 474,-30 62-368,37-72-115,-1 0 1,2 0 0,-1 0-1,1 0 1,-1 14-1,3-20 340,-1 0 0,0 0 0,1 0 0,-1 0 0,0 0 0,1 0 0,-1 0 0,1 0 0,0 0 0,-1 0 0,1 0 0,0 0-1,-1-1 1,1 1 0,0 0 0,0 0 0,0-1 0,0 1 0,0 0 0,0-1 0,0 1 0,0-1 0,0 0 0,0 1 0,0-1 0,0 0-1,0 1 1,0-1 0,0 0 0,0 0 0,0 0 0,0 0 0,1 0 0,-1 0 0,0 0 0,0 0 0,2-1 0,3 0-665,1 0 0,0 0 0,-1 0 1,1-1-1,9-3 0,18-15-1893,1-8-6827</inkml:trace>
</inkml:ink>
</file>

<file path=ppt/ink/ink3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6.108"/>
    </inkml:context>
    <inkml:brush xml:id="br0">
      <inkml:brushProperty name="width" value="0.025" units="cm"/>
      <inkml:brushProperty name="height" value="0.025" units="cm"/>
    </inkml:brush>
  </inkml:definitions>
  <inkml:trace contextRef="#ctx0" brushRef="#br0">148 196 13325,'0'0'4847,"-9"8"-3379,4-4-1233,-33 31 204,35-32-184,0-1 0,1 1 0,0 0 0,0 0 0,-1 0 0,2 0 0,-1 1 0,0-1 0,1 0 0,-1 1 0,1-1 0,0 1 0,-1 6 0,31-23 850,-26 11-1108,-1 0 0,1 0 1,-1 0-1,1 0 0,0 1 0,-1-1 1,1 1-1,0 0 0,0 0 0,0 0 1,0 0-1,0 0 0,0 1 0,0 0 1,4-1-1,-5 2-10,-1 0 1,1 0-1,-1 1 0,1-1 1,-1 0-1,0 1 1,0-1-1,0 1 0,1-1 1,-1 1-1,-1-1 1,1 1-1,0 0 0,0-1 1,-1 1-1,1 0 1,-1 0-1,1 0 0,-1 0 1,0-1-1,1 1 1,-1 0-1,0 0 0,0 0 1,-1 0-1,1 2 1,1 31 208,-1 1-1,-2-1 1,-11 61 0,9-76 279,-1-1 0,-1 1-1,0-1 1,-2-1-1,0 1 1,-1-1 0,-1 0-1,-12 16 1,20-32-400,1 0-1,-1 1 1,1-1-1,-1 0 1,0 0-1,0 0 1,0 0-1,-1-1 1,1 1-1,0 0 1,0-1 0,-1 0-1,1 1 1,-1-1-1,0 0 1,1 0-1,-1-1 1,-5 2-1,6-2-41,1-1 0,-1 0 0,1 1-1,0-1 1,-1 0 0,1 1 0,-1-1 0,1 0-1,0 0 1,0 0 0,-1 0 0,1 0 0,0-1-1,0 1 1,0 0 0,0 0 0,1-1 0,-1 1-1,0-1 1,0 1 0,1 0 0,-1-1 0,1 1-1,-1-1 1,1 0 0,0 1 0,0-1-1,0 1 1,-1-1 0,1 0 0,1 1 0,-1-3-1,0-14-26,0 1-1,1-1 1,1 1-1,0 0 1,2 0-1,0 0 1,0 0-1,2 0 1,0 1-1,1 0 1,1 0-1,0 1 0,11-15 1,17-19-5,2 1-1,63-62 1,27-33 476,-126 140-464,24-34 40,-25 35-54,1 0 1,-1 0-1,0 0 0,0 0 0,-1 0 0,1 0 0,0 0 1,-1 0-1,1-1 0,-1 1 0,1 0 0,-1 0 1,0 0-1,0-1 0,-1-3 0,1 5 1,-1 1 0,1-1 0,-1 0 0,0 1 0,1 0 0,-1-1 0,0 1 0,1-1 0,-1 1 0,0 0 0,0-1 0,1 1 0,-1 0 0,0 0 0,0 0 0,0 0 0,1 0 0,-1-1 0,0 1 0,0 1 0,0-1 0,1 0 0,-1 0 0,0 0 0,0 0 0,1 0 0,-1 1 0,0-1 0,-1 1 0,-24 10 0,9 0 0,1 2 0,-1 0 0,2 1 0,0 0 0,1 1 0,0 1 0,2 0 0,-1 1 0,2 0 0,1 1 0,0 1 0,-8 20 0,17-37 0,0 1 0,0-1 0,0 0 0,0 1 0,1-1 0,-1 1 0,1-1 0,-1 1 0,1-1 0,0 1 0,0-1 0,0 1 0,1-1 0,-1 1 0,0-1 0,1 1 0,0-1 0,-1 1 0,1-1 0,0 0 0,0 1 0,1-1 0,-1 0 0,0 0 0,1 0 0,-1 0 0,1 0 0,0 0 0,0-1 0,-1 1 0,1 0 0,0-1 0,3 2 0,3 1 0,1-1 0,-1 0 0,1 0 0,-1-1 0,1 0 0,0-1 0,0 0 0,11 0 0,-6 0-564,22 0-4415,-31-1 3506,1 0 0,-1 0 0,0-1-1,1 0 1,-1 0 0,0 0 0,10-5 0,8-7-12044</inkml:trace>
</inkml:ink>
</file>

<file path=ppt/ink/ink3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6.436"/>
    </inkml:context>
    <inkml:brush xml:id="br0">
      <inkml:brushProperty name="width" value="0.025" units="cm"/>
      <inkml:brushProperty name="height" value="0.025" units="cm"/>
    </inkml:brush>
  </inkml:definitions>
  <inkml:trace contextRef="#ctx0" brushRef="#br0">16 0 18257,'0'0'13069,"-16"25"-30013</inkml:trace>
</inkml:ink>
</file>

<file path=ppt/ink/ink3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6.840"/>
    </inkml:context>
    <inkml:brush xml:id="br0">
      <inkml:brushProperty name="width" value="0.025" units="cm"/>
      <inkml:brushProperty name="height" value="0.025" units="cm"/>
    </inkml:brush>
  </inkml:definitions>
  <inkml:trace contextRef="#ctx0" brushRef="#br0">285 0 20884,'0'0'7783,"62"14"-7206,-36 13 384,1 12-257,-4 6-255,-10 6-65,-13 9-96,-4 9 1,-28 5-65,-13 6 0,-15 1-224,-9 0 0,-5-4-1441,-6-13-2403,9-15-4516</inkml:trace>
</inkml:ink>
</file>

<file path=ppt/ink/ink3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3:15.619"/>
    </inkml:context>
    <inkml:brush xml:id="br0">
      <inkml:brushProperty name="width" value="0.025" units="cm"/>
      <inkml:brushProperty name="height" value="0.025" units="cm"/>
    </inkml:brush>
  </inkml:definitions>
  <inkml:trace contextRef="#ctx0" brushRef="#br0">1 290 5189,'0'0'3555,"11"1"-2231,82 1 1611,-1-4-1,132-19 0,-99 10-1519,232 10 0,-150 6-791,497-32 1511,-645 21-2068,1278-104 1345,-500 92-1316,-344 13-85,56-1 318,626-29 1451,-1174 35-1779,0 1 1,0-1 0,1 0 0,-1 0 0,0 0-1,0 0 1,0 0 0,0 0 0,0-1-1,1 1 1,-1 0 0,0 0 0,0-1 0,0 1-1,0-1 1,0 1 0,0-1 0,0 1-1,0-1 1,0 0 0,0 0 0,0 1 0,-1-1-1,1 0 1,0 0 0,0 0 0,-1 0-1,1 0 1,-1 0 0,1 0 0,-1 0 0,1 0-1,-1 0 1,1 0 0,-1-2 0,25-14-10140,-2 0-32</inkml:trace>
</inkml:ink>
</file>

<file path=ppt/ink/ink3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4:25.107"/>
    </inkml:context>
    <inkml:brush xml:id="br0">
      <inkml:brushProperty name="width" value="0.025" units="cm"/>
      <inkml:brushProperty name="height" value="0.025" units="cm"/>
    </inkml:brush>
  </inkml:definitions>
  <inkml:trace contextRef="#ctx0" brushRef="#br0">1 298 4004,'0'0'6224,"12"-2"-6085,518-29 6614,93 0-6480,203-5 1269,1082 10 1363,-618 5-2644,1435 10 409,-1119 9 336,-282-17-877,179 0 196,-906 20 293,725-3-110,-912-11-548,-288 4 412,157-33 1,-269 40-301,-2 1-9,-1 0 0,1-1 0,-1 0 0,1-1 0,-1 1 0,0-1 0,10-6 1,-21 7-556,-1 1 1,1 0 0,-1 0 0,0 1 0,1-1 0,-1 1 0,-6 1-1,-22-2-4040,-1-2-3171</inkml:trace>
</inkml:ink>
</file>

<file path=ppt/ink/ink3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4:36.471"/>
    </inkml:context>
    <inkml:brush xml:id="br0">
      <inkml:brushProperty name="width" value="0.025" units="cm"/>
      <inkml:brushProperty name="height" value="0.025" units="cm"/>
    </inkml:brush>
  </inkml:definitions>
  <inkml:trace contextRef="#ctx0" brushRef="#br0">0 102 6438,'5'-4'4853,"24"-15"-3615,-16 15-728,0 0 0,0 1 0,1 1 0,-1 0 0,0 0 0,22 1 0,85 11 1410,-14-1-1441,267-31 364,-40-1 267,718 29 1542,-192 1-985,-596-7-1492,1453 31 915,-157-20-899,-796-20 157,-264 11-278,735-11-6,488-40 737,-1126 42-458,-488 7 285,-97-1-364,0 1-1,1 1 0,-1 0 1,0 1-1,19 4 0,-35-6 1261,5 1-1849,-1-1-1,0 0 0,1 0 1,-1 0-1,1 0 1,-1 0-1,1 0 1,-1 0-1,1 0 1,-1 0-1,1 0 0,-1 0 1,1 0-1,-1 0 1,1-1-1,-1 1 1,1 0-1,-1 0 0,1-1 1,-1 1-1,1 0 1,-1 0-1,1-1 1,0 1-1,-1-1 0,1 1 1,-1 0-1,1-1 1,0 1-1,0-1 1,-1 1-1,1-1 0,0 1 1,0-1-1,-1 1 1,1-1-1,0 1 1,0-1-1,0 1 0,0-1 1,-6-16-11217</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4.334"/>
    </inkml:context>
    <inkml:brush xml:id="br0">
      <inkml:brushProperty name="width" value="0.025" units="cm"/>
      <inkml:brushProperty name="height" value="0.025" units="cm"/>
    </inkml:brush>
  </inkml:definitions>
  <inkml:trace contextRef="#ctx0" brushRef="#br0">9 61 10954,'0'0'15508,"1"9"-14920,-5 35-120,1-28-251,2 0-1,0 0 1,1 18-1,1-33-203,-1 0-1,1-1 0,-1 1 1,1 0-1,-1-1 1,1 1-1,-1-1 1,1 1-1,0-1 0,-1 1 1,1-1-1,0 1 1,-1-1-1,1 0 1,0 1-1,0-1 0,0 0 1,-1 0-1,1 1 1,0-1-1,0 0 1,0 0-1,-1 0 0,1 0 1,0 0-1,0 0 1,0 0-1,1-1 1,25-2 245,-16-1-181,0 0-1,1 0 1,-2-2-1,1 1 1,0-1-1,-1-1 0,17-14 1,-3 0-6,38-42-1,-64 98-737,-4-10 660,3-17 36,1 0 1,1 0 0,-1 0-1,1 1 1,0 11 0,2-20-14,-1 1 0,1-1 1,-1 1-1,0-1 0,1 1 1,-1-1-1,1 1 1,-1-1-1,1 0 0,-1 1 1,1-1-1,0 0 0,-1 1 1,1-1-1,-1 0 1,1 0-1,0 0 0,-1 1 1,1-1-1,-1 0 0,1 0 1,0 0-1,-1 0 0,1 0 1,0 0-1,-1 0 1,1-1-1,0 1 0,0 0 1,22-4 426,-11-1-356,-1 0 0,1-1-1,-1 0 1,1-1 0,-2 0 0,1-1 0,-1 0 0,14-15 0,-7 5 49,0-1 1,-1-1 0,19-31 0,-35 51-140,0 0 0,0 0 0,0 0-1,0 0 1,0 0 0,0 0 0,0 0-1,0 1 1,0-1 0,0 0 0,0 0 0,0 0-1,0 0 1,0 0 0,0 0 0,0 0-1,0 0 1,0 0 0,0 0 0,0 0 0,0 0-1,0 0 1,0 1 0,0-1 0,1 0-1,-1 0 1,0 0 0,0 0 0,0 0 0,0 0-1,0 0 1,0 0 0,0 0 0,0 0-1,0 0 1,0 0 0,0 0 0,0 0 0,1 0-1,-1 0 1,0 0 0,0 0 0,0 0-1,0 0 1,-2 18 12,-9 39 184,5-26-164,6-30-37,-2 42 57,2-42-95,0 0 1,0 0-1,1 0 0,-1-1 0,0 1 1,1 0-1,-1 0 0,1 0 0,-1-1 1,1 1-1,0 0 0,-1-1 1,1 1-1,0 0 0,-1-1 0,1 1 1,0-1-1,0 1 0,-1-1 0,1 1 1,0-1-1,0 0 0,0 1 1,0-1-1,-1 0 0,1 0 0,0 0 1,0 1-1,0-1 0,0 0 0,0 0 1,0 0-1,0-1 0,0 1 1,0 0-1,-1 0 0,1 0 0,0-1 1,0 1-1,0 0 0,1-1 0,0 0-296,-1 0 0,1 0-1,0 1 1,-1-1-1,1 0 1,-1 0 0,0 0-1,1-1 1,-1 1-1,0 0 1,1 0 0,-1-1-1,0 1 1,0-1-1,0 1 1,0-1-1,-1 1 1,2-3 0,6-20-6765,-2-7-5134</inkml:trace>
</inkml:ink>
</file>

<file path=ppt/ink/ink3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0.244"/>
    </inkml:context>
    <inkml:brush xml:id="br0">
      <inkml:brushProperty name="width" value="0.025" units="cm"/>
      <inkml:brushProperty name="height" value="0.025" units="cm"/>
    </inkml:brush>
  </inkml:definitions>
  <inkml:trace contextRef="#ctx0" brushRef="#br0">106 0 8552,'0'0'11814,"2"11"-10826,5 40-335,-3 0 0,-2 0 1,-3 0-1,-7 56 0,1 20-167,36 622 2285,-8 362-360,-22-1068-2372,-80 918 963,40-598-183,16 150-200,24-507-1334,0-9-1159,-1-10-3726,-1-7-1425</inkml:trace>
</inkml:ink>
</file>

<file path=ppt/ink/ink3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1.051"/>
    </inkml:context>
    <inkml:brush xml:id="br0">
      <inkml:brushProperty name="width" value="0.025" units="cm"/>
      <inkml:brushProperty name="height" value="0.025" units="cm"/>
    </inkml:brush>
  </inkml:definitions>
  <inkml:trace contextRef="#ctx0" brushRef="#br0">0 142 11147,'0'0'432,"12"1"-80,253 16 5897,151-16-4565,-203-2-1620,509-28 2010,-408 12-1799,1456-27 2281,1 57-1364,720-35 777,-2422 21-1987,77-4-1496,-146 5 1401,1 0 1,-1 0-1,1 0 0,-1 0 0,1 1 0,-1-1 0,1 0 0,-1 0 0,1 0 0,-1 0 0,1 0 0,-1 0 1,1-1-1,-1 1 0,1 0 0,0 0 0,-1 0 0,1 0 0,-1-1 0,0 1 0,1 0 0,-1 0 0,1-1 0,-1 1 1,1 0-1,-1-1 0,0 1 0,1-1 0,-1 1 0,0 0 0,1-1 0,-1 1 0,0-1 0,1 1 0,-1-1 1,0 1-1,0-1 0,0 1 0,0-1 0,1 1 0,-1-1 0,0 1 0,0-1 0,0 1 0,0-1 0,0 1 0,0-1 1,0 1-1,-1-1 0,1 0 0,0 1 0,0-1 0,0 0 0,-20-22-7568,5 9 987</inkml:trace>
</inkml:ink>
</file>

<file path=ppt/ink/ink3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1.397"/>
    </inkml:context>
    <inkml:brush xml:id="br0">
      <inkml:brushProperty name="width" value="0.025" units="cm"/>
      <inkml:brushProperty name="height" value="0.025" units="cm"/>
    </inkml:brush>
  </inkml:definitions>
  <inkml:trace contextRef="#ctx0" brushRef="#br0">0 40 10666,'0'0'9577,"9"-7"-8253,-1 2-1158,0 1-1,0 0 1,1 0-1,-1 1 1,1 0-1,-1 1 0,1 0 1,0 0-1,0 0 1,0 1-1,0 1 1,0 0-1,0 0 1,17 3-1,122 14 548,229 59 0,-371-74-655,8 1-13,-1 1 0,1 0 0,22 12 0,-35-16-7,1 1-1,0 0 1,-1-1-1,1 1 1,-1 0-1,1 0 1,0 0-1,-1 0 1,0 1 0,1-1-1,-1 0 1,0 0-1,0 1 1,0-1-1,1 1 1,-1-1-1,-1 1 1,1-1 0,0 1-1,0 0 1,-1 0-1,1-1 1,-1 1-1,1 0 1,-1 0-1,0-1 1,0 1-1,1 0 1,-1 0 0,-1 0-1,1-1 1,0 1-1,0 0 1,-1 0-1,1 0 1,-1-1-1,1 1 1,-1 0 0,-1 1-1,-6 6 255,0 0-1,0-1 1,-1 0-1,0 0 1,0-1-1,-1-1 1,0 0-1,0 0 1,-18 7-1,13-5-78,-218 91 1485,154-70-3070,-96 52 0,162-74-3400,9-6-2457</inkml:trace>
</inkml:ink>
</file>

<file path=ppt/ink/ink3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2.217"/>
    </inkml:context>
    <inkml:brush xml:id="br0">
      <inkml:brushProperty name="width" value="0.025" units="cm"/>
      <inkml:brushProperty name="height" value="0.025" units="cm"/>
    </inkml:brush>
  </inkml:definitions>
  <inkml:trace contextRef="#ctx0" brushRef="#br0">0 970 19410,'0'0'2483,"12"-13"-1538,3-3-557,112-122 1671,137-194-1,-196 228-1622,-4-4 0,54-129 0,-105 215 375,-13 22-796,0 0 0,1 0 1,-1 0-1,0 0 0,0 0 1,0 1-1,1-1 1,-1 0-1,0 0 0,0 0 1,0 0-1,1 0 0,-1 0 1,0 0-1,0 0 0,0 1 1,0-1-1,1 0 0,-1 0 1,0 0-1,0 0 1,0 0-1,0 1 0,0-1 1,0 0-1,0 0 0,1 0 1,-1 1-1,0-1 0,0 0 1,0 0-1,0 0 0,0 1 1,0-1-1,0 0 1,0 0-1,0 0 0,0 1 1,0-1-1,0 0 0,0 0 1,0 0-1,0 1 0,0-1 1,-1 0-1,1 0 0,0 0 1,0 1-1,-4 48 541,3-44-652,-5 41 230,-4 15 190,3 1-1,2 0 0,4 0 1,7 76-1,-5-129-323,1 1 0,0-1-1,0 1 1,1-1 0,1 0 0,0 0-1,0 0 1,1-1 0,-1 1 0,2-1-1,-1 0 1,1-1 0,1 1-1,-1-1 1,1 0 0,1-1 0,-1 0-1,1 0 1,12 7 0,-13-9-181,1-1 0,-1 0 0,1 0 0,0 0 0,0-1-1,0-1 1,1 1 0,-1-1 0,15 0 0,-14-2-369,0 1-1,1-2 0,-1 1 0,0-1 0,-1-1 0,1 0 1,0 0-1,-1 0 0,14-9 0,33-26-8535</inkml:trace>
</inkml:ink>
</file>

<file path=ppt/ink/ink3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3.264"/>
    </inkml:context>
    <inkml:brush xml:id="br0">
      <inkml:brushProperty name="width" value="0.025" units="cm"/>
      <inkml:brushProperty name="height" value="0.025" units="cm"/>
    </inkml:brush>
  </inkml:definitions>
  <inkml:trace contextRef="#ctx0" brushRef="#br0">21 38 16015,'0'0'6235,"14"-6"-4889,0 0-997,1 0 0,-1 1 0,1 1 0,0 1 0,1 0 0,-1 1 1,1 0-1,-1 1 0,23 2 0,-36-1-346,0 1 0,0-1 1,-1 1-1,1 0 0,0-1 0,-1 1 0,1 0 0,-1 0 1,1 0-1,-1 0 0,0 0 0,1 1 0,-1-1 1,0 0-1,0 1 0,0-1 0,0 0 0,0 1 0,0 0 1,0-1-1,0 1 0,0-1 0,-1 1 0,1 0 0,-1 0 1,0-1-1,1 1 0,-1 0 0,0 0 0,0-1 1,0 5-1,0 2 22,-1 0 0,1-1 0,-2 1 0,1 0 0,-1 0 0,-3 8 1,-6 10 36,-2-1 1,0-1-1,-2 0 1,0 0 0,-32 34-1,27-33 381,0 1 0,2 0-1,-30 57 1,47-80-356,-1 1 1,1 0-1,-1 0 1,1 0-1,0 0 1,1 0-1,-1 0 1,1 1-1,0 6 1,0-9-75,0-1-1,0 0 1,1 1-1,-1-1 1,1 0-1,-1 1 1,1-1-1,0 0 1,-1 0-1,1 0 1,0 1-1,0-1 1,0 0-1,0 0 1,0 0-1,0 0 1,0-1-1,0 1 1,0 0-1,0 0 1,1-1-1,-1 1 1,0 0-1,0-1 1,1 1-1,-1-1 1,0 0-1,1 1 1,-1-1-1,1 0 1,1 0-1,11 1 56,1-1-1,0 0 1,0-1-1,0-1 1,-1 0-1,1-1 1,-1-1-1,1 0 1,24-11-1,-23 8-400,0-1 0,0-1-1,0 0 1,-1-1 0,-1-1 0,0 0-1,23-23 1,-35 32-48,0-1-1,-1 1 1,1-1-1,0 1 1,-1-1 0,0 1-1,1-1 1,-1 0-1,0 1 1,0-4-1,-2-16-5367,-10-1-5574</inkml:trace>
</inkml:ink>
</file>

<file path=ppt/ink/ink3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3.888"/>
    </inkml:context>
    <inkml:brush xml:id="br0">
      <inkml:brushProperty name="width" value="0.025" units="cm"/>
      <inkml:brushProperty name="height" value="0.025" units="cm"/>
    </inkml:brush>
  </inkml:definitions>
  <inkml:trace contextRef="#ctx0" brushRef="#br0">0 114 16528,'10'-1'1783,"25"-7"357,-1-1-1,60-25 1,17-6-2852,-92 34-1618,0 1-1,1 1 1,35-2 0,-55 6 2328,1 0-1,0 1 1,0-1 0,0 1 0,-1-1 0,1 0 0,0 1 0,-1-1 0,1 1 0,0-1 0,-1 1 0,1 0 0,-1-1 0,1 1 0,-1 0 0,1-1 0,-1 1 0,1 0 0,-1 0 0,0-1 0,1 1 0,-1 0 0,0 0 0,0-1 0,0 1 0,1 0 0,-1 0-1,0 0 1,0 0 0,0-1 0,0 1 0,0 0 0,-1 0 0,1 0 0,0 0 0,-1 1 0,-5 46 4990,2-28-3099,4-13-1336,-1 3-245,0 0-1,1 0 1,0 0 0,0 0 0,5 19-1,-5-28-311,1 1-1,-1-1 1,1 1-1,-1-1 1,1 1-1,0-1 0,0 1 1,0-1-1,0 0 1,0 1-1,0-1 1,0 0-1,0 0 0,1 0 1,-1 0-1,0 0 1,3 1-1,-2-1 13,1 0-1,-1-1 1,0 1 0,1-1-1,-1 0 1,0 0 0,1 0-1,-1 0 1,1 0 0,-1 0-1,0-1 1,1 1-1,-1-1 1,0 0 0,4-1-1,3-2 17,-2-1 0,1 0-1,0 0 1,-1-1 0,0 0-1,0 0 1,-1-1 0,0 0-1,10-13 1,28-29 2435,-44 49-2411,1 0 0,-1 0 0,0 0 0,0-1 1,1 1-1,-1 0 0,0 0 0,1 0 0,-1-1 0,0 1 0,1 0 0,-1 0 0,0 0 0,1 0 0,-1 0 0,1 0 0,-1 0 0,0 0 1,1 0-1,-1 0 0,0 0 0,1 0 0,-1 0 0,0 0 0,1 0 0,-1 1 0,0-1 0,1 0 0,-1 0 0,0 0 0,1 0 0,-1 1 0,0-1 1,1 0-1,-1 0 0,0 1 0,0-1 0,1 0 0,-1 0 0,0 1 0,0-1 0,0 0 0,1 1 0,-1-1 0,0 0 0,0 1 0,0-1 1,0 0-1,0 1 0,0-1 0,0 1 0,0-1 0,0 0 0,0 1 0,0-1 0,0 0 0,0 1 0,0-1 0,0 0 0,0 1 0,2 38 487,-1-11-212,0-27-310,-1 0 0,1 0 0,-1 0-1,1 0 1,0 0 0,0 0 0,-1 0 0,1 0-1,0 0 1,0 0 0,0 0 0,0 0-1,0-1 1,0 1 0,0 0 0,0-1-1,1 1 1,-1-1 0,0 1 0,0-1-1,0 1 1,1-1 0,-1 0 0,0 0-1,0 0 1,1 0 0,-1 0 0,0 0-1,1 0 1,-1 0 0,0 0 0,0 0-1,1-1 1,-1 1 0,0 0 0,0-1 0,0 1-1,2-2 1,46-24 584,-2-12-345,-35 27-234,0 0 0,0 1 0,1 1 0,1 0 1,0 1-1,22-10 0,-36 18-15,1 0 1,-1-1-1,1 1 1,-1 0-1,0 0 1,1 0-1,-1 0 1,1 0-1,-1 0 1,1 0-1,-1 0 1,1 0-1,-1 0 1,1 0 0,-1 0-1,1 0 1,-1 0-1,1 0 1,-1 1-1,1-1 1,-1 0-1,1 0 1,-1 1-1,0-1 1,1 0-1,-1 0 1,0 1-1,1-1 1,-1 0-1,1 1 1,-1-1-1,0 1 1,0-1-1,1 0 1,-1 1-1,0-1 1,0 1-1,0-1 1,1 1-1,-1 27 296,-15 27 132,14-53-503,-13 22-4002,14-24 3935,-1 1-1,1-1 0,-1 1 1,1-1-1,0 0 0,-1 1 0,1-1 1,-1 0-1,1 0 0,-1 1 1,1-1-1,-1 0 0,1 0 1,-1 0-1,1 1 0,-1-1 1,1 0-1,-1 0 0,0 0 1,1 0-1,-1 0 0,1 0 1,-1 0-1,1 0 0,-1 0 1,1-1-1,-1 1 0,1 0 1,-1 0-1,1 0 0,-1-1 1,1 1-1,-1 0 0,1 0 1,-1-1-1,1 1 0,-1 0 1,1-1-1,0 1 0,-1-1 1,1 1-1,0 0 0,-1-1 0,1 0 1,-10-13-6598</inkml:trace>
</inkml:ink>
</file>

<file path=ppt/ink/ink3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4.274"/>
    </inkml:context>
    <inkml:brush xml:id="br0">
      <inkml:brushProperty name="width" value="0.025" units="cm"/>
      <inkml:brushProperty name="height" value="0.025" units="cm"/>
    </inkml:brush>
  </inkml:definitions>
  <inkml:trace contextRef="#ctx0" brushRef="#br0">1 19 17681,'0'0'8520,"79"-18"-9641,-43 18-2659,2 0-2466</inkml:trace>
</inkml:ink>
</file>

<file path=ppt/ink/ink3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4.622"/>
    </inkml:context>
    <inkml:brush xml:id="br0">
      <inkml:brushProperty name="width" value="0.025" units="cm"/>
      <inkml:brushProperty name="height" value="0.025" units="cm"/>
    </inkml:brush>
  </inkml:definitions>
  <inkml:trace contextRef="#ctx0" brushRef="#br0">192 0 15567,'0'0'10399,"-9"3"-7340,9-3-2931,-47 16 2284,45-16-2372,0 0 0,0 1 0,1-1 0,-1 1 1,0 0-1,0 0 0,1-1 0,-1 1 0,1 0 0,-1 0 0,1 0 0,-1 1 0,1-1 0,0 0 0,0 1 0,-1-1 0,1 0 0,0 1 0,0-1 0,0 1 0,1 0 1,-1-1-1,0 1 0,1 0 0,-1-1 0,1 1 0,-1 0 0,1 0 0,-1 3 0,4-3-40,0-1 0,-1 1 0,1 0 0,0-1 0,0 0 0,0 0 0,0 0 0,0 0 0,0 0 0,1 0 0,-1-1 0,5 1 0,11 2 0,-15-2 0,-1 1 0,1-1 0,0 1 0,-1-1 0,1 1 0,-1 0 0,0 1 0,1-1 0,-1 0 0,0 1 0,0 0 0,-1-1 0,1 1 0,-1 0 0,1 1 0,-1-1 0,0 0 0,0 1 0,0-1 0,-1 1 0,1-1 0,-1 1 0,0 0 0,0 0 0,0 0 0,-1-1 0,1 1 0,-1 0 0,0 0 0,0 0 0,0 0 0,0 0 0,-1 0 0,-1 4 0,-1 3 0,0-1 0,-1 1 0,0-1 0,-1-1 0,0 1 0,-1 0 0,0-1 0,0 0 0,-1-1 0,0 1 0,-9 7 0,-41 30 0,52-44 0,1 1 0,0-1 0,-1 1 0,1-2 0,-1 1 0,0 0 0,0-1 0,1 0 0,-1 0 0,0 0 0,0 0 0,-8-1 0,12-1-123,-1 0 1,1 1-1,0-1 1,-1 0-1,1 0 1,0 0-1,-1 0 1,1-1-1,0 1 1,0 0-1,0 0 1,0-1-1,0 1 1,0-1-1,0 1 1,1-1-1,-1 1 1,0-1-1,1 1 0,0-1 1,-1 1-1,1-1 1,0 0-1,-1 1 1,1-1-1,0-2 1,-1-2-1471,-3-25-8560</inkml:trace>
</inkml:ink>
</file>

<file path=ppt/ink/ink3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6.161"/>
    </inkml:context>
    <inkml:brush xml:id="br0">
      <inkml:brushProperty name="width" value="0.025" units="cm"/>
      <inkml:brushProperty name="height" value="0.025" units="cm"/>
    </inkml:brush>
  </inkml:definitions>
  <inkml:trace contextRef="#ctx0" brushRef="#br0">66 76 5669,'-1'0'315,"1"-1"-1,-1 1 0,0 0 1,1 0-1,-1-1 0,1 1 1,-1 0-1,0-1 0,1 1 1,-1-1-1,1 1 0,-1-1 1,1 1-1,-1-1 0,1 1 0,-1-1 1,1 1-1,0-1 0,-1 0 1,1 1-1,-1-2 0,1 0 43,-1 0-1,1 0 0,0 0 0,0 0 1,0 0-1,0 0 0,0 0 0,0 0 1,0 0-1,1 0 0,-1 0 0,2-3 1,-2 3-23,1 0 1,-1 0 0,1 0 0,0 0-1,0 0 1,-1 1 0,1-1-1,0 0 1,1 1 0,-1-1 0,0 0-1,0 1 1,1 0 0,-1-1 0,1 1-1,-1 0 1,1 0 0,-1 0-1,1 0 1,0 0 0,0 0 0,3-1-1,-4 4-168,0 0 0,0 0 0,-1 0 0,1 0 0,0 0 0,-1 0 0,1 0 0,-1 0 0,1 1 0,-1-1 0,0 0 0,0 0 0,0 0 0,0 1 0,-1 2 0,0 0 125,-1 35 213,-3-1 0,-1 0 1,-2 0-1,-16 50 0,12-51-50,2 0-1,2 1 1,1 0-1,-2 53 1,9-90-452,0-1 1,0 0-1,0 1 0,0-1 1,0 1-1,1-1 1,-1 1-1,1-1 1,-1 0-1,1 1 1,-1-1-1,1 0 1,-1 1-1,1-1 1,0 0-1,0 0 1,0 0-1,0 1 1,0-1-1,0 0 1,0 0-1,0-1 1,0 1-1,0 0 1,2 1-1,1-1 10,-1 0 0,0 0 0,1 0 0,-1 0 0,0-1 0,1 0-1,-1 1 1,1-1 0,-1 0 0,6-1 0,2-1-311,0 0-1,0 0 1,0-2-1,0 1 1,18-9-1,39-33-6007,-28 9-2947,-10 2-6233</inkml:trace>
</inkml:ink>
</file>

<file path=ppt/ink/ink3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6.769"/>
    </inkml:context>
    <inkml:brush xml:id="br0">
      <inkml:brushProperty name="width" value="0.025" units="cm"/>
      <inkml:brushProperty name="height" value="0.025" units="cm"/>
    </inkml:brush>
  </inkml:definitions>
  <inkml:trace contextRef="#ctx0" brushRef="#br0">173 1 19891,'-11'4'1874,"-2"2"-1106,0 0 1,1 1 0,0 0-1,0 1 1,0 0 0,-15 16 0,21-19-486,1 1 0,-1 0 0,1 0 1,0 0-1,1 1 0,0 0 0,0 0 1,0 0-1,1 0 0,0 0 1,0 1-1,1-1 0,0 1 0,0 0 1,0 9-1,1-16-268,1 1 1,0-1-1,0 0 0,1 1 0,-1-1 1,0 1-1,0-1 0,1 1 1,-1-1-1,1 1 0,-1-1 0,1 0 1,0 1-1,-1-1 0,1 0 1,0 0-1,0 0 0,0 1 0,0-1 1,0 0-1,0 0 0,0 0 1,0-1-1,3 2 0,-1 0 6,1 0-1,0-1 1,0 1 0,0-1-1,0 0 1,0 0-1,0-1 1,0 1 0,4-1-1,6 0 23,0 0-1,-1-2 1,1 1-1,22-7 1,-22 4-22,0-1 0,0-1 0,-1 0 0,0-1 0,0 0 0,0-1 0,19-17 0,-26 20-14,-1 1-1,1-1 1,-1-1 0,-1 1-1,1-1 1,-1 0 0,0 0-1,0 0 1,-1-1 0,0 1-1,0-1 1,0 1 0,-1-1-1,0 0 1,0 0 0,-1-1-1,1-10 1,-2 17-7,0 1 0,0 0 0,0-1 0,0 1 0,0 0 0,0 0 0,0-1 0,0 1 0,0 0 0,0 0 0,0-1 0,-1 1 0,1 0 0,0 0 0,0-1 0,0 1 0,0 0 0,-1 0 0,1-1 0,0 1 0,0 0 0,0 0 0,-1 0 0,1 0 0,0-1 0,0 1 0,-1 0 0,1 0 0,0 0 0,0 0 0,-1 0 0,1 0 0,0 0 0,0 0 0,-1 0 0,1 0 0,0 0 0,-1 0 0,1 0 0,0 0 0,0 0 0,-1 0 0,1 0 0,0 0 0,0 0 0,-1 0 0,1 0 0,0 0 0,0 1 0,-1-1 0,1 0 0,0 0 0,0 0 0,-1 0 0,1 1 0,0-1 0,-15 12 0,8-4 0,2 1 0,-1 1 0,1-1 0,1 0 0,0 1 0,0 0 0,1 0 0,0 1 0,0-1 0,1 0 0,1 1 0,0-1 0,0 1 0,1 0 0,1-1 0,1 12 0,-1-20 0,0 0 0,0 0 0,0-1 0,1 1 0,-1 0 0,1 0 0,-1-1 0,1 1 0,0-1 0,0 1 0,-1-1 0,1 0 0,0 1 0,0-1 0,0 0 0,0-1 0,1 1 0,-1 0 0,0 0 0,0-1 0,0 1 0,1-1 0,-1 0 0,0 0 0,1 0 0,-1 0 0,0 0 0,4-1 0,2 1 0,-1-1 0,1 0 0,0 0 0,-1-1 0,1 0 0,-1-1 0,9-3 0,0-4 0,-1 0 0,0-2 0,-1 1 0,-1-2 0,0 0 0,0 0 0,16-24 0,-21 27 0,-6 10 0,-2 7 0,-3 9 0,-8 13 0,7-20 0,1-1 0,-1 1 0,1 0 0,1 0 0,0 0 0,0 0 0,1 1 0,0-1 0,1 18 0,0-26 0,1 0 0,0 0 0,-1 0 0,1 1 0,0-1 0,0 0 0,0 0 0,0-1 0,0 1 0,0 0 0,0 0 0,0 0 0,0-1 0,1 1 0,-1 0 0,0-1 0,0 1 0,1-1 0,-1 0 0,0 1 0,1-1 0,-1 0 0,0 0 0,1 0 0,-1 0 0,0 0 0,1 0 0,-1 0 0,0 0 0,2-1 0,45-8 0,-37 4 0,0 0 0,0-1 0,-1 0 0,0-1 0,0 0 0,-1-1 0,1 0 0,-2 0 0,10-12 0,-2 1 0,-2 0 0,0 0 0,18-37 0,-39 71 0,0 1 0,1 0 0,1 0 0,1 0 0,0 1 0,1 0 0,-1 29 0,4-45-191,1 0 1,-1 1-1,0-1 0,1 0 0,-1 1 1,1-1-1,0 0 0,-1 0 0,1 0 1,0 0-1,0 1 0,0-1 1,0 0-1,0-1 0,0 1 0,0 0 1,0 0-1,0 0 0,0 0 0,0-1 1,1 1-1,-1-1 0,0 1 1,0-1-1,1 1 0,-1-1 0,0 0 1,1 0-1,-1 1 0,1-1 0,-1 0 1,0 0-1,2-1 0,2 2-847,0-1 0,0-1 0,0 1 0,0-1-1,-1 0 1,1 0 0,0 0 0,7-3 0,11-12-5459</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4.709"/>
    </inkml:context>
    <inkml:brush xml:id="br0">
      <inkml:brushProperty name="width" value="0.025" units="cm"/>
      <inkml:brushProperty name="height" value="0.025" units="cm"/>
    </inkml:brush>
  </inkml:definitions>
  <inkml:trace contextRef="#ctx0" brushRef="#br0">0 0 8392,'0'0'13645</inkml:trace>
</inkml:ink>
</file>

<file path=ppt/ink/ink3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7.176"/>
    </inkml:context>
    <inkml:brush xml:id="br0">
      <inkml:brushProperty name="width" value="0.025" units="cm"/>
      <inkml:brushProperty name="height" value="0.025" units="cm"/>
    </inkml:brush>
  </inkml:definitions>
  <inkml:trace contextRef="#ctx0" brushRef="#br0">166 0 15535,'0'0'9262,"-8"11"-7111,0-1-1656,1 1 1,-1 0-1,2 0 0,0 1 1,0 0-1,1 0 0,1 0 0,-6 25 1,7 0-299,1 0 0,3 0 1,1 1-1,10 54 0,-5-43-9,1 85-1,-12-119-250,-3-22-97,-6-25-263,-27-82 41,23 69 458,1-1-1,-9-49 1,25 95-66,0-1 0,0 1 0,0-1 1,0 1-1,0-1 0,0 1 0,0-1 0,0 1 0,0-1 0,0 1 0,0-1 0,0 1 0,0-1 0,1 1 0,-1-1 0,0 1 0,0-1 1,0 1-1,1 0 0,-1-1 0,0 1 0,1-1 0,-1 1 0,0 0 0,1-1 0,-1 1 0,1 0 0,-1-1 0,1 1 0,-1 0 1,0 0-1,1-1 0,-1 1 0,2 0 0,24-2 150,37 16-829,-51-11 110,48 8-5270,-19-7-2238,-6-4-4099</inkml:trace>
</inkml:ink>
</file>

<file path=ppt/ink/ink3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7.550"/>
    </inkml:context>
    <inkml:brush xml:id="br0">
      <inkml:brushProperty name="width" value="0.025" units="cm"/>
      <inkml:brushProperty name="height" value="0.025" units="cm"/>
    </inkml:brush>
  </inkml:definitions>
  <inkml:trace contextRef="#ctx0" brushRef="#br0">0 68 16560,'0'0'11467,"9"-9"-10346,-4 3-960,0 1 1,1 0 0,0 1 0,0-1 0,0 1-1,1 0 1,0 0 0,-1 1 0,1 0 0,0 0 0,1 1-1,-1 0 1,0 0 0,1 1 0,9-2 0,-5 3-51,-3-2-6,1 2-1,-1 0 1,1 0 0,-1 0 0,19 4-1,-26-3-96,0 0 0,-1-1 0,1 1 1,0 0-1,0 0 0,-1 0 0,1 0 0,0 0 0,-1 0 0,0 0 0,1 1 0,-1-1 0,1 1 0,-1-1 0,0 1 0,0-1 1,0 1-1,0 0 0,0-1 0,0 1 0,-1 0 0,1 0 0,-1 0 0,1 0 0,-1 0 0,1-1 0,-1 1 0,0 0 0,0 0 1,0 0-1,0 0 0,0 0 0,-1 0 0,1 0 0,-1 2 0,-2 6-8,0 0 0,-1-1 0,0 1 0,0-1 0,-1 0 0,-1 0 0,1-1 0,-1 1 0,-1-1 0,1 0 0,-1-1 0,-12 10 0,8-6 0,0 1 0,0 0 0,1 0 0,-11 20 0,20-31 0,1 0 0,-1 0 0,0 0 0,1 0 0,-1 1 0,1-1 0,-1 0 0,1 0 0,-1 1 0,1-1 0,0 0 0,0 0 0,0 1 0,0-1 0,0 0 0,0 1 0,0-1 0,0 0 0,0 1 0,0-1 0,1 0 0,-1 0 0,1 1 0,-1-1 0,2 2 0,-1-2 0,1 1 0,-1-1 0,1 0 0,0 0 0,-1 0 0,1 0 0,0 0 0,0-1 0,0 1 0,-1 0 0,1-1 0,0 1 0,0-1 0,0 0 0,2 1 0,10-1 0,-1 0 0,1-1 0,25-4 0,-27 2-955,0-1 1,0 0-1,-1 0 1,17-9-1,-25 12 586,0 0 0,0-1 0,0 0 0,0 1 0,0-1 0,0 0 0,-1 0 0,1-1-1,-1 1 1,1-1 0,-1 1 0,0-1 0,0 0 0,0 0 0,0 0 0,-1 0 0,1 0-1,-1 0 1,0 0 0,2-4 0,-3-8-6037</inkml:trace>
</inkml:ink>
</file>

<file path=ppt/ink/ink3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7.906"/>
    </inkml:context>
    <inkml:brush xml:id="br0">
      <inkml:brushProperty name="width" value="0.025" units="cm"/>
      <inkml:brushProperty name="height" value="0.025" units="cm"/>
    </inkml:brush>
  </inkml:definitions>
  <inkml:trace contextRef="#ctx0" brushRef="#br0">1 34 12364,'0'0'10474,"66"4"-8969,-25-4-864,6-6-385,1 0-288,-6-3-1986,-6 0-3043,-6 2-3971</inkml:trace>
</inkml:ink>
</file>

<file path=ppt/ink/ink3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8.405"/>
    </inkml:context>
    <inkml:brush xml:id="br0">
      <inkml:brushProperty name="width" value="0.025" units="cm"/>
      <inkml:brushProperty name="height" value="0.025" units="cm"/>
    </inkml:brush>
  </inkml:definitions>
  <inkml:trace contextRef="#ctx0" brushRef="#br0">1 300 16848,'0'0'9593,"8"5"-8381,-5-3-1147,1 0 0,-1 0 0,0 0-1,1 0 1,-1 0 0,0-1 0,1 0 0,0 0 0,-1 0 0,1 0 0,0 0 0,0-1 0,-1 0 0,1 0 0,0 0-1,0 0 1,0 0 0,-1-1 0,1 0 0,0 0 0,-1 0 0,1 0 0,-1 0 0,6-3 0,1-2 128,0-1-1,-1 1 1,0-2 0,0 1 0,12-14 0,-18 17-159,0 0 1,0 0-1,0 0 0,0 0 1,-1 0-1,1 0 1,-1-1-1,0 1 1,-1-1-1,1 0 1,-1 1-1,0-1 1,0 0-1,0 0 1,-1-6-1,0 10-37,0 0-1,-1 1 1,1-1-1,-1 1 1,1-1 0,0 0-1,-1 1 1,1-1-1,-1 1 1,0-1 0,1 1-1,-1 0 1,1-1-1,-1 1 1,0-1 0,1 1-1,-1 0 1,0 0-1,1-1 1,-1 1 0,0 0-1,1 0 1,-1 0-1,0 0 1,0 0 0,1 0-1,-1 0 1,0 0-1,0 0 1,1 0 0,-1 0-1,0 0 1,1 1-1,-1-1 1,0 0 0,1 1-1,-1-1 1,0 0-1,1 1 1,-2 0 0,-29 13-7,22-7 173,0 1 1,1 0 0,0 0-1,1 1 1,-10 13 0,14-17-101,0-1 0,1 1 1,0-1-1,-1 1 1,2 0-1,-1 0 0,0 0 1,1 0-1,0 0 0,0 0 1,1 0-1,-1 0 0,1 0 1,1 8-1,0-11-63,0 0 0,0 0 0,0 0 0,0 0 0,0-1 0,0 1 0,1 0 0,-1-1 0,1 1 0,-1-1 0,1 1 0,0-1 0,0 0 0,-1 0 0,1 0 0,0 0 0,0 0 0,0 0 0,0 0 0,0-1 0,0 1 0,0-1 0,1 1 0,-1-1 0,0 0 0,0 0 0,0 0 0,3 0 0,7 0 0,0 0 0,-1 0 0,23-5 0,-17-1-92,0 0 1,0-2-1,-1 1 1,-1-2-1,1 0 1,-1-1-1,-1-1 0,0 0 1,0-1-1,-1-1 1,-1 0-1,19-24 1,-45 55 143,-22 32 613,34-46-633,0-1-1,0 0 1,1 1-1,0-1 1,-1 1-1,1-1 1,0 1-1,1-1 1,-1 1-1,1 0 1,-1-1-1,1 1 1,0 0-1,1 4 1,0-7-32,0 0 0,-1 0 0,1 0 0,0 0 0,0 0 0,0 0 0,0 0 0,0 0 0,0-1 0,0 1 0,0 0 0,0-1 0,0 1 0,0-1 0,0 1 0,1-1 0,-1 1 0,0-1 0,0 0 0,0 1 0,1-1 0,-1 0 0,0 0 0,1 0 0,-1 0 0,0 0 0,0-1 0,2 1 0,39-7 0,-23-1-51,0-1 1,0-1-1,0 0 1,-2-2-1,1 0 1,-1 0-1,-1-2 0,25-26 1,-19 15-136,-1-1 1,0-1-1,-2 0 1,26-52-1,-33 51-422,-56 85 976,33-37-243,1 0 0,1 1 0,1 0-1,0 0 1,2 1 0,1 0 0,0 0 0,2 0 0,1 0-1,0 1 1,2-1 0,3 37 0,8-17-209,-10-40 69,-1-1 1,0 1-1,1-1 1,-1 0-1,1 1 1,-1-1-1,1 1 1,0-1-1,0 0 1,-1 1-1,1-1 1,0 0-1,0 0 1,0 1-1,0-1 1,1 0-1,-1 0 1,0 0-1,0-1 1,1 1-1,-1 0 1,0 0-1,3 0 1,-3-7-656,-1 0 0,1 1 0,-1-1 0,0 0 0,-2-9 0,-1 0-1252,0 0 0,-2 1 0,0 0 0,0 0 1,-8-13-1,8 18 443,-15-33-7068</inkml:trace>
</inkml:ink>
</file>

<file path=ppt/ink/ink3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8.750"/>
    </inkml:context>
    <inkml:brush xml:id="br0">
      <inkml:brushProperty name="width" value="0.025" units="cm"/>
      <inkml:brushProperty name="height" value="0.025" units="cm"/>
    </inkml:brush>
  </inkml:definitions>
  <inkml:trace contextRef="#ctx0" brushRef="#br0">1 1 13741,'0'0'11179,"60"25"-9322,-16-14-704,6-2-704,2-4-289,-4 2-160,-7-4-641,-9-3-3394,-8 0-5542</inkml:trace>
</inkml:ink>
</file>

<file path=ppt/ink/ink3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9.156"/>
    </inkml:context>
    <inkml:brush xml:id="br0">
      <inkml:brushProperty name="width" value="0.025" units="cm"/>
      <inkml:brushProperty name="height" value="0.025" units="cm"/>
    </inkml:brush>
  </inkml:definitions>
  <inkml:trace contextRef="#ctx0" brushRef="#br0">49 1 10762,'0'0'10282,"-35"69"-8905,27-38 353,2 3-673,6 0-160,0 4-513,6 0-352,9 2-96,3 0-1537,-3-3-1186,-5-5-2594,-7-5-6278</inkml:trace>
</inkml:ink>
</file>

<file path=ppt/ink/ink3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9.528"/>
    </inkml:context>
    <inkml:brush xml:id="br0">
      <inkml:brushProperty name="width" value="0.025" units="cm"/>
      <inkml:brushProperty name="height" value="0.025" units="cm"/>
    </inkml:brush>
  </inkml:definitions>
  <inkml:trace contextRef="#ctx0" brushRef="#br0">1 236 18257,'0'0'2114,"12"-3"38,3-1-1596,0 0 0,-1-2 1,0 0-1,0 0 1,0-2-1,0 1 0,-1-2 1,12-9-1,0-5-239,33-36 0,-36 35-285,39-33 1,-61 57-40,0-1-1,0 1 1,0 0-1,1 0 0,-1 0 1,0 0-1,0 0 1,0 0-1,0 0 1,0 0-1,1 0 0,-1 0 1,0 0-1,0 0 1,0 0-1,0 0 0,1 0 1,-1 0-1,0 0 1,0 0-1,0 0 0,0 0 1,0 0-1,1 0 1,-1 0-1,0 0 1,0 0-1,0 0 0,0 0 1,0 0-1,1 0 1,-1 1-1,0-1 0,0 0 1,0 0-1,0 0 1,0 0-1,0 0 1,0 0-1,1 0 0,-1 1 1,0-1-1,0 0 1,0 0-1,0 0 0,0 0 1,0 1-1,0-1 1,0 0-1,0 0 1,0 0-1,0 0 0,0 1 1,2 15-89,-4 19 345,-12 54 847,4-30-339,-5 108 1,15-166-809,0 0 1,-1 1-1,1-1 1,0 0-1,0 1 1,0-1-1,0 0 1,0 1-1,1-1 1,-1 0-1,0 1 1,0-1 0,1 0-1,-1 0 1,1 1-1,0-1 1,-1 0-1,1 0 1,0 0-1,-1 0 1,1 0-1,0 0 1,0 0-1,0 0 1,0 0-1,0 0 1,0 0 0,0 0-1,0-1 1,1 1-1,-1 0 1,0-1-1,0 1 1,1-1-1,-1 0 1,0 1-1,2-1 1,-1 0-392,0 0 0,0-1-1,0 0 1,0 1 0,0-1 0,0 0 0,0 0 0,0 0 0,0 0-1,-1 0 1,1-1 0,0 1 0,-1 0 0,1-1 0,-1 1 0,1-1-1,-1 0 1,0 1 0,0-1 0,0 0 0,0 0 0,0 0 0,1-2-1,10-28-8354</inkml:trace>
</inkml:ink>
</file>

<file path=ppt/ink/ink3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9.950"/>
    </inkml:context>
    <inkml:brush xml:id="br0">
      <inkml:brushProperty name="width" value="0.025" units="cm"/>
      <inkml:brushProperty name="height" value="0.025" units="cm"/>
    </inkml:brush>
  </inkml:definitions>
  <inkml:trace contextRef="#ctx0" brushRef="#br0">1 63 18770,'0'0'9673,"12"-3"-9230,21-7-334,-1-1-1,39-20 1,-70 30-126,-1 0 0,1 1 0,0-1 0,0 0 0,0 1 0,0-1 0,0 1 0,0-1 0,0 1 0,0 0 0,0-1 0,0 1 0,1 0 0,-1 0 0,0-1 0,0 1 0,0 0 0,0 0 1,0 0-1,0 1 0,1-1 0,-1 0 0,0 0 0,0 1 0,0-1 0,0 0 0,0 1 0,0-1 0,0 1 0,0-1 0,0 1 0,0 0 0,0-1 0,0 1 0,-1 0 0,2 1 0,-1 2-11,1 0-1,-1 0 0,-1 0 0,1 0 1,0 0-1,-1 0 0,0 0 1,0 6-1,0 4 98,6 62 163,25 126 0,-26-177-31,-1 0 0,-1 1 0,-1 32 1,-2-51-18,0 1 1,-1 0-1,0-1 1,0 1 0,-1-1-1,1 1 1,-2-1 0,1 0-1,-1 0 1,0 0-1,-1 0 1,0-1 0,0 1-1,0-1 1,-7 7 0,10-11-182,0-1 1,0 1 0,0-1 0,-1 1 0,1-1 0,-1 0 0,1 0 0,-1 0 0,1 0-1,-1 0 1,1 0 0,-1 0 0,0 0 0,1-1 0,-1 1 0,0-1 0,0 1 0,0-1-1,1 0 1,-1 0 0,0 1 0,0-1 0,0 0 0,0-1 0,0 1 0,1 0 0,-1-1 0,0 1-1,0-1 1,0 1 0,1-1 0,-1 0 0,0 0 0,1 1 0,-1-1 0,1 0 0,-1-1-1,1 1 1,-1 0 0,1 0 0,0-1 0,0 1 0,0-1 0,-1 1 0,1-1 0,1 1-1,-2-3 1,-3-5-8,1 1-1,0-1 0,0 0 1,1 0-1,0 0 0,1 0 1,-3-19-1,4 15-96,0 0 1,0 0-1,2 0 1,-1 0-1,2 1 1,0-1-1,0 0 1,8-21-1,-6 25-168,0 1-1,0 0 1,1 0 0,0 1-1,0-1 1,1 1-1,0 0 1,1 1 0,-1 0-1,1 0 1,0 0-1,1 1 1,11-7 0,31-15-8855,11-1-8626</inkml:trace>
</inkml:ink>
</file>

<file path=ppt/ink/ink3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11.068"/>
    </inkml:context>
    <inkml:brush xml:id="br0">
      <inkml:brushProperty name="width" value="0.025" units="cm"/>
      <inkml:brushProperty name="height" value="0.025" units="cm"/>
    </inkml:brush>
  </inkml:definitions>
  <inkml:trace contextRef="#ctx0" brushRef="#br0">1 1 9929,'2'4'3844,"-2"12"-3652,0 7 1153,0 6 577,0 9-576,0 7 63,-2 7-160,2 4-416,0 1-545,0 3-192,10-9-1025,0-7-3299,5-10-8904</inkml:trace>
</inkml:ink>
</file>

<file path=ppt/ink/ink3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11.468"/>
    </inkml:context>
    <inkml:brush xml:id="br0">
      <inkml:brushProperty name="width" value="0.025" units="cm"/>
      <inkml:brushProperty name="height" value="0.025" units="cm"/>
    </inkml:brush>
  </inkml:definitions>
  <inkml:trace contextRef="#ctx0" brushRef="#br0">1 193 12460,'0'0'10474,"13"-5"-8745,15-9-1303,1-2-1,-2 0 1,0-2 0,-1-1-1,-1-2 1,23-23-1,-31 25-455,3-2 495,-18 23-236,-8 14-129,-4 4-68,1 0 0,1 1 0,1 0 0,1 0 0,1 1 0,1 0 0,0 0 0,0 26 0,4-47-100,0 0 0,0 0 0,0 0 1,0-1-1,0 1 0,0 0 0,0 0 0,0-1 1,0 1-1,0 0 0,1 0 0,-1-1 1,0 1-1,0 0 0,1 0 0,-1-1 0,0 1 1,1 0-1,-1-1 0,1 1 0,-1-1 0,1 1 1,-1 0-1,1-1 0,0 1 0,-1-1 0,1 0 1,-1 1-1,1-1 0,0 1 0,0-1 1,-1 0-1,1 1 0,0-1 0,-1 0 0,1 0 1,0 0-1,0 0 0,0 0 0,-1 0 0,1 0 1,0 0-1,0 0 0,-1 0 0,1 0 0,0 0 1,0 0-1,-1-1 0,1 1 0,0 0 0,0 0 1,-1-1-1,1 1 0,1-1 0,2-2-786,1 1-1,0-1 1,-1 1-1,0-2 1,1 1-1,-1 0 1,4-5-1,14-18-5231</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5.081"/>
    </inkml:context>
    <inkml:brush xml:id="br0">
      <inkml:brushProperty name="width" value="0.025" units="cm"/>
      <inkml:brushProperty name="height" value="0.025" units="cm"/>
    </inkml:brush>
  </inkml:definitions>
  <inkml:trace contextRef="#ctx0" brushRef="#br0">213 279 6726,'0'0'11932,"-10"-2"-8761,-3 0-2673,1-1 144,-1 1 1,0 0-1,-1 1 1,-15 1 0,24 1-599,1-1 1,0 1-1,0 0 1,0 0-1,-1 0 1,1 0-1,0 1 1,1-1-1,-1 1 1,0 0 0,0 1-1,1-1 1,-1 0-1,1 1 1,0 0-1,0 0 1,0 0-1,0 0 1,-3 4-1,2-1 5,0 1 0,0-1 0,0 1 0,1 0 0,0 0 0,0 0 0,1 1 0,-2 7 0,4-13-26,-1-1-1,1 1 1,0 0-1,0-1 1,0 1-1,0 0 1,1-1 0,-1 1-1,0 0 1,1-1-1,-1 1 1,1-1-1,0 1 1,-1-1-1,1 1 1,0-1 0,0 1-1,0-1 1,0 0-1,0 1 1,0-1-1,0 0 1,0 0-1,1 0 1,-1 0-1,0 0 1,1 0 0,-1 0-1,1 0 1,-1-1-1,1 1 1,-1 0-1,1-1 1,0 0-1,-1 1 1,1-1 0,0 0-1,-1 0 1,1 1-1,0-1 1,2-1-1,10 1 27,0 0-1,1-1 1,-1-1-1,0 0 1,0-1-1,-1-1 1,1 0 0,-1-1-1,1 0 1,-2-1-1,1 0 1,-1-1-1,1-1 1,20-16-1,-14 8-27,-1-1-1,-1 0 1,0-1-1,-1-1 0,-1 0 1,0-1-1,21-40 1,-32 51 23,0 1 1,-1-1-1,0 0 1,0 0-1,-1 0 1,0 0-1,0 0 1,-1 0-1,0-1 1,-1 1-1,-2-18 1,2 25-38,-1 0 0,1 0 1,-1 0-1,0 1 0,0-1 1,1 0-1,-1 1 0,-1-1 0,1 0 1,0 1-1,0 0 0,0-1 1,-1 1-1,1 0 0,-1-1 1,1 1-1,-1 0 0,1 0 0,-1 0 1,0 0-1,0 1 0,1-1 1,-1 0-1,0 1 0,0-1 1,0 1-1,1 0 0,-1 0 1,0-1-1,0 1 0,0 0 0,0 1 1,0-1-1,0 0 0,0 0 1,1 1-1,-4 1 0,-4-1-32,0 1 0,0 1 0,1 0 0,-1 0-1,1 1 1,-14 7 0,22-10 25,-64 47 219,61-46-207,0 0-1,0 1 1,0 0 0,0-1 0,1 1 0,-1 0-1,1 0 1,0 1 0,0-1 0,0 0 0,0 1-1,1-1 1,-1 1 0,1-1 0,0 1 0,0 0 0,0 0-1,0 4 1,2-7-9,0 0 1,-1 0-1,1 0 0,0 0 0,0 0 1,0 0-1,0 0 0,-1 0 0,1 0 1,1-1-1,-1 1 0,0 0 0,0-1 1,0 1-1,0-1 0,0 1 0,0-1 1,1 0-1,-1 1 0,0-1 0,0 0 1,1 0-1,-1 0 0,2 0 0,41 3 43,-33-3-98,22 1-358,-17-1-280,0 1 0,0 0 0,0 1 0,27 6 0,-40-7 655,0 0 1,0 0 0,0 1-1,1-1 1,-1 1 0,0-1 0,-1 1-1,1 0 1,0 0 0,-1 0-1,1 1 1,-1-1 0,1 1 0,-1-1-1,0 1 1,0 0 0,0 0-1,-1 0 1,1 0 0,-1 0-1,1 0 1,-1 0 0,0 0 0,0 1-1,0-1 1,-1 0 0,1 6-1,-1 4 644,0 0 1,-1 0-1,-1-1 0,0 1 0,-1 0 0,-7 21 0,-1 5-170,9-25 62,3-8-1414,4-5-4344,5-8-1298</inkml:trace>
</inkml:ink>
</file>

<file path=ppt/ink/ink3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11.814"/>
    </inkml:context>
    <inkml:brush xml:id="br0">
      <inkml:brushProperty name="width" value="0.025" units="cm"/>
      <inkml:brushProperty name="height" value="0.025" units="cm"/>
    </inkml:brush>
  </inkml:definitions>
  <inkml:trace contextRef="#ctx0" brushRef="#br0">52 1 8360,'0'0'6470,"-5"11"-3294,5-10-3117,-9 19 1312,1 1 0,1-1 1,1 1-1,1 1 0,0-1 0,-2 43 1,7-62-1322,1 0 1,-1 0 0,0 0 0,0 0 0,1 0 0,0 0-1,-1 0 1,1 0 0,0 0 0,0 0 0,0-1 0,0 1-1,0 0 1,0 0 0,0-1 0,1 1 0,-1-1 0,1 1 0,-1-1-1,1 0 1,-1 0 0,1 1 0,0-1 0,0 0 0,-1 0-1,1-1 1,0 1 0,0 0 0,0-1 0,0 1 0,0-1-1,0 1 1,0-1 0,0 0 0,0 0 0,0 0 0,0 0 0,3-1-1,0 1 53,-1-1-1,1 1 1,-1-1 0,1 0-1,-1-1 1,1 1-1,-1-1 1,0 0-1,0 0 1,0 0-1,0-1 1,0 1 0,0-1-1,0 0 1,-1 0-1,5-5 1,-4 0 9,1 0-1,-1-1 1,-1 0 0,0 1 0,0-1 0,0 0 0,-1-1-1,-1 1 1,1 0 0,-1-12 0,-1 16-92,0 0 0,0 0-1,-1 0 1,1 1 0,-1-1 0,0 0-1,-1 0 1,1 0 0,-4-7 0,4 10-30,0 0 1,-1 0-1,1 1 1,-1-1-1,1 0 1,-1 0-1,1 1 0,-1-1 1,0 1-1,0-1 1,0 1-1,0 0 1,0 0-1,0 0 1,0 0-1,0 0 1,0 0-1,0 0 1,-1 1-1,-3-1 1,5 1-87,1 0 1,-1-1 0,1 1 0,-1 0-1,1 0 1,-1 0 0,1 0 0,-1 0-1,1 0 1,-1 0 0,1 0 0,-1 1-1,1-1 1,-1 0 0,1 0 0,0 0-1,-1 0 1,1 1 0,-1-1 0,1 0-1,-1 0 1,1 1 0,0-1 0,-1 0-1,1 1 1,0-1 0,-1 1 0,-1 13-6625,2-11 4976,0 5-5361</inkml:trace>
</inkml:ink>
</file>

<file path=ppt/ink/ink3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12.167"/>
    </inkml:context>
    <inkml:brush xml:id="br0">
      <inkml:brushProperty name="width" value="0.025" units="cm"/>
      <inkml:brushProperty name="height" value="0.025" units="cm"/>
    </inkml:brush>
  </inkml:definitions>
  <inkml:trace contextRef="#ctx0" brushRef="#br0">59 2 16528,'0'0'10869,"6"0"-10731,4 0-58,-9 0-90,0-1 0,0 1 0,0 0 1,0-1-1,0 1 0,1 0 0,-1 0 0,0 0 1,0 0-1,0 0 0,0 0 0,1 1 1,-1-1-1,0 0 0,0 1 0,0-1 1,0 0-1,0 1 0,0-1 0,0 1 0,0 0 1,0-1-1,0 1 0,0 0 0,0 0 1,0-1-1,-1 1 0,1 0 0,0 0 1,0 0-1,-1 0 0,1 0 0,-1 0 0,1 0 1,-1 0-1,1 0 0,-1 0 0,0 1 1,1-1-1,-1 0 0,0 0 0,0 0 1,0 0-1,0 1 0,0-1 0,0 0 0,-1 2 1,15 231 125,-1 22 3008,-13-254-3086,0 1-1,-1 0 1,1 0 0,0-1-1,-1 1 1,1 0-1,-1 0 1,0-1 0,0 1-1,0-1 1,0 1 0,-3 3-1,3-5-2,1 0 0,-1 0 0,0 0 0,0-1 0,1 1 0,-1 0 0,0-1 0,0 1 0,0-1 0,0 1 0,0-1 0,0 1 0,0-1 0,0 0 1,0 0-1,0 1 0,0-1 0,0 0 0,-1 0 0,1 0 0,0 0 0,-1 0 0,-2-1 25,1 0 0,-1-1 1,1 1-1,0-1 0,0 1 1,0-1-1,0 0 0,0 0 1,0-1-1,0 1 1,0 0-1,1-1 0,-1 0 1,1 0-1,0 1 0,0-1 1,-2-5-1,-4-5-60,1-1 0,1-1 0,0 1 0,1-1 0,0 0 0,1 0 0,1-1 0,0 1 0,2-1 0,-1 1 0,3-32 0,-1 45-84,0 0 0,1 0 0,-1 0 1,1 0-1,-1 0 0,1 0 0,0 0 0,0 0 0,0 0 0,0 0 1,0 0-1,0 1 0,0-1 0,1 0 0,-1 1 0,1-1 0,-1 1 0,1-1 1,-1 1-1,1 0 0,0-1 0,2 0 0,3-1-771,1 0 0,-1 1 1,1 0-1,14-3 0,6-1-1628,0-3-3885</inkml:trace>
</inkml:ink>
</file>

<file path=ppt/ink/ink3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13.490"/>
    </inkml:context>
    <inkml:brush xml:id="br0">
      <inkml:brushProperty name="width" value="0.025" units="cm"/>
      <inkml:brushProperty name="height" value="0.025" units="cm"/>
    </inkml:brush>
  </inkml:definitions>
  <inkml:trace contextRef="#ctx0" brushRef="#br0">24 66 11179,'-3'-13'608,"-1"-1"1538,2 1-192,-1 2-256,0 2-257,0 4-224,0 5-224,2 0-416,0 11-449,1 12 256,0 7 289,0 9-193,2 4-320,11 3-96,0 2-160,2-1-2370,-2-5-3139,0-1-9930</inkml:trace>
</inkml:ink>
</file>

<file path=ppt/ink/ink3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13.846"/>
    </inkml:context>
    <inkml:brush xml:id="br0">
      <inkml:brushProperty name="width" value="0.025" units="cm"/>
      <inkml:brushProperty name="height" value="0.025" units="cm"/>
    </inkml:brush>
  </inkml:definitions>
  <inkml:trace contextRef="#ctx0" brushRef="#br0">0 49 14029,'0'0'5066,"10"-8"-3560,-1 1-1161,-6 4-225,0 0 1,1 0-1,-1 0 0,1 0 1,0 1-1,0-1 0,0 1 1,0 0-1,0 0 1,0 1-1,1-1 0,-1 1 1,1 0-1,-1 0 1,1 0-1,5 1 0,0-1 243,0 2-1,0-1 1,1 1-1,-1 1 0,0 0 1,-1 0-1,19 7 1,-25-7-283,0-1 1,-1 1-1,1-1 1,-1 1-1,0 0 1,1 0 0,-1 0-1,0 0 1,0 0-1,0 1 1,0-1-1,-1 0 1,1 1-1,-1 0 1,1-1 0,-1 1-1,0 0 1,0 0-1,0-1 1,0 1-1,-1 0 1,1 0 0,-1 0-1,1 0 1,-1 0-1,0 0 1,-1 0-1,1 0 1,0 0-1,-1 0 1,-1 5 0,-2 4 140,-1 0 1,0-1-1,-1 1 1,0-1-1,0 0 1,-1 0-1,-1-1 1,0 0-1,-1 0 1,-9 8-1,-37 50 716,54-67-920,0 0-1,0 0 0,0 0 0,1 1 0,-1-1 0,0 0 0,1 1 0,-1-1 0,1 0 0,-1 1 0,1-1 0,-1 1 0,1-1 0,0 1 0,0-1 0,0 1 1,0-1-1,0 1 0,0-1 0,0 1 0,1-1 0,-1 0 0,0 1 0,1-1 0,-1 1 0,1-1 0,1 2 0,0-1-51,0 0 0,0 0-1,0-1 1,0 1 0,0-1-1,1 0 1,-1 1 0,1-1 0,-1 0-1,1-1 1,-1 1 0,1 0-1,5 0 1,7 1-1533,0-1 0,1-1 0,-1 0 0,18-3 0,2-6-5639,-1-7-5221</inkml:trace>
</inkml:ink>
</file>

<file path=ppt/ink/ink3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14.190"/>
    </inkml:context>
    <inkml:brush xml:id="br0">
      <inkml:brushProperty name="width" value="0.025" units="cm"/>
      <inkml:brushProperty name="height" value="0.025" units="cm"/>
    </inkml:brush>
  </inkml:definitions>
  <inkml:trace contextRef="#ctx0" brushRef="#br0">132 62 17745,'0'0'3005,"-8"-2"-261,3 1-2529,1 1 1,0-1-1,0 1 0,-1 0 0,1 0 0,0 0 1,-1 1-1,1-1 0,0 1 0,0 0 0,0 0 1,0 1-1,0-1 0,0 1 0,0 0 0,0 0 1,0 0-1,1 1 0,-1-1 0,1 1 1,0 0-1,0 0 0,0 0 0,0 0 0,0 0 1,1 1-1,-1-1 0,1 1 0,0 0 0,0 0 1,-2 7-1,2-9-180,1 0 1,0 0-1,0 1 1,1-1-1,-1 1 1,0-1-1,1 1 1,-1-1-1,1 1 1,0-1-1,0 1 1,0-1-1,0 1 1,0-1-1,1 1 1,-1-1-1,1 1 1,0-1-1,-1 0 1,1 1-1,0-1 1,0 0-1,1 1 1,-1-1-1,0 0 1,1 0-1,-1 0 1,1 0-1,0 0 1,0-1-1,0 1 1,0 0-1,0-1 1,0 0-1,0 1 1,0-1-1,4 2 1,-1-2 13,-1 0 1,1 0-1,-1 0 1,1 0-1,-1-1 0,1 0 1,0 0-1,-1 0 0,1-1 1,-1 1-1,1-1 1,-1 0-1,1 0 0,-1-1 1,0 1-1,1-1 0,-1 0 1,0 0-1,0-1 1,5-3-1,-4 2-55,0-1 1,0 1-1,0-1 1,-1 0-1,0 0 1,0-1-1,0 1 1,-1-1-1,1 0 1,-1 0-1,-1 0 0,3-8 1,-1 1-95,-1-1 0,-1 1 0,0 0 0,-1-1-1,-1-13 1,0 26-10,1 0-1,-1 1 1,0-1-1,0 0 1,0 1-1,0-1 1,0 0-1,0 1 0,-1-1 1,1 0-1,0 0 1,0 1-1,0-1 1,-1 1-1,1-1 1,0 0-1,-1 1 1,1-1-1,0 1 0,-1-1 1,1 1-1,-1-1 1,1 1-1,-1-1 1,1 1-1,-1-1 1,1 1-1,-1-1 0,1 1 1,-1 0-1,-1-1 1,-14 0-7088,15 1 6664,-8 0-6806</inkml:trace>
</inkml:ink>
</file>

<file path=ppt/ink/ink3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14.858"/>
    </inkml:context>
    <inkml:brush xml:id="br0">
      <inkml:brushProperty name="width" value="0.025" units="cm"/>
      <inkml:brushProperty name="height" value="0.025" units="cm"/>
    </inkml:brush>
  </inkml:definitions>
  <inkml:trace contextRef="#ctx0" brushRef="#br0">16 40 17072,'0'0'9695,"11"-6"-9653,-2 0-34,-4 3-4,0-1 0,0 1-1,0 0 1,1 1 0,-1-1 0,1 1 0,-1 0-1,1 1 1,0-1 0,0 1 0,6-1 0,-11 3-10,0-1 0,0 0 0,-1 1-1,1-1 1,0 0 0,0 1 0,-1-1 0,1 1 0,0-1 0,0 1 0,-1-1 0,1 1 0,-1 0 0,1-1 0,-1 1 0,1 0-1,-1-1 1,1 1 0,-1 0 0,0 0 0,1-1 0,-1 1 0,0 0 0,1 0 0,-1 0 0,0 0 0,0-1 0,0 1-1,0 0 1,0 0 0,0 1 0,1 35 17,-2-26 13,-3 69 1317,-4 0 1,-30 128 0,38-204-1223,-9 29 1038,9-32-1129,0 0 1,-1 0-1,1 0 0,0 0 0,0-1 1,-1 1-1,1 0 0,-1 0 0,1 0 1,-1 0-1,1-1 0,-1 1 0,1 0 1,-1-1-1,1 1 0,-1 0 0,0-1 1,0 1-1,1-1 0,-1 1 0,0-1 1,0 1-1,0-1 0,0 1 0,1-1 1,-3 1-1,2-3-28,-1-1 0,1 1 0,-1 0 0,1 0 0,0 0 0,-1-1 0,1 1 0,1-1 0,-1 1 0,0-1 0,1 1 0,-1-1 0,1 1 0,-1-1 0,1-3 0,-1-5 0,-6-17-229,0-1-812,1-1 0,1 1 0,0-34 0,5 63 846,0-1 0,0 1 1,0 0-1,1-1 1,-1 1-1,0 0 1,0-1-1,0 1 1,1-1-1,-1 1 1,0 0-1,1 0 1,-1-1-1,0 1 1,1 0-1,-1-1 1,0 1-1,1 0 1,-1 0-1,0 0 1,1-1-1,-1 1 1,1 0-1,-1 0 1,0 0-1,1 0 1,-1 0-1,1 0 1,-1 0-1,1 0 1,-1 0-1,0 0 1,1 0-1,-1 0 1,1 0-1,-1 0 1,1 0-1,-1 0 1,0 1-1,1-1 1,-1 0-1,1 0 1,-1 0-1,0 1 1,1-1-1,-1 0 1,0 0-1,1 1 1,-1-1-1,1 1 1,25 15-5082,-22-14 3576,12 9-3436</inkml:trace>
</inkml:ink>
</file>

<file path=ppt/ink/ink3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15.186"/>
    </inkml:context>
    <inkml:brush xml:id="br0">
      <inkml:brushProperty name="width" value="0.025" units="cm"/>
      <inkml:brushProperty name="height" value="0.025" units="cm"/>
    </inkml:brush>
  </inkml:definitions>
  <inkml:trace contextRef="#ctx0" brushRef="#br0">1 257 3555,'0'0'11473,"5"-9"-9119,112-146 4097,-53 73-2306,-57 71-2898,-10 13 214,-15 17-757,8-4-526,0 1 0,2 1 0,-11 28 0,16-37-111,0 1-1,0-1 1,2 1-1,-1 0 1,1 0-1,0-1 1,0 1-1,1 0 1,2 15-1,-2-23-85,1 1 1,-1-1-1,1 1 0,-1-1 1,1 1-1,-1-1 0,1 0 1,0 1-1,0-1 0,-1 0 0,1 1 1,0-1-1,0 0 0,0 0 1,0 0-1,1 0 0,-1 0 1,0 0-1,0 0 0,1 0 1,-1-1-1,0 1 0,3 0 1,0 0-129,0 0 1,0 0-1,-1-1 0,1 1 1,0-1-1,0 0 1,0 0-1,0-1 1,5 0-1,-1-1-598,-1 0 1,1 0-1,0-1 0,-1 1 1,0-2-1,0 1 0,0-1 1,13-9-1,3-12-11267</inkml:trace>
</inkml:ink>
</file>

<file path=ppt/ink/ink3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17.209"/>
    </inkml:context>
    <inkml:brush xml:id="br0">
      <inkml:brushProperty name="width" value="0.025" units="cm"/>
      <inkml:brushProperty name="height" value="0.025" units="cm"/>
    </inkml:brush>
  </inkml:definitions>
  <inkml:trace contextRef="#ctx0" brushRef="#br0">0 2044 1890,'0'0'9096,"11"-5"-8450,466-201 1009,-111 40-1841,211-104 3821,243-105-2875,-419 199-1002,928-362 578,-1128 468-299,-63 23 24,163-80 1,-286 120-81,-10 5-11,1 0 0,0 0-1,-1-1 1,0 0 0,1 0-1,-1-1 1,0 1 0,-1-1-1,1 0 1,8-9 0,-13 6-1721,-2 1-2205</inkml:trace>
</inkml:ink>
</file>

<file path=ppt/ink/ink3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21.743"/>
    </inkml:context>
    <inkml:brush xml:id="br0">
      <inkml:brushProperty name="width" value="0.025" units="cm"/>
      <inkml:brushProperty name="height" value="0.025" units="cm"/>
    </inkml:brush>
  </inkml:definitions>
  <inkml:trace contextRef="#ctx0" brushRef="#br0">0 44 14542,'0'0'11819,"66"14"-10666,-27-14-128,2 0-737,5-5-256,-4-5-1089,-6-1-1281,-7 1-993,-14 0-1153,-11-2-4709</inkml:trace>
</inkml:ink>
</file>

<file path=ppt/ink/ink3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22.083"/>
    </inkml:context>
    <inkml:brush xml:id="br0">
      <inkml:brushProperty name="width" value="0.025" units="cm"/>
      <inkml:brushProperty name="height" value="0.025" units="cm"/>
    </inkml:brush>
  </inkml:definitions>
  <inkml:trace contextRef="#ctx0" brushRef="#br0">414 0 19506,'0'0'5157,"-11"12"-3907,-63 58-196,-102 76 0,33-59 3,142-87-1058,1 1 0,-1-1 0,1 0 0,0 0 0,-1 0 0,1 0 0,-1 0 0,1 1-1,-1-1 1,1 0 0,0 0 0,-1 0 0,1 1 0,0-1 0,-1 0 0,1 1 0,0-1 0,-1 0 0,1 1 0,0-1-1,0 0 1,-1 1 0,1-1 0,0 1 0,0-1 0,0 0 0,-1 1 0,1-1 0,0 1 0,0-1 0,0 1 0,0-1-1,0 1 1,0-1 0,0 0 0,0 1 0,0-1 0,0 1 0,0-1 0,1 1 0,-1-1 0,0 1 0,0-1 0,0 0-1,0 1 1,1-1 0,-1 1 0,0-1 0,0 0 0,1 1 0,-1-1 0,0 0 0,1 1 0,-1-1 0,0 0 0,1 0 0,-1 1-1,0-1 1,1 0 0,-1 0 0,1 0 0,-1 1 0,1-1 0,-1 0 0,0 0 0,1 0 0,0 0 0,36 6 35,-33-6-16,238 7 319,-138-10-2745,-57 2-128,6-2-3315,-6-2-3107</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5.782"/>
    </inkml:context>
    <inkml:brush xml:id="br0">
      <inkml:brushProperty name="width" value="0.025" units="cm"/>
      <inkml:brushProperty name="height" value="0.025" units="cm"/>
    </inkml:brush>
  </inkml:definitions>
  <inkml:trace contextRef="#ctx0" brushRef="#br0">76 1 16816,'-2'16'2114,"-12"12"-833,-3 5 737,4 12-448,-2 5-449,5 2 0,7-1-257,2-5-543,1-5-289,1-6 0,10-5-417,0-9-1536,1-8-1154,-6-4-32</inkml:trace>
</inkml:ink>
</file>

<file path=ppt/ink/ink3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22.503"/>
    </inkml:context>
    <inkml:brush xml:id="br0">
      <inkml:brushProperty name="width" value="0.025" units="cm"/>
      <inkml:brushProperty name="height" value="0.025" units="cm"/>
    </inkml:brush>
  </inkml:definitions>
  <inkml:trace contextRef="#ctx0" brushRef="#br0">70 0 14350,'0'0'5551,"-8"10"-2913,-2 2-1578,1 1 0,1 0 0,-9 19 0,14-27-822,0 0 0,1 1 0,0 0 0,0-1 0,1 1 0,-1 0 0,1 0 0,1 0 0,-1 0 0,1 0 0,0 0 0,0 0 0,1 0 0,1 9 0,-1-14-224,0 1 1,0-1 0,0 0-1,0 1 1,0-1-1,0 0 1,0 0 0,1 1-1,-1-1 1,0 0 0,1 0-1,-1 0 1,1-1 0,-1 1-1,1 0 1,-1 0-1,1-1 1,0 1 0,-1-1-1,1 0 1,0 1 0,-1-1-1,1 0 1,0 0-1,-1 0 1,1 0 0,0 0-1,0 0 1,-1-1 0,4 0-1,1 0 63,1 0-1,0-1 0,0 0 0,-1 0 1,1 0-1,8-5 0,11-11 10,-1-1 0,-1-1 0,-1-1 0,32-37 0,-54 58-83,-1-1 1,0 1-1,1-1 1,-1 1 0,0-1 0,0 1 0,0-1 0,1 1 0,-1 0-1,0-1 1,1 1 0,-1-1 0,0 1 0,1 0 0,-1-1-1,0 1 1,1 0 0,-1 0 0,1-1 0,-1 1 0,1 0 0,-1 0-1,1 0 1,-1-1 0,0 1 0,1 0 0,-1 0 0,1 0 0,-1 0-1,1 0 1,-1 0 0,1 0 0,-1 0 0,1 0 0,-1 0 0,1 0-1,-1 0 1,1 1 0,-1-1 0,1 0 0,-1 0 0,1 0-1,-1 1 1,1-1 0,1 26 338,-14 36 145,5-20-487,7-41 0,0-1 0,1 0 0,-1 1 0,0-1 0,0 1 0,1-1 0,-1 0 0,0 1 0,0-1 0,1 0 0,-1 1 0,1-1 0,-1 0 0,0 0 0,1 1 0,-1-1 0,1 0 0,-1 0 0,0 0 0,1 1 0,-1-1 0,1 0 0,-1 0 0,1 0 0,-1 0 0,1 0 0,-1 0 0,0 0 0,1 0 0,-1 0 0,1 0 0,-1 0 0,1 0 0,-1-1 0,1 1 0,18-4 0,-18 4 0,12-3-2043,8-2-5598,-13 3-324</inkml:trace>
</inkml:ink>
</file>

<file path=ppt/ink/ink3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23.653"/>
    </inkml:context>
    <inkml:brush xml:id="br0">
      <inkml:brushProperty name="width" value="0.025" units="cm"/>
      <inkml:brushProperty name="height" value="0.025" units="cm"/>
    </inkml:brush>
  </inkml:definitions>
  <inkml:trace contextRef="#ctx0" brushRef="#br0">96 274 10250,'0'0'12961,"-8"0"-9982,3 1-2796,0 1 0,0-1 0,0 1 1,0 0-1,0 0 0,0 0 0,1 0 0,-1 1 0,1 0 0,0 0 0,-5 4 0,7-5-103,0 0-1,-1 0 0,1 1 0,0-1 0,1 0 0,-1 1 0,0-1 0,1 1 1,-1-1-1,1 1 0,0 0 0,0 0 0,0 0 0,0 0 0,0-1 0,1 1 1,-1 0-1,1 0 0,0 0 0,0 0 0,0 0 0,0 0 0,1 0 1,-1 0-1,2 5 0,-1-7-47,0 0 1,0-1 0,0 1-1,0 0 1,0 0 0,0-1-1,0 1 1,0 0 0,0-1-1,0 1 1,0-1 0,1 1-1,-1-1 1,0 0-1,0 0 1,1 1 0,-1-1-1,0 0 1,0 0 0,1 0-1,-1 0 1,0 0 0,1-1-1,-1 1 1,0 0 0,2-1-1,37-9 325,21-24-347,-53 28-45,1 0 0,0 1 0,0 0 0,0 0-1,1 1 1,-1 0 0,1 1 0,0 0 0,18-3 0,-28 6 47,1 1 1,0-1-1,-1 0 1,1 1-1,0-1 1,-1 1-1,1-1 1,-1 0-1,1 1 1,-1-1-1,1 1 1,-1 0-1,1-1 1,-1 1 0,0-1-1,1 1 1,-1 0-1,0-1 1,1 1-1,-1 0 1,0-1-1,0 1 1,0 0-1,0-1 1,0 1-1,1 0 1,-1 0-1,0-1 1,-1 2-1,2 34 688,0-11-350,0-23-350,1 0 0,-1 0 0,0 0 0,1 0 0,0 0 0,-1-1 0,1 1 0,0 0 0,0-1 0,0 1 0,0-1 0,0 0 0,0 0 0,0 0 0,0 0 0,0 0 0,0 0 0,1-1 0,-1 1 0,0-1 0,1 1 0,-1-1 0,0 0 0,1 0 0,-1 0 0,1 0 0,-1 0 0,3-1 0,7 0 0,1 0 0,-1-1 0,0-1 0,13-3 0,35-20 0,-48 20 0,1 0 0,-1 0 0,1 2 0,-1-1 0,1 2 0,21-4 0,-34 7-2,1 0 1,-1 0-1,0 0 0,1 0 0,-1 0 1,0 0-1,0 0 0,1 0 0,-1 0 1,0 1-1,1-1 0,-1 0 0,0 0 1,0 0-1,1 0 0,-1 0 0,0 1 1,0-1-1,1 0 0,-1 0 0,0 0 1,0 1-1,1-1 0,-1 0 0,0 0 1,0 1-1,0-1 0,0 0 0,0 0 1,1 1-1,-1-1 0,0 0 0,0 1 1,0-1-1,0 0 0,0 1 0,0-1 1,0 0-1,0 0 0,0 1 0,0-1 1,0 1-1,-4 19-218,0 1-141,4-21 349,-1 0 0,1 1 0,0-1 0,0 0 0,0 1 0,0-1 0,0 0 0,0 1 0,0-1 0,1 0 0,-1 1 0,0-1 0,0 0 0,0 0 0,0 1 0,0-1 0,0 0 0,1 1 0,-1-1 0,0 0 0,0 0 0,0 1 0,1-1 0,-1 0 0,0 0 0,0 1 0,1-1 0,-1 0 0,0 0 0,1 0 0,-1 0 0,0 0 0,0 1 0,1-1 0,-1 0 0,0 0 0,1 0 0,-1 0 0,0 0 0,1 0 0,10-2-1012,0-1-1,0 0 1,-1-1-1,1 0 0,-1 0 1,0-1-1,0-1 1,-1 0-1,16-12 0,4-1-2395,-24 17 3265,75-50-10568,-47 26 12793,-59 47 12587,-2 0-9351,23-17-5047,1-1 0,0 1 0,0 0 0,0 0-1,0 0 1,1 1 0,-1-1 0,1 1 0,1 0 0,-1 0 0,1 0 0,-4 9-1,6-13-253,0-1 0,0 0-1,0 1 1,0-1 0,-1 0-1,1 1 1,0-1-1,0 1 1,0-1 0,0 0-1,0 1 1,0-1 0,0 1-1,0-1 1,1 0 0,-1 1-1,0-1 1,0 0 0,0 1-1,0-1 1,0 1-1,1-1 1,-1 0 0,0 0-1,0 1 1,1-1 0,-1 0-1,0 1 1,0-1 0,1 0-1,-1 0 1,0 1-1,1-1 1,-1 0 0,0 0-1,1 0 1,-1 0 0,0 1-1,2-1 1,19-2 80,21-15-62,-26 3-18,0 0-1,26-30 1,11-11-78,-66 95-573,8-28 742,-1 1 1,2-1-1,-6 23 0,9-33-87,1 0-1,-1 0 1,1 0 0,-1-1 0,1 1 0,0 0 0,0 0 0,0 0 0,0 0 0,0 0 0,0 0-1,0 0 1,1 0 0,-1 0 0,1-1 0,-1 1 0,1 0 0,0 0 0,0 0 0,0-1 0,0 1-1,0 0 1,0-1 0,0 1 0,0-1 0,1 0 0,-1 1 0,1-1 0,-1 0 0,1 0 0,-1 1-1,1-1 1,0-1 0,-1 1 0,3 1 0,6 0-9,1-1 0,-1 0 0,0-1 0,1 0 0,-1 0 0,0-1 0,0-1 0,1 0 0,-1 0 0,0-1 0,-1 0 0,1 0 0,0-1 0,-1-1 0,0 0 0,15-10 0,7-6 0,-2-1 0,-1-2 0,35-35 0,18-32 0,-71 80 0,-1-1 0,-1 0 0,0-1 0,-1 0 0,-1 0 0,6-16 0,-11 28 0,-1 1 0,0 0 0,1-1 0,-1 1 0,0-1 0,0 1 0,0 0 0,1-1 0,-1 1 0,0-1 0,0 1 0,0-1 0,0 1 0,0-1 0,0 1 0,0-1 0,0 1 0,0-1 0,0 1 0,0 0 0,0-1 0,0 1 0,-1-1 0,1 1 0,0-1 0,0 1 0,0-1 0,-1 1 0,1 0 0,0-1 0,0 1 0,-1 0 0,1-1 0,0 1 0,-1 0 0,1-1 0,0 1 0,-2-1 0,-18 7 0,-22 22 0,27-16 0,0 0 0,1 1 0,1 1 0,0 0 0,-14 20 0,23-28 0,0 0 0,1 0 0,-1 1 0,1 0 0,0 0 0,1 0 0,0 0 0,0 0 0,0 0 0,1 0 0,0 1 0,1-1 0,-1 0 0,1 1 0,1-1 0,1 13 0,0-16 0,-1 0 0,1 1 0,0-1 0,1 0 0,-1 0 0,1 0 0,-1 0 0,1-1 0,0 1 0,1-1 0,-1 0 0,1 0 0,-1 0 0,1 0 0,0 0 0,0-1 0,0 0 0,0 1 0,1-2 0,-1 1 0,0 0 0,1-1 0,8 2 0,-3-1 0,0 0 0,0-1 0,0 0 0,1 0 0,-1-1 0,0 0 0,0-1 0,1 0 0,-1-1 0,11-3 0,-11 1 0,1-1 0,-1 0 0,1-1 0,-1 0 0,-1-1 0,0 0 0,12-10 0,-17 13 0,1-1 0,0 1 0,-1-1 0,0 0 0,0 0 0,0-1 0,-1 1 0,0-1 0,0 1 0,0-1 0,-1 0 0,0 0 0,0-1 0,1-8 0,-3 14 0,0 0 0,0 0 0,0 1 0,-1-1 0,1 0 0,0 0 0,-1 1 0,1-1 0,-1 0 0,1 1 0,-1-1 0,1 0 0,-1 1 0,1-1 0,-1 0 0,1 1 0,-1-1 0,0 1 0,0-1 0,1 1 0,-1 0 0,0-1 0,0 1 0,1 0 0,-1-1 0,0 1 0,0 0 0,0 0 0,1 0 0,-1 0 0,0 0 0,0 0 0,0 0 0,0 0 0,1 0 0,-1 0 0,0 0 0,-1 1 0,-36 7 0,32-4 0,0 0 0,0 1 0,0-1 0,1 1 0,0 1 0,-1-1 0,2 1 0,-1 0 0,1 0 0,0 0 0,0 0 0,1 1 0,-1 0 0,-2 7 0,5-11 0,0 0 0,0-1 0,0 1 0,1 0 0,-1-1 0,0 1 0,1 0 0,0 0 0,0 0 0,0-1 0,0 1 0,0 0 0,0 0 0,1 0 0,-1-1 0,1 1 0,0 0 0,0-1 0,0 1 0,0 0 0,0-1 0,1 1 0,-1-1 0,1 0 0,0 1 0,-1-1 0,1 0 0,0 0 0,0 0 0,0 0 0,1-1 0,-1 1 0,0 0 0,1-1 0,-1 0 0,1 1 0,-1-1 0,1 0 0,3 0 0,8 3-227,0 0-1,1-2 1,-1 1 0,1-2-1,0 0 1,16-1 0,-22-1-490,-1 0 0,1 0 1,-1-1-1,1 0 1,-1 0-1,0-1 0,9-4 1,27-19-13869</inkml:trace>
</inkml:ink>
</file>

<file path=ppt/ink/ink3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24.273"/>
    </inkml:context>
    <inkml:brush xml:id="br0">
      <inkml:brushProperty name="width" value="0.025" units="cm"/>
      <inkml:brushProperty name="height" value="0.025" units="cm"/>
    </inkml:brush>
  </inkml:definitions>
  <inkml:trace contextRef="#ctx0" brushRef="#br0">1 29 8936,'7'-4'2360,"-1"0"0,1 1 0,1 0 0,-1 0 0,9-2 0,-9 3-1587,0 1 0,0-1 0,0 2 0,0-1 0,0 1 0,9 0 0,-14 0-708,1 1 1,-1-1-1,1 0 1,-1 1-1,1-1 1,-1 1-1,1 0 1,-1 0-1,0 0 1,1 0-1,-1 0 1,0 1-1,0-1 0,0 1 1,0-1-1,0 1 1,0 0-1,0 0 1,-1 0-1,1 0 1,-1 0-1,1 0 1,-1 0-1,0 0 0,0 0 1,0 1-1,0-1 1,0 1-1,0-1 1,-1 0-1,1 1 1,-1-1-1,0 1 1,0 0-1,0-1 0,0 1 1,0-1-1,0 1 1,0-1-1,-1 1 1,-1 3-1,-1 5-2,-2 1 1,1-1-1,-2 0 0,1 0 0,-2-1 0,1 0 0,-1 0 0,-1 0 1,-13 13-1,-20 29 234,37-46-258,-1 0 0,1 0-1,0 0 1,0 0 0,1 1 0,0 0 0,0 0-1,1 0 1,0 0 0,0 0 0,0 0 0,1 0-1,0 1 1,1 13 0,0-20-39,1 1 0,0 0 0,0-1 0,-1 0 0,1 1 0,1-1 0,-1 1 0,0-1 0,0 0 0,0 0 0,1 0 0,-1 0 0,0 0 0,1 0 0,-1 0 0,1 0 0,-1 0 0,1-1 0,0 1 0,-1-1 0,1 1 0,0-1 0,-1 0 0,1 1 0,0-1 0,-1 0 0,3 0 0,57 0 0,-49-1 0,0 0-25,1 0 0,-1 0 0,1-2 0,-1 1 0,0-2 1,0 1-1,0-2 0,0 0 0,-1 0 0,0-1 0,13-8 0,-23 13-156,0 0-1,0 0 1,0 0 0,0 0 0,0 0-1,0 0 1,0 0 0,0 0-1,-1 0 1,1 0 0,0 0-1,-1 0 1,1-1 0,-1 1 0,1 0-1,-1 0 1,0-1 0,1 1-1,-1-3 1,0 3-331,0-1-1,-1 1 1,1-1-1,-1 1 1,1-1 0,-1 1-1,1-1 1,-1 1-1,0-1 1,0 1 0,0 0-1,0-1 1,0 1-1,0 0 1,0 0-1,-2-2 1,-25-17-9337</inkml:trace>
</inkml:ink>
</file>

<file path=ppt/ink/ink3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24.706"/>
    </inkml:context>
    <inkml:brush xml:id="br0">
      <inkml:brushProperty name="width" value="0.025" units="cm"/>
      <inkml:brushProperty name="height" value="0.025" units="cm"/>
    </inkml:brush>
  </inkml:definitions>
  <inkml:trace contextRef="#ctx0" brushRef="#br0">0 0 16976,'0'0'6129,"15"6"-4950,-11-4-1090,9 3 45,0 0 1,0 0-1,0-2 0,0 1 1,1-2-1,-1 0 1,16 1-1,43-2-2837,1-3 0,82-13 0,-154 14 2920,-1 1 0,1 0 0,0-1 0,0 1 0,0 0 0,0-1 0,0 1 0,0 0 0,0 0 0,0 0 0,0 0 0,0 0 0,0 0 0,0 0 0,0 0 0,0 0 0,0 0 0,0 1 0,-1-1 0,1 0 0,0 1-1,0-1 1,0 0 0,0 1 0,0-1 0,0 1 0,-1 0 0,1-1 0,0 1 0,-1 0 0,1-1 0,0 1 0,-1 0 0,1 0 0,-1-1 0,1 1 0,-1 0 0,1 0 0,-1 0 0,0 0 0,1 0 0,-1 0 0,0 0 0,0 0 0,1 0 0,-1 0 0,0 0 0,0 0 0,0-1 0,0 1 0,-1 0 0,1 0 0,0 0 0,0 0 0,-1 0 0,1 0 0,-1 1 0,2 26 1286,0-26-1474,0-1-1,0 0 0,0 1 1,-1-1-1,1 0 1,0 1-1,1-1 1,-1 0-1,0 0 1,0 0-1,0 0 1,1 0-1,-1 0 0,1-1 1,-1 1-1,0 0 1,1-1-1,-1 1 1,1-1-1,-1 1 1,1-1-1,0 0 1,-1 0-1,1 1 1,-1-1-1,1 0 0,0 0 1,-1-1-1,1 1 1,1-1-1,51-8 430,14-22-458,-54 24 0,1-1 0,1 2 0,28-9 0,-43 15 0,0 0 0,0 0 0,-1-1 0,1 1 0,0 0 0,-1 0 0,1 0 0,0 0 0,-1 1 0,1-1 0,0 0 0,-1 0 0,1 0 0,0 0 0,-1 1 0,1-1 0,0 0 0,-1 1 0,1-1 0,-1 0 0,1 1 0,0-1 0,-1 1 0,1-1 0,-1 1 0,1-1 0,-1 1 0,0-1 0,1 1 0,-1 0 0,0-1 0,1 1 0,-1 1 0,4 31 0,-16 34 0,7-52 0,1 1 0,1-1 0,1 0 0,-2 21 0,4-35 1,0-1 0,0 1-1,0-1 1,1 0 0,-1 1 0,0-1 0,0 1 0,0-1-1,0 0 1,1 1 0,-1-1 0,0 0 0,0 1 0,1-1-1,-1 0 1,0 1 0,0-1 0,1 0 0,-1 0 0,0 1-1,1-1 1,-1 0 0,0 0 0,1 0 0,-1 1 0,1-1-1,-1 0 1,0 0 0,1 0 0,-1 0 0,1 0 0,-1 0-1,0 0 1,1 0 0,-1 0 0,1 0 0,-1 0-1,0 0 1,1 0 0,-1 0 0,1 0 0,-1-1 0,0 1-1,1 0 1,-1 0 0,1 0 0,-1 0 0,0-1 0,1 1-1,-1 0 1,0-1 0,0 1 0,1 0 0,-1 0 0,0-1-1,0 1 1,1-1 0,19-15-241,-16 10-319,-1 1 0,-1 0 0,1-1 1,-1 1-1,0-1 0,3-10 0,-3 0-2776,0 0 0,-1-32 0,-1 2-4465</inkml:trace>
</inkml:ink>
</file>

<file path=ppt/ink/ink3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25.143"/>
    </inkml:context>
    <inkml:brush xml:id="br0">
      <inkml:brushProperty name="width" value="0.025" units="cm"/>
      <inkml:brushProperty name="height" value="0.025" units="cm"/>
    </inkml:brush>
  </inkml:definitions>
  <inkml:trace contextRef="#ctx0" brushRef="#br0">1 1 14414,'0'0'16191,"13"6"-16244,71 24-2479,21-5-6510,-68-18 4985,-2 0 1288,-14-4 3842,-7-2 2834,-5-1 3635,-19 3-6486,0 0 1,0 1-1,1 0 0,-13 7 1,20-10-982,0 0 1,0 0-1,0 0 1,0 0 0,0 0-1,0 1 1,1-1 0,-1 1-1,0-1 1,1 1 0,-1 0-1,1 0 1,0 0 0,-1-1-1,1 1 1,0 1 0,0-1-1,0 0 1,0 0 0,1 0-1,-1 0 1,1 1 0,-1-1-1,1 0 1,0 0 0,0 3-1,2-3-79,0-1 0,0 1 0,1-1 0,-1 1-1,1-1 1,-1 0 0,1 0 0,0 0 0,-1-1-1,1 1 1,0-1 0,0 1 0,-1-1 0,1 0-1,0 0 1,4 0 0,1 0-218,8 1 4,-1 1 1,0 1 0,0 0 0,0 0-1,0 2 1,0 0 0,-1 0-1,0 2 1,20 11 0,-33-17 234,1-1 0,-1 1-1,0 0 1,0 0 0,1 0 0,-1 0 0,0 0-1,0 0 1,0 1 0,0-1 0,-1 0 0,1 1-1,0-1 1,0 0 0,-1 1 0,1-1 0,-1 1-1,1-1 1,-1 1 0,0-1 0,1 1 0,-1-1 0,0 1-1,0-1 1,0 1 0,0-1 0,0 1 0,-1 2-1,-1-2 70,1 1 0,-1 0-1,0 0 1,0-1 0,0 1 0,0-1-1,0 0 1,0 0 0,-1 0-1,1 0 1,-1 0 0,-5 3-1,-7 3 242,0-1 0,0-1 0,-1 0-1,-19 4 1,19-7-371,0-1 0,0 0 0,-21-1 0,37-2-159,0 1 1,-1 0-1,1 0 0,0 0 1,-1 0-1,1 0 1,0 0-1,-1-1 0,1 1 1,0 0-1,-1 0 1,1 0-1,0-1 0,0 1 1,-1 0-1,1-1 1,0 1-1,0 0 1,0 0-1,-1-1 0,1 1 1,0 0-1,0-1 1,0 1-1,0 0 0,0-1 1,0 1-1,0 0 1,0-1-1,-1 1 0,1 0 1,0-1-1,1 1 1,-1-1-1,0 1 0,0 0 1,0-1-1,0 1 1,0 0-1,0-1 0,0 0 1,1-2-3429,-1-7-8652</inkml:trace>
</inkml:ink>
</file>

<file path=ppt/ink/ink3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26.147"/>
    </inkml:context>
    <inkml:brush xml:id="br0">
      <inkml:brushProperty name="width" value="0.025" units="cm"/>
      <inkml:brushProperty name="height" value="0.025" units="cm"/>
    </inkml:brush>
  </inkml:definitions>
  <inkml:trace contextRef="#ctx0" brushRef="#br0">199 102 7911,'0'0'6150,"4"-10"-3134,-1 4-2562,2-4 702,-1-1 0,-1 0 1,1 0-1,2-21 1,-6 31-1104,0 1 1,0-1 0,0 1 0,0-1-1,0 1 1,-1-1 0,1 1 0,0-1-1,0 1 1,0 0 0,-1-1 0,1 1-1,0-1 1,-1 1 0,1 0 0,0-1-1,-1 1 1,1 0 0,0 0 0,-1-1-1,1 1 1,-1 0 0,1 0 0,-1-1-1,1 1 1,-1 0 0,1 0 0,0 0-1,-1 0 1,1 0 0,-1 0-1,1 0 1,-1 0 0,1 0 0,-1 0-1,1 0 1,-1 0 0,1 0 0,-2 0-1,-21 5 248,5 4-110,0 2-1,0 0 1,2 1-1,-1 1 1,1 0 0,1 1-1,1 1 1,0 0-1,-14 21 1,13-10-141,15-26-55,0 1 0,0 0 0,1-1 0,-1 1 0,0-1-1,0 1 1,1 0 0,-1-1 0,0 1 0,1-1 0,-1 1 0,1-1 0,-1 0-1,1 1 1,-1-1 0,1 1 0,-1-1 0,1 0 0,-1 1 0,1-1-1,-1 0 1,1 0 0,0 1 0,-1-1 0,1 0 0,0 0 0,-1 0 0,1 0-1,-1 0 1,1 0 0,0 0 0,-1 0 0,1 0 0,0 0 0,-1 0 0,1 0-1,-1 0 1,1-1 0,0 1 0,158-4-999,-158 4 995,0 0-1,0 0 0,0 0 1,1-1-1,-1 1 0,0 0 1,0 1-1,0-1 0,0 0 1,1 0-1,-1 0 0,0 1 1,0-1-1,0 0 0,0 1 1,0-1-1,0 1 0,0-1 1,0 1-1,0 0 0,0 0 0,0-1 1,0 1-1,0 0 0,-1 0 1,1 0-1,0 0 0,-1 0 1,1 0-1,0 0 0,-1 0 1,1 0-1,-1 0 0,0 0 1,1 0-1,-1 0 0,0 0 1,0 0-1,1 1 0,-1-1 1,0 1-1,-1 1 18,0 0 0,0 0 0,0 0-1,0-1 1,0 1 0,0 0 0,-1 0 0,1-1 0,-1 1 0,0-1 0,0 0 0,0 1-1,0-1 1,-5 4 0,-100 67 2803,50-37-1581,152-109-7305,-32 11-1244,-21 12-934</inkml:trace>
</inkml:ink>
</file>

<file path=ppt/ink/ink3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27.783"/>
    </inkml:context>
    <inkml:brush xml:id="br0">
      <inkml:brushProperty name="width" value="0.025" units="cm"/>
      <inkml:brushProperty name="height" value="0.025" units="cm"/>
    </inkml:brush>
  </inkml:definitions>
  <inkml:trace contextRef="#ctx0" brushRef="#br0">96 122 14830,'0'0'7426,"-10"10"-6166,1-1-901,1 0 0,0 1 1,0 0-1,1 0 1,1 1-1,-1 0 1,2 0-1,0 0 1,0 1-1,1 0 1,0 0-1,1 0 0,0 0 1,-1 17-1,6-16-351,0-1 0,1 1 0,0-1 0,1 0 0,0 1 0,1-2 0,0 1 0,1 0 0,0-1 0,13 16 0,5 14-106,-23-39 101,-1-2 1,1 1 0,0 0 0,-1 0 0,1 0-1,0 0 1,0 0 0,0 0 0,0-1-1,0 1 1,0 0 0,0-1 0,0 1 0,0-1-1,0 1 1,0-1 0,0 0 0,0 1 0,0-1-1,0 0 1,0 0 0,1 1 0,-1-1-1,0 0 1,0 0 0,0 0 0,0-1 0,0 1-1,1 0 1,-1 0 0,0-1 0,0 1-1,0 0 1,0-1 0,0 1 0,0-1 0,0 0-1,0 1 1,0-1 0,0 0 0,0 1-1,0-1 1,-1 0 0,2-1 0,39-43 102,-37 41-115,3-4 22,-1 0 0,0-1 1,-1 1-1,0-1 0,0-1 1,0 1-1,-1 0 0,-1-1 1,0 0-1,0 0 0,-1 0 1,0 0-1,0-13 0,-7 28 148,-3 8-151,4-2 53,1 1-1,0-1 1,0 1-1,2-1 1,-1 1 0,1 0-1,1 0 1,1 12-1,-1-20-29,0-1 1,1 0-1,-1 0 0,1 0 1,0 0-1,0 0 0,0 0 1,0 0-1,0 0 1,1 0-1,-1-1 0,1 1 1,0 0-1,0-1 0,0 1 1,0-1-1,0 0 0,0 0 1,1 0-1,-1 0 0,1 0 1,0 0-1,-1-1 0,1 1 1,0-1-1,0 0 0,0 0 1,0 0-1,0 0 0,0 0 1,0-1-1,0 1 0,0-1 1,4 0-1,2 0 19,0-1 0,0-1 1,-1 1-1,1-1 0,0-1 1,-1 0-1,1 0 0,-1-1 0,0 1 1,0-2-1,0 1 0,-1-1 1,0-1-1,0 1 0,0-1 0,0 0 1,-1-1-1,0 0 0,-1 0 0,1 0 1,-1 0-1,-1-1 0,1 0 1,-1 0-1,-1 0 0,1 0 0,-1-1 1,2-11-1,-5 19-52,0 1 0,1 0 0,-1 0 0,0-1 0,0 1 0,0 0 0,0-1 0,1 1 0,-1 0 0,0-1 0,0 1 0,0 0 0,0-1 0,0 1 0,0-1 0,0 1 0,0 0 0,0-1 0,0 1 0,0 0 0,0-1 0,0 1 0,0 0 0,-1-1 0,1 1 0,0 0 0,0-1 0,0 1 0,0 0 0,-1-1 0,1 1 0,0 0 0,0 0 0,-1-1 0,1 1 0,0 0 0,0 0 0,-1-1 0,1 1 0,0 0 0,-1 0 0,1-1 0,-15 13 0,-10 24 0,22-33 0,1 1 0,1 0 0,-1 0 0,0 0 0,1 0 0,0 1 0,0-1 0,0 0 0,1 0 0,-1 1 0,1-1 0,0 0 0,1 9 0,0-12 0,0 0 0,0 0 0,0 0 0,0-1 0,-1 1 0,1 0 0,1-1 0,-1 1 0,0 0 0,0-1 0,0 0 0,0 1 0,0-1 0,0 0 0,1 1 0,-1-1 0,0 0 0,0 0 0,0 0 0,1 0 0,-1 0 0,0 0 0,0-1 0,0 1 0,2-1 0,34-7 0,-29 3-431,1 0-1,-1 0 1,0 0 0,-1-1-1,1 0 1,-1-1 0,0 1-1,-1-1 1,0-1 0,0 1-1,0-1 1,-1 0 0,0-1-1,-1 1 1,0-1-1,0 0 1,-1 0 0,4-16-1,2-15-1901,-2 1 0,-2-2 0,1-45-1,-4 52 2316,-7 68 9428,-6 19-4869,-2 10-3592,-11 129 0,24-190-939,0-1-1,0 1 0,0 0 1,0 0-1,0 0 0,1-1 1,-1 1-1,1 0 0,-1 0 1,1-1-1,-1 1 0,1 0 1,0-1-1,0 1 0,0 0 1,0-1-1,0 1 0,2 1 0,-2-2 7,0 0 0,0-1-1,1 1 1,-1-1-1,0 1 1,0-1 0,1 0-1,-1 1 1,0-1-1,1 0 1,-1 0-1,0 0 1,1 0 0,-1 0-1,0 0 1,1 0-1,-1 0 1,0-1-1,2 1 1,3-2 15,-1 0 1,0-1-1,0 1 0,0-1 0,0 0 1,0 0-1,-1-1 0,1 1 1,-1-1-1,5-5 0,-3 1-78,0 0 0,-1-1 0,0 1 0,-1-1 0,0 0 0,0 0 0,-1-1 0,0 1 0,0-1 0,1-16 0,0-27-4651,-5 59 4411,0-1 1,-1 0-1,0 0 1,0 1-1,-1-1 1,-4 6-1,-2 8-72,6-11 117,0-1 1,1 1-1,0-1 0,1 1 1,-1 0-1,1 0 1,1 11-1,0-19 202,0 1 1,0-1-1,0 1 0,1-1 0,-1 1 1,0-1-1,0 1 0,1-1 0,-1 0 1,0 1-1,0-1 0,1 1 0,-1-1 1,0 0-1,1 1 0,-1-1 0,1 0 0,-1 1 1,1-1-1,-1 0 0,1 1 0,-1-1 1,0 0-1,1 0 0,-1 0 0,1 0 1,-1 1-1,1-1 0,0 0 0,-1 0 1,1 0-1,-1 0 0,1 0 0,-1 0 0,1 0 1,-1-1-1,1 1 0,-1 0 0,1 0 1,-1 0-1,1 0 0,-1-1 0,1 1 1,-1 0-1,1 0 0,-1-1 0,0 1 1,1 0-1,-1-1 0,1 0 0,26-15-3147,-15 2-238,-1 0 1,17-25-1,12-38 1685,20-87 9859,-41 110 1123,-22 62-5099,-29 114-1062,29-92-2816,0 1-1,2-1 0,1 0 0,1 0 1,9 52-1,-10-81-241,0 0 1,1 0-1,-1 0 0,0 0 1,0 0-1,1 0 0,-1 0 1,1 0-1,-1 0 1,1 0-1,-1 0 0,1 0 1,-1-1-1,1 1 0,0 0 1,-1 0-1,1-1 0,0 1 1,0 0-1,1 0 0,-2-1-1,1 0 0,-1 0-1,1 0 1,0 0 0,-1 0-1,1 0 1,0 0 0,-1-1-1,1 1 1,-1 0-1,1 0 1,-1-1 0,1 1-1,0 0 1,-1-1 0,1 1-1,-1 0 1,1-1 0,-1 1-1,0-1 1,1 1-1,-1 0 1,1-2 0,19-35 377,-16 22-394,0-1-1,-1 1 1,-1-1-1,0 0 1,-1-16-1,-3 51-4,2-17 0,-1 0 0,1 1 0,-1-1 0,1 0 0,0 1 0,0-1 0,0 1 0,0-1 0,0 0 0,1 1 0,-1-1 0,1 0 0,-1 1 0,1-1 0,0 0 0,0 1 0,0-1 0,0 0 0,0 0 0,1 0 0,-1 0 0,0 0 0,1 0 0,0-1 0,-1 1 0,1 0 0,0-1 0,0 1 0,0-1 0,0 0 0,3 2 0,6 1 0,1 0 0,0 0 0,0-1 0,0 0 0,0-1 0,1-1 0,-1 0 0,1 0 0,-1-1 0,0-1 0,1 0 0,-1-1 0,0 0 0,0-1 0,0 0 0,0-1 0,0 0 0,-1-1 0,1 0 0,11-9 0,-21 13 0,0 0 0,-1-1 0,1 1 0,-1 0 0,1-1 0,-1 0 0,1 1 0,-1-1 0,0 0 0,0 0 0,0 1 0,0-1 0,0 0 0,-1 0 0,1 0 0,0-4 0,-1 6 0,0-1 0,0 1 0,0 0 0,0 0 0,0 0 0,0 0 0,0-1 0,-1 1 0,1 0 0,0 0 0,0 0 0,0 0 0,0-1 0,0 1 0,-1 0 0,1 0 0,0 0 0,0 0 0,0 0 0,0 0 0,-1 0 0,1 0 0,0 0 0,0-1 0,0 1 0,-1 0 0,1 0 0,0 0 0,0 0 0,0 0 0,-1 0 0,1 0 0,0 0 0,0 0 0,-1 0 0,1 1 0,0-1 0,0 0 0,0 0 0,0 0 0,-1 0 0,1 0 0,0 0 0,0 0 0,0 0 0,-1 1 0,1-1 0,0 0 0,0 0 0,0 0 0,0 0 0,0 1 0,0-1 0,-1 0 0,1 0 0,0 0 0,0 0 0,0 1 0,0-1 0,-10 9 0,7-7 0,1 1 0,0-1 0,1 1 0,-1-1 0,0 1 0,1 0 0,0-1 0,-1 1 0,1 0 0,0 0 0,1 0 0,-1 0 0,0 0 0,1 0 0,-1 6 0,2-8 0,-1 0 0,1 1 0,-1-1 0,1 1 0,-1-1 0,1 0 0,0 0 0,0 1 0,0-1 0,0 0 0,0 0 0,0 0 0,0 0 0,0 0 0,0 0 0,0 0 0,0 0 0,1-1 0,-1 1 0,0 0 0,1-1 0,-1 1 0,0-1 0,1 1 0,-1-1 0,1 0 0,-1 0 0,1 1 0,-1-1 0,1 0 0,-1 0 0,0 0 0,2-1 0,16 1 0,-1 0 0,0-2 0,1 0 0,-1-1 0,0-1 0,0-1 0,-1 0 0,1-1 0,-1-1 0,-1-1 0,28-17 0,-37 24 0,-8 10 0,0-8 0,1 1 0,-1-1 0,1 1 0,-1-1 0,1 1 0,0 0 0,0-1 0,-1 1 0,1-1 0,1 1 0,-1 0 0,0-1 0,0 1 0,0-1 0,1 1 0,-1-1 0,1 1 0,0-1 0,-1 1 0,1-1 0,0 1 0,0-1 0,-1 0 0,1 1 0,1-1 0,-1 0 0,1 2 0,3 0-16,1-1 0,-1 1 0,0-1 0,0 0 0,1 0 0,0-1 0,-1 1 1,1-1-1,0-1 0,6 1 0,35-4-2927,-7-12-6751</inkml:trace>
</inkml:ink>
</file>

<file path=ppt/ink/ink3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2.074"/>
    </inkml:context>
    <inkml:brush xml:id="br0">
      <inkml:brushProperty name="width" value="0.025" units="cm"/>
      <inkml:brushProperty name="height" value="0.025" units="cm"/>
    </inkml:brush>
  </inkml:definitions>
  <inkml:trace contextRef="#ctx0" brushRef="#br0">295 103 6854,'0'0'4383,"1"-9"-2600,-1 6-1713,2-40 2359,-1 41-2150,-1-1 0,0 1 0,0 0 0,-1 0 0,1-1 0,0 1 1,-1 0-1,1 0 0,-1 0 0,0-1 0,0 1 0,0 0 0,0 0 0,0 0 0,0 0 0,0 0 0,-3-2 0,1 3-162,1 0 0,-1 0-1,0 0 1,0 0 0,1 1 0,-1-1-1,0 1 1,0 0 0,1 0 0,-1 0-1,0 0 1,0 0 0,0 1 0,1-1 0,-1 1-1,0 0 1,1-1 0,-1 1 0,0 1-1,1-1 1,-1 0 0,1 1 0,0-1-1,-1 1 1,1 0 0,0-1 0,0 1-1,0 0 1,0 0 0,-1 3 0,-8 7 62,0 0-1,2 1 1,-16 24 0,14-14 115,0 0 1,2 0-1,0 1 1,2 1-1,1-1 0,1 1 1,0 0-1,2 1 1,1-1-1,2 0 1,0 1-1,7 49 0,-2-56-233,1 0 0,0 0 0,2 0 0,0-1-1,1 0 1,13 19 0,-21-34-43,0-2-18,-1-9-710,-4-12-1339,-1 0 1,0 1 0,-16-37-1,-31-54-189,15 50 3506,8 23 3646,28 36-3851,24 6-562,0 1-798,0-1 0,0-1 0,37 1 0,27-8-5577,-35-8-997</inkml:trace>
</inkml:ink>
</file>

<file path=ppt/ink/ink3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2.414"/>
    </inkml:context>
    <inkml:brush xml:id="br0">
      <inkml:brushProperty name="width" value="0.025" units="cm"/>
      <inkml:brushProperty name="height" value="0.025" units="cm"/>
    </inkml:brush>
  </inkml:definitions>
  <inkml:trace contextRef="#ctx0" brushRef="#br0">25 0 13357,'0'0'12027,"-4"10"-10911,-1 3-884,1 0 1,1 0 0,0 1-1,1-1 1,0 1 0,1 0-1,1 0 1,0-1 0,1 1-1,0 0 1,6 23 0,-3-22-397,2 0 0,0 0-1,1 0 1,0-1 0,1 0 0,16 22 0,-22-33-273,1 0 1,0 0-1,0-1 0,0 1 1,0-1-1,0 1 0,1-1 1,-1 0-1,1 0 0,-1-1 1,1 1-1,0-1 0,5 2 1,-5-2-278,0-1 0,0 0 1,-1 0-1,1-1 0,0 1 1,0-1-1,-1 1 0,1-1 1,0 0-1,-1-1 0,1 1 1,-1-1-1,1 1 0,-1-1 1,0 0-1,6-5 0,15-12-6076</inkml:trace>
</inkml:ink>
</file>

<file path=ppt/ink/ink3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2.771"/>
    </inkml:context>
    <inkml:brush xml:id="br0">
      <inkml:brushProperty name="width" value="0.025" units="cm"/>
      <inkml:brushProperty name="height" value="0.025" units="cm"/>
    </inkml:brush>
  </inkml:definitions>
  <inkml:trace contextRef="#ctx0" brushRef="#br0">120 51 7623,'0'0'8285,"-2"-8"-4430,2 5-3569,-1 0 1,1 1 0,-1-1 0,0 1 0,0-1-1,0 1 1,0-1 0,0 1 0,-1-1 0,1 1-1,-1 0 1,1 0 0,-4-3 0,4 4-178,-1 1-1,1-1 1,-1 0 0,0 1 0,1-1 0,-1 1 0,0-1 0,1 1 0,-1 0 0,0 0-1,1 0 1,-1 0 0,0 0 0,0 0 0,1 0 0,-1 0 0,0 1 0,1-1 0,-1 1-1,0-1 1,1 1 0,-1 0 0,1-1 0,-1 1 0,1 0 0,0 0 0,-1 0 0,1 0-1,-2 3 1,-2 0 16,0 0 0,0 0 0,1 1-1,0 0 1,0 0 0,0 0 0,1 0-1,0 1 1,0-1 0,-3 9 0,5-12-110,0-1 0,1 1 0,-1-1 0,1 1 0,-1-1-1,1 1 1,0 0 0,-1-1 0,1 1 0,0-1 0,0 1 0,0 0 0,0-1 0,1 1 0,-1-1 0,0 1 0,1-1 0,-1 1 0,1 0 0,-1-1 0,1 0 0,0 1 0,-1-1 0,1 1 0,0-1 0,0 0 0,0 0 0,0 1 0,0-1 0,1 0-1,-1 0 1,0 0 0,0 0 0,1 0 0,-1-1 0,1 1 0,-1 0 0,1-1 0,-1 1 0,1-1 0,-1 1 0,1-1 0,-1 0 0,1 1 0,1-1 0,4 1 25,1 0 0,-1-1 0,0 0 0,0 0 0,0-1 0,1 1 0,-1-2 1,0 1-1,0-1 0,0 0 0,0 0 0,-1-1 0,13-6 0,-15 6-18,0 1 0,0-1 0,0 0 0,-1 0 0,1 0 0,-1-1 0,0 1 0,0-1 0,0 0 0,0 0 0,-1 0 0,1 0 0,-1 0 0,0 0 0,0-1 0,-1 1 0,1-1 0,-1 1 0,0-1 0,0 0 1,-1 1-1,1-8 0,-23 48 36,20-31-54,0 0 0,0 0 1,0 0-1,1 0 0,0 0 0,0 0 0,0 1 0,0 4 0,1-8-35,0-1-1,1 0 1,-1 1-1,0-1 1,1 0 0,-1 1-1,1-1 1,-1 0-1,1 0 1,0 0-1,-1 0 1,1 1 0,0-1-1,0 0 1,0 0-1,0 0 1,0-1 0,0 1-1,0 0 1,0 0-1,0 0 1,0-1-1,0 1 1,1-1 0,-1 1-1,0-1 1,0 1-1,1-1 1,-1 0-1,0 1 1,1-1 0,-1 0-1,0 0 1,1 0-1,1 0 1,8 0-702,0 1 0,0-2 0,0 0 1,0 0-1,19-5 0,25-14-5307,-13-2-328</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5.247"/>
    </inkml:context>
    <inkml:brush xml:id="br0">
      <inkml:brushProperty name="width" value="0.025" units="cm"/>
      <inkml:brushProperty name="height" value="0.025" units="cm"/>
    </inkml:brush>
  </inkml:definitions>
  <inkml:trace contextRef="#ctx0" brushRef="#br0">93 0 17489,'-5'11'4163,"-7"8"-2598,-34 65 4510,41-74-5496,0 1 0,1 0 0,0 0 1,0 1-1,-3 21 0,7-33-579,0 1 0,0-1 0,0 0 0,0 0 0,0 1 0,0-1 0,0 0 0,-1 0 0,1 1 0,0-1 0,0 0 0,0 0 0,0 1 0,1-1 0,-1 0 0,0 1 0,0-1 0,0 0 0,0 0 0,0 1 0,0-1 0,0 0 0,0 0 0,0 0 0,1 1 0,-1-1 0,0 0 0,0 0 0,0 0 0,1 1 0,-1-1 0,0 0 0,0 0 0,0 0 0,1 0 0,-1 0 0,0 1 0,0-1 0,1 0 0,-1 0 0,0 0 0,0 0 0,1 0 0,-1 0 0,0 0 0,0 0 0,1 0 0,-1 0 0,0 0 0,0 0 0,1 0 0,-1 0 0,0 0 0,0 0 0,1 0 0,-1 0 0,0-1 0,0 1 0,1 0 0,-1 0 0,0 0 0,0 0 0,0 0 0,1-1 0,-1 1 0,0 0 0,12-10 0,-12 10 0,12-14 0,0 0 0,-2-1 0,1 0 0,11-26 0,12-16 0,-30 110 0,-7-31-282,2-14-242,0 0-1,0 0 1,1 0-1,0 0 1,0 0-1,3 16 1,-3-23 399,1 1 0,-1-1 0,1 0 0,-1 1 0,1-1 0,0 0 0,-1 0 0,1 0 0,0 1 0,0-1 0,0 0 0,0 0 1,0 0-1,0-1 0,0 1 0,1 0 0,-1 0 0,2 0 0,-1 0-26,1 0 0,0 0 0,-1-1 0,1 0 0,0 1 0,0-1 0,0 0 0,-1 0 0,1-1 0,0 1 0,0 0 0,4-2-1,0-1-999,0 0-1,0 0 0,-1 0 1,1-1-1,-1 0 0,0 0 0,0 0 1,0-1-1,-1 0 0,0 0 1,0-1-1,0 1 0,0-1 1,5-10-1,19-41-1773,-21 28 6386,-5 2 4614,-7 19-2489,-3 12-3684,-5 12-843,1 6-251,2 1 0,1 0 0,1 0 0,0 0-1,2 1 1,1 0 0,-2 36 0,6-41-746,1 1 0,1-1 0,0 0 0,2 0 0,0-1 0,8 22 0,-2-9-315,9 43 1,-17-62 251,0-1 1,-1 1 0,-1 0 0,1 0 0,-2 0-1,1 0 1,-4 13 0,3-23 57,1 1 0,-1-1 0,0 0 0,0 1 0,0-1-1,0 0 1,-1 0 0,1 0 0,-1 0 0,1 0 0,-1 0 0,1 0 0,-1 0 0,0-1 0,0 1-1,0 0 1,0-1 0,-5 2 0,6-2-33,0-1 0,0 1 0,0-1 0,-1 0 0,1 0 0,0 0 0,0 1 0,-1-1 0,1 0 0,0-1 0,-1 1 0,1 0 0,0 0 0,0 0 0,0-1 0,-1 1 1,1-1-1,0 1 0,0-1 0,0 1 0,0-1 0,0 0 0,0 1 0,0-1 0,0 0 0,0 0 0,0 0 0,0 0 0,0 0 0,1 0 0,-1 0 0,0 0 0,1 0 0,-1 0 0,0 0 0,1-1 0,0 1 0,-1-1 0,-3-11-24,0 0 0,1 0 0,1 0 0,0-1 0,1 1 0,0-1 0,1 1 0,0 0 0,1-1 0,1 1 0,0 0 0,1-1 0,0 1 0,1 0 0,1 1 0,0-1 0,0 1 0,1 0 0,1 0 0,0 1 0,1 0 0,12-14 0,41-42 0,-43 50 0,-2 1 0,0-2 0,-2 0 0,1-1 0,-2 0 0,-1-1 0,15-33 0,-25 50 0,-1-1 0,-1 0 0,1 1 0,0-1 0,-1 0 0,0 1 0,0-1 0,0 0 0,-1-5 0,1 8 0,0 1 0,0-1 0,0 1 0,0-1 0,-1 1 0,1-1 0,0 1 0,0-1 0,-1 1 0,1-1 0,0 1 0,-1-1 0,1 1 0,0-1 0,-1 1 0,1 0 0,-1-1 0,1 1 0,-1 0 0,1-1 0,-1 1 0,1 0 0,-1-1 0,1 1 0,-1 0 0,-1 0 0,1 0 0,0 0 0,-1 0 0,1 1 0,0-1 0,0 0 0,-1 1 0,1-1 0,0 1 0,0-1 0,0 1 0,0-1 0,0 1 0,0 0 0,-1 0 0,0 1 0,-5 5 0,0 0 0,1 1 0,0-1 0,0 1 0,1 1 0,0-1 0,0 1 0,1 0 0,0 0 0,0 0 0,1 0 0,1 1 0,-1-1 0,2 1 0,-1 0 0,1 0 0,1 0 0,0 14 0,1-23-21,-1 1-1,1-1 1,0 1 0,0-1 0,0 0-1,0 1 1,0-1 0,0 0 0,1 1-1,-1-1 1,0 0 0,1 0-1,-1 0 1,0 0 0,1-1 0,-1 1-1,1 0 1,-1 0 0,1-1 0,0 1-1,-1-1 1,1 0 0,0 1-1,-1-1 1,1 0 0,0 0 0,-1 0-1,1 0 1,0 0 0,0-1-1,-1 1 1,1 0 0,2-2 0,4 1-387,-1 0 0,0-1 1,1 0-1,-1 0 1,0-1-1,10-5 0,3-6-3003,0-1 1,0-1-1,-2 0 0,0-2 0,-1 0 0,21-29 1,-14 9 3801,-6 1 5818,-34 76 4117,-3 6-6161,11-25-3489,1 0 0,1 0 0,-6 38 0,9-17-296,3 60-1,-2 29-336,1-116-3,-1 0 1,0-1 0,-1 1-1,0-1 1,-2 0-1,1 0 1,-8 13 0,12-25 7,0 1 0,-1-1 0,1 0 0,-1 0 1,1 0-1,-1 0 0,1 0 0,-1 0 1,0 0-1,0 0 0,1 0 0,-1 0 0,0-1 1,0 1-1,0 0 0,0 0 0,0-1 1,0 1-1,0-1 0,0 1 0,0-1 1,0 1-1,0-1 0,-1 1 0,1-1 0,0 0 1,0 0-1,-2 0 0,2 0-15,0-1-1,0 0 0,0 0 1,0 0-1,0 0 1,0 0-1,0 0 1,0 0-1,1 0 1,-1 0-1,0 0 1,1-1-1,-1 1 1,1 0-1,-1 0 1,1-1-1,0 1 0,-1 0 1,1 0-1,0-1 1,0 1-1,0 0 1,0-1-1,0-2 1,1-18-111,0 1 1,2-1-1,0 0 1,1 0 0,1 1-1,2 0 1,8-22-1,75-137-697,-12 29 574,-100 189-18,14-27 473,0 1 0,1 1 0,0-1 0,1 1-1,1 0 1,-8 27 0,13-39-248,0 0 1,0-1-1,-1 1 0,1 0 0,0-1 0,0 1 0,0 0 0,0-1 0,0 1 0,1 0 1,-1-1-1,0 1 0,0 0 0,0-1 0,1 1 0,-1 0 0,0-1 0,0 1 0,1-1 1,-1 1-1,1 0 0,-1-1 0,1 1 0,-1-1 0,1 1 0,-1-1 0,1 0 0,-1 1 1,1-1-1,-1 1 0,2-1 0,25 1 101,28-20-52,21-28-55,-60 35 0,2 1 0,-1 1 0,1 0 0,1 1 0,34-11 0,-52 20 0,0 0 0,0 0 0,0 0 0,0 0 0,0 0 0,0 1 0,0-1 0,0 0 0,0 1 0,0-1 0,0 0 0,-1 1 0,1-1 0,0 1 0,0-1 0,0 1 0,-1 0 0,1-1 0,0 1 0,-1 0 0,1 0 0,-1-1 0,1 1 0,-1 0 0,1 0 0,-1 0 0,1 0 0,-1-1 0,0 1 0,1 0 0,-1 0 0,0 0 0,0 0 0,0 0 0,0 0 0,0 0 0,0 0 0,0 0 0,0 2 0,0 52 0,-1-40 0,1-12 0,-1 0 0,1 0 0,0 0 0,1 0 0,-1 0 0,0 0 0,1 0 0,0 0 0,-1 0 0,1 0 0,0-1 0,1 1 0,1 3 0,-2-5 0,1 0 0,-1-1 0,1 1 0,-1 0 0,1-1 0,-1 1 0,1-1 0,0 0 0,-1 0 0,1 1 0,0-1 0,-1 0 0,1 0 0,0 0 0,0-1 0,-1 1 0,1 0 0,-1-1 0,1 1 0,0-1 0,-1 1 0,1-1 0,-1 0 0,1 0 0,2-1 0,70-39 0,-62 32 0,1 1 0,0 1 0,1 0 0,-1 1 0,1 0 0,1 1 0,25-6 0,-40 11-29,1 0 0,-1 0 0,1 0 0,0 0 1,-1 0-1,1 0 0,-1 0 0,1 0 0,-1 0 0,1 0 0,-1 0 0,1 0 1,-1 0-1,1 0 0,-1 0 0,1 0 0,-1 1 0,1-1 0,-1 0 0,1 0 0,-1 1 1,1-1-1,-1 0 0,0 0 0,1 1 0,-1-1 0,1 1 0,-1-1 0,0 0 1,1 1-1,-1-1 0,0 1 0,0-1 0,1 1 0,-1-1 0,0 1 0,0-1 0,0 1 1,0-1-1,0 1 0,1-1 0,-1 1 0,0-1 0,0 1 0,0-1 0,0 1 1,-1-1-1,1 1 0,0-1 0,0 1 0,0-1 0,-1 2 0,1 0-414,-1 0 0,1 0 0,-1 0-1,0 0 1,0 0 0,0 0 0,0 0 0,-1-1-1,1 1 1,0 0 0,-3 2 0,-9 3-8915</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6.123"/>
    </inkml:context>
    <inkml:brush xml:id="br0">
      <inkml:brushProperty name="width" value="0.025" units="cm"/>
      <inkml:brushProperty name="height" value="0.025" units="cm"/>
    </inkml:brush>
  </inkml:definitions>
  <inkml:trace contextRef="#ctx0" brushRef="#br0">1 84 13933,'0'0'7559,"65"-44"-6662,-22 37-448,14 4-129,2 0-224,5-1-96,-4-4-2178,-3-6-8104</inkml:trace>
</inkml:ink>
</file>

<file path=ppt/ink/ink3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3.115"/>
    </inkml:context>
    <inkml:brush xml:id="br0">
      <inkml:brushProperty name="width" value="0.025" units="cm"/>
      <inkml:brushProperty name="height" value="0.025" units="cm"/>
    </inkml:brush>
  </inkml:definitions>
  <inkml:trace contextRef="#ctx0" brushRef="#br0">156 226 10570,'-10'7'4842,"-3"1"-3753,-63 45 3430,71-48-4039,-1-1 0,1 1-1,0 0 1,1 0 0,-1 1 0,1-1-1,0 1 1,0 0 0,1 0 0,-1 0 0,-2 10-1,5-15-435,1 0-1,0 0 0,0 0 1,-1 0-1,1 0 1,0 0-1,0 0 0,0 0 1,0 0-1,0 0 0,0 0 1,0 0-1,1 0 1,-1 0-1,0 0 0,1 0 1,-1-1-1,0 1 1,1 0-1,-1 0 0,1 0 1,-1 0-1,1 0 0,0-1 1,-1 1-1,2 1 1,0-1-6,0 0 0,0 0 1,0 0-1,0 0 1,0-1-1,0 1 1,0-1-1,0 1 1,1-1-1,-1 0 1,4 1-1,3-2 29,0 1 0,1-1 0,-1-1 0,0 0-1,9-3 1,-5 0-36,-1 0 0,0-1 0,0 0 0,0-1 0,-1-1 0,0 0 0,0 0 0,-1-1 0,0-1 0,0 1 0,-1-1 0,-1-1 0,15-22 0,-15 18-45,0 0 0,-1 0-1,0 0 1,-1-1 0,-1 0 0,-1 0 0,0-1-1,-1 0 1,-1 1 0,1-31 0,-3 45 7,0 0 0,0 0 1,0-1-1,0 1 0,0 0 1,0 0-1,-1 0 0,1 0 0,-1 0 1,1 0-1,-1 0 0,0 0 1,0 0-1,0 0 0,0 0 0,0 0 1,-1 0-1,1 1 0,0-1 1,-1 0-1,0 1 0,-2-3 0,1 3-4,1 0-1,-1 1 1,1-1-1,-1 0 0,1 1 1,-1 0-1,1 0 0,-1-1 1,0 2-1,1-1 1,-1 0-1,1 0 0,-1 1 1,0-1-1,-4 3 0,-5 1 50,1 2-1,-1-1 0,1 1 0,0 1 0,0 0 1,-13 12-1,17-13 53,0 0 0,1 0 0,0 0 0,1 1 0,-1 0 0,1 0 0,1 1 0,-7 12 0,9-17-83,1 1 1,0-1 0,1 0-1,-1 0 1,1 0 0,-1 1-1,1-1 1,0 0 0,0 1-1,0-1 1,1 0 0,-1 1-1,1-1 1,0 0-1,0 0 1,0 0 0,0 0-1,1 0 1,-1 0 0,1 0-1,-1 0 1,1 0 0,0-1-1,0 1 1,5 3 0,14 17 97,-5-8-206,-2 1 0,19 25-1,-29-35 73,-1 0 0,1 0-1,-1 1 1,-1-1 0,1 1 0,-1-1-1,0 1 1,0 0 0,-1 0-1,0 0 1,0 11 0,-3 33-1920,8-51-3624,19-10 1719,1-10-241,3-5-3496</inkml:trace>
</inkml:ink>
</file>

<file path=ppt/ink/ink3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3.614"/>
    </inkml:context>
    <inkml:brush xml:id="br0">
      <inkml:brushProperty name="width" value="0.025" units="cm"/>
      <inkml:brushProperty name="height" value="0.025" units="cm"/>
    </inkml:brush>
  </inkml:definitions>
  <inkml:trace contextRef="#ctx0" brushRef="#br0">45 1 13965,'0'0'13618,"-8"11"-12128,3-3-1292,0-1 0,0 2 0,1-1 0,0 0 0,1 1 0,-4 11 0,6-16-165,0-1 0,1 1 0,-1 0 0,1 1 1,0-1-1,0 0 0,0 0 0,1 0 0,-1 0 0,1 0 0,0-1 1,0 1-1,0 0 0,1 0 0,0 0 0,-1-1 0,1 1 0,0-1 1,1 1-1,4 5 0,-6-8-113,6 8-357,1-1-1,-1 0 1,1-1-1,13 10 1,0-7-4082,1-7-4385,-20-15 3821,-2-21 7636,0 29-968,5 1 5974,12 10-4717,8 1-1642,-16-9-923,-1 0-1,1 0 1,-1-1 0,1-1 0,-1 1 0,0-1 0,12-6 0,-18 8-219,1 0 0,-1 0 0,0 0 0,0 0 0,0 0 0,0 0 0,0-1 0,0 1 0,0-1 0,0 1 1,0-1-1,-1 0 0,1 0 0,-1 0 0,1 0 0,-1 0 0,0 0 0,0 0 0,0 0 0,0 0 0,0-1 0,0 1 0,-1 0 0,1-1 0,-1 1 1,1 0-1,-1-1 0,0 1 0,0-1 0,0 1 0,-1-5 0,0 6 5,0-1 0,-1 1 0,1 0 0,0 0 0,-1 0 0,1 0 0,-1 0 0,1 0 0,-1 0 0,1 0 0,-1 0 1,0 1-1,1-1 0,-1 1 0,0-1 0,0 1 0,1 0 0,-1 0 0,0 0 0,0-1 0,0 2 0,1-1 0,-1 0 0,-3 1 0,-1-1-10,-1 1-1,1 0 0,0 0 1,0 1-1,0-1 1,-7 4-1,8-2-27,-1 0 0,1 1 1,0 0-1,0-1 0,1 1 0,-1 1 0,1-1 1,0 1-1,0 0 0,0 0 0,1 0 0,-1 0 1,1 0-1,1 1 0,-1 0 0,1-1 0,0 1 1,0 0-1,0 0 0,1 0 0,0 0 0,1 0 1,-1 1-1,1 10 0,1-14-25,0-1 0,1 1 0,-1-1 0,0 1 0,1-1 0,0 1 0,-1-1 0,1 0 0,0 0 0,0 0 0,0 0 0,0 0 0,1 0 0,-1-1 0,0 1 0,1-1 0,-1 0 0,1 1 0,0-1 0,-1 0 0,1 0 0,0-1 0,3 1 0,8 3 0,1 0 0,29 1 0,-37-4-62,45 1-2814,-47-2 2104,0 0 0,0-1 0,1 1 0,-1-1 1,0-1-1,0 1 0,8-4 0,12-12-8885</inkml:trace>
</inkml:ink>
</file>

<file path=ppt/ink/ink3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0.222"/>
    </inkml:context>
    <inkml:brush xml:id="br0">
      <inkml:brushProperty name="width" value="0.025" units="cm"/>
      <inkml:brushProperty name="height" value="0.025" units="cm"/>
    </inkml:brush>
  </inkml:definitions>
  <inkml:trace contextRef="#ctx0" brushRef="#br0">1 0 6662,'0'0'6663,"72"5"-6631,-30-2-32,11-1 32,12 2-192,11-4-1378,9 0-1249,5-5-3202</inkml:trace>
</inkml:ink>
</file>

<file path=ppt/ink/ink3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0.550"/>
    </inkml:context>
    <inkml:brush xml:id="br0">
      <inkml:brushProperty name="width" value="0.025" units="cm"/>
      <inkml:brushProperty name="height" value="0.025" units="cm"/>
    </inkml:brush>
  </inkml:definitions>
  <inkml:trace contextRef="#ctx0" brushRef="#br0">1 1 6022,'0'0'576,"92"1"-736,-38-1-1730</inkml:trace>
</inkml:ink>
</file>

<file path=ppt/ink/ink3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0.904"/>
    </inkml:context>
    <inkml:brush xml:id="br0">
      <inkml:brushProperty name="width" value="0.025" units="cm"/>
      <inkml:brushProperty name="height" value="0.025" units="cm"/>
    </inkml:brush>
  </inkml:definitions>
  <inkml:trace contextRef="#ctx0" brushRef="#br0">0 18 15887,'0'0'7079,"72"2"-6983,-30-2-96,12-5-1313,9-1-2019,8-2-3106</inkml:trace>
  <inkml:trace contextRef="#ctx0" brushRef="#br0" timeOffset="1">731 20 10666,'0'0'10314,"54"29"-10058,-27-25-128,7-2-576,2-2-4357</inkml:trace>
</inkml:ink>
</file>

<file path=ppt/ink/ink3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5.232"/>
    </inkml:context>
    <inkml:brush xml:id="br0">
      <inkml:brushProperty name="width" value="0.025" units="cm"/>
      <inkml:brushProperty name="height" value="0.025" units="cm"/>
    </inkml:brush>
  </inkml:definitions>
  <inkml:trace contextRef="#ctx0" brushRef="#br0">1 1 10186,'0'0'4751,"9"10"-3625,3 3-766,0 0 0,1-1-1,1 0 1,0-1 0,1-1-1,0 0 1,32 15 0,27 3 98,-40-17-145,-1 2 0,0 1 0,-1 1 0,42 28 0,10 18 305,253 166 2423,-282-195-2893,2-2 0,1-3 0,1-3 0,84 24 0,-2-5 335,225 105 0,-329-132-392,227 91 48,-106-45 74,154 85 1,-104-24-136,149 74 20,-154-99 156,75 32 535,-196-96-499,127 34 0,-179-61-64,53 22 1,-73-25-216,-1 1 0,1 1-1,-1 0 1,0 0 0,0 0-1,-1 1 1,0 1 0,13 14-1,-21-21-155,1-1-1,0 1 0,-1 0 1,1-1-1,-1 1 0,1-1 1,0 1-1,0-1 0,-1 1 1,1-1-1,0 1 0,0-1 0,0 0 1,0 1-1,-1-1 0,1 0 1,0 0-1,0 0 0,1 1 1,-1-2-239,0 1 0,0 0 1,0 0-1,-1 0 1,1-1-1,0 1 0,0 0 1,0-1-1,0 1 1,-1-1-1,1 1 0,0-1 1,0 1-1,-1-1 0,1 0 1,0 1-1,-1-1 1,1 0-1,0-1 0,10-16-6737</inkml:trace>
</inkml:ink>
</file>

<file path=ppt/ink/ink3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6.649"/>
    </inkml:context>
    <inkml:brush xml:id="br0">
      <inkml:brushProperty name="width" value="0.025" units="cm"/>
      <inkml:brushProperty name="height" value="0.025" units="cm"/>
    </inkml:brush>
  </inkml:definitions>
  <inkml:trace contextRef="#ctx0" brushRef="#br0">1 22 5894,'0'0'10473,"66"1"-7782,-29-6-417,5 1-352,6 2-417,2-2-255,-1 0-97,-4 1-769,-4 2-288,-7 1-192,-8 0-1570,-12 0-1761,-11 0-1217</inkml:trace>
</inkml:ink>
</file>

<file path=ppt/ink/ink3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7.023"/>
    </inkml:context>
    <inkml:brush xml:id="br0">
      <inkml:brushProperty name="width" value="0.025" units="cm"/>
      <inkml:brushProperty name="height" value="0.025" units="cm"/>
    </inkml:brush>
  </inkml:definitions>
  <inkml:trace contextRef="#ctx0" brushRef="#br0">454 0 17873,'0'0'6470,"-9"7"-5856,-209 152 1473,191-140-1665,1-3 33,1 2-1,0 1 1,1 0 0,1 2-1,-36 43 1,57-62-442,0 0 0,1 1 0,-1-1 0,0 1 1,1 0-1,0-1 0,-1 1 0,1 0 0,0 0 0,0 0 0,1 0 1,-1 0-1,1 0 0,-1 0 0,1 0 0,0 0 0,0 0 0,1 0 1,-1 0-1,2 5 0,-1-5-13,0-1 0,1 1-1,0-1 1,0 0 0,-1 0 0,1 0 0,1 0 0,-1 0-1,0 0 1,0-1 0,1 1 0,-1-1 0,1 1 0,-1-1-1,1 0 1,-1 0 0,1 0 0,0 0 0,0-1 0,-1 1-1,5 0 1,58 6-475,-1-2 1,98-5-1,-66-1-2596,-46 0-516,-4-3-1949</inkml:trace>
</inkml:ink>
</file>

<file path=ppt/ink/ink3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7.489"/>
    </inkml:context>
    <inkml:brush xml:id="br0">
      <inkml:brushProperty name="width" value="0.025" units="cm"/>
      <inkml:brushProperty name="height" value="0.025" units="cm"/>
    </inkml:brush>
  </inkml:definitions>
  <inkml:trace contextRef="#ctx0" brushRef="#br0">0 0 15919,'0'0'11979,"3"10"-10783,0 9-791,-2 0-1,0 1 1,-2 18 0,1-3-155,0-33-244,0 0 0,0-1 1,0 1-1,0 0 1,0 0-1,1 0 0,-1-1 1,1 1-1,-1 0 0,1 0 1,-1-1-1,1 1 1,0-1-1,0 1 0,0 0 1,0-1-1,0 0 1,0 1-1,1-1 0,-1 0 1,0 1-1,1-1 0,-1 0 1,2 1-1,1-1 11,-1 1 0,0-1-1,1 0 1,-1-1 0,1 1-1,-1 0 1,1-1 0,-1 0 0,1 0-1,-1 0 1,7-1 0,3-2 26,0 1 0,0-2 0,-1 0 0,1 0 1,20-12-1,7-10 11,-33 20-46,1 0 0,0 0 0,0 1 0,1 0 0,0 1 0,0-1 0,0 2 0,0-1-1,18-3 1,-26 13 89,1-1 0,-2 1 0,1-1-1,0 1 1,-1 0 0,0-1 0,-2 11-1,2-6-69,-1-6-11,1-1 1,-1 1 0,1 0-1,0-1 1,1 1-1,-1 0 1,0-1-1,1 1 1,2 6-1,-2-9-12,0 0-1,0 0 1,1 1-1,-1-1 0,0 0 1,1 0-1,-1 0 1,1-1-1,-1 1 1,1 0-1,-1-1 0,1 1 1,0 0-1,-1-1 1,1 0-1,0 1 1,-1-1-1,1 0 0,0 0 1,-1 0-1,1 0 1,0 0-1,-1-1 1,4 0-1,1 0-3,1 0 0,0-1 0,-1 0 0,0 0 0,1-1 0,-1 1 0,0-2 0,8-4 0,-9 4 0,0 1 0,0 0 0,1 0 0,0 1 0,-1 0 0,1-1 0,0 2 0,0-1 0,11-1 0,-13 17-1961,-3-13 1605,-1 0 1,0 0 0,0 0 0,0 1-1,0-1 1,0 0 0,0 0 0,-1 0-1,1 0 1,0 0 0,0 0 0,-1 0-1,1 0 1,-1 0 0,1 1 0,-1-2-1,1 1 1,-1 0 0,0 0-1,1 0 1,-1 0 0,-1 1 0</inkml:trace>
</inkml:ink>
</file>

<file path=ppt/ink/ink3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8.872"/>
    </inkml:context>
    <inkml:brush xml:id="br0">
      <inkml:brushProperty name="width" value="0.025" units="cm"/>
      <inkml:brushProperty name="height" value="0.025" units="cm"/>
    </inkml:brush>
  </inkml:definitions>
  <inkml:trace contextRef="#ctx0" brushRef="#br0">40 31 929,'0'0'16805,"-11"-8"-10805,-2 79-2809,9-54-2502,0 0 1,-2 28-1,5-41-582,1 0 0,0 0 0,0 0 0,0 1 1,0-1-1,1 0 0,0 0 0,0 0 0,0 0 1,0 0-1,1 0 0,-1 0 0,1 0 0,4 7 1,-4-10-65,1 1 1,-1 0 0,0-1-1,1 1 1,-1-1 0,0 0 0,1 0-1,0 0 1,-1 0 0,1 0 0,-1-1-1,1 1 1,0-1 0,0 0 0,-1 0-1,1 0 1,0 0 0,0 0 0,-1 0-1,1-1 1,0 1 0,-1-1-1,1 0 1,4-1 0,5-3 39,0 0-1,0 0 1,0-1 0,-1-1-1,0 0 1,0-1 0,18-16 0,-11 7-35,0 0 0,-2-1 0,20-27 0,-36 44-47,17-26 121,-16 26-119,-1 0 0,1 0 0,0 0 0,-1 0 0,1 0 0,-1 0 0,1-1 0,-1 1 0,0 0 0,1 0 0,-1 0 0,0-1 0,0 1 0,0 0 0,0 0 0,0-1 0,0 1 0,0 0 0,0 0 0,-1 0 0,1-1 0,-1 0 0,-1 4-37,-1 0-1,1 1 0,-1-1 1,1 0-1,0 1 0,0 0 0,0-1 1,0 1-1,-2 4 0,1 1 70,0-1 0,0 1-1,0-1 1,1 1 0,0 0 0,0 0-1,1 0 1,0 0 0,1 14-1,0-21-33,0 0 0,0 0 0,0 0 0,0 0 0,0 0 0,0 0 0,1 0 0,-1 0 0,0 0 0,1 0-1,-1 0 1,1-1 0,-1 1 0,1 0 0,-1 0 0,1 0 0,0-1 0,-1 1 0,1 0 0,0-1 0,0 1 0,-1-1-1,1 1 1,0-1 0,0 1 0,0-1 0,0 1 0,1-1 0,1 1 0,0 0-1,0-1 1,1 1 0,-1-1 0,0 0-1,1 0 1,-1 0 0,6-1 0,0-1-2,0 0-1,0 0 1,-1-1 0,1 0 0,13-7 0,-12 3 1,1-1 0,-2 1 0,1-2 0,-1 1 0,9-12 0,-14 15 0,0 0 0,0 0 0,0 0 0,-1-1 0,0 1 0,0-1 0,-1 0 0,0 0 0,0 0 0,0 0 0,2-12 0,-4 17 0,0 1 0,0 0 0,-1-1 0,1 1 0,0 0 0,0-1 0,0 1 0,0 0 0,0-1 0,-1 1 0,1 0 0,0 0 0,0-1 0,0 1 0,-1 0 0,1 0 0,0 0 0,0-1 0,-1 1 0,1 0 0,0 0 0,0 0 0,-1 0 0,1-1 0,0 1 0,-1 0 0,1 0 0,0 0 0,-1 0 0,1 0 0,0 0 0,-1 0 0,1 0 0,0 0 0,-1 0 0,1 0 0,0 0 0,-1 0 0,1 0 0,0 0 0,0 0 0,-1 1 0,1-1 0,0 0 0,-1 0 0,1 0 0,0 0 0,-1 1 0,-12 5 0,-47 27 0,59-29 0,0 0 0,1 1 0,-1 0 0,1-1 0,0 1 0,0-1 0,0 1 0,2 4 0,-2 1 0,0 9 0,-1-13 0,1 1 0,0-1 0,0 1 0,0-1 0,1 0 0,2 9 0,-2-14 0,-1 1 0,1-1 0,0 1 0,0-1 0,-1 1 0,1-1 0,0 0 0,0 0 0,1 1 0,-1-1 0,0 0 0,0 0 0,1 0 0,-1 0 0,0 0 0,1 0 0,-1-1 0,1 1 0,-1 0 0,1-1 0,-1 1 0,1-1 0,0 1 0,-1-1 0,1 0 0,-1 0 0,1 0 0,0 0 0,2 0 0,9-1 0,1 0 0,-1-1 0,1-1 0,-1 0 0,0-1 0,13-5 0,27-8 0,-51 16 0,-1 1 0,1-1 0,-1 0 0,1 1 0,0-1 0,-1 1 0,1-1 0,0 1 0,-1 0 0,1 0 0,0 0 0,-1 0 0,1 0 0,0 0 0,-1 0 0,1 1 0,0-1 0,-1 0 0,1 1 0,0-1 0,-1 1 0,1 0 0,-1 0 0,1 0 0,-1-1 0,0 1 0,1 1 0,-1-1 0,0 0 0,1 0 0,-1 0 0,0 1 0,0-1 0,0 0 0,0 1 0,0-1 0,0 3 0,6 5 0,-7-8 0,0-1 0,1 0 0,-1 0 0,0 0 0,1 1 0,-1-1 0,0 0 0,1 0 0,-1 0 0,1 0 0,-1 0 0,0 0 0,1 0 0,-1 0 0,0 0 0,1 0 0,-1 0 0,1 0 0,-1 0 0,0 0 0,1 0 0,-1 0 0,1 0 0,-1 0 0,0 0 0,1-1 0,-1 1 0,0 0 0,1 0 0,-1 0 0,0-1 0,0 1 0,1 0 0,-1 0 0,0-1 0,1 1 0,-1 0 0,0-1 0,0 1 0,0 0 0,1-1 0,-1 1 0,0 0 0,0-1 0,0 1 0,0 0 0,0-1 0,0 1 0,0-1 0,0 1 0,0 0 0,0-1 0,0 0 0,8-22 0,-7 22 0,4-24 0,0 0 0,-1-1 0,-2 0 0,-1-27 0,3 52-58,-1 0 0,0 1 0,1 0-1,-1 0 1,0 0 0,1 0 0,-1 0 0,6 2 0,45 12-4554,-31-7 385,1-1 1,1-1-1,38 3 0,-36-7-2847</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0.161"/>
    </inkml:context>
    <inkml:brush xml:id="br0">
      <inkml:brushProperty name="width" value="0.025" units="cm"/>
      <inkml:brushProperty name="height" value="0.025" units="cm"/>
    </inkml:brush>
  </inkml:definitions>
  <inkml:trace contextRef="#ctx0" brushRef="#br0">11 1 13421,'0'0'12331,"6"80"-12106,-14-40-129,2 2-64,4-1-865,2-7-1185,0-10-1890,0-10-3619</inkml:trace>
</inkml:ink>
</file>

<file path=ppt/ink/ink3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9.214"/>
    </inkml:context>
    <inkml:brush xml:id="br0">
      <inkml:brushProperty name="width" value="0.025" units="cm"/>
      <inkml:brushProperty name="height" value="0.025" units="cm"/>
    </inkml:brush>
  </inkml:definitions>
  <inkml:trace contextRef="#ctx0" brushRef="#br0">98 77 1890,'1'-2'814,"1"1"-1,-1-1 1,0 0 0,0 1 0,0-1-1,0 0 1,0 0 0,0 0 0,-1 0 0,1 0-1,-1 0 1,1 0 0,-1 0 0,1 0-1,-1 0 1,0 0 0,0 0 0,-1-2 0,1 2-350,0 0 1,-1 1 0,0-1 0,1 0 0,-1 0 0,0 1 0,0-1 0,0 1 0,0-1 0,0 0 0,0 1 0,-1 0 0,1-1 0,0 1 0,-1 0 0,-1-2 0,1 2-331,0 0 0,0-1 0,-1 1 0,1 0 0,0 0 0,0 1 0,-1-1 0,1 0 0,0 1 0,-1-1 0,1 1 0,-1 0 0,1 0 0,0 0 0,-1 0 0,1 0 0,-1 0 0,1 1 0,0-1 0,-1 1 0,1 0 0,0 0 0,0 0 0,-1 0 0,1 0 0,0 0 0,0 0 0,0 1 0,-2 1 0,2-2-77,1 1 0,-1-1 0,0 0 0,1 1 0,0-1 1,-1 0-1,1 1 0,0 0 0,0-1 0,0 1 0,0 0 0,0 0 1,0-1-1,0 1 0,1 0 0,-1 0 0,1 0 0,-1 0 1,1 0-1,0 0 0,0 0 0,0 0 0,0 0 0,0 3 0,1-4-51,1 1-1,-1 0 0,0-1 0,1 1 0,-1-1 1,1 1-1,0-1 0,-1 0 0,1 0 0,0 0 0,0 0 1,0 0-1,0 0 0,0 0 0,0-1 0,0 1 1,0-1-1,0 1 0,0-1 0,0 0 0,5 0 0,20 3-555,-13-3 262,0 1 0,-1 1 0,1 0-1,-1 1 1,1 0 0,-1 1 0,24 11-1,-35-14 310,-1 0-1,0-1 1,0 1-1,1 0 0,-1 0 1,0 0-1,0-1 1,0 1-1,0 0 0,0 1 1,0-1-1,0 0 1,0 0-1,-1 0 0,1 1 1,0-1-1,-1 0 1,1 1-1,-1-1 0,1 0 1,-1 1-1,0-1 1,1 1-1,-1-1 0,0 0 1,0 1-1,0-1 0,0 2 1,-1 0 101,0 0 0,-1 0 0,1 0 1,0 0-1,-1-1 0,0 1 0,0 0 0,0-1 1,0 0-1,0 1 0,0-1 0,-4 3 0,-6 4 527,-2 1-1,1-1 0,-28 12 0,39-20-643,-2 2-2,0-1-1,-1 0 0,0 0 0,1-1 0,-1 1 1,0-1-1,0 0 0,0 0 0,1 0 1,-1-1-1,-10 0 0,14 0-107,1-1 1,-1 0-1,0 1 0,1-1 0,-1 0 1,1 0-1,-1 1 0,1-1 0,-1 0 1,1 0-1,0 0 0,-1 0 1,1 1-1,0-1 0,0 0 0,0 0 1,-1 0-1,1 0 0,0 0 1,0 0-1,0 0 0,1 1 0,-1-1 1,0 0-1,0 0 0,0 0 0,1 0 1,-1 0-1,0 0 0,1 1 1,0-3-1,12-27-6874,4 8-1076</inkml:trace>
</inkml:ink>
</file>

<file path=ppt/ink/ink3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9.572"/>
    </inkml:context>
    <inkml:brush xml:id="br0">
      <inkml:brushProperty name="width" value="0.025" units="cm"/>
      <inkml:brushProperty name="height" value="0.025" units="cm"/>
    </inkml:brush>
  </inkml:definitions>
  <inkml:trace contextRef="#ctx0" brushRef="#br0">128 68 14958,'0'0'12503,"7"-8"-9898,1-1-1516,-4 6-910,-1 0 0,0 0 0,0-1 0,-1 1 0,1-1 1,-1 0-1,0 0 0,4-7 0,-6 11-179,0-1 0,0 1 0,0 0 0,0-1 0,0 1 0,1 0 0,-1-1 0,0 1 0,0 0 0,0 0 0,0-1 0,0 1 0,0 0 0,0-1 0,0 1 0,0 0 0,0-1 0,0 1 0,-1 0 0,1-1 0,0 1 0,0 0 0,0-1 0,0 1 0,0 0 0,-1 0 0,1-1 0,0 1 0,0 0 0,0 0 0,-1-1 0,1 1 0,0 0 0,0 0 0,-1 0 0,1 0 0,0-1 0,0 1 0,-1 0 0,1 0 0,0 0 0,-1 0 0,1 0 0,0 0 0,-1 0 0,-23-1 0,-21 13 0,36-7 0,0 1 0,0 0 0,1 1 0,0 0 0,-14 14 0,19-17 0,-1 0 0,1 0 0,1 1 0,-1-1 0,0 0 0,1 1 0,0-1 0,0 1 0,1 0 0,-1 0 0,1 0 0,0 0 0,0 0 0,0 6 0,1-9 0,1 0 0,-1 0 0,0 0 0,1-1 0,0 1 0,-1 0 0,1 0 0,0-1 0,0 1 0,0 0 0,0-1 0,0 1 0,0-1 0,0 1 0,1-1 0,-1 0 0,0 1 0,1-1 0,-1 0 0,1 0 0,0 0 0,-1 0 0,1 0 0,0 0 0,-1-1 0,1 1 0,0-1 0,0 1 0,0-1 0,0 1 0,2-1 0,9 2 0,1-1 0,-1 0 0,19-1 0,-20 0 0,19 1-554,33 0-2764,-60-1 2837,0 0 0,0 0-1,0-1 1,0 0 0,0 0 0,0 0 0,-1-1-1,1 1 1,0-1 0,0 0 0,5-4 0,2-5-10020</inkml:trace>
</inkml:ink>
</file>

<file path=ppt/ink/ink3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40.207"/>
    </inkml:context>
    <inkml:brush xml:id="br0">
      <inkml:brushProperty name="width" value="0.025" units="cm"/>
      <inkml:brushProperty name="height" value="0.025" units="cm"/>
    </inkml:brush>
  </inkml:definitions>
  <inkml:trace contextRef="#ctx0" brushRef="#br0">1 37 12396,'14'-4'3411,"15"-5"-1492,0 2 0,0 1 0,1 2 1,0 0-1,60 2 0,-89 2-1852,1 0 1,-1 0 0,0 0-1,1 0 1,-1 0-1,1 1 1,-1-1-1,1 0 1,-1 1-1,0-1 1,1 1 0,-1 0-1,0-1 1,0 1-1,1 0 1,-1 0-1,0 0 1,0 0 0,0 0-1,0 0 1,0 0-1,0 0 1,0 0-1,0 0 1,-1 1-1,1-1 1,0 0 0,-1 0-1,1 1 1,-1-1-1,1 1 1,-1-1-1,0 0 1,1 1 0,-1-1-1,0 1 1,0-1-1,0 1 1,0-1-1,-1 3 1,0 0 90,0 1 1,0-1-1,-1 1 1,0-1-1,0 0 0,0 0 1,0 0-1,-1 0 1,0 0-1,1-1 1,-7 7-1,-75 61 421,52-47-482,-30 32 1,58-52-98,0 1 0,0 0 0,1 0 0,0 0 0,-5 10 0,7-13 0,0-1 0,1 0 0,-1 0 0,1 1 0,-1-1 0,1 1 0,-1-1 0,1 0 0,0 1 0,0-1 0,-1 1 0,1-1 0,0 1 0,0-1 0,1 1 0,-1-1 0,0 1 0,0-1 0,1 0 0,-1 1 0,1-1 0,-1 0 0,1 1 0,0-1 0,-1 0 0,1 1 0,0-1 0,0 0 0,0 0 0,1 1 0,5 2 0,0-1 0,-1 0 0,1-1 0,0 1 0,1-1 0,-1-1 0,0 1 0,1-1 0,-1-1 0,14 0 0,4 0 0,48-7 0,-63 6-96,-1-1 0,1 0 0,-1 0 0,0-1 0,0 0-1,0-1 1,0 0 0,-1 0 0,1-1 0,-1 0 0,8-6 0,-15 10-220,0 0 0,-1 0 0,1-1-1,0 1 1,-1 0 0,1 0 0,0 0 0,-1 0 0,1-1 0,-1 1 0,0 0 0,1-1 0,-1 1-1,0 0 1,0-1 0,0 1 0,0 0 0,0-1 0,0 1 0,-1-2 0,1 1-524,-1 1 0,1-1 0,-1 0 0,0 0 0,1 1 1,-1-1-1,0 0 0,0 1 0,0-1 0,-1 1 0,1-1 1,0 1-1,-3-2 0,-17-13-11545</inkml:trace>
</inkml:ink>
</file>

<file path=ppt/ink/ink3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40.662"/>
    </inkml:context>
    <inkml:brush xml:id="br0">
      <inkml:brushProperty name="width" value="0.025" units="cm"/>
      <inkml:brushProperty name="height" value="0.025" units="cm"/>
    </inkml:brush>
  </inkml:definitions>
  <inkml:trace contextRef="#ctx0" brushRef="#br0">1 21 16944,'0'0'8125,"14"7"-6956,-11-5-1103,6 3 47,0 0 1,1-1-1,0 0 1,0-1 0,0 0-1,0 0 1,0-1-1,0 0 1,22 0-1,7-4-1037,0-3 0,0-2 0,50-14 0,8-2-2677,-97 23 3680,1 0 1,-1 0-1,1 0 1,0 0 0,-1 0-1,1 1 1,-1-1-1,1 0 1,0 0-1,-1 0 1,1 0-1,-1 1 1,1-1 0,-1 0-1,1 1 1,-1-1-1,1 0 1,-1 1-1,1-1 1,-1 1 0,1-1-1,-1 0 1,0 1-1,1-1 1,-1 1-1,0-1 1,1 1-1,-1 0 1,0-1 0,0 1-1,1-1 1,-1 1-1,0-1 1,0 1-1,0 0 1,0-1 0,0 1-1,0-1 1,0 1-1,0 0 1,0-1-1,0 1 1,0-1-1,-1 2 1,-4 41 2210,2-18-841,3-24-1422,1 0 0,-1 0 1,1 0-1,-1 0 0,1-1 1,0 1-1,0 0 1,-1 0-1,1-1 0,0 1 1,0 0-1,0-1 0,0 1 1,0-1-1,0 1 0,0-1 1,0 0-1,0 1 0,0-1 1,0 0-1,0 0 1,0 1-1,0-1 0,0 0 1,0 0-1,0 0 0,0 0 1,0-1-1,2 1 0,37-4 215,-22-1-190,0-1 1,32-15-1,-38 14-69,1 2 0,-1-1 0,1 2 0,0 0 0,0 0 0,0 1 0,23-2 0,-35 7 147,0 0-1,0 0 1,0 0-1,-1 1 1,1-1 0,0 0-1,-1 0 1,1 1-1,-1-1 1,0 0-1,0 1 1,0-1-1,0 0 1,0 1-1,-2 3 1,3 17 1465,0-21-1575,0-1 0,0 1 1,0-1-1,0 0 0,1 0 0,-1 0 0,0 0 1,1 0-1,-1 0 0,0 0 0,1 0 1,-1 0-1,1 0 0,-1-1 0,1 1 1,0-1-1,-1 1 0,1-1 0,0 0 1,-1 1-1,1-1 0,0 0 0,-1 0 1,1 0-1,0-1 0,0 1 0,-1 0 0,1 0 1,2-2-1,4 1-35,0-1 0,-1 0 0,1 0 0,-1 0 1,10-6-1,24-22-4469,-38 27 3124,0-1 0,0 1-1,0-1 1,-1 0 0,1 0 0,-1 0 0,0 0 0,4-9-1,-2-7-6924</inkml:trace>
</inkml:ink>
</file>

<file path=ppt/ink/ink3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41"/>
    </inkml:context>
    <inkml:brush xml:id="br0">
      <inkml:brushProperty name="width" value="0.025" units="cm"/>
      <inkml:brushProperty name="height" value="0.025" units="cm"/>
    </inkml:brush>
  </inkml:definitions>
  <inkml:trace contextRef="#ctx0" brushRef="#br0">0 10 7495,'0'0'15567,"57"-10"-23735,-27 20 3267,1-2 1346</inkml:trace>
</inkml:ink>
</file>

<file path=ppt/ink/ink3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41.339"/>
    </inkml:context>
    <inkml:brush xml:id="br0">
      <inkml:brushProperty name="width" value="0.025" units="cm"/>
      <inkml:brushProperty name="height" value="0.025" units="cm"/>
    </inkml:brush>
  </inkml:definitions>
  <inkml:trace contextRef="#ctx0" brushRef="#br0">143 1 5285,'0'0'22800,"-10"2"-21225,10-2-1562,-42 9 1164,40-9-1147,1 0-1,0 0 0,0 0 0,-1 1 1,1-1-1,0 0 0,0 1 0,-1-1 0,1 1 1,0 0-1,0-1 0,0 1 0,0 0 1,0-1-1,0 1 0,0 0 0,0 0 0,0 0 1,0 0-1,0 0 0,1 0 0,-1 0 1,0 0-1,1 1 0,-1-1 0,1 0 0,-1 0 1,1 0-1,0 1 0,-1-1 0,1 0 1,0 0-1,0 1 0,0-1 0,0 0 0,0 1 1,0 1-1,4 1-332,0 0 0,0 0 0,1-1 0,-1 0 0,1 0 0,0 0 0,0 0 0,0-1 0,0 0 0,0 0 0,0 0 0,10 2 0,11 5-755,-25-9 1105,1 1-1,-1-1 1,1 1-1,-1-1 1,0 1-1,1 0 1,-1-1 0,0 1-1,1 0 1,-1 0-1,0 0 1,0 0-1,0 0 1,0 0-1,0 1 1,0-1-1,0 0 1,0 0 0,0 1-1,-1-1 1,1 1-1,0-1 1,-1 1-1,1-1 1,-1 3-1,0-3 82,-1 1 0,0-1 0,1 1-1,-1-1 1,0 1 0,0-1-1,0 0 1,0 1 0,-1-1-1,1 0 1,0 0 0,-1 0 0,1 0-1,0 0 1,-1 0 0,1 0-1,-1 0 1,1 0 0,-1-1 0,0 1-1,-2 0 1,3-1-161,-70 23 2140,32-17-3952,5-10-7742,22-4-2910</inkml:trace>
</inkml:ink>
</file>

<file path=ppt/ink/ink3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41.776"/>
    </inkml:context>
    <inkml:brush xml:id="br0">
      <inkml:brushProperty name="width" value="0.025" units="cm"/>
      <inkml:brushProperty name="height" value="0.025" units="cm"/>
    </inkml:brush>
  </inkml:definitions>
  <inkml:trace contextRef="#ctx0" brushRef="#br0">196 15 13965,'0'0'15300,"-9"-3"-15124,4 1-106,0 0-1,0 0 0,0 0 1,-1 1-1,1 0 1,0 0-1,-1 1 0,1-1 1,0 1-1,-1 0 1,1 1-1,-1-1 0,1 1 1,0 0-1,0 0 1,-7 3-1,3-1 132,-42 20 464,49-22-657,0-1 0,0 1-1,0 0 1,1 1 0,-1-1 0,0 0 0,0 0 0,1 1-1,-1-1 1,1 1 0,0-1 0,-1 1 0,1 0-1,0 0 1,0-1 0,0 1 0,0 0 0,0 0 0,0 0-1,0 4 1,1-6-16,1 1-1,-1 0 1,0 0 0,1 0-1,-1-1 1,1 1 0,-1 0-1,1 0 1,0-1-1,-1 1 1,1-1 0,0 1-1,-1 0 1,1-1-1,0 1 1,0-1 0,0 0-1,-1 1 1,1-1-1,0 0 1,0 1 0,0-1-1,0 0 1,1 0-1,29 6-272,-25-5 190,-1 0 9,12 1-118,-1 2-1,1-1 0,-1 2 0,18 7 1,-32-11 191,1 0 0,-1 0 0,0 1 0,1-1 0,-1 1 0,0 0 0,0-1 0,0 1 0,0 0 0,0 0 0,0 0 0,0 1 0,-1-1 0,3 4 0,-4-4 28,1 0 0,-1 0 0,1 0 0,-1 0-1,0 0 1,0-1 0,0 1 0,0 0 0,-1 0-1,1 0 1,-1 0 0,1 0 0,-1 0 0,1 0-1,-1 0 1,0-1 0,0 1 0,0 0 0,0 0-1,0-1 1,0 1 0,0-1 0,-3 3 0,-5 5 256,-1 0-1,-1-1 1,1 0 0,-1-1 0,-1 0 0,1 0 0,-1-1 0,-25 8 0,21-7-481,21-10-1314,0 0 0,1-1 0,-1 0-1,0 0 1,6-8 0,4-2-1514,18-16-3351</inkml:trace>
</inkml:ink>
</file>

<file path=ppt/ink/ink3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42.492"/>
    </inkml:context>
    <inkml:brush xml:id="br0">
      <inkml:brushProperty name="width" value="0.025" units="cm"/>
      <inkml:brushProperty name="height" value="0.025" units="cm"/>
    </inkml:brush>
  </inkml:definitions>
  <inkml:trace contextRef="#ctx0" brushRef="#br0">163 1 15246,'0'0'8467,"-12"8"-7079,-10 7-237,2 1 1,-27 27-1,41-38-930,1 1 1,-1 0-1,1 0 0,0 0 1,1 1-1,-1-1 1,1 1-1,1 0 0,-1 1 1,1-1-1,0 0 0,1 1 1,0 0-1,-2 12 0,4-18-209,0 0-1,1 0 0,-1 0 0,1 0 0,0 0 1,0-1-1,-1 1 0,1 0 0,0 0 0,0-1 1,1 1-1,-1-1 0,0 1 0,0-1 0,1 1 1,-1-1-1,1 0 0,-1 0 0,1 0 0,0 1 1,-1-2-1,3 2 0,50 20-39,-32-14-218,-15-5 177,-1-1-1,1 2 1,-1-1-1,0 1 1,1 0-1,-2 0 0,1 0 1,0 1-1,7 8 1,-10-8 143,0-1 1,-1 1-1,1-1 1,-1 1-1,0 0 1,0 0-1,-1 0 1,1 0-1,-1 0 1,0 0-1,-1 0 0,1 1 1,-1 8-1,1-14-61,-1 1-1,1-1 0,0-1 1,0 1-1,-1 0 0,1 0 0,0 0 1,0 0-1,-1 0 0,1-1 1,0 1-1,0 0 0,-1-1 0,1 1 1,-1 0-1,1-1 0,0 1 1,-1-1-1,1 1 0,-1-1 0,1 1 1,-1-1-1,1 0 0,-1 1 1,1-1-1,-1 1 0,0-1 0,1-1 1,21-22 191,-14 11-204,0 0 0,-1-1 0,6-15 0,9-17 0,-22 46 0,0 0 0,0 0 0,0-1 0,1 1 0,-1 0 0,0 0 0,0-1 0,1 1 0,-1 0 0,0 0 0,0 0 0,1-1 0,-1 1 0,0 0 0,1 0 0,-1 0 0,0 0 0,1 0 0,-1 0 0,0-1 0,1 1 0,-1 0 0,0 0 0,1 0 0,-1 0 0,0 0 0,1 0 0,-1 0 0,0 0 0,0 1 0,1-1 0,-1 0 0,0 0 0,1 0 0,-1 0 0,0 0 0,1 0 0,-1 1 0,0-1 0,0 0 0,1 0 0,-1 1 0,0-1 0,0 0 0,1 0 0,-1 1 0,0-1 0,0 0 0,0 0 0,1 1 0,8 14 0,-8-15 0,2 4 0,1-1 0,0 0 0,1 0 0,-1 0 0,0-1 0,1 1 0,0-1 0,-1 0 0,1 0 0,0-1 0,0 1 0,0-1 0,0 0 0,0 0 0,1-1 0,-1 0 0,0 0 0,6 0 0,-2-1 0,-1 1 0,1-1 0,-1 0 0,1-1 0,-1 0 0,1 0 0,-1-1 0,0 0 0,0-1 0,8-4 0,-9 3 0,0 0 0,-1-1 0,1 1 0,-1-1 0,7-9 0,-21 25 0,5-7 0,0 1 0,0-1 0,0 1 0,1-1 0,-1 1 0,1 0 0,0 0 0,0 0 0,0 0 0,1 0 0,-1 1 0,1-1 0,0 0 0,0 6 0,2-10 0,0 1 0,0 0 0,0-1 0,-1 1 0,1-1 0,0 1 0,0-1 0,0 1 0,0-1 0,0 0 0,1 1 0,-1-1 0,0 0 0,0 0 0,0 0 0,0 0 0,0 0 0,0 0 0,0 0 0,0 0 0,0 0 0,2-1 0,31-4 0,-6-4 0,-1-2 0,0-1 0,-1-1 0,35-23 0,-63 50 0,-7 6 0,-2 14-980,11-34 876,0 1 0,0 0 1,0 0-1,0-1 0,1 1 0,-1 0 0,0 0 0,0-1 0,0 1 0,1 0 0,-1-1 0,0 1 0,1 0 0,-1-1 0,1 1 0,-1 0 0,1-1 0,-1 1 0,1-1 0,-1 1 0,1-1 0,-1 1 0,1-1 0,0 1 0,-1-1 0,1 0 0,0 1 0,-1-1 0,1 0 0,0 0 0,-1 1 0,1-1 0,0 0 1,0 0-1,-1 0 0,1 0 0,0 0 0,0 0 0,0 0 0,0 0 0,17 0-7786</inkml:trace>
</inkml:ink>
</file>

<file path=ppt/ink/ink3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43.176"/>
    </inkml:context>
    <inkml:brush xml:id="br0">
      <inkml:brushProperty name="width" value="0.025" units="cm"/>
      <inkml:brushProperty name="height" value="0.025" units="cm"/>
    </inkml:brush>
  </inkml:definitions>
  <inkml:trace contextRef="#ctx0" brushRef="#br0">28 4 14221,'1'-1'271,"-1"1"0,1 0 0,-1 0-1,0-1 1,1 1 0,-1 0 0,0 0-1,1 0 1,-1-1 0,1 1-1,-1 0 1,1 0 0,-1 0 0,1 0-1,-1 0 1,0 0 0,1 0-1,-1 0 1,1 0 0,-1 0 0,1 0-1,-1 0 1,1 0 0,-1 1 0,0-1-1,1 0 1,-1 0 0,1 0-1,-1 1 1,0-1 0,1 0 0,-1 0-1,0 1 1,1-1 0,-1 0-1,0 1 1,1-1 0,-1 0 0,0 1-1,0-1 1,1 0 0,-1 1 0,0-1-1,1 1 1,4 32 3240,-11 36-2479,-13 9-361,12-57-480,2-1 1,0 1-1,2 0 1,0 0-1,1 36 1,1-56-192,2 0 0,-1 0 0,0 0 0,0 0 0,0 1 0,0-1 0,1 0 0,-1 0 0,0-1 0,1 1 0,-1 0 0,1 0 0,-1 0 0,1 0 0,0 0 0,-1 0 0,1-1 0,0 1 0,-1 0 0,1 0 0,0-1 0,0 1 0,0-1 0,0 1 0,-1-1 0,1 1 0,2 0 0,0 0 0,0-1 0,0 1 0,0-1 0,0 0 0,0 0 0,0 0 0,0-1 0,0 1 0,6-2 0,2-1 0,1-1 0,-1 0 0,20-12 0,3-2-255,-2-2-1,-1-2 1,0 0 0,-2-3-1,31-30 1,-57 51 523,-1-1-4878,-11 8-4618,-7 8 2870</inkml:trace>
</inkml:ink>
</file>

<file path=ppt/ink/ink3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43.518"/>
    </inkml:context>
    <inkml:brush xml:id="br0">
      <inkml:brushProperty name="width" value="0.025" units="cm"/>
      <inkml:brushProperty name="height" value="0.025" units="cm"/>
    </inkml:brush>
  </inkml:definitions>
  <inkml:trace contextRef="#ctx0" brushRef="#br0">33 0 6182,'0'0'8648,"-28"53"-5701,25-37-737,1 0-416,2-2-449,0-1-544,11-4-481,7-3-160,4-6-801,4 0-1473,2-11-2690,2-8-8521</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0.591"/>
    </inkml:context>
    <inkml:brush xml:id="br0">
      <inkml:brushProperty name="width" value="0.025" units="cm"/>
      <inkml:brushProperty name="height" value="0.025" units="cm"/>
    </inkml:brush>
  </inkml:definitions>
  <inkml:trace contextRef="#ctx0" brushRef="#br0">197 249 17104,'0'0'2285,"-11"-1"-64,5 0-2095,0 0 0,1 1 0,-1 0 0,1 0 0,-1 1 0,0-1 0,1 1 0,-1 1 0,1-1 0,0 1 0,-1-1 0,1 2 0,0-1 0,0 1 0,0-1 0,0 1 0,1 0 0,-1 1 0,-6 6-1,4-3-111,0 0 0,0 0 0,1 1 0,0-1 0,1 2 0,-1-1 0,2 1 0,-1-1-1,1 1 1,0 0 0,1 1 0,0-1 0,1 1 0,-3 16 0,6-25-14,-1-1 1,0 1 0,0 0-1,1 0 1,-1 0 0,0-1-1,1 1 1,-1 0 0,1 0-1,-1-1 1,1 1 0,-1 0 0,1-1-1,-1 1 1,1-1 0,0 1-1,-1 0 1,1-1 0,0 0-1,0 1 1,-1-1 0,1 1-1,0-1 1,0 0 0,0 1-1,-1-1 1,1 0 0,0 0-1,0 0 1,0 0 0,0 0-1,-1 0 1,1 0 0,0 0-1,0 0 1,0 0 0,1-1-1,37-6 172,-26 2-95,1 0-1,-2-2 1,1 1-1,-1-2 1,0 0-1,0 0 1,14-14-1,70-75 193,-75 73 191,-1-2 0,29-47 0,-42 61-106,0-1 0,-1 1 0,-1-1 0,0 0-1,0-1 1,-2 1 0,1-1 0,1-25-1,-5 40-344,0-1 0,0 0-1,0 0 1,0 0 0,-1 1 0,1-1-1,0 0 1,0 0 0,0 0-1,0 0 1,0 1 0,-1-1-1,1 0 1,0 0 0,0 0-1,0 0 1,-1 0 0,1 0-1,0 0 1,0 1 0,-1-1 0,1 0-1,0 0 1,0 0 0,0 0-1,-1 0 1,1 0 0,0 0-1,0 0 1,-1 0 0,1 0-1,0 0 1,0 0 0,0 0 0,-1-1-1,1 1 1,0 0 0,0 0-1,-1 0 1,1 0 0,0 0-1,0 0 1,0 0 0,0-1-1,-1 1 1,1 0 0,0 0 0,0 0-1,0 0 1,0-1 0,0 1-1,-1 0 1,1 0 0,0 0-1,0-1 1,0 1 0,0 0-1,0 0 1,0-1 0,0 1 0,0 0-1,0 0 1,0 0 0,0-1-1,-13 17-76,0 7 83,1 0 0,1 2 0,1-1 0,1 1 0,2 0 0,0 1-1,2 0 1,1 0 0,-2 42 0,6-66-60,-1 1 0,1-1 0,0 1 0,1-1 0,-1 0 0,0 1 0,1-1 0,-1 1 1,1-1-1,0 0 0,0 1 0,0-1 0,0 0 0,0 0 0,0 0 0,0 0 0,1 0 0,-1 0 0,1 0 0,0 0 0,2 2 0,20 4-3317,8-7-3855,-9-3-3673</inkml:trace>
</inkml:ink>
</file>

<file path=ppt/ink/ink3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44.250"/>
    </inkml:context>
    <inkml:brush xml:id="br0">
      <inkml:brushProperty name="width" value="0.025" units="cm"/>
      <inkml:brushProperty name="height" value="0.025" units="cm"/>
    </inkml:brush>
  </inkml:definitions>
  <inkml:trace contextRef="#ctx0" brushRef="#br0">51 1 18385,'0'0'10538,"-3"14"-9230,-16 99-40,-8 201 0,27-313-1268,-1-1 0,1 1 0,0-1 0,0 1 0,0 0 0,0-1 0,0 1 0,0-1 0,0 1 0,0-1 0,0 1 0,0-1 0,0 1 0,1 0 0,-1-1 0,0 1 0,0-1 0,0 1 0,1-1 0,-1 1 0,0-1 0,1 1 0,-1-1 0,0 0 0,1 1 0,-1-1 0,0 1 0,1-1 0,-1 0 0,2 1 0,11-11 0,10-28 0,1-36 0,-22 68 0,-1 0 0,0 0 0,0-1 0,0 1 0,-1 0 0,0-1 0,0 1 0,-1-1 0,0 1 0,-1-7 0,2 13 0,-1-1 0,1 1 0,0 0 0,0-1 0,0 1 0,-1-1 0,1 1 0,0 0 0,-1 0 0,1-1 0,0 1 0,0 0 0,-1 0 0,1-1 0,0 1 0,-1 0 0,1 0 0,-1 0 0,1-1 0,0 1 0,-1 0 0,1 0 0,-1 0 0,1 0 0,0 0 0,-1 0 0,1 0 0,-1 0 0,1 0 0,0 0 0,-1 0 0,1 0 0,-1 0 0,1 0 0,0 0 0,-1 1 0,1-1 0,-1 0 0,1 0 0,0 0 0,-1 0 0,1 1 0,0-1 0,-1 0 0,1 1 0,0-1 0,0 0 0,-1 0 0,1 1 0,0-1 0,0 1 0,-1-1 0,1 0 0,0 1 0,0-1 0,0 0 0,0 1 0,-1 0 0,-12 22 0,13-21 0,-1 1 0,0-1 0,1 1 0,0 0 0,0 0 0,-1-1 0,2 1 0,-1 0 0,0-1 0,0 1 0,1 0 0,0-1 0,-1 1 0,1 0 0,0-1 0,0 1 0,1-1 0,-1 0 0,0 1 0,1-1 0,-1 0 0,1 0 0,0 0 0,0 0 0,0 0 0,0 0 0,0 0 0,0-1 0,0 1 0,1-1 0,-1 0 0,1 1 0,-1-1 0,1 0 0,-1-1 0,1 1 0,-1 0 0,1-1 0,0 1 0,3-1 0,3 2 0,1-1 0,-1-1 0,1 1 0,-1-2 0,1 1 0,-1-1 0,1-1 0,-1 1 0,0-2 0,17-5 0,-19 5 0,0-1 0,-1 1 0,1-1 0,-1 0 0,0-1 0,0 1 0,-1-1 0,1 0 0,-1-1 0,0 1 0,0-1 0,-1 0 0,0 0 0,0-1 0,0 1 0,-1-1 0,0 0 0,0 1 0,-1-2 0,1 1 0,-2 0 0,1 0 0,0-12 0,-2 19 0,0 0 0,0-1 0,0 1 0,0 0 0,0 0 0,0-1 0,0 1 0,0 0 0,0-1 0,0 1 0,0 0 0,0-1 0,0 1 0,0 0 0,0 0 0,-1-1 0,1 1 0,0 0 0,0 0 0,0-1 0,0 1 0,-1 0 0,1 0 0,0-1 0,0 1 0,-1 0 0,1 0 0,0 0 0,0 0 0,-1 0 0,1-1 0,0 1 0,-1 0 0,1 0 0,0 0 0,0 0 0,-1 0 0,1 0 0,0 0 0,-1 0 0,1 0 0,0 0 0,-1 0 0,1 0 0,0 0 0,0 0 0,-1 0 0,1 0 0,0 0 0,-1 1 0,1-1 0,0 0 0,0 0 0,-1 0 0,1 0 0,0 1 0,0-1 0,-1 0 0,1 0 0,0 0 0,0 1 0,0-1 0,-1 0 0,-12 12 0,13-12 0,-10 11 0,0 0 0,1 0 0,-12 21 0,18-27 0,0 0 0,1 0 0,-1 0 0,1 1 0,0-1 0,0 0 0,1 1 0,0-1 0,0 1 0,0 0 0,1-1 0,0 9 0,0-13 0,1 0 0,0 0 0,0 0 0,-1 0 0,1 0 0,0 0 0,0-1 0,0 1 0,0 0 0,0 0 0,0-1 0,1 1 0,-1-1 0,0 1 0,0-1 0,0 1 0,0-1 0,1 0 0,-1 0 0,0 1 0,0-1 0,1 0 0,-1 0 0,0 0 0,0 0 0,1 0 0,-1-1 0,0 1 0,0 0 0,3-1 0,39-11 0,-33 5 0,0 0 0,-1-1 0,0 0 0,0-1 0,-1 0 0,0 0 0,12-20 0,-20 30 0,-5 5 0,0 1 0,1-1 0,0 1 0,0 1 0,0-1 0,1 0 0,1 1 0,-1 0 0,1 0 0,0-1 0,1 1 0,-1 11 0,3-18 0,0 1 0,0-1 0,0 0 0,0 0 0,0 0 0,0 0 0,0-1 0,0 1 0,1 0 0,-1 0 0,0-1 0,1 1 0,-1 0 0,0-1 0,1 0 0,-1 1 0,1-1 0,-1 0 0,1 0 0,-1 1 0,0-1 0,1 0 0,-1-1 0,1 1 0,1 0 0,44-2 0,-46 1 0,117-25 0,-116 25 0,0 0 0,-1 0 0,1 0 0,-1 0 0,1 0 0,-1 0 0,1 0 0,-1-1 0,0 1 0,0 0 0,0-1 0,0 1 0,0-1 0,0 0 0,0 1 0,0-1 0,0 0 0,-1 1 0,2-5 0,10-36 0,1-68 0,-13 109-2,1 0-1,-1 0 1,1 1-1,-1-1 1,1 0-1,-1 1 1,1-1 0,-1 1-1,1-1 1,0 1-1,0-1 1,-1 1-1,1-1 1,0 1-1,0 0 1,-1-1 0,1 1-1,0 0 1,0 0-1,0-1 1,-1 1-1,1 0 1,0 0 0,0 0-1,0 0 1,0 0-1,-1 0 1,1 0-1,0 1 1,0-1 0,0 0-1,0 0 1,-1 1-1,1-1 1,0 0-1,0 1 1,-1-1-1,1 1 1,1 0 0,30 16-1113,-22-8-756,7 4-4837,-5-7-1022</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1.217"/>
    </inkml:context>
    <inkml:brush xml:id="br0">
      <inkml:brushProperty name="width" value="0.025" units="cm"/>
      <inkml:brushProperty name="height" value="0.025" units="cm"/>
    </inkml:brush>
  </inkml:definitions>
  <inkml:trace contextRef="#ctx0" brushRef="#br0">9 164 17713,'0'0'7377,"13"1"-7131,-7 0-235,0 0 1,0 0-1,-1-1 0,1 0 0,0 0 1,0-1-1,0 0 0,0 0 1,0 0-1,-1-1 0,1 1 0,0-1 1,-1-1-1,0 1 0,1-1 1,-1 0-1,0 0 0,0-1 1,-1 1-1,1-1 0,-1 0 0,0 0 1,0-1-1,0 1 0,5-8 1,-7 8 94,1-1 1,0 0 0,-1 1 0,0-1-1,0 0 1,-1 0 0,1 0 0,-1 0-1,0-1 1,0 1 0,-1 0 0,0 0 0,0-1-1,0 1 1,-2-11 0,2 15-80,-1 1 1,1-1-1,-1 0 0,1 0 1,-1 0-1,1 0 0,-1 1 1,0-1-1,1 0 0,-1 1 1,0-1-1,0 0 0,0 1 1,0-1-1,1 1 0,-1-1 1,0 1-1,0-1 0,0 1 1,0 0-1,0 0 0,0-1 1,0 1-1,0 0 0,0 0 1,0 0-1,0 0 0,0 0 1,0 0-1,0 0 0,0 1 1,0-1-1,0 0 0,-2 1 1,0 0 30,-1 0 1,0 0-1,0 1 1,1-1 0,-1 1-1,1 0 1,-7 4-1,-3 7-43,1-1 0,0 1 0,1 1 0,-13 21 0,18-26-3,0 0 0,1 1 0,0 0-1,1 0 1,0 0 0,0 0 0,1 1 0,-2 13 0,5-23-4,0 0 0,0 0 0,0 0 0,0 0 1,0 0-1,0 0 0,0 0 0,0 0 0,0 0 0,1-1 1,-1 1-1,0 0 0,1 0 0,-1 0 0,0 0 0,1 0 1,-1 0-1,1-1 0,0 1 0,-1 0 0,1 0 0,0-1 1,-1 1-1,1-1 0,0 1 0,0 0 0,-1-1 1,3 1-1,-1 0 6,1 0 1,0 0-1,0-1 1,0 1-1,0-1 1,-1 0-1,1 0 1,0 0-1,6-1 1,1 0 12,1-2 0,-1 1 0,1-1 0,17-8 1,-5-2-93,1 0 0,-2-1 0,0-2 1,0 0-1,-2-1 0,0-1 0,18-21 1,-38 38 73,0 1 1,0 0-1,0 0 1,0-1-1,0 1 1,0 0 0,0 0-1,1-1 1,-1 1-1,0 0 1,0 0-1,0-1 1,0 1-1,0 0 1,1 0 0,-1 0-1,0-1 1,0 1-1,0 0 1,1 0-1,-1 0 1,0 0-1,0 0 1,1-1-1,-1 1 1,0 0 0,0 0-1,1 0 1,-1 0-1,0 0 1,0 0-1,1 0 1,-1 0-1,0 0 1,1 0 0,-1 0-1,0 0 1,0 0-1,1 0 1,-1 0-1,0 0 1,0 0-1,1 1 1,-1-1-1,0 0 1,0 0 0,0 0-1,1 0 1,-1 0-1,0 1 1,0-1-1,0 0 1,1 0-1,-1 0 1,0 1 0,0-1-1,0 0 1,1 1-1,0 23 414,-9 30 128,7-52-532,-1 6 40,0-1 0,0 0 0,1 1 0,0-1 0,0 1 0,1 13 1,2-20-45,0-1 1,0 1 0,0 0 0,-1 0-1,1-1 1,0 0 0,0 1-1,0-1 1,0 0 0,0 0 0,0 0-1,0 0 1,0 0 0,0 0 0,0-1-1,0 1 1,0 0 0,2-2 0,6-2 9,0 0 0,0-1 0,-1 0 0,1-1 0,14-11 1,-14 9-17,1 1 0,0 0 0,0 1 1,12-5-1,-22 13 2,-1 0 0,0 0 0,0 0 0,0 0 0,0 0 0,-1 0 0,1 0 1,0 0-1,-1 0 0,1 0 0,-1 0 0,0 0 0,-1 2 0,-10 19 88,9-17-193,0 0 0,0-1 0,0 1 1,0 1-1,1-1 0,0 0 1,1 0-1,-1 1 0,1 6 1,16-14-13835,-2-10 1772</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1.548"/>
    </inkml:context>
    <inkml:brush xml:id="br0">
      <inkml:brushProperty name="width" value="0.025" units="cm"/>
      <inkml:brushProperty name="height" value="0.025" units="cm"/>
    </inkml:brush>
  </inkml:definitions>
  <inkml:trace contextRef="#ctx0" brushRef="#br0">28 0 13965,'0'0'12241,"-3"9"-10912,-2 7-860,1-3 45,-1 2-1,2-1 1,0 0 0,-2 20 0,6-33-497,0 0 1,-1-1-1,1 1 1,0-1-1,-1 1 1,1-1-1,0 1 1,-1-1-1,1 1 1,0-1-1,0 1 1,0-1-1,-1 0 1,1 0-1,0 1 1,0-1-1,0 0 1,0 0-1,0 0 1,-1 0-1,1 0 1,0 0-1,0 0 1,0 0-1,0 0 1,0-1-1,-1 1 1,1 0-1,0-1 1,0 1-1,1-1 1,31-8 191,116-78 4,-142 88-180,-7 11 102,-7 12 215,7-24-357,-18 51 695,18-25-1444,1-26 593,-1 1 0,0 0-1,1 0 1,-1-1 0,0 1 0,1 0-1,-1-1 1,1 1 0,0 0 0,-1-1 0,1 1-1,-1-1 1,1 1 0,0-1 0,-1 1-1,1-1 1,0 0 0,0 1 0,-1-1 0,1 0-1,0 0 1,0 1 0,0-1 0,-1 0-1,3 0 1,17 1-7476</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8.178"/>
    </inkml:context>
    <inkml:brush xml:id="br0">
      <inkml:brushProperty name="width" value="0.025" units="cm"/>
      <inkml:brushProperty name="height" value="0.025" units="cm"/>
    </inkml:brush>
  </inkml:definitions>
  <inkml:trace contextRef="#ctx0" brushRef="#br0">89 119 6342,'1'-10'3166,"3"-14"-2017,7-36 5860,-5 36-995,-10 70-4374,-5 17-1199,3-31-307,2 1 0,0 56 0,5-87-126,-1 0 0,1-1 0,-1 1-1,1 0 1,-1-1 0,1 1 0,0-1-1,0 1 1,0-1 0,0 1 0,0-1-1,0 0 1,0 0 0,0 1 0,0-1-1,1 0 1,-1 0 0,1 0 0,-1 0-1,0 0 1,1-1 0,0 1-1,1 0 1,50 16 222,-9-3-85,-42-13-102,0 0 1,0 0-1,0 0 1,0 0-1,0 1 1,-1-1-1,1 1 1,0-1-1,-1 1 1,1 0-1,-1-1 1,0 1-1,1 0 0,-1 0 1,0 0-1,0 0 1,0 0-1,0 1 1,-1-1-1,1 0 1,-1 0-1,1 0 1,-1 1-1,0-1 1,0 4-1,0-4 76,-1 0 1,0 0-1,1 0 1,-1-1-1,0 1 0,0 0 1,0-1-1,0 1 1,-1 0-1,1-1 0,0 0 1,-1 1-1,1-1 1,-1 0-1,1 0 0,-1 0 1,1 0-1,-1 0 0,0 0 1,0 0-1,1 0 1,-1-1-1,0 1 0,0-1 1,0 1-1,0-1 1,0 0-1,0 0 0,0 0 1,-1 0-1,-11 1-26,1-1 1,0 0-1,0-1 0,-1-1 0,1 0 0,0-1 1,0 0-1,1-1 0,-1-1 0,1 0 1,0 0-1,-21-14 0,29 16-483,14 5-5709,17-3 1262,-14 0 666,11 1-4034</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9.057"/>
    </inkml:context>
    <inkml:brush xml:id="br0">
      <inkml:brushProperty name="width" value="0.025" units="cm"/>
      <inkml:brushProperty name="height" value="0.025" units="cm"/>
    </inkml:brush>
  </inkml:definitions>
  <inkml:trace contextRef="#ctx0" brushRef="#br0">0 103 18097,'0'0'6310,"8"0"-5835,-4 0-503,3 0 177,0 0 1,1 0 0,-1-1-1,0 0 1,13-4-1,-18 4-15,0 1 1,0-1-1,0 0 0,0 0 1,0 0-1,0-1 0,0 1 1,0 0-1,-1-1 0,1 1 0,0-1 1,-1 0-1,1 1 0,-1-1 1,0 0-1,0 0 0,0 0 0,0 0 1,0 0-1,0 0 0,0 0 1,0 0-1,-1-1 0,1 1 1,-1 0-1,1-4 0,-1 4-65,0 0 1,0 0-1,1 1 0,-1-1 1,0 0-1,0 0 0,-1 1 1,1-1-1,0 0 0,0 1 1,-1-1-1,1 0 0,-1 1 1,0-1-1,1 0 0,-1 1 1,0-1-1,0 1 0,0-1 0,0 1 1,0 0-1,0-1 0,-3-1 1,3 3-75,0 0 1,-1 0 0,1 0 0,0 0 0,-1 0-1,1 0 1,0 1 0,-1-1 0,1 0-1,0 1 1,0-1 0,-1 1 0,1 0-1,0-1 1,0 1 0,0 0 0,0-1-1,0 1 1,0 0 0,0 0 0,0 0-1,0 0 1,0 0 0,0 0 0,1 0-1,-1 0 1,0 1 0,1-1 0,-1 0 0,0 3-1,-6 9-1,0 0 1,0 1-1,2 0 0,-1 0 0,2 1 0,0 0 0,1-1 1,0 1-1,2 0 0,-1 17 0,2-31 7,0 0 0,0 0 0,0 0 0,0 0 0,0 0-1,0 0 1,0 0 0,0 0 0,1 0 0,-1-1 0,0 1 0,1 0 0,-1 0-1,1 0 1,-1 0 0,1-1 0,-1 1 0,1 0 0,0 0 0,-1-1 0,1 1-1,0 0 1,0-1 0,-1 1 0,1-1 0,2 1 0,-1 0 4,0 0 0,0-1 1,1 1-1,-1-1 0,0 0 0,1 0 1,-1 0-1,0 0 0,1 0 0,3-1 1,2-1 13,-1 0 1,0 0 0,0-1-1,0 1 1,-1-2-1,10-4 1,0-5 4,-1 0 0,0 0 0,-1-1 0,-1-1 0,0 0 0,-1-1 0,-1-1 0,0 1 0,-1-2 0,-1 1 0,7-20 0,-40 84-161,17-35 190,0 1 0,1 0 0,1-1 1,-1 2-1,2-1 0,0 1 0,1-1 1,-3 21-1,7-33-48,-1-1 1,0 1-1,1 0 0,-1 0 1,1-1-1,-1 1 1,0-1-1,1 1 0,-1 0 1,1-1-1,0 1 0,-1-1 1,1 1-1,-1-1 0,1 0 1,0 1-1,-1-1 1,1 1-1,0-1 0,0 0 1,-1 0-1,1 1 0,0-1 1,0 0-1,-1 0 1,1 0-1,0 0 0,0 0 1,-1 0-1,1 0 0,0 0 1,0 0-1,-1 0 0,1-1 1,0 1-1,0 0 1,-1 0-1,2-2 0,34-9 149,-18-2-134,-2 1 0,1-2 0,-2 0 0,0-1 1,0-1-1,19-28 0,-31 41-28,-3 3 3,0 0-1,0 0 0,0-1 0,0 1 0,0 0 0,0 0 0,0 0 0,0 0 0,0-1 0,0 1 0,0 0 0,0 0 0,0 0 0,1 0 0,-1-1 1,0 1-1,0 0 0,0 0 0,0 0 0,0 0 0,0 0 0,1-1 0,-1 1 0,0 0 0,0 0 0,0 0 0,0 0 0,1 0 0,-1 0 1,0 0-1,0 0 0,0 0 0,1 0 0,-1 0 0,0 0 0,0 0 0,0 0 0,1 0 0,-1 0 0,0 0 0,0 0 0,0 0 0,0 0 0,1 0 1,-1 0-1,0 0 0,0 0 0,0 0 0,1 0 0,-1 0 0,0 1 0,0-1 0,0 0 0,0 0 0,0 0 0,1 0 0,-1 0 0,0 1 1,0-1-1,0 0 0,0 0 0,0 0 0,0 0 0,0 1 0,1 20-59,-9 27 222,7-43-135,0 0 0,0 0-1,0 0 1,0 1 0,1-1 0,0 0 0,0 1 0,1 5-1,-1-10-12,0 0 0,0-1-1,1 1 1,-1-1-1,0 1 1,0-1-1,1 1 1,-1-1-1,0 1 1,1-1-1,-1 0 1,0 1 0,1-1-1,-1 1 1,1-1-1,-1 0 1,1 1-1,-1-1 1,1 0-1,-1 1 1,1-1-1,-1 0 1,1 0 0,-1 0-1,1 1 1,-1-1-1,1 0 1,0 0-1,0 0 1,1 0 18,1-1-1,-1 1 1,1-1 0,-1 0 0,1 0-1,-1 0 1,0 0 0,1 0 0,-1 0-1,4-3 1,30-23 51,-29 21-74,-1 0 0,1 0 0,1 1 0,-1 0 0,1 1 0,0 0 1,0 0-1,0 0 0,0 1 0,14-3 0,-21 6-4,0 0 0,0 1 0,0-1 0,0 0 0,0 1 0,0-1 0,1 1 0,-2-1 0,1 1 0,0-1 0,0 1 0,0 0 0,0 0 0,0-1 0,0 1 0,-1 0 0,1 0 0,0 0 0,-1 0 0,1 0 0,-1 0 0,1 0 0,-1 0 0,1 0 0,-1 0 0,1 0 0,-1 0 0,0 0 0,0 0 0,0 0 0,0 0 0,0 1 0,0-1 0,0 2 0,0 52 0,0-41 0,0-13 0,0 0 0,-1-1 0,2 1 0,-1 0 0,0-1 0,0 1 0,0-1 0,0 1 0,0 0 0,0-1 0,1 1 0,-1-1 0,0 1 0,0-1 0,1 1 0,-1 0 0,0-1 0,1 1 0,-1-1 0,1 0 0,-1 1 0,1-1 0,-1 1 0,1-1 0,-1 0 0,1 1 0,-1-1 0,1 0 0,-1 1 0,1-1 0,-1 0 0,1 0 0,0 0 0,-1 0 0,1 1 0,-1-1 0,1 0 0,0 0 0,-1 0 0,1 0 0,0 0 0,-1-1 0,1 1 0,-1 0 0,1 0 0,0 0 0,-1 0 0,1-1 0,-1 1 0,1 0 0,-1-1 0,1 1 0,-1 0 0,1-1 0,0 0 0,40-23 0,-33 18 0,0 1 0,-1-1 0,0 1 0,1 0 0,0 0 0,0 1 0,0 0 0,1 1 0,-1-1 0,1 2 0,0-1 0,16-2 0,-24 6 0,1 0 0,-1 0 0,0 0 0,0 0 0,0 0 0,0 0 0,0 1 0,0-1 0,0 0 0,0 1 0,-1-1 0,1 0 0,0 1 0,-1-1 0,1 1 0,-1-1 0,0 0 0,1 1 0,-1-1 0,0 1 0,0 0 0,0-1 0,0 1 0,0-1 0,0 1 0,0-1 0,-1 3 0,-3 47 0,1-45-1767,3-18-2661,1 3 400,-1-18-5576</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9.429"/>
    </inkml:context>
    <inkml:brush xml:id="br0">
      <inkml:brushProperty name="width" value="0.025" units="cm"/>
      <inkml:brushProperty name="height" value="0.025" units="cm"/>
    </inkml:brush>
  </inkml:definitions>
  <inkml:trace contextRef="#ctx0" brushRef="#br0">0 0 19923,'0'0'5701</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0.070"/>
    </inkml:context>
    <inkml:brush xml:id="br0">
      <inkml:brushProperty name="width" value="0.025" units="cm"/>
      <inkml:brushProperty name="height" value="0.025" units="cm"/>
    </inkml:brush>
  </inkml:definitions>
  <inkml:trace contextRef="#ctx0" brushRef="#br0">1 158 8648,'2'-10'3726,"1"2"-3245,0 0-1,0-1 1,1 1-1,-1 0 1,2 0-1,-1 1 1,1 0-1,0-1 0,1 1 1,0 1-1,0-1 1,0 1-1,1 0 1,13-8-1,-15 10-173,1 0-1,-1 1 0,1 0 1,0 0-1,0 0 1,0 1-1,1 0 1,-1 0-1,0 1 0,1 0 1,-1 0-1,1 0 1,0 1-1,6 0 1,-12 1-240,0-1 1,0 1 0,1 0-1,-1 0 1,0 0 0,0 0-1,-1 0 1,1 0 0,0 0 0,0 0-1,0 0 1,-1 0 0,1 1-1,-1-1 1,1 0 0,-1 0-1,1 1 1,-1-1 0,0 0 0,1 1-1,-1-1 1,0 0 0,0 1-1,0-1 1,0 0 0,0 1 0,0-1-1,-1 1 1,1-1 0,0 0-1,-1 0 1,0 2 0,-13 47 1653,-17 13-652,-27 65-461,53-114-612,1-1 1,0 1 0,1-1-1,1 1 1,0 0 0,1 0-1,1 25 1,0-38 0,0 0 0,0 0 1,0 1-1,1-1 0,-1 0 0,0 0 1,1 0-1,-1 0 0,1 0 0,-1 0 0,1 0 1,0 0-1,-1 0 0,1 0 0,0 0 1,0 0-1,-1-1 0,1 1 0,0 0 1,0-1-1,0 1 0,0 0 0,0-1 1,0 1-1,1 0 0,2 0 9,-1 0 1,0-1-1,1 1 0,-1-1 1,0 1-1,1-1 0,-1 0 1,7-1-1,-1 0 33,1-1 0,-1 0 0,0-1 0,0 0 0,14-6 0,-4-2 26,0 0 0,31-26 0,-45 32-37,1 1 0,-1-1 0,0 0 0,0-1 0,-1 1 1,1-1-1,-1 0 0,0 0 0,-1-1 0,0 1 0,0-1 0,3-9 0,-29 64 222,2-7-147,18-35-70,1 0 1,1 0 0,-1 0 0,1-1 0,0 1-1,1 0 1,-1 0 0,2 9 0,-1-14-25,0-1 1,1 1-1,-1 0 0,1-1 1,-1 1-1,1-1 0,-1 1 1,1-1-1,-1 1 0,1-1 1,0 1-1,-1-1 0,1 0 1,0 1-1,-1-1 0,1 0 1,0 1-1,0-1 0,-1 0 1,1 0-1,0 0 0,0 0 1,-1 0-1,1 0 0,0 0 0,0 0 1,-1 0-1,1 0 0,0 0 1,0 0-1,1-1 0,26-6 387,-9-3-325,0-1 0,-1-1 0,-1 0 1,0-2-1,0 0 0,-2-1 0,1 0 0,-2-1 0,0-1 1,-1 0-1,15-28 0,-20 30-71,-17 29 0,-15 29 0,21-34 0,-1-4 0,2 1 0,-1 0 0,1 0 0,0 0 0,0 0 0,0 0 0,1 0 0,0 1 0,0-1 0,1 0 0,0 1 0,0-1 0,1 10 0,1-14-31,-1-1 0,0 0 0,1 0-1,-1 0 1,1 0 0,-1 0 0,1 0 0,-1-1 0,1 1-1,0 0 1,-1-1 0,1 1 0,0-1 0,-1 0 0,1 1-1,0-1 1,0 0 0,-1 0 0,1 0 0,0 0 0,0-1-1,2 1 1,42-8-2984,-18-8-4031,-1-5-5878</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0.680"/>
    </inkml:context>
    <inkml:brush xml:id="br0">
      <inkml:brushProperty name="width" value="0.025" units="cm"/>
      <inkml:brushProperty name="height" value="0.025" units="cm"/>
    </inkml:brush>
  </inkml:definitions>
  <inkml:trace contextRef="#ctx0" brushRef="#br0">141 13 17296,'0'0'12604,"-10"-4"-12310,8 3-266,-1 0 0,0 0 0,0 0-1,1 0 1,-1 0 0,0 0 0,0 1 0,0-1 0,0 1 0,0 0 0,0 0 0,0 0 0,0 0-1,0 1 1,1-1 0,-1 1 0,0-1 0,0 1 0,0 0 0,0 0 0,1 1 0,-1-1 0,1 0-1,-1 1 1,1 0 0,-1-1 0,1 1 0,0 0 0,0 0 0,-3 4 0,-3 1 127,5-4-132,-1 0 1,1 0-1,0 0 1,0 1-1,0-1 0,0 1 1,1 0-1,-1 0 0,1-1 1,0 2-1,0-1 0,-2 6 1,8-9-53,-1 0 0,0 0-1,1 0 1,-1-1 0,0 0 0,1 1 0,-1-1 0,1 0 0,4-1-1,-3 1-15,20-2-148,-18 1 149,0 0 1,0 1-1,0-1 0,0 1 0,0 0 0,0 1 0,0 0 0,0 0 1,-1 1-1,1-1 0,0 1 0,6 4 0,-11-5 55,-1 0-1,0 1 1,0-1 0,0 1-1,0-1 1,0 1 0,0 0-1,-1-1 1,1 1-1,0 0 1,-1 0 0,1-1-1,-1 1 1,0 0 0,1 0-1,-1 0 1,0-1 0,0 1-1,0 0 1,0 0-1,-1 0 1,1 0 0,0-1-1,-1 1 1,0 0 0,1 0-1,-1-1 1,0 1 0,0 0-1,0-1 1,-1 3 0,-1 1 98,-1 1 1,0 0-1,0-1 1,0 0-1,-1 0 1,0 0 0,-6 4-1,-27 10 367,36-18-573,0 0 0,0 0 0,1-1 0,-1 1 0,0-1 0,0 0 0,0 1 0,0-1 0,0 0 0,0 0 0,0 0 0,0 0 0,0-1 0,0 1 0,0 0 0,0-1 1,0 1-1,-3-3 0,4 2-752,1-1 0,-1 0 0,1 0 0,-1 0 1,1 0-1,-1 0 0,1 0 0,0 0 0,0 0 1,0 0-1,0 0 0,1 0 0,-1 0 0,1 0 1,0-3-1,9-12-8952</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6.092"/>
    </inkml:context>
    <inkml:brush xml:id="br0">
      <inkml:brushProperty name="width" value="0.025" units="cm"/>
      <inkml:brushProperty name="height" value="0.025" units="cm"/>
    </inkml:brush>
  </inkml:definitions>
  <inkml:trace contextRef="#ctx0" brushRef="#br0">63 105 18321,'-2'0'226,"1"1"0,0-1-1,0 0 1,0 1 0,0-1 0,0 1-1,0 0 1,0-1 0,0 1-1,0 0 1,0 0 0,0 0 0,1-1-1,-1 1 1,0 0 0,1 0-1,-1 0 1,0 0 0,1 0 0,-1 0-1,1 1 1,-1-1 0,1 0-1,0 0 1,0 0 0,-1 0 0,1 0-1,0 1 1,0-1 0,0 0-1,0 0 1,0 0 0,0 0 0,1 1-1,-1-1 1,0 0 0,1 0-1,-1 0 1,0 0 0,1 0 0,-1 0-1,1 0 1,0 0 0,-1 0-1,1 0 1,0 0 0,0 0 0,0 0-1,-1 0 1,1-1 0,0 1-1,0 0 1,0-1 0,0 1 0,0 0-1,0-1 1,0 1 0,1-1-1,-1 0 1,0 1 0,0-1 0,0 0-1,2 0 1,0 0-226,1 0 0,-1-1 0,0 0 0,0 0 0,1 0 0,-1 0 0,0 0 0,0 0 0,0-1 0,0 0 0,0 1 0,0-1 0,-1 0 0,1 0 0,-1-1 0,1 1 0,-1 0 0,0-1 0,0 0 0,0 1 0,0-1 0,3-6 0,-3 5 0,0 0 0,0-1 0,0 1 0,-1-1 0,0 1 0,0-1 0,0 1 0,0-1 0,-1 0 0,1 1 0,-1-1 0,-1 0 0,1 1 0,-1-1 0,1 0 0,-3-6 0,2 9 0,0 1 0,0-1 0,0 0 0,0 0 0,0 1 0,0-1 0,0 1 0,-1-1 0,1 1 0,-1-1 0,1 1 0,-1 0 0,1 0 0,-1 0 0,0 0 0,1 0 0,-1 0 0,0 0 0,0 0 0,0 1 0,0-1 0,0 1 0,0 0 0,0-1 0,0 1 0,0 0 0,0 0 0,0 0 0,-2 1 0,0-1 0,1 0 0,0 1 0,0 0 0,0-1 0,0 1 0,-1 0 0,1 1 0,1-1 0,-1 0 0,0 1 0,0 0 0,0 0 0,1 0 0,-1 0 0,1 0 0,0 0 0,-3 4 0,-1 4 0,0 1 0,1 0 0,1 0 0,0 1 0,1-1 0,0 1 0,0 0 0,1-1 0,1 1 0,0 1 0,1-1 0,0 0 0,4 22 0,-4-30 0,1-1 0,0 0 0,0 1 0,0-1 0,0 0 0,0 0 0,1 0 0,-1 0 0,1 0 0,0 0 0,0 0 0,0-1 0,1 1 0,-1-1 0,0 1 0,1-1 0,0 0 0,-1 0 0,1 0 0,0 0 0,0-1 0,0 1 0,0-1 0,0 0 0,1 0 0,-1 0 0,0 0 0,1 0 0,-1-1 0,0 1 0,1-1 0,-1 0 0,0 0 0,1 0 0,3-1 0,5 0 0,1-1 0,-1 1 0,1-2 0,-1 0 0,0 0 0,0-2 0,0 1 0,14-8 0,3-7 0,0-1 0,38-35 0,-27 21 0,-21 24 0,-9 13 0,-3 30 0,-7-30 0,0-1 0,0 1 0,0 0 0,0 0 0,0 0 0,1-1 0,-1 1 0,1 0 0,0 0 0,0-1 0,0 1 0,0 0 0,0-1 0,1 1 0,-1-1 0,1 0 0,-1 1 0,5 3 0,-2-5 0,0 1 0,0-1 0,0 0 0,0 0 0,0 0 0,1 0 0,-1-1 0,0 1 0,0-1 0,1 0 0,-1-1 0,0 1 0,1-1 0,-1 0 0,0 0 0,0 0 0,6-3 0,8-3 0,-1-2 0,28-17 0,-12 7 0,-29 16 0,0 1 0,0-1 0,1 1 0,-1 0 0,1 1 0,-1-1 0,1 1 0,0 0 0,0 0 0,5 0 0,-9 1 0,0 0 0,0 1 0,-1-1 0,1 0 0,0 0 0,0 1 0,0-1 0,0 0 0,-1 1 0,1-1 0,0 1 0,-1-1 0,1 1 0,0 0 0,-1-1 0,1 1 0,0 0 0,-1-1 0,1 1 0,-1 0 0,1 0 0,5 31 0,-6-27-42,3 32-1337,-3-36 1332,0 0 1,0-1 0,1 1-1,-1 0 1,0-1-1,0 1 1,1 0-1,-1-1 1,0 1 0,1-1-1,-1 1 1,1 0-1,-1-1 1,1 1-1,-1-1 1,1 0 0,-1 1-1,1-1 1,-1 1-1,1-1 1,-1 0 0,1 1-1,0-1 1,-1 0-1,1 0 1,0 1-1,-1-1 1,1 0 0,0 0-1,-1 0 1,1 0-1,0 0 1,-1 0-1,1 0 1,0 0 0,-1 0-1,1 0 1,0 0-1,-1-1 1,1 1 0,0 0-1,-1 0 1,1-1-1,0 1 1,-1 0-1,1-1 1,-1 1 0,1-1-1,0 0 1,2-2-936,0 1 0,0-1 1,-1 0-1,0 0 0,1 0 0,-1 0 1,0-1-1,0 1 0,2-7 1,7-18-9419</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1.334"/>
    </inkml:context>
    <inkml:brush xml:id="br0">
      <inkml:brushProperty name="width" value="0.025" units="cm"/>
      <inkml:brushProperty name="height" value="0.025" units="cm"/>
    </inkml:brush>
  </inkml:definitions>
  <inkml:trace contextRef="#ctx0" brushRef="#br0">145 7 20339,'0'0'5963,"-10"-2"-4895,7 1-1027,0 0 1,0 0-1,0 1 1,-1-1-1,1 1 0,0-1 1,0 1-1,-1 1 1,1-1-1,0 0 0,0 1 1,0-1-1,-1 1 1,1 0-1,0 0 1,0 0-1,0 0 0,0 1 1,1-1-1,-1 1 1,0 0-1,1 0 1,-1 0-1,1 0 0,-1 0 1,1 1-1,0-1 1,-3 5-1,-1 1 60,0-1-1,1 1 1,1 0-1,-1 0 1,1 0-1,1 0 1,-1 1-1,1 0 1,1 0-1,0 0 1,-2 10 0,4-18-97,0 0 0,0 0 1,0 0-1,0-1 1,0 1-1,0 0 1,0 0-1,1-1 0,-1 1 1,0 0-1,0 0 1,0-1-1,1 1 1,-1 0-1,1-1 0,-1 1 1,0 0-1,1-1 1,-1 1-1,1-1 1,-1 1-1,1 0 0,-1-1 1,1 1-1,0-1 1,-1 0-1,1 1 1,0-1-1,-1 1 0,1-1 1,0 0-1,0 1 1,31-2 125,-23-1-100,0-1 1,-1 0-1,1 0 1,-1-1-1,8-5 1,-6 3-35,-1 0 1,0-1 0,-1 0-1,1-1 1,-1 0 0,-1 0 0,0-1-1,0 0 1,-1 0 0,0 0-1,0-1 1,5-14 0,-11 23-61,-11 29-294,7-20 378,1 0 0,0 0 0,1 0 0,-1 1 0,2-1 0,-1 1 0,0 14 0,3-23-14,-1 1-1,1 0 0,-1-1 0,1 1 1,0-1-1,-1 1 0,1-1 0,0 1 1,-1-1-1,1 1 0,0-1 1,-1 0-1,1 1 0,0-1 0,0 0 1,0 0-1,-1 1 0,1-1 0,0 0 1,0 0-1,0 0 0,-1 0 1,1 0-1,0 0 0,0 0 0,0-1 1,-1 1-1,1 0 0,0 0 0,0 0 1,-1-1-1,1 1 0,0-1 0,1 0 1,30-10 146,19-26-21,-42 29-168,-1 1-1,2 0 0,-1 1 0,1 0 0,0 0 0,14-5 0,-24 11 33,0 0-1,0 0 0,0 0 1,1 0-1,-1 0 1,0 0-1,0 0 0,0 0 1,0 0-1,1 0 1,-1 0-1,0 0 0,0 0 1,0 0-1,1 0 0,-1 0 1,0 0-1,0 0 1,0 0-1,0 0 0,1 1 1,-1-1-1,0 0 1,0 0-1,0 0 0,0 0 1,0 0-1,1 0 1,-1 1-1,0-1 0,0 0 1,0 0-1,0 0 1,0 0-1,0 1 0,0-1 1,0 0-1,0 0 1,1 0-1,-1 0 0,0 1 1,0-1-1,0 0 1,0 0-1,0 0 0,0 1 1,0-1-1,-2 16 28,-8 13 215,7-22-175,0 0 1,1 0-1,-1 0 1,1 1-1,1-1 1,-2 11-1,3-17-48,1-1-1,-1 0 0,0 0 0,0 1 1,1-1-1,-1 0 0,0 0 0,1 1 1,-1-1-1,0 0 0,1 0 0,-1 0 1,0 1-1,1-1 0,-1 0 0,0 0 1,1 0-1,-1 0 0,0 0 1,1 0-1,-1 0 0,1 0 0,-1 0 1,0 0-1,1 0 0,-1 0 0,0 0 1,1 0-1,-1 0 0,0 0 0,1-1 1,-1 1-1,0 0 0,1 0 0,-1 0 1,0-1-1,1 1 0,15-7 332,0-4-145,0-2-1,19-17 0,22-19-188,-57 49-21,1-1 1,-1 1 0,0-1 0,1 1 0,-1 0-1,1-1 1,-1 1 0,1 0 0,-1-1 0,1 1 0,-1 0-1,1 0 1,-1-1 0,1 1 0,-1 0 0,1 0-1,-1 0 1,1 0 0,0 0 0,-1 0 0,1 0-1,-1 0 1,1 0 0,-1 0 0,1 0 0,0 0-1,-1 0 1,1 0 0,-1 0 0,1 1 0,-1-1 0,1 0-1,-1 0 1,1 1 0,-1-1 0,1 1 0,3 23 8,-17 39 216,11-58-239,2-4 223,-1 4 720,1 0-4113,0-5 2969,0 0-1,0 0 0,0 1 1,0-1-1,0 0 0,1 0 0,-1 0 1,0 0-1,0 0 0,0 1 1,0-1-1,0 0 0,1 0 1,-1 0-1,0 0 0,0 0 0,0 0 1,0 0-1,1 0 0,-1 0 1,0 0-1,0 0 0,0 0 0,0 0 1,1 0-1,-1 0 0,0 0 1,0 0-1,0 0 0,0 0 0,1 0 1,-1 0-1,0 0 0,0 0 1,0 0-1,1 0 0,-1 0 0,0 0 1,0 0-1,0 0 0,0-1 1,0 1-1,1 0 0,-1 0 0,0 0 1,0 0-1,0 0 0,0 0 1,0-1-1,0 1 0,0 0 0,0 0 1,1 0-1,9-10-12095</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1.849"/>
    </inkml:context>
    <inkml:brush xml:id="br0">
      <inkml:brushProperty name="width" value="0.025" units="cm"/>
      <inkml:brushProperty name="height" value="0.025" units="cm"/>
    </inkml:brush>
  </inkml:definitions>
  <inkml:trace contextRef="#ctx0" brushRef="#br0">42 0 14894,'0'0'11504,"-2"10"-10666,-10 33 193,3-14 458,-9 47 1,18-76-1488,0 0 1,0 1-1,0-1 1,0 0-1,0 1 1,0-1 0,0 0-1,0 1 1,0-1-1,0 0 1,0 1-1,0-1 1,0 0-1,0 1 1,0-1 0,1 0-1,-1 1 1,0-1-1,0 0 1,0 1-1,0-1 1,1 0 0,-1 1-1,0-1 1,0 0-1,1 0 1,-1 0-1,0 1 1,0-1 0,1 0-1,-1 0 1,0 0-1,1 1 1,-1-1-1,0 0 1,1 0 0,-1 0-1,18-3 116,15-14 40,22-33-492,-44 38 248,1 0 0,0 1 0,25-17 0,-36 28 73,-1 0-1,0 0 0,0 0 1,0 0-1,1 0 0,-1 0 0,0-1 1,0 1-1,1 0 0,-1 0 1,0 0-1,0 0 0,1 0 1,-1 0-1,0 0 0,0 0 1,1 0-1,-1 0 0,0 1 1,0-1-1,1 0 0,-1 0 0,0 0 1,0 0-1,0 0 0,1 0 1,-1 0-1,0 1 0,0-1 1,0 0-1,1 0 0,-1 0 1,0 0-1,0 1 0,0-1 1,0 0-1,0 0 0,1 0 0,-1 1 1,0-1-1,0 0 0,0 0 1,0 1-1,0-1 0,0 0 1,0 0-1,0 1 0,0-1 1,0 0-1,0 0 0,0 0 1,0 1-1,0 24-176,-9 23 401,4-29 348,10-17 14,19-23 84,-14 11-759,-1 1 96,-6 5-12,1 0 1,0 1-1,-1-1 0,1 1 1,0-1-1,1 1 1,-1 0-1,0 1 0,1-1 1,0 1-1,-1 0 0,6-2 1,-9 40-74,-1-30-17,0-1 0,0 0 0,-1 1 1,0-1-1,0 0 0,0 0 0,-1 0 0,0 0 0,-2 5 1</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2.706"/>
    </inkml:context>
    <inkml:brush xml:id="br0">
      <inkml:brushProperty name="width" value="0.025" units="cm"/>
      <inkml:brushProperty name="height" value="0.025" units="cm"/>
    </inkml:brush>
  </inkml:definitions>
  <inkml:trace contextRef="#ctx0" brushRef="#br0">36 151 15567,'0'0'11589,"7"-11"-11279,-3 6-283,29-48 263,-31 50-148,0-1 1,0 1-1,-1-1 1,0 0-1,1 0 1,-1 0-1,-1 0 0,1 0 1,0 0-1,-1 0 1,0 0-1,0 0 1,0 0-1,-1 0 1,1 0-1,-2-3 1,2 6-131,0 0 0,-1 0 1,1 1-1,0-1 1,-1 0-1,1 1 1,-1-1-1,1 1 1,-1-1-1,1 0 1,-1 1-1,1-1 1,-1 1-1,1-1 0,-1 1 1,0 0-1,1-1 1,-1 1-1,0 0 1,1-1-1,-1 1 1,0 0-1,0 0 1,1 0-1,-1-1 0,0 1 1,0 0-1,1 0 1,-1 0-1,0 0 1,0 0-1,0 1 1,1-1-1,-1 0 1,0 0-1,0 0 0,1 1 1,-1-1-1,0 0 1,1 1-1,-1-1 1,0 1-1,1-1 1,-1 0-1,1 1 1,-1 0-1,0 0 1,-26 27-67,22-20 51,1 1 0,0-1 0,0 1 1,1 0-1,0 0 0,0 0 0,1 0 0,0 1 0,1-1 0,0 1 0,0-1 1,2 12-1,-1-20 4,1 0 1,0-1 0,0 1-1,0 0 1,-1 0-1,1-1 1,0 1 0,0 0-1,0-1 1,0 1 0,0-1-1,0 1 1,0-1-1,0 1 1,0-1 0,1 0-1,-1 0 1,0 0 0,0 1-1,0-1 1,0 0-1,0 0 1,0 0 0,1-1-1,-1 1 1,0 0 0,0 0-1,0-1 1,0 1-1,0 0 1,2-2 0,36-11 159,-17 1-97,37-29-1,18-10-211,-77 51 137,0 0 0,0 0 1,0 0-1,1 0 0,-1 0 0,0-1 1,0 1-1,1 0 0,-1 0 0,0 0 0,1 0 1,-1 0-1,0 0 0,0 0 0,1 0 1,-1 0-1,0 1 0,0-1 0,1 0 1,-1 0-1,0 0 0,0 0 0,1 0 1,-1 0-1,0 0 0,0 1 0,0-1 0,1 0 1,-1 0-1,0 0 0,0 0 0,0 1 1,0-1-1,1 0 0,-1 0 0,0 1 1,0-1-1,0 0 0,0 0 0,0 1 1,0-1-1,0 0 0,1 0 0,-1 1 0,0-1 1,0 0-1,0 1 0,1 22 12,-8 20 499,5-38-407,1 0 0,0 0 1,0 0-1,0 0 0,0 0 1,0 10-1,2-15-73,-1 1 0,0 0 0,0-1 0,0 1 0,0-1 0,0 1-1,1-1 1,-1 1 0,0-1 0,1 1 0,-1-1 0,0 1 0,1-1 0,-1 0 0,0 1 0,1-1 0,-1 1 0,1-1 0,-1 0 0,1 1 0,-1-1 0,1 0 0,-1 0-1,1 1 1,0-1 0,24-4 485,-11-2-471,0-1 0,-1-1 0,0 0 0,-1-1 0,22-20 0,4-2-35,-38 30 1,0 1 0,1 0 0,-1-1 0,1 1 0,-1-1 0,0 1 0,1 0 0,-1 0 0,1-1 0,-1 1 0,1 0 0,-1 0 0,1-1 0,-1 1 0,1 0 0,-1 0 0,1 0 0,-1 0 0,1 0 0,-1 0 0,1 0 0,0 0 0,-1 0 0,1 0 0,-1 0 0,1 0 0,-1 0 0,1 0 0,-1 1 0,1-1 0,-1 0 0,1 0 0,0 1 0,5 19 0,-10 43 0,2-44 0,2-13-196,2 20-5003,-2-25 4988,1-1 0,-1 1 1,1 0-1,-1-1 1,1 1-1,0-1 1,-1 0-1,1 1 1,-1-1-1,1 1 1,0-1-1,-1 0 1,1 1-1,0-1 1,0 0-1,-1 0 1,1 0-1,0 1 0,-1-1 1,1 0-1,0 0 1,0 0-1,-1 0 1,1 0-1,0 0 1,0-1-1,-1 1 1,1 0-1,0 0 1,0 0-1,-1-1 1,1 1-1,0 0 0,0-1 1,15-7-7718</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3.034"/>
    </inkml:context>
    <inkml:brush xml:id="br0">
      <inkml:brushProperty name="width" value="0.025" units="cm"/>
      <inkml:brushProperty name="height" value="0.025" units="cm"/>
    </inkml:brush>
  </inkml:definitions>
  <inkml:trace contextRef="#ctx0" brushRef="#br0">0 21 14125,'0'0'15087,"65"-12"-14959,-43 12-128,3 0-1378,1 0-3971,7-8-7559</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4.034"/>
    </inkml:context>
    <inkml:brush xml:id="br0">
      <inkml:brushProperty name="width" value="0.025" units="cm"/>
      <inkml:brushProperty name="height" value="0.025" units="cm"/>
    </inkml:brush>
  </inkml:definitions>
  <inkml:trace contextRef="#ctx0" brushRef="#br0">0 1 14286,'0'0'9294,"7"9"-8734,-7-8-551,4 4 42,0 0 0,0 0 1,-1 1-1,0 0 0,0 0 0,0 0 1,-1 0-1,0 0 0,0 0 0,-1 1 0,0-1 1,0 1-1,0 6 0,-9 161 3249,2-100-1325,6-74-1961,-1 1 0,1 0 1,0 0-1,0 0 0,0 0 1,-1 0-1,1-1 0,0 1 1,0 0-1,0 0 0,0 0 1,1 0-1,-1 0 0,0 0 1,0 0-1,1-1 0,-1 1 1,0 0-1,1 0 0,-1 0 1,0 0-1,1-1 0,-1 1 1,1 0-1,0-1 0,-1 1 1,1 0-1,0-1 0,-1 1 1,1-1-1,0 1 0,0-1 1,-1 1-1,1-1 1,0 1-1,1-1 0,0 0 12,1 0-1,-1-1 0,0 0 1,1 1-1,-1-1 1,0 0-1,1 0 0,-1 0 1,0 0-1,0 0 1,0-1-1,0 1 0,2-3 1,126-113 363,-129 116-398,1-1 0,-1 1-1,1 0 1,-1 0-1,1 0 1,0 0 0,-1 0-1,1 0 1,0 0-1,0 1 1,0-1 0,-1 1-1,1-1 1,0 1-1,0 0 1,0 0 0,0-1-1,0 1 1,3 1-1,-4-1 4,0 1 0,1 0-1,-1 0 1,0 0 0,0-1-1,0 1 1,0 0-1,0 0 1,0 0 0,0 0-1,0 1 1,0-1 0,-1 0-1,1 0 1,0 1 0,-1-1-1,1 0 1,-1 0-1,1 1 1,-1 1 0,3 11 0,-1-1 0,-1 1 0,-1 0 0,-1 19 0,1-15 69,-7 53 769,3-53-277,4-50-303,2 1-252,1 0 0,10-42 0,-13 73-29,0 0 0,1 0-1,-1-1 1,0 1 0,0 0 0,1 0-1,-1 0 1,0-1 0,1 1 0,-1 0-1,0 0 1,1 0 0,-1 0 0,0-1 0,1 1-1,-1 0 1,0 0 0,1 0 0,-1 0-1,0 0 1,1 0 0,-1 0 0,1 0-1,-1 0 1,0 0 0,1 0 0,-1 1 0,0-1-1,1 0 1,-1 0 0,0 0 0,1 0-1,-1 1 1,0-1 0,0 0 0,1 0 0,-1 0-1,0 1 1,1-1 0,21 15-2413,-9-6 586,26-1-5107,-13-8-957,-18-1 1589</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4.389"/>
    </inkml:context>
    <inkml:brush xml:id="br0">
      <inkml:brushProperty name="width" value="0.025" units="cm"/>
      <inkml:brushProperty name="height" value="0.025" units="cm"/>
    </inkml:brush>
  </inkml:definitions>
  <inkml:trace contextRef="#ctx0" brushRef="#br0">74 80 12684,'0'0'6940,"8"-1"-5579,-3 0-1113,-1 1-1,1-1 0,-1 0 1,0-1-1,1 1 1,-1-1-1,0 1 1,0-1-1,5-4 0,-7 5-43,-1-1 0,1 1-1,0-1 1,-1 0-1,1 1 1,-1-1-1,0 0 1,0 0 0,1 0-1,-1 0 1,-1 0-1,1 0 1,0 0 0,0 0-1,-1-1 1,1 1-1,-1 0 1,0 0-1,1-1 1,-1 1 0,0 0-1,-1 0 1,1-1-1,0 1 1,-1-3 0,-1 4-133,1 0 1,-1 1-1,1-1 1,-1 0-1,1 1 1,-1-1 0,1 1-1,-1-1 1,0 1-1,1 0 1,-1-1 0,0 1-1,0 0 1,1 0-1,-1 0 1,0 1-1,1-1 1,-1 0 0,0 1-1,1-1 1,-4 2-1,-1 1-67,-1 1 0,1 0 0,0 0-1,0 1 1,0 0 0,1 0-1,-1 0 1,1 0 0,1 1 0,-1 0-1,1 0 1,0 0 0,0 1 0,-3 8-1,2-6 12,1 1 0,0-1-1,0 1 1,1 0 0,1 1-1,0-1 1,0 0 0,1 1 0,0 17-1,1-27-14,1 1 1,-1 0-1,1-1 0,0 1 0,0-1 1,0 0-1,0 1 0,0-1 0,0 0 1,0 1-1,0-1 0,0 0 0,0 0 1,1 0-1,-1 0 0,1 0 1,-1 0-1,0 0 0,1-1 0,0 1 1,-1 0-1,1-1 0,-1 1 0,1-1 1,0 0-1,-1 1 0,1-1 0,0 0 1,-1 0-1,3 0 0,58-1-495,-56 0 342,51-10-2566,-2-9-3846,-22 6-588</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5.444"/>
    </inkml:context>
    <inkml:brush xml:id="br0">
      <inkml:brushProperty name="width" value="0.025" units="cm"/>
      <inkml:brushProperty name="height" value="0.025" units="cm"/>
    </inkml:brush>
  </inkml:definitions>
  <inkml:trace contextRef="#ctx0" brushRef="#br0">74 25 17168,'0'0'5162,"-6"9"-3960,-4 10-903,1 0-1,1 0 1,1 0 0,1 1 0,1 0 0,0 1 0,-2 29 0,1 1 288,3 0 1,2 0-1,9 81 0,-8-131-622,8 37 238,-8-37-261,0 0-1,0 1 0,1-1 1,-1 0-1,0 0 0,1 0 1,-1 1-1,1-1 1,-1 0-1,1 0 0,0 0 1,0 0-1,-1 0 1,1 0-1,0 0 0,0 0 1,0-1-1,0 1 1,0 0-1,0 0 0,0-1 1,0 1-1,0 0 0,3 0 1,-4-1-41,1-1 1,0 1-1,-1 0 1,1-1-1,-1 1 1,1 0-1,0-1 1,-1 1-1,1-1 1,-1 1-1,1-1 1,-1 1-1,1-1 1,-1 1-1,0-1 1,1 0-1,-1 1 1,0-1-1,1 0 1,-1 1-1,0-1 1,0 0-1,1 1 1,-1-1-1,0 0 1,0 1-1,0-1 1,0 0-1,0 0 1,0 0-1,0-30-1027,0 24 667,-8-73-1203,1-9 954,9 81 707,0 1 0,1-1 0,-1 0 0,2 1 0,-1 0 0,1 0 0,0 0 0,0 0 0,1 1 1,0-1-1,7-6 0,18-27 6,-18 14 243,-1-1 0,0 0 0,9-43 1,-6 7 3589,-40 251-3194,13-119 592,4 2-1,0 126 1,9-193-1198,1 1 1,0-1-1,1 1 0,-1-1 1,1 0-1,0 0 0,0 0 0,0 0 1,3 5-1,-4-8-28,-1 0 1,1 0-1,-1 0 0,1-1 1,-1 1-1,1 0 1,-1 0-1,1-1 0,0 1 1,-1-1-1,1 1 1,0 0-1,0-1 0,0 1 1,-1-1-1,1 1 1,0-1-1,0 0 0,0 1 1,0-1-1,0 0 1,0 0-1,0 0 1,-1 0-1,1 1 0,0-1 1,0 0-1,0 0 1,0-1-1,0 1 0,0 0 1,0 0-1,0 0 1,0-1-1,0 1 0,-1 0 1,1-1-1,0 1 1,0-1-1,0 1 0,-1-1 1,1 1-1,0-1 1,0 0-1,-1 1 0,1-1 1,-1 0-1,1 0 1,0 1-1,-1-1 0,1-1 1,2-3-79,-1 0-1,1-1 1,-1 1 0,0-1 0,-1 1 0,1-1-1,-1 1 1,0-1 0,-1 0 0,1 1 0,-1-1 0,0 0-1,-1 0 1,1 1 0,-1-1 0,-3-8 0,1 0-939,-1 1-1,-1-1 1,0 1 0,0 0 0,-12-19 0,1 12-1245,9 13-361,8 11-4069,0-3 6693,0 0-1,1 0 0,-1 0 1,1 0-1,-1 0 0,0 0 1,1-1-1,0 1 0,-1 0 1,1-1-1,-1 0 0,1 1 1,0-1-1,-1 0 0,1 0 1,0 0-1,-1 0 0,1 0 0,2 0 1,34-5 1619,-25 0-716,0 0 0,-1-1 0,1 0 0,-1-1 0,-1 0 0,1-1 0,11-11 0,-16 14-539,0-1 0,-1 0 0,0-1 0,0 1 0,0-1 0,-1 0 0,0 0 0,-1-1 0,1 1 0,-2-1 0,1 0 0,3-12 0,-34 51 1499,26-30-1841,-5 8 184,0 1 1,1 0-1,0 0 0,1 1 0,0 0 0,0-1 0,1 1 1,1 0-1,-2 15 0,4-25-209,0 0 1,-1 0-1,1-1 0,1 1 1,-1 0-1,0 0 0,0-1 1,0 1-1,0 0 1,0 0-1,1-1 0,-1 1 1,0 0-1,1-1 0,-1 1 1,0 0-1,1-1 0,-1 1 1,1-1-1,-1 1 1,1-1-1,-1 1 0,1-1 1,0 1-1,-1-1 0,1 1 1,-1-1-1,1 0 0,0 1 1,-1-1-1,1 0 1,1 1-1,28-5 229,25-24 13,-38 15-257,-13 9-69,0 0 0,1 0 0,0 0 0,0 1 1,0 0-1,0 0 0,0 0 0,0 1 0,1 0 1,-1 0-1,1 0 0,9-1 0,-14 3 69,-1 0 0,1 1 0,0-1 0,0 0 0,-1 1-1,1-1 1,0 1 0,0-1 0,-1 1 0,1-1 0,0 1-1,-1-1 1,1 1 0,-1 0 0,1 0 0,-1-1 0,1 1 0,-1 0-1,1-1 1,-1 1 0,0 0 0,1 0 0,-1 0 0,0 0-1,0-1 1,0 1 0,1 0 0,-1 0 0,0 0 0,0 1-1,1 31 238,-1-28-131,0 1-7,0 1 0,0-1 0,1 1 0,-1-1 0,1 1 0,1-1 0,2 8 0,-3-13-54,-1 1 0,1-1 0,0 0 0,0 1 0,0-1 0,0 0 0,0 0 0,1 0 0,-1 0 0,0 0 0,0 0 0,1 0 0,-1 0 0,0-1 0,1 1 0,-1 0 0,1-1 0,-1 1 0,1-1 0,-1 1 0,1-1 0,0 0 0,-1 0 0,1 0 0,-1 0 0,1 0 0,-1 0-1,1 0 1,0 0 0,-1-1 0,1 1 0,-1-1 0,1 1 0,-1-1 0,2 0 0,3-2 30,0 0-1,0 0 1,-1 0-1,1-1 0,-1 0 1,0 0-1,0 0 1,8-10-1,-7 9-85,0-1-1,0 1 1,0 0 0,0 0-1,9-4 1,-14 17-794,1 0 1,-2 0 0,1 1-1,-2 13 1,1-15-3973</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6.243"/>
    </inkml:context>
    <inkml:brush xml:id="br0">
      <inkml:brushProperty name="width" value="0.025" units="cm"/>
      <inkml:brushProperty name="height" value="0.025" units="cm"/>
    </inkml:brush>
  </inkml:definitions>
  <inkml:trace contextRef="#ctx0" brushRef="#br0">1 157 16464,'0'-4'426,"0"0"1,-1 0-1,2 0 1,-1 0 0,0 0-1,1 0 1,0 1-1,0-1 1,0 0-1,0 0 1,0 0 0,1 1-1,2-5 1,0 2-62,0-1-1,1 1 1,-1 0 0,1 1 0,0-1 0,11-8 0,-8 9-230,-1-1 0,1 1 0,0 0 0,0 1 0,0 0 1,1 0-1,0 1 0,-1 0 0,1 0 0,0 1 1,18-2-1,-26 4-123,0 0 0,0 1 0,1-1 0,-1 1 0,0-1 0,0 1 0,0-1 0,0 1 0,0-1 0,1 1 0,-1 0 0,0 0-1,0 0 1,-1 0 0,1-1 0,0 1 0,0 0 0,0 0 0,-1 1 0,1-1 0,0 0 0,-1 0 0,1 0 0,-1 0 0,1 1 0,-1-1 0,0 0 0,0 0 0,1 1 0,-1-1 0,0 0 0,0 0 0,0 1 0,-1 0 0,0 56 1115,0-51-906,-9 51 641,7-46-821,0 1-1,1-1 1,0 0 0,1 1-1,0 0 1,1-1-1,1 1 1,2 18 0,-2-30-29,0 1 0,0-1-1,0 0 1,0 0 0,0 0 0,0 0 0,0 0 0,0 0 0,0 0 0,0 0 0,1 0 0,-1 0 0,0-1 0,1 1 0,-1 0-1,0-1 1,1 1 0,-1-1 0,1 0 0,-1 1 0,1-1 0,-1 0 0,1 0 0,-1 0 0,1 0 0,-1 0 0,1 0 0,1-1 0,43-9 501,-37 5-447,-1 1-1,0-1 1,0-1-1,-1 1 1,1-2-1,-1 1 0,-1-1 1,1 0-1,-1 0 1,0 0-1,6-12 1,-8 13 0,-1 0 0,0 0 0,0 0-1,0-1 1,-1 0 0,0 1 0,0-1 0,0 0 0,-1 0 0,0 0 0,-1 0 0,0 0-1,0 0 1,0 0 0,-1 0 0,-1-8 0,1 14-64,1-1-1,-1 0 1,0 1 0,0-1-1,0 1 1,0-1 0,0 1-1,0-1 1,0 1 0,0 0-1,-1-1 1,1 1 0,0 0-1,-1 0 1,1 0 0,-1 0-1,1 0 1,-1 0 0,1 1-1,-1-1 1,0 0 0,0 1-1,1-1 1,-1 1 0,0 0-1,0 0 1,1 0 0,-1-1-1,0 1 1,0 1 0,-2-1-1,3 1-91,1-1 0,-1 1 0,1-1 0,-1 1 0,1-1 0,-1 1 0,1-1 0,-1 1 0,1 0 0,-1-1 0,1 1 0,0 0 0,-1-1 0,1 1 0,0 0 0,0 0 0,0-1 0,0 1-1,-1 0 1,1 0 0,0-1 0,0 1 0,0 0 0,0 0 0,1-1 0,-1 1 0,0 0 0,1 1 0,-1-1-200,0 0 0,0 0 1,0 0-1,0 0 0,1 0 0,-1 1 1,0-1-1,1 0 0,-1 0 0,1 0 1,-1 0-1,1 0 0,0 0 0,-1-1 1,1 1-1,0 0 0,0 0 0,-1 0 1,1-1-1,1 2 0,37 0-7717,-14-3 2375</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6.621"/>
    </inkml:context>
    <inkml:brush xml:id="br0">
      <inkml:brushProperty name="width" value="0.025" units="cm"/>
      <inkml:brushProperty name="height" value="0.025" units="cm"/>
    </inkml:brush>
  </inkml:definitions>
  <inkml:trace contextRef="#ctx0" brushRef="#br0">44 0 15567,'0'0'6368,"-4"10"-4782,2-7-1535,-4 10 702,0 1 0,0-1 0,1 1 0,1 0 0,0 1 0,-3 27 0,7-41-730,1 0 0,-1-1 0,0 1-1,1 0 1,-1 0 0,1-1-1,-1 1 1,1 0 0,-1-1 0,1 1-1,-1 0 1,1-1 0,-1 1 0,1-1-1,0 1 1,0-1 0,-1 1 0,1-1-1,0 0 1,0 1 0,-1-1 0,1 0-1,0 1 1,0-1 0,0 0-1,0 0 1,-1 0 0,1 0 0,0 0-1,0 0 1,0 0 0,0 0 0,-1 0-1,1 0 1,0-1 0,0 1 0,0 0-1,0 0 1,-1-1 0,1 1 0,0-1-1,0 0 1,39-14 526,-16-2-444,-18 13-115,-1-1 0,1 1 0,0 0 0,0 1 0,0-1 0,0 1 0,1 0-1,0 1 1,-1 0 0,1 0 0,12-2 0,-18 4 3,0 0 0,-1 0 0,1 0 0,0 0-1,-1 1 1,1-1 0,-1 0 0,1 0 0,0 0 0,-1 1 0,1-1 0,0 0 0,-1 1-1,1-1 1,-1 0 0,1 1 0,-1-1 0,1 1 0,-1-1 0,0 1 0,1-1-1,-1 1 1,1-1 0,-1 1 0,0 0 0,1-1 0,-1 1 0,0-1 0,0 1-1,1 1 1,1 26 251,-2-26-227,-1 0-1,1-1 1,0 1-1,0 0 1,0-1-1,0 1 1,0 0-1,0-1 1,0 1-1,0 0 1,1-1-1,-1 1 1,1 0-1,-1-1 1,1 1-1,0-1 1,-1 1-1,1-1 1,0 1-1,0-1 1,0 0-1,0 1 1,0-1-1,0 0 1,1 0-1,-1 0 1,0 0-1,2 2 1,3-3 39,0 0 1,0 0-1,-1-1 1,1 0-1,0 0 0,-1 0 1,1 0-1,0-1 1,-1 0-1,0 0 1,1-1-1,-1 0 1,0 1-1,0-1 0,6-6 1,-5 4-93,0 2 1,-1-1-1,1 1 1,1-1-1,-1 2 1,0-1-1,1 1 1,-1 0-1,1 0 1,13-1-1,-19 4 25,0 0 0,0 0-1,0 1 1,0-1 0,-1 1-1,1-1 1,0 0 0,-1 1-1,1-1 1,-1 1 0,1 0-1,-1-1 1,0 1-1,0-1 1,1 1 0,-1-1-1,0 1 1,-1 0 0,1-1-1,0 1 1,-1 1 0,5 26-4854,4-24-1124,1-4-1336</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7.395"/>
    </inkml:context>
    <inkml:brush xml:id="br0">
      <inkml:brushProperty name="width" value="0.025" units="cm"/>
      <inkml:brushProperty name="height" value="0.025" units="cm"/>
    </inkml:brush>
  </inkml:definitions>
  <inkml:trace contextRef="#ctx0" brushRef="#br0">0 60 10314,'0'0'4746,"3"-8"-1944,-3 5-2597,1 1-1,0-1 1,0 1-1,0-1 1,0 1-1,1-1 1,-1 1-1,1 0 1,-1 0-1,1-1 1,0 1-1,0 0 1,0 1-1,0-1 1,0 0-1,0 1 1,4-3-1,-1 2 178,1 0-1,0 0 0,1 0 0,-1 1 0,0 0 0,0 1 0,1-1 0,9 1 0,-11 0-216,1 0 0,-1 1 0,1-1 1,-1 1-1,1 0 0,-1 1 0,1-1 0,-1 1 0,0 0 0,0 0 1,0 1-1,0 0 0,0-1 0,0 2 0,-1-1 0,8 7 0,-9-6-73,0-1-1,-1 1 0,0 0 0,1-1 1,-1 1-1,-1 0 0,1 0 0,0 1 1,-1-1-1,0 0 0,0 0 0,0 1 1,-1-1-1,1 0 0,-1 1 0,0-1 1,0 1-1,-1-1 0,1 0 0,-1 1 0,0-1 1,-2 7-1,-2 0 83,0 0 0,0 0 1,-1 0-1,0-1 0,-1 0 1,0 0-1,-1 0 0,0-1 0,0 0 1,-12 9-1,-8 6 18,-1-2 0,-34 21 0,113-40-251,16-2 60,22 0-72,-30-3-2928,-40-2-2094,-5-8-4132</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6.761"/>
    </inkml:context>
    <inkml:brush xml:id="br0">
      <inkml:brushProperty name="width" value="0.025" units="cm"/>
      <inkml:brushProperty name="height" value="0.025" units="cm"/>
    </inkml:brush>
  </inkml:definitions>
  <inkml:trace contextRef="#ctx0" brushRef="#br0">1 1 13997,'0'0'5520,"12"3"-5958,10 3-388,0-2-1,0-1 0,1-1 1,-1 0-1,0-2 0,26-3 1,-22 0 1810,56-6 2507,-76 9-3046,1 0 0,-1 0 0,1 1 0,-1-1 0,0 1 0,1 1 0,-1-1 0,0 1 0,10 4 0,-14-4-238,0-1-1,0 0 1,0 1-1,0 0 1,-1-1 0,1 1-1,0 0 1,-1 0-1,1 0 1,-1 0-1,0 0 1,0 0-1,1 0 1,-2 0-1,1 1 1,0-1-1,0 0 1,-1 1-1,1-1 1,-1 1-1,0-1 1,1 0 0,-1 1-1,0-1 1,-1 1-1,1-1 1,0 1-1,-1-1 1,1 0-1,-2 5 1,-1 2 274,-1 0 0,0 0 0,0 0 0,0 0 0,-1-1 0,-8 10 0,-19 21-63,24-31-382,0 0 0,1 0 0,0 1 0,0 0 1,1 0-1,1 1 0,-1 0 0,1 0 0,-4 12 0,9-21-36,0 0 0,1 0 0,-1 0 0,0 0 0,0 0 0,0-1 0,1 1 0,-1 0 0,0 0 0,1 0 0,-1 0 0,0-1 0,1 1 0,-1 0 0,1 0 0,0-1 0,-1 1 0,1 0 0,-1-1 0,1 1 0,0-1 0,0 1 0,-1-1 0,1 1 0,0-1 0,0 0 0,0 1 0,-1-1 0,1 0 0,0 1 0,0-1 0,0 0 0,0 0 0,0 0 0,0 0 0,-1 0 0,1 0 0,2 0 0,46-1 0,-36 1 0,-2-1 0,0-1 0,0 0 0,0 0 0,0-1 0,-1 0 0,1-1 0,-1 0 0,0-1 0,0 0 0,-1 0 0,1-1 0,-1-1 0,0 1 0,11-13 0,8-8 0,-1-2 0,38-53 0,-77 98 0,1 2 0,1-1 0,-9 22 0,15-31 0,1 1 0,0 0 0,0 1 0,0-1 0,1 0 0,1 1 0,0-1 0,0 1 0,1 14 0,0-23 0,1-1 0,-1 1 0,0 0 0,1 0 0,-1 0 0,1-1 0,0 1 0,-1 0 0,1-1 0,0 1 0,-1 0 0,1-1 0,0 1 0,-1-1 0,1 1 0,0-1 0,0 1 0,0-1 0,0 0 0,-1 1 0,1-1 0,0 0 0,0 0 0,0 0 0,0 0 0,0 1 0,0-1 0,0 0 0,0-1 0,0 1 0,0 0 0,-1 0 0,3-1 0,32-8 0,-24 3 0,0-1 0,-1-1 0,1 0 0,-2-1 0,1 0 0,-1 0 0,-1-1 0,11-15 0,2-5 0,27-56 0,-54 100 0,-1 1 0,2 0 0,0 1 0,1-1 0,0 1 0,1 0 0,1 0 0,0 0 0,2 30 0,0-44 9,1 1 1,0-1-1,0 0 1,-1 0-1,1 1 0,0-1 1,1 0-1,-1 0 1,0 0-1,1 0 0,-1 0 1,1-1-1,-1 1 1,1 0-1,0-1 0,0 1 1,0-1-1,0 1 0,0-1 1,0 0-1,0 0 1,0 0-1,0 0 0,4 0 1,-2 1-219,1-1 1,-1-1-1,1 1 0,-1 0 1,1-1-1,-1 0 1,1 0-1,-1-1 0,1 1 1,-1-1-1,1 0 1,6-2-1,22-16-9101</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8.861"/>
    </inkml:context>
    <inkml:brush xml:id="br0">
      <inkml:brushProperty name="width" value="0.025" units="cm"/>
      <inkml:brushProperty name="height" value="0.025" units="cm"/>
    </inkml:brush>
  </inkml:definitions>
  <inkml:trace contextRef="#ctx0" brushRef="#br0">1 7 13677,'12'-7'2851,"-4"7"-577,-1 0-897,-1 13-832,-5 13 223,-1 5 193,0 4-576,0 2-225,0-1-128,0-5-192,-1-3-449,1-6-320,0-6-1121,0-9-1377,0-2-2499</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9.203"/>
    </inkml:context>
    <inkml:brush xml:id="br0">
      <inkml:brushProperty name="width" value="0.025" units="cm"/>
      <inkml:brushProperty name="height" value="0.025" units="cm"/>
    </inkml:brush>
  </inkml:definitions>
  <inkml:trace contextRef="#ctx0" brushRef="#br0">1 96 11819,'0'0'5573,"61"0"-3523,-25-8-1025,5-3-96,5 2-128,0-4-513,1 2-224,-7-1-704,-6 3-1538,-8-3-481,-10 1-2081</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9.532"/>
    </inkml:context>
    <inkml:brush xml:id="br0">
      <inkml:brushProperty name="width" value="0.025" units="cm"/>
      <inkml:brushProperty name="height" value="0.025" units="cm"/>
    </inkml:brush>
  </inkml:definitions>
  <inkml:trace contextRef="#ctx0" brushRef="#br0">6 128 12908,'0'0'7463,"-6"-54"-6374,27 39-32,6-2-32,8 1-416,3 3-449,6 5-96,0 3-64,2 5-448,-3 0-1442,-4 0-1954,-4 1-2722</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9.873"/>
    </inkml:context>
    <inkml:brush xml:id="br0">
      <inkml:brushProperty name="width" value="0.025" units="cm"/>
      <inkml:brushProperty name="height" value="0.025" units="cm"/>
    </inkml:brush>
  </inkml:definitions>
  <inkml:trace contextRef="#ctx0" brushRef="#br0">11 1 10826,'0'0'2568,"-1"9"5,0-7-2454,-7 42 2400,8-42-2422,0-1 0,0 0 1,-1 0-1,1 1 0,0-1 0,0 0 1,0 1-1,0-1 0,1 0 1,-1 0-1,0 1 0,0-1 1,1 0-1,-1 1 0,1-1 0,-1 0 1,1 0-1,-1 0 0,1 0 1,0 0-1,0 0 0,-1 0 1,1 0-1,0 0 0,0 0 0,0 0 1,0 0-1,0 0 0,0-1 1,0 1-1,1 0 0,-1-1 1,0 1-1,2 0 0,8-1 19,1-1-1,-1 0 0,1 0 1,-1-1-1,0 0 1,0-1-1,0-1 1,0 1-1,0-2 1,-1 0-1,1 0 0,-1 0 1,-1-2-1,1 1 1,8-9-1,-17 15-17,-1 0 1,0 0-1,0 0 0,1 0 0,-1 0 0,0 0 0,1 0 0,-1-1 1,0 1-1,1 0 0,-1 0 0,0 0 0,1 0 0,-1 1 1,0-1-1,1 0 0,-1 0 0,0 0 0,0 0 0,1 0 0,-1 0 1,0 0-1,1 1 0,-1-1 0,0 0 0,0 0 0,1 0 0,-1 1 1,0-1-1,0 0 0,1 0 0,-1 0 0,0 1 0,0-1 1,0 0-1,0 1 0,1-1 0,-1 0 0,0 0 0,0 1 0,0-1 1,0 0-1,0 1 0,0-1 0,0 0 0,0 1 0,0-1 1,0 0-1,0 1 0,0-1 0,0 0 0,0 1 0,0-1 0,0 1 1,2 34 917,-2-30-1067,0 0 0,0 0 0,0 0 0,1 0-1,-1 0 1,1 0 0,3 7 0,6-6-2917,-2-6-1965,4-1-7004</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0.401"/>
    </inkml:context>
    <inkml:brush xml:id="br0">
      <inkml:brushProperty name="width" value="0.025" units="cm"/>
      <inkml:brushProperty name="height" value="0.025" units="cm"/>
    </inkml:brush>
  </inkml:definitions>
  <inkml:trace contextRef="#ctx0" brushRef="#br0">79 251 13293,'0'0'3016,"0"-9"-150,1-28-394,-1 36-2408,0 0-1,1 1 1,-1-1-1,0 0 1,0 1-1,0-1 1,0 0-1,0 1 1,0-1-1,0 0 1,0 1-1,0-1 1,0 0-1,0 1 1,0-1-1,0 0 1,0 1-1,-1-1 1,1 0-1,0 1 0,0-1 1,-1 1-1,1-1 1,-1 1-1,1-1 1,0 0-1,-1 1 1,1-1-1,-1 1 1,1 0-1,-1-1 1,1 1-1,-1-1 1,0 1-1,1 0 1,-1-1-1,1 1 1,-1 0-1,0 0 1,1 0-1,-1-1 1,0 1-1,1 0 1,-1 0-1,0 0 1,1 0-1,-1 0 1,0 0-1,1 0 1,-1 0-1,0 1 1,1-1-1,-1 0 1,0 0-1,1 1 1,-2-1-1,-1 2-12,1-1 0,-1 1 0,0 0 0,0 0 0,1 0 1,-1 0-1,1 1 0,-4 4 0,2-3-15,1 2 1,0-1 0,0 0-1,0 1 1,0-1 0,1 1-1,0 0 1,0 0 0,0 0-1,1 0 1,0 0 0,0 0-1,1 0 1,0 7 0,0-12-26,0-1 0,1 1 1,-1-1-1,1 1 0,0-1 1,-1 1-1,1-1 1,-1 1-1,1-1 0,0 0 1,-1 1-1,1-1 0,0 0 1,-1 1-1,1-1 1,0 0-1,-1 0 0,1 0 1,0 0-1,0 0 1,-1 0-1,1 0 0,0 0 1,0 0-1,-1 0 0,1 0 1,0 0-1,-1 0 1,1-1-1,1 1 0,23-7 261,-13 1-215,0-1 1,0 0-1,-1-1 1,0-1-1,0 1 0,-1-2 1,0 1-1,0-1 0,10-15 1,-6 5-17,0 0 0,-2-1 0,0 0 0,13-33 1,-22 47 15,0 0 0,-1 0 0,0-1 0,0 1 1,-1 0-1,1-12 0,-19 42-132,9-5 139,0 1-1,1 0 1,1 1-1,0-1 0,2 1 1,0 0-1,1 0 1,0 29-1,3-47-51,0-1 0,0 1-1,1-1 1,-1 1-1,0 0 1,0-1-1,1 1 1,-1-1 0,1 1-1,0-1 1,-1 1-1,1-1 1,0 0-1,0 1 1,0-1 0,0 0-1,0 0 1,0 1-1,0-1 1,0 0-1,0 0 1,1 0 0,-1 0-1,0-1 1,1 1-1,-1 0 1,1 0-1,-1-1 1,1 1 0,-1-1-1,1 1 1,-1-1-1,1 0 1,-1 0-1,1 0 1,-1 0 0,1 0-1,0 0 1,-1 0-1,1 0 1,-1 0-1,1-1 1,1 0 0,4 0 43,0 0 1,0-1-1,0 0 1,0 0-1,-1-1 1,1 0-1,-1 0 1,11-7-1,-6-1-41,1 1 0,-1-2 0,-1 1 0,0-1 0,-1-1 0,0 0-1,-1 0 1,-1-1 0,9-19 0,-20 103 205,3-63-149,1 1 0,0 0 0,0 0 1,0-1-1,1 1 0,0 0 0,1 0 0,4 12 0,-5-18-142,0 0 0,0 0 0,0 0-1,0 0 1,0-1 0,1 1 0,-1-1 0,0 1-1,1-1 1,0 1 0,-1-1 0,1 0-1,0 0 1,3 2 0,-2-2-388,1 0 0,-1 0 0,1 0-1,-1-1 1,0 1 0,1-1 0,-1 0 0,1 0 0,-1 0 0,1 0-1,5-2 1,8-6-5962,-2-8-4014</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0.760"/>
    </inkml:context>
    <inkml:brush xml:id="br0">
      <inkml:brushProperty name="width" value="0.025" units="cm"/>
      <inkml:brushProperty name="height" value="0.025" units="cm"/>
    </inkml:brush>
  </inkml:definitions>
  <inkml:trace contextRef="#ctx0" brushRef="#br0">1 1 17745,'0'0'7655</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1.151"/>
    </inkml:context>
    <inkml:brush xml:id="br0">
      <inkml:brushProperty name="width" value="0.025" units="cm"/>
      <inkml:brushProperty name="height" value="0.025" units="cm"/>
    </inkml:brush>
  </inkml:definitions>
  <inkml:trace contextRef="#ctx0" brushRef="#br0">0 63 4004,'0'0'15817,"4"-8"-14365,15-26-224,-18 34-1176,-1-1-1,0 0 1,1 1 0,-1-1-1,1 0 1,-1 0-1,0 1 1,1-1 0,0 1-1,-1-1 1,1 0-1,-1 1 1,1-1 0,0 1-1,-1 0 1,1-1-1,0 1 1,-1-1 0,1 1-1,0 0 1,0 0-1,-1-1 1,1 1 0,0 0-1,0 0 1,0 0-1,-1 0 1,1 0-1,0 0 1,0 0 0,0 0-1,-1 0 1,1 0-1,0 0 1,0 1 0,0-1-1,-1 0 1,1 1-1,0-1 1,-1 0 0,1 1-1,0-1 1,-1 1-1,2 0 1,-1 1-7,1-1 0,-1 1 1,0 0-1,0 0 0,0 0 0,0 0 0,0 0 1,0 0-1,0 0 0,-1 0 0,1 0 0,0 3 1,-1 10 511,-1 0 0,0 0 0,-3 16 1,-2 40 768,6-71-1307,0 1 0,0-1-1,0 1 1,0-1 0,0 1 0,1-1-1,-1 1 1,0-1 0,0 1 0,0-1 0,1 1-1,-1-1 1,0 1 0,1-1 0,-1 0-1,0 1 1,1-1 0,-1 1 0,0-1-1,1 0 1,-1 0 0,1 1 0,-1-1 0,1 0-1,-1 0 1,0 1 0,1-1 0,-1 0-1,1 0 1,-1 0 0,1 0 0,0 1-1,23-4 522,-18 2-478,-1-1 1,0 0-1,1 0 1,-1-1-1,0 1 1,6-6-1,-3 1 52,-1-1 0,1 0 0,-2 0 0,1-1 0,-1 0 0,-1 0 0,0-1 0,0 1 0,-1-1 0,0 0 0,0 0 0,-1-1 0,-1 1 0,0-1 0,0 1 0,0-18 0,-6 72-447,2-34 315,0-1 0,1 1 0,1-1 0,0 1 0,0 0 0,2 11 0,-1-19 24,-1 0 0,1 0 0,0 0 1,-1-1-1,1 1 0,0 0 0,0 0 0,1-1 0,-1 1 0,0 0 0,1-1 0,-1 1 0,0-1 0,1 0 1,0 0-1,-1 1 0,1-1 0,0 0 0,0 0 0,-1 0 0,1-1 0,0 1 0,0 0 0,0-1 1,0 1-1,0-1 0,0 0 0,0 1 0,0-1 0,0 0 0,0 0 0,0-1 0,0 1 0,3-1 1,-3 1 5,1-1 0,-1 0 1,0 0-1,1 0 0,-1 0 1,0 0-1,0 0 0,0 0 1,0-1-1,0 1 1,0-1-1,0 0 0,0 1 1,0-1-1,-1 0 0,1 0 1,-1 0-1,0 0 1,1-1-1,-1 1 0,0 0 1,0 0-1,0-1 0,-1 1 1,2-5-1,1-4 23,-1 0 0,0 1 0,-1-1 0,1-16 0,-19 39-387,13-4 223,0 1 0,1 0 1,0 0-1,0 0 1,1 0-1,1 0 0,0 0 1,0 0-1,0 1 1,2 14-1,-1-23-36,0 0-1,0-1 1,0 1 0,0 0-1,1-1 1,-1 1 0,0 0-1,0-1 1,1 1 0,-1 0-1,0-1 1,1 1 0,-1-1-1,0 1 1,1 0-1,-1-1 1,1 1 0,-1-1-1,1 1 1,-1-1 0,1 0-1,-1 1 1,1-1 0,0 1-1,0-1-289,0 1 0,0-1-1,0 0 1,0 0-1,-1 1 1,1-1-1,0 0 1,0 0-1,0 0 1,0 0-1,0 0 1,0 0-1,0-1 1,-1 1-1,1 0 1,0 0 0,0 0-1,0-1 1,0 1-1,0-1 1,9-8-8663</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1.523"/>
    </inkml:context>
    <inkml:brush xml:id="br0">
      <inkml:brushProperty name="width" value="0.025" units="cm"/>
      <inkml:brushProperty name="height" value="0.025" units="cm"/>
    </inkml:brush>
  </inkml:definitions>
  <inkml:trace contextRef="#ctx0" brushRef="#br0">0 1 13421,'0'0'9929</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2.323"/>
    </inkml:context>
    <inkml:brush xml:id="br0">
      <inkml:brushProperty name="width" value="0.025" units="cm"/>
      <inkml:brushProperty name="height" value="0.025" units="cm"/>
    </inkml:brush>
  </inkml:definitions>
  <inkml:trace contextRef="#ctx0" brushRef="#br0">165 236 15727,'0'0'9812,"-11"-8"-8664,-37-18-518,46 26-619,1-1 1,-1 1 0,0 0 0,0 0-1,1 0 1,-1 0 0,0 0 0,1 0-1,-1 1 1,0-1 0,0 1 0,1-1-1,-1 1 1,1-1 0,-1 1 0,0 0-1,1 0 1,-1 0 0,1 0 0,0 0-1,-1 0 1,1 0 0,-2 2 0,-24 31 34,24-28-22,-2-1-2,1 1-1,1 0 1,-1 0 0,1 0 0,0 1-1,0-1 1,1 1 0,0-1 0,0 1-1,1 0 1,0 0 0,-1 9 0,2-15-16,0-1 0,0 1 0,0 0 0,0-1 0,1 1 1,-1-1-1,0 1 0,0-1 0,1 1 0,-1-1 0,0 1 0,1-1 1,-1 1-1,0-1 0,1 1 0,-1-1 0,0 0 0,1 1 0,-1-1 0,1 0 1,-1 1-1,1-1 0,-1 0 0,1 0 0,-1 1 0,1-1 0,-1 0 1,1 0-1,0 0 0,0 0 0,24 0 229,21-15 189,-31 6-349,0-1 1,0-1 0,-1 0-1,0-1 1,-1 0 0,0-1 0,-1-1-1,-1 0 1,0-1 0,-1 0-1,-1 0 1,0-1 0,-1 0 0,0-1-1,-2 0 1,0 0 0,-1 0-1,0-1 1,-2 0 0,0 0-1,1-21 1,-12 45 180,-3 14-192,0 1 0,2-1-1,1 1 1,1 1-1,0 0 1,2 0-1,0 0 1,2 0 0,0 1-1,1 42 1,2-63-51,1 0-1,-1 0 1,0 0 0,1-1 0,-1 1 0,1 0-1,0 0 1,0-1 0,-1 1 0,1 0 0,0-1 0,0 1-1,1-1 1,-1 1 0,0-1 0,1 1 0,-1-1-1,0 0 1,1 0 0,-1 0 0,1 0 0,0 0-1,-1 0 1,1 0 0,0 0 0,0-1 0,-1 1 0,1-1-1,0 1 1,0-1 0,0 0 0,0 1 0,0-1-1,0 0 1,0 0 0,-1-1 0,1 1 0,0 0 0,0-1-1,3 0 1,2 0-13,0-1 0,-1 1 0,1-1-1,-1-1 1,1 1 0,-1-1 0,0 0-1,0 0 1,0-1 0,9-7 0,-9 5-32,0-1 0,0 1 0,0-1 0,-1-1 0,0 1 0,0-1 0,-1 0 0,0 0 0,-1 0 0,1 0 0,-2-1 0,1 1-1,-1-1 1,0 0 0,0-9 0,-6 15-135,-4 11 90,-6 11 129,9-8 46,0 0 0,1 0 0,1 0 0,-1 0 0,2 1-1,0-1 1,0 1 0,0 22 0,3-33-89,-1 0 0,0-1 0,0 1 0,1 0 0,-1 0 0,0 0 0,1 0 0,-1-1 0,1 1 0,-1 0 0,1 0 0,-1-1 0,1 1 0,0 0 0,-1-1 0,1 1 0,0-1 0,0 1 0,-1-1 0,1 1 0,0-1 0,0 1 0,0-1 0,-1 0 0,1 1 0,0-1 0,0 0 0,0 0 0,0 0 0,0 0 0,0 0 0,0 0 0,0 0 0,-1 0 0,1 0 0,0 0 0,0 0 0,2-1 0,0 1 24,1-1 0,0 0-1,0 0 1,0 0 0,-1 0 0,1 0-1,-1-1 1,7-3 0,0-4-33,-1 0 0,0-1 0,0-1 0,-1 1 0,0-1 0,-1-1 0,0 1 0,-1-1 0,-1-1 0,6-14 0,-8 92-384,-4-50 119,1-9-492,0 1-1,0 0 0,1 0 1,-1 0-1,4 10 0,-4-15 469,1 0 0,-1-1 0,1 1 0,0-1 0,0 1 0,0-1 0,0 1 0,0-1 0,0 0 0,0 1 0,0-1 0,1 0 0,-1 0 0,0 0 0,1 0 0,-1 0 0,1 0 0,-1 0 0,1-1 0,0 1 0,-1 0 0,1-1 0,0 1 0,-1-1 0,1 0 0,0 0 0,2 1 0,13-1-12785</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3.271"/>
    </inkml:context>
    <inkml:brush xml:id="br0">
      <inkml:brushProperty name="width" value="0.025" units="cm"/>
      <inkml:brushProperty name="height" value="0.025" units="cm"/>
    </inkml:brush>
  </inkml:definitions>
  <inkml:trace contextRef="#ctx0" brushRef="#br0">53 153 13036,'6'2'7561,"7"-6"-5048,8-6-501,-10 3-1261,-1-1 0,0 0-1,-1 0 1,11-12 0,-18 18-717,0 1 0,-1-1 1,1 0-1,-1 0 0,0 1 1,0-1-1,1 0 0,-1 0 0,0-1 1,-1 1-1,1 0 0,0 0 0,-1 0 1,1 0-1,-1-1 0,1 1 1,-1 0-1,0-1 0,0 1 0,0 0 1,0 0-1,-1-1 0,1 1 1,-1 0-1,1 0 0,-1 0 0,0-1 1,0 1-1,0 0 0,0 0 1,0 0-1,-2-2 0,2 2-37,0 1-1,-1-1 1,1 1-1,-1 0 1,1-1-1,-1 1 1,0 0-1,0 0 1,1 0-1,-1 0 1,0 0-1,0 0 1,0 1-1,0-1 1,0 1-1,0-1 1,0 1-1,0 0 1,0-1-1,0 1 1,0 0 0,0 1-1,0-1 1,-1 0-1,1 0 1,0 1-1,0 0 1,0-1-1,1 1 1,-1 0-1,0 0 1,-2 1-1,-1 1-2,-1 0 0,1 1 0,0 0-1,0 0 1,0 0 0,0 1 0,1 0-1,-8 9 1,6-6 3,1 1 0,0-1-1,0 1 1,1 0 0,0 0 0,1 0-1,0 0 1,0 1 0,1-1-1,0 1 1,1 0 0,-1 16 0,2-25 7,0 0 1,1 0-1,-1 0 1,1 0-1,-1 1 1,0-1-1,1 0 1,0 0 0,-1 0-1,1 0 1,0 0-1,-1 0 1,1 0-1,0 0 1,0 0 0,0-1-1,0 1 1,0 0-1,0 0 1,0-1-1,0 1 1,0-1 0,0 1-1,0-1 1,1 1-1,-1-1 1,0 0-1,0 1 1,0-1 0,3 0-1,43 0 229,-36-1-175,2 0-30,0-1-1,0 0 1,-1-1 0,1 0-1,-1-1 1,0-1 0,23-12-1,2-4-89,37-29-1,-25 16 36,-49 34 22,0 0-1,0 0 1,1-1-1,-1 1 1,0 0-1,1 0 1,-1 0-1,0 0 1,1-1-1,-1 1 1,0 0-1,1 0 1,-1 0-1,0 0 1,1 0-1,-1 0 1,1 0-1,-1 0 1,0 0-1,1 0 1,-1 0-1,0 0 1,1 0-1,-1 0 1,0 0-1,1 0 1,-1 1-1,0-1 0,1 0 1,-1 0-1,0 0 1,1 1-1,-1-1 1,0 0-1,1 0 1,-1 1-1,0-1 1,0 0-1,0 0 1,1 1-1,-1-1 1,0 1-1,6 22 208,-8 39 654,1-53-705,1-8-129,0 0 0,0 0 0,0 0 0,0 0 0,0-1 0,0 1-1,0 0 1,1 0 0,-1 0 0,0 0 0,0 0 0,1 0 0,-1 0 0,0 0 0,1-1 0,-1 1 0,1 0 0,-1 0 0,1-1 0,0 1 0,-1 0-1,1 0 1,0-1 0,-1 1 0,1-1 0,0 1 0,1 0 0,1 0 18,-1 0 1,0-1-1,1 1 1,-1-1-1,1 0 0,-1 0 1,0 0-1,1 0 1,-1 0-1,5-1 1,3-1 40,0-1 1,-1 0 0,1 0 0,14-8 0,-3-1-90,-2-1 1,20-18-1,-22 18-292,0 0 0,33-18-1,-48 59 280,-11 8 712,1-9-2280,7-8-5873</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7.384"/>
    </inkml:context>
    <inkml:brush xml:id="br0">
      <inkml:brushProperty name="width" value="0.025" units="cm"/>
      <inkml:brushProperty name="height" value="0.025" units="cm"/>
    </inkml:brush>
  </inkml:definitions>
  <inkml:trace contextRef="#ctx0" brushRef="#br0">79 1 13581,'0'0'14953,"3"11"-13790,5 42-499,-2 1 0,-2 0 0,-6 102-1,0-44-248,2-124-415,0 0 0,-1 0 0,-1 0 0,0 0 0,0 0 0,-1 1 0,0-1 0,-1 1 0,-10-20 0,2 11 0,0 0 0,-28-34 0,48 61-345,0 0 0,1 0 0,0-1 0,0 0 0,1 0-1,-1-1 1,1 0 0,0-1 0,0 0 0,1-1 0,-1 0 0,1-1 0,17 2 0,7 0-1568,1-1 1,-1-2-1,38-4 1,-37-3-4286,-7-5-1420</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6.794"/>
    </inkml:context>
    <inkml:brush xml:id="br0">
      <inkml:brushProperty name="width" value="0.025" units="cm"/>
      <inkml:brushProperty name="height" value="0.025" units="cm"/>
    </inkml:brush>
  </inkml:definitions>
  <inkml:trace contextRef="#ctx0" brushRef="#br0">116 10 12588,'3'-9'10217,"-3"27"-1333,1-35-7971,-3 36-898,-1 0 0,-1 0-1,-1 0 1,0-1 0,-2 1 0,-12 25 0,-7 23 46,10-24-61,9-26 0,1 0 0,0 0 0,1 1 0,-3 28 0,10-47 0,1 0 0,-1 0 0,0 0 0,1-1 0,-1 1 0,0-1 0,0 1 0,0-1 0,0 0 0,0 1 0,2-4 0,7-6 0,90-86 0,-89 87 0,0 1 0,1 0 0,0 0 0,0 2 0,0-1 0,27-9 0,-39 17 0,0-1 0,0 1 0,0 0 0,0-1 0,0 1 0,0 0 0,0 0 0,0 0 0,0 0 0,0 0 0,0 0 0,0 0 0,0 0 0,0 0 0,0 0 0,0 1 0,0-1 0,0 0 0,0 1 0,0-1 0,0 0 0,0 1 0,0 0 0,-1-1 0,1 1 0,0-1 0,0 1 0,0 0 0,-1 0 0,1-1 0,0 1 0,-1 0 0,1 0 0,0 1 0,0 1 0,0 1 0,0 0 0,0 0 0,0-1 0,-1 1 0,0 0 0,1 0 0,-1 0 0,-1 6 0,-2 9 0,0-1 0,-1 1 0,-6 18 0,3-19 0,-6 25 0,13-43-77,0 0 0,1 1-1,-1-1 1,0 0 0,0 0 0,1 0 0,-1 0-1,0 1 1,1-1 0,-1 0 0,0 0-1,1 0 1,-1 0 0,0 0 0,1 0 0,-1 0-1,0 0 1,1 0 0,-1 0 0,0 0 0,1 0-1,-1 0 1,0 0 0,1 0 0,-1 0 0,0 0-1,0 0 1,1-1 0,-1 1 0,0 0-1,1 0 1,-1 0 0,0-1 0,0 1 0,1 0-1,-1 0 1,0 0 0,0-1 0,0 1 0,1-1-1,12-7-6034,2-8-1981,2-1-7303</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7.139"/>
    </inkml:context>
    <inkml:brush xml:id="br0">
      <inkml:brushProperty name="width" value="0.025" units="cm"/>
      <inkml:brushProperty name="height" value="0.025" units="cm"/>
    </inkml:brush>
  </inkml:definitions>
  <inkml:trace contextRef="#ctx0" brushRef="#br0">131 22 17168,'0'0'10261,"-11"3"-8959,5-2-1201,0 1 0,0 0 0,0 1 0,0-1 0,1 1 0,-1 0 0,1 0 0,0 1 0,0-1 0,0 1 0,0 1 0,1-1 0,0 1 0,0-1 0,0 1 0,0 0 0,1 0 0,-1 1 0,1-1-1,1 1 1,-1 0 0,-1 7 0,1-8-52,1 1 1,0 0-1,0 0 0,0 0 0,1 0 0,0 0 0,0 0 0,1 0 0,0 10 1,0-15-45,1 0 1,-1 0-1,1 0 1,-1 0-1,1 0 1,0-1 0,-1 1-1,1 0 1,0-1-1,0 1 1,0 0 0,0-1-1,-1 1 1,1-1-1,0 1 1,0-1-1,0 0 1,0 1 0,0-1-1,0 0 1,0 0-1,0 1 1,0-1 0,0 0-1,0 0 1,0 0-1,0 0 1,0-1-1,1 1 1,-1 0 0,0 0-1,0 0 1,0-1-1,-1 1 1,1-1 0,0 1-1,0-1 1,2 0-1,37-19 199,-24 7-225,0-1-1,-1-1 1,-1-1 0,-1 1-1,0-2 1,13-22-1,11-13-63,-49 92-379,3-21 509,1-2-46,0 0 1,1 1 0,1 0 0,0 0-1,2 0 1,0 1 0,-2 22 0,6-40-91,0-1 1,0 1 0,0 0 0,0-1 0,0 1 0,0 0-1,0-1 1,1 1 0,-1-1 0,0 1 0,0 0 0,0-1-1,1 1 1,-1-1 0,0 1 0,1-1 0,-1 1-1,0-1 1,1 1 0,-1-1 0,1 1 0,-1-1 0,1 0-1,-1 1 1,1-1 0,-1 0 0,1 1 0,-1-1 0,1 0-1,-1 0 1,1 1 0,0-1 0,-1 0 0,1 0 0,-1 0-1,1 0 1,0 0 0,-1 0 0,1 0 0,-1 0-1,1 0 1,0 0 0,-1 0 0,1 0 0,-1 0 0,1 0-1,0-1 1,-1 1 0,1 0 0,0-1 0,31-18-4974,-8-7-205,0-7-3069</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7.558"/>
    </inkml:context>
    <inkml:brush xml:id="br0">
      <inkml:brushProperty name="width" value="0.025" units="cm"/>
      <inkml:brushProperty name="height" value="0.025" units="cm"/>
    </inkml:brush>
  </inkml:definitions>
  <inkml:trace contextRef="#ctx0" brushRef="#br0">151 0 17264,'0'0'2114,"-7"13"369,-37 64 2345,-47 117 1,82-155-4497,9-39-325,0 1-1,0 0 1,0-1 0,0 1 0,0 0 0,1-1 0,-1 1 0,0 0-1,0-1 1,0 1 0,1-1 0,-1 1 0,0 0 0,1-1 0,-1 1-1,0-1 1,1 1 0,-1-1 0,1 1 0,-1-1 0,1 1 0,-1-1 0,1 0-1,-1 1 1,1-1 0,0 0 0,-1 1 0,1-1 0,-1 0 0,1 0-1,0 1 1,-1-1 0,1 0 0,0 0 0,-1 0 0,1 0 0,0 0-1,-1 0 1,1 0 0,0 0 0,-1 0 0,1 0 0,0-1 0,-1 1-1,1 0 1,0 0 0,-1-1 0,1 1 0,-1 0 0,1-1 0,0 0-1,7-2 41,0-1 0,-1 0-1,1 0 1,-1-1-1,7-5 1,-10 6-171,0 1 1,0 0 0,0 0 0,0 0 0,1 0 0,0 1-1,-1-1 1,1 1 0,0 1 0,0-1 0,0 1 0,0-1-1,0 2 1,0-1 0,0 0 0,0 1 0,8 0 0,-11 1 76,0 0 1,0 0-1,0 0 0,-1 0 1,1 0-1,0 0 1,-1 0-1,1 1 1,-1-1-1,1 0 1,-1 1-1,0 0 1,1-1-1,-1 1 0,0 0 1,0-1-1,0 1 1,0 0-1,-1 0 1,1 0-1,0 0 1,-1 0-1,1 0 0,-1 0 1,0 4-1,6 56-5,-6-57 33,0 0 82,0 1-1,0 0 1,0 0-1,0-1 1,-1 1-1,0 0 1,-1-1-1,1 1 1,-1-1-1,-4 10 1,4-12 60,0-1 1,0 0-1,0 0 1,0 0-1,0 0 1,-1 0-1,1 0 1,-1-1 0,1 1-1,-1-1 1,0 0-1,1 1 1,-1-1-1,0-1 1,0 1-1,0 0 1,0-1-1,0 1 1,0-1-1,0 0 1,0 0 0,-4 0-1,0-1-2,1 1 1,-1-1-1,0-1 0,0 1 1,1-1-1,-1 0 0,-10-5 1,14 5-232,1 1 0,0 0 0,-1-1 0,1 1 0,0-1 0,0 0 1,0 0-1,0 0 0,1 0 0,-3-3 0,3 4-263,0-1-1,0 1 0,1 0 1,-1-1-1,1 1 1,0-1-1,-1 1 1,1-1-1,0 1 1,0-1-1,0 0 1,0 1-1,0-1 1,0 1-1,0-1 1,0 1-1,1-1 1,-1 1-1,1-3 0,4-3-6816</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8.629"/>
    </inkml:context>
    <inkml:brush xml:id="br0">
      <inkml:brushProperty name="width" value="0.025" units="cm"/>
      <inkml:brushProperty name="height" value="0.025" units="cm"/>
    </inkml:brush>
  </inkml:definitions>
  <inkml:trace contextRef="#ctx0" brushRef="#br0">10 170 8616,'0'0'11611,"12"3"-9881,39 8-332,-46-11-1209,0 1-1,0-1 0,0-1 0,0 1 0,0-1 1,-1 0-1,1 0 0,0 0 0,0-1 0,0 1 0,-1-1 1,1 0-1,-1-1 0,0 1 0,1-1 0,-1 0 1,0 0-1,5-5 0,-1 1 52,-1-1-1,0 1 1,0-1 0,-1 0-1,0-1 1,0 0 0,4-10 0,-8 17-166,-1-1 0,0 1 0,0-1 1,0 1-1,0-1 0,-1 1 0,1-1 1,-1 0-1,1 1 0,-1-1 0,0 0 1,0 1-1,0-1 0,0 0 0,-1 1 1,1-1-1,-1 1 0,-1-5 0,1 6-41,0-1-1,0 1 0,0-1 0,0 1 0,-1-1 0,1 1 1,0 0-1,-1 0 0,1-1 0,-1 1 0,0 0 1,1 1-1,-1-1 0,0 0 0,0 0 0,1 1 1,-1-1-1,0 1 0,-3-1 0,-2 0-32,1 1 0,0 0 0,0 0 0,0 1 0,0-1 0,0 1 0,0 1 1,0-1-1,0 1 0,0 0 0,1 0 0,-1 1 0,1 0 0,-11 6 0,7-1-12,0 0-1,0 1 1,1 0 0,0 0-1,1 1 1,-13 20 0,17-24 7,-1 1 1,1 0-1,0 0 1,0 0-1,1 1 1,0-1 0,0 0-1,1 1 1,0 0-1,0-1 1,1 1-1,0 9 1,1-16 3,-1 0 0,1 1 0,0-1 1,0 0-1,-1 0 0,1 0 0,0 0 1,0 0-1,0 0 0,0 0 0,1 0 0,-1 0 1,0 0-1,0-1 0,0 1 0,1 0 1,-1-1-1,0 1 0,1-1 0,-1 0 1,0 1-1,1-1 0,-1 0 0,1 0 0,-1 0 1,1 0-1,-1 0 0,0 0 0,1 0 1,-1 0-1,3-1 0,51-9 138,-23-2-191,0-1 0,-1-1 0,38-24 1,-32 16-232,58-23 0,-95 45 269,1-1 0,-1 1 0,1 0 0,-1-1 0,1 1 0,-1 0 0,1 0 0,0 0 0,-1-1 0,1 1 1,0 0-1,-1 0 0,1 0 0,0 0 0,-1 0 0,1 0 0,-1 0 0,1 0 0,0 1 0,-1-1 0,1 0 0,0 0 0,-1 0 0,1 1 0,-1-1 0,1 0 0,-1 1 0,1-1 0,-1 0 0,1 1 0,-1-1 0,1 1 0,0 0 0,0 24-29,-21 32 633,18-55-529,-3 10 78,2-7-73,1-1 0,-1 1 0,1 0-1,0 0 1,0 0 0,1 0 0,0 0-1,0 1 1,0-1 0,0 0 0,1 1-1,0 9 1,1-15-42,0 1 0,0 0 0,0-1 0,0 1 0,0-1 1,1 1-1,-1-1 0,0 0 0,0 1 0,0-1 0,1 0 0,-1 0 0,0 0 0,0 0 0,1 0 0,-1 0 0,0 0 0,0 0 0,1 0 0,-1-1 1,2 0-1,27-7 181,-13-1-150,1-1 1,-1 0-1,-1-1 1,25-23 0,33-21 35,-74 55-88,1 0-1,-1 0 0,0 0 0,0-1 0,1 1 0,-1 0 0,0 0 1,0 0-1,1 0 0,-1 0 0,0 0 0,0-1 0,1 1 1,-1 0-1,0 0 0,1 0 0,-1 0 0,0 0 0,0 0 0,1 0 1,-1 0-1,0 0 0,1 0 0,-1 0 0,0 0 0,0 1 0,1-1 1,-1 0-1,0 0 0,0 0 0,1 0 0,-1 0 0,0 0 0,0 1 1,1-1-1,-1 0 0,0 0 0,0 0 0,0 1 0,1-1 1,-1 0-1,0 0 0,0 1 0,0-1 0,0 0 0,0 0 0,0 1 1,1-1-1,-1 23 4,-11 34-105,9-48 25,-2 16-3955</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9.768"/>
    </inkml:context>
    <inkml:brush xml:id="br0">
      <inkml:brushProperty name="width" value="0.025" units="cm"/>
      <inkml:brushProperty name="height" value="0.025" units="cm"/>
    </inkml:brush>
  </inkml:definitions>
  <inkml:trace contextRef="#ctx0" brushRef="#br0">165 215 15310,'0'0'6161,"-2"-8"-4362,1 5-1730,1 1-1,-1-1 1,0 1 0,0 0-1,0-1 1,0 1 0,0 0-1,0 0 1,-1-1 0,1 1-1,-1 0 1,1 1 0,-1-1-1,0 0 1,0 0 0,0 1-1,0-1 1,0 1 0,0-1-1,0 1 1,-1 0 0,1 0-1,0 0 1,-1 0 0,1 1-1,-1-1 1,1 1 0,-1-1-1,1 1 1,-1 0 0,1 0 0,-1 0-1,1 0 1,-1 0 0,1 0-1,-1 1 1,1 0 0,-1-1-1,1 1 1,0 0 0,-1 0-1,1 0 1,-4 3 0,1-2-57,0 1 0,0 0 0,1 0 0,-1 1 1,1-1-1,-1 1 0,1 0 0,0 0 0,1 0 1,-1 1-1,1-1 0,0 1 0,0 0 0,0 0 1,1 0-1,-1 0 0,1 1 0,1-1 0,-1 0 1,-1 10-1,3-14-7,0-1 0,0 1 1,0-1-1,1 1 0,-1-1 1,0 1-1,0-1 0,0 1 0,1-1 1,-1 1-1,0-1 0,0 1 1,1-1-1,-1 0 0,0 1 0,1-1 1,-1 0-1,0 1 0,1-1 1,-1 0-1,1 1 0,-1-1 1,1 0-1,-1 0 0,0 1 0,1-1 1,-1 0-1,1 0 0,-1 0 1,1 0-1,-1 0 0,1 0 0,-1 1 1,1-1-1,0-1 0,-1 1 1,1 0-1,23-3 221,-11-1-161,0-1 1,-1 0 0,0-1-1,0-1 1,-1 0-1,0 0 1,14-13 0,69-66 49,-84 77 63,0-1-1,-1 1 0,0-2 0,-1 1 1,0-1-1,0 0 0,-1-1 0,-1 0 1,9-22-1,-37 50 207,9-1-350,1 1 1,1 0-1,0 0 0,1 1 0,1 1 1,1-1-1,0 2 0,1-1 0,1 1 1,1 0-1,-5 33 0,10-51-9,0 0-1,0 0 1,0 1-1,0-1 1,0 0 0,0 0-1,0 1 1,0-1-1,0 0 1,1 0-1,-1 0 1,0 1 0,1-1-1,-1 0 1,1 0-1,0 0 1,-1 0-1,1 0 1,0 0 0,-1 0-1,1 0 1,0 0-1,0 0 1,0 0-1,0-1 1,2 2-1,-1-1 23,0 0 0,0-1 0,1 0 0,-1 1 0,0-1 0,1 0 0,-1 0 0,0 0 0,1 0 0,-1-1 0,0 1-1,0-1 1,4 0 0,6-4 97,0 0 0,0 0 0,0-1 0,11-8-1,-4 2-108,-1-1-1,-1 0 0,0-1 0,-1-1 0,0 0 0,-1-2 0,15-20 0,-42 79-584,3-23 611,-14 36-50,21-51 47,1 0-1,0 0 1,0 0-1,0 0 1,0 0 0,1 0-1,0 0 1,0 0-1,0 0 1,0 0 0,1 5-1,0-8-54,0-1 0,-1 1 0,1 0 1,0-1-1,0 1 0,0-1 0,0 1 0,0-1 0,0 1 0,0-1 0,-1 0 0,1 1 0,0-1 0,0 0 0,0 0 0,0 0 0,0 0 0,1 1 0,-1-2 0,0 1 1,0 0-1,0 0 0,1 0 0,26-5-18,-11-2 15,0 0 0,-1-2 0,0 0 0,0-1 0,-1 0 0,0-1 0,-1-1 0,0 0 0,-1-1 0,-1 0 0,0-1 0,-1-1 0,18-27 0,-23 27 0,-34 42 0,20-18 0,0 0 0,1 1 0,0 0 0,1 0 0,0 1 0,1 0 0,0 0 0,0 0 0,2 1 0,-1 0 0,1-1 0,-1 16 0,4-26-72,0 1 0,0-1 0,1 0-1,-1 0 1,1 0 0,-1 1 0,1-1 0,-1 0 0,1 0 0,0 0 0,-1 0-1,1 0 1,0 0 0,0 0 0,0 0 0,0-1 0,0 1 0,0 0-1,0 0 1,0-1 0,0 1 0,0 0 0,0-1 0,0 1 0,0-1 0,1 0-1,-1 1 1,0-1 0,0 0 0,0 0 0,1 0 0,-1 0 0,0 0-1,1 0 1,-1 0 0,0 0 0,0 0 0,0-1 0,3 0 0,-1 1-376,1 0 1,0-1-1,-1 0 1,1 0-1,-1 0 1,1 0-1,-1-1 1,1 1-1,-1-1 1,0 0-1,0 0 1,1 0-1,2-3 1,8-16-7315</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0.122"/>
    </inkml:context>
    <inkml:brush xml:id="br0">
      <inkml:brushProperty name="width" value="0.025" units="cm"/>
      <inkml:brushProperty name="height" value="0.025" units="cm"/>
    </inkml:brush>
  </inkml:definitions>
  <inkml:trace contextRef="#ctx0" brushRef="#br0">0 0 15919,'0'0'9545</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0.451"/>
    </inkml:context>
    <inkml:brush xml:id="br0">
      <inkml:brushProperty name="width" value="0.025" units="cm"/>
      <inkml:brushProperty name="height" value="0.025" units="cm"/>
    </inkml:brush>
  </inkml:definitions>
  <inkml:trace contextRef="#ctx0" brushRef="#br0">174 1 15407,'0'0'7687,"-8"1"-5621,-8 1-1172,0 1 0,1 1 1,-23 9-1,32-11-741,0 1 0,0-1 0,0 1 0,0 0-1,1 1 1,0-1 0,-1 1 0,1 0 0,1 0 0,-1 1 0,1 0-1,0 0 1,-6 8 0,10-13-150,-1 1 0,1 0 1,0-1-1,-1 1 0,1 0 0,0-1 0,0 1 0,0 0 0,0 0 1,0-1-1,0 1 0,0 0 0,0 0 0,0-1 0,0 1 0,0 0 1,0 0-1,1-1 0,-1 1 0,0 0 0,0-1 0,1 1 0,-1 0 1,1-1-1,-1 1 0,0-1 0,1 1 0,-1 0 0,1-1 0,-1 1 1,1-1-1,0 1 0,-1-1 0,1 0 0,-1 1 0,1-1 0,0 0 1,-1 1-1,1-1 0,0 0 0,0 0 0,-1 1 0,1-1 0,0 0 1,-1 0-1,1 0 0,0 0 0,0 0 0,-1 0 0,1 0 0,1-1 0,55 1-175,-41-1-166,-13 1 303,7 0-236,-1 0 0,1 0 1,0 1-1,-1 1 0,1-1 0,10 4 0,-18-4 248,0 0-1,0 0 0,1 1 0,-1-1 0,0 0 1,0 1-1,0 0 0,0-1 0,0 1 0,-1 0 1,1 0-1,0 0 0,-1 0 0,1 0 0,-1 0 1,0 1-1,0-1 0,0 0 0,0 1 0,0-1 1,0 0-1,-1 1 0,1-1 0,-1 1 0,0 0 0,0-1 1,0 1-1,0 3 0,0-3 123,0 1-1,-1-1 0,1 1 1,-1-1-1,0 1 1,0-1-1,0 1 1,-1-1-1,1 0 0,-1 0 1,0 1-1,1-1 1,-1 0-1,-1-1 1,1 1-1,0 0 1,-1 0-1,1-1 0,-1 0 1,0 1-1,0-1 1,0 0-1,0-1 1,-5 3-1,0 0 168,-1 0 1,0-1-1,0-1 0,0 1 1,0-1-1,0-1 0,-1 0 1,-13 0-1,22-1-387,0 0 1,1 0-1,-1 0 1,0 0-1,0 0 0,1-1 1,-1 1-1,0 0 1,0 0-1,1-1 0,-1 1 1,0-1-1,1 1 0,-1 0 1,0-1-1,1 1 1,-1-1-1,1 1 0,-1-1 1,1 0-1,-1 1 1,1-1-1,-1 0 0,1 1 1,0-1-1,-1 0 1,1 1-1,0-1 0,0 0 1,-1 0-1,1 1 0,0-1 1,0 0-1,0-1 1,0 1-297,0-1 1,0 1-1,0-1 1,0 1-1,0-1 1,0 0-1,1 1 1,-1-1-1,1 1 1,-1-1 0,1 1-1,-1 0 1,1-1-1,0 1 1,0-1-1,0 1 1,1-2-1,12-10-6955</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0.811"/>
    </inkml:context>
    <inkml:brush xml:id="br0">
      <inkml:brushProperty name="width" value="0.025" units="cm"/>
      <inkml:brushProperty name="height" value="0.025" units="cm"/>
    </inkml:brush>
  </inkml:definitions>
  <inkml:trace contextRef="#ctx0" brushRef="#br0">71 92 8200,'0'0'21097,"9"6"-20184,-7-4-881,1 0 1,-1-1-1,1 1 0,0-1 1,-1 1-1,1-1 0,0 0 1,0 0-1,0 0 0,0 0 1,0 0-1,0-1 0,0 1 1,0-1-1,0 0 0,0 0 1,1 0-1,-1 0 0,0-1 1,0 1-1,0-1 1,0 0-1,0 0 0,0 0 1,-1 0-1,1 0 0,0-1 1,0 1-1,-1-1 0,1 0 1,-1 0-1,1 0 0,1-2 1,35-30 493,-37 32-480,0-1 1,-1 1 0,1 0 0,-1 0 0,1-1 0,-1 1 0,0 0 0,0-1 0,0 0 0,0 1 0,-1-1 0,1 1 0,0-1 0,-1 0 0,0 1 0,0-6 0,-1 7-44,1 0 1,-1 0 0,0 0 0,0 1 0,0-1 0,0 0 0,0 0 0,0 1 0,0-1 0,0 0 0,0 1 0,0-1 0,-1 1 0,1-1 0,0 1 0,0 0 0,0 0 0,-1-1 0,1 1 0,0 0 0,0 0 0,-1 0-1,1 0 1,0 0 0,-2 1 0,-35 3 27,27-1-31,1 1 0,0 1 0,0 0 0,1 1 0,-1-1 0,1 2 0,0-1 0,1 1 0,-9 9 0,10-10 0,1 1 0,0 0 0,0 0 0,1 0 0,0 0 0,0 1 0,1 0 0,0 0 0,0 0 0,1 0 0,-4 15 0,7-22-5,-1 1-1,1 0 1,0-1-1,0 1 1,0 0 0,0-1-1,0 1 1,1 0-1,-1 0 1,0-1 0,1 1-1,-1-1 1,1 1-1,0 0 1,-1-1-1,1 1 1,0-1 0,0 1-1,0-1 1,0 0-1,0 1 1,0-1 0,3 2-1,0-1-41,-1 1 0,1-1 0,0 0-1,0-1 1,0 1 0,0-1 0,0 0 0,0 1-1,7-1 1,5 1-446,-1-1-1,1-1 0,0 0 1,22-4-1,-4-6-5106,-4-5-4147</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1.618"/>
    </inkml:context>
    <inkml:brush xml:id="br0">
      <inkml:brushProperty name="width" value="0.025" units="cm"/>
      <inkml:brushProperty name="height" value="0.025" units="cm"/>
    </inkml:brush>
  </inkml:definitions>
  <inkml:trace contextRef="#ctx0" brushRef="#br0">45 69 13677,'0'0'12348,"-2"13"-11905,-13 62-33,6-38-29,2 1-1,2 0 1,-2 40-1,8-78-345,-1 1 0,0-1 0,0 1 0,0-1 0,1 1 0,-1-1 1,0 1-1,1-1 0,-1 0 0,0 1 0,1-1 0,-1 1 0,1-1 0,-1 0 0,0 1 0,1-1 0,-1 0 0,1 0 0,-1 1 0,1-1 0,-1 0 0,1 0 0,-1 0 0,1 0 0,-1 0 0,1 1 0,0-1 0,-1 0 1,1 0-1,-1 0 0,1 0 0,-1-1 0,1 1 0,-1 0 0,1 0 0,-1 0 0,1 0 0,-1 0 0,1-1 0,-1 1 0,1 0 0,0-1 0,25-11 1143,11-16-774,-2-2-1,0-1 0,55-67 0,-54 58-334,60-74-69,-99 118-1118,-30 38-16053,8-23 4487</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1.990"/>
    </inkml:context>
    <inkml:brush xml:id="br0">
      <inkml:brushProperty name="width" value="0.025" units="cm"/>
      <inkml:brushProperty name="height" value="0.025" units="cm"/>
    </inkml:brush>
  </inkml:definitions>
  <inkml:trace contextRef="#ctx0" brushRef="#br0">0 0 8456,'0'0'13741,"39"59"-12428,-27-46-352,-1-1-609,-1 2-287,0-2-1122,-2-8-2211,0-3-3682</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2.159"/>
    </inkml:context>
    <inkml:brush xml:id="br0">
      <inkml:brushProperty name="width" value="0.025" units="cm"/>
      <inkml:brushProperty name="height" value="0.025" units="cm"/>
    </inkml:brush>
  </inkml:definitions>
  <inkml:trace contextRef="#ctx0" brushRef="#br0">35 68 10122,'5'-24'3855,"3"-17"4698,-6 38-5420,-2 25-2302,-5 16-169,-15 60 1,14-75-344,0 0 1,1 1-1,2 0 1,0 0 0,2 0-1,1 0 1,3 33-1,-3-56-300,0 0 0,1 1 0,-1-1 0,1 0 0,-1 1 0,1-1 0,0 0 0,-1 1 0,1-1 0,0 0-1,0 0 1,0 0 0,0 0 0,0 0 0,0 0 0,0 0 0,0 0 0,0 0 0,0-1 0,1 1 0,-1 0 0,0-1-1,1 1 1,-1-1 0,0 1 0,1-1 0,-1 0 0,0 1 0,1-1 0,-1 0 0,1 0 0,-1 0 0,1 0-1,-1 0 1,3-1 0,1 0 44,0 1 0,0-2-1,0 1 1,-1 0 0,1-1-1,0 0 1,-1 0 0,1-1 0,4-2-1,8-9 11,0-1-1,-1 0 0,-1-1 0,0-1 1,-2 0-1,0-1 0,-1 0 0,0-1 1,-2-1-1,0 1 0,-1-2 0,-1 1 1,-1-1-1,7-35 0,-33 114-72,15-37 0,0 1 0,1-1 0,1 1 0,1-1 0,1 1 0,1 0 0,5 23 0,-6-42 0,0-1 0,1 0 0,-1 0 0,1 0 0,0 0 0,0 0 0,0-1 0,0 1 0,0 0 0,0 0 0,0 0 0,1-1 0,-1 1 0,0-1 0,1 1 0,-1-1 0,1 1 0,0-1 0,0 0 0,-1 0 0,1 0 0,0 0 0,0 0 0,0 0 0,0-1 0,0 1 0,0-1 0,0 1 0,0-1 0,0 0 0,0 0 0,1 1 0,-1-2 0,0 1 0,0 0 0,0 0 0,0-1 0,0 1 0,0-1 0,0 1 0,0-1 0,0 0 0,3-2 0,3-1 0,0 0 0,0-1 0,0 0 0,-1 0 0,0-1 0,0 0 0,-1 0 0,12-14 0,-10 9 0,-1-1 0,0 1 0,-1-1 0,0-1 0,-1 1 0,0-1 0,-1 0 0,-1 0 0,0 0 0,-1 0 0,0-1 0,-1 1 0,0-1 0,-2-14 0,1 27 0,0 1 0,0 0 0,0-1 0,0 1 0,0 0 0,0 0 0,0-1 0,0 1 0,0 0 0,0-1 0,0 1 0,0 0 0,0 0 0,0-1 0,0 1 0,0 0 0,-1-1 0,1 1 0,0 0 0,0 0 0,0-1 0,0 1 0,-1 0 0,1 0 0,0 0 0,0-1 0,-1 1 0,1 0 0,0 0 0,0 0 0,-1 0 0,1 0 0,0-1 0,0 1 0,-1 0 0,1 0 0,0 0 0,-1 0 0,1 0 0,0 0 0,0 0 0,-1 0 0,1 0 0,0 0 0,-1 0 0,1 0 0,0 0 0,-1 0 0,1 1 0,0-1 0,0 0 0,-1 0 0,1 0 0,0 0 0,0 0 0,-1 1 0,1-1 0,0 0 0,0 0 0,0 0 0,-1 1 0,1-1 0,0 0 0,0 0 0,0 1 0,0-1 0,-1 0 0,1 0 0,0 1 0,-12 17 0,10-13 0,0 0 0,0-1 0,1 1 0,0 0 0,0 0 0,1 0 0,-1 0 0,1 0 0,0-1 0,0 1 0,0 0 0,1 0 0,0 0 0,2 7 0,-2-10 0,0 0 0,1 0 0,0 0 0,-1 0 0,1 0 0,0 0 0,0 0 0,0-1 0,0 1 0,0-1 0,0 1 0,1-1 0,-1 0 0,0 0 0,1 0 0,-1 0 0,1 0 0,-1-1 0,1 1 0,-1-1 0,1 0 0,0 1 0,-1-1 0,1 0 0,-1-1 0,1 1 0,4-1 0,-1 0 0,-1 0 0,1 0 0,-1 0 0,0-1 0,1 0 0,-1 0 0,0 0 0,0 0 0,0-1 0,-1 0 0,1 0 0,-1 0 0,1-1 0,-1 0 0,0 0 0,0 0 0,-1 0 0,6-7 0,-5 4 0,0 0 0,0 0 0,0-1 0,-1 1 0,0-1 0,0 0 0,-1 1 0,0-1 0,0-1 0,-1 1 0,1-14 0,-2 21 0,0 0 0,0 0 0,0 0 0,0 0 0,0 0 0,-1 0 0,1 1 0,0-1 0,0 0 0,-1 0 0,1 0 0,0 0 0,-1 1 0,1-1 0,-1 0 0,1 0 0,-1 1 0,1-1 0,-1 0 0,1 1 0,-1-1 0,0 1 0,1-1 0,-1 1 0,0-1 0,0 1 0,1-1 0,-1 1 0,0-1 0,0 1 0,0 0 0,0 0 0,1 0 0,-1-1 0,0 1 0,0 0 0,0 0 0,0 0 0,0 0 0,0 0 0,0 0 0,1 0 0,-1 1 0,0-1 0,0 0 0,0 0 0,0 1 0,1-1 0,-2 1 0,-3 1 0,1-1 0,0 1 0,0 0 0,0 0 0,0 1 0,0-1 0,0 1 0,-5 4 0,2 1 0,0-1 0,1 1 0,-1 0 0,2 0 0,-1 1 0,1 0 0,1-1 0,-1 2 0,1-1 0,1 1 0,0-1 0,0 1 0,-2 18 0,5-27 0,0 0 0,0 0 0,1 0 0,-1 0 0,0 0 0,0 0 0,0 0 0,1 0 0,-1 0 0,0 0 0,1 0 0,-1-1 0,1 1 0,-1 0 0,1 0 0,0 0 0,-1-1 0,1 1 0,0 0 0,-1 0 0,1-1 0,0 1 0,0-1 0,0 1 0,1 0 0,29 4 0,33-17 0,-18-5 0,-37 13 0,0 0 0,1 0 0,-1 1 0,0 0 0,1 0 0,0 1 0,0 1 0,0-1 0,0 2 0,-1-1 0,21 3 0,-28-1 0,0 0 0,-1 1 0,1-1 0,0 0 0,0 1 0,-1-1 0,1 1 0,-1 0 0,0-1 0,1 1 0,-1 0 0,0 0 0,0 0 0,0 0 0,0 0 0,0 0 0,-1 0 0,1 0 0,0 0 0,-1 1 0,1 2 0,5 53 0,-6-52 0,2 6 0,0-13 0,2-30 0,1-50 0,-6 51-238,0-21-1021,3 36 245,3 12-244,-2 5-96,0 0 0,0 0 0,0-1-1,0 0 1,0 0 0,0 0 0,1 0 0,-1 0 0,0 0-1,1-1 1,3 1 0,13 0-6205</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7.978"/>
    </inkml:context>
    <inkml:brush xml:id="br0">
      <inkml:brushProperty name="width" value="0.025" units="cm"/>
      <inkml:brushProperty name="height" value="0.025" units="cm"/>
    </inkml:brush>
  </inkml:definitions>
  <inkml:trace contextRef="#ctx0" brushRef="#br0">160 16 6054,'0'0'15748,"-11"-3"-13057,7 2-2509,1 1 0,-1-1 0,0 0 1,0 1-1,0 0 0,0 0 0,0 0 1,1 0-1,-1 1 0,0-1 0,0 1 1,0 0-1,1 0 0,-1 0 1,0 1-1,1 0 0,-1-1 0,1 1 1,0 0-1,0 0 0,-1 1 0,2-1 1,-1 1-1,0 0 0,0-1 0,1 1 1,-4 5-1,-31 49 1668,35-54-1773,1 1 1,-1-1 0,1 0 0,0 1-1,0-1 1,0 0 0,0 1 0,0-1-1,1 1 1,0 0 0,0-1-1,0 1 1,0-1 0,0 1 0,1-1-1,1 8 1,-1-10-78,0 0 0,1 0 0,-1 0 0,0 0 0,0 0 0,1 0 0,-1 0 0,1 0 0,-1 0 0,1-1 0,-1 1 0,1 0 0,0-1 0,-1 1 0,1-1 0,0 0 0,-1 0 0,1 0 0,0 0 0,-1 0 0,1 0 0,0 0 0,2-1 0,41-8 0,-32 1 0,0-1 0,0-1 0,-1 0 0,0 0 0,0-1 0,-2-1 0,1 0 0,-1 0 0,-1-1 0,0 0 0,-1 0 0,8-19 0,-28 88 0,9-46 0,-19 67 0,21-70 0,-1 0 0,1 0 0,1-1 0,0 1 0,-1 0 0,2 0 0,-1 0 0,4 14 0,-3-20 0,-1 0 0,1 1 0,0-1 0,0 0 0,-1 0 0,1 0 0,0 0 0,0 0 0,0 0 0,1 0 0,-1 0 0,0 0 0,0-1 0,0 1 0,1 0 0,-1-1 0,0 1 0,0-1 0,1 1 0,-1-1 0,1 0 0,-1 1 0,0-1 0,1 0 0,-1 0 0,1 0 0,2-1 0,0 1 0,1 0 0,0-1 0,-1 1 0,1-1 0,-1 0 0,1-1 0,6-2 0,0-3 0,-1 1 0,0-2 0,0 1 0,-1-1 0,0-1 0,-1 0 0,0 0 0,0-1 0,8-13 0,-3 3 0,0-2 0,-2 0 0,15-39 0,-20 43 0,-16 41 0,-15 44 0,22-57 0,0 0 0,0 0 0,1 0 0,0 1 0,1-1 0,0 1 0,1 11 0,0-20 0,1 0 0,-1 0 0,0-1 0,1 1 0,-1 0 0,1-1 0,0 1 0,0 0 0,-1-1 0,1 1 0,0-1 0,0 1 0,0-1 0,1 0 0,-1 1 0,0-1 0,0 0 0,1 0 0,1 2 0,0-2 0,0 0 0,0 0 0,0 0 0,0-1 0,0 1 0,0-1 0,0 1 0,0-1 0,0 0 0,0 0 0,0-1 0,0 1 0,0-1 0,6-1 0,2-1 0,0-1 0,-1-1 0,1 0 0,-1 0 0,0-1 0,-1 0 0,1-1 0,-1 0 0,-1-1 0,15-15 0,-10 10 0,-1-1 0,-1-1 0,0 0 0,-1-1 0,0 0 0,6-17 0,-17 37 1,-7 13-54,1 0 0,1 1 1,0 0-1,2 0 0,0 1 0,-3 32 1,7-50-124,0 0 1,0 0-1,0-1 1,0 1-1,0 0 1,0 0 0,1 0-1,-1 0 1,0-1-1,0 1 1,1 0-1,-1 0 1,1-1-1,-1 1 1,1 0 0,-1 0-1,1-1 1,-1 1-1,1-1 1,-1 1-1,1 0 1,0-1-1,-1 1 1,1-1 0,0 1-1,0-1 1,-1 0-1,1 1 1,0-1-1,1 1 1,29-1-8458,1-7-3352</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2.552"/>
    </inkml:context>
    <inkml:brush xml:id="br0">
      <inkml:brushProperty name="width" value="0.025" units="cm"/>
      <inkml:brushProperty name="height" value="0.025" units="cm"/>
    </inkml:brush>
  </inkml:definitions>
  <inkml:trace contextRef="#ctx0" brushRef="#br0">80 87 19699,'0'0'7794,"9"-3"-7640,-7 3-137,0-1 8,1 1 1,-1 0 0,0-1 0,0 1-1,0-1 1,0 0 0,0 0 0,0 0-1,0 0 1,0 0 0,0 0-1,-1 0 1,1-1 0,0 1 0,-1-1-1,1 1 1,-1-1 0,1 0 0,-1 1-1,0-1 1,0 0 0,0 0-1,0 0 1,0 0 0,0 0 0,0 0-1,-1 0 1,1 0 0,-1-1 0,1 1-1,-1 0 1,0 0 0,0 0-1,0 0 1,0-1 0,0 1 0,-1 0-1,0-2 1,1 2-22,0 1 0,-1 0 0,1 0 0,-1 0 0,0 0 0,1 0 0,-1 0 0,0 0-1,0 0 1,0 0 0,0 0 0,0 0 0,0 0 0,0 1 0,0-1 0,0 0 0,0 1 0,0-1 0,0 1 0,0-1 0,0 1 0,-1-1 0,1 1-1,0 0 1,0 0 0,-1-1 0,1 1 0,0 0 0,0 0 0,-1 0 0,1 1 0,0-1 0,0 0 0,-1 0 0,-1 1 0,-1 0-8,1 1 1,-1-1 0,0 0 0,1 1 0,-1 0 0,1 0-1,0 0 1,-1 0 0,1 0 0,-3 4 0,0 0 0,0 1 1,1 0-1,0 0 1,0 1-1,1-1 1,0 1-1,0 0 1,1 0-1,0 0 1,0 1-1,1-1 1,0 1-1,1 0 1,-1-1-1,2 1 1,0 16-1,0-23-1,0-1-1,0 0 1,0 0-1,0 0 1,1 0-1,-1 0 1,1 0 0,-1 0-1,1 1 1,-1-1-1,1 0 1,-1 0-1,1-1 1,0 1-1,-1 0 1,1 0-1,0 0 1,0 0-1,0-1 1,0 1 0,0 0-1,0-1 1,0 1-1,1 0 1,1 0-10,0 0-1,0 0 1,0-1 0,0 1 0,0-1 0,0 0 0,0 0 0,0 0-1,4-1 1,1 0-4,0-1 0,-1 1 0,1-2 0,-1 1 0,1-1 0,11-6 0,1-5-6,-1 0 0,0 0 0,-1-2 0,-1 0 0,0-1 0,-2-1 0,15-20 0,-29 37 189,-9 27-111,3-19 20,2 1 0,-1-1 0,1 1 0,0 0 1,1 0-1,0 0 0,0 1 0,0 11 0,2-19-53,1 0-1,-1-1 1,1 1 0,-1 0-1,1-1 1,-1 1 0,1-1-1,0 1 1,-1-1 0,1 1-1,0-1 1,-1 1 0,1-1-1,0 0 1,0 1 0,0-1-1,-1 0 1,1 0 0,0 1-1,0-1 1,0 0 0,0 0-1,-1 0 1,1 0 0,0 0-1,0 0 1,0-1 0,0 1-1,-1 0 1,2-1 0,31-4 315,46-30-177,-56 23-132,42-15 1,-64 27-23,-1 0 1,1-1-1,-1 1 1,1 0-1,-1-1 1,1 1-1,-1 0 1,1 0-1,0-1 1,-1 1-1,1 0 1,0 0-1,-1 0 1,1 0 0,0 0-1,-1 0 1,1 0-1,-1 0 1,1 0-1,0 0 1,-1 1-1,1-1 1,0 0-1,-1 0 1,1 1-1,-1-1 1,1 0-1,-1 1 1,1-1-1,-1 0 1,1 1-1,-1-1 1,1 1 0,-1-1-1,1 1 1,-1-1-1,0 1 1,1-1-1,-1 1 1,0-1-1,1 1 1,-1-1-1,0 1 1,1 1-1,-6 33 485,4-33-460,0 1 0,1 0 0,-1 0 0,1-1 0,-1 1 1,1 0-1,0 0 0,0-1 0,0 1 0,0 0 0,1 3 0,2-6 13,-1 1 0,1-1-1,-1 0 1,0 0 0,1 0 0,-1 0-1,1-1 1,-1 1 0,0-1-1,1 1 1,-1-1 0,0 0-1,3-1 1,51-33 257,-48 29-305,1-1-1,0 1 1,0 1-1,1 0 1,-1 0-1,1 1 1,12-4-1,-21 8-2,-1 0 0,0 0 0,1 0 0,-1 0-1,0 0 1,0 0 0,1 0 0,-1 0-1,0 0 1,1 0 0,-1 0 0,0 0-1,1 0 1,-1 0 0,0 1 0,1-1 0,-1 0-1,0 0 1,0 0 0,1 0 0,-1 0-1,0 1 1,0-1 0,1 0 0,-1 0 0,0 1-1,0-1 1,1 0 0,-1 0 0,0 1-1,0-1 1,0 0 0,0 0 0,0 1-1,1-1 1,-1 0 0,0 1 0,0-1 0,0 0-1,0 1 1,0 0 0,-3 20-78,-13 17 106,11-28-358,-24 32-870,5-23-7479,18-19 1266</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2.913"/>
    </inkml:context>
    <inkml:brush xml:id="br0">
      <inkml:brushProperty name="width" value="0.025" units="cm"/>
      <inkml:brushProperty name="height" value="0.025" units="cm"/>
    </inkml:brush>
  </inkml:definitions>
  <inkml:trace contextRef="#ctx0" brushRef="#br0">0 4 14798,'0'0'4548,"54"-3"-11210</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3.270"/>
    </inkml:context>
    <inkml:brush xml:id="br0">
      <inkml:brushProperty name="width" value="0.025" units="cm"/>
      <inkml:brushProperty name="height" value="0.025" units="cm"/>
    </inkml:brush>
  </inkml:definitions>
  <inkml:trace contextRef="#ctx0" brushRef="#br0">46 126 12460,'0'0'16485,"11"-2"-15567,0 1-683,-1-2 0,0 0 0,1 0-1,-1 0 1,0-2 0,9-4 0,-16 7-193,0 1 0,0-1 0,0 1 0,-1-1 0,1 0 0,0 0 0,-1 0 0,0-1 0,0 1 0,1 0 0,-1-1 0,-1 0 0,1 1 0,0-1 0,-1 0 0,1 0 0,-1 0 0,0 0 0,0 0 0,0 0 0,0 0 0,-1 0 0,1 0 0,-1-1 0,0 1 0,1 0 0,-2 0 0,1 0 0,-1-5 0,0 7-42,1 0 0,-1 0 0,0 0 0,0 0 0,0 0 0,0 1 0,0-1 0,0 0 0,0 0 0,-1 1 0,1-1 0,0 0 0,0 1 0,0 0 0,-1-1 0,1 1 0,0 0 0,-1-1 0,1 1 0,0 0 0,-1 0 0,1 0 0,0 0 0,-1 0 0,1 0 0,0 1 0,-1-1 0,1 0 0,0 1 0,-2 0 0,-39 12 0,32-6 0,0 0 0,1 1 0,-1 0 0,2 0 0,-1 1 0,-8 12 0,13-16 0,1-1 0,0 0 0,0 1 0,1-1 0,0 1 0,-1 0 0,2 0 0,-1 0 0,0 0 0,1 0 0,0 0 0,0 1 0,1-1 0,-1 0 0,1 0 0,1 11 0,0-14 2,0 0 0,0 0-1,0 0 1,0-1 0,0 1 0,0 0 0,0-1-1,1 1 1,-1-1 0,1 1 0,-1-1 0,1 1-1,0-1 1,-1 0 0,1 0 0,0 0 0,0 0-1,0 0 1,0 0 0,0-1 0,0 1 0,0-1-1,0 1 1,0-1 0,0 0 0,3 0 0,61 1-172,-59-1 93,2-1-891,-1 0-1,1-1 0,-1 0 0,0 0 0,10-4 0,9-4-6889</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4.722"/>
    </inkml:context>
    <inkml:brush xml:id="br0">
      <inkml:brushProperty name="width" value="0.025" units="cm"/>
      <inkml:brushProperty name="height" value="0.025" units="cm"/>
    </inkml:brush>
  </inkml:definitions>
  <inkml:trace contextRef="#ctx0" brushRef="#br0">243 22 12524,'0'0'8605,"-10"-5"-7574,10 5-1030,-5-2 65,1 0 1,0-1-1,0 2 0,-1-1 1,1 0-1,-1 1 0,0 0 1,1 0-1,-1 0 0,0 1 1,1-1-1,-1 1 0,0 0 1,0 1-1,1-1 0,-1 1 1,0 0-1,0 0 0,1 0 0,-1 1 1,1 0-1,-8 3 0,2 3 18,1-1 0,0 1 0,0 0 0,0 1-1,1 0 1,1 0 0,0 1 0,0 0 0,0 0-1,2 0 1,-1 1 0,1 0 0,1 0-1,0 1 1,0-1 0,1 1 0,1 0 0,0 0-1,1 0 1,0 0 0,1 0 0,0 12 0,1-21-77,-1 0 0,1 1 1,-1-1-1,1 0 0,0 0 1,0 0-1,0 0 1,1 0-1,-1 0 0,1 0 1,-1 0-1,1 0 0,0 0 1,0-1-1,0 1 1,1-1-1,4 4 0,-2-2 2,0 0-1,1-1 0,0 0 0,-1 0 1,1 0-1,0-1 0,0 0 0,1 0 1,6 1-1,-7-1 19,0-1 0,-1 0 0,1-1 0,0 1 0,0-1 0,-1 0 0,1 0 0,0-1 1,0 0-1,-1 0 0,1 0 0,0-1 0,-1 1 0,0-1 0,1-1 0,-1 1 0,0-1 0,0 0 0,0 0 0,0 0 1,-1-1-1,6-4 0,-7 2 100,1 0 0,-1 0 0,1 0 0,-2 0 0,1 0 0,-1-1 0,0 1 1,0-1-1,-1 0 0,2-11 0,-3 17-51,0-1 1,0 0 0,0 0-1,0 1 1,-1-1 0,1 0-1,0 0 1,-1 1 0,1-1-1,-1 1 1,0-1 0,0 0-1,1 1 1,-1-1-1,0 1 1,0-1 0,0 1-1,-2-2 1,1 2-31,0 0 0,0 0 1,0 0-1,0 0 0,0 0 0,0 1 0,0-1 0,0 1 1,0-1-1,0 1 0,0 0 0,0 0 0,0 0 0,-1 0 1,1 0-1,0 0 0,0 1 0,-4 0 0,2 0-35,0 1 0,0-1 0,1 1 0,-1 0-1,1 0 1,-1 0 0,1 1 0,-1-1 0,1 1 0,0-1 0,0 1-1,0 0 1,1 1 0,-1-1 0,1 0 0,0 1 0,-4 6 0,3-3 12,-1 0 0,1 0 1,1 1-1,0-1 0,0 1 1,0-1-1,1 1 1,-1 13-1,2-19-16,0-1-1,1 0 1,-1 1 0,0-1-1,1 0 1,0 0 0,-1 1-1,1-1 1,0 0 0,-1 0-1,1 0 1,0 0 0,0 1-1,0-1 1,0-1 0,0 1 0,0 0-1,0 0 1,0 0 0,0 0-1,1-1 1,-1 1 0,0-1-1,0 1 1,1-1 0,-1 1-1,0-1 1,1 0 0,-1 1-1,0-1 1,1 0 0,-1 0-1,1 0 1,-1 0 0,0 0-1,1-1 1,-1 1 0,2-1 0,5 1 44,0-1 1,-1 0 0,1-1 0,-1 0-1,13-5 1,-5-1-12,-1 0-1,0-1 0,-1-1 1,0 0-1,17-17 0,25-19 115,-54 50-207,0 0 0,0-1 0,0 1 0,0 0 1,-1 0-1,0 0 0,1 0 0,-1 0 0,-1 6 0,-9 81 214,0 12-81,10-103-87,0 1 1,0 0 0,1 0-1,-1-1 1,0 1 0,0 0-1,0-1 1,1 1 0,-1 0-1,0-1 1,0 1 0,1 0-1,-1-1 1,1 1 0,-1-1-1,1 1 1,-1-1 0,1 1-1,-1-1 1,1 1 0,-1-1-1,1 1 1,0-1 0,-1 0-1,1 1 1,-1-1 0,1 0-1,0 1 1,0-1 0,-1 0-1,1 0 1,0 0 0,-1 0-1,1 0 1,0 0 0,0 0-1,-1 0 1,1 0 0,0 0-1,-1 0 1,1 0 0,0 0-1,0-1 1,-1 1 0,1 0-1,1-1 1,33-16-1453,-21 5-794,-1-1 1,-1 0-1,-1-1 0,20-29 0,-6 2-4233</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5.725"/>
    </inkml:context>
    <inkml:brush xml:id="br0">
      <inkml:brushProperty name="width" value="0.025" units="cm"/>
      <inkml:brushProperty name="height" value="0.025" units="cm"/>
    </inkml:brush>
  </inkml:definitions>
  <inkml:trace contextRef="#ctx0" brushRef="#br0">98 135 16271,'0'0'2888,"-7"11"-960,2-2-1747,-48 97 2656,47-91-2281,0-1-1,1 1 1,1 0 0,0 0-1,1 0 1,-1 20-1,4-34-541,-1 0 0,1 0 0,0-1 0,0 1 0,0 0 0,0 0 0,0 0 0,1 0 0,-1 0 0,0-1 0,0 1 0,0 0 0,1 0 0,-1 0 0,1-1 0,-1 1 0,0 0 0,1 0 0,-1-1 0,1 1 0,0 0 0,-1-1 0,1 1-1,-1-1 1,1 1 0,0-1 0,-1 1 0,1-1 0,1 1 0,0 0 11,0-1-1,0 0 0,-1 0 0,1 0 1,0 0-1,0 0 0,0 0 1,0-1-1,0 1 0,-1-1 1,1 1-1,3-2 0,3-1 37,-1-1 0,1 0 0,-1 0 0,0-1-1,7-6 1,-2-1-96,-1 0 0,0-1 0,-1 0 0,-1 0-1,0-1 1,0 0 0,-2-1 0,0 0 0,0 0 0,-2-1 0,8-30-1,-17 84 189,1 45-1,3-82-140,-1 0 0,1 0 0,0 0 0,0 0 0,0 0-1,1 0 1,-1 0 0,0 0 0,0 0 0,0 0 0,1 0 0,-1 0 0,1 0 0,-1 0 0,0 0 0,1 0 0,0 0 0,-1 0 0,1-1 0,0 1 0,-1 0 0,1 0 0,0-1 0,0 1 0,-1 0 0,3 0 0,-1 0 2,-1-1 1,1 0-1,0 0 1,-1 1 0,1-1-1,0 0 1,0-1-1,-1 1 1,1 0 0,0 0-1,-1-1 1,1 1-1,0-1 1,2-1 0,3-1 22,0-1 1,0 0 0,0 0 0,-1 0-1,0-1 1,7-6 0,-1-2-35,1-1 1,-2 0-1,0-1 0,0-1 1,-2 1-1,0-2 0,-1 1 1,0-1-1,-1 0 0,-1-1 1,-1 0-1,-1 1 0,0-2 1,-1 1-1,0-20 0,-3 44-77,-2 1-1,1 0 0,-1 0 1,0-1-1,0 1 1,-6 10-1,-5 14 74,3 7 160,2 1 0,1 0 0,2 0 0,-1 74 0,6-112-151,0 0-1,0 0 0,0 0 0,0 0 0,0 1 1,0-1-1,0 0 0,1 0 0,-1 0 0,0 0 0,0 0 1,1 0-1,-1 0 0,1 0 0,-1 0 0,1 0 0,-1 0 1,1 0-1,0-1 0,-1 1 0,1 0 0,0 0 1,0 0-1,0-1 0,-1 1 0,1 0 0,0-1 0,0 1 1,0-1-1,2 1 0,-2-1 8,0 0-1,0 0 1,0 0 0,0 0 0,0 0-1,0-1 1,0 1 0,0 0 0,0-1-1,0 1 1,0-1 0,0 1-1,0-1 1,-1 1 0,1-1 0,0 0-1,0 1 1,-1-1 0,1 0 0,0 0-1,-1 0 1,1 1 0,-1-1 0,1 0-1,-1 0 1,1 0 0,-1 0 0,0 0-1,1 0 1,-1 0 0,0-2-1,3-10 23,0 0-1,-2-1 0,1-21 0,-1 29-29,-1 0 0,0 1 0,-1-1 1,0 0-1,1 1 0,-2-1 0,1 1 0,-1-1 0,0 1 0,0 0 0,-3-6 0,7 17-114,-2-5 95,0 0 0,0 0 0,0 0 0,0-1 0,1 1 0,-1 0 0,0 0 0,0 0 0,1-1 0,-1 1 0,0 0 0,1 0 0,-1-1 0,1 1 0,-1 0 0,1-1 0,0 1 0,-1-1 0,1 2 0,3 0 26,-1 0 0,1 1 0,0-1 0,-1 0 0,1-1 0,0 1 1,0-1-1,0 1 0,0-1 0,0-1 0,1 1 0,-1 0 0,0-1 0,0 0 0,0 0 0,1 0 0,-1-1 0,0 1 1,7-3-1,-9 3-4,1-1 0,0-1 0,-1 1 0,1 0 0,-1-1 0,1 1 0,-1-1 0,0 0-1,1 1 1,-1-1 0,0 0 0,0 0 0,-1-1 0,1 1 0,0 0 0,-1-1 0,1 1 0,-1-1 0,0 1 0,0-1 0,0 0 0,0 1 0,0-1 0,0 0 0,-1 0 0,0 0 0,1 0 0,-1-4 0,0 7-14,0 0 0,0-1 0,0 1 0,0 0 0,0 0 1,0 0-1,0-1 0,0 1 0,0 0 0,0 0 0,0 0 0,0-1 0,0 1 0,0 0 0,0 0 0,0 0 0,0 0 0,0-1 0,-1 1 0,1 0 0,0 0 0,0 0 0,0 0 0,0-1 0,0 1 0,0 0 1,0 0-1,-1 0 0,1 0 0,0 0 0,0 0 0,0-1 0,0 1 0,-1 0 0,1 0 0,0 0 0,0 0 0,0 0 0,0 0 0,-1 0 0,1 0 0,0 0 0,0 0 0,0 0 0,-1 0 0,1 0 0,0 0 0,0 0 1,-12 7-170,-7 14 43,16-15 121,0 0-1,1 1 1,0 0 0,0-1 0,0 1-1,1 0 1,-1 0 0,2 0 0,-1 0 0,1 10-1,1-16 8,-1 1 0,1-1 0,0 0 0,0 0 0,-1 0 0,1 1-1,0-1 1,0 0 0,0 0 0,0 0 0,0-1 0,0 1 0,0 0-1,1 0 1,-1-1 0,0 1 0,0 0 0,1-1 0,-1 1 0,0-1-1,1 0 1,-1 1 0,0-1 0,1 0 0,-1 0 0,1 0 0,1 0-1,50 2-298,-39-2 38,97 7-250,-111-7 732,0-19 998,-12-132-5,12 150-1238,0 1 1,0 0-1,-1 0 1,1-1-1,0 1 0,0 0 1,0 0-1,0-1 0,0 1 1,0 0-1,0 0 0,0-1 1,0 1-1,0 0 0,0 0 1,0-1-1,0 1 1,0 0-1,0 0 0,0-1 1,0 1-1,0 0 0,0 0 1,1-1-1,-1 1 0,0 0 1,0 0-1,0-1 0,0 1 1,0 0-1,1 0 1,-1 0-1,0-1 0,0 1 1,0 0-1,1 0 0,-1 0 1,0 0-1,0 0 0,1 0 1,-1-1-1,0 1 1,0 0-1,1 0 0,-1 0 1,0 0-1,0 0 0,1 0 1,-1 0-1,0 0 0,0 0 1,1 0-1,-1 0 0,0 0 1,1 0-1,-1 0 1,0 0-1,0 1 0,1-1 1,-1 0-1,0 0 0,0 0 1,0 0-1,1 1 0,6 5-4233,-4 2-6695</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6.067"/>
    </inkml:context>
    <inkml:brush xml:id="br0">
      <inkml:brushProperty name="width" value="0.025" units="cm"/>
      <inkml:brushProperty name="height" value="0.025" units="cm"/>
    </inkml:brush>
  </inkml:definitions>
  <inkml:trace contextRef="#ctx0" brushRef="#br0">7 30 19058,'-6'0'2370,"9"0"-2242,18 0-32,8-4 65,7-3-161,0-3-2787,0 2-6246</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6.609"/>
    </inkml:context>
    <inkml:brush xml:id="br0">
      <inkml:brushProperty name="width" value="0.025" units="cm"/>
      <inkml:brushProperty name="height" value="0.025" units="cm"/>
    </inkml:brush>
  </inkml:definitions>
  <inkml:trace contextRef="#ctx0" brushRef="#br0">1 528 12236,'0'0'5018,"10"-12"-3913,44-56 349,52-85 0,-84 118-544,-2-2 0,-1-1-1,-2 0 1,23-75 0,-35 86 242,-5 21-447,-5 17-666,-65 172 1258,-54 235 0,122-408-1279,-1-4-18,2 1-1,-1 0 1,1 0 0,0 0 0,0 0 0,1 0-1,0 0 1,1 13 0,0-20-9,-1 1-1,0-1 1,1 1-1,-1-1 1,0 0-1,1 1 1,-1-1-1,1 0 1,-1 1-1,1-1 1,-1 0-1,1 0 1,-1 1-1,1-1 1,-1 0-1,1 0 1,-1 0-1,1 0 1,-1 0-1,1 0 1,-1 0-1,1 0 1,-1 0-1,1 0 1,-1 0-1,1 0 1,-1 0-1,1 0 1,-1-1-1,1 1 1,-1 0-1,1 0 1,-1 0-1,1-1 1,0 1 0,18-11-590,-1-6-1558,0-1-1,-2-1 1,0-1-1,-1 0 0,19-34 1,-3 1-5440</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7.121"/>
    </inkml:context>
    <inkml:brush xml:id="br0">
      <inkml:brushProperty name="width" value="0.025" units="cm"/>
      <inkml:brushProperty name="height" value="0.025" units="cm"/>
    </inkml:brush>
  </inkml:definitions>
  <inkml:trace contextRef="#ctx0" brushRef="#br0">145 6 10346,'0'0'8664,"-9"5"-6395,-4 4-1680,1 0 0,0 1-1,1 0 1,0 1 0,-17 22 0,22-26-365,1 0-1,0 0 1,0 1-1,1-1 1,0 1-1,0 0 1,1 0-1,0 0 1,1 1-1,0-1 1,0 1-1,0 0 1,1 10-1,1-19-214,0 1 0,0-1 1,0 1-1,0-1 0,0 1 0,0-1 0,0 1 0,0-1 0,1 1 0,-1-1 1,0 1-1,0-1 0,1 1 0,-1-1 0,0 1 0,1-1 0,-1 0 1,0 1-1,1-1 0,-1 0 0,1 1 0,-1-1 0,0 0 0,1 0 0,-1 1 1,1-1-1,-1 0 0,1 0 0,-1 0 0,1 1 0,0-1 0,23-2 220,20-15 104,-27 6-276,0-2-1,0 0 0,-1-1 1,-1-1-1,0 0 0,-1-1 1,-1 0-1,14-23 0,-50 107 46,15-53-3,-12 30 296,19-42-325,1-1 0,-1 0-1,0 1 1,0-1 0,1 1 0,0-1 0,-1 1 0,1-1 0,0 1 0,0-1 0,0 0 0,1 1 0,-1-1 0,2 5 0,1-6-33,0 0 1,1-1 0,-1 0 0,0 1-1,1-1 1,-1 0 0,0-1 0,1 1-1,-1 0 1,0-1 0,1 0 0,-1 0-1,4-2 1,64-24 153,-57 20-292,2 0-1,-1 2 1,0-1 0,1 2 0,0 0-1,0 1 1,23-1 0,-39 4 137,-1-1 0,1 1 0,0 0-1,0 0 1,0 0 0,0 0 0,-1 0 0,1 0 0,0 0 0,0 0 0,0 0 0,0 0 0,-1 0 0,1 0-1,0 0 1,0 0 0,0 0 0,0 0 0,-1 1 0,1-1 0,0 0 0,0 0 0,0 0 0,0 0-1,0 0 1,-1 0 0,1 0 0,0 0 0,0 1 0,0-1 0,0 0 0,0 0 0,0 0 0,0 0-1,0 0 1,0 1 0,-1-1 0,1 0 0,0 0 0,0 0 0,0 0 0,0 0 0,0 1 0,0-1 0,0 0-1,0 0 1,0 0 0,0 0 0,0 1 0,0-1 0,-3-13-24,0 0 0,0 0 0,1-1 0,1 1 1,0-1-1,2-21 0,-1 14-17,0 20-109,0 0 0,0 0 0,0 1 0,0-1 0,0 0 1,0 0-1,1 0 0,-1 1 0,0-1 0,0 0 0,0 0 0,1 1 0,-1-1 0,1 0 0,-1 1 1,0-1-1,1 0 0,-1 1 0,1-1 0,-1 1 0,1-1 0,0 1 0,-1-1 0,1 1 1,-1-1-1,1 1 0,0-1 0,0 1 0,0-1 0,25 0-6505,-17 1 4419,-3 0-4782</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7.511"/>
    </inkml:context>
    <inkml:brush xml:id="br0">
      <inkml:brushProperty name="width" value="0.025" units="cm"/>
      <inkml:brushProperty name="height" value="0.025" units="cm"/>
    </inkml:brush>
  </inkml:definitions>
  <inkml:trace contextRef="#ctx0" brushRef="#br0">0 25 14125,'0'0'9385,"58"-25"-14766,-39 25-6022</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8.289"/>
    </inkml:context>
    <inkml:brush xml:id="br0">
      <inkml:brushProperty name="width" value="0.025" units="cm"/>
      <inkml:brushProperty name="height" value="0.025" units="cm"/>
    </inkml:brush>
  </inkml:definitions>
  <inkml:trace contextRef="#ctx0" brushRef="#br0">130 253 14221,'0'0'4874,"2"-8"-2712,8-25-848,-9 32-1188,-1 0 1,1 0 0,-1 0-1,0 0 1,1 0-1,-1 0 1,0 0 0,0 0-1,1 0 1,-1 0-1,0 0 1,0 0 0,0-1-1,0 1 1,-1 0-1,1 0 1,0 0 0,0 0-1,-1 0 1,1 0-1,0 0 1,-1 0-1,1 0 1,-1 0 0,0 0-1,1 0 1,-1 0-1,0 0 1,1 1 0,-1-1-1,0 0 1,0 0-1,0 1 1,-1-2 0,-3 2-49,0 0 1,1 0-1,-1 1 1,1-1-1,-1 1 1,1 0-1,-1 1 1,1-1-1,-1 1 1,1 0-1,0 0 1,0 0-1,0 0 1,0 1-1,0 0 1,1-1-1,-1 1 1,-2 4-1,0-2-7,1 1 0,1-1-1,-1 1 1,1 0 0,0 0-1,0 0 1,1 1-1,-1-1 1,2 1 0,-5 13-1,7-19-63,-1 0-1,1 0 0,0-1 1,0 1-1,0 0 1,0-1-1,0 1 0,0 0 1,0 0-1,0-1 0,0 1 1,0 0-1,1-1 0,-1 1 1,0 0-1,0-1 1,1 1-1,-1 0 0,0-1 1,1 1-1,-1 0 0,1-1 1,-1 1-1,0-1 1,1 1-1,0-1 0,-1 1 1,1-1-1,-1 1 0,1-1 1,-1 0-1,1 1 0,0-1 1,-1 0-1,1 1 1,0-1-1,-1 0 0,1 0 1,0 0-1,0 0 0,-1 0 1,1 0-1,0 0 1,0 0-1,-1 0 0,1 0 1,0 0-1,-1 0 0,1 0 1,0 0-1,-1-1 0,1 1 1,0-1-1,42-13 222,-24 5-252,0-2 1,-1-1 0,-1 0-1,0-1 1,0-1-1,-1-1 1,-1 0 0,-1-1-1,0 0 1,-1-1 0,-1-1-1,0 0 1,-2-1 0,0 0-1,8-23 1,-13 24 55,-5 17-34,0 1 1,0 0-1,0 0 0,1-1 1,-1 1-1,0 0 0,0-1 1,0 1-1,0 0 0,0-1 1,0 1-1,0 0 0,0-1 1,0 1-1,0 0 0,0-1 1,0 1-1,0-1 0,0 1 1,0 0-1,0-1 0,0 1 1,0 0-1,0-1 0,0 1 1,-1 0-1,1-1 0,0 1 1,0 0-1,0 0 0,-1-1 1,1 1-1,0 0 0,0 0 1,-1-1-1,1 1 0,0 0 1,0 0-1,-1 0 0,1-1 1,-1 1-1,-4 3-94,-1 3 91,0 0 1,0 0-1,1 1 0,0 0 0,0 0 0,0 0 0,1 0 0,0 1 0,-3 9 0,1-3 93,1 1 0,0-1-1,1 1 1,-2 20 0,5-31-53,0 0 1,1 1-1,0-1 0,-1 1 0,2-1 0,-1 0 1,0 1-1,1-1 0,0 0 0,0 1 1,0-1-1,1 0 0,2 7 0,-2-10-20,0 1 1,0 0-1,0 0 0,0-1 1,0 1-1,0-1 0,1 0 0,-1 0 1,0 0-1,1 0 0,-1 0 0,1 0 1,-1 0-1,1-1 0,0 1 0,-1-1 1,1 0-1,-1 0 0,1 0 1,0 0-1,-1 0 0,1-1 0,4 0 1,0-1-4,0 0 1,1 0 0,-1 0-1,0-1 1,0 0 0,0-1-1,0 1 1,-1-1 0,1-1 0,-1 1-1,7-7 1,-4 3-33,0-1-1,-1 0 1,0 0 0,0-1 0,-1 0 0,7-14-1,-13 23-118,-9 12 122,-8 22 147,14-27-83,0 0 0,0 0 1,1 0-1,0 0 0,0 1 1,0-1-1,1 0 1,0 1-1,1 9 0,0-14-31,-1 0-1,1 0 0,0 0 0,0 0 1,0 0-1,0 0 0,0-1 0,0 1 1,0 0-1,1-1 0,-1 1 0,1-1 1,-1 0-1,1 1 0,0-1 0,-1 0 1,1 0-1,0 0 0,0 0 0,0 0 1,-1 0-1,1-1 0,0 1 0,0 0 1,0-1-1,0 0 0,1 1 0,-1-1 1,0 0-1,0 0 0,0 0 0,2-1 1,4 0 10,-1-1 1,1 1 0,-1-2 0,1 1 0,-1-1 0,0 0 0,0 0 0,0-1-1,-1 0 1,1 0 0,-1-1 0,0 0 0,0 0 0,-1 0 0,1-1 0,-1 1-1,0-1 1,-1-1 0,0 1 0,0-1 0,0 1 0,0-1 0,-1 0 0,-1-1-1,1 1 1,-1 0 0,0-1 0,1-12 0,-22 78 64,19-52-45,-1 1 1,1 0 0,0 0 0,1-1 0,0 1-1,0 0 1,3 10 0,13 9-1600,-15-24 1064,-1-1 0,1 0 0,0 0 0,-1 0 0,1 0 0,0 0 1,0 0-1,0-1 0,0 1 0,0 0 0,0-1 0,0 0 0,4 1 0,7-1-6478</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8.351"/>
    </inkml:context>
    <inkml:brush xml:id="br0">
      <inkml:brushProperty name="width" value="0.025" units="cm"/>
      <inkml:brushProperty name="height" value="0.025" units="cm"/>
    </inkml:brush>
  </inkml:definitions>
  <inkml:trace contextRef="#ctx0" brushRef="#br0">180 0 17905,'-9'0'6155,"-1"1"-5446,-1 0 0,1 1 0,0 0-1,0 1 1,0 0 0,1 0 0,-13 6 0,16-6-507,1 0 1,-1 0-1,0 0 0,1 1 1,0-1-1,0 1 1,0 1-1,0-1 1,1 1-1,-1-1 0,1 1 1,1 1-1,-1-1 1,-5 11-1,9-15-202,-1-1 0,1 1 0,0 0 0,0-1 0,0 1 0,0 0 0,0-1 0,0 1 0,0 0 0,0 0 0,0-1 0,0 1 0,0 0 0,0-1 0,1 1 0,-1 0 0,0-1 0,0 1 0,1-1 0,-1 1 0,1 0 0,-1-1 0,0 1 0,1-1 0,-1 1 0,1-1 0,-1 1 0,1-1 0,-1 0 0,1 1 0,-1-1 0,1 1 0,0-1 0,-1 0 0,1 0 0,0 1 0,-1-1 0,1 0 0,0 0 0,-1 0 0,1 0 0,0 0 0,-1 0 0,1 0 0,0 0 0,1 0 0,43 0 0,-32-1 0,31 0-432,-28 0 57,1 0 1,0 1-1,-1 1 0,1 1 1,28 6-1,-44-8 390,0 1 0,1-1 0,-1 0 0,-1 1 0,1-1 0,0 0 0,0 1 0,0 0 0,0-1 0,0 1 0,0-1 0,0 1 0,-1 0-1,1-1 1,0 1 0,-1 0 0,1 0 0,0 0 0,-1 0 0,1 0 0,-1 0 0,1-1 0,-1 1 0,0 0 0,1 0 0,-1 0 0,0 2 0,0 0 62,0-1-1,0 1 1,-1-1 0,1 0 0,-1 0-1,0 1 1,0-1 0,0 0 0,0 0 0,0 0-1,-3 4 1,-1 2 191,-2 0 0,1-1 0,-1 0 0,-13 12 0,0-4-239,13-9-63,0 0 1,0 0-1,-1 0 1,0-1-1,0-1 1,0 1-1,-1-1 1,1-1-1,-1 1 0,0-1 1,-14 2-1,53-25-10596,-17 10 6975,20-13-4075</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8.631"/>
    </inkml:context>
    <inkml:brush xml:id="br0">
      <inkml:brushProperty name="width" value="0.025" units="cm"/>
      <inkml:brushProperty name="height" value="0.025" units="cm"/>
    </inkml:brush>
  </inkml:definitions>
  <inkml:trace contextRef="#ctx0" brushRef="#br0">0 1 14446,'0'0'12427</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9.159"/>
    </inkml:context>
    <inkml:brush xml:id="br0">
      <inkml:brushProperty name="width" value="0.025" units="cm"/>
      <inkml:brushProperty name="height" value="0.025" units="cm"/>
    </inkml:brush>
  </inkml:definitions>
  <inkml:trace contextRef="#ctx0" brushRef="#br0">188 31 12172,'0'0'16164,"-11"-7"-15609,9 6-542,-1-2 14,-1 1-1,1-1 0,-1 1 1,0 0-1,0 0 1,0 0-1,0 1 0,0 0 1,0-1-1,0 1 1,0 1-1,0-1 1,-1 0-1,1 1 0,0 0 1,0 0-1,-1 0 1,1 1-1,0 0 0,0-1 1,0 2-1,-1-1 1,1 0-1,0 1 1,1-1-1,-7 4 0,-30 24 79,38-28-137,1 0 0,-1 0 0,1 0 0,-1 0 0,1 1-1,0-1 1,0 0 0,0 1 0,-1-1 0,1 1 0,1-1-1,-1 1 1,0-1 0,0 1 0,1 0 0,-1-1-1,0 1 1,1 0 0,0 0 0,-1-1 0,1 1 0,0 0-1,0 0 1,0 2 0,3-3-91,-1 0 0,1 0-1,-1-1 1,1 1 0,-1 0 0,1-1 0,0 0-1,-1 1 1,1-1 0,5-1 0,-2 2-17,21 1-9,0 1 0,31 9 0,-50-10 130,0 0 0,-1 0-1,0 1 1,1 0-1,-1 1 1,0-1-1,0 1 1,-1 1 0,1-1-1,-1 1 1,0 0-1,6 8 1,-10-12 65,-1 1-1,1 0 1,-1 0-1,1 0 1,-1 0 0,0 0-1,0 0 1,0 0 0,0 1-1,0-1 1,-1 0-1,1 0 1,-1 1 0,1-1-1,-1 1 1,0-1 0,0 0-1,0 1 1,0-1-1,-1 0 1,1 1 0,0-1-1,-2 4 1,0-2 104,0 0 0,0-1 0,-1 0 0,1 1 0,-1-1 0,0 0 0,0 0 0,0 0 0,0-1 0,-1 1 1,1-1-1,-6 4 0,-2 0 154,0-1 1,-1 0-1,0 0 1,0-1-1,0-1 1,0 0 0,-1-1-1,-12 2 1,22-4-336,1 0 1,0 0-1,0 0 1,0 0-1,-1 0 1,1 0-1,0-1 1,0 1-1,0-1 1,0 0-1,0 1 1,0-1-1,0 0 1,0 0-1,0 0 1,0 0-1,0-1 1,0 1-1,-1-2 1,2 1-242,0 0 1,0 0 0,1 1-1,-1-1 1,1 0 0,0 0-1,0 0 1,-1 1 0,1-1-1,0 0 1,0 0 0,1 0-1,-1 0 1,0 1 0,1-1-1,-1 0 1,1 0 0,-1 0-1,1 1 1,0-1 0,0 0-1,0 1 1,0-1-1,2-1 1,37-49-11190,-14 23 1264</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9.488"/>
    </inkml:context>
    <inkml:brush xml:id="br0">
      <inkml:brushProperty name="width" value="0.025" units="cm"/>
      <inkml:brushProperty name="height" value="0.025" units="cm"/>
    </inkml:brush>
  </inkml:definitions>
  <inkml:trace contextRef="#ctx0" brushRef="#br0">36 0 14894,'0'0'6726,"-5"54"-5348,-4-30-33,2-1-320,-1 0-384,5-2-353,0-3-160,3-3-96,0-5-480,0-6-1474</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9.829"/>
    </inkml:context>
    <inkml:brush xml:id="br0">
      <inkml:brushProperty name="width" value="0.025" units="cm"/>
      <inkml:brushProperty name="height" value="0.025" units="cm"/>
    </inkml:brush>
  </inkml:definitions>
  <inkml:trace contextRef="#ctx0" brushRef="#br0">1 334 17585,'0'0'3101,"11"4"-1649,2 0-951,1-1-1,-1 0 1,0-1-1,1 0 1,23 0-1,-33-2-430,0 0-1,-1 0 1,1 0-1,0-1 1,0 1-1,0-1 1,-1 0-1,1 0 1,0 0-1,-1-1 1,1 1-1,-1-1 1,1 0-1,-1 0 1,0 0-1,0 0 1,0-1-1,0 1 1,0-1-1,0 0 0,-1 0 1,1 0-1,-1 0 1,0 0-1,0 0 1,0-1-1,0 1 1,-1-1-1,3-6 1,-4 9-38,0 0 0,1 0 0,-1 1 0,0-1 0,0 0 0,0 0 0,1 0-1,-1 0 1,0 0 0,0 0 0,-1 0 0,1 0 0,0 0 0,0 0 0,0 0 0,-1 0 0,1 0 0,0 1 0,-1-1 0,1 0 0,-1 0 0,1 0 0,-1 0 0,1 1 0,-1-1 0,0 0 0,0 0 0,-1 0-16,0 0 0,1 0 1,-1 1-1,0-1 1,0 1-1,1-1 0,-1 1 1,0 0-1,0 0 0,0 0 1,1 0-1,-1 0 1,-3 0-1,-1 1-7,0 0 0,0 1 0,1-1 1,-1 1-1,0 0 0,1 1 0,-1-1 0,-5 5 0,2 0 26,2 0-1,-1 0 1,1 0-1,0 1 0,-10 16 1,14-21-12,1 1 0,0-1 0,0 1 0,1-1 0,-1 1 1,1 0-1,0 0 0,0 0 0,0 0 0,0-1 0,1 1 0,-1 0 0,1 0 1,0 0-1,0 0 0,1 0 0,-1 0 0,2 5 0,-1-7-13,0 0 0,1 0 0,-1 0 0,1 0 0,-1-1 0,1 1 1,0-1-1,-1 1 0,1-1 0,0 1 0,0-1 0,0 0 0,0 0 0,0 0 0,0 0 0,0 0 0,1-1 0,-1 1 0,0-1 0,0 1 0,1-1 0,2 0 0,57 2-194,-57-2 89,2 0-417,1-1 0,-1 0 0,0 0 0,1-1 0,-1 0 0,13-5 0,17-18-5518,-15 2-766</inkml:trace>
  <inkml:trace contextRef="#ctx0" brushRef="#br0" timeOffset="1">197 49 6470,'0'0'16848,"-47"-47"-14286,45 46-1056,7 1-1762,10 0-1730,2 0-3139,-1 0-8360</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0.932"/>
    </inkml:context>
    <inkml:brush xml:id="br0">
      <inkml:brushProperty name="width" value="0.025" units="cm"/>
      <inkml:brushProperty name="height" value="0.025" units="cm"/>
    </inkml:brush>
  </inkml:definitions>
  <inkml:trace contextRef="#ctx0" brushRef="#br0">55 201 14286,'0'0'11392,"10"-7"-10709,5-4-525,1 0 0,-2-2-1,18-17 1,-27 25-125,0-1 0,-1 1-1,1-1 1,-1 0-1,0 0 1,-1 0 0,1 0-1,-1-1 1,-1 1 0,1-1-1,-1 0 1,0 0 0,-1 0-1,1-8 1,-2 14-38,0 0-1,0 0 1,0 0 0,0 0-1,0 0 1,0 0-1,0 0 1,0 0 0,-1 0-1,1 0 1,0 0 0,-1 0-1,1 0 1,-1 1 0,1-1-1,-1 0 1,1 0 0,-1 0-1,0 0 1,1 1-1,-1-1 1,0 0 0,0 1-1,0-1 1,1 0 0,-1 1-1,0-1 1,0 1 0,0-1-1,0 1 1,0 0 0,0-1-1,0 1 1,0 0-1,0 0 1,0 0 0,0 0-1,0 0 1,0 0 0,0 0-1,0 0 1,0 0 0,0 0-1,0 0 1,0 1 0,0-1-1,-2 1 1,-2 0-42,0 1 0,0 0 1,1 0-1,-1 0 0,0 0 0,1 1 1,0-1-1,-8 7 0,1 3 30,-1 0-1,2 1 1,0 0 0,0 0-1,1 1 1,-10 24 0,14-28 11,1-1 1,0 1-1,1 1 1,0-1-1,1 0 1,0 1-1,0-1 1,1 1 0,1-1-1,0 1 1,1 14-1,0-23 9,-1 0-1,0 0 1,1 0-1,-1-1 1,1 1-1,0 0 1,-1-1-1,1 1 1,0 0-1,0-1 1,0 1-1,0-1 1,0 0-1,1 1 1,-1-1-1,0 0 0,1 1 1,-1-1-1,1 0 1,-1 0-1,1 0 1,-1-1-1,3 2 1,0-1 11,0 0-1,0 0 1,1 0 0,-1-1 0,0 0 0,0 1-1,0-2 1,0 1 0,9-2 0,0-1 29,0 0 1,0-2-1,0 1 1,0-2 0,15-8-1,-8 2 12,-1-1 0,0-1-1,25-25 1,-36 32-92,-1-1 0,0 0 1,-1 0-1,0 0 0,0-1 0,0 0 0,-1 0 0,-1 0 0,0-1 0,4-11 0,-8 20 17,1 1 0,-1-1 0,0 1 0,1-1-1,-1 0 1,0 1 0,0-1 0,0 1 0,1-1-1,-1 0 1,0 1 0,0-1 0,0 0 0,0 1-1,0-1 1,0 0 0,-1 1 0,1-1 0,0 0-1,0 1 1,0-1 0,-1 0 0,1 1 0,0-1-1,0 1 1,-2-2 0,-11 11-336,-16 26 227,23-25 130,-1-1 116,0 1 1,1 0-1,0 0 1,1 1-1,0-1 0,0 1 1,1 0-1,1 0 0,0 1 1,-2 16-1,5-27-114,0-1 0,0 0 0,0 1 0,0-1 0,0 1 0,0-1 0,0 0 0,1 1 0,-1-1 0,0 1 0,0-1 0,0 0 0,1 1 0,-1-1 0,0 0 0,0 1 0,1-1 0,-1 0 0,0 0 0,1 1 0,-1-1 0,0 0 0,1 0 0,-1 0 0,1 1 0,-1-1 0,0 0 0,1 0 0,-1 0 0,1 0 0,-1 0 0,0 0 0,1 0 0,21-1 75,20-11 57,-19-2-303,0 0 0,-1-1 0,32-28 0,15-11 93,-69 54 78,0 0 1,0 0 0,0 0 0,1 0 0,-1 0-1,0 0 1,0 0 0,0 0 0,1 0 0,-1 0-1,0 0 1,0 0 0,1 0 0,-1 0 0,0 0-1,0 0 1,0 0 0,0 1 0,1-1 0,-1 0 0,0 0-1,0 0 1,0 0 0,0 0 0,1 1 0,-1-1-1,0 0 1,0 0 0,0 0 0,0 1 0,0-1-1,0 0 1,0 0 0,0 0 0,1 1 0,-1-1-1,0 0 1,0 0 0,0 0 0,0 1 0,0-1-1,0 0 1,0 0 0,0 0 0,0 1 0,0-1-1,-1 0 1,3 23 209,-3 21 144,0-35-325,0-5 11,0 1 0,0 0-1,1-1 1,0 1-1,0 0 1,0-1 0,1 1-1,1 6 1,-2-10-23,1 0 0,0 0 0,0 0-1,0 0 1,0 0 0,0 0 0,0 0 0,0 0 0,0 0-1,0 0 1,0-1 0,0 1 0,1 0 0,-1-1 0,0 1 0,0-1-1,1 1 1,-1-1 0,1 0 0,-1 0 0,0 1 0,1-1 0,-1 0-1,0 0 1,1 0 0,-1-1 0,0 1 0,1 0 0,-1 0-1,1-1 1,-1 1 0,0-1 0,0 1 0,2-2 0,8-2 54,-1 0 0,1-1 0,-1 0 0,0-1 0,-1 0 0,1 0 0,-1-1 0,15-16 0,-15 14-71,1 1 0,-1 0-1,1 1 1,1 0 0,-1 1 0,1 0 0,15-7-1,-25 14 0,0-1-1,-1 1 0,1-1 0,0 1 0,-1 0 1,1-1-1,0 1 0,-1 0 0,1-1 1,-1 1-1,1 0 0,-1 0 0,1 0 0,-1-1 1,0 1-1,1 0 0,-1 0 0,0 0 1,0 0-1,0 0 0,1-1 0,-1 1 0,0 0 1,0 0-1,0 0 0,0 0 0,-1 0 1,1 0-1,0 0 0,0 0 0,-1-1 0,1 2 1,-4 35 272,2-27-332,-1 0-1,0 0 0,0-1 0,-1 1 1,0-1-1,0 0 0,-1 0 1,-8 11-1,13-24-5946,-1-8 2650,1 6-471,0-17-10860</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1.310"/>
    </inkml:context>
    <inkml:brush xml:id="br0">
      <inkml:brushProperty name="width" value="0.025" units="cm"/>
      <inkml:brushProperty name="height" value="0.025" units="cm"/>
    </inkml:brush>
  </inkml:definitions>
  <inkml:trace contextRef="#ctx0" brushRef="#br0">1 1 1441,'0'0'17457,"39"59"-33536</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1.651"/>
    </inkml:context>
    <inkml:brush xml:id="br0">
      <inkml:brushProperty name="width" value="0.025" units="cm"/>
      <inkml:brushProperty name="height" value="0.025" units="cm"/>
    </inkml:brush>
  </inkml:definitions>
  <inkml:trace contextRef="#ctx0" brushRef="#br0">106 50 13004,'0'0'6609,"8"1"-5114,25 2-6,-32-3-1428,-1 0 0,1 0 0,-1 0 0,1 0 0,-1 0 0,1 0 0,-1 0 0,1 0 0,-1 0 0,1-1 0,-1 1 0,1 0 0,-1 0 0,1-1 0,-1 1 0,0 0 0,1-1 0,-1 1 0,1 0-1,-1-1 1,0 1 0,1-1 0,-1 1 0,0-1 0,0 1 0,1-1 0,-1 1 0,0-1 0,0 1 0,0-1 0,1 1 0,-1-1 0,0 1 0,0-1 0,0 1 0,0-1 0,0 1 0,0-1 0,0 1 0,0-1 0,0 1-1,-1-1 1,1 1 0,0-1 0,0 1 0,0-1 0,-1 0 0,-9-21 1700,7 20-1694,0 1 0,0-1 0,0 0 0,-1 1 0,1 0 0,-1 0 0,1 0 0,-1 0 0,1 0 0,-1 1 0,1-1 0,-1 1 0,1 0 0,-1 0 0,0 1-1,1-1 1,-1 1 0,1-1 0,-1 1 0,1 0 0,0 1 0,-1-1 0,1 0 0,0 1 0,0 0 0,0 0 0,0 0 0,0 0 0,0 0 0,0 1-1,1-1 1,-5 6 0,4-5-32,-1 1-1,1 0 1,0-1-1,0 1 1,0 1 0,1-1-1,0 0 1,-1 0-1,2 1 1,-1 0-1,0-1 1,1 1-1,0 0 1,0 0-1,0-1 1,1 1-1,-1 0 1,1 0-1,0 0 1,1 0-1,-1 0 1,1 0 0,3 9-1,-3-12-14,1 0-1,-1 0 1,1 0 0,0-1 0,0 1-1,-1 0 1,1-1 0,1 1 0,-1-1-1,0 1 1,0-1 0,0 0-1,1 0 1,-1 0 0,1-1 0,-1 1-1,0 0 1,1-1 0,-1 1-1,6-1 1,61 1-415,-47-2-414,17-1-2552,-15-4-2513,-1-6-5807</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2.161"/>
    </inkml:context>
    <inkml:brush xml:id="br0">
      <inkml:brushProperty name="width" value="0.025" units="cm"/>
      <inkml:brushProperty name="height" value="0.025" units="cm"/>
    </inkml:brush>
  </inkml:definitions>
  <inkml:trace contextRef="#ctx0" brushRef="#br0">273 13 19699,'0'0'1681,"-8"-3"348,5 1-1941,-1 0 0,0 1-1,1 0 1,-1 0 0,0 0 0,0 1 0,1-1 0,-1 1 0,0 0 0,0 0-1,0 0 1,0 0 0,0 1 0,1-1 0,-1 1 0,0 0 0,0 0 0,1 1-1,-1-1 1,1 1 0,-1-1 0,1 1 0,0 0 0,-1 1 0,-2 2 0,-9 7-135,1 0 1,0 1 0,1 1 0,1 1-1,0-1 1,0 2 0,2 0 0,-11 21-1,44-56-1031,-10 7 713,-10 7 163,0 1-1,1 0 0,0 0 0,0 0 1,0 0-1,0 1 0,1 0 0,0 0 1,-1 0-1,1 0 0,0 1 0,0 0 1,0 0-1,11-3 0,-15 6 165,0-1-1,0 0 1,1 1 0,-1-1 0,0 1-1,0-1 1,0 1 0,0-1 0,0 1-1,0 0 1,0-1 0,0 1 0,0 0-1,-1 0 1,1 0 0,0 0 0,0 0-1,-1 0 1,1 0 0,-1 0 0,1 0-1,-1 0 1,1 0 0,-1 0 0,1 0-1,-1 1 1,0-1 0,0 0 0,0 0-1,1 2 1,3 44-908,-3-40 905,0 280 3410,-2-278-3051,0-1 1,0 1-1,-1 0 1,0-1 0,-1 0-1,0 1 1,0-1-1,-1 0 1,0-1-1,0 1 1,-9 11-1,11-16-154,0 0 1,0-1-1,0 1 0,0-1 0,-1 0 0,1 1 0,-1-1 0,0 0 0,1-1 0,-1 1 0,0 0 0,0-1 0,0 1 0,0-1 0,0 0 0,-1 0 1,1 0-1,0-1 0,0 1 0,-1-1 0,1 0 0,0 0 0,-1 0 0,1 0 0,0 0 0,0-1 0,-1 0 0,1 1 0,0-1 0,0 0 0,0-1 1,0 1-1,-6-3 0,6 1-116,0 1 1,0-1-1,0 0 0,0 0 1,1 0-1,-1 0 1,1 0-1,-1 0 1,1-1-1,0 1 1,1-1-1,-1 0 0,1 1 1,-1-1-1,1 0 1,0 0-1,0 0 1,1 0-1,-1 0 1,1 0-1,0 0 1,0 0-1,0 0 0,1 0 1,-1 0-1,2-5 1,1-5-240,0 1 0,1-1 1,0 1-1,1 0 0,0 0 1,11-16-1,2 0-2458,29-34 0,1 6-6915,-20 28-1492</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2.487"/>
    </inkml:context>
    <inkml:brush xml:id="br0">
      <inkml:brushProperty name="width" value="0.025" units="cm"/>
      <inkml:brushProperty name="height" value="0.025" units="cm"/>
    </inkml:brush>
  </inkml:definitions>
  <inkml:trace contextRef="#ctx0" brushRef="#br0">75 77 11179,'0'0'11552,"6"-8"-11253,18-26 603,-24 33-831,1 0 0,-1 1-1,1-1 1,-1 0 0,1 1 0,-1-1 0,0 0-1,1 0 1,-1 0 0,0 1 0,0-1 0,0 0 0,1 0-1,-1 0 1,0 1 0,0-1 0,0 0 0,0 0-1,0 0 1,-1 0 0,1 1 0,0-1 0,0 0 0,0 0-1,-1 0 1,1 1 0,0-1 0,-1 0 0,1 1-1,-1-1 1,1 0 0,-1 1 0,1-1 0,-1 0-1,1 1 1,-1-1 0,0 1 0,1-1 0,-1 1 0,0-1-1,0 1 1,-1-1 0,1 0-23,-1 1-1,1-1 1,-1 1 0,0-1-1,1 1 1,-1 0-1,0 0 1,1 0 0,-1 0-1,0 0 1,1 0 0,-1 0-1,0 0 1,1 1-1,-1-1 1,0 1 0,-2 0-1,0 3-65,1 0-1,-1 0 1,0 0-1,1 0 1,0 1-1,0 0 1,0-1-1,1 1 0,-1 0 1,-1 8-1,-18 53 36,21-60-14,-1 0 0,1 0-1,0 0 1,0 0-1,1 0 1,-1 0 0,1 1-1,2 7 1,-2-12-114,1-1 0,-1 1 1,1-1-1,-1 0 0,1 1 0,0-1 1,0 0-1,0 1 0,0-1 1,0 0-1,0 0 0,0 0 0,0 0 1,0 0-1,1 0 0,-1 0 1,0 0-1,1-1 0,-1 1 0,0-1 1,1 1-1,-1 0 0,1-1 1,-1 0-1,1 1 0,-1-1 0,1 0 1,-1 0-1,1 0 0,-1 0 1,1 0-1,0 0 0,-1-1 0,1 1 1,-1 0-1,2-1 0,27-8-5035,3-10-3833</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3.252"/>
    </inkml:context>
    <inkml:brush xml:id="br0">
      <inkml:brushProperty name="width" value="0.025" units="cm"/>
      <inkml:brushProperty name="height" value="0.025" units="cm"/>
    </inkml:brush>
  </inkml:definitions>
  <inkml:trace contextRef="#ctx0" brushRef="#br0">196 25 13261,'0'0'4852,"-8"0"-2941,2 0-1716,-1 0-1,1 0 0,0 0 0,0 0 1,0 1-1,0 0 0,0 1 0,0-1 1,0 1-1,1 0 0,-1 0 1,0 1-1,1 0 0,0 0 0,0 0 1,0 1-1,0-1 0,0 1 0,1 0 1,-1 1-1,1-1 0,-5 8 1,7-9-176,0-1 0,0 1 0,1 0 0,-1 0 1,1 0-1,0 0 0,0 0 0,0 0 0,0 0 1,0 6-1,1-9-14,0 1 1,1 0 0,-1 0-1,0 0 1,1 0 0,-1 0-1,1-1 1,-1 1 0,1 0 0,-1 0-1,1-1 1,0 1 0,-1 0-1,1-1 1,0 1 0,0-1-1,-1 1 1,1-1 0,0 1-1,0-1 1,0 1 0,0-1-1,-1 0 1,1 0 0,0 1-1,0-1 1,0 0 0,0 0-1,0 0 1,0 0 0,0 0-1,0 0 1,0 0 0,0 0 0,-1 0-1,1-1 1,2 1 0,2-1 7,1 0 0,0-1 0,0 1 0,-1-1 0,1 0 0,-1 0 0,0-1 0,6-3 1,-7 4-227,1-1 0,0 1 1,0-1-1,0 2 1,0-1-1,0 0 1,1 1-1,-1 0 1,7 0-1,-12 1 182,1 0-1,0 0 0,-1 1 0,1-1 1,0 0-1,-1 1 0,1-1 1,0 1-1,-1-1 0,1 1 0,-1-1 1,1 1-1,-1-1 0,1 1 1,-1-1-1,1 1 0,-1 0 1,0-1-1,1 1 0,-1 0 0,0-1 1,1 1-1,-1 0 0,0 0 1,0-1-1,0 1 0,0 0 0,0 0 1,0-1-1,0 1 0,0 1 1,1 32 3,-2-24-51,1 26 469,-1 0 0,-2 0 0,-2-1 0,-16 64 0,16-83-68,0-1 0,-1 0 0,-1 0 0,-1 0-1,0-1 1,0 0 0,-2 0 0,0-1 0,0-1 0,-1 1-1,-1-2 1,-24 20 0,36-30-311,-1-1-1,0 1 0,1 0 1,-1-1-1,0 1 1,0 0-1,0-1 1,1 1-1,-1-1 1,0 0-1,0 1 0,0-1 1,0 0-1,0 1 1,0-1-1,0 0 1,0 0-1,0 0 1,0 0-1,0 0 0,0 0 1,0 0-1,0 0 1,1 0-1,-2-1 1,1 0-1,0 1 0,1-1 1,-1 0-1,1 0 0,-1 0 1,1 0-1,-1 0 0,1 0 0,0 0 1,-1 0-1,1 0 0,0 0 1,0 0-1,0 0 0,0 0 1,0 0-1,0 0 0,0 0 1,0-1-1,12-53-50,10 6-429,2 1 0,2 1-1,3 1 1,56-70 0,41-67-682,-125 183 1148,2-5-41,0 0-1,-1 0 1,1 0-1,-1 0 0,0 0 1,2-9-1,-32 49-19,-11 37 574,36-66-411,1 0-1,0 0 1,-1 1 0,2-1 0,-1 0-1,1 1 1,0-1 0,1 1 0,-1-1 0,2 10-1,-1-15-67,1-1 0,-1 1-1,1-1 1,-1 1 0,1-1 0,-1 1-1,1-1 1,0 1 0,-1-1-1,1 1 1,0-1 0,0 0 0,-1 1-1,1-1 1,0 0 0,0 0-1,-1 0 1,1 0 0,0 1 0,0-1-1,-1 0 1,1 0 0,0 0-1,0-1 1,0 1 0,-1 0 0,3-1-1,22-3 525,-12-3-470,0 1 1,0-2-1,0 0 0,-1 0 0,-1-1 1,1-1-1,10-11 0,-6 6-72,1 0 0,22-13 0,-39 27-5,1 1 1,-1-1-1,1 1 0,-1-1 1,1 1-1,0 0 1,-1-1-1,1 1 0,0 0 1,-1-1-1,1 1 1,0 0-1,-1 0 0,1 0 1,0 0-1,-1 0 1,1 0-1,0 0 1,0 0-1,-1 0 0,1 0 1,0 0-1,-1 0 1,1 0-1,0 0 0,-1 1 1,1-1-1,0 0 1,-1 1-1,1-1 0,0 0 1,-1 1-1,1-1 1,-1 1-1,1-1 0,-1 1 1,1-1-1,-1 1 1,1-1-1,-1 1 1,1 0-1,-1-1 0,0 1 1,0-1-1,1 1 1,-1 0-1,0-1 0,0 1 1,1 0-1,-1 0 1,0-1-1,0 1 0,0 0 1,0-1-1,0 1 1,0 1-1,-1 55 751,0-37-428,2-19-276,0 0 0,0 0 1,1 0-1,-1-1 0,1 1 0,-1-1 0,0 1 0,1-1 0,-1 1 0,1-1 1,-1 0-1,1 1 0,-1-1 0,1 0 0,-1 0 0,1 0 0,-1-1 0,1 1 0,-1 0 1,1 0-1,2-2 0,2 0-3437,-3-3-3625</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8.786"/>
    </inkml:context>
    <inkml:brush xml:id="br0">
      <inkml:brushProperty name="width" value="0.025" units="cm"/>
      <inkml:brushProperty name="height" value="0.025" units="cm"/>
    </inkml:brush>
  </inkml:definitions>
  <inkml:trace contextRef="#ctx0" brushRef="#br0">172 258 18481,'0'0'5366,"-12"4"-4107,4-2-1044,-1 0 0,1 1 0,0 0 0,0 1 0,0 0 0,1 0 0,-1 0 0,1 1 0,0 0 0,0 1 0,1-1 0,0 1 0,0 1 0,-7 7 0,7-5 121,0 0 1,1 0-1,0 0 1,0 0 0,1 1-1,0 0 1,-2 11-1,5-19-319,1 0 0,-1 0 0,1 0 0,0 0-1,-1 0 1,1 0 0,0 0 0,0 0 0,1 0 0,-1 1-1,0-1 1,1-1 0,-1 1 0,1 0 0,0 0 0,-1 0 0,1 0-1,0 0 1,0 0 0,0-1 0,0 1 0,1 0 0,-1-1-1,0 1 1,1-1 0,-1 0 0,1 1 0,-1-1 0,1 0-1,0 0 1,0 0 0,-1 0 0,1 0 0,0 0 0,0-1-1,0 1 1,0 0 0,0-1 0,0 0 0,0 1 0,0-1 0,4 0-1,3 1-1,0-1 0,0 0 0,1 0 0,-1-1 0,0 0 0,0-1 0,0 0 0,0 0 0,0-1 0,0 0-1,-1-1 1,1 0 0,9-6 0,-5 2 28,-1-1 0,0-1 1,0 0-1,-1 0 0,-1-1 0,0-1 0,15-20 0,-12 11 4,0-1-1,-2 0 1,0 0 0,-1-1-1,-1 0 1,-2-1-1,0 0 1,-2 0-1,5-45 1,-9 65-47,-1 1 0,0-1 0,0 0 0,0 1 0,0-1 0,-1 0 0,1 1 0,-1-1 0,0 0 0,0 1 0,0-1 0,-1 1 0,1 0 0,-1-1 0,0 1 0,-3-5 0,3 7 0,0-1 0,0 1 0,0 0 0,-1 0 0,1 0 0,0 0 0,-1 0 0,1 0 0,-1 1 0,1-1 0,-1 1 0,1 0 0,-1 0 0,1 0 0,-1 0 0,1 0 0,-1 0 0,1 1 0,-1-1 0,1 1 0,-1-1 0,1 1 0,0 0 0,-1 0 0,-3 3 0,-7 2 0,-1 2 0,1-1 0,0 2 0,1 0 0,0 0 0,0 1 0,1 1 0,0 0 0,1 1 0,0-1 0,1 2 0,-12 20 0,20-32 0,1 1 0,-1-1 0,1 0 0,0 0 0,-1 0 0,1 0 0,0 1 0,0-1 0,0 0 0,0 0 0,0 0 0,0 1 0,0-1 0,0 0 0,0 0 0,1 0 0,-1 1 0,0-1 0,1 0 0,-1 0 0,1 0 0,-1 0 0,1 0 0,0 0 0,-1 0 0,1 0 0,0 0 0,0 0 0,0 0 0,0 0 0,0-1 0,0 1 0,0 0 0,0-1 0,0 1 0,0 0 0,0-1 0,0 0 0,1 1 0,8 3 0,-1-1 0,1-1 0,0 1 0,10 0 0,0 0 0,-7 0 0,-1 0 0,0 1 0,0 0 0,0 0 0,-1 1 0,15 9 0,-23-12 0,0 0 0,-1 1 0,1-1 0,0 1 0,-1-1 0,0 1 0,1 0 0,-1 0 0,0 0 0,-1 0 0,1 1 0,-1-1 0,1 0 0,-1 1 0,0-1 0,0 1 0,0-1 0,-1 1 0,1 0 0,-1-1 0,0 1 0,0-1 0,0 1 0,0 0 0,-1-1 0,-1 6 0,-14 41-1229,13-43 656,0 1-1,0-1 1,1 1 0,0 0-1,0 0 1,-1 14 0,19-21-10376,4-13-2136</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4.049"/>
    </inkml:context>
    <inkml:brush xml:id="br0">
      <inkml:brushProperty name="width" value="0.025" units="cm"/>
      <inkml:brushProperty name="height" value="0.025" units="cm"/>
    </inkml:brush>
  </inkml:definitions>
  <inkml:trace contextRef="#ctx0" brushRef="#br0">213 62 13549,'0'-2'385,"1"1"-1,0-1 1,0 0 0,0 0 0,-1 0-1,1 0 1,-1 0 0,0 0 0,1 0-1,-1 0 1,0 0 0,0 0 0,0 0-1,-1 0 1,1 0 0,0 0 0,-1 0-1,1 0 1,-1 0 0,0 0 0,1 1-1,-1-1 1,0 0 0,0 0 0,0 1-1,-1-1 1,-1-2 0,0 3-256,0 0-1,0 0 1,-1 0 0,1 0-1,0 0 1,-1 1 0,1-1 0,0 1-1,-1 0 1,1 0 0,-1 0 0,1 1-1,0-1 1,-1 1 0,1 0 0,-5 1-1,-5 3-117,0 0 0,0 1-1,1 0 1,0 0 0,0 2-1,0-1 1,1 2 0,0-1-1,0 2 1,-14 16 0,52-27-32,-7-2 14,4-1-20,1 0-1,0 2 1,28 1 0,-48 1 20,1 0-1,-1 0 1,0 1-1,1 0 1,-1 0-1,0 1 1,1-1-1,-1 1 1,0 0-1,0 0 1,0 1-1,-1 0 1,1 0 0,-1 0-1,1 0 1,-1 0-1,0 1 1,0 0-1,-1 0 1,6 6-1,-8-8 43,0 0-1,1 0 0,-1 0 1,0 0-1,0 0 0,0 1 0,-1-1 1,1 0-1,0 0 0,-1 1 1,0-1-1,1 0 0,-1 1 1,0-1-1,0 0 0,0 1 1,-1-1-1,1 0 0,0 1 1,-1-1-1,0 0 0,1 0 1,-1 1-1,-1 1 0,-1 0 105,0-1-1,1 1 1,-1-1-1,-1 0 1,1 0-1,0 0 1,-1 0-1,0-1 1,1 1-1,-1-1 1,-8 3-1,-2 1 23,0-1 0,-1 0 0,1-2 0,-1 0 0,0 0 0,-24 0-1,24-8-2128,14 4 1553,1 0 0,-1 0 0,1 0-1,-1-1 1,1 1 0,0 0 0,-1 0 0,1 0 0,0-1 0,0 1-1,0 0 1,0 0 0,0 0 0,0-1 0,0 1 0,1 0 0,-1 0 0,0 0-1,1-2 1,5-11-6033</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4.499"/>
    </inkml:context>
    <inkml:brush xml:id="br0">
      <inkml:brushProperty name="width" value="0.025" units="cm"/>
      <inkml:brushProperty name="height" value="0.025" units="cm"/>
    </inkml:brush>
  </inkml:definitions>
  <inkml:trace contextRef="#ctx0" brushRef="#br0">100 101 11147,'0'0'4003,"11"-4"-1104,-4 2-2600,49-18 3205,-54 19-3387,1 0 0,-1 0 1,0-1-1,0 1 0,0-1 1,0 1-1,0-1 1,0 1-1,0-1 0,-1 0 1,1 0-1,-1 0 0,1 0 1,-1 0-1,0 0 1,0 0-1,0-1 0,0 1 1,0 0-1,0-1 1,0 1-1,-1-1 0,0 1 1,1-3-1,-2 3-77,1 1-1,-1 0 0,0 0 1,0-1-1,0 1 1,0 0-1,0 0 1,0 0-1,0 0 0,0 0 1,0 0-1,0 0 1,-1 1-1,1-1 1,0 0-1,-1 1 0,1-1 1,0 1-1,-1-1 1,1 1-1,-1 0 1,1-1-1,-1 1 0,1 0 1,-1 0-1,1 0 1,-1 0-1,1 0 1,0 1-1,-1-1 0,-2 1 1,-4 0 32,0-1 0,0 2 1,0-1-1,-14 5 0,14-2-67,0 1 0,1-1 0,0 2-1,0-1 1,0 1 0,0 0 0,1 0 0,0 1 0,0-1 0,1 1-1,0 1 1,0-1 0,1 1 0,-1 0 0,2 0 0,-1 0 0,1 0-1,1 1 1,-1-1 0,1 1 0,-1 10 0,3-17-4,0-1 0,0 0 0,0 1 0,0-1 0,0 1 0,0-1 0,0 0 0,1 1 0,-1-1 0,0 0 0,1 1 0,-1-1 0,1 0 0,-1 1 0,1-1 0,0 0 0,0 0 0,-1 0 0,1 0 0,0 0 0,0 0 0,0 0 0,0 0 0,0 0 0,0 0 0,1 0 0,-1 0 0,2 0 0,1 0 9,0 0 0,-1 0 0,1 0 0,0-1 0,0 1 0,0-1 0,0 0 0,-1-1 0,1 1 0,6-2 0,4-1 32,0-1 1,0 0 0,-1-1-1,26-13 1,-22 8-15,0-1-1,-1 0 1,0-1-1,-1-1 1,0-1 0,-1 0-1,-1 0 1,0-2-1,-1 1 1,0-2-1,9-17 1,-29 50-236,-28 64 285,33-72 76,0 0 0,1 0 0,0 0 0,0 1 0,1-1 0,0 1 0,1-1 0,-1 1 0,2 9 0,-1-17-142,1-1 0,-1 1 0,0 0 0,0-1 0,0 1 0,1 0 1,-1-1-1,0 1 0,1-1 0,-1 1 0,0 0 0,1-1 0,-1 1 0,1-1 0,-1 1 1,1-1-1,-1 1 0,1-1 0,-1 0 0,1 1 0,-1-1 0,1 0 0,0 1 1,-1-1-1,1 0 0,0 0 0,-1 1 0,1-1 0,0 0 0,0 0 0,26-5 189,19-20-1396,-36 17-916,-1-1-1,0 0 0,11-15 1,3-7-6462</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5.031"/>
    </inkml:context>
    <inkml:brush xml:id="br0">
      <inkml:brushProperty name="width" value="0.025" units="cm"/>
      <inkml:brushProperty name="height" value="0.025" units="cm"/>
    </inkml:brush>
  </inkml:definitions>
  <inkml:trace contextRef="#ctx0" brushRef="#br0">95 1 18481,'0'0'652,"-5"10"213,-12 29 494,1 1 0,2 0 0,1 1 0,-11 74 0,20-89-1172,2 0 0,3 49 0,-2-75-180,1 1 0,0 0 1,0 0-1,0-1 0,0 1 0,0 0 0,0 0 1,0-1-1,0 1 0,1 0 0,-1 0 1,0-1-1,0 1 0,1 0 0,-1-1 1,0 1-1,1 0 0,-1-1 0,1 1 0,-1 0 1,1-1-1,-1 1 0,1-1 0,-1 1 1,1-1-1,-1 1 0,1-1 0,0 0 0,-1 1 1,1-1-1,0 0 0,0 1 0,-1-1 1,1 0-1,0 0 0,0 1 0,1-2 13,-1 1 1,0 0-1,0-1 0,0 1 0,0-1 0,0 0 0,0 1 0,1-1 0,-2 0 1,1 1-1,0-1 0,0 0 0,0 0 0,0 0 0,0 0 0,-1 0 0,1 0 0,0 0 1,-1 0-1,1 0 0,0-2 0,4-11-55,0-1 0,-1 0 1,-1 0-1,0 0 0,-1-1 1,-1 1-1,-1-27 0,-1 52-510,1-9 529,-1 1 0,1-1 1,-1 1-1,1-1 0,0 1 1,-1-1-1,1 1 0,0 0 1,0-1-1,0 1 0,0-1 1,0 1-1,1 0 0,-1-1 1,0 1-1,1-1 0,-1 1 1,1-1-1,0 1 0,-1-1 1,1 1-1,0-1 1,0 0-1,0 1 0,0-1 1,0 0-1,0 0 0,0 0 1,1 0-1,-1 0 0,0 0 1,1 0-1,-1 0 0,0 0 1,1 0-1,-1-1 0,1 1 1,-1-1-1,1 1 0,0-1 1,-1 0-1,1 1 0,-1-1 1,1 0-1,0 0 0,-1 0 1,3-1-1,1 2 13,0-2 1,1 1-1,-1-1 1,1 1-1,-1-1 0,0-1 1,0 1-1,0-1 1,1 0-1,-1 0 0,-1 0 1,1-1-1,0 0 1,-1 0-1,1 0 0,7-8 1,-1-1 118,0-2 0,0 0 0,-1 0 0,8-16 0,-18 30-113,-1 46 147,-7 0 263,5-36-304,1 1 1,0-1-1,0 1 0,1 0 0,0-1 0,1 1 1,1 0-1,-1 0 0,4 13 0,-4-24-103,1 1 1,-1 0-1,0-1 1,1 1-1,-1 0 0,1-1 1,0 1-1,-1-1 0,1 1 1,-1-1-1,1 1 0,0-1 1,-1 1-1,1-1 1,0 1-1,-1-1 0,1 0 1,0 0-1,0 1 0,-1-1 1,1 0-1,0 0 0,0 0 1,0 0-1,-1 0 0,1 0 1,0 0-1,0 0 1,0 0-1,-1 0 0,1 0 1,0-1-1,0 1 0,-1 0 1,2-1-1,25-15-785,-4-20-3838,-8-6-3348,-7 9-91</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5.374"/>
    </inkml:context>
    <inkml:brush xml:id="br0">
      <inkml:brushProperty name="width" value="0.025" units="cm"/>
      <inkml:brushProperty name="height" value="0.025" units="cm"/>
    </inkml:brush>
  </inkml:definitions>
  <inkml:trace contextRef="#ctx0" brushRef="#br0">18 0 13100,'0'0'5029,"-18"57"-4773,18-35-192,0 0-1153,6-5-3075,3 0-4708</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5.732"/>
    </inkml:context>
    <inkml:brush xml:id="br0">
      <inkml:brushProperty name="width" value="0.025" units="cm"/>
      <inkml:brushProperty name="height" value="0.025" units="cm"/>
    </inkml:brush>
  </inkml:definitions>
  <inkml:trace contextRef="#ctx0" brushRef="#br0">169 53 13036,'0'0'10682,"-6"9"-10116,-8 19-101,1-1-1,1 2 1,2-1-1,1 2 1,-10 52-1,10-22-672,3 2 0,2 65-1,5-102 38,0-10 108,-1 0-1,0 1 0,-4 27 0,4-41 91,-1 0-1,1 1 0,-1-1 1,1 0-1,-1 0 0,0 0 1,1 1-1,-1-1 0,0 0 1,-1 0-1,1 0 0,0-1 1,-1 1-1,1 0 0,-1 0 1,1-1-1,-1 1 0,0-1 1,1 1-1,-1-1 0,0 0 1,0 0-1,0 0 0,0 0 1,0 0-1,0 0 0,-1 0 1,1-1-1,0 1 0,0-1 1,-1 0-1,-2 1 0,4-2 11,1 1-1,-1-1 1,0 1 0,0-1-1,0 0 1,1 0-1,-1 1 1,0-1-1,1 0 1,-1 0-1,0 0 1,1 1-1,-1-1 1,1 0-1,0 0 1,-1 0-1,1 0 1,0 0-1,-1 0 1,1 0 0,0 0-1,0 0 1,0 0-1,0 0 1,0 0-1,0 0 1,0 0-1,0 0 1,1-2-1,3-36 86,5 13-118,1 0-1,2 1 1,0 0 0,2 1 0,31-41 0,-20 27-6,71-90 68,-63 89 559,-3-1 1,46-81 0,-73 116-542,-1 0-1,0 0 1,0 0-1,0 0 1,0-1 0,-1 1-1,1-8 1,-2 12-63,0 0-1,0 0 1,0 0 0,-1 0-1,1 0 1,0 0 0,0 0 0,-1 0-1,1 0 1,0 0 0,-1 0 0,1 0-1,-1 0 1,0 0 0,1 0-1,-1 0 1,0 1 0,1-1 0,-1 0-1,0 1 1,0-1 0,1 0 0,-1 1-1,0-1 1,0 1 0,0-1 0,0 1-1,0-1 1,0 1 0,0 0-1,0 0 1,0-1 0,0 1 0,0 0-1,0 0 1,0 0 0,0 0 0,0 0-1,0 0 1,0 0 0,0 1-1,0-1 1,0 0 0,-2 1 0,-5 1-15,0 1 0,1-1 1,-1 1-1,0 1 0,1-1 0,0 1 1,0 0-1,0 1 0,1 0 1,0 0-1,-1 0 0,2 1 1,-7 7-1,-1 2 49,0 0 0,1 1 0,1 0 0,-12 25 0,21-37-36,0 0 0,0 0 0,0 0 1,1 0-1,-1 1 0,1-1 0,0 0 1,0 1-1,1-1 0,0 1 0,-1-1 1,1 1-1,1-1 0,0 5 0,-1-7-11,1 0 0,0 0 0,0 0-1,1 0 1,-1 0 0,0 0-1,1 0 1,-1-1 0,1 1 0,-1 0-1,1-1 1,0 1 0,0-1-1,0 0 1,-1 0 0,1 0 0,0 0-1,1 0 1,-1 0 0,0 0-1,0 0 1,0-1 0,0 1 0,1-1-1,-1 0 1,0 0 0,0 0-1,3 0 1,2 1-216,51-1 304,-32-9-2346,-24 9 1874,-1-1 0,0 0 1,0 0-1,0 0 0,0 0 0,0 0 1,0 0-1,0 0 0,0 0 1,-1 0-1,1 0 0,0 0 0,-1-1 1,1 1-1,0 0 0,0-2 1,0-11-5679</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6.107"/>
    </inkml:context>
    <inkml:brush xml:id="br0">
      <inkml:brushProperty name="width" value="0.025" units="cm"/>
      <inkml:brushProperty name="height" value="0.025" units="cm"/>
    </inkml:brush>
  </inkml:definitions>
  <inkml:trace contextRef="#ctx0" brushRef="#br0">0 1 15631,'0'0'7046</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6.526"/>
    </inkml:context>
    <inkml:brush xml:id="br0">
      <inkml:brushProperty name="width" value="0.025" units="cm"/>
      <inkml:brushProperty name="height" value="0.025" units="cm"/>
    </inkml:brush>
  </inkml:definitions>
  <inkml:trace contextRef="#ctx0" brushRef="#br0">82 1 18481,'0'0'8104,"0"79"-7912,-3-30-160,-2 3-32,-2-6-704,-2-1-642,0-4-511,-4-10-1346,-2-7-1698,-5-10-6662</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6.867"/>
    </inkml:context>
    <inkml:brush xml:id="br0">
      <inkml:brushProperty name="width" value="0.025" units="cm"/>
      <inkml:brushProperty name="height" value="0.025" units="cm"/>
    </inkml:brush>
  </inkml:definitions>
  <inkml:trace contextRef="#ctx0" brushRef="#br0">6 321 8648,'-5'-67'7011,"8"3"-3547,-1 56-3199,-1 0 0,1 0 1,1 0-1,0 0 0,0 1 1,0-1-1,1 1 0,0 0 1,1 0-1,-1 0 1,1 0-1,1 1 0,9-10 1,-5 7-96,1 1 0,1 0 0,-1 1 0,1 0 0,1 0 0,-1 2 0,1-1 0,0 2 0,0 0 0,0 0 0,1 1 0,-1 1 0,1 0 0,0 1 0,18 0 0,-23 1-88,0 1 1,-1-1-1,1 1 1,0 1-1,-1 0 1,1 0-1,0 1 1,-1 0-1,0 0 1,0 1-1,0 0 1,0 0-1,-1 1 1,0 0-1,0 0 1,0 1 0,0 0-1,-1 0 1,0 1-1,0 0 1,-1 0-1,0 0 1,0 0-1,6 14 1,-8-15-77,-1-1 0,0 0 0,0 1 0,-1-1 0,0 1 0,1-1 0,-2 1 0,1 0 0,-1 0 0,0-1 0,0 1 0,0 0 0,-1 0 0,0-1 0,0 1 0,-1-1 0,1 1 0,-1-1 0,-1 1 0,1-1 0,-1 0 0,1 0 0,-1 0 0,-1 0 0,1-1 0,-1 1 0,0-1 1,0 0-1,0 0 0,0 0 0,-1-1 0,-5 4 0,-16 9 15,0-1 0,0-1 0,-2-2 1,-54 18-1,50-19-75,6-1-1744,35-9-3548,45-14-5051,-45 11 9851,24-6-4947</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7.474"/>
    </inkml:context>
    <inkml:brush xml:id="br0">
      <inkml:brushProperty name="width" value="0.025" units="cm"/>
      <inkml:brushProperty name="height" value="0.025" units="cm"/>
    </inkml:brush>
  </inkml:definitions>
  <inkml:trace contextRef="#ctx0" brushRef="#br0">15 31 4484,'0'0'19998,"4"13"-18829,-1-5-1057,0 0 1,-1-1-1,-1 2 1,1-1-1,-1 0 1,-1 0-1,1 0 1,-2 1-1,1-1 1,-1 0-1,0 0 0,0 0 1,-1 0-1,-3 9 1,1-6 75,0-3 66,1 1 1,1-1-1,0 1 0,0 0 0,-1 17 0,28-54 1668,-18 15-1890,-1-1 0,0 0 0,0 0 0,-2-1 0,0 1 0,0-1 0,-1 0 0,0-20 0,2 4-955,-8 45 412,1-7-179,1-1 0,0 1 0,0-1 0,1 1-1,0 9 1,0-15 547,0 0 0,1 1 1,-1-1-1,0 0 0,1 0 0,-1 1 0,1-1 0,-1 0 0,1 0 0,-1 0 0,1 0 0,0 0 0,0 1 0,0-1 0,-1 0 0,1-1 0,0 1 0,0 0 0,0 0 0,0 0 1,1-1-1,-1 1 0,0 0 0,0-1 0,0 1 0,1-1 0,-1 1 0,0-1 0,0 0 0,1 0 0,-1 1 0,2-1 0,4 0-57,0 0-1,-1 0 1,1-1-1,0 1 1,-1-1-1,1-1 1,-1 1-1,1-1 0,-1-1 1,0 1-1,0-1 1,11-6-1,-14 7 367,1-1 0,-1 1 1,1-1-1,-1 0 0,0 0 0,0 0 0,0 0 0,-1 0 0,1 0 0,-1-1 0,0 0 0,0 1 0,0-1 0,0 0 0,-1 0 0,1 0 0,-1 0 0,0 0 0,0 0 0,-1 0 0,1-6 1,-1 10-138,0 0 0,0 0 0,0 0 1,0-1-1,0 1 0,0 0 0,0 0 1,0 0-1,0 0 0,0-1 0,0 1 1,0 0-1,0 0 0,0 0 1,0 0-1,0 0 0,0-1 0,0 1 1,0 0-1,0 0 0,0 0 0,-1 0 1,1 0-1,0-1 0,0 1 0,0 0 1,0 0-1,0 0 0,0 0 1,-1 0-1,1 0 0,0 0 0,0 0 1,0 0-1,0 0 0,0 0 0,-1-1 1,1 1-1,0 0 0,0 0 1,0 0-1,0 0 0,-1 0 0,1 0 1,0 0-1,0 0 0,0 1 0,0-1 1,0 0-1,-1 0 0,1 0 0,-11 7 425,-7 10-193,9-5 35,1 1 0,0-1 0,1 2 0,0-1 0,1 1 1,1 0-1,0 0 0,1 1 0,0-1 0,-1 22 0,4-35-271,1 0 1,0-1-1,0 1 0,0 0 1,0-1-1,0 1 1,0 0-1,1 0 1,-1-1-1,0 1 1,0 0-1,0-1 0,1 1 1,-1 0-1,0-1 1,1 1-1,-1 0 1,0-1-1,1 1 1,-1-1-1,1 1 0,-1-1 1,1 1-1,-1-1 1,1 1-1,0-1 1,-1 0-1,1 1 1,-1-1-1,1 0 0,0 1 1,-1-1-1,2 0 1,27-4 585,-19 0-466,0-1-1,0 0 1,16-11 0,1-4-80,-1-2 1,25-26-1,-44 40-98,1-1 1,-1 1-1,0-1 0,-1 0 0,0-1 0,-1 1 0,0-1 0,0-1 0,-1 1 0,3-14 0,-31 54-1114,12-7 428,0 0 1,2 1 0,-15 48-1,17-8-7869,8-59 2914</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8.597"/>
    </inkml:context>
    <inkml:brush xml:id="br0">
      <inkml:brushProperty name="width" value="0.025" units="cm"/>
      <inkml:brushProperty name="height" value="0.025" units="cm"/>
    </inkml:brush>
  </inkml:definitions>
  <inkml:trace contextRef="#ctx0" brushRef="#br0">168 0 13036,'0'0'7672,"-6"12"-6882,-15 40 394,-29 108 1,-3 73 2756,40-173-3409,3 1 0,-4 97 0,15-170-464,0 0-1,1 0 1,1 0 0,4-12 0,4-23-226,1-78-345,-10 88 219,1 0 0,10-44-1,-5 65-362,3 18 231,15 29-151,-9-9-130,-15-20 713,0-1 1,0 1 0,0-1-1,0 0 1,1 0-1,-1 0 1,0 0-1,1 0 1,-1-1 0,0 1-1,1-1 1,-1 1-1,1-1 1,-1 0-1,1 0 1,-1 0 0,1 0-1,-1 0 1,1-1-1,-1 1 1,1-1-1,-1 0 1,0 1 0,1-1-1,-1 0 1,0 0-1,0-1 1,1 1-1,-1 0 1,0-1 0,0 1-1,-1-1 1,4-3-1,-1 0 69,0 1-1,-1 0 1,0-1-1,0 0 1,-1 0-1,1 1 1,-1-2-1,0 1 1,0 0-1,-1 0 1,1-1-1,-1 1 1,0 0-1,0-9 1,-1 14-90,0 0 1,0 0-1,0 0 0,0-1 1,0 1-1,0 0 0,0 0 1,0 0-1,0-1 0,0 1 1,0 0-1,0 0 0,0-1 1,0 1-1,0 0 0,0 0 1,0 0-1,0-1 0,0 1 1,0 0-1,0 0 0,0 0 1,-1 0-1,1-1 0,0 1 1,0 0-1,0 0 0,0 0 1,0 0-1,-1-1 0,1 1 1,0 0-1,0 0 0,0 0 1,0 0-1,-1 0 0,1 0 1,0 0-1,0 0 0,0-1 1,-1 1-1,1 0 0,0 0 1,0 0-1,0 0 0,-1 0 1,1 0-1,0 0 0,-1 0 1,-10 9-129,-9 16 61,17-19 72,0 0 0,0 0 0,1 0 0,0 1 0,0-1 0,0 1 0,1-1 0,-1 11 0,7-16 13,-1 1 0,1-1 1,-1 0-1,1 0 0,0-1 0,0 1 0,-1-1 0,1 0 0,0-1 1,5 0-1,-2 1-3,30 1-319,40-2 287,-77 0 67,0 0 0,0 1 0,0-1 0,0 0 0,0 0-1,0 1 1,-1-1 0,1 0 0,0 0 0,-1 0 0,1 0 0,-1 0 0,1 0 0,-1 0 0,1-1 0,-1 1-1,0 0 1,1 0 0,-1-2 0,7-31 119,-5 22 61,1 12-240,0 0 1,-1 0-1,1 0 1,0 0-1,0 0 1,-1 0 0,1 1-1,0-1 1,-1 1-1,1 0 1,4 1 0,4 1 42,1-2 2,1-1 1,0 0-1,-1-1 0,0 0 0,1-1 0,-1 0 0,0-1 0,12-5 0,-20 7 2,-1 0 0,1 0 0,-1 0 0,0-1 0,0 1 0,0-1 0,0 0-1,0 0 1,0 0 0,0 0 0,0 0 0,-1-1 0,1 1 0,-1-1 0,0 0 0,0 0 0,0 1 0,0-1 0,0-1-1,-1 1 1,1 0 0,-1 0 0,0-1 0,0 1 0,0 0 0,0-1 0,-1 1 0,1-1 0,-1 1 0,0-1-1,0 0 1,-1-6 0,1 10-29,0-1 0,-1 1 1,1-1-1,0 1 0,0 0 0,-1-1 0,1 1 0,0-1 0,0 1 0,-1 0 0,1-1 0,0 1 0,-1 0 0,1-1 1,-1 1-1,1 0 0,0 0 0,-1-1 0,1 1 0,-1 0 0,1 0 0,0 0 0,-1 0 0,1 0 0,-1 0 1,1-1-1,-1 1 0,1 0 0,-1 0 0,1 0 0,-1 0 0,1 1 0,-1-1 0,1 0 0,-1 0 0,1 0 0,0 0 1,-1 0-1,1 1 0,-1-1 0,1 0 0,-1 0 0,1 0 0,-1 1 0,-18 12 8,-20 43 65,37-52-68,0 0-1,0 1 1,0-1 0,0 0-1,1 1 1,0 0 0,0-1-1,0 1 1,1 0 0,-1-1 0,1 1-1,0 6 1,1-11-2,-1 1 0,1 0 1,0-1-1,-1 1 0,1-1 0,0 1 1,-1 0-1,1-1 0,0 0 0,0 1 1,-1-1-1,1 1 0,0-1 0,0 0 1,0 0-1,-1 1 0,1-1 1,0 0-1,0 0 0,0 0 0,0 0 1,0 0-1,0 0 0,0 0 0,30-1 103,-23 1-86,1-1-15,1 0 0,-1-1-1,0 0 1,1-1 0,8-4 0,-10 4-60,1 0 1,0 1 0,0 0-1,-1 0 1,15-1 0,-23 4 32,1 0 0,0 0 1,-1-1-1,1 1 0,-1 0 1,0 0-1,1 0 0,-1 0 0,0 0 1,1 0-1,-1 0 0,0 0 1,0 0-1,0 0 0,0-1 1,0 1-1,0 0 0,0 0 1,0 0-1,0 0 0,0 0 1,-1 0-1,1 0 0,0 0 0,-1 1 1,-7 27-126,7-26-253,0-1-1,0 1 1,0 0 0,0 0 0,0 0 0,0-1-1,1 1 1,-1 0 0,1 0 0,0 5 0,1-7-4,-1 0 0,1 0 0,-1 0 0,1-1 0,0 1 1,0 0-1,-1 0 0,1-1 0,0 1 0,0 0 0,0-1 1,0 1-1,0-1 0,0 1 0,0-1 0,0 1 0,0-1 1,0 0-1,0 1 0,0-1 0,0 0 0,0 0 0,0 0 1,0 0-1,0 0 0,0 0 0,0 0 0,0 0 0,2-1 1,16 1-10368</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9.332"/>
    </inkml:context>
    <inkml:brush xml:id="br0">
      <inkml:brushProperty name="width" value="0.025" units="cm"/>
      <inkml:brushProperty name="height" value="0.025" units="cm"/>
    </inkml:brush>
  </inkml:definitions>
  <inkml:trace contextRef="#ctx0" brushRef="#br0">44 86 23542,'0'0'8451,"10"0"-7810,-6 1-609,5 0-13,-1-1 0,0 0 1,0 0-1,1-1 0,-1 0 0,11-2 0,-17 2-20,0 0 0,1 0 0,-1 0 0,0 0 0,0 0 0,0 0 0,0-1 0,0 1 0,0-1-1,0 1 1,0-1 0,-1 0 0,1 1 0,-1-1 0,1 0 0,-1 0 0,0 0 0,0-1 0,1 1 0,-1 0 0,-1 0 0,1 0 0,0-1-1,-1 1 1,1-1 0,-1 1 0,0 0 0,1-1 0,-1 1 0,-1-3 0,1 4 1,0-1 0,0 1 0,0 0 0,-1 0 0,1 0 0,-1 0 0,1 0 0,0 0 0,-1 0 0,0 0 0,1 0 0,-1 0 0,0 1 0,1-1 0,-1 0 0,0 0 0,0 0 0,0 1 0,1-1 0,-1 1 0,0-1 0,0 0 0,0 1 0,0 0 0,0-1 0,0 1 0,-1 0 0,1-1 0,0 1 0,0 0 0,0 0 0,0 0 0,0 0 0,0 0 0,0 0 0,0 0 0,0 0 0,-1 0 0,1 1 0,0-1 0,0 0 0,-2 2 0,-2-1 0,-1 0 0,0 1 0,1 0 0,-1 0 0,1 0 0,0 1 0,-6 3 0,2 1 0,1 0 0,1 1 0,-1 0 0,1 1 0,0-1 0,-10 20 0,14-25 0,1 1 0,0 0 0,0 0 0,0 1 0,1-1 0,-1 0 0,1 1 0,0-1 0,0 1 0,1-1 0,-1 1 0,1-1 0,0 1 0,0-1 0,1 1 0,-1-1 0,1 1 0,0-1 0,3 8 0,-2-9 0,1-1 0,-1 1 0,1 0 0,0-1 0,0 1 0,0-1 0,0 0 0,0 0 0,0 0 0,1 0 0,-1-1 0,1 1 0,-1-1 0,1 0 0,0 0 0,-1 0 0,1-1 0,0 1 0,0-1 0,5 0 0,7 1 0,1-1 0,-1 0 0,25-5 0,-21 0 0,1-1 0,35-16 0,-41 16 0,-1 0 0,1 0 0,0 2 0,0 0 0,1 0 0,28-2 0,-43 12 0,0 0 0,0 0 0,0 0 0,-1 0 0,0 0 0,-1 9 0,1-10 0,0 8 0,-1-10 0,1 0 0,0 0 0,0 0 0,0 0 0,1 0 0,-1-1 0,1 1 0,-1 0 0,2 4 0,-1-6 0,0 0 0,0 0 0,0 0 0,0 0 0,0 0 0,1 0 0,-1 0 0,0 0 0,0-1 0,1 1 0,-1 0 0,0-1 0,1 1 0,-1-1 0,1 0 0,-1 1 0,1-1 0,-1 0 0,1 0 0,-1 0 0,1 0 0,1 0 0,10 0 0,1-1 0,-1 0 0,0-1 0,0 0 0,0-1 0,22-8 0,74-38 0,-81 35 0,1 1 0,0 1 0,32-8 0,-59 19 0,0 0 0,0 1 0,1-1 0,-1 1 0,0 0 0,0 0 0,1 0 0,-1 0 0,0 0 0,0 1 0,1-1 0,-1 1 0,2 0 0,-3-1 0,0 1 0,0 0 0,0-1 0,0 1 0,0 0 0,0-1 0,0 1 0,-1 0 0,1 0 0,0 0 0,-1-1 0,1 1 0,-1 0 0,1 0 0,-1 0 0,1 0 0,-1 0 0,1 0 0,-1 2 0,1 3 0,-1-1 0,0 1 0,0 0 0,-1-1 0,1 1 0,-1-1 0,-1 1 0,1-1 0,-3 7 0,4-11-25,-7 21-2753,4-4-5160</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8.940"/>
    </inkml:context>
    <inkml:brush xml:id="br0">
      <inkml:brushProperty name="width" value="0.025" units="cm"/>
      <inkml:brushProperty name="height" value="0.025" units="cm"/>
    </inkml:brush>
  </inkml:definitions>
  <inkml:trace contextRef="#ctx0" brushRef="#br0">1 87 12364,'2'-8'906,"1"-1"380,1 1-1,-1-1 0,1 1 0,10-14 1,-13 20-1069,1 0 0,-1 1 0,0-1 0,1 0 0,0 1-1,-1 0 1,1-1 0,0 1 0,0 0 0,0 0 0,-1 0 0,1 0 0,0 0 0,0 0 0,1 1 0,-1-1 0,0 1 0,0-1 0,0 1 0,0 0 0,0 0 0,1 0 0,-1 0 0,0 0 0,0 0 0,3 2 0,-3-2-196,-1 1-1,1 0 1,-1 0 0,0 0 0,1 1-1,-1-1 1,0 0 0,0 0 0,0 1-1,0-1 1,0 1 0,0-1 0,0 1-1,-1-1 1,1 1 0,0-1 0,-1 1-1,1 0 1,-1-1 0,0 1 0,1 0-1,-1-1 1,0 1 0,0 0 0,0 0-1,0-1 1,-1 1 0,1 0 0,0-1-1,-1 1 1,1 0 0,-2 2 0,1 4 350,-1 1 1,-1-1 0,1 0-1,-2 0 1,-4 11 0,-5 2 262,5-11-338,0 2-1,1-1 1,1 1 0,0 1-1,0-1 1,2 1-1,-1-1 1,1 2 0,1-1-1,-3 26 1,6-38-288,0 0 1,0 1-1,0-1 0,1 0 0,-1 0 1,0 1-1,1-1 0,-1 0 0,1 0 1,-1 1-1,1-1 0,-1 0 1,1 0-1,0 0 0,0 0 0,-1 0 1,1 0-1,0 0 0,0 0 0,0 0 1,0-1-1,0 1 0,0 0 1,0-1-1,2 2 0,1-1 32,0 1-1,-1-1 1,1 0 0,0-1-1,0 1 1,0-1 0,0 1-1,7-2 1,-4 1-333,0 0 0,0-1 0,0-1-1,0 1 1,0-1 0,0 0 0,0 0 0,-1-1 0,12-6-1,2-15-4377,-16 3-4756,-4 7-3460</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9.265"/>
    </inkml:context>
    <inkml:brush xml:id="br0">
      <inkml:brushProperty name="width" value="0.025" units="cm"/>
      <inkml:brushProperty name="height" value="0.025" units="cm"/>
    </inkml:brush>
  </inkml:definitions>
  <inkml:trace contextRef="#ctx0" brushRef="#br0">0 27 12492,'0'0'12139,"59"-23"-11754,-31 23-257,1 0-64,-2 0-32,-1 0-961,-8 0-3203,-8-3-3587</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9.623"/>
    </inkml:context>
    <inkml:brush xml:id="br0">
      <inkml:brushProperty name="width" value="0.025" units="cm"/>
      <inkml:brushProperty name="height" value="0.025" units="cm"/>
    </inkml:brush>
  </inkml:definitions>
  <inkml:trace contextRef="#ctx0" brushRef="#br0">0 20 20211,'0'0'3716,"67"-20"-2083,-19 20-736,6 0-705,3 0-993,-6 0-5380</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0.447"/>
    </inkml:context>
    <inkml:brush xml:id="br0">
      <inkml:brushProperty name="width" value="0.025" units="cm"/>
      <inkml:brushProperty name="height" value="0.025" units="cm"/>
    </inkml:brush>
  </inkml:definitions>
  <inkml:trace contextRef="#ctx0" brushRef="#br0">81 58 11755,'0'0'4762,"3"-10"-2477,7-33 352,-6 38 1755,-3 19-3555,-4 22-845,-7 2 493,-22 54 1,21-69-240,2 1-1,1 0 1,1 0-1,1 1 1,1 0 0,-2 36-1,7-61-233,0 1 0,0-1-1,0 1 1,0-1 0,0 1-1,0-1 1,0 0 0,1 1-1,-1-1 1,0 1 0,0-1-1,0 1 1,1-1 0,-1 1-1,0-1 1,0 0 0,1 1-1,-1-1 1,0 0 0,1 1-1,-1-1 1,1 0-1,-1 1 1,0-1 0,1 0-1,-1 0 1,1 0 0,-1 1-1,1-1 1,-1 0 0,1 0-1,-1 0 1,0 0 0,2 0-1,22-2 343,22-17 224,19-22-272,-44 26-271,0 1 0,35-16 0,-56 30-39,1 0 0,-1-1-1,1 1 1,-1 0 0,1 0 0,-1-1-1,1 1 1,-1 0 0,1 0-1,-1 0 1,1-1 0,-1 1-1,1 0 1,-1 0 0,1 0-1,0 0 1,-1 0 0,1 0-1,-1 0 1,1 0 0,-1 1 0,1-1-1,-1 0 1,1 0 0,-1 0-1,1 0 1,-1 1 0,1-1-1,-1 0 1,1 1 0,-1-1-1,1 0 1,-1 1 0,0-1-1,1 0 1,-1 1 0,0-1 0,1 1-1,-1 0 1,-1 26 8,-24 42-165,21-62-6,2-1-44,-1-1-418,1 0 0,0 0 0,1 1 1,-1-1-1,1 1 0,-1 8 1,2-13 517,1-1 0,-1 1 1,0-1-1,1 0 0,-1 0 1,1 1-1,0-1 0,-1 0 0,1 0 1,-1 0-1,1 1 0,-1-1 1,1 0-1,-1 0 0,1 0 1,0 0-1,-1 0 0,1 0 1,-1 0-1,1 0 0,-1 0 1,1 0-1,0-1 0,-1 1 1,1 0-1,-1 0 0,1 0 1,-1-1-1,1 1 0,-1 0 1,1-1-1,0 0 0,20-8-913,-1-6-609,-1-1 0,-1-1-1,27-30 1,10-28 970,-47 59 2754,-16 20 1155,-18 25-565,19-19-2319,-2 2-46,0 0-1,0 1 1,1 0 0,1 1-1,0 0 1,0 0-1,2 0 1,0 1 0,-3 16-1,8-31-267,0 0-1,0 1 1,-1-1-1,1 1 1,0-1-1,1 0 1,-1 1-1,0-1 1,0 1-1,0-1 1,0 0-1,0 1 1,0-1-1,0 0 1,0 1-1,1-1 1,-1 0-1,0 1 1,0-1-1,1 0 1,-1 1-1,0-1 1,0 0-1,1 1 1,-1-1-1,0 0 1,1 0-1,-1 0 1,0 1-1,1-1 1,-1 0-1,0 0 1,1 0-1,-1 0 1,0 1 0,1-1-1,19-2 876,19-14 32,-21 5-893,-1 0 1,0-2 0,-1 0-1,0-1 1,-1 0-1,0-1 1,-2-1 0,1-1-1,-2 0 1,15-26-1,-55 103-2046,9-6-1686,10-7-4870,9-43 2747</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0.823"/>
    </inkml:context>
    <inkml:brush xml:id="br0">
      <inkml:brushProperty name="width" value="0.025" units="cm"/>
      <inkml:brushProperty name="height" value="0.025" units="cm"/>
    </inkml:brush>
  </inkml:definitions>
  <inkml:trace contextRef="#ctx0" brushRef="#br0">141 1 10954,'0'0'9583,"-6"12"-9129,-3 3-391,-34 77 317,39-82-10,0-1 1,1 1-1,0 0 0,1 0 0,0 1 0,0-1 0,1 0 0,1 14 0,0-23-295,1-1 1,-1 1 0,1 0-1,0 0 1,-1 0 0,1 0-1,0-1 1,0 1 0,0 0-1,-1-1 1,1 1 0,0 0-1,0-1 1,0 1 0,0-1-1,0 0 1,0 1 0,0-1-1,0 0 1,0 0 0,1 1-1,33 6 297,-19-4-316,-13-2-55,-1-1 0,1 1 0,-1 0 0,1 0 0,-1-1 0,0 2 0,1-1 0,-1 0-1,0 0 1,0 1 0,0-1 0,0 1 0,0 0 0,0-1 0,0 1 0,-1 0 0,1 0-1,-1 0 1,1 0 0,-1 1 0,0-1 0,0 0 0,0 1 0,0-1 0,0 0 0,0 1-1,-1-1 1,1 5 0,-1-4 96,-1 0 0,0 0 0,0 0-1,0 0 1,0 0 0,0-1 0,0 1 0,-1 0-1,1-1 1,-1 1 0,0-1 0,0 1 0,0-1-1,0 0 1,0 0 0,0 0 0,-1 0 0,1 0-1,-1-1 1,1 1 0,-1-1 0,0 1 0,-4 1-1,-2 0 162,0 1-1,-1-1 0,0 0 1,1-1-1,-1 0 0,0 0 0,0-1 1,0-1-1,-14 0 0,23 0-295,0 0-1,0-1 1,0 1-1,0 0 1,0 0-1,0 0 0,0-1 1,0 1-1,0 0 1,0-1-1,0 1 1,0-1-1,0 0 0,1 1 1,-1-1-1,0 1 1,0-1-1,1 0 1,-1 0-1,0 1 0,1-1 1,-1 0-1,1 0 1,-1 0-1,1 0 1,-1 0-1,1 0 1,0 0-1,-1 0 0,1 0 1,0 0-1,0 0 1,0 0-1,-1 0 1,1 0-1,0 0 0,1 0 1,-1 0-1,0 0 1,0 0-1,0 0 1,0 0-1,1 0 0,-1 1 1,1-2-1,0-3-795,1 1 0,0 0-1,-1 0 1,1 0-1,1 0 1,-1 0 0,1 0-1,5-6 1,10-7-4035,0-1-2476</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1.432"/>
    </inkml:context>
    <inkml:brush xml:id="br0">
      <inkml:brushProperty name="width" value="0.025" units="cm"/>
      <inkml:brushProperty name="height" value="0.025" units="cm"/>
    </inkml:brush>
  </inkml:definitions>
  <inkml:trace contextRef="#ctx0" brushRef="#br0">57 155 10954,'0'0'5488,"-9"0"-2728,0-2-1931,6 2-563,0-1 0,-1 1 1,1 0-1,0 0 0,0 0 1,0 0-1,0 0 0,0 0 1,0 1-1,-5 1 0,24-4 3340,-11 2-3384,0-1 0,-1 1 1,1-1-1,0 0 1,-1 0-1,9-4 1,-3 0-90,-1 0 0,1-1 0,-1-1 0,-1 1 0,1-1 0,7-9 0,-12 13-96,-1-1 0,0 0 0,0 0 1,0 0-1,0-1 0,-1 1 0,0-1 1,0 1-1,0-1 0,0 0 0,-1 0 0,0 0 1,0 1-1,0-1 0,0-7 0,-1 12-34,0-1-1,0 1 1,0-1 0,0 1-1,0-1 1,0 1-1,0-1 1,0 1-1,0-1 1,0 1-1,0-1 1,0 1-1,0-1 1,-1 1-1,1-1 1,0 1-1,0-1 1,-1 1 0,1-1-1,0 1 1,0 0-1,-1-1 1,1 1-1,-1 0 1,1-1-1,0 1 1,-1 0-1,1-1 1,-1 1-1,1 0 1,-1 0-1,1 0 1,0-1 0,-2 1-1,-18 6-69,-17 22-61,25-16 138,-40 48-87,48-55 101,0 0-1,1 1 1,0 0 0,0-1 0,0 1-1,0 0 1,1 1 0,0-1 0,-1 10-1,3-15-12,0 0-1,1 0 1,-1 0-1,1-1 1,-1 1-1,1 0 1,-1 0-1,1 0 1,0-1-1,-1 1 0,1 0 1,0-1-1,-1 1 1,1-1-1,0 1 1,0-1-1,0 1 1,0-1-1,0 0 1,-1 1-1,1-1 1,0 0-1,0 0 0,0 1 1,0-1-1,0 0 1,0 0-1,0 0 1,0 0-1,0 0 1,0 0-1,0-1 1,0 1-1,2-1 0,39-4 382,-19-2-280,0 0-1,43-23 1,-44 20-104,0 0 1,0 2-1,27-7 1,-49 15-10,0-1 1,0 1-1,1 0 1,-1 0-1,0 0 1,0 0-1,0 0 1,1 0-1,-1 0 1,0 0-1,0 0 1,0 0-1,1 0 1,-1 0-1,0 0 1,0 0-1,0 0 1,1 0-1,-1 0 1,0 1-1,0-1 1,0 0-1,1 0 1,-1 0-1,0 0 1,0 0-1,0 0 1,0 1-1,0-1 1,1 0-1,-1 0 1,0 0-1,0 0 1,0 1-1,0-1 1,0 0-1,0 0 1,0 0-1,0 0 1,1 1-1,-1-1 1,0 0-1,0 0 1,0 0-1,0 1 1,0-1-1,-4 15 324,-10 12 333,8-19-528,4-4-57,-1-1 0,1 1 0,0-1 0,0 1 0,0 0 0,0 0 0,1 0 0,0 0 0,-2 7 1,5-11-62,-1 1 0,1-1 0,0 0 1,-1 1-1,1-1 0,0 0 0,-1 0 1,1 0-1,0 0 0,0 0 0,-1-1 1,4 0-1,1-1-10,1-1 0,-1 0 0,-1 0 0,1 0 0,0-1 0,5-4 0,-8 5 0,1 0 0,0 0 0,1 0 0,-1 1 0,0-1 0,1 1 0,0 0 0,-1 0 0,1 1 0,0-1 0,9 0 0,-13 2-12,-1 1-1,1 0 1,-1 0-1,1 0 1,-1 0 0,1-1-1,-1 1 1,0 0-1,0 0 1,1 0 0,-1 0-1,0 0 1,0 0-1,0 0 1,0 0 0,0 0-1,0 0 1,0 0-1,0 0 1,0 0 0,-1 0-1,1 0 1,-1 0-1,-5 27-1541,-8-6-3374,2-9-2118,-1-2-8724</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6.127"/>
    </inkml:context>
    <inkml:brush xml:id="br0">
      <inkml:brushProperty name="width" value="0.025" units="cm"/>
      <inkml:brushProperty name="height" value="0.025" units="cm"/>
    </inkml:brush>
  </inkml:definitions>
  <inkml:trace contextRef="#ctx0" brushRef="#br0">374 101 10634,'0'0'7137,"6"-10"-5652,-2 3-1085,0 2-23,-1-1-1,1 1 1,-1-1 0,-1 1-1,1-1 1,-1 0-1,0 0 1,-1 0-1,1 0 1,0-9 0,-2 15-297,-1-1 0,1 0 0,-1 0 0,0 1 0,1-1 0,-1 0 0,0 0 0,1 1 0,-1-1 1,0 1-1,1-1 0,-1 1 0,0-1 0,0 1 0,0-1 0,0 1 0,0 0 0,1-1 0,-1 1 1,0 0-1,0 0 0,0 0 0,0 0 0,0 0 0,0 0 0,0 0 0,0 0 0,0 0 0,0 0 1,0 0-1,1 1 0,-1-1 0,-2 1 0,-36 8 731,8 4-605,2 1 0,0 1 0,0 2 0,1 1 0,2 1 0,0 1 0,1 2 0,0 0 0,-23 29 0,41-41-81,0-1 0,0 1 0,1 0-1,-7 15 1,12-23-113,0 0 1,0 0-1,0-1 0,0 1 1,1 0-1,-1 1 0,1-1 1,-1 0-1,1 0 0,0 0 1,-1 0-1,1 0 0,0 0 1,1 1-1,-1-1 0,0 0 0,1 0 1,-1 0-1,1 0 0,-1 0 1,1 0-1,0 0 0,0 0 1,0 0-1,0 0 0,0-1 1,1 1-1,-1 0 0,0-1 0,1 1 1,-1-1-1,3 2 0,1 0 1,0 0 0,1-1 0,-1 0-1,1 0 1,0 0 0,0-1-1,-1 0 1,1 0 0,10 0 0,60-3 109,-56 0-89,45-3-941,86-18 0,-105 13-3674,47-18-1,-43 9-2618</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2.364"/>
    </inkml:context>
    <inkml:brush xml:id="br0">
      <inkml:brushProperty name="width" value="0.025" units="cm"/>
      <inkml:brushProperty name="height" value="0.025" units="cm"/>
    </inkml:brush>
  </inkml:definitions>
  <inkml:trace contextRef="#ctx0" brushRef="#br0">11 68 18610,'8'-5'1425,"9"-5"-470,0 0 1,0 2-1,27-11 1,-35 16-574,1 0 0,0 0 0,0 1 1,-1 0-1,1 1 0,0 0 1,0 0-1,1 1 0,16 2 1,-26-1-369,1-1 0,-1 1 0,1 0 0,-1-1 1,0 1-1,1 0 0,-1 0 0,0 0 0,0 0 1,1 0-1,-1 0 0,0 0 0,0 0 0,0 0 1,0 1-1,-1-1 0,1 0 0,0 1 0,0-1 1,-1 1-1,1-1 0,-1 1 0,1-1 1,-1 1-1,0-1 0,1 1 0,-1-1 0,0 1 1,0-1-1,0 1 0,0 0 0,-1-1 0,1 1 1,0-1-1,-1 4 0,-1 2 32,0 1 1,0 0-1,0-1 1,-1 1-1,-8 13 1,-11 14 75,-2-2 0,-46 49 0,41-50 83,0 2 1,-25 42-1,53-76-198,1 1-1,0-1 1,-1 0 0,1 1 0,0-1-1,0 1 1,-1-1 0,1 0 0,0 1-1,0-1 1,0 1 0,0-1-1,-1 1 1,1-1 0,0 1 0,0-1-1,0 1 1,0-1 0,0 1 0,0-1-1,0 1 1,0-1 0,0 1 0,1-1-1,-1 0 1,0 1 0,0-1-1,0 1 1,0-1 0,1 1 0,-1-1-1,0 1 1,0-1 0,1 1 0,18 3 151,28-11 88,-1-8-280,-1-2-1,83-44 0,-58 26-2300,-64 33 1785,-3 1-240,0-1 0,0 1 0,0-1 0,0 0 0,0 1 0,0-1 0,0 0-1,-1-1 1,4-2 0,-4-4-5952</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2.706"/>
    </inkml:context>
    <inkml:brush xml:id="br0">
      <inkml:brushProperty name="width" value="0.025" units="cm"/>
      <inkml:brushProperty name="height" value="0.025" units="cm"/>
    </inkml:brush>
  </inkml:definitions>
  <inkml:trace contextRef="#ctx0" brushRef="#br0">0 1 13901,'0'0'9417,"81"25"-8969,-34-20-351,7-1-642,-2-3-2626,0-1-1890,-4 0-4708</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3.035"/>
    </inkml:context>
    <inkml:brush xml:id="br0">
      <inkml:brushProperty name="width" value="0.025" units="cm"/>
      <inkml:brushProperty name="height" value="0.025" units="cm"/>
    </inkml:brush>
  </inkml:definitions>
  <inkml:trace contextRef="#ctx0" brushRef="#br0">1 1 17200,'0'0'5157,"0"66"-4388,0-48-353,0-7-352,0-7-1281</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2.152"/>
    </inkml:context>
    <inkml:brush xml:id="br0">
      <inkml:brushProperty name="width" value="0.025" units="cm"/>
      <inkml:brushProperty name="height" value="0.025" units="cm"/>
    </inkml:brush>
  </inkml:definitions>
  <inkml:trace contextRef="#ctx0" brushRef="#br0">1 244 12684,'0'0'10058,"51"5"-8457,-10-5-192,15-5 481,16-9-705,12-8-736,8-6-289,-1-2-96,-2-2-32,-7 5-32,-13 3-384,-18 6-449,-20 6-1345,-15-1-1121,-16 2-1058,-2-2-2049</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3.405"/>
    </inkml:context>
    <inkml:brush xml:id="br0">
      <inkml:brushProperty name="width" value="0.025" units="cm"/>
      <inkml:brushProperty name="height" value="0.025" units="cm"/>
    </inkml:brush>
  </inkml:definitions>
  <inkml:trace contextRef="#ctx0" brushRef="#br0">27 0 16592,'0'0'2210,"0"55"-1634,0-29 321,0 1 352,0 0-384,0-1-577,-2-2-191,-1-3-33,-1-1-705,-3-7-2370,-3-5-3427</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3.827"/>
    </inkml:context>
    <inkml:brush xml:id="br0">
      <inkml:brushProperty name="width" value="0.025" units="cm"/>
      <inkml:brushProperty name="height" value="0.025" units="cm"/>
    </inkml:brush>
  </inkml:definitions>
  <inkml:trace contextRef="#ctx0" brushRef="#br0">1 144 10570,'8'-9'6977,"8"-8"-5687,1 0 0,1 0 1,36-25-1,-45 37-1036,-1-1 1,1 1-1,0 1 1,0 0-1,0 0 0,1 1 1,-1 0-1,1 1 1,0 0-1,0 0 1,0 1-1,0 0 1,16 1-1,-23 0-251,-1 1-1,0-1 1,1 1-1,-1-1 0,0 1 1,0 0-1,0 0 1,0 0-1,0 0 1,0 0-1,0 0 1,0 1-1,0-1 0,0 0 1,0 1-1,-1 0 1,1-1-1,-1 1 1,1 0-1,-1 0 1,0 0-1,1 0 0,-1 0 1,0 0-1,-1 0 1,1 0-1,0 1 1,0-1-1,-1 0 1,0 0-1,1 1 0,-1-1 1,0 0-1,0 1 1,0-1-1,0 0 1,-1 1-1,1-1 1,-2 4-1,1 3 27,-1 0 0,0 0 0,-1-1-1,0 1 1,-1-1 0,1 1 0,-2-1 0,-8 14 0,-2-5 255,-1 0 0,-1 0 1,0-2-1,-1 0 0,-1-1 0,0-1 1,-37 19-1,97-40-458,-14 4-95,-12 0 170,-1 0 1,1 1-1,0 1 0,0 1 1,0 0-1,0 1 1,1 0-1,25 5 0,-36-4 76,0 0 0,-1 1 0,1-1 0,-1 1-1,1 0 1,-1 0 0,0 1 0,0-1 0,0 1-1,0 0 1,0 0 0,-1 1 0,1-1 0,-1 1-1,0-1 1,0 1 0,0 0 0,-1 0 0,1 0-1,-1 1 1,0-1 0,0 1 0,0-1 0,-1 1-1,0-1 1,0 1 0,0 0 0,0 0-1,-1 0 1,0 9 0,0-7 143,-1 0 0,0-1 0,-1 1 0,0 0-1,0 0 1,0-1 0,0 1 0,-1-1 0,-1 0 0,1 0 0,-1 0 0,0 0 0,0 0-1,0-1 1,-1 0 0,0 0 0,0 0 0,0 0 0,0-1 0,-1 0 0,0 0-1,-8 4 1,-11 6 454,0-2 0,-1 0 0,0-1 0,-32 8 0,58-19-581,-59 11 432,58-10-485,0-1-1,0 0 1,0 0 0,0 0 0,0 0 0,0 0 0,0 1 0,1-2-1,-1 1 1,0 0 0,0 0 0,0 0 0,0 0 0,0 0-1,0-1 1,0 1 0,0-1 0,1 1 0,-1 0 0,0-1-1,0 1 1,0-1 0,1 0 0,-1 1 0,0-1 0,1 1 0,-1-1-1,0 0 1,1 0 0,-1 1 0,1-1 0,-1 0 0,1 0-1,0 0 1,-1 0 0,1 0 0,0 1 0,-1-1 0,1 0 0,0 0-1,0 0 1,0 0 0,0 0 0,0 0 0,0 0 0,0 0-1,0 0 1,1 0 0,-1 0 0,0 1 0,0-1 0,1 0-1,-1 0 1,0 0 0,1 0 0,0-1 0,3-5-1327,1 0 1,0-1-1,0 2 1,0-1-1,1 0 0,7-5 1,-13 12 1328,32-30-8564</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4.155"/>
    </inkml:context>
    <inkml:brush xml:id="br0">
      <inkml:brushProperty name="width" value="0.025" units="cm"/>
      <inkml:brushProperty name="height" value="0.025" units="cm"/>
    </inkml:brush>
  </inkml:definitions>
  <inkml:trace contextRef="#ctx0" brushRef="#br0">1 1 20948,'0'0'7399</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5.226"/>
    </inkml:context>
    <inkml:brush xml:id="br0">
      <inkml:brushProperty name="width" value="0.025" units="cm"/>
      <inkml:brushProperty name="height" value="0.025" units="cm"/>
    </inkml:brush>
  </inkml:definitions>
  <inkml:trace contextRef="#ctx0" brushRef="#br0">0 512 13325,'0'0'5883,"9"-3"-4245,13-8-645,0-1-1,-1 0 0,0-2 0,22-18 0,82-76-206,-92 79-714,23-20 171,-2-2 0,-2-2 0,63-84 0,-137 175-137,3 0 0,1 2 0,2 0 0,1 1 0,3 1 0,-12 63 0,24-105-108,-2 15 70,-1 0-1,2 0 1,0 0-1,1 0 1,2 21-1,-2-33-99,1 0 0,0 0 0,-1 0 0,1 0 0,0-1 0,0 1-1,1 0 1,-1-1 0,0 1 0,1-1 0,0 0 0,-1 1 0,1-1 0,0 0 0,0 0-1,1 0 1,-1 0 0,0 0 0,1-1 0,-1 1 0,1-1 0,-1 1 0,1-1-1,-1 0 1,1 0 0,0 0 0,0 0 0,0-1 0,-1 1 0,1-1 0,0 0-1,0 0 1,6 0 0,-5 0-554,7 0-2755,-9-6-2629,-2-2 92</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5.569"/>
    </inkml:context>
    <inkml:brush xml:id="br0">
      <inkml:brushProperty name="width" value="0.025" units="cm"/>
      <inkml:brushProperty name="height" value="0.025" units="cm"/>
    </inkml:brush>
  </inkml:definitions>
  <inkml:trace contextRef="#ctx0" brushRef="#br0">0 48 14542,'0'0'8744,"75"-12"-8328,-24 9-319,2-2-258,1-6-3234,-1-5-6246</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8.838"/>
    </inkml:context>
    <inkml:brush xml:id="br0">
      <inkml:brushProperty name="width" value="0.025" units="cm"/>
      <inkml:brushProperty name="height" value="0.025" units="cm"/>
    </inkml:brush>
  </inkml:definitions>
  <inkml:trace contextRef="#ctx0" brushRef="#br0">36 0 14157,'0'0'7752,"-13"49"-6535,8-26-192,1 9-513,1 0-352,-3 3-95,2 0-194,4-1-1184,0 1-737,0-6-800,0-4-1667,2-7-4996</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9.198"/>
    </inkml:context>
    <inkml:brush xml:id="br0">
      <inkml:brushProperty name="width" value="0.025" units="cm"/>
      <inkml:brushProperty name="height" value="0.025" units="cm"/>
    </inkml:brush>
  </inkml:definitions>
  <inkml:trace contextRef="#ctx0" brushRef="#br0">1 22 10730,'0'0'13869,"69"4"-13100,-37-4-641,-2 0-128,-1-1-737,-5-6-1985,-8 0-1346,-11-4-2402</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9.535"/>
    </inkml:context>
    <inkml:brush xml:id="br0">
      <inkml:brushProperty name="width" value="0.025" units="cm"/>
      <inkml:brushProperty name="height" value="0.025" units="cm"/>
    </inkml:brush>
  </inkml:definitions>
  <inkml:trace contextRef="#ctx0" brushRef="#br0">1 19 17104,'0'0'2274,"67"-13"-704,-32 11-1218,4 1-288,3 0-288,-4 0-2659,1 1-4227</inkml:trace>
  <inkml:trace contextRef="#ctx0" brushRef="#br0" timeOffset="1">481 50 21813,'0'0'5413</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9.892"/>
    </inkml:context>
    <inkml:brush xml:id="br0">
      <inkml:brushProperty name="width" value="0.025" units="cm"/>
      <inkml:brushProperty name="height" value="0.025" units="cm"/>
    </inkml:brush>
  </inkml:definitions>
  <inkml:trace contextRef="#ctx0" brushRef="#br0">9 0 15022,'0'0'14862,"-8"10"-15951,16-10-2786,-1-5-3012</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2.229"/>
    </inkml:context>
    <inkml:brush xml:id="br0">
      <inkml:brushProperty name="width" value="0.025" units="cm"/>
      <inkml:brushProperty name="height" value="0.025" units="cm"/>
    </inkml:brush>
  </inkml:definitions>
  <inkml:trace contextRef="#ctx0" brushRef="#br0">0 0 11082,'0'0'14606,"19"60"-13453,-17-25-576,0 3-321,-2 0-192,0-3-64,0-4-768,0-4-1058,0-5-512,-2-8-545,-2-10-1185,-2-4-1890</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2.495"/>
    </inkml:context>
    <inkml:brush xml:id="br0">
      <inkml:brushProperty name="width" value="0.025" units="cm"/>
      <inkml:brushProperty name="height" value="0.025" units="cm"/>
    </inkml:brush>
  </inkml:definitions>
  <inkml:trace contextRef="#ctx0" brushRef="#br0">450 2 15727,'0'0'3972,"-10"-1"-1970,4 1-1726,2 0-194,1-1 1,-1 1 0,1 0 0,0 1 0,-1-1 0,1 0-1,0 1 1,-1 0 0,1 0 0,0 0 0,0 0-1,0 0 1,0 1 0,0-1 0,0 1 0,0 0 0,0 0-1,1 0 1,-5 3 0,-58 63 797,-224 217 3007,276-270-3452,14-7-274,26-3-156,-15-4 45,86 9-56,271 17-1087,-322-29-3819,-2-9-4195</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2.574"/>
    </inkml:context>
    <inkml:brush xml:id="br0">
      <inkml:brushProperty name="width" value="0.025" units="cm"/>
      <inkml:brushProperty name="height" value="0.025" units="cm"/>
    </inkml:brush>
  </inkml:definitions>
  <inkml:trace contextRef="#ctx0" brushRef="#br0">11 157 15182,'0'0'2926,"-2"-12"-604,-6-38-293,8 47-1880,0-1 0,0 1 1,0-1-1,0 1 1,1-1-1,-1 1 1,1 0-1,0-1 1,0 1-1,0 0 0,0-1 1,1 1-1,0 0 1,-1 0-1,1 0 1,0 0-1,0 1 0,0-1 1,1 1-1,-1-1 1,1 1-1,-1 0 1,1-1-1,0 1 1,0 1-1,0-1 0,0 0 1,0 1-1,0-1 1,7-1-1,-4 1-104,-1 1 1,1-1-1,0 1 0,0 0 1,0 0-1,0 1 0,0-1 0,0 1 1,-1 1-1,1-1 0,0 1 1,0 0-1,0 0 0,0 1 0,-1 0 1,8 3-1,-5 1-33,-2-1 0,1 2-1,-1-1 1,0 1 0,0 0 0,-1 0 0,0 0-1,0 1 1,0-1 0,-1 1 0,-1 1-1,1-1 1,-1 0 0,0 1 0,-1 0 0,0-1-1,-1 1 1,0 0 0,0 0 0,-1 0 0,0 0-1,0 0 1,-4 17 0,2-21 2,-1 0 1,0 0-1,0 1 0,0-2 1,-1 1-1,1 0 0,-1-1 1,-1 0-1,1 0 0,0 0 1,-9 6-1,11-9-265,0 0 0,0 1 0,0-1 0,-1 0 0,1 0 0,0 0 0,0-1 0,-1 1 0,1-1 0,-4 1 0,22-17-7365,-7 7 5073,12-7-3073,3-1-3267</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2.917"/>
    </inkml:context>
    <inkml:brush xml:id="br0">
      <inkml:brushProperty name="width" value="0.025" units="cm"/>
      <inkml:brushProperty name="height" value="0.025" units="cm"/>
    </inkml:brush>
  </inkml:definitions>
  <inkml:trace contextRef="#ctx0" brushRef="#br0">12 1 6822,'0'0'9668,"0"11"-7853,-11 180 4954,11-191-6722,0 1 0,0-1 0,0 0 0,0 1 0,-1-1-1,1 1 1,0-1 0,0 0 0,0 1 0,0-1 0,0 1-1,0-1 1,0 1 0,1-1 0,-1 0 0,0 1 0,0-1-1,0 0 1,0 1 0,0-1 0,1 1 0,-1-1-1,0 0 1,0 1 0,1-1 0,-1 0 0,0 0 0,0 1-1,1-1 1,-1 0 0,0 0 0,1 1 0,-1-1 0,0 0-1,1 0 1,-1 0 0,1 1 0,-1-1 0,0 0 0,1 0-1,-1 0 1,1 0 0,-1 0 0,0 0 0,1 0 0,-1 0-1,1 0 1,-1 0 0,0 0 0,1 0 0,-1 0 0,1 0-1,-1-1 1,0 1 0,1 0 0,-1 0 0,0 0 0,1 0-1,-1-1 1,0 1 0,1 0 0,-1 0 0,0-1 0,1 1-1,-1 0 1,0-1 0,0 1 0,1 0 0,-1-1 0,20-22 1431,-15 12-1368,-2 0 1,1 0-1,-1 0 0,0 0 1,-1-1-1,-1 1 0,0-1 0,0-16 1,-2 28-133,1 0 1,0 1-1,0-1 1,0 0-1,0 0 0,0 1 1,-1-1-1,1 0 1,0 0-1,0 1 0,0-1 1,-1 0-1,1 0 1,0 0-1,0 1 1,-1-1-1,1 0 0,0 0 1,0 0-1,-1 0 1,1 0-1,0 1 1,-1-1-1,1 0 0,0 0 1,-1 0-1,1 0 1,0 0-1,-1 0 1,1 0-1,0 0 0,0 0 1,-1 0-1,1 0 1,0 0-1,-1-1 1,1 1-1,0 0 0,0 0 1,-1 0-1,1 0 1,0 0-1,-1-1 1,1 1-1,0 0 0,0 0 1,0 0-1,-1-1 1,1 1-1,0 0 0,0 0 1,0-1-1,-1 1 1,1 0-1,0 0 1,0-1-1,0 1 0,0 0 1,0-1-1,0 1 1,0 0-1,0-1 1,0 1-1,-3 12-3231,4-12 2991,-1 1-1,1-1 1,-1 1-1,0-1 1,1 1 0,-1-1-1,1 0 1,-1 1-1,1-1 1,-1 0 0,1 1-1,-1-1 1,1 0-1,0 0 1,-1 1 0,1-1-1,-1 0 1,1 0-1,0 0 1,-1 0 0,1 0-1,-1 0 1,1 0-1,0 0 1,0 0 0,13 0-4586,1 0-704</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3.775"/>
    </inkml:context>
    <inkml:brush xml:id="br0">
      <inkml:brushProperty name="width" value="0.025" units="cm"/>
      <inkml:brushProperty name="height" value="0.025" units="cm"/>
    </inkml:brush>
  </inkml:definitions>
  <inkml:trace contextRef="#ctx0" brushRef="#br0">53 133 9513,'0'0'6972,"-5"9"-4879,-2 2-1489,1 1 1,0 1 0,0-1 0,1 1 0,1 0 0,0 0-1,1 1 1,1-1 0,-2 23 0,4-35-551,-1-1-1,1 1 1,0 0 0,0-1 0,0 1-1,0 0 1,0-1 0,0 1 0,1-1-1,-1 1 1,0 0 0,0-1-1,0 1 1,0-1 0,1 1 0,-1-1-1,0 1 1,1 0 0,-1-1 0,0 1-1,1-1 1,-1 0 0,1 1-1,-1-1 1,1 1 0,-1-1 0,1 0-1,-1 1 1,1-1 0,-1 0 0,1 1-1,1-1 1,20-6 1556,17-24 372,-33 22-1883,0 0 1,-1 0-1,0-1 0,0 1 1,-1-1-1,0 0 0,-1 0 0,0 0 1,0-1-1,-1 1 0,0-1 1,0 0-1,-1 1 0,-1-13 0,0 21-128,0 1 0,0 0 0,0-1-1,0 1 1,0 0 0,0-1 0,0 1-1,0 0 1,0 0 0,0-1 0,-1 1-1,1 0 1,0-1 0,0 1 0,0 0-1,0 0 1,-1 0 0,1-1 0,0 1-1,0 0 1,-1 0 0,1-1-1,0 1 1,0 0 0,-1 0 0,1 0-1,0 0 1,0 0 0,-1 0 0,1-1-1,0 1 1,-1 0 0,1 0 0,0 0-1,0 0 1,-1 0 0,1 0 0,0 0-1,-1 0 1,1 0 0,0 0 0,-1 0-1,1 0 1,0 1 0,0-1 0,-1 0-1,1 0 1,0 0 0,-1 0 0,1 0-1,0 1 1,0-1 0,-1 0-1,1 0 1,0 0 0,0 1 0,0-1-1,-1 0 1,1 0 0,0 1 0,0-1-1,0 0 1,0 0 0,0 1 0,-1-1-1,-15 19-2149,16-18 1863,-1 1 1,0-1-1,0 1 1,1 0-1,-1 0 1,0-1-1,1 1 1,0 0-1,-1 0 1,1 0-1,0-1 1,0 1-1,0 0 1,0 0-1,1 0 1,-1-1-1,0 1 1,1 0-1,-1 0 1,1 0-1,0 1 1,0-2-4,0-1 1,0 1 0,0-1 0,0 1-1,1-1 1,-1 1 0,0-1-1,0 0 1,0 0 0,0 1-1,0-1 1,1 0 0,-1 0-1,0 0 1,0 0 0,0 0-1,1-1 1,-1 1 0,0 0-1,0 0 1,0-1 0,0 1-1,2-1 1,36-19-5287,-9-3 4768,-7-8 3600,-15 7 5642,-24 62-5650,9-20-2309,3-10-30,0 0 1,0 1 0,1-1-1,1 1 1,-1 0 0,1 0-1,1 0 1,0 0-1,0 0 1,1 10 0,0-19-342,1 0 0,0 1 0,0-1 1,0 0-1,0 0 0,0 0 1,0 0-1,0 0 0,0 0 1,0 0-1,-1 0 0,1 0 0,0 0 1,0 0-1,0-1 0,0 1 1,0 0-1,1-1 0,7-4 218,-1 0-1,0 0 1,0-1-1,-1 0 1,0 0-1,0-1 1,9-10-1,40-58 32,-44 58-2,-2-1 0,11-25 0,-4 6-258,-41 82-284,-25 52 162,44-86 88,1 0 1,0 1 0,1-1-1,0 1 1,0 0 0,0 16-1,3-28-25,0 1 0,0-1-1,0 1 1,0-1 0,0 0 0,0 1-1,0-1 1,0 1 0,0-1-1,0 1 1,0-1 0,0 1-1,1-1 1,-1 1 0,0-1-1,0 1 1,1-1 0,-1 0-1,0 1 1,1-1 0,-1 1 0,0-1-1,1 0 1,-1 0 0,0 1-1,1-1 1,-1 0 0,1 1-1,-1-1 1,1 0 0,-1 0-1,1 1 1,20-4 199,18-16 158,-19 0-297,0-1 1,-1 0-1,-1-1 1,17-27-1,-32 44-56,-9 33-494,1-16 489,0-1 11,-1 1-1,2 0 1,0 0 0,0 0-1,2 0 1,-3 24-1,5-37-11,0 0 1,0 0-1,0 1 0,0-1 0,0 0 0,0 0 0,0 1 0,0-1 0,0 0 0,0 0 0,1 0 1,-1 1-1,0-1 0,0 0 0,0 0 0,0 0 0,0 1 0,0-1 0,1 0 0,-1 0 0,0 0 1,0 0-1,0 1 0,1-1 0,-1 0 0,0 0 0,0 0 0,0 0 0,1 0 0,-1 0 0,0 0 1,0 0-1,1 0 0,-1 1 0,0-1 0,0 0 0,1 0 0,-1 0 0,0 0 0,0-1 0,1 1 1,15-5 224,10-10 155,-13 2-308,0-1-1,-1-1 0,-1 1 0,11-20 1,10-12-84,-31 45-177,-9 38-476,3-23-325,-1 1 0,2 0 0,0 0 1,1 0-1,-3 30 0,17-46-7154,1-9 2440</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4.101"/>
    </inkml:context>
    <inkml:brush xml:id="br0">
      <inkml:brushProperty name="width" value="0.025" units="cm"/>
      <inkml:brushProperty name="height" value="0.025" units="cm"/>
    </inkml:brush>
  </inkml:definitions>
  <inkml:trace contextRef="#ctx0" brushRef="#br0">46 1 11627,'0'0'11985,"-3"13"-11291,-10 38-60,5-22 569,1 0 0,1 0-1,-2 38 1,8-67-1173,0 0 0,0 1 1,0-1-1,1 1 0,-1-1 0,0 0 1,0 1-1,1-1 0,-1 1 1,0-1-1,1 0 0,-1 1 0,1-1 1,-1 0-1,0 0 0,1 1 1,-1-1-1,1 0 0,-1 0 0,1 0 1,-1 0-1,1 1 0,-1-1 0,1 0 1,-1 0-1,1 0 0,-1 0 1,1 0-1,-1 0 0,1 0 0,-1 0 1,1 0-1,-1-1 0,0 1 0,1 0 1,-1 0-1,1 0 0,-1 0 1,1-1-1,-1 1 0,1 0 0,-1-1 1,0 1-1,1 0 0,-1-1 1,23-11 364,-10 1-398,0 0 1,-1-1-1,-1 0 0,16-22 0,-7-7-2705,-44 65-13014,9 0 9951,-1 4-144</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4.432"/>
    </inkml:context>
    <inkml:brush xml:id="br0">
      <inkml:brushProperty name="width" value="0.025" units="cm"/>
      <inkml:brushProperty name="height" value="0.025" units="cm"/>
    </inkml:brush>
  </inkml:definitions>
  <inkml:trace contextRef="#ctx0" brushRef="#br0">13 74 3171,'0'0'9065,"-12"49"-8297,21-49-319,7-4 63,2-11-256,3-7-800,-3-3-2179,0-4-1857,-1 1-1057</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4.775"/>
    </inkml:context>
    <inkml:brush xml:id="br0">
      <inkml:brushProperty name="width" value="0.025" units="cm"/>
      <inkml:brushProperty name="height" value="0.025" units="cm"/>
    </inkml:brush>
  </inkml:definitions>
  <inkml:trace contextRef="#ctx0" brushRef="#br0">63 73 2274,'0'0'3251,"4"-11"-443,1-2-1868,4-10-26,3-2 3633,-31 80-1157,7-17-3086,-4 3 39,7-22 211,1 1 1,2-1-1,0 1 0,0 0 0,2 1 1,-2 23-1,6-44-550,0 0 1,0 0-1,0 0 0,0 0 1,0 0-1,0 1 1,0-1-1,0 0 1,0 0-1,0 0 0,0 0 1,0 0-1,0 1 1,0-1-1,0 0 1,0 0-1,0 0 0,0 0 1,0 0-1,0 0 1,0 1-1,1-1 1,-1 0-1,0 0 0,0 0 1,0 0-1,0 0 1,0 0-1,0 0 1,0 0-1,0 0 1,1 1-1,-1-1 0,0 0 1,0 0-1,0 0 1,0 0-1,0 0 1,1 0-1,-1 0 0,0 0 1,0 0-1,0 0 1,0 0-1,0 0 1,1 0-1,-1 0 0,0 0 1,0 0-1,0 0 1,0 0-1,0 0 1,0-1-1,1 1 0,9-7 208,8-11-128,-6 0-290,-2-1 0,14-31 0,-16 35 2196,-9 34-1654,1-14-294,-1 0-1,1-1 0,0 1 1,1 0-1,-1 0 1,1 0-1,0 0 0,2 6 1,-2-9 14,0-1 0,0 0 0,0 1-1,1-1 1,-1 0 0,0 0 0,0 0 0,1 0 0,-1 0 0,1 0 0,-1 0 0,1-1 0,-1 1 0,1 0-1,0-1 1,-1 1 0,1-1 0,0 0 0,-1 1 0,1-1 0,0 0 0,-1 0 0,1 0 0,0 0 0,-1-1-1,1 1 1,0 0 0,-1-1 0,3 0 0,1 0 83,-1-1-1,0 1 1,1-1 0,-1 0-1,0-1 1,0 1 0,0-1-1,-1 1 1,1-1 0,0 0-1,-1-1 1,0 1 0,4-6-1,-4 7-70,-1-1 0,0 0-1,0 0 1,0 0 0,0-1 0,0 1-1,-1 0 1,1-1 0,-1 1 0,0-1-1,0 1 1,0-1 0,0 1 0,-1-1-1,0 0 1,0 1 0,0-7 0,0 10-63,0 0 0,-1-1 1,1 1-1,0 0 1,-1-1-1,1 1 0,0 0 1,-1 0-1,1-1 1,0 1-1,-1 0 1,1 0-1,-1 0 0,1 0 1,0-1-1,-1 1 1,1 0-1,-1 0 1,1 0-1,-1 0 0,1 0 1,-1 0-1,1 0 1,0 0-1,-1 0 1,1 0-1,-1 0 0,1 0 1,-1 1-1,1-1 1,0 0-1,-1 0 1,1 0-1,0 1 0,-1-1 1,1 0-1,-1 0 1,1 1-1,-1-1 1,-15 11-42,13-6 64,-1 0 0,1 0 0,0 1 0,0-1 0,0 1 1,1 0-1,0 0 0,0 0 0,0 0 0,1 0 0,0 1 0,-1 6 0,2-10-242,0 0 0,0 1 0,0-1 0,0 0 0,1 1 0,-1-1 0,1 0 0,0 0 0,0 1 0,0-1 0,0 0 0,0 0 0,1 0 0,-1 0-1,1 0 1,0-1 0,0 1 0,0 0 0,0-1 0,1 0 0,-1 1 0,1-1 0,-1 0 0,5 2 0,12 5-6833</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8.041"/>
    </inkml:context>
    <inkml:brush xml:id="br0">
      <inkml:brushProperty name="width" value="0.025" units="cm"/>
      <inkml:brushProperty name="height" value="0.025" units="cm"/>
    </inkml:brush>
  </inkml:definitions>
  <inkml:trace contextRef="#ctx0" brushRef="#br0">106 50 13068,'0'0'8723,"1"-8"-6742,5-24-390,-6 31-1545,0 1 0,0 0 0,0-1-1,0 1 1,0-1 0,0 1 0,0 0 0,0-1 0,0 1 0,-1-1 0,1 1 0,0 0 0,0-1 0,-1 1 0,1 0 0,0-1 0,0 1 0,-1 0 0,1 0 0,0-1 0,-1 1 0,1 0 0,0 0 0,-1-1-1,1 1 1,0 0 0,-1 0 0,1 0 0,-1 0 0,1 0 0,0-1 0,-1 1 0,1 0 0,-1 0 0,1 0 0,0 0 0,-1 0 0,1 0 0,-1 0 0,1 1 0,0-1 0,-1 0 0,1 0 0,-1 0-1,1 0 1,-1 1 0,-17 5 224,11-1-170,0 1 1,1 0 0,-1 1 0,1-1 0,1 1 0,0 0-1,0 1 1,0-1 0,1 1 0,0 0 0,0 0 0,1 1 0,0-1-1,0 1 1,1-1 0,0 1 0,-1 17 0,3-26-90,0 1 1,0 0 0,0-1 0,0 1-1,0 0 1,0-1 0,0 1 0,0 0-1,1-1 1,-1 1 0,0-1-1,0 1 1,0 0 0,1-1 0,-1 1-1,0-1 1,1 1 0,-1-1 0,1 1-1,-1-1 1,0 1 0,1-1 0,-1 0-1,1 1 1,-1-1 0,1 1-1,0-1 1,-1 0 0,1 0 0,-1 1-1,2-1 1,23-3 307,20-21 220,-28 9-359,0 0-1,-2-1 1,0 0 0,0-1-1,13-23 1,-34 54-266,1-1 0,0 1 0,1 1 0,0-1 0,1 1 0,1-1 0,-1 18 0,3-31-72,0 1 0,0-1 0,0 1 0,0-1 0,0 0 0,1 1 0,-1-1 0,0 1 0,1-1 1,0 0-1,-1 1 0,1-1 0,0 0 0,-1 0 0,1 1 0,0-1 0,0 0 0,0 0 0,0 0 0,0 0 1,0 0-1,0 0 0,1-1 0,-1 1 0,0 0 0,0 0 0,1-1 0,-1 1 0,2 0 0,2 0-932,0 0 0,-1 0 0,1-1 0,0 0 0,0 0 0,-1 0 0,1 0 0,6-1 0,24-8-10755</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9.163"/>
    </inkml:context>
    <inkml:brush xml:id="br0">
      <inkml:brushProperty name="width" value="0.025" units="cm"/>
      <inkml:brushProperty name="height" value="0.025" units="cm"/>
    </inkml:brush>
  </inkml:definitions>
  <inkml:trace contextRef="#ctx0" brushRef="#br0">161 89 5093,'11'-13'3087,"23"-31"6188,-32 41-8377,-1 1 1,0-1 0,0 0-1,0 1 1,0-1-1,0 0 1,0 0 0,-1 1-1,1-6 1,-29 16 1642,11 2-2329,1 2 0,-1 0 0,2 0 0,0 2 0,0 0 1,2 0-1,-1 2 0,2-1 0,0 2 0,-15 27 0,25-40-145,-1 0 1,2 0 0,-1 0-1,0 1 1,1-1-1,0 0 1,0 1-1,0-1 1,1 1-1,-1-1 1,1 0-1,0 1 1,1-1 0,0 6-1,0-8-55,-1 0 0,2 1 0,-1-1 0,0 0 0,0 0-1,1 0 1,-1 0 0,1 0 0,-1-1 0,1 1 0,0 0 0,0-1 0,0 1 0,0-1 0,0 0 0,0 1-1,0-1 1,0 0 0,1 0 0,-1-1 0,0 1 0,1 0 0,-1-1 0,0 1 0,1-1 0,3 0 0,15 3-113,0-2 0,41-2 0,-10-9-2352,-47 8 1467,1 0 0,0-1 0,0 0 0,-1 0 0,0 0 0,6-4 0,11-15-10123</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1.334"/>
    </inkml:context>
    <inkml:brush xml:id="br0">
      <inkml:brushProperty name="width" value="0.025" units="cm"/>
      <inkml:brushProperty name="height" value="0.025" units="cm"/>
    </inkml:brush>
  </inkml:definitions>
  <inkml:trace contextRef="#ctx0" brushRef="#br0">0 1 9449,'0'0'18994,"49"11"-18353,-13-11-513,2-1-32,-1-1-224,-5 2-1442,-6 0-1505,-9 0-1537,-12 5-2915</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1.692"/>
    </inkml:context>
    <inkml:brush xml:id="br0">
      <inkml:brushProperty name="width" value="0.025" units="cm"/>
      <inkml:brushProperty name="height" value="0.025" units="cm"/>
    </inkml:brush>
  </inkml:definitions>
  <inkml:trace contextRef="#ctx0" brushRef="#br0">1 32 17777,'0'0'7943,"69"1"-6790,-34-6-928,7-2-225,-3 1-2018,-4-1-2659,-3 0-3907</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3.835"/>
    </inkml:context>
    <inkml:brush xml:id="br0">
      <inkml:brushProperty name="width" value="0.025" units="cm"/>
      <inkml:brushProperty name="height" value="0.025" units="cm"/>
    </inkml:brush>
  </inkml:definitions>
  <inkml:trace contextRef="#ctx0" brushRef="#br0">27 1 15855,'0'0'14440,"6"10"-13719,4 5-480,1 0 0,0 0 0,1-1 0,1-1 0,0 0 0,22 16 0,1-3-232,0-1 0,2-3 0,0 0 1,2-3-1,0-1 0,53 15 0,-122-45-9,-48-26 0,7 3 0,62 31 0,-68-31 0,-122-76 0,198 111 0,0 0 0,0 0 0,0 0 0,0 0 0,0 0 0,0 0 0,0 0 0,0 0 0,1 0 0,-1 0 0,0 0 0,0 0 0,0 0 0,0 0 0,0 0 0,0 0 0,0 0 0,0 0 0,0 0 0,0 0 0,1 0 0,-1 0 0,0-1 0,0 1 0,0 0 0,0 0 0,0 0 0,0 0 0,0 0 0,0 0 0,0 0 0,0 0 0,0 0 0,0 0 0,0 0 0,0 0 0,0 0 0,0-1 0,0 1 0,0 0 0,0 0 0,0 0 0,0 0 0,0 0 0,0 0 0,0 0 0,0 0 0,0 0 0,0-1 0,0 1 0,0 0 0,0 0 0,0 0 0,0 0 0,0 0 0,0 0 0,0 0 0,0 0 0,0 0 0,0 0 0,0 0 0,0 0 0,0-1 0,15 1 0,20 4 0,25 12 0,-1 3 0,-1 3 0,0 2 0,68 40 0,-116-56 0,-15-5 0,-17-7 0,-55-33-2323,58 26 540,1-1 0,0 0 1,1-2-1,-17-16 0,20 13-8312</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2.019"/>
    </inkml:context>
    <inkml:brush xml:id="br0">
      <inkml:brushProperty name="width" value="0.025" units="cm"/>
      <inkml:brushProperty name="height" value="0.025" units="cm"/>
    </inkml:brush>
  </inkml:definitions>
  <inkml:trace contextRef="#ctx0" brushRef="#br0">60 4 17873,'0'0'4121,"11"-1"-3534,-3 1-389,4-2-58,-1 2-1,0 0 1,0 0 0,1 1 0,18 4 0,-28-5-98,1 1 1,-1 0-1,0 0 1,1 0-1,-1 0 1,0 0-1,0 0 1,1 0-1,-1 1 1,0-1 0,0 1-1,-1 0 1,1-1-1,0 1 1,0 0-1,-1 0 1,1 0-1,-1 0 1,0 0-1,0 1 1,0-1 0,0 0-1,0 1 1,0-1-1,0 1 1,-1-1-1,1 0 1,-1 1-1,0-1 1,1 1-1,-1 0 1,-1-1-1,1 1 1,0-1 0,-1 3-1,-1 2 125,1-1 0,-1-1 0,-1 1 0,1 0 1,-1 0-1,0-1 0,0 0 0,0 1 0,-1-1 0,0 0 0,0-1 0,-9 9 0,-65 49 614,53-44-611,7-3-161,-4 3-602,6-9-2859,12-8-3007</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3.311"/>
    </inkml:context>
    <inkml:brush xml:id="br0">
      <inkml:brushProperty name="width" value="0.025" units="cm"/>
      <inkml:brushProperty name="height" value="0.025" units="cm"/>
    </inkml:brush>
  </inkml:definitions>
  <inkml:trace contextRef="#ctx0" brushRef="#br0">0 149 16464,'0'0'2530,"0"-11"-336,0 3-1666,1 0-1,0 0 1,0 0 0,4-15 0,-4 20-431,0 0 0,0 1 0,0-1 0,0 0 0,0 1 0,1-1 0,-1 1 0,1-1 0,0 1 0,-1 0 0,1-1 0,0 1 0,1 0 0,-1 0 0,0 1 0,0-1 0,1 0 0,-1 1 0,1-1 0,0 1 0,4-2 0,-7 3-98,1 1 0,-1-1 0,1 0 1,-1 0-1,1 0 0,-1 1 1,0-1-1,1 0 0,-1 0 1,0 1-1,1-1 0,-1 0 0,0 1 1,1-1-1,-1 0 0,0 1 1,1-1-1,-1 1 0,0-1 0,0 0 1,0 1-1,1-1 0,-1 1 1,0-1-1,0 1 0,0-1 1,0 0-1,0 1 0,0-1 0,0 1 1,0-1-1,0 1 0,0-1 1,0 1-1,0-1 0,0 1 1,0-1-1,-1 0 0,1 1 0,0-1 1,-1 1-1,-4 24 52,-13 21 53,12-35-50,1 1 1,0 1 0,1-1 0,0 0 0,1 1 0,1 0 0,0 0 0,-1 13 0,4-25-33,-1 0-1,0 0 1,0 0 0,1 0 0,-1 0-1,0 0 1,1 0 0,-1-1 0,1 1-1,-1 0 1,1 0 0,0-1 0,-1 1-1,1 0 1,0-1 0,-1 1 0,1 0-1,0-1 1,0 1 0,0-1 0,-1 1 0,1-1-1,0 0 1,0 1 0,0-1 0,0 0-1,0 0 1,0 0 0,0 1 0,0-1-1,0 0 1,0 0 0,0 0 0,-1 0-1,1-1 1,0 1 0,0 0 0,1-1-1,40-10 1101,-29 4-1024,-1 0 1,0-2 0,0 1 0,-1-1-1,0-1 1,-1 0 0,0 0 0,0-1 0,-1-1-1,-1 1 1,0-2 0,0 1 0,-1-1-1,-1 0 1,9-26 0,-21 66-47,1-9-43,1 0-1,1 0 0,0 1 0,2-1 0,0 23 0,1-40-4,0 0-1,0 0 0,0 0 0,1 0 1,-1 1-1,0-1 0,0 0 0,1 0 1,-1 0-1,1 0 0,-1 0 0,1 0 1,-1 0-1,1 0 0,0 0 1,-1 0-1,1-1 0,0 1 0,0 0 1,0 0-1,0-1 0,-1 1 0,1 0 1,0-1-1,0 1 0,2 0 0,-1-1 57,1 1 0,-1-1 0,0 0 0,1 0 0,-1 0 0,0 0 0,0 0 0,1-1 0,-1 1 0,0-1 0,1 1-1,2-2 1,2-2 165,1 1 0,-1-1-1,0 0 1,0 0 0,0-1-1,8-8 1,-8 5-219,0-1-1,-1 0 1,0-1 0,0 1-1,-1-1 1,0 0-1,-1-1 1,0 1 0,-1-1-1,0 1 1,-1-1 0,0 0-1,-1 0 1,0 0 0,0 0-1,-2-15 1,1 25-6,0 1 0,0-1 0,0 1 0,0-1 0,0 1 0,0-1 0,0 1 0,0 0 0,0-1 0,0 1 0,0-1 0,0 1 0,0-1 0,0 1 0,-1 0 0,1-1 0,0 1 0,0-1 0,0 1 0,-1 0 0,1-1 0,0 1 0,-1 0 0,1-1 0,0 1 0,-1 0 0,1-1 0,0 1 0,-1 0 0,1 0 0,-1 0 0,1-1 0,0 1 0,-1 0 0,1 0 0,-1 0 0,1 0 0,-1 0 0,1 0 0,0 0 0,-1 0 0,1 0 0,-1 0 0,1 0 0,-1 0 0,1 0 0,-1 0 0,1 0 0,0 0 0,-1 0 0,1 1 0,-1-1 0,1 0 0,-1 0 0,1 0 0,0 1 0,-1-1 0,1 0 0,0 1 0,-1-1 0,0 1 0,-1 0 0,1 0 0,0 0 0,0 0 0,-1 0 0,1 0 0,0 1 0,0-1 0,0 0 0,0 1 0,1-1 0,-1 0 0,0 1 0,1-1 0,-1 1 0,0 0 0,1-1 0,-1 4 0,1-5-121,0 1 0,0 0 0,0 0 0,0 0-1,0 0 1,0 0 0,0-1 0,0 1 0,0 0 0,1 0 0,-1 0 0,0-1-1,1 1 1,-1 0 0,0 0 0,1 0 0,-1-1 0,1 1 0,-1 0 0,1-1-1,-1 1 1,1 0 0,0-1 0,-1 1 0,2 0 0,21 1-6445,-16-2 5054,4 0-6735</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3.652"/>
    </inkml:context>
    <inkml:brush xml:id="br0">
      <inkml:brushProperty name="width" value="0.025" units="cm"/>
      <inkml:brushProperty name="height" value="0.025" units="cm"/>
    </inkml:brush>
  </inkml:definitions>
  <inkml:trace contextRef="#ctx0" brushRef="#br0">42 0 7271,'0'0'17841,"-18"54"-15823,10-30-609,1 2-352,1 1-384,3-4-385,3-6-192,0-3-64,1-4-64,8-6-1121,2-4-1730,-2 0-2178,3-14-5861</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4.026"/>
    </inkml:context>
    <inkml:brush xml:id="br0">
      <inkml:brushProperty name="width" value="0.025" units="cm"/>
      <inkml:brushProperty name="height" value="0.025" units="cm"/>
    </inkml:brush>
  </inkml:definitions>
  <inkml:trace contextRef="#ctx0" brushRef="#br0">68 70 20852,'0'0'1767,"-6"13"309,-7 17-1697,3 0-1,0 0 0,2 1 0,1 0 1,1 1-1,-1 36 0,7-66-345,0 3-88,0 1 0,0-1 0,0 1 0,1-1 1,0 0-1,2 8 0,-3-12 33,1 0 0,-1 0 0,1 0 0,-1-1 0,1 1 0,-1 0 0,1 0 0,0-1 0,0 1 0,-1 0 0,1-1 0,0 1 0,0 0 0,0-1 0,0 0 0,-1 1 0,1-1 1,0 1-1,0-1 0,0 0 0,0 0 0,0 1 0,0-1 0,0 0 0,0 0 0,0 0 0,0 0 0,0 0 0,0 0 0,0-1 0,0 1 0,0 0 0,0 0 0,0-1 0,0 1 0,0 0 0,0-1 0,-1 1 0,1-1 0,0 1 0,0-1 0,0 0 0,-1 1 0,2-2 0,5-3-136,1-1-1,-1 0 0,-1 0 1,1-1-1,-1 0 0,-1 0 1,1 0-1,-1-1 0,6-11 1,2-6-1200,19-49 0,-22 47 1279,-1 0 1,-1 0 0,-1-1-1,-2-1 1,3-44 0,-9 81 374,0-1 1,-1 1-1,0-1 0,0 0 1,-1 1-1,-5 11 1,-6 13 169,2 7-58,-7 44 0,16-71-389,2 0 0,-1 0 0,2 0 0,-1 0 0,2 1 0,0-1 0,0 0 0,5 16 0,8-2-1618,3-16-3960,-10-10-1792</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4.369"/>
    </inkml:context>
    <inkml:brush xml:id="br0">
      <inkml:brushProperty name="width" value="0.025" units="cm"/>
      <inkml:brushProperty name="height" value="0.025" units="cm"/>
    </inkml:brush>
  </inkml:definitions>
  <inkml:trace contextRef="#ctx0" brushRef="#br0">1 0 16752,'0'0'6822,"64"0"-25463</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5.318"/>
    </inkml:context>
    <inkml:brush xml:id="br0">
      <inkml:brushProperty name="width" value="0.025" units="cm"/>
      <inkml:brushProperty name="height" value="0.025" units="cm"/>
    </inkml:brush>
  </inkml:definitions>
  <inkml:trace contextRef="#ctx0" brushRef="#br0">0 92 14926,'0'0'9908,"5"-9"-8963,-4 6-884,1 0 0,-1 0-1,1 0 1,0 0 0,0 0 0,0 0-1,1 1 1,-1-1 0,0 1 0,1-1 0,0 1-1,0 0 1,-1 0 0,1 0 0,0 0-1,1 1 1,-1-1 0,0 1 0,0 0 0,1 0-1,-1 0 1,1 0 0,-1 0 0,1 1-1,3 0 1,-5-1-57,-1 1-1,0 0 1,1 0 0,-1-1-1,1 1 1,-1 0-1,0 1 1,1-1 0,-1 0-1,1 0 1,-1 1-1,0-1 1,1 0 0,-1 1-1,0-1 1,1 1-1,-1 0 1,0 0 0,0-1-1,1 1 1,-1 0-1,0 0 1,0 0 0,0 0-1,0 0 1,0 0-1,-1 0 1,2 2 0,-1 0-7,-1 0 0,1 1 0,-1-1 0,0 0 0,0 1 0,-1-1 0,1 0 0,-1 0 0,1 0 0,-1 1 1,-2 5-1,-24 49 95,21-50-77,1 1 0,1 0 0,0 1-1,0-1 1,-4 19 0,7-27-14,1-1-1,0 0 1,0 0 0,0 0 0,0 1-1,0-1 1,0 0 0,0 0-1,0 0 1,0 1 0,0-1-1,0 0 1,0 0 0,0 0-1,0 1 1,0-1 0,0 0-1,0 0 1,1 0 0,-1 1-1,0-1 1,0 0 0,0 0-1,0 0 1,0 1 0,0-1 0,0 0-1,1 0 1,-1 0 0,0 0-1,0 0 1,0 1 0,0-1-1,1 0 1,-1 0 0,0 0-1,0 0 1,0 0 0,1 0-1,-1 0 1,0 0 0,0 0-1,0 0 1,1 0 0,-1 0-1,0 0 1,0 0 0,1 0-1,15-6 82,12-12 113,-1-7 3,-1-2 1,-1 0-1,-2-2 0,-1-1 1,23-39-1,-52 115-315,1-23 158,0-1 1,2 1 0,1 0-1,-1 25 1,4-47-9,0 1-1,1-1 1,-1 0-1,0 1 1,0-1 0,1 0-1,-1 1 1,1-1 0,-1 0-1,1 0 1,-1 0 0,1 1-1,0-1 1,0 0-1,-1 0 1,1 0 0,0 0-1,0 0 1,0 0 0,0 0-1,0-1 1,0 1-1,1 0 1,-1 0 0,0-1-1,0 1 1,0-1 0,1 1-1,-1-1 1,0 0-1,1 1 1,-1-1 0,0 0-1,1 0 1,-1 0 0,0 0-1,1 0 1,-1 0 0,0 0-1,1 0 1,-1-1-1,0 1 1,1-1 0,1 0-1,5-1 197,0 0 0,-1 0 0,0-1-1,1 0 1,-1 0 0,11-8 0,-8 4-180,-1-1 1,1 0 0,-1-1 0,-1 0-1,1-1 1,6-11 0,-12 17-42,0 0-1,0 0 1,-1 0 0,0 0 0,0-1 0,0 1-1,-1-1 1,1 0 0,-1 0 0,0 1 0,0-1-1,-1 0 1,0 0 0,1 0 0,-1 0 0,-1 0-1,1 1 1,-3-9 0,3 12-8,0 1 0,0-1 0,0 1 0,0-1 0,-1 1 0,1-1 0,0 1 0,0-1 0,-1 1 0,1 0 0,0-1 0,-1 1 0,1-1 0,0 1 0,-1 0 0,1-1 0,0 1 0,-1 0 0,1-1 0,-1 1 0,1 0 0,-1 0 0,1-1 0,-1 1 0,1 0 0,-1 0 0,1 0 0,-1 0 0,1-1 0,-1 1 0,1 0 0,-1 0 0,1 0 0,-1 0 0,1 1 0,-1-1 0,1 0 0,-1 0 0,0 0 0,1 0 0,-1 0 0,1 1 0,0-1 0,-1 0 0,1 0 0,-1 1 0,1-1 0,-1 0 0,1 1 0,0-1 0,-1 0 0,1 1 0,-1-1 0,1 1 0,0-1 0,0 1 0,-1-1 0,1 0 0,0 1 0,-1 0 0,-18 30 0,16-24 0,0-1 0,1 2 0,0-1 0,0 0 0,1 0 0,0 0 0,0 1 0,1-1 0,0 0 0,0 1 0,1-1 0,0 0 0,1 9 0,0-13 0,-1 0 0,0 1 0,1-1 0,-1 0 0,1 0 0,0 1 0,0-2 0,1 1 0,-1 0 0,0 0 0,1-1 0,0 1 0,-1-1 0,1 0 0,0 0 0,0 0 0,1 0 0,-1 0 0,0-1 0,1 1 0,-1-1 0,0 0 0,1 0 0,-1 0 0,1-1 0,0 1 0,7-1 0,-7 1 0,1-1 0,0 0 0,0 0 0,0-1 0,0 1 0,0-1 0,-1 0 0,1 0 0,0-1 0,-1 1 0,1-1 0,-1 0 0,1 0 0,-1-1 0,0 1 0,0-1 0,6-5 0,-6 3 0,0 1 0,-1-1 0,1 0 0,-1 0 0,0 0 0,-1 0 0,1 0 0,-1-1 0,0 1 0,-1-1 0,1 0 0,-1 0 0,0 1 0,0-11 0,-1 14 0,1-7 0,0 0 0,-1 0 0,-1-1 0,-1-11 0,2 19 0,0 0 0,-1 1 0,1-1 0,0 1 0,-1-1 0,1 1 0,-1-1 0,0 1 0,0-1 0,1 1 0,-1-1 0,0 1 0,0 0 0,0 0 0,0-1 0,-1 1 0,1 0 0,0 0 0,0 0 0,-1 0 0,1 0 0,-1 1 0,1-1 0,0 0 0,-1 1 0,0-1 0,1 1 0,-1-1 0,1 1 0,-1-1 0,1 1 0,-3 0 0,0 6-2765,4-6 2266,0 1 0,0 0 0,0 0 0,0 0 0,0-1 0,0 1 0,0 0 1,0 0-1,0 0 0,0-1 0,0 1 0,1 0 0,-1 0 0,0-1 0,1 1 1,-1 0-1,0-1 0,1 1 0,-1 0 0,1-1 0,-1 1 0,1 0 0,-1-1 1,1 1-1,0-1 0,-1 1 0,1-1 0,0 1 0,-1-1 0,2 1 0,6-1-10994</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5.941"/>
    </inkml:context>
    <inkml:brush xml:id="br0">
      <inkml:brushProperty name="width" value="0.025" units="cm"/>
      <inkml:brushProperty name="height" value="0.025" units="cm"/>
    </inkml:brush>
  </inkml:definitions>
  <inkml:trace contextRef="#ctx0" brushRef="#br0">192 129 11018,'0'0'20147,"-11"-5"-19778,4 1-321,5 2-45,-1 1-1,1-1 0,0 1 0,-1-1 1,1 1-1,-1 0 0,1 0 1,-1 0-1,0 0 0,1 1 0,-1-1 1,0 1-1,0 0 0,1-1 0,-1 1 1,0 1-1,0-1 0,1 0 0,-1 1 1,0-1-1,0 1 0,1 0 1,-1-1-1,1 2 0,-1-1 0,1 0 1,-4 2-1,-7 8 3,0 1-1,1 0 1,-17 22 0,26-30-3,-1 1 0,1 0 1,0 0-1,0 0 0,1 0 1,-1 1-1,1-1 0,0 1 0,1-1 1,0 1-1,-1 0 0,2 0 1,-1 0-1,1 6 0,0-10 4,1-1-1,-1 1 0,1-1 0,0 0 1,-1 1-1,1-1 0,0 0 0,0 0 1,0 1-1,0-1 0,0 0 0,0 0 1,0 0-1,1 0 0,-1 0 0,0-1 1,1 1-1,-1 0 0,0-1 1,1 1-1,-1 0 0,1-1 0,-1 0 1,1 1-1,-1-1 0,1 0 0,-1 0 1,1 0-1,-1 0 0,1 0 0,-1 0 1,1 0-1,-1 0 0,3-2 0,4 2 29,0-1-1,0-1 1,-1 1-1,1-1 0,12-5 1,-8 0-12,0 0 0,0-1 0,-1 0 0,0 0 0,12-13 1,-17 16-15,-1-1 1,1 0 0,-1 0 0,-1 0 0,1-1-1,-1 0 1,0 1 0,-1-1 0,1-1-1,3-11 1,-7 19-12,0 0-1,0 0 0,0 0 0,0 0 1,0-1-1,0 1 0,0 0 1,0 0-1,0 0 0,0 0 1,0 0-1,0 0 0,0-1 0,1 1 1,-1 0-1,0 0 0,0 0 1,0 0-1,0 0 0,0 0 1,-1-1-1,1 1 0,0 0 0,0 0 1,0 0-1,0 0 0,0 0 1,0 0-1,0-1 0,0 1 1,0 0-1,0 0 0,0 0 0,0 0 1,0 0-1,0 0 0,-1 0 1,1 0-1,0 0 0,0-1 1,0 1-1,0 0 0,0 0 0,0 0 1,0 0-1,-1 0 0,1 0 1,0 0-1,0 0 0,0 0 1,0 0-1,0 0 0,0 0 0,-1 0 1,1 0-1,0 0 0,0 0 1,0 0-1,0 0 0,-1 0 1,-10 7-98,-9 13 54,13-14 59,2 1 1,-1-1 0,1 1 0,0 1 0,0-1 0,1 1 0,0 0 0,0 0 0,1 0 0,0 0-1,-3 13 1,6-20-8,0-1-1,0 0 0,1 1 1,-1-1-1,0 1 0,0-1 0,0 1 1,0-1-1,0 1 0,0-1 1,1 0-1,-1 1 0,0-1 0,0 1 1,1-1-1,-1 0 0,0 1 1,0-1-1,1 0 0,-1 1 0,1-1 1,-1 0-1,0 0 0,1 1 1,-1-1-1,0 0 0,1 0 1,-1 0-1,1 1 0,-1-1 0,1 0 1,-1 0-1,1 0 0,0 0 1,24 0 221,21-10 70,-25 3-296,0 0 0,0 2 0,0 0 0,1 1 0,0 2 0,23-1 0,-33 5 0,-6-3 0,1-14 0,0-7 0,-2 0 0,0-1 0,-1 0 0,-1 0 0,-2 0 0,-1-31 0,2 53-1,-1 1 0,1-1 0,-1 0 0,1 1 0,-1-1 0,1 1 0,-1 0 0,1-1 0,-1 1-1,1 0 1,-1 0 0,1 0 0,0 0 0,-1 0 0,2 1 0,4-1-233,65-10-7747,-23-3-3998</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56.280"/>
    </inkml:context>
    <inkml:brush xml:id="br0">
      <inkml:brushProperty name="width" value="0.025" units="cm"/>
      <inkml:brushProperty name="height" value="0.025" units="cm"/>
    </inkml:brush>
  </inkml:definitions>
  <inkml:trace contextRef="#ctx0" brushRef="#br0">379 90 17008,'0'0'4554,"2"-10"-2285,5-28-321,-7 37-1817,1 0 0,-1-1 0,1 0 0,-1 1 0,0-1 0,0 1 0,1-1 0,-1 1 0,-1-1 0,1 0 0,0 1 0,0-1 0,0 1 0,-1-1 0,1 1 0,-1-1 0,1 1 0,-1-1 0,0 1 0,1 0 0,-1-1 0,0 1 0,0 0 0,0-1 0,0 1 0,0 0 0,-2-1 0,-7 1-16,0 1 1,0 0-1,0 1 1,1 0-1,-1 1 1,0 0-1,0 0 1,1 1-1,0 1 1,-1-1-1,1 1 1,1 1-1,-1 0 1,1 0-1,-14 11 1,-4 4 193,2 2 0,0 0 1,-30 38-1,42-46-269,1 1-1,0 1 1,2-1-1,-13 26 1,18-32-37,1 0 1,0 0 0,0 1 0,1-1-1,0 1 1,0 0 0,1 0 0,0 0-1,2 19 1,-1-26-15,1 1 0,0-1 0,-1 0 0,1 1 0,0-1 0,1 0 0,-1 0 0,1 0 0,-1 0 0,1 0-1,0 0 1,0-1 0,0 1 0,0 0 0,1-1 0,-1 0 0,5 4 0,-1-2-59,0-1-1,0 1 0,1-1 1,-1-1-1,0 1 1,1-1-1,0 0 0,8 1 1,7 0-493,1-1 1,-1-1 0,1-1-1,30-4 1,7-9-5438,2-12-4629</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57.530"/>
    </inkml:context>
    <inkml:brush xml:id="br0">
      <inkml:brushProperty name="width" value="0.025" units="cm"/>
      <inkml:brushProperty name="height" value="0.025" units="cm"/>
    </inkml:brush>
  </inkml:definitions>
  <inkml:trace contextRef="#ctx0" brushRef="#br0">87 58 13325,'0'0'7489,"2"-8"-4958,4-27-198,-6 35-2293,0 0 0,0-1 0,1 1 1,-1 0-1,0-1 0,0 1 1,0 0-1,0-1 0,0 1 0,0 0 1,0-1-1,0 1 0,0 0 1,0-1-1,0 1 0,0 0 0,0-1 1,0 1-1,0-1 0,0 1 1,0 0-1,0-1 0,0 1 0,-1 0 1,1-1-1,0 1 0,0 0 1,0-1-1,0 1 0,-1 0 0,1 0 1,0-1-1,-1 1 0,1 0 0,0 0 1,0-1-1,-1 1 0,1 0 1,0 0-1,-1 0 0,1 0 0,0 0 1,-1-1-1,1 1 0,0 0 1,-1 0-1,1 0 0,-1 0 0,1 0 1,0 0-1,-1 0 0,1 0 1,0 0-1,-1 0 0,1 0 0,0 0 1,-1 1-1,1-1 0,0 0 1,-1 0-1,1 0 0,0 0 0,-1 1 1,1-1-1,0 0 0,-1 1 1,-18 12-28,12-5 65,0 1 1,1 0-1,0 1 1,0-1-1,1 1 1,1 0-1,-1 0 1,2 1-1,-1-1 1,1 1 0,1 0-1,0 0 1,-1 15-1,4-25-60,-1 0-1,1 0 0,-1 0 1,1 0-1,-1 0 0,1 0 1,-1 0-1,1-1 0,0 1 1,0 0-1,-1 0 0,1 0 1,0-1-1,0 1 0,0 0 1,0-1-1,0 1 0,0-1 1,0 1-1,0-1 0,0 1 1,0-1-1,0 0 0,0 1 1,0-1-1,1 0 0,-1 0 1,0 0-1,0 0 0,0 0 1,0 0-1,0 0 0,0 0 1,1-1-1,-1 1 0,0 0 1,2-1-1,46-13 488,-32 5-357,-1 0 0,1-1 0,-2-1 1,0-1-1,0 0 0,-1-1 0,0 0 0,-1-1 0,-1 0 0,0-1 1,16-28-1,-32 52-39,1 1 0,0-1 0,1 1 1,0-1-1,0 1 0,0 16 0,2-22-233,0 1 0,0-1 0,1 0 0,-1 1 0,1-1 0,0 0 0,0 0 0,4 8 0,-5-10-135,1-1-1,0 1 1,1 0-1,-1-1 0,0 1 1,0-1-1,1 0 1,-1 1-1,0-1 0,1 0 1,-1 0-1,1 0 1,0 0-1,-1 0 0,1 0 1,0 0-1,0-1 1,-1 1-1,1-1 0,4 1 1,20 1-6190</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58.345"/>
    </inkml:context>
    <inkml:brush xml:id="br0">
      <inkml:brushProperty name="width" value="0.025" units="cm"/>
      <inkml:brushProperty name="height" value="0.025" units="cm"/>
    </inkml:brush>
  </inkml:definitions>
  <inkml:trace contextRef="#ctx0" brushRef="#br0">1 0 9513,'0'0'14024,"3"9"-12898,3 29 153,-1-1 0,-2 1-1,-2 56 1,-1-85-1146,-1-8-109,1 0-1,0 0 1,0 0 0,0 0 0,0-1 0,0 1-1,1 0 1,-1 0 0,0 0 0,0 0-1,0-1 1,1 1 0,-1 0 0,0 0-1,1 0 1,-1-1 0,1 1 0,-1 0 0,1-1-1,-1 1 1,1 0 0,-1-1 0,1 1-1,0-1 1,-1 1 0,1-1 0,0 1-1,1 0 1,0-1 18,-1 0 1,1 1-1,0-1 0,0 0 0,-1 0 0,1-1 1,0 1-1,0 0 0,0 0 0,-1-1 0,1 1 1,3-2-1,47-28 526,-50 29-559,13-10 70,24-16 10,-37 26-67,0 0 0,0 0 0,0 0 0,0 0-1,0 0 1,0 1 0,0-1 0,0 1 0,0-1 0,0 1-1,0 0 1,0 0 0,1 0 0,-1 0 0,0 0-1,4 1 1,-4 2 10,-1 0 0,1 0 1,-1 0-1,0 0 0,0 1 0,0-1 0,0 0 0,-1 1 0,1-1 0,-1 0 1,0 1-1,0-1 0,0 1 0,-1 5 0,1-4-12,0 64-821,3-69-4771,11-8-712,2-5-2904</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5.427"/>
    </inkml:context>
    <inkml:brush xml:id="br0">
      <inkml:brushProperty name="width" value="0.025" units="cm"/>
      <inkml:brushProperty name="height" value="0.025" units="cm"/>
    </inkml:brush>
  </inkml:definitions>
  <inkml:trace contextRef="#ctx0" brushRef="#br0">0 389 14382,'2'48'9051,"5"3"-4330,-4-28-4568,2 0 0,1 0 0,1 0 0,0-1 0,2 0 0,0-1 1,2 0-1,16 25 0,-23-41-93,0 0 1,1 0-1,0 0 1,0-1-1,0 0 1,0 0-1,0 0 1,1-1-1,0 1 0,0-1 1,11 4-1,-15-6 12,1-1 0,-1 1-1,1-1 1,-1 1-1,0-1 1,1 0 0,-1 0-1,1 0 1,-1 0 0,1 0-1,-1 0 1,1-1-1,-1 1 1,1-1 0,-1 0-1,1 0 1,-1 0-1,0 0 1,0 0 0,0 0-1,1 0 1,-1-1 0,0 1-1,-1-1 1,1 0-1,0 0 1,0 1 0,-1-1-1,1 0 1,-1 0-1,1-1 1,-1 1 0,2-3-1,2-9-67,-1 1 1,0-1-1,0 0 0,-2 0 0,0 0 0,0 0 0,-1-1 0,-1 1 1,0 0-1,-1 0 0,-1-1 0,0 1 0,-1 0 0,0 0 1,-1 1-1,-1-1 0,-7-14 0,11 26-4,0 0 0,1 1 0,-1-1 0,-1 0 0,1 1 0,0-1 0,0 1 0,-1-1 0,1 1 0,0-1 0,-1 1 0,1 0 0,-1 0 0,0 0 0,1 0 0,-1 0 0,0 0 0,0 0 0,-2 0 0,3 1 0,0 1 0,0-1 0,0 1 0,0-1 0,0 1 0,0 0 0,0-1 0,0 1 0,0 0 0,1-1 0,-1 1 0,0 0 0,0 0 0,1 0 0,-1 0 0,0 0 0,1 0 0,-1 0 0,1 0 0,0 0 0,-1 0 0,1 0 0,0 0 0,0 0 0,-1 0 0,1 0 0,0 0 0,0 1 0,0-1 0,0 0 0,0 0 0,1 2 0,-1 0 0,-1 0 0,1 0 0,0 0 0,0 0 0,0 0 0,0 0 0,1 0 0,-1 0 0,1 0 0,0 0 0,0 0 0,0-1 0,0 1 0,0 0 0,1-1 0,-1 1 0,4 4 0,-2-6 0,-1 1 0,1 0 0,0-1 0,0 0 0,0 0 0,0 0 0,0 0 0,0 0 0,0-1 0,0 1 0,0-1 0,1 0 0,-1 0 0,0 0 0,0 0 0,0 0 0,4-2 0,0 1 0,0-1 0,0-1 0,-1 1 0,1-1 0,-1 0 0,1-1 0,-1 1 0,0-1 0,0-1 0,-1 1 0,1-1 0,-1 0 0,0 0 0,6-8 0,-6 7 0,1 0 0,-1-1 0,-1 1 0,1-1 0,-1 0 0,-1 0 0,1 0 0,-1-1 0,3-8 0,-10 70 0,1-35 0,2 1 0,1-1 0,2 29 0,-2-46 0,1-1 0,-1 0 0,1 0 0,-1 1 0,1-1 0,-1 0 0,1 0 0,0 0 0,0 0 0,-1 0 0,1 0 0,0 0 0,0 0 0,0 0 0,0 0 0,0 0 0,0 0 0,0-1 0,1 1 0,-1-1 0,0 1 0,0-1 0,1 1 0,-1-1 0,0 1 0,0-1 0,1 0 0,-1 0 0,0 0 0,1 0 0,-1 0 0,0 0 0,1 0 0,-1 0 0,0 0 0,1-1 0,-1 1 0,2-1 0,2 0 0,1-1 0,0 1 0,0-1 0,-1-1 0,1 1 0,-1-1 0,7-3 0,0-4 0,1 0 0,-1-1 0,-1 0 0,0-1 0,-1 0 0,10-13 0,-15 17 0,0 0 0,0 0 0,-1-1 0,0 1 0,0-1 0,-1 0 0,-1 0 0,1 0 0,-1-1 0,-1 1 0,1-14 0,-2 23 0,0 0 0,1 0 0,-1-1 0,0 1 0,0 0 0,0 0 0,0 0 0,0 0 0,0 0 0,0 0 0,0 0 0,0 0 0,0-1 0,0 1 0,0 0 0,0 0 0,0 0 0,-1 0 0,1 0 0,0 0 0,0 0 0,0 0 0,0 0 0,0-1 0,0 1 0,0 0 0,0 0 0,0 0 0,0 0 0,0 0 0,0 0 0,0 0 0,0 0 0,-1 0 0,1 0 0,0 0 0,0 0 0,0 0 0,0 0 0,0 0 0,0 0 0,0 0 0,0 0 0,0 0 0,-1 0 0,1 0 0,0 0 0,0 0 0,0 0 0,0 0 0,0 0 0,0 0 0,0 0 0,0 0 0,-1 0 0,1 0 0,0 0 0,0 0 0,0 0 0,0 0 0,0 0 0,0 0 0,0 0 0,0 0 0,0 0 0,0 0 0,0 0 0,-1 1 0,-8 9 0,-5 12 0,7-6 0,2 0 0,0 0 0,0 0 0,2 1 0,0-1 0,1 1 0,0 24 0,2-40 0,0 1 0,0 0 0,0 0 0,1 0 0,-1-1 0,0 1 0,1 0 0,0 0 0,-1-1 0,1 1 0,0-1 0,0 1 0,0 0 0,0-1 0,0 1 0,0-1 0,0 0 0,0 1 0,0-1 0,1 0 0,-1 0 0,3 2 0,-1-1 0,1-1 0,0 1 0,0 0 0,0-1 0,0 0 0,0 0 0,0 0 0,1-1 0,5 1 0,2-1 0,0 0 0,-1-1 0,1 0 0,0-1 0,-1-1 0,17-5 0,-15 3 0,0-2 0,0 0 0,0-1 0,-1 0 0,0 0 0,-1-2 0,0 1 0,0-1 0,-1-1 0,0 0 0,-1 0 0,0-1 0,-1 0 0,-1-1 0,1 0 0,-2 0 0,0 0 0,-1-1 0,5-17 0,1-12 0,-1 0 0,-3-1 0,-1 0 0,-2 0 0,-2-46 0,-2 88 0,0 0 0,0-1 0,-1 1 0,1 0 0,0 0 0,-1 0 0,1 0 0,-1-1 0,0 1 0,1 0 0,-3-2 0,3 3 0,0 1 0,-1-1 0,1 1 0,0 0 0,-1-1 0,1 1 0,-1-1 0,1 1 0,-1 0 0,1-1 0,-1 1 0,1 0 0,-1-1 0,0 1 0,1 0 0,-1 0 0,1 0 0,-1 0 0,0-1 0,1 1 0,-1 0 0,1 0 0,-1 0 0,0 0 0,0 1 0,-2 0 0,1 0 0,-1 0 0,1 0 0,-1 0 0,1 1 0,0-1 0,0 1 0,0 0 0,0 0 0,0 0 0,0 0 0,0 0 0,1 0 0,-1 0 0,-2 5 0,-6 13 0,0-1 0,2 2 0,0-1 0,1 1 0,-7 42 0,7-22 0,3 1 0,0 48 0,4-86 0,0 1 0,0 0 0,1 0 0,-1 0 0,1 0 0,0 0 0,0 0 0,1 0 0,0 0 0,-1-1 0,2 1 0,-1-1 0,0 0 0,1 1 0,0-1 0,0 0 0,4 4 0,-2-4 0,0-1 0,0 1 0,0-1 0,0 0 0,1-1 0,-1 1 0,1-1 0,-1 0 0,1-1 0,0 1 0,0-1 0,0 0 0,0-1 0,6 1 0,2-1 0,-1 0 0,1 0 0,-1-1 0,1-1 0,-1 0 0,0-1 0,0-1 0,0 0 0,0-1 0,-1 0 0,14-7 0,-19 8 0,0-1 0,-1 1 0,1-1 0,-1-1 0,0 1 0,-1-1 0,1 0 0,-1 0 0,0 0 0,0-1 0,-1 0 0,0 0 0,0 0 0,-1 0 0,0 0 0,0-1 0,-1 0 0,0 0 0,0 1 0,1-11 0,-3 15 0,1-1 0,-1 0 0,0 1 0,0-1 0,0 0 0,0 1 0,-1-1 0,1 0 0,-1 1 0,0-1 0,0 1 0,0-1 0,-1 1 0,1 0 0,-1-1 0,0 1 0,0 0 0,0 0 0,-4-5 0,3 6 0,0 1 0,1-1 0,-1 1 0,0-1 0,0 1 0,0 0 0,0 0 0,0 1 0,0-1 0,0 1 0,0-1 0,0 1 0,0 0 0,0 0 0,-1 0 0,1 1 0,0-1 0,0 1 0,0 0 0,0-1 0,0 1 0,0 1 0,0-1 0,-3 2 0,-2 2 0,0 0 0,0 1 0,1 0 0,0 0 0,0 0 0,1 1 0,-1 0 0,1 0 0,1 1 0,0-1 0,0 1 0,0 0 0,1 1 0,0-1 0,1 1 0,0 0 0,0 0 0,1 0 0,0 0 0,0 0 0,1 0 0,0 1 0,1-1 0,1 12 0,0-18 0,0 1 0,1-1 0,-1 1 0,1-1 0,0 1 0,0-1 0,0 0 0,0 0 0,0 0 0,1 0 0,0 0 0,-1-1 0,1 1 0,0-1 0,0 1 0,1-1 0,-1 0 0,0 0 0,1-1 0,-1 1 0,1-1 0,-1 0 0,1 0 0,0 0 0,-1 0 0,1 0 0,6-1 0,8 3 0,1-2 0,-1 0 0,1-1 0,24-4 0,-37 4-131,-1-1 0,1 0-1,-1-1 1,0 1 0,1-1 0,-1 0-1,0 0 1,0-1 0,0 1 0,-1-1-1,6-5 1,-7 7-61,-2-1-1,1 0 1,0 0 0,0 0-1,-1 0 1,1-1-1,-1 1 1,1 0 0,-1-1-1,0 1 1,0-1 0,0 1-1,0-1 1,-1 0-1,1 1 1,-1-1 0,0 0-1,1 1 1,-1-1-1,0 0 1,0 0 0,-1 1-1,1-1 1,-1 0 0,0-2-1,-13-30-7451</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58.690"/>
    </inkml:context>
    <inkml:brush xml:id="br0">
      <inkml:brushProperty name="width" value="0.025" units="cm"/>
      <inkml:brushProperty name="height" value="0.025" units="cm"/>
    </inkml:brush>
  </inkml:definitions>
  <inkml:trace contextRef="#ctx0" brushRef="#br0">89 23 19442,'0'0'2654,"-9"0"68,4 1-2259,0-1 0,0 1 0,0-1 0,0 1 0,0 1 0,0-1 0,0 1 0,-8 4 0,11-5-389,0 0 0,0 0-1,1 0 1,-1 1-1,1-1 1,-1 0-1,1 1 1,-1 0-1,1-1 1,0 1 0,-1 0-1,1-1 1,0 1-1,0 0 1,1 0-1,-1 0 1,0 0-1,0 0 1,1 0 0,0 0-1,-1 0 1,1 0-1,0 1 1,0-1-1,0 0 1,0 0-1,0 0 1,1 0 0,0 4-1,0-5-67,-1 0-1,1 0 0,0 0 1,0 0-1,0 0 0,0 0 1,0 0-1,0 0 0,0-1 1,0 1-1,0 0 0,0-1 1,0 1-1,1-1 1,-1 1-1,0-1 0,0 0 1,1 1-1,-1-1 0,0 0 1,0 0-1,1 0 0,-1 0 1,0 0-1,3 0 0,35-3 192,-29 0-184,-1-1-1,0 0 0,1 0 0,-1-1 0,-1-1 0,1 1 0,-1-1 0,0-1 0,0 1 1,-1-2-1,0 1 0,0-1 0,-1 1 0,10-17 0,-26 42-143,0 0 0,1 1 1,0 0-1,2 1 0,-6 21 0,13-40-66,0 0-1,0 0 0,-1 0 1,1-1-1,0 1 1,0 0-1,0 0 0,0 0 1,0-1-1,0 1 0,0 0 1,1 0-1,-1 0 1,0-1-1,0 1 0,1 0 1,-1 0-1,0-1 0,1 1 1,-1 0-1,1-1 1,-1 1-1,1 0 0,-1-1 1,1 1-1,-1-1 0,1 1 1,0-1-1,-1 1 1,1-1-1,0 1 0,0 0 1,2-1-459,-1 1 0,0-1 0,0 0 0,1 0 0,-1 0 0,0 0 0,0 0 1,1-1-1,-1 1 0,0-1 0,3 0 0,19-11-6524</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59.034"/>
    </inkml:context>
    <inkml:brush xml:id="br0">
      <inkml:brushProperty name="width" value="0.025" units="cm"/>
      <inkml:brushProperty name="height" value="0.025" units="cm"/>
    </inkml:brush>
  </inkml:definitions>
  <inkml:trace contextRef="#ctx0" brushRef="#br0">86 0 13933,'0'0'10405,"-2"13"-9594,-19 51 388,12-42-286,1 2 1,1-1-1,-7 41 1,14-63-901,1 0 0,-1 0 1,1 0-1,-1 0 0,1 0 0,-1 0 1,1 0-1,0 0 0,-1 0 1,1 0-1,0 0 0,0 0 0,0-1 1,-1 1-1,1 0 0,0 0 0,0-1 1,0 1-1,0-1 0,0 1 1,1-1-1,-1 1 0,0-1 0,0 0 1,0 0-1,0 1 0,0-1 1,1 0-1,-1 0 0,0 0 0,0 0 1,2-1-1,52 1-68,-41 0-387,-2 0-4,-4-1 42,-1 1 1,1 0-1,-1 1 1,1 0-1,0 0 1,10 3-1,-16-3 430,-1 0 0,1 0 0,0 0 0,-1 0 0,0 0 0,1 0-1,-1 0 1,1 0 0,-1 0 0,0 1 0,0-1 0,0 0 0,0 1 0,0-1 0,0 1-1,0-1 1,-1 1 0,1 0 0,0-1 0,-1 1 0,1 0 0,-1 0 0,0-1-1,0 1 1,1 0 0,-1 0 0,0-1 0,0 1 0,-1 0 0,1 0 0,0-1-1,-1 1 1,1 0 0,-1 1 0,-1 0 117,1 0-1,-1 0 1,1 0-1,-1 0 1,0-1-1,0 1 1,-1-1-1,1 1 1,0-1-1,-1 0 1,1 0 0,-1 0-1,0 0 1,1 0-1,-1-1 1,0 1-1,0-1 1,0 0-1,-5 1 1,-61 16 2195,62-17-2332,-54 2 116,59-3-140,1 0 1,0 0-1,-1 0 1,1 0-1,-1 0 1,1-1-1,0 1 1,-1 0 0,1-1-1,0 1 1,0-1-1,-1 1 1,1-1-1,0 0 1,0 1-1,0-1 1,0 0 0,0 0-1,0 0 1,0 0-1,0 0 1,0 0-1,0 0 1,0 0-1,1 0 1,-1-1 0,0 1-1,1 0 1,-1 0-1,1-1 1,0 1-1,-1 0 1,1-1-1,0 1 1,0 0 0,-1-3-1,2 2-557,-1 1 1,1-1-1,0 0 0,-1 1 0,1-1 0,0 0 1,0 1-1,0-1 0,0 1 0,0 0 0,0-1 1,1 1-1,-1 0 0,0 0 0,1-1 0,-1 1 1,1 0-1,-1 1 0,1-1 0,2-1 0,3-3-3358,13-8-11447</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59.640"/>
    </inkml:context>
    <inkml:brush xml:id="br0">
      <inkml:brushProperty name="width" value="0.025" units="cm"/>
      <inkml:brushProperty name="height" value="0.025" units="cm"/>
    </inkml:brush>
  </inkml:definitions>
  <inkml:trace contextRef="#ctx0" brushRef="#br0">0 109 8104,'0'0'20067,"9"-1"-19272,-2 1-607,-1-1 0,1 0 0,-1 0 0,1-1 0,-1 0 0,0 0 0,0 0 1,0-1-1,0 0 0,5-4 0,-7 5-110,-1 0 1,0 0 0,0-1 0,0 0-1,0 1 1,-1-1 0,1 0 0,-1 0-1,0-1 1,0 1 0,0 0 0,0-1-1,0 1 1,-1-1 0,1 0 0,-1 1-1,0-1 1,0 0 0,-1 0 0,1 0-1,-1-5 1,0 8-79,0 1 0,0-1 0,0 1 0,0 0 0,-1-1 0,1 1 0,0-1 0,0 1 0,-1 0 0,1-1 0,0 1 0,-1 0 0,1 0 0,0-1 0,-1 1 0,1 0 0,0 0 0,-1-1 0,1 1 0,-1 0 0,1 0 0,0 0 0,-1 0 0,1 0 0,-1-1 0,1 1 0,-1 0 0,1 0 0,0 0 0,-1 0 0,1 0 0,-1 0 0,1 0 0,-1 1 0,1-1 0,0 0 0,-1 0 0,1 0 0,-1 0 0,1 0 0,0 1 0,-1-1 0,1 0 0,0 0 0,-1 1 0,1-1 0,0 0 0,-1 1 0,1-1 0,-22 15 0,14-4 0,2-6 0,1 1 0,0 0 0,0 1 0,0-1 0,1 1 0,0 0 0,1 0 0,-1 1 0,1-1 0,1 1 0,-1-1 0,-2 15 0,6-21 0,-1 1 0,1-1 0,0 0 0,-1 0 0,1 0 0,0 0 0,-1 0 0,1 0 0,0 0 0,0 0 0,0 0 0,0 0 0,0-1 0,0 1 0,0 0 0,0-1 0,0 1 0,1 0 0,-1-1 0,0 0 0,0 1 0,0-1 0,1 0 0,-1 1 0,0-1 0,1 0 0,-1 0 0,0 0 0,0 0 0,1 0 0,1-1 0,46-2 0,-37 1 0,0-2 0,1 0 0,-2 0 0,17-9 0,-19 9 0,0-1 0,1 2 0,-1-1 0,1 1 0,0 0 0,0 1 0,14-1 0,-24 3 0,1 0 0,-1 1 0,1-1 0,-1 1 0,1-1 0,-1 0 0,0 1 0,1-1 0,-1 1 0,0-1 0,0 1 0,1 0 0,-1-1 0,0 1 0,0-1 0,0 1 0,0-1 0,1 1 0,-1 0 0,0-1 0,0 1 0,0-1 0,0 1 0,-1 0 0,1-1 0,0 1 0,0-1 0,0 1 0,0-1 0,-1 2 0,-4 25 0,4-21 0,1-6 0,0 1 0,0-1 0,-1 0 0,1 1 0,0-1 0,0 1 0,0-1 0,0 0 0,0 1 0,1-1 0,-1 0 0,0 1 0,0-1 0,0 1 0,0-1 0,0 0 0,0 1 0,1-1 0,-1 0 0,0 1 0,0-1 0,0 0 0,1 0 0,-1 1 0,0-1 0,0 0 0,1 0 0,-1 1 0,0-1 0,1 0 0,-1 0 0,0 0 0,1 1 0,-1-1 0,0 0 0,1 0 0,0 0 0,19-2 0,20-13 0,-16 0 0,-18 11 0,0 0 0,0 0 0,0 1 0,1-1 0,-1 1 0,1 1 0,0-1 0,0 1 0,13-2 0,-20 4 0,1 0 0,-1 1 0,0-1 0,1 0 0,-1 0 0,0 1 0,1-1 0,-1 0 0,0 1 0,0-1 0,1 0 0,-1 1 0,0-1 0,0 0 0,0 1 0,0-1 0,1 1 0,-1-1 0,0 0 0,0 1 0,0-1 0,0 1 0,0-1 0,0 0 0,0 1 0,0-1 0,0 1 0,0-1 0,0 0 0,0 1 0,-1-1 0,1 1 0,0-1 0,0 0 0,0 1 0,0-1 0,-1 0 0,1 1 0,0-1 0,0 0 0,-1 1 0,1-1 0,-11 22 0,10-20 0,-5 15-1906,4-7-4536</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08.190"/>
    </inkml:context>
    <inkml:brush xml:id="br0">
      <inkml:brushProperty name="width" value="0.025" units="cm"/>
      <inkml:brushProperty name="height" value="0.025" units="cm"/>
    </inkml:brush>
  </inkml:definitions>
  <inkml:trace contextRef="#ctx0" brushRef="#br0">134 63 13229,'0'0'12310,"-11"-5"-12065,-36-9 140,44 14-341,1 0 0,0 0 0,0 1 0,0-1 1,0 0-1,0 1 0,0 0 0,0-1 0,0 1 0,0 0 1,0 0-1,0 0 0,0 1 0,0-1 0,1 0 0,-1 1 1,0-1-1,1 1 0,-1-1 0,1 1 0,0 0 0,-1 0 1,0 2-1,-21 43 915,22-46-950,0 1 38,0 1-1,0-1 1,0 1-1,0 0 0,1 0 1,-1 0-1,1-1 1,-1 1-1,1 0 1,0 0-1,0 0 0,0 0 1,1 0-1,0 4 1,0-6-36,0 0 1,0 0-1,-1 1 1,1-1-1,0 0 1,1 0 0,-1 0-1,0 0 1,0 0-1,0 0 1,1-1-1,-1 1 1,0 0-1,1-1 1,-1 1-1,0-1 1,1 1 0,-1-1-1,1 0 1,-1 1-1,1-1 1,-1 0-1,1 0 1,-1 0-1,1 0 1,-1 0-1,2-1 1,4 0 28,0 1 0,0-2 0,-1 1 0,1-1 0,-1 0 0,0 0-1,1-1 1,-1 0 0,0 0 0,0 0 0,-1-1 0,1 0 0,-1 0 0,8-8 0,5-7 118,0 0 0,22-32 0,-6 6 589,-48 85-929,9-21 167,4-14-32,-4 6-101,1 1 0,0 0 0,1-1 0,0 1-1,1 1 1,1-1 0,0 0 0,0 0 0,1 0 0,2 15 0,-2-26-24,1 0 1,-1 0 0,1 0 0,-1 0 0,1 0 0,0 0 0,-1 0 0,1 0-1,0 0 1,0 0 0,-1-1 0,1 1 0,0 0 0,0 0 0,0-1-1,0 1 1,0-1 0,0 1 0,0-1 0,0 1 0,0-1 0,0 1 0,1-1-1,-1 0 1,0 0 0,0 0 0,0 0 0,2 0 0,-1 0-342,1 0 0,-1 0 1,1 0-1,-1 0 1,0-1-1,1 0 0,-1 1 1,0-1-1,1 0 1,-1 0-1,0 0 0,0 0 1,3-2-1,14-17-6069</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08.624"/>
    </inkml:context>
    <inkml:brush xml:id="br0">
      <inkml:brushProperty name="width" value="0.025" units="cm"/>
      <inkml:brushProperty name="height" value="0.025" units="cm"/>
    </inkml:brush>
  </inkml:definitions>
  <inkml:trace contextRef="#ctx0" brushRef="#br0">83 1 17328,'0'0'8894,"-6"12"-7186,-6 13-1155,1-1 0,2 2 0,0-1 0,1 1 0,2 1 0,-6 46 0,12-73-547,0 1 1,1 0-1,-1 0 0,0 0 1,0 0-1,0-1 0,0 1 1,1 0-1,-1 0 1,0-1-1,1 1 0,-1 0 1,1 0-1,-1-1 1,1 1-1,-1 0 0,1-1 1,-1 1-1,1-1 1,-1 1-1,1-1 0,0 1 1,0-1-1,-1 1 0,1-1 1,0 0-1,1 1 1,30 2 170,33-14 49,-62 10-221,3-1-74,1 0 0,0 1 0,-1 0 0,1 0 0,0 1 1,0-1-1,0 2 0,9 0 0,-14 0 56,0-1 0,0 1 0,0 0 0,0 0 0,0 0-1,0 0 1,-1 0 0,1 0 0,0 0 0,-1 1 0,1-1 0,-1 1 0,1-1 0,-1 1 0,0 0 0,1-1 0,-1 1 0,0 0 0,0 0 0,0 0 0,-1 0 0,1 0-1,0 0 1,-1 0 0,1 0 0,-1 0 0,0 0 0,1 0 0,-1 0 0,-1 3 0,1 1 50,0 1 0,0-1 0,-1 0 1,0 1-1,-1-1 0,1 0 0,-1 0 0,0 0 0,-1 0 1,0 0-1,0 0 0,0-1 0,0 1 0,-1-1 0,0 0 1,0 0-1,0 0 0,-9 7 0,9-9-8,0 1 0,0-1 0,0 0 0,-1 0 0,0-1 1,1 1-1,-1-1 0,0 0 0,0 0 0,0-1 0,0 1 0,-1-1 0,1 0 0,0-1 0,-1 1 0,1-1 0,0 0 1,-1 0-1,1-1 0,0 1 0,0-1 0,-1-1 0,-5-1 0,7 1-272,1 0 0,-1-1 0,1 1 0,-1-1 0,1 0 0,0 0 0,0 0 0,1 0 0,-1 0 0,0-1 0,1 1 0,0-1 0,0 0 0,0 1 0,0-1 0,1 0 0,-1 0 0,1 0 0,0 0 0,0-1 0,1 1 0,-1-6 0,1 10 29,0-1 0,0 1 1,0 0-1,0-1 0,0 1 1,0-1-1,0 1 1,1 0-1,-1-1 0,0 1 1,0-1-1,0 1 0,0 0 1,1-1-1,-1 1 0,0 0 1,0-1-1,1 1 0,-1 0 1,0 0-1,1-1 0,-1 1 1,0 0-1,1 0 0,-1-1 1,0 1-1,1 0 1,-1 0-1,0 0 0,1 0 1,-1 0-1,1 0 0,-1-1 1,0 1-1,1 0 0,-1 0 1,1 0-1,-1 0 0,1 1 1,-1-1 121,15-3-6116</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09.185"/>
    </inkml:context>
    <inkml:brush xml:id="br0">
      <inkml:brushProperty name="width" value="0.025" units="cm"/>
      <inkml:brushProperty name="height" value="0.025" units="cm"/>
    </inkml:brush>
  </inkml:definitions>
  <inkml:trace contextRef="#ctx0" brushRef="#br0">0 113 17745,'0'0'12625,"10"-1"-11958,-5 0-622,-1 1 0,1 0 0,-1-1 0,0 0-1,0 0 1,1 0 0,-1-1 0,0 1 0,0-1-1,0 0 1,0 0 0,-1-1 0,1 1 0,0-1 0,-1 1-1,0-1 1,0 0 0,0-1 0,0 1 0,0 0-1,0-1 1,-1 0 0,0 1 0,0-1 0,0 0-1,0 0 1,0 0 0,-1 0 0,0-1 0,0 1 0,0 0-1,0-8 1,-1 12-40,1-1 0,-1 0-1,0 1 1,0-1 0,-1 1 0,1-1-1,0 0 1,0 1 0,0-1 0,0 1-1,0-1 1,-1 1 0,1-1 0,0 1-1,0-1 1,-1 0 0,1 1 0,0 0-1,-1-1 1,1 1 0,-1-1 0,1 1-1,-1-1 1,1 1 0,-1 0 0,1-1-1,-1 1 1,1 0 0,-1 0 0,1-1-1,-1 1 1,1 0 0,-1 0 0,1 0-1,-1 0 1,0-1 0,1 1 0,-1 0-1,1 0 1,-1 0 0,0 0 0,1 1 0,-1-1-1,1 0 1,-1 0 0,0 0 0,1 0-1,-1 1 1,1-1 0,-1 0 0,1 0-1,-1 1 1,1-1 0,-1 0 0,0 1-1,-29 20-158,26-17 148,0 1 0,0-1 0,0 0 0,1 1 0,0 0 0,0 0 0,0 0 0,0 0 0,1 0 0,0 1 0,0-1 0,0 1 0,1-1 0,0 1 0,-1 10 0,3-14 10,1-1-1,-1 0 1,1 0 0,0 0-1,0-1 1,-1 1 0,1 0-1,0-1 1,0 1 0,0-1-1,-1 1 1,1-1 0,0 0-1,0 0 1,0 0 0,0 0-1,0 0 1,0 0 0,0-1-1,2 0 1,3 1 31,65-6 31,-55 4-220,0 0-1,0 1 1,0 0 0,0 2 0,19 2 0,-34-2 188,1 1 1,-1-1-1,1 1 0,-1-1 1,1 1-1,-1 0 0,0 0 1,0 0-1,0 0 1,0 1-1,0-1 0,0 0 1,-1 1-1,1-1 0,-1 1 1,0 0-1,0-1 1,2 5-1,1 1 198,-2-10-135,-1-46-97,-1 39 0,-1 0 0,1 1 0,1-1 0,0 0 0,0 1 0,0-1 0,1 1 0,1-1 0,6-15 0,-6 23-337,0-1 1,0 1-1,1 0 0,-1 0 1,0 0-1,1 0 0,-1 1 0,1 0 1,-1-1-1,1 1 0,-1 0 1,7 1-1,14-1-4271,12-7-4824</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09.900"/>
    </inkml:context>
    <inkml:brush xml:id="br0">
      <inkml:brushProperty name="width" value="0.025" units="cm"/>
      <inkml:brushProperty name="height" value="0.025" units="cm"/>
    </inkml:brush>
  </inkml:definitions>
  <inkml:trace contextRef="#ctx0" brushRef="#br0">123 95 15054,'0'0'2872,"9"-8"86,-3 3-2266,32-33 2090,-36 36-2395,-1 0 0,1 0 1,-1-1-1,1 1 0,-1 0 1,0-1-1,0 1 0,0 0 1,-1-1-1,1 1 0,0-1 1,-1-3-1,0 5-314,0 1 1,-1-1-1,1 0 0,-1 1 0,1-1 1,-1 0-1,0 1 0,1-1 0,-1 1 0,0-1 1,1 1-1,-1-1 0,0 1 0,1 0 1,-1-1-1,0 1 0,0 0 0,1 0 0,-1-1 1,0 1-1,0 0 0,0 0 0,1 0 1,-1 0-1,0 0 0,0 0 0,0 0 1,1 0-1,-1 1 0,0-1 0,-1 0 0,-29 6 574,20-2-614,1 2 1,0-1 0,0 2 0,0-1 0,1 1-1,0 1 1,0-1 0,-9 12 0,14-15-30,1 0 0,-1-1-1,1 1 1,0 0 0,0 1 0,0-1 0,0 1-1,1-1 1,0 1 0,0 0 0,0 0 0,1 0-1,0 0 1,-1 0 0,2 0 0,-1 0 0,1 0 0,-1 0-1,1 0 1,2 10 0,-1-13-4,0 0 0,0 0 0,0 0 0,1 0 0,-1 0 0,0 0 0,1-1 0,-1 1 0,1-1 0,0 1 0,0-1 0,-1 0 0,1 1 0,0-1 0,0 0 0,0 0 0,0 0 0,1-1 0,-1 1 0,0 0 0,0-1 0,0 0 0,3 1 0,58 2 0,-51-3 0,10 1-635,-1-2-1,1 0 1,-1-1 0,0-2 0,25-6-1,-1-4-7275</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1.552"/>
    </inkml:context>
    <inkml:brush xml:id="br0">
      <inkml:brushProperty name="width" value="0.025" units="cm"/>
      <inkml:brushProperty name="height" value="0.025" units="cm"/>
    </inkml:brush>
  </inkml:definitions>
  <inkml:trace contextRef="#ctx0" brushRef="#br0">45 0 12620,'0'0'10687,"-2"13"-9774,-14 96 590,6-54-501,-6 92 1,16-146-969,0-1 1,0 1 0,0 0-1,0 0 1,0 0 0,0 0 0,0 0-1,0-1 1,0 1 0,0 0-1,1 0 1,-1 0 0,0-1 0,0 1-1,1 0 1,-1 0 0,1-1-1,-1 1 1,1 0 0,-1 0 0,1-1-1,-1 1 1,1-1 0,0 1-1,-1-1 1,1 1 0,0-1 0,-1 1-1,1-1 1,0 1 0,0-1-1,-1 0 1,1 1 0,1-1 0,1 0 47,0 0 0,-1 0 0,1 0 0,0-1 0,-1 0 0,1 1 0,0-1 0,-1 0 0,1 0 0,4-3 0,54-37 598,-39 22-588,-18 13-93,1 1 1,0 0-1,0 0 1,0 1-1,1-1 1,0 1-1,0 1 1,0-1-1,0 1 0,0 0 1,11-3-1,-16 8-20,0 0 0,0 0-1,-1 0 1,1 0 0,-1 0-1,1 0 1,-1 0 0,0 1-1,0-1 1,0 0 0,0 0-1,0 0 1,-1 3 0,1 0 15,-5 54 318,0-1-3688,5-58 3203,0 0-1,1 1 1,-1-1 0,0 0 0,1 0 0,-1 1 0,1-1-1,-1 0 1,0 0 0,1 0 0,-1 1 0,1-1-1,-1 0 1,0 0 0,1 0 0,-1 0 0,1 0 0,-1 0-1,1 0 1,-1 0 0,1 0 0,-1 0 0,0 0-1,1 0 1,-1 0 0,1 0 0,-1-1 0,1 1 0,-1 0-1,0 0 1,1 0 0,-1-1 0,0 1 0,1 0 0,-1 0-1,0-1 1,1 1 0,-1 0 0,1-1 0,17-10-4805,4-11-4337</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1.909"/>
    </inkml:context>
    <inkml:brush xml:id="br0">
      <inkml:brushProperty name="width" value="0.025" units="cm"/>
      <inkml:brushProperty name="height" value="0.025" units="cm"/>
    </inkml:brush>
  </inkml:definitions>
  <inkml:trace contextRef="#ctx0" brushRef="#br0">81 16 18706,'0'0'2076,"-9"9"-4,7-7-1973,-41 50 1904,39-47-1795,1 0 0,0 0 0,0 1 0,1-1-1,-1 1 1,1 0 0,1 0 0,-1-1 0,1 1-1,0 0 1,0 8 0,1-13-198,0-1-1,0 1 1,0 0-1,1 0 1,-1-1 0,0 1-1,0 0 1,1-1-1,-1 1 1,1-1 0,-1 1-1,1 0 1,-1-1-1,1 1 1,-1-1 0,1 1-1,-1-1 1,1 0 0,-1 1-1,1-1 1,0 1-1,-1-1 1,1 0 0,0 0-1,-1 1 1,1-1-1,0 0 1,0 0 0,-1 0-1,1 0 1,0 0-1,-1 0 1,1 0 0,0 0-1,0 0 1,-1 0 0,1 0-1,0 0 1,-1-1-1,1 1 1,0 0 0,0-1-1,34-12 325,-25 7-271,0 0 0,-1-1 1,0-1-1,0 1 0,0-1 0,-1-1 0,0 0 0,-1 0 0,0 0 0,-1-1 0,0 0 0,0-1 0,-1 1 0,0-1 0,3-11 0,-40 73 615,25-39-642,2 1 0,-1 1 0,2-1 0,0 1 0,0 0 0,1 0 1,-1 25-1,4-38-34,0-1 0,0 1 0,0 0 1,0 0-1,0 0 0,0 0 1,0-1-1,0 1 0,0 0 1,1 0-1,-1 0 0,0-1 1,1 1-1,-1 0 0,0 0 1,1-1-1,-1 1 0,1 0 0,0-1 1,-1 1-1,1-1 0,-1 1 1,1-1-1,0 1 0,-1-1 1,1 1-1,0-1 0,-1 1 1,3-1-1,-1 1 2,0-1 0,1 0 0,-1 1 0,1-1 0,-1 0 0,0-1 0,1 1 0,-1 0 0,1-1 0,2 0 0,3-2-311,0 0 1,0 0 0,0 0 0,-1-1-1,10-7 1,-10 5-1019,0 0 0,-1 0-1,0 0 1,0-1 0,-1 0 0,0 0-1,6-12 1,3-6-5727</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2.327"/>
    </inkml:context>
    <inkml:brush xml:id="br0">
      <inkml:brushProperty name="width" value="0.025" units="cm"/>
      <inkml:brushProperty name="height" value="0.025" units="cm"/>
    </inkml:brush>
  </inkml:definitions>
  <inkml:trace contextRef="#ctx0" brushRef="#br0">130 1 14798,'0'0'5744,"-3"13"-4479,-14 61 633,-20 98 2822,33-149-4483,2 0 0,0 0 0,2-1 0,0 1 0,6 37 0,9-21-294,-15-38-28,1 1 1,0-1 0,0 1 0,0-1 0,0 1-1,0-1 1,0 0 0,0 1 0,0-1-1,1 0 1,-1 0 0,0 0 0,1 0 0,-1 0-1,1 0 1,-1 0 0,1 0 0,0-1 0,-1 1-1,3 0 1,-3-26-2355,-4 13 2325,0 1 0,-1 0 1,-1 0-1,0 0 1,0 1-1,-1-1 1,0 1-1,-1 1 1,-8-10-1,6 7 962,1 1 0,0-1-1,1-1 1,0 1-1,-9-25 1,16 36-794,0-1 0,0 1 0,0 0 0,0 0 0,0-1 0,0 1 0,0 0 0,1 0 0,-1-1 0,0 1 0,1 0 0,-1 0 0,1 0 0,-1-1-1,1 1 1,0 0 0,-1 0 0,1 0 0,0 0 0,0 0 0,0 0 0,0 1 0,0-1 0,0 0 0,0 0 0,0 1 0,0-1 0,0 0 0,0 1 0,0-1 0,1 1 0,-1 0 0,0-1 0,0 1 0,0 0 0,1 0 0,1-1 0,58-6-384,-52 6 344,48-4-3402,-19-3-4499,-8-1-4097</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5.801"/>
    </inkml:context>
    <inkml:brush xml:id="br0">
      <inkml:brushProperty name="width" value="0.025" units="cm"/>
      <inkml:brushProperty name="height" value="0.025" units="cm"/>
    </inkml:brush>
  </inkml:definitions>
  <inkml:trace contextRef="#ctx0" brushRef="#br0">86 28 21204,'-43'-16'1890,"13"8"832,17 4-319,20 4-2403,11 2-128,7 6-2307,-1-6-5412</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5.159"/>
    </inkml:context>
    <inkml:brush xml:id="br0">
      <inkml:brushProperty name="width" value="0.025" units="cm"/>
      <inkml:brushProperty name="height" value="0.025" units="cm"/>
    </inkml:brush>
  </inkml:definitions>
  <inkml:trace contextRef="#ctx0" brushRef="#br0">0 105 3972,'4'-12'2078,"8"-24"3251,-11 35-4833,-1 0 1,0-1-1,1 1 0,-1 0 1,1 0-1,0 0 0,-1 0 1,1 0-1,0 0 0,-1 0 1,1 0-1,0 0 0,0 0 1,0 0-1,0 0 0,0 1 1,0-1-1,0 0 0,0 1 1,3-2-1,-3 8 253,0 0 0,0 0 0,-1 0 0,0 0-1,0 0 1,-1 7 0,1-13-738,-1 11 314,-1 0 0,0 0 0,-1 0 0,-6 16 0,5-18-216,1 0 0,0 1 0,0-1 0,1 1 0,-1 18 0,3-28-104,0 1-1,0-1 0,0 1 0,0-1 0,0 0 0,1 1 0,-1-1 0,0 0 1,0 1-1,0-1 0,0 0 0,1 1 0,-1-1 0,0 0 0,0 0 0,1 1 1,-1-1-1,0 0 0,1 0 0,-1 1 0,0-1 0,0 0 0,1 0 1,-1 0-1,1 0 0,-1 1 0,0-1 0,1 0 0,-1 0 0,0 0 0,1 0 1,-1 0-1,0 0 0,1 0 0,-1 0 0,1 0 0,-1 0 0,0 0 0,1 0 1,-1 0-1,0 0 0,1-1 0,-1 1 0,0 0 0,1 0 0,0-1 1,19-7 169,-3-5-88,0 0 0,0-2 1,-1 1-1,19-25 1,-20 22-18,2-1 1,0 2-1,24-18 1,-41 33-63,1 1 1,-1 0-1,0-1 0,1 1 1,-1 0-1,0-1 1,1 1-1,-1 0 1,0 0-1,1-1 0,-1 1 1,1 0-1,-1 0 1,0 0-1,1-1 1,-1 1-1,1 0 0,-1 0 1,1 0-1,-1 0 1,1 0-1,-1 0 0,0 0 1,1 0-1,-1 0 1,1 0-1,-1 0 1,1 0-1,-1 1 0,1-1 1,-1 0-1,0 0 1,1 0-1,-1 1 1,1-1-1,-1 0 0,0 0 1,1 1-1,-1-1 1,0 0-1,1 1 0,-1-1 1,0 0-1,0 1 1,1-1-1,0 29 219,-15 34 194,0-26-271,8-22-114,0 1-1,1 0 0,1 0 0,-3 21 1,7-36-22,0-1 0,0 1 0,0-1 0,0 1 1,0-1-1,0 1 0,1-1 0,-1 0 0,0 1 0,0-1 1,1 1-1,-1-1 0,0 0 0,0 1 0,1-1 0,-1 1 1,0-1-1,1 0 0,-1 0 0,1 1 0,-1-1 0,0 0 1,1 0-1,-1 1 0,1-1 0,-1 0 0,1 0 0,-1 0 1,0 0-1,1 1 0,-1-1 0,1 0 0,-1 0 0,1 0 1,-1 0-1,1 0 0,-1 0 0,1-1 0,-1 1 0,1 0 1,-1 0-1,1 0 0,-1 0 0,0 0 0,1-1 0,-1 1 1,1 0-1,-1 0 0,1-1 0,-1 1 0,1-1 0,25-12 290,5-12-323,-2-1-1,38-43 0,-40 40-403,-27 30 417,0-1-1,0 0 0,0 0 0,0 0 0,0 0 0,0 0 1,0 1-1,0-1 0,-1 0 0,1 0 0,0 0 0,1 0 1,-1 0-1,0 1 0,0-1 0,0 0 0,0 0 0,0 0 1,0 0-1,0 0 0,0 0 0,0 1 0,0-1 0,0 0 1,0 0-1,0 0 0,0 0 0,0 0 0,1 0 0,-1 0 1,0 1-1,0-1 0,0 0 0,0 0 0,0 0 0,0 0 0,0 0 1,1 0-1,-1 0 0,0 0 0,0 0 0,0 0 0,0 0 1,0 0-1,1 0 0,-1 0 0,0 0 0,0 0 0,0 0 1,0 0-1,0 0 0,1 0 0,-1 0 0,0 0 0,0 0 1,0 0-1,0 0 0,0 0 0,0 0 0,1 0 0,-1 0 1,0 0-1,0-1 0,0 1 0,0 0 0,-2 24-75,-8 24 336,6-38-155,2-5-32,0-1 1,1 1-1,0 0 0,-1 0 0,1-1 0,1 1 0,-1 0 0,1 0 1,0 0-1,0 0 0,1 6 0,1-11-66,0 1 0,-1-1 0,1 0 0,0 0 0,0 0 0,0 0 0,0 0 0,0 0 0,-1-1 0,1 1 0,0-1 0,0 1 0,0-1 0,-1 0 0,1 1 0,2-3 0,4-2-264,0 0-1,-1-1 1,0 0-1,0 0 1,0-1-1,-1 0 1,0 0 0,0-1-1,-1 1 1,0-1-1,0-1 1,-1 1-1,0 0 1,4-12 0,-3 2-462,0-2 1,-1 1 0,-1 0 0,0-1 0,-2-34 0,-3 54-39,0 1 1,0-1 0,0 1-1,0-1 1,0 1-1,1 0 1,-1 0 0,0 0-1,0 0 1,0 0 0,1 0-1,-1 1 1,-1 1-1,-8 6-9026</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6.238"/>
    </inkml:context>
    <inkml:brush xml:id="br0">
      <inkml:brushProperty name="width" value="0.025" units="cm"/>
      <inkml:brushProperty name="height" value="0.025" units="cm"/>
    </inkml:brush>
  </inkml:definitions>
  <inkml:trace contextRef="#ctx0" brushRef="#br0">239 302 14510,'0'0'6171,"5"-9"-3534,1-1-1826,-4 7-564,0 0-1,0 0 0,0-1 1,0 1-1,-1-1 1,1 1-1,-1-1 0,0 0 1,0 1-1,0-1 1,-1 0-1,1-6 1,-2 9-190,1-1 1,-1 1 0,0 0 0,0 0 0,1-1 0,-1 1 0,0 0 0,0 0 0,0 0-1,0 0 1,0 0 0,-1 0 0,1 0 0,0 1 0,0-1 0,0 0 0,-1 1-1,1-1 1,0 1 0,-1-1 0,1 1 0,-1-1 0,1 1 0,0 0 0,-1 0 0,1 0-1,-1 0 1,1 0 0,-1 0 0,1 0 0,-3 1 0,-50 6 75,36 0 63,1 0-1,1 1 0,-1 1 0,2 1 0,-1 1 0,1 0 0,1 0 1,-24 25-1,37-35-190,0 0 0,1-1 0,-1 1 0,1 0 0,-1-1 0,1 1 0,-1 0 1,1 0-1,-1-1 0,1 1 0,0 0 0,-1 0 0,1 0 0,0 0 0,0-1 0,0 1 0,0 0 1,0 0-1,0 0 0,0 0 0,0 0 0,0 0 0,0-1 0,0 1 0,0 0 0,1 0 0,-1 0 1,1 1-1,0 0 6,1-1-1,-1 1 1,1 0 0,-1-1 0,1 0 0,0 1 0,-1-1 0,1 0 0,0 0-1,0 0 1,3 2 0,62 16 104,-59-18-129,-2 1 17,1-1 0,-1-1 0,0 1 0,1-1 0,-1 0 0,0 0 0,1-1 0,-1 0 0,0 0 0,0 0 0,1-1 0,-1 0 0,0 0 0,-1-1 0,1 1 0,0-1 0,-1 0 0,9-7 0,2-4 11,0-1 0,-1 0 0,0-1-1,13-20 1,-16 21-12,2-3 0,50-67 34,-58 76-33,-1-1-1,1 1 1,-2-1-1,1 0 1,-2 0-1,1 0 1,2-17 0,-9 19-187,-7 12 65,-11 15 43,3 2 83,1 0 1,1 2-1,1 0 1,-13 28-1,23-41 22,0 0-1,1 0 1,0 0 0,0 0-1,2 1 1,-1 0-1,1-1 1,1 1-1,0 0 1,0 0 0,1 0-1,0 0 1,3 14-1,-2-23-23,0-1 0,-1 1 0,1-1-1,0 1 1,0-1 0,0 0 0,0 1-1,1-1 1,-1 0 0,0 0 0,0 0-1,1 0 1,-1 0 0,1 0-1,-1 0 1,1 0 0,-1 0 0,1-1-1,-1 1 1,1-1 0,0 1 0,-1-1-1,1 1 1,0-1 0,0 0 0,-1 0-1,1 0 1,0 0 0,0 0 0,-1 0-1,1-1 1,0 1 0,-1-1 0,4 0-1,2-1 22,0 0 0,1 0 0,-1 0 0,0-1 0,-1 0-1,13-7 1,3-10-1,0 0 0,-2-2 0,0 0-1,-1-1 1,-2-1 0,0-1 0,18-37 0,-13 24 62,2 0-1,31-36 1,-102 184-407,29-61 223,2 0 0,3 2 0,2 0-1,-9 99 1,5-448 113,15 297-16,0 0 0,0 0 0,0 0 0,1 0 0,-1 0 0,0 1 0,0-1 0,0 0 0,1 0 0,-1 0 0,0 0-1,1 0 1,-1 1 0,1-1 0,-1 0 0,1 0 0,-1 0 0,1 1 0,0-1 0,-1 0 0,1 1 0,0-1 0,-1 1 0,1-1-1,0 1 1,0-1 0,1 0 0,1 1 68,-1-1-1,1 1 1,-1-1 0,1 1-1,-1 0 1,1 0 0,-1 0-1,1 0 1,-1 0-1,5 2 1,27 10-1680,-11 6-5456,-22-14 331</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6.597"/>
    </inkml:context>
    <inkml:brush xml:id="br0">
      <inkml:brushProperty name="width" value="0.025" units="cm"/>
      <inkml:brushProperty name="height" value="0.025" units="cm"/>
    </inkml:brush>
  </inkml:definitions>
  <inkml:trace contextRef="#ctx0" brushRef="#br0">42 52 14798,'0'0'5637,"-41"-52"-1569,58 56-4100,4 10-897,5 3-2818,1-1-4293</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6.937"/>
    </inkml:context>
    <inkml:brush xml:id="br0">
      <inkml:brushProperty name="width" value="0.025" units="cm"/>
      <inkml:brushProperty name="height" value="0.025" units="cm"/>
    </inkml:brush>
  </inkml:definitions>
  <inkml:trace contextRef="#ctx0" brushRef="#br0">89 146 16624,'0'0'9027,"-9"5"-7943,3-2-850,0 0 0,1 1 0,0-1 0,0 1 0,0 0 0,0 0 0,0 1 0,1 0 0,0-1 0,0 1 0,0 1 0,1-1 0,0 0 0,0 1 0,0 0 0,1 0 0,-1 0 0,-1 9 1,4-14-216,0 0 0,0 0 0,0 0 1,0 0-1,0 0 0,0 0 1,0 0-1,0-1 0,0 1 1,1 0-1,-1 0 0,0 0 1,1 0-1,-1 0 0,1 0 1,-1-1-1,1 1 0,-1 0 1,1 0-1,-1-1 0,1 1 1,0 0-1,0-1 0,-1 1 1,1-1-1,0 1 0,0-1 1,-1 1-1,1-1 0,0 1 1,0-1-1,0 0 0,0 0 1,0 1-1,0-1 0,0 0 0,0 0 1,0 0-1,0 0 0,-1 0 1,1 0-1,2 0 0,44-8 293,-32 2-285,-1-1 1,0 0-1,0-1 0,0 0 1,-1-1-1,-1-1 0,1 0 1,-2 0-1,17-20 1,-12 13 0,-2-2 0,0 1 0,-1-2 0,-1 0 1,17-40-1,-27 52-28,-5 10 0,-15 18 0,-21 36 0,29-41 0,-35 65 0,43-76 0,0 1 0,0 0 0,0 0 0,1 0 0,0 0 0,0 1 0,0-1 0,0 0 0,1 0 0,0 1 0,0-1 0,0 0 0,1 0 0,1 7 0,-1-11-157,0 1 0,0-1 0,1 1 0,-1-1 0,1 1-1,-1-1 1,1 0 0,0 0 0,-1 1 0,1-1 0,0 0 0,0-1 0,0 1 0,0 0 0,0-1 0,0 1-1,0-1 1,0 1 0,0-1 0,0 0 0,0 0 0,0 0 0,2 0 0,52-4-8122,-19-10-2734</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7.295"/>
    </inkml:context>
    <inkml:brush xml:id="br0">
      <inkml:brushProperty name="width" value="0.025" units="cm"/>
      <inkml:brushProperty name="height" value="0.025" units="cm"/>
    </inkml:brush>
  </inkml:definitions>
  <inkml:trace contextRef="#ctx0" brushRef="#br0">148 15 9673,'0'0'10624,"-10"2"-6423,-3 1-3242,0 1 0,1 0 0,0 1 0,-16 8 0,24-11-776,0 0 0,0 0 0,0 1-1,1 0 1,-1-1 0,0 1 0,1 1 0,0-1 0,0 0-1,0 1 1,0-1 0,0 1 0,1 0 0,-1 0 0,1 0-1,0 0 1,1 1 0,-3 6 0,4-10-182,0 0-1,1-1 1,-1 1-1,1-1 1,-1 1 0,0-1-1,1 1 1,-1-1 0,1 0-1,-1 1 1,1-1-1,-1 1 1,1-1 0,0 0-1,-1 0 1,1 1 0,-1-1-1,1 0 1,0 0-1,-1 0 1,1 1 0,0-1-1,-1 0 1,1 0 0,0 0-1,-1 0 1,1 0-1,-1 0 1,1-1 0,0 1-1,0 0 1,25-2-101,-17-1-85,-1 0 0,1 0-1,-1 0 1,0-1 0,0 0 0,-1-1 0,1 1-1,-1-2 1,9-7 0,2-2 27,-2-2-1,21-25 0,-75 115 965,33-65-762,0 0-1,0 1 0,1-1 0,0 1 0,1 0 0,0 0 1,0 1-1,1-1 0,0 1 0,1-1 0,-1 16 0,2-24-120,1 0-1,-1 0 1,1 0 0,-1-1-1,1 1 1,-1 0-1,1 0 1,0-1-1,-1 1 1,1 0 0,0-1-1,0 1 1,-1 0-1,1-1 1,0 1-1,0-1 1,0 0-1,0 1 1,0-1 0,0 0-1,0 1 1,0-1-1,-1 0 1,1 0-1,0 0 1,0 0 0,0 0-1,0 0 1,0 0-1,0 0 1,0 0-1,2-1 1,35-7-5178,-10-9-1055,3-5-3149</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7.659"/>
    </inkml:context>
    <inkml:brush xml:id="br0">
      <inkml:brushProperty name="width" value="0.025" units="cm"/>
      <inkml:brushProperty name="height" value="0.025" units="cm"/>
    </inkml:brush>
  </inkml:definitions>
  <inkml:trace contextRef="#ctx0" brushRef="#br0">122 1 15086,'0'0'7351,"-9"5"-4900,5-3-2243,-54 33 2976,55-33-3038,0 0 0,0 0-1,0 1 1,1-1 0,-1 1 0,0-1 0,1 1-1,0 0 1,0 0 0,0 0 0,0 0-1,0 0 1,1 0 0,-1 1 0,1-1-1,0 1 1,-2 5 0,4-8-155,-1-1 0,0 1 0,1 0 0,-1-1 0,0 1 0,1-1-1,-1 1 1,1-1 0,-1 1 0,0-1 0,1 1 0,-1-1 0,1 0 0,0 1 0,-1-1 0,1 0 0,-1 1 0,1-1 0,0 0 0,-1 0 0,1 1 0,-1-1 0,1 0-1,0 0 1,-1 0 0,1 0 0,0 0 0,1 0 0,25 1-613,-21-1 316,5 0-382,-1 0-1,1 1 0,0 0 0,-1 1 0,1 0 0,12 4 0,-21-5 639,0 0 1,1 0-1,-1 1 1,0-1-1,0 0 1,0 1-1,0 0 1,0-1-1,0 1 1,0 0-1,-1 0 1,1 0-1,1 3 1,-2-2 259,0-1-1,0 1 1,0 0 0,0 0-1,0-1 1,-1 1 0,1 0-1,-1 0 1,0 0 0,0 0-1,0 0 1,0 0 0,-1 0 0,0 3-1,-1-1 55,0-1 0,0 1 0,0-1 0,-1 0 0,0 0 0,1 0 0,-1 0 0,-1-1 0,1 1 0,-1-1 0,1 1 0,-1-1 0,0 0 0,0-1 0,0 1 0,0-1 0,-1 0 0,-5 3 0,-43 11-182,48-15-744,0 0 0,0 0 0,-1-1 0,1 0 0,0 0 1,-10-2-1,1-4-8344</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8.453"/>
    </inkml:context>
    <inkml:brush xml:id="br0">
      <inkml:brushProperty name="width" value="0.025" units="cm"/>
      <inkml:brushProperty name="height" value="0.025" units="cm"/>
    </inkml:brush>
  </inkml:definitions>
  <inkml:trace contextRef="#ctx0" brushRef="#br0">338 138 14670,'1'-11'3662,"0"0"-3237,1 2 541,-2 0 0,1 1 0,-1-1 0,0 0 1,-1 0-1,-3-16 0,3 23-820,0 0 0,0-1 1,0 1-1,0 0 0,0 0 1,0 0-1,-1 0 0,1 1 1,-1-1-1,1 0 0,-1 1 0,0-1 1,1 1-1,-1-1 0,0 1 1,0 0-1,0-1 0,0 1 0,-1 0 1,1 1-1,0-1 0,0 0 1,0 1-1,-1-1 0,1 1 1,0 0-1,-1-1 0,1 1 0,0 0 1,-1 1-1,1-1 0,0 0 1,-1 1-1,1-1 0,-3 2 0,-4 0-100,1 1 0,-1 0-1,1 1 1,0-1-1,0 2 1,0-1 0,1 1-1,0 0 1,0 1-1,0 0 1,-8 8 0,-11 14-18,-28 37 0,39-44-18,0 0 0,-13 26 0,23-38-11,1 0 0,0 1 0,0-1 0,1 1 0,1 0 0,-1 0 0,2 0 0,-2 14 0,3-22 2,0 0 0,0 0-1,0-1 1,1 1 0,-1 0-1,0-1 1,1 1 0,-1 0 0,1-1-1,0 1 1,-1 0 0,1-1-1,0 1 1,0-1 0,0 0 0,0 1-1,0-1 1,0 0 0,1 1 0,-1-1-1,0 0 1,1 0 0,-1 0-1,3 1 1,0 0 9,1 0 0,0 0 1,-1-1-1,1 0 0,0 0 0,0 0 0,0-1 0,9 1 0,-3-1 16,0-1 0,0 0-1,0-1 1,0 0 0,0 0 0,-1-1-1,19-8 1,21-22-43,-47 32 14,-1-1 1,0 0 0,1 0-1,-1 0 1,0 0 0,0-1 0,-1 1-1,1 0 1,0-1 0,-1 0-1,1 1 1,-1-1 0,0 0-1,0 1 1,0-1 0,0 0 0,0-4-1,-2 6 1,1 0 0,-1 0-1,0 1 1,0-1 0,0 0 0,0 1-1,0-1 1,0 1 0,0-1 0,0 1-1,0-1 1,0 1 0,0-1-1,0 1 1,0 0 0,0 0 0,0 0-1,0-1 1,0 1 0,-1 0 0,1 1-1,0-1 1,0 0 0,0 0-1,0 0 1,-2 1 0,-34 5-43,31-3 66,0 0 0,0 0 0,0 0 0,1 1 0,-1 0 0,1 0 0,0 1 1,-5 5-1,8-8-2,0 0 1,0 0-1,0 1 1,0-1-1,0 1 1,0 0-1,1-1 1,0 1-1,-1 0 1,1 0-1,0 0 1,0 0-1,0 0 1,1 0-1,-1 0 1,1 0-1,0 0 1,0 7-1,0-9-13,1-1-1,0 1 1,0 0 0,-1 0-1,1-1 1,0 1-1,0-1 1,0 1 0,0-1-1,0 1 1,0-1-1,0 1 1,0-1 0,0 0-1,0 0 1,0 1-1,0-1 1,0 0 0,1 0-1,-1 0 1,0 0 0,0 0-1,0 0 1,1-1-1,29-2 170,-12-2-139,-1-2-1,0 0 1,-1-1-1,1-1 1,-2 0-1,1-2 1,-1 1-1,27-26 1,-18 17-25,-25 19-12,0 0 0,0-1 0,0 1 1,0 0-1,0 0 0,0 0 0,0 0 0,1 0 0,-1-1 1,0 1-1,0 0 0,0 0 0,0 0 0,1 0 0,-1 0 1,0 0-1,0 0 0,0 0 0,0 0 0,1 0 0,-1 0 1,0 0-1,0 0 0,0 0 0,1 0 0,-1 0 0,0 0 0,0 0 1,0 0-1,1 0 0,-1 0 0,0 0 0,0 0 0,0 0 1,0 0-1,1 0 0,-1 0 0,0 0 0,0 0 0,0 1 1,0-1-1,1 0 0,-1 0 0,0 0 0,0 0 0,0 0 1,0 1-1,0-1 0,0 0 0,0 0 0,1 0 0,-1 0 0,0 1 1,0-1-1,0 0 0,0 18-100,-9 19-23,-6 0 175,8-19-14,0 0-1,1 0 1,1 0 0,0 1 0,-2 20 0,7-38-38,0-1 0,0 0 0,0 1-1,0-1 1,0 1 0,0-1 0,0 0 0,0 1 0,0-1 0,0 1-1,1-1 1,-1 0 0,0 1 0,0-1 0,0 0 0,0 1 0,1-1 0,-1 0-1,0 1 1,0-1 0,1 0 0,-1 1 0,0-1 0,1 0 0,-1 0-1,0 0 1,1 1 0,-1-1 0,0 0 0,1 0 0,-1 0 0,0 1-1,1-1 1,-1 0 0,0 0 0,1 0 0,-1 0 0,1 0 0,-1 0 0,0 0-1,1 0 1,-1 0 0,1 0 0,-1 0 0,0 0 0,1 0 0,-1-1-1,1 1 1,-1 0 0,0 0 0,1 0 0,-1 0 0,0-1 0,1 1 0,16-9-627,-17 9 613,32-28-3887,-3-6-4047,-11 6-891</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9.156"/>
    </inkml:context>
    <inkml:brush xml:id="br0">
      <inkml:brushProperty name="width" value="0.025" units="cm"/>
      <inkml:brushProperty name="height" value="0.025" units="cm"/>
    </inkml:brush>
  </inkml:definitions>
  <inkml:trace contextRef="#ctx0" brushRef="#br0">21 261 12107,'0'0'15802,"-3"9"-15370,-1 5-293,0 1 0,1 0 0,0 0 0,1-1-1,1 2 1,0-1 0,1 0 0,3 18 0,-3-32-127,1 1 1,-1 0 0,1-1 0,-1 1-1,1-1 1,-1 1 0,1-1 0,0 1-1,0-1 1,0 1 0,0-1 0,0 0 0,0 1-1,0-1 1,1 0 0,-1 0 0,0 0-1,1 0 1,-1 0 0,1 0 0,-1-1-1,1 1 1,-1 0 0,1-1 0,-1 1-1,1-1 1,0 1 0,-1-1 0,1 0-1,-1 0 1,1 0 0,0 0 0,0 0-1,-1 0 1,1 0 0,-1-1 0,1 1 0,0 0-1,-1-1 1,1 1 0,-1-1 0,1 0-1,1 0 1,5-2 48,-1-1 1,0 1-1,0-1 0,0 0 0,0 0 1,-1-1-1,11-9 0,-4-4-32,0-1 0,-1 0 0,-1-1 0,0 0 0,-2 0 0,13-40 0,-22 59-34,-9 28 61,3-14 4,2 0 0,0 0 0,0 0-1,1 1 1,1-1 0,-1 15 0,3-27-54,0-1 0,0 0 0,0 1 0,0-1 0,0 0 0,0 1 0,0-1 0,0 0 0,0 1 0,0-1 0,1 0 0,-1 1 0,0-1 0,0 0-1,0 1 1,0-1 0,0 0 0,1 0 0,-1 1 0,0-1 0,0 0 0,0 1 0,1-1 0,-1 0 0,0 0 0,1 0 0,-1 1 0,0-1 0,0 0 0,1 0 0,-1 0 0,0 0 0,1 0 0,-1 1 0,0-1 0,1 0 0,-1 0 0,16-5 206,12-15 139,1-13-268,-2-2 0,-1-1-1,-1-2 1,-3 0 0,-1-1 0,-2-1-1,17-50 1,-53 139-83,-14 67 0,27-96 0,1 0 0,0 1 0,2-1 0,0 1 0,2-1 0,4 33 0,9-14-1409,-13-38 1308,-1 1 0,1-1 1,0 1-1,0-1 0,0 1 1,0-1-1,0 1 0,0-1 1,0 0-1,0 0 0,1 1 1,-1-1-1,0 0 0,1 0 1,-1 0-1,1-1 0,-1 1 1,1 0-1,0 0 0,2 0 1,-4-4-224,-1 1 1,0-1-1,0 1 1,0 0 0,0-1-1,0 1 1,0 0-1,0-1 1,-1 1 0,1 0-1,-3-2 1,-75-89-1666,58 66 3253,-26-45 0,46 71-1149,1 1 1,-1-1 0,1 1-1,-1-1 1,1 0 0,-1 1-1,1-1 1,0 0 0,-1 0-1,1 1 1,0-1-1,-1 0 1,1 0 0,0 1-1,0-1 1,0 0 0,0 0-1,0 0 1,0 0-1,0 1 1,0-1 0,0 0-1,0 0 1,0 0 0,0 1-1,1-1 1,-1 0-1,0 0 1,0 1 0,1-1-1,-1 0 1,1 0 0,-1 1-1,1-1 1,-1 0-1,1 1 1,-1-1 0,1 1-1,0-1 1,-1 1 0,1-1-1,0 1 1,-1-1 0,1 1-1,0 0 1,-1-1-1,1 1 1,0 0 0,0 0-1,0-1 1,0 1 0,52-1-213,-36 2 331,88 2-1201,-52-1-2286,-1-1-3572,-10-1-2651</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0.121"/>
    </inkml:context>
    <inkml:brush xml:id="br0">
      <inkml:brushProperty name="width" value="0.025" units="cm"/>
      <inkml:brushProperty name="height" value="0.025" units="cm"/>
    </inkml:brush>
  </inkml:definitions>
  <inkml:trace contextRef="#ctx0" brushRef="#br0">74 111 10890,'-73'1'13298,"72"-4"-9440,5-8-3087,10-2-496,1 0 0,0 1 1,1 1-1,0 0 0,0 1 0,33-14 1,-49 24-281,0-1 1,1 1-1,-1 0 1,1-1-1,-1 1 1,0 0-1,1 0 1,-1 0-1,1-1 1,-1 1-1,1 0 1,-1 0-1,0 0 1,1 0 0,-1 0-1,1 0 1,-1 0-1,1 0 1,-1 0-1,1 0 1,-1 0-1,1 0 1,-1 0-1,1 1 1,-1-1-1,0 0 1,1 0-1,-1 0 1,1 1-1,-1-1 1,0 0-1,1 1 1,-2 15-76,-20 29 57,17-37 34,-13 23 51,-25 55 21,39-77-81,0-1-1,0 1 1,1 0 0,0 0 0,0 0 0,1 0 0,0 17 0,1-25 10,1 1 0,-1-1 1,1-1-1,-1 1 0,1 0 1,-1 0-1,1 0 0,0 0 1,0 0-1,-1 0 1,1-1-1,0 1 0,0 0 1,0-1-1,0 1 0,0-1 1,0 1-1,0-1 0,0 1 1,0-1-1,0 0 0,0 1 1,0-1-1,0 0 0,1 0 1,-1 0-1,0 0 1,0 0-1,0 0 0,0 0 1,0 0-1,0 0 0,0-1 1,0 1-1,2-1 0,44-11 579,-28 2-484,0 0-1,0-2 0,-2 0 1,1-1-1,26-26 0,-32 28-58,-1-1 0,0 0 0,-1-1-1,-1 0 1,0 0 0,0-1-1,-2 0 1,9-21 0,-16 32-60,-3 7-19,-11 16-62,-17 33-27,26-41 144,0-1 23,0 0-1,0 0 0,2 0 1,-4 16-1,6-26-46,1-1 0,0 0 0,0 0 0,0 1 0,0-1 0,0 0 0,0 0 0,0 1 0,0-1 0,0 0 0,0 1 0,0-1 0,0 0 0,0 0 0,0 1 0,1-1 0,-1 0 0,0 0 0,0 1 0,0-1 0,0 0 0,0 0 0,1 1 0,-1-1 0,0 0 0,0 0 0,0 1 0,1-1 0,-1 0 0,0 0 0,0 0 0,0 0 0,1 0 0,-1 1 0,0-1 0,1 0 0,-1 0 0,0 0 0,0 0 0,1 0 0,15-4 0,12-11 0,-10 1 0,0 0 0,0-1 0,-2-1 0,0 0 0,-1-1 0,0-1 0,-1 0 0,18-34 0,-49 85 0,8-18 0,0 1 0,1 0 0,1 0 0,0 1 0,1 0 0,1 0 0,1 0 0,-3 26 0,7-42-38,0 0 0,0 0 0,0 0 0,0 0 0,0 0 0,0 0 0,0 0 0,0 0 0,1 0 0,-1-1 0,0 1 0,1 0 0,-1 0 0,1 0-1,-1 0 1,1-1 0,-1 1 0,1 0 0,-1 0 0,1-1 0,0 1 0,-1 0 0,1-1 0,0 1 0,0-1 0,-1 1 0,1-1 0,0 1 0,1-1 0,29 3-3675,-23-4 2407,20 1-6820</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0.993"/>
    </inkml:context>
    <inkml:brush xml:id="br0">
      <inkml:brushProperty name="width" value="0.025" units="cm"/>
      <inkml:brushProperty name="height" value="0.025" units="cm"/>
    </inkml:brush>
  </inkml:definitions>
  <inkml:trace contextRef="#ctx0" brushRef="#br0">4 1 13453,'0'0'14766,"0"12"-13875,-1 0-705,0-3-104,0 1 1,1-1 0,0 0 0,0 0 0,1 1 0,0-1 0,4 12 0,-5-20-68,1 1 0,0-1-1,0 0 1,0 0 0,0 0 0,0 0-1,0-1 1,0 1 0,0 0 0,0 0-1,1-1 1,-1 1 0,0 0 0,0-1-1,1 1 1,-1-1 0,0 0 0,1 1-1,-1-1 1,1 0 0,-1 0 0,0 0-1,1 0 1,-1 0 0,0 0 0,1 0-1,-1-1 1,1 1 0,-1 0 0,0-1-1,0 1 1,1-1 0,-1 0 0,0 1-1,0-1 1,2-1 0,45-27 469,-12 0-263,-28 21-150,0 0-1,1 1 1,0 0-1,0 0 1,1 1-1,-1 1 1,17-8-1,-25 13-61,-1 0 0,1 1-1,-1-1 1,1 0 0,-1 0 0,1 0-1,-1 0 1,1 1 0,-1-1 0,1 0-1,-1 1 1,1-1 0,-1 0 0,1 1-1,-1-1 1,1 0 0,-1 1 0,0-1 0,1 1-1,-1-1 1,0 1 0,0-1 0,1 1-1,-1-1 1,0 1 0,0-1 0,0 1-1,1-1 1,-1 1 0,0-1 0,0 1-1,0 0 1,0-1 0,0 1 0,0-1-1,0 1 1,0-1 0,0 1 0,-1 0 0,0 31 390,1-28-316,-9 44 65,-1 8-136,10-55-12,0-1 0,1 0 0,-1 1 0,0-1 0,1 0 0,-1 1 0,0-1 0,1 0 0,-1 0 0,1 1 0,-1-1 0,1 0 0,-1 0 0,0 0 0,1 0 0,-1 1 0,1-1 0,-1 0 0,1 0 0,-1 0 0,1 0 0,-1 0 0,1 0 0,-1 0 0,1 0 0,-1 0 0,1-1 0,-1 1 0,0 0 0,1 0 0,-1 0 0,1 0 0,-1-1 0,1 1 0,-1 0 0,1-1 0,19-7 0,52-51 0,-61 47 0,1 2 0,0-1 0,1 2 0,0-1 0,0 2 0,1 0 0,23-10 0,-37 18 0,1 0 0,0-1 0,-1 1 0,1 0 0,0 0 0,-1 0 0,1 0 0,0 0 0,-1 0 0,1 0 0,0 0 0,-1 0 0,1 0 0,0 0 0,-1 0 0,1 0 0,0 1 0,-1-1 0,1 0 0,-1 0 0,1 1 0,0-1 0,-1 0 0,1 1 0,-1-1 0,1 1 0,-1-1 0,1 1 0,-1-1 0,1 1 0,-1-1 0,0 1 0,1-1 0,-1 1 0,0-1 0,1 1 0,-1 0 0,0 0 0,3 37 0,-6-23 0,1 1 0,-10 28 0,9-29-1109,4-14 979,-1-1 0,0 0 0,1 0 1,-1 0-1,1 1 0,-1-1 0,0 0 0,1 0 0,-1 0 1,1 0-1,-1 0 0,1 1 0,-1-1 0,0 0 0,1 0 1,-1 0-1,1 0 0,-1 0 0,1-1 0,-1 1 0,1 0 1,-1 0-1,0 0 0,1 0 0,-1 0 0,1-1 0,-1 1 0,1 0 1,-1 0-1,0-1 0,1 1 0,-1 0 0,0 0 0,1-1 1,10-7-8311</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6.565"/>
    </inkml:context>
    <inkml:brush xml:id="br0">
      <inkml:brushProperty name="width" value="0.025" units="cm"/>
      <inkml:brushProperty name="height" value="0.025" units="cm"/>
    </inkml:brush>
  </inkml:definitions>
  <inkml:trace contextRef="#ctx0" brushRef="#br0">0 74 18514,'0'0'7297,"3"14"-5791,27 128 1742,-24-116-2979,1-1-1,1-1 1,2 0-1,15 31 1,-25-55-264,0 0 0,1 1 1,-1-1-1,0 0 0,0 1 1,0-1-1,0 0 1,1 1-1,-1-1 0,0 0 1,0 1-1,0-1 1,1 0-1,-1 1 0,0-1 1,1 0-1,-1 0 1,0 1-1,1-1 0,-1 0 1,0 0-1,1 0 1,-1 0-1,0 1 0,1-1 1,-1 0-1,0 0 1,1 0-1,-1 0 0,1 0 1,-1 0-1,1 0 1,3-13 240,-3-29 159,-1 35-375,0-12-30,-1 1 0,-1 0 0,-1 1 0,0-1 0,-1 0 0,-1 1 0,-1 0 0,-11-26 0,17 43 0,0 0 0,0-1 0,0 1 0,0 0 0,0-1 0,0 1 0,0 0 0,-1-1 0,1 1 0,0 0 0,0-1 0,0 1 0,0 0 0,0-1 0,0 1 0,-1 0 0,1 0 0,0-1 0,0 1 0,0 0 0,-1 0 0,1-1 0,0 1 0,0 0 0,-1 0 0,1 0 0,0-1 0,-1 1 0,1 0 0,0 0 0,-1 0 0,1 0 0,0 0 0,0 0 0,-1 0 0,1 0 0,0-1 0,-1 1 0,1 0 0,-1 0 0,1 1 0,0-1 0,-1 0 0,-2 18 0,7 28 0,-2-43 0,-1 0 0,1 1 0,-1-1 0,1 0 0,0 0 0,0-1 0,0 1 0,1 0 0,-1-1 0,1 1 0,-1-1 0,1 0 0,0 0 0,0 0 0,0 0 0,0 0 0,0-1 0,0 1 0,1-1 0,-1 0 0,0 0 0,1 0 0,-1-1 0,1 1 0,-1-1 0,1 0 0,-1 1 0,1-2 0,-1 1 0,1 0 0,-1-1 0,0 1 0,7-3 0,3 0 0,0-1 0,-1 0 0,1-1 0,-1 0 0,0-1 0,-1-1 0,19-12 0,-15 8 0,0-1 0,-1 0 0,0-1 0,-1 0 0,-1-1 0,0-1 0,-1 0 0,0 0 0,-2-1 0,13-26 0,-21 26 0,-11 18 0,-15 20 0,0 9 0,1 2 0,2 0 0,-32 66 0,54-98 0,1-1 0,-1 1 0,0-1 0,1 1 0,-1-1 0,0 1 0,1-1 0,-1 0 0,1 1 0,-1-1 0,1 0 0,-1 0 0,1 1 0,-1-1 0,1 0 0,-1 0 0,1 0 0,-1 1 0,1-1 0,-1 0 0,1 0 0,0 0 0,-1 0 0,1 0 0,-1 0 0,1 0 0,-1 0 0,1 0 0,0-1 0,-1 1 0,1 0 0,0 0 0,20-2 0,52-3-5266,3 0-3487,-55 0 1792</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1.541"/>
    </inkml:context>
    <inkml:brush xml:id="br0">
      <inkml:brushProperty name="width" value="0.025" units="cm"/>
      <inkml:brushProperty name="height" value="0.025" units="cm"/>
    </inkml:brush>
  </inkml:definitions>
  <inkml:trace contextRef="#ctx0" brushRef="#br0">1 0 12780,'0'0'15369,"7"12"-13591,-4-6-1574,2 1-53,-1 0-1,-1 0 0,1 0 0,-1 0 0,0 1 1,-1-1-1,0 1 0,0 0 0,0 0 1,-1-1-1,0 10 0,-1 47 143,0 19-338,0-28-4511,-9-62-409,-6-13-111,-3-7-2323</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1.870"/>
    </inkml:context>
    <inkml:brush xml:id="br0">
      <inkml:brushProperty name="width" value="0.025" units="cm"/>
      <inkml:brushProperty name="height" value="0.025" units="cm"/>
    </inkml:brush>
  </inkml:definitions>
  <inkml:trace contextRef="#ctx0" brushRef="#br0">13 126 14638,'0'0'8936,"-13"-59"-6726,13 46-64,13 0-832,4 0-578,10 4-287,5 0 31,5 4-63,0 1-289,2 4-160,1 0-32,-7 0-1442,-6 6-2466,-4-3-2498,-8-3-7014</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2.881"/>
    </inkml:context>
    <inkml:brush xml:id="br0">
      <inkml:brushProperty name="width" value="0.025" units="cm"/>
      <inkml:brushProperty name="height" value="0.025" units="cm"/>
    </inkml:brush>
  </inkml:definitions>
  <inkml:trace contextRef="#ctx0" brushRef="#br0">156 197 13229,'0'0'2407,"1"-10"225,0-36 224,0 45-2701,-1-1 0,0 0 0,0 1 0,0-1 1,0 0-1,0 0 0,-1 1 0,1-1 0,0 0 0,-1 1 0,1-1 0,-1 0 0,0 1 1,1-1-1,-1 1 0,0-1 0,0 1 0,0-1 0,0 1 0,0 0 0,-1-1 1,1 1-1,0 0 0,-1 0 0,1 0 0,0 0 0,-1 0 0,1 0 0,-1 0 0,0 1 1,1-1-1,-1 0 0,1 1 0,-1 0 0,0-1 0,0 1 0,1 0 0,-1 0 1,0 0-1,0 0 0,-2 0 0,-1 0-123,0 1 0,0 0 0,1 0-1,-1 0 1,0 0 0,1 1 0,-1 0 0,1 0 0,0 0 0,-1 0 0,1 1-1,0-1 1,-3 4 0,1 1-31,1 0-1,0-1 1,0 2-1,0-1 0,-6 16 1,9-20 16,1 1 1,0-1-1,-1 1 1,1-1-1,0 1 0,1 0 1,-1-1-1,1 1 1,-1 0-1,1 0 1,0-1-1,0 1 0,1 0 1,-1-1-1,1 1 1,1 4-1,-1-7 6,1 0 1,-1 1-1,0-1 0,1 0 0,-1 0 1,1 0-1,-1-1 0,1 1 0,-1 0 1,1-1-1,0 1 0,-1-1 0,1 1 1,0-1-1,-1 0 0,1 1 0,0-1 0,0 0 1,-1 0-1,1 0 0,0-1 0,0 1 1,-1 0-1,1-1 0,2 0 0,46-14 414,-35 7-366,0 0-1,0 0 1,-1-1 0,0-1-1,0-1 1,-1 0 0,-1 0-1,0-2 1,-1 1-1,0-1 1,0-1 0,12-23-1,-16 15 202,-7 22-271,-1-1 0,1 1 0,0 0 0,0 0 0,-1 0 1,1 0-1,0 0 0,0 0 0,-1 0 0,1-1 0,0 1 0,0 0 1,-1 0-1,1 0 0,0 0 0,-1 0 0,1 0 0,0 0 0,0 0 0,-1 1 1,1-1-1,0 0 0,0 0 0,-1 0 0,1 0 0,0 0 0,0 0 1,-1 0-1,1 1 0,0-1 0,0 0 0,-1 0 0,1 0 0,0 1 0,0-1 1,0 0-1,0 0 0,-1 1 0,-28 33-60,22-21 68,0 0 1,2 0-1,-1 1 1,2-1-1,0 1 1,1 0-1,0 0 1,-2 27-1,5-40-3,0 0 0,0 0 1,0 0-1,1 1 0,-1-1 0,0 0 0,0 0 1,1 0-1,-1 0 0,1 0 0,-1 0 1,1 0-1,-1 0 0,1 0 0,0 0 0,-1 0 1,1 0-1,0-1 0,0 1 0,0 0 0,-1 0 1,1-1-1,0 1 0,0-1 0,0 1 0,0-1 1,0 1-1,0-1 0,0 1 0,0-1 1,1 0-1,-1 0 0,0 1 0,0-1 0,0 0 1,0 0-1,0 0 0,0 0 0,1 0 0,-1-1 1,0 1-1,0 0 0,0 0 0,0-1 0,2 0 1,3-1 50,0 1 1,0-1 0,-1 0 0,1-1-1,0 0 1,-1 0 0,8-5-1,1-3-2,0-2 0,-1 1 0,0-2-1,-1 1 1,-1-2 0,0 0-1,-1 0 1,0-1 0,-1 0 0,-1 0-1,9-28 1,-40 97-350,19-46 385,-1 1 1,2-1-1,-1 1 0,1 1 1,0-1-1,1 0 1,0 1-1,0-1 0,0 11 1,2-18-90,1-1 1,-1 1 0,0-1 0,0 1-1,0-1 1,1 1 0,-1-1 0,0 1 0,1-1-1,-1 1 1,0-1 0,1 1 0,-1-1-1,1 0 1,-1 1 0,0-1 0,1 0-1,-1 1 1,1-1 0,-1 0 0,1 0 0,0 1-1,-1-1 1,1 0 0,-1 0 0,1 0-1,-1 0 1,1 0 0,-1 1 0,1-1 0,0 0-1,-1 0 1,1-1 0,-1 1 0,1 0-1,-1 0 1,1 0 0,0 0 0,-1 0-1,1-1 1,-1 1 0,1 0 0,-1 0 0,1-1-1,-1 1 1,1 0 0,-1-1 0,1 0-1,29-16-18,0-7 17,-1-3 0,-1 0 0,-1-2 0,26-35 0,-62 108 0,1-27 0,1 0 0,1 1 0,0 0 0,2 0 0,0 0 0,-3 36 0,7-53-96,0 0 0,0 0-1,0 0 1,0 0 0,0 0 0,1 0 0,-1 1 0,0-1-1,1 0 1,-1 0 0,1 0 0,-1 0 0,1 0 0,-1 0-1,1 0 1,0-1 0,0 1 0,-1 0 0,1 0 0,0 0-1,0-1 1,0 1 0,0 0 0,0-1 0,0 1-1,0-1 1,0 1 0,0-1 0,0 1 0,0-1 0,2 1-1,-1-1-403,1 0 0,0 1 0,-1-1 0,1 0 0,0-1 0,-1 1 0,1 0 0,0-1 0,-1 1-1,1-1 1,-1 0 0,1 0 0,3-2 0,18-15-8927</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5.243"/>
    </inkml:context>
    <inkml:brush xml:id="br0">
      <inkml:brushProperty name="width" value="0.025" units="cm"/>
      <inkml:brushProperty name="height" value="0.025" units="cm"/>
    </inkml:brush>
  </inkml:definitions>
  <inkml:trace contextRef="#ctx0" brushRef="#br0">71 98 14638,'0'0'3496,"10"-10"-335,4-3-2007,29-28 2050,-16 8 1951,-50 38-4120,7 2-938,1 1-1,1 1 0,0 0 0,0 1 0,1 0 0,-20 20 0,33-30-97,0 0 1,-1 1-1,1-1 0,0 0 1,0 0-1,-1 0 0,1 0 1,0 1-1,0-1 0,0 0 1,-1 0-1,1 1 0,0-1 1,0 0-1,0 0 0,0 1 1,-1-1-1,1 0 0,0 0 1,0 1-1,0-1 0,0 0 0,0 1 1,0-1-1,0 0 0,0 1 1,0-1-1,0 0 0,0 0 1,0 1-1,0-1 0,0 0 1,0 1-1,0-1 0,0 0 1,1 0-1,-1 1 0,0-1 1,0 0-1,0 1 0,0-1 1,0 0-1,1 0 0,-1 0 1,0 1-1,0-1 0,1 0 0,-1 0 1,0 0-1,0 1 0,1-1 1,24 4-5,39-9-189,-58 4 97,7 0-21,0-1 0,-1 2-1,1 0 1,0 0 0,0 1-1,13 3 1,-23-3 105,0 0 0,-1 0 0,1 0 0,0 0 0,-1 0 0,1 0 0,-1 1 0,0-1 0,1 1 0,-1 0 0,0 0 0,0 0 0,0 0 0,0 0 0,-1 0 0,1 0 0,0 1 0,-1-1 0,1 0 0,-1 1 0,0 0 0,0-1 0,0 1 0,0 0 0,-1-1 0,1 1 0,-1 0 0,1 0 0,-1-1 0,0 1 0,0 0 0,0 0 0,-1 4 0,0-3 53,0-1 0,0 1 0,-1 0 0,1-1 0,-1 1 0,0-1 0,0 1 0,0-1 0,0 0 1,0 0-1,-1 0 0,0 0 0,1 0 0,-1 0 0,0-1 0,0 1 0,-1-1 0,1 0 0,0 0 1,-1 0-1,1-1 0,-8 3 0,-3 2 146,0-1 0,-1-1 0,0 0 0,-23 2 0,38-6-186,-71 3-301,68-3 254,0-1 0,1 1 0,-1-1 0,0 1 0,0-1 0,1 0 0,-1 0 0,0 0 0,1-1 0,-3-1 0,4 3 18,0-1-1,1 1 0,-1-1 1,0 0-1,1 0 0,-1 1 1,1-1-1,-1 0 0,1 0 1,-1 0-1,1 1 0,0-1 0,-1 0 1,1 0-1,0 0 0,0 0 1,0 0-1,0 0 0,0 0 1,0 0-1,0 0 0,0 0 1,0 0-1,0 0 0,0 1 0,0-1 1,1 0-1,-1 0 0,1-1 1,1 0-585,-1-1 1,1 1 0,0 0 0,1 0-1,-1 1 1,0-1 0,0 0 0,1 1-1,-1-1 1,1 1 0,0 0 0,-1 0-1,1 0 1,0 0 0,-1 0 0,7 0-1,2-2-1634,21-8-4414</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5.710"/>
    </inkml:context>
    <inkml:brush xml:id="br0">
      <inkml:brushProperty name="width" value="0.025" units="cm"/>
      <inkml:brushProperty name="height" value="0.025" units="cm"/>
    </inkml:brush>
  </inkml:definitions>
  <inkml:trace contextRef="#ctx0" brushRef="#br0">163 331 15855,'0'0'9422,"-10"-1"-8012,5 1-1346,0 0 0,1 0 0,-1 0 0,0 0 0,0 1 0,0 0 0,1 0 0,-1 0 0,0 0 0,1 1 0,-1 0 0,1 0 0,0 0 0,0 0 0,0 1 1,0 0-1,0 0 0,0 0 0,0 0 0,1 0 0,0 1 0,0-1 0,-4 7 0,-27 39 499,32-46-513,0 1 0,1-1 0,-1 1-1,1-1 1,0 1 0,0-1 0,0 1-1,0 0 1,0-1 0,1 1 0,0 0-1,0 0 1,0 5 0,1-8-45,0 0 1,-1 0-1,1-1 1,0 1-1,0 0 1,-1 0-1,1-1 1,0 1-1,0 0 0,0-1 1,0 1-1,0-1 1,0 0-1,0 1 1,0-1-1,0 0 1,0 1-1,0-1 1,1 0-1,-1 0 1,0 0-1,0 0 0,0 0 1,0 0-1,0 0 1,0 0-1,2-1 1,31-5 140,-21 1-115,-1 0 0,-1-1 0,1 0-1,-1-1 1,0-1 0,-1 0 0,0 0 0,11-12 0,5-6 14,37-51 0,-50 61 13,-1-1 0,-1 0 0,0-1 0,-2-1 0,0 1 0,-1-2 0,-1 1-1,0-1 1,-2 0 0,0 0 0,-2 0 0,3-32 0,-6 50-52,0 1 0,0 0 0,0-1 0,0 1 0,0 0 0,0 0 0,0-1 0,0 1 0,0 0 0,-1 0 0,1-1 0,0 1 0,-1 0 0,1 0 0,-1 0 0,0-1 0,1 1 0,-1 0 0,0 0 0,1 0 0,-1 0 0,0 0 0,0 0 0,0 1 0,0-1 0,0 0 0,0 0 0,0 1 0,0-1 0,-1 0 0,1 1 0,0-1 0,0 1 0,0 0 0,-1-1 0,1 1 0,0 0 0,-1 0 0,1 0 0,0 0 0,0 0 0,-1 0 0,1 0 0,0 0 0,0 0 0,-1 1 0,-1 0 0,-4 1-12,1 0 0,-1 0 0,0 1 0,1 0 0,0 1 0,0-1 0,-9 7 0,5-1 22,-63 54 243,70-60-207,-1 0 0,1 1 1,0 0-1,0 0 0,0 0 0,0 0 0,1 0 1,-1 0-1,1 1 0,0-1 0,1 1 1,-1 0-1,1-1 0,0 1 0,-1 9 1,2-12-47,0-1 0,1 1 1,-1-1-1,1 0 1,0 0-1,-1 1 0,1-1 1,0 0-1,0 0 1,0 0-1,0 0 0,0 1 1,0-2-1,0 1 1,0 0-1,0 0 1,1 0-1,-1 0 0,0-1 1,0 1-1,3 0 1,35 13 39,-25-10-79,-3-1-89,-1 1 0,0 0 0,1 1 0,-2 0-1,1 1 1,-1 0 0,1 0 0,-2 1 0,1 0-1,7 9 1,-12-11 84,0 0 0,0 0-1,-1 1 1,0-1 0,0 1 0,-1 0 0,1 0-1,-1 0 1,0 0 0,-1 0 0,0 0-1,0 0 1,0 1 0,-1-1 0,1 0 0,-2 0-1,1 1 1,-1-1 0,-1 8 0,-12 30-1927,0-18-7174,6-17-4933</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6.912"/>
    </inkml:context>
    <inkml:brush xml:id="br0">
      <inkml:brushProperty name="width" value="0.025" units="cm"/>
      <inkml:brushProperty name="height" value="0.025" units="cm"/>
    </inkml:brush>
  </inkml:definitions>
  <inkml:trace contextRef="#ctx0" brushRef="#br0">111 0 16400,'0'0'5765,"-2"12"-3779,-34 178 2837,-17 115-2183,33-149-1508,23-166-1126,0 0 1,0-1-1,9-17 1,5-16-12,-2-1 5,-1 0 0,-3-1 0,-2-1 0,6-73 0,-31 146 0,14-20 0,0 0 0,1 0 0,-1 0 0,2 1 0,-1-1 0,1 1 0,0-1 0,0 0 0,1 1 0,1 7 0,-1-12 0,0 0 0,0 0 0,0 0 0,0 0 0,0 0 0,1 0 0,-1 0 0,1 0 0,-1 0 0,1 0 0,0-1 0,-1 1 0,1-1 0,0 1 0,0-1 0,0 0 0,0 0 0,1 0 0,-1 0 0,0 0 0,0 0 0,1 0 0,-1-1 0,0 0 0,1 1 0,-1-1 0,0 0 0,5 0 0,-1 0 0,0-1 0,0 0 0,-1 0 0,1 0 0,0-1 0,-1 0 0,1 0 0,-1 0 0,0 0 0,0-1 0,0 0 0,0 0 0,0-1 0,0 1 0,-1-1 0,6-6 0,-2 2 0,-1 0 0,-1 0 0,1 0 0,-2-1 0,1 0 0,-1 0 0,0-1 0,4-11 0,-9 20 0,1 1 0,-1-1 0,0 1 0,1-1 0,-1 1 0,0 0 0,0-1 0,1 1 0,-1-1 0,0 1 0,0-1 0,0 0 0,0 1 0,0-1 0,0 1 0,0-1 0,0 1 0,0-1 0,0 1 0,0-1 0,0 1 0,0-1 0,0 1 0,0-1 0,-1 1 0,1-1 0,0 1 0,0-1 0,-1 1 0,1-1 0,-1 0 0,-13 9 0,-15 23 0,23-23 0,1-2 0,0 0 0,1 0 0,-1 1 0,1 0 0,1-1 0,-1 1 0,1 1 0,1-1 0,-1 0 0,1 1 0,1-1 0,-2 11 0,3-18 0,1 1 0,-1 0 0,1 0 0,-1 0 0,1-1 0,-1 1 0,1 0 0,0 0 0,-1-1 0,1 1 0,0-1 0,0 1 0,-1 0 0,1-1 0,0 0 0,0 1 0,0-1 0,0 1 0,-1-1 0,1 0 0,0 0 0,0 1 0,0-1 0,0 0 0,0 0 0,0 0 0,0 0 0,0 0 0,0 0 0,0 0 0,0-1 0,1 1 0,36-6 0,-29 2 0,0-1 0,0 0 0,0 0 0,-1-1 0,0 0 0,0-1 0,0 0 0,6-8 0,29-36 0,-49 62 0,0 0 0,1 1 0,0 0 0,1 0 0,1 0 0,0 0 0,0 0 0,1 1 0,0 12 0,2-23 0,1-1 0,-1 0 0,1 0 0,0 0 0,0 0 0,-1 1 0,1-1 0,0 0 0,0 0 0,0-1 0,0 1 0,0 0 0,0 0 0,0 0 0,1-1 0,-1 1 0,0-1 0,0 1 0,0-1 0,1 1 0,-1-1 0,0 0 0,1 1 0,-1-1 0,0 0 0,1 0 0,-1 0 0,0 0 0,1 0 0,-1 0 0,3-1 0,47-5 0,-47 5 0,-1 0 0,1 0 0,0 0 0,0 0 0,0-1 0,-1 0 0,1 0 0,-1 0 0,0 0 0,1 0 0,-1-1 0,0 1 0,0-1 0,0 0 0,-1 0 0,1 0 0,-1 0 0,0 0 0,1-1 0,-2 1 0,1-1 0,0 1 0,-1-1 0,1 0 0,-1 0 0,0 0 0,0 1 0,-1-1 0,1 0 0,-1 0 0,0 0 0,0 0 0,0 0 0,0 0 0,-1 0 0,0 0 0,0 0 0,0 0 0,0 0 0,0 1 0,-4-7 0,3 6 0,-23-49 0,23 50 0,1 0 0,0 0 0,0 0 0,0 0 0,1 0 0,-1 0 0,1 0 0,-1 0 0,1 0 0,0 0 0,0 0 0,0 0 0,1 0 0,-1 0 0,3-6 0,-2 7-266,1 1 0,1 0 0,-1-1 0,0 1 0,0 0 0,0 0 1,0 0-1,1 0 0,-1 0 0,1 1 0,-1-1 0,0 1 0,1 0 0,-1-1 0,1 1 0,-1 0 0,1 0 0,-1 1 1,1-1-1,-1 1 0,0-1 0,5 2 0,-3-1-430,-1 0-1,1-1 1,-1 0 0,1 1-1,-1-1 1,1-1 0,-1 1 0,1 0-1,6-3 1</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7.271"/>
    </inkml:context>
    <inkml:brush xml:id="br0">
      <inkml:brushProperty name="width" value="0.025" units="cm"/>
      <inkml:brushProperty name="height" value="0.025" units="cm"/>
    </inkml:brush>
  </inkml:definitions>
  <inkml:trace contextRef="#ctx0" brushRef="#br0">0 16 10794,'0'0'16368,"77"-16"-16785,-46 23-2209,-2-4-3780</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7.815"/>
    </inkml:context>
    <inkml:brush xml:id="br0">
      <inkml:brushProperty name="width" value="0.025" units="cm"/>
      <inkml:brushProperty name="height" value="0.025" units="cm"/>
    </inkml:brush>
  </inkml:definitions>
  <inkml:trace contextRef="#ctx0" brushRef="#br0">136 150 15951,'0'0'2936,"5"-11"-224,15-33 112,-19 44-2741,-1-1 0,1 1 0,-1-1 1,1 1-1,-1-1 0,0 0 0,1 1 0,-1-1 0,0 0 0,0 1 0,0-1 1,1 0-1,-1 1 0,0-1 0,0 0 0,0 0 0,0 1 0,0-1 0,0 0 1,0 1-1,0-1 0,-1 0 0,1 1 0,0-1 0,0 0 0,-1 1 0,1-1 1,0 0-1,-1 1 0,1-1 0,0 0 0,-1 1 0,1-1 0,-1 1 0,1-1 1,-1 1-1,1-1 0,-1 1 0,1 0 0,-1-1 0,0 1 0,1 0 0,-1-1 1,0 1-1,1 0 0,-1 0 0,0-1 0,1 1 0,-1 0 0,0 0 0,0 0 1,1 0-1,-1 0 0,0 0 0,1 0 0,-1 0 0,-1 0 0,-35 10 696,29-6-734,1 0-1,0 0 1,0 1 0,0 0-1,1 0 1,0 1 0,0 0-1,0 0 1,1 1 0,0-1-1,0 1 1,0 0 0,1 0-1,0 1 1,1-1-1,-1 1 1,1 0 0,1 0-1,0 0 1,0 0 0,-1 14-1,3-20-34,0-1-1,0 0 0,0 0 0,1 0 0,-1 0 0,0 0 1,1 0-1,-1 0 0,1 0 0,-1 0 0,1 0 0,-1 0 1,1 0-1,0 0 0,-1 0 0,1-1 0,0 1 1,0 0-1,0 0 0,0-1 0,-1 1 0,1 0 0,0-1 1,0 1-1,0-1 0,0 0 0,1 1 0,-1-1 1,0 0-1,0 1 0,0-1 0,0 0 0,0 0 0,0 0 1,0 0-1,0 0 0,1 0 0,-1 0 0,2-1 1,4 0 104,0 0 0,0 0 0,0-1 0,0 0 0,9-4 0,6-5-59,-2 0-1,0-2 1,0 0-1,-2-2 1,1 0 0,-2-1-1,0 0 1,-1-2 0,-1 0-1,0 0 1,-1-2-1,13-25 1,-20 30-55,-11 18 0,-12 27 0,9-12-399,1 0 1,0 0-1,2 0 1,-5 38-1,9-51 234,0 0 0,0 0 0,0 0-1,1 0 1,-1 1 0,1-1 0,1 0-1,-1 0 1,1 0 0,2 6-1,-2-8 82,-1-1 0,1 0 0,0 0 0,0 0-1,-1 0 1,1 0 0,0 0 0,1 0 0,-1 0-1,0-1 1,0 1 0,1-1 0,-1 0 0,1 0 0,-1 0-1,1 0 1,0 0 0,-1 0 0,1-1 0,5 1-1,-2 0-1141,0 0-1,1-1 1,-1 0-1,0 0 1,1-1-1,-1 1 1,7-3-1,17-13-8398</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8.138"/>
    </inkml:context>
    <inkml:brush xml:id="br0">
      <inkml:brushProperty name="width" value="0.025" units="cm"/>
      <inkml:brushProperty name="height" value="0.025" units="cm"/>
    </inkml:brush>
  </inkml:definitions>
  <inkml:trace contextRef="#ctx0" brushRef="#br0">64 0 21620,'0'0'6278,"-24"69"-4932,10-29-97,2 4-961,3 1-256,6-4-1153,3-1-2306,0-3-2243,0-6-4355</inkml:trace>
  <inkml:trace contextRef="#ctx0" brushRef="#br0" timeOffset="1">5 622 18962,'0'0'5669,"-5"63"-4035,5-46-1378,0-5-608</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18.977"/>
    </inkml:context>
    <inkml:brush xml:id="br0">
      <inkml:brushProperty name="width" value="0.025" units="cm"/>
      <inkml:brushProperty name="height" value="0.025" units="cm"/>
    </inkml:brush>
  </inkml:definitions>
  <inkml:trace contextRef="#ctx0" brushRef="#br0">103 3 7399,'4'-3'20837,"-8"29"-16243,-6 22-6702,5-34 4062,-23 59-1848,18-51-109,1 1 0,1 0 0,1 0 0,-5 30 0,12-52 3,0 0 0,0-1 0,0 1 0,0 0 0,0-1 0,0 1 0,0-1 0,0 1 0,0 0 0,1-1 0,-1 1 0,0-1 0,0 1 0,1-1 0,-1 1 0,0-1 0,1 1 0,-1-1 0,0 1 0,1-1 0,-1 1 0,1-1 0,-1 1 0,0-1 0,1 0 0,-1 1 0,1-1 0,-1 0 0,1 1 0,0-1 0,-1 0 0,1 0 0,-1 0 0,2 1 0,30-2 0,29-16 0,-45 10 0,-9 4 0,0-1 0,1 1 0,0 0 0,-1 0 0,1 1 0,0 0 0,1 1 0,-1 0 0,0 0 0,0 0 0,0 1 0,1 1 0,8 0 0,-15 0 0,0 0 0,0 1 0,0-1 0,0 0 0,0 0 0,0 1 0,0 0 0,-1-1 0,1 1 0,0 0 0,-1 0 0,0-1 0,1 1 0,-1 0 0,0 1 0,0-1 0,0 0 0,0 0 0,0 0 0,-1 1 0,1-1 0,-1 0 0,1 1 0,-1-1 0,0 0 0,0 4 0,0-2 0,0-1 0,0 1 0,0-1 0,-1 1 0,1-1 0,-1 1 0,0-1 0,0 0 0,0 0 0,-1 1 0,1-1 0,-1 0 0,1 0 0,-1 0 0,0 0 0,0-1 0,-4 5 0,-5 0 0,0-1 0,0 0 0,0-1 0,0 0 0,-1-1 0,0 0 0,0-1 0,0-1 0,0 1 0,0-2 0,0 0 0,-1 0 0,1-1 0,-1-1 0,1 0 0,-17-3 0,26 3 3,1 0-1,-1 0 1,1-1 0,-1 1-1,1 0 1,-1-1 0,1 1-1,0-1 1,0 0 0,0 0-1,0 0 1,0 0 0,0 0-1,0 0 1,1 0 0,-1-1-1,1 1 1,-1-1 0,1 1-1,0-1 1,0 1 0,-1-5-1,2 4-12,-1 1-1,1 0 1,-1 0-1,1 0 0,0-1 1,0 1-1,0 0 1,0 0-1,1 0 1,-1-1-1,0 1 0,1 0 1,0 0-1,-1 0 1,1 0-1,0 0 0,0 0 1,0 0-1,0 0 1,1 0-1,-1 1 1,0-1-1,1 0 0,-1 1 1,1-1-1,0 1 1,0-1-1,2 0 0,17-9-2306,1 1-4868,6 1-4719</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2.829"/>
    </inkml:context>
    <inkml:brush xml:id="br0">
      <inkml:brushProperty name="width" value="0.025" units="cm"/>
      <inkml:brushProperty name="height" value="0.025" units="cm"/>
    </inkml:brush>
  </inkml:definitions>
  <inkml:trace contextRef="#ctx0" brushRef="#br0">204 218 17200,'0'0'12604,"-7"-3"-12246,-28-9-209,35 11-444,0 1 304,0 0 0,0-1 0,0 1-1,0 0 1,0-1 0,-1 1 0,1 0 0,0 0 0,0-1 0,0 1 0,0 0 0,0-1-1,0 1 1,0 0 0,-1 0 0,1-1 0,0 1 0,0 0 0,0 0 0,-1-1-1,1 1 1,0 0 0,0 0 0,0 0 0,-1 0 0,1-1 0,0 1 0,-1 0 0,1 0-1,0 0 1,0 0 0,-1 0 0,1 0 0,0 0 0,-1 0 0,1 0 0,0 0-1,0 0 1,-1 0 0,1 0 0,0 0 0,-1 0 0,1 0 0,-21 8 943,-19 24 456,30-21-1408,0 0 0,1 1 0,1 1 0,0 0 0,0 0 0,2 0 0,-1 1 0,2 0 0,0 0 0,0 1 0,2-1 0,-4 28 0,7-41 0,-1 0 0,1 1 0,0-1 0,0 0 0,0 0 0,0 1 0,0-1 0,1 0 0,-1 0 0,0 1 0,1-1 0,-1 0 0,1 0 0,-1 0 0,1 1 0,-1-1 0,1 0 0,0 0 0,-1 0 0,1 0 0,0 0 0,0 0 0,0-1 0,0 1 0,0 0 0,0 0 0,0-1 0,0 1 0,0 0 0,0-1 0,0 1 0,1-1 0,-1 0 0,0 1 0,0-1 0,1 0 0,-1 1 0,0-1 0,0 0 0,1 0 0,-1 0 0,0 0 0,0-1 0,1 1 0,-1 0 0,0 0 0,0-1 0,2 0 0,4-1 0,1 0 0,-2-1 0,1 0 0,0 0 0,0 0 0,-1-1 0,8-5 0,7-9 0,0-2 0,-1 0 0,-1-1 0,-1 0 0,0-2 0,27-49 0,-34 53 0,-1-1 0,-1-1 0,-1 0 0,0 0 0,-2 0 0,-1-1 0,0 0 0,-2 0 0,2-31 0,-18 69 0,-3 11 0,4-1 0,1 0 0,1 2 0,1-1 0,2 1 0,0 0 0,2 1 0,1-1 0,1 55 0,3-80-114,0 0 1,1 0-1,0 0 0,-1 0 1,1 0-1,0-1 1,1 1-1,-1 0 0,0-1 1,1 1-1,-1-1 0,1 1 1,0-1-1,0 0 1,0 0-1,0 0 0,0 0 1,0 0-1,1 0 0,4 2 1,-4-2-319,1 0 1,-1-1 0,1 1-1,-1-1 1,1 0-1,0 0 1,0 0-1,0-1 1,-1 1 0,1-1-1,0 0 1,0 0-1,0 0 1,0-1 0,4 0-1,8-6-10266</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7.314"/>
    </inkml:context>
    <inkml:brush xml:id="br0">
      <inkml:brushProperty name="width" value="0.025" units="cm"/>
      <inkml:brushProperty name="height" value="0.025" units="cm"/>
    </inkml:brush>
  </inkml:definitions>
  <inkml:trace contextRef="#ctx0" brushRef="#br0">188 291 13132,'0'0'5056,"-1"-10"-1004,1 7-3823,0 0 0,0 0 1,0 0-1,-1 0 0,1 0 1,-1 0-1,1 0 0,-1 0 0,0 1 1,0-1-1,-1 0 0,1 1 1,-1-1-1,1 0 0,-1 1 1,0 0-1,0-1 0,0 1 0,0 0 1,0 0-1,0 0 0,-1 0 1,1 0-1,-1 1 0,1-1 1,-1 1-1,1 0 0,-1 0 0,0 0 1,0 0-1,0 0 0,0 0 1,0 1-1,0-1 0,0 1 1,1 0-1,-1 0 0,0 0 0,0 0 1,0 1-1,0-1 0,-4 2 1,3-1-205,0 1 1,-1 0-1,2 0 0,-1 0 1,0 0-1,0 1 1,1-1-1,-1 1 1,1 0-1,0 0 0,0 0 1,0 1-1,0-1 1,1 1-1,-1-1 1,1 1-1,-3 6 0,-1 2 17,0 0 0,1 0 0,1 1 0,-5 20 0,7-25-42,0 1 0,1-1 0,0 1 0,0 0 0,1 0 0,0-1 0,2 11 0,-1-17 0,-1 0 0,1 0 0,0 1 0,0-1 0,-1 0 0,2 0 0,-1 0 0,0 0 0,0 0 0,1-1 0,-1 1 0,1 0 0,-1-1 0,1 1 0,0-1 0,0 1 0,-1-1 0,1 0 0,0 0 0,0 0 0,1 0 0,-1 0 0,0 0 0,0 0 0,0-1 0,0 1 0,1-1 0,-1 0 0,0 1 0,5-1 0,2-1 0,1 0 0,-1 0 0,0-1 0,0 0 0,0 0 0,0-1 0,0 0 0,0-1 0,-1 0 0,0 0 0,0-1 0,0 0 0,0 0 0,-1-1 0,1 0 0,10-13 0,-11 12 0,1 0 0,-2-1 0,1 0 0,-1-1 0,0 1 0,-1-1 0,0 0 0,0-1 0,-1 1 0,-1-1 0,1 0 0,-1 0 0,-1 0 0,0 0 0,1-11 0,-3 21 0,0 0 0,0 0 0,0-1 0,0 1 0,0 0 0,0-1 0,1 1 0,-1 0 0,0-1 0,0 1 0,0 0 0,0-1 0,0 1 0,0 0 0,-1-1 0,1 1 0,0 0 0,0-1 0,0 1 0,0 0 0,0 0 0,0-1 0,0 1 0,-1 0 0,1-1 0,0 1 0,0 0 0,0 0 0,-1-1 0,1 1 0,0 0 0,0 0 0,-1 0 0,1-1 0,0 1 0,-1 0 0,1 0 0,0 0 0,-1 0 0,-9 10 0,-8 24 0,11-15 0,1 0 0,2 0 0,0 1 0,0 0 0,0 26 0,4-45 0,0 0 0,1 0 0,-1 0 0,0 0 0,0 0 0,0 0 0,1 0 0,-1-1 0,0 1 0,1 0 0,-1 0 0,0 0 0,1 0 0,-1-1 0,1 1 0,0 0 0,-1-1 0,1 1 0,0 0 0,-1-1 0,1 1 0,0-1 0,0 1 0,-1-1 0,1 1 0,0-1 0,0 1 0,0-1 0,0 0 0,-1 0 0,1 1 0,0-1 0,0 0 0,0 0 0,0 0 0,0 0 0,0 0 0,0 0 0,0 0 0,0 0 0,-1-1 0,3 1 0,3-1 0,-1-1 0,0 1 0,1-1 0,-1 0 0,0 0 0,7-4 0,4-4 0,1-2 0,-2 0 0,0 0 0,0-2 0,-2 0 0,1 0 0,-2-2 0,0 1 0,-1-1 0,17-33 0,-15 24 0,-2 0 0,-1-1 0,-1-1 0,-1 1 0,-1-2 0,-1 1 0,1-29 0,-32 103 0,13-24 0,2 1 0,0 0 0,1 0 0,2 1 0,1 0 0,0 0 0,-3 48 0,9-71 0,0 1 0,0-1 0,0 1 0,1 0 0,-1-1 0,1 1 0,-1-1 0,1 1 0,0-1 0,0 1 0,0-1 0,0 0 0,1 1 0,-1-1 0,1 0 0,-1 0 0,1 0 0,0 0 0,0 0 0,3 3 0,-1-3 0,1 0 0,-1 0 0,0 0 0,0 0 0,1-1 0,-1 1 0,1-1 0,0 0 0,-1-1 0,10 1 0,0-1 0,1-1 0,-1 0 0,0-1 0,0-1 0,0 0 0,0-1 0,13-5 0,-16 4 0,1-1 0,0 0 0,-1-1 0,-1 0 0,1 0 0,11-12 0,-19 17 0,0-1 0,0 0 0,0 0 0,-1 0 0,1 0 0,-1 0 0,0 0 0,0-1 0,0 1 0,0-1 0,-1 0 0,1 1 0,-1-1 0,0 0 0,0 0 0,0 0 0,-1 0 0,1 0 0,-1 0 0,0 0 0,0 0 0,-1 0 0,1 1 0,-2-7 0,1 9 0,0 0 0,1-1 0,-1 1 0,0 0 0,0 0 0,0 0 0,0 0 0,0 1 0,0-1 0,-1 0 0,1 0 0,0 1 0,0-1 0,0 0 0,-1 1 0,1-1 0,0 1 0,-1 0 0,1-1 0,0 1 0,-1 0 0,1 0 0,-1 0 0,1 0 0,0 0 0,-1 0 0,1 0 0,0 1 0,-1-1 0,1 0 0,-3 2 0,0-1 0,-1 0 0,1 0 0,-1 1 0,1-1 0,0 1 0,-1 0 0,1 0 0,-4 4 0,2 0 0,0 0 0,1 0 0,0 0 0,1 0 0,-1 1 0,1 0 0,1 0 0,-1 0 0,1 0 0,0 0 0,1 1 0,0 0 0,0-1 0,1 1 0,-1 0 0,2 0 0,-1 11 0,2-17 6,-1 1 0,1-1 0,0 0 0,0 1 0,0-1 0,0 0 0,0 1 0,1-1-1,-1 0 1,0 0 0,1 0 0,0 0 0,0 0 0,-1-1 0,1 1 0,0 0 0,0-1 0,1 0 0,-1 1 0,0-1 0,0 0 0,1 0 0,-1 0 0,0 0 0,1 0-1,-1-1 1,1 1 0,-1-1 0,1 0 0,3 0 0,8 2-190,-1-1 0,1-1 0,0 0-1,20-3 1,14-11-5800,1-10-9940</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57.139"/>
    </inkml:context>
    <inkml:brush xml:id="br0">
      <inkml:brushProperty name="width" value="0.025" units="cm"/>
      <inkml:brushProperty name="height" value="0.025" units="cm"/>
    </inkml:brush>
  </inkml:definitions>
  <inkml:trace contextRef="#ctx0" brushRef="#br0">80 53 4901,'0'0'15406,"5"-5"-14125,-5 5-1200,2-1 119,0-1 0,0 1 1,0 0-1,-1-1 0,1 0 0,0 1 0,0-1 0,-1 0 0,0 0 0,1 0 1,1-4 1696,-6 6-1839,-1 1 0,1 0 0,-1 0 0,1 0 0,-1 0 0,1 1 0,0-1 0,0 1 0,0 0 0,0 0 0,0 0 0,0 1 0,0-1 0,0 1 0,1-1 0,0 1 0,-1 0 0,-2 4 0,-3 5 287,1-1 0,0 1 1,-7 19-1,12-28-248,0 1 0,1 0 0,0 0 0,-1 0 0,2 0 0,-1 0 0,0 0 0,1 0 1,-1 0-1,2 6 0,-1-9-83,1 0-1,-1 1 1,1-1 0,-1 0 0,1 0 0,0 0-1,-1 0 1,1-1 0,0 1 0,0 0 0,0 0 0,-1 0-1,1-1 1,0 1 0,0 0 0,0-1 0,0 1-1,0-1 1,1 1 0,-1-1 0,0 1 0,0-1-1,0 0 1,0 0 0,0 1 0,1-1 0,-1 0 0,0 0-1,0 0 1,0 0 0,1-1 0,-1 1 0,0 0-1,0 0 1,0-1 0,0 1 0,0-1 0,2 0 0,5-1 97,-1-1 1,1-1-1,0 1 1,-1-1 0,1 0-1,-1-1 1,0 0 0,-1 0-1,1-1 1,-1 1 0,10-13-1,-8 9 47,0-2-1,0 1 1,-1-1-1,0 0 1,-1 0-1,0 0 1,5-15-1,-8 0-9,-3 26-145,-1-1-1,1 1 1,0 0-1,-1 0 1,1 0 0,0 0-1,-1-1 1,1 1 0,0 0-1,-1 0 1,1 0 0,0 0-1,-1 0 1,1 0 0,0 0-1,-1 0 1,1 0 0,-1 0-1,1 0 1,0 0 0,-1 0-1,1 0 1,0 1-1,-1-1 1,1 0 0,0 0-1,-1 0 1,1 0 0,0 1-1,0-1 1,-1 0 0,1 0-1,0 0 1,-1 1 0,1 0-1,-4 2 7,-1 1-1,1 0 0,1 0 1,-1 0-1,1 1 0,-1-1 1,-1 6-1,-2 3-8,1 1 0,1 0 0,-5 19 0,9-28 0,0-1 0,0 0 0,1 1 0,0-1 0,0 1 0,0-1 0,1 6 0,-1-8 0,0-1 0,1 0 0,-1 1 0,0-1 0,1 0 0,0 0 0,-1 1 0,1-1 0,0 0 0,-1 0 0,1 0 0,0 0 0,0 0 0,0 0 0,0 0 0,0 0 0,0 0 0,0 0 0,0-1 0,0 1 0,0 0 0,1-1 0,1 1 0,7 2-176,2 0-1,-1-2 0,0 1 1,0-1-1,0-1 1,1 0-1,21-3 1,-11 0-1030,0-2 0,-1 0 1,24-9-1,1-5-7005</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7.759"/>
    </inkml:context>
    <inkml:brush xml:id="br0">
      <inkml:brushProperty name="width" value="0.025" units="cm"/>
      <inkml:brushProperty name="height" value="0.025" units="cm"/>
    </inkml:brush>
  </inkml:definitions>
  <inkml:trace contextRef="#ctx0" brushRef="#br0">20 135 15214,'0'0'4917,"6"-8"-2734,18-26-234,-24 33-1906,0 1 1,0 0-1,0-1 0,0 1 1,0-1-1,0 1 0,1 0 1,-1-1-1,0 1 0,0-1 0,1 1 1,-1 0-1,0-1 0,0 1 1,1 0-1,-1-1 0,0 1 1,1 0-1,-1 0 0,1-1 1,-1 1-1,0 0 0,1 0 1,-1 0-1,1-1 0,-1 1 1,0 0-1,1 0 0,-1 0 1,1 0-1,-1 0 0,1 0 0,-1 0 1,0 0-1,1 0 0,-1 0 1,1 0-1,-1 0 0,1 0 1,-1 0-1,0 1 0,1-1 1,-1 0-1,1 0 0,-1 0 1,0 1-1,1-1 0,-1 0 1,0 0-1,1 1 0,-1-1 1,0 0-1,1 1 0,-1-1 1,0 0-1,0 1 0,1-1 0,-1 1 1,0-1-1,0 0 0,0 1 1,0-1-1,1 1 0,-1-1 1,0 1-1,0-1 0,0 0 1,0 1-1,0 0 0,2 30 18,-2-29 97,-3 47 270,-2 0 0,-3 0 0,-1 0 0,-25 73 0,22-79 646,46-148 920,-16 53-1986,-2 0 0,11-74 0,-16-27-1252,-13 195 1084,0-29 148,1 0 0,1 0 1,0 0-1,1 0 0,4 22 0,-4-32 14,0-1 0,0 1 1,0 0-1,0 0 0,1-1 0,-1 1 1,1-1-1,0 1 0,-1-1 1,1 0-1,0 0 0,0 1 1,1-2-1,-1 1 0,0 0 0,1 0 1,-1-1-1,1 1 0,-1-1 1,1 0-1,0 1 0,0-1 0,-1-1 1,1 1-1,0 0 0,0-1 1,0 1-1,0-1 0,0 0 0,3 0 1,6-1 29,-1-1 0,0 1 0,0-2 1,-1 0-1,1 0 0,0-1 0,-1 0 1,0-1-1,0 0 0,0 0 0,-1-1 1,1-1-1,-1 1 0,-1-1 0,0-1 1,0 0-1,0 0 0,-1-1 0,0 1 1,0-2-1,-1 1 0,-1-1 0,9-19 1,-47 108 30,-8 24 110,38-94-157,1 1 0,0-1 0,0 1 0,1 0-1,0-1 1,1 1 0,0 0 0,2 17 0,-1-26-11,-1 1-1,1-1 1,-1 0 0,1 1 0,0-1 0,0 0 0,0 0-1,0 0 1,0 1 0,0-1 0,0 0 0,0 0 0,0-1-1,0 1 1,0 0 0,1 0 0,-1 0 0,0-1-1,1 1 1,-1-1 0,1 1 0,-1-1 0,1 1 0,-1-1-1,0 0 1,1 0 0,-1 0 0,1 0 0,-1 0 0,1 0-1,-1 0 1,1 0 0,1-1 0,5 0 13,0 0 0,-1-1 0,1 0 0,-1 0 0,10-4 0,4-6-18,-1-1 0,0-1 0,0 0 0,-2-2 0,0 0 0,0-1 0,25-34 0,-26 32 0,-26 61 0,4-28-12,-1 0-1,2 0 1,0 0-1,0 1 1,2-1-1,-1 1 1,2 0-1,0 28 1,2-41-129,-1 0 0,1 0 0,0 0 0,0 0 0,-1 0 0,1-1 1,1 1-1,-1 0 0,0-1 0,0 1 0,0 0 0,1-1 0,-1 0 0,1 1 0,-1-1 0,1 0 1,0 0-1,-1 0 0,1 0 0,0 0 0,0 0 0,0 0 0,0-1 0,0 1 0,0-1 0,0 1 1,0-1-1,2 0 0,0 1-777,1 0 0,-1-1 0,1 0 0,0 0 0,-1-1 0,1 1 0,-1-1 0,1 0 0,-1 0 0,1 0 0,7-5 0,15-13-9204</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8.100"/>
    </inkml:context>
    <inkml:brush xml:id="br0">
      <inkml:brushProperty name="width" value="0.025" units="cm"/>
      <inkml:brushProperty name="height" value="0.025" units="cm"/>
    </inkml:brush>
  </inkml:definitions>
  <inkml:trace contextRef="#ctx0" brushRef="#br0">41 1 18257,'0'0'710,"-2"10"625,-9 49 1638,-6 105 1,19-116-2922,3-1 0,1 1 0,17 58 0,-19-87-132,-1 3-1587,-8-15-3879,3-7 4826,0-1 0,0 0 0,0 0 0,0-1-1,0 1 1,0 0 0,0-1 0,0 1 0,0-1-1,1 1 1,-4-5 0,-17-16-5158</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8.458"/>
    </inkml:context>
    <inkml:brush xml:id="br0">
      <inkml:brushProperty name="width" value="0.025" units="cm"/>
      <inkml:brushProperty name="height" value="0.025" units="cm"/>
    </inkml:brush>
  </inkml:definitions>
  <inkml:trace contextRef="#ctx0" brushRef="#br0">45 411 7271,'0'0'9289,"-43"-54"-6695,41 42-480,2 4-384,12 0-33,12 4-896,6 0-449,9 1-191,5 2-97,-1-2-64,-3 1-1057,-6-5-3011,-8-2-2819</inkml:trace>
  <inkml:trace contextRef="#ctx0" brushRef="#br0" timeOffset="1">63 1 18129,'0'0'6694</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8.939"/>
    </inkml:context>
    <inkml:brush xml:id="br0">
      <inkml:brushProperty name="width" value="0.025" units="cm"/>
      <inkml:brushProperty name="height" value="0.025" units="cm"/>
    </inkml:brush>
  </inkml:definitions>
  <inkml:trace contextRef="#ctx0" brushRef="#br0">320 33 8840,'0'0'12898,"-12"-8"-10950,5 4-1679,5 1-197,0 2 0,0-1 0,-1 0 0,1 0 0,0 1 0,-1-1 0,0 1-1,1 0 1,-1 0 0,0 0 0,1 0 0,-1 0 0,0 1 0,0-1 0,0 1 0,0 0 0,0 0 0,1 0 0,-1 0 0,0 0 0,0 0-1,0 1 1,0 0 0,0-1 0,1 1 0,-1 0 0,0 0 0,1 1 0,-1-1 0,-4 3 0,-15 15 369,1 0 1,1 1 0,0 1-1,2 1 1,0 1-1,-20 35 1,30-46-239,0 2-1,1-1 0,1 1 1,0 0-1,1 0 1,1 1-1,0-1 1,1 1-1,1 0 1,0 0-1,1 0 0,0 1 1,3 27-1,0-37-182,0 0 0,-1-1 0,2 1 0,-1-1 0,1 0 0,0 0 0,0 0 0,0 0-1,0 0 1,1-1 0,0 1 0,0-1 0,0 0 0,1 0 0,-1-1 0,1 1 0,0-1 0,0 0-1,0 0 1,0-1 0,1 1 0,-1-1 0,1 0 0,0-1 0,-1 1 0,1-1 0,0-1 0,0 1-1,-1-1 1,1 0 0,0 0 0,10-2 0,-14 2-20,0-1 0,0 0 0,0 0 0,0-1 0,-1 1 0,1 0 0,0-1 0,-1 1 0,1-1 0,-1 1 0,0-1 0,0 1 0,1-1 0,-1 0 0,0 0 0,0 0 0,-1 0 0,1 0 0,0 0 0,-1 0 0,1 0 0,-1 0 0,1 0 0,-1 0 0,0 0 0,0 0 0,0 0 0,0 0 0,0 0 0,-1-3 0,1 0 0,-1 0 0,0 0 0,1 1 0,-2-1 0,1 0 0,0 1 0,-1-1 0,0 1 0,0 0 0,0-1 0,-1 1 0,-3-5 0,4 7 0,-1-1 0,0 1 0,1 0 0,-1 1 0,0-1 0,0 0 0,0 1 0,0 0 0,0-1 0,0 1 0,0 0 0,0 1 0,-1-1 0,1 1 0,0-1 0,0 1 0,-1 0 0,1 0 0,-6 1 0,9-1 0,0 0 0,0 0 0,0 0 0,-1 0 0,1 0 0,0 0 0,0 0 0,0 0 0,0 0 0,-1 0 0,1 0 0,0 0 0,0 0 0,0 0 0,0 1 0,0-1 0,-1 0 0,1 0 0,0 0 0,0 0 0,0 0 0,0 0 0,0 0 0,0 1 0,0-1 0,-1 0 0,1 0 0,0 0 0,0 0 0,0 0 0,0 1 0,0-1 0,0 0 0,0 0 0,0 0 0,0 0 0,0 1 0,0-1 0,0 0 0,0 0 0,0 0 0,0 0 0,0 1 0,0-1 0,0 0 0,0 0 0,0 0 0,0 0 0,0 0 0,0 1 0,0-1 0,1 0 0,-1 0 0,0 0 0,0 0 0,0 0 0,0 1 0,0-1 0,0 0 0,0 0 0,1 0 0,-1 0 0,0 0 0,12 6 0,1-4-34,1-2 0,-1 1-1,1-2 1,-1 0 0,1 0 0,-1-1-1,0-1 1,0-1 0,0 1 0,0-2-1,0 0 1,-1 0 0,0-1 0,0-1 0,-1 0-1,19-15 1,-30 22 27,1 0-1,-1-1 1,0 1-1,0 0 1,0 0-1,0 0 1,1 0-1,-1-1 1,0 1-1,0 0 1,0 0-1,1 0 1,-1 0-1,0 0 1,0 0-1,0 0 1,1 0-1,-1-1 1,0 1-1,0 0 1,1 0-1,-1 0 0,0 0 1,0 0-1,1 0 1,-1 0-1,0 0 1,0 1-1,0-1 1,1 0-1,-1 0 1,0 0-1,0 0 1,1 0-1,-1 0 1,0 0-1,0 0 1,0 1-1,1-1 1,-1 0-1,0 0 1,0 0-1,0 0 1,0 1-1,1-1 1,-1 0-1,0 0 1,0 0-1,0 1 1,0-1-1,0 0 1,0 0-1,0 1 1,0-1-1,0 0 1,0 0-1,0 1 1,0-1-1,0 26 80,-9 28 369,3-32-313,2 1 0,0-1 0,-1 44 0,6-65-210,-1-1-1,0 1 1,0 0-1,0 0 1,0 0 0,0 0-1,1 0 1,-1-1-1,0 1 1,1 0-1,-1 0 1,0 0 0,1-1-1,-1 1 1,1 0-1,0-1 1,-1 1 0,1 0-1,-1-1 1,1 1-1,0-1 1,1 2-1,-1-2-283,1 1-1,0 0 1,-1-1-1,1 0 0,0 1 1,-1-1-1,1 0 0,0 0 1,0 0-1,-1 0 0,1 0 1,0 0-1,0 0 0,-1-1 1,1 1-1,0 0 1,-1-1-1,3 0 0,17-13-7138</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9.294"/>
    </inkml:context>
    <inkml:brush xml:id="br0">
      <inkml:brushProperty name="width" value="0.025" units="cm"/>
      <inkml:brushProperty name="height" value="0.025" units="cm"/>
    </inkml:brush>
  </inkml:definitions>
  <inkml:trace contextRef="#ctx0" brushRef="#br0">0 68 12780,'0'0'11243,"11"2"-9418,16 2-1153,0-1 0,42 0 0,-62-3-640,-1 0 0,1 0 0,0 0 1,0-1-1,0 0 0,-1-1 0,1 1 0,-1-1 0,1-1 1,-1 1-1,0-1 0,0 0 0,0-1 0,0 1 0,0-1 0,-1 0 1,0 0-1,6-6 0,-10 9 2,0 0 0,-1 1 0,1-1 0,-1 0 1,1 0-1,0 1 0,-1-1 0,0 0 0,1 0 0,-1 0 0,1 0 0,-1 0 1,0 0-1,0 0 0,1 0 0,-1 1 0,0-1 0,0 0 0,0 0 0,0 0 1,0 0-1,0 0 0,0 0 0,-1 0 0,1 0 0,0 0 0,-1-1 1,0 1 2,0 0 0,0 1 1,0-1-1,0 1 1,0-1-1,0 0 0,-1 1 1,1 0-1,0-1 1,0 1-1,0 0 0,-1-1 1,1 1-1,0 0 1,0 0-1,-1 0 1,-1 1-1,-4-1 58,-1 1 0,0 0 0,1 1 0,-1-1 0,-11 6 0,7-1 37,-1 1 0,2 1 0,-1 0 0,1 0 0,0 1 0,-13 15 0,19-19-56,0 0 0,1 0 0,0 1-1,0-1 1,0 1 0,0 0 0,1 1-1,0-1 1,1 0 0,-1 1 0,1 0 0,1-1-1,-1 1 1,0 12 0,2-17-86,1 0 0,-1 0-1,1 0 1,0 0 0,0 0 0,-1 0-1,1 0 1,1 0 0,-1-1 0,0 1 0,0 0-1,1-1 1,-1 1 0,1-1 0,-1 0-1,1 1 1,0-1 0,-1 0 0,1 0-1,0 0 1,0 0 0,0 0 0,0-1 0,0 1-1,0 0 1,0-1 0,0 0 0,0 1-1,0-1 1,4 0 0,13 2-889,0-1-1,27-1 1,-33 0-250,2 0-936,0-2 0,0 1 0,-1-2-1,29-7 1,8-8-7764</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9.636"/>
    </inkml:context>
    <inkml:brush xml:id="br0">
      <inkml:brushProperty name="width" value="0.025" units="cm"/>
      <inkml:brushProperty name="height" value="0.025" units="cm"/>
    </inkml:brush>
  </inkml:definitions>
  <inkml:trace contextRef="#ctx0" brushRef="#br0">50 134 9577,'0'0'4095,"-5"-1"-3508,-12-3 10,-1-10 6304,10-9-629,6 0-6792,2 2-1586,0-10-6502,0 15 1774</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9.996"/>
    </inkml:context>
    <inkml:brush xml:id="br0">
      <inkml:brushProperty name="width" value="0.025" units="cm"/>
      <inkml:brushProperty name="height" value="0.025" units="cm"/>
    </inkml:brush>
  </inkml:definitions>
  <inkml:trace contextRef="#ctx0" brushRef="#br0">65 0 14926,'0'0'12289,"-4"13"-11253,-13 47-391,3 1 0,3 1 0,2 0 0,3 0 1,3 0-1,5 71 0,4-93-3693,-6-38 2753,0 0 1,1-1-1,-1 1 0,1 0 1,-1-1-1,1 1 0,0 0 1,0-1-1,-1 1 1,1-1-1,0 1 0,0-1 1,1 1-1,-1-1 0,0 0 1,0 1-1,1-1 0,-1 0 1,0 0-1,2 1 1,4-2-6518</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40.340"/>
    </inkml:context>
    <inkml:brush xml:id="br0">
      <inkml:brushProperty name="width" value="0.025" units="cm"/>
      <inkml:brushProperty name="height" value="0.025" units="cm"/>
    </inkml:brush>
  </inkml:definitions>
  <inkml:trace contextRef="#ctx0" brushRef="#br0">95 265 21044,'0'0'8600,"-11"6"-7922,6-4-581,0 0-1,0 1 1,0 0 0,0 0 0,0 0-1,1 1 1,-1 0 0,1-1 0,0 1-1,0 1 1,0-1 0,1 1 0,0-1-1,0 1 1,0 0 0,0 0-1,1 1 1,-1-1 0,1 0 0,1 1-1,-1-1 1,1 1 0,0 0 0,0 6-1,1-11-95,0 0 0,1 0 0,-1 0 0,0 0 0,1 0 0,-1 0 0,1 0 0,-1 0 0,1 0 0,0 0 0,0 0 0,-1 0 0,1 0 0,0 0 0,0 0 0,0 0 0,0-1-1,0 1 1,0 0 0,0-1 0,0 1 0,0-1 0,0 1 0,0-1 0,0 0 0,0 1 0,1-1 0,-1 0 0,0 0 0,0 0 0,0 0 0,0 0 0,1 0 0,0 0 0,46-4-8,-35-1 7,0 1 0,-1-1 0,1-1 0,-1 0 0,-1-1 0,1 0 0,-1-1 0,0 0 0,-1-1 0,0 0 0,0 0 0,-1-1 0,8-12 0,-2 2 0,-1-1 0,0 0 0,-2-1 0,-1 0 0,0-1 0,7-27 0,-14 38 0,-1 5 0,0 0 0,0-1 0,-1 1 0,0-1 0,-1 1 0,0-1 0,0 1 0,0-1 0,-1 0 0,-2-14 0,1 22 0,0 0 0,0 1 0,0-1 0,0 0 0,0 1 0,0-1 0,0 0 0,-1 1 0,2 0 0,-1-1 0,0 1 0,0 0 0,0-1 0,0 1 0,0 0 0,0 0 0,0 1 0,-8 9 0,0 0 0,2 1 0,-1 0 0,2 0 0,-1 0 0,2 1 0,0 0 0,0 0 0,1 1 0,1-1 0,0 1 0,1-1 0,0 1 0,1 0 0,1 0 0,0 0 0,1 0 0,4 20 0,-3-28-143,1 0 1,-1 0-1,1-1 1,1 1-1,-1-1 1,1 1-1,0-1 1,0 0-1,0-1 1,1 1-1,0-1 1,0 0-1,9 6 1,-5-4-625,1 0 0,-1-2 0,1 1 0,0-1 0,0 0 0,0-1 1,16 3-1,17-2-8720</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00.122"/>
    </inkml:context>
    <inkml:brush xml:id="br0">
      <inkml:brushProperty name="width" value="0.025" units="cm"/>
      <inkml:brushProperty name="height" value="0.025" units="cm"/>
    </inkml:brush>
  </inkml:definitions>
  <inkml:trace contextRef="#ctx0" brushRef="#br0">47 0 19731,'0'0'1057,"-4"71"-321,-2-33-159,0 6-289,1 4-256,0 1 32,1 1-800,-2-3-1282,2-7-1089,-2-7-2274</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8.422"/>
    </inkml:context>
    <inkml:brush xml:id="br0">
      <inkml:brushProperty name="width" value="0.025" units="cm"/>
      <inkml:brushProperty name="height" value="0.025" units="cm"/>
    </inkml:brush>
  </inkml:definitions>
  <inkml:trace contextRef="#ctx0" brushRef="#br0">223 0 20083,'3'3'8261,"-6"12"-6038,-5 19-1534,-29 70-185,-5-2-1,-93 165 1,257-537-3693,-30 58 1355,-89 205 1845,-3 5 1,1 1 1,0-1-1,0 0 1,0 0-1,-1 1 1,1-1 0,1 1-1,-1-1 1,0 1-1,0-1 1,0 1-1,1 0 1,2-3-1,-1 27 277,-7 15 140,-1 0 1,-20 71 0,14-66 650,-11 80-1,21-107-887,-1-5-79,1 0 1,0 0-1,1 0 1,1 0-1,-1 0 1,2 0-1,2 14 1,5-12-114,-3-17 0,-5 2 0,0-1 0,-1 1 0,1 0 0,-1-1 0,0 1 0,1 0 0,-1-1 0,0 1 0,-1-1 0,1-3 0,-5-5 0,0 0 0,-1 1 0,0 0 0,0 0 0,-1 0 0,0 1 0,-1 0 0,0 1 0,0-1 0,-1 1 0,0 1 0,-1 0 0,-14-9 0,21 16 0,12 6 0,22 10 0,-17-13 0,1-1 0,0-1 0,0 0 0,0 0 0,-1-1 0,1-1 0,0-1 0,0 0 0,-1-1 0,1-1 0,17-6 0,-20 6 0,-1 0 0,0-1 0,0 0 0,0-1 0,0-1 0,-1 0 0,0 0 0,0-1 0,-1 0 0,0 0 0,-1-1 0,1 0 0,12-21 0,-21 31 0,-10 17 0,0 0 0,2 1 0,0 1 0,-7 26 0,14-43 0,0 1 0,1 0 0,-1-1 0,1 1 0,0-1 0,0 1 0,0 0 0,0-1 0,1 1 0,-1-1 0,1 1 0,2 4 0,-2-7 0,0 1 0,0-1 0,0 0 0,1 0 0,-1 0 0,0 0 0,1 0 0,-1-1 0,1 1 0,-1 0 0,1 0 0,-1-1 0,1 1 0,0-1 0,-1 0 0,1 1 0,-1-1 0,1 0 0,0 0 0,-1 0 0,1 0 0,0 0 0,-1-1 0,1 1 0,0 0 0,-1-1 0,1 1 0,2-2 0,6-1 0,0-1 0,-1 0 0,1-1 0,-1 0 0,0 0 0,0-1 0,-1 0 0,0 0 0,0-1 0,13-15 0,-4 4 0,-2-1 0,0-1 0,18-31 0,-22 26 0,4-8 0,-10 30 0,-6 19 0,-11 56 0,8-53 0,0 1 0,1 0 0,0 39 0,3-58-23,1 0 0,-1 0 0,0 0 0,0 0 0,0 0 0,1 0 0,-1 0 0,0-1 0,1 1-1,-1 0 1,1 0 0,-1 0 0,1-1 0,0 1 0,-1 0 0,1 0 0,-1-1 0,1 1 0,0-1 0,0 1 0,-1-1 0,1 1 0,0-1 0,0 1 0,0-1 0,0 1 0,0-1 0,0 0-1,-1 0 1,1 0 0,0 1 0,2-1 0,0 0-384,-1 0 0,0 0 0,1 0 0,-1 0 0,1-1-1,-1 1 1,1-1 0,-1 0 0,0 1 0,1-1 0,-1 0-1,4-2 1,16-18-11668</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00.606"/>
    </inkml:context>
    <inkml:brush xml:id="br0">
      <inkml:brushProperty name="width" value="0.025" units="cm"/>
      <inkml:brushProperty name="height" value="0.025" units="cm"/>
    </inkml:brush>
  </inkml:definitions>
  <inkml:trace contextRef="#ctx0" brushRef="#br0">41 136 13068,'0'-12'2509,"-1"6"-2250,1 2-48,-1 0 0,1 0-1,0 0 1,0 1 0,0-1 0,1 0-1,-1 0 1,1 1 0,0-1 0,0 0 0,0 1-1,0-1 1,1 1 0,0-1 0,-1 1-1,1 0 1,0-1 0,1 1 0,-1 0 0,0 0-1,1 1 1,0-1 0,0 1 0,0-1 0,0 1-1,0 0 1,4-2 0,14-3 8,0 2 0,1 1 1,-1 0-1,1 2 0,0 0 1,0 1-1,0 2 0,0 0 0,0 1 1,0 2-1,0 0 0,31 10 1,-46-11-234,1 0 1,-1 0 0,1 0-1,-1 1 1,0 0 0,-1 1 0,1-1-1,-1 1 1,0 1 0,6 5 0,-10-9 68,-1 0 1,0 0-1,1 0 0,-1 0 1,0 0-1,0 0 1,0 0-1,-1 0 1,1 1-1,0-1 1,-1 0-1,0 0 1,1 1-1,-1-1 1,0 0-1,0 1 1,0-1-1,0 0 1,-1 1-1,1-1 1,-1 0-1,1 0 1,-1 1-1,0-1 1,0 0-1,0 0 1,0 0-1,0 0 1,0 0-1,-1 0 1,1 0-1,-1-1 1,1 1-1,-1 0 1,0-1-1,0 1 1,1-1-1,-4 2 1,-10 8 591,0 0 0,-29 15 1,-12 8-39,56-34-615,-1 0 0,1 0 0,0 1 0,-1-1-1,1 0 1,-1 0 0,1 0 0,0 1 0,-1-1-1,1 0 1,-1 0 0,1 1 0,0-1 0,0 0 0,-1 1-1,1-1 1,0 0 0,-1 1 0,1-1 0,0 1 0,0-1-1,0 0 1,0 1 0,-1-1 0,1 1 0,0-1 0,0 1-1,0-1 1,0 0 0,0 1 0,0-1 0,0 1-1,0-1 1,0 1 0,0-1 0,0 1 0,0-1 0,1 0-1,-1 1 1,0-1 0,0 1 0,0-1 0,0 0 0,1 1-1,-1-1 1,0 0 0,1 1 0,-1-1 0,0 0-1,0 1 1,1-1 0,-1 0 0,1 1 0,-1-1 0,0 0-1,1 1 1,29 9-453,-23-8 416,10 3-183,-1 1 1,0 1-1,-1 0 0,1 1 1,-1 1-1,-1 0 0,20 17 1,-31-24 272,1 1 1,-1-1-1,0 1 1,0 0-1,-1 1 1,1-1-1,-1 0 1,1 1-1,-1-1 1,0 1-1,0 0 1,-1-1-1,1 1 1,-1 0-1,0 0 1,0 0-1,0 0 1,0 0-1,-1 1 1,0-1-1,0 0 1,0 0-1,0 0 1,0 0-1,-1 0 1,0 0-1,0 1 1,0-1-1,0-1 1,-1 1-1,0 0 1,0 0-1,0-1 1,0 1-1,0-1 1,-5 6-1,-5 4 229,0 0 0,-1-1 0,0 0 0,-1-2 0,-1 1 0,1-2 0,-1 0 0,-32 13 0,14-8 231,-1-1-1,-1-2 1,-46 8 0,66-16-524,0-1-1,0 0 1,0-1 0,0 0-1,0-1 1,-19-3 0,30 2-33,1 1 0,0-1 0,0 0 0,-1 0 0,1 0 0,0 0 0,0-1 0,0 1 0,0-1 0,0 0 0,1 0 0,-1 0 0,1 0 0,-1 0 0,1-1 0,-1 1 0,1-1 0,0 1 0,0-1 0,1 0 0,-1 0 0,0 0 0,1 0 0,0 0 0,0 0 0,0 0 0,0 0 0,0-1 0,0 1 0,1 0 1,0-1-1,0 1 0,0-5 0,1-23-5129,6 0-3421</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01.432"/>
    </inkml:context>
    <inkml:brush xml:id="br0">
      <inkml:brushProperty name="width" value="0.025" units="cm"/>
      <inkml:brushProperty name="height" value="0.025" units="cm"/>
    </inkml:brush>
  </inkml:definitions>
  <inkml:trace contextRef="#ctx0" brushRef="#br0">649 81 14510,'0'0'2237,"2"-8"-43,6-25-413,-7 32-1594,0 0 0,-1 0 0,1-1 0,-1 1 0,0-1 0,1 1 1,-1 0-1,0-1 0,0 1 0,0-1 0,0 1 0,0 0 0,0-1 0,0 1 0,-1-1 0,1 1 1,0 0-1,-1-1 0,1 1 0,-1 0 0,0-1 0,1 1 0,-1 0 0,0 0 0,0 0 0,0-1 0,-1 0 1,-8 1-110,0 0 0,-1 1-1,1 0 1,0 1 0,-1 0 0,1 1 0,0 0 0,0 0 0,0 1 0,0 1 0,1-1 0,-1 2 0,-10 5 0,-19 13 33,-59 42-1,91-59-56,-50 36 215,-83 79-1,120-100-196,1 0 0,0 1 0,1 1 0,2 0 0,1 1 0,-24 49 0,36-67-48,1 1 0,0-1 0,0 1 0,0 0 0,1-1 0,0 1 0,0 0 0,1 0 0,-1 0 0,3 12 0,-2-16-11,1 0 0,0 1-1,0-1 1,0 0 0,1 0 0,-1 0 0,1 0-1,-1 0 1,1 0 0,0-1 0,0 1 0,1-1-1,-1 1 1,0-1 0,1 0 0,-1 0 0,1 0 0,0 0-1,0 0 1,0 0 0,0-1 0,0 0 0,4 2-1,11 2 59,0 0-1,0-2 0,0 0 0,1-1 1,-1-1-1,27-1 0,-6-3-504,-1-1-1,43-10 1,24-17-3618,3-11-4553</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36.319"/>
    </inkml:context>
    <inkml:brush xml:id="br0">
      <inkml:brushProperty name="width" value="0.025" units="cm"/>
      <inkml:brushProperty name="height" value="0.025" units="cm"/>
    </inkml:brush>
  </inkml:definitions>
  <inkml:trace contextRef="#ctx0" brushRef="#br0">0 24 2338,'0'0'15263,"26"9"-12381,14-4-2223,1-2 0,0-2-1,0-1 1,43-7 0,-2 1-125,736-6-744,-671 12 196,394-17-24,55 19 279,-596-2-359,-4 0-2256</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36.693"/>
    </inkml:context>
    <inkml:brush xml:id="br0">
      <inkml:brushProperty name="width" value="0.025" units="cm"/>
      <inkml:brushProperty name="height" value="0.025" units="cm"/>
    </inkml:brush>
  </inkml:definitions>
  <inkml:trace contextRef="#ctx0" brushRef="#br0">0 0 12716,'0'0'11606,"12"4"-11275,276 100 58,-286-104-390,0 1 0,-1-1 0,1 1 0,0 0 0,-1-1 0,1 1 0,0 0 0,-1 0 0,1 0-1,-1 0 1,1 0 0,-1 0 0,0 1 0,0-1 0,1 0 0,-1 1 0,0-1 0,0 1 0,0-1 0,0 1-1,-1-1 1,1 1 0,0 0 0,0 3 0,-1-3 21,-1 0 1,1 0-1,-1 1 0,0-1 0,0 0 1,0 0-1,0 0 0,-1 0 0,1 0 1,0 0-1,-1-1 0,1 1 0,-1 0 1,0-1-1,0 1 0,1-1 1,-1 1-1,-3 1 0,-108 65 1793,79-49-1542,0 1 0,-48 38 1,55-26-323,23-17-2739</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37.281"/>
    </inkml:context>
    <inkml:brush xml:id="br0">
      <inkml:brushProperty name="width" value="0.025" units="cm"/>
      <inkml:brushProperty name="height" value="0.025" units="cm"/>
    </inkml:brush>
  </inkml:definitions>
  <inkml:trace contextRef="#ctx0" brushRef="#br0">208 52 4773,'8'-3'4628,"6"0"-3639,44-14 3063,-23-1 1669,-35 18-5666,0-1 1,0 1-1,0 0 0,1 0 0,-1 0 0,0 0 1,0 0-1,0 0 0,0 0 0,0 0 1,0 0-1,1 0 0,-1 0 0,0-1 1,0 1-1,0 0 0,0 0 0,0 0 0,0 0 1,0 0-1,0 0 0,0 0 0,0-1 1,0 1-1,0 0 0,0 0 0,0 0 1,0 0-1,0 0 0,0-1 0,0 1 1,0 0-1,0 0 0,0 0 0,0 0 0,0 0 1,0-1-1,0 1 0,0 0 0,0 0 1,0 0-1,0 0 0,0 0 0,0 0 1,0-1-1,0 1 0,0 0 0,-1 0 0,1 0 1,0 0-1,0 0 0,0 0 0,0 0 1,0 0-1,0 0 0,-1-1 0,-12-2 674,-19 2-1072,31 1 519,-16 1-49,-1 1 0,1 1 0,0 0 0,1 2 1,-1 0-1,1 0 0,0 2 0,0 0 0,0 0 0,1 2 0,1 0 0,-1 0 0,1 2 0,-16 14 0,29-23-99,-1-1-1,0 1 1,0 0-1,1-1 1,-1 1-1,1 0 0,-1 0 1,1 0-1,0 0 1,-1 0-1,1 0 1,0 0-1,1 1 1,-1-1-1,0 0 1,1 1-1,-1-1 1,1 0-1,-1 4 1,2-4-2,0 0 0,-1-1 1,1 1-1,0 0 0,0-1 1,0 1-1,0-1 0,0 1 1,0-1-1,0 0 0,0 0 1,1 1-1,-1-1 0,0 0 1,1 0-1,-1 0 0,1 0 1,-1 0-1,1-1 0,1 2 1,12 3 122,0 0 0,0-1 0,0-1 0,25 2 0,-30-3-118,-4-1-150,124 11 544,-63-14-2703,-7-10-5450,-22-6-6290</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0.752"/>
    </inkml:context>
    <inkml:brush xml:id="br0">
      <inkml:brushProperty name="width" value="0.025" units="cm"/>
      <inkml:brushProperty name="height" value="0.025" units="cm"/>
    </inkml:brush>
  </inkml:definitions>
  <inkml:trace contextRef="#ctx0" brushRef="#br0">3325 1 5669,'0'0'13635,"2"10"-12989,0-1-476,0 0 0,0 0 0,-1 0 0,-1 0 0,1 1 0,-2-1 0,1 0 0,-1 0 1,-1 1-1,1-1 0,-2 0 0,1 0 0,-1-1 0,-7 16 0,-2-6 196,-1 0-1,0-1 0,-2 0 0,0-2 1,0 1-1,-1-2 0,-1 0 1,-1-1-1,-33 19 0,-5-2 238,-1-2 0,-64 21-1,46-22-366,-1-4 0,-1-2 0,-1-5 0,-153 14 0,-122 5-216,-159 6 67,419-42 9,-181-26 0,146 6-252,-241-48 1025,295 51-564,1-4 0,-133-58 0,155 57-232,10 4 228,0 0 0,2-3-1,-46-33 1,84 55-340,0-1-1,0 1 0,0-1 0,0 1 1,0-1-1,0 1 0,0-1 1,0 0-1,1 0 0,-1 1 1,0-1-1,0 0 0,1 0 1,-1 0-1,1 0 0,-1 0 0,0 0 1,1 0-1,0 0 0,-1 0 1,1 0-1,0 0 0,-1 0 1,1 0-1,0 0 0,0 0 1,0 0-1,0 0 0,0 0 0,0 0 1,0-1-1,1 1 0,-1 0 1,0 0-1,1 0 0,-1 0 1,0 0-1,1 0 0,-1 0 0,1 0 1,0 0-1,-1 1 0,1-1 1,0 0-1,-1 0 0,2 0 1,5-4-1305,0 0 1,0 1-1,0 0 1,0 0 0,12-3-1,7-5-4345,-2-3-3514</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1.312"/>
    </inkml:context>
    <inkml:brush xml:id="br0">
      <inkml:brushProperty name="width" value="0.025" units="cm"/>
      <inkml:brushProperty name="height" value="0.025" units="cm"/>
    </inkml:brush>
  </inkml:definitions>
  <inkml:trace contextRef="#ctx0" brushRef="#br0">93 381 6086,'0'0'3139,"-9"4"-1655,1-1-1505,1 0 505,-1 1-1,1-1 0,-1 2 1,-10 7-1,16-10-193,0 0 0,-1 0 0,1 0 0,0 0 0,0 1 0,1-1-1,-1 1 1,0-1 0,1 1 0,0 0 0,-1 0 0,1-1 0,0 1 0,0 0 0,1 0 0,-1 0 0,1 0-1,-1 0 1,1 3 0,0-5-163,0 1-1,-1-1 0,1 0 1,0 0-1,0 0 0,0 0 1,1 1-1,-1-1 1,0 0-1,0 0 0,0 0 1,1 0-1,-1 0 0,1 0 1,-1 0-1,1 1 1,-1-1-1,1-1 0,0 1 1,-1 0-1,1 0 0,0 0 1,0 0-1,0 0 1,0-1-1,-1 1 0,1 0 1,0-1-1,0 1 0,0 0 1,1-1-1,-1 1 1,0-1-1,0 0 0,0 1 1,0-1-1,0 0 0,0 0 1,1 0-1,-1 0 1,0 0-1,0 0 0,0 0 1,0 0-1,1 0 0,-1-1 1,0 1-1,0 0 1,0-1-1,0 1 0,0-1 1,0 1-1,0-1 0,0 1 1,0-1-1,0 0 0,1-1 1,7-3 140,-1-1 1,-1 0 0,1 0-1,-1 0 1,0-1 0,-1-1-1,8-8 1,39-63 218,-43 63-337,8-10-69,-2-1 1,0 0 0,-2-1-1,-1-1 1,-2 0-1,0 0 1,-2-1 0,-2-1-1,6-41 1,-13 71-96,0 1-1,0-1 1,0 1 0,0 0 0,0-1-1,0 1 1,0 0 0,0-1 0,0 1-1,0-1 1,1 1 0,-1 0 0,0-1-1,0 1 1,0 0 0,0-1 0,1 1-1,-1 0 1,0-1 0,0 1 0,1 0-1,-1-1 1,0 1 0,1 0-1,-1 0 1,0-1 0,1 1 0,-1 0-1,0 0 1,1 0 0,-1 0 0,0-1-1,1 1 1,-1 0 0,1 0 0,-1 0-1,0 0 1,1 0 0,19 8-212,24 30 251,-34-28-54,-7-8 5,78 62-291,-71-58-559,-1 0-1,1-1 1,0 0-1,0 0 1,1-1-1,0 0 0,11 2 1,18-2-6321</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2.688"/>
    </inkml:context>
    <inkml:brush xml:id="br0">
      <inkml:brushProperty name="width" value="0.025" units="cm"/>
      <inkml:brushProperty name="height" value="0.025" units="cm"/>
    </inkml:brush>
  </inkml:definitions>
  <inkml:trace contextRef="#ctx0" brushRef="#br0">395 51 6150,'0'0'18433,"4"-9"-16794,11-23-486,-15 32-1132,0-1 0,0 1-1,0-1 1,0 1-1,0-1 1,-1 1 0,1-1-1,0 1 1,0-1 0,-1 1-1,1 0 1,0-1-1,-1 1 1,1 0 0,0-1-1,-1 1 1,1 0 0,0-1-1,-1 1 1,1 0 0,-1 0-1,1-1 1,-1 1-1,1 0 1,0 0 0,-1 0-1,1 0 1,-1 0 0,1-1-1,-1 1 1,1 0 0,-1 0-1,1 0 1,-1 0-1,1 1 1,-1-1 0,1 0-1,-1 0 1,1 0 0,-1 0-1,-23 3 116,9 1-19,0 1 0,1 1 0,0 0 0,0 1 0,0 0-1,1 1 1,0 1 0,-14 12 0,-5 6 243,-51 57 1,61-59-298,0 2 1,-21 33 0,39-54-65,0 0 0,0 1 0,0 0 0,1 0 0,0 0 0,1 0 1,-1 0-1,1 1 0,1-1 0,-1 1 0,1-1 0,1 1 0,-1-1 1,1 1-1,1 0 0,1 9 0,-1-14 8,1 0 0,-1 0 0,1 0 0,0 0 0,0 0 0,0-1 0,0 1 0,0-1 0,1 0 0,-1 0 0,1 0 0,-1 0 0,1 0 0,0 0 0,0 0 0,0-1 0,0 0 0,0 1 0,0-1 0,0-1 0,0 1 0,1 0 0,-1-1 0,0 1 0,6-1 0,-3 1 33,0-1 0,-1 0 0,1 0 0,0-1 1,-1 1-1,1-1 0,0 0 0,-1-1 0,1 1 1,-1-1-1,0 0 0,1-1 0,-1 1 1,6-5-1,-4 2 57,-1-1 0,-1 1 1,1-1-1,-1 0 0,0 0 1,0-1-1,-1 1 1,0-1-1,0 0 0,0 0 1,-1-1-1,0 1 0,-1-1 1,0 0-1,0 1 0,1-13 1,-4 20-106,0-1 1,0 1 0,0 0 0,0-1 0,0 1-1,0 0 1,-1 0 0,1 0 0,0 0 0,0 0-1,0 0 1,0 1 0,0-1 0,0 0 0,0 0-1,0 1 1,-1-1 0,1 1 0,-1 0 0,-3 3-15,1 1 1,0-1 0,0 1 0,0 0 0,1 0 0,-4 6-1,-1 14-43,8-25 65,0 1-1,0-1 0,0 1 0,0 0 0,0-1 1,0 1-1,0-1 0,1 1 0,-1-1 1,0 1-1,0-1 0,1 1 0,-1-1 1,0 1-1,0-1 0,1 1 0,-1-1 0,1 0 1,-1 1-1,0-1 0,1 0 0,-1 1 1,1-1-1,-1 0 0,1 1 0,-1-1 0,1 0 1,-1 0-1,1 1 0,-1-1 0,1 0 1,-1 0-1,1 0 0,0 0 0,10 1 25,-1-1 0,0 0 0,1 0 0,-1-1 0,1-1 0,15-3 0,21-4 43,-46 10-78,0-1 0,-1 1 1,1-1-1,0 1 0,-1-1 0,1 1 0,0 0 0,-1-1 0,1 1 0,-1 0 1,1-1-1,-1 1 0,1 0 0,-1-1 0,1 1 0,-1 0 0,0 0 0,1 0 1,-1 0-1,0-1 0,0 1 0,0 0 0,0 0 0,0 0 0,0 0 0,0 0 1,0 0-1,0-1 0,0 1 0,0 2 0,-3 32-47,-7 2 105,7-28-692,1 0 0,-1 1 1,2-1-1,-2 16 1,3-24 430,0-1 0,0 1 0,1 0 0,-1-1 0,0 1 0,0-1 0,1 1 1,-1-1-1,0 1 0,1-1 0,-1 1 0,1-1 0,-1 1 0,1-1 0,-1 1 0,1-1 0,-1 0 0,1 1 1,-1-1-1,1 0 0,-1 1 0,1-1 0,-1 0 0,1 0 0,0 0 0,-1 1 0,1-1 0,0 0 0,-1 0 1,1 0-1,-1 0 0,1 0 0,0 0 0,-1 0 0,1 0 0,0-1 0,-1 1 0,1 0 0,-1 0 0,1 0 1,0-1-1,0 1-16,16-3-5071</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3.094"/>
    </inkml:context>
    <inkml:brush xml:id="br0">
      <inkml:brushProperty name="width" value="0.025" units="cm"/>
      <inkml:brushProperty name="height" value="0.025" units="cm"/>
    </inkml:brush>
  </inkml:definitions>
  <inkml:trace contextRef="#ctx0" brushRef="#br0">1 100 16688,'0'0'8600,"9"0"-6876,6-1-1279,-1 0 0,0-1 0,0-1 0,24-7 0,-32 9-331,-1-1 0,1 0 0,0 0 0,-1-1 0,0 0 0,1 0 1,-1 0-1,-1 0 0,1-1 0,0 0 0,-1 0 0,0 0 0,1 0 0,-2-1 0,1 0 0,4-7 0,-8 12-92,1 0 1,-1-1-1,0 1 0,0-1 1,1 1-1,-1-1 0,0 0 0,0 1 1,0-1-1,1 1 0,-1-1 1,0 1-1,0-1 0,0 0 0,0 1 1,0-1-1,0 1 0,0-1 1,0 0-1,0 1 0,0-1 0,-1 1 1,1-1-1,0 1 0,0-1 1,-1 1-1,1-1 0,0 1 1,0-1-1,-1 1 0,0-1 0,-18-1 171,-21 18-207,28-7 102,1 0 1,0 1-1,-17 21 0,25-28-66,0 1 0,0 0-1,0 0 1,0 0-1,1 0 1,0 0 0,0 1-1,0-1 1,0 1-1,1-1 1,0 1 0,0 0-1,0-1 1,0 1-1,1 7 1,0-10-24,1 0 0,0-1 1,0 1-1,-1 0 0,1-1 0,0 1 0,1-1 0,-1 0 1,0 1-1,0-1 0,1 0 0,-1 1 0,0-1 0,1 0 1,-1 0-1,1 0 0,-1-1 0,1 1 0,2 1 1,39 14-549,-37-14 335,49 11-5389,-16-10-4481,-11-3-3694</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3.564"/>
    </inkml:context>
    <inkml:brush xml:id="br0">
      <inkml:brushProperty name="width" value="0.025" units="cm"/>
      <inkml:brushProperty name="height" value="0.025" units="cm"/>
    </inkml:brush>
  </inkml:definitions>
  <inkml:trace contextRef="#ctx0" brushRef="#br0">29 0 16848,'0'0'4287,"1"8"-2051,-2 55 2042,-13 109 0,7-104-3513,5-47-705,-1-9-58,2 0 0,0 0 0,0 0 1,2 0-1,-1 0 0,5 22 0,4-27-2158,-7-6 1387,0 0-1,0-1 1,0 1-1,0-1 1,0 0-1,1 1 1,-1-1-1,0 0 1,0-1-1,0 1 1,0 0-1,1 0 1,-1-1-1,2 0 1,1-4-6289</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9.134"/>
    </inkml:context>
    <inkml:brush xml:id="br0">
      <inkml:brushProperty name="width" value="0.025" units="cm"/>
      <inkml:brushProperty name="height" value="0.025" units="cm"/>
    </inkml:brush>
  </inkml:definitions>
  <inkml:trace contextRef="#ctx0" brushRef="#br0">149 21 19923,'0'-1'82,"0"0"1,0 0 0,-1 1-1,1-1 1,0 0 0,0 0-1,0 0 1,-1 0-1,1 1 1,0-1 0,-1 0-1,1 0 1,-1 1 0,1-1-1,-1 0 1,1 1-1,-1-1 1,0 0 0,1 1-1,-1-1 1,0 1 0,1-1-1,-1 1 1,0-1-1,0 1 1,1 0 0,-1-1-1,0 1 1,0 0-1,0-1 1,1 1 0,-1 0-1,0 0 1,-2 0 0,0 0 304,0 1 0,0 0 0,0 0 0,1 0 1,-1 0-1,0 1 0,0-1 0,1 1 0,-1 0 0,-3 2 1,-8 8 1456,1 0 0,-19 22 1,27-29-1845,2-2-3,1 0 0,-1 0 0,0 0 0,1 0 0,-1 1 1,1-1-1,0 1 0,0 0 0,1-1 0,-1 1 0,1 0 0,-2 8 0,4-11 2,0 0 0,0-1-1,0 1 1,0 0 0,0-1-1,1 1 1,-1 0 0,0-1-1,0 0 1,1 1 0,-1-1-1,0 0 1,1 1 0,-1-1-1,0 0 1,1 0 0,-1 0-1,0 0 1,1 0 0,-1-1-1,0 1 1,2-1-1,3 1 7,34-1 10,-20 0-41,0 1 0,0 0 1,1 1-1,-1 2 0,0 0 0,31 9 0,-49-12 29,-1 1 0,1-1 0,0 1 0,0 0 0,-1 0 0,1 0 0,-1 0 0,1 0 0,-1 0 0,1 0 0,-1 0 0,1 1 0,-1-1 0,0 0 0,0 1 0,0-1 0,0 1 0,1 2 0,-1-2 3,-1-1 1,0 0 0,0 0 0,0 1-1,0-1 1,0 0 0,0 1-1,0-1 1,-1 0 0,1 1 0,0-1-1,-1 0 1,1 0 0,-1 0 0,0 1-1,1-1 1,-1 0 0,0 0-1,-1 2 1,-3 2 18,0 0 0,0 0 0,-1 0 0,1-1-1,-1 0 1,0 0 0,-11 5 0,1-2-25,-1 0 0,-1-1 0,1 0 0,-1-2 0,1 0 0,-1-1 0,-1-1 0,-22 0 0,41-2 1,0 0 1,-1 0-1,1 0 1,-1 0-1,1 1 0,0-1 1,-1 0-1,1 0 1,0 0-1,-1 0 0,1 0 1,0 0-1,-1-1 1,1 1-1,-1 0 0,1 0 1,0 0-1,-1 0 1,1 0-1,0 0 0,-1-1 1,1 1-1,0 0 1,-1 0-1,1 0 0,0-1 1,0 1-1,-1 0 1,1-1-1,0 1 0,0 0 1,0 0-1,-1-1 1,1 1-1,0 0 0,0-1 1,0 1-1,0 0 1,0-1-1,-1 1 0,1-1 1,0 1-1,0 0 1,0-1-1,0 1 0,0 0 1,0-1-1,0 1 1,0-1-1,1 1 0,-1 0 1,0-1-1,0 1 1,0 0-1,0-1 0,0 1 1,1 0-1,-1-1 1,0 1-1,1-1 0,17-17-428,-1 11-2371,0 1 1,1 1-1,33-7 0,-12 4-2896,8-4-3376</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3.971"/>
    </inkml:context>
    <inkml:brush xml:id="br0">
      <inkml:brushProperty name="width" value="0.025" units="cm"/>
      <inkml:brushProperty name="height" value="0.025" units="cm"/>
    </inkml:brush>
  </inkml:definitions>
  <inkml:trace contextRef="#ctx0" brushRef="#br0">90 211 12043,'0'0'6721,"2"-9"-3363,1-3-2479,3-31 2492,-6 43-3328,0-1 1,0 1-1,0 0 1,0 0-1,-1-1 1,1 1-1,0 0 1,0 0-1,-1-1 1,1 1 0,0 0-1,0 0 1,-1 0-1,1 0 1,0-1-1,-1 1 1,1 0-1,0 0 1,0 0-1,-1 0 1,1 0-1,0 0 1,-1 0 0,1 0-1,0 0 1,-1 0-1,1 0 1,0 0-1,-1 0 1,1 0-1,0 0 1,-1 0-1,1 0 1,0 0 0,0 1-1,-1-1 1,1 0-1,0 0 1,-1 0-1,1 0 1,0 1-1,0-1 1,-1 0-1,1 0 1,0 1-1,0-1 1,-1 1 0,-14 9-26,7-1 231,0 1 0,1-1 0,0 1 0,1 1 0,0-1-1,0 1 1,1 0 0,1 0 0,0 0 0,1 1 0,0 0-1,-2 13 1,5-24-236,0 0 0,0 0 0,0 0 1,0 0-1,0 0 0,0 0 0,0 0 0,1 0 0,-1 0 0,0 0 0,1 0 0,-1 0 0,1 0 0,-1 0 0,1 0 0,-1 0 0,1-1 0,-1 1 0,1 0 0,0 0 0,-1-1 0,1 1 0,0 0 0,0-1 0,0 1 0,0-1 0,-1 1 0,1-1 1,0 0-1,0 1 0,0-1 0,0 0 0,0 1 0,0-1 0,0 0 0,0 0 0,0 0 0,0 0 0,0 0 0,0 0 0,0 0 0,0 0 0,0 0 0,0-1 0,0 1 0,0 0 0,1-1 0,4-1 48,0 1 0,0-1 0,0 0 0,0 0-1,0-1 1,8-4 0,2-5-61,-1 0 0,0-1 0,-1-1 0,-1 0 0,0-1 0,-1 0 0,13-22 0,-10 13 0,-2-1 0,0-1 0,-1 0 0,10-37 0,-19 45 0,-13 29 0,-11 29 0,12-23 0,2 1 0,0 0 0,1 1 0,1 0 0,0-1 0,2 1 0,0 1 0,1-1 0,1 0 0,3 38 0,-1-53-88,0 0 1,0-1-1,1 1 1,-1 0-1,1 0 1,0-1-1,0 1 1,1-1-1,-1 0 1,1 1-1,0-1 1,-1 0-1,1-1 1,0 1-1,1 0 1,-1-1-1,0 0 1,1 0-1,0 0 1,3 2-1,6 1-1200,0 0-1,0 0 1,1-1 0,21 3-1,6-1-10194</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8.804"/>
    </inkml:context>
    <inkml:brush xml:id="br0">
      <inkml:brushProperty name="width" value="0.025" units="cm"/>
      <inkml:brushProperty name="height" value="0.025" units="cm"/>
    </inkml:brush>
  </inkml:definitions>
  <inkml:trace contextRef="#ctx0" brushRef="#br0">1127 1 5605,'0'0'1954,"-7"10"-1222,-36 39 3285,-77 70 0,68-71-2273,1 3 1,-50 64 0,-75 123-601,171-231-1138,-85 108 148,57-77-72,2 2 0,2 1-1,-25 48 1,26-35-75,-117 210 82,115-215-86,20-30 17,-1 0 0,-1-1 0,-1-1 0,-1 0 0,-26 26 0,8-11-3949</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9.344"/>
    </inkml:context>
    <inkml:brush xml:id="br0">
      <inkml:brushProperty name="width" value="0.025" units="cm"/>
      <inkml:brushProperty name="height" value="0.025" units="cm"/>
    </inkml:brush>
  </inkml:definitions>
  <inkml:trace contextRef="#ctx0" brushRef="#br0">111 0 9513,'0'0'6128,"0"11"-5839,-6 59 1069,-3-1 0,-35 135 0,-6 29-158,49-231-1183,1 0 0,-1 1 1,1-1-1,0 1 0,0-1 0,0 1 1,0-1-1,1 0 0,-1 1 0,1-1 0,-1 1 1,2 2-1,-2-5 3,1 1 0,-1 0-1,1-1 1,-1 1 0,1-1 0,-1 0 0,1 1 0,-1-1 0,1 1 0,-1-1-1,1 0 1,-1 1 0,1-1 0,0 0 0,-1 1 0,1-1 0,0 0 0,-1 0-1,1 0 1,0 0 0,-1 0 0,1 0 0,0 0 0,-1 0 0,1 0 0,0 0-1,0 0 1,6-2 139,-1-1 0,1 0-1,-1 0 1,0 0 0,0 0 0,0-1-1,6-5 1,169-141 1171,-117 93-2230,132-90 0,-156 122-2591,-8-1-1613</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03.448"/>
    </inkml:context>
    <inkml:brush xml:id="br0">
      <inkml:brushProperty name="width" value="0.025" units="cm"/>
      <inkml:brushProperty name="height" value="0.025" units="cm"/>
    </inkml:brush>
  </inkml:definitions>
  <inkml:trace contextRef="#ctx0" brushRef="#br0">62 2154 7143,'0'0'6609,"-8"-3"-5195,5 3-1286,0-1-1,0 0 0,0 0 0,1 0 1,-1-1-1,0 1 0,1-1 1,-1 1-1,1-1 0,0 0 1,-1 0-1,1 0 0,0 0 0,0 0 1,0-1-1,1 1 0,-1 0 1,0-1-1,1 1 0,0-1 0,-1 0 1,1 0-1,0 1 0,0-1 1,1 0-1,-1 0 0,1 0 0,-1 0 1,1 0-1,0 0 0,1-6 1,1-44 352,2 0 0,2 0 0,18-69 0,56-152 554,-67 231-625,26-67-119,3 2 1,6 2-1,4 3 0,96-145 1,-68 130-188,106-120-1,-147 194-67,2 2-1,2 1 0,1 3 0,2 1 1,78-46-1,-101 71-49,1 2-1,1 1 1,0 1 0,0 1 0,51-7 0,-53 11 182,-1-1-1,1-1 1,-1-1 0,0-1 0,0 0 0,-1-2 0,37-21 0,-43 25-446,-14 5-196,0-1 0,0 1 0,0 0 0,0 0 1,0 0-1,0-1 0,0 1 0,-1 0 0,1-1 0,0 1 1,0-1-1,0 1 0,0-1 0,-1 0 0,1 1 1,0-1-1,0 0 0,-1 1 0,1-1 0,-1 0 0,1 0 1,0-1-1,2-11-6059</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03.788"/>
    </inkml:context>
    <inkml:brush xml:id="br0">
      <inkml:brushProperty name="width" value="0.025" units="cm"/>
      <inkml:brushProperty name="height" value="0.025" units="cm"/>
    </inkml:brush>
  </inkml:definitions>
  <inkml:trace contextRef="#ctx0" brushRef="#br0">0 64 10186,'0'0'11509,"13"0"-10559,25-2-559,1-1 0,-1-3 1,48-12-1,-52 8-318,-23 5-72,1 1 0,0 0 0,0 1 1,0 0-1,0 1 0,0 0 0,1 1 1,-1 1-1,22 1 0,-33 0 7,1 0-1,-1 0 1,1 0 0,-1 0-1,1 0 1,-1 0 0,0 1 0,1-1-1,-1 1 1,0-1 0,0 1-1,0-1 1,0 1 0,0-1-1,-1 1 1,1 0 0,0-1 0,-1 1-1,1 0 1,-1 0 0,0 0-1,1-1 1,-1 1 0,0 0-1,0 3 1,-3 53 839,3-55-773,-3 15 190,0 0 0,-2-1 0,0 0 0,0 0 0,-13 24 0,-49 81 592,7-14-2815,57-103-2243</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04.919"/>
    </inkml:context>
    <inkml:brush xml:id="br0">
      <inkml:brushProperty name="width" value="0.025" units="cm"/>
      <inkml:brushProperty name="height" value="0.025" units="cm"/>
    </inkml:brush>
  </inkml:definitions>
  <inkml:trace contextRef="#ctx0" brushRef="#br0">388 53 15278,'0'0'1912,"-8"-8"-343,3 3-1337,0 0 1,-1 1-1,1 0 1,-1 0-1,0 0 1,0 0-1,0 1 0,-12-4 1,15 6-121,-1 0 1,0 0-1,0 0 0,0 1 1,0-1-1,0 1 1,0 0-1,0 1 0,0-1 1,0 1-1,0-1 1,0 1-1,0 0 0,0 1 1,0-1-1,1 1 1,-1-1-1,1 1 0,-1 0 1,-4 4-1,-8 8 90,0 0 0,0 1 0,2 0-1,0 2 1,1-1 0,0 2 0,2 0-1,-16 30 1,10-12 150,1 1 0,2 1 1,-15 64-1,24-82-256,1 1 1,1 0 0,1 0-1,0 0 1,4 39 0,-2-55-85,0-1 0,1 1 0,0-1 0,0 0 0,0 1 0,1-1 0,-1 0 0,1 0 0,0 0-1,0 0 1,0 0 0,1-1 0,-1 1 0,1-1 0,0 1 0,0-1 0,0 0 0,1 0 0,-1 0 0,1 0 0,-1-1 0,1 0 0,0 1 0,0-1 0,0-1 0,0 1 0,0-1 0,1 1 0,-1-1 0,0 0 0,1-1 0,-1 1 0,7-1 0,-1 0 36,0-1-1,-1 0 1,1-1-1,-1 0 1,1 0-1,-1-1 1,0-1-1,0 1 1,0-1-1,-1-1 1,1 0-1,-1 0 1,0-1-1,0 1 1,-1-2-1,0 1 1,0-1-1,0 0 1,10-16-1,-8 11 110,0 0 1,-1-1-1,-1 0 0,0 0 1,-1-1-1,0 0 0,-1 0 1,0 0-1,-2 0 0,1-1 1,-2 0-1,2-21 0,-4 36-143,0 0 0,0 0 0,0-1-1,0 1 1,0 0 0,0 0 0,0-1 0,0 1-1,0 0 1,0-1 0,0 1 0,0 0 0,0 0 0,0-1-1,0 1 1,0 0 0,0-1 0,0 1 0,0 0-1,0 0 1,0-1 0,-1 1 0,1 0 0,0 0 0,0-1-1,0 1 1,0 0 0,-1 0 0,1 0 0,0-1-1,0 1 1,-1 0 0,1 0 0,0 0 0,0 0-1,-1 0 1,1-1 0,0 1 0,0 0 0,-1 0 0,1 0-1,0 0 1,-1 0 0,1 0 0,0 0 0,0 0-1,-1 0 1,1 0 0,0 0 0,-1 0 0,1 0 0,0 0-1,0 0 1,-1 0 0,1 1 0,0-1 0,0 0-1,-1 0 1,1 0 0,-13 15-117,11-11 97,0 1-1,1-1 1,-1 1 0,1-1-1,0 1 1,1-1 0,-1 1 0,1-1-1,0 1 1,0 0 0,0-1-1,1 1 1,0-1 0,1 7-1,-1-9 9,0 0-1,0 0 1,0-1 0,1 1-1,-1 0 1,1-1 0,-1 1-1,1-1 1,-1 1 0,1-1-1,0 0 1,0 1-1,-1-1 1,1 0 0,0 0-1,0 0 1,0-1 0,0 1-1,0 0 1,0-1-1,1 1 1,-1-1 0,0 0-1,0 0 1,0 0 0,0 0-1,0 0 1,1 0 0,-1-1-1,0 1 1,4-2-1,1 0 28,-1 0-1,1 0 0,-1-1 1,0 0-1,0 0 0,0-1 0,0 0 1,0 0-1,-1 0 0,0-1 1,0 1-1,0-1 0,0-1 1,-1 1-1,8-12 0,29-30 464,-38 98-566,-3 87 90,0-138-76,0 1 0,0-1 1,0 1-1,0-1 0,1 1 1,-1-1-1,0 1 0,0-1 1,0 1-1,0-1 1,1 1-1,-1-1 0,0 1 1,0-1-1,1 1 0,-1-1 1,0 0-1,1 1 0,-1-1 1,0 0-1,1 1 0,-1-1 1,1 0-1,-1 1 1,1-1-1,-1 0 0,1 0 1,-1 0-1,1 1 0,-1-1 1,1 0-1,-1 0 0,1 0 1,-1 0-1,1 0 0,-1 0 1,1 0-1,-1 0 1,1 0-1,-1 0 0,1 0 1,-1 0-1,1 0 0,-1 0 1,1-1-1,-1 1 0,1 0 1,-1 0-1,1-1 0,23-15-3620,-17 7 2093,-1 0-1,0 0 0,-1 0 1,7-16-1,4-15-5037</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05.312"/>
    </inkml:context>
    <inkml:brush xml:id="br0">
      <inkml:brushProperty name="width" value="0.025" units="cm"/>
      <inkml:brushProperty name="height" value="0.025" units="cm"/>
    </inkml:brush>
  </inkml:definitions>
  <inkml:trace contextRef="#ctx0" brushRef="#br0">0 203 13068,'0'0'13266,"9"-8"-12177,9-9-582,0 0 0,17-24 0,-30 34-365,0 1 1,0-1-1,-1 0 1,0 0 0,0-1-1,0 1 1,-1-1-1,-1 0 1,1 0-1,-1 0 1,0 0 0,0-11-1,-2 19-123,1-1 0,-1 1 0,0-1 0,0 1-1,0-1 1,-1 1 0,1 0 0,0-1 0,0 1 0,0-1 0,0 1 0,0-1-1,0 1 1,-1 0 0,1-1 0,0 1 0,0 0 0,-1-1 0,1 1 0,0 0-1,0-1 1,-1 1 0,1 0 0,0-1 0,-1 1 0,1 0 0,-1 0-1,1-1 1,0 1 0,-1 0 0,1 0 0,-1 0 0,1 0 0,0 0 0,-1 0-1,1-1 1,-1 1 0,1 0 0,-1 0 0,1 0 0,0 0 0,-1 1-1,1-1 1,-1 0 0,1 0 0,0 0 0,-1 0 0,1 0 0,-1 0 0,1 1-1,0-1 1,-1 0 0,1 0 0,-1 1 0,-21 15 64,10 2-52,2 0-1,1 1 0,0-1 1,1 2-1,1-1 1,1 1-1,0 0 0,2 0 1,0 1-1,2 0 0,0-1 1,1 27-1,1-46-30,0 0 0,0 0 1,0 0-1,1 0 0,-1-1 0,0 1 0,0 0 0,1 0 0,-1 0 0,0 0 0,1 0 0,-1-1 0,1 1 0,-1 0 1,1 0-1,0-1 0,-1 1 0,1 0 0,0-1 0,-1 1 0,1-1 0,0 1 0,0-1 0,-1 1 0,1-1 1,0 1-1,2 0 0,29-2 51,-22-2-91,0 0 1,0-1-1,-1 1 1,12-8-1,-2-1-1381,0 0 0,32-30 0,-39 30-699,0-1 0,0 0 1,-1-1-1,12-19 0,-3-4-4489</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05.890"/>
    </inkml:context>
    <inkml:brush xml:id="br0">
      <inkml:brushProperty name="width" value="0.025" units="cm"/>
      <inkml:brushProperty name="height" value="0.025" units="cm"/>
    </inkml:brush>
  </inkml:definitions>
  <inkml:trace contextRef="#ctx0" brushRef="#br0">74 475 8616,'0'0'4783,"0"-9"-1078,1-2-2687,0-54 5438,-1 64-6379,1 1-1,-1 0 1,0-1 0,0 1-1,0 0 1,0-1 0,0 1 0,0 0-1,0-1 1,0 1 0,0 0-1,0-1 1,-1 1 0,1-1 0,0 1-1,0 0 1,0 0 0,0-1-1,0 1 1,-1 0 0,1-1 0,0 1-1,0 0 1,-1-1 0,1 1-1,0 0 1,0 0 0,-1 0 0,1-1-1,0 1 1,0 0 0,-1 0-1,1 0 1,0 0 0,-1-1-1,1 1 1,0 0 0,-1 0 0,1 0-1,-1 0 1,-14 9 790,-9 23-961,18-17 130,1 0 0,0 0 0,1 1 0,1-1 0,1 1 1,0 0-1,0 22 0,2-37-32,0 0 0,0-1 0,-1 1 0,1-1 0,0 1 1,0-1-1,0 1 0,0 0 0,0-1 0,0 1 0,1-1 0,-1 1 1,0 0-1,0-1 0,0 1 0,0-1 0,1 1 0,-1-1 1,0 1-1,1-1 0,-1 1 0,0-1 0,1 1 0,-1-1 1,0 1-1,1-1 0,-1 1 0,1-1 0,-1 0 0,1 1 0,-1-1 1,1 0-1,-1 0 0,1 1 0,-1-1 0,1 0 0,0 0 1,-1 0-1,1 1 0,-1-1 0,1 0 0,0 0 0,-1 0 1,1 0-1,-1 0 0,1 0 0,0-1 0,-1 1 0,1 0 0,-1 0 1,1 0-1,-1 0 0,1-1 0,-1 1 0,1 0 0,0-1 1,3-1 74,-1 0 0,1 0 0,-1 0 0,0-1 0,0 1 0,0-1 1,5-5-1,24-38 315,-2-2 0,-1-1 1,-3-2-1,-2 0 0,-3-1 0,19-67 1,-37 109-365,2-5 16,0 1 0,-1-1 0,-1 0 0,0 0 0,-1-1 0,0-25 0,-16 67-46,1 8 0,1 0 0,2 1 0,2-1 0,1 2 0,1-1 0,2 1 0,2 0 0,1 0 0,4 37 0,-2-70-40,-1 1 1,1 0-1,0-1 0,0 1 0,0-1 1,0 1-1,1-1 0,-1 1 0,1-1 1,0 0-1,0 0 0,0 0 0,1 0 1,-1 0-1,1 0 0,-1-1 0,1 1 1,0-1-1,0 0 0,0 0 0,0 0 1,5 2-1,0-1-253,0 0 0,0-1 0,0 0 0,1 0 0,-1-1 1,0 0-1,1 0 0,14-2 0,-3-2-4335,-4-9-2088</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06.556"/>
    </inkml:context>
    <inkml:brush xml:id="br0">
      <inkml:brushProperty name="width" value="0.025" units="cm"/>
      <inkml:brushProperty name="height" value="0.025" units="cm"/>
    </inkml:brush>
  </inkml:definitions>
  <inkml:trace contextRef="#ctx0" brushRef="#br0">17 42 8584,'0'0'9972,"-2"-8"-8071,2 2-2002,-5-19 2805,3 23-1194,1 18-926,-2 335 3623,0 2-3817,3-353-468,0 1 0,0-1 0,0 1 0,-1-1-1,1 1 1,0-1 0,0 0 0,0 1 0,0-1 0,0 1 0,0-1 0,0 1 0,0-1 0,1 1 0,-1-1 0,0 1 0,0-1 0,0 1 0,0-1-1,1 1 1,-1-1 0,0 0 0,0 1 0,1-1 0,-1 1 0,0-1 0,1 0 0,-1 1 0,0-1 0,1 0 0,-1 0 0,1 1 0,-1-1 0,0 0-1,1 0 1,-1 1 0,1-1 0,-1 0 0,1 0 0,-1 0 0,1 0 0,-1 0 0,1 0 0,-1 0 0,1 0 0,-1 0 0,0 0 0,1 0-1,-1 0 1,1 0 0,-1 0 0,1 0 0,1-1-404,0 0 0,-1 0-1,1 0 1,-1 0 0,1 0-1,-1-1 1,1 1 0,-1 0-1,0-1 1,0 1 0,0 0-1,0-1 1,2-2 0,8-24-7425</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18.374"/>
    </inkml:context>
    <inkml:brush xml:id="br0">
      <inkml:brushProperty name="width" value="0.025" units="cm"/>
      <inkml:brushProperty name="height" value="0.025" units="cm"/>
    </inkml:brush>
  </inkml:definitions>
  <inkml:trace contextRef="#ctx0" brushRef="#br0">28 0 12139,'0'0'9492,"2"10"-7965,2 20-811,-1 0 0,-1 0 0,-2 0 1,-5 45-1,-24 132 1446,25-184-1611,10-59-37,8-39 887,7-111-1,-20 155-1400,0 20 0,0 0 0,-1 0 0,0 0 0,-1 0 0,0 0 0,-6-20 0,-1 21 0,2 19 0,0 21 0,6-22 0,-1-1 0,1 1 0,1 0 0,0-1 0,0 1 0,0-1 0,5 14 0,-5-19 0,0 1 0,0-1 0,1 1 0,-1-1 0,1 0 0,0 0 0,0 0 0,0 0 0,0 0 0,0 0 0,0 0 0,0-1 0,1 1 0,-1-1 0,0 1 0,1-1 0,-1 0 0,1 0 0,0 0 0,-1-1 0,1 1 0,0 0 0,0-1 0,-1 0 0,5 0 0,-1 1 0,0-1 0,0 0 0,1-1 0,-1 0 0,0 0 0,0 0 0,0 0 0,0-1 0,0 0 0,0-1 0,0 1 0,9-7 0,-5 3 0,-1-2 0,1 0 0,-1 0 0,0 0 0,12-17 0,-21 25 0,0-1 0,0 1 0,0 0 0,0 0 0,0 0 0,0-1 0,1 1 0,-1 0 0,0 0 0,0-1 0,0 1 0,0 0 0,0 0 0,1 0 0,-1 0 0,0-1 0,0 1 0,0 0 0,1 0 0,-1 0 0,0 0 0,0 0 0,0 0 0,1-1 0,-1 1 0,0 0 0,0 0 0,1 0 0,-1 0 0,0 0 0,0 0 0,1 0 0,-1 0 0,0 0 0,0 0 0,1 0 0,-1 0 0,0 0 0,0 1 0,1-1 0,-1 0 0,0 0 0,0 0 0,0 0 0,1 0 0,-1 0 0,0 0 0,0 1 0,0-1 0,1 0 0,-1 0 0,0 0 0,0 1 0,0-1 0,0 0 0,0 0 0,1 1 0,2 22 0,-5 29 0,-7 21 0,-9 143 0,18-214-147,0 0 0,0 0-1,0 0 1,0 0 0,0 0 0,1 0 0,-1 0 0,1 0-1,0-1 1,-1 1 0,1 0 0,0 0 0,0-1 0,0 1-1,0 0 1,0-1 0,0 1 0,1-1 0,-1 1 0,0-1-1,3 2 1,-1-1-436,0-1 0,0 0 1,0 1-1,0-1 0,0-1 0,0 1 0,0 0 0,0-1 0,0 1 0,1-1 0,-1 0 0,5 0 0,11-2-9869</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9.883"/>
    </inkml:context>
    <inkml:brush xml:id="br0">
      <inkml:brushProperty name="width" value="0.025" units="cm"/>
      <inkml:brushProperty name="height" value="0.025" units="cm"/>
    </inkml:brush>
  </inkml:definitions>
  <inkml:trace contextRef="#ctx0" brushRef="#br0">1 1 15214,'0'0'13928,"5"10"-13266,2 5-461,0 1 1,-2 0-1,0 1 0,6 31 0,6 84 1149,-2-13-743,-12-104-607,0 6 0,1 0 0,1 0 0,0-1 0,2 0 0,10 22 0,-17-41 0,0 0 0,0 0 0,1 0 0,-1 0 0,1 0 0,-1-1 0,1 1 0,-1 0 0,1 0 0,-1 0 0,1-1 0,0 1 0,-1 0 0,1-1 0,0 1 0,0 0 0,-1-1 0,1 1 0,0-1 0,0 1 0,0-1 0,0 0 0,0 1 0,0-1 0,1 1 0,-1-2 0,0 0 0,0 1 0,0-1 0,-1 0 0,1 1 0,0-1 0,-1 0 0,1 0 0,0 0 0,-1 1 0,1-1 0,-1 0 0,1 0 0,-1 0 0,0 0 0,1 0 0,-1 0 0,0-2 0,7-51 0,-7 43 0,-1 0 0,-1 0 0,0 0 0,0 0 0,-1 0 0,-1 1 0,1 0 0,-2-1 0,-6-12 0,7 17 0,0 0 0,0-1 0,0 1 0,-1 0 0,1 1 0,-2-1 0,1 1 0,0 0 0,-1 0 0,0 1 0,0 0 0,-1 0 0,1 0 0,-14-5 0,20 9 0,0 1 0,0-1 0,0 0 0,0 0 0,0 0 0,0 1 0,0-1 0,0 0 0,0 0 0,0 0 0,0 1 0,0-1 0,0 0 0,0 0 0,0 1 0,0-1 0,0 0 0,0 0 0,0 0 0,0 1 0,0-1 0,-1 0 0,1 0 0,0 0 0,0 0 0,0 1 0,0-1 0,0 0 0,-1 0 0,1 0 0,0 0 0,0 0 0,0 1 0,0-1 0,-1 0 0,1 0 0,0 0 0,0 0 0,0 0 0,-1 0 0,1 0 0,0 0 0,0 0 0,-1 0 0,1 0 0,0 0 0,0 0 0,0 0 0,-1 0 0,1 0 0,0 0 0,0 0 0,-1 0 0,1 0 0,0 0 0,0 0 0,0-1 0,0 1 0,-1 0 0,1 0 0,0 0 0,0 0 0,0 0 0,0 0 0,-1-1 0,1 1 0,12 12 0,-1-9-1026,1 0 0,0 0 0,0-2 1,0 1-1,0-1 0,0-1 0,0 0 0,12-2 0,15 0-2313,6 1-2127,-3-2-903</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18.872"/>
    </inkml:context>
    <inkml:brush xml:id="br0">
      <inkml:brushProperty name="width" value="0.025" units="cm"/>
      <inkml:brushProperty name="height" value="0.025" units="cm"/>
    </inkml:brush>
  </inkml:definitions>
  <inkml:trace contextRef="#ctx0" brushRef="#br0">20 1 10698,'0'0'16223,"-2"12"-15150,-5 24-528,2 0 0,1 0-1,2 44 1,2-78-613,0 0 1,1-1 0,-1 1 0,0 0 0,1 0 0,-1 0 0,1-1 0,-1 1 0,1 0 0,0-1 0,0 1-1,0-1 1,0 1 0,0-1 0,0 1 0,0-1 0,0 1 0,1-1 0,-1 0 0,0 0 0,1 0 0,-1 0-1,1 0 1,-1 0 0,1 0 0,0 0 0,-1-1 0,1 1 0,0-1 0,3 1 0,-3 0-398,1-1 0,0 0 0,-1 0 0,1 0 0,0 0-1,-1-1 1,1 1 0,0-1 0,-1 1 0,1-1 0,-1 0 0,1 0 0,-1 0 0,0-1 0,1 1 0,-1 0 0,0-1 0,0 0 0,0 1 0,3-5 0,18-23-8189</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19.259"/>
    </inkml:context>
    <inkml:brush xml:id="br0">
      <inkml:brushProperty name="width" value="0.025" units="cm"/>
      <inkml:brushProperty name="height" value="0.025" units="cm"/>
    </inkml:brush>
  </inkml:definitions>
  <inkml:trace contextRef="#ctx0" brushRef="#br0">217 0 14958,'0'0'3828,"-4"11"-2269,-6 13-520,2 0 0,1 0 0,1 1 0,1 0 1,-2 27-1,6-29-946,2 0-1,1-1 1,0 1 0,2 0 0,1-1-1,0 0 1,11 26 0,-15-46-240,0 0 0,-1-1 0,1 1-1,0 0 1,-1 0 0,1 0 0,-1 0 0,0 1 0,0-1 0,0 0 0,0 0 0,0 0 0,0 2-1,-1-4-6,1 0 0,0 1 0,-1-1 0,1 0 0,-1 0 0,1 0 0,-1 0 0,1 0 0,-1 0 0,1 0 0,-1 0 0,1 0 0,0 0 0,-1 0 0,1 0 0,-1 0 0,1 0 0,-1 0 0,1 0 0,-1 0 0,1-1 0,0 1 0,-1 0 0,1 0 0,-1-1 0,1 1 0,0 0 0,-1 0 0,1-1 0,0 1 0,-1 0 0,1-1 0,-1 0 0,-44-44-8877,38 37 9044,-77-81-763,27 31 10431,65 53-4573,28 2-4904,-27 2 559,1 1-479,96-15 1413,-97 13-1970,-1 0 0,1-1-1,-1 0 1,1-1 0,11-6 0,-19 9 4,0 1 0,0-1 1,0 0-1,0 1 0,-1-1 0,1 0 1,0 0-1,0 0 0,-1 0 1,1 0-1,0 1 0,-1-1 1,1-1-1,-1 1 0,1 0 0,-1 0 1,1 0-1,-1 0 0,0 0 1,0 0-1,0 0 0,1-1 1,-1 1-1,0 0 0,0 0 0,-1-2 1,0-13-5476</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19.617"/>
    </inkml:context>
    <inkml:brush xml:id="br0">
      <inkml:brushProperty name="width" value="0.025" units="cm"/>
      <inkml:brushProperty name="height" value="0.025" units="cm"/>
    </inkml:brush>
  </inkml:definitions>
  <inkml:trace contextRef="#ctx0" brushRef="#br0">0 30 11691,'0'0'9705,"69"-30"-15182</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0.240"/>
    </inkml:context>
    <inkml:brush xml:id="br0">
      <inkml:brushProperty name="width" value="0.025" units="cm"/>
      <inkml:brushProperty name="height" value="0.025" units="cm"/>
    </inkml:brush>
  </inkml:definitions>
  <inkml:trace contextRef="#ctx0" brushRef="#br0">251 108 10314,'2'-9'3587,"1"2"-3201,0-1 1048,0 0 0,0-1 1,-1 0-1,2-16 0,-4 24-1317,0-1 1,0 1-1,0 0 1,0 0-1,0 0 1,0 0-1,0-1 1,0 1-1,-1 0 1,1 0-1,0 0 1,-1 0-1,1 0 1,-1 0-1,1 0 1,-1 0-1,1 0 1,-1 0-1,0 0 1,1 0-1,-1 0 1,0 0-1,0 0 1,0 1-1,0-1 1,0 0-1,0 0 1,0 1-1,0-1 1,0 1-1,0-1 1,0 1-1,0 0 1,0-1-1,0 1 1,-1 0-1,1 0 1,0 0-1,0 0 1,0 0-1,0 0 1,-1 0-1,1 0 1,0 0-1,0 0 1,0 1-1,0-1 1,0 0-1,-1 1 0,0 0 1,-6 2-84,0 0-1,1 0 1,-1 1 0,1 0-1,0 1 1,0-1-1,0 1 1,1 1 0,0-1-1,0 1 1,-10 13 0,-1 1 64,1 2 1,-17 32-1,22-35-33,1 1 1,1 0-1,0 0 0,2 1 0,1 0 0,0 1 0,1-1 0,2 1 0,-2 34 1,5-54-53,0 1 0,0-1 0,0 1 0,0-1 0,0 1 0,1-1 1,-1 1-1,1-1 0,0 1 0,0-1 0,0 0 0,0 1 0,0-1 1,0 0-1,1 0 0,-1 0 0,1 0 0,-1 0 0,1 0 1,0 0-1,0 0 0,0-1 0,0 1 0,0-1 0,0 0 0,0 1 1,0-1-1,1 0 0,-1 0 0,0 0 0,1 0 0,-1-1 0,1 1 1,-1-1-1,1 0 0,-1 1 0,1-1 0,3-1 0,2 1 25,-1 0 1,1-1-1,-1-1 0,0 1 0,1-1 0,-1 0 1,0-1-1,0 0 0,-1 0 0,1 0 0,-1-1 0,8-5 1,-4 1-10,0-1 0,-1-1 0,0 1 0,13-19 0,-18 23 38,-1 0 0,1-1 0,-1 1 0,-1-1 0,1 0 1,-1 0-1,0 0 0,0 0 0,-1 0 0,1-1 0,-1-8 0,-1 15-53,-1 0 0,0 0 0,0 0 0,0 1 0,1-1 0,-1 0 0,0 0 0,0 1 0,0-1 1,1 0-1,-1 1 0,0-1 0,0 1 0,1-1 0,-1 1 0,1-1 0,-1 1 0,0-1 0,1 1 0,-1 0 0,0 1 0,-1 1-19,0 0 1,1 0-1,-1 0 0,1 0 0,-1 0 0,1 1 0,0-1 0,1 1 0,-1-1 0,1 0 0,-1 1 0,1-1 0,0 1 0,0 0 0,0-1 0,1 1 0,0 3 0,0-5 10,0 0-1,0 0 1,0 0-1,0 0 1,1 0-1,-1-1 1,0 1-1,1 0 1,-1-1-1,1 1 1,0-1 0,-1 1-1,1-1 1,0 0-1,0 0 1,0 0-1,0 0 1,0 0-1,0 0 1,0 0-1,0-1 1,0 1-1,0-1 1,1 1-1,-1-1 1,0 0-1,3 0 1,10 0 51,-10 0-45,0 0 0,0 0 1,0 1-1,0-1 0,0 1 0,-1 0 1,6 2-1,-8-2-24,-1 0 1,1 0-1,-1 0 0,0 0 1,1 0-1,-1 0 1,0 0-1,0 0 0,0 1 1,0-1-1,0 0 1,0 1-1,0-1 0,0 1 1,-1-1-1,1 1 1,-1 0-1,1-1 0,-1 1 1,1-1-1,-1 1 1,0 0-1,0-1 0,0 1 1,0 3-1,0 3 7,-1 1-1,0-1 1,-1 0 0,0 0-1,-2 9 1,-7 37-14,12-54-44,-1 1 0,0-1 1,0 0-1,0 0 1,1 1-1,-1-1 1,0 0-1,1 1 0,-1-1 1,0 0-1,0 0 1,1 0-1,-1 1 1,0-1-1,1 0 0,-1 0 1,0 0-1,1 0 1,-1 0-1,0 0 1,1 0-1,-1 1 0,1-1 1,-1 0-1,0 0 1,1 0-1,-1-1 1,0 1-1,1 0 0,-1 0 1,0 0-1,1 0 1,-1 0-1,1 0 1,-1 0-1,0-1 0,1 1 1,15-6-1867,-12 3 876,1-1 1,-1 1-1,0-1 0,0 0 1,0-1-1,-1 1 0,5-6 1,9-16-7014</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0.584"/>
    </inkml:context>
    <inkml:brush xml:id="br0">
      <inkml:brushProperty name="width" value="0.025" units="cm"/>
      <inkml:brushProperty name="height" value="0.025" units="cm"/>
    </inkml:brush>
  </inkml:definitions>
  <inkml:trace contextRef="#ctx0" brushRef="#br0">0 115 11275,'0'0'15614,"11"-4"-14610,-7 3-908,14-4 111,-1-1-1,26-13 1,-39 17-184,0 0-1,0 0 1,-1 0 0,1 0-1,-1-1 1,0 1 0,0-1-1,1 0 1,-2 0 0,1 0-1,0 0 1,-1 0 0,1-1-1,-1 1 1,0-1 0,0 1-1,0-1 1,-1 0 0,3-8-1,-4 12-14,0-1 0,0 1 0,0-1 0,0 1 0,0-1 0,0 1 0,0-1-1,0 1 1,0-1 0,0 1 0,0 0 0,0-1 0,-1 1 0,1-1 0,0 1 0,0-1 0,0 1-1,-1 0 1,1-1 0,0 1 0,-1-1 0,1 1 0,0 0 0,-1-1 0,1 1 0,0 0 0,-1-1 0,1 1-1,0 0 1,-1 0 0,1 0 0,-2-1 0,-17 2 125,-18 17 7,29-10-85,0 0-1,1 1 1,0-1-1,0 1 1,1 0-1,0 1 1,1 0-1,0 0 1,1 0-1,0 0 1,0 1-1,1-1 1,1 1-1,0 0 1,0 0-1,1 0 1,0 0-1,1 14 1,1-23-47,0 1 1,0-1 0,0 0 0,0 1 0,0-1-1,0 0 1,0 1 0,1-1 0,-1 0-1,1 0 1,0 0 0,-1 0 0,1 0 0,0-1-1,0 1 1,0-1 0,1 1 0,-1-1 0,0 0-1,0 1 1,1-1 0,-1 0 0,1-1-1,-1 1 1,1 0 0,-1-1 0,1 1 0,-1-1-1,1 0 1,3 0 0,6 1-847,0 0 0,1-1 0,-1 0-1,0-1 1,17-3 0,10-11-6278,1-7-3475</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0.959"/>
    </inkml:context>
    <inkml:brush xml:id="br0">
      <inkml:brushProperty name="width" value="0.025" units="cm"/>
      <inkml:brushProperty name="height" value="0.025" units="cm"/>
    </inkml:brush>
  </inkml:definitions>
  <inkml:trace contextRef="#ctx0" brushRef="#br0">105 1 11275,'0'0'10660,"-9"13"-8962,-4 9-658,0 1 0,2 0 0,0 1 0,-11 38 0,14-32-640,2 0 0,1 0 1,1 0-1,1 1 1,3 59-1,1-86-433,-1 0 0,1 0-1,0 0 1,0 0 0,0 0 0,0 0 0,1 0-1,0 0 1,-1 0 0,2 0 0,-1-1 0,0 1-1,1-1 1,-1 0 0,1 0 0,0 0 0,0 0-1,0 0 1,1-1 0,-1 1 0,5 2 0,22 6-3763,4-8-4629,-13-5-1371</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1.302"/>
    </inkml:context>
    <inkml:brush xml:id="br0">
      <inkml:brushProperty name="width" value="0.025" units="cm"/>
      <inkml:brushProperty name="height" value="0.025" units="cm"/>
    </inkml:brush>
  </inkml:definitions>
  <inkml:trace contextRef="#ctx0" brushRef="#br0">108 106 18353,'0'0'2680,"-8"6"-438,-1 3-1751,0-1 1,0 1-1,1 1 0,0-1 0,1 1 0,0 1 0,0 0 0,1-1 1,1 2-1,0-1 0,0 1 0,1 0 0,-3 18 0,6-27-439,0 0 0,1 1 0,-1-1-1,1 1 1,0-1 0,0 1 0,0-1 0,1 0-1,-1 1 1,1-1 0,0 1 0,-1-1 0,2 0-1,-1 1 1,0-1 0,1 0 0,-1 0 0,1 0-1,3 4 1,-2-5-17,-1 0-1,1-1 1,-1 0-1,1 1 1,0-1-1,0 0 0,-1 0 1,1 0-1,0-1 1,0 1-1,0-1 1,0 1-1,0-1 1,0 0-1,0 0 1,0-1-1,0 1 1,0-1-1,0 1 0,0-1 1,0 0-1,-1 0 1,5-2-1,4-2-3,-1 1-1,0-2 1,-1 0-1,1 0 1,-1-1-1,0 0 1,-1 0-1,0-1 1,0 0-1,0-1 1,-1 1-1,-1-1 1,11-19-1,-3 2-89,0-1-1,-3 0 0,0 0 0,8-32 0,-16 48 18,-1 1-1,1-1 0,-2 0 1,1-13-1,-20 50-363,11-9 501,1 0 0,0 0 0,1 1 0,1 0 0,1 0 0,0 0 0,1 0 0,1 0 0,2 29 0,0-39-261,0-1 1,1 1-1,0-1 0,0 1 0,0-1 1,1 0-1,0 0 0,1 0 1,-1 0-1,10 12 0,-9-14-555,1-1 1,0 1-1,-1-1 0,1 0 0,1-1 0,-1 1 0,1-1 0,-1 0 1,1 0-1,0 0 0,0-1 0,0 0 0,0 0 0,12 1 0,18-1-12582</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2.202"/>
    </inkml:context>
    <inkml:brush xml:id="br0">
      <inkml:brushProperty name="width" value="0.025" units="cm"/>
      <inkml:brushProperty name="height" value="0.025" units="cm"/>
    </inkml:brush>
  </inkml:definitions>
  <inkml:trace contextRef="#ctx0" brushRef="#br0">9 1 13453,'-1'34'10793,"-2"14"-7255,-2 97-4342,5-145 690,0-1-1,1 1 1,-1 0 0,0-1-1,0 1 1,1 0-1,-1-1 1,0 1 0,0 0-1,1 0 1,-1-1-1,0 1 1,1 0-1,-1 0 1,0 0 0,1-1-1,-1 1 1,0 0-1,1 0 1,-1 0 0,0 0-1,1 0 1,-1 0-1,1 0 1,-1 0 0,0 0-1,1 0 1,-1 0-1,1 0 1,-1 0 0,0 0-1,1 0 1,-1 0-1,0 0 1,1 0 0,-1 1-1,0-1 1,1 0-1,-1 0 1,0 0 0,1 1-1,-1-1 1,0 0-1,1 0 1,-1 1-1,0-1 1,0 0 0,1 1-1,-1-1 1,0 0-1,0 1 1,0-1 0,0 0-1,1 1 1,-1-1-1,0 0 1,0 1 0,2-22-5086,-2-8-4019</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2.560"/>
    </inkml:context>
    <inkml:brush xml:id="br0">
      <inkml:brushProperty name="width" value="0.025" units="cm"/>
      <inkml:brushProperty name="height" value="0.025" units="cm"/>
    </inkml:brush>
  </inkml:definitions>
  <inkml:trace contextRef="#ctx0" brushRef="#br0">1 1 13581,'0'0'8456,"26"49"-9705,4-29-1474,6-5-1473,3-2-1729</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2.903"/>
    </inkml:context>
    <inkml:brush xml:id="br0">
      <inkml:brushProperty name="width" value="0.025" units="cm"/>
      <inkml:brushProperty name="height" value="0.025" units="cm"/>
    </inkml:brush>
  </inkml:definitions>
  <inkml:trace contextRef="#ctx0" brushRef="#br0">118 1 8648,'0'0'12054,"-9"5"-9950,2 0-1805,-52 41 2024,55-43-2206,0 1 1,1-1-1,-1 1 0,1 0 1,0 0-1,0 0 0,0 1 1,1-1-1,0 1 1,-1-1-1,2 1 0,-1 0 1,-2 8-1,4-12-114,1 1 1,-1-1-1,0 0 1,0 0-1,1 1 1,-1-1-1,0 0 1,1 0-1,0 0 1,-1 0-1,1 1 1,0-1-1,-1 0 1,1 0-1,0 0 1,0 0-1,0-1 1,0 1-1,0 0 1,0 0-1,0 0 1,0-1-1,0 1 1,0-1-1,0 1 1,1-1-1,-1 1 1,0-1-1,0 0 1,0 1-1,1-1 1,1 0-1,48 5 148,-44-4-177,13-1-394,-7 0-43,0 0-1,0 1 1,0 0-1,0 1 1,0 0-1,-1 1 0,1 0 1,-1 1-1,24 12 1,-35-16 509,1 1 0,-1 0 0,1 0 0,-1 0 0,0 0 0,0 0 0,0 0 0,1 0 0,-1 0 0,0 0 0,0 0 0,0 1 0,-1-1 0,1 0 0,0 1 0,0-1 0,-1 1 0,1-1 0,-1 1 0,1-1 0,-1 1 1,0-1-1,0 1 0,0 0 0,0-1 0,0 1 0,0-1 0,0 1 0,0 0 0,0-1 0,-1 1 0,1-1 0,-1 1 0,1-1 0,-1 1 0,1-1 0,-1 1 0,0-1 0,0 0 0,0 1 0,0-1 0,0 0 0,0 0 0,0 0 0,0 0 0,-3 2 0,-3 3 479,0 0-1,0 0 1,-1-1-1,1 0 1,-1-1-1,-15 7 1,3-3 87,-1-2 0,0 0 1,0-2-1,-1 0 1,1-1-1,-36 0 0,56-3-651,1 0-1,-1 0 1,0 0-1,1 0 0,-1 0 1,1 0-1,-1 0 1,1 0-1,-1 0 0,1-1 1,-1 1-1,0 0 1,1 0-1,-1-1 1,1 1-1,0 0 0,-1-1 1,1 1-1,-1 0 1,1-1-1,-1 1 0,1-1 1,0 1-1,-1 0 1,1-1-1,0 1 1,-1-1-1,1 1 0,0-1 1,0 0-1,0 1 1,-1-1-1,1 1 0,0-1 1,0 1-1,0-1 1,0 1-1,0-1 1,0 0-1,0 1 0,0-1 1,0 1-1,0-1 1,0 1-1,1-1 0,-1 1 1,0-1-1,0 1 1,1-1-1,-1 1 1,0-1-1,0 1 0,1-1 1,-1 1-1,1-1 1,-1 1-1,0-1 0,1 1 1,0-1-1,25-35-5245,-22 32 4393,22-27-5754,5-6-3582</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0.464"/>
    </inkml:context>
    <inkml:brush xml:id="br0">
      <inkml:brushProperty name="width" value="0.025" units="cm"/>
      <inkml:brushProperty name="height" value="0.025" units="cm"/>
    </inkml:brush>
  </inkml:definitions>
  <inkml:trace contextRef="#ctx0" brushRef="#br0">126 62 8776,'0'0'20542,"-11"3"-19426,5-1-1026,-1 0 0,1 1-1,0-1 1,0 1 0,0 1-1,0-1 1,0 1 0,1 0 0,0 0-1,0 1 1,0-1 0,0 1 0,1 0-1,-1 1 1,1-1 0,1 1-1,-1-1 1,1 1 0,0 0 0,0 1-1,1-1 1,0 0 0,0 1 0,0-1-1,-1 11 1,3-16-90,0 0 0,0 1 0,-1-1 0,1 1 0,0-1 0,0 0 0,0 1 0,0-1 0,1 1 0,-1-1 0,0 0 0,1 1 0,-1-1 0,1 0 0,-1 1 0,1-1 0,-1 0 0,1 0 0,0 1 0,0-1 0,0 0 0,-1 0 0,1 0 0,0 0 0,0 0 0,1 0 0,-1 0 0,0-1 0,0 1 0,0 0 0,1-1 0,-1 1 0,0 0 0,0-1 0,1 0 0,-1 1 0,1-1 0,-1 0 0,0 0 0,1 1 0,-1-1 0,1 0 0,-1-1 0,0 1 0,1 0 0,-1 0 0,0 0 0,1-1 0,-1 1 0,0-1 0,2 0 0,6-1 0,0-1 0,-1 0 0,0-1 0,0 0 0,0 0 0,0 0 0,8-7 0,-4 2 0,-1-1 0,0 0 0,0 0 0,-1-1 0,-1 0 0,0-1 0,0 0 0,-1 0 0,-1-1 0,0 0 0,0 0 0,-2-1 0,0 0 0,6-22 0,-29 68 0,13-15 0,0-1 0,1 1 0,0 0 0,1 0 0,1 0 0,1 1 0,2 31 0,-1-47 0,1 0 0,-1-1 0,0 1 0,1 0 0,0-1 0,-1 1 0,1 0 0,0-1 0,0 1 0,0-1 0,0 1 0,0-1 0,0 0 0,1 1 0,-1-1 0,0 0 0,1 0 0,-1 0 0,1 0 0,-1 0 0,1 0 0,-1 0 0,1-1 0,0 1 0,-1 0 0,1-1 0,0 1 0,-1-1 0,1 0 0,0 0 0,0 0 0,0 0 0,-1 0 0,1 0 0,0 0 0,0 0 0,-1-1 0,1 1 0,0 0 0,0-1 0,2-1 0,4 0 0,-1-1 0,1 1 0,-1-1 0,0-1 0,0 0 0,0 0 0,0 0 0,6-6 0,-1-3 0,0 0 0,-1-1 0,-1 0 0,0-1 0,-1 0 0,0 0 0,-2-1 0,0 0 0,10-33 0,-26 76 0,2-9 0,1 0 0,1 0 0,1 1 0,0 0 0,-1 26 0,5-44 0,0 0 0,0 0 0,0 0 0,0 0 0,0 0 0,1 0 0,-1 0 0,0 0 0,0 0 0,1 0 0,-1 0 0,1 0 0,-1 0 0,1-1 0,-1 1 0,1 0 0,0 0 0,-1 0 0,1-1 0,0 1 0,0 0 0,0-1 0,-1 1 0,1-1 0,0 1 0,0-1 0,0 1 0,0-1 0,0 1 0,0-1 0,0 0 0,0 0 0,0 0 0,0 1 0,0-1 0,0 0 0,0 0 0,0 0 0,0 0 0,0-1 0,0 1 0,0 0 0,0 0 0,0-1 0,0 1 0,1-1 0,3 0 0,0-1 0,0 1 0,0-1 0,0 0 0,-1-1 0,1 1 0,0-1 0,4-4 0,0-1 0,0-2 0,0 1 0,-1-1 0,0 0 0,0-1 0,-1 0 0,-1 0 0,0-1 0,0 0 0,-1 0 0,-1 0 0,5-19 0,-10 40 17,-2 6-126,1 1 0,1-1 0,0 0 0,1 1 0,1-1 1,0 1-1,4 16 0,6-22-5443,7-8-5979</inkml:trace>
</inkml:ink>
</file>

<file path=ppt/ink/ink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3.291"/>
    </inkml:context>
    <inkml:brush xml:id="br0">
      <inkml:brushProperty name="width" value="0.025" units="cm"/>
      <inkml:brushProperty name="height" value="0.025" units="cm"/>
    </inkml:brush>
  </inkml:definitions>
  <inkml:trace contextRef="#ctx0" brushRef="#br0">149 1 9385,'0'0'8467,"-9"11"-6679,3-3-1422,-1 1 0,2-1 0,-1 1 0,1 0 1,0 1-1,1-1 0,0 1 0,0 0 0,1 0 0,0 0 0,-2 19 0,5 2-204,2 1 0,1-1 0,1 0 0,1 0 0,2 0 0,1-1 0,2 0 0,15 33 0,-19-41-961,-13-25-1828,-18-31-321,-56-75 3150,46 64 3327,35 45-3441,-1-1-1,1 1 1,0 0 0,-1-1-1,1 1 1,0 0-1,-1-1 1,1 1 0,0-1-1,0 1 1,0-1-1,-1 1 1,1-1 0,0 1-1,0-1 1,0 1-1,0-1 1,0 1-1,0 0 1,0-1 0,0 1-1,0-1 1,0 1-1,0-1 1,0 1 0,0-1-1,0 1 1,1-1-1,-1 1 1,0-1 0,0 1-1,1-1 1,17-7 712,34 5-1294,-41 3 773,69-3-1091,-26-4-3144,-6-2-3282</inkml:trace>
</inkml:ink>
</file>

<file path=ppt/ink/ink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4.503"/>
    </inkml:context>
    <inkml:brush xml:id="br0">
      <inkml:brushProperty name="width" value="0.025" units="cm"/>
      <inkml:brushProperty name="height" value="0.025" units="cm"/>
    </inkml:brush>
  </inkml:definitions>
  <inkml:trace contextRef="#ctx0" brushRef="#br0">93 1 12908,'0'0'7960,"-7"8"-7453,-1 4-393,0 1 0,1 0 0,0 0-1,1 1 1,1 0 0,0 0 0,1 0 0,0 1 0,1-1 0,1 1 0,-1 25 0,2 323 1864,4-167 704,-5-239 1290,-5-24-2977,-2-17-1083,2-92-136,9 181 180,1-1-1,0 1 1,0-1 0,0 1-1,0-1 1,1 0 0,-1 0-1,1-1 1,0 1-1,1-1 1,-1 0 0,7 4-1,-7-4 25,0 0 0,1-1-1,0 0 1,-1 1 0,1-2-1,0 1 1,0 0-1,0-1 1,0 0 0,0 0-1,1-1 1,-1 1-1,0-1 1,0 0 0,0-1-1,1 1 1,-1-1-1,0 0 1,0 0 0,0-1-1,0 1 1,0-1-1,8-5 1,-8 4 38,0-1-1,0 0 1,-1 0 0,1 0 0,-1 0-1,0-1 1,0 0 0,-1 0-1,0 0 1,1 0 0,-2 0 0,1-1-1,-1 1 1,1-1 0,-2 0-1,1 1 1,0-1 0,-1 0 0,0 0-1,0-8 1,-2 7-199,0 10 69,-5 21 44,-4 40 151,10-62-71,0-1-1,0 1 0,0-1 0,0 0 1,0 1-1,0-1 0,0 1 0,1-1 1,-1 0-1,1 1 0,-1-1 0,1 1 0,-1-1 1,1 0-1,0 0 0,0 1 0,-1-1 1,1 0-1,0 0 0,0 0 0,0 0 1,0 0-1,1 0 0,0 1 0,0-2 13,0 1 0,0-1-1,0 1 1,1-1 0,-1 0-1,0 1 1,0-1 0,0 0-1,0-1 1,1 1 0,-1 0-1,0-1 1,0 1 0,0-1-1,0 1 1,4-3 0,1-1 6,0-1 0,0 0-1,-1 0 1,1-1 0,-1 0 0,-1 0 0,1 0 0,-1-1 0,0 1 0,-1-1 0,0-1-1,0 1 1,0 0 0,5-16 0,-13 38-142,1 0 0,1 0 0,0 0 0,1 1 0,2 17 0,-1-32 111,0 0 1,0 0 0,0 0 0,1 0-1,-1 0 1,0 0 0,1-1 0,-1 1-1,1 0 1,-1 0 0,1-1 0,-1 1-1,1 0 1,0-1 0,-1 1 0,1 0-1,0-1 1,0 1 0,-1-1 0,1 1-1,0-1 1,0 0 0,0 1 0,-1-1-1,2 1 1,32 3 109,30-13-73,-38-1-390,-21 7 315,0 1 0,1 0-1,-1 0 1,0 0 0,1 1 0,0 0 0,5-1 0,-11 2 290,1-39 1249,0 28-1500,-1 0-25,1 1-1,1-1 1,-1 1 0,6-16-1,-6 24 0,0 0-1,-1-1 1,1 2 0,0-1-1,0 0 1,0 0 0,1 0-1,-1 0 1,0 1 0,1-1-1,-1 1 1,1-1-1,0 1 1,-1-1 0,1 1-1,0 0 1,0 0 0,0 0-1,0 0 1,0 0-1,0 0 1,0 1 0,0-1-1,0 1 1,0-1 0,0 1-1,0 0 1,3-1 0,4 2-1292,12-2-3526,-9-2-1839,-5-3-2931</inkml:trace>
</inkml:ink>
</file>

<file path=ppt/ink/ink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4.876"/>
    </inkml:context>
    <inkml:brush xml:id="br0">
      <inkml:brushProperty name="width" value="0.025" units="cm"/>
      <inkml:brushProperty name="height" value="0.025" units="cm"/>
    </inkml:brush>
  </inkml:definitions>
  <inkml:trace contextRef="#ctx0" brushRef="#br0">16 71 10474,'0'0'8072,"-16"-55"-5638,27 45-929,12 5-736,7 4-160,7 1-417,3 1-160,-1 8-64,-1-3-3299,-5-4-5894</inkml:trace>
</inkml:ink>
</file>

<file path=ppt/ink/ink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6.459"/>
    </inkml:context>
    <inkml:brush xml:id="br0">
      <inkml:brushProperty name="width" value="0.025" units="cm"/>
      <inkml:brushProperty name="height" value="0.025" units="cm"/>
    </inkml:brush>
  </inkml:definitions>
  <inkml:trace contextRef="#ctx0" brushRef="#br0">48 145 3427,'0'0'13554,"-8"10"-11872,-23 29-129,31-39-1433,-1 1-1,0 0 1,0 0-1,0 0 1,1 0-1,-1 0 1,1 0-1,-1 0 1,1 1-1,-1-1 1,1 0-1,-1 0 1,1 0-1,0 0 1,0 1-1,0-1 1,0 0-1,-1 0 1,2 0-1,-1 1 1,0-1-1,0 0 1,1 2-1,-1-2-28,1-1-1,0 1 1,0-1-1,0 1 0,0-1 1,-1 1-1,1-1 1,0 1-1,0-1 0,0 0 1,0 1-1,0-1 1,0 0-1,0 0 0,0 0 1,0 0-1,0 0 1,0 0-1,0 0 0,2 0 1,4-1 296,-1 0 0,1-1 0,0 0 0,-1 0 1,12-5-1,-7-1-202,1 0 0,-2-1 1,1 0-1,-2 0 0,1-1 0,11-17 1,-17 22-162,0 0 1,0-1 0,-1 0 0,0 0-1,0 0 1,0 0 0,-1 0-1,0 0 1,0-1 0,-1 1 0,1-1-1,-1 0 1,-1 1 0,1-1-1,-2-10 1,1 16-26,0 0 0,0 0 0,-1 0-1,1 0 1,0 0 0,-1 0 0,1 0 0,-1 0 0,1 0-1,-1 0 1,1 0 0,-1 0 0,0 0 0,1 0 0,-1 0-1,0 1 1,0-1 0,0 0 0,0 1 0,1-1 0,-1 0-1,0 1 1,0-1 0,0 1 0,0 0 0,0-1 0,-1 1-1,1 0 1,0-1 0,0 1 0,0 0 0,0 0 0,0 0-1,0 0 1,0 0 0,0 0 0,-1 0 0,1 1 0,0-1-1,0 0 1,0 0 0,0 1 0,0-1 0,-2 2 0,-1 0-17,0-1 1,-1 1 0,1 1 0,0-1 0,0 1 0,0-1-1,1 1 1,-1 0 0,-5 6 0,1 3 10,0-1 0,1 1 0,0 0-1,1 1 1,0 0 0,1 0 0,1 0 0,0 0 0,1 1 0,0 0 0,1-1-1,0 1 1,1 0 0,2 26 0,0-37 8,0-1 0,0 0-1,0 0 1,0 1 0,0-1-1,0 0 1,1 0 0,-1-1 0,1 1-1,0 0 1,-1 0 0,1-1-1,0 1 1,0-1 0,0 1 0,0-1-1,0 0 1,0 0 0,1 0-1,-1 0 1,0 0 0,1-1 0,-1 1-1,0-1 1,1 1 0,-1-1-1,1 0 1,-1 0 0,5 0 0,2 0 32,0 0 1,1-1-1,-1 0 1,0 0-1,0-1 1,16-5-1,-11 0-7,0 0-1,0-1 1,-1-1-1,0 0 1,-1 0-1,0-1 1,0-1-1,-1 0 1,-1-1-1,0 0 0,0-1 1,7-13-1,-56 125-222,38-96 212,0 0 0,0 0 0,0 1 0,1-1 0,-1 0 0,1 0 0,-1 0 0,1 7 0,0-9-4,1 0 1,-1 0-1,0-1 0,0 1 0,1 0 0,-1 0 0,0 0 0,1 0 1,-1 0-1,1-1 0,-1 1 0,1 0 0,-1 0 0,1-1 1,-1 1-1,1 0 0,0-1 0,0 1 0,-1-1 0,1 1 0,1 0 1,2 0 22,-1 0 0,1-1 0,-1 1 0,1-1 0,0 0 0,-1 0 0,1 0 0,-1-1 0,1 1 0,0-1 0,-1 0 0,1 0 0,-1 0 0,7-3 0,12-6 54,0-1-1,40-27 0,-3 1-28,-57 37-62,-1-1 0,0 0 1,0 1-1,1-1 0,-1 1 1,0-1-1,1 1 0,-1-1 1,0 1-1,1 0 0,-1 0 1,1 0-1,-1 0 0,3 0 1,-4 0-2,1 0 0,0 1 1,-1-1-1,1 0 0,-1 1 1,1-1-1,-1 0 0,1 1 1,-1-1-1,1 1 0,-1-1 1,1 1-1,-1-1 0,1 1 1,-1-1-1,0 1 0,1-1 1,-1 1-1,0 0 0,0-1 1,1 1-1,-1 0 0,1 5-8,0 1-1,-1-1 1,0 0 0,0 0-1,-2 10 1,1 6 131,1-20-112,0 0 0,-1 0 0,1 1 0,0-1 0,1 0 0,-1 0 0,0 0 0,1 0 0,-1 0 0,1 0 0,-1 0 0,1 0 0,0 0 0,0 0 0,0 0 0,0 0 0,0 0 0,1-1 0,-1 1 0,1 0 0,-1-1 0,3 2 0,-2-2 27,1 0 0,0 0 1,0 0-1,0-1 1,0 0-1,0 1 1,0-1-1,0 0 1,0 0-1,1-1 1,-1 1-1,0-1 1,0 1-1,-1-1 1,1 0-1,4-1 1,59-29 270,-56 25-501,0 1 0,0 0 1,1 0-1,-1 1 1,1 1-1,0-1 1,19-2-1,-29 6 168,0 0 0,-1 0 0,1 0 0,0 0 0,-1 1 0,1-1 0,0 0 0,-1 0-1,1 0 1,0 1 0,-1-1 0,1 0 0,-1 1 0,1-1 0,-1 0 0,1 1 0,-1-1 0,1 1 0,-1-1 0,1 1 0,-1-1 0,1 1-1,-1-1 1,0 1 0,1-1 0,-1 1 0,0-1 0,1 1 0,-1 0 0,0 1 0,1 27 748,-13 7-2391,-1-25-3613,9-12-850,-1-6-4538</inkml:trace>
</inkml:ink>
</file>

<file path=ppt/ink/ink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6.803"/>
    </inkml:context>
    <inkml:brush xml:id="br0">
      <inkml:brushProperty name="width" value="0.025" units="cm"/>
      <inkml:brushProperty name="height" value="0.025" units="cm"/>
    </inkml:brush>
  </inkml:definitions>
  <inkml:trace contextRef="#ctx0" brushRef="#br0">1 1 14798,'0'0'3171</inkml:trace>
</inkml:ink>
</file>

<file path=ppt/ink/ink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7.239"/>
    </inkml:context>
    <inkml:brush xml:id="br0">
      <inkml:brushProperty name="width" value="0.025" units="cm"/>
      <inkml:brushProperty name="height" value="0.025" units="cm"/>
    </inkml:brush>
  </inkml:definitions>
  <inkml:trace contextRef="#ctx0" brushRef="#br0">135 167 9289,'0'0'19789,"10"-7"-19100,-4 2-562,0 1 0,-1 0 0,1-1 0,-1 0 0,0 0 0,0-1 1,0 0-1,-1 1 0,0-2 0,0 1 0,-1 0 0,1-1 0,-1 1 0,-1-1 0,1 0 0,-1 0 1,-1 0-1,1 0 0,-1-1 0,0-8 0,-1 15-128,0 0 1,0 0-1,0 0 0,-1-1 1,1 1-1,0 0 0,-1 0 0,1 0 1,-1 0-1,0 0 0,1 0 1,-1 0-1,0 0 0,1 1 1,-1-1-1,0 0 0,0 0 1,0 1-1,0-1 0,0 0 0,0 1 1,0-1-1,0 1 0,0-1 1,0 1-1,0-1 0,0 1 1,0 0-1,0-1 0,0 1 0,0 0 1,-1 0-1,1 0 0,0 0 1,0 0-1,0 0 0,0 0 1,0 1-1,-1-1 0,1 0 1,0 1-1,0-1 0,0 1 0,-2 0 1,-3 1-26,0 0 1,0 0 0,0 1 0,0 0-1,1 0 1,-11 7 0,3 2 13,1 0-1,0 1 1,0 0 0,1 1-1,1 0 1,0 1 0,1 0-1,1 1 1,0 0 0,1 0-1,1 0 1,-6 23 0,12-38 8,0 0 0,0 0 0,0 0 0,0 0 0,-1 0 0,1 0 1,1 0-1,-1 0 0,0 0 0,0 0 0,0 0 0,0 0 0,1 0 0,-1 0 0,0 0 1,1 0-1,-1 0 0,1 0 0,-1 0 0,1-1 0,-1 1 0,1 0 0,0 0 1,-1 0-1,1-1 0,0 1 0,0-1 0,0 1 0,1 1 0,1-1 4,0 0 0,0-1 0,0 1 0,0 0 0,0-1 0,0 0 0,0 0 0,0 0 0,0 0-1,3 0 1,9-2-179,-2-1 1,1 0-1,20-8 0,-14 4-149,0-2 1,-1 0 0,0-1-1,0-1 1,-1-1-1,-1-1 1,0 0 0,19-19-1,-36 32 344,0-1 1,0 1-1,0 0 0,1 0 1,-1 0-1,0-1 0,0 1 0,0 0 1,0 0-1,1 0 0,-1 0 1,0 0-1,0-1 0,0 1 0,1 0 1,-1 0-1,0 0 0,0 0 1,1 0-1,-1 0 0,0 0 0,0 0 1,1 0-1,-1 0 0,0 0 1,0 0-1,1 0 0,-1 0 0,0 0 1,0 0-1,1 0 0,-1 0 1,0 0-1,0 0 0,0 0 0,1 1 1,-1-1-1,0 0 0,0 0 1,1 0-1,-1 0 0,0 0 0,0 1 1,0-1-1,0 0 0,1 0 1,-1 0-1,0 1 0,0-1 0,0 0 1,0 0-1,0 1 0,0-1 1,0 0-1,7 23 404,-6-21-398,-1 1-1,0-1 0,1 1 0,-1-1 0,1 1 1,0-1-1,0 0 0,0 1 0,0-1 0,0 0 0,0 0 1,1 0-1,-1 0 0,1 0 0,-1 0 0,1 0 1,3 3-1,3-4 9,-1 0 1,1 0 0,-1-1-1,1 0 1,-1-1 0,1 1-1,-1-2 1,1 1-1,-1-1 1,0 0 0,9-3-1,-6 2-41,0 0-1,0 0 1,0 1-1,20-1 0,-27 7 24,0-1 0,0 1 1,0 0-1,-1 0 0,1 1 0,-1-1 0,0 0 0,2 6 0,1 2-14,-2-5-78,2 3-1311,0-7-5925</inkml:trace>
</inkml:ink>
</file>

<file path=ppt/ink/ink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7.796"/>
    </inkml:context>
    <inkml:brush xml:id="br0">
      <inkml:brushProperty name="width" value="0.025" units="cm"/>
      <inkml:brushProperty name="height" value="0.025" units="cm"/>
    </inkml:brush>
  </inkml:definitions>
  <inkml:trace contextRef="#ctx0" brushRef="#br0">39 1 7015,'0'0'12684,"-20"75"-10634,11-36-481,3 5-320,3 2-448,3-1-545,0-6-192,0-7 32,5-6-96,5-10-544,-4-4-481,-2-10-737,-13-17-15310</inkml:trace>
</inkml:ink>
</file>

<file path=ppt/ink/ink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8.138"/>
    </inkml:context>
    <inkml:brush xml:id="br0">
      <inkml:brushProperty name="width" value="0.025" units="cm"/>
      <inkml:brushProperty name="height" value="0.025" units="cm"/>
    </inkml:brush>
  </inkml:definitions>
  <inkml:trace contextRef="#ctx0" brushRef="#br0">1 40 14253,'0'0'13453,"71"-35"-13357,-19 35-64,7 0 32,5 0-32,0 0-864,-6 0-1507,-7 0-1857,-11-4-2049</inkml:trace>
</inkml:ink>
</file>

<file path=ppt/ink/ink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8.684"/>
    </inkml:context>
    <inkml:brush xml:id="br0">
      <inkml:brushProperty name="width" value="0.025" units="cm"/>
      <inkml:brushProperty name="height" value="0.025" units="cm"/>
    </inkml:brush>
  </inkml:definitions>
  <inkml:trace contextRef="#ctx0" brushRef="#br0">113 77 15086,'0'0'11344,"-3"-8"-9918,3 7-1360,-18-31 750,17 31-810,0 0 0,0 0 0,0 1-1,0-1 1,0 0 0,0 0 0,-1 1-1,1-1 1,0 1 0,0-1 0,-1 1-1,1-1 1,0 1 0,0 0 0,-1 0-1,1 0 1,0-1 0,-1 1 0,1 0-1,-1 1 1,1-1 0,0 0 0,0 0 0,-1 1-1,1-1 1,0 0 0,-1 1 0,1-1-1,0 1 1,0 0 0,0-1 0,0 1-1,-2 1 1,-1 2 2,0-1 1,0 1-1,0 0 0,0 0 1,1 0-1,0 0 0,0 0 0,0 1 1,1 0-1,-1-1 0,1 1 1,0 0-1,1 0 0,-1 0 1,1 0-1,0 1 0,-1 9 1,2-14-5,0-1 1,1 1 0,-1 0 0,0 0 0,1-1 0,-1 1-1,1 0 1,-1-1 0,1 1 0,-1 0 0,1-1 0,-1 1-1,1-1 1,0 1 0,-1-1 0,1 1 0,0-1 0,0 1-1,-1-1 1,1 0 0,0 1 0,0-1 0,-1 0 0,1 0-1,0 1 1,0-1 0,0 0 0,0 0 0,-1 0 0,1 0-1,0 0 1,0 0 0,0 0 0,0-1 0,-1 1 0,3 0-1,32-8 250,-23 1-245,0 0 1,-1-1-1,0 0 0,0-1 1,-1 0-1,0 0 0,0-1 1,-1-1-1,-1 1 0,0-2 1,10-16-1,-17 26-68,-4 6-3,1 0 0,-1 0 0,1 0 0,0 0 0,0 0 0,1 1 0,-3 7 1,2-7 38,-4 8 37,1 0-1,1 1 1,0 0-1,0-1 0,2 1 1,-1 0-1,2 0 0,0 1 1,1 17-1,1-31 8,-1 1 1,1 0-1,-1 0 0,1-1 1,0 1-1,0 0 0,-1-1 1,1 1-1,1-1 1,-1 1-1,0-1 0,0 1 1,0-1-1,1 0 0,-1 0 1,1 0-1,-1 1 1,1-1-1,-1-1 0,1 1 1,0 0-1,-1 0 0,1-1 1,0 1-1,0-1 0,0 1 1,-1-1-1,1 0 1,0 1-1,0-1 0,0 0 1,0 0-1,-1-1 0,1 1 1,0 0-1,3-2 0,3 1 39,-1 0-1,0 0 0,0-1 0,0 0 1,0-1-1,0 0 0,-1 0 1,9-5-1,-6 1-44,0 0 0,-1-1-1,0 0 1,0-1 0,-1 1 0,0-1 0,0-1-1,-1 0 1,-1 0 0,1 0 0,-1 0 0,-1-1 0,0 0-1,-1 0 1,0 0 0,0 0 0,0-12 0,-6 20-257,-4 11 147,-5 11 58,-6 32 46,16-48 20,2 1 0,-1 0 0,0-1-1,1 1 1,-1-1 0,1 1 0,0 0 0,0-1 0,1 1 0,-1 0 0,1-1 0,1 7-1,0-9-6,-1 0-1,0 0 1,0 0-1,0 0 0,0 0 1,1 0-1,-1 0 0,0-1 1,1 1-1,-1 0 1,1-1-1,-1 1 0,1-1 1,-1 0-1,1 1 0,-1-1 1,1 0-1,-1 0 1,1 0-1,-1 0 0,1 0 1,-1 0-1,1-1 0,1 1 1,40-12 538,-27 2-502,0-1 1,-2 0-1,1-1 1,-1-1-1,-1 0 1,0-1 0,-1-1-1,15-23 1,-20 29-31,-11 42-288,3-16 274,-1-6 28,0 1 0,1-1-1,1 1 1,2 20 0,-2-28-185,1-1 0,0 1 0,0-1 1,0 0-1,0 1 0,0-1 0,1 0 0,3 5 1,-3-5-212,-1-2 1,1 1 0,0 0 0,0 0 0,0 0-1,0-1 1,0 1 0,0-1 0,0 0 0,0 0-1,1 0 1,-1 0 0,4 1 0,18 1-6566</inkml:trace>
</inkml:ink>
</file>

<file path=ppt/ink/ink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9.461"/>
    </inkml:context>
    <inkml:brush xml:id="br0">
      <inkml:brushProperty name="width" value="0.025" units="cm"/>
      <inkml:brushProperty name="height" value="0.025" units="cm"/>
    </inkml:brush>
  </inkml:definitions>
  <inkml:trace contextRef="#ctx0" brushRef="#br0">220 0 11851,'0'0'13725,"-9"0"-12198,-11 2-1384,1 1-1,0 0 1,-1 1-1,2 1 1,-1 1-1,0 1 1,1 0-1,1 1 1,-24 15-1,46-22-155,-1 0 0,1 0 0,0 0 0,0 0 1,0-1-1,8 0 0,10 0 26,86 4-1118,-99-2 979,0-1 0,0 2 0,0-1 0,0 1 0,-1 1 0,1 0 0,-1 0-1,14 9 1,-22-13 147,0 0-1,0 1 1,0-1-1,0 1 1,0-1-1,0 1 0,0 0 1,0 0-1,0-1 1,0 1-1,0 0 0,0 0 1,-1 0-1,1 0 1,0 0-1,-1 0 0,1 0 1,-1 0-1,1 0 1,-1 0-1,1 0 1,-1 0-1,0 0 0,0 0 1,1 0-1,-1 0 1,0 1-1,0-1 0,0 0 1,0 0-1,0 0 1,-1 0-1,1 1 0,0-1 1,0 0-1,-1 0 1,1 0-1,-1 0 1,1 0-1,-1 0 0,1 0 1,-1 0-1,0 0 1,1 0-1,-1 0 0,0 0 1,0-1-1,0 1 1,1 0-1,-1 0 0,0-1 1,0 1-1,0-1 1,0 1-1,0-1 1,-2 1-1,-7 5 539,0-1 1,0-1 0,-1 1-1,-14 2 1,-7 3-42,-1-3 1,0 0 0,0-3 0,-34 2 0,66-6-532,1 0 0,0 0 1,0 0-1,-1 0 0,1 0 0,0 0 1,0 0-1,0 0 0,-1 0 0,1 0 1,0 0-1,0 0 0,-1 0 0,1 0 1,0 0-1,0 0 0,-1 0 0,1 0 1,0 0-1,0 0 0,0 0 0,-1 0 1,1-1-1,0 1 0,0 0 0,0 0 1,0 0-1,-1 0 0,1-1 0,0 1 1,0 0-1,0 0 0,0 0 0,0 0 1,-1-1-1,1 1 0,0 0 0,0 0 1,0-1-1,0 1 0,0 0 0,0 0 1,0-1-1,7-9-1401,16-8-2355,51-18-5413,-31 17 2712</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1.110"/>
    </inkml:context>
    <inkml:brush xml:id="br0">
      <inkml:brushProperty name="width" value="0.025" units="cm"/>
      <inkml:brushProperty name="height" value="0.025" units="cm"/>
    </inkml:brush>
  </inkml:definitions>
  <inkml:trace contextRef="#ctx0" brushRef="#br0">329 30 16432,'0'0'8520,"-8"-6"-5152,2 3-3134,-1 0 0,1 0 0,0 0 0,-1 1 0,0-1 0,1 2 0,-1-1 0,0 1 1,0 0-1,0 0 0,0 1 0,0 0 0,0 0 0,0 1 0,0 0 0,0 0 0,0 0 0,-9 4 0,-8 5-234,0 1 0,-29 17 0,44-23 0,1 0 0,0 1 0,0 0 0,0 1 0,0 0 0,1 0 0,0 0 0,-10 16 0,17-22 0,-1-1 0,1 0 0,0 1 0,0-1 0,0 0 0,0 1 0,-1-1 0,1 1 0,0-1 0,0 0 0,0 1 0,0-1 0,0 1 0,0-1 0,0 0 0,0 1 0,0-1 0,1 1 0,-1-1 0,0 0 0,0 1 0,0-1 0,0 0 0,0 1 0,1-1 0,-1 0 0,0 1 0,0-1 0,1 0 0,-1 1 0,0-1 0,0 0 0,1 0 0,-1 1 0,0-1 0,1 0 0,-1 0 0,0 0 0,1 1 0,-1-1 0,0 0 0,1 0 0,-1 0 0,1 0 0,-1 0 0,0 0 0,1 0 0,-1 0 0,1 0 0,-1 0 0,0 0 0,1 0 0,0 0 0,29 0 0,-21 0 0,88-7-945,-67 4 485,-1 1-1,1 1 1,32 4-1,-60-3 487,0 0-1,0 0 0,0 0 1,0 1-1,0-1 0,0 1 0,0-1 1,0 1-1,0 0 0,0 0 1,0 0-1,0 0 0,-1 0 1,1 0-1,0 0 0,-1 0 0,1 1 1,-1-1-1,1 1 0,-1-1 1,0 1-1,0 0 0,0-1 1,0 1-1,0 0 0,0 0 0,0 0 1,0 0-1,-1 0 0,1 0 1,-1 0-1,1 2 0,-1 0 71,0-1-1,-1 0 1,1 1-1,-1-1 1,0 0-1,0 0 0,0 0 1,0 1-1,0-1 1,-1 0-1,1-1 1,-1 1-1,0 0 1,0 0-1,0-1 0,0 1 1,-1-1-1,1 0 1,-4 3-1,-1 1-120,0 0 0,0-1 1,0 0-1,-1 0 0,0-1 0,1 0 0,-2-1 0,1 1 0,0-2 0,-1 1 0,1-1 0,-1 0 0,0-1 1,1 0-1,-1 0 0,0-1 0,-11-1 0,19 1-299,0-1 0,1 1 1,-1-1-1,0 1 0,1 0 0,-1-1 0,1 1 1,-1-1-1,1 0 0,-1 1 0,1-1 1,-1 1-1,1-1 0,-1 0 0,1 1 1,0-1-1,-1 0 0,1 0 0,0 1 0,0-1 1,-1 0-1,1 0 0,0 1 0,0-1 1,0 0-1,0 0 0,0 1 0,0-1 0,0 0 1,0 0-1,1 1 0,-1-1 0,0 0 1,0 0-1,1 1 0,-1-1 0,0 0 0,1 1 1,0-2-1,10-12-7694</inkml:trace>
</inkml:ink>
</file>

<file path=ppt/ink/ink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9.882"/>
    </inkml:context>
    <inkml:brush xml:id="br0">
      <inkml:brushProperty name="width" value="0.025" units="cm"/>
      <inkml:brushProperty name="height" value="0.025" units="cm"/>
    </inkml:brush>
  </inkml:definitions>
  <inkml:trace contextRef="#ctx0" brushRef="#br0">100 276 17040,'0'0'6305,"-11"2"-4442,5-2-1628,1 1 1,-1 0-1,0 0 0,1 0 1,-1 1-1,1 0 0,-1 0 1,-8 5-1,12-5-155,0-1-1,-1 1 1,1 0 0,0 0-1,0 1 1,0-1 0,1 0-1,-1 1 1,0-1 0,1 1-1,-1-1 1,1 1 0,0 0-1,0-1 1,0 1 0,0 0 0,1 0-1,-1 0 1,1 0 0,0 0-1,0 0 1,0 0 0,0 4-1,1-5-71,-1 0-1,1-1 1,0 1-1,-1 0 1,1 0-1,0-1 1,0 1-1,0 0 1,0-1-1,1 1 1,-1-1-1,0 0 0,1 1 1,-1-1-1,1 0 1,-1 0-1,1 0 1,-1 0-1,1 0 1,0 0-1,0 0 1,-1-1-1,1 1 1,0 0-1,0-1 1,0 0-1,0 1 1,0-1-1,-1 0 1,5 0-1,4 1 49,0-1 0,0 0 1,0 0-1,18-4 0,-18 1-39,-1 0 1,0-1 0,0 0-1,0-1 1,0 1-1,-1-2 1,1 1-1,-1-1 1,-1-1 0,1 1-1,-1-1 1,0-1-1,-1 1 1,0-1 0,7-11-1,-4 5-46,-1 0 0,0 0 0,-1 0 1,-1-1-1,0 0 0,-1-1 0,0 1 0,3-30 0,-7 40 28,0-1 0,-1 1 0,1-1-1,-2 1 1,1-1 0,0 1 0,-1-1 0,0 1 0,0 0-1,-1-1 1,0 1 0,0 0 0,0 0 0,0 0 0,-1 0-1,-6-8 1,6 10-8,0 0 0,-1 0-1,1 1 1,-1-1 0,0 1-1,0 0 1,0 0 0,0 1 0,0-1-1,0 1 1,-1 0 0,1 0-1,0 0 1,-1 0 0,1 1 0,0 0-1,-1 0 1,1 0 0,-1 1 0,1-1-1,-8 3 1,5-1 3,0 0 0,0 1 1,0 0-1,1 0 0,-1 0 1,1 1-1,0 0 0,0 1 0,-10 8 1,14-11 4,-1 0 0,1 1 0,0-1 1,0 0-1,1 1 0,-1-1 1,0 1-1,1 0 0,0 0 0,0 0 1,-2 5-1,3-7-5,0 1 0,0-1 0,0 1 0,0 0 0,0-1 0,0 1 1,0-1-1,0 1 0,1 0 0,-1-1 0,1 1 0,0-1 0,-1 1 0,1-1 0,0 1 0,0-1 0,-1 0 0,1 1 0,0-1 0,1 0 1,-1 0-1,0 0 0,2 2 0,68 44-656,-55-38-220,1 1-1,-2 0 1,17 15 0,-28-21 725,1 1 1,-1 0 0,0 0-1,0 0 1,-1 0 0,1 0-1,-1 1 1,0-1 0,-1 1 0,1 0-1,-1 0 1,0 0 0,1 9-1,1 72-1092,-4-63-2386,0-5-3839</inkml:trace>
</inkml:ink>
</file>

<file path=ppt/ink/ink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0.610"/>
    </inkml:context>
    <inkml:brush xml:id="br0">
      <inkml:brushProperty name="width" value="0.025" units="cm"/>
      <inkml:brushProperty name="height" value="0.025" units="cm"/>
    </inkml:brush>
  </inkml:definitions>
  <inkml:trace contextRef="#ctx0" brushRef="#br0">29 44 11211,'0'0'12406,"0"11"-10986,-20 237 3705,12-142-4650,8-105-467,0 0 0,0 0 1,0 0-1,0-1 0,0 1 0,0 0 0,0 0 1,0 0-1,0 0 0,1-1 0,-1 1 0,0 0 1,1 0-1,-1-1 0,0 1 0,1 0 0,-1 0 1,1-1-1,-1 1 0,1 0 0,-1-1 0,1 1 1,0-1-1,-1 1 0,1-1 0,0 1 1,-1-1-1,1 1 0,0-1 0,0 0 0,-1 1 1,1-1-1,1 0 0,1 1 52,-1-1 0,1 0 0,0-1 0,0 1 0,-1 0 0,1-1 0,0 1 0,-1-1 0,1 0 0,3-2 0,6-2 195,0-1 0,-1-1 0,17-11 0,13-16-289,-1-2 0,-2-1 0,-2-2 0,-1-1 0,-2-2 0,-2-2 0,31-58 0,-56 87-858</inkml:trace>
</inkml:ink>
</file>

<file path=ppt/ink/ink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0.940"/>
    </inkml:context>
    <inkml:brush xml:id="br0">
      <inkml:brushProperty name="width" value="0.025" units="cm"/>
      <inkml:brushProperty name="height" value="0.025" units="cm"/>
    </inkml:brush>
  </inkml:definitions>
  <inkml:trace contextRef="#ctx0" brushRef="#br0">21 1 11819,'0'0'6438,"-21"64"-4964,21-44-65,0-1-736,18 0-417,8 1-192,5-4 0,1-3-1025,0-6-2530,-4-7-3524</inkml:trace>
</inkml:ink>
</file>

<file path=ppt/ink/ink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1.526"/>
    </inkml:context>
    <inkml:brush xml:id="br0">
      <inkml:brushProperty name="width" value="0.025" units="cm"/>
      <inkml:brushProperty name="height" value="0.025" units="cm"/>
    </inkml:brush>
  </inkml:definitions>
  <inkml:trace contextRef="#ctx0" brushRef="#br0">27 33 16015,'0'0'6182,"-6"8"-5066,-14 27-518,20-35-589,0 1 1,-1-1 0,1 1 0,0-1-1,0 1 1,0-1 0,0 1 0,0-1-1,0 1 1,0-1 0,0 1 0,0-1-1,0 1 1,1-1 0,-1 1-1,0-1 1,0 1 0,0-1 0,1 0-1,-1 1 1,0-1 0,0 1 0,1-1-1,-1 0 1,0 1 0,1-1 0,-1 0-1,0 1 1,1-1 0,-1 0 0,1 1-1,-1-1 1,0 0 0,1 0 0,-1 0-1,1 1 1,-1-1 0,1 0 0,-1 0-1,1 0 1,-1 0 0,1 0 0,-1 0-1,1 0 1,-1 0 0,1 0-1,26 1 227,-24-1-155,1 0-17,1-1 0,0 1-1,0-1 1,-1 0 0,1-1 0,0 1 0,-1-1 0,1 0 0,-1 0 0,0 0 0,0 0 0,5-5 0,-7 6-48,0 0-1,-1 0 1,1-1 0,0 1 0,-1-1 0,1 0 0,-1 1 0,0-1 0,0 0 0,1 0 0,-1 0-1,0 0 1,-1 0 0,1 0 0,0 0 0,0 0 0,-1 0 0,0 0 0,1-1 0,-1 1 0,0 0-1,0 0 1,0 0 0,0-1 0,0 1 0,-1 0 0,1 0 0,-1 0 0,0-3 0,1 5-19,-1-1 0,1 1 0,-1-1 0,1 1 0,-1-1 0,1 1 0,-1-1 0,1 1 0,-1-1 0,1 1 1,-1 0-1,1-1 0,-1 1 0,0 0 0,1-1 0,-1 1 0,0 0 0,1 0 0,-1-1 0,0 1 0,1 0 0,-1 0 1,0 0-1,1 0 0,-1 0 0,0 0 0,0 0 0,1 0 0,-1 1 0,0-1 0,1 0 0,-1 0 0,0 1 1,1-1-1,-1 0 0,1 0 0,-2 1 0,-22 15-63,19-11 117,-1 1-1,1 1 1,1-1-1,-1 0 1,1 1-1,0 0 0,1 0 1,-1 0-1,1 1 1,1-1-1,0 1 0,0-1 1,0 1-1,1 0 1,0 0-1,0 0 1,1 11-1,1-17-39,-1-1-1,1 1 1,0-1 0,0 0-1,-1 1 1,1-1 0,0 0 0,0 0-1,0 0 1,0 0 0,1 0-1,-1 0 1,0 0 0,0 0-1,1 0 1,-1 0 0,0-1 0,1 1-1,-1 0 1,1-1 0,-1 1-1,1-1 1,-1 0 0,1 1-1,-1-1 1,1 0 0,-1 0 0,3 0-1,48-2 233,-50 1-230,8-1-23,-1-1-1,1 0 1,-1 0 0,1-1 0,-1-1-1,0 1 1,0-2 0,-1 1 0,0-1-1,0 0 1,0-1 0,-1 0 0,0 0-1,0-1 1,0 1 0,-1-1 0,0-1-1,-1 1 1,0-1 0,-1 0 0,1-1-1,-2 1 1,1 0 0,2-16 0,-37 94 906,29-64-833,0 1 0,1-1 0,0 0-1,0 1 1,0-1 0,1 0 0,0 1-1,0-1 1,0 1 0,1-1-1,0 0 1,2 9 0,-2-12-49,0 0 0,0 1 0,0-1 0,1 0 0,-1 0 0,1 0 0,-1 0 0,1 0 0,0 0 0,0 0-1,0-1 1,0 1 0,0-1 0,0 1 0,1-1 0,-1 0 0,0 0 0,1 0 0,-1 0 0,0 0 0,1-1 0,-1 1 0,1-1 0,0 0 0,-1 1 0,1-1 0,3-1 0,0 1 0,0 0 0,0 0 0,0-1-1,0 0 1,0 0 0,0-1 0,0 0 0,-1 0 0,1 0 0,0 0 0,-1-1-1,0 0 1,0 0 0,0-1 0,0 1 0,0-1 0,6-7 0,2 0-8,-12 11-3,0-1-1,0 1 1,0-1-1,0 1 1,0 0-1,-1-1 1,1 1-1,0 0 1,0 0-1,0 0 1,0 0-1,0 0 1,0 0-1,0 0 1,0 0-1,0 0 1,0 0-1,0 0 0,0 1 1,0-1-1,0 0 1,-1 1-1,1-1 1,0 0-1,1 2 1,26 18 126,-10-7-45,-10-9-51,-1-1 0,1 0-1,1-1 1,-1 0 0,0 0 0,1-1 0,13 0 0,-18 0-7,0-1-1,0 0 1,0 0 0,0 0 0,0-1-1,0 0 1,0 1 0,0-1-1,0-1 1,-1 1 0,1 0 0,0-1-1,-1 0 1,1 0 0,-1 0-1,1 0 1,5-6 0,-24 36 1968,7 5-4170,9-43-13914,3-8 2766</inkml:trace>
</inkml:ink>
</file>

<file path=ppt/ink/ink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1.851"/>
    </inkml:context>
    <inkml:brush xml:id="br0">
      <inkml:brushProperty name="width" value="0.025" units="cm"/>
      <inkml:brushProperty name="height" value="0.025" units="cm"/>
    </inkml:brush>
  </inkml:definitions>
  <inkml:trace contextRef="#ctx0" brushRef="#br0">0 1 16271,'0'0'8873,"30"50"-10283,-9-32-2689,3 2-3685</inkml:trace>
</inkml:ink>
</file>

<file path=ppt/ink/ink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2.207"/>
    </inkml:context>
    <inkml:brush xml:id="br0">
      <inkml:brushProperty name="width" value="0.025" units="cm"/>
      <inkml:brushProperty name="height" value="0.025" units="cm"/>
    </inkml:brush>
  </inkml:definitions>
  <inkml:trace contextRef="#ctx0" brushRef="#br0">46 161 17745,'0'0'8867,"9"-3"-7463,7-2-1108,0-1-1,-1-1 1,0 0 0,20-14-1,-30 19-198,-1-1-1,1 0 0,-1-1 1,0 1-1,0-1 0,0 1 1,0-1-1,0-1 1,-1 1-1,0 0 0,0-1 1,0 1-1,-1-1 0,1 0 1,-1 0-1,0 0 0,-1 0 1,1-1-1,-1 1 0,1-7 1,-2 11-72,-1 1 0,1-1 0,-1 0 0,1 0 0,-1 0-1,1 0 1,-1 0 0,0 1 0,1-1 0,-1 0 0,0 0 0,0 1 0,1-1 0,-1 0 0,0 1 0,0-1 0,0 1 0,0 0 0,0-1 0,0 1 0,0 0 0,0-1-1,0 1 1,0 0 0,0 0 0,0 0 0,0 0 0,0 0 0,0 0 0,0 0 0,0 0 0,0 0 0,0 0 0,-1 1 0,-41 7 127,33-3-144,1 0 1,-1 1 0,1 0-1,0 1 1,1 0 0,0 0-1,0 1 1,0 0-1,1 0 1,0 1 0,1 0-1,0 0 1,0 1 0,1-1-1,0 1 1,1 0-1,0 1 1,0-1 0,1 1-1,1-1 1,0 1-1,0 0 1,1 0 0,0 0-1,2 12 1,0-19-3,0-1-1,0 1 1,1-1-1,-1 0 1,1 0-1,0 0 1,0 0-1,0 0 1,0 0-1,1 0 1,-1-1-1,1 1 1,-1-1-1,1 0 1,0 0 0,0 0-1,0 0 1,0 0-1,0 0 1,1-1-1,-1 0 1,0 1-1,1-1 1,-1-1-1,1 1 1,6 0-1,9 2-191,0-1-1,0-1 0,31-3 0,-5-6-3608,0-14-3823</inkml:trace>
</inkml:ink>
</file>

<file path=ppt/ink/ink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3.050"/>
    </inkml:context>
    <inkml:brush xml:id="br0">
      <inkml:brushProperty name="width" value="0.025" units="cm"/>
      <inkml:brushProperty name="height" value="0.025" units="cm"/>
    </inkml:brush>
  </inkml:definitions>
  <inkml:trace contextRef="#ctx0" brushRef="#br0">1 11 11115,'0'0'10276,"1"13"-9438,1 34 109,-3 54-1,-2-51 126,9 96-1,-5-139-953,0 0 0,0 0 0,1-1 1,0 1-1,1-1 0,-1 1 0,7 10 0,-8-16-71,0 1-1,0-1 1,0 0-1,0 1 0,0-1 1,1 0-1,-1 0 1,0 0-1,1 0 1,-1 0-1,1 0 1,-1 0-1,1 0 0,0-1 1,-1 1-1,1-1 1,0 1-1,-1-1 1,1 1-1,0-1 1,0 0-1,-1 0 0,1 0 1,0 0-1,0 0 1,-1 0-1,1-1 1,0 1-1,-1-1 1,1 1-1,0-1 0,-1 1 1,1-1-1,-1 0 1,1 0-1,2-1 1,14-11 229,-1-1 1,0-1-1,0 0 1,-2-2-1,0 1 1,18-27-1,-1 3-204,6-4-28,100-132 3,-136 173-141,11-21-1383,-13 13-2622,-10 3-4629,-7 4-6107</inkml:trace>
</inkml:ink>
</file>

<file path=ppt/ink/ink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3.404"/>
    </inkml:context>
    <inkml:brush xml:id="br0">
      <inkml:brushProperty name="width" value="0.025" units="cm"/>
      <inkml:brushProperty name="height" value="0.025" units="cm"/>
    </inkml:brush>
  </inkml:definitions>
  <inkml:trace contextRef="#ctx0" brushRef="#br0">5 0 10954,'0'0'6406,"-4"48"-4548,13-34-160,7-2-65,10-2-544,3 5-672,4-3-353,3-1-32,0-2-2274,-1-2-2210,-5 0-2275</inkml:trace>
</inkml:ink>
</file>

<file path=ppt/ink/ink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3.789"/>
    </inkml:context>
    <inkml:brush xml:id="br0">
      <inkml:brushProperty name="width" value="0.025" units="cm"/>
      <inkml:brushProperty name="height" value="0.025" units="cm"/>
    </inkml:brush>
  </inkml:definitions>
  <inkml:trace contextRef="#ctx0" brushRef="#br0">223 20 13004,'0'0'3273,"-9"-4"-385,-32-11-865,38 15-1940,1 0 0,-1-1-1,1 1 1,-1 0 0,0 0 0,1 1 0,-1-1-1,0 0 1,1 1 0,-1 0 0,1-1-1,-1 1 1,1 0 0,0 0 0,-1 1 0,1-1-1,0 0 1,0 1 0,-1-1 0,1 1 0,-3 3-1,-36 46 841,35-43-704,-3 4 90,0 1 1,1 0 0,0 0-1,1 0 1,0 1 0,1 0-1,1 1 1,-4 15-1,9-29-293,0-1 0,0 0 0,0 1-1,0-1 1,0 0 0,0 1-1,0-1 1,0 0 0,0 1-1,0-1 1,0 0 0,0 1-1,0-1 1,0 1 0,0-1-1,0 0 1,0 1 0,0-1-1,1 0 1,-1 1 0,0-1-1,0 0 1,0 0 0,1 1-1,-1-1 1,0 0 0,0 1-1,1-1 1,-1 0 0,0 0-1,1 0 1,-1 1 0,0-1-1,1 0 1,-1 0 0,0 0-1,1 0 1,-1 0 0,0 0-1,1 1 1,20-6 445,18-16 10,107-107-257,-146 128-221,0-1 1,1 1-1,-1-1 0,0 1 1,1-1-1,-1 1 1,1 0-1,-1-1 0,1 1 1,-1-1-1,1 1 1,-1 0-1,1-1 0,0 1 1,-1 0-1,1 0 1,-1 0-1,1-1 0,0 1 1,-1 0-1,1 0 1,0 0-1,-1 0 0,1 0 1,-1 0-1,1 0 1,0 0-1,-1 0 0,1 0 1,0 1-1,-1-1 0,1 0 1,-1 0-1,1 1 1,-1-1-1,1 0 0,0 0 1,-1 1-1,1-1 1,-1 1-1,1-1 0,-1 1 1,0-1-1,1 0 1,-1 1-1,1 0 0,-1-1 1,0 1-1,1-1 1,-1 1-1,0-1 0,0 1 1,0 0-1,1-1 1,-1 1-1,0 0 0,8 52 228,-3-17 58,-5-35-272,1 0 1,0 0-1,-1 0 1,1 0 0,0-1-1,0 1 1,-1 0-1,1 0 1,0-1-1,0 1 1,0 0 0,0-1-1,0 1 1,0-1-1,0 1 1,0-1 0,0 0-1,0 1 1,0-1-1,0 0 1,0 0-1,1 0 1,-1 0 0,0 0-1,0 0 1,0 0-1,0 0 1,0 0 0,0 0-1,0-1 1,0 1-1,0 0 1,1-1-1,-1 1 1,0-1 0,-1 1-1,1-1 1,0 0-1,0 1 1,0-1-1,1-1 1,46-37 388,-39 31-363,-9 8-29,0 0 1,0-1-1,0 1 0,0 0 1,1-1-1,-1 1 1,0-1-1,0 1 0,1 0 1,-1 0-1,0-1 0,1 1 1,-1 0-1,0 0 1,1-1-1,-1 1 0,0 0 1,1 0-1,-1 0 0,0-1 1,1 1-1,-1 0 1,1 0-1,-1 0 0,0 0 1,1 0-1,-1 0 0,1 0 1,-1 0-1,1 0 1,-1 0-1,0 0 0,1 0 1,-1 0-1,1 0 0,-1 1 1,0-1-1,1 0 1,-1 0-1,0 0 0,1 1 1,-1-1-1,0 0 0,1 0 1,-1 1-1,0-1 1,1 0-1,-1 0 0,0 1 1,0-1-1,1 1 0,-1-1 1,0 0-1,0 1 1,0-1-1,0 0 0,1 1 1,-1 0 4,0 0 1,0 0 0,0-1 0,0 1-1,0 0 1,0-1 0,0 1-1,0 0 1,-1-1 0,1 1 0,0 0-1,0 0 1,-1-1 0,1 1 0,0-1-1,-1 1 1,1 0 0,-1-1-1,1 1 1,0-1 0,-1 1 0,1-1-1,-1 1 1,0-1 0,1 1 0,-1-1-1,1 0 1,-1 1 0,0-1-1,-1 1 1,-7 3 415,4-2-1671</inkml:trace>
</inkml:ink>
</file>

<file path=ppt/ink/ink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4.519"/>
    </inkml:context>
    <inkml:brush xml:id="br0">
      <inkml:brushProperty name="width" value="0.025" units="cm"/>
      <inkml:brushProperty name="height" value="0.025" units="cm"/>
    </inkml:brush>
  </inkml:definitions>
  <inkml:trace contextRef="#ctx0" brushRef="#br0">40 1 7175,'0'0'16848,"-4"10"-16170,-5 21 205,1 1 0,2 0 0,0 0 0,0 40 0,6-71-868,0 0 0,0 0 0,0 0 1,0 1-1,0-1 0,0 0 1,1 0-1,-1 0 0,0 0 0,1 1 1,-1-1-1,1 0 0,-1 0 1,1 0-1,-1 0 0,1 0 0,0 0 1,-1 0-1,1 0 0,0 0 1,0-1-1,0 1 0,0 0 0,0 0 1,0-1-1,2 2 0,-1-1 15,1-1 0,0 1 0,-1-1 0,1 1 0,0-1 0,-1 0 1,1 0-1,0 0 0,-1 0 0,1-1 0,4 0 0,2-2 19,0 1 0,0-2 0,-1 1-1,1-1 1,-1 0 0,10-8 0,48-48 58,-47 40-107,-19 20-4,0 0-1,1 0 1,-1 0 0,0 0 0,0 0-1,0-1 1,0 1 0,0 0 0,0 0-1,1 0 1,-1 0 0,0 0-1,0 0 1,0 0 0,0 0 0,0 0-1,1 0 1,-1 0 0,0 0-1,0 0 1,0 0 0,0 0 0,0 0-1,1 0 1,-1 0 0,0 0-1,0 0 1,0 0 0,0 0 0,0 0-1,1 0 1,-1 0 0,0 0-1,0 0 1,0 1 0,0-1 0,0 0-1,0 0 1,1 0 0,-1 0 0,0 0-1,0 0 1,0 0 0,0 1-1,0-1 1,0 0 0,0 0 0,0 0-1,0 0 1,0 0 0,0 1-1,0-1 1,0 0 0,0 0 0,0 0-1,0 1 1,4 16-53,-3 32 175,-1-37-100,0-11-14,0 0 0,0 0 0,0-1 0,0 1 0,0 0 1,0-1-1,0 1 0,0 0 0,0-1 0,1 1 0,-1 0 0,0-1 1,1 1-1,-1 0 0,0-1 0,1 1 0,-1-1 0,1 1 1,-1-1-1,0 1 0,1-1 0,0 1 0,-1-1 0,1 1 1,-1-1-1,1 0 0,-1 1 0,1-1 0,0 0 0,-1 1 1,1-1-1,1 0 0,25-5 216,23-23 58,-23 7-234,-22 15-130,1 1-1,0 0 1,0 0-1,0 1 1,0-1 0,1 1-1,0 1 1,0-1-1,0 1 1,0 1-1,10-4 1,-16 10 55,0 0 1,0-1-1,0 1 1,-1 0-1,1-1 0,-1 1 1,0 0-1,0 0 1,-1-1-1,0 6 1,-3 4 36,0 0 1,0 0 0,-9 16-1,13-28-1356,0-8-5446,0-9 267</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1.505"/>
    </inkml:context>
    <inkml:brush xml:id="br0">
      <inkml:brushProperty name="width" value="0.025" units="cm"/>
      <inkml:brushProperty name="height" value="0.025" units="cm"/>
    </inkml:brush>
  </inkml:definitions>
  <inkml:trace contextRef="#ctx0" brushRef="#br0">96 371 16111,'0'0'13699,"-9"1"-13187,4 0-472,1 0 0,0 0 0,0 0 0,0 1 0,0-1 0,0 1 0,0 0 0,1 0 0,-1 1 0,0-1 0,1 1 0,0-1 1,0 1-1,0 0 0,0 0 0,0 1 0,0-1 0,1 1 0,-1-1 0,1 1 0,0 0 0,0 0 0,1 0 0,-1 0 0,1 0 0,0 0 0,-1 8 0,1-10-19,0-1 0,1 1 0,-1 0 0,1-1 0,0 1 0,-1 0 0,1 0 1,0-1-1,0 1 0,0 0 0,0 0 0,1-1 0,-1 1 0,0 0 0,1 0 0,-1-1 0,1 1 0,0-1 0,-1 1 0,1 0 0,0-1 0,0 1 0,0-1 0,0 0 0,0 1 1,0-1-1,1 0 0,-1 1 0,0-1 0,1 0 0,-1 0 0,1 0 0,-1 0 0,1-1 0,1 2 0,3-1 31,-1 0-1,1 0 0,-1-1 1,1 0-1,-1 0 1,1 0-1,-1-1 1,1 1-1,-1-1 1,9-3-1,-1-1-51,0 0 0,0 0 0,-1-1 0,1-1 0,-2 0 0,1-1 0,-1 0 0,0-1 0,-1 0 0,14-16 0,-8 8 0,0-2 0,-2 0 0,-1-1 0,0 0 0,13-30 0,-19 34 0,-1 0 0,0 0 0,-1-1 0,-1 0 0,-1 0 0,0 0 0,-1 0 0,-1-1 0,-1 1 0,-2-21 0,2 35 0,0 1 0,0-1 0,-1 0 0,1 1 0,-1-1 0,0 0 0,1 1 0,-1-1 0,-1 1 0,1-1 0,0 1 0,0-1 0,-1 1 0,0 0 0,1 0 0,-1 0 0,0 0 0,0 0 0,0 0 0,0 0 0,0 0 0,0 1 0,-1-1 0,1 1 0,-1 0 0,1 0 0,-1 0 0,1 0 0,-1 0 0,0 0 0,1 1 0,-1-1 0,0 1 0,-5 0 0,2 0 0,0 1 0,1 0 0,-1 0 0,0 0 0,1 1 0,-1 0 0,1 0 0,-1 1 0,1-1 0,0 1 0,0 0 0,0 0 0,0 1 0,1 0 0,-7 6 0,-4 6 0,2 1 0,0 0 0,-21 37 0,29-45 0,1-1 0,0 1 0,0 0 0,1 0 0,0 0 0,1 1 0,0-1 0,1 0 0,-1 1 0,2 0 0,0 11 0,0-19 0,1 0 0,-1-1 0,1 1 0,0 0 0,0-1 0,0 1 0,0-1 0,0 1 0,0-1 0,1 0 0,-1 1 0,0-1 0,1 0 0,-1 0 0,0 0 0,1 0 0,0 0 0,-1 0 0,1 0 0,0-1 0,-1 1 0,1 0 0,3 0 0,51 11 0,-36-9 0,25 8-1788,-39-9 1016,1 1 0,-1-1-1,0 1 1,0 0-1,0 0 1,-1 0 0,1 1-1,7 6 1,7 16-7017</inkml:trace>
</inkml:ink>
</file>

<file path=ppt/ink/ink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4.877"/>
    </inkml:context>
    <inkml:brush xml:id="br0">
      <inkml:brushProperty name="width" value="0.025" units="cm"/>
      <inkml:brushProperty name="height" value="0.025" units="cm"/>
    </inkml:brush>
  </inkml:definitions>
  <inkml:trace contextRef="#ctx0" brushRef="#br0">1 1 9769,'0'0'5061</inkml:trace>
</inkml:ink>
</file>

<file path=ppt/ink/ink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5.206"/>
    </inkml:context>
    <inkml:brush xml:id="br0">
      <inkml:brushProperty name="width" value="0.025" units="cm"/>
      <inkml:brushProperty name="height" value="0.025" units="cm"/>
    </inkml:brush>
  </inkml:definitions>
  <inkml:trace contextRef="#ctx0" brushRef="#br0">141 0 7655,'0'0'7399,"4"12"-5376,-1-3-1575,-1-5-323,0 0 1,0 1-1,-1-1 1,1 0-1,-1 1 1,0-1-1,-1 1 1,1-1-1,-1 1 1,0-1 0,0 1-1,0-1 1,-1 1-1,1-1 1,-2 5-1,-7 11 221,-1-1 0,-1-1 0,-1 0 0,0 0 0,-1-1 1,-1-1-1,-18 18 0,-9 12 3980,41-46-4299,0 0-1,0 0 1,-1 0 0,1 1 0,0-1-1,0 0 1,0 0 0,0 0-1,0 1 1,-1-1 0,1 0 0,0 0-1,0 1 1,0-1 0,0 0 0,0 0-1,0 1 1,0-1 0,0 0 0,0 0-1,0 1 1,0-1 0,0 0 0,0 0-1,0 1 1,0-1 0,0 0-1,0 0 1,0 0 0,0 1 0,1-1-1,-1 0 1,0 0 0,0 1 0,0-1-1,0 0 1,0 0 0,1 0 0,-1 1-1,0-1 1,0 0 0,0 0-1,1 0 1,-1 0 0,0 0 0,0 0-1,1 1 1,-1-1 0,0 0 0,0 0-1,0 0 1,1 0 0,-1 0 0,0 0-1,0 0 1,1 0 0,-1 0 0,0 0-1,1 0 1,28 1 621,32-10-348,-46 5-462,72-25 216,-36 3-5034,-41 17 1321,-8 1-2003,-1-1-2671</inkml:trace>
  <inkml:trace contextRef="#ctx0" brushRef="#br0" timeOffset="1">16 175 13869,'0'0'12780,"60"-42"-12524,-26 36-224,2 4 1,7-1-514,-4-1-2081,-2 0-1698,-2-2 256,-4-2-3043</inkml:trace>
</inkml:ink>
</file>

<file path=ppt/ink/ink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5.559"/>
    </inkml:context>
    <inkml:brush xml:id="br0">
      <inkml:brushProperty name="width" value="0.025" units="cm"/>
      <inkml:brushProperty name="height" value="0.025" units="cm"/>
    </inkml:brush>
  </inkml:definitions>
  <inkml:trace contextRef="#ctx0" brushRef="#br0">48 182 9833,'0'0'13069,"-16"56"-11148,5-24-479,2 3-481,1-1-128,4-2-353,4-7-352,0-5-64,6-8-64,7-10-608,3-2-2115,-1-14-1601,-3-12-3748</inkml:trace>
  <inkml:trace contextRef="#ctx0" brushRef="#br0" timeOffset="1">92 0 15086,'0'0'3684,"-12"52"-3716,26-31 32,8 1-321,5 1-2337,4-2-1890,4-2-2787</inkml:trace>
</inkml:ink>
</file>

<file path=ppt/ink/ink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5.905"/>
    </inkml:context>
    <inkml:brush xml:id="br0">
      <inkml:brushProperty name="width" value="0.025" units="cm"/>
      <inkml:brushProperty name="height" value="0.025" units="cm"/>
    </inkml:brush>
  </inkml:definitions>
  <inkml:trace contextRef="#ctx0" brushRef="#br0">15 174 3011,'76'21'1015,"-24"-15"7403,-54 1-56,-15 8-6875,1-2-1066,1 0 0,0 1-1,1 0 1,-12 18 0,22-27-289,0 0-1,0 0 1,0 1-1,1-1 1,0 1-1,0 0 1,1 0-1,0 0 1,0 0-1,0 0 1,0 0-1,1 1 1,0-1 0,1 1-1,-1-1 1,2 11-1,-1-16-119,1 0 0,0 0 0,-1 0-1,1 0 1,0 0 0,-1-1 0,1 1-1,0 0 1,0 0 0,0 0 0,0-1 0,0 1-1,0-1 1,0 1 0,0 0 0,0-1-1,0 0 1,0 1 0,0-1 0,0 0 0,0 1-1,0-1 1,1 0 0,-1 0 0,0 0-1,0 0 1,0 0 0,0 0 0,2-1 0,35-5 499,-27 2-425,0-1-1,-1-1 1,1 0-1,-1 0 1,-1-1 0,1 0-1,-1-1 1,0 0-1,8-11 1,5-6-28,-1-1 0,18-30 0,28-59-49,-60 100 153,0 0 1,-1-1-1,-1 0 0,0 0 0,4-30 1,-9 46-139,0 0-1,0 0 1,0 0 0,1 0 0,-1-1 0,0 1 0,0 0 0,0 0 0,0 0 0,0 0 0,0 0 0,0-1 0,0 1 0,0 0 0,0 0 0,0 0 0,0 0 0,0 0 0,0-1 0,0 1 0,0 0 0,0 0 0,0 0-1,0 0 1,0-1 0,0 1 0,0 0 0,0 0 0,0 0 0,-1 0 0,1 0 0,0 0 0,0-1 0,0 1 0,0 0 0,0 0 0,0 0 0,0 0 0,0 0 0,-1 0 0,1 0 0,0 0 0,0 0 0,0-1 0,0 1-1,0 0 1,-1 0 0,1 0 0,0 0 0,0 0 0,0 0 0,0 0 0,-1 0 0,1 0 0,0 0 0,0 0 0,0 0 0,0 0 0,0 0 0,-1 0 0,1 1 0,-11 9 299,-10 17-396,9-4 110,1 1 1,1 0-1,-13 46 0,20-57-6,0-1-1,1 1 1,0 0-1,1 1 0,1-1 1,0 0-1,1 0 1,0 0-1,5 21 0,-5-30-45,1 1-1,0 0 1,0-1-1,1 0 1,-1 1-1,1-1 1,0 0 0,0-1-1,0 1 1,0 0-1,1-1 1,0 0-1,0 1 1,-1-2-1,2 1 1,-1 0-1,0-1 1,6 3-1,38 10-3105,0-12-4979,-13-5-2699</inkml:trace>
</inkml:ink>
</file>

<file path=ppt/ink/ink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6.372"/>
    </inkml:context>
    <inkml:brush xml:id="br0">
      <inkml:brushProperty name="width" value="0.025" units="cm"/>
      <inkml:brushProperty name="height" value="0.025" units="cm"/>
    </inkml:brush>
  </inkml:definitions>
  <inkml:trace contextRef="#ctx0" brushRef="#br0">23 83 18161,'0'0'11547,"6"0"-11376,-4 1-151,1-1 1,0 0-1,-1-1 0,1 1 0,0 0 1,-1-1-1,1 0 0,0 1 1,-1-1-1,1 0 0,-1 0 1,1-1-1,-1 1 0,0 0 1,1-1-1,-1 1 0,0-1 1,0 0-1,0 0 0,0 0 0,-1 0 1,1 0-1,0 0 0,-1-1 1,1 1-1,-1 0 0,0-1 1,0 1-1,0-1 0,0 1 1,0-1-1,-1 1 0,1-1 1,-1 0-1,0 0 0,1 1 0,-1-1 1,0 0-1,-1 1 0,0-5 1,1 6-18,0 1 0,-1-1 1,1 1-1,0-1 1,0 1-1,-1-1 0,1 1 1,-1-1-1,1 1 1,0-1-1,-1 1 0,1 0 1,-1-1-1,1 1 1,-1 0-1,1 0 0,-1-1 1,1 1-1,-1 0 0,1 0 1,-1 0-1,1-1 1,-1 1-1,0 0 0,1 0 1,-1 0-1,1 0 1,-1 0-1,1 0 0,-1 0 1,0 0-1,1 1 0,-1-1 1,1 0-1,-1 0 1,1 0-1,-1 1 0,1-1 1,-1 0-1,1 0 1,-1 1-1,1-1 0,-1 0 1,1 1-1,0-1 1,-1 1-1,0 0 0,-22 17-91,16-9 68,1 1-1,0-1 1,1 1-1,0 0 1,-5 15-1,8-20 21,0 1 0,1-1-1,0 1 1,0 0-1,0 0 1,0-1 0,1 1-1,0 0 1,0 0 0,1 0-1,0-1 1,1 8-1,0-10 4,-1-1-1,0 0 1,1 0-1,-1 0 1,1-1-1,0 1 1,0 0-1,0 0 1,0-1-1,0 0 1,0 1-1,0-1 1,0 0-1,0 0 1,1 0 0,-1 0-1,0 0 1,1-1-1,-1 1 1,1-1-1,-1 1 1,0-1-1,1 0 1,-1 0-1,1 0 1,-1 0-1,5-1 1,4 0 14,0 0 1,0-1 0,0 0-1,-1-1 1,12-4 0,2-4-229,-1-2 1,0 0 0,22-17 0,20-13 159,-64 43 51,-1 0 1,0 0-1,1 0 0,-1 0 0,0 0 1,1 0-1,-1 0 0,0 0 1,0 0-1,1 0 0,-1 1 1,0-1-1,0 0 0,1 0 0,-1 0 1,0 0-1,0 0 0,1 0 1,-1 1-1,0-1 0,0 0 0,1 0 1,-1 0-1,0 1 0,0-1 1,0 0-1,0 0 0,1 1 0,-1-1 1,0 0-1,0 0 0,0 1 1,0-1-1,0 0 0,0 1 1,0-1-1,0 0 0,0 0 0,0 1 1,0-1-1,0 0 0,0 1 1,0-1-1,0 0 0,0 0 0,0 1 1,0-1-1,0 0 0,0 1 1,0-1-1,0 0 0,-1 0 1,1 1-1,0-1 0,0 0 0,0 0 1,-1 0-1,1 1 0,-5 20 266,-5 1 36,7-16-166,0 0 1,0 0 0,1 1 0,0-1 0,0 0 0,1 1 0,0-1 0,0 1 0,0 7 0,3-14-83,1 1 0,-1 0 0,1-1 1,0 1-1,-1-1 0,1 0 0,0 0 0,-1 0 1,1 0-1,0 0 0,0-1 0,4-1 1,5-3-37,0 0 0,0-1 1,-1-1-1,0 0 0,0-1 1,-1 0-1,18-18 1,-17 16-16,1 0 0,-1 0 0,2 1 0,-1 1 0,20-10 0,-31 22-3,0-1 0,-1 1 0,1 0 0,-1 0 0,1-1 0,-1 1 0,0 0 0,0 0 0,-1 4 0,-3 16-340,2-15-192,1-1 1,0 1-1,0 0 1,0-1-1,2 1 1,-1 0 0,2 9-1,-2-17 368,1 1 0,-1-1-1,1 1 1,0-1 0,-1 0-1,1 1 1,0-1 0,0 0 0,0 1-1,0-1 1,0 0 0,0 0-1,0 0 1,0 0 0,0 0 0,1 0-1,-1 0 1,2 1 0,0-1-82,0-1 1,0 1 0,0 0 0,0-1 0,1 0-1,-1 1 1,0-1 0,0 0 0,0-1 0,0 1-1,0 0 1,5-2 0,20-8-7944</inkml:trace>
</inkml:ink>
</file>

<file path=ppt/ink/ink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6.743"/>
    </inkml:context>
    <inkml:brush xml:id="br0">
      <inkml:brushProperty name="width" value="0.025" units="cm"/>
      <inkml:brushProperty name="height" value="0.025" units="cm"/>
    </inkml:brush>
  </inkml:definitions>
  <inkml:trace contextRef="#ctx0" brushRef="#br0">0 4 12204,'0'0'11151,"9"-1"-9101,26-2-299,-33 3-1654,-1 0 0,0 0 0,0 1 0,1-1 0,-1 0 0,0 0 0,0 1 0,1-1 0,-1 1 0,0-1 0,0 1 0,0 0 0,0-1 0,1 1-1,-1 0 1,0 0 0,-1 0 0,1 0 0,0 0 0,0 0 0,0 0 0,0 0 0,-1 0 0,1 0 0,0 0 0,-1 0 0,1 1 0,-1-1 0,0 0 0,1 0 0,-1 1 0,0-1-1,0 0 1,0 0 0,1 1 0,-1-1 0,-1 2 0,2 4 189,-1-1-1,0 1 1,-1 0-1,0-1 1,-2 11-1,-15 28-90,14-39-194,1 1 1,0-1 0,0 1 0,1 0-1,0 0 1,0 0 0,1 0 0,-1 0-1,2 0 1,-1 11 0,2-16-2,-1 0 0,1 0 0,0 0 0,0 0 0,0-1 0,0 1 0,0 0 0,1 0 0,-1-1 0,0 1 0,1-1 0,-1 1 0,1-1 0,0 0 0,-1 0 0,1 1 0,0-1 0,0 0 0,0 0 0,-1-1 0,1 1 0,0 0 0,0-1 0,0 1 0,1-1 0,-1 0 0,0 1 0,4-1 0,62 1 0,-63-2-658,0 1 0,0-1 0,0 0-1,0-1 1,0 1 0,7-4 0,-10 4 390,-1 1 1,0-1-1,0 0 1,1 1 0,-1-1-1,0 0 1,0 0-1,0 0 1,0 0-1,0 0 1,0 0-1,0 0 1,0-1-1,0 1 1,0 0-1,-1 0 1,1-1-1,0 1 1,-1 0-1,1-1 1,-1 1-1,0-1 1,1 1-1,-1-1 1,0 1-1,0 0 1,0-3-1,-4-5-6074,-11 1-811</inkml:trace>
</inkml:ink>
</file>

<file path=ppt/ink/ink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7.083"/>
    </inkml:context>
    <inkml:brush xml:id="br0">
      <inkml:brushProperty name="width" value="0.025" units="cm"/>
      <inkml:brushProperty name="height" value="0.025" units="cm"/>
    </inkml:brush>
  </inkml:definitions>
  <inkml:trace contextRef="#ctx0" brushRef="#br0">70 50 8072,'0'0'7975,"-58"-20"-5060,49 17-513,7 1-512,2 0-481,5 2-576,13 0-769,10 0 96,7 0-96,8-1-32,0-3-32,3-1-2402,-2-8-4516</inkml:trace>
</inkml:ink>
</file>

<file path=ppt/ink/ink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8.127"/>
    </inkml:context>
    <inkml:brush xml:id="br0">
      <inkml:brushProperty name="width" value="0.025" units="cm"/>
      <inkml:brushProperty name="height" value="0.025" units="cm"/>
    </inkml:brush>
  </inkml:definitions>
  <inkml:trace contextRef="#ctx0" brushRef="#br0">178 243 12075,'0'0'3171,"-1"-8"-10,0 5-2944,1 1 1,-1-1 0,1 1-1,-1-1 1,0 1-1,0 0 1,0-1 0,0 1-1,0 0 1,0 0-1,0 0 1,-1 0 0,1 0-1,-1 0 1,0 0-1,0 1 1,1-1 0,-1 0-1,-3-1 1,2 2-48,-1-1 0,1 1 0,0 0-1,0 1 1,0-1 0,-1 0 0,1 1 0,0 0 0,-1 0 0,1 0 0,0 0 0,-1 1 0,1-1 0,0 1 0,0 0 0,-1 0-1,1 0 1,-4 2 0,-1 0-93,1 1 0,0 0 0,0 1 0,0-1 0,-8 9 0,12-11-66,0 0 0,0 1 0,1 0 0,-1-1-1,1 1 1,-1 0 0,1 0 0,0 1 0,1-1 0,-1 0-1,0 1 1,1-1 0,0 1 0,-1 3 0,2-7-7,0 1-1,0-1 1,0 0 0,0 0 0,0 0 0,1 1-1,-1-1 1,0 0 0,0 0 0,0 0 0,0 1-1,1-1 1,-1 0 0,0 0 0,0 0 0,1 0-1,-1 0 1,0 1 0,0-1 0,1 0-1,-1 0 1,0 0 0,0 0 0,1 0 0,-1 0-1,0 0 1,0 0 0,1 0 0,-1 0 0,0 0-1,1 0 1,-1 0 0,0 0 0,0 0 0,1 0-1,-1-1 1,0 1 0,0 0 0,1 0 0,-1 0-1,0 0 1,0 0 0,1-1 0,13-5 208,28-21-69,-2-3 0,0-1 0,-3-2 0,36-39 0,-5-4 1304,-82 95-1447,1 1 1,1 1-1,0 0 1,2 1-1,1 0 1,0 0-1,2 1 0,0 0 1,2 0-1,0 1 1,-2 43-1,7-65 9,0 0 0,1-1 1,-1 1-1,0-1 0,0 1 0,1-1 0,-1 1 0,1-1 0,-1 1 0,1-1 0,-1 0 1,1 1-1,0-1 0,0 0 0,0 1 0,0-1 0,0 0 0,0 0 0,0 0 0,0 0 1,0 0-1,0 0 0,1 0 0,2 1 0,-1 0 20,1-1-1,0 0 1,0 0-1,-1 0 1,1-1 0,0 1-1,0-1 1,0 0 0,0 0-1,4-1 1,1 0 16,1 0 1,0-1 0,0-1-1,-1 1 1,0-2 0,1 1-1,13-9 1,-5 0-19,0-1 1,-2-1-1,29-29 1,-39 36 0,-1 1 0,1-1 0,-1 0 0,0 0 0,-1-1 0,0 1 0,0-1 1,-1 0-1,1 0 0,-2 0 0,1 0 0,1-14 0,-4 22-7,0-1 1,0 0-1,0 1 1,0-1-1,-1 1 1,1-1 0,0 0-1,0 1 1,0-1-1,-1 1 1,1-1-1,0 1 1,-1-1-1,1 1 1,-1-1-1,1 1 1,0-1-1,-1 1 1,1-1-1,-1 1 1,1 0-1,-1-1 1,1 1-1,-1 0 1,0-1-1,1 1 1,-1 0-1,1 0 1,-1 0-1,0 0 1,1-1-1,-1 1 1,1 0-1,-1 0 1,0 0 0,1 0-1,-1 0 1,0 0-1,1 1 1,-1-1-1,1 0 1,-1 0-1,0 0 1,1 1-1,-1-1 1,1 0-1,-2 1 1,-31 13 18,19-3-48,0 0 1,-23 26 0,31-32-1,1 1 1,1 0-1,-1 0 1,1 0 0,0 1-1,0-1 1,1 1 0,0 0-1,-4 11 1,7-17 5,0 0 1,0-1-1,0 1 0,0-1 1,0 1-1,1 0 0,-1-1 1,0 1-1,0-1 0,0 1 1,1-1-1,-1 1 0,0-1 1,0 1-1,1-1 1,-1 1-1,0-1 0,1 1 1,-1-1-1,1 1 0,-1-1 1,0 0-1,1 1 0,-1-1 1,1 0-1,-1 1 0,1-1 1,-1 0-1,1 0 1,0 1-1,-1-1 0,1 0 1,-1 0-1,1 0 0,-1 0 1,1 0-1,0 0 0,-1 0 1,2 0-1,31 0 22,-22 0-22,160-4-2705,2 0 2579,-172 0 563,0 1-1,-1-1 1,1 0-1,-1 1 1,1-1-1,-1 0 1,0 1 0,-1-6-1,1 5-213,-2-35-221,1 23 0,1 1 0,0-1 0,3-23 0,-2 38-10,0 0 0,-1-1 0,1 1 0,0 0 0,0 0 0,0 0 0,0 0 0,0 0 0,0 0 0,0 0 0,0 0 0,0 0 0,0 0 0,0 0 1,1 1-1,-1-1 0,0 0 0,1 1 0,-1-1 0,0 1 0,1 0 0,-1-1 0,1 1 0,-1 0 0,1 0 0,1 0 0,49 0-1116,-35 1 209,40-5-4441,-18 0-1215,14-5-9260</inkml:trace>
</inkml:ink>
</file>

<file path=ppt/ink/ink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9.430"/>
    </inkml:context>
    <inkml:brush xml:id="br0">
      <inkml:brushProperty name="width" value="0.025" units="cm"/>
      <inkml:brushProperty name="height" value="0.025" units="cm"/>
    </inkml:brush>
  </inkml:definitions>
  <inkml:trace contextRef="#ctx0" brushRef="#br0">57 1 14638,'0'0'9000,"-1"53"-7494,-3-20-609,-1 2-513,5 3-256,0 0-64,0-2-32,0-4 32,0-7-32,0-3-608,0-4-802,0-8-800,-4-6-1089,-14-4-544,-6 0-3108</inkml:trace>
</inkml:ink>
</file>

<file path=ppt/ink/ink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9.789"/>
    </inkml:context>
    <inkml:brush xml:id="br0">
      <inkml:brushProperty name="width" value="0.025" units="cm"/>
      <inkml:brushProperty name="height" value="0.025" units="cm"/>
    </inkml:brush>
  </inkml:definitions>
  <inkml:trace contextRef="#ctx0" brushRef="#br0">3 217 7271,'0'-14'1623,"-1"4"-1369,0-3 606,0 1-1,2-1 1,-1 0-1,3-13 1,-2 21-567,0 0-1,1 0 1,-1 0 0,1 0-1,0 0 1,1 0 0,-1 1 0,1-1-1,0 1 1,0 0 0,0 0-1,1 0 1,-1 0 0,1 0-1,5-4 1,0 3-91,0 0 1,0 0-1,1 1 0,-1 0 0,1 0 1,0 1-1,0 0 0,0 1 1,1 0-1,-1 1 0,0 0 0,1 1 1,-1 0-1,1 0 0,-1 1 0,0 1 1,13 2-1,-12-1-165,-1-1 0,1 1 0,-1 1 0,0 0 0,0 0 0,-1 1 0,1 0 0,-1 0 0,0 1 0,-1 1 1,1-1-1,-1 1 0,-1 1 0,1 0 0,-1 0 0,10 15 0,-15-20 53,0 0-1,0 0 1,-1 0 0,0 0-1,1 1 1,-1-1 0,0 0-1,-1 1 1,1-1 0,0 1-1,-1-1 1,0 1 0,0-1-1,0 1 1,0-1 0,-1 1 0,1-1-1,-1 1 1,0-1 0,0 0-1,0 1 1,0-1 0,-1 0-1,1 0 1,-1 0 0,0 0-1,0 0 1,0 0 0,0 0-1,-1-1 1,1 1 0,-6 3 0,-7 6 263,0-2 1,-1 0-1,-1 0 1,0-1-1,-18 6 1,-7 5-844,36-15-3147,15-3 1324,16-6 58,11-8-948,5-6-1265</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2.566"/>
    </inkml:context>
    <inkml:brush xml:id="br0">
      <inkml:brushProperty name="width" value="0.025" units="cm"/>
      <inkml:brushProperty name="height" value="0.025" units="cm"/>
    </inkml:brush>
  </inkml:definitions>
  <inkml:trace contextRef="#ctx0" brushRef="#br0">7 141 11787,'0'0'18215,"-2"11"-17847,0-3-207,1 0 1,0 0-1,1 0 0,0 0 1,0 0-1,1 0 0,3 15 1,-4-21-130,1 1 1,0-1-1,0 1 1,0-1-1,0 0 1,1 1-1,-1-1 1,1 0-1,-1 0 1,1 0 0,0 0-1,-1 0 1,1 0-1,0-1 1,0 1-1,1-1 1,-1 1-1,0-1 1,0 0-1,1 0 1,-1 0-1,1 0 1,-1 0 0,1 0-1,-1-1 1,1 1-1,0-1 1,-1 0-1,1 0 1,-1 0-1,1 0 1,0 0-1,4-1 1,-1-1-33,0 1 0,-1-1 0,1-1 0,-1 1 0,1-1 0,-1 0 0,0 0 0,0 0 0,0-1 0,-1 1 0,1-1 0,-1 0 0,0-1 0,0 1 0,7-10 0,-2 0 0,0 1 0,-1-1 0,0 0 0,10-28 0,-14 31 0,-1-2 0,0 1 0,-1 0 0,2-19 0,-8 55 0,2-14 0,0 1 0,0-1 0,1 1 0,1-1 0,1 22 0,-1-31 0,1 1 0,-1-1 0,0 0 0,1 0 0,-1 0 0,1 1 0,0-1 0,-1 0 0,1 0 0,0 0 0,0 0 0,0 0 0,-1 0 0,1 0 0,0 0 0,0-1 0,1 1 0,-1 0 0,0-1 0,0 1 0,0 0 0,0-1 0,1 1 0,-1-1 0,0 0 0,0 1 0,1-1 0,-1 0 0,0 0 0,0 0 0,1 0 0,-1 0 0,0 0 0,1 0 0,-1 0 0,0-1 0,0 1 0,1 0 0,-1-1 0,0 1 0,0-1 0,0 0 0,2 0 0,3-1 0,0-1 0,-1 0 0,1 0 0,-1 0 0,1-1 0,-1 0 0,7-7 0,15-32 0,-26 41 0,0-1 0,1 1 0,-2-1 0,1 0 0,0 1 0,-1-1 0,1 0 0,-1 1 0,0-1 0,1 0 0,-1 0 0,-1 1 0,1-1 0,0 0 0,-1 0 0,-1-4 0,2 7 0,0 0 0,0 0 0,-1 0 0,1 0 0,0 0 0,-1 0 0,1 0 0,0 0 0,0 0 0,-1 0 0,1 0 0,0 0 0,-1 0 0,1 0 0,0 0 0,-1 0 0,1 0 0,0 0 0,0 0 0,-1 0 0,1 0 0,0 1 0,0-1 0,-1 0 0,1 0 0,0 0 0,0 0 0,-1 1 0,1-1 0,0 0 0,0 0 0,0 1 0,0-1 0,-1 0 0,1 0 0,0 1 0,0-1 0,0 0 0,0 0 0,0 1 0,0-1 0,0 0 0,0 1 0,0-1 0,-1 1 0,-6 13 0,3 0 0,0-1 0,2 1 0,-1-1 0,2 1 0,0 0 0,0 0 0,2 19 0,0-31 0,-1 0 0,1 0 0,-1 0 0,1 0 0,0-1 0,0 1 0,0 0 0,0-1 0,0 1 0,0 0 0,0-1 0,0 0 0,1 1 0,-1-1 0,0 0 0,1 1 0,-1-1 0,1 0 0,0 0 0,-1 0 0,1 0 0,0-1 0,-1 1 0,1 0 0,0-1 0,0 1 0,0-1 0,0 0 0,2 1 0,8 1 0,1-1 0,0 0 0,17-2 0,-14 1 0,-5 0 0,1 1 0,-1-2 0,0 1 0,1-2 0,-1 1 0,0-1 0,0-1 0,0 0 0,0-1 0,-1 0 0,17-8 0,-26 10 0,0 0 0,1 0 0,-1 1 0,0-1 0,0 0 0,0 0 0,0 0 0,0 0 0,0 0 0,-1 0 0,1 0 0,0 0 0,-1-1 0,0 1 0,0 0 0,0 0 0,0 0 0,0 0 0,0-1 0,0 1 0,0 0 0,-1 0 0,1 0 0,-2-3 0,0-2 0,0-1 0,-1 1 0,0 0 0,0 0 0,-7-10 0,-3-1 0,-1 0 0,-25-24 0,39 41 0,0 1 0,0 0 0,0-1 0,0 1 0,0 0 0,0-1 0,0 1 0,0 0 0,0-1 0,0 1 0,0 0 0,0 0 0,1-1 0,-1 1 0,0 0 0,0 0 0,0-1 0,1 1 0,-1 0 0,0 0 0,0-1 0,1 1 0,-1 0 0,0 0 0,0 0 0,1 0 0,-1 0 0,0-1 0,1 1 0,-1 0 0,0 0 0,1 0 0,-1 0 0,0 0 0,0 0 0,1 0 0,-1 0 0,0 0 0,1 0 0,-1 0 0,0 0 0,1 0 0,-1 0 0,0 0 0,1 0 0,-1 1 0,0-1 0,0 0 0,1 0 0,20 0 0,10 2-1572,-13-1-3413,0 0 0,35-3-1,-20-7-10805</inkml:trace>
</inkml:ink>
</file>

<file path=ppt/ink/ink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0.131"/>
    </inkml:context>
    <inkml:brush xml:id="br0">
      <inkml:brushProperty name="width" value="0.025" units="cm"/>
      <inkml:brushProperty name="height" value="0.025" units="cm"/>
    </inkml:brush>
  </inkml:definitions>
  <inkml:trace contextRef="#ctx0" brushRef="#br0">98 0 5669,'0'0'6972,"-3"9"-2407,-4 9-2585,0 0 1,-17 27-1,16-32-1323,0 1-1,1 0 1,0 0 0,1 0-1,1 1 1,1 0 0,0 0-1,-3 23 1,7-37-639,0-1-1,0 0 1,0 1 0,1-1-1,-1 0 1,0 1 0,1-1-1,-1 0 1,0 0 0,1 1 0,-1-1-1,0 0 1,1 0 0,-1 1-1,1-1 1,-1 0 0,0 0-1,1 0 1,-1 0 0,1 0-1,-1 1 1,0-1 0,1 0 0,-1 0-1,1 0 1,-1 0 0,1 0-1,-1-1 1,0 1 0,1 0-1,-1 0 1,1 0 0,-1 0 0,1 0-1,-1 0 1,0-1 0,1 1-1,-1 0 1,0 0 0,1-1-1,-1 1 1,1-1 0,18-10 262,-15 6-257,-1 0 1,1-1-1,-1 1 1,-1-1-1,1 0 1,-1 1-1,0-1 0,0-1 1,-1 1-1,0 0 1,1-8-1,-1-73 94,-2 71-115,-2 2 97,-2 18-179,5-3 73,0 0 0,-1 0 0,1 1 0,0-1 0,0 0 0,0 1 0,0-1 0,0 0 0,1 0 0,-1 1 0,0-1 0,1 0 0,-1 0 1,1 1-1,-1-1 0,1 0 0,-1 0 0,1 0 0,0 0 0,-1 0 0,1 0 0,0 0 0,0 0 0,1 1 0,3 2-563,1 0 0,-1 0-1,1 0 1,0-1 0,0 0-1,0 0 1,9 2 0,-6-2-1524,1 0 0,0-1 0,-1-1 0,15 1-1,6-2-5528</inkml:trace>
</inkml:ink>
</file>

<file path=ppt/ink/ink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0.489"/>
    </inkml:context>
    <inkml:brush xml:id="br0">
      <inkml:brushProperty name="width" value="0.025" units="cm"/>
      <inkml:brushProperty name="height" value="0.025" units="cm"/>
    </inkml:brush>
  </inkml:definitions>
  <inkml:trace contextRef="#ctx0" brushRef="#br0">250 12 12844,'0'0'13373,"-11"-2"-11569,11 2-1777,-7-3 86,-1 1-1,1 1 0,0-1 0,0 1 0,-1 1 0,1-1 0,-1 1 0,1 0 0,0 1 0,-1 0 0,1 0 0,0 1 0,0-1 0,0 2 1,0-1-1,-8 4 0,4 1-82,1 1 0,-1 0 0,1 1 0,1 0 0,-13 14 0,18-18-1,0 0 1,1 0 0,-1 0 0,1 0 0,0 1 0,1 0 0,-1-1-1,1 1 1,1 0 0,-1 0 0,1 0 0,0 0 0,-1 10 0,2-14-19,1-1 1,-1 1-1,1 0 1,-1 0 0,1-1-1,0 1 1,0-1-1,0 1 1,0 0 0,0-1-1,0 0 1,0 1-1,0-1 1,1 0 0,-1 1-1,0-1 1,1 0-1,-1 0 1,1 0 0,0 0-1,-1 0 1,1-1-1,0 1 1,-1 0 0,1-1-1,0 1 1,0-1-1,-1 0 1,1 1 0,0-1-1,0 0 1,0 0-1,-1 0 1,4-1 0,5 1 47,0 0 1,0-1-1,0 0 1,0 0-1,12-5 1,-8 1-33,0-1 0,-1 0 0,0-1 0,-1-1 0,1 0 0,-1-1 0,-1 0 0,0-1 0,0 0 0,-1 0 0,0-1 1,-1-1-1,0 0 0,10-19 0,-17 24-80,-14 19-84,-14 23-68,22-26 16,1-1 1,-1 1 0,1 0 0,1 0 0,-2 13 0,3-21 135,1 1 0,-1-1 0,1 1 0,0 0 0,-1-1 0,1 1 0,0 0 0,0-1 1,0 1-1,1 0 0,-1-1 0,0 1 0,0-1 0,1 1 0,-1 0 0,1-1 0,0 1 1,-1-1-1,1 1 0,0-1 0,0 0 0,0 1 0,0-1 0,0 0 0,0 0 0,0 1 0,1-1 1,-1 0-1,0 0 0,1 0 0,-1-1 0,0 1 0,1 0 0,-1 0 0,1-1 0,-1 1 1,3 0-1,1-1-404,-1 1 1,1-1 0,-1 0-1,1 0 1,-1-1-1,1 1 1,-1-1 0,1 0-1,-1 0 1,0 0 0,1-1-1,-1 0 1,0 0-1,0 0 1,4-3 0,0-1-1154,0 0 0,0-1 1,0-1-1,-1 1 0,9-14 1,11-15-5614</inkml:trace>
</inkml:ink>
</file>

<file path=ppt/ink/ink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1.552"/>
    </inkml:context>
    <inkml:brush xml:id="br0">
      <inkml:brushProperty name="width" value="0.025" units="cm"/>
      <inkml:brushProperty name="height" value="0.025" units="cm"/>
    </inkml:brush>
  </inkml:definitions>
  <inkml:trace contextRef="#ctx0" brushRef="#br0">66 83 6822,'3'-11'3764,"1"-3"-2427,4-15 463,-5 1 2248,-5 35 282,-8 10-3056,-5 8-1235,3 12 704,2 0 0,1 1 0,1 0 0,-3 72 0,6 134 2376,6-197-707,2-142-2292,-1 56-123,-1 0-1,-1 0 1,-9-53 0,9 92 2,0 0 0,1-1-1,-1 1 1,0 0 0,0 0 0,0-1 0,0 1-1,1 0 1,-1 0 0,0 0 0,0-1 0,0 1-1,1 0 1,-1 0 0,0 0 0,0 0 0,1 0-1,-1-1 1,0 1 0,1 0 0,-1 0 0,0 0-1,0 0 1,1 0 0,-1 0 0,0 0 0,1 0-1,-1 0 1,0 0 0,0 0 0,1 0 0,-1 0-1,0 0 1,1 0 0,-1 1 0,0-1 0,0 0 0,1 0-1,-1 0 1,0 0 0,0 0 0,1 1 0,12 3-114,-13-4 110,17 6-29,1 0-1,0-2 1,0 0 0,0-1-1,0-1 1,0 0-1,32-2 1,-42 0 43,1-1-1,-1 1 1,0-2-1,1 1 1,-1-1 0,0 0-1,0-1 1,0 0-1,0 0 1,0-1-1,-1 0 1,1 0 0,-1-1-1,0 0 1,-1 0-1,1-1 1,-1 1-1,10-12 1,-15 15-3,1-1 1,-1 1-1,1 0 1,-1 0-1,0-1 1,0 1-1,0-1 1,0 1-1,0-1 0,0 0 1,-1 1-1,1-1 1,-1 1-1,0-1 1,0 0-1,0 0 0,0 1 1,0-1-1,-1-3 1,0 5-18,0-1 0,0 1 0,0 0 0,0-1 0,0 1-1,0 0 1,0 0 0,-1 0 0,1 0 0,0 0 0,-1 0 0,1 0 0,-1 0 0,1 1 0,-1-1 0,1 1 0,-1-1 0,1 1 0,-1-1 0,1 1 0,-1 0 0,0 0 0,1 0 0,-1-1 0,0 2 0,1-1 0,-1 0 0,1 0 0,-1 1 0,-2 0 0,0 0 3,1 0 0,-1 1 0,0 0 0,0 0 0,1 0 0,-1 1 0,1-1 0,0 1 0,-1 0 0,1 0 0,1 0 0,-1 0 1,0 0-1,1 1 0,-1-1 0,1 1 0,0-1 0,1 1 0,-1 0 0,0 0 0,1 0 0,0 0 0,0 0 0,0 0 0,1 0 1,-1 1-1,1-1 0,0 0 0,0 0 0,1 6 0,0-9 1,0 1 1,0-1-1,0 1 0,0-1 1,0 1-1,0-1 0,1 0 1,-1 1-1,1-1 0,-1 0 0,0 0 1,1 0-1,0 0 0,-1 0 1,1-1-1,0 1 0,-1 0 1,1-1-1,0 1 0,2-1 1,43 9-271,-36-8 117,21 2-185,-25-2 293,1-1 0,0 1 0,0 0 0,-1 1 0,1-1 0,9 5-1,-16-6 160,-1-39 1329,0-26-993,39 79-731,-22-10 317,0 0 0,0-1 0,1-1 0,-1 0 0,30-2 0,-41 0-22,0-1 1,0 1 0,0-1 0,0 0 0,0 0 0,0-1 0,0 0 0,-1 0-1,1 0 1,0-1 0,-1 1 0,0-1 0,0-1 0,0 1 0,0-1 0,0 0-1,-1 0 1,1 0 0,5-8 0,-9 11-10,0-1-1,0 1 1,0 0 0,-1-1-1,1 1 1,0-1 0,-1 1-1,1-1 1,-1 1-1,1-1 1,-1 1 0,0-1-1,0 1 1,1-1 0,-1 1-1,0-1 1,-1 0 0,1-2-1,-1 3-1,1 1 0,-1-1 0,1 0 0,-1 0-1,1 1 1,-1-1 0,0 0 0,1 1 0,-1-1-1,0 1 1,1-1 0,-1 1 0,0-1 0,0 1-1,0 0 1,0-1 0,1 1 0,-1 0 0,0 0-1,0-1 1,0 1 0,0 0 0,-1 0 0,-2 0-8,0 0 1,1 1 0,-1-1-1,0 1 1,1-1 0,-1 1-1,1 0 1,-1 0 0,1 1 0,-1-1-1,1 1 1,0 0 0,0 0-1,-6 4 1,4-1 1,-1 1-1,1 0 1,1 1-1,-1-1 0,1 1 1,0-1-1,-6 15 1,10-20 11,-1 0 0,1 0 0,-1 1 0,1-1 0,-1 0 0,1 1 0,0-1 0,-1 1 0,1-1 0,0 0 0,0 1 0,0-1 0,0 0 1,0 1-1,1-1 0,-1 1 0,0-1 0,1 0 0,-1 1 0,1-1 0,-1 0 0,1 0 0,-1 1 0,1-1 0,0 0 0,0 0 0,0 0 0,0 0 0,-1 0 0,1 0 0,1 0 0,-1 0 0,0 0 0,0 0 0,0-1 0,0 1 0,1 0 1,-1-1-1,0 1 0,0-1 0,1 1 0,-1-1 0,1 0 0,-1 0 0,0 1 0,1-1 0,-1 0 0,1 0 0,1-1 0,9 2-152,0-2 0,0 0 0,0 0 0,0-1 0,0 0 0,0-1 0,-1-1 1,19-8-1,43-10-349,-73 22 516,1 1 0,0-1-1,-1 1 1,1-1-1,-1 1 1,1-1 0,-1 1-1,0-1 1,1 1 0,-1-1-1,1 1 1,-1 0 0,0-1-1,0 1 1,1 0-1,-1-1 1,0 1 0,0 0-1,0-1 1,0 1 0,0 0-1,0-1 1,0 1 0,0 0-1,0-1 1,0 1-1,0 0 1,0-1 0,0 1-1,-1 1 1,-2 37 292,1-23-86,2-15-207,0 0 0,0 0 0,0 0 0,1 0 0,-1 0 0,0 0 0,1 0 0,-1 0 0,0-1 0,1 1 0,-1 0 0,1 0 1,-1 0-1,1-1 0,0 1 0,-1 0 0,1-1 0,0 1 0,-1-1 0,1 1 0,0 0 0,0-1 0,-1 0 0,1 1 0,0-1 1,1 1-1,35 5-424,4-8-2118,-10-5-3416,-3-5-730</inkml:trace>
</inkml:ink>
</file>

<file path=ppt/ink/ink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1.889"/>
    </inkml:context>
    <inkml:brush xml:id="br0">
      <inkml:brushProperty name="width" value="0.025" units="cm"/>
      <inkml:brushProperty name="height" value="0.025" units="cm"/>
    </inkml:brush>
  </inkml:definitions>
  <inkml:trace contextRef="#ctx0" brushRef="#br0">1 9 96,'18'-5'14242,"6"1"-7213,25 8-2216,-47-4-4814,0 1 0,0-1-1,-1 0 1,1 1 0,0 0 0,0-1-1,-1 1 1,1 0 0,0 0 0,-1 0 0,1 0-1,-1 0 1,1 0 0,-1 0 0,1 1 0,-1-1-1,0 0 1,0 1 0,0-1 0,0 1-1,0 0 1,0-1 0,0 1 0,0 0 0,0-1-1,-1 1 1,1 0 0,0 3 0,-1-3 248,-1 1-1,1 0 1,0-1 0,-1 1 0,0-1-1,1 1 1,-1-1 0,0 1 0,0-1 0,-2 3-1,-3 4 23,0 0 0,-1 0-1,0-1 1,-1 0 0,-8 7 0,-30 34 1289,43-46-1501,1 0 0,0 1-1,0-1 1,0 1 0,0 0-1,0 0 1,1-1 0,-1 1-1,1 0 1,0 0 0,1 0-1,-1 8 1,1-10-57,1 0 0,-1-1 0,1 1 0,0 0 0,-1-1 0,1 1 0,0-1 0,0 1 0,0-1 0,1 1 0,-1-1 0,0 0 0,0 1 0,1-1 0,-1 0 0,1 0 0,-1 0 0,1 0 0,-1 0 0,1-1 0,0 1 0,-1 0 0,1-1 0,0 1 0,0-1 0,-1 1 0,3-1 0,52 9 0,-55-9 0,14 1-289,-3 1-938,1-1-1,0-1 0,19-1 1,-30 1 1013,0 0 0,0-1 0,0 1 1,0 0-1,-1-1 0,1 1 1,0-1-1,0 1 0,0-1 0,-1 0 1,1 0-1,-1 0 0,1 0 1,0 0-1,-1 0 0,0 0 1,1 0-1,-1-1 0,0 1 0,1 0 1,-1-1-1,0 1 0,0-1 1,0 0-1,0 1 0,-1-1 0,1 0 1,0 1-1,-1-1 0,1 0 1,-1-2-1,1-11-7383</inkml:trace>
</inkml:ink>
</file>

<file path=ppt/ink/ink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2.262"/>
    </inkml:context>
    <inkml:brush xml:id="br0">
      <inkml:brushProperty name="width" value="0.025" units="cm"/>
      <inkml:brushProperty name="height" value="0.025" units="cm"/>
    </inkml:brush>
  </inkml:definitions>
  <inkml:trace contextRef="#ctx0" brushRef="#br0">1 6 11819,'0'0'13485,"71"1"-13389,-39 2-224,1-3-1730,2 0-1889,-1 0-2659,-1-9-4196</inkml:trace>
</inkml:ink>
</file>

<file path=ppt/ink/ink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2.604"/>
    </inkml:context>
    <inkml:brush xml:id="br0">
      <inkml:brushProperty name="width" value="0.025" units="cm"/>
      <inkml:brushProperty name="height" value="0.025" units="cm"/>
    </inkml:brush>
  </inkml:definitions>
  <inkml:trace contextRef="#ctx0" brushRef="#br0">28 7 12716,'0'0'13068,"-6"8"-12470,-15 25-395,21-32-193,0-1 0,0 0 0,0 1 1,0-1-1,0 1 0,0-1 0,0 0 0,0 1 0,0-1 0,1 1 0,-1-1 0,0 0 0,0 1 0,0-1 0,1 0 1,-1 1-1,0-1 0,0 0 0,1 0 0,-1 1 0,0-1 0,0 0 0,1 0 0,-1 1 0,0-1 0,1 0 1,-1 0-1,0 0 0,1 0 0,-1 1 0,1-1 0,-1 0 0,0 0 0,1 0 0,-1 0 0,0 0 0,1 0 1,-1 0-1,1 0 0,-1 0 0,0 0 0,1 0 0,-1 0 0,1 0 0,-1-1 0,0 1 0,1 0 0,21-2 221,-20 1-238,0 0 0,0 0 0,0 0 0,0-1 0,0 1 0,0-1 0,-1 1 0,1-1-1,0 0 1,-1 0 0,0 0 0,1 0 0,-1 0 0,0 0 0,0 0 0,0 0 0,0 0-1,0 0 1,-1-1 0,1 1 0,-1 0 0,0 0 0,1-1 0,-1 1 0,0 0-1,0-4 1,-15 26-633,14-18 650,0 1 0,0-1 0,0 1-1,0 0 1,1 0 0,0-1 0,-1 1 0,1 0 0,0 0 0,0 0 0,0-1 0,1 1 0,-1 0 0,1 0 0,-1-1 0,2 5 0,0-6 21,0 1 0,-1-1 0,1 1 0,0-1 0,0 0 0,0 0 0,0 0 0,0 0 1,0 0-1,0 0 0,0-1 0,0 1 0,1 0 0,-1-1 0,0 0 0,0 0 0,0 0 0,1 0 1,-1 0-1,4 0 0,10-2 33,1 0 0,0 0 0,-1-2 0,0 0 1,0-1-1,0 0 0,18-10 0,54-16 181,-88 31-214,1 1 0,-1-1 0,1 1 1,-1-1-1,0 0 0,1 1 0,-1-1 1,1 1-1,-1-1 0,0 1 0,1-1 0,-1 1 1,0-1-1,0 1 0,1-1 0,-1 1 0,0-1 1,0 1-1,0 0 0,0-1 0,0 1 0,0-1 1,1 1-1,-1 0 0,-1-1 0,1 1 1,0-1-1,0 1 0,0-1 0,0 1 0,0 0 1,0-1-1,-1 1 0,1-1 0,0 1 0,-1-1 1,1 1-1,-1 0 0,-7 27 369,6-23-293,1 0-1,-1 0 1,1 0-1,0 0 0,0 1 1,0-1-1,1 0 0,0 1 1,1 8-1,-1-13-70,1 1 0,0 0 0,-1-1 0,1 1 0,0-1 0,0 1 0,0-1 0,0 1 0,0-1 0,0 1 0,1-1 0,-1 0 0,0 0 0,1 0 0,-1 0 0,1 0 0,-1 0 0,1 0 0,-1 0 0,1 0 0,0-1 0,-1 1 0,1-1 0,0 1 0,0-1 0,-1 0 0,1 0 0,0 0 0,0 0 0,0 0 0,2 0 0,15 0-14,0-1-1,-1-1 1,1 0 0,-1-2-1,21-6 1,44-22-5960,-82 25-5663</inkml:trace>
</inkml:ink>
</file>

<file path=ppt/ink/ink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2.950"/>
    </inkml:context>
    <inkml:brush xml:id="br0">
      <inkml:brushProperty name="width" value="0.025" units="cm"/>
      <inkml:brushProperty name="height" value="0.025" units="cm"/>
    </inkml:brush>
  </inkml:definitions>
  <inkml:trace contextRef="#ctx0" brushRef="#br0">1 21 13645,'0'0'7143,"58"-21"-6951,-1 21 513,13 0-385,9 0-256,1 0-1505,-3 0-6407</inkml:trace>
</inkml:ink>
</file>

<file path=ppt/ink/ink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4.071"/>
    </inkml:context>
    <inkml:brush xml:id="br0">
      <inkml:brushProperty name="width" value="0.025" units="cm"/>
      <inkml:brushProperty name="height" value="0.025" units="cm"/>
    </inkml:brush>
  </inkml:definitions>
  <inkml:trace contextRef="#ctx0" brushRef="#br0">37 0 9257,'0'0'15508,"-6"14"-15204,6-12-286,-8 16 109,2 1-1,-5 26 1,9-39-74,1-1 0,0 1 0,1 0-1,-1-1 1,1 1 0,0 0 0,0-1 0,1 1 0,0 0 0,0-1 0,0 1-1,1-1 1,0 1 0,0-1 0,5 10 0,-6-14-23,0 1 0,0-1 0,1 0 0,-1 0 0,0 1 0,1-1 0,-1 0 0,1 0 0,0 0 0,-1 0 0,1 0 0,0-1 0,0 1 0,-1-1 0,1 1 0,0-1 0,0 1 0,0-1 0,0 0 0,0 0 0,-1 0 0,1 0 0,0 0 0,0 0 0,0-1 0,0 1-1,0-1 1,-1 1 0,1-1 0,0 0 0,0 1 0,-1-1 0,1 0 0,-1 0 0,1 0 0,0 0 0,-1-1 0,2-1 0,7-5 122,0 0-1,-1-1 1,-1 0-1,10-13 1,-3 4-77,-2-2 0,0 0-1,19-42 1,-31 110-604,-5-20 679,2-17-35,1 1 0,0 1-1,0-1 1,1 0 0,2 16 0,-1-27-91,-1 0 1,1 0 0,0 0 0,-1 0 0,1-1 0,0 1 0,0 0 0,-1-1-1,1 1 1,0 0 0,0-1 0,0 1 0,0-1 0,0 1 0,0-1 0,0 0-1,0 1 1,0-1 0,0 0 0,0 0 0,0 0 0,0 0 0,0 0 0,0 0-1,1 0 1,-1 0 0,0 0 0,0 0 0,0-1 0,0 1 0,0 0-1,1-1 1,37-11 559,16-22-131,-47 28-514,1 0 1,-1 1 0,1-1 0,0 2-1,0-1 1,0 1 0,1 1 0,-1-1-1,14-1 1,-21 5-138,-1 0 0,1 0 0,0 0 0,-1 0 0,1 1 0,-1-1 0,0 1 0,1-1 0,-1 1 0,1 0 0,-1-1 0,0 1 0,1 0 0,-1 0 0,0 0 0,0 0 0,0 0 0,0 0 0,0 0 0,0 1 0,0-1 0,1 2 0,21 41-4348,-20-38 3211,-1 0 0,1 0 0,1-1 0,-1 1 1,1 0-1,4 4 0,7 2-6000</inkml:trace>
</inkml:ink>
</file>

<file path=ppt/ink/ink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4.414"/>
    </inkml:context>
    <inkml:brush xml:id="br0">
      <inkml:brushProperty name="width" value="0.025" units="cm"/>
      <inkml:brushProperty name="height" value="0.025" units="cm"/>
    </inkml:brush>
  </inkml:definitions>
  <inkml:trace contextRef="#ctx0" brushRef="#br0">110 194 10826,'0'0'7885,"0"-9"-4837,0 4-2662,-3-24 1427,3 28-1769,-1 0 1,1 1-1,-1-1 1,1 0-1,-1 1 0,1-1 1,-1 0-1,1 1 1,-1-1-1,1 0 1,-1 1-1,0-1 0,1 1 1,-1-1-1,0 1 1,0 0-1,1-1 0,-1 1 1,0 0-1,0-1 1,0 1-1,1 0 0,-1 0 1,0 0-1,0 0 1,0 0-1,0 0 0,0 0 1,1 0-1,-1 0 1,0 0-1,0 0 1,0 1-1,1-1 0,-1 0 1,0 0-1,-1 2 1,-2 0-17,-1 0 0,1 1 1,0 0-1,1 0 1,-1 0-1,0 1 1,1-1-1,0 1 0,0 0 1,0 0-1,0 0 1,0 0-1,1 1 1,0-1-1,-3 8 0,0-1 340,1 1-1,0-1 0,1 1 1,1 0-1,-3 15 0,5-26-340,0 0 1,0 0-1,0 0 0,0 0 1,0 0-1,0 0 0,0 1 1,0-1-1,1 0 0,-1 0 0,0 0 1,0 0-1,1 0 0,-1 0 1,1 0-1,-1 0 0,1-1 1,-1 1-1,1 0 0,0 0 1,-1 0-1,1 0 0,0-1 0,0 1 1,0 0-1,-1-1 0,3 2 1,-1-2 4,0 1 0,1 0 0,-1-1 0,0 0 0,1 1 0,-1-1 0,0 0 0,1 0 0,-1-1 0,0 1 0,1 0 1,2-1-1,5-2 61,0 0 1,1-1-1,-1 0 1,15-9 0,1-3-48,-2 0 1,0-1-1,-1-2 1,-1 0 0,0-1-1,-2-1 1,0-2-1,-1 1 1,-2-2 0,15-26-1,-30 46-23,1 0 0,-1 0 1,-1 0-1,1-1 0,-1 1 0,0-1 0,0 1 0,1-7 0,-12 18-145,3 3 94,0 0 1,1 1-1,0 0 1,0 0-1,2 0 0,-1 1 1,1-1-1,1 1 1,0 0-1,1 1 1,0-1-1,0 24 1,2-34-107,0 0-1,0 0 1,0-1 0,0 1-1,1 0 1,-1 0-1,0 0 1,1-1 0,-1 1-1,1 0 1,0 0 0,0-1-1,0 1 1,-1-1 0,2 1-1,-1 0 1,2 1 0,-1-1-322,0-1 0,0 0 1,0 1-1,0-1 0,1 0 1,-1 0-1,0-1 0,1 1 1,-1 0-1,0-1 0,1 1 1,-1-1-1,4 0 0,27 1-6943</inkml:trace>
</inkml:ink>
</file>

<file path=ppt/ink/ink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5.549"/>
    </inkml:context>
    <inkml:brush xml:id="br0">
      <inkml:brushProperty name="width" value="0.025" units="cm"/>
      <inkml:brushProperty name="height" value="0.025" units="cm"/>
    </inkml:brush>
  </inkml:definitions>
  <inkml:trace contextRef="#ctx0" brushRef="#br0">56 1 12780,'0'0'5830,"0"13"-4805,0 4 608,-5 9-31,-3 3 31,0 1-768,3-1-641,0-3-32,5-1-96,-3-4-31,3-2-33,0-3-641,0-2-993,0-3-479,0-5-738,-9-3-1537,-3-3-1153</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2.894"/>
    </inkml:context>
    <inkml:brush xml:id="br0">
      <inkml:brushProperty name="width" value="0.025" units="cm"/>
      <inkml:brushProperty name="height" value="0.025" units="cm"/>
    </inkml:brush>
  </inkml:definitions>
  <inkml:trace contextRef="#ctx0" brushRef="#br0">7 0 18962,'0'0'11024,"-1"10"-9855,-1 27-928,-1 19 232,5 81 0,-1-123-438,0 1 1,2-1-1,-1 0 0,2 1 1,0-1-1,0-1 1,2 1-1,0-1 1,0 0-1,1 0 1,10 13-1,-13-20-508,1-1-1,0-1 1,-1 1-1,2-1 1,10 7-1,-12-8-76,-1-1 0,1 0 0,0 0 0,1 0 0,-1-1 0,0 0 0,0 1-1,1-2 1,-1 1 0,1 0 0,-1-1 0,0 0 0,1 0 0,-1 0-1,1 0 1,5-2 0,7-5-8013</inkml:trace>
</inkml:ink>
</file>

<file path=ppt/ink/ink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5.907"/>
    </inkml:context>
    <inkml:brush xml:id="br0">
      <inkml:brushProperty name="width" value="0.025" units="cm"/>
      <inkml:brushProperty name="height" value="0.025" units="cm"/>
    </inkml:brush>
  </inkml:definitions>
  <inkml:trace contextRef="#ctx0" brushRef="#br0">4 158 9865,'-1'-9'2130,"1"5"-1766,-1 0-2,0 0-1,1 0 1,0 1-1,-1-1 1,1 0-1,1 0 1,-1 0-1,1 1 1,-1-1-1,1 0 1,0 1-1,0-1 1,1 0-1,-1 1 1,1-1 0,-1 1-1,1 0 1,0 0-1,1-1 1,-1 1-1,4-4 1,6-1-60,0 1 1,1 0 0,0 0 0,0 2-1,0-1 1,0 2 0,1-1 0,0 2 0,0 0-1,0 1 1,19-1 0,-15 2-225,-1 0 1,1 2-1,0 0 1,-1 1 0,1 1-1,-1 0 1,0 2-1,30 10 1,-44-14-44,0 1 0,0-1 0,0 1 0,1-1 0,-1 1 1,-1 0-1,1 0 0,0 0 0,0 1 0,-1-1 1,0 1-1,1-1 0,-1 1 0,0 0 0,0 0 0,0 0 1,-1 0-1,1 0 0,-1 0 0,2 6 0,-3-6 53,0 0 0,0 0 0,0 0 0,-1 0 0,1 0 0,-1 0 0,0 0-1,0 0 1,0-1 0,0 1 0,0 0 0,0-1 0,-1 1 0,0-1 0,1 1 0,-1-1 0,0 0-1,0 1 1,0-1 0,0 0 0,-1-1 0,1 1 0,0 0 0,-5 2 0,-8 6-214,1 0 0,-2-1 0,1-1 0,-1 0 1,0-1-1,-32 9 0,70-25-19824</inkml:trace>
</inkml:ink>
</file>

<file path=ppt/ink/ink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6.265"/>
    </inkml:context>
    <inkml:brush xml:id="br0">
      <inkml:brushProperty name="width" value="0.025" units="cm"/>
      <inkml:brushProperty name="height" value="0.025" units="cm"/>
    </inkml:brush>
  </inkml:definitions>
  <inkml:trace contextRef="#ctx0" brushRef="#br0">4 1 10794,'0'0'2557,"0"8"134,-1 48 1034,-1-33-2959,2-1 1,0 1 0,1-1-1,1 1 1,1-1-1,8 28 1,-11-49-716,0 0 0,0 0 0,0-1 1,0 1-1,1 0 0,-1 0 0,0 0 0,0 0 0,1 0 0,-1-1 0,0 1 0,1 0 0,-1 0 0,1 0 1,-1-1-1,1 1 0,0 0 0,-1-1 0,1 1 0,0-1 0,-1 1 0,1-1 0,0 1 0,0-1 1,-1 1-1,1-1 0,0 1 0,0-1 0,0 0 0,0 0 0,0 1 0,-1-1 0,1 0 0,0 0 1,0 0-1,0 0 0,0 0 0,0 0 0,0 0 0,0 0 0,-1-1 0,1 1 0,0 0 0,0 0 1,0-1-1,0 1 0,-1-1 0,1 1 0,0-1 0,0 1 0,-1-1 0,1 1 0,0-1 0,-1 1 1,1-1-1,0 0 0,0 0 0,3-4 72,-1 1 0,1-1 1,-1 0-1,0 0 0,0 0 1,0 0-1,2-8 1,-2 0-84,0-1 0,-1 1 0,0-1 0,-1 1 0,-1-20 1,0 26-26,0 6-27,0 1 0,0-1 0,0 1 0,1-1 0,-1 1 0,0-1 0,0 1 0,0-1 0,0 1 0,0-1 0,0 0 0,0 1 0,-1-1 0,1 1 0,0-1 0,0 1-1,0-1 1,0 1 0,-1-1 0,1 1 0,0-1 0,0 1 0,-1-1 0,1 1 0,0-1 0,-1 1 0,1 0 0,-1-1 0,1 1 0,-1 0 0,1-1 0,0 1 0,-1 0 0,1 0 0,-1-1 0,1 1 0,-1 0 0,1 0 0,-1 0 0,0-1 0,1 1 0,-1 0 0,1 0 0,-1 0 0,1 0 0,-1 0 0,1 0 0,-1 0 0,1 1 0,-1-1 0,0 0 0,1 0 0,-1 0 0,1 0 0,-1 1 0,1-1 0,-1 0 0,1 0 0,0 1 0,-1 0 0,0-1-95,1 0 0,-1 1-1,1-1 1,-1 1 0,1-1 0,-1 1 0,1-1 0,0 1 0,-1-1-1,1 1 1,0-1 0,-1 1 0,1-1 0,0 1 0,0 0 0,0-1 0,-1 1-1,1 0 1,0-1 0,0 1 0,0-1 0,0 1 0,0 0 0,0-1-1,0 1 1,1 0 0,-1-1 0,0 1 0,0-1 0,0 1 0,1 0 0,-1-1-1,0 1 1,0-1 0,1 1 0,-1-1 0,1 1 0,-1-1 0,0 1-1,1-1 1,-1 1 0,1-1 0,-1 0 0,1 1 0,-1-1 0,1 0-1,0 1 1,-1-1 0,1 0 0,-1 0 0,1 1 0,0-1 0,0 0 0,7 2-1684,0 0 0,0 0 1,1-1-1,-1 0 0,0 0 1,13-1-1,9 0-7727</inkml:trace>
</inkml:ink>
</file>

<file path=ppt/ink/ink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6.587"/>
    </inkml:context>
    <inkml:brush xml:id="br0">
      <inkml:brushProperty name="width" value="0.025" units="cm"/>
      <inkml:brushProperty name="height" value="0.025" units="cm"/>
    </inkml:brush>
  </inkml:definitions>
  <inkml:trace contextRef="#ctx0" brushRef="#br0">118 21 8936,'0'0'13768,"-11"3"-12839,3-2-796,5 0-76,-1 0-1,0 0 1,0 0-1,1 0 1,-1 0-1,0 1 1,1-1-1,-1 1 1,1 0-1,0 0 1,0 0-1,0 1 1,0-1-1,0 1 1,0 0-1,0 0 1,1 0-1,-4 5 1,-21 58 1496,25-61-1402,1 0-1,0 0 0,0 0 0,0 0 1,1 0-1,-1 0 0,1 0 0,0 0 1,1 0-1,-1 0 0,1 0 1,2 6-1,-2-10-123,-1 1 0,1-1 0,0 0 1,1 0-1,-1 0 0,0 1 0,0-1 0,0 0 0,1-1 1,-1 1-1,0 0 0,1 0 0,-1-1 0,1 1 0,-1 0 1,1-1-1,-1 1 0,1-1 0,-1 0 0,1 0 0,-1 1 1,1-1-1,0 0 0,-1 0 0,1-1 0,-1 1 1,1 0-1,-1 0 0,1-1 0,0 1 0,1-2 0,3 1 78,-1-1 0,1 0 0,-1 0 0,0 0 0,0 0-1,0-1 1,8-6 0,-7 4-76,-1 0-1,1-1 1,-1 0-1,0 0 0,0 0 1,-1-1-1,0 0 1,0 0-1,-1 0 1,0 0-1,0 0 1,0-1-1,-1 1 1,0-1-1,-1 0 1,1 0-1,-2 0 1,1 1-1,-1-1 1,-1-14-1,1 20-60,-1 1 1,1-1-1,0 1 0,0-1 1,-1 1-1,1-1 0,-1 1 0,1-1 1,-1 1-1,0 0 0,0-1 1,1 1-1,-1 0 0,0 0 1,0-1-1,0 1 0,0 0 1,0 0-1,-1 0 0,1 0 0,0 0 1,0 1-1,-1-1 0,1 0 1,0 1-1,-1-1 0,1 0 1,-1 1-1,1 0 0,-1-1 0,1 1 1,-1 0-1,1 0 0,-1 0 1,1 0-1,-1 0 0,1 0 1,-1 0-1,1 0 0,-1 1 1,1-1-1,-1 1 0,1-1 0,-1 1 1,1-1-1,0 1 0,-1 0 1,1 0-1,0 0 0,-3 1 1,3-1-136,0 0 1,-1 0 0,1 0-1,0 0 1,0 0 0,-1 0-1,1 0 1,0 0 0,0 0-1,0 0 1,0 1 0,0-1 0,1 0-1,-1 1 1,0-1 0,0 1-1,1-1 1,-1 0 0,1 1-1,0 0 1,-1-1 0,1 1-1,0-1 1,0 1 0,0-1 0,0 1-1,0 0 1,0-1 0,0 1-1,1-1 1,-1 1 0,1-1-1,-1 1 1,1-1 0,-1 1-1,1-1 1,0 0 0,0 1 0,0-1-1,0 0 1,0 1 0,0-1-1,0 0 1,0 0 0,0 0-1,2 1 1,4 2-270,0-1 0,-1-1 1,1 1-1,0-1 0,0-1 0,1 1 1,-1-1-1,0 0 0,0-1 0,14 0 0,-2-1-1514,1-1 0,36-7-1,-9-5-3691</inkml:trace>
</inkml:ink>
</file>

<file path=ppt/ink/ink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7.179"/>
    </inkml:context>
    <inkml:brush xml:id="br0">
      <inkml:brushProperty name="width" value="0.025" units="cm"/>
      <inkml:brushProperty name="height" value="0.025" units="cm"/>
    </inkml:brush>
  </inkml:definitions>
  <inkml:trace contextRef="#ctx0" brushRef="#br0">182 144 6983,'0'0'15951,"-10"-3"-14756,7 1-1128,-1 1-1,0-1 1,1 1-1,-1 0 0,0 1 1,1-1-1,-1 1 0,0-1 1,0 1-1,0 0 1,0 1-1,1-1 0,-1 1 1,0-1-1,0 1 0,1 0 1,-1 1-1,0-1 1,1 0-1,0 1 0,-1 0 1,1 0-1,0 0 0,0 0 1,0 1-1,0-1 1,0 1-1,0 0 0,-2 3 1,-1 0 104,0 0 1,0 0 0,1 1 0,0 0 0,0 0-1,1 0 1,-1 0 0,2 1 0,-1 0-1,1 0 1,0 0 0,1 0 0,0 0-1,0 1 1,0-1 0,1 13 0,1-20-160,0 0 1,0 0 0,0 0-1,0 0 1,0 0-1,1 0 1,-1 0-1,0 0 1,1 0 0,-1 0-1,1-1 1,-1 1-1,1 0 1,-1 0 0,1 0-1,-1-1 1,1 1-1,0 0 1,0 0-1,-1-1 1,1 1 0,0-1-1,0 1 1,0-1-1,-1 1 1,1-1 0,2 1-1,0 0 29,0 0 0,1 0 1,-1-1-1,0 0 0,1 1 0,-1-1 0,1 0 0,4-1 1,1 0 53,0-1 1,0 0 0,0 0 0,-1-1-1,17-7 1,-7-2-50,0 0 0,-1-1 1,0-1-1,-1 0 0,-1-2 0,23-27 0,-29 32-30,-1 0 0,-1 0 0,0-1-1,0 0 1,-1 0 0,-1-1 0,0 0-1,-1 0 1,0 0 0,-1 0 0,3-22 0,-6 34-20,0 1 1,1-1-1,-1 1 1,0-1 0,0 1-1,0-1 1,0 1 0,0-1-1,0 1 1,0-1 0,0 1-1,0-1 1,0 0 0,0 1-1,0-1 1,0 1 0,-1-1-1,1 1 1,0-1 0,0 1-1,-1-1 1,1 1 0,0 0-1,0-1 1,-1 1-1,1-1 1,0 1 0,-1-1-1,1 1 1,-1 0 0,1-1-1,-1 1 1,1 0 0,-1 0-1,1-1 1,-1 1 0,0 0-1,-19 11-129,-17 29 41,26-23 115,1 0-1,1 1 0,-14 35 1,20-45 31,0 1 0,1 0 0,0 0 0,0 1 0,1-1 0,0 0 0,1 0 0,0 1 0,0-1 0,3 15-1,-2-22-28,-1 0-1,1 0 1,0 0-1,0 0 1,0 0-1,0 0 0,0 0 1,0 0-1,0-1 1,0 1-1,1 0 0,-1-1 1,1 1-1,-1-1 1,1 0-1,0 1 0,0-1 1,-1 0-1,1 0 1,3 1-1,0 0 17,0-1 0,0 1 0,0-1 0,0-1-1,0 1 1,0-1 0,0 0 0,8 0 0,-1-1 13,0-1 0,-1 0 0,1-1 1,0 0-1,-1-1 0,20-9 0,-18 6-29,-1 0 0,0 0 1,-1-1-1,0 0 0,0-1 0,-1-1 0,0 1 0,0-2 0,-1 1 0,-1-1 0,1-1 0,10-20 0,-20 32-28,1 0-1,0 1 1,0-1-1,0 0 1,0 0 0,0 0-1,0 0 1,-1 0-1,1 0 1,0 1 0,0-1-1,0 0 1,0 0-1,-1 0 1,1 0 0,0 0-1,0 0 1,0 0-1,-1 0 1,1 0 0,0 0-1,0 0 1,0 0-1,-1 0 1,1 0 0,0 0-1,0 0 1,0 0 0,0 0-1,-1 0 1,1 0-1,0 0 1,0 0 0,0-1-1,0 1 1,-1 0-1,1 0 1,0 0 0,0 0-1,0 0 1,0 0-1,0-1 1,0 1 0,-1 0-1,1 0 1,0 0-1,0 0 1,0-1 0,0 1-1,0 0 1,0 0-1,0 0 1,0 0 0,0-1-1,-7 9 15,1 0 0,0 0-1,1 1 1,0 0 0,0 0-1,1 0 1,0 1 0,0-1-1,1 1 1,1 0 0,0 0-1,0 0 1,1 0 0,-1 13-1,3-22-9,-1 1 0,1-1 0,-1 0 0,1 1 0,0-1 0,0 1 0,-1-1 0,1 0 0,0 1 0,0-1-1,0 0 1,0 0 0,1 0 0,-1 0 0,0 0 0,0 0 0,1 0 0,-1 0 0,0-1 0,1 1 0,-1 0 0,1-1 0,-1 1 0,1-1-1,-1 1 1,1-1 0,-1 0 0,1 0 0,0 0 0,-1 0 0,1 0 0,-1 0 0,1 0 0,-1 0 0,3-1 0,4 0-2,0 1-1,0-2 1,1 1 0,-1-1 0,13-5 0,-5-1 1,0-1 0,-1-1 0,0 0 0,-1-1 0,0-1 0,-1 0 0,0-1 0,-1 0 0,0-1 0,-1 0 0,10-18 0,-27 40 0,1 0 0,0 1 0,1 0 0,0 0 0,0 0 0,1 0 0,0 1 0,0 0 0,1-1 0,1 1 0,-1 0 0,2 0 0,0 14 0,0-22-67,1 1 0,0-1 0,0 0 0,0 1 0,1-1 0,-1 0 0,1 0 0,-1 0 0,1 0-1,0 0 1,-1-1 0,1 1 0,0 0 0,0-1 0,0 1 0,0-1 0,1 0 0,-1 0 0,0 0 0,1 0 0,-1 0 0,0 0 0,1-1 0,-1 1 0,1-1 0,-1 1 0,1-1 0,4 0 0,2 1-567,1-1 0,-1 0 1,0-1-1,0 1 1,0-2-1,18-4 1,6-10-5747,-2-7-3538</inkml:trace>
</inkml:ink>
</file>

<file path=ppt/ink/ink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7.522"/>
    </inkml:context>
    <inkml:brush xml:id="br0">
      <inkml:brushProperty name="width" value="0.025" units="cm"/>
      <inkml:brushProperty name="height" value="0.025" units="cm"/>
    </inkml:brush>
  </inkml:definitions>
  <inkml:trace contextRef="#ctx0" brushRef="#br0">140 0 20019,'0'0'3518,"-10"14"-2915,-10 15 187,2 1 0,1 1 0,1 0 0,-20 58 1,31-73-602,0 0 1,1 0-1,1 0 1,0 1-1,1-1 1,1 1-1,2 23 1,-1-39-180,0 1 1,1 0 0,-1 0-1,1-1 1,-1 1 0,1 0-1,-1-1 1,1 1 0,0 0-1,0-1 1,0 1 0,0-1 0,0 0-1,0 1 1,0-1 0,1 0-1,-1 1 1,0-1 0,1 0-1,-1 0 1,1 0 0,-1 0-1,1-1 1,2 2 0,0-1 32,0 0-1,0 0 1,0-1 0,1 1 0,-1-1-1,0 0 1,0 0 0,1 0 0,7-3 0,2 0 31,1-1 1,-1 0-1,-1-2 1,1 1 0,13-9-1,3-6 31,0 0-1,-2-2 1,0-2-1,-2 0 0,0-2 1,29-38-1,-51 60 139,0 1-1010</inkml:trace>
</inkml:ink>
</file>

<file path=ppt/ink/ink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7.865"/>
    </inkml:context>
    <inkml:brush xml:id="br0">
      <inkml:brushProperty name="width" value="0.025" units="cm"/>
      <inkml:brushProperty name="height" value="0.025" units="cm"/>
    </inkml:brush>
  </inkml:definitions>
  <inkml:trace contextRef="#ctx0" brushRef="#br0">10 114 17681,'0'0'7431,"-10"58"-5990,26-51-800,9-3-353,6-4-224,3 0-865,4-11-928,-2-7-289,-1-4-1217,-7-4-513,1-5 481,-9-3 737,1-7-1955</inkml:trace>
</inkml:ink>
</file>

<file path=ppt/ink/ink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8.241"/>
    </inkml:context>
    <inkml:brush xml:id="br0">
      <inkml:brushProperty name="width" value="0.025" units="cm"/>
      <inkml:brushProperty name="height" value="0.025" units="cm"/>
    </inkml:brush>
  </inkml:definitions>
  <inkml:trace contextRef="#ctx0" brushRef="#br0">85 1 6438,'0'0'17382,"-7"10"-16704,-4 9-142,0 1 1,2 1-1,0-1 1,1 1-1,1 1 1,1 0-1,0 0 1,2 0-1,-1 26 1,4-32-287,2 41 56,-1-56-287,0 0 0,0 1 0,0-1 0,0 0 1,1 1-1,-1-1 0,1 0 0,-1 1 0,1-1 0,-1 0 0,1 0 0,0 0 0,-1 1 0,1-1 0,0 0 0,0 0 0,0 0 0,0 0 0,0 0 0,0-1 0,0 1 0,0 0 1,1 0-1,-1-1 0,0 1 0,0 0 0,1-1 0,-1 0 0,0 1 0,0-1 0,1 0 0,2 1 0,-3-2 0,0 0-1,0 0 1,0 0 0,0 0 0,0 0-1,0 0 1,0 0 0,0 0 0,0 0-1,0-1 1,-1 1 0,1 0-1,0-1 1,-1 1 0,1 0 0,-1-1-1,1 1 1,-1-1 0,0 1-1,0-1 1,0 1 0,0-1 0,0 1-1,0-2 1,2-40-199,-7-37-1021,10 84 1151,1-1 1,0 0-1,0 0 0,0-1 0,8 2 0,5 1 123,0-1 0,0 0-1,1-2 1,-1 0 0,28-2-1,-38 0-29,-1 0 1,1-1-1,-1 0 0,1-1 0,-1 1 0,0-2 0,0 1 1,0-1-1,0 0 0,0-1 0,0 0 0,-1 0 1,0-1-1,11-8 0,-17 12-28,0 0 0,0 1 0,0-1 0,-1 0-1,1 1 1,0-1 0,-1 0 0,1 0 0,0 1 0,-1-1 0,1 0 0,-1 0 0,0 0 0,1 0 0,-1 0-1,1 0 1,-1 0 0,0 0 0,0 0 0,0 0 0,0 0 0,0 0 0,0 0 0,0 0 0,0-2 0,-1 2 16,0 1 0,1-1 0,-1 0 0,0 0 1,0 1-1,0-1 0,0 1 0,0-1 0,0 1 1,0-1-1,0 1 0,0-1 0,0 1 0,0 0 1,0 0-1,0-1 0,0 1 0,0 0 0,-2 0 1,-2 0 60,-1 0 1,0 0 0,1 0 0,-1 1 0,0 0-1,1 0 1,-1 0 0,-6 3 0,9-2-91,0-1 0,0 1 0,1 0 0,-1-1 0,0 1 1,1 0-1,-1 0 0,1 1 0,0-1 0,0 0 0,0 1 0,0 0 0,0-1 0,0 1 0,1 0 1,-1 0-1,1 0 0,0 0 0,0 0 0,0 0 0,0 0 0,0 0 0,1 1 0,0-1 0,-1 0 1,1 0-1,1 4 0,0-3-16,0 0 0,0 0 0,0 0 0,1 0 0,-1 0 0,1-1 0,0 1 0,0-1 0,1 1 0,-1-1 0,1 0 0,0 0 0,-1 0 0,1 0 0,1 0 0,-1-1 0,0 1 0,1-1 0,-1 0 0,7 3 0,0 0-992,1-1 0,0-1-1,0 0 1,0 0 0,15 1-1,20 0-6653</inkml:trace>
</inkml:ink>
</file>

<file path=ppt/ink/ink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9.065"/>
    </inkml:context>
    <inkml:brush xml:id="br0">
      <inkml:brushProperty name="width" value="0.025" units="cm"/>
      <inkml:brushProperty name="height" value="0.025" units="cm"/>
    </inkml:brush>
  </inkml:definitions>
  <inkml:trace contextRef="#ctx0" brushRef="#br0">1 1 15599,'0'0'9144,"0"11"-8567,1 1-426,-1 1-5,1 1 1,1-1-1,0 0 1,4 14-1,-6-24-36,1-1-1,0 1 1,-1-1 0,1 1 0,0-1-1,1 1 1,-1-1 0,0 0-1,1 0 1,-1 0 0,1 1 0,0-1-1,0-1 1,-1 1 0,1 0 0,1 0-1,-1-1 1,0 1 0,0-1-1,0 0 1,1 1 0,-1-1 0,1 0-1,-1 0 1,1-1 0,-1 1-1,1-1 1,0 1 0,2-1 0,4-1 52,0 0 0,0-1 1,0 0-1,0-1 0,-1 1 0,1-2 1,-1 1-1,0-2 0,0 1 1,0-1-1,-1 0 0,1 0 1,-1-1-1,9-9 0,21-14 99,-37 29-262,0 0 0,1 0 0,-1 0-1,0 0 1,0 0 0,1 0 0,-1 0-1,0 1 1,0-1 0,1 0 0,-1 0-1,0 0 1,0 0 0,0 0-1,1 0 1,-1 0 0,0 1 0,0-1-1,0 0 1,1 0 0,-1 0 0,0 0-1,0 1 1,0-1 0,0 0 0,0 0-1,0 0 1,1 1 0,-1-1 0,0 0-1,0 0 1,0 1 0,0-1-1,0 0 1,0 0 0,0 1 0,0-1-1,0 0 1,0 0 0,0 0 0,0 1-1,0-1 1,0 0 0,0 0 0,0 1-1,0-1 1,0 0 0,-1 0-1,1 1 1,1 26 126,-2-24-72,1 1 0,0 0 0,0 0 0,0 0 0,1-1 0,-1 1 1,1 0-1,1 4 0,0-7-51,0 0 1,0 0-1,0 0 0,1-1 1,-1 1-1,0-1 1,0 1-1,1-1 1,-1 0-1,0 1 1,0-1-1,1-1 1,-1 1-1,0 0 0,0 0 1,1-1-1,-1 1 1,2-2-1,43-14-11,-44 14 9,31-15 0,21-10 0,-51 25 0,0 1 0,-1 0 0,1-1 0,0 2 0,0-1 0,0 0 0,0 1 0,0 0 0,-1 0 0,1 0 0,6 1 0,-8 1 0,0 1 1,0 0-1,-1 0 1,1 0-1,-1-1 1,0 1-1,1 1 0,-2-1 1,1 0-1,0 0 1,0 0-1,-1 0 1,0 1-1,0 2 0,3 11-113,-2-15-66,-1 0-1,1 0 0,0 0 1,0 0-1,0 0 1,0 0-1,0 0 0,1 0 1,-1-1-1,0 1 1,1-1-1,0 1 0,-1-1 1,1 1-1,0-1 1,-1 0-1,1 0 1,0 0-1,0 0 0,0 0 1,3 1-1,1-1-1152,0 1 0,0-2 0,0 1-1,0-1 1,0 0 0,9 0 0,4-3-4920</inkml:trace>
</inkml:ink>
</file>

<file path=ppt/ink/ink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9.443"/>
    </inkml:context>
    <inkml:brush xml:id="br0">
      <inkml:brushProperty name="width" value="0.025" units="cm"/>
      <inkml:brushProperty name="height" value="0.025" units="cm"/>
    </inkml:brush>
  </inkml:definitions>
  <inkml:trace contextRef="#ctx0" brushRef="#br0">74 42 18129,'0'0'11157,"4"-2"-10874,-3 1-267,0 1-1,1-1 1,-1 0-1,0 0 1,0 0-1,0 0 1,0 0 0,1 0-1,-2 0 1,1-1-1,0 1 1,0 0-1,0 0 1,0-1-1,-1 1 1,1-1-1,0-1 1,-1 2-15,0 0 0,0 1 1,0-1-1,0 0 0,-1 0 1,1 1-1,0-1 0,0 0 0,-1 1 1,1-1-1,0 0 0,-1 1 1,1-1-1,-1 0 0,1 1 0,0-1 1,-1 1-1,0-1 0,1 1 1,-1-1-1,1 1 0,-1-1 1,0 1-1,1-1 0,-1 1 0,0 0 1,1-1-1,-1 1 0,0 0 1,1 0-1,-1 0 0,0-1 0,0 1 1,1 0-1,-1 0 0,0 0 1,0 0-1,1 0 0,-1 1 0,0-1 1,0 0-1,1 0 0,-2 1 1,-2-1-17,1 1-1,0 0 1,0 0 0,-1 0 0,1 0 0,0 0 0,0 1 0,0-1 0,0 1 0,1 0-1,-1 0 1,0 0 0,1 0 0,-1 1 0,1-1 0,0 1 0,0-1 0,0 1-1,0 0 1,0 0 0,0 0 0,1 0 0,0 0 0,-1 0 0,1 0 0,0 0 0,1 0-1,-2 7 1,1-6 10,0 0 1,0 0-1,0 0 0,1 0 0,0 0 0,0 0 0,0 0 0,0 0 0,0 0 0,1 0 1,0 0-1,0 0 0,0 0 0,0 0 0,1-1 0,-1 1 0,1 0 0,0-1 0,0 1 1,0-1-1,1 1 0,-1-1 0,1 0 0,3 3 0,1-2-164,-1-1-1,1 1 1,1-1-1,-1-1 1,0 1-1,1-1 1,-1-1-1,1 1 1,0-1-1,-1-1 1,1 1-1,0-1 1,0 0 0,-1-1-1,1 0 1,12-3-1,-5 0-1396,1 0-1,-1-1 1,-1-1 0,1-1-1,-1 0 1,0 0 0,15-12-1,9-11-3718</inkml:trace>
</inkml:ink>
</file>

<file path=ppt/ink/ink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9.939"/>
    </inkml:context>
    <inkml:brush xml:id="br0">
      <inkml:brushProperty name="width" value="0.025" units="cm"/>
      <inkml:brushProperty name="height" value="0.025" units="cm"/>
    </inkml:brush>
  </inkml:definitions>
  <inkml:trace contextRef="#ctx0" brushRef="#br0">91 1 13389,'0'0'4927,"-8"11"-3256,-4 8-853,1 0 1,1 1-1,1 1 0,1-1 1,0 1-1,2 0 1,0 1-1,1 0 0,-1 26 1,5-38-692,0-1 1,1 1-1,1 0 1,0-1-1,0 1 1,1-1-1,5 16 1,-6-22-109,0 0 0,1 0 0,-1 0 0,1 0 0,0 0 1,0-1-1,0 1 0,0-1 0,0 0 0,1 1 0,-1-1 1,1 0-1,-1 0 0,1-1 0,0 1 0,0 0 0,0-1 1,0 0-1,0 1 0,0-1 0,0-1 0,0 1 0,0 0 1,1-1-1,-1 1 0,4-1 0,-2 0 18,0 0 1,1 0-1,-1 0 0,0-1 1,0 0-1,0 0 0,0 0 0,0 0 1,0-1-1,0 0 0,0 0 1,0 0-1,5-4 0,-1-1-77,0-1 0,0 0 1,-1 0-1,10-13 0,14-14-262,-6 79-408,-17-35 720,1 0 0,0-1-1,0-1 1,1 0 0,0 0-1,0-1 1,1 0 0,15 4-1,0 3 1,-27-13 3,1 0 1,-1 0 0,1 0 0,-1 1 0,1-1 0,-1 0-1,1 0 1,-1 0 0,1 0 0,-1 0 0,1 0 0,0 0 0,-1 0-1,1 0 1,-1 0 0,1 0 0,-1-1 0,1 1 0,-1 0 0,0 0-1,1 0 1,-1-1 0,1 1 0,-1 0 0,1-1 0,-1 1-1,0 0 1,1-1 0,-1 1 0,1 0 0,-1-1 0,0 1 0,0-1-1,1 1 1,-1 0 0,1-2 0,7-27 1141,-5-39 794,-3 63-1914,-7-85-35,8 89 0,0 0 0,0 1 0,0-1 0,1 1 0,-1-1 0,0 1 0,1-1 0,-1 1 0,0 0 0,1 0 0,-1 0 0,1 0 0,-1 0 0,0 0 0,1 0 0,1 1 0,0-1 0,180 2-6721,-141-2-1036</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3.268"/>
    </inkml:context>
    <inkml:brush xml:id="br0">
      <inkml:brushProperty name="width" value="0.025" units="cm"/>
      <inkml:brushProperty name="height" value="0.025" units="cm"/>
    </inkml:brush>
  </inkml:definitions>
  <inkml:trace contextRef="#ctx0" brushRef="#br0">127 87 13741,'0'0'5947,"-9"-2"-961,6 2-4757,0-2 25,-1 1 0,1 0 0,-1 1 0,1-1 0,-1 0 0,1 1-1,-1 0 1,1 0 0,-1 0 0,1 0 0,-1 1 0,1-1 0,-1 1 0,1 0 0,-1 0 0,1 0 0,0 0 0,0 1 0,-1-1 0,1 1 0,0 0 0,0 0 0,1 0 0,-1 0 0,0 1 0,1-1 0,-1 1 0,1 0-1,-4 5 1,4-5-237,0 0-1,0 0 0,0 1 0,1-1 0,0 0 1,0 1-1,-1-1 0,2 1 0,-1-1 0,0 1 1,1 0-1,0-1 0,0 1 0,0 6 0,1-8-16,-1 0 1,1-1-1,0 1 0,0 0 0,0-1 0,0 1 0,0-1 0,0 0 0,0 1 0,0-1 0,0 0 0,1 0 0,-1 1 1,0-1-1,1 0 0,-1 0 0,1-1 0,-1 1 0,1 0 0,0 0 0,-1-1 0,1 1 0,0-1 0,-1 0 0,1 1 1,0-1-1,0 0 0,-1 0 0,1 0 0,3 0 0,1 0 0,-1-1 0,1 0 0,0 0 0,-1 0 0,1 0 0,-1-1 0,1 0 0,-1 0 0,0 0 0,1-1 0,-1 0 0,-1 0 0,1 0 0,0-1 0,-1 1 0,0-1 0,1 0 0,-2-1 0,1 1 0,0 0 0,-1-1 0,3-6 0,0 2 0,0-2 0,-2 1 0,1 0 0,-1-1 0,-1 0 0,0 0 0,0 0 0,-1 0 0,0-1 0,-1-16 0,-22 78 0,13-22 0,2 1 0,1 0 0,-3 53 0,9-81 0,-1 0 0,1 0 0,-1-1 0,0 1 0,1 0 0,0-1 0,-1 1 0,1-1 0,-1 1 0,1-1 0,0 1 0,-1-1 0,1 1 0,0-1 0,-1 0 0,1 1 0,0-1 0,0 0 0,-1 1 0,1-1 0,0 0 0,0 0 0,0 0 0,-1 0 0,1 0 0,0 0 0,0 0 0,0 0 0,0 0 0,-1 0 0,2-1 0,30-3 0,-27 2 0,-1 0 0,1 0 0,0 0 0,-1-1 0,0 0 0,0 0 0,0 0 0,0 0 0,0 0 0,0-1 0,5-7 0,-9 11-68,0 0 1,0 0-1,0-1 0,0 1 0,0 0 1,0 0-1,0-1 0,0 1 1,0 0-1,0 0 0,0-1 1,0 1-1,0 0 0,0 0 0,-1-1 1,1 1-1,0 0 0,0 0 1,0-1-1,0 1 0,0 0 1,-1 0-1,1 0 0,0 0 0,0-1 1,0 1-1,-1 0 0,1 0 1,0 0-1,0 0 0,-1 0 1,1 0-1,0-1 0,0 1 0,-1 0 1,1 0-1,0 0 0,0 0 1,-1 0-1,1 0 0,-2 0-1224,-13-5-6619</inkml:trace>
</inkml:ink>
</file>

<file path=ppt/ink/ink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1.235"/>
    </inkml:context>
    <inkml:brush xml:id="br0">
      <inkml:brushProperty name="width" value="0.025" units="cm"/>
      <inkml:brushProperty name="height" value="0.025" units="cm"/>
    </inkml:brush>
  </inkml:definitions>
  <inkml:trace contextRef="#ctx0" brushRef="#br0">9 0 10570,'0'0'14152,"-1"9"-13063,-2 7-770,1 0-1,0 0 1,2 0-1,0 0 1,0 0-1,2-1 1,0 1-1,0 0 1,2 0-1,0-1 1,8 20-1,-11-35-299,-1 1 0,1 0 0,0 0 0,-1-1 0,1 1 0,0 0 0,0-1 0,-1 1 0,1-1 0,0 1 0,0-1 0,0 0 0,0 1-1,0-1 1,0 0 0,0 1 0,0-1 0,0 0 0,0 0 0,0 0 0,-1 0 0,1 0 0,0 0 0,0 0 0,0 0 0,0-1 0,0 1 0,0 0 0,0 0-1,0-1 1,0 1 0,0-1 0,0 1 0,-1-1 0,1 1 0,0-1 0,0 1 0,0-1 0,0-1 0,33-27 453,-33 28-474,95-111 205,-95 111-214,-1 1 1,1-1-1,-1 1 0,1-1 1,-1 0-1,1 1 0,-1-1 1,1 1-1,-1 0 0,1-1 0,-1 1 1,1-1-1,0 1 0,-1 0 1,1 0-1,0-1 0,-1 1 1,1 0-1,0 0 0,0 0 1,-1 0-1,1 0 0,0-1 1,-1 1-1,1 1 0,0-1 1,0 0-1,-1 0 0,1 0 0,0 0 1,13 20-185,-2 42 136,-10-53 100,-2 7-527,5 28 1214,3-31-3644,-7-13 2590,0 0 0,-1 0 0,1 1 0,0-1-1,-1 0 1,1 0 0,0 0 0,-1 0 0,1 0 0,0 0 0,-1 0-1,1 0 1,0 0 0,-1 0 0,1-1 0,-1 1 0,1 0 0,0 0 0,-1-1-1,1 1 1,0 0 0,-1 0 0,1-1 0,13-10-6208</inkml:trace>
</inkml:ink>
</file>

<file path=ppt/ink/ink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1.965"/>
    </inkml:context>
    <inkml:brush xml:id="br0">
      <inkml:brushProperty name="width" value="0.025" units="cm"/>
      <inkml:brushProperty name="height" value="0.025" units="cm"/>
    </inkml:brush>
  </inkml:definitions>
  <inkml:trace contextRef="#ctx0" brushRef="#br0">111 282 15150,'0'0'8691,"-10"0"-7346,5 0-1221,-2 0-1,0 0-1,0 0 1,0 1-1,0 0 1,0 0-1,-11 4 1,16-4-125,-1 0 0,1 0-1,0 0 1,0 0 0,0 1 0,0-1 0,1 1 0,-1-1 0,0 1 0,1 0 0,-1-1 0,1 1 0,-1 0 0,1 0 0,0 0 0,0 0 0,0 0 0,0 1 0,0-1 0,0 0-1,0 0 1,1 1 0,-1-1 0,1 0 0,0 1 0,0-1 0,0 5 0,0-5-4,0 0 0,0 0 1,0 0-1,0 0 0,1 0 0,-1 0 0,1 0 1,-1 0-1,1 0 0,0 0 0,-1-1 0,1 1 1,0 0-1,0 0 0,0-1 0,1 1 0,-1-1 1,0 1-1,1-1 0,-1 1 0,1-1 0,-1 0 1,3 2-1,-1-2 18,1 1 1,-1-1-1,1 0 1,-1 0-1,1 0 0,0 0 1,-1-1-1,1 1 1,0-1-1,0 0 1,6-1-1,-1 0 29,-1 0 1,0-1-1,0 0 1,0 0-1,0-1 1,0 0-1,-1 0 0,1-1 1,-1 0-1,0 0 1,8-7-1,-10 7-15,-1-1 0,1 0-1,-1 0 1,0 0 0,0-1 0,-1 1-1,0-1 1,0 0 0,0 0 0,-1 0-1,0 0 1,0 0 0,0-1 0,-1 1-1,0-1 1,0-11 0,-1 17-30,0 0 0,0 1 0,0-1 1,0 1-1,-1-1 0,1 1 0,0-1 0,0 1 1,-1-1-1,1 1 0,-1-1 0,1 1 0,0-1 1,-1 1-1,1-1 0,-1 1 0,1 0 0,-1-1 1,1 1-1,-1 0 0,1-1 0,-1 1 0,1 0 0,-1 0 1,1 0-1,-1-1 0,0 1 0,1 0 0,-1 0 1,1 0-1,-1 0 0,0 0 0,1 0 0,-1 0 1,1 0-1,-1 0 0,0 1 0,1-1 0,-1 0 1,1 0-1,-1 0 0,1 1 0,-1-1 0,1 0 0,-1 1 1,1-1-1,-1 0 0,1 1 0,-1-1 0,1 0 1,-1 1-1,1-1 0,0 1 0,-1-1 0,0 2 1,1-2-7,-1 1 0,1-1 0,-1 0 0,1 1 1,-1-1-1,1 1 0,0-1 0,-1 1 0,1 0 1,0-1-1,-1 1 0,1-1 0,0 1 1,-1 0-1,1-1 0,0 1 0,0-1 0,0 1 1,0 0-1,0-1 0,-1 1 0,2 1 0,-1-2 15,0 1-1,1 0 0,-1-1 0,1 1 0,0 0 0,-1-1 0,1 1 1,0-1-1,-1 1 0,1-1 0,0 1 0,-1-1 0,1 0 0,0 1 0,0-1 1,0 0-1,-1 0 0,1 1 0,0-1 0,0 0 0,0 0 0,-1 0 1,1 0-1,0 0 0,1 0 0,5 0 44,1 0 1,-1-1-1,0 0 0,0 0 1,0-1-1,1 0 0,-2 0 1,1 0-1,0-1 0,0 0 1,-1-1-1,0 1 0,1-1 1,-1 0-1,-1-1 0,1 1 1,-1-1-1,1 0 0,-1-1 0,-1 1 1,1-1-1,-1 0 0,5-9 1,0-1 94,0 0-1,-1 0 1,-1-1 0,0 0 0,-1-1 0,-1 1-1,-1-1 1,3-24 0,-14 97-498,0-11 324,2 0-1,2 0 1,2 1-1,7 69 0,10-75 184,-15-37-136,-1-1-1,1 1 1,0-1 0,1 1-1,-1-1 1,0 0 0,0 0-1,0 0 1,1 1 0,-1-1-1,1 0 1,-1-1 0,1 1-1,-1 0 1,1 0 0,-1-1-1,1 1 1,0-1 0,-1 1-1,4 0 1,-4-4 22,1 1 1,-1 0 0,-1-1-1,1 1 1,0-1-1,-1 1 1,1-1-1,-1 1 1,0-1-1,1 1 1,-1-1-1,-1 0 1,1 1-1,-1-5 1,1 2 23,-1-2-49,0 1-1,0-1 0,-1 0 0,0 0 0,0 1 0,0-1 0,-1 1 0,0 0 0,-1 0 0,-4-8 0,-49-59 16,29 39 20,-11-15 534,38 48-545,7 4-299,24 10-971,51 14-1,-47-19-1405,1-1-1,0-1 0,37 1 1,-24-6-4013</inkml:trace>
</inkml:ink>
</file>

<file path=ppt/ink/ink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2.926"/>
    </inkml:context>
    <inkml:brush xml:id="br0">
      <inkml:brushProperty name="width" value="0.025" units="cm"/>
      <inkml:brushProperty name="height" value="0.025" units="cm"/>
    </inkml:brush>
  </inkml:definitions>
  <inkml:trace contextRef="#ctx0" brushRef="#br0">1 56 13389,'0'0'8488,"9"-3"-6641,-7 2-1620,35-11 1294,-35 11-1327,0 0 0,1 1 0,-1-1 0,0 1 0,1 0 0,-1-1 0,1 1 0,-1 0 0,1 1 0,-1-1 0,0 0 0,1 1 0,-1-1 0,1 1 0,1 0 0,-3 1-153,0-1 0,0 0-1,-1 1 1,1-1 0,0 1-1,-1-1 1,1 1 0,-1-1-1,0 1 1,1-1 0,-1 1-1,0-1 1,0 1 0,0-1-1,0 1 1,0 0 0,0-1-1,-1 1 1,0 2 0,-8 31 384,-10-1 84,-10 23 798,27-54-1258,1 0 1,0 0 0,0 1-1,0-1 1,0 0 0,1 0-1,0 0 1,-1 1 0,1-1-1,0 0 1,0 0 0,1 0-1,-1 1 1,1-1 0,1 4-1,-2-6-40,1 0-1,0 0 0,0 0 1,0-1-1,0 1 1,0 0-1,0 0 0,0-1 1,0 1-1,0-1 0,1 1 1,-1-1-1,0 1 1,0-1-1,0 0 0,1 1 1,-1-1-1,0 0 0,0 0 1,0 0-1,3 0 1,31-2 109,-31 1-100,9-1-32,0 0 0,0-2 1,-1 0-1,0 0 0,0-1 1,0 0-1,0-1 0,-1-1 1,21-15-1,-16 10-260,0-1-1,-1-1 1,0-1-1,-1 0 1,19-28 0,-36 52 90,-1 0 0,1 0 1,0 0-1,1 0 1,-1 13-1,1-13 106,1-3 96,0 0 1,0 0-1,0 0 1,1 0-1,0 0 1,0 0-1,1 0 1,-1 0-1,1 0 1,1 0-1,-1 0 0,5 11 1,-4-15 14,-1 1-1,1-1 1,0 0-1,0 1 1,0-1-1,0 0 1,0 0 0,1 0-1,-1-1 1,1 1-1,-1-1 1,1 1 0,0-1-1,-1 0 1,1 0-1,0 0 1,0 0 0,0-1-1,-1 1 1,1-1-1,0 1 1,0-1-1,0 0 1,0 0 0,0 0-1,0-1 1,0 1-1,4-2 1,-1 0-3,0 0 1,0 0-1,-1 0 0,1-1 0,0 1 1,-1-2-1,0 1 0,0 0 1,0-1-1,0 0 0,-1 0 1,1-1-1,-1 1 0,0-1 0,-1 0 1,1 0-1,-1 0 0,0 0 1,5-11-1,-4 8-17,-1-1 0,1 1 0,-1-1 0,-1 0 0,0 0 0,0 0-1,-1 0 1,0 0 0,0 0 0,-1 0 0,-1 0 0,-2-18 0,3 27-21,0-1 0,0 1 1,0-1-1,0 1 0,0-1 0,0 1 0,0-1 0,0 1 1,0-1-1,0 1 0,0-1 0,-1 1 0,1-1 1,0 1-1,0-1 0,-1 1 0,1-1 0,0 1 0,-1 0 1,1-1-1,0 1 0,-1 0 0,1-1 0,-1 1 0,1 0 1,0-1-1,-1 1 0,1 0 0,-1 0 0,1-1 1,-1 1-1,1 0 0,-1 0 0,1 0 0,-1 0 0,1 0 1,-1 0-1,1 0 0,-1 0 0,1 0 0,-1 0 1,1 0-1,-1 0 0,0 0 0,1 0 0,-1 0 0,1 1 1,0-1-1,-2 0 0,1 1-11,0 0-1,0 0 1,0 0 0,0 0-1,0 0 1,0 0 0,1 0-1,-1 0 1,0 0 0,0 1-1,1-1 1,-1 0 0,1 0 0,-1 1-1,1-1 1,-1 0 0,1 1-1,0 1 1,-1-1 24,1 1-1,0-1 1,0 1-1,0-1 1,1 1 0,-1 0-1,1-1 1,-1 1-1,1-1 1,0 1 0,0-1-1,0 0 1,0 1-1,0-1 1,0 0 0,1 0-1,-1 0 1,1 0-1,0 0 1,-1 0 0,1 0-1,3 2 1,0-1 29,-1-1 1,1 0-1,0 1 1,0-2 0,0 1-1,0 0 1,1-1-1,-1 0 1,0 0-1,8-1 1,-2 1 4,0 0 0,0-1 0,0-1 0,0 0 0,0 0 0,0-1 1,0 0-1,0-1 0,19-8 0,-26 9-28,0 0 1,0-1-1,-1 1 0,1-1 1,-1 0-1,1 0 1,-1 0-1,0 0 0,0 0 1,0-1-1,-1 1 1,1-1-1,-1 0 0,0 0 1,0 0-1,0 0 0,0 0 1,-1 0-1,0 0 1,0-1-1,0 1 0,0-1 1,-1 1-1,0 0 1,1-1-1,-2 1 0,0-8 1,1 11-19,0 0 1,0 0 0,0 0-1,0 0 1,-1 0-1,1 0 1,0 0-1,-1 1 1,1-1 0,-1 0-1,1 0 1,-1 0-1,1 0 1,-1 0 0,0 1-1,1-1 1,-1 0-1,0 0 1,0 1 0,0-1-1,1 1 1,-1-1-1,0 1 1,0-1-1,0 1 1,0-1 0,0 1-1,0 0 1,0-1-1,0 1 1,0 0 0,0 0-1,0 0 1,0 0-1,0 0 1,0 0 0,0 0-1,0 0 1,0 0-1,-2 1 1,0 0-21,0-1 1,-1 1-1,1 0 1,0 0-1,0 1 0,0-1 1,0 1-1,0-1 1,0 1-1,1 0 0,-5 4 1,2-1 36,0 1 1,0-1-1,1 1 0,-1 0 1,1 0-1,1 1 0,-1-1 1,1 1-1,1 0 0,-1 0 1,1 0-1,0 0 0,0 0 1,1 0-1,0 10 0,1-15 1,1 0 0,-1-1 0,1 1 0,0-1 0,0 1 0,0-1 0,0 1 0,0-1 0,0 1 0,0-1 0,0 0 0,0 0-1,1 1 1,-1-1 0,1 0 0,-1 0 0,0 0 0,1-1 0,0 1 0,-1 0 0,1 0 0,0-1 0,-1 1 0,1-1 0,0 0 0,-1 1 0,1-1-1,0 0 1,0 0 0,-1 0 0,4 0 0,58-3 206,-62 3-212,16-3-136,0-1 0,-1-1 0,30-11 0,-34 10-36,2 1 0,-1 0 0,0 2 0,1-1 0,0 1 0,19-1 0,-32 4 170,0 0 0,0 1 0,0-1 0,0 0 0,-1 0 0,1 0 0,0 1-1,0-1 1,0 0 0,0 1 0,0-1 0,-1 1 0,1-1 0,0 1 0,0-1 0,-1 1-1,1-1 1,0 1 0,-1 0 0,1-1 0,-1 1 0,1 0 0,-1 0 0,1-1-1,0 2 1,7 27 266,-8-26-248,1 0 1,-1 0-1,0-1 0,1 1 0,0-1 1,0 1-1,0 0 0,0-1 0,0 1 1,0-1-1,0 0 0,1 1 0,-1-1 0,1 0 1,0 0-1,0 0 0,0 0 0,2 2 1,2-2 28,1 0 0,0-1 1,-1 1-1,1-1 0,0 0 1,-1-1-1,1 0 0,0 0 1,10-2-1,60-11-292,-52 6-324,-20 4 347,1 1 0,1 0-1,-1 1 1,0-1 0,0 1-1,1 0 1,-1 1 0,0 0 0,1 0-1,-1 0 1,7 1 0,-11 7-5675</inkml:trace>
</inkml:ink>
</file>

<file path=ppt/ink/ink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3.824"/>
    </inkml:context>
    <inkml:brush xml:id="br0">
      <inkml:brushProperty name="width" value="0.025" units="cm"/>
      <inkml:brushProperty name="height" value="0.025" units="cm"/>
    </inkml:brush>
  </inkml:definitions>
  <inkml:trace contextRef="#ctx0" brushRef="#br0">140 227 13164,'-28'-9'7338,"-1"10"-3480,24 0-3777,1 0 0,0 0 0,0 1 1,0-1-1,0 1 0,0 0 0,0 0 0,0 0 0,0 1 0,1 0 0,-1-1 0,1 1 1,0 0-1,0 1 0,0-1 0,0 0 0,1 1 0,-1 0 0,1-1 0,0 1 0,0 0 0,0 0 1,1 0-1,0 0 0,-1 1 0,1-1 0,0 0 0,1 1 0,-1 6 0,2-10-54,-1 0 0,1 0-1,0 0 1,-1 0-1,1 0 1,0-1 0,0 1-1,0 0 1,0 0-1,0-1 1,0 1 0,0-1-1,0 1 1,0-1 0,0 1-1,0-1 1,0 1-1,0-1 1,0 0 0,0 0-1,0 0 1,1 1-1,-1-1 1,0 0 0,0 0-1,0-1 1,0 1 0,0 0-1,1 0 1,-1-1-1,2 0 1,42-7 595,-23-2-574,0-1 1,-1 0 0,-1-2-1,0 0 1,-1-1 0,0-1-1,-1-1 1,-1 0 0,0-1-1,-2-1 1,0-1 0,0 0 0,-2-1-1,-1-1 1,0 0 0,10-26-1,-17 28 430,-10 20-116,-14 29-198,12-13-120,0 1 0,1 0 1,1 0-1,1 0 0,0 1 1,1 0-1,1 0 0,1 0 1,2 27-1,0-44-15,-1 0 1,1 0-1,0 0 1,-1 0-1,1 0 1,0 0-1,0 0 1,1 0-1,-1 0 1,0-1-1,0 1 1,1 0-1,-1-1 1,1 1-1,0-1 1,-1 0-1,1 1 1,0-1-1,0 0 1,0 0-1,0 0 1,0 0-1,0-1 1,0 1-1,0 0 1,0-1-1,0 1 1,0-1-1,1 0 1,-1 0-1,0 0 1,3 0-1,1 0 18,0 0-1,0 0 1,0-1-1,0 0 0,0 0 1,0 0-1,0-1 1,0 1-1,0-1 1,9-6-1,-8 3-33,0 0 0,0 0 0,0-1-1,-1 1 1,0-2 0,-1 1 0,1-1 0,-1 0 0,0 0 0,-1 0 0,0-1-1,0 1 1,0-1 0,-1 0 0,0 0 0,2-11 0,-11 53 14,3-22 21,1 1 0,0 0 0,1 0 0,1 0 0,1 24 0,0-34-41,-1 0 0,1 1 0,0-1 0,0 0 0,0 0 0,1 0 0,-1-1 0,1 1 0,0 0 0,-1 0-1,1-1 1,0 1 0,1-1 0,-1 0 0,0 0 0,1 0 0,-1 0 0,1 0 0,-1 0 0,1 0 0,0-1 0,0 1 0,0-1-1,0 0 1,0 0 0,0 0 0,0-1 0,0 1 0,5 0 0,0 0-683,0 0 1,0 0-1,0-1 1,0 0-1,15-2 1,-21 2 360,1-1 0,-1 1-1,1-1 1,-1 0 0,0 0 0,1 0 0,-1 0 0,0-1 0,0 1-1,0 0 1,0-1 0,0 0 0,0 1 0,0-1 0,-1 0 0,1 0-1,0 0 1,-1 0 0,0 0 0,1 0 0,-1-1 0,1-3 0,5-16-6769</inkml:trace>
</inkml:ink>
</file>

<file path=ppt/ink/ink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4.155"/>
    </inkml:context>
    <inkml:brush xml:id="br0">
      <inkml:brushProperty name="width" value="0.025" units="cm"/>
      <inkml:brushProperty name="height" value="0.025" units="cm"/>
    </inkml:brush>
  </inkml:definitions>
  <inkml:trace contextRef="#ctx0" brushRef="#br0">1 0 13549,'0'0'9128,"24"52"-9031,5-30 95,6 2-1666,4-1-2305,2-4-1474,-1-4-3556</inkml:trace>
</inkml:ink>
</file>

<file path=ppt/ink/ink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4.500"/>
    </inkml:context>
    <inkml:brush xml:id="br0">
      <inkml:brushProperty name="width" value="0.025" units="cm"/>
      <inkml:brushProperty name="height" value="0.025" units="cm"/>
    </inkml:brush>
  </inkml:definitions>
  <inkml:trace contextRef="#ctx0" brushRef="#br0">277 1 10282,'0'0'8333,"-9"7"-7009,3-3-1130,1 0-1,-1 0 1,1 1 0,0 0 0,1 0 0,-1 0-1,1 0 1,0 1 0,0 0 0,0 0-1,1 0 1,0 0 0,0 0 0,1 1 0,0-1-1,0 1 1,0 0 0,1-1 0,-1 9 0,1 12 132,0-1 0,1 1 0,2-1 1,0 1-1,2-1 0,1 0 1,12 35-1,-12-43-326,2-1 10,-1 1-1,-1 0 1,-1 0-1,0 0 1,-1 0-1,-1 1 1,-1-1-1,-2 31 0,0-45 113,-1-1-1,1 1 0,-1-1 0,0 1 1,0-1-1,0 1 0,-1-1 0,1 0 1,-1 0-1,0-1 0,0 1 0,0 0 1,0-1-1,0 0 0,0 1 0,-1-1 1,1-1-1,-1 1 0,1 0 0,-1-1 1,0 0-1,0 0 0,1 0 0,-1 0 0,-6 0 1,4 0 50,1 0 1,0 0-1,-1-1 1,1 1-1,-1-1 0,1-1 1,-1 1-1,1-1 1,-1 0-1,1 0 1,0 0-1,-1-1 1,1 0-1,0 0 1,0 0-1,0-1 1,-8-5-1,5-1-172,1 0 0,0 0 0,1 0 0,0-1 0,0 0 0,1 0 0,0-1 0,1 1 0,1-1 0,-1 0 0,-2-20 0,2 7 0,2 1 0,0-1 0,2 1 0,4-41 0,-3 56-258,1 0 0,-1 1 1,2-1-1,-1 0 0,1 1 0,0-1 0,1 1 1,-1 0-1,1 0 0,1 0 0,-1 1 0,1 0 1,11-12-1,4 1-2364,0 1 0,44-27 0,21-16-3749,-50 28-5795</inkml:trace>
</inkml:ink>
</file>

<file path=ppt/ink/ink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4.841"/>
    </inkml:context>
    <inkml:brush xml:id="br0">
      <inkml:brushProperty name="width" value="0.025" units="cm"/>
      <inkml:brushProperty name="height" value="0.025" units="cm"/>
    </inkml:brush>
  </inkml:definitions>
  <inkml:trace contextRef="#ctx0" brushRef="#br0">36 1 8904,'0'0'16720,"-31"57"-16079,27-29-321,4 6-192,0 3-64,3 3-384,6 2-1410,0 0-1537,-2-3-1826,-2-3-6630</inkml:trace>
  <inkml:trace contextRef="#ctx0" brushRef="#br0" timeOffset="1">61 631 14350,'0'0'12716,"-22"54"-12300,22-49-320</inkml:trace>
</inkml:ink>
</file>

<file path=ppt/ink/ink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7:26.351"/>
    </inkml:context>
    <inkml:brush xml:id="br0">
      <inkml:brushProperty name="width" value="0.025" units="cm"/>
      <inkml:brushProperty name="height" value="0.025" units="cm"/>
    </inkml:brush>
  </inkml:definitions>
  <inkml:trace contextRef="#ctx0" brushRef="#br0">1 136 8040,'39'0'2358,"9"-1"-1928,50 6 1,-85-2-165,1 0 0,0 2 1,-1-1-1,18 10 0,34 10 410,9-8-245,1-3-1,0-3 1,130-1 0,234-32 870,-145 3-556,461-23-579,-323 15-108,2024-40 209,-1416 86-235,-183 18 13,-24-1-10,1138-57 40,-879-5-43,-738 29-40,236-2 139,-481-4 284,0-5 0,0-5 0,154-41 0,-235 49-219,-20 5-7396,-15-10-2249</inkml:trace>
</inkml:ink>
</file>

<file path=ppt/ink/ink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58.848"/>
    </inkml:context>
    <inkml:brush xml:id="br0">
      <inkml:brushProperty name="width" value="0.025" units="cm"/>
      <inkml:brushProperty name="height" value="0.025" units="cm"/>
    </inkml:brush>
  </inkml:definitions>
  <inkml:trace contextRef="#ctx0" brushRef="#br0">1 680 7079,'0'0'13730,"9"-5"-11568,5-3-1581,0-1 1,0-1-1,-1 0 1,0-1-1,16-17 0,62-77 1038,-63 72-1211,123-157 631,54-63-792,-183 236-297,-22 17 45,1 0 0,-1 0 1,0 0-1,1 0 0,-1 0 0,0 0 0,1 0 0,-1 0 0,0 0 1,1 0-1,-1 1 0,1-1 0,-1 0 0,0 0 0,1 0 1,-1 0-1,0 1 0,0-1 0,1 0 0,-1 0 0,0 1 1,1-1-1,-1 0 0,0 0 0,0 1 0,0-1 0,1 0 1,-1 1-1,0-1 0,0 0 0,0 1 0,0-1 0,0 0 1,1 1-1,-1-1 0,0 1 0,0 5 13,1 1 1,-1-1-1,0 0 0,-1 1 1,1-1-1,-3 8 0,-11 46 253,-2-2 1,-34 82-1,-3 8 60,41-111-237,1 1 0,1-1 0,3 1 0,1 1 0,1 0 0,2 53 0,3-91-118,0 0-1,0-1 1,0 1 0,0-1 0,0 1 0,0 0 0,0-1 0,0 1 0,0 0 0,0-1 0,0 1 0,1-1-1,-1 1 1,0 0 0,0-1 0,1 1 0,-1-1 0,0 1 0,1-1 0,-1 1 0,0-1 0,1 1 0,-1-1 0,1 1-1,-1-1 1,1 0 0,-1 1 0,1-1 0,-1 0 0,1 1 0,0-1 0,-1 0 0,1 0 0,-1 0 0,1 1-1,0-1 1,0 0-69,0-1 0,0 1-1,0 0 1,-1-1 0,1 1-1,0-1 1,0 1 0,-1-1-1,1 1 1,0-1-1,-1 1 1,1-1 0,-1 1-1,1-1 1,-1 0 0,1 1-1,-1-1 1,1 0 0,-1 0-1,0 1 1,1-1 0,-1 0-1,0 0 1,0 0 0,0 0-1,1-1 1,2-49-9811,-3 16 1426</inkml:trace>
</inkml:ink>
</file>

<file path=ppt/ink/ink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59.189"/>
    </inkml:context>
    <inkml:brush xml:id="br0">
      <inkml:brushProperty name="width" value="0.025" units="cm"/>
      <inkml:brushProperty name="height" value="0.025" units="cm"/>
    </inkml:brush>
  </inkml:definitions>
  <inkml:trace contextRef="#ctx0" brushRef="#br0">1 12 16784,'0'0'11050,"78"50"-10153,-36-48-384,6-2-257,5-5-96,-3-11-1217,-8-4-4484,-8-2-5414</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3.326"/>
    </inkml:context>
    <inkml:brush xml:id="br0">
      <inkml:brushProperty name="width" value="0.025" units="cm"/>
      <inkml:brushProperty name="height" value="0.025" units="cm"/>
    </inkml:brush>
  </inkml:definitions>
  <inkml:trace contextRef="#ctx0" brushRef="#br0">17 40 19250,'0'0'12385,"-4"10"-11418,-9 31-802,13-41-165,0 1 0,0 0 0,0 0 0,0-1 0,0 1 0,1 0 0,-1 0 0,0 0 0,0-1 0,1 1 0,-1 0 0,0-1 0,1 1 0,-1 0 0,1-1 0,-1 1 0,1 0 0,-1-1 0,1 1 0,-1-1 0,1 1 0,0-1 0,-1 1 0,1-1 0,0 1 0,-1-1 0,1 0 0,0 1 0,-1-1 0,1 0 0,0 0 0,0 0 0,-1 1 0,1-1 0,0 0 0,0 0 0,0 0 0,-1 0 0,1 0 0,0 0 0,0-1 0,1 1 0,32-5 0,-29 1 0,0 1 0,0-1 0,0 0 0,0 0 0,-1 0 0,0 0 0,0-1 0,5-6 0,-7 9 0,-1-1 0,1 1 0,0 0 0,-1 0 0,1-1 0,-1 1 0,0-1 0,0 1 0,0-1 0,0 1 0,0-1 0,-1 0 0,1 0 0,-1 1 0,0-1 0,0 0 0,0 0 0,0 1 0,0-1 0,-1-4 0,0 6 0,1 1 0,0 0 0,-1 0 0,1-1 0,0 1 0,-1 0 0,1 0 0,-1 0 0,1-1 0,-1 1 0,1 0 0,0 0 0,-1 0 0,1 0 0,-1 0 0,1 0 0,-1 0 0,1 0 0,-1 0 0,1 0 0,-1 0 0,1 1 0,0-1 0,-1 0 0,1 0 0,-1 0 0,1 1 0,0-1 0,-1 0 0,1 0 0,-1 1 0,1-1 0,0 0 0,-1 1 0,1-1 0,0 0 0,0 1 0,-1-1 0,1 1 0,-14 13 0,6-5 0,1 1 0,1 0 0,0 0 0,0 0 0,1 0 0,0 1 0,1 0 0,0 0 0,1 0 0,0 1 0,1-1 0,-2 16 0,4-27 0,0 1 0,0 0 0,0-1 0,0 1 0,0 0 0,0-1 0,1 1 0,-1 0 0,0-1 0,0 1 0,1 0 0,-1-1 0,0 1 0,1-1 0,-1 1 0,0-1 0,1 1 0,-1-1 0,1 1 0,-1-1 0,1 1 0,-1-1 0,1 0 0,-1 1 0,1-1 0,0 0 0,-1 1 0,1-1 0,-1 0 0,1 0 0,1 1 0,27-2 0,27-19 0,-3-11 0,-42 23 0,1 0 0,0 1 0,0 0 0,1 1 0,-1 0 0,2 1 0,-1 1 0,22-5 0,-34 9 0,0 0 0,0 0 0,0 1 0,0-1 0,0 0 0,0 0 0,0 1 0,-1-1 0,1 1 0,0-1 0,0 1 0,0-1 0,0 1 0,-1-1 0,1 1 0,0 0 0,-1-1 0,1 1 0,0 0 0,-1 0 0,1-1 0,-1 1 0,1 0 0,-1 0 0,0 0 0,1 0 0,-1 0 0,0 0 0,1 0 0,-1 0 0,0-1 0,0 1 0,0 0 0,0 0 0,0 2 0,0 43 0,-1-33 0,1 50 0,0-62 0,0-1 0,0 1 0,0-1 0,0 1 0,0-1 0,1 0 0,-1 1 0,0-1 0,0 1 0,0-1 0,0 0 0,1 1 0,-1-1 0,0 1 0,0-1 0,1 0 0,-1 1 0,0-1 0,0 0 0,1 1 0,-1-1 0,0 0 0,1 1 0,-1-1 0,1 0 0,-1 0 0,0 0 0,1 1 0,-1-1 0,1 0 0,-1 0 0,0 0 0,1 0 0,-1 0 0,1 0 0,0 0 0,23-4 0,19-17 0,-8-8 0,-18 15 0,1 0 0,26-16 0,-44 30-24,0-1 0,1 1 0,-1 0 0,0 0 0,0-1 0,1 1-1,-1 0 1,0 0 0,1-1 0,-1 1 0,0 0 0,1 0 0,-1 0 0,1 0 0,-1 0 0,0 0 0,1 0 0,-1 0 0,1 0-1,-1 0 1,0 0 0,1 0 0,-1 0 0,0 0 0,1 0 0,-1 0 0,1 0 0,-1 0 0,0 0 0,1 1 0,-1-1 0,0 0-1,1 0 1,-1 0 0,1 1 0,-2 14-2420,-15 18-6240,5-21-4401</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5.186"/>
    </inkml:context>
    <inkml:brush xml:id="br0">
      <inkml:brushProperty name="width" value="0.025" units="cm"/>
      <inkml:brushProperty name="height" value="0.025" units="cm"/>
    </inkml:brush>
  </inkml:definitions>
  <inkml:trace contextRef="#ctx0" brushRef="#br0">3 78 17168,'0'0'4778,"-1"-9"-3449,-1-28-709,2 36-604,0 0 1,0-1 0,0 1-1,0 0 1,0-1 0,1 1-1,-1 0 1,0 0 0,1 0-1,-1-1 1,1 1 0,-1 0-1,1 0 1,-1 0 0,1 0-1,0 0 1,0 0 0,0 0-1,-1 0 1,1 0 0,0 0 0,0 0-1,0 1 1,0-1 0,0 0-1,1 1 1,-1-1 0,0 1-1,0-1 1,0 1 0,0-1-1,1 1 1,-1 0 0,0 0-1,0-1 1,1 1 0,1 0-1,-1 0 9,0 0-1,0 0 1,-1 1 0,1-1-1,0 0 1,0 1-1,-1-1 1,1 1-1,0-1 1,-1 1-1,1 0 1,0 0-1,-1-1 1,1 1-1,-1 0 1,0 1-1,1-1 1,-1 0-1,0 0 1,1 1 0,-1-1-1,0 0 1,1 3-1,2 9 639,-1 0 0,0 1 0,1 23-1,-3-24-497,1 0 0,0 0 0,1 0 0,5 15-1,-3-21-1204,-3-25-14885</inkml:trace>
</inkml:ink>
</file>

<file path=ppt/ink/ink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13.372"/>
    </inkml:context>
    <inkml:brush xml:id="br0">
      <inkml:brushProperty name="width" value="0.025" units="cm"/>
      <inkml:brushProperty name="height" value="0.025" units="cm"/>
    </inkml:brush>
  </inkml:definitions>
  <inkml:trace contextRef="#ctx0" brushRef="#br0">63 200 3171,'0'0'3395,"22"-57"-3107,-23 39 2243,-10 1-2179,-1-1-288,-1-1-448,-3-4-1122,0 0-1665,1-1 33</inkml:trace>
</inkml:ink>
</file>

<file path=ppt/ink/ink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13.899"/>
    </inkml:context>
    <inkml:brush xml:id="br0">
      <inkml:brushProperty name="width" value="0.025" units="cm"/>
      <inkml:brushProperty name="height" value="0.025" units="cm"/>
    </inkml:brush>
  </inkml:definitions>
  <inkml:trace contextRef="#ctx0" brushRef="#br0">69 118 2306,'0'0'3112,"-4"-10"-330,0 1-2180,-27-51 6166,2 22 7445,30 43-13987,1 0 0,0 0-1,0 0 1,0 0 0,1 0 0,0 0 0,0-1 0,0 1 0,5 4 0,5 10 179,116 182-245,202 244 0,68 57-160,-271-316 0,-107-153 0,-38-70-1964,-10-23-4053,10 22-4163</inkml:trace>
</inkml:ink>
</file>

<file path=ppt/ink/ink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14.601"/>
    </inkml:context>
    <inkml:brush xml:id="br0">
      <inkml:brushProperty name="width" value="0.025" units="cm"/>
      <inkml:brushProperty name="height" value="0.025" units="cm"/>
    </inkml:brush>
  </inkml:definitions>
  <inkml:trace contextRef="#ctx0" brushRef="#br0">25 377 10122,'0'0'6742,"-3"10"-4340,2-8-2267,-16 52 2422,17-51-2297,-1-1 1,0 1-1,1-1 1,-1 0-1,1 1 0,0 0 1,0-1-1,0 1 0,0-1 1,0 1-1,0-1 0,1 1 1,-1-1-1,1 1 1,0-1-1,0 0 0,0 1 1,0-1-1,0 0 0,0 0 1,1 1-1,1 2 0,-2-5-200,-1 0 0,1 0-1,-1 0 1,1 0-1,0 0 1,-1 0 0,1 0-1,-1 0 1,1 0-1,-1 0 1,1 0 0,-1 0-1,1-1 1,-1 1-1,1 0 1,-1 0-1,1-1 1,-1 1 0,1 0-1,-1 0 1,1-1-1,-1 1 1,1-1 0,-1 1-1,0 0 1,1-1-1,-1 1 1,0-1 0,1 1-1,-1-1 1,0 1-1,0-1 1,1 1 0,-1-1-1,0 1 1,0-1-1,0 1 1,0-1 0,0 1-1,0-1 1,0 1-1,0-1 1,0 1-1,0-1 1,0 0 0,0 1-1,0-1 1,4-38 908,-3 33-643,4-83-103,-3 0 1,-19-162-1,17 250-222,0 1 0,-1 0 0,1 0 0,0-1 0,0 1 0,0 0 0,0-1 0,0 1 0,0 0 0,0-1 0,0 1 0,0 0 0,0-1 0,0 1 0,0 0 0,0-1 0,0 1 0,0 0 0,0 0 0,0-1 0,1 1 0,-1 0 0,0-1 0,0 1 0,0 0 0,0 0 0,1-1 0,-1 1 0,0 0 0,0 0 0,1-1 0,-1 1 0,0 0 0,0 0 0,1 0 0,-1 0 0,0-1 0,0 1 0,1 0 0,-1 0 0,0 0 0,1 0 0,-1 0 0,0 0 0,1 0 0,18 8 0,19 23 0,-35-28 0,26 26 2,39 48 0,-45-48-9,1-2 1,39 34-1,-59-57-219,1-1 0,0 0 0,-1 1 0,1-2 0,1 1 0,5 2 0,-10-4-301,1-1 0,0 1 0,0-1 0,-1 0 0,1 1 0,0-1 0,0 0 0,0 0 0,-1 0 0,1-1 0,0 1 1,0 0-1,0-1 0,2 0 0,11-11-8965</inkml:trace>
</inkml:ink>
</file>

<file path=ppt/ink/ink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25.584"/>
    </inkml:context>
    <inkml:brush xml:id="br0">
      <inkml:brushProperty name="width" value="0.025" units="cm"/>
      <inkml:brushProperty name="height" value="0.025" units="cm"/>
    </inkml:brush>
  </inkml:definitions>
  <inkml:trace contextRef="#ctx0" brushRef="#br0">1 45 6983,'0'0'17136,"10"-6"-16405,-5 2-647,0 0 58,1 0 0,0 0 0,0 0 0,0 1 0,0 0 0,1 1 0,-1-1 0,1 1 0,-1 0 0,1 1 0,9-2 1,-1 4 66,1 0 1,-1 1-1,0 0 1,0 1-1,0 1 1,-1 0-1,17 8 1,98 52 915,-74-35-814,241 142 1273,-247-137-1226,-3 2 0,0 2 0,71 78 0,253 353-358,-342-427 0,-2 1 0,-1 1 0,-3 1 0,-1 0 0,-3 2 0,-1 1 0,-3 0 0,-2 1 0,-2 0 0,7 98 0,-6-42 0,0 24 0,-29-142-512,1-12-4549,-2-1-3630,5 11 822</inkml:trace>
</inkml:ink>
</file>

<file path=ppt/ink/ink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25.957"/>
    </inkml:context>
    <inkml:brush xml:id="br0">
      <inkml:brushProperty name="width" value="0.025" units="cm"/>
      <inkml:brushProperty name="height" value="0.025" units="cm"/>
    </inkml:brush>
  </inkml:definitions>
  <inkml:trace contextRef="#ctx0" brushRef="#br0">1 3 18738,'0'0'1724,"0"9"-69,0-1-1312,0-1 1,1 1-1,0-1 1,0 1-1,1-1 1,0 0-1,0 1 0,1-1 1,0 0-1,0-1 1,6 10-1,9 11 113,132 176 5617,-149-201-6073,1 0 0,0 1 0,0-1 0,0 0 0,0 0 0,1 0 0,-1-1 0,0 1 0,1 0 0,-1-1 0,1 0 0,-1 1 0,1-1 0,0 0 0,0 0 0,0-1 0,-1 1 0,1-1 0,0 1 0,0-1 0,5 0 0,-4-1 0,0 0 0,-1-1 0,1 1 0,-1-1 0,1 0 0,-1 0 0,0 0 0,1 0 0,-1 0 0,0-1 0,0 1 0,-1-1 0,1 0 0,-1 0 0,4-5 0,66-96 91,-42 58-342,55-65 0,-71 92-2541,-6-3-4105,-3-4-4623</inkml:trace>
</inkml:ink>
</file>

<file path=ppt/ink/ink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27.216"/>
    </inkml:context>
    <inkml:brush xml:id="br0">
      <inkml:brushProperty name="width" value="0.025" units="cm"/>
      <inkml:brushProperty name="height" value="0.025" units="cm"/>
    </inkml:brush>
  </inkml:definitions>
  <inkml:trace contextRef="#ctx0" brushRef="#br0">249 90 14734,'1'-9'2877,"-1"4"-2879,1-3 1135,0 1 0,-1-1 0,0 1 0,0-1 0,-3-13 0,3 20-976,0 0 1,0 1-1,-1-1 0,1 0 1,0 0-1,-1 0 0,1 0 1,0 1-1,-1-1 0,1 0 1,-1 0-1,0 1 0,1-1 1,-1 1-1,0-1 0,1 0 1,-1 1-1,0-1 0,1 1 1,-1-1-1,0 1 0,0 0 1,0-1-1,-1 1 0,0 0-81,0 0 0,0 0 0,0 0 0,-1 1-1,1-1 1,0 1 0,0 0 0,0-1 0,0 1-1,0 0 1,0 0 0,1 0 0,-1 1 0,0-1 0,-2 3-1,-10 7 44,1 1-1,0 1 0,2 0 0,-1 0 1,1 1-1,1 1 0,-10 18 0,5-4 152,0 1-1,3 0 0,-11 33 1,16-39-184,0 1 1,2 0-1,0 0 1,2 0 0,1 0-1,1 0 1,1 1-1,6 44 1,-5-65-74,0-1 0,1 0-1,0 0 1,0 0 0,0 0 0,1 0 0,-1 0-1,1 0 1,0-1 0,0 0 0,0 1 0,1-1-1,-1 0 1,1 0 0,-1-1 0,6 3-1,-8-4-6,1 1 0,0-1 0,0 0-1,0-1 1,0 1 0,1 0-1,-1-1 1,0 1 0,0-1-1,0 1 1,0-1 0,1 0-1,-1 0 1,0 0 0,0 0 0,0-1-1,1 1 1,-1 0 0,0-1-1,0 0 1,0 1 0,0-1-1,0 0 1,0 0 0,0 0-1,0 0 1,0-1 0,0 1 0,-1 0-1,1-1 1,0 1 0,-1-1-1,3-3 1,0-1-6,-1-1 0,1 1 0,-1-1 0,0 0 0,-1 0 0,0 0 0,0-1 0,-1 1 0,1 0 0,-1-1 0,-1 1 0,0 0 0,0-1 0,0 1 0,-2-9 0,2 16 0,0-1 0,-1 1 0,1-1 0,0 1 0,0-1 0,0 1 0,-1 0 0,1-1 0,0 1 0,-1-1 0,1 1 0,0 0 0,-1-1 0,1 1 0,0 0 0,-1-1 0,1 1 0,-1 0 0,1 0 0,-1-1 0,1 1 0,-1 0 0,1 0 0,0 0 0,-1 0 0,1 0 0,-1-1 0,1 1 0,-1 0 0,1 0 0,-1 0 0,1 0 0,-1 0 0,1 1 0,-1-1 0,1 0 0,-1 0 0,1 0 0,-1 0 0,1 0 0,-1 1 0,1-1 0,-1 0 0,1 0 0,0 1 0,-1-1 0,1 0 0,-1 1 0,1-1 0,0 1 0,-1-1 0,1 0 0,0 1 0,0-1 0,-1 1 0,1-1 0,0 1 0,0-1 0,0 0 0,-1 1 0,1-1 0,0 1 0,0-1 0,0 2 0,0-1 0,0 0 0,0 1 0,0-1 0,0 0 0,0 0 0,1 0 0,-1 1 0,0-1 0,1 0 0,-1 0 0,0 0 0,1 0 0,0 1 0,-1-1 0,1 0 0,0 0 0,-1 0 0,1 0 0,0-1 0,0 1 0,0 0 0,0 0 0,0 0 0,0-1 0,0 1 0,0 0 0,2 0 0,0 0 0,1 0 0,-1-1 0,1 1 0,-1-1 0,1 1 0,-1-1 0,1 0 0,-1-1 0,8 0 0,3-2 0,1-1 0,-1-1 0,26-11 0,-39 15 0,0 1 0,0-1 0,0 1 0,0 0 0,0-1 0,-1 1 0,1 0 0,0-1 0,0 1 0,0 0 0,0 0 0,0 0 0,0 0 0,0 0 0,0 0 0,0 0 0,0 0 0,0 0 0,0 1 0,0-1 0,0 0 0,0 1 0,-1-1 0,1 0 0,0 1 0,1 0 0,-1 0 0,0 1 0,0-1 0,0 1 0,0-1 0,0 1 0,0 0 0,0-1 0,0 1 0,-1 0 0,1 0 0,-1-1 0,0 1 0,1 2 0,0 11 0,0 0 0,-2 0 0,-1 15 0,1-12 0,-9 78 0,10-95-105,0-1 1,1 1-1,-1-1 1,0 0-1,1 1 1,-1-1-1,0 0 1,1 1-1,-1-1 1,1 0-1,-1 0 1,0 1-1,1-1 1,-1 0-1,1 0 0,-1 0 1,1 0-1,-1 0 1,1 1-1,-1-1 1,1 0-1,-1 0 1,0 0-1,1 0 1,-1 0-1,1 0 1,-1-1-1,1 1 1,-1 0-1,1 0 0,-1 0 1,1 0-1,-1-1 1,0 1-1,1 0 1,-1 0-1,1-1 1,-1 1-1,0 0 1,1 0-1,-1-1 1,1 0-1,12-13-4683,2-8-1944</inkml:trace>
</inkml:ink>
</file>

<file path=ppt/ink/ink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27.619"/>
    </inkml:context>
    <inkml:brush xml:id="br0">
      <inkml:brushProperty name="width" value="0.025" units="cm"/>
      <inkml:brushProperty name="height" value="0.025" units="cm"/>
    </inkml:brush>
  </inkml:definitions>
  <inkml:trace contextRef="#ctx0" brushRef="#br0">16 108 12396,'0'0'17680,"12"3"-17140,-6-2-510,-1 1 1,1-1 0,-1 0-1,1 0 1,0-1 0,-1 0 0,1 0-1,0 0 1,0-1 0,-1 1-1,1-1 1,-1-1 0,1 1-1,-1-1 1,1 0 0,-1 0-1,0-1 1,0 1 0,6-5 0,-6 5 26,-1-1 1,0 0 0,0 0-1,0 0 1,0 0-1,0 0 1,0-1 0,-1 0-1,0 0 1,0 0 0,0 0-1,0 0 1,-1 0 0,1-1-1,-1 1 1,0-1 0,0 0-1,-1 0 1,2-8 0,-3 13-54,0-1 1,0 1 0,0-1-1,0 1 1,0 0 0,0-1-1,0 1 1,-1 0 0,1-1-1,0 1 1,0 0 0,0-1-1,0 1 1,-1 0 0,1-1-1,0 1 1,0 0 0,-1 0-1,1-1 1,0 1 0,0 0-1,-1 0 1,1 0 0,0-1-1,-1 1 1,1 0 0,0 0-1,-1 0 1,1 0 0,-1 0-1,1 0 1,0 0 0,-1-1-1,1 1 1,-1 0 0,-19 3 115,-17 11-24,23-3-96,-1 0 0,2 0 0,-1 1 0,2 1 0,-16 19 0,23-25 0,0-1 0,0 1 0,1 0 0,0 0 0,0 0 0,1 0 0,0 1 0,0-1 0,1 1 0,0 0 0,0 0 0,1 0 0,0 0 0,0 11 0,2-17-13,0 1 0,0 0 1,0-1-1,0 1 0,1-1 0,-1 1 1,1-1-1,-1 0 0,1 0 0,0 1 1,0-1-1,0 0 0,0 0 0,0-1 1,0 1-1,1 0 0,-1-1 0,0 0 1,1 1-1,0-1 0,-1 0 0,1 0 0,0 0 1,-1-1-1,1 1 0,0-1 0,5 1 1,12 2-640,0-1 1,32 0 0,-47-2 384,-1 0-336,1 0-698,0 0 1,0 0-1,0-1 0,0 1 1,0-1-1,0 0 0,8-3 1,10-10-7471</inkml:trace>
</inkml:ink>
</file>

<file path=ppt/ink/ink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27.950"/>
    </inkml:context>
    <inkml:brush xml:id="br0">
      <inkml:brushProperty name="width" value="0.025" units="cm"/>
      <inkml:brushProperty name="height" value="0.025" units="cm"/>
    </inkml:brush>
  </inkml:definitions>
  <inkml:trace contextRef="#ctx0" brushRef="#br0">31 1 17681,'0'0'7287,"0"10"-5398,-21 363 4021,19-357-5937,-5 65-678,7-77 598,0 0-1,0 0 1,0 0-1,1 0 1,-1 0 0,1 0-1,0 0 1,0-1 0,0 1-1,1 0 1,-1-1 0,1 1-1,0-1 1,0 1 0,0-1-1,4 5 1,-5-7-410,1 0-1,-1 0 1,1 0-1,0-1 1,-1 1 0,1 0-1,-1-1 1,1 1 0,0-1-1,0 0 1,-1 0-1,4 1 1,13-4-7470,-4-5-3250</inkml:trace>
</inkml:ink>
</file>

<file path=ppt/ink/ink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28.323"/>
    </inkml:context>
    <inkml:brush xml:id="br0">
      <inkml:brushProperty name="width" value="0.025" units="cm"/>
      <inkml:brushProperty name="height" value="0.025" units="cm"/>
    </inkml:brush>
  </inkml:definitions>
  <inkml:trace contextRef="#ctx0" brushRef="#br0">104 157 19987,'0'0'4340,"-10"4"-2808,5-2-1363,-1 1-1,0-1 1,1 1 0,0 0-1,0 1 1,0-1-1,0 1 1,0 0 0,1 0-1,0 0 1,-1 1-1,2 0 1,-1 0 0,0 0-1,1 0 1,0 0-1,0 1 1,1-1 0,0 1-1,0 0 1,0-1-1,0 1 1,0 7 0,2-11-88,-1 1 1,1 0-1,-1 0 1,1-1 0,0 1-1,1 0 1,-1 0 0,0-1-1,1 1 1,-1 0-1,1-1 1,0 1 0,0 0-1,0-1 1,0 1 0,0-1-1,1 0 1,2 4-1,-3-5-30,1 0-1,0 0 1,0 0-1,0 0 0,0 0 1,0 0-1,0-1 1,0 1-1,0-1 1,0 1-1,0-1 0,0 0 1,1 0-1,-1 0 1,0 0-1,0 0 0,0-1 1,0 1-1,0 0 1,0-1-1,0 0 0,0 1 1,0-1-1,0 0 1,3-2-1,4-2-50,1 0 0,-1-1 0,0-1 0,-1 1 0,0-1 0,0-1 0,0 1 0,-1-2 0,0 1 0,7-11 0,6-11 0,28-55 0,-37 63 0,0-1 0,-2 0 0,11-34 0,-59 133 0,33-60-64,1-1 0,0 1 0,1 1 0,1-1 0,0 1 1,1-1-1,1 1 0,1 25 0,1-36-75,0 1 1,1-1-1,-1 0 0,1 1 1,0-1-1,1 0 0,0 0 1,0 0-1,0 0 0,0-1 1,1 1-1,0-1 0,0 0 1,1 0-1,-1-1 1,1 1-1,0-1 0,0 0 1,1 0-1,-1 0 0,1-1 1,0 0-1,-1 0 0,9 2 1,20 6-7384</inkml:trace>
</inkml:ink>
</file>

<file path=ppt/ink/ink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7:57.383"/>
    </inkml:context>
    <inkml:brush xml:id="br0">
      <inkml:brushProperty name="width" value="0.025" units="cm"/>
      <inkml:brushProperty name="height" value="0.025" units="cm"/>
    </inkml:brush>
  </inkml:definitions>
  <inkml:trace contextRef="#ctx0" brushRef="#br0">885 1113 6278,'0'0'9358,"-9"-8"-8103,-8-8-992,1 0 0,1-1 0,1-1 0,0 0 0,1 0 0,-12-26 0,-1-4-287,-2 1 0,-62-77-1,-17-28 8,84 115 529,-1 0 1,-2 2-1,-1 1 1,-2 1-1,-1 1 1,-35-27-1,-123-117 33,182 170-417,1-1 1,0 0 0,0 0 0,1 0 0,0-1 0,1 0 0,-5-11 0,5 10-226,-1-1 1,-1 1 0,1 0 0,-9-11-1,-8 7-5855,12 9-16</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5.887"/>
    </inkml:context>
    <inkml:brush xml:id="br0">
      <inkml:brushProperty name="width" value="0.025" units="cm"/>
      <inkml:brushProperty name="height" value="0.025" units="cm"/>
    </inkml:brush>
  </inkml:definitions>
  <inkml:trace contextRef="#ctx0" brushRef="#br0">1 16 17777,'0'0'2210,"0"11"-1158,-1 3-848,2 61 1096,-1-71-1230,1 1 1,-1-1-1,1 1 1,0-1-1,0 1 1,1-1 0,-1 0-1,1 1 1,0-1-1,0 0 1,0 0-1,1 0 1,-1-1-1,6 6 1,-7-8-55,0 0 1,0-1-1,0 1 1,0 0-1,0-1 0,0 1 1,0-1-1,0 1 1,1-1-1,-1 0 0,0 1 1,0-1-1,1 0 1,-1 0-1,0 0 0,0 0 1,1 0-1,-1 0 1,0 0-1,0 0 0,1-1 1,-1 1-1,0-1 1,0 1-1,0 0 0,1-1 1,-1 0-1,0 1 1,0-1-1,0 0 0,0 1 1,0-1-1,0 0 1,0 0-1,0 0 0,-1 0 1,1 0-1,0 0 1,-1 0-1,1 0 0,0 0 1,0-2-1,23-51 656,-23 53-672,15-81 822,-10 51-215,-5 27-371,0 11-91,-4 57-97,1 31-327,10-37-3232,-4-48-461,1-8-1938</inkml:trace>
</inkml:ink>
</file>

<file path=ppt/ink/ink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7:57.804"/>
    </inkml:context>
    <inkml:brush xml:id="br0">
      <inkml:brushProperty name="width" value="0.025" units="cm"/>
      <inkml:brushProperty name="height" value="0.025" units="cm"/>
    </inkml:brush>
  </inkml:definitions>
  <inkml:trace contextRef="#ctx0" brushRef="#br0">1 335 10314,'0'0'9374,"1"-12"-8984,6-47-68,-1 21 124,-1-1 0,-2 0 0,-2 0 0,-6-70-1,31 124-295,-6 2-323,1-1 0,1-1 0,1-1 1,25 12-1,43 27-8983,-68-37-208</inkml:trace>
</inkml:ink>
</file>

<file path=ppt/ink/ink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8:44.210"/>
    </inkml:context>
    <inkml:brush xml:id="br0">
      <inkml:brushProperty name="width" value="0.025" units="cm"/>
      <inkml:brushProperty name="height" value="0.025" units="cm"/>
    </inkml:brush>
  </inkml:definitions>
  <inkml:trace contextRef="#ctx0" brushRef="#br0">0 325 6278,'14'0'603,"500"-9"8375,281-27-6064,-620 27-2175,1689-70 1663,-221 2-1733,538-15 2159,-1918 85-3469,-234-1-6293,-10 0-1197</inkml:trace>
</inkml:ink>
</file>

<file path=ppt/ink/ink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14.065"/>
    </inkml:context>
    <inkml:brush xml:id="br0">
      <inkml:brushProperty name="width" value="0.025" units="cm"/>
      <inkml:brushProperty name="height" value="0.025" units="cm"/>
    </inkml:brush>
  </inkml:definitions>
  <inkml:trace contextRef="#ctx0" brushRef="#br0">0 195 5733,'0'0'6572,"9"-8"-5307,-9 8-1265,16-16 737,0 1 0,1 1-1,1 0 1,0 2 0,1 0-1,0 0 1,25-9 0,24 2-438,1 3 0,0 2 0,1 4 0,0 3-1,1 3 1,99 6 0,31 27-237,1-1 229,990 10 139,-334-22-230,183-2-114,-636-14-60,202 33-10,-183-4 21,-222-20-33,849 42-3,28-12 27,1-34 7,-870-5-33,875-51 67,-947 36-122,-136 15-641,-11-6-6721,-6-12-2109</inkml:trace>
</inkml:ink>
</file>

<file path=ppt/ink/ink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18.424"/>
    </inkml:context>
    <inkml:brush xml:id="br0">
      <inkml:brushProperty name="width" value="0.025" units="cm"/>
      <inkml:brushProperty name="height" value="0.025" units="cm"/>
    </inkml:brush>
  </inkml:definitions>
  <inkml:trace contextRef="#ctx0" brushRef="#br0">1 1 15535,'0'0'9945,"1"13"-9555,59 456 2236,-60-469-2626,2 12 145,1-1 0,0 1 0,0-1 0,1 1 0,6 11-1,-9-21-104,0 0 0,0 0 0,0-1 0,0 1 0,0-1 0,0 1 0,0-1 0,0 0 0,1 1 0,-1-1 0,1 0 0,-1 0 0,1 0 0,-1 0 0,1 0 0,0 0-1,-1 0 1,1 0 0,0-1 0,0 1 0,-1-1 0,1 0 0,0 1 0,0-1 0,0 0 0,0 0 0,0 0 0,-1 0 0,1 0 0,0 0 0,0-1 0,0 1-1,0-1 1,-1 1 0,1-1 0,0 0 0,-1 1 0,1-1 0,0 0 0,-1 0 0,1 0 0,-1-1 0,2 0 0,9-8 97,-1 1 0,-1-2 0,1 1 0,-2-1 0,1-1 0,12-22 0,45-87 518,-54 97-625,-8 14-30,70-143 0,-65 129 0,-1-1 0,-1 1 0,-1-2 0,6-37 0,-13 58-438,1 7-759,-1 20-2768,-1 33-5318,-2-26 1040</inkml:trace>
</inkml:ink>
</file>

<file path=ppt/ink/ink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18.985"/>
    </inkml:context>
    <inkml:brush xml:id="br0">
      <inkml:brushProperty name="width" value="0.025" units="cm"/>
      <inkml:brushProperty name="height" value="0.025" units="cm"/>
    </inkml:brush>
  </inkml:definitions>
  <inkml:trace contextRef="#ctx0" brushRef="#br0">80 7 18930,'0'0'11339,"-10"8"-11185,4-4-83,1 1-1,-1 1 1,1-1-1,0 1 1,0-1-1,0 1 1,1 1-1,0-1 1,0 1-1,1-1 1,0 1-1,0 0 1,0 0-1,1 0 0,0 1 1,1-1-1,0 1 1,0-1-1,0 10 1,1-16-68,0-1 0,0 1 0,0-1 1,0 0-1,1 1 0,-1-1 0,0 1 0,0-1 1,1 0-1,-1 1 0,0-1 0,0 0 0,1 0 1,-1 1-1,0-1 0,1 0 0,-1 0 1,1 1-1,-1-1 0,0 0 0,1 0 0,-1 0 1,1 0-1,-1 1 0,0-1 0,1 0 0,-1 0 1,1 0-1,-1 0 0,0 0 0,1 0 0,-1 0 1,1 0-1,-1 0 0,1 0 0,-1-1 1,0 1-1,1 0 0,-1 0 0,1 0 0,-1 0 1,0-1-1,1 1 0,-1 0 0,1-1 0,20-9 223,-9 1-158,0-1 0,-1 0 0,0-1-1,-1 0 1,0-1 0,15-24 0,11-13 18,-33 87-235,-4 65 206,3 110 8,1-193-60,1 0 0,1 0 0,1-1-1,0 0 1,2 0 0,10 18 0,-10-20-6,0-1 0,-1 1 0,-1 0 0,0 0 0,-2 1 1,0-1-1,3 36 0,-7-52 1,1-1 0,-1 1 0,0 0 0,0-1 0,0 1 0,0 0 0,0-1 0,0 1 0,0 0 0,0-1 0,-1 1 0,1 0 0,0-1 0,0 1 0,0-1 0,-1 1 0,1 0 0,0-1 0,-1 1 0,1-1 0,0 1 0,-1-1 0,1 1 0,-1-1 0,1 1 0,-1-1 0,1 1 0,-1-1 0,1 0 0,-1 1 0,0-1 0,1 0 0,-1 0 0,1 1 0,-1-1 0,0 0 0,1 0 0,-1 0 0,0 0 0,1 0 0,-1 0 0,0 0 0,1 0 0,-1 0 0,1 0 0,-1 0 0,0 0 0,1 0 0,-1 0 0,0-1 0,1 1 0,-1 0 0,1 0 0,-1-1 0,0 1 0,1 0 0,-1-1 0,1 1 0,-1-2 0,-34-26 0,13-2 0,2-1 0,1-1 0,2 0 0,1-1 0,1-1 0,-15-53 0,29 82 8,-1 0 1,1-1-1,-1 1 1,1-1-1,1 1 0,-1-1 1,1 1-1,0-1 1,1-7-1,0 11-49,0-1-1,0 1 1,0-1 0,0 1-1,1-1 1,-1 1-1,1 0 1,-1 0 0,1 0-1,0 0 1,0 0 0,0 0-1,0 1 1,0-1 0,0 0-1,1 1 1,-1 0-1,0 0 1,1-1 0,3 0-1,46-21-9844,-27 10 186</inkml:trace>
</inkml:ink>
</file>

<file path=ppt/ink/ink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19.359"/>
    </inkml:context>
    <inkml:brush xml:id="br0">
      <inkml:brushProperty name="width" value="0.025" units="cm"/>
      <inkml:brushProperty name="height" value="0.025" units="cm"/>
    </inkml:brush>
  </inkml:definitions>
  <inkml:trace contextRef="#ctx0" brushRef="#br0">1 1 17745,'0'0'14542,"4"50"-14414,1-42-192,-2-3-1634</inkml:trace>
</inkml:ink>
</file>

<file path=ppt/ink/ink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19.982"/>
    </inkml:context>
    <inkml:brush xml:id="br0">
      <inkml:brushProperty name="width" value="0.025" units="cm"/>
      <inkml:brushProperty name="height" value="0.025" units="cm"/>
    </inkml:brush>
  </inkml:definitions>
  <inkml:trace contextRef="#ctx0" brushRef="#br0">12 1 8712,'0'0'13645,"-2"14"-12604,-5 66 719,4 0 1,4 1-1,20 155 0,-20-231-1626,0-1 0,0 1 0,0 0 0,0-1 0,1 1 0,-1 0 0,1-1 0,1 0 0,-1 1 0,5 6 0</inkml:trace>
</inkml:ink>
</file>

<file path=ppt/ink/ink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1.088"/>
    </inkml:context>
    <inkml:brush xml:id="br0">
      <inkml:brushProperty name="width" value="0.025" units="cm"/>
      <inkml:brushProperty name="height" value="0.025" units="cm"/>
    </inkml:brush>
  </inkml:definitions>
  <inkml:trace contextRef="#ctx0" brushRef="#br0">26 147 17040,'0'0'7805,"-3"13"-7634,-5 30-49,2 2 1,-2 58 0,8-102-99,0 0 0,0 0 0,0 0-1,0 0 1,0 0 0,0 0 0,0 0 0,0 0 0,0 0 0,0 0 0,0 0-1,0 0 1,1 0 0,-1 0 0,0 0 0,1 0 0,-1 0 0,1 0 0,-1-1-1,1 1 1,0 0 0,-1 0 0,1 0 0,0-1 0,-1 1 0,1 0 0,0-1-1,0 1 1,0 0 0,0-1 0,0 1 0,-1-1 0,1 0 0,0 1-1,0-1 1,0 0 0,0 1 0,0-1 0,0 0 0,0 0 0,0 0 0,0 0-1,0 0 1,0 0 0,1 0 0,-1 0 0,0-1 0,0 1 0,-1 0 0,1-1-1,0 1 1,2-1 0,3-2 219,0 0-1,1 0 1,-1 0-1,-1-1 1,1 0-1,8-8 1,9-10 79,-1-1-1,-1-1 1,-2-1 0,0 0 0,-1-2 0,25-53 0,-44 85-339,0 1 0,0-1 0,1 0 1,0 1-1,0-1 0,1 9 0,-1 14-31,-5 15 54,1-25 5,2 1-1,0-1 1,1 1 0,1 0-1,1 0 1,4 28-1,-4-46 2,-1 1 0,1-1-1,-1 1 1,1-1 0,0 1 0,0-1-1,0 0 1,0 1 0,0-1 0,0 0-1,0 0 1,0 1 0,0-1 0,0 0-1,1 0 1,-1 0 0,1-1-1,-1 1 1,0 0 0,1 0 0,-1-1-1,1 1 1,0-1 0,-1 1 0,1-1-1,-1 0 1,1 0 0,0 0 0,-1 0-1,1 0 1,-1 0 0,1 0-1,0 0 1,-1 0 0,1-1 0,0 1-1,-1-1 1,1 1 0,-1-1 0,1 0-1,1-1 1,5-1 214,-1-1 1,1 0-1,-1 0 0,1-1 0,-1 0 1,10-9-1,-5 2-217,-1-1-1,0 0 1,-1 0 0,0-1 0,-1-1 0,-1 0 0,0 0-1,-1 0 1,0-1 0,-2 0 0,0 0 0,0-1-1,-2 1 1,0-1 0,-1 0 0,0 0 0,-2 0-1,0 0 1,-2-19 0,1 34-79,1-1 0,0 1 1,-1 0-1,0-1 0,0 1 0,1-1 0,-1 1 0,0 0 1,-1 0-1,1 0 0,0 0 0,-1-1 0,1 2 0,-1-1 1,0 0-1,1 0 0,-1 0 0,0 1 0,0-1 0,0 1 1,0 0-1,-1-1 0,1 1 0,0 0 0,0 0 0,-1 1 1,-2-2-1,4 2-30,0 0 1,-1 0-1,1 0 1,0 0-1,0 0 1,-1 1-1,1-1 1,0 0-1,0 1 1,0-1-1,0 1 1,-1-1-1,1 1 1,0-1-1,0 1 1,0 0-1,0 0 1,0-1-1,1 1 1,-3 2-1,2-1-80,-1 1 1,1-1-1,0 0 0,0 1 1,0-1-1,0 1 0,0-1 0,1 1 1,-1 0-1,1-1 0,-1 1 1,1 0-1,0 3 0,2 7-6087,4-3-1436</inkml:trace>
</inkml:ink>
</file>

<file path=ppt/ink/ink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1.589"/>
    </inkml:context>
    <inkml:brush xml:id="br0">
      <inkml:brushProperty name="width" value="0.025" units="cm"/>
      <inkml:brushProperty name="height" value="0.025" units="cm"/>
    </inkml:brush>
  </inkml:definitions>
  <inkml:trace contextRef="#ctx0" brushRef="#br0">85 174 14638,'0'0'5018,"0"-10"-1692,1 0-2321,0 2-11,0 0 1,-1 1-1,0-1 1,0 0-1,-3-14 1,2 21-960,1 1 1,0 0-1,0-1 0,0 1 1,-1 0-1,1-1 1,0 1-1,0 0 1,0-1-1,-1 1 0,1 0 1,0 0-1,-1-1 1,1 1-1,0 0 1,-1 0-1,1 0 0,0-1 1,-1 1-1,1 0 1,0 0-1,-1 0 1,1 0-1,-1 0 0,1 0 1,0 0-1,-1 0 1,1 0-1,-1 0 1,1 0-1,0 0 0,-1 0 1,1 0-1,-1 0 1,1 0-1,0 0 1,-1 0-1,1 1 0,0-1 1,-1 0-1,1 0 1,0 0-1,-1 1 1,1-1-1,0 0 0,-1 0 1,1 1-1,0-1 1,0 0-1,-1 1 1,1-1-1,0 0 0,0 1 1,-1 0-1,-13 16-200,6-3 224,0 1 0,1 0 1,1 0-1,0 0 1,1 1-1,1-1 0,-5 30 1,10-45-51,-1 1 0,0-1 0,0 1-1,1-1 1,-1 0 0,0 1 0,0-1 0,1 1 0,-1-1 0,0 0 0,1 1 0,-1-1-1,0 0 1,1 1 0,-1-1 0,1 0 0,-1 0 0,1 0 0,-1 1 0,0-1 0,1 0 0,-1 0-1,1 0 1,-1 0 0,1 0 0,-1 0 0,1 0 0,-1 0 0,1 0 0,-1 0 0,1 0 0,-1 0-1,1 0 1,-1 0 0,1 0 0,0-1 0,21-4 169,-7-1-159,0-1 0,28-18 1,-34 19-21,0 0 0,0 1 0,1-1 0,0 2 0,0 0 0,0 0 1,0 0-1,1 1 0,-1 1 0,18-2 0,-26 4 1,-1 0 0,0 0 0,1 1 0,-1-1 0,0 1 0,1-1 0,-1 1 0,0 0 0,0-1 0,0 1 0,1 0 0,-1 0 0,0 0 0,0 0 0,0 0 0,0 0 0,-1 0 0,1 0 0,0 0 0,0 0 0,-1 1 0,1-1 0,0 0 0,-1 0 0,1 1 0,-1-1 0,0 0 0,1 1 0,-1-1 0,0 1 0,0-1 0,0 2 0,7 18 0,4-56 0,13-130 0,-24 164-404,0 0-1,1 0 1,-1 0-1,1 0 1,-1 1-1,1-1 1,-1 0 0,1 0-1,-1 0 1,1 1-1,0-1 1,-1 0-1,1 1 1,0-1 0,0 1-1,-1-1 1,1 1-1,0-1 1,2 0-1,6-5-6849,-5-2-3604</inkml:trace>
</inkml:ink>
</file>

<file path=ppt/ink/ink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2.194"/>
    </inkml:context>
    <inkml:brush xml:id="br0">
      <inkml:brushProperty name="width" value="0.025" units="cm"/>
      <inkml:brushProperty name="height" value="0.025" units="cm"/>
    </inkml:brush>
  </inkml:definitions>
  <inkml:trace contextRef="#ctx0" brushRef="#br0">68 0 17969,'0'0'7981,"7"12"-6951,2 4-779,-2 0-1,0 1 0,-1 1 0,-1-1 1,0 1-1,-1 0 0,-1 0 1,0 19-1,1 58 211,-5-63-35,2 0-1,1-1 1,1 1 0,2-1 0,13 45 0,-17-73-402,0 0-1,0 0 1,0-1-1,0 1 1,0 0-1,0-1 1,1 1-1,0-1 1,-1 1 0,1-1-1,0 1 1,0-1-1,0 0 1,0 0-1,1 0 1,-1-1-1,1 1 1,-1 0-1,1-1 1,-1 1-1,6 1 1,-8-4-25,1 0-1,-1 0 1,1-1 0,-1 1-1,0 0 1,0 0 0,0 0-1,0 0 1,0 0 0,0 0-1,0 0 1,0-1 0,0 1-1,0 0 1,-1 0 0,1 0-1,0 0 1,-1 0 0,1 0-1,-1 0 1,1 0 0,-1 0-1,-1-1 1,-12-18-295,0 1 0,-2 0-1,-34-31 1,33 35 450,1-1 0,1-1-1,0-1 1,-23-34 0,38 51-148,0 1 0,0 0 1,-1-1-1,1 1 1,0-1-1,0 0 1,0 1-1,0-1 1,0 1-1,0-1 1,0 1-1,0-1 0,0 1 1,0-1-1,0 1 1,0-1-1,0 1 1,0-1-1,0 1 1,0-1-1,1 1 0,-1-1 1,0 1-1,0-1 1,1 1-1,-1-1 1,0 1-1,0-1 1,1 1-1,-1 0 0,1-1 1,-1 1-1,0 0 1,1-1-1,-1 1 1,1 0-1,-1-1 1,1 1-1,-1 0 1,1 0-1,-1 0 0,1-1 1,-1 1-1,1 0 1,0 0-1,31-5 134,-23 3-128,40-5-1086,55-11-4835,-95 14 987,-8-1-1270</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6.292"/>
    </inkml:context>
    <inkml:brush xml:id="br0">
      <inkml:brushProperty name="width" value="0.025" units="cm"/>
      <inkml:brushProperty name="height" value="0.025" units="cm"/>
    </inkml:brush>
  </inkml:definitions>
  <inkml:trace contextRef="#ctx0" brushRef="#br0">1 0 11563,'0'0'11168,"2"11"-9930,6 67 773,-4 0 0,-5 90-1,2 57-675,-1-223-1336,0 0-1,0-1 1,0 1-1,1 0 1,-1 0-1,1-1 1,-1 1 0,1-1-1,0 1 1,0 0-1,-1-1 1,1 1-1,0-1 1,0 0-1,1 1 1,-1-1-1,0 0 1,0 0-1,1 1 1,-1-1-1,0 0 1,1 0-1,-1-1 1,4 2-1,0 0-3,0 0 0,0-1 1,0 0-1,0 0 0,1 0 0,-1-1 0,0 1 0,8-2 0,2 0-332,0-1 0,0 0 0,0-1 0,-1-1 0,19-7 0,31-24-4687,-27 3-2753,-16 5-3370</inkml:trace>
</inkml:ink>
</file>

<file path=ppt/ink/ink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2.540"/>
    </inkml:context>
    <inkml:brush xml:id="br0">
      <inkml:brushProperty name="width" value="0.025" units="cm"/>
      <inkml:brushProperty name="height" value="0.025" units="cm"/>
    </inkml:brush>
  </inkml:definitions>
  <inkml:trace contextRef="#ctx0" brushRef="#br0">0 28 10794,'0'0'11435,"82"-28"-22966</inkml:trace>
</inkml:ink>
</file>

<file path=ppt/ink/ink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2.881"/>
    </inkml:context>
    <inkml:brush xml:id="br0">
      <inkml:brushProperty name="width" value="0.025" units="cm"/>
      <inkml:brushProperty name="height" value="0.025" units="cm"/>
    </inkml:brush>
  </inkml:definitions>
  <inkml:trace contextRef="#ctx0" brushRef="#br0">118 1 15471,'0'0'13997,"-9"4"-12828,-10 7-925,0 0 0,0 0 1,-31 28-1,50-39-267,0 0 0,0 0 0,0 0 1,0 0-1,0 1 0,-1-1 0,1 0 0,0 0 0,0 0 1,0 1-1,0-1 0,0 0 0,0 0 0,0 1 0,0-1 1,0 0-1,0 0 0,0 0 0,0 1 0,0-1 0,0 0 1,0 0-1,0 1 0,0-1 0,0 0 0,0 0 0,0 1 1,0-1-1,0 0 0,0 0 0,1 0 0,-1 1 0,0-1 1,0 0-1,0 0 0,0 0 0,0 0 0,1 1 0,-1-1 1,0 0-1,0 0 0,0 0 0,1 0 0,-1 0 0,0 1 0,18 6-613,26 3-892,-40-9 974,19 2-1347,-17-3 1628,0 1 1,0-1-1,0 1 0,0 1 1,0-1-1,-1 1 0,1 0 1,-1 0-1,1 0 0,-1 1 1,9 5-1,-14-7 418,1 1 0,0-1 0,-1 0 0,1 0-1,-1 0 1,1 1 0,-1-1 0,1 0 0,-1 0 0,0 1-1,0-1 1,1 0 0,-1 1 0,0-1 0,0 0 0,-1 1 0,1-1-1,0 0 1,0 1 0,-1-1 0,1 0 0,0 1 0,-1-1-1,1 0 1,-1 0 0,0 0 0,1 0 0,-1 1 0,0-1 0,0 0-1,0 0 1,0 0 0,0 0 0,0-1 0,0 1 0,0 0 0,0 0-1,0-1 1,-3 2 0,-45 26 2645,49-28-2793,-3 2-74,0-1-1,0 1 0,-1-1 1,1 0-1,0 0 1,-1 0-1,1 0 1,0-1-1,-1 1 0,1-1 1,0 0-1,-1 0 1,-4-1-1,8-6-4974,18-11-952,3 3 452,8-1-864</inkml:trace>
</inkml:ink>
</file>

<file path=ppt/ink/ink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3.240"/>
    </inkml:context>
    <inkml:brush xml:id="br0">
      <inkml:brushProperty name="width" value="0.025" units="cm"/>
      <inkml:brushProperty name="height" value="0.025" units="cm"/>
    </inkml:brush>
  </inkml:definitions>
  <inkml:trace contextRef="#ctx0" brushRef="#br0">80 312 5733,'0'0'15989,"-10"13"-14788,8-9-1175,-6 5 244,1 0 0,0 1 1,0 0-1,1 0 0,1 1 0,0 0 1,0 0-1,1 0 0,0 0 1,1 1-1,1 0 0,-3 20 0,5-31-260,0 0-1,0 1 0,1-1 1,-1 0-1,0 1 0,0-1 1,1 0-1,-1 1 0,1-1 1,-1 0-1,1 0 0,0 0 1,-1 0-1,1 1 0,0-1 1,0 0-1,0 0 0,-1 0 0,1 0 1,0-1-1,0 1 0,1 0 1,1 1-1,0-1 9,0 0 1,0 0-1,0 0 0,0-1 0,0 1 1,0-1-1,0 1 0,0-1 0,0 0 0,4-1 1,2 0 34,-1 0 0,1-1 0,0 0 0,-1-1 0,1 0 0,13-7 0,-9 2 146,-1-1 1,0 0 0,0-1-1,-1 0 1,0-1-1,-1 0 1,0-1 0,-1 0-1,0 0 1,-1-1 0,-1 0-1,0-1 1,9-25-1,-9 19 73,-1 0-1,-1 0 1,0 0-1,-2-1 1,-1 1-1,0-1 1,-2 0-1,0 1 1,-5-34-1,5 50-271,-1 0 0,0 1 0,0-1 0,0 0 0,0 0 0,0 1 0,-1-1 0,0 0 0,0 1 0,0 0 0,0-1 0,0 1 0,-1 0 0,1 0 0,-1 0 0,0 0 0,0 1 0,0-1 0,0 1 0,-1 0 0,-5-3 0,6 4 0,-1 0 0,1 0 0,-1 0 0,1 1 0,-1-1 0,1 1 0,-1 0 0,1 0 0,-1 0 0,1 1 0,-1-1 0,1 1 0,-1 0 0,1 0 0,0 0 0,-1 0 0,1 1 0,0-1 0,0 1 0,0 0 0,0 0 0,0 0 0,-5 4 0,-7 8 0,0 1 0,0 0 0,-13 20 0,23-30 0,1 1 0,0 0 0,0 1 0,1-1 0,0 1 0,0-1 0,0 1 0,1 0 0,0 0 0,0 0 0,1 0 0,-1 12 0,2-18 1,1 1 0,-1-1 0,0 0 0,1 1 0,0-1 0,-1 0 0,1 1 0,0-1 0,0 0 0,0 0 0,0 0 0,0 0 0,0 0 0,0 0 0,0 0 0,0 0 0,0 0 0,0 0 0,1 0 0,-1-1 0,0 1 0,1-1 0,-1 1 0,0-1 0,1 1 0,-1-1 0,1 0 0,-1 0 0,3 1-1,51 3-78,-43-4 4,7 1-135,-3-2-438,0 2 1,0 0 0,0 1 0,0 1 0,16 4 0,-28-5 531,0-1-1,0 1 1,0 0-1,0 0 1,-1 0 0,1 1-1,0-1 1,-1 1-1,0 0 1,0-1-1,0 2 1,0-1-1,0 0 1,-1 1 0,1-1-1,-1 1 1,0-1-1,0 1 1,0 0-1,-1 0 1,1 0 0,-1 0-1,0 0 1,1 5-1,2 44 116,4 15-704,-8-66 530,0-1 0,1 0 1,0 1-1,-1-1 1,1 0-1,0 0 1,-1 0-1,1 0 0,0 0 1,0 0-1,0 0 1,0 0-1,0 0 0,0 0 1,0 0-1,0-1 1,0 1-1,0 0 1,1-1-1,-1 1 0,0-1 1,1 1-1,-1-1 1,0 0-1,0 1 0,1-1 1,1 0-1,1 0-320,-1 0 0,1 0 0,-1 0 0,1-1 0,-1 1 0,1-1 0,-1 0 0,1 0-1,4-3 1,20-14-4582</inkml:trace>
</inkml:ink>
</file>

<file path=ppt/ink/ink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4.057"/>
    </inkml:context>
    <inkml:brush xml:id="br0">
      <inkml:brushProperty name="width" value="0.025" units="cm"/>
      <inkml:brushProperty name="height" value="0.025" units="cm"/>
    </inkml:brush>
  </inkml:definitions>
  <inkml:trace contextRef="#ctx0" brushRef="#br0">113 417 13229,'0'0'7665,"-9"-3"-4664,7 1-2866,-1 1-1,1 0 1,0 0 0,-1 0 0,0 0 0,1 0 0,-1 0 0,0 1 0,1-1 0,-1 1 0,0 0 0,1 0 0,-1 0 0,0 0 0,0 0-1,1 1 1,-1-1 0,0 1 0,1 0 0,-1 0 0,1 0 0,-1 0 0,1 0 0,-1 0 0,1 1 0,0-1 0,-1 1 0,1 0 0,0-1-1,0 1 1,0 0 0,1 0 0,-1 1 0,0-1 0,1 0 0,-1 0 0,1 1 0,0-1 0,-2 5 0,1-3-77,1 0 0,-1 0 1,1 0-1,-1 0 0,1 0 1,1 0-1,-1 0 0,0 0 1,1 0-1,0 0 0,0 0 1,1 6-1,-1-8-46,1-1-1,0 1 1,-1-1 0,1 1-1,0-1 1,0 1 0,0-1-1,0 0 1,0 1 0,0-1-1,0 0 1,1 0 0,-1 0-1,0 0 1,1 0 0,-1 0-1,0 0 1,1 0 0,-1 0-1,1-1 1,0 1 0,-1-1-1,1 1 1,-1-1 0,1 0-1,0 1 1,-1-1 0,1 0-1,0 0 1,-1 0 0,3-1-1,2 1 17,0-1-1,0 0 0,0 0 0,0-1 0,0 1 0,0-1 0,0-1 0,-1 1 0,1-1 0,-1 0 0,0 0 0,0 0 0,0-1 0,0 0 0,5-5 0,-4 3-86,-1 0 0,1-1 0,-1 1-1,0-1 1,0 0 0,-1-1 0,0 1-1,0-1 1,-1 0 0,4-12 0,-17 49-731,-5 22 875,14-49-38,0 1 0,1 0 0,-1 0 1,1 0-1,0 0 0,0 0 1,0 0-1,0 0 0,0 0 1,1 0-1,0 0 0,-1-1 1,3 5-1,-2-5-26,0-1 0,0 0 0,0 0 0,0 0 0,1 0 0,-1 0 0,0-1 0,1 1 0,-1 0 0,1-1 0,-1 1 0,0-1 0,1 1 0,0-1 0,-1 1 0,1-1 0,-1 0 0,1 0 0,-1 0 0,1 0 0,-1 0 0,1 0 0,-1-1 0,1 1 0,0 0 0,1-2 0,42-15 245,-27 4-224,-1-1 0,0-1 0,0 0 1,-2-1-1,0-1 0,-1-1 0,18-28 0,-14 16-54,-1 0 0,-1-2 0,-2 0 0,11-35 0,-22 57-55,-1 6-6,0 0 0,-1 0 0,0 0 0,1-1 0,-2 1-1,1 0 1,0 0 0,-1-1 0,0 1 0,0 0 0,-1-9-1,0 14 48,-1 0 0,1 0 1,-1 0-1,1 0 0,-1 0 0,1 0 0,0 0 0,-1 0 0,1 1 0,0-1 0,0 0 0,0 1 0,-1 1 0,-12 20 163,1-1-1,1 1 1,2 1-1,0 0 1,1 0-1,2 1 0,-5 26 1,5-14 31,3 1 0,0-1 0,3 0 1,4 50-1,10-14-108,-12-67-56,1 0 1,0 0 0,0 0-1,1 0 1,0-1 0,0 1 0,0-1-1,0 0 1,8 9 0,-10-14 1,-1 1 1,1-1-1,-1 0 0,1 1 1,-1-1-1,1 0 1,-1 1-1,1-1 1,0 0-1,-1 0 1,1 1-1,-1-1 0,1 0 1,0 0-1,-1 0 1,1 0-1,0 0 1,-1 0-1,1 0 1,-1 0-1,1 0 0,0 0 1,-1 0-1,1 0 1,-1-1-1,1 1 1,0 0-1,-1 0 1,1-1-1,-1 1 0,1 0 1,-1-1-1,1 1 1,-1 0-1,1-1 1,-1 1-1,1-1 1,-1 1-1,0-1 0,1 1 1,-1-1-1,0 1 1,1-1-1,-1-1 1,14-29 267,-12 25-246,81-298 123,-39 125-131,-33 138-20,33-102 0,-43 182 0,-15 38 0,-16 121 0,27-167 0,1 0 0,2 1 0,1-1 0,7 41 0,-7-67 0,0 0 0,0 0 0,0 0 0,1 0 0,0 0 0,0-1 0,0 1 0,0 0 0,1-1 0,0 0 0,0 1 0,0-1 0,0-1 0,7 7 0,-9-12 0,-1-1 0,1 1 0,-1-1 0,0 1 0,0-1 0,0 1 0,0-1 0,0 1 0,-1-1 0,0-3 0,-6-8-23,0 1 0,-1 0 0,-1 1 0,0 0 0,0 0 0,-13-10 0,12 11-4,0 0 1,0-1-1,1 0 1,1 0-1,-14-27 1,22 38 8,0 1 0,0-1 0,0 1 1,0 0-1,0-1 0,1 1 0,-1-1 1,0 1-1,0 0 0,1-1 1,-1 1-1,0-1 0,0 1 0,1 0 1,-1 0-1,0-1 0,1 1 0,-1 0 1,1-1-1,-1 1 0,0 0 0,1 0 1,-1 0-1,1-1 0,-1 1 0,1 0 1,-1 0-1,0 0 0,1 0 0,-1 0 1,1 0-1,-1 0 0,1 0 0,-1 0 1,1 0-1,-1 0 0,0 0 0,2 1 1,26-2-1173,-22 1 456,97-2-11779,-64-1 3395</inkml:trace>
</inkml:ink>
</file>

<file path=ppt/ink/ink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4.398"/>
    </inkml:context>
    <inkml:brush xml:id="br0">
      <inkml:brushProperty name="width" value="0.025" units="cm"/>
      <inkml:brushProperty name="height" value="0.025" units="cm"/>
    </inkml:brush>
  </inkml:definitions>
  <inkml:trace contextRef="#ctx0" brushRef="#br0">106 0 12396,'0'0'15417,"-10"2"-13864,2 0-1333,0 0 0,0 0 0,0 0 0,1 1 0,-12 6-1,17-8-215,0 1 0,-1-1-1,1 0 1,0 1-1,0 0 1,0-1 0,0 1-1,1 0 1,-1 0 0,0 0-1,1 0 1,0 0-1,-1 1 1,1-1 0,0 0-1,0 1 1,0-1-1,0 0 1,1 1 0,-1-1-1,1 1 1,-1 0-1,1-1 1,0 1 0,0-1-1,0 1 1,0 2-1,1-4-33,0 0 0,0 0 0,0 0 0,-1 0 0,1-1 0,0 1 0,0 0 0,0-1-1,0 1 1,0-1 0,0 1 0,0-1 0,1 1 0,-1-1 0,0 0 0,0 1 0,0-1-1,0 0 1,0 0 0,1 0 0,0 0 0,37 3-770,-28-3 122,1 2-69,0 0-1,0 0 1,20 7 0,-29-8 762,0 0 0,-1 1 0,1-1 0,0 1 0,-1-1 0,1 1 0,0 0 1,-1 0-1,3 3 0,-4-4 127,0 0 0,-1 0-1,1 0 1,-1 0 0,1 0 0,-1 0 0,1 0 0,-1 0 0,1 0 0,-1 0 0,0 0 0,0 0 0,0 1 0,1-1 0,-1 0-1,0 0 1,-1 0 0,1 0 0,0 1 0,0-1 0,0 0 0,-1 0 0,1 0 0,-1 2 0,-1 0-15,0-1 1,0 1-1,0 0 1,0-1-1,0 0 1,-1 0-1,1 1 1,-1-1-1,1-1 1,-1 1-1,0 0 1,-6 2-1,-44 18 1374,32-14-1248,13-5-332,-25 11-1794,32-13 1509,-1-1 1,1 1-1,0-1 0,-1 1 1,1-1-1,-1 0 0,1 0 0,-1 0 1,1 1-1,0-1 0,-1 0 1,1-1-1,-1 1 0,1 0 0,-1 0 1,1-1-1,-3 0 0</inkml:trace>
</inkml:ink>
</file>

<file path=ppt/ink/ink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5.037"/>
    </inkml:context>
    <inkml:brush xml:id="br0">
      <inkml:brushProperty name="width" value="0.025" units="cm"/>
      <inkml:brushProperty name="height" value="0.025" units="cm"/>
    </inkml:brush>
  </inkml:definitions>
  <inkml:trace contextRef="#ctx0" brushRef="#br0">27 0 17809,'0'0'10383,"0"12"-10159,-11 166 217,-4 126 191,15-302-605,-1-1-1,1 1 1,0-1 0,0 1-1,0-1 1,0 1 0,0-1-1,1 1 1,-1-1 0,0 1-1,1-1 1,-1 1-1,1-1 1,0 1 0,-1-1-1,1 0 1,0 1 0,0-1-1,0 0 1,0 0-1,0 0 1,0 1 0,0-1-1,0 0 1,3 1 0,-2-1 38,0-1 0,0 0 0,0 0 0,0 0 0,0 0 0,0 0 0,0 0 0,0 0 0,0-1 1,0 1-1,0-1 0,0 1 0,0-1 0,0 0 0,0 0 0,2-1 0,9-6 231,-1 0 0,0 0 0,-1-2-1,14-13 1,16-18-296,63-86 0,-90 106 0,0 1 0,-2-1 0,0-1 0,-2 0 0,0-1 0,-1 0 0,5-25 0,-13 44-212,0 1-1,0 0 1,-1-1 0,1 1-1,-1-1 1,0 1 0,0-1-1,0 1 1,-1-5 0,0 8 165,1 0 0,0 0 0,0 0 1,0-1-1,0 1 0,0 0 0,0 0 1,-1 0-1,1 0 0,0 0 1,0-1-1,0 1 0,0 0 0,-1 0 1,1 0-1,0 0 0,0 0 0,0 0 1,0 0-1,-1 0 0,1 0 0,0 0 1,0 0-1,0 0 0,-1 0 0,1 0 1,0 0-1,0 0 0,0 0 0,-1 0 1,1 0-1,0 0 0,0 0 0,0 0 1,-1 0-1,1 0 0,0 0 1,0 0-1,0 1 0,0-1 0,-1 0 1,1 0-1,0 0 0,-15 17-2142,-24 38-7863,15-24 1842</inkml:trace>
</inkml:ink>
</file>

<file path=ppt/ink/ink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5.720"/>
    </inkml:context>
    <inkml:brush xml:id="br0">
      <inkml:brushProperty name="width" value="0.025" units="cm"/>
      <inkml:brushProperty name="height" value="0.025" units="cm"/>
    </inkml:brush>
  </inkml:definitions>
  <inkml:trace contextRef="#ctx0" brushRef="#br0">7 135 6438,'0'0'4949,"-1"11"-1842,-4 33-27,5-42-2870,0-1 0,0 1 0,0-1 1,0 1-1,0-1 0,0 0 0,0 1 0,1-1 0,-1 1 1,1-1-1,-1 0 0,1 1 0,0-1 0,-1 0 0,1 0 1,0 1-1,0-1 0,0 0 0,0 0 0,0 0 0,0 0 1,0 0-1,0 0 0,0 0 0,0-1 0,0 1 0,1 0 0,-1 0 1,0-1-1,1 1 0,2 0 0,45 4 3750,-38-5-2986,18 2-558,0 0 1,-1 2-1,1 1 1,-1 2-1,29 10 0,-56-16-413,0-1 0,0 1 0,1-1 0,-1 1 0,0-1 0,1 1 0,-1-1 0,0 0 0,1 0-1,-1 1 1,1-1 0,-1 0 0,0 0 0,1-1 0,-1 1 0,1 0 0,-1 0 0,0-1 0,1 1 0,-1 0 0,0-1-1,1 0 1,-1 1 0,0-1 0,0 0 0,0 1 0,1-1 0,-1 0 0,0 0 0,0 0 0,0 0 0,0 0 0,-1 0-1,1-1 1,0 1 0,0 0 0,-1 0 0,1 0 0,-1-1 0,1 1 0,-1 0 0,1-1 0,-1 1 0,0 0-1,0-1 1,1 1 0,-1-1 0,0 1 0,0 0 0,-1-3 0,1-2 39,0-1 0,-1 1-1,1 0 1,-1 0 0,-1 0 0,1-1 0,-1 1-1,0 1 1,-1-1 0,-4-8 0,-20-17 47,26 29-99,0 1 0,-1 0 0,1 0 0,-1 0 0,0 0 0,1 0 0,-1 0 0,0 0 0,0 1 0,1-1 0,-1 1-1,0-1 1,0 1 0,0-1 0,0 1 0,0 0 0,0 0 0,1 0 0,-4 1 0,5-1 2,-1 0 1,1 0-1,-1 1 1,1-1-1,-1 1 1,1-1-1,0 0 1,-1 1-1,1-1 0,0 1 1,-1-1-1,1 1 1,0-1-1,-1 1 1,1-1-1,0 1 1,0-1-1,0 1 1,0 0-1,-1-1 1,1 1-1,0-1 0,0 1 1,0 0-1,0-1 1,0 1-1,0-1 1,0 1-1,1-1 1,-1 1-1,0 0 1,0-1-1,0 1 1,1-1-1,-1 1 0,0 0 1,1 0 2,-1 0 1,0 0-1,1 0 0,-1 0 0,1 1 1,0-1-1,-1 0 0,1 0 1,0 0-1,-1 0 0,1-1 0,0 1 1,0 0-1,0 0 0,0 0 1,0-1-1,0 1 0,1 0 0,5 0-5,-1 0-1,1-1 0,0 0 0,-1-1 0,1 0 0,0 0 0,-1 0 0,1 0 0,-1-1 0,0-1 0,0 1 0,1-1 0,-2 0 1,1 0-1,0 0 0,0-1 0,8-8 0,-9 9 21,-1 0 1,0-1 0,0 1-1,-1-1 1,1 0 0,-1 0-1,0-1 1,0 1 0,0-1-1,0 1 1,-1-1-1,0 0 1,0 0 0,0 0-1,-1 0 1,1 0 0,-1 0-1,0 0 1,-1-1 0,1 1-1,-1 0 1,-1-11 0,1 16-17,0 0 1,-1 0 0,1 0 0,0 0 0,0-1 0,0 1 0,-1 0 0,1 0 0,0 0 0,0 0 0,0 0 0,-1 0 0,1 0 0,0 0 0,0-1 0,-1 1-1,1 0 1,0 0 0,0 0 0,-1 0 0,1 0 0,0 0 0,0 0 0,-1 0 0,1 1 0,0-1 0,0 0 0,0 0 0,-1 0 0,1 0 0,0 0 0,0 0-1,-1 0 1,1 0 0,0 1 0,0-1 0,0 0 0,0 0 0,-1 0 0,1 0 0,0 1 0,0-1 0,0 0 0,0 0 0,0 0 0,-1 1 0,1-1 0,0 0-1,0 0 1,0 1 0,0-1 0,0 0 0,-9 12-175,4-1 214,1 0 0,0 1 0,1-1-1,0 1 1,0-1 0,1 1 0,1 0 0,0 0-1,1 0 1,0 0 0,3 16 0,-2-26-20,0-1 1,0 1-1,0-1 1,0 1-1,1-1 0,-1 1 1,0-1-1,1 0 1,0 1-1,-1-1 0,1 0 1,-1 0-1,1 0 1,0-1-1,0 1 1,0 0-1,-1-1 0,1 1 1,0-1-1,0 1 1,0-1-1,0 0 1,0 0-1,0 0 0,0 0 1,0 0-1,0 0 1,0-1-1,0 1 1,1-1-1,5 0 33,0-1-1,0 0 1,0 0 0,-1-1-1,1 0 1,7-4 0,-2-1-28,0-1 0,-1 0 1,0-1-1,20-22 0,-26 26-16,-1-1 0,1 0 0,-1 0 0,-1 0 0,1-1-1,-1 1 1,0-1 0,-1 0 0,0 0 0,2-11 0,-9 41-3,0-1 0,1 1 0,2 0 0,0 0 0,3 35 0,-1-56 0,0 0 0,-1 0 0,1 0 0,0 0 0,0 0 0,0 0 0,0 0 0,0 0 0,0-1 0,0 1 0,0 0 0,0 0 0,0-1 0,1 1 0,-1-1 0,0 1 0,0-1 0,1 1 0,-1-1 0,0 0 0,1 0 0,-1 0 0,0 0 0,1 0 0,1 0 0,41-1 0,-34 1 0,0-2-1665,-9 2 1441,-1 0 1,1 0 0,-1-1-1,0 1 1,1 0 0,-1 0-1,1-1 1,-1 1 0,0 0-1,1-1 1,-1 1-1,0 0 1,1-1 0,-1 1-1,0-1 1,1 1 0,-1 0-1,0-1 1,0 1 0,0-1-1,1 1 1,-1-1 0,0 1-1,0-1 1,0 1 0,0-1-1,0 1 1,0-1 0,0 1-1,0-1 1,0 1-1,0-1 1,0 1 0,0-1-1,-1 1 1,1 0 0,0-1-1,0 1 1,0-1 0,-1 1-1,1-1 1,0 0 0,-8-11-7022</inkml:trace>
</inkml:ink>
</file>

<file path=ppt/ink/ink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6.079"/>
    </inkml:context>
    <inkml:brush xml:id="br0">
      <inkml:brushProperty name="width" value="0.025" units="cm"/>
      <inkml:brushProperty name="height" value="0.025" units="cm"/>
    </inkml:brush>
  </inkml:definitions>
  <inkml:trace contextRef="#ctx0" brushRef="#br0">1 1 18161,'0'0'11915</inkml:trace>
</inkml:ink>
</file>

<file path=ppt/ink/ink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6.404"/>
    </inkml:context>
    <inkml:brush xml:id="br0">
      <inkml:brushProperty name="width" value="0.025" units="cm"/>
      <inkml:brushProperty name="height" value="0.025" units="cm"/>
    </inkml:brush>
  </inkml:definitions>
  <inkml:trace contextRef="#ctx0" brushRef="#br0">110 3 18065,'0'0'7319,"-8"0"-5173,1-1-1955,1 0-1,-1 1 1,1 0 0,-1 0-1,1 1 1,-1 0 0,-11 2-1,16-2-166,0 0-1,0 0 1,0 0-1,0 0 0,0 1 1,0-1-1,0 1 0,0-1 1,0 1-1,0-1 0,1 1 1,-1 0-1,1 0 0,-1 0 1,1 0-1,0 0 1,0 0-1,0 0 0,0 1 1,0-1-1,0 0 0,0 0 1,1 1-1,0-1 0,-1 1 1,1-1-1,0 0 0,0 1 1,0 2-1,1-4-41,-1 0 0,0 1 0,1-1 0,0 0 0,-1 0 0,1 0 0,0 0 0,-1 0 0,1 0 1,0 0-1,0 0 0,0 0 0,0 0 0,0 0 0,0 0 0,0 0 0,0-1 0,1 1 0,-1-1 0,0 1 0,0-1 0,0 1 0,1-1 0,-1 1 0,0-1 0,1 0 0,1 0 0,50 8-1003,-31-6 495,-7 1-110,-1 0-1,0 1 0,0 0 1,14 7-1,-26-10 619,1 0-1,-1 1 1,0-1-1,1 0 0,-1 1 1,0 0-1,0-1 1,0 1-1,0 0 0,-1 0 1,1 0-1,-1 0 1,3 4-1,-3-4 98,-1-1 0,0 1 1,1 0-1,-1-1 0,0 1 0,0 0 1,0-1-1,0 1 0,0 0 0,-1-1 0,1 1 1,0-1-1,-1 1 0,1 0 0,-1-1 1,1 1-1,-1-1 0,0 1 0,0-1 0,0 0 1,0 1-1,0-1 0,0 0 0,-2 2 0,-11 11 737,-1 0-1,-1-1 1,0-1-1,-1 0 1,0-2-1,-1 0 1,-26 11-1,43-20-858,-1 0 1,1 0-1,0 0 0,0-1 0,0 1 1,-1-1-1,1 1 0,0-1 0,-1 1 1,1-1-1,-1 0 0,1 0 1,0 0-1,-1 0 0,1 0 0,-1 0 1,1 0-1,0 0 0,-1 0 0,1 0 1,-1-1-1,1 1 0,0-1 1,-1 1-1,1-1 0,0 0 0,0 1 1,-2-2-1,2 0-132,1 0 0,-1 0 0,0 0-1,1 0 1,-1 0 0,1 0 0,0 0 0,-1 0 0,1 0 0,0 0 0,0 0 0,1 0-1,-1 0 1,0 0 0,1 0 0,0-3 0,4-11-1506,0 0 1,1 0-1,12-21 1,10-12-5202,4-7-5342</inkml:trace>
</inkml:ink>
</file>

<file path=ppt/ink/ink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6.731"/>
    </inkml:context>
    <inkml:brush xml:id="br0">
      <inkml:brushProperty name="width" value="0.025" units="cm"/>
      <inkml:brushProperty name="height" value="0.025" units="cm"/>
    </inkml:brush>
  </inkml:definitions>
  <inkml:trace contextRef="#ctx0" brushRef="#br0">70 0 18225,'0'0'5574,"-20"51"-3044,8-14-416,-1 7-416,2 3-577,3 4-257,4-1-351,3-5-385,1-1-128,1-7 0,8-7 0,4-7 0,-2-6-1057,0-7-993,-2-5-1826,1-4-1601,-2-1-1601</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7.151"/>
    </inkml:context>
    <inkml:brush xml:id="br0">
      <inkml:brushProperty name="width" value="0.025" units="cm"/>
      <inkml:brushProperty name="height" value="0.025" units="cm"/>
    </inkml:brush>
  </inkml:definitions>
  <inkml:trace contextRef="#ctx0" brushRef="#br0">43 0 20211,'0'0'5792,"-3"11"-4420,-3 16-750,1 1 1,1 0-1,2 0 0,0 34 0,14 125 1424,-12-169-2020,2-1 0,1 1 0,0 0 1,1-1-1,1 0 0,0 1 0,2-2 0,11 25 0,-8-34-26,-8-20 0,-8-22 0,1 21 0,-1 1 0,-1 0 0,0 0 0,-1 0 0,0 1 0,-1 0 0,0 1 0,-18-18 0,29 30 0,1-1 0,-1 1 0,0-1 0,1 0 0,-1 0 0,0 0 0,1-1 0,-1 1 0,0 0 0,0-1 0,1 0 0,-1 1 0,0-1 0,0 0 0,0 0 0,4-2 0,56-28 0,-24 11 0,-34 18-7,0 1-1,0-1 1,-1 1-1,1-1 1,0 1 0,0 0-1,1 0 1,-1 1 0,0 0-1,0-1 1,0 1-1,0 0 1,0 1 0,7 1-1,-8-1 6,0 0-1,0 1 0,-1-1 1,1 1-1,-1 0 1,1 0-1,-1 0 0,0 0 1,0 0-1,0 1 1,0-1-1,0 1 0,-1-1 1,1 1-1,-1 0 1,1-1-1,-1 1 0,0 0 1,0 0-1,1 4 1,10 51 98,-11-45-83,1-1 1,1 1 0,0-1 0,7 16 0,-10-27-14,0 0 0,1-1 0,-1 1 0,0 0 0,1 0 0,-1 0 0,0 0 0,1-1 0,-1 1 0,1 0 0,-1-1 0,1 1 0,0 0 0,-1-1 0,1 1 0,0 0 0,-1-1 0,1 1 0,0-1 0,0 1 0,-1-1 0,1 0 0,0 1 0,0-1 0,0 0 0,0 0 0,0 1 0,-1-1 0,1 0 0,2 0 0,-2-1 0,1 0 0,-1 1 0,1-1 0,-1 0 0,0 0 0,0 0 0,1-1 0,-1 1 0,0 0 0,0 0 0,0-1 0,0 1 0,0-1 0,1-2 0,21-53 0,-4-19 0,-15 76 0,0 10 0,1 12 0,-5-21 0,1 5 0,1 7 0,1 1 0,0-1 0,1 0 0,7 17 0,-10-28 0,-1-1 0,1 1 0,-1-1 0,1 0 0,0 1 0,0-1 0,0 0 0,-1 1 0,1-1 0,0 0 0,1 0 0,-1 0 0,0 0 0,0 0 0,0 0 0,1 0 0,-1 0 0,0 0 0,1-1 0,-1 1 0,1 0 0,-1-1 0,1 1 0,-1-1 0,1 0 0,-1 1 0,1-1 0,-1 0 0,1 0 0,0 0 0,-1 0 0,1 0 0,-1-1 0,1 1 0,-1 0 0,1-1 0,-1 1 0,1-1 0,-1 1 0,1-1 0,-1 0 0,0 0 0,1 0 0,-1 1 0,0-1 0,0 0 0,0-1 0,1 1 0,0-2 0,6-6 0,0 0 0,-1 0 0,0-1 0,0-1 0,-1 1 0,0-1 0,-1 0 0,6-18 0,-6 14 0,0 0 0,-1 0 0,0-1 0,1-16 0,-7 76 0,0 35 0,2-72 0,1-1 0,0 0 0,0 0 0,0 0 0,0 1 0,1-1 0,0 0 0,1-1 0,3 9 0,-5-13-37,-1 0 0,0-1 0,0 1 0,1 0 0,-1-1 0,1 1 0,-1 0 0,1-1 0,-1 1 0,1 0 0,-1-1 0,1 1 1,0-1-1,-1 1 0,1-1 0,0 1 0,-1-1 0,1 1 0,0-1 0,-1 0 0,1 0 0,0 1 0,0-1 0,0 0 0,-1 0 0,1 0 0,0 0 0,0 0 0,0 0 0,0 0 0,0 0-155,0-1 0,1 0 0,-1 0 0,-1 0 0,1 0 0,0 0 0,0 0 0,0 0 0,0-1 1,-1 1-1,1 0 0,0 0 0,-1 0 0,1-1 0,0-1 0,9-52-9535,-10 23-3811</inkml:trace>
</inkml:ink>
</file>

<file path=ppt/ink/ink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7.139"/>
    </inkml:context>
    <inkml:brush xml:id="br0">
      <inkml:brushProperty name="width" value="0.025" units="cm"/>
      <inkml:brushProperty name="height" value="0.025" units="cm"/>
    </inkml:brush>
  </inkml:definitions>
  <inkml:trace contextRef="#ctx0" brushRef="#br0">137 7 21204,'-9'-1'2274,"9"1"-2263,-8-1 557,0 1-1,0-1 1,0 2-1,0-1 1,1 1-1,-12 2 1,16-2-485,0 0 0,0 0 0,0 1 0,0-1 1,0 1-1,0 0 0,0 0 0,1 0 0,-1 0 0,1 0 1,-1 0-1,1 1 0,0-1 0,0 1 0,0 0 1,0 0-1,1-1 0,-1 1 0,1 0 0,0 0 1,-2 5-1,1-4-28,1 1 0,-1 0 0,1 0 0,0 0 0,0 0 0,0 1 0,1-1 1,0 0-1,0 0 0,0 0 0,1 0 0,-1 0 0,1 1 0,3 7 0,-2-10-2,-1-1 0,1 1 0,0-1 0,-1 1 0,1-1 0,0 0 0,1 1 0,-1-1 0,0 0 0,1 0 0,-1-1 0,1 1 0,0-1 0,-1 1 0,1-1 0,0 0 0,0 0 0,0 0 0,0 0 0,0 0 0,0-1 0,0 1 0,0-1 0,0 0 0,4 0 0,0 0-15,0-1-1,0 0 1,-1 0-1,1 0 0,0-1 1,0 1-1,-1-2 0,1 1 1,-1-1-1,0 0 1,0 0-1,0-1 0,0 0 1,-1 0-1,1 0 0,-1-1 1,0 1-1,0-1 0,-1 0 1,1-1-1,-1 1 1,-1-1-1,1 0 0,-1 0 1,0 0-1,0-1 0,0 1 1,-1 0-1,0-1 1,0 0-1,-1 0 0,0 1 1,0-13-1,-1 19-37,1 0 0,-1-1 0,0 1 0,0 0 0,0-1 0,0 1 0,0 0 0,0 0 0,0-1 0,0 1 0,0 0 0,0-1 0,0 1 0,0 0 0,0-1 0,0 1 0,0 0 0,0 0 0,-1-1 0,1 1 0,0 0 0,0 0 0,0-1 0,0 1 0,0 0 0,-1 0 0,1-1 0,0 1 0,0 0 0,0 0 0,-1 0 0,1-1 0,0 1 0,0 0 0,-1 0 0,1 0 0,0 0 0,0 0 0,-1 0 0,1-1 0,0 1 0,-1 0 0,1 0 0,0 0 0,-1 0 0,-13 11 0,-10 20 0,20-25 0,0 0 0,1 0 0,0 1 0,0-1 0,0 1 0,1 0 0,0 0 0,0 0 0,1 0 0,-1 0 0,2 0 0,-1 0 0,1 0 0,0 0 0,1 8 0,0-13 0,1-1 0,-1 1 0,0-1 0,0 0 0,1 1 0,-1-1 0,0 0 0,1 0 0,-1 0 0,1 0 0,0 0 0,-1 0 0,1-1 0,0 1 0,-1 0 0,1-1 0,0 0 0,0 1 0,0-1 0,-1 0 0,1 0 0,0 0 0,0 0 0,0 0 0,0 0 0,-1 0 0,1-1 0,2 0 0,3 0 0,0 0 0,-1 0 0,1-1 0,-1 0 0,1-1 0,8-3 0,-5-1 0,0 0 0,0-1 0,-1 0 0,-1 0 0,1-1 0,-1 0 0,-1 0 0,0-1 0,0 0 0,-1-1 0,0 1 0,0-1 0,-1 0 0,-1 0 0,6-24 0,-10 35 0,0 1 0,0-1 0,-1 0 0,1 0 0,0 0 0,0 0 0,0 0 0,0 0 0,-1 0 0,1 0 0,0 0 0,0 0 0,0 0 0,0 0 0,-1 0 0,1 0 0,0 0 0,0 0 0,0 0 0,0 0 0,-1-1 0,1 1 0,0 0 0,0 0 0,0 0 0,0 0 0,0 0 0,0 0 0,-1 0 0,1 0 0,0-1 0,0 1 0,0 0 0,0 0 0,0 0 0,0 0 0,0 0 0,0-1 0,0 1 0,0 0 0,-1 0 0,1 0 0,0 0 0,0-1 0,0 1 0,0 0 0,0 0 0,0 0 0,0 0 0,0 0 0,1-1 0,-10 11 0,7-5 0,-27 54 0,27-55 0,0 0 0,1 0 0,0 0 0,0 0 0,0 0 0,1 0 0,-1 1 0,1-1 0,0 0 0,0 0 0,0 0 0,1 0 0,0 6 0,0-9 0,0 0 0,0 0 0,0 0 0,0 0 0,0 0 0,0-1 0,0 1 0,1 0 0,-1-1 0,0 1 0,0-1 0,1 1 0,-1-1 0,0 0 0,0 1 0,1-1 0,-1 0 0,0 0 0,1 0 0,-1 0 0,0 0 0,1 0 0,-1 0 0,2-1 0,35-8 0,-31 6 0,0-1 0,0 0 0,-1 0 0,1 0 0,-1-1 0,0 0 0,0-1 0,-1 1 0,0-1 0,0 0 0,0 0 0,-1-1 0,1 1 0,-2-1 0,1 0 0,-1 0 0,4-13 0,-11 40 0,0-9 0,2 0 0,-1 0 0,1 0 0,1 1 0,0-1 0,2 20 0,-1-30-129,1 0 0,-1 0 0,1 0 0,-1 0 0,1 0 1,-1 0-1,1 0 0,0 0 0,0 0 0,0 0 0,-1 0 0,1 0 0,0 0 0,0-1 0,0 1 1,0 0-1,0-1 0,1 1 0,-1-1 0,0 1 0,0-1 0,0 0 0,0 1 0,0-1 0,1 0 1,-1 0-1,0 0 0,0 0 0,1 0 0,-1 0 0,0 0 0,0 0 0,0 0 0,1-1 0,0 1 1,3-1-796,0 0 1,0 0-1,0-1 1,0 0 0,0 1-1,-1-1 1,6-3 0,14-13-5371</inkml:trace>
</inkml:ink>
</file>

<file path=ppt/ink/ink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7.559"/>
    </inkml:context>
    <inkml:brush xml:id="br0">
      <inkml:brushProperty name="width" value="0.025" units="cm"/>
      <inkml:brushProperty name="height" value="0.025" units="cm"/>
    </inkml:brush>
  </inkml:definitions>
  <inkml:trace contextRef="#ctx0" brushRef="#br0">150 0 17168,'0'0'10143,"-5"11"-9219,-6 24-601,1 1 1,2 0 0,1 0 0,1 1-1,3-1 1,1 1 0,1 0 0,3 0-1,0-1 1,3 1 0,1-1 0,1 1-1,24 65 1,-23-81-368,0-3-142,-1 0-1,0 0 0,-2 0 0,0 1 1,-1 0-1,2 29 0,-6-48 171,0 1-1,0-1 0,0 1 0,0-1 0,0 1 0,0-1 0,0 1 1,0-1-1,0 1 0,0-1 0,0 1 0,0-1 0,-1 0 0,1 1 1,0-1-1,0 1 0,0-1 0,0 1 0,-1-1 0,1 0 0,0 1 0,-1-1 1,1 0-1,0 1 0,-1-1 0,1 0 0,0 1 0,-1-1 0,1 0 1,0 0-1,-1 1 0,1-1 0,-1 0 0,1 0 0,-1 0 0,1 0 1,-1 1-1,-19-10-34,-15-22 465,14 4-101,2 0-1,-31-60 1,42 71-227,1 0 1,0-1-1,2 0 0,0 0 0,1 0 0,0-1 1,-1-23-1,5 39-86,0 0 0,0-1 0,1 1 0,-1 0 0,1 0 0,-1 0 0,1-1 0,0 1 0,-1 0 0,1 0 0,0 0 0,1 0 0,-1 0 0,0 1 0,0-1 0,1 0 0,-1 0 0,1 1 0,0-1 0,-1 1 0,1-1 0,0 1 0,0 0 0,0 0 0,0 0 0,0 0 0,0 0 0,0 0 0,3 0 0,8-3 0,0 1 0,1 0 0,24-1 0,-20 3 0,126-17-2456,-61 2-4056</inkml:trace>
</inkml:ink>
</file>

<file path=ppt/ink/ink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9.986"/>
    </inkml:context>
    <inkml:brush xml:id="br0">
      <inkml:brushProperty name="width" value="0.025" units="cm"/>
      <inkml:brushProperty name="height" value="0.025" units="cm"/>
    </inkml:brush>
  </inkml:definitions>
  <inkml:trace contextRef="#ctx0" brushRef="#br0">0 61 17008,'0'0'7751,"90"3"-6373,-36-3-674,12-8-511,4 0-129,-3-2-993,-5 0-2498,-9-4-2147,-17 1-3298</inkml:trace>
</inkml:ink>
</file>

<file path=ppt/ink/ink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0.357"/>
    </inkml:context>
    <inkml:brush xml:id="br0">
      <inkml:brushProperty name="width" value="0.025" units="cm"/>
      <inkml:brushProperty name="height" value="0.025" units="cm"/>
    </inkml:brush>
  </inkml:definitions>
  <inkml:trace contextRef="#ctx0" brushRef="#br0">1 1 19987,'0'0'2007,"9"0"-1334,12 0-119,0-1-141,1 1 0,0 1-1,0 2 1,27 5-1,-44-7-339,0 0-1,-1 0 0,0 1 1,1-1-1,-1 1 1,0 0-1,0 0 0,0 1 1,0-1-1,0 1 0,0 0 1,-1 0-1,0 0 1,1 0-1,-1 1 0,0-1 1,0 1-1,-1 0 1,1 0-1,-1 0 0,0 0 1,0 0-1,0 1 1,-1-1-1,0 0 0,1 1 1,0 6-1,-2 2 113,0 0-1,0 0 1,-1-1 0,-1 1-1,0 0 1,-1-1 0,0 1-1,-1-1 1,0 0 0,-1 0-1,-12 21 1,8-18-663,0-2 0,0 1 0,-1-1 1,-1-1-1,-13 14 0,-1-9-4364,4-13-3683</inkml:trace>
</inkml:ink>
</file>

<file path=ppt/ink/ink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0.872"/>
    </inkml:context>
    <inkml:brush xml:id="br0">
      <inkml:brushProperty name="width" value="0.025" units="cm"/>
      <inkml:brushProperty name="height" value="0.025" units="cm"/>
    </inkml:brush>
  </inkml:definitions>
  <inkml:trace contextRef="#ctx0" brushRef="#br0">7 157 9897,'-1'-10'1725,"0"-2"-1174,-3-49 2943,4 56-2879,0 1 0,0-1 0,1 0 0,0 0 0,0 0 0,0 1 0,0-1 0,1 0 0,-1 1 0,5-8 0,-6 11-525,1 0-1,-1 0 1,0 1 0,1-1 0,-1 0 0,1 0-1,-1 1 1,1-1 0,-1 0 0,1 1-1,0-1 1,-1 0 0,1 1 0,0-1-1,-1 1 1,1-1 0,0 1 0,0-1 0,0 1-1,-1 0 1,1-1 0,0 1 0,0 0-1,0 0 1,0 0 0,0-1 0,0 1 0,0 0-1,-1 0 1,1 0 0,0 0 0,0 1-1,0-1 1,0 0 0,0 0 0,0 0-1,-1 1 1,1-1 0,0 1 0,0-1 0,0 0-1,-1 1 1,1-1 0,0 1 0,0 0-1,-1-1 1,1 1 0,-1 0 0,1-1 0,0 1-1,-1 0 1,1-1 0,-1 1 0,0 0-1,1 0 1,-1 0 0,0 0 0,1-1-1,-1 2 1,4 6 188,-1 0-1,0 1 1,0-1 0,2 15-1,7 125 1093,-1-7-1261,-11-139-96,0 0 1,1-1-1,-1 1 0,0 0 0,0-1 1,1 1-1,-1 0 0,1-1 0,-1 1 0,1-1 1,0 1-1,-1-1 0,1 1 0,0-1 1,0 0-1,0 1 0,0-1 0,0 0 1,1 0-1,-1 0 0,0 0 0,3 2 1,-3-3 17,1 0 1,-1 0 0,1 0-1,-1 0 1,0 0 0,1-1-1,-1 1 1,1 0 0,-1-1-1,0 1 1,1-1 0,-1 1-1,0-1 1,1 0 0,-1 0-1,0 1 1,0-1 0,0 0-1,0 0 1,1-1 0,10-10 242,-2 0 0,0 0 0,13-21 0,-19 28-258,24-38-16,-1-1 0,-2-1 0,-2-2 0,21-60 0,-42 99-2404,-1-2-7246</inkml:trace>
</inkml:ink>
</file>

<file path=ppt/ink/ink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1.198"/>
    </inkml:context>
    <inkml:brush xml:id="br0">
      <inkml:brushProperty name="width" value="0.025" units="cm"/>
      <inkml:brushProperty name="height" value="0.025" units="cm"/>
    </inkml:brush>
  </inkml:definitions>
  <inkml:trace contextRef="#ctx0" brushRef="#br0">1 0 17457,'0'0'7014,"18"49"-5508,-4-36-449,5-2-705,4 1-224,7-3-64,2-3-1281,1-6-833,1 0-1249,-2-11-481,-3-9-1377,-5-7-3427</inkml:trace>
</inkml:ink>
</file>

<file path=ppt/ink/ink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1.574"/>
    </inkml:context>
    <inkml:brush xml:id="br0">
      <inkml:brushProperty name="width" value="0.025" units="cm"/>
      <inkml:brushProperty name="height" value="0.025" units="cm"/>
    </inkml:brush>
  </inkml:definitions>
  <inkml:trace contextRef="#ctx0" brushRef="#br0">160 3 14061,'0'0'4367,"-8"1"-2461,-2 1-1407,-1 1 1,2 0-1,-1 0 1,0 1-1,1 0 1,-14 9-1,17-10-87,0 0-1,1 1 1,-1 0-1,1 1 1,0-1-1,0 1 1,1 0-1,-1 0 1,1 0-1,0 1 1,0-1-1,-5 12 1,9-17-393,0 1 1,0-1 0,0 0 0,0 1 0,-1-1-1,1 0 1,0 1 0,0-1 0,0 0 0,0 1 0,0-1-1,0 0 1,0 1 0,0-1 0,0 0 0,0 1-1,0-1 1,0 0 0,0 1 0,0-1 0,0 0-1,0 1 1,0-1 0,1 0 0,-1 1 0,0-1-1,0 0 1,0 0 0,0 1 0,1-1 0,-1 0 0,0 0-1,0 1 1,1-1 0,-1 0 0,0 0 0,0 1-1,1-1 1,-1 0 0,0 0 0,1 0 0,-1 0-1,1 1 1,20-3 329,22-14-32,14-17-110,-43 23-198,2 1 0,-1 0-1,2 1 1,-1 0 0,1 2 0,0 0 0,29-6 0,-45 12-7,1-1 0,0 1 1,0 0-1,-1 1 0,1-1 1,0 0-1,0 0 1,-1 1-1,1-1 0,0 1 1,-1-1-1,1 1 0,-1 0 1,1 0-1,-1 0 0,1 0 1,-1 0-1,1 0 1,-1 0-1,0 0 0,1 0 1,-1 1-1,0-1 0,0 0 1,0 1-1,0-1 1,0 1-1,-1-1 0,1 1 1,0 0-1,-1-1 0,1 1 1,-1 0-1,1 3 0,1 7 206,0 0-1,-1 1 1,-1-1-1,-1 15 1,1 4 391,0-31-598,0 1 1,0-1-1,0 1 0,0-1 1,0 1-1,0-1 1,0 1-1,0-1 1,0 1-1,0-1 1,1 1-1,-1-1 1,0 0-1,0 1 1,0-1-1,1 1 1,-1-1-1,0 1 0,0-1 1,1 0-1,-1 1 1,0-1-1,1 0 1,-1 1-1,1-1 1,-1 0-1,0 1 1,1-1-1,-1 0 1,1 0-1,-1 0 0,1 1 1,0-1-1,17-8 16,19-27-28,-32 29 9,10-10 2,25-24 0,-38 38 0,1 0 0,-1 0 0,1 0 0,0 0 0,0 1 0,0-1 0,0 1 0,0 0 0,0 0 0,0 0 0,0 0 0,0 0 0,5 0 0,-8 1 2,1 1 0,-1-1 0,1 1-1,0-1 1,-1 1 0,1-1 0,-1 1 0,0-1 0,1 1 0,-1 0-1,1-1 1,-1 1 0,0 0 0,1-1 0,-1 1 0,0 0 0,0-1 0,0 1-1,0 0 1,1-1 0,-1 1 0,0 0 0,0 0 0,0-1 0,0 1-1,-1 1 1,1 26-116,0-22-36,0 4 284,2 27-7346,6-29 713,9-17-845,-5-4 388</inkml:trace>
</inkml:ink>
</file>

<file path=ppt/ink/ink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1.915"/>
    </inkml:context>
    <inkml:brush xml:id="br0">
      <inkml:brushProperty name="width" value="0.025" units="cm"/>
      <inkml:brushProperty name="height" value="0.025" units="cm"/>
    </inkml:brush>
  </inkml:definitions>
  <inkml:trace contextRef="#ctx0" brushRef="#br0">85 30 5573,'0'0'20169,"-9"-6"-19833,-25-17-171,33 22-144,0 1 0,-1 0 0,1 0 0,-1 0 0,1 0 0,0 0 0,-1 1 0,1-1 0,0 0 0,-1 1 0,1-1 0,0 1 0,-1-1 0,1 1 0,0 0 0,0-1 0,0 1 0,-1 0 0,1 0 0,0 0 0,0 0 0,0 0 0,0 0 0,1 0 0,-1 0 0,-1 2 0,1-2 8,1-1 0,-1 1 1,0-1-1,1 1 1,-1-1-1,1 1 1,-1 0-1,1-1 0,-1 1 1,1 0-1,-1 0 1,1-1-1,0 1 0,0 0 1,-1 0-1,1-1 1,0 1-1,0 0 1,0 0-1,0 0 0,0-1 1,0 1-1,0 0 1,0 0-1,0 0 1,0 0-1,0-1 0,0 1 1,1 0-1,-1 0 1,0-1-1,0 1 0,1 0 1,-1 0-1,1-1 1,-1 1-1,1 0 1,-1-1-1,1 1 0,0 0 1,55 8-207,-45-9-125,1 1 0,-1 1 0,0 0 0,17 5 1,-26-6 317,1 0 1,-1 0 0,0 0 0,0 0 0,0 0-1,0 1 1,0-1 0,0 1 0,0-1 0,0 1 0,-1 0-1,1 0 1,0 0 0,-1 0 0,0 0 0,1 0-1,-1 0 1,0 0 0,0 0 0,0 1 0,-1-1-1,1 0 1,0 1 0,-1-1 0,1 5 0,-1 0 221,1 1 1,-1-1 0,-1 0 0,1 1 0,-1-1-1,-1 0 1,1 1 0,-1-1 0,-1 0 0,1 0-1,-1 0 1,-5 9 0,6-13-136,0 0 1,-1 0-1,1 0 1,-1-1-1,1 1 1,-1-1-1,0 0 0,0 1 1,0-1-1,0 0 1,0-1-1,0 1 1,-1 0-1,1-1 0,-1 0 1,1 0-1,-1 0 1,1 0-1,-1-1 1,1 1-1,-1-1 0,0 0 1,1 0-1,-1 0 1,0-1-1,1 1 1,-5-2-1,7 2-230,0 0 0,0-1-1,0 1 1,0-1 0,0 1 0,0-1-1,0 1 1,1-1 0,-1 0 0,0 1 0,0-1-1,1 0 1,-1 0 0,0 1 0,1-1-1,-1 0 1,1 0 0,-1 0 0,1 0 0,-1 0-1,1 0 1,0 0 0,0 0 0,-1 0 0,1 0-1,0 0 1,0 0 0,0 0 0,0 0-1,0 0 1,0 0 0,0 0 0,0-1 0,1-1-625,-1-1-1,1 1 1,-1 0 0,1-1 0,0 1 0,0 0 0,1 0 0,-1 0 0,3-4 0,11-11-6332</inkml:trace>
</inkml:ink>
</file>

<file path=ppt/ink/ink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2.432"/>
    </inkml:context>
    <inkml:brush xml:id="br0">
      <inkml:brushProperty name="width" value="0.025" units="cm"/>
      <inkml:brushProperty name="height" value="0.025" units="cm"/>
    </inkml:brush>
  </inkml:definitions>
  <inkml:trace contextRef="#ctx0" brushRef="#br0">50 1 9065,'0'0'14408,"-8"10"-13517,4-4-786,0-1 16,0-1 0,1 1 0,-1-1 0,1 1 0,0 0 0,0 1 0,1-1 0,0 0 0,0 1 0,0-1 0,1 1 0,-1 0 0,1-1 0,0 1 0,1 0 0,0 11 0,0-15-73,1-1 1,0 0-1,-1 1 0,1-1 0,0 0 0,-1 0 0,1 0 0,0 1 0,0-1 0,0 0 0,0 0 0,0 0 0,0-1 0,1 1 0,-1 0 0,0 0 0,0-1 0,0 1 0,1 0 0,-1-1 0,0 1 0,1-1 0,-1 0 0,1 1 0,-1-1 0,0 0 0,1 0 0,-1 0 0,1 0 0,-1 0 0,0 0 0,1-1 0,-1 1 1,1 0-1,-1-1 0,3 0 0,3-1 73,0 0 0,-1 0 1,1 0-1,-1-1 0,1 0 1,8-5-1,27-26 7,-34 25-121,1 1-1,1 0 1,0 1 0,0 0-1,0 1 1,1 0 0,15-6-1,-25 12 1,-1 0 0,1 0-1,0 0 1,0 0-1,0 1 1,-1-1-1,1 0 1,0 0-1,0 1 1,-1-1 0,1 1-1,0-1 1,0 0-1,-1 1 1,1-1-1,-1 1 1,1 0-1,0-1 1,-1 1 0,1 0-1,-1-1 1,0 1-1,1 0 1,-1-1-1,1 1 1,-1 0-1,0 0 1,0-1 0,1 1-1,-1 0 1,0 0-1,0 0 1,0-1-1,0 1 1,0 0-1,0 0 1,0 0 0,0-1-1,-1 3 1,1 45 1092,0-35-848,-1-11-184,1-1 1,0 1-1,0 0 1,0-1-1,0 1 1,1 0-1,-1-1 1,0 1-1,1 0 1,-1-1-1,1 1 1,-1-1 0,1 1-1,0-1 1,0 1-1,1 2 1,0-3-37,-1-1 1,1 1 0,-1-1 0,1 1-1,-1-1 1,1 0 0,-1 1 0,1-1-1,-1 0 1,1 0 0,-1 0 0,1 0-1,-1 0 1,1-1 0,-1 1 0,1 0-1,-1-1 1,1 1 0,1-2 0,9-2-23,0-1 0,0-1-1,-1 0 1,0 0 0,16-13 0,-18 12-30,0 0-1,0 1 1,1 1 0,0-1-1,0 2 1,0-1 0,0 1-1,15-3 1,-24 7 20,-1 0 1,0 0 0,1 0-1,-1 0 1,1 0 0,-1 0-1,1 0 1,-1 1-1,0-1 1,1 0 0,-1 0-1,1 0 1,-1 1-1,0-1 1,1 0 0,-1 0-1,0 1 1,1-1 0,-1 0-1,0 1 1,1-1-1,-1 0 1,0 1 0,0-1-1,0 0 1,1 1 0,-1-1-1,0 1 1,0-1-1,0 0 1,0 1 0,0-1-1,1 1 1,1 24 65,-7 20 59,5-44-124,0 0 0,-1 0 0,1 1 0,0-1 0,0 0 0,0 0 0,0 0 0,0 0 0,0 0 0,0 1 0,0-1 0,0 0 0,0 0 0,1 0 0,-1 0 0,0 0 0,1 0 0,-1 0 0,1 0 0,0 2 0,0-3 0,0 0 0,-1 1 0,1-1 0,0 0 0,0 0 0,-1 1 0,1-1 0,0 0 0,0 0 0,-1 0 0,1 0 0,0 0 0,0 0 0,0 0 0,-1-1 0,1 1 0,0 0 0,0 0 0,-1 0 0,1-1 0,0 1 0,0-1 0,51-34 0,-36 23 0,-7 5 0,0 1 0,1 0 0,0 0 0,0 2 0,0-1 0,1 1 0,0 0 0,0 1 0,0 0 0,0 1 0,12-1 0,-22 3 2,-1 0 0,1 0 0,0 0 0,0 0 1,0 0-1,-1 1 0,1-1 0,0 0 0,0 0 0,0 0 0,-1 1 0,1-1 1,0 1-1,-1-1 0,1 0 0,0 1 0,-1-1 0,1 1 0,0-1 0,-1 1 1,1 0-1,-1-1 0,1 1 0,-1 0 0,0-1 0,1 1 0,-1 0 0,1-1 1,-1 1-1,0 0 0,0 0 0,1 1 0,-1 31-10,1-3-438,0-29-169,0-1 0,0 1 0,-1-1 0,1 1 0,0-1 1,0 1-1,0-1 0,0 0 0,0 1 0,0-1 0,0 0 1,0 0-1,0 0 0,0 0 0,0 0 0,0 0 0,0 0 0,0 0 1,0 0-1,0 0 0,0-1 0,1 1 0,13-5-11636</inkml:trace>
</inkml:ink>
</file>

<file path=ppt/ink/ink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2.774"/>
    </inkml:context>
    <inkml:brush xml:id="br0">
      <inkml:brushProperty name="width" value="0.025" units="cm"/>
      <inkml:brushProperty name="height" value="0.025" units="cm"/>
    </inkml:brush>
  </inkml:definitions>
  <inkml:trace contextRef="#ctx0" brushRef="#br0">1 80 19410,'0'0'13357,"51"-2"-13357,-26-5 0,3-1 0,3-2 0,3-4-1826,4-3-4484,0-4-8456</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7.479"/>
    </inkml:context>
    <inkml:brush xml:id="br0">
      <inkml:brushProperty name="width" value="0.025" units="cm"/>
      <inkml:brushProperty name="height" value="0.025" units="cm"/>
    </inkml:brush>
  </inkml:definitions>
  <inkml:trace contextRef="#ctx0" brushRef="#br0">1 0 20083,'0'0'9353,"65"54"-35618</inkml:trace>
</inkml:ink>
</file>

<file path=ppt/ink/ink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3.304"/>
    </inkml:context>
    <inkml:brush xml:id="br0">
      <inkml:brushProperty name="width" value="0.025" units="cm"/>
      <inkml:brushProperty name="height" value="0.025" units="cm"/>
    </inkml:brush>
  </inkml:definitions>
  <inkml:trace contextRef="#ctx0" brushRef="#br0">206 54 9577,'0'0'10260,"-2"-9"-6533,1 6-3522,1 1-54,0 0-1,0 0 1,-1 1-1,1-1 1,0 0 0,-1 0-1,0 1 1,1-1 0,-1 0-1,0 0 1,0 1-1,0-1 1,0 1 0,0-1-1,0 1 1,0 0-1,-1-1 1,1 1 0,0 0-1,-1 0 1,1 0-1,-1 0 1,0 0 0,1 0-1,-1 0 1,0 0 0,1 1-1,-1-1 1,0 1-1,0-1 1,0 1 0,1 0-1,-1-1 1,0 1-1,0 0 1,0 0 0,0 1-1,1-1 1,-5 1 0,-3 1 33,0 1 1,0 0 0,1 0-1,-1 1 1,1 0 0,0 0-1,0 1 1,0 0 0,0 1-1,-9 9 1,13-12-161,0 1 1,0-1-1,0 1 1,1 0-1,-1 1 1,1-1-1,0 0 0,0 1 1,1 0-1,0 0 1,-1-1-1,1 1 0,1 1 1,-1-1-1,1 0 1,0 0-1,0 0 0,1 1 1,-1 6-1,2-10-38,-1-1 0,1 0 0,0 1 0,-1-1 0,1 0 1,0 0-1,0 1 0,0-1 0,-1 0 0,1 0 0,0 0 0,1 0 0,-1 0 0,0 0 0,0 0 0,0-1 0,1 1 0,-1 0 0,0-1 0,0 1 0,2 0 0,36 11-367,-24-8 301,-8-2-2,17 5-193,-1 2 0,30 14 1,-49-21 258,0 0-1,0 0 1,0 0 0,0 1 0,0 0 0,-1-1 0,1 1 0,-1 1 0,0-1 0,0 0 0,0 1-1,0-1 1,0 1 0,-1 0 0,1 0 0,-1 0 0,0 1 0,-1-1 0,3 9 0,-4-11 55,0 0 1,0 0-1,-1 0 1,1 0-1,-1 0 1,1 0-1,-1 0 0,0 0 1,0 0-1,1 0 1,-1 0-1,-1-1 1,1 1-1,0 0 1,0-1-1,-1 1 1,1-1-1,-1 1 1,1-1-1,-1 0 1,0 0-1,1 1 0,-1-1 1,0 0-1,0-1 1,0 1-1,0 0 1,-3 0-1,-9 4 227,1-1-1,-1-1 1,-14 2-1,18-3-176,-9 1-50,0-1 0,-1-1-1,-28-2 1,47 1-78,1 0 1,0 0-1,-1 0 0,1 0 1,0 0-1,-1 0 1,1 0-1,0 0 0,-1 0 1,1 0-1,0 0 0,-1 0 1,1 0-1,0-1 0,0 1 1,-1 0-1,1 0 0,0 0 1,0-1-1,-1 1 1,1 0-1,0 0 0,0 0 1,0-1-1,-1 1 0,1 0 1,0-1-1,0 1 0,0 0 1,0 0-1,0-1 0,-1 1 1,1 0-1,0-1 1,0 1-1,0 0 0,0-1 1,0 1-1,0 0 0,0-1 1,0 1-1,0 0 0,0-1 1,0 1-1,1 0 0,-1-1 1,0 1-1,0 0 1,0 0-1,0-1 0,0 1 1,1 0-1,-1 0 0,0-1 1,0 1-1,0 0 0,1 0 1,-1-1-1,0 1 1,0 0-1,1 0 0,-1 0 1,1-1-1,15-14-4348,32-10-5558,-18 8 2087</inkml:trace>
</inkml:ink>
</file>

<file path=ppt/ink/ink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3.771"/>
    </inkml:context>
    <inkml:brush xml:id="br0">
      <inkml:brushProperty name="width" value="0.025" units="cm"/>
      <inkml:brushProperty name="height" value="0.025" units="cm"/>
    </inkml:brush>
  </inkml:definitions>
  <inkml:trace contextRef="#ctx0" brushRef="#br0">78 1 18289,'0'0'5419,"-3"12"-3513,-38 198 2485,27-124-3485,-6 165 0,23-222-619,2-66 142,1-9-195,10-40-245,-8 33-40,3 1 0,2 0 0,2 1-1,25-56 1,-38 103-49,0-1-1,0 1 1,0-1 0,1 1-1,0 0 1,0 0 0,0 0-1,0 1 1,1-1-1,-1 1 1,1-1 0,0 1-1,0 1 1,0-1 0,0 0-1,1 1 1,-1 0 0,1 0-1,-1 0 1,1 1-1,0-1 1,0 1 0,0 0-1,9 0 1,-14 1 98,1 0 0,-1 0 0,0-1-1,0 1 1,0 0 0,1 0 0,-1 0 0,0 0-1,0 0 1,0 1 0,1-1 0,-1 0 0,0 0 0,0 0-1,0 0 1,1 0 0,-1 0 0,0 0 0,0 0 0,0 0-1,0 0 1,1 1 0,-1-1 0,0 0 0,0 0 0,0 0-1,0 0 1,1 1 0,-1-1 0,0 0 0,0 0 0,0 0-1,0 0 1,0 1 0,0-1 0,0 0 0,0 0 0,0 0-1,0 1 1,0-1 0,0 0 0,0 0 0,0 1 0,-5 11 4,-13 7 166,-55 24 778,52-32-914,0 1-1,-36 28 1,67-41-5085,25-1 1143,24-14-4007,-26 5 1826</inkml:trace>
</inkml:ink>
</file>

<file path=ppt/ink/ink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4.783"/>
    </inkml:context>
    <inkml:brush xml:id="br0">
      <inkml:brushProperty name="width" value="0.025" units="cm"/>
      <inkml:brushProperty name="height" value="0.025" units="cm"/>
    </inkml:brush>
  </inkml:definitions>
  <inkml:trace contextRef="#ctx0" brushRef="#br0">230 25 17969,'0'0'7201,"-11"-3"-4980,3 0-2125,0 1 0,0 0 1,-1 0-1,1 1 0,0 0 0,0 0 0,-1 1 0,1 0 0,-1 0 0,1 1 0,0 1 0,0-1 0,-1 1 1,1 0-1,0 1 0,1 0 0,-14 7 0,-38 35 582,116-44 336,-56-1-1019,-1-1 0,0 1 1,0 0-1,1 0 0,-1 0 0,0 0 0,0 0 0,1 0 1,-1 0-1,0 0 0,1-1 0,-1 1 0,0 0 0,0 0 0,1 0 1,-1 0-1,0 0 0,1 1 0,-1-1 0,0 0 0,0 0 1,1 0-1,-1 0 0,0 0 0,0 0 0,1 0 0,-1 0 1,0 1-1,0-1 0,1 0 0,-1 0 0,0 0 0,0 1 0,0-1 1,0 0-1,1 0 0,-1 0 0,0 1 0,0-1 0,0 0 1,0 0-1,0 1 0,1-1 0,-1 0 0,0 0 0,0 1 1,0-1-1,0 0 0,0 1 0,0-1 0,0 0 0,0 0 0,0 1 1,0-1-1,0 0 0,0 1 0,-1-1 0,-12 18-25,-1 0 1201,26-57-846,0 24-418,-11 14 74,1-1 0,-1 0 0,0 1 0,0-1 0,1 0 0,-1 0 0,0 0 0,0 0 0,-1 0 0,1 0 0,0 0 0,-1 0 0,1 0 0,-1 0 0,0-1 0,1-2 0,-30 29 147,24-19-66,0 1 0,1 0 1,0 0-1,0 0 0,0 0 0,0 1 0,1-1 0,0 1 1,1 0-1,0 0 0,0 0 0,0 0 0,1 1 0,0-1 1,0 0-1,1 12 0,0-17-62,1-1 0,-1 0 0,1 0 0,0 0 0,-1 0 0,1-1 0,0 1 0,0 0 0,0 0 0,-1 0 0,1-1 0,0 1 0,0 0 0,0-1 0,0 1 0,0-1 0,1 1 0,-1-1 0,0 1 0,0-1 0,0 0 0,0 0 0,0 1 0,0-1 0,1 0 0,-1 0 0,0 0 0,0 0 0,0 0 0,1-1 0,-1 1 0,0 0 0,0 0 0,1-1 0,41-12 0,-32 6 0,-1 0 0,0 0 0,0-1 0,-1-1 0,0 1 0,-1-2 0,0 1 0,0-1 0,-1 0 0,0-1 0,9-18 0,-21 37 0,3-5 0,0 0 0,0 0 0,0 0 0,0 0 0,0 0 0,1 1 0,0-1 0,-1 1 0,1-1 0,0 1 0,1-1 0,-1 1 0,1-1 0,0 1 0,0 5 0,3-7 0,0-1 0,1 0 0,-1 0 0,0-1 0,1 1 0,-1-1 0,1 0 0,-1 0 0,1 0 0,-1 0 0,6-1 0,1 0 0,96 1 0,-105-3 0,0 0 0,0 0 0,0-1 0,-1 1 0,1 0 0,-1 0 0,0-1 0,0 1 0,0 0 0,-1-4 0,1 4 0,0-58 0,29 58 0,34 0-2816,-22-5-4436,-13-3-9489</inkml:trace>
</inkml:ink>
</file>

<file path=ppt/ink/ink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5.283"/>
    </inkml:context>
    <inkml:brush xml:id="br0">
      <inkml:brushProperty name="width" value="0.025" units="cm"/>
      <inkml:brushProperty name="height" value="0.025" units="cm"/>
    </inkml:brush>
  </inkml:definitions>
  <inkml:trace contextRef="#ctx0" brushRef="#br0">16 107 15887,'-5'0'2338,"1"0"769,-2 0 5637,14 0-8231,9 0-65,6-5 33,6-4-353,7-3-64,2-3-1249,1-2-1634,1-5-2402,-6-5-4452</inkml:trace>
</inkml:ink>
</file>

<file path=ppt/ink/ink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5.624"/>
    </inkml:context>
    <inkml:brush xml:id="br0">
      <inkml:brushProperty name="width" value="0.025" units="cm"/>
      <inkml:brushProperty name="height" value="0.025" units="cm"/>
    </inkml:brush>
  </inkml:definitions>
  <inkml:trace contextRef="#ctx0" brushRef="#br0">63 0 18321,'0'0'2467,"-41"77"-481,30-36-449,4 1-576,4 0 256,3-4-352,0-2-449,8-9-224,-1-7-127,4-6-1,-1-7-673,-5-7-1185,-2 0-992,-3-6-1346,0-12-4773</inkml:trace>
</inkml:ink>
</file>

<file path=ppt/ink/ink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5.970"/>
    </inkml:context>
    <inkml:brush xml:id="br0">
      <inkml:brushProperty name="width" value="0.025" units="cm"/>
      <inkml:brushProperty name="height" value="0.025" units="cm"/>
    </inkml:brush>
  </inkml:definitions>
  <inkml:trace contextRef="#ctx0" brushRef="#br0">0 65 9865,'0'0'17201,"72"-37"-15952,-36 32-705,1-1-448,0 0-96,-2 1-512,-8 1-1186,-4 2-608,-10 2-993,-10 0-1249</inkml:trace>
  <inkml:trace contextRef="#ctx0" brushRef="#br0" timeOffset="1">26 155 12364,'0'0'15022,"82"1"-14349,-44-12-545,0-2-64,-5 3-833,-4 3-1986,-10 4-2017,-13 1-3108</inkml:trace>
</inkml:ink>
</file>

<file path=ppt/ink/ink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6.341"/>
    </inkml:context>
    <inkml:brush xml:id="br0">
      <inkml:brushProperty name="width" value="0.025" units="cm"/>
      <inkml:brushProperty name="height" value="0.025" units="cm"/>
    </inkml:brush>
  </inkml:definitions>
  <inkml:trace contextRef="#ctx0" brushRef="#br0">0 54 16528,'0'0'8328,"50"19"-8008,-23-31-256,0-1-993,-1-1-1890,-7 1-1088,-6 1-1442,-2 3-2243</inkml:trace>
</inkml:ink>
</file>

<file path=ppt/ink/ink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6.671"/>
    </inkml:context>
    <inkml:brush xml:id="br0">
      <inkml:brushProperty name="width" value="0.025" units="cm"/>
      <inkml:brushProperty name="height" value="0.025" units="cm"/>
    </inkml:brush>
  </inkml:definitions>
  <inkml:trace contextRef="#ctx0" brushRef="#br0">0 440 7015,'0'0'10933,"12"-2"-9529,-1-1-1286,-1 1 0,0-2 0,0 1 0,0-1 0,0-1 0,0 0-1,-1 0 1,0-1 0,14-12 0,-9 6-101,-9 6-17,1 1 0,0 0 0,0 0 0,1 0 0,-1 1 0,1 0 0,0 0-1,12-5 1,-18 10-1,-1-1 0,1 0 1,-1 0-1,0 0 0,1 0 0,-1 0 0,0 0 0,1 0 0,-1 1 0,0-1 0,1 0 0,-1 0 0,0 0 0,1 1 0,-1-1 0,0 0 0,1 1 0,-1-1 0,0 0 0,0 1 0,1-1 0,-1 0 0,0 1 0,0-1 0,0 0 0,0 1 0,0-1 0,1 0 0,-1 1 0,0-1 0,0 1 0,0-1 0,0 0 0,0 1 1,0-1-1,0 1 0,0-1 0,0 0 0,-1 1 0,0 21 538,1-19-411,-17 63 1338,13-55-1345,0 0 0,1 1 0,1-1 0,0 1 0,-1 14 0,3-26-113,0 0 0,0 1 0,0-1 0,1 0 0,-1 0 0,0 1-1,0-1 1,0 0 0,0 1 0,1-1 0,-1 0 0,0 0 0,0 1 0,0-1 0,1 0 0,-1 0 0,0 0-1,0 0 1,1 1 0,-1-1 0,0 0 0,1 0 0,-1 0 0,0 0 0,0 0 0,1 0 0,-1 0 0,0 1 0,1-1-1,-1 0 1,0 0 0,1 0 0,-1 0 0,0-1 0,1 1 0,-1 0 0,0 0 0,1 0 0,-1 0 0,0 0-1,0 0 1,1 0 0,-1-1 0,16-5 220,-7-1-234,-1-1 1,0 0-1,0 0 0,0 0 0,-1-1 1,-1 0-1,0-1 0,8-13 1,2-9-228,16-45 0,41-159 229,-52 163 423,-72 189 3165,43-86-3277,1 1 1,1-1-1,2 2 0,1-1 1,1 0-1,2 1 0,1-1 1,1 0-1,12 53 0,-11-133 432,-3 29-413,-1 0 0,-6-33 0,-27-49 391,73 114-2514,8 0-4557,-13-8-1958,-3-4-4236</inkml:trace>
</inkml:ink>
</file>

<file path=ppt/ink/ink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7.012"/>
    </inkml:context>
    <inkml:brush xml:id="br0">
      <inkml:brushProperty name="width" value="0.025" units="cm"/>
      <inkml:brushProperty name="height" value="0.025" units="cm"/>
    </inkml:brush>
  </inkml:definitions>
  <inkml:trace contextRef="#ctx0" brushRef="#br0">145 0 4676,'0'0'21882,"-11"1"-20093,6-1-1591,0 1 1,-1-1-1,1 1 1,0 1-1,-1-1 1,1 1-1,0-1 1,0 2-1,0-1 0,1 0 1,-1 1-1,0 0 1,1 0-1,0 0 1,0 1-1,-8 7 1,3-1 141,4-5-239,0 0 0,1 1-1,-1-1 1,1 1 0,0 0 0,-4 9 0,11-14-130,-1-1-1,1 0 1,-1 0 0,1 0-1,0 0 1,-1 0-1,1 0 1,-1-1 0,1 1-1,-1-1 1,5-2 0,5-1-815,1 0 0,0 0 0,-1 2 0,1-1 0,1 1 0,-1 1 0,0 1 0,0 0 0,26 3 0,-37-3 883,-1 0 1,1 0-1,-1 0 1,1 0 0,-1 0-1,1 1 1,-1-1-1,1 1 1,-1-1-1,1 1 1,-1-1-1,1 1 1,-1 0 0,0-1-1,1 1 1,-1 0-1,0 0 1,0 0-1,0 0 1,0 0 0,0 1-1,0-1 1,0 0-1,0 0 1,0 1-1,0-1 1,-1 0 0,1 1-1,-1-1 1,1 1-1,-1-1 1,1 1-1,-1-1 1,0 1 0,0-1-1,0 1 1,0-1-1,0 1 1,0-1-1,0 1 1,0-1 0,0 1-1,-1-1 1,1 1-1,-1-1 1,1 1-1,-2 1 1,0 2 392,-1 0 1,0 0-1,0 0 1,0 0-1,-1-1 1,0 1-1,1-1 1,-2 0 0,1 0-1,0 0 1,-6 3-1,4-3-277,0-1 0,1 0-1,-1 0 1,0 0 0,-1-1 0,1 0 0,0 0 0,-1 0-1,1-1 1,-8 1 0,14-2-205,0 0 1,-1 0-1,1 0 1,-1 0-1,1-1 1,0 1-1,-1 0 1,1 0-1,0 0 0,-1 0 1,1 0-1,0 0 1,-1-1-1,1 1 1,0 0-1,-1 0 1,1 0-1,0-1 1,-1 1-1,1 0 0,0-1 1,0 1-1,-1 0 1,1 0-1,0-1 1,0 1-1,0 0 1,-1-1-1,1 1 0,0-1 1,0 1-1,0 0 1,0-1-1,0 0 1,2-18-4252,16-16-6587,4 13-824</inkml:trace>
</inkml:ink>
</file>

<file path=ppt/ink/ink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7.436"/>
    </inkml:context>
    <inkml:brush xml:id="br0">
      <inkml:brushProperty name="width" value="0.025" units="cm"/>
      <inkml:brushProperty name="height" value="0.025" units="cm"/>
    </inkml:brush>
  </inkml:definitions>
  <inkml:trace contextRef="#ctx0" brushRef="#br0">133 296 15407,'0'0'1825,"-11"8"332,-2 1-1352,0 1-1,0 1 1,1 0 0,-14 16 0,21-21-401,1 0 1,-1 0 0,1 0-1,0 0 1,1 1 0,-1 0-1,1 0 1,1 0 0,-1 0-1,1 0 1,1 0 0,-1 1-1,0 13 1,2-20-382,0 1 0,1-1 0,-1 1 0,1-1 0,-1 0 0,1 1 0,0-1 0,-1 0-1,1 0 1,0 1 0,0-1 0,0 0 0,0 0 0,0 0 0,0 0 0,0 0 0,0 0 0,0 0 0,0-1 0,1 1-1,-1 0 1,0 0 0,1-1 0,-1 1 0,0-1 0,1 0 0,-1 1 0,1-1 0,-1 0 0,1 0 0,-1 0 0,1 0-1,-1 0 1,0 0 0,1 0 0,-1 0 0,3-1 0,2 1 16,1-1 1,-1 0-1,1 0 0,-1-1 0,0 1 1,1-1-1,10-6 0,-7 1 2,0 0-1,0 0 0,-1-1 0,0-1 1,0 0-1,-1 0 0,-1-1 0,1 1 1,-1-2-1,-1 1 0,0-1 0,0 0 1,-1 0-1,-1-1 0,4-11 0,-2-1 24,0 0 0,-2 0-1,0-1 1,-2 1-1,0-1 1,-4-38-1,2 57-64,-1-1 0,0 1-1,-1-1 1,1 1-1,-1 0 1,-1-1 0,1 1-1,-1 0 1,0 0-1,0 1 1,-1-1 0,0 1-1,0 0 1,-7-8 0,9 11-8,-1 0 0,1 0 0,-1 0 0,0 0 0,1 1 0,-1-1 1,0 1-1,0-1 0,0 1 0,0 0 0,0 0 0,0 1 0,0-1 1,-1 1-1,1-1 0,0 1 0,0 0 0,0 0 0,-1 1 0,1-1 1,0 0-1,0 1 0,0 0 0,0 0 0,0 0 0,0 0 0,0 0 0,0 1 1,0-1-1,1 1 0,-5 3 0,0 0 14,1 0 0,0 0 0,0 0-1,1 1 1,0 0 0,0 0 0,0 1 0,-4 6 0,8-11 0,0 0 1,0-1 0,0 1 0,0 0 0,0 0-1,1 0 1,-1 0 0,0 0 0,1 0-1,0 0 1,-1 1 0,1-1 0,0 0 0,0 0-1,0 0 1,0 0 0,1 0 0,-1 0 0,1 0-1,-1 1 1,1-1 0,0 0 0,-1 0-1,1-1 1,0 1 0,0 0 0,1 0 0,-1 0-1,0-1 1,0 1 0,1-1 0,-1 1-1,4 2 1,68 38 83,-55-33-706,0 0 1,-1 1-1,21 17 1,-34-24 510,0 1 0,0-1 0,-1 1 0,1 0 1,-1 0-1,0 0 0,0 1 0,-1-1 1,1 0-1,-1 1 0,0 0 0,0 0 1,0 0-1,-1 0 0,0 0 0,0 0 1,1 7-1,-2 5 163,-1 0 0,-1 0 1,0-1-1,-7 28 0,-2 10-284,10-40-2114,16-25-22256</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7.810"/>
    </inkml:context>
    <inkml:brush xml:id="br0">
      <inkml:brushProperty name="width" value="0.025" units="cm"/>
      <inkml:brushProperty name="height" value="0.025" units="cm"/>
    </inkml:brush>
  </inkml:definitions>
  <inkml:trace contextRef="#ctx0" brushRef="#br0">93 1 1922,'0'0'25080,"-9"10"-23191,0 0-1578,-37 45 1525,43-50-1726,-1 0 1,1-1-1,0 1 1,1 0 0,-1 0-1,1 1 1,0-1 0,0 0-1,1 1 1,-3 11 0,46-16-448,-37-2 184,9-1-316,0 1 1,0 0-1,0 1 0,0 1 1,20 2-1,-31-2 438,0 0 0,0 0 0,0 0 1,1 0-1,-1 0 0,0 1 0,-1-1 0,1 1 0,0 0 0,0 0 1,-1 0-1,1 0 0,-1 0 0,1 1 0,-1-1 0,0 1 1,0 0-1,0-1 0,-1 1 0,1 0 0,-1 0 0,1 0 1,-1 0-1,0 0 0,0 1 0,0-1 0,-1 0 0,1 5 1,0-2 202,-2 1 1,1-1 0,-1 0-1,0 0 1,0 0 0,0 0 0,-1 0-1,0 0 1,0-1 0,-1 1 0,1-1-1,-1 1 1,-7 9 0,8-12-85,0 0 0,0 0 0,0 0 0,-1-1 0,1 1 0,-1-1 0,1 1 0,-1-1 1,0 0-1,0 0 0,0 0 0,0 0 0,0-1 0,-1 1 0,1-1 0,0 0 0,-1 0 0,1 0 0,-1 0 0,1-1 1,-1 1-1,1-1 0,-1 0 0,1 0 0,-7-1 0,8 0-274,0 1 0,1-1 0,-1 0 0,1 0 0,-1 0-1,1 0 1,-1 0 0,1 0 0,0 0 0,-1 0 0,1-1 0,0 1 0,0 0 0,0-1 0,0 1 0,0-1 0,0 1-1,0-1 1,1 1 0,-1-1 0,1 0 0,-1 1 0,1-1 0,-1 0 0,1 0 0,0 1 0,0-1 0,0 0 0,0-2-1,0 0-442,0 1-1,1 0 0,-1-1 1,1 1-1,-1 0 0,1 0 1,0 0-1,0 0 0,1 0 1,-1 0-1,1 0 0,-1 0 1,1 0-1,0 0 0,3-2 1,13-10-10139</inkml:trace>
</inkml:ink>
</file>

<file path=ppt/ink/ink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7.898"/>
    </inkml:context>
    <inkml:brush xml:id="br0">
      <inkml:brushProperty name="width" value="0.025" units="cm"/>
      <inkml:brushProperty name="height" value="0.025" units="cm"/>
    </inkml:brush>
  </inkml:definitions>
  <inkml:trace contextRef="#ctx0" brushRef="#br0">13 19 10570,'0'0'16394,"2"10"-15241,-2-9-1129,0 1 7,0 0 0,0 0-1,1 0 1,-1 0 0,0 0 0,1 0-1,-1 0 1,1 0 0,0 0-1,-1-1 1,1 1 0,0 0-1,0 0 1,0-1 0,1 1-1,-1 0 1,0-1 0,0 0 0,1 1-1,-1-1 1,1 0 0,-1 1-1,1-1 1,0 0 0,0 0-1,-1 0 1,1-1 0,0 1-1,0 0 1,0-1 0,0 1 0,0-1-1,0 0 1,0 1 0,0-1-1,-1 0 1,1 0 0,0 0-1,0-1 1,0 1 0,3-1 0,-3 1-5,-1-1 1,1 1-1,0-1 1,-1 1-1,1-1 1,-1 0-1,1 1 1,-1-1 0,1 0-1,-1 0 1,1 0-1,-1 0 1,0 0-1,0-1 1,0 1-1,1 0 1,-1-1 0,0 1-1,-1 0 1,1-1-1,0 1 1,0-1-1,-1 0 1,1 1-1,0-1 1,-1 1 0,0-1-1,1 0 1,-1-1-1,0 1-16,1 1 0,-1-1 0,0 1 0,0 0 0,0-1 0,0 1 0,0-1 0,-1 1 0,1-1 1,0 1-1,-1 0 0,1-1 0,-1 1 0,1 0 0,-1 0 0,0-1 0,1 1 0,-1 0 0,0 0 0,0 0 0,0 0 0,0 0 0,0 0 0,0 0 0,0 0 0,0 0 0,0 0 0,0 0 0,-1 1 0,1-1 0,0 1 0,-1-1 0,1 1 0,-3-1 0,1 0-17,1 1 1,-1 0-1,1 0 0,-1 1 0,1-1 0,-1 0 0,1 1 0,-1 0 1,1-1-1,-1 1 0,1 0 0,0 0 0,0 0 0,-1 1 1,1-1-1,0 0 0,0 1 0,0 0 0,0-1 0,0 1 1,1 0-1,-1 0 0,1 0 0,-1 0 0,1 0 0,-1 0 0,1 1 1,0-1-1,0 0 0,-1 4 0,-1 3 35,0 0 0,0 0 0,1 0 0,0 1 0,1-1 0,-1 19 0,2-27-23,0 0 0,0 0 0,0 0 0,0 1 0,1-1 0,-1 0-1,0 0 1,0 0 0,1 0 0,-1 0 0,1 0 0,-1 0 0,1 0 0,0 0-1,-1 0 1,1 0 0,0 0 0,-1 0 0,1-1 0,0 1 0,0 0 0,0 0-1,0-1 1,0 1 0,1 0 0,1 0 7,0 0-1,0 0 0,0 0 1,0 0-1,0-1 1,0 0-1,0 1 0,0-1 1,5 0-1,-1-1 5,1 0 0,0 0 0,-1-1 0,1 1 0,-1-2 0,1 1 0,7-4 0,-5 0-37,1-1 1,-1 0 0,0-1 0,-1 1 0,1-2 0,-2 1 0,1-1 0,-1-1 0,-1 0-1,1 0 1,-2 0 0,9-18 0,-19 43 163,0-1 0,0 1 0,2 0 0,0 0 0,0 1 0,2-1 0,0 0 0,1 17 0,0-32-240,-1 1 0,0 0 0,0-1 1,0 1-1,0 0 0,1-1 1,-1 1-1,0 0 0,1-1 0,-1 1 1,0-1-1,1 1 0,-1 0 1,1-1-1,-1 1 0,1-1 1,-1 1-1,1-1 0,0 0 0,-1 1 1,1-1-1,-1 0 0,1 1 1,0-1-1,-1 0 0,1 1 0,0-1 1,-1 0-1,1 0 0,0 0 1,-1 0-1,1 0 0,0 0 0,0 0 1,-1 0-1,1 0 0,0 0 1,-1 0-1,1 0 0,0-1 0,0 1 1,1-1-678,0 0 1,-1 1-1,1-1 1,-1 0 0,1 0-1,-1 0 1,1 0-1,-1 0 1,0-1-1,1 1 1,-1 0-1,0-1 1,0 1 0,0-1-1,1-1 1,6-20-13529</inkml:trace>
</inkml:ink>
</file>

<file path=ppt/ink/ink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8.256"/>
    </inkml:context>
    <inkml:brush xml:id="br0">
      <inkml:brushProperty name="width" value="0.025" units="cm"/>
      <inkml:brushProperty name="height" value="0.025" units="cm"/>
    </inkml:brush>
  </inkml:definitions>
  <inkml:trace contextRef="#ctx0" brushRef="#br0">0 0 17521,'0'0'4324,"9"66"-4228,2-45-2082,2-1-1858,1-1-4259</inkml:trace>
</inkml:ink>
</file>

<file path=ppt/ink/ink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8.989"/>
    </inkml:context>
    <inkml:brush xml:id="br0">
      <inkml:brushProperty name="width" value="0.025" units="cm"/>
      <inkml:brushProperty name="height" value="0.025" units="cm"/>
    </inkml:brush>
  </inkml:definitions>
  <inkml:trace contextRef="#ctx0" brushRef="#br0">135 238 16400,'0'0'1985,"-12"3"274,4 0-1770,-1 0 0,0 1 0,1 0 0,0 0 0,0 1 1,0 0-1,-13 11 0,17-12-260,0 0 0,1 0 1,-1 0-1,1 0 0,-1 0 0,1 1 1,1 0-1,-1-1 0,1 1 0,-1 0 0,1 0 1,1 0-1,-1 1 0,1-1 0,0 0 1,0 1-1,0 8 0,1-13-219,1 0-1,-1 0 1,0-1-1,1 1 1,-1 0-1,1 0 1,-1-1-1,1 1 1,-1 0 0,1-1-1,-1 1 1,1 0-1,0-1 1,-1 1-1,1-1 1,0 1-1,0-1 1,-1 1-1,1-1 1,0 0-1,0 1 1,0-1 0,-1 0-1,1 0 1,0 1-1,0-1 1,0 0-1,0 0 1,0 0-1,0 0 1,-1 0-1,1 0 1,0-1-1,0 1 1,0 0 0,0 0-1,0 0 1,-1-1-1,1 1 1,0-1-1,1 0 1,37-15 182,-26 4-168,0 0 1,-1-1-1,0 0 1,-1-1-1,-1 0 1,0-1 0,-1 0-1,-1-1 1,0 0-1,-1 0 1,-1 0-1,0-1 1,-1 0-1,-1 0 1,-1-1 0,0 1-1,-2-1 1,0 0-1,-2-29 1,2 46-13,-1 0 1,0 0 0,0-1-1,0 1 1,0 0 0,0 0-1,0 0 1,0-1-1,-1 1 1,1 0 0,0 0-1,-1 0 1,1 0 0,-1 0-1,1 0 1,-1 0 0,0 0-1,1 0 1,-1 0-1,0 0 1,0 0 0,1 0-1,-1 0 1,0 0 0,0 1-1,0-1 1,0 0-1,0 1 1,0-1 0,0 1-1,0-1 1,-1 1 0,1-1-1,0 1 1,0 0-1,0 0 1,-2-1 0,1 2-8,-1-1-1,1 1 1,0 0 0,0 0 0,0 0 0,1 0 0,-1 0 0,0 0-1,0 0 1,0 0 0,1 1 0,-1-1 0,1 1 0,-1-1 0,1 1-1,-1 0 1,1 0 0,0 0 0,0-1 0,-1 4 0,-6 12 68,1 1 1,1-1-1,1 1 0,0 1 1,1-1-1,1 1 1,1 0-1,1-1 0,0 1 1,1 0-1,5 27 1,-5-41-74,2-1 0,-1 1 0,0-1 0,1 1 0,0-1 1,0 0-1,0 0 0,0 0 0,1 0 0,0-1 1,-1 1-1,2 0 0,-1-1 0,0 0 0,0 0 0,1 0 1,0 0-1,0-1 0,-1 1 0,2-1 0,-1 0 1,0 0-1,0 0 0,0-1 0,1 0 0,-1 0 0,8 1 1,-6-1-26,0 0 0,0-1 0,0 0 1,0 0-1,0-1 0,0 0 0,0 0 1,-1 0-1,1-1 0,0 1 0,-1-1 1,1-1-1,-1 1 0,0-1 1,0 0-1,0 0 0,0 0 0,0-1 1,0 0-1,-1 0 0,4-5 0,5-11 466,-1-1-1,0 0 1,13-39-1,-26 63-429,0 0 0,0-1 0,0 1 0,0 0 0,0 0 0,1 0 0,-1 0 0,1 0 0,0 0 0,0 0 0,0 0 0,0 0 0,2 5 0,-1-6-5,0-1 0,0 0 0,0 0 0,0 1 1,1-1-1,-1 0 0,0 0 0,1 0 0,-1 0 1,0 0-1,1-1 0,-1 1 0,1 0 0,0-1 1,-1 1-1,1-1 0,-1 0 0,1 1 1,0-1-1,-1 0 0,1 0 0,0 0 0,-1 0 1,1 0-1,2-1 0,5 0-6,1 0 0,0-1 0,0-1 0,-1 0 0,1 0 0,-1-1 0,0 0 0,0 0 0,0-1 0,-1 0 0,10-8 0,45-23 0,-62 36-5,-1 1-1,1-1 1,-1 1-1,1-1 1,-1 1-1,1-1 1,-1 1-1,0-1 1,1 1 0,-1-1-1,0 1 1,1 0-1,-1-1 1,0 1-1,0-1 1,0 1-1,1 0 1,-1-1 0,0 1-1,0 0 1,0-1-1,0 1 1,0 0-1,0 0 1,0-1 0,-1 1-1,1 0 1,0 0-1,-2 36-235,2-26 197,0-4 49,0-1 0,0 1-1,1-1 1,0 1 0,1-1 0,-1 1 0,1-1 0,1 0-1,-1 0 1,5 7 0,2 1-5,1 0 0,21 23 0,9 6-213,-21-23-218,0 0 0,-1 1 0,-1 1 0,21 37 0,-34-53 494,-1 1 1,-1-1-1,1 1 0,-1 0 0,0 0 1,0 0-1,-1 0 0,0 0 1,0 0-1,-1 0 0,0 0 0,0 0 1,-1 1-1,1-1 0,-2 0 0,1 0 1,-1 0-1,0 0 0,0-1 1,-1 1-1,0 0 0,-5 8 0,4-9-9,0 0 0,-1 0 0,0 0 0,0-1 0,0 1 0,0-1 0,-1 0 0,0-1 0,0 0 0,0 0 0,-1 0 0,1 0 0,-14 4 0,16-6-35,0-1 1,0 0-1,1 0 1,-1-1 0,0 1-1,-1-1 1,1 0-1,0 0 1,0 0-1,0 0 1,0-1-1,0 1 1,0-1-1,0 0 1,1 0 0,-1-1-1,0 1 1,0-1-1,1 0 1,-1 0-1,1 0 1,0 0-1,-1-1 1,1 0-1,0 1 1,0-1-1,-2-3 1,2 1-20,0 1 0,0-1 0,1 0 0,-1 0 0,1 0 0,0 0 0,1 0 0,-1-1 0,1 1 0,0 0 0,0-1 0,1 1 0,0-1 0,0 1 0,0-1 0,0 1 0,1-1 0,0 1 0,0 0 0,0-1 0,5-8 0,1-5 0,1-1 0,1 2 0,1-1 0,16-21 0,20-24-1653,23-37-5518,-60 86-1173</inkml:trace>
</inkml:ink>
</file>

<file path=ppt/ink/ink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9.344"/>
    </inkml:context>
    <inkml:brush xml:id="br0">
      <inkml:brushProperty name="width" value="0.025" units="cm"/>
      <inkml:brushProperty name="height" value="0.025" units="cm"/>
    </inkml:brush>
  </inkml:definitions>
  <inkml:trace contextRef="#ctx0" brushRef="#br0">0 1 21749,'0'0'9513,"6"65"-8488,-3-36-545,-1 7-480,0 1 0,0 4-737,0-2-3234,-1-2-6055</inkml:trace>
</inkml:ink>
</file>

<file path=ppt/ink/ink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9.673"/>
    </inkml:context>
    <inkml:brush xml:id="br0">
      <inkml:brushProperty name="width" value="0.025" units="cm"/>
      <inkml:brushProperty name="height" value="0.025" units="cm"/>
    </inkml:brush>
  </inkml:definitions>
  <inkml:trace contextRef="#ctx0" brushRef="#br0">1 0 24920,'0'0'7751</inkml:trace>
</inkml:ink>
</file>

<file path=ppt/ink/ink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4.139"/>
    </inkml:context>
    <inkml:brush xml:id="br0">
      <inkml:brushProperty name="width" value="0.025" units="cm"/>
      <inkml:brushProperty name="height" value="0.025" units="cm"/>
    </inkml:brush>
  </inkml:definitions>
  <inkml:trace contextRef="#ctx0" brushRef="#br0">114 229 6598,'0'0'2952,"9"-11"-1948,13-12-686,45-51 2681,-62 69-2369,-1 0 0,0-1 1,0 0-1,-1 0 0,1 0 0,-1 0 0,-1 0 1,1-1-1,-1 0 0,0 1 0,1-11 1,-3 15-515,0 1 0,0-1 0,-1 0 1,1 1-1,-1-1 0,1 0 0,-1 1 1,0-1-1,0 1 0,0-1 0,1 1 1,-1-1-1,-1 1 0,1-1 0,0 1 1,0 0-1,0 0 0,-1 0 0,1-1 1,-1 1-1,1 1 0,-1-1 0,1 0 1,-1 0-1,1 0 0,-1 1 0,0-1 1,1 1-1,-1 0 0,0-1 0,0 1 1,1 0-1,-1 0 0,0 0 0,0 0 1,1 0-1,-4 1 0,-3-1-101,1 1 0,0-1 1,-1 1-1,1 1 0,0 0 0,0 0 0,0 0 0,-8 4 0,6 0-1,1 0-1,-1 1 1,1 0-1,0 1 1,1 0-1,-1 0 1,2 0-1,-1 1 1,1 0-1,0 0 1,-7 18 0,7-14-13,0 0 1,1 1-1,1 0 1,0 0-1,1 1 1,1-1-1,0 1 1,0 16-1,2-29 0,0 0-1,0-1 1,1 1-1,-1 0 0,0-1 1,1 1-1,-1 0 1,1-1-1,0 1 0,-1-1 1,1 1-1,0-1 1,0 1-1,0-1 0,0 1 1,0-1-1,0 0 1,1 0-1,-1 0 0,0 1 1,1-1-1,-1 0 1,1-1-1,-1 1 0,1 0 1,-1 0-1,1-1 1,-1 1-1,1 0 0,0-1 1,-1 0-1,1 1 1,0-1-1,0 0 0,-1 0 1,1 0-1,0 0 0,-1 0 1,4-1-1,3 0 23,0 0 0,-1-1-1,1 1 1,0-1 0,-1-1 0,0 0-1,13-6 1,1-6 26,0-1 1,-1-1-1,-1-1 0,-1-1 1,0 0-1,-2-1 0,24-36 0,-37 51-32,-3 5-22,0 0-1,0 0 1,0 0 0,0 0-1,0 0 1,0 1 0,0-1-1,0 0 1,0 0 0,0 0-1,0 0 1,0 0 0,0 1-1,0-1 1,0 0 0,0 0-1,0 0 1,0 0 0,0 0-1,0 0 1,0 0-1,0 1 1,0-1 0,1 0-1,-1 0 1,0 0 0,0 0-1,0 0 1,0 0 0,0 0-1,0 0 1,0 0 0,0 1-1,1-1 1,-1 0 0,0 0-1,0 0 1,0 0 0,0 0-1,0 0 1,0 0 0,1 0-1,-1 0 1,0 0 0,0 0-1,0 0 1,0 0 0,0 0-1,0 0 1,1 0 0,-1 0-1,0 0 1,0 0 0,0 0-1,0 0 1,0 0 0,0-1-1,1 1 1,-1 0 0,0 0-1,0 0 1,0 0-1,0 0 1,0 0 0,1 22-133,-5 26 281,3-43-88,-4 35 168,4-39-214,1 0 1,0 0 0,0 0-1,0 0 1,0 0-1,0 0 1,0 1-1,0-1 1,0 0 0,0 0-1,0 0 1,1 0-1,-1 0 1,0 0-1,1 0 1,-1 0 0,1 0-1,-1 0 1,1 0-1,-1 0 1,1-1-1,0 1 1,0 0 0,-1 0-1,1 0 1,0-1-1,0 1 1,1 0 0,3 0 50,0 0 0,1-1 1,-1 0-1,0 0 1,1 0-1,-1-1 1,0 0-1,0 0 1,0 0-1,1-1 1,-1 1-1,-1-1 1,8-4-1,4-3 79,-1-1 0,24-19 0,-29 20-117,0 1-1,1 0 1,0 1-1,0 0 1,1 1 0,16-7-1,-27 12-20,-1 1-1,1 0 0,0 0 1,-1 0-1,1 0 1,-1 0-1,1 0 0,0-1 1,-1 1-1,1 1 0,-1-1 1,1 0-1,0 0 1,-1 0-1,1 0 0,-1 0 1,1 0-1,-1 1 0,1-1 1,-1 0-1,1 0 1,-1 1-1,1-1 0,-1 0 1,1 1-1,-1-1 1,1 1-1,-1-1 0,1 1 1,-1-1-1,0 0 0,1 1 1,-1 0-1,0-1 1,0 1-1,1-1 0,-1 1 1,0-1-1,0 1 1,0-1-1,1 1 0,-1 0 1,1 35 647,2-5 107,-2-30-739,0 0 0,0 0 0,0-1 0,0 1 0,1 0 0,-1-1 0,0 1 0,0-1 0,1 1 0,-1-1 0,0 0 0,1 0 0,-1 1 0,0-1 0,1 0 0,-1 0 0,0 0 0,1 0 0,-1-1 0,0 1 0,1 0 0,-1 0 0,0-1 0,1 1 0,-1-1 0,2 0 0,36-15 307,-37 15-314,0 0-2,42-15 18,-43 16-42,-1-1 1,1 1-1,0 0 1,1 0-1,-1 0 1,0 0-1,0-1 1,0 1-1,0 1 0,0-1 1,0 0-1,0 0 1,0 0-1,0 0 1,0 1-1,0-1 0,0 0 1,-1 1-1,1-1 1,0 1-1,0-1 1,0 1-1,0 0 1,0-1-1,-1 1 0,1 0 1,0-1-1,-1 1 1,1 0-1,0 0 1,-1 0-1,1 0 1,-1 0-1,1-1 0,-1 1 1,0 0-1,1 0 1,-1 0-1,0 1 1,3 19 20,4 15-2820,-6-35 2577,-1 0 0,1 0 0,0 0 0,0 0 0,0 0 0,0 0 0,0 0 0,0 0 0,0-1 0,0 1 0,0 0 0,0-1 1,0 1-1,0-1 0,1 1 0,-1-1 0,0 0 0,0 1 0,1-1 0,-1 0 0,0 0 0,0 0 0,1 0 0,-1 0 0,0 0 0,1 0 0,1-1 0,23-6-3866,3-11-1767</inkml:trace>
</inkml:ink>
</file>

<file path=ppt/ink/ink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5.402"/>
    </inkml:context>
    <inkml:brush xml:id="br0">
      <inkml:brushProperty name="width" value="0.025" units="cm"/>
      <inkml:brushProperty name="height" value="0.025" units="cm"/>
    </inkml:brush>
  </inkml:definitions>
  <inkml:trace contextRef="#ctx0" brushRef="#br0">146 182 14670,'0'0'3182,"-9"0"-786,3 0-2186,0 0 0,1 0 0,-1 0-1,0 1 1,1 0 0,-1 0 0,1 0-1,-1 1 1,1 0 0,0 0-1,0 1 1,-1-1 0,2 1 0,-1 0-1,0 0 1,1 1 0,-1-1-1,1 1 1,0 0 0,0 0 0,0 0-1,1 1 1,0-1 0,0 1 0,0 0-1,0 0 1,-3 9 0,5-13-200,1 0 0,-1 0 0,1 0 0,-1 0 0,1 0 0,-1 0 1,1 0-1,0 0 0,0 0 0,-1 0 0,1 0 0,0 0 0,0 1 0,0-1 1,0 0-1,0 0 0,0 0 0,0 0 0,1 0 0,-1 0 0,0 1 0,1-1 1,-1 0-1,1 0 0,-1 0 0,1 0 0,-1 0 0,1 0 0,0 0 0,-1-1 1,1 1-1,0 0 0,0 0 0,0 0 0,0-1 0,0 1 0,0 0 0,0-1 1,0 1-1,0-1 0,0 1 0,0-1 0,0 0 0,0 1 0,0-1 0,0 0 0,0 0 1,0 0-1,1 0 0,-1 0 0,2 0 0,3 0 101,0-1 0,0 0 1,1 0-1,-1-1 0,0 0 0,0 0 0,0 0 0,7-5 0,6-4 26,0-2 0,-1 0 0,-1-1 0,0-1-1,0 0 1,14-19 0,-20 22-78,-1-1-1,-1-1 1,1 0-1,-2 0 1,0 0-1,-1-1 1,-1 0-1,10-31 1,-16 45-51,0 1 1,1-1-1,-1 1 1,0-1-1,0 1 1,0-1-1,1 1 1,-1-1-1,0 1 1,0-1 0,0 1-1,0-1 1,0 0-1,0 1 1,0-1-1,0 1 1,0-1-1,0 1 1,0-1-1,0 1 1,-1-1-1,1 0 1,0 1 0,0-1-1,-1 1 1,1-1-1,0 1 1,-1 0-1,1-1 1,0 1-1,-1-1 1,1 1-1,-1-1 1,-16 10 75,-18 28 1,28-29-101,-13 18 296,-27 43-1,42-61-237,0 1 1,1-1-1,0 1 0,1 1 0,0-1 1,0 0-1,1 1 0,0-1 1,0 19-1,2-24-43,1 0 0,-1-1 1,1 1-1,0-1 0,1 1 0,-1-1 0,1 0 1,-1 1-1,1-1 0,0 0 0,0 0 0,0 0 1,1 0-1,4 4 0,43 33 40,-50-40-35,0 0 1,1 1 0,-1-1-1,0 0 1,1 0 0,-1 0-1,1 0 1,-1 1-1,0-1 1,1 0 0,-1 0-1,1 0 1,-1 0 0,1 0-1,-1 0 1,0 0 0,1 0-1,-1 0 1,1 0 0,-1-1-1,0 1 1,1 0 0,-1 0-1,1 0 1,-1 0 0,0 0-1,1-1 1,-1 1 0,0 0-1,1 0 1,-1-1-1,0 1 1,0 0 0,1-1-1,-1 1 1,0 0 0,0-1-1,1 1 1,-1 0 0,0-1-1,0 1 1,1-1 0,8-27 6,1-3-174,-10 30 150,0 1 0,1-1 0,-1 0 0,0 0 0,1 0 0,-1 1 0,1-1 0,-1 0 0,1 1 0,0-1 0,-1 0 0,1 1 0,0-1-1,-1 1 1,1-1 0,0 1 0,0-1 0,-1 1 0,1-1 0,0 1 0,0 0 0,0-1 0,0 1 0,1 0 0,4-1 14,0 0 0,-1-1 0,1 0 1,0 0-1,-1 0 0,1 0 0,-1-1 0,1 0 0,-1 0 1,0-1-1,-1 1 0,1-1 0,4-5 0,6-5 33,0 0 0,18-26-1,-32 39-21,0 0-4,0 0 0,0 0 1,0 0-1,0 0 0,0 0 0,0 0 0,0-1 1,0 1-1,-1 0 0,1-1 0,0 1 0,-1 0 1,0-1-1,1 1 0,-1-1 0,0 1 0,1-1 0,-1 1 1,0-1-1,0 1 0,0-1 0,0 1 0,-1-2 1,0 2-11,1 1 1,-1 0 0,0-1-1,0 1 1,0 0 0,0 0-1,0-1 1,0 1 0,0 0-1,0 0 1,0 0 0,0 0-1,0 0 1,1 0 0,-1 1-1,0-1 1,0 0 0,0 0-1,0 1 1,0-1 0,0 0-1,0 1 1,1-1 0,-1 1-1,0-1 1,0 1 0,0 0-1,-23 17-67,16-11 73,-43 40 91,47-43-90,1-1 0,0 1 0,0 0 1,0 0-1,0 0 0,1 1 0,0-1 0,0 1 0,0-1 0,0 1 0,-1 5 0,4-9-9,-1 0 0,1 0 0,-1-1 0,1 1 0,-1 0 0,1-1-1,0 1 1,-1 0 0,1-1 0,0 1 0,0-1 0,-1 1 0,1-1 0,0 1 0,0-1 0,0 0 0,0 1 0,0-1-1,0 0 1,-1 0 0,1 1 0,0-1 0,0 0 0,0 0 0,0 0 0,0 0 0,0 0 0,0-1 0,0 1 0,1 0 0,34-2 87,29-11-77,-52 9-93,0 1 0,0 1-1,0 0 1,1 0 0,15 1 0,-27 2 84,-1-1 1,0 1 0,0-1-1,1 1 1,-1 0 0,0-1 0,0 1-1,0 0 1,0 0 0,0 0-1,0 0 1,0 0 0,0 0 0,0 0-1,-1 0 1,1 1 0,0-1-1,-1 0 1,1 0 0,-1 1 0,1-1-1,-1 0 1,1 1 0,-1-1-1,0 0 1,0 1 0,0-1 0,0 0-1,0 1 1,0-1 0,0 0-1,0 1 1,-1 1 0,1 3 211,-1 1 1,0-1-1,0 0 0,0 0 1,-1 0-1,-3 10 0,5-15 154,10-29 529,13-57-892,-20 85-15,0 0 1,0 1-1,0-1 0,0 1 0,0-1 1,0 1-1,0 0 0,-1 0 1,1 1-1,0-1 0,-1 1 0,6 3 1,6 2-46,-3-4 69,0 0 0,0-1-1,0 0 1,0 0 0,0-1-1,0-1 1,0 0 0,1 0 0,-1-1-1,0-1 1,0 0 0,13-4 0,-16 4-2,0 0 1,-1-1-1,1 0 1,-1-1 0,1 1-1,-1-1 1,0-1 0,-1 1-1,1-1 1,-1-1 0,0 1-1,0-1 1,-1 0-1,0 0 1,0 0 0,0-1-1,6-11 1,-10 17-8,-1 1 0,1-1 0,-1 0 0,1 1 0,-1-1 0,0 1 0,1-1 0,-1 0 0,0 1 0,1-1 0,-1 0 0,0 1 0,0-1 0,0 0 0,0 0 0,1 1 0,-1-1 0,0 0 0,0 0 0,0 1 0,0-1 0,-1 0 0,1 1 0,0-1 0,0 0 0,0 0 0,-1 1 0,1-1 0,0 0 0,-1 1 0,1-1 0,0 1 0,-1-1 0,1 0 0,-1 1 0,1-1 0,-1 1 0,1-1 0,-1 1 0,1-1 0,-1 1 0,0 0 0,1-1 0,-1 1 0,0 0 0,1-1 0,-1 1 0,0 0 0,1 0 0,-1 0 0,0-1 0,0 1 0,1 0 0,-2 0 0,-1 0 0,0 1 0,0-1 0,0 1 0,0-1 0,0 1 0,0 0 0,0 0 0,0 0 0,1 0 0,-1 1 0,0-1 0,-4 4 0,2-1 0,1 0 0,-1 1 0,1-1 0,0 1 0,0 0 0,0 0 0,1 1 0,-1-1 0,1 1 0,1-1 0,-1 1 0,1 0 0,0 0 0,0 0 0,1 1 0,0-1 0,0 0 0,0 0 0,1 1 0,0 8 0,1-13 1,0 0-1,0-1 1,0 1-1,1 0 1,-1 0-1,0 0 1,1-1 0,0 1-1,-1-1 1,1 1-1,0-1 1,-1 0-1,1 0 1,0 0-1,0 0 1,0 0 0,0 0-1,0 0 1,0 0-1,1-1 1,-1 1-1,4-1 1,58 8-39,-52-7 10,87 3-3275,-31-7-5614,-14-8-2737</inkml:trace>
</inkml:ink>
</file>

<file path=ppt/ink/ink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6.194"/>
    </inkml:context>
    <inkml:brush xml:id="br0">
      <inkml:brushProperty name="width" value="0.025" units="cm"/>
      <inkml:brushProperty name="height" value="0.025" units="cm"/>
    </inkml:brush>
  </inkml:definitions>
  <inkml:trace contextRef="#ctx0" brushRef="#br0">98 81 13773,'-8'-1'5449,"-10"10"-4001,11-1-1262,0 1-1,1 0 1,0 0 0,0 0-1,1 1 1,0 0-1,1 0 1,0 0 0,-3 17-1,2-9 132,2-1 0,0 1 0,1 0 0,1 0 0,1 21 0,0-37-272,0-1-1,1 1 1,-1 0-1,0 0 1,1 0 0,0-1-1,-1 1 1,1 0-1,0-1 1,0 1-1,0 0 1,0-1-1,0 1 1,0-1-1,0 0 1,0 1-1,1-1 1,-1 0-1,1 0 1,-1 0-1,1 0 1,-1 0-1,1 0 1,0 0-1,-1 0 1,1-1-1,0 1 1,-1-1-1,1 1 1,0-1-1,0 1 1,0-1-1,0 0 1,-1 0-1,1 0 1,0 0-1,0-1 1,0 1-1,-1 0 1,1-1-1,3 0 1,5-1 251,-1-1 1,1 1-1,-1-2 1,1 1-1,-1-1 1,14-9 0,12-10 55,-1-2 0,40-38 1,-59 49-259,-1-1 1,0 0-1,-1-1 1,-1 0-1,0-1 1,16-35-1,-38 77-82,1 0-1,1 0 0,1 1 1,1 0-1,1 0 0,1 0 0,2 1 1,1 44-1,1-69-6,0 0 1,0 0-1,1 0 1,-1 1-1,1-1 1,-1 0-1,1 0 1,0 0-1,0 0 1,0 0-1,0 0 1,0 0-1,0 0 1,1 0-1,-1-1 1,1 1-1,-1 0 1,1-1-1,0 1 1,-1-1-1,4 2 1,-1-1 50,-1-1 0,0 0 0,0 0 0,1-1 1,-1 1-1,1-1 0,-1 1 0,1-1 0,-1 0 1,0 0-1,1-1 0,5 0 0,3-2 103,-1 0 1,0-1-1,0 0 0,-1 0 0,1-2 0,-1 1 0,14-10 1,-12 6-141,-1 0 1,1-1-1,-2-1 1,1 0-1,-1 0 1,-1-1-1,0 0 1,-1-1-1,0 0 1,-1 0-1,0 0 1,-1-1-1,-1 0 1,0-1-1,-1 1 1,-1-1-1,0 0 1,-1 1-1,0-1 1,-1 0-1,-1-1 1,-3-27-1,3 41-38,0 1 1,-1-1-1,1 1 0,-1-1 1,1 1-1,-1-1 0,0 1 1,1-1-1,-1 1 0,0 0 0,0-1 1,0 1-1,0 0 0,0 0 1,0 0-1,0 0 0,-1 0 1,1 0-1,0 0 0,-1 0 1,1 0-1,0 1 0,-1-1 1,1 0-1,-1 1 0,1 0 1,-1-1-1,1 1 0,-1 0 0,1-1 1,-1 1-1,0 0 0,1 0 1,-1 0-1,1 1 0,-1-1 1,1 0-1,-1 1 0,1-1 1,-1 0-1,1 1 0,-1 0 1,1-1-1,-1 1 0,1 0 0,0 0 1,-1 0-1,1 0 0,0 0 1,0 0-1,0 0 0,0 0 1,0 0-1,0 1 0,0-1 1,0 0-1,0 1 0,1-1 1,-1 1-1,0-1 0,1 1 1,0-1-1,-1 1 0,1-1 0,-1 3 1,2 22-4059,0-24 3530,-1 0 0,1-1 0,0 0 1,0 1-1,0-1 0,0 1 0,0-1 0,0 0 0,0 0 0,0 0 0,1 0 0,-1 1 1,0-2-1,1 1 0,-1 0 0,1 0 0,-1 0 0,1-1 0,-1 1 0,3 0 0,17 4-5496</inkml:trace>
</inkml:ink>
</file>

<file path=ppt/ink/ink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6.630"/>
    </inkml:context>
    <inkml:brush xml:id="br0">
      <inkml:brushProperty name="width" value="0.025" units="cm"/>
      <inkml:brushProperty name="height" value="0.025" units="cm"/>
    </inkml:brush>
  </inkml:definitions>
  <inkml:trace contextRef="#ctx0" brushRef="#br0">86 127 15855,'0'0'14499,"9"-6"-14200,2-2-213,40-30-32,-48 36 18,-1-1 1,1 0 0,-1 1-1,0-1 1,0 0-1,0 0 1,0 0 0,-1 0-1,1 0 1,-1 0-1,0-1 1,0 1 0,0-1-1,0 1 1,0 0-1,-1-1 1,1-4 0,-2 7-63,1 0 0,-1 0 0,1 0 0,-1 1 0,1-1 1,-1 0-1,1 0 0,-1 0 0,0 1 0,1-1 0,-1 0 0,0 1 1,0-1-1,0 1 0,1-1 0,-1 1 0,0-1 0,0 1 0,0-1 1,0 1-1,0 0 0,0 0 0,0-1 0,0 1 0,0 0 0,0 0 1,0 0-1,0 0 0,0 0 0,-1 0 0,-34 4-132,28 0 117,0 0 0,0 0 0,1 1 0,-1 0 0,1 1 0,1-1 0,-1 1 0,1 1 0,0-1 0,0 1 0,-5 8 0,7-10 8,0 1 0,1-1 0,-1 1 0,1 0 0,0-1 0,0 2 0,1-1 1,0 0-1,0 0 0,1 1 0,-1-1 0,1 1 0,1-1 0,-1 1 0,1 10 0,1-16-6,0 0 0,-1 1 0,1-1 0,0 0 0,0 0 0,0 0 0,0 1 0,0-1 0,0 0 0,0 0 0,1 0 0,-1-1 0,0 1 0,1 0 1,-1 0-1,0-1 0,1 1 0,-1-1 0,1 1 0,-1-1 0,0 0 0,1 1 0,-1-1 0,1 0 0,1 0 0,48 2 29,-39-3-44,8 0-756,0-1 0,0 0 1,0-2-1,-1 0 1,1-1-1,33-15 0,-38 13-675,0 0 0,-1-1 0,22-16 0,-28 18 298,-1 0 0,-1 0 0,1 0 0,-1-1 0,0 0 0,-1-1 0,7-9 0,-2-3-4940</inkml:trace>
</inkml:ink>
</file>

<file path=ppt/ink/ink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7.129"/>
    </inkml:context>
    <inkml:brush xml:id="br0">
      <inkml:brushProperty name="width" value="0.025" units="cm"/>
      <inkml:brushProperty name="height" value="0.025" units="cm"/>
    </inkml:brush>
  </inkml:definitions>
  <inkml:trace contextRef="#ctx0" brushRef="#br0">42 109 5541,'0'0'2098,"1"-9"-1212,0-56 161,-1 48 2493,0 0 3463,-9 33-2185,-1 2-3395,4 1-750,0 1 1,2 0 0,0 0 0,2 0-1,-1 28 1,9 104-403,17 20 1800,-21-249-2044,-2 74-3338</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8.164"/>
    </inkml:context>
    <inkml:brush xml:id="br0">
      <inkml:brushProperty name="width" value="0.025" units="cm"/>
      <inkml:brushProperty name="height" value="0.025" units="cm"/>
    </inkml:brush>
  </inkml:definitions>
  <inkml:trace contextRef="#ctx0" brushRef="#br0">118 13 12908,'0'0'16421,"-9"-3"-14793,3 1-1512,4 1-81,0 0-1,0 0 1,0 0 0,-1 0-1,1 0 1,0 1 0,-1-1-1,1 1 1,0 0 0,-1 0-1,1 0 1,-1 0 0,1 0-1,0 0 1,-1 0 0,1 1-1,-1-1 1,1 1 0,0 0-1,0 0 1,-1 0 0,1 0-1,0 0 1,0 0 0,0 1-1,0-1 1,0 1 0,0-1-1,1 1 1,-4 3 0,2-1-28,-1 0 1,1 0 0,0 1-1,1-1 1,-1 1 0,1-1-1,0 1 1,0 0-1,0 0 1,0 0 0,1 0-1,0 1 1,0 5 0,35-9 18,15-7-611,-41 3 384,1 1 1,-1-1-1,1 2 0,-1-1 0,1 1 1,0 1-1,-1 0 0,13 2 1,-19-2 252,0 1-1,0-1 1,-1 1 0,1 0 0,-1-1 0,1 1 0,-1 0 0,0 0 0,1 0 0,-1 0 0,0 0 0,0 0 0,-1 0 0,1 0 0,0 1 0,-1-1 0,1 0 0,-1 0 0,0 1-1,0-1 1,1 0 0,-2 0 0,1 3 0,-4 56 1504,3-53-1544,-1 0 0,0 0-1,-1-1 1,0 1 0,0-1-1,-1 0 1,-7 12 0,10-16-13,-1 0 0,0 0 0,0-1 0,0 1 0,0-1 1,0 1-1,0-1 0,-1 0 0,1 0 0,-1 0 0,0 0 0,0-1 1,1 1-1,-1-1 0,0 1 0,0-1 0,0 0 0,0 0 1,-1 0-1,1-1 0,-6 1 0,8-1-116,0-1 0,0 1 0,0-1 0,-1 1 0,1-1 0,0 0 1,0 0-1,0 1 0,0-1 0,0 0 0,0 0 0,0 0 0,1 0 0,-1 0 0,0 0 0,0 0 0,1-1 0,-1 1 0,1 0 0,-1 0 1,1 0-1,-1-1 0,1 1 0,0 0 0,-1-1 0,1 1 0,0 0 0,0-1 0,0 1 0,0-2 0,3-45-7255,2 22-977</inkml:trace>
</inkml:ink>
</file>

<file path=ppt/ink/ink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7.849"/>
    </inkml:context>
    <inkml:brush xml:id="br0">
      <inkml:brushProperty name="width" value="0.025" units="cm"/>
      <inkml:brushProperty name="height" value="0.025" units="cm"/>
    </inkml:brush>
  </inkml:definitions>
  <inkml:trace contextRef="#ctx0" brushRef="#br0">1 72 10154,'0'0'16292,"0"-9"-15843,1 4-361,0 1-1,0-1 1,0 0 0,0 0 0,1 0 0,-1 1 0,3-6-1,-3 9-57,0 0 0,-1-1-1,1 1 1,0 0 0,0 0-1,0 0 1,0 0-1,0 0 1,0 0 0,0 0-1,0 0 1,0 0-1,1 0 1,-1 1 0,0-1-1,0 0 1,1 1 0,-1-1-1,1 1 1,-1 0-1,0-1 1,1 1 0,-1 0-1,1 0 1,-1 0 0,1 0-1,-1 0 1,0 0-1,1 0 1,-1 0 0,1 1-1,-1-1 1,0 0-1,1 1 1,-1-1 0,0 1-1,1 0 1,0 0 0,0 1-12,-1-1 1,1 1-1,-1-1 1,0 1-1,1-1 1,-1 1 0,0 0-1,0-1 1,0 1-1,-1 0 1,1 0-1,0 0 1,-1 0 0,1 0-1,-1 0 1,1 0-1,-1 0 1,0 0-1,0 2 1,1 47 424,-2-37-297,0 6 4,0-14-103,0-1 0,1 0 0,0 0 0,0 1 0,0-1 0,1 0 0,-1 1 0,1-1 0,2 5 0,-3-9-38,0-1 1,0 0-1,0 0 1,1 0-1,-1 1 0,0-1 1,0 0-1,0 0 1,0 0-1,1 0 1,-1 1-1,0-1 1,0 0-1,0 0 1,0 0-1,1 0 1,-1 0-1,0 0 1,0 0-1,0 1 0,1-1 1,-1 0-1,0 0 1,0 0-1,1 0 1,-1 0-1,0 0 1,0 0-1,1 0 1,-1 0-1,0 0 1,0 0-1,0 0 0,1 0 1,-1-1-1,0 1 1,0 0-1,1 0 1,-1 0-1,0 0 1,0 0-1,0 0 1,1-1-1,8-11 824,1-15 352,-7 11-1185,-1 1 0,-1-1 0,-1 0 0,0 0 0,-1 1 0,-6-27 0,37 41-1244,7 8-517,-20-4-1227,-1 0 0,30 1 0,-15-4-4133</inkml:trace>
</inkml:ink>
</file>

<file path=ppt/ink/ink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8.657"/>
    </inkml:context>
    <inkml:brush xml:id="br0">
      <inkml:brushProperty name="width" value="0.025" units="cm"/>
      <inkml:brushProperty name="height" value="0.025" units="cm"/>
    </inkml:brush>
  </inkml:definitions>
  <inkml:trace contextRef="#ctx0" brushRef="#br0">1 40 7399,'0'0'17360,"68"0"-17263,-24 0-65,2 0-32,4 0-1634,-2-7-864,-6-7-2243,-7-5-6341</inkml:trace>
</inkml:ink>
</file>

<file path=ppt/ink/ink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9.497"/>
    </inkml:context>
    <inkml:brush xml:id="br0">
      <inkml:brushProperty name="width" value="0.025" units="cm"/>
      <inkml:brushProperty name="height" value="0.025" units="cm"/>
    </inkml:brush>
  </inkml:definitions>
  <inkml:trace contextRef="#ctx0" brushRef="#br0">139 13 9385,'0'0'13228,"-10"-3"-12181,4 1-954,4 1-57,-1 0 0,1 0 0,-1 0 1,1 0-1,-1 0 0,0 1 0,1-1 0,-1 1 0,0 0 1,0-1-1,1 1 0,-1 1 0,0-1 0,0 0 1,1 1-1,-1-1 0,0 1 0,1 0 0,-1 0 0,0 0 1,1 0-1,0 0 0,-1 1 0,1-1 0,0 1 1,-1 0-1,1-1 0,-2 4 0,-31 41 524,33-44-537,1 0-1,0 0 1,0 0 0,0 0 0,0 0-1,0 1 1,0-1 0,0 0 0,1 0 0,-1 1-1,1-1 1,0 0 0,-1 1 0,1-1 0,0 1-1,1-1 1,-1 0 0,0 1 0,1-1-1,-1 0 1,1 1 0,0 1 0,0-3-13,0 0 0,0-1 0,0 1 0,0 0 0,0-1 0,0 1 0,0-1 1,0 1-1,0-1 0,1 0 0,-1 0 0,0 1 0,0-1 0,0 0 0,0 0 0,0 0 0,0 0 1,1 0-1,-1 0 0,0 0 0,0-1 0,0 1 0,0 0 0,1-1 0,28-11 261,76-72 65,-106 84-343,0-1 0,1 1 0,-1 0 0,0 0 0,1 0 0,-1 0 0,0-1-1,1 1 1,-1 0 0,0 0 0,0 0 0,1 0 0,-1 0 0,1 0 0,-1 0 0,0 0 0,1 0-1,-1 0 1,0 0 0,1 0 0,-1 0 0,0 0 0,1 1 0,-1-1 0,0 0 0,0 0 0,1 0-1,-1 0 1,0 1 0,1-1 0,-1 0 0,0 0 0,0 0 0,1 1 0,-1-1 0,0 0-1,0 0 1,0 1 0,1-1 0,-1 0 0,0 1 0,0-1 0,0 0 0,0 1 0,0-1 0,6 25 291,-6-23-231,0 1 0,0-1 0,0 1-1,1-1 1,-1 1 0,1-1-1,0 1 1,0-1 0,-1 0-1,1 1 1,1-1 0,-1 0 0,0 0-1,1 0 1,-1 0 0,3 3-1,1-3 13,-1-1 0,0 0 0,1 0 0,-1 0 0,1-1 0,-1 1 0,1-1 0,-1 0-1,1-1 1,-1 1 0,1-1 0,-1 1 0,1-2 0,-1 1 0,8-3 0,69-36 476,-44 20-546,-29 16 33,33-11-109,-41 15 78,1 0 1,0 0-1,0 0 0,0 0 1,0 0-1,-1 0 0,1 0 1,0 0-1,0 1 1,0-1-1,-1 0 0,1 0 1,0 1-1,0-1 1,-1 1-1,1-1 0,0 0 1,-1 1-1,1 0 1,0-1-1,-1 1 0,1-1 1,-1 1-1,1 0 1,-1-1-1,1 1 0,-1 0 1,1-1-1,-1 1 1,0 0-1,1 0 0,-1-1 1,0 1-1,0 0 1,0 0-1,1 0 0,-1 0 1,0-1-1,0 1 1,0 0-1,0 0 0,-1 0 1,1 0-1,0 0 0,0 65 1231,0-66-1213,1 0 0,-1 1 0,0-1 0,1 0-1,-1 1 1,1-1 0,-1 0 0,1 1 0,-1-1-1,0 0 1,1 0 0,-1 0 0,1 0 0,-1 1-1,1-1 1,-1 0 0,1 0 0,0 0 0,-1 0 0,1 0-1,-1 0 1,1 0 0,-1 0 0,1-1 0,-1 1-1,1 0 1,-1 0 0,1 0 0,-1 0 0,1-1-1,18-5 243,28-18-87,-16 9-2437,-2 0-6484,-21 10 1272</inkml:trace>
</inkml:ink>
</file>

<file path=ppt/ink/ink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20.005"/>
    </inkml:context>
    <inkml:brush xml:id="br0">
      <inkml:brushProperty name="width" value="0.025" units="cm"/>
      <inkml:brushProperty name="height" value="0.025" units="cm"/>
    </inkml:brush>
  </inkml:definitions>
  <inkml:trace contextRef="#ctx0" brushRef="#br0">45 0 14221,'0'0'6572,"0"9"-5520,-2 29 1303,-1 1-1,-13 57 1,7-52-1711,2 0-1,0 52 1,6-94-753,1-1 0,0 0-1,0 0 1,0 1 0,0-1 0,0 0 0,0 0 0,1 0 0,-1 1 0,0-1-1,1 0 1,-1 0 0,0 0 0,1 0 0,0 1 0,-1-1 0,1 0 0,0 0-1,-1 0 1,1 0 0,0-1 0,0 1 0,0 0 0,0 0 0,0 0 0,2 0-1,-2 0-229,1-1 0,-1 0 0,1 0 0,0 0 0,-1 0 0,1-1 0,0 1-1,-1 0 1,1-1 0,-1 1 0,1-1 0,-1 1 0,1-1 0,-1 0-1,1 0 1,-1 1 0,0-1 0,1 0 0,-1 0 0,2-3 0,14-12-6078,-1-3-4255</inkml:trace>
</inkml:ink>
</file>

<file path=ppt/ink/ink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20.425"/>
    </inkml:context>
    <inkml:brush xml:id="br0">
      <inkml:brushProperty name="width" value="0.025" units="cm"/>
      <inkml:brushProperty name="height" value="0.025" units="cm"/>
    </inkml:brush>
  </inkml:definitions>
  <inkml:trace contextRef="#ctx0" brushRef="#br0">115 21 17681,'0'0'8376,"-10"-1"-7576,6 1-754,0-1 0,0 1 0,0 0 0,0 1 0,0-1-1,1 1 1,-1 0 0,0-1 0,0 2 0,1-1 0,-1 0 0,0 1-1,1 0 1,-1-1 0,1 2 0,0-1 0,0 0 0,0 0 0,0 1-1,0 0 1,0 0 0,1 0 0,-1 0 0,1 0 0,0 0-1,0 0 1,0 1 0,0-1 0,1 1 0,-1 0 0,1-1 0,0 1-1,-1 4 1,2-7-35,-1 0 0,0 0 1,1 0-1,0 0 0,-1 0 0,1 0 0,-1 0 0,1 1 0,0-1 1,0 0-1,0 0 0,0 0 0,0 1 0,0-1 0,0 0 0,0 0 1,0 0-1,1 0 0,-1 1 0,0-1 0,1 0 0,-1 0 0,1 0 0,-1 0 1,1 0-1,-1 0 0,1 0 0,0 0 0,0 0 0,0 0 0,-1 0 1,1-1-1,0 1 0,0 0 0,0 0 0,0-1 0,0 1 0,0-1 0,0 1 1,0-1-1,1 1 0,-1-1 0,0 0 0,0 1 0,0-1 0,0 0 1,1 0-1,-1 0 0,0 0 0,0 0 0,0 0 0,1 0 0,-1 0 0,2-1 1,4 0 33,-1-1 1,1 1 0,0-1 0,-1-1 0,0 1 0,1-1 0,-1 0-1,9-6 1,0-4 44,0-1 0,-1 0 0,18-24 0,-7 9 84,-41 73-297,8-26 230,-17 44 326,24-58-395,0 0 0,0 0-1,0 0 1,0 0 0,1 0-1,0 0 1,0 0 0,0 0 0,0 0-1,0 1 1,1-1 0,2 7 0,-2-10-35,0 0 1,0 0 0,0 0-1,1 0 1,-1 0 0,0 0 0,1-1-1,-1 1 1,1-1 0,-1 1-1,0-1 1,1 1 0,-1-1 0,1 0-1,-1 0 1,1 0 0,0 0-1,-1 0 1,1 0 0,-1 0 0,2 0-1,35-6-800,-29 3-52,-1 0 1,0-1-1,0 0 0,0-1 0,-1 0 0,8-5 0,39-38-10297,-30 20 117</inkml:trace>
</inkml:ink>
</file>

<file path=ppt/ink/ink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21.115"/>
    </inkml:context>
    <inkml:brush xml:id="br0">
      <inkml:brushProperty name="width" value="0.025" units="cm"/>
      <inkml:brushProperty name="height" value="0.025" units="cm"/>
    </inkml:brush>
  </inkml:definitions>
  <inkml:trace contextRef="#ctx0" brushRef="#br0">69 1 13741,'0'0'3427,"-8"7"-939,5-5-2046,-30 23 987,31-23-1128,0 0 0,0-1 0,0 1 0,0 0-1,0 0 1,1 0 0,-1 0 0,0 1 0,1-1 0,0 0 0,0 1 0,0-1 0,0 1 0,-1 3 0,5-5-270,0 1 0,0-1 1,0 0-1,1 1 0,-1-1 0,0-1 1,1 1-1,4 0 0,0 0 8,2 2-36,-1 1 1,1 0-1,-1 0 0,1 1 1,-1 0-1,0 1 0,-1 0 1,0 0-1,0 1 0,0 0 1,0 0-1,-1 1 1,-1 0-1,1 0 0,-1 0 1,-1 1-1,7 13 0,-5-9 170,-1 0-1,-1 1 0,0-1 1,-1 1-1,-1 0 0,0 0 1,0 0-1,-2 0 0,0 1 1,0-1-1,-2 1 0,-1 15 1,1-24-27,-1 1 1,0 0 0,0 0-1,0-1 1,-1 1-1,0-1 1,0 0 0,-1 0-1,0 0 1,0 0 0,0 0-1,0-1 1,-1 0-1,0 0 1,0 0 0,-1-1-1,1 0 1,-1 0-1,0 0 1,0 0 0,0-1-1,-1 0 1,1-1 0,-1 1-1,0-1 1,1 0-1,-14 1 1,18-3-146,0-1 1,-1 0-1,1 1 1,0-1-1,0 0 0,0 0 1,0 0-1,0 0 0,0-1 1,0 1-1,0 0 1,0-1-1,1 0 0,-1 1 1,1-1-1,-1 0 0,1 0 1,-1 0-1,1 0 1,0 0-1,0 0 0,0 0 1,0 0-1,1 0 0,-1 0 1,0-1-1,1 1 1,-1 0-1,1-5 0,-3-9-69,1-1 0,1-29 0,1 45 66,0-9-161,0-1 1,1 1 0,1-1 0,0 1-1,0 0 1,1 0 0,0 0 0,1 0-1,0 0 1,1 1 0,0-1 0,0 1 0,1 0-1,0 1 1,10-11 0,6-3 123,2 0 1,1 2-1,44-29 1,32-26 76,-76 45 355,-25 30-376,0 0 0,0-1 0,1 1 0,-1 0 0,0 0 0,0-1 0,0 1 0,0 0 0,0-1 0,0 1 0,0 0 0,0-1 0,0 1 0,0 0 0,0-1 0,0 1 0,0 0 0,0-1 0,0 1 0,0 0 0,0-1 0,0 1 0,0 0 0,0-1 0,0 1 0,0 0 0,-1 0 0,1-1 0,0 1 0,0 0-1,0 0 1,-1-1 0,1 1 1,-21 1 313,16 0-289,1 1 0,-1-1-1,0 1 1,1 1 0,-1-1 0,1 1-1,-1 0 1,1 0 0,0 0 0,0 0-1,1 1 1,-1-1 0,1 1-1,-1 0 1,1 0 0,1 0 0,-1 1-1,0-1 1,1 1 0,0 0 0,-3 8-1,6-12-35,-1-1-1,1 1 0,0 0 0,-1 0 1,1 0-1,0-1 0,0 1 1,-1 0-1,1-1 0,0 1 0,0-1 1,0 1-1,0-1 0,0 1 1,0-1-1,0 1 0,0-1 0,0 0 1,0 0-1,0 0 0,0 1 0,0-1 1,0 0-1,0 0 0,0 0 1,0-1-1,0 1 0,0 0 0,2-1 1,36-1 188,-14-3-127,-1-1 1,1-1 0,26-11-1,-32 10-97,0 1 0,0 1 0,1 1-1,0 0 1,0 2 0,22-2-1,-41 5 33,0 0-1,0 0 0,0 0 0,-1 0 0,1 0 0,0 0 0,0 0 0,0 0 0,0 0 1,-1 0-1,1 1 0,0-1 0,0 0 0,0 1 0,-1-1 0,1 0 0,0 1 0,0-1 1,-1 1-1,1-1 0,0 1 0,-1 0 0,1-1 0,-1 1 0,1 0 0,-1-1 0,1 1 1,-1 0-1,1 0 0,-1 0 0,0 26 94,-1-4-15,1-23-79,0 1 0,0 0 1,0-1-1,0 1 0,1-1 0,-1 1 0,0-1 1,0 1-1,1 0 0,-1-1 0,0 1 0,1-1 1,-1 0-1,1 1 0,-1-1 0,1 1 0,-1-1 1,1 1-1,-1-1 0,1 0 0,-1 0 0,1 1 1,-1-1-1,1 0 0,0 0 0,-1 1 0,1-1 1,-1 0-1,2 0 0,9 1-4,1-1-1,-1-1 1,0 0-1,0 0 1,1-1-1,-1-1 1,-1 0 0,1 0-1,0-1 1,10-5-1,-10 4-57,0 0 0,1 1 0,0 1 0,-1 0 0,1 0 0,1 1 0,-1 1 0,13 0 0,-24 1-128,0 0 1,0 1-1,-1-1 1,1 1-1,0-1 0,-1 1 1,1-1-1,0 1 1,-1-1-1,1 1 1,0 0-1,-1-1 1,1 1-1,-1 0 0,1-1 1,-1 1-1,0 0 1,1 0-1,-1 0 1,0-1-1,0 1 1,1 0-1,-1 0 0,0 0 1,0 0-1,0-1 1,0 1-1,0 0 1,0 0-1,0 0 1,0 0-1,0 0 0,-1-1 1,1 1-1,-1 2 1,1 2-1790,-1 8-6029</inkml:trace>
</inkml:ink>
</file>

<file path=ppt/ink/ink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2:06.295"/>
    </inkml:context>
    <inkml:brush xml:id="br0">
      <inkml:brushProperty name="width" value="0.025" units="cm"/>
      <inkml:brushProperty name="height" value="0.025" units="cm"/>
    </inkml:brush>
  </inkml:definitions>
  <inkml:trace contextRef="#ctx0" brushRef="#br0">148 90 6086,'0'0'2237,"-10"0"645,-48 0 526,44 1-864,51-1-1364,83-6 425,188-33-1,-188 19-1393,194-6-1,-358 43 207,-99 8-203,-164 7-1,-145-21-160,434-12 46,18-4 208,30-4-174,132-8-215,323 7-1,-295 12 30,-161 0 60,-22-1 1,0 0 1,0-1 0,0 1 0,0-2-1,-1 1 1,1-1 0,0 0-1,12-3 1,-19 4-5,0 0 0,0 0 0,1 0 0,-1 0 0,0-1-1,0 1 1,0 0 0,0 0 0,0 0 0,0 0 0,0 0 0,0 0 0,1-1 0,-1 1 0,0 0 0,0 0-1,0 0 1,0 0 0,0-1 0,0 1 0,0 0 0,0 0 0,0 0 0,0 0 0,0-1 0,0 1 0,0 0-1,0 0 1,0 0 0,0 0 0,0-1 0,0 1 0,0 0 0,0 0 0,-1 0 0,1 0 0,0 0 0,0-1-1,0 1 1,0 0 0,0 0 0,0 0 0,0 0 0,-1 0 0,1 0 0,0 0 0,0-1 0,0 1 0,0 0-1,0 0 1,-1 0 0,1 0 0,0 0 0,0 0 0,0 0 0,0 0 0,-1 0 0,1 0 0,0 0 0,0 0-1,0 0 1,-16-5 176,-51-6-157,1 4-1,-1 3 1,-75 4 0,110 1-13,-11 1-35,-84 17 1,9-1-6909,88-17-2703</inkml:trace>
</inkml:ink>
</file>

<file path=ppt/ink/ink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2:32.660"/>
    </inkml:context>
    <inkml:brush xml:id="br0">
      <inkml:brushProperty name="width" value="0.025" units="cm"/>
      <inkml:brushProperty name="height" value="0.025" units="cm"/>
    </inkml:brush>
  </inkml:definitions>
  <inkml:trace contextRef="#ctx0" brushRef="#br0">291 128 4484,'-13'0'598,"-22"-1"-315,2-1 2031,0 2-1,0 1 1,0 2 0,-46 9-1,77-12-2210,0 1-1,1 0 1,-1-1-1,0 1 0,0 0 1,0 0-1,1 0 1,-1 0-1,0 0 0,1 0 1,-1 1-1,1-1 0,-1 0 1,1 1-1,0 0 1,0-1-1,-1 1 0,0 3 1,1-5-72,1 1 0,0-1 0,0 1 1,0-1-1,0 1 0,0-1 0,0 1 0,0-1 1,0 1-1,0 0 0,1-1 0,-1 1 0,0-1 0,0 0 1,0 1-1,0-1 0,1 1 0,-1-1 0,0 1 1,1-1-1,-1 1 0,0-1 0,1 0 0,-1 1 1,0-1-1,1 1 0,23 6 411,76-3 900,0-4 0,172-22 1,-83 3-976,829-8 449,-1121 38 145,-328-3-556,-276 13-404,392-1-60,703-43-379,-148 5 321,687-23-726,-911 39 880,-41 0 32,-47 1-69,-1102 2 257,998 7-343,580-34-267,-184 6 268,216-1-18,110-8-34,-526 24 207,-47 2 159,-645 12 365,4 68-1551,626-69 300,-48 8-1922,33-9-2102,5-6-6134</inkml:trace>
</inkml:ink>
</file>

<file path=ppt/ink/ink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2:35.572"/>
    </inkml:context>
    <inkml:brush xml:id="br0">
      <inkml:brushProperty name="width" value="0.025" units="cm"/>
      <inkml:brushProperty name="height" value="0.025" units="cm"/>
    </inkml:brush>
  </inkml:definitions>
  <inkml:trace contextRef="#ctx0" brushRef="#br0">1 76 12620,'0'0'470,"12"-2"-294,89-15 235,132-4 1,120 13 1173,-33 2-619,1614-13 2085,-1216 22-2664,16-8 265,538 5 820,-1060 11 509,-235-4-1837,-21 0-5819,20-7-1318</inkml:trace>
</inkml:ink>
</file>

<file path=ppt/ink/ink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1.827"/>
    </inkml:context>
    <inkml:brush xml:id="br0">
      <inkml:brushProperty name="width" value="0.025" units="cm"/>
      <inkml:brushProperty name="height" value="0.025" units="cm"/>
    </inkml:brush>
  </inkml:definitions>
  <inkml:trace contextRef="#ctx0" brushRef="#br0">0 389 9321,'0'0'1340,"10"-12"-1132,21-26 554,3 2 0,0 2 0,68-52 0,-71 65-441,1 2-1,0 1 1,1 2 0,1 1-1,0 2 1,41-11-1,-26 13 51,1 2-1,0 2 1,98-1-1,39 17 1186,220 37-1,-262-26-1174,782 164 1062,-918-181-1413,226 46 404,3-10 0,0-10-1,441-4 1,-547-32-267,142-27 0,129-43 12,212-30 322,-340 82 97,426-60 545,-699 85-1229,15-3 166,-1-1 1,1 0 0,16-8 0,3-11-2817,-33 21 1866,-1 0 0,0-1 1,0 0-1,0 1 1,0-1-1,0 0 0,0 0 1,-1 0-1,1 0 0,0-5 1,0-1-7245</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8.522"/>
    </inkml:context>
    <inkml:brush xml:id="br0">
      <inkml:brushProperty name="width" value="0.025" units="cm"/>
      <inkml:brushProperty name="height" value="0.025" units="cm"/>
    </inkml:brush>
  </inkml:definitions>
  <inkml:trace contextRef="#ctx0" brushRef="#br0">0 156 14286,'0'0'12470,"9"0"-10874,-2 1-1459,-1 0 2,0-1-1,-1 1 1,1-1 0,0 0-1,0-1 1,-1 1-1,1-1 1,0 0-1,-1-1 1,1 1 0,-1-1-1,0 0 1,1-1-1,-1 1 1,8-7-1,-7 4-16,0 0-1,0 0 0,-1-1 0,0 0 0,0 0 1,0 0-1,-1-1 0,0 1 0,0-1 1,-1 0-1,0 0 0,0-1 0,0 1 0,-1-1 1,-1 1-1,2-10 0,-3 16-121,0 1 0,0-1 0,0 1 0,0-1 0,0 0 0,0 1 0,0-1 0,0 1 0,0-1 0,0 1 0,-1-1 0,1 1 0,0-1 0,0 1 0,-1-1 0,1 1 0,0-1 0,-1 1 0,1-1 0,0 1 0,-1 0 0,1-1 0,-1 1 0,1 0 0,0-1 0,-1 1 0,1 0 0,-1 0 0,1-1 0,-1 1 0,0 0 0,-21 2 0,18-1 0,-1 1 0,1 0 0,0 0 0,0 0 0,0 1 0,0-1 0,-6 6 0,1 3 0,2 0 0,-1 1 0,1 0 0,1 0 0,0 0 0,1 1 0,0 0 0,1 0 0,0 0 0,1 0 0,0 1 0,1-1 0,1 1 0,0 16 0,2-27 3,-1-1 1,0 1-1,1-1 1,-1 1-1,1 0 1,0-1-1,0 1 1,0-1-1,0 0 1,0 1-1,1-1 1,-1 0-1,1 0 1,-1 0-1,1 0 1,0 0-1,0 0 1,0 0-1,0-1 1,0 1-1,0-1 0,0 1 1,1-1-1,-1 0 1,0 0-1,1 0 1,-1 0-1,1 0 1,-1 0-1,1-1 1,0 1-1,-1-1 1,1 0-1,-1 0 1,1 0-1,0 0 1,3-1-1,4 0-69,-1 0 0,0 0 0,1-1 0,-1 0 0,0 0 0,0-1 0,-1-1 0,1 1 0,14-9-1,7-11-3611,-3-2-4671</inkml:trace>
</inkml:ink>
</file>

<file path=ppt/ink/ink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2.557"/>
    </inkml:context>
    <inkml:brush xml:id="br0">
      <inkml:brushProperty name="width" value="0.025" units="cm"/>
      <inkml:brushProperty name="height" value="0.025" units="cm"/>
    </inkml:brush>
  </inkml:definitions>
  <inkml:trace contextRef="#ctx0" brushRef="#br0">39 1 4036,'0'0'10153,"-6"8"-9501,2-2-483,0 0 1,0 1-1,1-1 1,0 0 0,0 1-1,1 0 1,-1 0-1,2-1 1,-1 1 0,1 1-1,0-1 1,0 9-1,1-7-58,0 0 0,1 0 0,1 1 0,-1-1 0,1 0 0,1-1-1,0 1 1,0 0 0,1-1 0,0 1 0,0-1 0,1 0-1,0-1 1,0 1 0,1-1 0,0 0 0,0 0 0,1-1-1,0 0 1,0 0 0,0-1 0,1 1 0,0-2 0,0 1-1,0-1 1,16 6 0,1-1-38,1-2 1,0 0-1,1-1 0,-1-2 0,1-1 0,0-1 1,0-1-1,28-3 0,33-8 400,-1-4-1,128-38 1,-10 2-268,-26 15-150,1 8 0,299-6 0,-295 32 4,705-15 379,-847 14-395,275-7 1708,-254 10-1288,-1 3-1,124 25 0,-151-19-154,0 0 0,-1 3 0,-1 0 0,0 3 0,58 35 0,-68-35-155,-1 0 0,0 2 0,-1 0 0,-1 2 0,0 0 0,-2 1 0,0 1 0,15 26 0,-31-44-161,1 0 1,-1 0-1,0 1 1,0-1-1,0 1 1,-1 0-1,1-1 1,-1 1-1,0 0 1,0 6-1,-1-9-130,0-1 0,-1 1-1,1-1 1,0 1-1,-1-1 1,1 0-1,-1 1 1,1-1-1,-1 0 1,0 1-1,1-1 1,-1 0 0,0 0-1,0 0 1,0 0-1,0 0 1,0 0-1,0 0 1,0 0-1,0 0 1,-1 0-1,1 0 1,0-1 0,0 1-1,-1 0 1,1-1-1,0 1 1,-1-1-1,1 0 1,-1 1-1,1-1 1,-1 0-1,1 0 1,0 0-1,-1 0 1,1 0 0,-3 0-1,-4 0-1684,1 0 0,0-1 0,-1 1 0,1-2 0,-13-2 0,-16-11-10130</inkml:trace>
</inkml:ink>
</file>

<file path=ppt/ink/ink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3.053"/>
    </inkml:context>
    <inkml:brush xml:id="br0">
      <inkml:brushProperty name="width" value="0.025" units="cm"/>
      <inkml:brushProperty name="height" value="0.025" units="cm"/>
    </inkml:brush>
  </inkml:definitions>
  <inkml:trace contextRef="#ctx0" brushRef="#br0">1 1107 10890,'0'0'3011,"3"-10"-1863,8-18-496,1 1-1,2 1 1,1 0-1,0 1 1,2 0 0,24-26-1,137-140 870,-144 157-1448,673-595 530,-661 595-485,-41 34-500,-7 9-129,-8 7-908,-13 5-3060,-6-3-4954</inkml:trace>
</inkml:ink>
</file>

<file path=ppt/ink/ink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9:50.174"/>
    </inkml:context>
    <inkml:brush xml:id="br0">
      <inkml:brushProperty name="width" value="0.025" units="cm"/>
      <inkml:brushProperty name="height" value="0.025" units="cm"/>
    </inkml:brush>
  </inkml:definitions>
  <inkml:trace contextRef="#ctx0" brushRef="#br0">2596 214 8200,'-289'-59'964,"-201"-32"-888,416 82 67,-1 4 1,1 3-1,0 3 0,-126 19 0,-492 114 813,625-118-229,1 2 1,1 3 0,-85 41 0,130-53-646,1 1 1,0 1 0,0 1 0,1 1 0,0 0 0,1 1-1,1 1 1,0 1 0,1 0 0,1 1 0,1 1-1,0 0 1,1 0 0,-14 31 0,21-36-86,1 1 0,0 1 0,0-1 0,1 0 0,1 1 0,1-1 0,0 1 0,1 0 0,0-1 0,1 1 0,1-1 0,1 1 0,0-1-1,0 1 1,1-1 0,1-1 0,1 1 0,0-1 0,0 0 0,1 0 0,13 17 0,-2-6 3,1-1 0,1-1-1,0-1 1,2 0 0,1-2 0,0 0-1,1-2 1,1-1 0,43 22 0,9-4 27,1-3 0,144 36 0,173 13 31,-169-38-11,15 4-54,2-10 0,253 4 0,1281-62 139,-1569 16-115,223-8-29,931-16 24,-578 9-1,-542 1-13,292-62-1,-417 59 44,309-80-29,-399 94-9,-1 0-1,0-2 0,-1-1 1,0-1-1,45-32 1,-61 38 29,0-1 0,0 0 0,-1 0 0,0 0 0,-1-1 0,0 0 0,0-1 1,-1 1-1,0-1 0,-1-1 0,0 1 0,0-1 0,-1 0 0,-1 0 0,0 0 1,0 0-1,0-13 0,-1-8 180,-1 0 0,-2 1 1,-2-1-1,-1 0 0,-10-43 0,-3 11 534,-40-97 0,50 143-712,-1 1 0,-1-1 0,-1 1 0,0 1 0,-1 0-1,-1 0 1,0 1 0,-1 1 0,-1 0 0,0 1 0,-1 0 0,0 1 0,-1 1 0,0 1 0,-1 0-1,0 1 1,-1 0 0,0 2 0,-23-7 0,-39-10 24,0 5 1,-102-12-1,-170-1 494,186 20-286,-399-24 9,388 33-303,-211 25 0,-255 79 136,317-44-184,83-28-1534,77-22-3864,14-7-6201</inkml:trace>
</inkml:ink>
</file>

<file path=ppt/ink/ink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3:17.335"/>
    </inkml:context>
    <inkml:brush xml:id="br0">
      <inkml:brushProperty name="width" value="0.025" units="cm"/>
      <inkml:brushProperty name="height" value="0.025" units="cm"/>
    </inkml:brush>
  </inkml:definitions>
  <inkml:trace contextRef="#ctx0" brushRef="#br0">0 243 10154,'0'0'3048,"9"-1"-2856,84 0 982,1 3 0,99 17 0,81 3-527,988-48 1107,-1178 23-1735,895-22 405,276-13-90,-213-34-258,964-40-24,-254 104 113,-785 45 867,-20 0-435,-14-34-79,-576-4-2088,-344 1 1287,34 0-2912,47-6 0,-36-5-4690</inkml:trace>
</inkml:ink>
</file>

<file path=ppt/ink/ink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3:35.725"/>
    </inkml:context>
    <inkml:brush xml:id="br0">
      <inkml:brushProperty name="width" value="0.025" units="cm"/>
      <inkml:brushProperty name="height" value="0.025" units="cm"/>
    </inkml:brush>
  </inkml:definitions>
  <inkml:trace contextRef="#ctx0" brushRef="#br0">1 267 6438,'0'0'9155,"6"-1"-8503,224-1 2540,-60 3-2092,822-13-342,-395 14 148,324-18-691,-42-53 121,-539 46-276,605-21 313,-919 44-368,1424-7 187,-999 3-100,612-22 200,-72-25 23,-920 50-1468,-71-1-1676,0-9-2376</inkml:trace>
</inkml:ink>
</file>

<file path=ppt/ink/ink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3:41.744"/>
    </inkml:context>
    <inkml:brush xml:id="br0">
      <inkml:brushProperty name="width" value="0.025" units="cm"/>
      <inkml:brushProperty name="height" value="0.025" units="cm"/>
    </inkml:brush>
  </inkml:definitions>
  <inkml:trace contextRef="#ctx0" brushRef="#br0">1 246 7207,'0'0'2658,"6"-9"-1707,-4 6-885,1-2 44,0 0-1,0 1 1,0-1 0,1 1 0,0-1 0,0 1 0,0 0-1,0 1 1,1-1 0,0 1 0,-1 0 0,1 0 0,0 1-1,8-4 1,74-20 1035,1 3-1,138-17 1,187 3 60,1084-7-9,-1393 43-1014,2494 0 2508,-2559 1-2628,-14-1-28,0 0 0,0 2 0,0 1-1,0 1 1,0 1 0,38 12 0,-80-13-1827,-19-6-1064,-17-16-2817</inkml:trace>
</inkml:ink>
</file>

<file path=ppt/ink/ink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3:42.894"/>
    </inkml:context>
    <inkml:brush xml:id="br0">
      <inkml:brushProperty name="width" value="0.025" units="cm"/>
      <inkml:brushProperty name="height" value="0.025" units="cm"/>
    </inkml:brush>
  </inkml:definitions>
  <inkml:trace contextRef="#ctx0" brushRef="#br0">1 152 7175,'198'-3'9149,"284"-27"-7408,862-61-235,378 95-118,-1626-3-1378,16 2 49,17 0 333,174-16 1,-272 6-186,-23 2 231,-18-2 144,-1 5-664,1 0 0,0 1 0,-1 0 0,1 0 0,-1 1 0,0 1 0,-16 2 0,-39 10-5027,66-13 5029,-24 4-4783</inkml:trace>
</inkml:ink>
</file>

<file path=ppt/ink/ink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18.160"/>
    </inkml:context>
    <inkml:brush xml:id="br0">
      <inkml:brushProperty name="width" value="0.025" units="cm"/>
      <inkml:brushProperty name="height" value="0.025" units="cm"/>
    </inkml:brush>
  </inkml:definitions>
  <inkml:trace contextRef="#ctx0" brushRef="#br0">77 172 5958,'0'0'5002,"-10"-2"-3006,-23-4-1010,32 6-763,-1 0 1,0 0-1,1-1 0,-1 1 1,0 0-1,1-1 1,-1 0-1,1 1 1,-1-1-1,1 0 0,-1 0 1,1 0-1,-1 0 1,1 0-1,0 0 0,0 0 1,-1 0-1,1-1 1,0 1-1,0 0 0,0-1 1,1 1-1,-3-4 1,7 4-75,-1 0 1,0 1-1,0-1 0,1 0 1,-1 1-1,0 0 1,1 0-1,5 0 1,-6 0-38,32-1-90,25 1 168,0-3 0,88-16 1,-47-1 293,0 4 0,197-4 0,326 3 1096,828-22-283,-595 51-1190,545 29-75,-253 12 32,199-9 192,3-46-110,-941-9-132,-163 6 34,780-10 16,410 47 294,-1374-29-333,738 71 148,-833-70 71,-23 4-1733,3-4-3705,15-4-2717</inkml:trace>
</inkml:ink>
</file>

<file path=ppt/ink/ink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29.423"/>
    </inkml:context>
    <inkml:brush xml:id="br0">
      <inkml:brushProperty name="width" value="0.025" units="cm"/>
      <inkml:brushProperty name="height" value="0.025" units="cm"/>
    </inkml:brush>
  </inkml:definitions>
  <inkml:trace contextRef="#ctx0" brushRef="#br0">0 147 8808,'0'0'8419,"9"-8"-7549,3-1-740,1 1 0,0 0 0,1 0 0,0 2 0,0 0 0,0 0-1,1 1 1,29-5 0,45-7 354,167-10-1,94 21-431,-63 3-3,-160-2-33,186-3 5,-398 7 858,-209 7-829,1 15-34,-356 39-32,626-57 16,-4 1-4,0 0 1,-44 15-1,57-12-26,15-1-45,27 0-102,109 0 123,139-13 1,140-30-161,-221 18 150,-23 4 52,187-20 46,-319 29 14,-32 2-38,-24 1 12,-32 2 10,-1214 79 21,1218-75-48,30-3-7,0 0 0,1 1 1,-1 1-1,0 1 0,-24 7 1,70-10-439,-8 2 271,492-46 176,-253 14-25,342-16 40,-774 46 261,-130 27-273,-388 85 1,533-75-445,14-3-1933,49-18-3523,72-15-2310</inkml:trace>
</inkml:ink>
</file>

<file path=ppt/ink/ink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1.656"/>
    </inkml:context>
    <inkml:brush xml:id="br0">
      <inkml:brushProperty name="width" value="0.025" units="cm"/>
      <inkml:brushProperty name="height" value="0.025" units="cm"/>
    </inkml:brush>
  </inkml:definitions>
  <inkml:trace contextRef="#ctx0" brushRef="#br0">11 0 12204,'0'0'1121,"-10"99"-385,10-40-576,0 4-128,7-2-96,8-9-1217,3-5-1730</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9.679"/>
    </inkml:context>
    <inkml:brush xml:id="br0">
      <inkml:brushProperty name="width" value="0.025" units="cm"/>
      <inkml:brushProperty name="height" value="0.025" units="cm"/>
    </inkml:brush>
  </inkml:definitions>
  <inkml:trace contextRef="#ctx0" brushRef="#br0">12 48 11563,'0'0'15455,"-2"10"-14212,-1 7-627,0 1 0,0 29 0,2-40-415,1 0 1,1 0-1,-1 0 1,1-1-1,1 1 1,-1 0-1,1 0 1,0-1-1,1 1 1,-1-1-1,7 11 1,-8-16-198,0 0 1,-1 0-1,1-1 1,0 1-1,0 0 0,0-1 1,0 1-1,0-1 1,0 1-1,0-1 1,0 0-1,0 1 1,0-1-1,0 0 0,0 0 1,0 0-1,0 0 1,0 0-1,0 0 1,1 0-1,-1 0 1,0 0-1,0 0 0,0 0 1,0-1-1,0 1 1,0 0-1,0-1 1,0 1-1,0-1 1,0 1-1,0-1 0,-1 0 1,1 1-1,0-1 1,0 0-1,0 0 1,0 0-1,37-38 60,-32 32-61,18-20-3,-7 7 0,1 1 0,22-18 0,-40 36 0,1 1 0,-1-1 0,0 1 0,1 0 0,-1-1 0,1 1 0,-1 0 0,1-1 0,-1 1 0,1 0 0,-1 0 0,1-1 0,-1 1 0,1 0 0,0 0 0,-1 0 0,1 0 0,-1 0 0,1 0 0,-1 0 0,1 0 0,0 0 0,-1 0 0,1 0 0,-1 0 0,1 0 0,-1 0 0,1 0 0,0 1 0,-1-1 0,1 0 0,7 19 0,-8 40 0,-1-45 0,-3 111 0,4-124 0,0-1 0,0 1 0,0 0 0,0-1 0,0 1 0,0 0 0,0-1 0,0 1 0,0 0 0,0-1 0,0 1 0,0 0 0,0-1 0,1 1 0,-1 0 0,0-1 0,0 1 0,1 0 0,-1-1 0,0 1 0,1-1 0,-1 1 0,1-1 0,-1 1 0,1-1 0,-1 1 0,1-1 0,-1 1 0,1-1 0,-1 0 0,1 1 0,1-1 0,-1 0 0,1 0 0,-1 0 0,1-1 0,-1 1 0,1 0 0,-1-1 0,1 0 0,-1 1 0,1-1 0,-1 0 0,0 0 0,1 1 0,1-3 0,37-38 0,-23 15 0,0-1 0,-2 0 0,15-39 0,2-2 0,-30 114 0,-9 5 0,5-39 0,0 0 0,1 1 0,0-1 0,1 0 0,0 0 0,2 16 0,-1-27 0,-1-1 0,0 0 0,1 1 0,-1-1 0,0 1 0,1-1 0,-1 1 0,1-1 0,-1 0 0,1 1 0,-1-1 0,1 0 0,-1 0 0,1 1 0,-1-1 0,1 0 0,-1 0 0,1 0 0,-1 0 0,1 0 0,0 1 0,-1-1 0,1 0 0,-1 0 0,1-1 0,-1 1 0,1 0 0,-1 0 0,1 0 0,0 0 0,-1 0 0,1 0 0,-1-1 0,1 1 0,-1 0 0,1-1 0,20-9 0,-8-1 0,-1 0 0,-1-1 0,0 0 0,0-1 0,-1 0 0,-1-1 0,11-21 0,16-21 0,-34 95 0,-5 5 0,1-24 0,1-1 0,2 30 0,-1-48 0,0-1 0,0 1 0,0 0 0,0 0 0,0-1 0,1 1 0,-1 0 0,0 0 0,1-1 0,-1 1 0,0 0 0,1 0 0,-1-1 0,0 1 0,1-1 0,-1 1 0,1 0 0,0-1 0,-1 1 0,1-1 0,-1 1 0,1-1 0,0 1 0,-1-1 0,1 0 0,0 1 0,0-1 0,-1 0 0,1 1 0,0-1 0,0 0 0,-1 0 0,1 0 0,0 0 0,0 0 0,0 0 0,-1 0 0,1 0 0,0 0 0,0 0 0,-1 0 0,1-1 0,0 1 0,0 0 0,-1 0 0,1-1 0,0 1 0,0 0 0,-1-1 0,1 1 0,-1-1 0,2 0 0,2-1 0,0-1 0,0 1 0,0-1 0,-1 0 0,1 0 0,-1 0 0,5-6 0,1-7 0,0 0 0,-1 0 0,-1-1 0,-1 0 0,0 0 0,-1 0 0,3-20 0,8-29 0,-17 77 0,0 0 0,0 0 0,1 0 0,2 21 0,0 3 0,-3-15 0,1 31 0,0-49 0,0 1 0,0-1 0,0 1 0,1-1 0,-1 0 0,1 1 0,0-1 0,-1 0 0,1 0 0,0 1 0,1-1 0,-1 0 0,0 0 0,0 0 0,4 3 0,-4-4-71,0 0 0,1-1 0,-1 1 0,0-1 0,0 1 0,1-1 0,-1 1 0,1-1 1,-1 0-1,0 1 0,1-1 0,-1 0 0,0 0 0,1 0 0,-1 0 0,1-1 0,-1 1 0,0 0 0,1 0 0,-1-1 0,0 1 0,1-1 0,-1 1 0,0-1 1,2-1-1,27-22-5505,-12 5-2379</inkml:trace>
</inkml:ink>
</file>

<file path=ppt/ink/ink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2.155"/>
    </inkml:context>
    <inkml:brush xml:id="br0">
      <inkml:brushProperty name="width" value="0.025" units="cm"/>
      <inkml:brushProperty name="height" value="0.025" units="cm"/>
    </inkml:brush>
  </inkml:definitions>
  <inkml:trace contextRef="#ctx0" brushRef="#br0">3 167 11339,'-1'-11'2461,"1"7"-2299,-1 0-1,1 0 1,0 0 0,0 0 0,0 0 0,1 0-1,-1 0 1,1 0 0,0 0 0,0 1 0,0-1 0,1 0-1,-1 1 1,1-1 0,0 0 0,0 1 0,0 0-1,1-1 1,-1 1 0,1 0 0,-1 0 0,1 1 0,0-1-1,0 1 1,1-1 0,-1 1 0,0 0 0,1 0-1,-1 0 1,1 0 0,3 0 0,25-9 313,0 1 0,1 2 0,-1 1 0,51-3 0,135 4-213,-211 6-239,0 0 0,0 1-1,0-1 1,0 2 0,0-1-1,-1 1 1,1 0 0,0 0 0,-1 1-1,12 5 1,-17-7 47,0 0 1,1 0-1,-1 1 0,0-1 1,1 0-1,-1 1 1,0-1-1,0 0 0,0 1 1,0-1-1,0 1 0,0 0 1,-1-1-1,1 1 0,-1 0 1,1-1-1,-1 1 0,1 3 1,-1-2 138,0 0 0,-1 1 0,1-1 1,-1 0-1,0 1 0,0-1 1,0 0-1,0 0 0,0 0 0,-1 0 1,1 0-1,-1 0 0,-3 4 0,-11 12 719,-1 0-1,-1-1 0,-1-1 1,0 0-1,-39 25 1,14-10-327,43-32-620,1 0-1,0 0 1,0 0-1,-1 0 1,1 0 0,0 0-1,0 1 1,-1-1-1,1 0 1,0 0-1,0 0 1,0 1 0,-1-1-1,1 0 1,0 0-1,0 0 1,0 1-1,0-1 1,-1 0 0,1 0-1,0 1 1,0-1-1,0 0 1,0 1-1,0-1 1,0 0-1,0 0 1,0 1 0,0-1-1,0 0 1,0 1-1,0-1 1,0 0-1,0 0 1,0 1 0,0-1-1,0 0 1,0 1-1,0-1 1,1 0-1,-1 0 1,0 1 0,16 6-740,32-2-488,-39-4 933,4 0-92,-1 0 1,0 1-1,0 1 0,0 0 1,-1 0-1,21 10 0,-29-11 406,-1-1-1,1 1 1,-1 0 0,1-1 0,-1 1-1,0 0 1,0 1 0,0-1-1,0 0 1,0 1 0,0-1-1,-1 1 1,1-1 0,-1 1-1,0 0 1,0 0 0,0 0-1,0-1 1,0 1 0,-1 0 0,1 0-1,-1 0 1,0 0 0,0 0-1,0 0 1,0 0 0,0 0-1,-1 0 1,1 0 0,-1 0-1,0 0 1,0 0 0,-2 5 0,-2 1 298,1 0 0,-1 0 0,-1 0 0,0-1 0,0 1 0,0-1 0,-1-1 0,-1 1 0,1-1 0,-17 11 0,-2 1 595,-2-1 0,-35 17 0,36-22-746,-2-1-1,-54 16 0,69-24-137,0-1 0,0-1 0,-1 0-1,1 0 1,0-2 0,0 0 0,-1 0-1,-19-4 1,33 4-55,1 0 0,-1-1 1,0 1-1,1 0 0,-1 0 0,0 0 1,1 0-1,-1-1 0,0 1 0,1 0 0,-1 0 1,0-1-1,1 1 0,-1-1 0,1 1 0,-1 0 1,1-1-1,-1 1 0,1-1 0,-1 0 1,1 1-1,-1-1 0,1 1 0,0-1 0,-1 1 1,1-1-1,0 0 0,0 1 0,-1-1 0,1 0 1,0 1-1,0-1 0,0 0 0,0 0 1,0 1-1,0-1 0,0 0 0,0 1 0,0-1 1,0 0-1,0 1 0,0-1 0,1 0 0,-1 1 1,0-1-1,0 0 0,1 1 0,0-1 1,0-3-407,1 1 1,0 0 0,0 0 0,1 1-1,-1-1 1,1 0 0,-1 1 0,5-4-1,76-49-8292,-29 18 1660</inkml:trace>
</inkml:ink>
</file>

<file path=ppt/ink/ink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2.530"/>
    </inkml:context>
    <inkml:brush xml:id="br0">
      <inkml:brushProperty name="width" value="0.025" units="cm"/>
      <inkml:brushProperty name="height" value="0.025" units="cm"/>
    </inkml:brush>
  </inkml:definitions>
  <inkml:trace contextRef="#ctx0" brushRef="#br0">56 0 18225,'0'0'9641,"-6"81"-7879,-3-36-577,-4 7-672,1 3-353,3 2-128,3-1 0,6-6-192,0-3-1025,10-12-1282,10-14-1344,4-15-353,-4-6-7752</inkml:trace>
</inkml:ink>
</file>

<file path=ppt/ink/ink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2.856"/>
    </inkml:context>
    <inkml:brush xml:id="br0">
      <inkml:brushProperty name="width" value="0.025" units="cm"/>
      <inkml:brushProperty name="height" value="0.025" units="cm"/>
    </inkml:brush>
  </inkml:definitions>
  <inkml:trace contextRef="#ctx0" brushRef="#br0">10 0 13549,'0'0'6214,"0"68"-4709,0-32 545,0 4-577,3 5-640,-2 1-480,1 4-257,2 1-32,0-2-64,0-5 64,0-5-160,-2-7-257,-2-8-479,0-8-706,0-11-1729,-14-5 0,-5-2-1858</inkml:trace>
</inkml:ink>
</file>

<file path=ppt/ink/ink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3.199"/>
    </inkml:context>
    <inkml:brush xml:id="br0">
      <inkml:brushProperty name="width" value="0.025" units="cm"/>
      <inkml:brushProperty name="height" value="0.025" units="cm"/>
    </inkml:brush>
  </inkml:definitions>
  <inkml:trace contextRef="#ctx0" brushRef="#br0">2 175 11979,'-1'-12'3796,"1"3"-3271,1-44 2204,0 49-2567,-1 1 0,1 0 0,0 0 1,0-1-1,0 1 0,1 0 0,-1 0 0,1 0 0,0 0 1,0 0-1,0 1 0,0-1 0,0 0 0,1 1 1,-1 0-1,5-4 0,4-1 74,1 1 0,0 0 0,0 1 0,0 1 0,1 0 0,-1 0 0,1 1 0,0 1 0,15-1-1,22 0 90,52 4-1,-59 0-230,-23-1-4,0 1 1,27 6 0,-40-6 60,0 1-1,-1 0 0,1 0 1,-1 0-1,1 1 1,-1 0-1,0 0 0,0 1 1,0 0-1,6 5 1,-10-7-63,-1-1 0,0 0-1,1 1 1,-1-1 0,0 0 0,0 1 0,0 0 0,0-1 0,0 1 0,0-1 0,0 1 0,-1 0-1,1 0 1,0 0 0,-1-1 0,0 1 0,1 0 0,-1 0 0,0 0 0,0 0 0,0 0 0,0 0-1,0-1 1,-1 1 0,1 0 0,0 0 0,-1 0 0,0 0 0,1-1 0,-1 1 0,0 0 0,0-1-1,0 1 1,0 0 0,0-1 0,-2 3 0,-2 1 182,1-1 0,-1 1 0,0-1 0,0 0 0,0 0 0,0-1 0,-1 0 0,0 0 0,-7 3 0,-2 0-270,-1-2 0,0 0 0,0-1 0,0 0 0,-31 0 0,46-2-68,1-1 1,-1 0-1,1 0 1,-1 0-1,1 0 0,-1 0 1,1 0-1,-1 0 0,1 0 1,-1 0-1,1 0 1,-1-1-1,1 1 0,-1 0 1,1 0-1,-1 0 0,1-1 1,0 1-1,-1 0 1,1 0-1,-1-1 0,1 1 1,0 0-1,-1-1 1,1 1-1,0 0 0,-1-1 1,1 1-1,0-1 0,-1 1 1,1-1-1,0 0 1,6-16-8283,19-9-7366</inkml:trace>
</inkml:ink>
</file>

<file path=ppt/ink/ink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3.652"/>
    </inkml:context>
    <inkml:brush xml:id="br0">
      <inkml:brushProperty name="width" value="0.025" units="cm"/>
      <inkml:brushProperty name="height" value="0.025" units="cm"/>
    </inkml:brush>
  </inkml:definitions>
  <inkml:trace contextRef="#ctx0" brushRef="#br0">0 31 11787,'0'0'14061,"65"0"-13164,-21 0-352,10 0-417,4-2-32,3-6-737,-12 1-1889,-8 0-1346,-17 1-1921,-15 5-5830</inkml:trace>
</inkml:ink>
</file>

<file path=ppt/ink/ink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4.010"/>
    </inkml:context>
    <inkml:brush xml:id="br0">
      <inkml:brushProperty name="width" value="0.025" units="cm"/>
      <inkml:brushProperty name="height" value="0.025" units="cm"/>
    </inkml:brush>
  </inkml:definitions>
  <inkml:trace contextRef="#ctx0" brushRef="#br0">0 54 13325,'0'0'5893,"73"10"-4227,-12-10-545,11-9-513,12-6-512,1-3-1377,-5-4-6726</inkml:trace>
</inkml:ink>
</file>

<file path=ppt/ink/ink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0.357"/>
    </inkml:context>
    <inkml:brush xml:id="br0">
      <inkml:brushProperty name="width" value="0.025" units="cm"/>
      <inkml:brushProperty name="height" value="0.025" units="cm"/>
    </inkml:brush>
  </inkml:definitions>
  <inkml:trace contextRef="#ctx0" brushRef="#br0">13 6 6951,'0'-1'407,"1"1"1,-1 0-1,0-1 1,0 1-1,1 0 1,-1 0-1,0-1 1,0 1 0,1 0-1,-1-1 1,0 1-1,1 0 1,-1 0-1,0 0 1,1-1 0,-1 1-1,0 0 1,1 0-1,-1 0 1,1 0-1,-1 0 1,0 0-1,1 0 1,-1 0 0,1 0-1,-1 0 1,0 0-1,1 0 1,-1 0-1,1 0 1,-1 0-1,0 0 1,1 0 0,-1 1-1,0-1 1,1 0-1,5 17 4807,-6 39-5776,-1-39 2494,-17 309-1409,18-318-3328,-1-13-3305,-2-6 2613,-6-10-3395</inkml:trace>
</inkml:ink>
</file>

<file path=ppt/ink/ink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0.713"/>
    </inkml:context>
    <inkml:brush xml:id="br0">
      <inkml:brushProperty name="width" value="0.025" units="cm"/>
      <inkml:brushProperty name="height" value="0.025" units="cm"/>
    </inkml:brush>
  </inkml:definitions>
  <inkml:trace contextRef="#ctx0" brushRef="#br0">0 139 13581,'0'0'5584,"5"-10"-3203,-2 3-2079,1 0 0,0 1 0,0-1 0,0 1-1,1 0 1,0 1 0,0-1 0,0 1 0,1 0 0,0 0 0,0 0 0,0 1 0,1 0 0,-1 0 0,11-4 0,4 0-83,1 1 0,0 1 0,0 0-1,0 2 1,1 1 0,0 0 0,-1 2 0,1 0 0,36 5 0,-56-4-208,-1 1 1,1-1 0,0 0-1,0 1 1,-1 0 0,1 0-1,0 0 1,-1 0-1,1 0 1,-1 0 0,0 1-1,1-1 1,-1 1 0,0 0-1,0 0 1,0 0 0,0 0-1,0 0 1,0 0-1,-1 0 1,1 0 0,-1 1-1,1-1 1,-1 1 0,0-1-1,0 1 1,0-1 0,0 1-1,0 0 1,-1 0-1,1-1 1,-1 1 0,0 0-1,0 4 1,0-1 142,-1 0 1,0-1-1,0 1 1,0 0-1,-1-1 0,0 1 1,0-1-1,0 0 1,0 0-1,-1 0 0,0 0 1,0 0-1,-1 0 1,1-1-1,-1 1 1,-4 3-1,1-1-76,-1 0 0,0-1 0,0 0 0,0 0 0,-1 0 0,0-1-1,0-1 1,0 1 0,-1-2 0,1 1 0,-1-1 0,0-1 0,0 1 0,-14 0 0,24-3-151,-1 0-1,1 0 1,-1 0-1,1 0 1,-1 0 0,1 0-1,-1 0 1,1 0 0,-1-1-1,1 1 1,0 0-1,-1 0 1,1 0 0,-1-1-1,1 1 1,0 0 0,-1 0-1,1-1 1,0 1-1,-1 0 1,1-1 0,0 1-1,-1 0 1,1-1 0,0 1-1,0-1 1,-1 1-1,1 0 1,0-1 0,0 1-1,0-1 1,0 1 0,-1-1-1,1 1 1,0-1-1,0 1 1,0-1 0,0 1-1,0 0 1,0-1 0,0 1-1,0-1 1,1 1-1,-1-1 1,0 1 0,0-1-1,0 1 1,0 0 0,1-1-1,12-24-7751,7 7-1821</inkml:trace>
</inkml:ink>
</file>

<file path=ppt/ink/ink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4.140"/>
    </inkml:context>
    <inkml:brush xml:id="br0">
      <inkml:brushProperty name="width" value="0.025" units="cm"/>
      <inkml:brushProperty name="height" value="0.025" units="cm"/>
    </inkml:brush>
  </inkml:definitions>
  <inkml:trace contextRef="#ctx0" brushRef="#br0">19 1 23350,'0'0'961,"-11"65"-192,7-35-577,1 0-96,3-1-96,0-5-352,0-5-673,0-3 32,3-6-288,1-8-994</inkml:trace>
</inkml:ink>
</file>

<file path=ppt/ink/ink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4.484"/>
    </inkml:context>
    <inkml:brush xml:id="br0">
      <inkml:brushProperty name="width" value="0.025" units="cm"/>
      <inkml:brushProperty name="height" value="0.025" units="cm"/>
    </inkml:brush>
  </inkml:definitions>
  <inkml:trace contextRef="#ctx0" brushRef="#br0">0 45 13036,'0'0'9860,"12"-7"-8247,-2 1-1288,-1 1 1,1 0-1,1 1 1,-1 0 0,0 1-1,1 0 1,0 0 0,0 1-1,18 0 1,-18 2-191,0 0 1,0 1-1,0 1 0,20 4 0,-30-6-83,1 1 0,-1-1 0,1 0 0,-1 1 0,1-1 0,-1 1 0,1-1 0,-1 1 0,0 0-1,1 0 1,-1 0 0,0-1 0,1 1 0,-1 0 0,0 1 0,0-1 0,0 0 0,0 0 0,0 0 0,0 1-1,0-1 1,-1 0 0,1 1 0,0-1 0,-1 1 0,1-1 0,-1 1 0,1-1 0,-1 1 0,0-1 0,0 1-1,0-1 1,1 1 0,-2 0 0,1-1 0,0 1 0,0-1 0,0 1 0,-1-1 0,1 1 0,-1-1 0,1 1-1,-1-1 1,0 1 0,0 1 0,-5 4 109,-1 0 1,1-1-1,-1 0 0,0 0 0,-1 0 0,0-1 0,1 0 1,-1-1-1,-1 0 0,-13 5 0,-5 5 4,39-15-3212,23-6-7263,-8-5 29</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0.101"/>
    </inkml:context>
    <inkml:brush xml:id="br0">
      <inkml:brushProperty name="width" value="0.025" units="cm"/>
      <inkml:brushProperty name="height" value="0.025" units="cm"/>
    </inkml:brush>
  </inkml:definitions>
  <inkml:trace contextRef="#ctx0" brushRef="#br0">137 31 15182,'0'0'13576,"-9"-5"-11985,4 0-1238,3 3-240,0 0-1,0 0 1,-1 0 0,1 1 0,0-1-1,-1 1 1,1-1 0,-1 1 0,0 0-1,1 0 1,-1 0 0,0 0 0,0 1 0,-4-1-1,4 1-93,0 1 0,1 0 0,-1 1 0,0-1-1,1 0 1,0 1 0,-1-1 0,1 1 0,0 0 0,0 0-1,-1 0 1,2 0 0,-1 0 0,0 0 0,0 0 0,1 1-1,-3 4 1,1-3-15,0 0 0,1 1 0,-1 0 0,1 0 0,0 0-1,0 0 1,1 0 0,-2 10 0,6-14-4,0 1 0,1-1 0,-1 0 0,1-1 0,-1 1 0,1-1 0,-1 1 0,1-1 0,-1 0 0,1 0 0,-1 0 0,4-2 0,0 2 0,26-1-327,-23 0 137,0 0-1,0 0 1,0 2-1,0-1 1,0 1-1,15 4 1,-24-5 213,1 1 0,-1-1 0,0 1 0,1 0 0,-1 0 1,1 0-1,-1 0 0,0 0 0,0 0 0,0 0 0,1 0 1,-1 0-1,0 1 0,0-1 0,-1 0 0,1 1 0,0-1 0,0 1 1,-1-1-1,1 1 0,-1-1 0,1 1 0,-1-1 0,0 1 0,1 0 1,-1-1-1,0 1 0,0 0 0,0-1 0,0 1 0,0-1 0,-1 1 1,1 0-1,-1 1 0,0 1 38,0 0-1,-1 0 1,1-1 0,-1 1-1,0 0 1,0-1 0,0 0 0,0 1-1,-1-1 1,1 0 0,-1 0 0,0 0-1,-3 2 1,-3 1-61,0-1 0,0 0 0,-1 0 0,1-1 0,-1 0 0,0-1 0,0 0 0,0-1 0,-1 0 0,1 0 0,-1-1 0,1-1 0,-1 0 0,1 0 0,-11-2 0,21 2-24,-1 0-1,1 0 1,-1 0 0,1 0-1,-1 0 1,1 0 0,-1 0-1,1 0 1,0-1 0,-1 1-1,1 0 1,-1 0-1,1 0 1,0 0 0,-1-1-1,1 1 1,-1 0 0,1 0-1,0-1 1,-1 1 0,1 0-1,0-1 1,0 1 0,-1 0-1,1-1 1,0 1 0,0-1-1,-1 1 1,1 0 0,0-1-1,0 1 1,0-1 0,0 1-1,0-1 1,0 1 0,0-1-1,-1 0 1,13-14-2345,25-9-4256,-6 8-464</inkml:trace>
</inkml:ink>
</file>

<file path=ppt/ink/ink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4.844"/>
    </inkml:context>
    <inkml:brush xml:id="br0">
      <inkml:brushProperty name="width" value="0.025" units="cm"/>
      <inkml:brushProperty name="height" value="0.025" units="cm"/>
    </inkml:brush>
  </inkml:definitions>
  <inkml:trace contextRef="#ctx0" brushRef="#br0">0 0 6086,'0'0'17440,"2"12"-15427,7 221 3966,-8-233-5906,1-1 1,-1 1-1,1 0 1,-1-1-1,1 1 1,-1-1-1,0 0 1,1 1-1,-1-1 1,0 0-1,1 0 1,-1 0-1,0 0 1,0 0-1,0 0 1,2-2-1,196-212-639,-198 214-374,1-1-436</inkml:trace>
</inkml:ink>
</file>

<file path=ppt/ink/ink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5.197"/>
    </inkml:context>
    <inkml:brush xml:id="br0">
      <inkml:brushProperty name="width" value="0.025" units="cm"/>
      <inkml:brushProperty name="height" value="0.025" units="cm"/>
    </inkml:brush>
  </inkml:definitions>
  <inkml:trace contextRef="#ctx0" brushRef="#br0">1 364 15919,'0'0'11851,"18"52"-10153,1-50-577,3-2-801,2 0-320,-2 0-1793,-2-7-3012,-1-7-5573</inkml:trace>
  <inkml:trace contextRef="#ctx0" brushRef="#br0" timeOffset="1">214 19 24631,'0'0'8136,"65"-10"-12140,-50 2-4900</inkml:trace>
</inkml:ink>
</file>

<file path=ppt/ink/ink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5.559"/>
    </inkml:context>
    <inkml:brush xml:id="br0">
      <inkml:brushProperty name="width" value="0.025" units="cm"/>
      <inkml:brushProperty name="height" value="0.025" units="cm"/>
    </inkml:brush>
  </inkml:definitions>
  <inkml:trace contextRef="#ctx0" brushRef="#br0">202 0 21973,'0'0'9417,"-27"76"-8552,6-41-449,0 5-320,-2 0-96,-1 0 0,3-2 0,3-6 0,4-5 0,2-7-448,3-7-1058,2-7-1921,2-6-2307</inkml:trace>
</inkml:ink>
</file>

<file path=ppt/ink/ink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5.883"/>
    </inkml:context>
    <inkml:brush xml:id="br0">
      <inkml:brushProperty name="width" value="0.025" units="cm"/>
      <inkml:brushProperty name="height" value="0.025" units="cm"/>
    </inkml:brush>
  </inkml:definitions>
  <inkml:trace contextRef="#ctx0" brushRef="#br0">0 0 10794,'0'0'18129,"39"48"-16719,-12-23-545,6 2-417,0-2-224,3 1-160,2 0-224,-2-3-1441,-3-5-2243,-1-4-96,-3-2-7815</inkml:trace>
</inkml:ink>
</file>

<file path=ppt/ink/ink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8.252"/>
    </inkml:context>
    <inkml:brush xml:id="br0">
      <inkml:brushProperty name="width" value="0.025" units="cm"/>
      <inkml:brushProperty name="height" value="0.025" units="cm"/>
    </inkml:brush>
  </inkml:definitions>
  <inkml:trace contextRef="#ctx0" brushRef="#br0">35 6 3555,'7'-6'11158,"-3"8"-4922,2 14-1720,-5 33-5748,-1-44 2527,1 39-1182,-2 57 101,-12-37-3509,13-62 3028,0-1 0,-1 0 0,1 0 0,0 0 0,-1 0-1,1 0 1,-1 0 0,1 0 0,-1-1 0,0 1 0,1 0 0,-1 0 0,0 0 0,0-1 0,0 1-1,-1 1 1,-12 0-5767,0-2-2364</inkml:trace>
</inkml:ink>
</file>

<file path=ppt/ink/ink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8.594"/>
    </inkml:context>
    <inkml:brush xml:id="br0">
      <inkml:brushProperty name="width" value="0.025" units="cm"/>
      <inkml:brushProperty name="height" value="0.025" units="cm"/>
    </inkml:brush>
  </inkml:definitions>
  <inkml:trace contextRef="#ctx0" brushRef="#br0">0 99 13837,'0'0'2771,"3"-9"-139,-3 5-2422,1 0 1,0 1-1,1-1 1,-1 0 0,1 0-1,-1 1 1,1-1 0,0 1-1,1-1 1,-1 1 0,1 0-1,-1 0 1,1 0 0,0 0-1,0 0 1,0 1-1,0-1 1,1 1 0,-1 0-1,1 0 1,-1 0 0,1 1-1,7-3 1,4 0-45,0 0 0,0 1 0,0 1 0,0 0 0,0 1 0,1 0 0,-1 2 0,1 0 0,-1 0 0,22 6 0,-35-6-168,0-1 0,0 1 0,0-1 0,1 1 0,-1 0 0,0-1 0,-1 1 0,1 0 0,0 1 0,0-1 0,0 0 0,-1 0 0,1 1 0,0-1 0,-1 1 0,1-1 0,-1 1 0,0 0 0,0 0 0,1-1 0,-1 1-1,0 0 1,0 0 0,-1 0 0,1 0 0,0 0 0,-1 0 0,1 1 0,-1-1 0,0 0 0,0 0 0,0 0 0,0 0 0,0 0 0,0 4 0,-2-3 114,1 1-1,-1-1 0,1 1 0,-1-1 0,0 0 0,0 0 1,0 0-1,-1 0 0,1 0 0,-1 0 0,1-1 1,-1 1-1,0-1 0,0 0 0,0 0 0,0 0 1,-1 0-1,1 0 0,-6 1 0,-2 1 75,0-1 0,0-1 1,0 1-1,-12-1 0,-6 0-2702,33-9-4488,7-1 517</inkml:trace>
</inkml:ink>
</file>

<file path=ppt/ink/ink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8.935"/>
    </inkml:context>
    <inkml:brush xml:id="br0">
      <inkml:brushProperty name="width" value="0.025" units="cm"/>
      <inkml:brushProperty name="height" value="0.025" units="cm"/>
    </inkml:brush>
  </inkml:definitions>
  <inkml:trace contextRef="#ctx0" brushRef="#br0">8 1 9641,'0'0'14238,"0"11"-13128,-7 267 4623,8-278-5683,0 0 0,0 0 0,-1 0-1,1 0 1,0 0 0,0-1 0,0 1 0,0 0-1,-1 0 1,1-1 0,0 1 0,0-1-1,0 1 1,-1-1 0,1 1 0,0-1-1,-1 1 1,1-1 0,-1 0 0,1 1 0,0-1-1,-1 0 1,1-1 0,21-19 800,126-177-850,-147 196-593,5-4-8017</inkml:trace>
</inkml:ink>
</file>

<file path=ppt/ink/ink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9.294"/>
    </inkml:context>
    <inkml:brush xml:id="br0">
      <inkml:brushProperty name="width" value="0.025" units="cm"/>
      <inkml:brushProperty name="height" value="0.025" units="cm"/>
    </inkml:brush>
  </inkml:definitions>
  <inkml:trace contextRef="#ctx0" brushRef="#br0">1 1 16624,'0'0'11563,"51"50"-9866,-28-40-992,4 1-577,1 0-576,-3-1-3396,-1-3-4516</inkml:trace>
</inkml:ink>
</file>

<file path=ppt/ink/ink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9.961"/>
    </inkml:context>
    <inkml:brush xml:id="br0">
      <inkml:brushProperty name="width" value="0.025" units="cm"/>
      <inkml:brushProperty name="height" value="0.025" units="cm"/>
    </inkml:brush>
  </inkml:definitions>
  <inkml:trace contextRef="#ctx0" brushRef="#br0">12 1 15310,'0'0'2403,"0"59"-2019,-6-19 769,2 0 64,3 2-288,1-2-448,0-8-321,3-3-160,6-6-737,0-4-32,-3-7-384,-4-7-929</inkml:trace>
</inkml:ink>
</file>

<file path=ppt/ink/ink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0.304"/>
    </inkml:context>
    <inkml:brush xml:id="br0">
      <inkml:brushProperty name="width" value="0.025" units="cm"/>
      <inkml:brushProperty name="height" value="0.025" units="cm"/>
    </inkml:brush>
  </inkml:definitions>
  <inkml:trace contextRef="#ctx0" brushRef="#br0">0 1 14670,'0'0'5413,"61"8"-4580,-12-2 256,18 0-481,6-3-415,0-3-322,-1-4-3618,-6-15-11724</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4"/>
    </inkml:context>
    <inkml:brush xml:id="br0">
      <inkml:brushProperty name="width" value="0.025" units="cm"/>
      <inkml:brushProperty name="height" value="0.025" units="cm"/>
    </inkml:brush>
  </inkml:definitions>
  <inkml:trace contextRef="#ctx0" brushRef="#br0">6 32 13485,'0'0'14691,"-2"9"-13469,0 30-642,1 0-1,1 0 0,3 0 0,7 38 0,-1 8-106,-8-72-473,0-3 0,0 1 0,0-1 0,1 1 0,0-1 0,5 15 0,-6-24 0,-1 0 0,1 0 0,-1 0 0,1 0 0,0 0 0,-1 0 0,1 0 0,0 0 0,-1 0 0,1 0 0,0-1 0,0 1 0,0 0 0,0-1 0,0 1 0,0 0 0,0-1 0,0 1 0,0-1 0,0 0 0,0 1 0,0-1 0,2 0 0,-1 0 0,0 0 0,1-1 0,-1 1 0,1-1 0,-1 0 0,0 0 0,0 0 0,0 0 0,1 0 0,-1-1 0,0 1 0,0-1 0,-1 1 0,1-1 0,3-3 0,26-26 0,-1-2 0,-1-2 0,-2 0 0,-2-2 0,-1-1 0,-2-1 0,-1-1 0,-2 0 0,20-65 0,-37 92-1620,-9 28-2478,-9 16-4176,-3-5-2654</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0.446"/>
    </inkml:context>
    <inkml:brush xml:id="br0">
      <inkml:brushProperty name="width" value="0.025" units="cm"/>
      <inkml:brushProperty name="height" value="0.025" units="cm"/>
    </inkml:brush>
  </inkml:definitions>
  <inkml:trace contextRef="#ctx0" brushRef="#br0">127 17 13132,'0'0'18445,"-10"-4"-17431,7 2-974,1 1-36,0 0-1,0-1 1,-1 1 0,1 0-1,0 0 1,0 0 0,-1 1-1,1-1 1,0 0 0,-1 1-1,1 0 1,0-1 0,-1 1 0,1 0-1,-1 0 1,1 1 0,-1-1-1,1 0 1,0 1 0,-1 0-1,1-1 1,0 1 0,-1 0-1,1 0 1,0 0 0,0 0-1,0 1 1,0-1 0,0 0-1,0 1 1,0 0 0,1-1-1,-1 1 1,0 0 0,1 0-1,-3 4 1,1-3-4,0 1 0,0 0 0,0 0 0,0 0 0,1 1 0,-1-1 0,1 1 0,0-1 0,1 1 0,-1 0 0,1 0 0,0 0 0,-1 9 0,4-13 0,1-1 0,-1 1 0,1-1 0,-1 1 0,1-1 0,-1 0 0,1 0 0,-1 0 0,1 0 0,2-1 0,-1 1 0,50-3-116,-40 1 60,0 1 0,0 0-1,0 1 1,0 0 0,22 5-1,-35-5 62,0 0 0,0 1-1,0-1 1,0 1 0,0-1-1,0 1 1,0-1 0,0 1-1,0-1 1,-1 1 0,1 0-1,0 0 1,0-1 0,-1 1-1,1 0 1,0 0 0,-1 0-1,1 0 1,-1 0 0,1 0-1,-1 0 1,0 0 0,1 0-1,-1 0 1,0 0 0,0 0-1,0 0 1,1 0 0,-1 0-1,0 0 1,-1 0 0,1 0-1,0 0 1,0 0 0,0 0-1,0 0 1,-1 0 0,1 0-1,-1 0 1,1 0 0,-1 0-1,1 0 1,-1 0 0,1 0-1,-2 1 1,-1 3 25,1-1 0,-1 1 0,-1-1 0,1 1-1,0-1 1,-1 0 0,-5 4 0,5-5-30,-1 0 0,1 0 0,-1 0 0,1 0 0,-1-1 0,0 0 0,0 0 0,0 0 0,0-1 0,-1 1 0,1-1 0,0-1 0,-1 1 0,1-1 0,0 0 0,-1 0 0,1 0 0,-7-2 0,12 2-136,-1 0 0,0-1 1,1 1-1,-1-1 0,1 1 0,-1-1 0,1 1 1,0-1-1,-1 1 0,1-1 0,0 1 0,-1-1 1,1 0-1,0 1 0,-1-1 0,1 0 0,0 1 1,0-1-1,0 1 0,0-1 0,0 0 0,0-1 1,0-16-7683,0 16 5877,1-13-10737</inkml:trace>
</inkml:ink>
</file>

<file path=ppt/ink/ink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1.830"/>
    </inkml:context>
    <inkml:brush xml:id="br0">
      <inkml:brushProperty name="width" value="0.025" units="cm"/>
      <inkml:brushProperty name="height" value="0.025" units="cm"/>
    </inkml:brush>
  </inkml:definitions>
  <inkml:trace contextRef="#ctx0" brushRef="#br0">64 0 18770,'0'0'5861,"-16"57"-5316,2-20 63,2 3-255,2 2-321,2-3 32,4-4-192,4-7-801,0-8-1185,6-12-1345,0-8-2275</inkml:trace>
</inkml:ink>
</file>

<file path=ppt/ink/ink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2.189"/>
    </inkml:context>
    <inkml:brush xml:id="br0">
      <inkml:brushProperty name="width" value="0.025" units="cm"/>
      <inkml:brushProperty name="height" value="0.025" units="cm"/>
    </inkml:brush>
  </inkml:definitions>
  <inkml:trace contextRef="#ctx0" brushRef="#br0">0 117 5894,'0'0'12224,"0"-8"-8300,0 5-3784,0 0-1,0 0 1,0 0 0,1 0-1,-1 0 1,1 0 0,0 0-1,0 0 1,0 1 0,0-1-1,0 0 1,0 0-1,1 1 1,-1-1 0,1 1-1,0-1 1,0 1 0,0 0-1,0 0 1,0 0-1,0 0 1,1 0 0,-1 0-1,1 1 1,-1-1 0,1 1-1,-1-1 1,1 1 0,0 0-1,0 0 1,4-1-1,27-7 58,1 1-1,-1 1 0,1 2 1,0 1-1,0 2 0,0 1 1,0 2-1,48 8 0,-70-7-237,-1 1 0,0 0 0,0 1 0,0 0 0,0 1 0,18 11 0,-27-15 53,-1 1 0,1 0-1,-1 0 1,0 0 0,1 0 0,-1 0-1,0 0 1,0 1 0,0-1 0,-1 1-1,1-1 1,-1 1 0,1 0-1,1 3 1,-3-3 54,0-1 0,0 0 0,0 0 0,0 1 0,0-1-1,0 0 1,0 1 0,-1-1 0,1 0 0,-1 0 0,0 0 0,1 1 0,-1-1-1,0 0 1,-1 0 0,1 0 0,0 0 0,0-1 0,-1 1 0,1 0 0,-1 0 0,-1 1-1,-19 16 350,-1 0 0,0-2 1,-2-1-1,0-1 0,-42 20 0,-24 14 180,91-49-608,1 0 1,-1 0-1,0 0 1,0 0-1,0 0 0,0 0 1,0 0-1,0 1 1,0-1-1,0 0 0,0 0 1,0 0-1,0 0 1,1 0-1,-1 0 0,0 1 1,0-1-1,0 0 1,0 0-1,0 0 1,0 0-1,0 0 0,0 0 1,0 1-1,0-1 1,0 0-1,0 0 0,0 0 1,0 0-1,0 0 1,-1 0-1,1 1 0,0-1 1,0 0-1,0 0 1,0 0-1,0 0 0,0 0 1,0 0-1,0 0 1,0 0-1,0 1 0,0-1 1,-1 0-1,1 0 1,0 0-1,0 0 1,0 0-1,0 0 0,0 0 1,0 0-1,-1 0 1,1 0-1,0 0 0,0 0 1,0 0-1,0 0 1,0 0-1,0 0 0,-1 0 1,1 0-1,17-1-2013,28-11-3863,-1-6-1590</inkml:trace>
</inkml:ink>
</file>

<file path=ppt/ink/ink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2.531"/>
    </inkml:context>
    <inkml:brush xml:id="br0">
      <inkml:brushProperty name="width" value="0.025" units="cm"/>
      <inkml:brushProperty name="height" value="0.025" units="cm"/>
    </inkml:brush>
  </inkml:definitions>
  <inkml:trace contextRef="#ctx0" brushRef="#br0">0 1 11883,'0'0'13997,"25"51"-11562,-25-28-994,0 5-704,0-1-545,0 1-96,-2-2-64,0-3-384,1 2-961,-1-7-1698,-2-4-1377,0-4-1826,-6-5-5766</inkml:trace>
</inkml:ink>
</file>

<file path=ppt/ink/ink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2.905"/>
    </inkml:context>
    <inkml:brush xml:id="br0">
      <inkml:brushProperty name="width" value="0.025" units="cm"/>
      <inkml:brushProperty name="height" value="0.025" units="cm"/>
    </inkml:brush>
  </inkml:definitions>
  <inkml:trace contextRef="#ctx0" brushRef="#br0">60 356 4164,'0'0'18033,"70"-17"-15919,-29 4-801,2 0-512,3 0-545,-7 3-224,-5 1-384,-7 2-865,-6 2-417,-8 1 161,-9-2-289,-4 0-800,-2-2-1538,-14-1-1954</inkml:trace>
  <inkml:trace contextRef="#ctx0" brushRef="#br0" timeOffset="1">1 13 11883,'0'0'10923,"64"-10"-9386,-20 10 129,9 0-385,2 5-705,1 0-415,-5-2-161,-2-3-2371,-12 0-3042,-7-15-7207</inkml:trace>
</inkml:ink>
</file>

<file path=ppt/ink/ink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3.604"/>
    </inkml:context>
    <inkml:brush xml:id="br0">
      <inkml:brushProperty name="width" value="0.025" units="cm"/>
      <inkml:brushProperty name="height" value="0.025" units="cm"/>
    </inkml:brush>
  </inkml:definitions>
  <inkml:trace contextRef="#ctx0" brushRef="#br0">0 1 2851,'0'0'27482,"52"27"-32383,-40-27-224,-5 0-4324</inkml:trace>
</inkml:ink>
</file>

<file path=ppt/ink/ink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4.216"/>
    </inkml:context>
    <inkml:brush xml:id="br0">
      <inkml:brushProperty name="width" value="0.025" units="cm"/>
      <inkml:brushProperty name="height" value="0.025" units="cm"/>
    </inkml:brush>
  </inkml:definitions>
  <inkml:trace contextRef="#ctx0" brushRef="#br0">302 0 4516,'0'0'17249,"-6"13"-15803,-32 55-12,-3-1-1,-2-2 0,-96 107 1,139-171-1551,-1 0 1,0 0-1,1-1 1,-1 1-1,0 0 0,0 0 1,1 0-1,-1 0 1,0-1-1,0 1 1,0 0-1,0-1 1,0 1-1,0-1 0,0 1 1,0-1-1,0 1 1,-1-1-1,1 0 1,0 1-1,0-1 1,-2 0-1,2-1-255,0 0 1,1 0-1,-1 0 1,0 0-1,0 0 0,1 0 1,-1 0-1,1 0 1,-1 0-1,1 0 0,-1-1 1,1 1-1,-1 0 0,1 0 1,0-1-1,0 1 1,0 0-1,0 0 0,0-1 1,0-1-1,-2-27-6237</inkml:trace>
</inkml:ink>
</file>

<file path=ppt/ink/ink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4.554"/>
    </inkml:context>
    <inkml:brush xml:id="br0">
      <inkml:brushProperty name="width" value="0.025" units="cm"/>
      <inkml:brushProperty name="height" value="0.025" units="cm"/>
    </inkml:brush>
  </inkml:definitions>
  <inkml:trace contextRef="#ctx0" brushRef="#br0">0 1 14125,'0'0'11019,"67"43"-9706,-43-14-448,3 2-193,2 1-447,3 1-161,-2-5-513,2-1-2113,1-9-1762,-3-6-2178</inkml:trace>
</inkml:ink>
</file>

<file path=ppt/ink/ink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4.929"/>
    </inkml:context>
    <inkml:brush xml:id="br0">
      <inkml:brushProperty name="width" value="0.025" units="cm"/>
      <inkml:brushProperty name="height" value="0.025" units="cm"/>
    </inkml:brush>
  </inkml:definitions>
  <inkml:trace contextRef="#ctx0" brushRef="#br0">7 1 17905,'0'0'9801,"0"76"-9032,-2-39-481,0 1-192,0 2-64,2-1 0,0-5-224,0-5-1345,1-4-930,1-9-928,-2-8-609</inkml:trace>
</inkml:ink>
</file>

<file path=ppt/ink/ink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5.272"/>
    </inkml:context>
    <inkml:brush xml:id="br0">
      <inkml:brushProperty name="width" value="0.025" units="cm"/>
      <inkml:brushProperty name="height" value="0.025" units="cm"/>
    </inkml:brush>
  </inkml:definitions>
  <inkml:trace contextRef="#ctx0" brushRef="#br0">0 384 15599,'0'0'4484,"66"5"-2114,-24-5-704,5-5-193,7-3-608,-3-2-801,-3 3-224,-10-1-1057,-8 3-481,-7 1 129,-14 1-321,-7-2-128,-2 1-1601,-5-3-3012</inkml:trace>
  <inkml:trace contextRef="#ctx0" brushRef="#br0" timeOffset="1">13 73 11659,'0'0'10442,"74"-24"-9513,-25 15-32,5 1-257,2 1-544,-2 1-896,-8-3-3685,-5-1-6437</inkml:trace>
</inkml:ink>
</file>

<file path=ppt/ink/ink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8.523"/>
    </inkml:context>
    <inkml:brush xml:id="br0">
      <inkml:brushProperty name="width" value="0.025" units="cm"/>
      <inkml:brushProperty name="height" value="0.025" units="cm"/>
    </inkml:brush>
  </inkml:definitions>
  <inkml:trace contextRef="#ctx0" brushRef="#br0">39 1 18706,'0'0'5701,"-2"53"-4676,-3-25-160,1 6-577,0 1-224,1-1-32,-1 0 0,4-4-32,-3-3 32,3-3-672,-3-4-1122,-1-6-2338,-3-8-2979</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0.964"/>
    </inkml:context>
    <inkml:brush xml:id="br0">
      <inkml:brushProperty name="width" value="0.025" units="cm"/>
      <inkml:brushProperty name="height" value="0.025" units="cm"/>
    </inkml:brush>
  </inkml:definitions>
  <inkml:trace contextRef="#ctx0" brushRef="#br0">0 149 16111,'0'0'13624,"10"-6"-12065,1 0-1350,-1 0 1,-1 0 0,1-1 0,14-15 0,-21 20-194,-1 0 0,1-1 1,-1 1-1,0-1 0,0 0 1,0 0-1,0 0 0,-1 0 1,1 0-1,-1 0 0,1 0 0,-1 0 1,0-1-1,-1 1 0,1 0 1,0-1-1,-1 1 0,0 0 1,0-1-1,0 1 0,0-1 1,0 1-1,-1-1 0,1 1 1,-2-4-1,1 6-16,1 0 0,-1 0 0,1 0 0,-1 1 0,0-1 0,1 0 0,-1 1 0,0-1 0,1 1 0,-1-1 0,0 1 0,0-1 0,0 1 0,1-1 0,-1 1 0,0 0 0,0-1 0,0 1 0,0 0 0,0 0 0,0 0 0,0 0 0,1-1 0,-1 1 0,0 1 0,0-1 0,0 0 0,0 0 0,0 0 0,0 0 0,0 1 0,0-1 0,1 0 0,-1 1 0,-1 0 0,-1 0 0,0 0 0,0 0 0,0 1 0,0 0 0,0-1 0,1 1 0,-1 0 0,-4 4 0,2 2 0,0-1 0,1 1 0,0 0 0,0 0 0,1 1 0,0-1 0,0 1 0,1-1 0,0 1 0,0 0 0,1 0 0,0 0 0,1 0 0,1 10 0,-1-17 0,0 0 0,1 0 0,-1 0 0,1 0 0,0-1 0,0 1 0,-1 0 0,1 0 0,0 0 0,1-1 0,-1 1 0,0-1 0,0 1 0,1-1 0,-1 1 0,1-1 0,-1 0 0,1 1 0,0-1 0,-1 0 0,1 0 0,0 0 0,0-1 0,0 1 0,0 0 0,-1-1 0,1 1 0,0-1 0,0 0 0,0 1 0,0-1 0,0 0 0,0 0 0,0 0 0,3-1 0,3 1 0,0-1 0,-1 1 0,1-2 0,0 1 0,0-1 0,-1 0 0,15-7 0,46-34 0,7-4 0,-75 47 0,1-1 0,-1 0 0,1 1 0,0-1 0,-1 1 0,1 0 0,0-1 0,0 1 0,-1 0 0,1-1 0,0 1 0,0 0 0,-1 0 0,1-1 0,0 1 0,0 0 0,0 0 0,-1 0 0,1 0 0,0 0 0,0 0 0,0 1 0,-1-1 0,1 0 0,0 0 0,0 0 0,-1 1 0,1-1 0,0 0 0,0 1 0,-1-1 0,1 1 0,0-1 0,-1 1 0,1-1 0,-1 1 0,1-1 0,0 1 0,-1 0 0,1-1 0,-1 1 0,0 0 0,1-1 0,-1 1 0,0 0 0,1 0 0,-1-1 0,0 1 0,0 0 0,1 0 0,-1 1 0,0 6 0,0 0 0,0 0 0,-1 1 0,-3 12 0,1 5 0,3-25 0,0-1 0,0 1 0,0-1 0,0 0 0,0 1 0,0-1 0,1 0 0,-1 1 0,0-1 0,0 0 0,0 1 0,0-1 0,1 0 0,-1 0 0,0 1 0,0-1 0,1 0 0,-1 0 0,0 1 0,0-1 0,1 0 0,-1 0 0,0 0 0,1 1 0,-1-1 0,0 0 0,1 0 0,-1 0 0,0 0 0,1 0 0,-1 0 0,0 0 0,1 0 0,-1 0 0,1 0 0,-1 0 0,0 0 0,1 0 0,-1 0 0,0 0 0,1 0 0,-1 0 0,0 0 0,1-1 0,-1 1 0,0 0 0,1 0 0,-1 0 0,0 0 0,1-1 0,-1 1 0,15-9 0,13-12 0,-13 9 0,0 0 0,31-16 0,-43 26 0,1 0 0,-1 0 0,1 1 0,0-1 0,0 1 0,0 0 0,0 0 0,0 0 0,-1 1 0,1 0 0,0-1 0,1 1 0,-1 0 0,0 1 0,0-1 0,-1 1 0,1 0 0,0 0 0,5 2 0,7 13-264,-15-13 74,1-1-1,-1 1 1,1-1 0,0 0 0,0 0 0,0 0 0,0 0-1,1-1 1,-1 1 0,0 0 0,5 1 0,-9-18-12430,-5-1-1810</inkml:trace>
</inkml:ink>
</file>

<file path=ppt/ink/ink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8.865"/>
    </inkml:context>
    <inkml:brush xml:id="br0">
      <inkml:brushProperty name="width" value="0.025" units="cm"/>
      <inkml:brushProperty name="height" value="0.025" units="cm"/>
    </inkml:brush>
  </inkml:definitions>
  <inkml:trace contextRef="#ctx0" brushRef="#br0">1 32 8232,'0'0'18321,"59"-6"-17264,-20 6-448,10 0-513,1 0-417,-1 0-2017,-6-7-2402,-6-12-5766</inkml:trace>
</inkml:ink>
</file>

<file path=ppt/ink/ink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0.563"/>
    </inkml:context>
    <inkml:brush xml:id="br0">
      <inkml:brushProperty name="width" value="0.025" units="cm"/>
      <inkml:brushProperty name="height" value="0.025" units="cm"/>
    </inkml:brush>
  </inkml:definitions>
  <inkml:trace contextRef="#ctx0" brushRef="#br0">10 1 17489,'0'0'1665,"0"3"-448,0 13-448,0 7 224,0 8 256,0 6-160,-1 5-640,-4 3-193,2 0-64,3-5-160,0-4 32,0-6-96,0-6-480,0-10-385,0-7-993,0-19-16431</inkml:trace>
</inkml:ink>
</file>

<file path=ppt/ink/ink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1.337"/>
    </inkml:context>
    <inkml:brush xml:id="br0">
      <inkml:brushProperty name="width" value="0.025" units="cm"/>
      <inkml:brushProperty name="height" value="0.025" units="cm"/>
    </inkml:brush>
  </inkml:definitions>
  <inkml:trace contextRef="#ctx0" brushRef="#br0">6 125 15727,'0'0'9059,"-2"-9"-7815,1 7-1187,0 0 0,1-1 0,-1 1 0,1 0 0,-1-1-1,1 1 1,0-1 0,0 1 0,0 0 0,1-1 0,-1 1 0,0 0 0,1-1 0,0 1 0,1-4 0,0 2 8,1 1 0,-1 1 1,1-1-1,0 0 1,0 1-1,0 0 1,0-1-1,0 1 1,1 0-1,-1 1 1,1-1-1,5-2 1,14-4 158,0 0 0,1 1 0,0 1 0,0 2 0,0 0 0,37 0 0,-48 3-223,1 1 1,0 1-1,0 0 0,0 1 1,0 0-1,-1 1 0,1 1 1,-1 0-1,0 1 0,0 0 1,0 1-1,21 14 0,-32-19 8,0 1 0,1-1 0,-1 1-1,0 0 1,0 0 0,0-1 0,-1 1 0,1 0 0,0 1-1,-1-1 1,1 0 0,-1 0 0,0 1 0,0-1 0,0 1-1,0-1 1,0 1 0,0-1 0,-1 1 0,1 3 0,-1-4 54,-1 0 0,1 0 0,-1 1 1,0-1-1,0 0 0,1 0 1,-2 0-1,1 0 0,0 0 0,0 0 1,-1 0-1,1 0 0,-1 0 0,1-1 1,-1 1-1,0-1 0,0 1 0,-2 1 1,-7 4 197,-1 0 1,0-1 0,0-1-1,-1 1 1,0-2 0,-17 5-1,-79 7-423,75-12-2292,32-3 342,6-3-5134,16-3-2966</inkml:trace>
</inkml:ink>
</file>

<file path=ppt/ink/ink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2.609"/>
    </inkml:context>
    <inkml:brush xml:id="br0">
      <inkml:brushProperty name="width" value="0.025" units="cm"/>
      <inkml:brushProperty name="height" value="0.025" units="cm"/>
    </inkml:brush>
  </inkml:definitions>
  <inkml:trace contextRef="#ctx0" brushRef="#br0">129 47 9417,'0'0'21401,"2"-7"-21139,7-24-139,-9 31-117,-1-1 0,1 1 0,0-1 0,0 1 0,0-1 0,-1 1 1,1 0-1,0-1 0,0 1 0,-1-1 0,1 1 0,0 0 0,-1-1 0,1 1 0,0 0 1,-1-1-1,1 1 0,-1 0 0,1 0 0,-1-1 0,1 1 0,0 0 0,-1 0 0,1 0 0,-1-1 1,1 1-1,-1 0 0,1 0 0,-1 0 0,1 0 0,-1 0 0,1 0 0,-1 0 0,1 0 0,-1 0 1,1 1-1,-1-1 0,1 0 0,-1 0 0,1 0 0,-1 0 0,1 1 0,-1-1 0,-22 7 158,20-6-158,-47 23 88,48-24-104,0 1 0,1 0 1,-1 0-1,1 0 1,-1 0-1,1 0 1,-1 1-1,1-1 0,0 0 1,-1 1-1,1-1 1,0 1-1,0-1 1,0 1-1,0-1 0,0 1 1,0 0-1,1 0 1,-1-1-1,1 1 1,-1 0-1,1 0 1,0 0-1,-1 0 0,1 2 1,2-1-41,1 0 0,-1-1 1,1 0-1,-1 1 0,1-1 1,0 0-1,0 0 0,0 0 1,0-1-1,0 1 0,0-1 1,4 1-1,14 9-249,-19-10 297,0 0-1,0 0 1,-1 0 0,1 1-1,0-1 1,-1 0 0,1 1-1,-1-1 1,0 0 0,1 1-1,-1 0 1,0-1 0,0 1-1,0 0 1,0 0 0,0-1-1,0 1 1,-1 0 0,1 0-1,-1 0 1,1 0 0,-1 0-1,0 0 1,0 0 0,1 0-1,-1 0 1,-1 0 0,1 0-1,0 0 1,0 0 0,-2 4-1,0-3 110,-1 0-1,1 0 1,0 0-1,-1 0 1,0-1-1,0 1 0,0-1 1,0 1-1,0-1 1,0 0-1,-1 0 0,1-1 1,-1 1-1,1-1 1,-7 2-1,7-2-95,-1 1 1,1-1-1,0-1 0,-1 1 1,1 0-1,0-1 0,-1 0 1,1 0-1,-1 0 0,1 0 1,-6-1-1,9 1-52,0-1 1,-1 1-1,1 0 1,0 0-1,0 0 0,-1 0 1,1-1-1,0 1 1,0 0-1,0 0 0,-1 0 1,1-1-1,0 1 1,0 0-1,0 0 1,0-1-1,-1 1 0,1 0 1,0-1-1,0 1 1,0 0-1,0 0 1,0-1-1,0 1 0,0 0 1,0-1-1,0 1 1,0 0-1,0-1 0,0 1 1,0 0-1,0 0 1,0-1-1,0 1 1,0 0-1,0-1 0,1 1 1,-1 0-1,18-21-2478,69-52-9760,-55 44 6445</inkml:trace>
</inkml:ink>
</file>

<file path=ppt/ink/ink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2.966"/>
    </inkml:context>
    <inkml:brush xml:id="br0">
      <inkml:brushProperty name="width" value="0.025" units="cm"/>
      <inkml:brushProperty name="height" value="0.025" units="cm"/>
    </inkml:brush>
  </inkml:definitions>
  <inkml:trace contextRef="#ctx0" brushRef="#br0">60 0 7239,'0'0'17302,"-1"9"-15557,-22 62 871,15-51-2177,2 0-1,0 1 1,1-1 0,0 1-1,-1 29 1,6-49-422,1-1 1,-1 1 0,0-1-1,1 1 1,-1-1 0,1 1-1,-1-1 1,0 0-1,1 1 1,-1-1 0,1 0-1,-1 1 1,1-1-1,-1 0 1,1 0 0,-1 1-1,1-1 1,-1 0-1,1 0 1,0 0 0,-1 0-1,1 0 1,-1 0 0,1 0-1,-1 0 1,1 0-1,0 0 1,-1 0 0,1 0-1,-1 0 1,1 0-1,-1-1 1,1 1 0,-1 0-1,1 0 1,-1-1 0,1 1-1,-1 0 1,1-1-1,0 1 1,24-12 360,101-85-297,-78 50-3280,-38 30-4360,-10 11 977</inkml:trace>
</inkml:ink>
</file>

<file path=ppt/ink/ink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3.322"/>
    </inkml:context>
    <inkml:brush xml:id="br0">
      <inkml:brushProperty name="width" value="0.025" units="cm"/>
      <inkml:brushProperty name="height" value="0.025" units="cm"/>
    </inkml:brush>
  </inkml:definitions>
  <inkml:trace contextRef="#ctx0" brushRef="#br0">1 378 15983,'0'0'13421,"50"44"-13293,-28-42-801,4-2-2946,-3 0-2947,-2 0-7656</inkml:trace>
  <inkml:trace contextRef="#ctx0" brushRef="#br0" timeOffset="1">251 0 19667,'0'0'13100,"28"8"-16687,-18-8-1250,0 0-2658</inkml:trace>
</inkml:ink>
</file>

<file path=ppt/ink/ink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3.668"/>
    </inkml:context>
    <inkml:brush xml:id="br0">
      <inkml:brushProperty name="width" value="0.025" units="cm"/>
      <inkml:brushProperty name="height" value="0.025" units="cm"/>
    </inkml:brush>
  </inkml:definitions>
  <inkml:trace contextRef="#ctx0" brushRef="#br0">243 0 23254,'0'0'5712,"-6"11"-4858,-17 25-386,-2 0-1,-31 33 1,25-33-114,2 2 1,-31 54 0,49-54-5404,9-31 1020,3-22 465,0-7-3493</inkml:trace>
</inkml:ink>
</file>

<file path=ppt/ink/ink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4.026"/>
    </inkml:context>
    <inkml:brush xml:id="br0">
      <inkml:brushProperty name="width" value="0.025" units="cm"/>
      <inkml:brushProperty name="height" value="0.025" units="cm"/>
    </inkml:brush>
  </inkml:definitions>
  <inkml:trace contextRef="#ctx0" brushRef="#br0">0 0 12812,'0'0'15946,"11"8"-14638,179 111 1131,-183-114-2571,0 0-1,-1 0 0,1 0 0,-1 1 0,0 0 1,-1 0-1,1 0 0,-1 1 0,6 11 0,2 10-3850,-4 4-4804,-6-21-3534</inkml:trace>
</inkml:ink>
</file>

<file path=ppt/ink/ink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4.664"/>
    </inkml:context>
    <inkml:brush xml:id="br0">
      <inkml:brushProperty name="width" value="0.025" units="cm"/>
      <inkml:brushProperty name="height" value="0.025" units="cm"/>
    </inkml:brush>
  </inkml:definitions>
  <inkml:trace contextRef="#ctx0" brushRef="#br0">191 22 12075,'0'0'17083,"-9"-5"-16832,3 1-232,3 3-16,1-1 0,0 1 0,0-1 0,-1 1 0,1 0-1,0 0 1,-1 0 0,1 0 0,-1 1 0,0-1 0,1 1 0,-1-1-1,1 1 1,-1 0 0,0 0 0,1 0 0,-1 1 0,0-1 0,1 0 0,-1 1-1,1 0 1,-1-1 0,1 1 0,-4 2 0,-22 13 39,10-7 70,1 1 1,-22 16-1,39-25-114,-1-1 1,1 0-1,-1 0 1,1 1-1,0-1 0,-1 0 1,1 0-1,-1 1 1,1-1-1,0 0 0,-1 1 1,1-1-1,0 1 1,0-1-1,-1 0 0,1 1 1,0-1-1,0 1 1,-1-1-1,1 1 0,0-1 1,0 1-1,0-1 1,0 1-1,0-1 0,0 1 1,0-1-1,0 1 1,0-1-1,0 1 1,0-1-1,0 0 0,0 1 1,0-1-1,1 1 1,-1-1-1,0 1 0,0-1 1,0 1-1,1-1 1,-1 0-1,0 1 0,1-1 1,-1 1-1,0-1 1,1 0-1,-1 1 0,0-1 1,1 0-1,-1 0 1,1 1-1,-1-1 0,0 0 1,1 0-1,-1 1 1,1-1-1,-1 0 0,1 0 1,0 0-1,35 9-39,-28-7 2,9 1-92,-2 0-3,-2 0-1,1 1 0,21 8 1,-32-11 119,-1 0 0,0 0 0,0 0 0,0 0 0,0 0 1,0 1-1,0-1 0,0 1 0,0-1 0,0 1 0,-1 0 0,1 0 1,0-1-1,-1 1 0,0 0 0,1 1 0,-1-1 0,0 0 1,0 0-1,0 0 0,-1 1 0,1-1 0,-1 0 0,1 1 0,-1-1 1,1 0-1,-1 1 0,0 2 0,-1-3 86,0 1 0,-1 0 0,1-1 0,0 0 0,-1 1 0,0-1 0,1 0 0,-1 0 0,0 0 0,0 0 1,0 0-1,0 0 0,-1 0 0,1-1 0,0 1 0,-1-1 0,1 0 0,-1 1 0,1-1 0,-1 0 0,-2 0 0,-64 19 978,65-19-970,-62 5-106,66-7-207,0 1 1,0-1-1,0 1 0,0-1 0,0 1 1,0-1-1,0 1 0,0-1 1,0 1-1,0-1 0,0 1 1,0-1-1,0 1 0,0-1 1,1 1-1,-1-1 0,0 1 0,0-1 1,1 1-1,-1 0 0,0-1 1,0 1-1,1-1 0,-1 1 1,1 0-1,-1-1 0,0 1 0,1 0 1,-1-1-1,1 1 0,0 0 1,12-15-5699,4 0-3277</inkml:trace>
</inkml:ink>
</file>

<file path=ppt/ink/ink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5.008"/>
    </inkml:context>
    <inkml:brush xml:id="br0">
      <inkml:brushProperty name="width" value="0.025" units="cm"/>
      <inkml:brushProperty name="height" value="0.025" units="cm"/>
    </inkml:brush>
  </inkml:definitions>
  <inkml:trace contextRef="#ctx0" brushRef="#br0">45 1 14446,'0'0'14323,"-2"11"-13742,-10 33-94,4-21-132,2 0 0,1 1 0,0 0 0,2 0-1,-1 39 1,4-62-338,1-1 0,-1 1 0,0-1 0,1 1 0,-1-1 0,0 1 0,1-1 0,-1 0 0,1 1 0,-1-1 0,1 0 0,-1 1 0,1-1 0,-1 0 0,1 0 0,-1 1 1,1-1-1,-1 0 0,1 0 0,-1 0 0,1 0 0,-1 0 0,1 0 0,-1 0 0,1 0 0,-1 0 0,1 0 0,0 0 0,-1 0 0,1 0 0,0 0 0,20-5 239,-8-1-893,0 0 0,0-1 0,-1-1 0,1 0 1,20-19-1,55-58-7219,-52 48 4457</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1.320"/>
    </inkml:context>
    <inkml:brush xml:id="br0">
      <inkml:brushProperty name="width" value="0.025" units="cm"/>
      <inkml:brushProperty name="height" value="0.025" units="cm"/>
    </inkml:brush>
  </inkml:definitions>
  <inkml:trace contextRef="#ctx0" brushRef="#br0">1 42 19154,'0'0'2819,"58"-2"-673,-17-5-1954,5-3-544,0 0-3780,-2-2-8616</inkml:trace>
</inkml:ink>
</file>

<file path=ppt/ink/ink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5.364"/>
    </inkml:context>
    <inkml:brush xml:id="br0">
      <inkml:brushProperty name="width" value="0.025" units="cm"/>
      <inkml:brushProperty name="height" value="0.025" units="cm"/>
    </inkml:brush>
  </inkml:definitions>
  <inkml:trace contextRef="#ctx0" brushRef="#br0">13 0 9961,'0'0'8809,"-12"57"-5798,14-41-737,13-1-384,7-3-257,8-1-896,2-2-577,2-3-1153,-3-4-4869,-6-2-8263</inkml:trace>
</inkml:ink>
</file>

<file path=ppt/ink/ink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6.349"/>
    </inkml:context>
    <inkml:brush xml:id="br0">
      <inkml:brushProperty name="width" value="0.025" units="cm"/>
      <inkml:brushProperty name="height" value="0.025" units="cm"/>
    </inkml:brush>
  </inkml:definitions>
  <inkml:trace contextRef="#ctx0" brushRef="#br0">30 1 12684,'0'0'11392,"-1"8"-11082,-8 52 52,1-14-359,2 0 0,2 0 0,3 49-1,9-68-986,4-15-4635,-9-11 531</inkml:trace>
</inkml:ink>
</file>

<file path=ppt/ink/ink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6.770"/>
    </inkml:context>
    <inkml:brush xml:id="br0">
      <inkml:brushProperty name="width" value="0.025" units="cm"/>
      <inkml:brushProperty name="height" value="0.025" units="cm"/>
    </inkml:brush>
  </inkml:definitions>
  <inkml:trace contextRef="#ctx0" brushRef="#br0">1 37 13325,'0'0'8648,"64"2"-7367,-6-5 64,17-3-448,11 1-641,4-2-288,-4 2-2402,-13-7-3363</inkml:trace>
</inkml:ink>
</file>

<file path=ppt/ink/ink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59.752"/>
    </inkml:context>
    <inkml:brush xml:id="br0">
      <inkml:brushProperty name="width" value="0.025" units="cm"/>
      <inkml:brushProperty name="height" value="0.025" units="cm"/>
    </inkml:brush>
  </inkml:definitions>
  <inkml:trace contextRef="#ctx0" brushRef="#br0">1 0 5733,'0'0'15252,"0"8"-14120,2 195 2412,-4-44-3922,2-158 327,0 2-221,0 0 1,0-1-1,0 1 0,0 0 0,0-1 1,1 1-1,-1-1 0,1 1 0,0 0 1,0-1-1,0 0 0,0 1 0,0-1 1,4 5-1,-5-7 174,0 0 1,0 0-1,0 0 1,0 0-1,0 0 0,1 0 1,-1 0-1,0 0 1,0 0-1,0 0 0,0 0 1,0 0-1,1 0 1,-1 0-1,0 0 1,0 0-1,0 0 0,0 0 1,0 0-1,0 0 1,1 0-1,-1 0 0,0 0 1,0 0-1,0 0 1,0-1-1,0 1 0,0 0 1,1 0-1,-1 0 1,0 0-1,0 0 0,0 0 1,0 0-1,0-1 1,0 1-1,0 0 0,0 0 1,0 0-1,0 0 1,0 0-1,0-1 0,0 1 1,0 0-1,0 0 1,0 0-1,0 0 0,0 0 1,0-1-1,0 1 1,0 0-1,0 0 1,0 0-1,0 0 0,0 0 1,0 0-1,0-1 1,0 1-1,0 0 0,0 0 1,0 0-1,0 0 1,-1 0-1,1 0 0,0-1 1,0 1-1,0 0 1,0 0-1,0-1-231,0-17-6237</inkml:trace>
</inkml:ink>
</file>

<file path=ppt/ink/ink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0.109"/>
    </inkml:context>
    <inkml:brush xml:id="br0">
      <inkml:brushProperty name="width" value="0.025" units="cm"/>
      <inkml:brushProperty name="height" value="0.025" units="cm"/>
    </inkml:brush>
  </inkml:definitions>
  <inkml:trace contextRef="#ctx0" brushRef="#br0">0 78 12492,'0'0'7196,"8"-9"-5749,-5 6-1331,1-2-1,0 1-1,0 0 1,0 0 0,0 0-1,1 0 1,-1 1 0,1-1-1,0 1 1,0 0 0,0 1-1,0-1 1,1 1 0,-1 0-1,12-2 1,27-2 196,0 1-1,46 2 1,-74 3-247,1 0 0,0 2-1,-1 0 1,1 1 0,-1 1-1,1 0 1,-1 1 0,23 11 0,-35-14-38,-1 0 1,0 0-1,0 0 1,0 0-1,0 0 1,0 0-1,-1 1 1,1-1 0,-1 1-1,1 0 1,-1 0-1,0 0 1,0 0-1,0 0 1,-1 1-1,1-1 1,-1 0 0,2 5-1,-3-6 38,0 0 0,0 1 0,0-1 0,0 0 0,0 1 0,-1-1 0,1 0 0,-1 1 0,0-1 0,1 0 0,-1 0 0,0 0 0,0 1 0,-1-1 0,1 0 0,0 0-1,-1-1 1,1 1 0,-1 0 0,1 0 0,-1-1 0,0 1 0,0-1 0,0 1 0,0-1 0,0 0 0,0 0 0,-3 1 0,-14 7 320,0-1-1,-1-1 1,0-1 0,-24 4-1,-23 7-235,63-15-2173,12 0-9799,-4-2 10465,-4 0 1417,17 0-12561</inkml:trace>
</inkml:ink>
</file>

<file path=ppt/ink/ink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1.370"/>
    </inkml:context>
    <inkml:brush xml:id="br0">
      <inkml:brushProperty name="width" value="0.025" units="cm"/>
      <inkml:brushProperty name="height" value="0.025" units="cm"/>
    </inkml:brush>
  </inkml:definitions>
  <inkml:trace contextRef="#ctx0" brushRef="#br0">15 1 12107,'0'0'13806,"1"11"-12659,-2 19-1999,-7 78 4911,3-55-7645,4-33-1882,0-6-3312,1-33-994</inkml:trace>
</inkml:ink>
</file>

<file path=ppt/ink/ink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1.742"/>
    </inkml:context>
    <inkml:brush xml:id="br0">
      <inkml:brushProperty name="width" value="0.025" units="cm"/>
      <inkml:brushProperty name="height" value="0.025" units="cm"/>
    </inkml:brush>
  </inkml:definitions>
  <inkml:trace contextRef="#ctx0" brushRef="#br0">0 14 12236,'0'0'11947,"73"-10"-11659,-46 9-192,3 0-64,-1-1-32,-8 2-224,-3 0-1153,-8 0-865,-7 0-225</inkml:trace>
  <inkml:trace contextRef="#ctx0" brushRef="#br0" timeOffset="1">54 50 7111,'0'0'13292,"-21"50"-11914,29-44-578,9-3-191,5-3-257,3 2-128,-1-2-159,-2 1-33,-1 0-1218,-4 2-2433,-8-2-1282</inkml:trace>
</inkml:ink>
</file>

<file path=ppt/ink/ink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2.072"/>
    </inkml:context>
    <inkml:brush xml:id="br0">
      <inkml:brushProperty name="width" value="0.025" units="cm"/>
      <inkml:brushProperty name="height" value="0.025" units="cm"/>
    </inkml:brush>
  </inkml:definitions>
  <inkml:trace contextRef="#ctx0" brushRef="#br0">0 32 9545,'0'0'14350,"69"26"-14126,-29-39-160,0-1-1249,-3-1-2947,-5-1-3587</inkml:trace>
</inkml:ink>
</file>

<file path=ppt/ink/ink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2.588"/>
    </inkml:context>
    <inkml:brush xml:id="br0">
      <inkml:brushProperty name="width" value="0.025" units="cm"/>
      <inkml:brushProperty name="height" value="0.025" units="cm"/>
    </inkml:brush>
  </inkml:definitions>
  <inkml:trace contextRef="#ctx0" brushRef="#br0">167 1 12844,'0'0'9668,"-4"9"-8056,-6 12-1200,0 0 1,-2-1-1,0 0 0,-1-1 0,-1-1 1,-1 0-1,-1-1 0,-29 26 0,45-43-464,0 1 0,0-1 0,-1 0 0,1 0 0,0 1-1,0-1 1,-1 0 0,1 0 0,0 1 0,0-1 0,-1 0-1,1 0 1,0 0 0,-1 1 0,1-1 0,0 0 0,-1 0-1,1 0 1,0 0 0,-1 0 0,1 0 0,0 0 0,-1 0-1,1 0 1,0 0 0,-1 0 0,1 0 0,0 0 0,-1 0-1,1 0 1,-1 0 0,1 0 0,0 0 0,-1-1 0,1 1-1,0 0 1,0 0 0,-1 0 0,1-1 0,0 1 0,-1 0 0,1 0-1,0-1 1,0 1 0,0 0 0,-1 0 0,1-1 0,0 1-1,-1-20-6198,1 12 4334,0-17-5872</inkml:trace>
</inkml:ink>
</file>

<file path=ppt/ink/ink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2.960"/>
    </inkml:context>
    <inkml:brush xml:id="br0">
      <inkml:brushProperty name="width" value="0.025" units="cm"/>
      <inkml:brushProperty name="height" value="0.025" units="cm"/>
    </inkml:brush>
  </inkml:definitions>
  <inkml:trace contextRef="#ctx0" brushRef="#br0">0 1 12524,'0'0'9096,"39"60"-8295,-19-40-224,4 0-385,1 2-96,1-5-737,-1-5-4547</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2.274"/>
    </inkml:context>
    <inkml:brush xml:id="br0">
      <inkml:brushProperty name="width" value="0.025" units="cm"/>
      <inkml:brushProperty name="height" value="0.025" units="cm"/>
    </inkml:brush>
  </inkml:definitions>
  <inkml:trace contextRef="#ctx0" brushRef="#br0">254 236 7559,'0'0'17382,"-12"-3"-15215,6 2-1946,2-1-138,0 1 0,0 0 1,0 0-1,0 0 1,0 1-1,0-1 0,-1 1 1,1 0-1,0 0 1,0 1-1,0-1 1,0 1-1,0 0 0,0 0 1,0 0-1,0 1 1,0-1-1,0 1 0,1 0 1,-1 0-1,-4 4 1,-6 6 6,1 0 1,1 1 0,0 1 0,0 0-1,1 0 1,1 1 0,1 1 0,0 0-1,1 0 1,1 0 0,0 1 0,1 0-1,-6 33 1,11-50-82,1 1 0,0 0-1,0-1 1,0 1 0,0-1 0,0 1-1,0 0 1,0-1 0,0 1 0,0-1-1,0 1 1,0 0 0,0-1 0,0 1-1,0-1 1,0 1 0,1 0-1,-1-1 1,0 1 0,1-1 0,-1 1-1,0-1 1,1 1 0,-1-1 0,0 1-1,1-1 1,-1 0 0,1 1 0,-1-1-1,1 1 1,-1-1 0,1 0 0,-1 0-1,1 1 1,-1-1 0,2 0 0,23-6 223,25-29 184,-26 11-319,-2 0 0,0-2 0,-2 0 1,-1-2-1,-1 0 0,-1-1 0,-1-1 1,-2 0-1,-1-1 0,-2 0 0,-1-1 1,-1 0-1,8-60 0,-36 226-97,10-91 0,3-1 0,1 1 0,2 0 0,2 0 0,5 47 0,-3-89-28,-1 1-1,0 0 1,0 0 0,1-1-1,-1 1 1,1 0 0,0-1 0,-1 1-1,1 0 1,0-1 0,0 1-1,0-1 1,0 1 0,0-1-1,1 0 1,-1 1 0,0-1-1,0 0 1,1 0 0,-1 0 0,1 0-1,-1 0 1,1 0 0,0 0-1,-1-1 1,1 1 0,0-1-1,-1 1 1,1-1 0,0 1-1,0-1 1,-1 0 0,1 0 0,0 0-1,0 0 1,0 0 0,1-1-1,2 1-267,0-1 1,0 0-1,0-1 0,0 1 0,-1-1 0,1 0 0,-1 0 0,1 0 0,-1-1 1,0 0-1,0 0 0,5-4 0,17-23-6628,-3-7-2915</inkml:trace>
</inkml:ink>
</file>

<file path=ppt/ink/ink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3.475"/>
    </inkml:context>
    <inkml:brush xml:id="br0">
      <inkml:brushProperty name="width" value="0.025" units="cm"/>
      <inkml:brushProperty name="height" value="0.025" units="cm"/>
    </inkml:brush>
  </inkml:definitions>
  <inkml:trace contextRef="#ctx0" brushRef="#br0">1 1 6406,'0'0'25784,"31"12"-31229,-18-19-1569</inkml:trace>
</inkml:ink>
</file>

<file path=ppt/ink/ink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3.845"/>
    </inkml:context>
    <inkml:brush xml:id="br0">
      <inkml:brushProperty name="width" value="0.025" units="cm"/>
      <inkml:brushProperty name="height" value="0.025" units="cm"/>
    </inkml:brush>
  </inkml:definitions>
  <inkml:trace contextRef="#ctx0" brushRef="#br0">222 1 17905,'0'0'4441,"1"11"-3309,-1 0-861,-1-1 0,0 1 0,-1-1 0,0 0 0,0 0 0,-1 0 0,0 0 0,-1 0 0,0-1-1,-1 1 1,-10 14 0,-129 184 2596,128-193-3299,7-18-3502,2-30-6453,6 27 9194,-2-24-7941</inkml:trace>
</inkml:ink>
</file>

<file path=ppt/ink/ink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4.190"/>
    </inkml:context>
    <inkml:brush xml:id="br0">
      <inkml:brushProperty name="width" value="0.025" units="cm"/>
      <inkml:brushProperty name="height" value="0.025" units="cm"/>
    </inkml:brush>
  </inkml:definitions>
  <inkml:trace contextRef="#ctx0" brushRef="#br0">0 0 13581,'0'0'12267,"49"45"-10761,-23-27-257,2 1-448,5 1-481,3 0-192,-1 0-64,0-1-352,-3-1-2018,-6-4-2274,-3-5-4421</inkml:trace>
</inkml:ink>
</file>

<file path=ppt/ink/ink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4.734"/>
    </inkml:context>
    <inkml:brush xml:id="br0">
      <inkml:brushProperty name="width" value="0.025" units="cm"/>
      <inkml:brushProperty name="height" value="0.025" units="cm"/>
    </inkml:brush>
  </inkml:definitions>
  <inkml:trace contextRef="#ctx0" brushRef="#br0">1 0 4388,'0'0'18738,"0"58"-17137,0-31-512,0 1-608,0 1-289,0-5-128,0-5-32,0 0 32,1-7-64,0 0-1089,2-7-833</inkml:trace>
</inkml:ink>
</file>

<file path=ppt/ink/ink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5.092"/>
    </inkml:context>
    <inkml:brush xml:id="br0">
      <inkml:brushProperty name="width" value="0.025" units="cm"/>
      <inkml:brushProperty name="height" value="0.025" units="cm"/>
    </inkml:brush>
  </inkml:definitions>
  <inkml:trace contextRef="#ctx0" brushRef="#br0">0 3 14446,'0'0'6342,"57"-3"-5381,-33 3-1,6 0-287,-2 0-417,1 1-128,-2 1-95,-6-1-1,-3 0-929,-7 2-1185,-8-1-705,-3 1-1889,-6 1-2051</inkml:trace>
</inkml:ink>
</file>

<file path=ppt/ink/ink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5.438"/>
    </inkml:context>
    <inkml:brush xml:id="br0">
      <inkml:brushProperty name="width" value="0.025" units="cm"/>
      <inkml:brushProperty name="height" value="0.025" units="cm"/>
    </inkml:brush>
  </inkml:definitions>
  <inkml:trace contextRef="#ctx0" brushRef="#br0">6 1 7591,'0'0'13101,"-5"48"-11692,28-45-544,9-2-289,5-1-319,2 0-161,-1 0-64,-5 0-1762,-9 0-3299,-9 0-3875</inkml:trace>
  <inkml:trace contextRef="#ctx0" brushRef="#br0" timeOffset="1">27 193 11851,'0'0'13037,"48"13"-12461,-7-19-384,3-1-128,-2 2-1025,-3 0-2498,-7 3-2306,-8 1-4869</inkml:trace>
</inkml:ink>
</file>

<file path=ppt/ink/ink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5.766"/>
    </inkml:context>
    <inkml:brush xml:id="br0">
      <inkml:brushProperty name="width" value="0.025" units="cm"/>
      <inkml:brushProperty name="height" value="0.025" units="cm"/>
    </inkml:brush>
  </inkml:definitions>
  <inkml:trace contextRef="#ctx0" brushRef="#br0">167 0 7847,'0'0'17516,"-3"10"-15744,-3 5-1452,-1 0-1,0 0 1,-2-1 0,1 1-1,-2-2 1,0 1-1,-20 20 1,20-22-548,-15 15 367,9-19-5548,14-9 1229,0-7-1484</inkml:trace>
  <inkml:trace contextRef="#ctx0" brushRef="#br0" timeOffset="1">1 66 10410,'0'0'10730,"49"40"-9353,-25-23-544,5 0-577,-1-1-160,3-2-1441,-4-3-5926</inkml:trace>
</inkml:ink>
</file>

<file path=ppt/ink/ink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6.872"/>
    </inkml:context>
    <inkml:brush xml:id="br0">
      <inkml:brushProperty name="width" value="0.025" units="cm"/>
      <inkml:brushProperty name="height" value="0.025" units="cm"/>
    </inkml:brush>
  </inkml:definitions>
  <inkml:trace contextRef="#ctx0" brushRef="#br0">1 20 19410,'0'0'6246,"59"9"-4868,-22-9-866,8-4-416,6-2-384,-2 0-1794,-4-1-1954,-5 2-2947</inkml:trace>
</inkml:ink>
</file>

<file path=ppt/ink/ink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7.340"/>
    </inkml:context>
    <inkml:brush xml:id="br0">
      <inkml:brushProperty name="width" value="0.025" units="cm"/>
      <inkml:brushProperty name="height" value="0.025" units="cm"/>
    </inkml:brush>
  </inkml:definitions>
  <inkml:trace contextRef="#ctx0" brushRef="#br0">9 0 15887,'0'0'4484,"8"63"-2946,-8-25 95,0 5-287,-3 4-610,-5 2-576,2-1-96,6-7-96,0-5-1217,0-10-1313,6-8-1,2-11-319</inkml:trace>
</inkml:ink>
</file>

<file path=ppt/ink/ink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7.711"/>
    </inkml:context>
    <inkml:brush xml:id="br0">
      <inkml:brushProperty name="width" value="0.025" units="cm"/>
      <inkml:brushProperty name="height" value="0.025" units="cm"/>
    </inkml:brush>
  </inkml:definitions>
  <inkml:trace contextRef="#ctx0" brushRef="#br0">1 44 13132,'0'0'8958,"10"-6"-7629,4 0-974,0 0 0,1 0 0,-1 2 1,1 0-1,0 0 0,0 2 0,22-2 0,-35 4-344,36-1 100,1 1-1,38 6 1,-66-5-49,0 1 0,0 0 0,-1 1-1,1 0 1,-1 1 0,0 0 0,0 0 0,0 1 0,-1 1 0,0 0 0,0 0-1,9 8 1,-15-12-2,-1 0-1,0 0 0,0 1 1,0-1-1,0 0 0,0 1 1,-1-1-1,1 1 0,-1-1 1,1 1-1,-1 0 0,0-1 0,0 1 1,0 0-1,-1 0 0,1 0 1,-1 0-1,1 0 0,-1 0 1,0 0-1,0 0 0,0 0 1,-1 0-1,1 0 0,-1 0 1,0-1-1,1 1 0,-3 5 1,0-4 61,0 1 1,0 0 0,0-1-1,-1 1 1,1-1-1,-1 0 1,0 0 0,0-1-1,-1 1 1,1-1-1,-1 0 1,0 0 0,0 0-1,-6 2 1,-16 4 323,0-1 0,-52 9 0,57-14-4654,8-1-4619,35-3-1293</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3.495"/>
    </inkml:context>
    <inkml:brush xml:id="br0">
      <inkml:brushProperty name="width" value="0.025" units="cm"/>
      <inkml:brushProperty name="height" value="0.025" units="cm"/>
    </inkml:brush>
  </inkml:definitions>
  <inkml:trace contextRef="#ctx0" brushRef="#br0">108 380 16432,'0'0'8872,"-9"11"-6395,-3 4-2024,0 0 1,2 1-1,0 1 0,0 0 0,2 0 1,0 1-1,1 0 0,1 0 0,0 1 1,-3 24-1,9-42-453,0-1 0,0 1 0,0-1 0,-1 1 0,1 0 0,0-1 0,0 1 0,0-1 0,0 1 0,0-1 0,1 1 0,-1-1 0,0 1 0,0-1 0,0 1 0,0-1 0,1 1 0,-1-1 0,0 1 0,0-1 0,1 1 0,-1-1 0,0 0 0,1 1 0,-1-1 0,0 1 0,1-1 0,-1 0 0,1 1 0,-1-1 0,0 0 0,1 0 0,-1 1 0,2-1 0,19-5 0,17-21 0,-27 14 0,0-1 0,0 0 0,-1-1 0,-1 0 0,0-1 0,-1 0 0,-1 0 0,0-1 0,6-22 0,-22 148 0,8-100 0,0 1 0,0-1 0,1 1 0,0-1 0,3 21 0,-2-30 0,-1 0 0,0 1 0,1-1 0,-1 0 0,1 1 0,-1-1 0,1 0 0,0 0 0,0 0 0,-1 0 0,1 0 0,0 0 0,0 0 0,0 0 0,0 0 0,0 0 0,0 0 0,0 0 0,0-1 0,1 1 0,1 0 0,-1 0 0,1-1 0,-1 0 0,1 0 0,-1 0 0,1 0 0,-1 0 0,1-1 0,-1 1 0,0-1 0,1 0 0,-1 0 0,0 0 0,1 0 0,-1 0 0,0 0 0,3-2 0,15-10 0,-1-1 0,-1-1 0,32-33 0,-31 28 0,2 0 0,26-18 0,-47 38 0,1-1 0,-1 1 0,0 0 0,0 0 0,1 0 0,-1-1 0,0 1 0,1 0 0,-1 0 0,0 0 0,0 0 0,1 0 0,-1-1 0,0 1 0,1 0 0,-1 0 0,0 0 0,1 0 0,-1 0 0,0 0 0,1 0 0,-1 0 0,0 0 0,1 0 0,-1 0 0,0 1 0,1-1 0,-1 0 0,0 0 0,1 0 0,-1 0 0,0 0 0,1 1 0,-1-1 0,0 0 0,0 0 0,1 0 0,-1 1 0,0-1 0,0 0 0,0 0 0,1 1 0,-1 0 0,4 20 0,-9 32 0,5-49 0,-6 63 0,6-67 0,0 1 0,0-1 0,0 0 0,0 1 0,-1-1 0,1 0 0,0 1 0,0-1 0,0 1 0,0-1 0,0 0 0,1 1 0,-1-1 0,0 0 0,0 1 0,0-1 0,0 0 0,0 1 0,0-1 0,0 0 0,1 1 0,-1-1 0,0 0 0,0 0 0,0 1 0,1-1 0,-1 0 0,0 0 0,0 1 0,1-1 0,-1 0 0,0 0 0,1 0 0,-1 1 0,0-1 0,1 0 0,-1 0 0,0 0 0,1 0 0,-1 0 0,0 0 0,1 0 0,-1 0 0,0 0 0,1 0 0,-1 0 0,0 0 0,1 0 0,-1 0 0,0 0 0,1 0 0,-1 0 0,0 0 0,1 0 0,-1-1 0,0 1 0,1 0 0,-1 0 0,15-11 0,-15 11 0,50-55 0,-40 43 0,0 0 0,1 0 0,0 1 0,1 0 0,22-15 0,-33 30 0,0 0 0,-1 0 0,1 0 0,-1 0 0,0 0 0,0 1 0,-1-1 0,0 4 0,-10 52 0,13-61 0,1 0 0,0-1 0,0 1 0,-1-1 0,1 0 0,-1 0 0,0 0 0,1 0 0,-1 0 0,3-4 0,17-24 0,-16 20 0,1 0 0,-1 1 0,2 0 0,0 0 0,0 1 0,0 0 0,1 1 0,9-7 0,-17 14 0,-1-1 0,0 1 0,1 0 0,-1 0 0,0 0 0,0 0 0,1 0 0,-1 0 0,0 0 0,1 0 0,-1 0 0,0 0 0,1 0 0,-1 0 0,0 0 0,1 0 0,-1 0 0,0 0 0,1 0 0,-1 0 0,0 0 0,1 0 0,-1 0 0,0 1 0,0-1 0,1 0 0,-1 0 0,0 0 0,0 1 0,1-1 0,-1 0 0,0 0 0,0 1 0,1-1 0,-1 0 0,0 0 0,0 1 0,0-1 0,0 0 0,1 1 0,3 21 0,-5 29 0,1-45 0,-5 81 0,5-86 0,0-1 0,0 1 0,0-1 0,1 1 0,-1-1 0,0 1 0,0-1 0,0 1 0,1-1 0,-1 0 0,0 1 0,1-1 0,-1 1 0,0-1 0,1 0 0,-1 1 0,0-1 0,1 0 0,-1 1 0,1-1 0,-1 0 0,1 0 0,-1 1 0,1-1 0,-1 0 0,1 0 0,-1 0 0,1 0 0,-1 0 0,1 0 0,-1 0 0,1 0 0,-1 0 0,1 0 0,-1 0 0,1 0 0,-1 0 0,1 0 0,-1 0 0,1 0 0,-1 0 0,1-1 0,-1 1 0,1 0 0,-1 0 0,0-1 0,1 1 0,-1 0 0,1-1 0,26-15 0,-9-2 0,-1-1 0,-1 0 0,0-1 0,-2-1 0,0 0 0,-1-1 0,-2-1 0,16-38 0,-32 141 0,4-67 0,0 1 0,1-1 0,2 27 0,-2-39 0,0 1 0,1 0 0,-1-1 0,0 1 0,1-1 0,-1 1 0,1-1 0,0 0 0,-1 1 0,1-1 0,0 1 0,0-1 0,0 0 0,0 0 0,0 0 0,0 1 0,0-1 0,3 1 0,-3-1 0,1-1 0,0 0 0,-1 0 0,1 0 0,0 0 0,-1 0 0,1 0 0,-1 0 0,1 0 0,0-1 0,-1 1 0,1-1 0,-1 1 0,1-1 0,-1 0 0,1 1 0,-1-1 0,1 0 0,-1 0 0,0 0 0,0 0 0,3-3 0,12-10 0,0-1 0,-2-1 0,1 0 0,-2-2 0,0 1 0,-1-1 0,13-28 0,-3 1 0,-3 0 0,17-55 0,11-95 0,-56 282 0,-8 121 0,16-183 0,2 0 0,1 0 0,1-1 0,1 1 0,1-1 0,11 30 0,1-17 0,-17-36 0,0 1 0,1-1 0,-1 0 0,1 0 0,0 0 0,-1 0 0,1 0 0,0 0 0,0 0 0,0 0 0,0 0 0,0 0 0,0 0 0,0-1 0,0 1 0,0 0 0,0-1 0,0 1 0,0-1 0,0 1 0,1-1 0,-1 1 0,0-1 0,0 0 0,1 0 0,-1 1 0,2-1 0,-3-3 0,0 1 0,0-1 0,0 1 0,0-1 0,0 1 0,0-1 0,-1 1 0,0 0 0,1-1 0,-1 1 0,0 0 0,0-1 0,0 1 0,-2-3 0,-9-12 0,0 1 0,0 1 0,-2 0 0,0 0 0,-22-17 0,19 18 0,0-1 0,1-1 0,-26-35 0,41 50 0,1 0 0,-1 0 0,0 0 0,0 0 0,0 0 0,1 0 0,-1-1 0,0 1 0,1 0 0,-1 0 0,1-1 0,0 1 0,-1 0 0,1-1 0,0 1 0,0-1 0,0 1 0,0 0 0,0-1 0,0 1 0,0 0 0,0-1 0,1 1 0,-1 0 0,0-1 0,1 1 0,-1 0 0,1-1 0,0 1 0,-1 0 0,1 0 0,0 0 0,0 0 0,0 0 0,-1 0 0,1 0 0,0 0 0,0 0 0,1 0 0,-1 0 0,0 0 0,0 1 0,0-1 0,0 1 0,1-1 0,-1 1 0,0-1 0,2 0 0,10-2 0,0 0 0,-1 0 0,1 1 0,17-1 0,-7 1 0,-22 2-1,38-10-4854,-38 9 4456,1 1-1,-1-1 1,0 0-1,1 0 1,-1 0-1,0 0 0,0 0 1,0 0-1,0 0 1,0 0-1,0 0 0,0-1 1,0 1-1,0 0 1,-1-1-1,1 1 0,-1-1 1,1 1-1,-1 0 1,1-1-1,-1 1 1,0-1-1,1-2 0,-1-18-11355</inkml:trace>
</inkml:ink>
</file>

<file path=ppt/ink/ink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8.056"/>
    </inkml:context>
    <inkml:brush xml:id="br0">
      <inkml:brushProperty name="width" value="0.025" units="cm"/>
      <inkml:brushProperty name="height" value="0.025" units="cm"/>
    </inkml:brush>
  </inkml:definitions>
  <inkml:trace contextRef="#ctx0" brushRef="#br0">1 0 11883,'0'0'10314,"2"55"-8648,-2-28-513,0 3-577,-2-1-448,2 0-96,0-1-576,0-4-1314,2-5-1409,7-2-481,-5-8-608,-3-3-3779</inkml:trace>
</inkml:ink>
</file>

<file path=ppt/ink/ink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8.429"/>
    </inkml:context>
    <inkml:brush xml:id="br0">
      <inkml:brushProperty name="width" value="0.025" units="cm"/>
      <inkml:brushProperty name="height" value="0.025" units="cm"/>
    </inkml:brush>
  </inkml:definitions>
  <inkml:trace contextRef="#ctx0" brushRef="#br0">26 262 8872,'0'0'11499,"59"0"-10794,-23-6-417,5 0-160,1-3-64,-2-2 0,-4-2-64,-7 1-608,-9 2-866,-13-2-1120,-7 1-1538,-6-3-4580</inkml:trace>
  <inkml:trace contextRef="#ctx0" brushRef="#br0" timeOffset="1">1 1 13389,'0'0'8744,"54"-1"-7431,-18 1-640,4 0-449,4 0-160,2 0-448,-3 0-3172,-4 0-5348</inkml:trace>
</inkml:ink>
</file>

<file path=ppt/ink/ink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9.065"/>
    </inkml:context>
    <inkml:brush xml:id="br0">
      <inkml:brushProperty name="width" value="0.025" units="cm"/>
      <inkml:brushProperty name="height" value="0.025" units="cm"/>
    </inkml:brush>
  </inkml:definitions>
  <inkml:trace contextRef="#ctx0" brushRef="#br0">1 1 13196,'0'0'17035,"1"4"-16346,4 19-10,-4-15-589,0-1 0,1 0-1,0 0 1,0 0 0,1 0-1,5 9 1,-7-14-81,0-1-1,0 1 1,0-1 0,0 0-1,0 0 1,0 0 0,1 0 0,-1 0-1,0 0 1,1 0 0,-1 0 0,1 0-1,-1-1 1,1 1 0,0-1-1,-1 1 1,1-1 0,-1 1 0,1-1-1,0 0 1,-1 0 0,1 0-1,0 0 1,0 0 0,-1 0 0,1 0-1,-1-1 1,1 1 0,0-1-1,-1 1 1,1-1 0,-1 1 0,1-1-1,2-2 1,2 0-1,1-1 0,-1 0 0,0 0 0,0-1 0,0 1 0,-1-1 0,0-1 0,0 1 0,0-1 0,0 0 0,3-6 0,-17 50 54,8-36-59,1-1 0,-1 0 0,1 1 0,0-1 0,0 0 0,-1 1 0,1-1 0,0 0 0,0 1 1,1-1-1,-1 1 0,0-1 0,0 0 0,1 0 0,-1 1 0,0-1 0,1 0 0,0 1 0,-1-1 1,1 0-1,0 0 0,-1 0 0,1 0 0,2 2 0,4-2-3,0-1 0,0 0 0,0 0 0,0-1 0,0 0 0,0 0 0,0 0 0,0-1 0,0 0 0,-1-1 0,1 1 0,-1-1 0,0 0 0,10-7 0,-8 6 0,-8 4-42,0 0 0,1-1 0,-1 1 0,0 0-1,0 0 1,0 0 0,1-1 0,-1 1 0,0 0 0,0 0 0,1 0 0,-1 0-1,0 0 1,0 0 0,1 0 0,-1 0 0,0 0 0,1 0 0,-1 0 0,0 0-1,0 0 1,1 0 0,-1 0 0,0 0 0,1 0 0,-1 0 0,0 0 0,0 0-1,1 0 1,-1 0 0,0 1 0,0-1 0,1 0 0,-1 0 0,0 0 0,0 0-1,0 1 1,1-1 0,-1 0 0,0 0 0,0 0 0,0 1 0,1-1 0,-1 0 0,0 0-1,0 1 1,0-1 0,0 0 0,0 0 0,0 1 0,0-1 0,0 0 0,0 1-1,0-1 1,0 1 0,-2 19-5717,1-11 1657</inkml:trace>
</inkml:ink>
</file>

<file path=ppt/ink/ink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1.227"/>
    </inkml:context>
    <inkml:brush xml:id="br0">
      <inkml:brushProperty name="width" value="0.025" units="cm"/>
      <inkml:brushProperty name="height" value="0.025" units="cm"/>
    </inkml:brush>
  </inkml:definitions>
  <inkml:trace contextRef="#ctx0" brushRef="#br0">0 1 13773,'0'0'8712</inkml:trace>
</inkml:ink>
</file>

<file path=ppt/ink/ink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7.688"/>
    </inkml:context>
    <inkml:brush xml:id="br0">
      <inkml:brushProperty name="width" value="0.025" units="cm"/>
      <inkml:brushProperty name="height" value="0.025" units="cm"/>
    </inkml:brush>
  </inkml:definitions>
  <inkml:trace contextRef="#ctx0" brushRef="#br0">233 78 4388,'0'0'5403,"7"-9"-2916,1-3-1422,12-14-32,1-5 5427,-60 115-3540,21-50-2601,-77 141 222,78-147-25,-1-2-1,-2 0 1,0-1-1,-29 26 1,49-51-566,0 0-1,0 0 1,0 1 0,0-1 0,0 0 0,0 0 0,0 0-1,0 1 1,-1-1 0,1 0 0,0 0 0,0 0 0,0 1-1,0-1 1,-1 0 0,1 0 0,0 0 0,0 0 0,0 0-1,-1 1 1,1-1 0,0 0 0,0 0 0,-1 0 0,1 0 0,0 0-1,0 0 1,-1 0 0,1 0 0,0 0 0,0 0 0,-1 0-1,1 0 1,0 0 0,0 0 0,-1 0 0,1 0 0,0 0-1,0 0 1,0 0 0,-1-1 0,1 1 0,0 0 0,0 0-1,-1 0 1,1 0 0,0 0 0,0-1 0,-1-13-7045,1 4 4647,-2-9-3232</inkml:trace>
</inkml:ink>
</file>

<file path=ppt/ink/ink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8.047"/>
    </inkml:context>
    <inkml:brush xml:id="br0">
      <inkml:brushProperty name="width" value="0.025" units="cm"/>
      <inkml:brushProperty name="height" value="0.025" units="cm"/>
    </inkml:brush>
  </inkml:definitions>
  <inkml:trace contextRef="#ctx0" brushRef="#br0">1 3 7687,'0'0'14254,"56"-3"-12941,-18 15-608,3 3-545,3 7-96,-1 1 0,-4 3-160,-5 2-1025,-6-1-481,-10-6-960,-8-3-2083,-1-8-5732</inkml:trace>
</inkml:ink>
</file>

<file path=ppt/ink/ink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8.406"/>
    </inkml:context>
    <inkml:brush xml:id="br0">
      <inkml:brushProperty name="width" value="0.025" units="cm"/>
      <inkml:brushProperty name="height" value="0.025" units="cm"/>
    </inkml:brush>
  </inkml:definitions>
  <inkml:trace contextRef="#ctx0" brushRef="#br0">88 0 13677,'0'0'7175,"-60"66"-5830,45-38-512,5 3-577,7 0-160,3-1-64,0-5 0,8-3-64,6-4-608,3-6-482,-2-3-63,-3-7-608,-3-2-738,-6 0-1953</inkml:trace>
</inkml:ink>
</file>

<file path=ppt/ink/ink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8.781"/>
    </inkml:context>
    <inkml:brush xml:id="br0">
      <inkml:brushProperty name="width" value="0.025" units="cm"/>
      <inkml:brushProperty name="height" value="0.025" units="cm"/>
    </inkml:brush>
  </inkml:definitions>
  <inkml:trace contextRef="#ctx0" brushRef="#br0">1 55 10730,'0'0'10666,"53"26"-10377,-15-30-97,2-6-64,-3-2-128,-3 1 0,-2-1-577,-10 3-1601,-7 0-1697,-5-5-2948</inkml:trace>
</inkml:ink>
</file>

<file path=ppt/ink/ink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9.121"/>
    </inkml:context>
    <inkml:brush xml:id="br0">
      <inkml:brushProperty name="width" value="0.025" units="cm"/>
      <inkml:brushProperty name="height" value="0.025" units="cm"/>
    </inkml:brush>
  </inkml:definitions>
  <inkml:trace contextRef="#ctx0" brushRef="#br0">19 99 673,'0'0'13100,"-18"-49"-11466,18 33-33,2 2 129,15 3-97,4 4-448,6 5-736,6 2-161,5 0-192,3 13 32,1 1-128,-3 3-1185,-4-7-2082,-7-6-3780</inkml:trace>
</inkml:ink>
</file>

<file path=ppt/ink/ink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9.481"/>
    </inkml:context>
    <inkml:brush xml:id="br0">
      <inkml:brushProperty name="width" value="0.025" units="cm"/>
      <inkml:brushProperty name="height" value="0.025" units="cm"/>
    </inkml:brush>
  </inkml:definitions>
  <inkml:trace contextRef="#ctx0" brushRef="#br0">47 1 15310,'0'0'3567,"-6"8"-2473,2-4-987,0 0 29,1-1 0,0 1 0,-1 0 0,1 1 0,1-1 0,-1 0 1,1 1-1,0 0 0,0-1 0,0 1 0,0 0 0,1 0 0,0 0 0,0 0 1,0 10-1,1-14-134,0 0 1,1 0 0,-1 0 0,0-1 0,1 1-1,-1 0 1,1 0 0,0 0 0,-1 0-1,1-1 1,0 1 0,-1 0 0,1-1 0,0 1-1,0 0 1,0-1 0,-1 1 0,1-1-1,0 1 1,0-1 0,0 0 0,0 1-1,0-1 1,0 0 0,0 0 0,0 1 0,0-1-1,0 0 1,0 0 0,1 0 0,38-1 254,-34 0-173,9-1-11,-1-1 1,1-1-1,-1 0 1,0-1-1,-1-1 1,23-11-1,-3 1 139,-32 15 199,-24 25 1238,-7 19-579,24-19-653,6-24-411,0 1 0,0 0 0,0-1 0,0 1 0,1-1 0,-1 1 0,0 0 0,1-1 0,-1 1 0,0-1-1,1 1 1,-1-1 0,1 1 0,-1-1 0,1 1 0,-1-1 0,1 0 0,-1 1 0,1-1 0,-1 0 0,1 1 0,-1-1-1,1 0 1,0 1 0,-1-1 0,1 0 0,0 0 0,-1 0 0,1 0 0,0 0 0,0 0 0,17 1-82,0 0 1,0-2-1,0 0 0,31-7 1,34-2-4277,-82 9 4219,-1 1-1,1 0 1,-1 0 0,1 0 0,-1 1 0,1-1 0,-1 0-1,1 0 1,-1 0 0,1 0 0,0 0 0,-1 1-1,1-1 1,-1 0 0,0 0 0,1 1 0,-1-1 0,1 0-1,-1 1 1,1-1 0,-1 1 0,0-1 0,1 0-1,-1 1 1,0-1 0,1 1 0,-1-1 0,0 1-1,0-1 1,1 1 0,-1-1 0,0 1 0,0-1 0,0 1-1,0-1 1,0 1 0,0-1 0,0 1 0,0 0-1,0-1 1,0 1 0,0-1 0,0 1 0,0-1-1,0 1 1,0-1 0,-1 1 0,1-1 0,0 1 0,0-1-1,-1 1 1,1-1 0,0 1 0,-1-1 0,1 1-1,0-1 1,-1 0 0,0 1 0,-12 17-7538</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3.854"/>
    </inkml:context>
    <inkml:brush xml:id="br0">
      <inkml:brushProperty name="width" value="0.025" units="cm"/>
      <inkml:brushProperty name="height" value="0.025" units="cm"/>
    </inkml:brush>
  </inkml:definitions>
  <inkml:trace contextRef="#ctx0" brushRef="#br0">23 30 20820,'-18'-15'3267,"14"5"160,4 5-1025,13 5-2434,4 5-64,-1 3-2819,-1-3-7238</inkml:trace>
</inkml:ink>
</file>

<file path=ppt/ink/ink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25.924"/>
    </inkml:context>
    <inkml:brush xml:id="br0">
      <inkml:brushProperty name="width" value="0.025" units="cm"/>
      <inkml:brushProperty name="height" value="0.025" units="cm"/>
    </inkml:brush>
  </inkml:definitions>
  <inkml:trace contextRef="#ctx0" brushRef="#br0">37 201 5093,'-3'-2'816,"1"1"0,-1-2 0,0 1 0,1 0 0,-1-1 0,1 1 0,0-1 0,-1 1 1,1-1-1,1 0 0,-1 0 0,0 0 0,1 0 0,-2-4 0,2 4-505,1 0 0,-1-1 0,1 1 0,-1 0 0,1-1 0,0 1-1,0-1 1,1 1 0,-1 0 0,1-1 0,0 1 0,1-5 0,1 1-294,0 0 0,1 0 1,0 0-1,0 0 0,1 1 1,-1 0-1,1 0 0,1 0 0,-1 0 1,1 1-1,11-8 0,-11 9-25,1 0-1,0 1 1,-1 0-1,1 0 1,0 1-1,1 0 0,-1 0 1,0 1-1,1-1 1,8 1-1,82 2-62,-45 1 108,1033-2 475,-996 5-467,0 5 0,94 21 0,117 13 504,-112-40 106,251-27 0,-330 15-438,386-5 1958,-445 13-2124,-50 6-51,-1-1 1,1 0 0,-1 1 0,0-1-1,0 0 1,-2 7 0,-14 47 26,12-47-306,0 1 1,0 1 0,2-1-1,-1 0 1,2 1 0,-1 26-1,6-35-4856,9-4-4127</inkml:trace>
</inkml:ink>
</file>

<file path=ppt/ink/ink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26.800"/>
    </inkml:context>
    <inkml:brush xml:id="br0">
      <inkml:brushProperty name="width" value="0.025" units="cm"/>
      <inkml:brushProperty name="height" value="0.025" units="cm"/>
    </inkml:brush>
  </inkml:definitions>
  <inkml:trace contextRef="#ctx0" brushRef="#br0">9 137 9225,'-1'0'52,"1"0"0,0 0 1,-1 0-1,1 0 0,0 0 1,-1 0-1,1 0 0,0 0 1,0 0-1,-1-1 0,1 1 1,0 0-1,-1 0 1,1 0-1,0 0 0,0-1 1,-1 1-1,1 0 0,0 0 1,0 0-1,-1-1 0,1 1 1,0 0-1,0 0 0,0-1 1,-1 1-1,1 0 0,0-1 1,0 1-1,0 0 0,0 0 1,0-1-1,0 1 0,0 0 1,0-1-1,0 1 0,0 0 1,0-1-1,0 1 0,0 0 1,0-1-1,0 1 0,0 0 1,0-1-1,0 1 0,0 0 1,0 0-1,0-1 0,1 1 1,-1 0-1,0-1 1,0 1-1,0 0 0,1 0 1,-1-1-1,0 1 0,0 0 1,0 0-1,1 0 0,-1-1 1,0 1-1,1 0 0,-1 0 1,0 0-1,0 0 0,1 0 1,-1-1-1,22-11 857,21 1 1089,77-10 0,133 4-664,-183 15-957,498-9 351,240-15 583,-755 22-1041,95-9 372,191 9-1,-337 4-637,0 0-1,-1 0 1,1 1-1,0-1 1,0 1-1,-1-1 1,1 1-1,0 0 1,-1 0-1,1 0 1,0 0-1,-1 0 1,0 0-1,1 0 1,-1 0-1,1 0 1,-1 1-1,0-1 1,0 1-1,0-1 1,0 1-1,0-1 1,0 1-1,0-1 1,-1 1-1,1 0 1,-1 0-1,1-1 1,-1 1-1,1 0 1,-1 0-1,0 0 1,0-1-1,0 1 1,0 0-1,0 0 1,0 0-1,-1-1 1,1 1-1,-1 2 1,-1 10 49,-1 1 1,-1-1 0,-9 24 0,10-31-34,-4 13 72,1 1-1,0 0 0,-3 27 0,8-43-72,0 0 0,1-1 0,-1 1 0,1 0 0,0 0 0,0 0 0,1 0 0,0 0 0,0 0 0,0 0 0,0-1 0,1 1 0,0 0 0,0-1 0,0 1 0,0-1 0,1 0 0,-1 0 0,1 0 0,5 5 0,-7-8-227,0 0 1,0-1-1,0 1 1,0 0-1,0-1 1,0 1-1,0-1 1,1 0-1,-1 1 1,0-1-1,0 0 1,0 1-1,1-1 1,-1 0-1,0 0 1,2 0-1,13-7-6242,3-14-4920</inkml:trace>
</inkml:ink>
</file>

<file path=ppt/ink/ink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27.653"/>
    </inkml:context>
    <inkml:brush xml:id="br0">
      <inkml:brushProperty name="width" value="0.025" units="cm"/>
      <inkml:brushProperty name="height" value="0.025" units="cm"/>
    </inkml:brush>
  </inkml:definitions>
  <inkml:trace contextRef="#ctx0" brushRef="#br0">0 1 7431,'0'0'3785,"12"2"-2482,77 9 784,0-5 1,133-6 0,-92-1-1972,1202-12 444,-1149 13-82,193 27 0,-300-20-94,-32-3 566,75 16 1,-116-19-948,1 0 0,-1 1 0,1 0 0,-1-1 0,0 1 0,0 0 0,0 1 0,0-1 0,0 0 0,0 1 0,-1 0 0,1-1 0,-1 1 0,0 0 0,0 0 0,0 0 0,0 1 0,0-1 0,-1 0 0,1 1 0,-1-1 0,0 1 0,0 0 0,0-1 0,-1 1 0,1 4 0,1 13 14,-1 0 0,-1 0 0,-5 33 1,3-22 8,0-17-287,1 37 684,1-51-575,0 0-1,1 0 1,-1 0-1,0 0 1,0 1-1,1-1 1,-1 0-1,1 0 1,-1 0-1,1 0 1,-1 0-1,1 0 1,0 0-1,-1 0 1,1 0-1,0 0 1,0-1-1,0 1 1,0 0-1,0 0 1,0-1-1,0 1 1,0-1-1,0 1 1,0-1-1,0 1 1,0-1-1,0 1 1,0-1-1,0 0 1,1 0-1,-1 0 1,0 1-1,0-1 1,2-1-1,20 0-6247</inkml:trace>
</inkml:ink>
</file>

<file path=ppt/ink/ink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28.446"/>
    </inkml:context>
    <inkml:brush xml:id="br0">
      <inkml:brushProperty name="width" value="0.025" units="cm"/>
      <inkml:brushProperty name="height" value="0.025" units="cm"/>
    </inkml:brush>
  </inkml:definitions>
  <inkml:trace contextRef="#ctx0" brushRef="#br0">1 113 8936,'0'0'289,"10"0"106,274 12 6315,-11 1-4975,938-46-1004,-301-55 1280,-873 84-1817,39-4-31,111 4 0,-184 4-153,0 0 1,0 0-1,0 1 1,0 0-1,0-1 1,-1 1-1,1 0 1,0 0-1,0 1 1,-1-1-1,1 1 1,-1-1-1,1 1 1,-1 0-1,1 0 1,-1 0-1,0 0 1,3 4-1,-1-1 27,-1 0 1,-1 0-1,1 0 0,-1 1 0,0-1 0,0 1 1,0-1-1,-1 1 0,2 7 0,-2 1 112,0 0 0,0 0-1,-2 0 1,1 0 0,-2 1 0,0-1 0,-4 16 0,1-16-4,1 0 1,1 0-1,1 0 1,-2 27 0,4-38-254,0 1 1,1-1 0,-1 0-1,1 1 1,-1-1 0,1 0-1,0 1 1,1-1 0,-1 0-1,0 0 1,3 4 0,-2-5-278,-1 0 0,1-1 0,0 1 1,0 0-1,-1-1 0,1 1 1,0-1-1,0 0 0,1 0 1,-1 1-1,0-1 0,0-1 1,0 1-1,1 0 0,-1 0 0,0-1 1,5 1-1,33 0-14034</inkml:trace>
</inkml:ink>
</file>

<file path=ppt/ink/ink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29.299"/>
    </inkml:context>
    <inkml:brush xml:id="br0">
      <inkml:brushProperty name="width" value="0.025" units="cm"/>
      <inkml:brushProperty name="height" value="0.025" units="cm"/>
    </inkml:brush>
  </inkml:definitions>
  <inkml:trace contextRef="#ctx0" brushRef="#br0">1 285 16624,'0'0'8808,"52"-40"-8712,10 12 64,13-3-160,13-2 32,-2-1-672,-2 5-609,-8-1-1090,-12 2-1248,-13-4-2691</inkml:trace>
</inkml:ink>
</file>

<file path=ppt/ink/ink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1.724"/>
    </inkml:context>
    <inkml:brush xml:id="br0">
      <inkml:brushProperty name="width" value="0.025" units="cm"/>
      <inkml:brushProperty name="height" value="0.025" units="cm"/>
    </inkml:brush>
  </inkml:definitions>
  <inkml:trace contextRef="#ctx0" brushRef="#br0">108 26 21204,'-4'-2'704,"0"0"-1,0 0 0,0 0 1,0 0-1,0 1 1,-1-1-1,-5 0 1,7 2-520,0-1 0,1 1 1,-1 0-1,0 0 0,0 1 0,1-1 1,-1 0-1,1 1 0,-1 0 0,0-1 0,-2 2 1,3 0-177,-1-1 0,1 1 0,0-1-1,0 1 1,0 0 0,0 0 0,0 0 0,0 0 0,0 0 0,1 1 0,-1-1 0,1 0 0,-1 1 0,1-1 0,0 1 0,0 0 0,0-1 0,0 1-1,1 0 1,-1-1 0,1 1 0,0 0 0,-1 0 0,1 0 0,1 3 0,3-5-43,1 0-1,-1 1 1,1-2 0,-1 1 0,1 0-1,-1-1 1,1 0 0,-1 0-1,8-1 1,-3 0-92,-5 2 95,0-1 1,0 0 0,-1 1 0,1 0 0,0 0 0,-1 0 0,1 0 0,-1 1 0,1-1 0,-1 1-1,0 0 1,0 0 0,0 0 0,0 0 0,0 1 0,3 3 0,-1-1-20,0 1 1,-1 0 0,0 0 0,0 0-1,0 1 1,-1 0 0,5 13-1,-4-6 28,0 1 0,-1-1 0,0 1 0,-1 0 0,-1 0 0,0 0 0,-3 27 0,1-38 152,0-1 1,-1 1-1,1-1 1,-1 1-1,1-1 1,-1 0-1,-1 1 0,1-1 1,0 0-1,-1-1 1,1 1-1,-1 0 1,0-1-1,0 1 1,0-1-1,0 0 1,0 0-1,0 0 0,-6 2 1,7-3-60,0 0 0,0 0 0,1 0 0,-1 0 1,0-1-1,0 1 0,0-1 0,0 1 0,-1-1 0,1 0 0,0 1 1,0-1-1,0 0 0,0-1 0,0 1 0,0 0 0,0 0 0,0-1 1,0 1-1,0-1 0,0 0 0,0 0 0,0 0 0,0 0 0,0 0 1,1 0-1,-1 0 0,0 0 0,1-1 0,-1 1 0,1-1 0,-1 1 1,1-1-1,0 0 0,-2-2 0,0-2-70,0 0 0,1 0 0,-1 0 0,1 0 0,1 0 0,-1 0 0,1-1 0,0 1 0,0-1 0,1 1 0,0-1 0,0 1 0,1-1 0,0 1 0,0-1 0,0 1 0,1 0 0,0 0 0,0 0 0,0-1 0,1 2 0,0-1 0,0 0 0,1 1 0,-1-1 0,1 1 0,0 0 0,1 0 0,-1 1 0,1-1 0,0 1 0,0 0 0,6-4 0,52-27-602,-51 29 418,-1 0 0,1 0 1,-1-1-1,0-1 1,0 0-1,-1 0 0,14-15 1,-23 21 193,1 1 1,-1 0-1,0-1 1,0 1-1,-1-1 1,1 1-1,0-1 1,0 1-1,-1-1 0,1 1 1,-1-1-1,1 0 1,-1 1-1,0-1 1,1 0-1,-1 1 1,0-1-1,0 0 1,-1-2-1,1 2 24,-1 1 1,1 0-1,-1 0 0,1 0 0,-1 0 1,0 0-1,1 1 0,-1-1 0,0 0 0,0 0 1,0 0-1,0 1 0,0-1 0,0 0 0,0 1 1,0-1-1,0 1 0,0-1 0,0 1 1,0-1-1,-2 1 0,0-1-1,0 1 0,0-1 0,1 1 0,-1 0-1,0 0 1,0 0 0,0 0 0,0 1 0,0-1 0,1 1 0,-1 0 0,0-1 0,0 1 0,1 1-1,-1-1 1,1 0 0,-1 1 0,1-1 0,-1 1 0,1-1 0,0 1 0,-4 4 0,1 1-24,0 0 1,1 0 0,-1 1-1,1-1 1,1 1 0,0 0-1,0 0 1,0 1 0,1-1-1,0 0 1,1 1 0,0-1-1,0 1 1,1 0 0,0 8-1,1-15-6,-1-1 0,1 1 0,0 0-1,0-1 1,-1 1 0,1-1-1,0 0 1,1 1 0,-1-1 0,0 0-1,0 1 1,0-1 0,1 0-1,-1 0 1,0 0 0,1 0 0,-1-1-1,1 1 1,0 0 0,-1 0-1,1-1 1,-1 1 0,1-1-1,0 0 1,-1 1 0,1-1 0,0 0-1,0 0 1,-1 0 0,1 0-1,0 0 1,0 0 0,-1-1 0,3 0-1,5 0 15,-1 0 0,0-1 1,1 0-1,-1 0 0,15-8 0,140-95-17,-162 104-2,-1 1 1,1 0-1,-1 0 1,1-1-1,-1 1 0,0 0 1,1 0-1,-1 0 1,1 0-1,-1-1 0,1 1 1,0 0-1,-1 0 1,1 0-1,-1 0 1,1 0-1,-1 0 0,1 1 1,-1-1-1,1 0 1,-1 0-1,1 0 0,-1 0 1,1 0-1,-1 1 1,0-1-1,1 0 0,-1 1 1,1-1-1,-1 0 1,1 1-1,6 18-117,-7 37-123,-1-40 216,1-15 28,0-1 0,0 0 0,0 0-1,0 1 1,0-1 0,0 0 0,0 0-1,0 1 1,0-1 0,0 0 0,0 1-1,0-1 1,1 0 0,-1 0 0,0 0-1,0 1 1,0-1 0,0 0 0,1 0-1,-1 1 1,0-1 0,0 0 0,0 0-1,1 0 1,-1 0 0,0 1 0,0-1 0,1 0-1,-1 0 1,0 0 0,0 0 0,1 0-1,-1 0 1,0 0 0,0 0 0,1 0-1,-1 0 1,0 0 0,1 0 0,-1 0-1,0 0 1,0 0 0,1 0 0,17-6 147,13-14 62,-13 5-211,24-20 0,-39 33 0,0 0 0,-1 0 0,1 1 0,0-1 0,0 1 0,0 0 0,0 0 0,0 0 0,0 0 0,1 1 0,-1-1 0,0 1 0,4-1 0,-6 6 0,0-1 0,0 1 0,0-1 0,-1 1 0,0-1 0,1 1 0,-2-1 0,0 9 0,0-8 0,0 29 0,9-27 0,11-16 0,16-20 0,-31 24 0,1 0 0,0 0 0,0 0 0,1 1 0,-1 0 0,1 0 0,0 1 0,0-1 0,0 1 0,0 0 0,0 1 0,1 0 0,11-3 0,-17 7 1,0-1-1,0 1 1,0 0 0,-1-1-1,1 1 1,0 0 0,-1 0 0,1-1-1,-1 1 1,1 0 0,-1 0-1,0 4 1,6 18-47,-5-23-128,0 0 1,0 0 0,0-1 0,0 1 0,0 0 0,0-1 0,0 1-1,0 0 1,0-1 0,0 1 0,1-1 0,-1 0 0,0 1-1,0-1 1,1 0 0,1 0 0,22-1-6850,-7-4 499</inkml:trace>
</inkml:ink>
</file>

<file path=ppt/ink/ink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2.095"/>
    </inkml:context>
    <inkml:brush xml:id="br0">
      <inkml:brushProperty name="width" value="0.025" units="cm"/>
      <inkml:brushProperty name="height" value="0.025" units="cm"/>
    </inkml:brush>
  </inkml:definitions>
  <inkml:trace contextRef="#ctx0" brushRef="#br0">38 52 15375,'0'0'16858,"6"-7"-16479,22-23-240,-22 17-123,-14 12-12,-16 11-8,19-4 4,0 0 0,0 1 0,1-1 0,0 1 0,1 0 0,-1 0 0,1 1 0,0-1 0,1 0 0,0 1 0,0 0 0,1 0 0,0-1 0,0 16 0,1-22-174,1 1-1,-1-1 1,1 0-1,-1 0 1,1 1-1,0-1 1,-1 0-1,1 0 1,0 0-1,0 0 1,0 0-1,0 0 1,0 0-1,0 0 1,0 0-1,0 0 1,0-1-1,1 1 1,-1 0-1,0-1 1,0 1-1,1-1 1,-1 0-1,0 1 1,1-1-1,-1 0 1,0 0-1,1 1 1,-1-1-1,0 0 1,1-1-1,-1 1 1,1 0-1,1-1 1,4 1-1362,0 0 1,0-1-1,0 0 0,0-1 1,11-3-1,12-11-4635</inkml:trace>
</inkml:ink>
</file>

<file path=ppt/ink/ink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2.424"/>
    </inkml:context>
    <inkml:brush xml:id="br0">
      <inkml:brushProperty name="width" value="0.025" units="cm"/>
      <inkml:brushProperty name="height" value="0.025" units="cm"/>
    </inkml:brush>
  </inkml:definitions>
  <inkml:trace contextRef="#ctx0" brushRef="#br0">143 0 14414,'0'0'10831,"-11"6"-9128,9-5-1683,-66 39 2747,62-37-2565,0 1 0,0 0 1,1 1-1,0-1 1,0 1-1,0 0 1,1 1-1,-1-1 0,1 1 1,0 0-1,-3 7 1,8-12-236,0-1-1,-1 1 1,1 0 0,0 0 0,0-1-1,0 1 1,0-1 0,0 1 0,0-1-1,0 1 1,0-1 0,0 0 0,0 1-1,0-1 1,1 0 0,-1 0 0,0 0 0,0 0-1,0 0 1,0 0 0,0 0 0,0 0-1,3-1 1,34 1-1514,-37 0 1425,114-7-5301,-114 8 5526,-1-1 0,1 1 0,-1 0 1,1 0-1,-1 0 0,0 0 0,1 0 1,-1 0-1,0 0 0,0 0 0,0 0 1,1 0-1,-1 0 0,0 0 0,0 0 1,-1 0-1,1 0 0,0 0 0,0 0 1,0 0-1,-1 1 0,-5 25 1560,3-23-1446,1 0 0,-1 0 0,0 0 0,0-1 0,-1 1 1,1-1-1,-1 0 0,1 0 0,-1 0 0,0 0 0,0-1 0,-1 0 0,1 1 0,0-1 0,-1-1 1,1 1-1,-1-1 0,0 0 0,1 0 0,-7 1 0,10-3-333,0 1 0,1 0-1,-1 0 1,1-1 0,-1 1 0,0 0 0,1-1 0,-1 1-1,1-1 1,-1 1 0,1-1 0,-1 1 0,1-1 0,-1 1-1,1-1 1,-1 1 0,1-1 0,0 1 0,-1-1-1,1 0 1,0 1 0,0-1 0,-1 0 0,1 1 0,0-1-1,0 0 1,0 0 0,0 1 0,0-1 0,0 0-1,0 1 1,0-1 0,0 0 0,0 1 0,1-1 0,-1 0-1,0 1 1,1-2 0,9-30-8170,5 14-325</inkml:trace>
</inkml:ink>
</file>

<file path=ppt/ink/ink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2.780"/>
    </inkml:context>
    <inkml:brush xml:id="br0">
      <inkml:brushProperty name="width" value="0.025" units="cm"/>
      <inkml:brushProperty name="height" value="0.025" units="cm"/>
    </inkml:brush>
  </inkml:definitions>
  <inkml:trace contextRef="#ctx0" brushRef="#br0">127 0 18610,'0'0'3422,"-12"7"-273,4-3-2715,-56 33 2935,61-35-3217,0 0-1,0 1 1,0-1 0,0 0-1,0 1 1,0 0 0,1 0-1,-1 0 1,1 0-1,0 0 1,0 0 0,0 1-1,1-1 1,-1 0-1,1 1 1,-1 0 0,1-1-1,0 6 1,1-8-149,1 0 1,-1 0-1,1-1 1,0 1-1,0 0 1,-1-1-1,1 1 1,0 0 0,0-1-1,0 1 1,0-1-1,0 1 1,0-1-1,0 0 1,-1 1-1,1-1 1,0 0-1,0 0 1,1 1-1,-1-1 1,0 0-1,0 0 1,0 0-1,0 0 1,1-1-1,40 1-466,-33-1 93,36-5-1304,-38 4 1308,-1 1-1,1 0 0,0 0 0,0 0 0,-1 1 0,1 0 0,0 0 0,12 2 0,-19 0 476,0-1 0,0 1 0,0 0 0,0-1 0,0 1-1,0-1 1,0 1 0,0-1 0,-1 1 0,1-1 0,-1 1 0,1-1-1,-1 1 1,0-1 0,1 1 0,-1-1 0,-2 3 0,-8 11 408,0-1 1,-2 0 0,0-1 0,0 0 0,-1 0 0,0-2-1,-1 0 1,-33 18 0,48-29-580,0 0-1,-1 0 1,1 1-1,0-1 1,-1 0-1,1 0 1,-1 1-1,1-1 1,0 0-1,-1 0 1,1 0-1,-1 0 1,1 0-1,-1 0 1,1 0-1,0 0 1,-1 0 0,1 0-1,-1 0 1,1 0-1,-1 0 1,1 0-1,0 0 1,-1 0-1,1 0 1,-1-1-1,1 1 1,-1 0-1,1 0 1,0 0-1,-1-1 1,1 1-1,0 0 1,-1-1 0,1 1-1,0 0 1,0-1-1,-1 1 1,1 0-1,0-1 1,0 1-1,-1-1 1,1 1-1,0 0 1,0-1-1,0 1 1,0-1-1,0 1 1,-1 0-1,1-1 1,0 1 0,0-1-1,0 1 1,0-1-1,0 1 1,1-1-1,-1 1 1,0 0-1,0-1 1,0 1-1,0-1 1,0 1-1,1-1 1,-1 1-1,0 0 1,0-1-1,1 1 1,12-33-8070,2 8-884</inkml:trace>
</inkml:ink>
</file>

<file path=ppt/ink/ink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3.230"/>
    </inkml:context>
    <inkml:brush xml:id="br0">
      <inkml:brushProperty name="width" value="0.025" units="cm"/>
      <inkml:brushProperty name="height" value="0.025" units="cm"/>
    </inkml:brush>
  </inkml:definitions>
  <inkml:trace contextRef="#ctx0" brushRef="#br0">11 38 13068,'0'0'10693,"9"-3"-9518,3 1-839,-8 1-205,0 0-1,0 0 1,1 0-1,-1 0 1,0-1-1,0 0 0,0 0 1,6-4-1,-1-5 2091,-17 7-87,6 4-2053,-1 0 1,1 0-1,0 0 1,0 0-1,0 1 0,0-1 1,0 0-1,0 1 1,0 0-1,0-1 1,0 1-1,-3 2 0,1 0-30,0 0-1,1 1 1,-1-1-1,1 1 1,0 0-1,0 0 0,0 0 1,0 0-1,1 0 1,0 0-1,0 1 0,0-1 1,0 1-1,1 0 1,0 0-1,-1-1 1,1 11-1,1-14-50,1-1 0,0 1 0,0 0 0,-1 0 0,1 0 0,0-1 0,0 1 0,0 0 0,0-1 0,0 1 0,0-1 0,0 1 0,0-1 0,0 0 0,0 1 0,0-1 0,0 0 0,0 0 0,0 0 0,0 0 0,0 0 0,0 0 0,1 0 0,-1 0 0,1 0 0,32-2 0,-17-1-69,-1 0-1,0-2 1,0 0-1,21-10 1,-25 9 10,1 1 0,0 0 1,1 1-1,-1 1 0,1 0 1,27-3-1,-40 7 68,-1-1 0,1 0 0,0 1 0,-1-1 0,1 0 0,0 1 0,-1-1 0,1 1 0,-1-1 0,1 1 1,-1-1-1,1 1 0,-1 0 0,1-1 0,-1 1 0,1 0 0,-1-1 0,0 1 0,1 0 0,-1-1 0,0 1 0,0 0 0,1 0 0,-1-1 0,0 1 0,0 0 0,0 0 0,0 0 1,0-1-1,0 1 0,0 0 0,0 0 0,0-1 0,-1 1 0,1 1 0,-7 36 392,5-32-370,4-5-31,1-1 0,-1 1 0,0-1 0,0 1 0,0-1 0,0 0 0,0 0 0,1 0 0,-1 0 0,0 0 0,0-1 0,0 1 0,0-1 0,4-1 0,52-25 0,-48 22 0,0-1 0,0 1 0,1 1 0,-1 0 0,1 0 0,12-2 0,-23 6-41,0 0 0,1 0 0,-1 0 0,0 0 0,0 0 0,1 0 0,-1 0 0,0 0 1,0 0-1,0 1 0,1-1 0,-1 0 0,0 0 0,0 0 0,0 0 0,1 0 0,-1 0 0,0 0 0,0 1 0,0-1 0,0 0 0,1 0 0,-1 0 0,0 0 0,0 1 1,0-1-1,0 0 0,0 0 0,0 0 0,0 1 0,1-1 0,-1 0 0,0 0 0,0 0 0,0 1 0,0-1 0,0 0 0,0 0 0,0 0 0,0 1 0,0-1 0,0 0 0,0 0 1,0 1-1,0-1 0,0 0 0,-1 0 0,1 0 0,0 1 0,0-1 0,0 0 0,0 0 0,0 0 0,0 1 0,0-1 0,-1 0 0,1 0 0,0 0 0,-6 11-5850,-1-9-2362</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4.811"/>
    </inkml:context>
    <inkml:brush xml:id="br0">
      <inkml:brushProperty name="width" value="0.025" units="cm"/>
      <inkml:brushProperty name="height" value="0.025" units="cm"/>
    </inkml:brush>
  </inkml:definitions>
  <inkml:trace contextRef="#ctx0" brushRef="#br0">202 288 14221,'0'-10'3065,"0"3"-2754,1-1 482,-1 0 1,0 0-1,0 0 0,-1 0 0,0 0 0,-4-13 0,5 19-645,-1 0 0,0 0 0,0 1 1,0-1-1,0 0 0,0 0 0,-1 0 0,1 1 0,0-1 0,-1 1 0,1-1 0,-1 1 0,0-1 0,1 1 0,-1 0 0,0 0 0,0 0 0,0 0 0,0 0 0,0 0 0,0 1 0,0-1 0,0 1 0,0-1 0,0 1 0,0 0 0,0 0 1,0 0-1,-1 0 0,1 0 0,0 0 0,0 0 0,0 1 0,-3 0 0,-1 1-89,0 1 1,0-1-1,1 1 0,0 0 1,-1 0-1,1 1 0,0-1 1,0 1-1,1 0 0,-1 1 1,1-1-1,0 1 0,0-1 1,1 1-1,-1 1 1,-3 6-1,-2 4 297,1 0 1,0 1 0,1 0-1,-6 23 1,12-36-270,0 0 1,0 0 0,0 1-1,1-1 1,-1 1 0,1-1-1,0 1 1,1 7-1,-1-11-74,1 0-1,-1 0 0,1 0 1,-1 0-1,1 0 0,0 0 1,-1 0-1,1 0 0,0 0 0,-1 0 1,1-1-1,0 1 0,0 0 1,0 0-1,0-1 0,0 1 1,0-1-1,0 1 0,0-1 0,0 1 1,0-1-1,0 1 0,0-1 1,0 0-1,0 0 0,1 0 1,-1 1-1,0-1 0,0 0 0,0 0 1,0-1-1,0 1 0,1 0 1,-1 0-1,0 0 0,1-1 1,7-2 7,0 1 1,-1-1 0,0-1-1,1 0 1,-1 0-1,0 0 1,-1-1 0,1 0-1,-1-1 1,0 0 0,-1 0-1,9-9 1,4-6 23,-2-1 0,27-41 0,-33 46-44,-2 0 0,0-1 0,-1 0 0,0-1 0,-2 1 0,0-1 0,-1 0 0,-1-1 0,-1 1 0,2-37 0,-6 56 0,1 0 0,0 0 0,-1 0 0,1 0 0,-1 0 0,1 0 0,0 0 0,-1 0 0,1 0 0,-1 1 0,1-1 0,0 0 0,-1 0 0,1 0 0,0 0 0,-1 1 0,1-1 0,0 0 0,-1 0 0,1 1 0,0-1 0,-1 0 0,1 0 0,0 1 0,0-1 0,0 0 0,-1 1 0,1-1 0,0 0 0,0 1 0,0-1 0,0 1 0,-1-1 0,-5 15 0,0-1 0,1 1 0,1-1 0,0 1 0,-2 19 0,-7 83 0,12-109 0,-1 16 0,0-5 0,0-1 0,1 1 0,1-1 0,0 1 0,7 35 0,-6-53-38,-1 1-1,1 0 1,0 0-1,0-1 1,0 1 0,0-1-1,0 1 1,0-1-1,1 0 1,-1 1 0,0-1-1,1 0 1,-1 0 0,1 0-1,-1 0 1,1 0-1,0 0 1,-1 0 0,1 0-1,0-1 1,0 1-1,-1-1 1,1 1 0,0-1-1,0 0 1,0 1-1,0-1 1,0 0 0,-1-1-1,1 1 1,0 0 0,0 0-1,3-2 1,1 1-357,0 0 0,-1-1 0,1 0 1,-1 0-1,1-1 0,-1 1 0,0-1 1,0 0-1,7-6 0,17-21-6225,-1-6-2647</inkml:trace>
</inkml:ink>
</file>

<file path=ppt/ink/ink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4.117"/>
    </inkml:context>
    <inkml:brush xml:id="br0">
      <inkml:brushProperty name="width" value="0.025" units="cm"/>
      <inkml:brushProperty name="height" value="0.025" units="cm"/>
    </inkml:brush>
  </inkml:definitions>
  <inkml:trace contextRef="#ctx0" brushRef="#br0">1 1 14798,'0'0'14499,"3"9"-13954,1 0-493,-3-6-23,-1 0 1,1 0-1,0 0 1,0 0-1,1 0 1,-1-1-1,0 1 1,1 0-1,0-1 1,0 1-1,0-1 0,0 1 1,0-1-1,0 0 1,0 0-1,1 0 1,-1 0-1,1 0 1,0 0-1,-1-1 1,1 1-1,0-1 1,0 0-1,0 0 1,0 0-1,0 0 1,0-1-1,0 1 1,0-1-1,1 0 1,-1 0-1,5 0 1,-2-1 8,0 0 0,0-1 0,0 0 0,-1 0 0,1 0 0,9-6 0,-11 6-33,1-1 1,0 1-1,-1 0 0,1 0 1,0 1-1,0-1 1,0 1-1,10-1 1,-14 3-8,-1-1 1,1 1-1,0 0 1,-1-1 0,1 1-1,0 0 1,-1 0 0,1-1-1,-1 1 1,0 0 0,1 0-1,-1 0 1,0 0 0,1 0-1,-1 0 1,0 0 0,0-1-1,0 1 1,0 0 0,0 0-1,0 0 1,0 0 0,0 0-1,0 1 1,0 33 457,-1-28-259,1-6-178,0 1 0,-1-1 0,1 0 0,0 1 1,0-1-1,0 0 0,0 1 0,0-1 0,0 0 0,0 1 1,1-1-1,-1 0 0,0 0 0,1 1 0,-1-1 1,1 0-1,-1 0 0,1 1 0,0-1 0,-1 0 0,1 0 1,0 0-1,0 0 0,0 0 0,0 0 0,0 0 0,0 0 1,0-1-1,2 2 0,-1-2 5,1-1 1,-1 1-1,1-1 1,-1 0-1,1 0 1,-1 0-1,0 0 0,1 0 1,-1 0-1,0-1 1,0 1-1,0-1 1,0 0-1,0 1 1,2-4-1,69-75-7524,-72 79 4935</inkml:trace>
</inkml:ink>
</file>

<file path=ppt/ink/ink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4.492"/>
    </inkml:context>
    <inkml:brush xml:id="br0">
      <inkml:brushProperty name="width" value="0.025" units="cm"/>
      <inkml:brushProperty name="height" value="0.025" units="cm"/>
    </inkml:brush>
  </inkml:definitions>
  <inkml:trace contextRef="#ctx0" brushRef="#br0">0 6 21044,'0'0'9801,"64"-5"-30172</inkml:trace>
</inkml:ink>
</file>

<file path=ppt/ink/ink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4.912"/>
    </inkml:context>
    <inkml:brush xml:id="br0">
      <inkml:brushProperty name="width" value="0.025" units="cm"/>
      <inkml:brushProperty name="height" value="0.025" units="cm"/>
    </inkml:brush>
  </inkml:definitions>
  <inkml:trace contextRef="#ctx0" brushRef="#br0">248 68 21300,'0'0'6849,"-7"-9"-4772,-23-30-1004,28 37-1035,1 1-1,0-1 1,0 1-1,-1-1 1,1 1 0,-1 0-1,1 0 1,-1 0-1,0 0 1,1 0 0,-1 0-1,0 0 1,0 0-1,0 1 1,1-1-1,-1 1 1,0-1 0,0 1-1,0 0 1,0-1-1,0 1 1,0 0 0,0 1-1,0-1 1,0 0-1,0 0 1,0 1 0,1-1-1,-1 1 1,0 0-1,0 0 1,0-1 0,-2 3-1,-3 1-59,1 1-1,-1 0 1,1 1-1,0-1 1,-9 12-1,11-12 156,-11 12-104,2 0-1,0 1 1,0 0 0,-9 21 0,19-34-26,0 1-1,0 1 1,1-1 0,-1 0-1,1 1 1,1-1 0,-1 1-1,1-1 1,0 1 0,1 0-1,0 0 1,0-1 0,0 1-1,1 0 1,-1 0 0,2-1-1,2 11 1,-2-13-3,1 0 0,0 0 0,0-1 0,0 1 0,0-1 0,0 1 0,1-1 0,-1 0 0,1 0 0,0-1 0,0 1 0,0-1 0,0 0 0,0 0 0,1 0 0,-1 0 0,1-1 0,-1 0 0,1 0 0,0 0 0,-1 0 0,1-1 0,0 0 0,-1 0 0,6 0 0,-7 0 0,1 0 0,-1 0 0,1-1 0,-1 1 0,0-1 0,1 0 0,-1 0 0,0 0 0,0 0 0,1 0 0,-1-1 0,0 1 0,0-1 0,-1 0 0,1 0 0,0 0 0,0 0 0,-1-1 0,0 1 0,1-1 0,-1 1 0,0-1 0,0 0 0,0 0 0,-1 0 0,1 0 0,-1 0 0,1 0 0,-1 0 0,0-1 0,-1 1 0,1 0 0,0-1 0,-1-6 0,1 1 0,-4-18 0,3 26 0,0 0 0,-1 0 0,1 0 0,-1 1 0,1-1 0,-1 0 0,1 0 0,-1 1 0,0-1 0,1 0 0,-1 1 0,0-1 0,0 0 0,1 1 0,-1-1 0,0 1 0,0-1 0,0 1 0,0 0 0,1-1 0,-1 1 0,0 0 0,0 0 0,0 0 0,0-1 0,-2 1 0,26 3 0,-13-2 0,1 1 0,0-2 0,-1 1 0,1-1 0,-1-1 0,1 0 0,0-1 0,16-4 0,-27 6 0,0 0 0,1-1 0,-1 1 0,1 0 0,-1 0 0,1 0 0,-1 0 0,0 0 0,1 0 0,-1-1 0,1 1 0,-1 0 0,1 0 0,-1 0 0,1 1 0,-1-1 0,1 0 0,-1 0 0,0 0 0,1 0 0,-1 0 0,1 0 0,-1 1 0,1-1 0,-1 0 0,0 0 0,1 1 0,-1-1 0,0 0 0,1 0 0,-1 1 0,0-1 0,1 1 0,-1-1 0,0 0 0,0 1 0,1 0 0,0 22 0,-13 26 0,12-47 0,-6 26-4664,9-19 572,10-16 372,-1-7-3759</inkml:trace>
</inkml:ink>
</file>

<file path=ppt/ink/ink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5.274"/>
    </inkml:context>
    <inkml:brush xml:id="br0">
      <inkml:brushProperty name="width" value="0.025" units="cm"/>
      <inkml:brushProperty name="height" value="0.025" units="cm"/>
    </inkml:brush>
  </inkml:definitions>
  <inkml:trace contextRef="#ctx0" brushRef="#br0">48 35 13933,'0'0'15546,"8"3"-15173,-3 0-152,1-1 0,-1 0 0,1-1-1,0 1 1,-1-1 0,8 1 0,-12-2-189,0 0 1,1 0 0,-1 0-1,0 0 1,1 0-1,-1 0 1,0 0 0,0-1-1,1 1 1,-1-1-1,0 1 1,0-1 0,1 1-1,-1-1 1,0 1-1,0-1 1,0 0 0,0 0-1,0 0 1,0 0-1,0 1 1,0-1 0,0 0-1,0-1 1,-1 1-1,1 0 1,0 0 0,-1 0-1,1 0 1,-1-1-1,1 1 1,-1 0 0,1 0-1,-1-1 1,0 1-1,0 0 1,0-1 0,0 1-1,0 0 1,0-1-1,0-1 1,-1 2-33,1 0 0,-1 0 0,0 0 0,1 0 0,-1 0 0,0 0 0,0 1 0,1-1 0,-1 0 0,0 1 0,0-1 0,0 0 0,0 1 0,0-1 0,0 1 0,0-1 0,0 1 0,0 0 0,0-1 0,-1 1 0,1 0 0,0 0 0,0 0 0,0 0 0,0 0 0,0 0 0,0 0 0,0 0 0,-1 0 0,1 1 0,0-1 0,-2 1 0,-40 10 0,39-9 0,0 1 0,-1 0 0,1 0 0,1 1 0,-1-1 0,0 1 0,1-1 0,0 1 0,0 0 0,0 0 0,0 1 0,1-1 0,-1 1 0,1-1 0,1 1 0,-1 0 0,0-1 0,1 1 0,0 0 0,0 0 0,0 8 0,1-12 1,1 0 0,-1 0 0,0 0 0,1 0 0,-1 0 0,1 0 0,-1 0 1,1 0-1,0 0 0,-1 0 0,1 0 0,0 0 0,0 0 0,-1 0 0,1 0 0,0-1 0,0 1 0,0 0 0,0-1 0,0 1 0,0-1 0,0 1 1,0-1-1,0 0 0,1 1 0,-1-1 0,0 0 0,0 0 0,0 1 0,0-1 0,2 0 0,46 1-82,-38-1-16,33-4-3017,-2-8-6707,-13 0-66</inkml:trace>
</inkml:ink>
</file>

<file path=ppt/ink/ink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5.805"/>
    </inkml:context>
    <inkml:brush xml:id="br0">
      <inkml:brushProperty name="width" value="0.025" units="cm"/>
      <inkml:brushProperty name="height" value="0.025" units="cm"/>
    </inkml:brush>
  </inkml:definitions>
  <inkml:trace contextRef="#ctx0" brushRef="#br0">0 1 17328,'0'0'14019,"3"12"-12818,2 17-1157,-2 1 0,-1 0-1,-1 0 1,-5 52 0,1-68-524,0 26-3976,3-39 4301,0 0-1,0 0 0,1 0 0,-1 0 0,0 0 1,0 0-1,1 0 0,-1-1 0,0 1 1,1 0-1,-1 0 0,1 0 0,-1-1 1,1 1-1,-1 0 0,1-1 0,-1 1 1,1 0-1,0-1 0,-1 1 0,1-1 0,0 1 1,0-1-1,-1 1 0,1-1 0,0 1 1,0-1-1,0 0 0,0 0 0,0 1 1,-1-1-1,1 0 0,0 0 0,0 0 0,2 0 1,14 0-6118</inkml:trace>
</inkml:ink>
</file>

<file path=ppt/ink/ink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6.175"/>
    </inkml:context>
    <inkml:brush xml:id="br0">
      <inkml:brushProperty name="width" value="0.025" units="cm"/>
      <inkml:brushProperty name="height" value="0.025" units="cm"/>
    </inkml:brush>
  </inkml:definitions>
  <inkml:trace contextRef="#ctx0" brushRef="#br0">99 107 17617,'0'0'7057,"-8"2"-5333,3 0-1598,-1 0-1,1 0 1,0 1 0,1-1-1,-1 1 1,0 0-1,1 0 1,0 1-1,-1-1 1,1 1-1,1 0 1,-1 0 0,0 1-1,1-1 1,0 1-1,0-1 1,1 1-1,-1 0 1,1 0-1,0 0 1,0 0 0,1 1-1,-1-1 1,0 8-1,1-11-76,1 0-1,0 0 1,-1 0 0,1 0-1,0 0 1,0 0-1,0 0 1,0 0-1,0 0 1,0 0-1,1 0 1,-1 0 0,1 0-1,0 0 1,-1 0-1,1 0 1,0 0-1,0-1 1,0 1 0,0 0-1,0 0 1,1-1-1,-1 1 1,0-1-1,1 1 1,-1-1-1,1 0 1,0 1 0,2 1-1,-1-2 38,0-1-1,0 1 0,1 0 1,-1-1-1,0 0 1,0 0-1,0 0 1,0 0-1,0 0 1,0 0-1,1-1 0,-1 0 1,0 1-1,0-1 1,0-1-1,0 1 1,-1 0-1,1 0 1,5-4-1,2-2-78,-1-1 1,1 0-1,-1 0 0,-1-1 0,1 0 1,-2-1-1,1 0 0,-1 0 0,-1 0 1,8-16-1,-5 8-10,-2-1 1,0 1-1,0-1 0,-2 0 1,5-34-1,-33 100 3,18-31-509,1 2 1,1-1-1,0 0 0,0 23 0,3-35 191,0 1 0,1-1 0,-1 1 1,1-1-1,0 1 0,1-1 0,-1 0 0,3 6 0,-3-9 126,0 0 1,1 0-1,-1 0 1,0 0-1,1 0 1,-1 0 0,1 0-1,0-1 1,0 1-1,-1-1 1,1 1-1,0-1 1,0 1-1,1-1 1,-1 0-1,0 0 1,0 0-1,5 1 1,13 0-9087</inkml:trace>
</inkml:ink>
</file>

<file path=ppt/ink/ink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6.999"/>
    </inkml:context>
    <inkml:brush xml:id="br0">
      <inkml:brushProperty name="width" value="0.025" units="cm"/>
      <inkml:brushProperty name="height" value="0.025" units="cm"/>
    </inkml:brush>
  </inkml:definitions>
  <inkml:trace contextRef="#ctx0" brushRef="#br0">0 0 7719,'0'0'20590,"9"7"-19634,1 0-738,-7-4-173,1-1 1,0 1-1,-1-1 1,0 1-1,0 1 1,0-1-1,0 0 1,0 1-1,0-1 0,-1 1 1,3 4-1,-4-6-30,0 0-1,1 0 0,0 0 0,-1-1 0,1 1 1,0-1-1,0 1 0,-1-1 0,1 0 0,0 0 0,0 1 1,1-1-1,-1-1 0,0 1 0,0 0 0,0-1 1,1 1-1,-1-1 0,4 1 0,54 0 49,-25-1-287,-27 1 118,-1 0-1,0 1 1,1-1-1,-1 1 1,0 1-1,0 0 1,9 5-1,-14-8 129,0 1-1,0 0 0,-1 0 0,1 1 0,-1-1 0,1 0 0,-1 1 0,1-1 1,-1 1-1,0-1 0,1 1 0,-1-1 0,0 1 0,0 0 0,0 0 0,-1-1 1,1 1-1,0 0 0,-1 0 0,1 0 0,-1 0 0,1 0 0,-1 0 0,0 0 1,0 0-1,0 0 0,0 0 0,0 0 0,-1 0 0,1 0 0,0 0 0,-1 0 1,0 2-1,0-3 57,0 1 1,0-1-1,0 0 0,0 0 1,-1 0-1,1 0 1,0 0-1,0 0 1,-1 0-1,1 0 1,-1 0-1,1-1 0,-1 1 1,1 0-1,-1-1 1,1 1-1,-1-1 1,-2 1-1,-34 4 888,31-4-796,-73 4-16,73-6-157,1 1 0,0-1 0,0 1 1,-1-2-1,1 1 0,0-1 0,0 0 0,0 0 1,0-1-1,-7-4 0,12 7-55,1 0 1,-1 0-1,1 0 1,0 0-1,-1 0 1,1 0-1,-1 0 1,1-1-1,0 1 1,-1 0-1,1 0 1,-1-1-1,1 1 1,0 0-1,-1 0 1,1-1-1,0 1 1,0 0-1,-1-1 1,1 1-1,0 0 1,0-1-1,-1 1 0,1-1 1,0 1-1,0 0 1,0-1-1,0 1 1,0-1-1,0 1 1,0-1-1,-1 1 1,1 0-1,0-1 1,0 1-1,1-1 1,-1 1-1,0-1 1,0 1-1,0 0 1,0-1-1,0 1 1,0-1-1,1 1 1,-1 0-1,0-1 0,0 1 1,0 0-1,1-1 1,-1 1-1,0 0 1,1-1-1,-1 1 1,0 0-1,1-1 1,-1 1-1,0 0 1,1 0-1,-1-1 1,0 1-1,1 0 1,-1 0-1,1 0 1,-1 0-1,1 0 1,-1 0-1,1-1 1,38-6-8165,-29 5 5135,19-3-8534</inkml:trace>
</inkml:ink>
</file>

<file path=ppt/ink/ink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7.730"/>
    </inkml:context>
    <inkml:brush xml:id="br0">
      <inkml:brushProperty name="width" value="0.025" units="cm"/>
      <inkml:brushProperty name="height" value="0.025" units="cm"/>
    </inkml:brush>
  </inkml:definitions>
  <inkml:trace contextRef="#ctx0" brushRef="#br0">1 58 12780,'0'0'15855,"7"-9"-15358,-3 5-474,-1 0-1,0 0 1,1 0 0,0 1 0,0 0 0,0 0 0,0 0 0,0 0 0,1 0 0,-1 1 0,1 0 0,-1 0 0,1 0 0,0 0 0,0 1 0,0 0 0,0 0 0,0 0 0,8 1 0,-8-1-9,0 1 0,0 1 0,-1-1 0,1 1 1,-1 0-1,1 0 0,0 0 0,-1 0 1,0 1-1,1 0 0,-1 0 0,6 3 0,-9-3 15,1-1 1,-1 1-1,0-1 0,1 1 0,-1 0 0,0 0 0,0-1 0,0 1 0,0 0 0,0 0 0,-1 0 0,1 0 1,0 0-1,-1 0 0,0 0 0,1 1 0,-1-1 0,0 0 0,0 0 0,0 0 0,0 0 0,-1 0 1,1 0-1,0 0 0,-1 1 0,0-1 0,1 0 0,-1 0 0,0-1 0,0 1 0,-1 2 0,-24 34 992,23-34-958,0-1-1,0 1 1,0-1 0,0 1 0,1 0 0,0 0 0,0 0 0,0 0 0,0 1 0,0-1 0,1 1 0,0-1 0,0 1 0,0 6 0,1-11-60,1 1 0,0 0 0,0 0 0,0 0 1,0 0-1,1-1 0,-1 1 0,0-1 0,0 1 0,0-1 0,1 1 0,-1-1 1,0 0-1,0 1 0,1-1 0,-1 0 0,0 0 0,0 0 0,1 0 1,-1 0-1,0 0 0,3-1 0,33-1 21,-8-4-2105,-22 5 901,0-1-1,0 0 1,0 0-1,-1-1 1,0 0-1,1 0 1,-1 0 0,0-1-1,5-4 1,-4 0-7484</inkml:trace>
</inkml:ink>
</file>

<file path=ppt/ink/ink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8.367"/>
    </inkml:context>
    <inkml:brush xml:id="br0">
      <inkml:brushProperty name="width" value="0.025" units="cm"/>
      <inkml:brushProperty name="height" value="0.025" units="cm"/>
    </inkml:brush>
  </inkml:definitions>
  <inkml:trace contextRef="#ctx0" brushRef="#br0">14 20 13485,'0'0'12513,"-1"9"-12433,-2 1-33,1-1 150,0 0-1,0 1 0,1-1 0,0 0 1,0 1-1,1-1 0,1 11 1,0-19-143,-1 0 1,1 0 0,0 0 0,0 0 0,-1 0-1,1 0 1,0 0 0,0 0 0,0 0 0,0-1 0,0 1-1,0 0 1,1-1 0,-1 1 0,0-1 0,0 1-1,0-1 1,1 1 0,-1-1 0,0 0 0,0 1 0,1-1-1,-1 0 1,0 0 0,0 0 0,1 0 0,-1 0-1,0-1 1,1 1 0,-1 0 0,0-1 0,0 1-1,2-1 1,3 0 81,0-1 0,-1 1 0,1-1 0,0 0 0,9-6 0,-6 2-74,0-1 0,-1 0 0,0-1-1,14-15 1,-19 19-30,0 0 0,0 0-1,0-1 1,-1 1 0,1-1-1,-1 1 1,0-1 0,-1 0-1,1 1 1,-1-1 0,0 0-1,1-10 1,-17 27 32,11-7-55,1 1 0,0 0-1,0 0 1,0 0 0,1 0 0,-1 0-1,2 1 1,-1-1 0,1 0 0,0 1 0,0 0-1,1 10 1,0-15 7,0 1-1,0-1 1,0 0 0,1 1-1,-1-1 1,1 0 0,0 1-1,-1-1 1,1 0 0,0 0 0,0 1-1,1-1 1,-1 0 0,0 0-1,1 0 1,-1-1 0,1 1-1,0 0 1,0-1 0,-1 1-1,1-1 1,0 1 0,0-1-1,1 0 1,-1 0 0,0 0-1,0 0 1,0 0 0,1 0-1,-1-1 1,0 1 0,1-1-1,-1 1 1,1-1 0,-1 0-1,3 0 1,1 0 9,-1 0 1,1 0-1,-1-1 1,1 1-1,-1-1 0,1-1 1,-1 1-1,0-1 0,0 0 1,0 0-1,0 0 0,0-1 1,0 1-1,0-1 0,-1 0 1,1-1-1,-1 1 1,0-1-1,0 0 0,-1 0 1,1 0-1,-1-1 0,0 1 1,0-1-1,0 1 0,0-1 1,-1 0-1,0 0 0,0-1 1,0 1-1,-1 0 1,0-1-1,0 1 0,0 0 1,0-8-1,-2 12-152,1 0 1,0 0-1,-1 0 1,1 0-1,0 0 1,-1 0-1,1 0 1,-1 1-1,0-1 1,1 0-1,-1 0 1,0 1-1,1-1 1,-1 0-1,0 1 1,0-1-1,0 1 1,1-1-1,-1 1 1,0-1-1,0 1 1,0-1-1,0 1 1,0 0-1,0 0 1,0-1-1,0 1 1,0 0-1,0 0 1,0 0-1,0 0 1,0 0-1,0 0 1,0 1-1,0-1 1,0 0-1,0 0 1,0 1-1,0-1 1,0 0-1,1 1 1,-1-1-1,0 1 1,0-1-1,0 1 1,0 0-1,1-1 1,-1 1-1,0 0 1,1 0-1,-1-1 1,0 1-1,1 0 1,-1 0-1,1 0 1,-1 0-1,1 0 1,0-1-1,-1 1 1,1 0-1,0 0 1,0 0-1,0 0 1,0 0-1,-1 2 1,1 6-6868</inkml:trace>
</inkml:ink>
</file>

<file path=ppt/ink/ink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8.722"/>
    </inkml:context>
    <inkml:brush xml:id="br0">
      <inkml:brushProperty name="width" value="0.025" units="cm"/>
      <inkml:brushProperty name="height" value="0.025" units="cm"/>
    </inkml:brush>
  </inkml:definitions>
  <inkml:trace contextRef="#ctx0" brushRef="#br0">1 0 18514,'0'0'12491</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5.155"/>
    </inkml:context>
    <inkml:brush xml:id="br0">
      <inkml:brushProperty name="width" value="0.025" units="cm"/>
      <inkml:brushProperty name="height" value="0.025" units="cm"/>
    </inkml:brush>
  </inkml:definitions>
  <inkml:trace contextRef="#ctx0" brushRef="#br0">146 7 18546,'-8'7'3149,"-13"8"-1034,1 2 0,-21 23 0,35-34-1777,1 0-1,0 0 1,0 0-1,0 1 1,1 0 0,0 0-1,0 0 1,1 0 0,0 1-1,0-1 1,0 1 0,1 0-1,-1 8 1,3-15-338,0 0 0,0 0 0,0 0 0,0 0 0,0 0 0,0 1 0,0-1 0,0 0 0,1 0 0,-1 0 0,0 0 0,1 0 0,-1-1 0,1 1 0,-1 0 0,1 0 0,-1 0 0,1 0 0,0 0 0,-1-1 0,1 1 0,0 0 0,0 0 0,-1-1 0,1 1 0,0-1 0,0 1 0,0-1 0,1 1 0,1 0 0,0 0 0,0 0 0,0-1 0,1 0 0,-1 0 0,0 1 0,0-2 0,0 1 0,6-1 0,1-1 0,-1-1 0,1 1 0,-1-1 0,0-1 0,15-8 0,-10 2 0,0-1 0,-1 0 0,0-1 0,19-24 0,-26 30 0,-1 0 0,-1-1 0,1 0 0,-1 0 0,0 0 0,-1-1 0,0 1 0,0-1 0,-1 0 0,1 0 0,-2 0 0,2-9 0,-3 17 0,0-1 0,0 1 0,1 0 0,-1 0 0,0-1 0,0 1 0,0 0 0,0 0 0,0-1 0,0 1 0,0 0 0,0 0 0,0-1 0,0 1 0,0 0 0,0 0 0,0-1 0,0 1 0,0 0 0,0 0 0,0 0 0,0-1 0,0 1 0,0 0 0,0 0 0,0-1 0,0 1 0,-1 0 0,1 0 0,0-1 0,0 1 0,0 0 0,0 0 0,-1 0 0,1 0 0,0-1 0,0 1 0,0 0 0,-1 0 0,1 0 0,0 0 0,0 0 0,0 0 0,-1-1 0,1 1 0,0 0 0,0 0 0,-1 0 0,-3 4 0,-1 3 0,1 0 0,1 1 0,-1-1 0,1 1 0,0 0 0,1-1 0,0 1 0,0 1 0,0 8 0,-1 2 0,2 0 0,1 37 0,1-53-52,-1-1-1,0 1 1,1-1 0,0 1-1,-1-1 1,1 0 0,0 1-1,0-1 1,0 0 0,1 0-1,-1 1 1,0-1-1,1 0 1,-1 0 0,1-1-1,0 1 1,0 0 0,0-1-1,0 1 1,0-1 0,0 1-1,0-1 1,0 0 0,0 0-1,1 0 1,-1 0 0,0 0-1,1-1 1,-1 1 0,5 0-1,-2 0-461,0-1 0,1 0 1,-1 0-1,0 0 0,0-1 0,0 0 0,0 0 1,-1 0-1,1 0 0,0-1 0,0 1 0,-1-1 0,1-1 1,-1 1-1,5-4 0,26-23-16419</inkml:trace>
</inkml:ink>
</file>

<file path=ppt/ink/ink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9.178"/>
    </inkml:context>
    <inkml:brush xml:id="br0">
      <inkml:brushProperty name="width" value="0.025" units="cm"/>
      <inkml:brushProperty name="height" value="0.025" units="cm"/>
    </inkml:brush>
  </inkml:definitions>
  <inkml:trace contextRef="#ctx0" brushRef="#br0">289 0 18065,'0'0'12188,"-9"0"-11836,-1 1-295,0 1 0,0 0 0,0 1 0,0 0 0,1 0 0,-1 1 0,1 0-1,0 0 1,0 1 0,1 1 0,-1-1 0,1 1 0,0 1 0,-8 8 0,-8 6 332,-35 40 0,53-54-341,1 0 0,-1 0 1,1 1-1,1-1 0,-1 1 0,1 0 0,1 0 0,-1 1 1,1-1-1,-3 17 0,6-23-48,0 0 0,0-1 0,0 1 0,0 0 0,0-1 0,1 1 0,-1 0 0,1-1 0,-1 1 0,1-1 0,-1 1 0,1 0 0,0-1 0,0 0 0,0 1 0,0-1 0,0 1 0,0-1 0,0 0 0,0 0 0,1 0 0,-1 0 0,0 0 0,1 0 0,-1 0 0,1 0 0,-1 0 0,1-1 0,-1 1 0,1-1 0,0 1 0,-1-1 0,4 1 0,7 1 0,0 0 0,0-1 0,21 0 0,-19-1 0,-3 1-22,25 0-959,55-5 0,-81 3 764,-1 0 1,1-1 0,-1 0 0,1-1 0,-1 0 0,0 0 0,0-1 0,0 0 0,-1-1 0,16-10 0,-22 14-39,-1-1 0,0 1 0,1-1 0,-1 0 0,0 1 0,0-1 0,0 0 0,0 1 0,0-1 0,0 0 0,-1 0 0,1 0 0,0 0 0,-1 0 0,1-2 0,-3-18-7928,-3 9-3348</inkml:trace>
</inkml:ink>
</file>

<file path=ppt/ink/ink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9.503"/>
    </inkml:context>
    <inkml:brush xml:id="br0">
      <inkml:brushProperty name="width" value="0.025" units="cm"/>
      <inkml:brushProperty name="height" value="0.025" units="cm"/>
    </inkml:brush>
  </inkml:definitions>
  <inkml:trace contextRef="#ctx0" brushRef="#br0">1 55 17200,'0'0'13805,"87"-32"-13484,-32 25-193,3 1-128,-2 3 32,-5-2-64,-10 3-865,-10 2-1505,-13 0-865,-10 0-673,-11 7-5125</inkml:trace>
</inkml:ink>
</file>

<file path=ppt/ink/ink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9.847"/>
    </inkml:context>
    <inkml:brush xml:id="br0">
      <inkml:brushProperty name="width" value="0.025" units="cm"/>
      <inkml:brushProperty name="height" value="0.025" units="cm"/>
    </inkml:brush>
  </inkml:definitions>
  <inkml:trace contextRef="#ctx0" brushRef="#br0">0 93 5894,'0'0'17488,"61"1"-15886,-9-14-1026,9-1-480,6 1-64,-1 2-64,-6 0-160,-7 1-801,-7-1-3491,-5 0-6823</inkml:trace>
</inkml:ink>
</file>

<file path=ppt/ink/ink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57.852"/>
    </inkml:context>
    <inkml:brush xml:id="br0">
      <inkml:brushProperty name="width" value="0.025" units="cm"/>
      <inkml:brushProperty name="height" value="0.025" units="cm"/>
    </inkml:brush>
  </inkml:definitions>
  <inkml:trace contextRef="#ctx0" brushRef="#br0">1 68 10218,'0'0'9150,"12"-5"-8339,17-5-396,1 1 0,0 2 0,0 1 1,58-3-1,143 4 704,-156 5-999,97 1-41,27 0-1865,0-8-4707,-84-5-281</inkml:trace>
</inkml:ink>
</file>

<file path=ppt/ink/ink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58.456"/>
    </inkml:context>
    <inkml:brush xml:id="br0">
      <inkml:brushProperty name="width" value="0.025" units="cm"/>
      <inkml:brushProperty name="height" value="0.025" units="cm"/>
    </inkml:brush>
  </inkml:definitions>
  <inkml:trace contextRef="#ctx0" brushRef="#br0">88 39 8392,'0'0'1153,"-63"4"-32,47-4 96,8 0 3556,16 0-2211,23 0-1697,17-3-96,17-2 31,19 0-447,19 0-289,7 2-64,4 0-1377,0-3-1730,-1-6-3075</inkml:trace>
</inkml:ink>
</file>

<file path=ppt/ink/ink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59.042"/>
    </inkml:context>
    <inkml:brush xml:id="br0">
      <inkml:brushProperty name="width" value="0.025" units="cm"/>
      <inkml:brushProperty name="height" value="0.025" units="cm"/>
    </inkml:brush>
  </inkml:definitions>
  <inkml:trace contextRef="#ctx0" brushRef="#br0">0 72 10826,'0'0'8360,"85"4"-7591,-13-13-321,20-1-288,13 0-95,8 3-194,2-1-1504,0-5-2211,-7-5-6405</inkml:trace>
</inkml:ink>
</file>

<file path=ppt/ink/ink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59.690"/>
    </inkml:context>
    <inkml:brush xml:id="br0">
      <inkml:brushProperty name="width" value="0.025" units="cm"/>
      <inkml:brushProperty name="height" value="0.025" units="cm"/>
    </inkml:brush>
  </inkml:definitions>
  <inkml:trace contextRef="#ctx0" brushRef="#br0">0 23 12684,'0'0'3267,"53"0"-2242,3 0 128,19 0-480,15 0-385,14-3-224,6 1-64,6 1-705,-1-6-1953,-5-2-2499</inkml:trace>
</inkml:ink>
</file>

<file path=ppt/ink/ink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0:00.405"/>
    </inkml:context>
    <inkml:brush xml:id="br0">
      <inkml:brushProperty name="width" value="0.025" units="cm"/>
      <inkml:brushProperty name="height" value="0.025" units="cm"/>
    </inkml:brush>
  </inkml:definitions>
  <inkml:trace contextRef="#ctx0" brushRef="#br0">1 20 11563,'0'0'5733,"59"-8"-5060,4 7 384,27-1-128,25 2-481,17 0-288,16 0-95,11 0-226,4 0-1600,-3-8-3877</inkml:trace>
</inkml:ink>
</file>

<file path=ppt/ink/ink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3:59.600"/>
    </inkml:context>
    <inkml:brush xml:id="br0">
      <inkml:brushProperty name="width" value="0.025" units="cm"/>
      <inkml:brushProperty name="height" value="0.025" units="cm"/>
    </inkml:brush>
  </inkml:definitions>
  <inkml:trace contextRef="#ctx0" brushRef="#br0">129 0 11883,'-26'47'3650,"13"-26"-2865,1 1 0,2 0 1,-10 27-1,9-14 153,1 0 0,1 1 0,2 0 0,2 1 0,1-1 0,2 50 0,3-84-833,-1 0 0,1 0 0,-1 0 0,1 1 0,0-1 0,0 0 0,0-1 0,0 1-1,0 0 1,0 0 0,1 0 0,-1-1 0,1 1 0,-1 0 0,1-1 0,0 0 0,-1 1 0,1-1 0,0 0 0,0 0 0,0 0 0,0 0 0,0 0 0,0 0 0,0-1 0,0 1 0,4 0 0,8 2 136,0 0 0,1-1 0,15 0 0,-13-1-92,494 20-1719,-508-21 1382,47-5-2915,-47 5 2498,0-1 0,-1 0 0,1 0 0,0-1 0,-1 1 0,1-1-1,-1 1 1,1-1 0,2-3 0,8-11-6052</inkml:trace>
</inkml:ink>
</file>

<file path=ppt/ink/ink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3:59.941"/>
    </inkml:context>
    <inkml:brush xml:id="br0">
      <inkml:brushProperty name="width" value="0.025" units="cm"/>
      <inkml:brushProperty name="height" value="0.025" units="cm"/>
    </inkml:brush>
  </inkml:definitions>
  <inkml:trace contextRef="#ctx0" brushRef="#br0">1 5 14862,'0'0'4815,"11"-1"-4035,15 0-133,13-1 206,67 4 1,-95-1-841,-1 0 1,1 1 0,0 0 0,0 1 0,-1 0 0,0 1-1,0 0 1,0 0 0,0 1 0,0 1 0,13 9-1,-20-11 26,1 0-1,0 0 1,-1 0-1,0 0 0,0 1 1,0-1-1,-1 1 0,1 0 1,-1 0-1,0 0 1,-1 0-1,1 0 0,-1 1 1,0-1-1,0 0 0,-1 0 1,1 1-1,-1-1 1,0 1-1,-1-1 0,1 0 1,-1 1-1,0-1 0,-1 0 1,-3 9-1,-2 6 212,-1 0 0,0-1 0,-2 0 1,0 0-1,-15 18 0,-122 148 589,84-109-2661,52-63-3228</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6.019"/>
    </inkml:context>
    <inkml:brush xml:id="br0">
      <inkml:brushProperty name="width" value="0.025" units="cm"/>
      <inkml:brushProperty name="height" value="0.025" units="cm"/>
    </inkml:brush>
  </inkml:definitions>
  <inkml:trace contextRef="#ctx0" brushRef="#br0">0 133 13741,'0'0'5600,"2"-8"-3289,-1 2-2009,1 1-1,-1 0 1,1 0-1,1 0 1,-1 0-1,1 0 0,-1 1 1,2-1-1,-1 1 1,0 0-1,1 0 0,0 0 1,0 0-1,0 1 1,0-1-1,0 1 1,1 0-1,-1 0 0,1 1 1,0-1-1,0 1 1,0 0-1,0 0 0,1 1 1,6-2-1,-10 3-264,0-1 1,0 0-1,0 1 0,0-1 0,0 1 0,0 0 0,0 0 0,1 0 1,-1 0-1,0 0 0,0 0 0,0 0 0,0 1 0,0-1 0,0 1 1,0 0-1,0-1 0,0 1 0,0 0 0,0 0 0,-1 0 0,1 0 1,0 1-1,-1-1 0,1 0 0,-1 1 0,1-1 0,-1 1 0,1-1 1,-1 1-1,0 0 0,0 0 0,0-1 0,1 4 0,0 2 80,-1 0 1,0 1-1,-1-1 0,1 1 0,-1-1 0,-1 0 0,1 1 0,-4 12 0,-11 31 668,20-124-646,-4 57-139,0-38 0,-1 52 0,0-1 0,0 0 0,0 1 0,-1-1 0,0 0 0,1 1 0,-1-1 0,0 1 0,0-1 0,0 1 0,0-1 0,-1 1 0,1 0 0,-1 0 0,-1-3 0,5 13 0,-2-8 0,0 1 0,0-1 0,0 1 0,0 0 0,0-1 0,0 1 0,0-1 0,0 1 0,0-1 0,1 1 0,-1 0 0,0-1 0,0 1 0,0-1 0,1 1 0,-1-1 0,0 1 0,1-1 0,-1 0 0,1 1 0,-1-1 0,0 1 0,1-1 0,-1 0 0,1 1 0,-1-1 0,1 0 0,-1 1 0,1-1 0,-1 0 0,1 0 0,-1 0 0,1 1 0,0-1 0,0 0 0,11 2-560,-1 1 0,1-2 0,22 1 0,-17-3-1072,1 0 0,-1 0 1,0-2-1,18-5 0,1-3-6835</inkml:trace>
</inkml:ink>
</file>

<file path=ppt/ink/ink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1.944"/>
    </inkml:context>
    <inkml:brush xml:id="br0">
      <inkml:brushProperty name="width" value="0.025" units="cm"/>
      <inkml:brushProperty name="height" value="0.025" units="cm"/>
    </inkml:brush>
  </inkml:definitions>
  <inkml:trace contextRef="#ctx0" brushRef="#br0">1 1 16848,'1'78'4943,"-2"-64"-4625,0 1 0,1-1-1,1 0 1,0 0-1,1 0 1,0 0 0,1 0-1,1 0 1,6 14 0,-9-26-265,-1 0-1,1-1 1,0 1 0,0-1 0,-1 0 0,1 1 0,0-1 0,1 0 0,-1 1 0,0-1-1,0 0 1,0 0 0,1 0 0,-1 0 0,0 0 0,1-1 0,-1 1 0,1 0 0,-1 0-1,1-1 1,0 1 0,-1-1 0,1 0 0,3 1 0,-3-1 138,1-1-1,0 0 1,0 1 0,-1-1-1,1 0 1,0 0 0,-1 0-1,1-1 1,-1 1 0,0-1-1,1 1 1,-1-1 0,3-2-1,4-5 445,-1 1 0,0-1-1,-1-1 1,0 1-1,10-20 1,-13 20-635,0-1 0,-1 1 0,0-1 0,-1 0 0,0 0 0,-1 0 0,0 0 0,0 0 0,-2-12 0,1 22 0,0 0 0,0 1 0,0-1 0,0 0 0,0 0 0,0 0 0,0 1 0,0-1 0,-1 0 0,1 0 0,0 0 0,0 0 0,0 1 0,0-1 0,0 0 0,-1 0 0,1 0 0,0 0 0,0 0 0,0 1 0,0-1 0,-1 0 0,1 0 0,0 0 0,0 0 0,0 0 0,-1 0 0,1 0 0,0 0 0,0 0 0,0 0 0,-1 0 0,1 0 0,0 0 0,0 0 0,-1 0 0,1 0 0,0 0 0,0 0 0,0 0 0,-1 0 0,1 0 0,0 0 0,0-1 0,0 1 0,0 0 0,-1 0 0,1 0 0,0 0 0,0 0 0,0-1 0,0 1 0,0 0 0,-1 0 0,1 0 0,0 0 0,0-1 0,0 1 0,0 0 0,0 0 0,0 0 0,0-1 0,0 1 0,0 0 0,0 0 0,0 0 0,0-1 0,0 1 0,0 0 0,-11 13 0,-10 50-886,43-64-3529,-8-6 1593,-1 0 0,24-17 1,-11 7-1846,11-5-6272</inkml:trace>
</inkml:ink>
</file>

<file path=ppt/ink/ink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2.487"/>
    </inkml:context>
    <inkml:brush xml:id="br0">
      <inkml:brushProperty name="width" value="0.025" units="cm"/>
      <inkml:brushProperty name="height" value="0.025" units="cm"/>
    </inkml:brush>
  </inkml:definitions>
  <inkml:trace contextRef="#ctx0" brushRef="#br0">84 211 16848,'0'0'2514,"-9"4"156,1 0-2040,1-2-90,0 1 0,0 1 1,0-1-1,0 1 0,1 0 1,-1 1-1,1 0 0,-6 6 1,11-11-504,42-7 150,-38 6-195,1 1 0,-1 0 0,0 0 0,1 1 0,-1-1 0,1 1 0,-1 0 0,0 0 0,0 0 0,1 0 0,-1 0 0,0 1 0,0-1 0,0 1 0,0 0 0,-1 0 0,1 0 0,0 0 0,-1 1 0,1-1 0,-1 1 0,0-1 0,0 1 0,0 0 0,0 0 0,-1 0 0,1 0 0,-1 0 0,1 0 0,0 5 0,6 13 20,-1 0 1,-1 1 0,5 32-1,-9-39 36,5 12 118,-3 1-1,0 0 1,-2 1-1,0-1 1,-2 1-1,-6 42 1,5-66-56,-1 0 0,1 0 0,-1 0 0,0 0 0,-1 0 0,1 0-1,-1-1 1,0 1 0,0-1 0,0 0 0,-1 1 0,0-2 0,1 1 0,-1 0 0,-1-1 0,1 0 0,0 0 0,-1 0 0,0 0 0,1-1 0,-1 1 0,0-2-1,0 1 1,0 0 0,-1-1 0,1 0 0,0 0 0,-1 0 0,1-1 0,0 0 0,-10 0 0,13-1-99,-1 0 1,1 0-1,0 0 0,1 0 1,-1 0-1,0 0 0,0-1 1,0 1-1,1-1 0,-1 1 1,1-1-1,-1 1 0,1-1 1,-1 0-1,1 0 0,0 0 1,0 0-1,0 0 0,0 0 1,0 0-1,1 0 0,-1 0 1,0 0-1,1 0 0,0 0 1,-1-1-1,1-3 0,0-1 11,-1-1 0,2 1 0,-1 0-1,1 0 1,0-1 0,0 1-1,4-11 1,5-3-22,1 1 0,1 0 0,0 1 0,2 0 0,0 1 0,21-19 0,2-7 0,-18 21 0,104-136 0,-108 137 0,-2-1 0,0 0 0,-1-1 0,-1 0 0,11-37 0,-20 53 0,0 0 0,-1 0 0,0 0 0,0 0 0,-1 0 0,0 0 0,-1-8 0,1 14 0,0 1 0,0 0 0,0-1 0,-1 1 0,1 0 0,0-1 0,-1 1 0,1 0 0,-1-1 0,0 1 0,1 0 0,-1 0 0,0 0 0,0 0 0,0 0 0,0-1 0,0 2 0,0-1 0,0 0 0,0 0 0,0 0 0,0 0 0,0 1 0,-1-1 0,1 0 0,0 1 0,-1-1 0,1 1 0,0 0 0,-1-1 0,1 1 0,0 0 0,-1 0 0,1 0 0,-1 0 0,1 0 0,0 0 0,-1 0 0,1 0 0,0 1 0,-1-1 0,1 1 0,0-1 0,-1 1 0,1-1 0,0 1 0,-2 0 0,-3 3 0,0-1 0,0 1 0,0 0 0,1 0 0,0 0 0,0 1 0,0 0 0,0 0 0,1 0 0,-1 1 0,1-1 0,1 1 0,-1 0 0,-5 13 0,4-8 0,1 1 0,-1 0 0,2 0 0,0 0 0,0 0 0,1 0 0,-1 19 0,3-28-148,1 0 1,-1 0-1,0 0 0,1 0 0,0 0 1,0 0-1,0 0 0,0-1 1,0 1-1,0 0 0,1-1 0,0 1 1,-1-1-1,1 1 0,0-1 1,0 0-1,0 0 0,0 0 0,1 0 1,-1 0-1,0 0 0,1-1 1,-1 1-1,1-1 0,0 0 0,-1 0 1,1 1-1,0-2 0,0 1 1,4 0-1,9 3-1660,1-1 0,-1-1 1,1-1-1,18-1 0,-33 0 1557,34 0-10575</inkml:trace>
</inkml:ink>
</file>

<file path=ppt/ink/ink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2.858"/>
    </inkml:context>
    <inkml:brush xml:id="br0">
      <inkml:brushProperty name="width" value="0.025" units="cm"/>
      <inkml:brushProperty name="height" value="0.025" units="cm"/>
    </inkml:brush>
  </inkml:definitions>
  <inkml:trace contextRef="#ctx0" brushRef="#br0">0 0 19923,'0'0'11851</inkml:trace>
</inkml:ink>
</file>

<file path=ppt/ink/ink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3.592"/>
    </inkml:context>
    <inkml:brush xml:id="br0">
      <inkml:brushProperty name="width" value="0.025" units="cm"/>
      <inkml:brushProperty name="height" value="0.025" units="cm"/>
    </inkml:brush>
  </inkml:definitions>
  <inkml:trace contextRef="#ctx0" brushRef="#br0">39 32 13549,'0'0'13202,"0"10"-12540,0 19-170,-2 1 0,-1-1 1,-10 43-1,5-34 569,2 0-1,-1 50 1,8-102-1011,1 0 0,0 0 0,7-21 0,2-14-47,4-190-3,-16 248 0,1 0 0,1 0 0,0 0 0,0 0 0,0 0 0,2 0 0,2 9 0,-4-16 0,0 0 0,0-1 0,0 1 0,0 0 0,0 0 0,1-1 0,-1 1 0,1-1 0,-1 1 0,1-1 0,-1 0 0,1 1 0,0-1 0,0 0 0,0 0 0,-1 0 0,1 0 0,0-1 0,0 1 0,0-1 0,0 1 0,1-1 0,-1 1 0,0-1 0,0 0 0,0 0 0,0 0 0,0 0 0,0-1 0,0 1 0,0 0 0,0-1 0,0 0 0,0 1 0,0-1 0,0 0 0,2-1 0,4-2 0,0 0 0,0 0 0,-1-1 0,0 0 0,0 0 0,0 0 0,0-1 0,8-11 0,29-21 0,-44 38 0,0 0 0,0 0 0,0 0 0,0 0 0,1 0 0,-1 0 0,0-1 0,0 1 0,0 0 0,0 0 0,1 0 0,-1 0 0,0 0 0,0 1 0,0-1 0,1 0 0,-1 0 0,0 0 0,0 0 0,0 0 0,0 0 0,1 0 0,-1 0 0,0 0 0,0 0 0,0 0 0,0 1 0,0-1 0,1 0 0,-1 0 0,0 0 0,0 0 0,0 0 0,0 1 0,0-1 0,0 0 0,0 0 0,0 0 0,0 0 0,1 1 0,-1-1 0,0 0 0,0 0 0,0 0 0,0 0 0,0 1 0,0-1 0,0 0 0,2 18 0,-1 21 0,-1-36 0,-10 110 0,5-77 0,2 0 0,2 60 0,1-95 0,0 0 0,0 1 0,0-1 0,0 0 0,0 1 0,0-1 0,1 0 0,-1 0 0,0 0 0,1 1 0,-1-1 0,1 0 0,-1 0 0,1 0 0,-1 0 0,1 0 0,0 0 0,0 0 0,0 0 0,0 0 0,-1 0 0,1 0 0,0 0 0,0-1 0,0 1 0,1 0 0,-1-1 0,0 1 0,0-1 0,0 1 0,0-1 0,1 0 0,-1 1 0,0-1 0,0 0 0,1 0 0,-1 0 0,0 0 0,0 0 0,1 0 0,-1 0 0,0 0 0,0 0 0,1-1 0,-1 1 0,2-1 0,3-2 0,0 1 0,0-1 0,0 0 0,-1 0 0,1 0 0,-1-1 0,0 0 0,5-4 0,6-10 0,-2 0 0,0-1 0,0 0 0,-2-1 0,-1-1 0,18-42 0,-39 93-14,3-9-201,1 0 1,1 0-1,0 1 0,2-1 0,-1 25 0,4-45-47,0 0-1,0 0 0,0 0 0,0 0 0,0-1 0,0 1 0,0 0 0,0 0 0,1-1 0,-1 1 0,0 0 0,0 0 1,1-1-1,-1 1 0,1 0 0,-1 0 0,0-1 0,1 1 0,-1-1 0,1 1 0,0 0 0,-1-1 0,1 1 0,-1-1 1,1 1-1,0-1 0,0 0 0,-1 1 0,1-1 0,0 0 0,-1 1 0,1-1 0,0 0 0,0 0 0,0 0 0,-1 1 1,1-1-1,0 0 0,0 0 0,0 0 0,-1-1 0,1 1 0,1 0 0,16 0-6789</inkml:trace>
</inkml:ink>
</file>

<file path=ppt/ink/ink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3.936"/>
    </inkml:context>
    <inkml:brush xml:id="br0">
      <inkml:brushProperty name="width" value="0.025" units="cm"/>
      <inkml:brushProperty name="height" value="0.025" units="cm"/>
    </inkml:brush>
  </inkml:definitions>
  <inkml:trace contextRef="#ctx0" brushRef="#br0">9 0 18898,'0'0'6822,"2"9"-6405,3 24 93,-1 2 1,-2-1 0,-1 0 0,-2 0-1,-9 62 1,3-39 890,3 65 1,3-122-1395,1 0 0,0 1 1,0-1-1,0 1 1,0-1-1,0 0 1,0 1-1,0-1 0,1 1 1,-1-1-1,0 0 1,0 1-1,0-1 0,0 0 1,0 1-1,1-1 1,-1 0-1,0 1 0,0-1 1,0 0-1,1 1 1,-1-1-1,0 0 1,1 1-1,-1-1 0,0 0 1,0 0-1,1 0 1,-1 1-1,1-1 0,-1 0 1,0 0-1,1 0 1,-1 0-1,0 0 1,1 1-1,-1-1 0,1 0 1,-1 0-1,1 0 1,19-9 233,14-20-23,-9-2-202,-2 0-1,38-68 1,-53 83-42,0 0 0,0-1 0,-2 0 0,0 0 0,-1 0 0,-1-1 0,-1 0 0,3-29 0,-7 47-98,1-1 0,0 1-1,0 0 1,0 0 0,-1 0 0,1-1 0,0 1-1,0 0 1,-1 0 0,1 0 0,0 0-1,0-1 1,-1 1 0,1 0 0,0 0-1,0 0 1,-1 0 0,1 0 0,0 0-1,-1 0 1,1 0 0,0 0 0,-1 0-1,1 0 1,0 0 0,0 0 0,-1 0-1,1 0 1,0 0 0,-1 0 0,1 0 0,0 1-1,0-1 1,-1 0 0,1 0 0,0 0-1,0 0 1,-1 1 0,1-1 0,0 0-1,0 0 1,-14 8-5682,0 8-1080</inkml:trace>
</inkml:ink>
</file>

<file path=ppt/ink/ink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4.274"/>
    </inkml:context>
    <inkml:brush xml:id="br0">
      <inkml:brushProperty name="width" value="0.025" units="cm"/>
      <inkml:brushProperty name="height" value="0.025" units="cm"/>
    </inkml:brush>
  </inkml:definitions>
  <inkml:trace contextRef="#ctx0" brushRef="#br0">2 1 14478,'0'0'6726,"-2"49"-3555,2-36-801,8-4-576,0-2-1249,3 0-449,-1-2-32,0-1-609,0-1-1953,0-3-1794,-2 0-3011</inkml:trace>
</inkml:ink>
</file>

<file path=ppt/ink/ink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4.644"/>
    </inkml:context>
    <inkml:brush xml:id="br0">
      <inkml:brushProperty name="width" value="0.025" units="cm"/>
      <inkml:brushProperty name="height" value="0.025" units="cm"/>
    </inkml:brush>
  </inkml:definitions>
  <inkml:trace contextRef="#ctx0" brushRef="#br0">18 1 13869,'0'0'10196,"-2"9"-8631,-2 20-289,0-7-103,0 0-1,2 0 0,1 0 0,2 39 0,-1-60-1172,0-1 0,0 1 0,0-1 0,1 1 0,-1-1 0,0 0 0,0 1 0,0-1 0,1 1 0,-1-1 0,0 0 0,0 1 0,1-1 0,-1 0 0,0 1 0,1-1 0,-1 0 0,1 0 0,-1 1 0,0-1 0,1 0 0,-1 0 0,1 0 0,-1 1 0,0-1 0,1 0 0,-1 0 0,1 0 0,-1 0 0,1 0 0,-1 0 0,1 0 0,-1 0 0,0 0 0,1 0 0,-1 0 0,1 0 0,-1 0 0,1 0 0,-1-1 0,1 1 0,-1 0 0,0 0 0,1 0 0,-1-1 0,0 1 0,1 0 0,-1-1 0,1 1 0,-1 0 0,0-1 0,0 1 0,1 0 0,-1-1 0,19-20 0,-17 13 0,0 0 0,-1-1 0,0 0 0,0 1 0,-1-1 0,0 0 0,0 1 0,-1-1 0,0 0 0,-1 1 0,0-1 0,0 1 0,-4-9 0,12 20-1206,0 0-1,0-1 1,0 0-1,0 0 1,0 0-1,1-1 1,7 1-1,5-1-3720,0 0-1442</inkml:trace>
</inkml:ink>
</file>

<file path=ppt/ink/ink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4.972"/>
    </inkml:context>
    <inkml:brush xml:id="br0">
      <inkml:brushProperty name="width" value="0.025" units="cm"/>
      <inkml:brushProperty name="height" value="0.025" units="cm"/>
    </inkml:brush>
  </inkml:definitions>
  <inkml:trace contextRef="#ctx0" brushRef="#br0">83 51 9833,'0'0'15071,"-10"1"-13908,7 0-1044,0-1-1,0 0 0,-1 1 1,1 0-1,0-1 0,0 1 1,0 1-1,0-1 0,0 0 0,0 1 1,0-1-1,0 1 0,1 0 1,-1 0-1,1 0 0,-1 0 1,1 1-1,0-1 0,0 1 1,0-1-1,0 1 0,0 0 0,1 0 1,-1-1-1,1 1 0,-1 0 1,1 0-1,0 1 0,1-1 1,-1 0-1,0 0 0,1 0 1,0 1-1,0-1 0,0 0 1,0 5-1,1-7-88,-1 1 0,1-1 1,-1 1-1,1-1 1,0 1-1,0-1 0,0 0 1,-1 1-1,1-1 0,1 0 1,-1 0-1,0 0 0,0 0 1,0 0-1,1 0 0,-1 0 1,0 0-1,1 0 0,-1-1 1,1 1-1,-1 0 0,0-1 1,1 0-1,0 1 0,-1-1 1,1 0-1,-1 1 0,1-1 1,-1 0-1,1 0 0,3-1 1,54-2 1058,-50 1-1061,-1-1-1,1 1 1,-1-2-1,0 1 1,1-1-1,-2-1 0,1 1 1,13-11-1,-17 12-26,-1 0 0,1 0 0,-1-1-1,1 1 1,-1-1 0,0 1 0,0-1 0,-1 0-1,1 0 1,-1-1 0,0 1 0,0 0-1,0-1 1,-1 1 0,1-1 0,-1 0-1,0 1 1,0-6 0,-2 8-36,1 0 0,-1 1 0,1-1 0,-1 0-1,0 0 1,0 1 0,1-1 0,-1 1 0,0-1 0,-1 1 0,1-1 0,0 1-1,0-1 1,-1 1 0,1 0 0,-1 0 0,1 0 0,-1 0 0,1 0 0,-1 0 0,0 0-1,1 0 1,-1 1 0,0-1 0,1 1 0,-1-1 0,0 1 0,0 0 0,0 0 0,0-1-1,-1 2 1,-64-3-4532,60 2-3963</inkml:trace>
</inkml:ink>
</file>

<file path=ppt/ink/ink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5.408"/>
    </inkml:context>
    <inkml:brush xml:id="br0">
      <inkml:brushProperty name="width" value="0.025" units="cm"/>
      <inkml:brushProperty name="height" value="0.025" units="cm"/>
    </inkml:brush>
  </inkml:definitions>
  <inkml:trace contextRef="#ctx0" brushRef="#br0">1 1 12780,'0'0'10191,"-1"8"-9678,6 613 5096,9-450-4031,58 282 0,-36-284-1319,25 326 0,-58-446-252,-2-6-35,1 1-1,3-1 1,15 62-1,-20-115-5581,0-15-2350</inkml:trace>
</inkml:ink>
</file>

<file path=ppt/ink/ink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6.230"/>
    </inkml:context>
    <inkml:brush xml:id="br0">
      <inkml:brushProperty name="width" value="0.025" units="cm"/>
      <inkml:brushProperty name="height" value="0.025" units="cm"/>
    </inkml:brush>
  </inkml:definitions>
  <inkml:trace contextRef="#ctx0" brushRef="#br0">99 307 8520,'-10'1'860,"7"-1"-601,-44 5 1381,8-3 5237,60-12-2936,-7 2-3590,25-6 459,1 2-1,1 2 1,45-6-1,130-7 1269,-177 20-1757,1354-103 918,544 13 629,-1722 91-3834,-214 2 1669,-2 0-419,0 0 0,0 0 1,-1 0-1,1 0 0,0 0 1,0-1-1,-1 1 0,1 0 1,0-1-1,0 1 0,0-1 1,-1 0-1,1 1 0,0-1 1,0 0-1,-1-1 1,-8-7-15119</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6.582"/>
    </inkml:context>
    <inkml:brush xml:id="br0">
      <inkml:brushProperty name="width" value="0.025" units="cm"/>
      <inkml:brushProperty name="height" value="0.025" units="cm"/>
    </inkml:brush>
  </inkml:definitions>
  <inkml:trace contextRef="#ctx0" brushRef="#br0">107 84 20243,'0'0'2862,"-11"9"-38,-1 1-1990,0 0 1,1 1 0,-15 19 0,22-25-645,0 1 0,0-1 0,1 1 0,0 1 0,0-1-1,0 0 1,1 1 0,0-1 0,0 1 0,1 0 0,-1-1 0,1 14 0,1-18-181,0-1 0,0 1 0,1-1 0,-1 0 0,1 1 0,-1-1 0,1 0 0,0 1 0,-1-1 0,1 0 0,0 0 1,0 1-1,0-1 0,0 0 0,0 0 0,0 0 0,0 0 0,0-1 0,0 1 0,0 0 0,2 1 0,36 16 125,-9-5-104,-21-6-13,0 0-1,-1 1 1,1 0 0,-2 0 0,1 1 0,-1 0 0,0 0 0,-1 1 0,0 0 0,0 0-1,-1 0 1,-1 1 0,0-1 0,0 1 0,-1 0 0,0 1 0,-1-1 0,0 0-1,0 23 1,-2-23-2,0 0 0,-1 0 0,0-1 0,0 1 0,-1-1 0,0 1 0,-1-1 0,0 0 0,-1 0 0,0 0 0,-1 0 0,0-1 0,0 1 0,-1-1 0,0-1 0,-1 1 0,0-1 0,0 0 0,-1 0 0,0-1 0,-13 9 0,20-15-15,-1 0 0,1 0 0,-1 0 0,1 0 0,-1 0 0,1 0 0,-1 0 0,0-1 0,0 1 0,1-1 0,-1 1 0,0-1 0,0 0 0,0 0 0,1 1 0,-1-1 0,0 0 0,0-1 0,0 1 0,0 0 0,-2-1 0,3 0 0,-1 0 0,1 0 0,0 0 0,-1-1 0,1 1 0,0 0 0,0-1 0,0 1 0,0-1 0,0 1 0,0-1 0,1 1 0,-1-1 0,0 1 0,1-1 0,-1 0 0,1 1 0,-1-3 0,-1-11 0,1 0 0,0 0 0,1-1 0,3-16 0,-2 16 0,1-14 0,2 0 0,1 1 0,2-1 0,1 1 0,1 0 0,17-37 0,94-158 0,-98 186 0,-17 32 0,-1-1 0,-1 1 0,1-1 0,-1 0 0,-1 0 0,1 0 0,-1 0 0,0-1 0,-1 1 0,0-1 0,1-7 0,-2 14 0,-1 1 0,1-1 0,0 0 0,0 1 0,-1-1 0,1 0 0,-1 1 0,1-1 0,-1 0 0,1 1 0,0-1 0,-1 1 0,0-1 0,1 1 0,-1-1 0,1 1 0,-1 0 0,0-1 0,1 1 0,-1 0 0,0-1 0,1 1 0,-1 0 0,0 0 0,1 0 0,-1 0 0,0-1 0,0 1 0,1 0 0,-1 0 0,0 0 0,0 1 0,1-1 0,-1 0 0,0 0 0,0 0 0,1 0 0,-2 1 0,-28 11 0,22-4 0,1 0 0,0 1 0,1 0 0,0 0 0,0 0 0,1 1 0,0-1 0,1 1 0,0 1 0,0-1 0,1 0 0,1 1 0,0 0 0,0 0 0,0 20 0,2-29-91,0 0 0,0 0 0,1 0 0,-1 0 0,0 1-1,1-1 1,-1 0 0,1 0 0,0 0 0,0 0 0,0 0 0,0 0 0,0-1 0,0 1 0,0 0 0,1 0 0,-1-1-1,1 1 1,-1-1 0,1 1 0,0-1 0,-1 0 0,1 1 0,0-1 0,0 0 0,0 0 0,0 0 0,0-1-1,0 1 1,0 0 0,3 0 0,3 0-778,1 1-1,-1-1 1,0-1 0,1 1-1,-1-2 1,18-1-1,17-8-6176</inkml:trace>
</inkml:ink>
</file>

<file path=ppt/ink/ink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6.575"/>
    </inkml:context>
    <inkml:brush xml:id="br0">
      <inkml:brushProperty name="width" value="0.025" units="cm"/>
      <inkml:brushProperty name="height" value="0.025" units="cm"/>
    </inkml:brush>
  </inkml:definitions>
  <inkml:trace contextRef="#ctx0" brushRef="#br0">69 8 4260,'0'0'17622,"11"-3"-16282,-3 2-1213,1-1-1,-1 2 1,0-1-1,1 1 1,-1 0 0,1 1-1,-1 0 1,0 0-1,0 1 1,1 0 0,-1 1-1,0-1 1,14 8-1,-7-3-102,10 5 18,0 0 0,-1 1 0,43 32 1,-66-44 54,0 0 0,0 0 0,1 0 0,-1 1 0,0-1 0,0 0 0,-1 0 1,1 1-1,0-1 0,0 0 0,-1 1 0,1-1 0,0 1 0,-1-1 1,0 1-1,1-1 0,-1 1 0,0 0 0,0-1 0,0 1 0,0-1 0,0 1 1,0-1-1,0 1 0,0 0 0,-1-1 0,1 1 0,-1-1 0,1 1 1,-1-1-1,0 0 0,1 1 0,-1-1 0,0 1 0,0-1 0,0 0 0,0 0 1,0 0-1,0 0 0,0 1 0,-2 0 0,-6 6 489,-1 1 0,-1-1 0,1-1 0,-13 7 0,9-6-378,-20 16-428,0 1 1,1 1-1,2 2 0,1 1 1,1 1-1,-31 43 1,41-48-6033,2-10-4750</inkml:trace>
</inkml:ink>
</file>

<file path=ppt/ink/ink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7.214"/>
    </inkml:context>
    <inkml:brush xml:id="br0">
      <inkml:brushProperty name="width" value="0.025" units="cm"/>
      <inkml:brushProperty name="height" value="0.025" units="cm"/>
    </inkml:brush>
  </inkml:definitions>
  <inkml:trace contextRef="#ctx0" brushRef="#br0">1 652 10346,'0'0'10847,"9"-10"-9122,53-52 1546,100-132 1,-135 157-2882,-2-1 0,-2-1 0,-2-1 0,-1-1 0,25-75 0,-36 64-45,-6 30-290,-1 50-327,-2-16 289,2 0 0,-1-1 0,2 1 0,-1-1 0,2 1 0,-1-1-1,2 0 1,-1 0 0,1-1 0,1 0 0,0 0 0,1 0 0,0 0 0,0-1 0,1 0 0,8 8 0,-4-6-223,0-1 0,1 0 1,0 0-1,25 13 0,-25-17-565,0 0 1,0-1-1,0 0 0,0-1 1,22 4-1,16-4-5165</inkml:trace>
</inkml:ink>
</file>

<file path=ppt/ink/ink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8.153"/>
    </inkml:context>
    <inkml:brush xml:id="br0">
      <inkml:brushProperty name="width" value="0.025" units="cm"/>
      <inkml:brushProperty name="height" value="0.025" units="cm"/>
    </inkml:brush>
  </inkml:definitions>
  <inkml:trace contextRef="#ctx0" brushRef="#br0">298 0 18001,'0'0'2370,"-48"59"-1537,22-11-224,-2 10-225,0 6-96,0 1-96,-1 1-160,4-10 1,2-8 31,5-12 0,3-13-32,6-14-577,0-9-1377,4-13-1985,-2-15-5863</inkml:trace>
</inkml:ink>
</file>

<file path=ppt/ink/ink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8.497"/>
    </inkml:context>
    <inkml:brush xml:id="br0">
      <inkml:brushProperty name="width" value="0.025" units="cm"/>
      <inkml:brushProperty name="height" value="0.025" units="cm"/>
    </inkml:brush>
  </inkml:definitions>
  <inkml:trace contextRef="#ctx0" brushRef="#br0">1 0 15375,'0'0'2722,"14"52"-1088,0-21-737,5 3-289,6-2-352,6 1-192,4-5-704,1-3-1955,-7-8-2465</inkml:trace>
</inkml:ink>
</file>

<file path=ppt/ink/ink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8.822"/>
    </inkml:context>
    <inkml:brush xml:id="br0">
      <inkml:brushProperty name="width" value="0.025" units="cm"/>
      <inkml:brushProperty name="height" value="0.025" units="cm"/>
    </inkml:brush>
  </inkml:definitions>
  <inkml:trace contextRef="#ctx0" brushRef="#br0">73 15 9929,'9'-3'3673,"-3"1"-3112,0 0 0,0 0 0,1 0 0,-1 1-1,0 0 1,1 0 0,-1 0 0,8 1 0,-11 1-452,-1-1 1,0 1 0,1-1-1,-1 1 1,1 0 0,-1 0-1,0 0 1,0 0-1,0 1 1,0-1 0,0 0-1,0 1 1,0-1-1,0 1 1,0 0 0,-1 0-1,1 0 1,-1 0-1,1 0 1,-1 0 0,0 0-1,0 0 1,0 0 0,0 1-1,0-1 1,0 0-1,-1 1 1,2 3 0,0 5 13,-1 0 1,1 0 0,-2 0-1,0 0 1,0 0 0,-1 0-1,0 0 1,0 0 0,-2-1-1,1 1 1,-1 0 0,-1-1-1,0 0 1,0 0 0,-10 16-1,-7 6 755,-1 0 0,-2-2-1,-29 30 1,23-26 178,29-33-1015,0 0 0,0 0 0,0 0 0,0 0 0,0 0 0,0 0 0,0 0 0,1 0 0,-1 0 0,0 1 0,1-1 0,-1 0 0,1 0 0,-1 1 0,1-1 0,0 0 1,-1 1-1,1-1 0,0 0 0,0 2 0,1-2-30,-1-1 0,1 1-1,0-1 1,-1 1 0,1-1 0,0 1 0,-1-1 0,1 0 0,0 0 0,0 1-1,0-1 1,-1 0 0,1 0 0,0 0 0,0 0 0,0 0 0,-1 0 0,1 0 0,0 0-1,0 0 1,0 0 0,-1-1 0,2 1 0,58-19 24,32-22-2098,-31 11-4091,-54 26 4938,48-23-12541</inkml:trace>
</inkml:ink>
</file>

<file path=ppt/ink/ink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9.243"/>
    </inkml:context>
    <inkml:brush xml:id="br0">
      <inkml:brushProperty name="width" value="0.025" units="cm"/>
      <inkml:brushProperty name="height" value="0.025" units="cm"/>
    </inkml:brush>
  </inkml:definitions>
  <inkml:trace contextRef="#ctx0" brushRef="#br0">359 0 21845,'0'0'800,"-57"26"1,28-3 865,1 9-898,-4 3-447,3 7-161,0-2-96,3 0-64,0-3 0,4-7-224,2-9 32,2-7-353,3-11-736,4-3-801,1-9-929,5-19-1249,4-4-1249,1-8-3428</inkml:trace>
</inkml:ink>
</file>

<file path=ppt/ink/ink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9.585"/>
    </inkml:context>
    <inkml:brush xml:id="br0">
      <inkml:brushProperty name="width" value="0.025" units="cm"/>
      <inkml:brushProperty name="height" value="0.025" units="cm"/>
    </inkml:brush>
  </inkml:definitions>
  <inkml:trace contextRef="#ctx0" brushRef="#br0">0 34 9033,'0'0'10281,"60"-34"-9160,-39 34 32,4 7-448,6 5-353,2 1-159,-2 5-161,1 0 32,-5 4-929,-6 2-1377,-4 2-1250,-8-6-1889</inkml:trace>
</inkml:ink>
</file>

<file path=ppt/ink/ink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9.947"/>
    </inkml:context>
    <inkml:brush xml:id="br0">
      <inkml:brushProperty name="width" value="0.025" units="cm"/>
      <inkml:brushProperty name="height" value="0.025" units="cm"/>
    </inkml:brush>
  </inkml:definitions>
  <inkml:trace contextRef="#ctx0" brushRef="#br0">0 238 12204,'0'0'8055,"14"-3"-6224,-2 2-1623,-1-1-1,1-1 1,-1 0 0,0 0-1,0-1 1,0-1-1,-1 0 1,19-11 0,-3-2 313,0-2 0,-1-1 1,-1 0-1,-1-2 1,36-46-1,-49 49 1746,-32 48-1662,8-3-572,0 1 0,1 0 0,2 1 0,1 0-1,-10 41 1,17-49-3177,0 0 0,-1 34 0</inkml:trace>
</inkml:ink>
</file>

<file path=ppt/ink/ink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0.960"/>
    </inkml:context>
    <inkml:brush xml:id="br0">
      <inkml:brushProperty name="width" value="0.025" units="cm"/>
      <inkml:brushProperty name="height" value="0.025" units="cm"/>
    </inkml:brush>
  </inkml:definitions>
  <inkml:trace contextRef="#ctx0" brushRef="#br0">1 1 12684,'0'0'8429,"12"6"-6902,57 23-11,-34-16-1063,0 2 0,-1 2-1,0 1 1,34 25 0,53 63-261,64 49-64,-177-149-122,239 164 232,-181-129 315,131 59 1,-157-83-92,-2 2 1,0 1 0,-1 2-1,-1 2 1,61 52 0,-77-59-321,0-2 0,1 0 1,1-1-1,37 18 0,97 30 772,-46-20-639,-97-36-275,0 1 0,0 0 0,-1 1 0,0 0 0,0 1 0,-1 0 0,-1 1 0,1 0 0,-1 0 0,-1 1 0,0 1 0,-1 0 0,11 20 0,-15-26 0,1-1 0,-1 1 0,1-1 0,0 1 0,0-2 0,1 1 0,-1 0 0,1-1 0,0 0 0,0 0 0,0-1 0,13 5 0,6 1 0,-1-2 0,35 6 0,23 7 0,-41-6 0,47 24 0,-77-33 0,1 2 0,-1-1 0,0 2 0,0-1 0,-1 2 0,0-1 0,-1 1 0,13 16 0,-10-13-164,-4-3-803,-15-13-1521,-10-11-4975</inkml:trace>
</inkml:ink>
</file>

<file path=ppt/ink/ink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1.931"/>
    </inkml:context>
    <inkml:brush xml:id="br0">
      <inkml:brushProperty name="width" value="0.025" units="cm"/>
      <inkml:brushProperty name="height" value="0.025" units="cm"/>
    </inkml:brush>
  </inkml:definitions>
  <inkml:trace contextRef="#ctx0" brushRef="#br0">1 82 19859,'0'3'1030,"0"14"-516,-1 4-240,1 0 1,1 0-1,1 0 0,1 0 1,0 0-1,12 34 0,-15-54-319,0 1-1,0-1 1,1 1-1,-1-1 1,1 0-1,-1 1 1,1-1-1,0 0 0,-1 1 1,1-1-1,0 0 1,0 0-1,0 0 1,0 0-1,0 0 1,0 0-1,0 0 0,0 0 1,0 0-1,1 0 1,-1 0-1,0-1 1,0 1-1,1-1 1,-1 1-1,1-1 1,-1 1-1,0-1 0,1 0 1,-1 0-1,1 0 1,-1 1-1,1-2 1,-1 1-1,0 0 1,1 0-1,-1 0 0,1 0 1,-1-1-1,1 1 1,-1-1-1,0 1 1,1-1-1,-1 0 1,0 1-1,0-1 0,1 0 1,-1 0-1,0 0 1,0 0-1,0 0 1,1-1-1,6-6-767,-1 1 0,0-1 0,-1-1 0,1 1 0,8-17 0,-8 10-1184,1-1 0,-2 0 0,6-22 0,1-22 242,-8 13 4955,-3 5 6044,-8 145-6516,3-70-2663,1 0 1,1 0-1,7 57 1,-2-68-1189,-13-28-13743</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4.344"/>
    </inkml:context>
    <inkml:brush xml:id="br0">
      <inkml:brushProperty name="width" value="0.025" units="cm"/>
      <inkml:brushProperty name="height" value="0.025" units="cm"/>
    </inkml:brush>
  </inkml:definitions>
  <inkml:trace contextRef="#ctx0" brushRef="#br0">1 0 19282,'0'0'9834,"25"69"-7752,-12-46-673,1-1-1249,-1-1-160,1 0 0,-1-5 0,1-5-256,-1-7-1890,1-4-1378,-4 0-1344,1-4-385,-3-10-5029</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6.926"/>
    </inkml:context>
    <inkml:brush xml:id="br0">
      <inkml:brushProperty name="width" value="0.025" units="cm"/>
      <inkml:brushProperty name="height" value="0.025" units="cm"/>
    </inkml:brush>
  </inkml:definitions>
  <inkml:trace contextRef="#ctx0" brushRef="#br0">195 1 17072,'0'0'6422,"-11"0"-4281,5 0-1998,0 0 1,0 0 0,0 1-1,-1 0 1,2 0-1,-1 0 1,0 1 0,0 0-1,0 0 1,1 0-1,-1 1 1,1 0-1,0 0 1,-1 1 0,2-1-1,-1 1 1,0 0-1,-5 6 1,-36 44 1471,42-49-1476,1-1-1,0 1 1,1 0-1,-1 0 1,1 0-1,0 0 1,0 1-1,0-1 1,1 1-1,-2 8 1,4-13-131,-1 0-1,1 0 1,-1 0 0,1 0 0,-1 0 0,1 0 0,-1 0-1,1 0 1,0 0 0,-1 0 0,1-1 0,0 1 0,0 0-1,0-1 1,0 1 0,-1 0 0,1-1 0,0 1-1,0-1 1,0 0 0,0 1 0,0-1 0,0 0 0,0 1-1,1-1 1,-1 0 0,0 0 0,0 0 0,0 0 0,0 0-1,1 0 1,46 0 77,-37 0-63,37-2-60,-33 0-25,0 1 0,1 1 0,-1 0 0,0 1 0,22 5 0,-35-6 67,0 1 1,-1 0-1,1-1 1,0 1-1,-1 0 0,1 0 1,-1 0-1,1 0 1,-1 0-1,1 0 0,-1 1 1,0-1-1,0 0 1,1 1-1,-1-1 0,0 1 1,0-1-1,0 1 0,-1 0 1,1-1-1,0 1 1,-1 0-1,1 0 0,-1-1 1,1 1-1,-1 0 1,0 0-1,0 0 0,0 0 1,0-1-1,0 1 1,0 0-1,0 0 0,-1 0 1,1-1-1,-1 1 0,0 3 1,-1 1 105,-1 0 1,1 1-1,-1-2 0,0 1 1,0 0-1,0 0 0,-1-1 1,0 0-1,-6 6 1,-5 3-87,0-1 1,-22 15-1,33-25-36,0 0 0,0-1-1,0 1 1,-1-1 0,1 0 0,-1 0-1,0-1 1,1 1 0,-1-1-1,0 0 1,0 0 0,0-1 0,0 0-1,1 1 1,-8-2 0,11 0-137,1 1 1,-1-1-1,0 0 0,0 1 1,1-1-1,-1 0 0,1 0 1,-1 1-1,1-1 0,-1 0 1,1 0-1,-1 0 0,1 0 1,0 0-1,-1 0 0,1 0 1,0 0-1,0 0 0,0 1 1,-1-1-1,1 0 0,0 0 1,1 0-1,-1 0 0,0 0 1,0 0-1,1-2 0,4-29-4667,9-7-1921,6-9-3059</inkml:trace>
</inkml:ink>
</file>

<file path=ppt/ink/ink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2.292"/>
    </inkml:context>
    <inkml:brush xml:id="br0">
      <inkml:brushProperty name="width" value="0.025" units="cm"/>
      <inkml:brushProperty name="height" value="0.025" units="cm"/>
    </inkml:brush>
  </inkml:definitions>
  <inkml:trace contextRef="#ctx0" brushRef="#br0">0 0 10410,'0'0'12748,"68"8"-12620,-35-7-128,1-1-1569,-3 0-2051,-4-8-4035</inkml:trace>
</inkml:ink>
</file>

<file path=ppt/ink/ink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2.618"/>
    </inkml:context>
    <inkml:brush xml:id="br0">
      <inkml:brushProperty name="width" value="0.025" units="cm"/>
      <inkml:brushProperty name="height" value="0.025" units="cm"/>
    </inkml:brush>
  </inkml:definitions>
  <inkml:trace contextRef="#ctx0" brushRef="#br0">12 30 15599,'0'0'4623,"-1"12"-4330,-2 16-101,-1 2-69,1 0 0,2 1 0,3 31 0,-2-61-127,0 0 1,0 0-1,0 0 1,0-1 0,0 1-1,0 0 1,1 0-1,-1 0 1,0 0-1,1 0 1,-1 0-1,0 0 1,1 0 0,0-1-1,-1 1 1,1 0-1,-1 0 1,1-1-1,0 1 1,-1 0-1,1-1 1,0 1 0,0-1-1,0 1 1,-1-1-1,1 1 1,0-1-1,0 1 1,0-1-1,0 0 1,0 0 0,0 1-1,0-1 1,0 0-1,0 0 1,0 0-1,0 0 1,-1 0 0,1 0-1,0 0 1,0 0-1,1-1 1,1 0 4,-1 0 0,1 0 0,0 0 0,-1 0 0,0 0 0,1-1 0,-1 1 0,0-1 0,0 0 0,0 0 0,0 1 0,0-1 0,3-5 0,7-15 247,-1-1-1,-1-1 1,-1 0 0,-1-1-1,9-46 1,-10 40 1042,-9 51-808,2-1 0,1 34 0,1 15-385,-5 68 837,3-135-1183,0 0 0,0 0 0,0 0 0,0-1 0,0 1-1,1 0 1,-1 0 0,0-1 0,0 1 0,0 0 0,1 0 0,-1-1 0,0 1-1,1 0 1,-1-1 0,1 1 0,-1 0 0,1-1 0,-1 1 0,1-1 0,-1 1-1,1-1 1,-1 1 0,1-1 0,0 1 0,-1-1 0,1 0 0,0 1 0,0-1-1,-1 0 1,1 1 0,0-1 0,0 0 0,-1 0 0,2 0 0</inkml:trace>
  <inkml:trace contextRef="#ctx0" brushRef="#br0" timeOffset="1">68 214 12043,'0'0'13069,"64"-31"-13069,-38 31-1121,0 0-2307,-1 2-3170</inkml:trace>
</inkml:ink>
</file>

<file path=ppt/ink/ink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2.979"/>
    </inkml:context>
    <inkml:brush xml:id="br0">
      <inkml:brushProperty name="width" value="0.025" units="cm"/>
      <inkml:brushProperty name="height" value="0.025" units="cm"/>
    </inkml:brush>
  </inkml:definitions>
  <inkml:trace contextRef="#ctx0" brushRef="#br0">0 32 19058,'0'0'4644,"66"-13"-5412,-47 8-2147,-3-1-1377,-3-1-2787</inkml:trace>
</inkml:ink>
</file>

<file path=ppt/ink/ink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3.322"/>
    </inkml:context>
    <inkml:brush xml:id="br0">
      <inkml:brushProperty name="width" value="0.025" units="cm"/>
      <inkml:brushProperty name="height" value="0.025" units="cm"/>
    </inkml:brush>
  </inkml:definitions>
  <inkml:trace contextRef="#ctx0" brushRef="#br0">132 98 14798,'0'0'6774,"-9"-1"-5204,6 0-1452,0 0-88,1 0 0,-1 1 0,1-1 0,-1 1 0,0-1 0,1 1 0,-1 0 0,0 0 0,1 0 0,-1 0 0,0 1 1,1-1-1,-1 1 0,1-1 0,-1 1 0,1 0 0,-1 0 0,1 0 0,-1 0 0,1 1 0,0-1 0,0 1 0,-1-1 0,1 1 0,1 0 0,-1 0 0,0 0 0,0 0 0,-1 2 1,-3 4 67,1-1 1,0 1 0,0 0 0,1 0-1,0 0 1,1 1 0,0-1 0,0 1-1,0 0 1,1 0 0,1 0 0,0 0-1,0 0 1,0 0 0,2 10 0,-1-18-77,1 0 0,0 1 0,0-1 0,-1 0 0,1 0 1,0 0-1,0 0 0,0 0 0,0 0 0,0 0 0,0 0 0,1-1 0,-1 1 1,0 0-1,0-1 0,1 1 0,-1-1 0,0 1 0,0-1 0,1 0 1,-1 1-1,1-1 0,-1 0 0,0 0 0,1 0 0,-1 0 0,1 0 1,-1 0-1,0 0 0,1-1 0,-1 1 0,0 0 0,1-1 0,-1 1 1,2-2-1,3 1 144,0-1 0,-1 0 0,1 0 0,0 0 0,-1-1 0,10-6 0,-7 2 78,-1-1-1,-1 0 1,0 0 0,0-1 0,0 1-1,-1-1 1,-1 0 0,1-1 0,-2 1-1,6-17 1,-7 19-104,0 0 1,-1 1-1,0-1 0,0 0 1,0 0-1,-1 0 0,0 0 0,0 0 1,-1 0-1,1 0 0,-2 1 1,1-1-1,-1 0 0,0 0 0,0 1 1,-6-10-1,8 14-188,0 1 0,-1 0 1,1 0-1,-1 0 0,0 0 0,1 0 1,-1 0-1,0 0 0,1 0 0,-1 0 0,0 0 1,0 0-1,0 0 0,0 0 0,0 1 1,0-1-1,0 0 0,0 1 0,0-1 0,0 1 1,0-1-1,-1 1 0,1-1 0,0 1 1,0 0-1,0 0 0,-1 0 0,1 0 0,0 0 1,0 0-1,-1 0 0,1 0 0,0 0 1,0 0-1,0 0 0,-1 1 0,1-1 0,0 1 1,0-1-1,0 1 0,0-1 0,0 1 1,0 0-1,-2 1 0,0 1-225,1 0 0,0 0 0,-1 0 0,1 0-1,0 0 1,1 0 0,-1 1 0,0-1 0,1 1 0,0 0 0,0-1 0,0 1-1,0 6 1,1 38-10126,4-30 411</inkml:trace>
</inkml:ink>
</file>

<file path=ppt/ink/ink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3.649"/>
    </inkml:context>
    <inkml:brush xml:id="br0">
      <inkml:brushProperty name="width" value="0.025" units="cm"/>
      <inkml:brushProperty name="height" value="0.025" units="cm"/>
    </inkml:brush>
  </inkml:definitions>
  <inkml:trace contextRef="#ctx0" brushRef="#br0">54 22 18610,'0'0'2674,"0"12"-1638,-3 27 149,-1 1 1,-14 54-1,8-50-59,3 0 0,-5 71 0,13-176-1112,8-73-1,-6 116-10,-1 1-1,2 0 1,0 0 0,2 0-1,-1 0 1,2 1 0,0 0-1,1 1 1,12-18 0,-19 31-8,0-1 0,1 1 0,-1 0 0,1 0 0,0 0 0,0 1 0,-1-1 0,1 0 0,0 1 0,1-1 0,-1 1 0,0-1 0,0 1 0,0 0 0,1 0 0,-1 0 0,1 0 0,-1 1 0,1-1 0,-1 1 0,1-1 0,-1 1 0,1 0 0,-1 0 0,1 0 0,3 1 0,-4 0 0,1 0-1,-1 0 1,1 1 0,-1-1 0,0 1-1,1 0 1,-1 0 0,0 0-1,0 0 1,0 0 0,-1 0 0,1 0-1,0 1 1,-1-1 0,1 1-1,-1-1 1,0 1 0,0-1 0,0 1-1,0 0 1,-1 0 0,1-1-1,0 5 1,0-2 98,-1 0 1,1 0-1,-1 0 0,0 0 0,0 0 0,0 0 1,-1 0-1,0 0 0,0 0 0,0-1 1,-1 1-1,1 0 0,-1 0 0,0-1 0,0 1 1,-1-1-1,0 0 0,1 0 0,-8 7 1,6-6 29,-1 0 1,-1-1 0,1 1 0,-1-1-1,1-1 1,-1 1 0,0-1 0,-1 0-1,1 0 1,0-1 0,-1 0 0,0 0-1,1-1 1,-9 2 0,13-3-179,1 0 0,-1 1 0,1-1 1,-1 0-1,1 0 0,-1 0 0,1 0 0,-1 0 0,1 0 1,-1-1-1,1 1 0,-1 0 0,1-1 0,0 1 0,-1-1 0,1 1 1,0-1-1,-1 0 0,1 0 0,-2-1 0,2 1-77,1 0 0,-1 0-1,1 0 1,-1 0 0,1 0 0,0 0-1,0 0 1,0-1 0,-1 1 0,1 0-1,0 0 1,0 0 0,0 0 0,1 0-1,-1 0 1,0 0 0,0-1 0,1 1-1,-1 0 1,1-1 0,3-7-929,0 1 1,1 0-1,0 0 1,0 1-1,7-9 1,10-11-4797,3-4-3426</inkml:trace>
</inkml:ink>
</file>

<file path=ppt/ink/ink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4.006"/>
    </inkml:context>
    <inkml:brush xml:id="br0">
      <inkml:brushProperty name="width" value="0.025" units="cm"/>
      <inkml:brushProperty name="height" value="0.025" units="cm"/>
    </inkml:brush>
  </inkml:definitions>
  <inkml:trace contextRef="#ctx0" brushRef="#br0">101 0 7207,'0'0'19650,"-3"9"-18497,-10 43-322,3 1-1,1-1 0,-2 71 0,13-70 24,0-31-3103,-2-18-1931,0-17-4000,-1 3 7124,0 0 1,-1 0 0,-5-16-1,-16-39 3061,-1-3 5660,24 68-7628,0 0-1,0 0 0,-1 0 0,1 0 1,0 0-1,0 0 0,0-1 0,0 1 1,0 0-1,0 0 0,0 0 0,0 0 0,0 0 1,0-1-1,0 1 0,0 0 0,0 0 1,0 0-1,0 0 0,0 0 0,0-1 1,0 1-1,0 0 0,0 0 0,0 0 1,1 0-1,-1 0 0,0 0 0,0 0 0,0-1 1,0 1-1,0 0 0,0 0 0,0 0 1,0 0-1,0 0 0,1 0 0,-1 0 1,0 0-1,0 0 0,0 0 0,0-1 0,0 1 1,0 0-1,1 0 0,-1 0 0,0 0 1,0 0-1,0 0 0,0 0 0,0 0 1,1 0-1,-1 0 0,0 0 0,0 0 1,0 0-1,0 0 0,0 0 0,1 1 1,13 5 366,15 13-2052,-27-17 1398,17 12-3934,0 0-3353</inkml:trace>
  <inkml:trace contextRef="#ctx0" brushRef="#br0" timeOffset="1">333 400 19314,'0'0'13165</inkml:trace>
</inkml:ink>
</file>

<file path=ppt/ink/ink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7.142"/>
    </inkml:context>
    <inkml:brush xml:id="br0">
      <inkml:brushProperty name="width" value="0.025" units="cm"/>
      <inkml:brushProperty name="height" value="0.025" units="cm"/>
    </inkml:brush>
  </inkml:definitions>
  <inkml:trace contextRef="#ctx0" brushRef="#br0">0 1 13164,'6'16'268,"0"1"-1,0-1 0,17 27 0,-14-27-254,0 0 0,-2 1 0,8 21 1,-10-20 896,2-1 0,0 1 0,14 21 0,-2-4-926,-12-18 585,-1 0-1,0 1 1,-2-1-1,5 31 0,7 26 130,54 113 1793,-53-147-2254,22 75-49,-26-74-85,32 72 1,41 83 1053,-6-11-110,-13-54-865,47 100 245,-105-208-286,2-1 0,1-1-1,0 0 1,2-1 0,0 0 0,2-1 0,27 27-1,-7-5-134,-30-33 18,0 0 0,0-1 1,1 0-1,0 0 1,0 0-1,1-1 0,0 0 1,0 0-1,0-1 1,1 0-1,0-1 0,0 0 1,16 5-1,-11-4-8,1 0-1,-1 0 1,0 2 0,0 0-1,-1 0 1,0 1-1,0 1 1,-1 0-1,0 0 1,16 17 0,20 15-1,-38-35 31,1 0 0,-1 0-1,1-1 1,0-1 0,1 0 0,-1 0-1,1-1 1,21 3 0,-18-4 24,0 2 0,0-1 1,0 2-1,26 11 1,-22-6 37,0-1 0,1-1 0,0-1 0,1-1 0,-1 0 0,1-2 0,0 0 0,0-2 0,1 0 0,-1-1 0,0-1 0,32-4 0,-45 3-31,-1 0 1,1 1 0,0 0 0,-1 0 0,1 1 0,-1 0 0,1 0 0,0 1-1,-1 0 1,0 0 0,0 1 0,1 0 0,-2 0 0,1 1 0,0 0 0,11 8-1,0-2-51,0-1-1,0 0 1,1-2-1,0 0 1,0-1-1,1-1 1,0-1-1,29 2 1,61-3-26,-77-4 0,1 2 0,-1 1 0,35 7 0,89 8 0,-139-14-2163,11-3-6388,-13-1 2994</inkml:trace>
</inkml:ink>
</file>

<file path=ppt/ink/ink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8.245"/>
    </inkml:context>
    <inkml:brush xml:id="br0">
      <inkml:brushProperty name="width" value="0.025" units="cm"/>
      <inkml:brushProperty name="height" value="0.025" units="cm"/>
    </inkml:brush>
  </inkml:definitions>
  <inkml:trace contextRef="#ctx0" brushRef="#br0">0 1 18578,'0'0'11915,"7"10"-11771,-1 0-131,-1 0 0,1 0 0,-2 0 0,0 1 0,0-1 0,-1 1 0,0 0 0,2 13 0,-1 7-281,1 7-1915,-4-14-7425</inkml:trace>
</inkml:ink>
</file>

<file path=ppt/ink/ink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8.589"/>
    </inkml:context>
    <inkml:brush xml:id="br0">
      <inkml:brushProperty name="width" value="0.025" units="cm"/>
      <inkml:brushProperty name="height" value="0.025" units="cm"/>
    </inkml:brush>
  </inkml:definitions>
  <inkml:trace contextRef="#ctx0" brushRef="#br0">1 54 13325,'0'0'14136,"11"-1"-12273,25-3-854,60-15 1,-59 10-1836,-1 1 0,76-4 0,-94 18-1122,-14-1-1354,-19-3-11280</inkml:trace>
</inkml:ink>
</file>

<file path=ppt/ink/ink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8.915"/>
    </inkml:context>
    <inkml:brush xml:id="br0">
      <inkml:brushProperty name="width" value="0.025" units="cm"/>
      <inkml:brushProperty name="height" value="0.025" units="cm"/>
    </inkml:brush>
  </inkml:definitions>
  <inkml:trace contextRef="#ctx0" brushRef="#br0">0 140 18578,'0'0'3875,"59"-26"-1344,-14 13-321,10-5-993,10 2-737,0 0-320,1 3-127,-10 3-834,-8 0-2466,-15 2-2403,-12-2-8583</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8.321"/>
    </inkml:context>
    <inkml:brush xml:id="br0">
      <inkml:brushProperty name="width" value="0.025" units="cm"/>
      <inkml:brushProperty name="height" value="0.025" units="cm"/>
    </inkml:brush>
  </inkml:definitions>
  <inkml:trace contextRef="#ctx0" brushRef="#br0">4 282 17136,'0'0'9839,"1"9"-8830,5 51 190,-3 0 0,-10 108 0,1-7-13,6-159-1186,-1 0 0,1-1 0,0 1 0,0 0 0,1 0 0,-1 0 0,0 0 0,1 0 0,-1 0 0,1 0 0,-1-1 0,1 1 0,0 0 0,0 0 0,0-1 0,0 1 0,1 1 0,-1-3 0,-1 1 0,1-1 0,0 0 0,-1 0 0,1 1 0,0-1 0,0 0 0,-1 0 0,1 0 0,0 0 0,0 0 0,-1 0 0,1 0 0,0 0 0,0 0 0,-1 0 0,1-1 0,0 1 0,-1 0 0,1 0 0,0-1 0,-1 1 0,1 0 0,0-1 0,-1 1 0,1-1 0,-1 1 0,2-1 0,1-2 0,1-1 0,-1 1 0,0-1 0,1 1 0,-2-1 0,1 0 0,0 0 0,-1 0 0,0-1 0,0 1 0,3-8 0,-2 0 0,-1-1 0,0 1 0,-1 0 0,0-1 0,-1 1 0,-1-1 0,0 1 0,0-1 0,-1 1 0,-1 0 0,0 0 0,-8-21 0,11 76 0,1-39 0,0 1 0,1-1 0,-1 0 0,1 0 0,0 1 0,1-1 0,-1 0 0,1-1 0,0 1 0,-1 0 0,2-1 0,-1 0 0,0 0 0,1 0 0,-1 0 0,1 0 0,0-1 0,0 1 0,0-1 0,0 0 0,1 0 0,-1-1 0,0 1 0,1-1 0,-1 0 0,1 0 0,-1 0 0,1-1 0,0 0 0,-1 0 0,1 0 0,4-1 0,1 0 0,-1 1 0,0-2 0,1 0 0,-1 0 0,0 0 0,0-1 0,0-1 0,-1 0 0,1 0 0,-1 0 0,0-1 0,0 0 0,0-1 0,12-11 0,-14 9 0,0-1 0,0 0 0,-1 0 0,0 0 0,0 0 0,-1-1 0,0 0 0,-1 0 0,0 0 0,-1 0 0,0 0 0,-1-1 0,0 1 0,0-1 0,-1 1 0,-2-18 0,2 27 0,0-1 0,0 1 0,0-1 0,0 1 0,0 0 0,0-1 0,0 1 0,-1 0 0,1-1 0,-1 1 0,1 0 0,-1-1 0,1 1 0,-1 0 0,0 0 0,0-1 0,1 1 0,-1 0 0,0 0 0,0 0 0,0 0 0,0 0 0,0 0 0,0 1 0,-1-1 0,1 0 0,0 0 0,0 1 0,0-1 0,-1 1 0,1-1 0,0 1 0,-1 0 0,-2-1 0,2 1 0,-1 0 0,1 1 0,0-1 0,0 1 0,-1-1 0,1 1 0,0 0 0,0 0 0,0 0 0,0 0 0,0 0 0,0 0 0,0 1 0,0-1 0,0 1 0,1-1 0,-1 1 0,1 0 0,-3 3 0,-4 7 0,0 0 0,2 1 0,-1-1 0,2 1 0,0 0 0,0 1 0,1-1 0,1 1 0,0 0 0,1 0 0,0 0 0,1 0 0,1 1 0,0-1 0,3 17 0,-2-28 0,0 1 0,0-1 0,1 0 0,-1 0 0,1 0 0,-1 0 0,1 0 0,0-1 0,0 1 0,0 0 0,1-1 0,-1 1 0,0-1 0,1 0 0,0 0 0,-1 0 0,1 0 0,0 0 0,0-1 0,0 1 0,0-1 0,1 0 0,-1 0 0,0 0 0,0 0 0,1-1 0,-1 1 0,0-1 0,1 0 0,6 0 0,-2 0 0,1-1 0,-1 1 0,0-1 0,1-1 0,-1 0 0,0 0 0,0 0 0,0-1 0,0 0 0,-1-1 0,11-5 0,-3-4 0,0 0 0,-1-1 0,0 0 0,-1-1 0,-1-1 0,0 0 0,-1-1 0,-1 0 0,11-25 0,-5 5 0,-1-1 0,-2 0 0,12-63 0,-23 93 0,-1-1 0,0 1 0,0-1 0,-1 0 0,-1-10 0,1 18 0,0 0 0,0 0 0,0 1 0,0-1 0,0 0 0,-1 1 0,1-1 0,0 0 0,0 1 0,-1-1 0,1 0 0,0 1 0,-1-1 0,1 1 0,-1-1 0,1 0 0,-1 1 0,1-1 0,-1 1 0,1-1 0,-1 1 0,1 0 0,-1-1 0,0 1 0,1-1 0,-1 1 0,0 0 0,-1 0 0,0 0 0,0 1 0,1-1 0,-1 1 0,0-1 0,1 1 0,-1 0 0,0 0 0,1 0 0,-1 0 0,1 0 0,0 0 0,-1 0 0,1 0 0,0 1 0,0-1 0,-2 2 0,-14 17 0,2 1 0,0 1 0,0 1 0,2 0 0,1 0 0,1 1 0,1 1 0,2 0 0,0 0 0,1 0 0,2 1 0,0 0 0,0 30 0,4-50 0,1 0 0,0 0 0,0 0 0,1 0 0,0 0 0,0 0 0,1 0 0,-1 0 0,1 0 0,0 0 0,6 10 0,-6-13 0,1 0 0,-1-1 0,1 1 0,0 0 0,0-1 0,0 1 0,0-1 0,0 0 0,0 0 0,0 0 0,1-1 0,-1 1 0,1-1 0,-1 0 0,1 0 0,0 0 0,-1 0 0,1-1 0,0 1 0,5-1 0,1 0 0,-1-1 0,0 0 0,1-1 0,-1 0 0,0 0 0,0-1 0,0 0 0,0-1 0,-1 1 0,1-2 0,-1 1 0,0-1 0,0-1 0,-1 1 0,0-1 0,0-1 0,0 1 0,0-1 0,9-14 0,7-10 0,-1-1 0,-2-1 0,23-51 0,-23 42 0,28-87 0,-43 111 0,-1 1 0,0-1 0,-1 0 0,-1 0 0,-1 0 0,-1-1 0,0 1 0,-3-19 0,3 36 0,0 0 0,0 0 0,0 0 0,0 1 0,0-1 0,-1 0 0,1 0 0,0 0 0,0 0 0,-1 0 0,1 0 0,-1 0 0,1 0 0,0 0 0,-1 1 0,0-1 0,1 0 0,-1 0 0,0 1 0,1-1 0,-1 0 0,0 1 0,1-1 0,-1 1 0,0-1 0,0 1 0,0-1 0,0 1 0,0-1 0,0 1 0,1 0 0,-1-1 0,0 1 0,0 0 0,0 0 0,0 0 0,0 0 0,0 0 0,0 0 0,0 0 0,0 0 0,0 0 0,0 1 0,0-1 0,0 0 0,0 1 0,0-1 0,0 0 0,1 1 0,-1-1 0,0 1 0,0-1 0,0 1 0,1 0 0,-2 0 0,-3 3 0,0 0 0,0 0 0,0 0 0,0 1 0,1 0 0,0 0 0,-4 5 0,0 6 0,0-1 0,1 1 0,1 1 0,1-1 0,0 1 0,1 0 0,-2 23 0,2-10 0,3 0 0,0 0 0,6 44 0,-5-69 0,1 1 0,0-1 0,0 0 0,1 0 0,-1 1 0,1-1 0,0 0 0,1 0 0,-1-1 0,1 1 0,0 0 0,0-1 0,1 0 0,-1 0 0,1 0 0,0 0 0,0 0 0,0-1 0,0 1 0,1-1 0,-1-1 0,1 1 0,0 0 0,0-1 0,0 0 0,0 0 0,0-1 0,0 1 0,1-1 0,-1 0 0,0-1 0,1 1 0,-1-1 0,1 0 0,-1 0 0,1-1 0,-1 0 0,0 0 0,1 0 0,-1 0 0,0-1 0,0 0 0,0 0 0,0 0 0,7-6 0,3-3 0,0-1 0,-1-1 0,-1 0 0,0-1 0,-1-1 0,18-28 0,52-106 0,-66 117 0,-2 6 0,-3 8 0,-2 1 0,0-1 0,-1-1 0,-1 0 0,-1 0 0,7-38 0,-12 57 0,-1-1 0,0 1 0,0 0 0,0 0 0,0-1 0,0 1 0,0 0 0,1 0 0,-1-1 0,0 1 0,0 0 0,0-1 0,0 1 0,0 0 0,0 0 0,0-1 0,0 1 0,0 0 0,0-1 0,-1 1 0,1 0 0,0 0 0,0-1 0,0 1 0,0 0 0,0 0 0,0-1 0,-1 1 0,1 0 0,0 0 0,0-1 0,0 1 0,-1 0 0,1 0 0,0 0 0,0 0 0,0-1 0,-1 1 0,1 0 0,0 0 0,0 0 0,-1 0 0,1 0 0,0 0 0,-1 0 0,1-1 0,-1 1 0,-12 12 0,-11 25 0,13-5 0,1-1 0,2 1 0,1 1 0,-5 60 0,8-31 0,7 103 0,9-111 0,-11-51 0,0 0 0,0-1 0,0 1 0,0 0 0,1 0 0,-1-1 0,1 1 0,-1-1 0,1 0 0,0 1 0,0-1 0,0 0 0,1 0 0,-1 0 0,5 3 0,-6-6-1,-1 1-1,1 0 1,-1-1-1,0 1 1,1 0-1,-1-1 1,0 1-1,0 0 1,1-1-1,-1 1 1,0-1 0,0 1-1,1-1 1,-1 1-1,0-1 1,0 1-1,0-1 1,0 1-1,0-1 1,0 1-1,0-1 1,0 1 0,0-1-1,0 1 1,0-1-1,0 1 1,0-1-1,0 1 1,0-1-1,-1 1 1,1-1-1,0 0 1,-8-15-680,1-1-1,-2 1 1,0 0-1,-1 1 1,-23-27 0,6 5 546,-93-125 2580,119 161-2418,1 1 0,-1-1 0,1 1 0,-1-1 0,1 1 0,-1-1 0,1 1 0,-1-1 0,1 0 0,-1 1-1,1-1 1,0 0 0,-1 1 0,1-1 0,0 0 0,-1 1 0,1-1 0,0 0 0,0 0 0,0 1 0,0-1 0,0 0 0,0 0 0,0 0-1,0 1 1,0-1 0,0 0 0,0 0 0,1 1 0,-1-1 0,0 0 0,0 1 0,1-1 0,-1 0 0,1 1 0,0-2 0,28-1 741,-17 4-707,25 0 37,55 11 0,-52-5-588,47 0-1,-27-7-4826,0-2-6358</inkml:trace>
</inkml:ink>
</file>

<file path=ppt/ink/ink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9.537"/>
    </inkml:context>
    <inkml:brush xml:id="br0">
      <inkml:brushProperty name="width" value="0.025" units="cm"/>
      <inkml:brushProperty name="height" value="0.025" units="cm"/>
    </inkml:brush>
  </inkml:definitions>
  <inkml:trace contextRef="#ctx0" brushRef="#br0">394 1 6150,'0'0'11766,"-9"12"-10261,-23 39 823,-50 108-1,-138 389 2248,214-529-4871,-8 20 760,4-25-2644,-3-8-3420,6-6-449</inkml:trace>
</inkml:ink>
</file>

<file path=ppt/ink/ink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9.909"/>
    </inkml:context>
    <inkml:brush xml:id="br0">
      <inkml:brushProperty name="width" value="0.025" units="cm"/>
      <inkml:brushProperty name="height" value="0.025" units="cm"/>
    </inkml:brush>
  </inkml:definitions>
  <inkml:trace contextRef="#ctx0" brushRef="#br0">107 1 10890,'0'0'5504,"-3"9"-3550,-28 83 1247,14-48-1751,2 2 0,2-1 1,2 2-1,-5 49 1,16-95-1367,0 1 1,0-1-1,0 0 0,0 0 1,0 1-1,0-1 1,0 0-1,0 0 1,0 1-1,1-1 1,-1 0-1,0 0 1,1 1-1,-1-1 1,1 0-1,-1 0 0,1 0 1,0 0-1,0 0 1,-1 0-1,1 0 1,0 0-1,0 0 1,0 0-1,0 0 1,2 1-1,-1-1-5,1-1-1,-1 1 1,0-1-1,1 0 1,-1 1-1,0-1 1,1 0-1,-1 0 0,0-1 1,1 1-1,-1 0 1,1-1-1,2-1 1,9-2 61,-1-2 0,1 0 0,19-12 0,-28 15-209,121-76-543,-48 18-7483,-44 29-2096</inkml:trace>
</inkml:ink>
</file>

<file path=ppt/ink/ink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24.747"/>
    </inkml:context>
    <inkml:brush xml:id="br0">
      <inkml:brushProperty name="width" value="0.025" units="cm"/>
      <inkml:brushProperty name="height" value="0.025" units="cm"/>
    </inkml:brush>
  </inkml:definitions>
  <inkml:trace contextRef="#ctx0" brushRef="#br0">116 1 14542,'0'0'8135,"0"12"-7798,-2 1-274,0 1 1,0-1-1,-1 1 0,-1-1 1,-1 0-1,1 0 1,-9 14-1,-4 5 128,-30 46-126,47-78-165,-1 1 1,1-1-1,0 0 0,0 1 0,0-1 0,0 0 1,0 1-1,0-1 0,0 0 0,-1 0 0,1 1 0,0-1 1,0 0-1,0 0 0,-1 1 0,1-1 0,0 0 1,0 0-1,-1 0 0,1 0 0,0 1 0,-1-1 1,1 0-1,0 0 0,0 0 0,-1 0 0,1 0 1,0 0-1,-1 0 0,1 0 0,0 0 0,-1 0 1,1 0-1,0 0 0,-1 0 0,1 0 0,0 0 0,-1 0 1,1 0-1,0 0 0,0 0 0,-1 0 0,1 0 1,0-1-1,-1 1 0,1 0 0,0 0 0,-4-16-5935,4-5-62</inkml:trace>
</inkml:ink>
</file>

<file path=ppt/ink/ink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25.120"/>
    </inkml:context>
    <inkml:brush xml:id="br0">
      <inkml:brushProperty name="width" value="0.025" units="cm"/>
      <inkml:brushProperty name="height" value="0.025" units="cm"/>
    </inkml:brush>
  </inkml:definitions>
  <inkml:trace contextRef="#ctx0" brushRef="#br0">72 1 5029,'0'0'12983,"4"10"-12289,2 5-467,1-1 1,0-1-1,0 1 0,1-2 1,1 1-1,0-1 1,1 0-1,1 0 0,11 9 1,-5-8-68,-16-12-75,-34-26 38,20 15-284,-56-40-637,63 46 943,1 1 0,-1-1-1,0 2 1,0-1 0,0 1 0,-1-1 0,1 2 0,-1-1 0,1 1 0,-8-1 0,55 23 192,-9-7-328,-15-6-134,0 0 0,1-1 0,-1-1 1,1-1-1,1 0 0,27 3 0,-34-11-3628,0-12-4628</inkml:trace>
</inkml:ink>
</file>

<file path=ppt/ink/ink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1.460"/>
    </inkml:context>
    <inkml:brush xml:id="br0">
      <inkml:brushProperty name="width" value="0.025" units="cm"/>
      <inkml:brushProperty name="height" value="0.025" units="cm"/>
    </inkml:brush>
  </inkml:definitions>
  <inkml:trace contextRef="#ctx0" brushRef="#br0">0 57 12524,'0'0'7853,"0"-8"-5115,1-24-1078,-1 24-624,8 47 53,-7-5-821,-1-27-125,0 1 0,1-1 1,-1 1-1,1-1 0,1 0 0,4 15 1,-6-22-110,0 1 0,0 0 0,1-1 0,-1 1 1,0 0-1,1-1 0,-1 1 0,1-1 0,-1 1 1,1-1-1,-1 1 0,1 0 0,-1-1 0,1 0 1,-1 1-1,1-1 0,-1 1 0,1-1 0,0 0 1,-1 1-1,1-1 0,0 0 0,0 0 0,-1 1 1,1-1-1,0 0 0,-1 0 0,1 0 0,0 0 1,0 0-1,-1 0 0,2 0 0,22-16 607,11-30-227,14-51-179,-50 105-222,1 1 0,1 0 0,-1 0 0,4 17 0,-2-18-14,-2-7 4,0 1-1,0-1 1,0 1-1,0-1 1,0 0-1,1 1 1,-1-1-1,1 1 1,-1-1-1,1 0 1,0 1 0,-1-1-1,1 0 1,0 0-1,0 0 1,0 1-1,0-1 1,1 1-1,-1-2 10,0 1-1,0-1 0,-1 0 0,1 0 0,0 0 0,0 0 1,0 0-1,-1 0 0,1 0 0,0-1 0,0 1 0,-1 0 1,1 0-1,0 0 0,0-1 0,-1 1 0,1-1 0,0 1 0,-1 0 1,1-1-1,0 1 0,-1-1 0,1 1 0,0-2 0,7-6 162,0-2-1,-1 1 1,11-17-1,-5 7-41,-13 19-136,0-1 1,0 1-1,0 0 1,0 0-1,0 0 0,0-1 1,1 1-1,-1 0 1,0 0-1,0 0 1,0 0-1,0 0 1,1-1-1,-1 1 0,0 0 1,0 0-1,0 0 1,1 0-1,-1 0 1,0 0-1,0 0 1,0 0-1,1 0 0,-1 0 1,0-1-1,0 1 1,0 0-1,1 0 1,-1 0-1,0 0 1,0 1-1,1-1 0,-1 0 1,0 0-1,0 0 1,0 0-1,1 0 1,-1 0-1,0 0 1,0 0-1,0 0 0,1 0 1,-1 1-1,0-1 1,0 0-1,0 0 1,0 0-1,1 0 1,-1 1-1,0-1 0,0 0 1,0 0-1,0 1 1,5 19-28,-4 32-89,-1-45-46,2 27-1117,3-17-1758,4-9-5781</inkml:trace>
</inkml:ink>
</file>

<file path=ppt/ink/ink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1.804"/>
    </inkml:context>
    <inkml:brush xml:id="br0">
      <inkml:brushProperty name="width" value="0.025" units="cm"/>
      <inkml:brushProperty name="height" value="0.025" units="cm"/>
    </inkml:brush>
  </inkml:definitions>
  <inkml:trace contextRef="#ctx0" brushRef="#br0">0 142 10186,'0'0'16463,"60"2"-15342,-17-25-352,0-5-481,6-2-224,-8 3 0,-1 7-928,-9 8-1859,-7 8-896,-14 4-1314</inkml:trace>
</inkml:ink>
</file>

<file path=ppt/ink/ink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2.227"/>
    </inkml:context>
    <inkml:brush xml:id="br0">
      <inkml:brushProperty name="width" value="0.025" units="cm"/>
      <inkml:brushProperty name="height" value="0.025" units="cm"/>
    </inkml:brush>
  </inkml:definitions>
  <inkml:trace contextRef="#ctx0" brushRef="#br0">8 92 12684,'0'0'7500,"-2"10"-5914,-1 11-1127,2-1 0,-1 1 0,2 0 0,1 0 0,5 29 1,-3-17-377,-2-23-42,0 0 1,0 0-1,1-1 0,0 1 0,6 14 1,-7-77 571,-5 19-551,1 10-77,1 1 0,0-1 0,2 0-1,4-30 1,-4 47 6,2 1 0,-1-1 0,1 1 0,0 0 0,0 0 0,1-1 0,0 2 0,0-1 0,0 0 0,1 1 0,0-1 0,0 1 0,0 0 0,1 0 0,-1 1 0,1-1 0,0 1 1,1 0-1,-1 0 0,9-4 0,-12 7 2,-1 0 1,0 0-1,1 1 1,0-1-1,-1 0 1,1 0-1,-1 1 1,1-1-1,0 1 1,0-1-1,-1 1 1,1 0-1,0 0 1,0 0-1,-1 0 1,1 0-1,0 0 1,0 0-1,-1 1 1,1-1-1,3 1 1,-4 0 31,0 0 0,-1 0 0,1 0-1,0 1 1,0-1 0,0 0 0,-1 0 0,1 0 0,-1 1 0,1-1-1,-1 0 1,1 0 0,-1 1 0,0-1 0,1 0 0,-1 1 0,0-1-1,0 1 1,0-1 0,0 0 0,-1 2 0,1 4 174,-1-1 1,-1 1 0,1 0-1,-1-1 1,0 0-1,0 1 1,-1-1 0,0 0-1,0 0 1,-5 6-1,-39 36 1784,44-45-1902,0 0 1,-1 0 0,1 0 0,-1-1 0,0 0 0,0 0 0,0 0-1,0 0 1,0-1 0,0 1 0,-1-1 0,1 0 0,-6 0 0,27-13-9590,-6 4 5077,6-4-3272</inkml:trace>
</inkml:ink>
</file>

<file path=ppt/ink/ink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2.571"/>
    </inkml:context>
    <inkml:brush xml:id="br0">
      <inkml:brushProperty name="width" value="0.025" units="cm"/>
      <inkml:brushProperty name="height" value="0.025" units="cm"/>
    </inkml:brush>
  </inkml:definitions>
  <inkml:trace contextRef="#ctx0" brushRef="#br0">1 19 8840,'0'0'8328,"10"-3"-5280,2-2-2082,-7 3-524,0 0 0,1 1 0,-1-1 0,0 1 0,0 0 0,1 0 0,-1 1 1,1 0-1,7 0 0,-12 1-355,0-1-1,-1 1 1,1 0 0,0-1 0,-1 1-1,1 0 1,-1 0 0,1 0 0,-1 0-1,1-1 1,-1 1 0,1 0 0,-1 0-1,0 0 1,0 0 0,1 0 0,-1 0-1,0 0 1,0 0 0,0 0 0,0 0-1,0 0 1,0 0 0,0 0 0,-1 0-1,1 0 1,0 0 0,0 0 0,-1 1-1,-9 33 1257,-5-14-641,12-18-580,0 1-1,0-1 1,0 1-1,1 0 1,-1 0-1,1 0 1,0 0 0,0 1-1,1-1 1,-3 7-1,7-10-117,0 0-1,0 0 0,0 0 1,0-1-1,1 0 1,-1 1-1,0-1 1,0 0-1,0 0 0,4-1 1,-1 1 1,21 0-1614,0-1 1,50-8-1,-24-4-4824</inkml:trace>
</inkml:ink>
</file>

<file path=ppt/ink/ink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3.430"/>
    </inkml:context>
    <inkml:brush xml:id="br0">
      <inkml:brushProperty name="width" value="0.025" units="cm"/>
      <inkml:brushProperty name="height" value="0.025" units="cm"/>
    </inkml:brush>
  </inkml:definitions>
  <inkml:trace contextRef="#ctx0" brushRef="#br0">0 59 2306,'0'0'25849,"8"8"-25588,27 24 33,-34-31-259,0 0 0,1 0 1,-1 0-1,1-1 0,-1 1 1,1 0-1,-1 0 0,1-1 1,0 1-1,-1-1 0,1 1 1,0-1-1,-1 0 0,1 0 0,0 0 1,-1 0-1,1 0 0,0 0 1,-1 0-1,1 0 0,0-1 1,-1 1-1,1-1 0,0 1 1,-1-1-1,3-1 0,30-26 184,-29 23-190,13-17 11,-14 17-34,0 0 1,1 0-1,-1 0 0,1 0 0,0 1 0,0-1 1,0 1-1,11-5 0,-15 9-12,-1 0-1,1 1 1,0-1-1,-1 1 1,1 0-1,-1-1 1,1 1 0,-1-1-1,1 1 1,-1 0-1,1-1 1,-1 1-1,1 0 1,-1 0 0,0-1-1,0 1 1,1 0-1,-1 0 1,0-1-1,0 1 1,0 0-1,0 0 1,0 0 0,0 0-1,0-1 1,0 1-1,0 0 1,0 0-1,-1 1 1,2 37 276,-1-33-203,0 0-48,-1 2 38,1-1 0,1 1 0,-1-1 0,1 1 0,3 8 0,-4-15-27,0 0 0,1 0-1,-1 0 1,0 0 0,1-1 0,-1 1 0,1 0-1,-1 0 1,1-1 0,-1 1 0,1 0-1,-1-1 1,1 1 0,0 0 0,0-1 0,-1 1-1,1-1 1,0 1 0,0-1 0,-1 0-1,2 1 1,0-1 40,-1 0 0,1 0 0,-1 0 0,1 0 0,-1-1 0,1 1 0,-1 0-1,1-1 1,-1 1 0,1-1 0,-1 0 0,0 1 0,1-1 0,-1 0 0,0 0 0,0 0-1,2-1 1,6-6-6,-1 0-1,-1 0 0,1-1 1,8-12-1,-10 11-57,2 1 0,-1 0 1,18-16-1,-25 25-6,0 0 0,0 0 0,0 0 0,1-1 0,-1 1 0,0 0 0,0 0 0,0 0 0,1 0 0,-1 0 0,0-1 0,0 1 0,0 0 0,1 0 0,-1 0 0,0 0 0,0 0 0,1 0 0,-1 0 0,0 0 0,0 0 0,0 0 0,1 0 0,-1 0 0,0 0 0,0 0 0,1 0 0,-1 0 0,0 0 0,0 0 0,0 1 0,1-1 0,-1 0 0,0 0 0,0 0 0,0 0 0,1 0 0,-1 0 0,0 1 0,0-1 0,0 0 0,1 0 0,3 15 0,-4 23 0,0-32 0,0-2-191,2 30-4398,-2-34 4457,0 1 1,0-1 0,0 1 0,0 0 0,0-1 0,0 1-1,0 0 1,0-1 0,0 1 0,1-1 0,-1 1 0,0 0-1,0-1 1,1 1 0,-1-1 0,0 1 0,1-1 0,-1 1-1,0-1 1,1 1 0,-1-1 0,1 0 0,-1 1 0,1-1-1,-1 1 1,1-1 0,-1 0 0,1 1 0,-1-1 0,1 0-1,-1 0 1,1 0 0,0 1 0,-1-1 0,1 0 0,-1 0-1,1 0 1,0 0 0,-1 0 0,1 0 0,-1 0 0,2 0-1,3-5-5665,-2-5-4602</inkml:trace>
</inkml:ink>
</file>

<file path=ppt/ink/ink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3.772"/>
    </inkml:context>
    <inkml:brush xml:id="br0">
      <inkml:brushProperty name="width" value="0.025" units="cm"/>
      <inkml:brushProperty name="height" value="0.025" units="cm"/>
    </inkml:brush>
  </inkml:definitions>
  <inkml:trace contextRef="#ctx0" brushRef="#br0">0 103 13581,'0'0'17200,"88"-18"-16687,-32 6-225,1-1-160,1-1-96,-7 1-769,-7 2-1793,-9 3-2146,-14 0-1763,-8 2-5572</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55.710"/>
    </inkml:context>
    <inkml:brush xml:id="br0">
      <inkml:brushProperty name="width" value="0.025" units="cm"/>
      <inkml:brushProperty name="height" value="0.025" units="cm"/>
    </inkml:brush>
  </inkml:definitions>
  <inkml:trace contextRef="#ctx0" brushRef="#br0">1 328 10634,'0'0'10154,"61"12"-7624,-15-28-672,18-12-417,13-8-288,5-7-800,7-2-257,-3 2-64,-9 3-32,-14 8-481,-14 8-544,-14 9-192,-16 6-769,-13 2-1025,-19 5-9993</inkml:trace>
</inkml:ink>
</file>

<file path=ppt/ink/ink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4.339"/>
    </inkml:context>
    <inkml:brush xml:id="br0">
      <inkml:brushProperty name="width" value="0.025" units="cm"/>
      <inkml:brushProperty name="height" value="0.025" units="cm"/>
    </inkml:brush>
  </inkml:definitions>
  <inkml:trace contextRef="#ctx0" brushRef="#br0">0 86 12139,'0'0'17308,"3"12"-16876,9 72-227,3 138 1,-15-222-318,-9-35 235,3 16-117,2 0 1,0 0-1,1-1 1,1 1-1,1 0 1,0-1 0,2 1-1,3-25 1,-3 35-12,1 0 0,-1 0-1,1 0 1,1 0 0,0 1 0,0-1 0,1 1 0,0 0 0,0 0 0,1 0 0,0 1 0,0-1 0,1 1-1,0 1 1,0-1 0,1 1 0,-1 0 0,1 0 0,16-9 0,-20 14-5,0 0-1,0-1 1,0 1 0,1 0-1,-1 0 1,0 1-1,1-1 1,-1 1 0,1 0-1,-1 0 1,0 0 0,1 0-1,-1 0 1,1 1 0,-1 0-1,0-1 1,1 1 0,-1 1-1,0-1 1,0 0 0,0 1-1,0-1 1,0 1-1,0 0 1,0 0 0,0 0-1,-1 1 1,1-1 0,-1 1-1,0-1 1,0 1 0,0 0-1,0 0 1,0-1 0,1 5-1,-1-4 51,0 0 0,0 1 0,0-1 1,-1 1-1,0-1 0,1 1 0,-1 0 0,-1 0 0,1-1 0,0 1 0,-1 0 0,0 0 0,0 0 0,0 0 1,0 0-1,-1-1 0,0 1 0,1 0 0,-1 0 0,-1-1 0,1 1 0,0 0 0,-1-1 0,0 1 1,0-1-1,0 0 0,0 0 0,0 1 0,-1-1 0,-2 2 0,-2 0 51,0-1 0,1 0 0,-1 0 0,0-1 0,-1 0 0,1 0 0,-1-1 1,1 0-1,-1 0 0,0-1 0,1 0 0,-1 0 0,0-1 0,0 0 0,0 0 0,0-1 0,-10-2 0,18 3-147,-1 0-1,1 0 1,-1 0 0,1 0 0,0 0-1,-1 0 1,1 0 0,-1-1-1,1 1 1,0 0 0,-1 0 0,1-1-1,0 1 1,-1 0 0,1 0-1,0-1 1,-1 1 0,1 0-1,0-1 1,-1 1 0,1 0 0,0-1-1,0 1 1,0-1 0,0 1-1,-1 0 1,1-1 0,0 1 0,0-1-1,0 1 1,0-1 0,0 1-1,0-1 1,0 1 0,0 0 0,0-1-1,0 1 1,0-1 0,0 1-1,0-1 1,0 1 0,1 0-1,-1-1 1,0 1 0,0-1 0,0 1-1,1 0 1,-1-1 0,0 1-1,0 0 1,1-1 0,-1 1 0,0 0-1,1-1 1,-1 1 0,0 0-1,1 0 1,-1-1 0,1 1 0,-1 0-1,0 0 1,1 0 0,-1 0-1,1 0 1,-1-1 0,1 1-1,28-14-5876,-5 7 600,1-1-2691</inkml:trace>
</inkml:ink>
</file>

<file path=ppt/ink/ink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4.679"/>
    </inkml:context>
    <inkml:brush xml:id="br0">
      <inkml:brushProperty name="width" value="0.025" units="cm"/>
      <inkml:brushProperty name="height" value="0.025" units="cm"/>
    </inkml:brush>
  </inkml:definitions>
  <inkml:trace contextRef="#ctx0" brushRef="#br0">1 139 9737,'0'0'20836,"8"-7"-19854,3-4-809,0-2 0,-1 1 1,0-2-1,-1 1 0,0-1 0,9-21 0,-7 17-171,-11 18-2,0 0 0,1 0 0,-1 0 0,0-1 0,0 1 1,0 0-1,0 0 0,0 0 0,0 0 0,0 0 0,1 0 0,-1 0 0,0 0 0,0 0 0,0 0 0,0 0 0,0 0 0,1 0 0,-1 0 0,0 0 0,0 0 0,0 0 0,0 0 1,0 0-1,1 0 0,-1 0 0,0 0 0,0 0 0,0 0 0,0 0 0,0 0 0,0 0 0,1 1 0,-1-1 0,0 0 0,0 0 0,0 0 0,0 0 0,0 0 0,0 0 0,0 0 0,0 0 1,0 1-1,0-1 0,1 0 0,-1 0 0,0 0 0,0 0 0,0 0 0,0 0 0,0 1 0,0-1 0,0 0 0,0 0 0,2 34-13,-3-24 0,0 30-378,2 41-1790,10-30-2390,0-32-2326,2-10-7004</inkml:trace>
</inkml:ink>
</file>

<file path=ppt/ink/ink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6.205"/>
    </inkml:context>
    <inkml:brush xml:id="br0">
      <inkml:brushProperty name="width" value="0.025" units="cm"/>
      <inkml:brushProperty name="height" value="0.025" units="cm"/>
    </inkml:brush>
  </inkml:definitions>
  <inkml:trace contextRef="#ctx0" brushRef="#br0">0 1 14157,'0'0'3881,"2"11"-3411,41 292 3561,-43-301-3913,0 0 0,-1 0 0,2-1 0,-1 1 0,0 0 0,0 0 0,1 0 0,-1 0 0,1-1 1,-1 1-1,1 0 0,0 0 0,-1-1 0,1 1 0,2 3 0,-2-5-68,0-1-1,-1 1 1,1 0-1,0 0 1,-1 0-1,1 0 1,0-1-1,-1 1 1,1 0-1,0 0 1,-1-1-1,1 1 0,-1 0 1,1-1-1,-1 1 1,1-1-1,-1 1 1,1-1-1,-1 1 1,1-1-1,-1 1 1,0-1-1,1 1 1,-1-1-1,0 0 1,1 1-1,-1-2 1,29-64 1406,-26 58-1361,18-64 511,-17 54-466,1-1-1,1 1 0,14-31 0,-20 49-140,0 0 0,0 0 0,0-1 0,0 1 0,1 0 0,-1 0 0,0 0 0,0 0 0,0 0-1,0-1 1,0 1 0,0 0 0,0 0 0,1 0 0,-1 0 0,0 0 0,0 0 0,0 0 0,0-1 0,1 1-1,-1 0 1,0 0 0,0 0 0,0 0 0,0 0 0,1 0 0,-1 0 0,0 0 0,0 0 0,0 0 0,0 0-1,1 0 1,-1 0 0,0 0 0,0 0 0,0 0 0,1 0 0,-1 0 0,0 0 0,0 0 0,0 1 0,0-1-1,1 0 1,-1 0 0,0 0 0,0 0 0,0 0 0,0 0 0,0 0 0,0 1 0,1-1 0,-1 0 0,0 0-1,0 0 1,0 0 0,0 1 0,0-1 0,0 0 0,0 0 0,0 0 0,0 0 0,0 1 0,8 21 7,2 25 136,10 104 40,-20-151-176,0 0 0,0 0 0,0 0 0,0 1 0,0-1 1,0 0-1,0 0 0,0 0 0,0 0 0,0 1 0,0-1 0,0 0 0,0 0 0,0 0 1,0 0-1,0 1 0,0-1 0,0 0 0,0 0 0,1 0 0,-1 0 0,0 0 0,0 1 0,0-1 1,0 0-1,0 0 0,0 0 0,0 0 0,1 0 0,-1 0 0,0 0 0,0 0 0,0 1 1,0-1-1,1 0 0,-1 0 0,0 0 0,0 0 0,0 0 0,0 0 0,1 0 0,-1 0 1,0 0-1,0 0 0,0 0 0,0 0 0,1 0 0,-1 0 0,0 0 0,0 0 0,0 0 0,0-1 1,1 1-1,-1 0 0,0 0 0,9-12 411,5-16 196,8-32-298,-15 39-227,0 0 0,2 1 0,0-1 0,1 2 0,15-23 0,-25 42-88,1-1 0,-1 1 0,0-1 0,1 0 0,-1 1 0,1-1-1,-1 1 1,1-1 0,-1 1 0,1-1 0,-1 1 0,1 0 0,-1-1-1,1 1 1,0 0 0,-1-1 0,1 1 0,-1 0 0,1 0 0,0-1 0,-1 1-1,1 0 1,0 0 0,0 0 0,-1 0 0,1 0 0,0 0 0,-1 0 0,1 0-1,0 0 1,-1 0 0,2 1 0,-1 0-1,1 0 0,-1 0 1,0 0-1,0 1 0,0-1 0,0 0 1,0 1-1,0-1 0,0 1 0,0-1 1,0 1-1,0 3 0,14 55-16,-14-55 16,2 21-64,-4-19-177,2-1-1,-1 0 1,1 0 0,0 1-1,0-1 1,0 0 0,1 0-1,0 0 1,1 0-1,-1-1 1,7 11 0,-9-15-19,1-1 1,-1 0-1,0 1 1,1-1-1,-1 0 1,1 0-1,-1 1 0,1-1 1,-1 0-1,1 0 1,-1 0-1,1 0 1,-1 0-1,1 0 1,-1 0-1,1 0 1,-1 0-1,1 0 0,-1 0 1,1 0-1,-1 0 1,1 0-1,-1 0 1,1 0-1,-1 0 1,1-1-1,-1 1 1,1 0-1,-1 0 0,1-1 1,9-12-5890</inkml:trace>
</inkml:ink>
</file>

<file path=ppt/ink/ink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6.532"/>
    </inkml:context>
    <inkml:brush xml:id="br0">
      <inkml:brushProperty name="width" value="0.025" units="cm"/>
      <inkml:brushProperty name="height" value="0.025" units="cm"/>
    </inkml:brush>
  </inkml:definitions>
  <inkml:trace contextRef="#ctx0" brushRef="#br0">0 81 19795,'0'0'8840,"66"-4"-8327,-27-14-353,0 0-128,2-1-1121,-8 6-993,-9 5-1121,-11 7-2371</inkml:trace>
</inkml:ink>
</file>

<file path=ppt/ink/ink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6.872"/>
    </inkml:context>
    <inkml:brush xml:id="br0">
      <inkml:brushProperty name="width" value="0.025" units="cm"/>
      <inkml:brushProperty name="height" value="0.025" units="cm"/>
    </inkml:brush>
  </inkml:definitions>
  <inkml:trace contextRef="#ctx0" brushRef="#br0">0 148 17489,'0'0'8135,"86"-41"-6661,-44 20-802,3-1-448,3 3-159,-3 5-834,-4 1-1986,-9 4-3266,-8 1-6599</inkml:trace>
</inkml:ink>
</file>

<file path=ppt/ink/ink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7.527"/>
    </inkml:context>
    <inkml:brush xml:id="br0">
      <inkml:brushProperty name="width" value="0.025" units="cm"/>
      <inkml:brushProperty name="height" value="0.025" units="cm"/>
    </inkml:brush>
  </inkml:definitions>
  <inkml:trace contextRef="#ctx0" brushRef="#br0">1 1 15214,'0'0'3593,"4"11"-2659,16 46-28,-4 1 0,18 108-1,-5 134 1850,-24-264-2219,0-27-317,0-26-152,3-42 364,-2-97-1,-6 104-415,2 1 1,17-100 0,-18 146-28,0 0 0,1 0 0,0 0 0,0 1 0,0-1 0,0 1 0,1-1 0,0 1 1,-1 0-1,2 0 0,-1 0 0,0 0 0,5-3 0,-5 5 5,-1 0 0,1 1-1,0-1 1,0 0 0,0 1 0,0 0-1,0-1 1,0 1 0,0 1 0,0-1 0,0 0-1,1 1 1,-1-1 0,0 1 0,0 0-1,1 0 1,-1 1 0,0-1 0,0 1 0,1-1-1,2 2 1,-4-1 18,-1-1 0,1 1-1,-1 0 1,0 0 0,1 0-1,-1 0 1,0 0 0,0 0 0,1 0-1,-1 1 1,0-1 0,0 0-1,0 1 1,-1-1 0,1 1 0,0-1-1,0 1 1,-1-1 0,1 1 0,-1-1-1,1 1 1,-1-1 0,0 1-1,0 0 1,0-1 0,0 1 0,0 0-1,0-1 1,0 1 0,0 0-1,0-1 1,-1 1 0,0 2 0,-1 2 73,1 1 1,-1-1-1,0 0 1,-1 0-1,0-1 1,1 1 0,-6 7-1,3-7-7,1 0 1,-1 0-1,0-1 0,0 0 1,-1 0-1,1 0 0,-1-1 0,0 0 1,-1 0-1,1 0 0,-1-1 1,1 0-1,-1 0 0,0 0 1,0-1-1,0 0 0,0-1 0,-1 1 1,1-1-1,0-1 0,-1 0 1,-9 0-1,16 0-138,0 0 0,1 0 0,-1 0 0,0 0-1,0-1 1,1 1 0,-1 0 0,0 0 0,1 0 0,-1-1 0,0 1 0,1 0 0,-1-1 0,0 1 0,1-1 0,-1 1 0,1-1 0,-1 1-1,0-1 1,1 1 0,-1-1 0,1 0 0,0 1 0,-1-1 0,1 1 0,0-1 0,-1 0 0,1 0 0,0 1 0,0-1 0,-1 0 0,1 1-1,0-1 1,0 0 0,0 0 0,0 1 0,0-2 0,0 0-253,1 1-1,-1 0 1,0-1-1,1 1 1,-1 0-1,1-1 1,0 1-1,-1 0 1,1 0-1,0-1 1,0 1-1,0 0 1,0 0-1,0 0 1,0 0-1,0 0 1,0 0-1,2-1 1,17-8-3674,4 1-2242</inkml:trace>
</inkml:ink>
</file>

<file path=ppt/ink/ink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7.867"/>
    </inkml:context>
    <inkml:brush xml:id="br0">
      <inkml:brushProperty name="width" value="0.025" units="cm"/>
      <inkml:brushProperty name="height" value="0.025" units="cm"/>
    </inkml:brush>
  </inkml:definitions>
  <inkml:trace contextRef="#ctx0" brushRef="#br0">0 252 11403,'0'0'13020,"5"-8"-11984,11-33-151,-1 0-1,-2-1 1,13-78 0,-22 125-1044,2 22 138,6 33 57,-7-22-312,-4-27-258,0 1 1,1-1 0,0 0-1,1 1 1,0-1 0,1 0-1,7 14 1,-11-25 407,0 0-1,0 1 1,0-1-1,0 0 1,1 1-1,-1-1 1,0 0-1,0 1 1,0-1-1,1 0 1,-1 1-1,0-1 1,0 0-1,1 0 1,-1 0-1,0 1 1,1-1-1,-1 0 1,0 0-1,1 0 1,-1 0-1,0 1 1,1-1-1,-1 0 1,0 0-1,1 0 1,-1 0-1,0 0 1,1 0-1,-1 0 1,1 0-1,-1 0 1,0 0-1,1 0 1,-1 0-1,0 0 1,1 0-1,-1-1 1,0 1-1,1 0 1,-1 0-1,0 0 1,1 0-1,-1-1 1,1 1-1,8-16-4693,-2-12-812</inkml:trace>
</inkml:ink>
</file>

<file path=ppt/ink/ink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8.226"/>
    </inkml:context>
    <inkml:brush xml:id="br0">
      <inkml:brushProperty name="width" value="0.025" units="cm"/>
      <inkml:brushProperty name="height" value="0.025" units="cm"/>
    </inkml:brush>
  </inkml:definitions>
  <inkml:trace contextRef="#ctx0" brushRef="#br0">43 1 13549,'0'0'11547,"6"13"-11259,-1-5-243,-1 0-16,0-1 0,-1 1 0,1 0 0,-2 0 0,1 0 1,-1 0-1,0 0 0,-1 1 0,1 15 0,-1-1 0,-1 0-1,-1-1 0,-1 1 0,-1 0 0,-1-1 1,-13 41-1,17-63-139,0 1 0,0-1 0,0 1-1,0 0 1,0-1 0,0 1 0,0-1 0,0 1 0,-1-1 0,1 1 0,0-1-1,0 1 1,-1-1 0,1 1 0,0-1 0,-1 0 0,1 1 0,0-1 0,-1 1 0,1-1-1,-1 0 1,1 1 0,-1-1 0,1 0 0,-1 0 0,1 1 0,-1-1 0,1 0-1,-1 0 1,1 0 0,-1 0 0,1 1 0,-1-1 0,1 0 0,-1 0 0,1 0 0,-1 0-1,0 0 1,1 0 0,-1-1 0,1 1 0,-1 0 0,1 0 0,-1 0 0,1 0-1,-1-1 1,1 1 0,-1 0 0,1 0 0,-1-1 0,0 0 0,-18-24-9027,4 0 1179</inkml:trace>
</inkml:ink>
</file>

<file path=ppt/ink/ink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8.565"/>
    </inkml:context>
    <inkml:brush xml:id="br0">
      <inkml:brushProperty name="width" value="0.025" units="cm"/>
      <inkml:brushProperty name="height" value="0.025" units="cm"/>
    </inkml:brush>
  </inkml:definitions>
  <inkml:trace contextRef="#ctx0" brushRef="#br0">0 35 7143,'0'0'14509,"51"-34"-14412,-27 42-33,-1 2-128,4-4-1378,-3-1-1216,0-3-3588</inkml:trace>
</inkml:ink>
</file>

<file path=ppt/ink/ink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8.925"/>
    </inkml:context>
    <inkml:brush xml:id="br0">
      <inkml:brushProperty name="width" value="0.025" units="cm"/>
      <inkml:brushProperty name="height" value="0.025" units="cm"/>
    </inkml:brush>
  </inkml:definitions>
  <inkml:trace contextRef="#ctx0" brushRef="#br0">1 474 13293,'0'0'6406,"8"-13"-5857,4-6-179,-1 0 0,-1-1 0,-1 0 0,-1 0 0,-1-1 0,6-26 0,-3-6 868,-4 65-1540,-2 10 359,1 23 67,-4-27-712,1 0-1,0 0 0,2-1 1,7 25-1,-4-33-2178,-1-9-2399,1-5-3044</inkml:trace>
  <inkml:trace contextRef="#ctx0" brushRef="#br0" timeOffset="1">217 0 18642,'0'0'2658,"-1"50"-2498,1-22-96,0 7 0,2-3-32,5-1 0,-2-1-32,0-3-192,1-3-512,-1-5-642,-1-4 97,-3-3-1057,-1-8-2595</inkml:trace>
  <inkml:trace contextRef="#ctx0" brushRef="#br0" timeOffset="2">180 176 8360,'0'0'13773,"-12"-50"-13132,24 41-513,3 1-128,6 3 0,1 0-321,3-1-1312,2-1-1314,2-6-3523</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56.065"/>
    </inkml:context>
    <inkml:brush xml:id="br0">
      <inkml:brushProperty name="width" value="0.025" units="cm"/>
      <inkml:brushProperty name="height" value="0.025" units="cm"/>
    </inkml:brush>
  </inkml:definitions>
  <inkml:trace contextRef="#ctx0" brushRef="#br0">324 0 7911,'0'0'9209,"-8"1"-6182,-27 6-1041,34-7-1882,0 0 1,0 1-1,0-1 0,1 0 1,-1 1-1,0-1 0,0 1 1,1-1-1,-1 1 0,1 0 1,-1-1-1,0 1 0,1 0 1,-1-1-1,1 1 1,-1 0-1,1 0 0,0-1 1,-1 1-1,1 0 0,0 0 1,-1 0-1,1 0 0,0-1 1,0 1-1,0 2 0,-1 27 344,1-15-195,-3 1-139,-2 0-1,0 0 1,0 0-1,-1-1 1,-15 26 0,-50 71 146,45-75-198,-15 20 106,26-37 210,0-1-1,2 2 0,0 0 0,-11 26 1,24-46-361,0-1 0,-1 1 0,1 0 1,0 0-1,-1-1 0,1 1 0,0 0 0,0 0 0,0-1 1,0 1-1,0 0 0,0 0 0,0-1 0,0 1 0,0 0 1,0 0-1,0-1 0,0 1 0,0 0 0,1 0 0,-1-1 1,0 1-1,1 0 0,-1 0 0,0-1 0,1 1 0,-1-1 1,2 2-1,-1-1-4,0-1 0,1 1 0,-1 0-1,1-1 1,-1 1 0,1-1 0,-1 0 0,1 1 0,-1-1 0,1 0 0,-1 0-1,1 0 1,2-1 0,54-12 130,-54 12-94,465-188-620,-414 165-294,62-30-4874,-10 4-6096</inkml:trace>
</inkml:ink>
</file>

<file path=ppt/ink/ink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9.391"/>
    </inkml:context>
    <inkml:brush xml:id="br0">
      <inkml:brushProperty name="width" value="0.025" units="cm"/>
      <inkml:brushProperty name="height" value="0.025" units="cm"/>
    </inkml:brush>
  </inkml:definitions>
  <inkml:trace contextRef="#ctx0" brushRef="#br0">28 131 15439,'-3'13'1526,"-4"14"-1149,1 2-1,1-1 0,1 1 1,2 0-1,1-1 1,2 1-1,0 0 0,2 0 1,9 39-1,33 151-179,-46-386 921,3-188 215,-1 341-1331,6-61 24,-6 69-13,0 1 0,0 0 0,1-1 0,-1 1 0,1 0 0,0 0 0,1 0 0,-1 1 0,1-1 0,6-8 0,-8 12-11,0 0 1,0 0 0,0 0-1,0 0 1,0 0 0,0 0-1,0 1 1,0-1-1,1 0 1,-1 1 0,0-1-1,0 1 1,0-1 0,1 1-1,-1-1 1,0 1 0,1 0-1,-1 0 1,0 0 0,1-1-1,-1 1 1,0 1 0,1-1-1,-1 0 1,0 0-1,1 0 1,-1 1 0,0-1-1,0 1 1,1-1 0,-1 1-1,0-1 1,0 1 0,0 0-1,1-1 1,-1 1 0,0 0-1,0 0 1,0 0 0,-1 0-1,1 0 1,0 0-1,1 1 1,1 2 11,0 1-1,-1-1 1,1 0 0,-1 1-1,0-1 1,0 1 0,0 0 0,-1 0-1,0 0 1,2 6 0,-3 1 110,0 0 1,-1-1 0,0 1 0,-1 0-1,0-1 1,-1 1 0,0-1 0,-1 0 0,0 0-1,-1 0 1,0-1 0,-1 0 0,0 0 0,-1 0-1,1 0 1,-2-1 0,0 0 0,0-1-1,0 0 1,-1 0 0,0-1 0,0 0 0,-18 10-1,24-16-2237,9-9-10791,7-3 3867</inkml:trace>
</inkml:ink>
</file>

<file path=ppt/ink/ink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9.732"/>
    </inkml:context>
    <inkml:brush xml:id="br0">
      <inkml:brushProperty name="width" value="0.025" units="cm"/>
      <inkml:brushProperty name="height" value="0.025" units="cm"/>
    </inkml:brush>
  </inkml:definitions>
  <inkml:trace contextRef="#ctx0" brushRef="#br0">13 6 15855,'0'0'6913,"8"-1"-6027,28-4-645,-34 5-237,-1 0 0,1 0 0,-1 1 0,0-1 0,1 0 1,-1 1-1,1-1 0,-1 1 0,0-1 0,1 1 0,-1 0 1,0 0-1,0-1 0,1 1 0,-1 0 0,0 0 0,0 0 1,0 0-1,0 0 0,0 1 0,-1-1 0,1 0 0,0 0 0,0 1 1,-1-1-1,1 0 0,-1 1 0,1-1 0,-1 0 0,1 1 1,-1-1-1,0 1 0,0-1 0,0 1 0,0-1 0,0 3 1,1 4 77,-1 0 0,0 0 1,-1 1-1,-2 12 0,0-10 277,-1 0-1,0-1 0,-1 1 0,0-1 0,-1 0 0,-11 15 0,10-14 157,0 0 0,0 0 1,1 0-1,-7 21 0,13-32-521,-1 1 1,1-1-1,0 1 0,0-1 1,-1 0-1,1 1 1,0-1-1,0 1 1,0-1-1,0 1 1,0-1-1,0 1 1,0-1-1,0 1 1,0-1-1,0 1 0,0-1 1,0 1-1,0-1 1,0 1-1,0-1 1,0 1-1,1-1 1,-1 1-1,0-1 1,0 1-1,0-1 1,1 0-1,-1 1 0,0-1 1,1 1-1,-1-1 1,0 0-1,1 1 1,0-1-1,17-4-69,20-20-868,-26 11-984,0 1 0,17-27-1,1-8-5895,-26 40 6107,17-28-9494</inkml:trace>
</inkml:ink>
</file>

<file path=ppt/ink/ink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0.089"/>
    </inkml:context>
    <inkml:brush xml:id="br0">
      <inkml:brushProperty name="width" value="0.025" units="cm"/>
      <inkml:brushProperty name="height" value="0.025" units="cm"/>
    </inkml:brush>
  </inkml:definitions>
  <inkml:trace contextRef="#ctx0" brushRef="#br0">221 1 17072,'0'0'9129,"-16"56"-8905,1-19-64,0 8-32,-4 5-32,-3 2-64,3 0 0,-1-2-32,5-9 32,2-5-352,2-10-769,2-10-1377,0-11-1442,2-5-2594</inkml:trace>
  <inkml:trace contextRef="#ctx0" brushRef="#br0" timeOffset="1">0 181 19731,'0'0'4260,"62"-10"-3908,-33 8-288,-2 2-96,-3 0-1089,-2 0-1762,-5 5-1729,-3 5-4773</inkml:trace>
</inkml:ink>
</file>

<file path=ppt/ink/ink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0.430"/>
    </inkml:context>
    <inkml:brush xml:id="br0">
      <inkml:brushProperty name="width" value="0.025" units="cm"/>
      <inkml:brushProperty name="height" value="0.025" units="cm"/>
    </inkml:brush>
  </inkml:definitions>
  <inkml:trace contextRef="#ctx0" brushRef="#br0">0 45 18802,'0'0'8616,"10"-7"-8312,32-23 22,-41 30-313,-1-1 1,1 0-1,-1 1 1,1-1-1,0 0 1,0 1-1,-1-1 1,1 1-1,0-1 0,0 1 1,0 0-1,-1-1 1,1 1-1,0 0 1,0 0-1,0-1 1,0 1-1,0 0 1,0 0-1,0 0 1,0 0-1,-1 0 0,1 0 1,0 0-1,0 1 1,0-1-1,0 0 1,0 0-1,0 1 1,0-1-1,-1 0 1,1 1-1,0-1 1,0 1-1,-1-1 0,1 1 1,0 0-1,0-1 1,-1 1-1,1 0 1,-1-1-1,1 1 1,-1 0-1,1 0 1,-1-1-1,1 1 1,-1 0-1,0 0 0,1 0 1,-1 0-1,0 0 1,0-1-1,0 1 1,1 0-1,-1 1 1,0 6 1,1 0 0,-1 0 0,-1 1 0,-1 12 0,1-17 63,-2 13-3,-1-1 0,-1 0 0,0 0 0,-10 18 0,9-20-20,0 1 0,1 0 1,0 0-1,-5 31 1,10-46-57,0 0-1,0 1 1,0-1 0,0 1 0,0-1 0,0 0 0,0 1 0,0-1-1,0 0 1,0 1 0,0-1 0,0 0 0,1 1 0,-1-1 0,0 0-1,0 1 1,0-1 0,0 0 0,1 1 0,-1-1 0,0 0-1,0 0 1,0 1 0,1-1 0,-1 0 0,0 0 0,1 0 0,-1 1-1,0-1 1,1 0 0,-1 0 0,0 0 0,1 0 0,-1 1 0,0-1-1,1 0 1,-1 0 0,0 0 0,1 0 0,20-4 34,18-14 81,112-74-3258,-92 55-3657</inkml:trace>
</inkml:ink>
</file>

<file path=ppt/ink/ink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7.732"/>
    </inkml:context>
    <inkml:brush xml:id="br0">
      <inkml:brushProperty name="width" value="0.025" units="cm"/>
      <inkml:brushProperty name="height" value="0.025" units="cm"/>
    </inkml:brush>
  </inkml:definitions>
  <inkml:trace contextRef="#ctx0" brushRef="#br0">1 116 22133,'0'1'1922,"5"-1"-1442,16 0-640,12-4 384,8-7-96,7-4-96,4 0-192,2-3-2082,-3 4-1281,-11 0 256,-8 1-545,-13 1-3170</inkml:trace>
</inkml:ink>
</file>

<file path=ppt/ink/ink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8.076"/>
    </inkml:context>
    <inkml:brush xml:id="br0">
      <inkml:brushProperty name="width" value="0.025" units="cm"/>
      <inkml:brushProperty name="height" value="0.025" units="cm"/>
    </inkml:brush>
  </inkml:definitions>
  <inkml:trace contextRef="#ctx0" brushRef="#br0">1 10 18449,'0'0'2371,"11"0"-1661,35-4-101,-22 1-407,0 1 1,0 1 0,39 4 0,-60-2-192,-1 0 0,1 0 0,0 0 0,-1 1 0,0-1 0,1 1 0,-1 0 0,0-1 0,0 1 0,0 0 0,0 0 0,0 1 0,0-1 0,-1 0 0,1 1 0,-1-1 0,1 1 0,-1-1 0,0 1 0,0-1 0,0 1 0,0 0 0,-1 0 0,1-1 0,-1 1 0,0 0 0,1 0 0,-1 0 0,0 0 0,-1 3 0,1 4 272,-1 0 0,0 1 0,0-1 0,-1 0 0,0 0 0,-1 0 0,-5 13 0,-4 1 306,-1-1-1,-18 22 1,-13 22-263,40-58 84,4-5-3888,8-14-6709,4-11-1290</inkml:trace>
</inkml:ink>
</file>

<file path=ppt/ink/ink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8.497"/>
    </inkml:context>
    <inkml:brush xml:id="br0">
      <inkml:brushProperty name="width" value="0.025" units="cm"/>
      <inkml:brushProperty name="height" value="0.025" units="cm"/>
    </inkml:brush>
  </inkml:definitions>
  <inkml:trace contextRef="#ctx0" brushRef="#br0">39 157 10762,'1'-9'4180,"29"-139"1730,-38 156-1878,-32 55-2806,36-53-1092,0 0 0,1 1 0,0 0 0,0 0 0,1 0 0,1 0 0,0 0 0,1 22 1,0-32-137,1 1 1,-1 0 0,1 0 0,0-1-1,0 1 1,0 0 0,0-1 0,0 1-1,0-1 1,0 1 0,0-1 0,0 0 0,1 1-1,-1-1 1,0 0 0,1 0 0,-1 0-1,1 0 1,0 0 0,-1 0 0,1-1-1,0 1 1,-1 0 0,1-1 0,0 1 0,0-1-1,0 0 1,3 1 0,65 3 60,-43-4 14,-23 0-70,0 1 0,0-1 1,1 1-1,-1 0 1,0 0-1,0 1 0,0-1 1,0 1-1,0 0 1,-1 0-1,1 0 0,0 1 1,-1-1-1,0 1 1,1 0-1,3 4 0,-6-5 17,0 0 0,0 0 0,0 0 0,0 0 0,0 0 0,0 1 0,0-1 0,-1 0 0,1 1 0,-1-1 0,0 0 0,0 1 0,0-1 0,0 1 0,0-1 0,0 0 1,-1 1-1,1-1 0,-1 0 0,1 1 0,-1-1 0,0 0 0,0 0 0,0 0 0,0 1 0,0-1 0,-1 0 0,1-1 0,-1 1 0,-2 3 0,-9 11 235,-2 0 1,0 0 0,-18 14 0,25-24-221,0 0 0,0 0 0,0-1 0,-1 0-1,0 0 1,0-1 0,0-1 0,0 1 0,-10 1 0,18-4-78,0-1 1,1 0 0,-1 0 0,0 0 0,1 0 0,-1 0-1,1 0 1,-1 0 0,0 0 0,1 0 0,-1 0-1,0-1 1,1 1 0,-1 0 0,1 0 0,-1 0 0,0-1-1,1 1 1,-1 0 0,1-1 0,-1 1 0,1-1 0,-1 1-1,1 0 1,-1-1 0,1 1 0,0-1 0,-1 1-1,1-1 1,-1 0 0,1 0 0,-3-26-2212,15-31-2801,5 10 341,1-8-1447</inkml:trace>
</inkml:ink>
</file>

<file path=ppt/ink/ink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9.074"/>
    </inkml:context>
    <inkml:brush xml:id="br0">
      <inkml:brushProperty name="width" value="0.025" units="cm"/>
      <inkml:brushProperty name="height" value="0.025" units="cm"/>
    </inkml:brush>
  </inkml:definitions>
  <inkml:trace contextRef="#ctx0" brushRef="#br0">1 0 9961,'0'0'13597,"1"15"-12246,6 46-501,3-1 0,3 0 0,2 0-1,40 99 1,-54-172-564,0 1-1,-1 0 1,-3-18 0,1 14-289,-2 0 0,0 1 0,-1-1 0,-1 1 0,0 1 0,-1-1 0,0 1 0,-16-23 0,23 37 1,0 0 0,0-1 0,0 1-1,-1 0 1,1 0 0,0-1 0,0 1 0,0 0 0,-1 0-1,1-1 1,0 1 0,0 0 0,-1 0 0,1-1 0,0 1-1,-1 0 1,1 0 0,0 0 0,0 0 0,-1 0 0,1-1-1,0 1 1,-1 0 0,1 0 0,0 0 0,-1 0 0,1 0 0,0 0-1,-1 0 1,1 0 0,-1 0 0,1 0 0,0 0 0,-1 0-1,1 1 1,0-1 0,0 0 0,-1 0 0,-1 15-93,9 22-4,-4-32 98,0 0 0,0 0 0,1 0 0,-1 0-1,1-1 1,0 0 0,0 1 0,0-2 0,1 1 0,0 0-1,-1-1 1,1 0 0,0 0 0,1 0 0,-1-1-1,0 0 1,1 0 0,6 2 0,-8-3 17,0 0 0,0-1 0,-1 0-1,1 1 1,0-1 0,0 0 0,0-1 0,0 1 0,-1-1 0,1 0-1,0 1 1,0-2 0,-1 1 0,1 0 0,-1-1 0,1 0 0,-1 1 0,0-2-1,1 1 1,-1 0 0,0 0 0,0-1 0,-1 0 0,1 1 0,-1-1 0,1 0-1,-1-1 1,2-2 0,1-2 34,-1-1 0,0 1-1,0 0 1,-1-1 0,0 0-1,-1 0 1,0 0 0,0 0-1,-1 0 1,0 0 0,-1 0-1,-1-18 1,-12 56 585,10-17-521,1 1-1,1 0 0,0-1 1,0 1-1,1 0 0,1-1 0,0 1 1,5 24-1,-5-36-112,-1 0 1,1 1-1,-1-1 0,1 0 0,0 0 1,0 1-1,0-1 0,-1 0 1,1 0-1,0 0 0,0 0 0,1 0 1,-1 0-1,0 0 0,0 0 0,0 0 1,1-1-1,-1 1 0,0-1 1,1 1-1,-1 0 0,0-1 0,1 0 1,1 1-1,0-1 0,0 0-1,-1-1 1,1 1-1,-1-1 1,1 0 0,-1 1-1,1-1 1,-1 0 0,1 0-1,-1-1 1,0 1-1,4-3 1,2-2-2,-1 0-1,1-1 1,-1 0 0,-1-1-1,12-15 1,-6 1 1,-1 0 0,14-46 0,-25 182-2771,4-104-2041,-4-10 4625,0 0 1,0 0-1,0 0 0,1 1 1,-1-1-1,0 0 1,0 0-1,0 0 1,1 0-1,-1 0 0,0 0 1,0 0-1,0 0 1,1 0-1,-1 0 1,0 0-1,0 0 0,1 0 1,-1 0-1,0 0 1,0 0-1,0 0 1,1 0-1,-1-1 0,0 1 1,0 0-1,0 0 1,0 0-1,1 0 1,-1 0-1,0 0 0,0-1 1,0 1-1,0 0 1,1 0-1,-1 0 0,0 0 1,0-1-1,0 1 1,0 0-1,0 0 1,0 0-1,0-1 0,0 1 1,0 0-1,0 0 1,0-1-1,0 1 1,0 0-1,6-18-7404</inkml:trace>
</inkml:ink>
</file>

<file path=ppt/ink/ink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9.418"/>
    </inkml:context>
    <inkml:brush xml:id="br0">
      <inkml:brushProperty name="width" value="0.025" units="cm"/>
      <inkml:brushProperty name="height" value="0.025" units="cm"/>
    </inkml:brush>
  </inkml:definitions>
  <inkml:trace contextRef="#ctx0" brushRef="#br0">20 0 15214,'0'0'7528,"-20"53"-7528,32-41-897,2-2-1538,1-5-1088,1-5-1570,-1 0-800</inkml:trace>
</inkml:ink>
</file>

<file path=ppt/ink/ink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9.961"/>
    </inkml:context>
    <inkml:brush xml:id="br0">
      <inkml:brushProperty name="width" value="0.025" units="cm"/>
      <inkml:brushProperty name="height" value="0.025" units="cm"/>
    </inkml:brush>
  </inkml:definitions>
  <inkml:trace contextRef="#ctx0" brushRef="#br0">1 70 10122,'0'0'5979,"0"10"-3929,2 14-878,1 0 1,1-1 0,1 0-1,1 0 1,11 27 0,-9-30-897,2 0 0,0-1 0,21 30 1,-25-42-214,-1 0 0,0 1 0,-1-1 0,1 1 0,-1 0 0,-1 0 0,0 1 0,0-1 0,0 1 0,-1-1 0,0 1 0,-1 0 0,0 0 0,-1 0 0,0 10 0,0-18-31,1 0-1,-1 0 0,0-1 0,0 1 0,-1 0 0,1 0 0,0-1 0,0 1 0,0 0 0,0 0 0,-1-1 0,1 1 0,0 0 0,0-1 0,-1 1 1,1 0-1,-1-1 0,1 1 0,-1-1 0,1 1 0,-1-1 0,1 1 0,-1-1 0,1 1 0,-1-1 0,0 1 0,1-1 0,-1 1 0,0-1 0,1 0 0,-1 0 1,0 1-1,1-1 0,-1 0 0,0 0 0,0 0 0,1 0 0,-1 0 0,0 0 0,0 0 0,1 0 0,-1 0 0,0 0 0,0 0 0,-1-1 0,0 1 56,1-1-1,-1 0 1,0 0 0,0 0-1,0 0 1,1 0-1,-1 0 1,0-1-1,1 1 1,-1-1-1,1 1 1,0-1-1,-1 1 1,1-1-1,-2-3 1,-2-7-62,1-1-1,0 0 1,1 0 0,1 0 0,0-1 0,0 1-1,1 0 1,1-1 0,0 1 0,4-21 0,0 4-188,2 0 0,2 0 0,15-43 0,11-2 120,-34 78 79,1 0 0,0 0 0,0 0-1,0 0 1,0 0 0,1-1 0,-1 1 0,1 0 0,0-1 0,0 1-1,0-1 1,0 1 0,0-1 0,0 0 0,1 0 0,-1 0-1,1 0 1,-1-1 0,1 1 0,5 2 0,-3-5-34,0 0 0,0-1 0,0 1 0,0-1 0,0 0 0,0 0 0,-1 0 1,1-1-1,-1 1 0,1-1 0,-1 0 0,0-1 0,0 1 0,0-1 0,4-5 0,55-69-142,-50 61 76,-13 16 64,0 1 0,0 0 0,0 0 0,0 0 0,0 0 0,0-1 0,0 1 0,0 0 0,0 0 0,0 0 0,0 0 0,1 0 0,-1 0 0,0-1 0,0 1 0,0 0 0,0 0 0,0 0 0,1 0 0,-1 0 0,0 0 0,0 0 0,0 0 0,0 0 0,0 0 0,1 0 0,-1 0 0,0 0 0,0 0 0,0 0 0,0 0 0,1 0 0,-1 0 0,0 0 0,0 0 0,0 0 0,0 0 0,1 0 0,-1 0 0,0 0 0,0 0 0,0 0 0,0 0 0,0 0 0,1 1 1,-1-1-1,0 0 0,0 0 0,0 0 0,0 0 0,0 0 0,0 0 0,0 1 0,1-1 0,-1 0 0,0 0 0,0 0 0,0 0 0,0 0 0,0 1 0,0-1 0,0 0 0,0 0 0,0 0 0,0 0 0,0 1 0,0-1 0,0 0 0,3 25 13,-5 52 144,1-44 67,1-30-207,0 0 0,0 0 0,0-1 0,0 1 0,0 0 0,1 0 0,-1 0 0,1 0 0,0-1 0,0 1 0,0 0 0,0-1 0,0 1 0,1-1 0,1 3 0,0-2-11,0-1 1,1 1-1,-1-1 0,1 0 1,-1 0-1,1 0 0,0-1 1,0 1-1,0-1 0,5 1 1,-1 0-56,1 1 1,-1 0-1,0 0 1,0 1 0,0 0-1,9 6 1,-14-8 35,-1 1 0,1-1-1,-1 0 1,0 1 0,0-1 0,0 1 0,0-1 0,0 1 0,0 0 0,-1 0 0,1 0 0,-1 0-1,0 0 1,0 0 0,0 0 0,-1 1 0,1-1 0,-1 0 0,1 0 0,-1 5 0,0-3 39,0 0 1,-1 0 0,1 0-1,-1-1 1,0 1 0,0 0-1,0 0 1,-1-1-1,1 1 1,-1-1 0,-4 7-1,5-9 64,-1 0-1,0 0 1,0 1 0,0-2-1,0 1 1,0 0-1,-1 0 1,1-1-1,0 1 1,-1-1 0,1 0-1,-1 0 1,0 0-1,1 0 1,-1 0-1,0-1 1,1 1 0,-1-1-1,0 1 1,0-1-1,-4 0 1,4-1-86,0 0 0,0 1-1,1-1 1,-1 0 0,0 0 0,0-1 0,1 1 0,-1 0 0,0-1-1,1 0 1,0 0 0,-1 0 0,1 0 0,0 0 0,0 0 0,0 0-1,0-1 1,1 1 0,-1-1 0,0 1 0,1-1 0,0 1-1,0-1 1,0 0 0,-2-6 0,-1-3-8,1 0 0,0 0 0,1 0 0,-2-26 0,4 33-19,-1 1-1,2-1 1,-1 0 0,0 0 0,1 0-1,0 0 1,0 1 0,0-1 0,1 0-1,0 1 1,0-1 0,0 1 0,3-6-1,1 3-249,1 0 0,0 0 0,0 0 0,0 1 0,15-10-1,10-8-3745,1-5-3258</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59.187"/>
    </inkml:context>
    <inkml:brush xml:id="br0">
      <inkml:brushProperty name="width" value="0.025" units="cm"/>
      <inkml:brushProperty name="height" value="0.025" units="cm"/>
    </inkml:brush>
  </inkml:definitions>
  <inkml:trace contextRef="#ctx0" brushRef="#br0">0 370 16015,'2'-9'2749,"4"-29"-351,-6 36-1989,0-1 1,1 1 0,-1 0 0,1-1 0,0 1 0,-1-1 0,1 1-1,0 0 1,0 0 0,1-1 0,-1 1 0,0 0 0,1 0 0,-1 0-1,1 0 1,0 1 0,2-3 0,-4 4-343,1 0 0,-1 1 0,1-1 0,-1 0 0,1 0 0,0 1 0,-1-1-1,0 0 1,1 1 0,-1-1 0,1 1 0,-1-1 0,1 1 0,-1-1 0,0 1 0,1-1 0,-1 1 0,0-1 0,0 1 0,1-1 0,-1 1 0,0 0 0,0-1-1,0 1 1,0-1 0,1 1 0,-1 0 0,0-1 0,0 1 0,-1 0 0,5 27 202,-4-23-35,3 99 896,-4-83-1091,0 0 0,2 1 0,1-1 0,0 0 0,1 0 0,2 0 0,9 31 0,-13-50-37,-1-1 0,0 1 1,1-1-1,-1 1 0,1-1 1,-1 0-1,1 1 0,0-1 1,0 0-1,-1 0 0,1 1 1,0-1-1,0 0 0,0 0 1,0 0-1,0 0 0,1 0 1,-1 0-1,0-1 0,0 1 1,0 0-1,1-1 0,-1 1 1,1 0-1,-1-1 0,0 0 1,1 1-1,-1-1 0,1 0 0,-1 0 1,1 0-1,-1 0 0,1 0 1,-1 0-1,0 0 0,1 0 1,-1 0-1,1-1 0,-1 1 1,1-1-1,-1 1 0,0-1 1,1 0-1,-1 1 0,0-1 1,0 0-1,0 0 0,1 0 1,0-1-1,5-4 11,-1 0 0,0-1 0,-1 0 1,0 0-1,0 0 0,7-14 0,-4 4-13,0-1 0,-2 1 0,0-1 0,-1-1 0,-1 1 0,-1-1 0,0 0 0,-2 1 0,0-1 0,-3-31 0,3 50 0,-1-1 0,0 1 0,0-1 0,0 1 0,0-1 0,0 1 0,0-1 0,0 1 0,0-1 0,0 1 0,0-1 0,-1 1 0,1-1 0,0 1 0,0-1 0,0 1 0,-1-1 0,1 1 0,0-1 0,0 1 0,-1-1 0,1 1 0,0 0 0,-1-1 0,1 1 0,-1 0 0,1-1 0,0 1 0,-1 0 0,1-1 0,-1 1 0,1 0 0,-1 0 0,1 0 0,-1-1 0,1 1 0,-1 0 0,1 0 0,-1 0 0,1 0 0,-1 0 0,1 0 0,-1 0 0,1 0 0,-1 0 0,1 0 0,-2 1 0,1-1 0,-1 1 0,1 0 0,0 0 0,0 0 0,-1 0 0,1 0 0,0 0 0,0 0 0,0 0 0,0 0 0,0 1 0,0-1 0,0 0 0,-1 3 0,-1 4 0,-1 0 0,1 1 0,1 0 0,-1-1 0,2 1 0,-1 0 0,1 0 0,0 0 0,2 17 0,-1-25 0,1 0 0,-1 0 0,1-1 0,0 1 0,-1 0 0,1-1 0,0 1 0,-1-1 0,1 1 0,0-1 0,0 1 0,-1-1 0,1 0 0,0 1 0,0-1 0,0 0 0,0 0 0,-1 1 0,1-1 0,0 0 0,0 0 0,0 0 0,0 0 0,0 0 0,0 0 0,-1 0 0,1 0 0,1-1 0,29-5 0,-23 1 0,-1-1 0,1-1 0,-1 1 0,0-1 0,-1 0 0,1 0 0,-2-1 0,1 0 0,-1 0 0,0 0 0,0-1 0,-1 0 0,-1 0 0,1 0 0,-1 0 0,-1 0 0,3-17 0,-17 89 0,29-32 0,-12-1 0,-5-26 0,0 1 0,1-1 0,0 0 0,0 0 0,0 1 0,0-1 0,4 6 0,-4-8 0,0-1 0,0 0 0,1 1 0,-1-1 0,0 0 0,1 0 0,-1 1 0,1-1 0,-1-1 0,1 1 0,0 0 0,-1 0 0,1 0 0,0-1 0,-1 1 0,1-1 0,0 0 0,0 1 0,0-1 0,0 0 0,-1 0 0,5 0 0,-1-1 0,0 1 0,0-1 0,1 0 0,-1 0 0,0-1 0,0 1 0,0-1 0,0 0 0,-1 0 0,1-1 0,-1 0 0,1 0 0,-1 0 0,0 0 0,0 0 0,0-1 0,0 0 0,-1 0 0,1 0 0,-1 0 0,0 0 0,-1-1 0,1 0 0,-1 1 0,0-1 0,0 0 0,2-6 0,2-8 0,-1 0 0,0 0 0,-2 0 0,0 0 0,-1-1 0,-1-20 0,-1 39 0,0 1 0,0-1 0,0 1 0,0-1 0,1 1 0,-1-1 0,-1 1 0,1-1 0,0 0 0,0 1 0,0-1 0,0 1 0,0-1 0,0 1 0,0-1 0,-1 1 0,1 0 0,0-1 0,0 1 0,-1-1 0,1 1 0,0-1 0,-1 1 0,1 0 0,0-1 0,-1 1 0,1 0 0,-1-1 0,1 1 0,-1 0 0,1 0 0,0-1 0,-1 1 0,1 0 0,-1 0 0,1 0 0,-1-1 0,1 1 0,-1 0 0,1 0 0,-1 0 0,0 0 0,1 0 0,-1 0 0,1 0 0,-1 0 0,0 1 0,-1-1 0,1 1 0,-1 0 0,1-1 0,-1 1 0,1 0 0,-1 0 0,1 0 0,-1 0 0,1 0 0,0 0 0,0 0 0,-1 1 0,1-1 0,-1 2 0,-4 8 0,0 1 0,1 0 0,0 0 0,1 1 0,0-1 0,1 1 0,0 0 0,1 0 0,1 0 0,0 0 0,1 0 0,1 18 0,0-28 0,-1 0 0,1-1 0,0 1 0,0 0 0,0-1 0,0 1 0,0-1 0,1 0 0,-1 1 0,1-1 0,-1 0 0,1 0 0,0 0 0,0 0 0,0 0 0,0 0 0,0-1 0,1 1 0,-1-1 0,0 1 0,1-1 0,-1 0 0,1 0 0,-1 0 0,1 0 0,0 0 0,-1-1 0,1 1 0,0-1 0,-1 0 0,4 0 0,0 1 0,0-1 0,0 0 0,-1 0 0,1 0 0,0-1 0,0 0 0,-1 0 0,1 0 0,0-1 0,-1 0 0,1 0 0,-1 0 0,0-1 0,5-3 0,6-8 0,0-1 0,-1 0 0,-1-1 0,-1 0 0,12-20 0,53-96 0,-58 95 0,-10 20 0,30-61 0,-38 72 0,1 0 0,-1-1 0,0 1 0,0-1 0,-1 0 0,0 1 0,0-1 0,-1 0 0,0 0 0,0-7 0,0 13 0,-1 1 0,1-1 0,0 0 0,-1 1 0,1-1 0,0 1 0,-1-1 0,1 1 0,-1-1 0,1 1 0,-1 0 0,1-1 0,-1 1 0,1-1 0,-1 1 0,1 0 0,-1 0 0,1-1 0,-1 1 0,0 0 0,1 0 0,-1 0 0,0-1 0,1 1 0,-1 0 0,1 0 0,-1 0 0,0 0 0,1 0 0,-1 0 0,0 0 0,1 1 0,-1-1 0,0 0 0,1 0 0,-1 0 0,1 1 0,-1-1 0,1 0 0,-1 1 0,1-1 0,-1 0 0,1 1 0,-1-1 0,1 1 0,-2 0 0,-26 19 0,17-6 0,0 0 0,1 1 0,1 0 0,0 1 0,1 0 0,1 0 0,0 1 0,1 0 0,1 0 0,1 0 0,0 1 0,1-1 0,1 1 0,1 0 0,1 0 0,1 18 0,-1-32 0,0 0 0,0 0 0,1 1 0,0-1 0,0 0 0,0 0 0,0 0 0,0 0 0,1-1 0,0 1 0,0 0 0,0 0 0,0-1 0,0 0 0,1 1 0,-1-1 0,1 0 0,0 0 0,0 0 0,0 0 0,1-1 0,-1 0 0,1 1 0,-1-1 0,1 0 0,0-1 0,0 1 0,-1 0 0,1-1 0,0 0 0,0 0 0,1 0 0,-1-1 0,0 0 0,0 1 0,0-1 0,0 0 0,0-1 0,1 1 0,-1-1 0,0 0 0,0 0 0,0 0 0,0-1 0,0 1 0,-1-1 0,1 0 0,5-3 0,-1-1 0,1 1 0,-1-1 0,0-1 0,-1 1 0,1-2 0,-1 1 0,-1-1 0,1 0 0,-1 0 0,-1 0 0,0-1 0,7-14 0,-6 10 0,-1-1 0,0-1 0,-1 1 0,-1-1 0,0 1 0,-1-1 0,1-27 0,-3 41 0,0 0 0,0 0 0,0 0 0,0 0 0,0 0 0,0 0 0,0 0 0,0 0 0,-1 0 0,1 0 0,0 0 0,0 0 0,-1 0 0,1 0 0,-1 0 0,1 0 0,-1 0 0,1 0 0,-1 0 0,0 1 0,1-1 0,-1 0 0,0 0 0,0 1 0,0-1 0,1 0 0,-1 1 0,0-1 0,0 1 0,0-1 0,0 1 0,0 0 0,0-1 0,0 1 0,0 0 0,0-1 0,0 1 0,0 0 0,0 0 0,0 0 0,0 0 0,0 0 0,-2 1 0,0-1 0,0 1 0,-1 0 0,1 0 0,0 0 0,0 0 0,0 1 0,0-1 0,0 1 0,0 0 0,0 0 0,1 0 0,-5 4 0,1 1 0,0 0 0,0 0 0,1 1 0,0 0 0,0 0 0,1 0 0,0 1 0,1-1 0,-1 1 0,2 0 0,-1 0 0,1 0 0,1 0 0,-1 0 0,2 1 0,0 17 0,0-24 5,1-1 0,-1 0-1,1 0 1,0 0 0,0 0 0,0 0 0,0 0-1,0 0 1,0 0 0,0 0 0,1 0 0,-1-1-1,1 1 1,-1 0 0,1-1 0,0 1-1,-1-1 1,1 0 0,0 1 0,0-1 0,0 0-1,0 0 1,0-1 0,0 1 0,0 0 0,3 0-1,2 1-96,1-1 0,-1 0-1,1 0 1,-1-1-1,1 0 1,11-2-1,0-4-3326,-9-11-3646,-6-7-5764</inkml:trace>
</inkml:ink>
</file>

<file path=ppt/ink/ink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0.909"/>
    </inkml:context>
    <inkml:brush xml:id="br0">
      <inkml:brushProperty name="width" value="0.025" units="cm"/>
      <inkml:brushProperty name="height" value="0.025" units="cm"/>
    </inkml:brush>
  </inkml:definitions>
  <inkml:trace contextRef="#ctx0" brushRef="#br0">54 202 14029,'0'-2'354,"-2"-44"6350,1 47-6603,1-1 0,0 1-1,0-1 1,-1 1 0,1-1 0,0 1 0,0-1-1,-1 1 1,1-1 0,-1 1 0,1-1 0,0 0 0,-1 1-1,1-1 1,-1 0 0,1 1 0,-1-1 0,1 0-1,-1 0 1,1 1 0,-1-1 0,1 0 0,-1 0 0,1 0-1,-1 0 1,1 0 0,-1 0 0,0 0 0,1 0-1,-1 0 1,1 0 0,-1 0 0,1 0 0,-1 0-1,1 0 1,-1 0 0,1-1 0,-1 1 0,0 0 0,1 0-1,0-1 1,-1 1 0,1 0 0,-1-1 0,1 1-1,-1 0 1,1-1 0,0 1 0,-1-1 0,1 1 0,0-1-1,-1 1 1,1 0 0,0-1 0,0 0 0,-1 1-1,1-1 1,0 1 0,0-1 0,0 1 0,0-1-1,0 1 1,0-1 0,0 1 0,0-1 0,0 0 0,0 1-1,0-1 1,0 0 0,-4 7 10,1-1-1,0 1 1,0 0-1,0 0 1,1 1-1,0-1 1,0 0-1,1 1 1,-1 0 0,1-1-1,0 10 1,2 76 3,-1-91-114,0-1 1,0 1-1,0-1 0,0 1 0,-1-1 0,1 1 0,0-1 0,1 1 0,-1-1 0,0 1 0,0-1 0,0 1 0,0-1 1,0 1-1,0-1 0,1 1 0,-1-1 0,0 1 0,0-1 0,1 1 0,-1-1 0,0 0 0,1 1 0,-1-1 1,0 0-1,1 1 0,-1-1 0,1 0 0,-1 1 0,1-1 0,-1 0 0,0 0 0,1 1 0,-1-1 0,1 0 1,-1 0-1,1 0 0,-1 0 0,1 0 0,-1 0 0,1 0 0,-1 0 0,1 0 0,-1 0 0,1 0 0,-1 0 1,1 0-1,0 0 0,-1 0 0,0 0 0,1 0 0,-1-1 0,1 1 0,-1 0 0,1 0 0,-1-1 0,1 1 1,-1-1-1,25-21 309,-2-17 206,34-78 0,-12 22-402,-40 197-257,-5-92 140,0 0 0,1 0 1,0 0-1,1 0 1,0-1-1,5 15 1,-6-22 5,-1 0 0,1 0 1,0-1-1,0 1 1,-1-1-1,1 1 1,0-1-1,1 1 1,-1-1-1,0 0 1,0 1-1,1-1 0,-1 0 1,0 0-1,1 0 1,0 0-1,-1 0 1,1 0-1,-1-1 1,1 1-1,0 0 1,-1-1-1,1 1 0,0-1 1,0 0-1,0 0 1,-1 1-1,1-1 1,0 0-1,0 0 1,-1-1-1,1 1 1,0 0-1,0-1 0,0 1 1,-1-1-1,1 1 1,0-1-1,-1 0 1,1 0-1,-1 0 1,1 0-1,-1 0 1,3-2-1,4-3 94,0 0-1,0-1 1,0 0 0,-1 0-1,0-1 1,-1 0 0,1 0-1,-2-1 1,1 1 0,-1-1-1,-1-1 1,6-13 0,-41 64 176,28-33-259,-1 0-1,2 1 1,-1-1 0,1 1-1,0-1 1,1 1 0,0 8 0,1-16-14,0-1 1,0 1 0,0-1-1,0 1 1,0-1-1,0 0 1,1 1 0,-1-1-1,0 1 1,0-1 0,1 1-1,-1-1 1,0 0 0,1 1-1,-1-1 1,0 0 0,1 1-1,-1-1 1,0 0 0,1 0-1,-1 1 1,1-1 0,-1 0-1,0 0 1,1 0 0,-1 1-1,1-1 1,-1 0 0,1 0-1,-1 0 1,1 0 0,-1 0-1,1 0 1,26-1 42,21-12 77,-24 4-104,-10 4-15,0-1 0,-1 0 1,0-1-1,16-10 0,-29 17 0,1-1 0,-1 1 0,0-1 0,1 1 0,-1-1 0,0 1 0,1-1 0,-1 0 0,0 1 0,1-1 0,-1 1 0,0-1 0,0 0 0,0 1 0,0-1 0,0 0 0,0 1 0,0-1 0,0 0 0,0 1 0,0-1 0,0 0 0,0 1 0,0-1 0,0 1 0,-1-1 0,1 0 0,0 1 0,0-1 0,-1 1 0,1-1 0,0 1 0,-1-1 0,1 0 0,-1 1 0,1 0 0,-1-1 0,-22-22 0,15 15 0,7 7-27,-1 0 0,1-1 0,0 1-1,-1-1 1,1 1 0,0-1 0,0 0 0,0 1 0,0-1-1,0 0 1,1 0 0,-1 0 0,1 0 0,-1 0 0,1 0-1,-1 0 1,1 1 0,0-1 0,0 0 0,0 0 0,0 0-1,0 0 1,1 0 0,-1 0 0,0 0 0,1 0 0,0 0-1,-1 0 1,1 0 0,0 0 0,0 1 0,0-1 0,0 0-1,0 1 1,0-1 0,2-1 0,5-4-506,1 0 0,0 0-1,0 1 1,0 0 0,17-7 0,6-5-1893,7-10-6158</inkml:trace>
</inkml:ink>
</file>

<file path=ppt/ink/ink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1.298"/>
    </inkml:context>
    <inkml:brush xml:id="br0">
      <inkml:brushProperty name="width" value="0.025" units="cm"/>
      <inkml:brushProperty name="height" value="0.025" units="cm"/>
    </inkml:brush>
  </inkml:definitions>
  <inkml:trace contextRef="#ctx0" brushRef="#br0">1 109 3908,'0'0'1185,"20"-60"3812,-13 35-769,-2 10-65,-3 7 2468,-1 21-6183,7 9-512,-4 5 64,1 4-128,2 0-1121,-1-2-513,-3-2-512,-3-6-993,0-7-1986,0-8-2338</inkml:trace>
</inkml:ink>
</file>

<file path=ppt/ink/ink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2.046"/>
    </inkml:context>
    <inkml:brush xml:id="br0">
      <inkml:brushProperty name="width" value="0.025" units="cm"/>
      <inkml:brushProperty name="height" value="0.025" units="cm"/>
    </inkml:brush>
  </inkml:definitions>
  <inkml:trace contextRef="#ctx0" brushRef="#br0">1 145 14542,'0'0'2509,"0"-11"-475,0 6-1794,0 0 0,0 1 0,0-1 1,1 0-1,-1 0 0,1 1 0,0-1 1,0 1-1,1-1 0,-1 1 0,1-1 0,0 1 1,1 0-1,-1 0 0,0 0 0,1 0 1,0 0-1,0 0 0,0 1 0,1-1 0,-1 1 1,1 0-1,0 0 0,0 1 0,0-1 1,0 1-1,8-4 0,0 2-45,-1 0 0,1 1 1,0 0-1,22-2 0,-28 5-220,0-1 0,0 1-1,1 0 1,-1 0 0,0 1-1,0 0 1,1 0 0,-1 0 0,0 1-1,0 0 1,6 3 0,-11-4-4,1-1 0,-1 1 0,0 0 0,1 0 0,-1 0 0,0 0 0,1 0 0,-1 1 0,0-1 0,0 0 0,0 1 0,0-1 0,0 0 0,0 1 0,0-1 1,-1 1-1,1 0 0,-1-1 0,1 1 0,-1-1 0,1 1 0,-1 0 0,0-1 0,0 1 0,0 2 0,0 0 38,-1-1 0,0 1 0,0-1-1,0 1 1,-1-1 0,1 0 0,-1 0 0,1 1 0,-1-1-1,0 0 1,-4 4 0,0 0 69,0-1-1,-1 1 0,1-1 1,-1-1-1,0 1 1,-1-1-1,1 0 1,-1-1-1,-9 4 1,36-29-398,-15 18 299,0 1 0,0 0 0,0-1 0,0 1 0,0 0 1,0 1-1,1-1 0,-1 1 0,1 0 0,-1 0 1,1 0-1,-1 1 0,1-1 0,0 1 0,-1 0 1,1 1-1,-1-1 0,1 1 0,0 0 0,-1 0 0,0 0 1,1 1-1,6 3 0,-6-2 10,-1 0 0,0 0 1,0 1-1,-1-1 0,1 1 0,-1 0 1,1 0-1,-1 0 0,-1 1 0,1-1 0,-1 1 1,1-1-1,-1 1 0,0 0 0,-1 0 1,1 0-1,-1 0 0,0 0 0,-1 0 0,1 1 1,-1 5-1,0-4 51,0 1 1,0-1 0,-1 1-1,0-1 1,0 0-1,-4 11 1,3-13 208,0 1 0,0-1 0,0 0 0,-1 0 0,0 0 0,0 0-1,0 0 1,0-1 0,-1 1 0,0-1 0,0 0 0,0 0 0,0 0 0,-1-1 0,1 1 0,-1-1 0,0 0 0,0 0 0,0-1 0,0 0 0,-1 0 0,1 0-1,-1 0 1,-6 0 0,12-2-252,0 0-1,0 1 1,0-1 0,-1 0-1,1 0 1,0 0-1,0 0 1,0 0-1,0 0 1,-1 0 0,1 0-1,0 0 1,0 0-1,-1 0 1,1 0-1,0 0 1,0 0 0,0 0-1,-1 0 1,1 0-1,0 0 1,0 0 0,0 0-1,-1 0 1,1 0-1,0 0 1,0 0-1,0-1 1,0 1 0,-1 0-1,1 0 1,0 0-1,0 0 1,0 0-1,0-1 1,0 1 0,-1 0-1,1 0 1,0 0-1,0 0 1,0-1-1,0 1 1,0 0 0,0 0-1,0 0 1,0-1-1,0 1 1,7-11-258,17-10-301,-18 17 454,25-15-734,-1-3 0,50-44-1,-74 59 969,1 1-1,-1-1 1,-1 0-1,1-1 1,-1 1-1,0-1 1,-1 0-1,0 0 0,0-1 1,-1 1-1,0-1 1,-1 0-1,0 1 1,0-1-1,0 0 1,-1-12-1,5 80-179,-6-57 55,1-1-1,-1 1 1,0-1 0,0 1 0,0-1 0,1 1-1,-1 0 1,1-1 0,0 1 0,-1-1 0,1 0-1,0 1 1,0-1 0,0 0 0,0 1 0,0-1 0,0 0-1,0 0 1,0 0 0,0 0 0,1 0 0,-1 0-1,0 0 1,1 0 0,-1 0 0,0-1 0,1 1-1,-1 0 1,1-1 0,0 0 0,-1 1 0,1-1-1,2 0 1,-2 0 46,1-2-1,-1 1 0,1 0 0,-1 0 1,0-1-1,0 1 0,0-1 0,0 0 1,0 0-1,0 1 0,0-1 0,0-1 1,-1 1-1,1 0 0,-1 0 1,2-4-1,21-44 753,-17 36-671,21-53 214,-30 73-380,2 1 1,-1 0 0,1-1 0,0 1-1,0 0 1,2 6 0,0 12 73,-2-22-145,0 0 0,0 0 0,0 0-1,0 0 1,1 0 0,-1 0 0,1 0-1,0 0 1,0 0 0,0-1 0,0 1-1,0 0 1,1 0 0,-1-1 0,1 1-1,0-1 1,3 4 0,-4-5-250,1-1 1,0 1-1,-1 0 0,1 0 1,0-1-1,0 1 0,0-1 1,0 1-1,-1-1 0,1 0 0,0 0 1,0 0-1,0 0 0,0 0 1,0 0-1,0 0 0,0-1 1,0 1-1,-1-1 0,1 1 1,0-1-1,0 0 0,-1 0 1,1 0-1,0 0 0,-1 0 1,1 0-1,-1 0 0,3-2 1,21-18-6235,3-6-2429</inkml:trace>
</inkml:ink>
</file>

<file path=ppt/ink/ink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2.387"/>
    </inkml:context>
    <inkml:brush xml:id="br0">
      <inkml:brushProperty name="width" value="0.025" units="cm"/>
      <inkml:brushProperty name="height" value="0.025" units="cm"/>
    </inkml:brush>
  </inkml:definitions>
  <inkml:trace contextRef="#ctx0" brushRef="#br0">71 186 10570,'0'0'11301,"-8"9"-10612,-1-1-626,1 1 0,0 0 1,1 1-1,-7 10 0,12-16-72,0 0 0,0 0-1,0 0 1,0 0 0,1 0 0,-1 1-1,1-1 1,0 0 0,1 1 0,-1-1-1,1 1 1,0-1 0,0 1 0,0-1-1,0 1 1,1-1 0,1 7-1,-1-10 4,-1-1-1,0 1 0,1-1 0,-1 1 1,0-1-1,1 0 0,-1 1 0,1-1 0,-1 0 1,1 1-1,-1-1 0,1 0 0,-1 1 0,1-1 1,-1 0-1,1 0 0,-1 0 0,1 0 0,-1 1 1,1-1-1,0 0 0,-1 0 0,1 0 1,-1 0-1,1 0 0,-1 0 0,1 0 0,0-1 1,-1 1-1,1 0 0,-1 0 0,1 0 0,0-1 1,19-8 461,-10 0-159,-2 1 1,1-1 0,-1-1 0,-1 0 0,0 0-1,0 0 1,-1-1 0,0 1 0,-1-2-1,0 1 1,-1-1 0,5-18 0,-2 1 154,-1-1-1,-2 1 1,-1-1 0,-1-30 0,-19 149 8,16-80-577,-1 6 203,1 1 0,1-1 1,1 0-1,0 1 0,3 14 1,-4-28-175,1 1-1,-1-1 1,1 1 0,0-1 0,-1 0 0,1 1-1,0-1 1,1 0 0,-1 0 0,0 0-1,1 0 1,-1 0 0,1 0 0,-1 0 0,1 0-1,0-1 1,0 1 0,0-1 0,0 1 0,0-1-1,0 0 1,0 0 0,1 0 0,-1 0 0,0 0-1,1 0 1,-1-1 0,1 1 0,-1-1 0,0 1-1,1-1 1,-1 0 0,1 0 0,-1 0-1,1 0 1,-1-1 0,1 1 0,4-2 0,-4 1-458,1-1 1,-1 1-1,1-1 0,-1 1 1,0-1-1,1 0 1,-1 0-1,0 0 1,0-1-1,0 1 0,-1-1 1,4-4-1,15-19-5827</inkml:trace>
</inkml:ink>
</file>

<file path=ppt/ink/ink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2.902"/>
    </inkml:context>
    <inkml:brush xml:id="br0">
      <inkml:brushProperty name="width" value="0.025" units="cm"/>
      <inkml:brushProperty name="height" value="0.025" units="cm"/>
    </inkml:brush>
  </inkml:definitions>
  <inkml:trace contextRef="#ctx0" brushRef="#br0">35 122 12684,'0'0'3838,"-4"8"-1745,-1 1-1572,1 1 0,0-1-1,0 1 1,1 0 0,0 0 0,0 0-1,1 0 1,0 14 0,3-23-522,0 0 0,0-1 0,0 1 1,1 0-1,-1-1 0,0 1 0,1-1 0,-1 1 0,0-1 1,1 0-1,-1 1 0,0-1 0,1 0 0,-1 0 0,1 0 0,-1 0 1,1 0-1,-1 0 0,2-1 0,22 4-767,-15 4 753,0 2 0,-1-1 0,-1 1 0,1 1 0,-1-1 0,-1 1-1,0 1 1,0-1 0,-1 1 0,-1 0 0,8 20 0,-11-24 110,0 1-1,0-1 1,-1 0 0,0 1 0,0-1 0,-1 1-1,0-1 1,0 1 0,-1-1 0,0 1 0,-2 9-1,1-11 297,1-1-1,-1 0 0,0 1 1,-1-1-1,1 0 0,-1-1 1,0 1-1,0 0 0,-1-1 1,1 1-1,-1-1 0,0 0 1,0-1-1,0 1 0,-9 5 1,12-8-342,1-1 1,-1 1-1,1-1 1,-1 0 0,0 1-1,1-1 1,-1 0-1,0 1 1,1-1-1,-1 0 1,0 0 0,1 0-1,-1 0 1,0 0-1,0 1 1,1-1-1,-1 0 1,0-1 0,1 1-1,-1 0 1,0 0-1,0 0 1,1 0-1,-1 0 1,0-1 0,1 1-1,-1 0 1,-1-1-1,-6-20 393,10-35-519,-2 50 154,5-16-157,0 0 0,1 1 0,1 0 0,2 0 0,0 0 0,1 1 0,16-25 0,-9 14-363,25-59-1,-36 73 401,-1 0-1,-1 0 1,-1 0-1,0-1 1,-1 1-1,-1-26 1,-1 42 48,0 1-1,0-1 1,0 1 0,0-1 0,0 1 0,0-1 0,0 1-1,0 0 1,0-1 0,0 1 0,0-1 0,0 1 0,-1-1-1,1 1 1,0-1 0,0 1 0,-1 0 0,1-1 0,0 1-1,0 0 1,-1-1 0,1 1 0,0 0 0,-1-1 0,1 1-1,0 0 1,-1-1 0,1 1 0,-1 0 0,1 0-1,-1 0 1,1 0 0,0-1 0,-1 1 0,1 0 0,-1 0-1,1 0 1,-1 0 0,1 0 0,-1 0 0,1 0 0,-1 0-1,1 0 1,-1 0 0,1 0 0,0 0 0,-1 1 0,1-1-1,-1 0 1,1 0 0,-1 0 0,1 1 0,0-1 0,-1 0-1,1 0 1,-1 1 0,1-1 0,-1 1 0,-21 19 217,17-12-177,1 0-1,0 0 1,1 1-1,0 0 1,0-1 0,0 1-1,1 0 1,1 0-1,0 1 1,0-1 0,0 0-1,1 0 1,2 11 0,-2-18-66,1-1 1,-1 1 0,1-1-1,-1 1 1,1-1 0,0 1-1,-1-1 1,1 0 0,0 0-1,0 1 1,0-1 0,0 0 0,0 0-1,0 0 1,1 0 0,-1 0-1,0 0 1,0 0 0,1 0-1,-1-1 1,1 1 0,-1 0-1,1-1 1,-1 0 0,1 1 0,-1-1-1,1 0 1,-1 1 0,1-1-1,-1 0 1,1 0 0,-1 0-1,2-1 1,2 1-564,-1 0 0,1-1 0,-1 0-1,0 0 1,0 0 0,1 0 0,-1-1 0,0 0 0,0 0 0,6-4-1,18-17-6573</inkml:trace>
</inkml:ink>
</file>

<file path=ppt/ink/ink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3.576"/>
    </inkml:context>
    <inkml:brush xml:id="br0">
      <inkml:brushProperty name="width" value="0.025" units="cm"/>
      <inkml:brushProperty name="height" value="0.025" units="cm"/>
    </inkml:brush>
  </inkml:definitions>
  <inkml:trace contextRef="#ctx0" brushRef="#br0">65 0 19506,'0'0'8222,"5"9"-7934,21 33-89,41 75 639,-59-101-1383,0 0 1,-1 1-1,-1 0 0,-1 0 0,5 23 0,-10-38 213,1-1 0,-1 1 0,0-1-1,0 1 1,0 0 0,1-1-1,-1 1 1,-1-1 0,1 1 0,0-1-1,0 1 1,-1 0 0,1-1 0,0 1-1,-1-1 1,0 0 0,1 1-1,-1-1 1,0 1 0,0-1 0,1 0-1,-1 1 1,0-1 0,-1 0-1,1 0 1,0 0 0,-1 1 0,0-1-57,1-1 0,-1 1 0,0-1 0,1 1 0,-1-1 1,0 0-1,1 0 0,-1 0 0,0 0 0,1 0 0,-1 0 1,0 0-1,-2-1 0,-18-7-174,8 1 724,1 0 0,0-1 0,-22-18 0,-30-37 7582,65 63-7616,-1-1 1,1 1 0,-1 0-1,1-1 1,0 1 0,-1-1-1,1 1 1,0-1 0,-1 1-1,1-1 1,0 1 0,0-1 0,-1 1-1,1-1 1,0 1 0,0-1-1,0 1 1,0-1 0,0 0-1,0 1 1,0-1 0,0 1 0,0-1-1,0 1 1,0-1 0,0 0-1,0 1 1,0-1 0,1 1-1,-1-1 1,0 1 0,0-1-1,1 0 1,21-11 1528,47-2-1775,-47 11 540,-3-1-1113,0-1-1,33-14 1,-12-1-4134</inkml:trace>
</inkml:ink>
</file>

<file path=ppt/ink/ink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5.163"/>
    </inkml:context>
    <inkml:brush xml:id="br0">
      <inkml:brushProperty name="width" value="0.025" units="cm"/>
      <inkml:brushProperty name="height" value="0.025" units="cm"/>
    </inkml:brush>
  </inkml:definitions>
  <inkml:trace contextRef="#ctx0" brushRef="#br0">44 229 17232,'-9'-37'3836,"9"36"-3689,-1-1 0,1 0-1,-1 1 1,1-1 0,-1 1 0,0-1 0,1 1-1,-1 0 1,0-1 0,0 1 0,0 0 0,0 0-1,-1-1 1,1 1 0,0 0 0,0 0 0,-1 0-1,1 0 1,0 1 0,-3-2 0,2 6-173,1-1 0,0 1 0,-1 0 0,1 0 0,0-1 0,1 1 0,-1 0 0,1 0 0,-1 0 0,1 0 0,1 4 0,-2 3-14,0-4 40,0 1 1,1-1 0,-1 1 0,1-1 0,1 1 0,0-1-1,2 10 1,-2-12 2,1-1-1,0 1 0,1-1 1,-1 0-1,1 0 0,0 0 1,0 0-1,0 0 0,0 0 1,1-1-1,-1 0 1,6 4-1,4 5 55,0 0-1,0 0 1,-1 1 0,-1 1-1,0 0 1,12 21 0,-20-29 101,1 0 1,-1 0-1,0 1 0,0-1 1,-1 1-1,0 0 0,0-1 1,-1 1-1,1 0 1,-1 0-1,-1 0 0,0 0 1,0 0-1,0 1 0,-1-1 1,0 0-1,0 0 0,-4 12 1,4-17-114,1-1 1,-1 1-1,0-1 1,1 1-1,-1-1 1,0 1-1,0-1 1,0 1-1,0-1 1,0 0-1,-1 0 1,1 0-1,0 0 0,0 0 1,-1 0-1,1 0 1,-1 0-1,1 0 1,-1 0-1,1-1 1,-1 1-1,1-1 1,-1 1-1,0-1 1,1 0-1,-1 1 1,0-1-1,-1 0 1,1 0-34,1-1 0,0 1 0,-1-1 1,1 1-1,0-1 0,-1 0 0,1 1 0,0-1 1,-1 0-1,1 0 0,0 0 0,0 0 0,0 0 1,0 0-1,0 0 0,0 0 0,0 0 1,0 0-1,1-1 0,-1 1 0,0 0 0,1-1 1,-1 1-1,1 0 0,-1-1 0,1 1 0,0-1 1,-1 1-1,1 0 0,0-4 0,0-10-19,0 0 1,0 0-1,2 0 0,0 0 0,0 1 0,9-27 0,39-81-2,-36 94 51,-2-1 1,-1 0-1,-1-1 1,7-34-1,-16 19 273,-1 44-310,0 1 0,0-1-1,0 0 1,0 1 0,0-1 0,0 0 0,0 1-1,-1-1 1,1 0 0,0 1 0,-1-1 0,1 1 0,0-1-1,-1 1 1,1-1 0,0 1 0,-1-1 0,1 1-1,-1-1 1,1 1 0,-1-1 0,1 1 0,-1 0 0,0-1-1,1 1 1,-1 0 0,1-1 0,-1 1 0,0 0-1,1 0 1,-1 0 0,0-1 0,1 1 0,-1 0 0,0 0-1,1 0 1,-1 0 0,0 0 0,1 1 0,-1-1-1,0 0 1,1 0 0,-1 0 0,0 0 0,1 1 0,-1-1-1,1 0 1,-1 1 0,0-1 0,1 0 0,-1 1-1,1-1 1,-1 1 0,1-1 0,-1 1 0,1-1 0,0 1-1,-1-1 1,1 1 0,-1 0 0,-2 3 4,-1-1 1,1 1-1,0 0 1,0 1-1,0-1 0,1 0 1,0 1-1,0-1 1,0 1-1,-2 7 1,-2 4-29,46-43-200,-32 22 225,1 1 0,-1 0 0,0 0-1,1 0 1,0 1 0,0 0 0,0 1 0,0 0-1,0 0 1,1 1 0,10 0 0,-19-46 3122,-1 35-3104,0 6-68,0 0 0,-1-1 1,0 1-1,0 0 0,0 0 0,-4-10 0,11 16-5358,22-2-1267,-27 2 6328,16-2-6204,2-2-5316</inkml:trace>
</inkml:ink>
</file>

<file path=ppt/ink/ink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5.506"/>
    </inkml:context>
    <inkml:brush xml:id="br0">
      <inkml:brushProperty name="width" value="0.025" units="cm"/>
      <inkml:brushProperty name="height" value="0.025" units="cm"/>
    </inkml:brush>
  </inkml:definitions>
  <inkml:trace contextRef="#ctx0" brushRef="#br0">72 71 15214,'0'0'7784,"-8"3"-6466,5-2-1295,-1 0 0,1 1 0,0-1 0,0 1 0,0-1 0,0 1 0,0 0 0,1 0 0,-1 1 0,0-1 0,1 0 0,0 1 0,0 0 0,-1-1 0,1 1 0,1 0 0,-1 0 0,0 0 0,1 0 0,0 0 0,-1 1 0,1-1 0,1 0 0,-1 0 0,0 5 0,-1 1 1,0 1 78,1 0 0,-1 1 0,2-1-1,0 0 1,0 0 0,2 12 0,-2-22-81,0 1 0,0-1-1,0 1 1,0-1 0,0 0 0,0 1 0,0-1-1,0 0 1,1 1 0,-1-1 0,0 1 0,0-1-1,0 0 1,1 1 0,-1-1 0,0 0 0,1 0-1,-1 1 1,0-1 0,1 0 0,-1 0 0,0 1-1,1-1 1,-1 0 0,0 0 0,1 0 0,-1 1-1,1-1 1,-1 0 0,0 0 0,1 0 0,-1 0-1,1 0 1,-1 0 0,1 0 0,15-9 691,9-18 485,-10 3-698,0 0 0,12-32 0,-22 44-726,0 0-1,-1 0 1,0 0-1,-1-1 0,-1 1 1,2-18-1,-4 58-1205,1 42-5883,-1-70 7118,0 1 0,0-1 1,0 0-1,0 1 0,0-1 1,0 1-1,0-1 0,0 1 1,1-1-1,-1 0 0,0 1 1,0-1-1,1 1 0,-1-1 1,0 0-1,0 1 0,1-1 1,-1 0-1,0 0 0,1 1 1,-1-1-1,0 0 0,1 0 1,-1 1-1,1-1 0,-1 0 1,0 0-1,1 0 0,-1 0 1,1 1-1,-1-1 0,1 0 1,-1 0-1,0 0 1,1 0-1,-1 0 0,1 0 1,-1 0-1,1 0 0,-1 0 1,1-1-1,0 1-74,13 0-8152</inkml:trace>
</inkml:ink>
</file>

<file path=ppt/ink/ink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6.236"/>
    </inkml:context>
    <inkml:brush xml:id="br0">
      <inkml:brushProperty name="width" value="0.025" units="cm"/>
      <inkml:brushProperty name="height" value="0.025" units="cm"/>
    </inkml:brush>
  </inkml:definitions>
  <inkml:trace contextRef="#ctx0" brushRef="#br0">43 254 4708,'0'0'11030,"-6"12"-10641,-2 6-110,2 1 1,0-1-1,1 1 0,1 0 0,1 0 0,-1 29 0,6-20 886,-2-27-1128,0-1 0,0 0 1,0 0-1,0 0 0,0 1 1,0-1-1,0 0 0,0 0 0,0 0 1,1 1-1,-1-1 0,0 0 1,0 0-1,0 0 0,0 0 1,0 1-1,1-1 0,-1 0 0,0 0 1,0 0-1,0 0 0,1 0 1,-1 0-1,0 0 0,0 0 1,0 1-1,1-1 0,-1 0 0,0 0 1,0 0-1,0 0 0,1 0 1,-1 0-1,0 0 0,0 0 1,0 0-1,1 0 0,-1 0 0,0 0 1,0-1-1,0 1 0,1 0 1,-1 0-1,0 0 0,0 0 1,0 0-1,1 0 0,-1 0 0,0-1 1,4-3 325,0 0 0,-1-1 1,0 0-1,0 0 1,0 0-1,3-7 0,7-16-155,-2 0-1,-1 0 0,-1-1 1,-2 0-1,5-33 0,-5 0 1635,-2-89 0,-8 265-1335,2 88 43,1-199-542,0-1 0,0 1 0,1 0 1,-1 0-1,1-1 0,0 1 0,-1-1 0,1 1 1,1 0-1,-1-1 0,0 0 0,3 4 1,-3-5-56,-1 0 0,1 0 1,0-1-1,0 1 1,0 0-1,0-1 1,0 1-1,-1-1 0,1 1 1,0-1-1,0 1 1,0-1-1,0 0 1,0 0-1,1 1 0,-1-1 1,0 0-1,0 0 1,0 0-1,0 0 1,0 0-1,1 0 0,1-1-212,0 0-1,-1 0 1,1-1-1,-1 1 1,1 0-1,-1-1 0,0 0 1,0 1-1,1-1 1,-1 0-1,-1 0 0,1 0 1,0-1-1,0 1 1,-1 0-1,1-1 1,-1 1-1,0-1 0,1 1 1,-1-1-1,0 0 1,0-2-1,8-68-7883,-7 42 7016,-1 14 3729,-1 12 4557,1 7-7076,0 0-1,-1-1 0,1 1 1,0-1-1,0 1 0,-1-1 1,1 1-1,0-1 1,1 1-1,-1-1 0,0 0 1,0 0-1,1 0 0,-1 0 1,0 0-1,1 0 0,-1 0 1,1 0-1,-1 0 0,1 0 1,0-1-1,-1 1 1,1-1-1,0 1 0,-1-1 1,1 0-1,0 0 0,0 0 1,-1 0-1,1 0 0,0 0 1,0 0-1,2-1 0,-1 0 102,-1 0 0,-1-1-1,1 1 1,0 0 0,0-1-1,0 0 1,-1 1 0,1-1-1,-1 0 1,1 0 0,-1 0-1,0 0 1,0 0 0,0 0-1,0 0 1,0 0 0,0 0-1,0 0 1,-1-1 0,1 1-1,-1 0 1,0-1-1,0 1 1,0 0 0,0-3-1,-4-14 572,-5 22-645,-8 28-425,14-21 322,0 0-1,1 1 0,1-1 0,-1 0 0,1 19 1,1-28-6,0-1 0,1 1 0,-1-1 0,0 1 0,0-1 0,1 1 1,-1-1-1,0 1 0,1-1 0,-1 1 0,0-1 0,1 1 0,-1-1 0,0 0 0,1 1 1,-1-1-1,1 0 0,-1 1 0,1-1 0,-1 0 0,1 1 0,-1-1 0,1 0 1,0 0-1,-1 0 0,1 0 0,-1 1 0,1-1 0,-1 0 0,1 0 0,0 0 1,-1 0-1,1 0 0,-1 0 0,1-1 0,-1 1 0,1 0 0,0 0 0,-1 0 1,1 0-1,-1-1 0,1 1 0,-1 0 0,1-1 0,-1 1 0,1 0 0,-1-1 0,0 1 1,2-1-1,25-18 167,21-42 176,-40 49-359,0 0 1,1 1-1,0 0 0,1 0 1,18-15-1,-28 26 9,1 0 0,-1-1 0,1 1-1,-1-1 1,0 1 0,1 0 0,-1-1 0,1 1-1,-1 0 1,1 0 0,-1-1 0,1 1 0,-1 0 0,1 0-1,-1 0 1,1 0 0,-1 0 0,1-1 0,0 1-1,-1 0 1,1 0 0,-1 0 0,1 1 0,-1-1 0,1 0-1,-1 0 1,1 0 0,0 0 0,-1 0 0,1 1-1,-1-1 1,1 0 0,-1 0 0,0 1 0,1-1 0,-1 0-1,1 1 1,-1-1 0,1 0 0,-1 1 0,0-1-1,1 1 1,-1-1 0,0 1 0,0-1 0,1 1-1,-1-1 1,0 1 0,0-1 0,0 1 0,1 0 0,5 41 291,-7-37-481,2-1 0,-1 0 0,0 0 0,1 0 1,0 0-1,0 1 0,0-1 0,2 4 0</inkml:trace>
</inkml:ink>
</file>

<file path=ppt/ink/ink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7.924"/>
    </inkml:context>
    <inkml:brush xml:id="br0">
      <inkml:brushProperty name="width" value="0.025" units="cm"/>
      <inkml:brushProperty name="height" value="0.025" units="cm"/>
    </inkml:brush>
  </inkml:definitions>
  <inkml:trace contextRef="#ctx0" brushRef="#br0">36 1 15951,'0'0'2627,"-6"51"-1923,-5-10 225,3 8 32,1 5-801,5 0-128,1-4 64,1-5-64,0-9-32,0-10-32,3-11-288,3-11-801,-3-4-384,-3-5-1570,0-14-5253</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59.530"/>
    </inkml:context>
    <inkml:brush xml:id="br0">
      <inkml:brushProperty name="width" value="0.025" units="cm"/>
      <inkml:brushProperty name="height" value="0.025" units="cm"/>
    </inkml:brush>
  </inkml:definitions>
  <inkml:trace contextRef="#ctx0" brushRef="#br0">42 25 22645,'-21'-14'4645,"6"5"-1859,9 7-95,20 2-3236,1 0-2081,3 0-5061</inkml:trace>
</inkml:ink>
</file>

<file path=ppt/ink/ink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8.267"/>
    </inkml:context>
    <inkml:brush xml:id="br0">
      <inkml:brushProperty name="width" value="0.025" units="cm"/>
      <inkml:brushProperty name="height" value="0.025" units="cm"/>
    </inkml:brush>
  </inkml:definitions>
  <inkml:trace contextRef="#ctx0" brushRef="#br0">0 6 9161,'0'0'16207,"51"-1"-14990,-21 0-704,2-2-417,3 2-64,-1 1-1057,-2 0-2402,-5 1-1346,-2 6-3106</inkml:trace>
</inkml:ink>
</file>

<file path=ppt/ink/ink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8.625"/>
    </inkml:context>
    <inkml:brush xml:id="br0">
      <inkml:brushProperty name="width" value="0.025" units="cm"/>
      <inkml:brushProperty name="height" value="0.025" units="cm"/>
    </inkml:brush>
  </inkml:definitions>
  <inkml:trace contextRef="#ctx0" brushRef="#br0">0 339 19090,'0'0'4719,"7"10"-4415,-3-5-251,0 1 12,0-1 1,-1 1-1,1 0 0,-1 0 1,0 0-1,-1 0 1,1 1-1,-1-1 0,-1 0 1,1 1-1,-1 0 0,0 8 1,-5 57 4252,4-72-4309,1 1 0,-1-1 0,1 1 0,0-1 0,-1 1 0,1-1 0,-1 1 0,1-1 0,0 0 0,0 1 0,-1-1 0,1 0 0,0 1 0,0-1 0,-1 0 0,1 0 0,0 0 0,0 0 0,0 0 0,-1 0 0,1 0 0,0 0 0,0 0 0,-1 0 0,1 0 0,0 0-1,0-1 1,0 1 0,0-1 0,28-5-181,-15-1-1521,0 0 1,0-1 0,-1-1-1,21-17 1,-5 0-4735</inkml:trace>
  <inkml:trace contextRef="#ctx0" brushRef="#br0" timeOffset="1">295 69 14670,'0'0'15086,"53"-29"-15022,-29 21 0,0-2-512,-2 2-1570,-7 0-1922,-6 3-1985</inkml:trace>
</inkml:ink>
</file>

<file path=ppt/ink/ink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9"/>
    </inkml:context>
    <inkml:brush xml:id="br0">
      <inkml:brushProperty name="width" value="0.025" units="cm"/>
      <inkml:brushProperty name="height" value="0.025" units="cm"/>
    </inkml:brush>
  </inkml:definitions>
  <inkml:trace contextRef="#ctx0" brushRef="#br0">0 138 16912,'0'0'7527,"74"-45"-7207,-39 22-256,0-4-1985,1 5-3204,-6 1-2851</inkml:trace>
</inkml:ink>
</file>

<file path=ppt/ink/ink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9.343"/>
    </inkml:context>
    <inkml:brush xml:id="br0">
      <inkml:brushProperty name="width" value="0.025" units="cm"/>
      <inkml:brushProperty name="height" value="0.025" units="cm"/>
    </inkml:brush>
  </inkml:definitions>
  <inkml:trace contextRef="#ctx0" brushRef="#br0">0 110 20083,'0'0'5899,"2"9"-5734,1 0-142,1 0-1,0 0 0,0 0 0,6 9 0,-10-17-15,1 0 1,-1 0-1,1 0 0,-1 0 1,1 0-1,-1 0 0,1 0 1,0 0-1,-1 0 0,1 0 0,0-1 1,0 1-1,0 0 0,-1 0 1,1-1-1,0 1 0,0-1 0,0 1 1,0-1-1,0 1 0,1-1 1,-1 1-1,0-1 0,0 0 1,0 0-1,0 1 0,0-1 0,0 0 1,1 0-1,-1 0 0,0 0 1,0 0-1,0-1 0,0 1 0,0 0 1,0 0-1,1-1 0,-1 1 1,0-1-1,0 1 0,0-1 1,0 1-1,0-1 0,-1 0 0,1 0 1,0 1-1,0-1 0,0 0 1,0 0-1,-1 0 0,1 0 0,0 0 1,-1 0-1,1 0 0,-1 0 1,1 0-1,0-1 0,26-54 305,-21 42-304,0 0-1,1 1 0,12-18 1,-19 31-11,0-1 0,0 1 0,0-1 0,1 1 0,-1-1 0,0 1 1,0 0-1,0-1 0,1 1 0,-1 0 0,0-1 0,1 1 0,-1 0 0,0-1 0,1 1 0,-1 0 0,0-1 0,1 1 1,-1 0-1,1 0 0,-1 0 0,0-1 0,1 1 0,-1 0 0,1 0 0,-1 0 0,1 0 0,-1 0 0,1 0 0,-1 0 1,0 0-1,1 0 0,-1 0 0,1 0 0,-1 0 0,1 0 0,-1 0 0,1 0 0,-1 0 0,0 1 0,1-1 1,-1 0-1,1 0 0,-1 0 0,0 1 0,1-1 0,-1 0 0,0 1 0,1-1 0,-1 0 0,0 1 0,1-1 0,-1 0 1,0 1-1,0-1 0,1 1 0,-1-1 0,0 0 0,0 1 0,0-1 0,0 1 0,0-1 0,1 1 0,-1-1 1,0 1-1,0-1 0,0 1 0,6 38 503,-5-32-375,-1-5-87,0-1 1,0 1-1,0-1 1,0 0-1,1 1 1,-1-1-1,1 1 0,-1-1 1,1 0-1,-1 0 1,1 1-1,0-1 1,-1 0-1,1 0 0,0 0 1,0 0-1,1 1 1,-1-2 12,-1 0 1,1 0 0,-1 0-1,1 0 1,0 0 0,-1 0-1,1 0 1,-1 0 0,1 0-1,-1 0 1,1-1 0,-1 1-1,1 0 1,-1 0 0,1-1 0,-1 1-1,1 0 1,-1-1 0,1 1-1,-1 0 1,0-1 0,1 1-1,-1-1 1,0 1 0,1-1-1,-1 1 1,1-2 0,25-51 2807,-20 38-2540,-2 6-326,-4 7-9,0 0 0,1 0 0,-1 0 0,1 1-1,0-1 1,-1 0 0,1 0 0,0 1-1,0-1 1,0 0 0,0 1 0,1-1-1,-1 1 1,0 0 0,1-1 0,-1 1 0,1 0-1,2-2 1,-2 5-54,-1 0-1,0 0 1,0 1-1,-1-1 1,1 0-1,0 1 1,-1-1-1,0 0 1,1 1 0,-1-1-1,0 1 1,0-1-1,-1 5 1,1-2 15,4 75-1556,-3-45-1929,1 0-4618,-2-25 1427</inkml:trace>
</inkml:ink>
</file>

<file path=ppt/ink/ink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9.671"/>
    </inkml:context>
    <inkml:brush xml:id="br0">
      <inkml:brushProperty name="width" value="0.025" units="cm"/>
      <inkml:brushProperty name="height" value="0.025" units="cm"/>
    </inkml:brush>
  </inkml:definitions>
  <inkml:trace contextRef="#ctx0" brushRef="#br0">1 248 18578,'0'0'10345,"67"-43"-9320,-29 17-320,10-4-417,-3 3-128,-1 4-96,-4 1-64,-7 7-1024,-7 1-930,-6 1-1634,-7-4-1793,-3 0-4901</inkml:trace>
</inkml:ink>
</file>

<file path=ppt/ink/ink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0.137"/>
    </inkml:context>
    <inkml:brush xml:id="br0">
      <inkml:brushProperty name="width" value="0.025" units="cm"/>
      <inkml:brushProperty name="height" value="0.025" units="cm"/>
    </inkml:brush>
  </inkml:definitions>
  <inkml:trace contextRef="#ctx0" brushRef="#br0">0 122 15727,'0'0'7906,"0"12"-5482,2 5-1861,0 1 0,1-1 0,0 0 0,1 0 1,10 23-1,-2-11-173,0 0-1,-2 1 1,-1 0 0,-2 0-1,-1 1 1,4 58 0,-11-107-278,-1 1 1,0 0 0,-6-17 0,-4-29 39,10 47-152,-4-32 2,1-76 0,5 112-4,1 0 1,0 1-1,0-1 1,1 1-1,1-1 1,-1 1-1,2 0 1,0 0-1,0 0 1,1 1-1,1-1 1,8-12-1,-11 20-22,-1 0-1,1 1 1,-1-1-1,1 1 1,0-1-1,0 1 1,0 0 0,1 0-1,-1 0 1,0 1-1,1-1 1,-1 1-1,1 0 1,-1 0 0,1 0-1,0 0 1,-1 1-1,1-1 1,0 1-1,4 0 1,-5 1 5,-1-1 0,0 0 0,1 1 0,-1 0 0,0-1 0,0 1 0,1 0 0,-1 0 0,0 0 0,0 1 0,0-1 0,0 0 0,0 1 0,0 0 0,-1-1 0,1 1 0,0 0 0,-1 0 0,0-1 0,1 1 0,-1 1 0,0-1 0,0 0 0,0 0 0,0 0 0,0 0 0,0 1 0,-1-1 0,1 0 0,-1 1 0,0 3 0,0 2 49,0 0 1,-1-1-1,1 1 1,-2 0-1,0 0 1,0-1-1,0 1 1,-1-1-1,0 1 1,0-1-1,0 0 1,-1 0-1,-1-1 1,1 1-1,-1-1 1,0 0-1,-6 6 0,4-5 12,0 0 1,0 0-1,-1-1 0,0 0 0,0 0 0,0-1 0,-1 0 0,0 0 0,0-1 0,0 0 0,0-1 0,-1 0 0,-11 2 0,20-4-94,0-1 1,0 0-1,0 0 1,0 0-1,0 0 1,0 1-1,0-1 1,0 0-1,0-1 1,0 1-1,0 0 1,0 0-1,0 0 1,0-1-1,0 1 1,0 0-1,0-1 1,0 1-1,1-1 0,-1 1 1,0-1-1,0 1 1,0-1-1,1 0 1,-1 1-1,0-1 1,0 0-1,1 0 1,-1 0-1,1 1 1,-1-1-1,1 0 1,-1 0-1,1 0 1,0 0-1,-1 0 0,1 0 1,0 0-1,0 0 1,-1 0-1,1 0 1,0 0-1,0 0 1,0 0-1,1-1 1,-1-3-590,1 0 1,0 1-1,0-1 0,0 0 1,0 1-1,1-1 1,0 1-1,4-7 0,12-18-7174</inkml:trace>
</inkml:ink>
</file>

<file path=ppt/ink/ink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0.527"/>
    </inkml:context>
    <inkml:brush xml:id="br0">
      <inkml:brushProperty name="width" value="0.025" units="cm"/>
      <inkml:brushProperty name="height" value="0.025" units="cm"/>
    </inkml:brush>
  </inkml:definitions>
  <inkml:trace contextRef="#ctx0" brushRef="#br0">0 84 6502,'0'0'12759,"5"-9"-9839,-3 4-2644,1 0 0,0 1 0,0-1 0,0 1-1,0 0 1,1 0 0,-1 0 0,1 0 0,0 0 0,0 1 0,1 0 0,-1 0 0,1 0 0,-1 0-1,1 1 1,0 0 0,0 0 0,0 0 0,0 1 0,0-1 0,8 0 0,-8 1-207,0 0 0,1 0 0,-1 1 0,0 0 0,0 0 0,1 0 0,-1 0 1,0 1-1,7 1 0,-11-1-52,1 0 1,0 0-1,-1 0 1,1 0-1,-1 0 1,1 1-1,-1-1 0,0 0 1,1 1-1,-1-1 1,0 1-1,0-1 1,0 1-1,0 0 1,0-1-1,-1 1 1,1 0-1,0 0 0,-1 0 1,1-1-1,-1 1 1,0 0-1,1 0 1,-1 0-1,0 0 1,0 0-1,-1 3 1,1 1 198,-1-1 1,0 1 0,0-1 0,-1 1 0,0-1 0,1 0 0,-6 10 0,5-11-19,-1 1 0,1 0 0,1 0 0,-1 0 1,1 0-1,0 1 0,-1 8 0,4-14-197,1 0 0,0 0 0,0 0 1,-1 0-1,1 0 0,0 0 0,-1-1 0,1 1 0,0-1 0,-1 0 1,1 0-1,-1 0 0,4-1 0,7-6-1036,0-1 0,-1 0 1,0 0-1,-1-1 0,18-19 0,0-6-5856</inkml:trace>
</inkml:ink>
</file>

<file path=ppt/ink/ink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0.869"/>
    </inkml:context>
    <inkml:brush xml:id="br0">
      <inkml:brushProperty name="width" value="0.025" units="cm"/>
      <inkml:brushProperty name="height" value="0.025" units="cm"/>
    </inkml:brush>
  </inkml:definitions>
  <inkml:trace contextRef="#ctx0" brushRef="#br0">0 126 10282,'0'0'17680,"54"-9"-16655,-16-5-704,3-7-161,0-2-705,-4-3-3426,-7-6-5799</inkml:trace>
</inkml:ink>
</file>

<file path=ppt/ink/ink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1.628"/>
    </inkml:context>
    <inkml:brush xml:id="br0">
      <inkml:brushProperty name="width" value="0.025" units="cm"/>
      <inkml:brushProperty name="height" value="0.025" units="cm"/>
    </inkml:brush>
  </inkml:definitions>
  <inkml:trace contextRef="#ctx0" brushRef="#br0">1 43 15919,'0'0'5750,"3"11"-4966,31 119 1464,23 185-1,-57-325 132,-7-111-1395,1 91-891,-3-14 27,2-1 1,2 1-1,1-1 0,5-75 0,0 117-128,-1 1 0,1 0 0,0 0 0,1 0 0,-1-1-1,0 1 1,0 1 0,1-1 0,-1 0 0,1 0 0,0 0-1,0 1 1,-1-1 0,1 1 0,0 0 0,0-1 0,0 1-1,0 0 1,1 0 0,-1 0 0,0 0 0,0 1 0,1-1-1,-1 0 1,0 1 0,1 0 0,-1 0 0,0-1 0,1 2-1,-1-1 1,4 0 0,-3 0-6,0 0 0,0 0 0,1 0 0,-1 1 0,0-1 0,0 1 0,0-1 0,0 1 0,0 0 0,-1 0 0,1 0 0,0 1 0,0-1 0,-1 1 0,1-1 0,0 1 0,-1 0 0,0 0 0,1 0 0,-1 0 0,0 1-1,0-1 1,3 5 0,-5-3 51,1 0 0,-1 0 0,0 0-1,0-1 1,0 1 0,0 0 0,-1 0 0,0 0-1,1 0 1,-1-1 0,-1 1 0,1 0-1,0-1 1,-1 1 0,0-1 0,0 0-1,0 1 1,0-1 0,-1 0 0,1 0-1,-1-1 1,1 1 0,-1 0 0,0-1-1,0 1 1,-5 2 0,-3 2 131,1 0 0,-1 0-1,0-1 1,0 0 0,-1-1 0,-22 7 0,48-25-8287,16-7 1717,-1 7-1659</inkml:trace>
</inkml:ink>
</file>

<file path=ppt/ink/ink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1.957"/>
    </inkml:context>
    <inkml:brush xml:id="br0">
      <inkml:brushProperty name="width" value="0.025" units="cm"/>
      <inkml:brushProperty name="height" value="0.025" units="cm"/>
    </inkml:brush>
  </inkml:definitions>
  <inkml:trace contextRef="#ctx0" brushRef="#br0">0 227 17777,'0'0'10666,"7"-12"-9791,17-28-26,-2-2 0,-1 0 0,15-49 0,-38 107-833,2-1-1,-1 1 1,4 19 0,-1 10-26,-4-10-1399,1-24-128,0-1 0,1 1 0,0 0 0,1-1 0,0 1 1,0-1-1,1 1 0,6 18 0</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59.861"/>
    </inkml:context>
    <inkml:brush xml:id="br0">
      <inkml:brushProperty name="width" value="0.025" units="cm"/>
      <inkml:brushProperty name="height" value="0.025" units="cm"/>
    </inkml:brush>
  </inkml:definitions>
  <inkml:trace contextRef="#ctx0" brushRef="#br0">13 134 14798,'0'0'3011,"-5"-74"-64,3 46 736,-1 7-800,1 11 1697,2 22-3875,0 20-705,0 11 64,5 10 32,2 10-96,2-1 0,-1-6-961,-1-7-1858,-3-7-1569,-4-14-288,0-15-1794,-7-13-5253</inkml:trace>
</inkml:ink>
</file>

<file path=ppt/ink/ink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2.344"/>
    </inkml:context>
    <inkml:brush xml:id="br0">
      <inkml:brushProperty name="width" value="0.025" units="cm"/>
      <inkml:brushProperty name="height" value="0.025" units="cm"/>
    </inkml:brush>
  </inkml:definitions>
  <inkml:trace contextRef="#ctx0" brushRef="#br0">0 349 8456,'0'0'18578,"72"-33"-17361,-19 7-64,9-2-416,8-4-33,1 1-255,1 1-353,-4 1-96,-9 3-1346,-10 1-1921,-10 1-1153,-10 1-192,-11 1-1154,-9 3-1280</inkml:trace>
</inkml:ink>
</file>

<file path=ppt/ink/ink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2.779"/>
    </inkml:context>
    <inkml:brush xml:id="br0">
      <inkml:brushProperty name="width" value="0.025" units="cm"/>
      <inkml:brushProperty name="height" value="0.025" units="cm"/>
    </inkml:brush>
  </inkml:definitions>
  <inkml:trace contextRef="#ctx0" brushRef="#br0">0 25 14670,'0'0'4852,"1"9"-2241,30 144 3375,-20-108-5387,-1 0-1,-3 0 1,3 58 0,-10-103-568,0 0 0,0 0 1,0 0-1,0 0 0,0 0 0,0 0 0,0 0 0,0 0 1,1 0-1,-1 0 0,0 0 0,0 0 0,0 0 0,0 0 0,0 0 1,0 0-1,0 0 0,0 0 0,0 0 0,0 0 0,0 0 0,0 0 1,0 0-1,0 0 0,1 0 0,-1 0 0,0 0 0,0 0 0,0 0 1,0 0-1,0 0 0,4-15 269,5-25-161,5-66 57,-7 42-134,23-92 1,-29 154-95,-1-1-1,1 1 1,0 0 0,-1 0 0,1 0 0,0 0 0,0 0 0,1 0 0,-1 0 0,0 0 0,1 0 0,-1 1 0,1-1 0,-1 0 0,1 1 0,0-1 0,0 1 0,-1 0 0,1-1 0,0 1 0,0 0 0,1 0 0,-1 1 0,0-1 0,0 0 0,0 1 0,1-1 0,-1 1 0,0-1 0,0 1 0,1 0 0,-1 0 0,0 0 0,4 1-1,-5 0 25,0-1-1,-1 0 1,1 1-1,0-1 1,0 1-1,0-1 0,-1 1 1,1 0-1,0-1 1,0 1-1,-1 0 0,1-1 1,-1 1-1,1 0 1,-1 0-1,1-1 1,-1 1-1,1 0 0,-1 0 1,0 0-1,1 0 1,-1 0-1,0 0 1,0 0-1,0 0 0,0 0 1,0 0-1,0-1 1,0 1-1,0 0 0,0 0 1,0 0-1,0 1 1,-7 36 267,1-28-141,0 0 0,0 0 0,-1 0 0,-1-1 0,1-1-1,-2 1 1,1-1 0,-1 0 0,0-1 0,-1 0 0,1-1-1,-1 1 1,-13 4 0,23-11-148,-1 1-1,1-1 1,-1 0-1,0 0 1,1 1-1,-1-1 1,1 0-1,-1 0 1,0 0-1,1 0 1,-1 0-1,0 0 1,1 0 0,-1 0-1,0 0 1,1 0-1,-1 0 1,0 0-1,1 0 1,-1-1-1,0 1 1,1 0-1,-1 0 1,1-1-1,-1 1 1,0 0-1,1-1 1,-1 1 0,1-1-1,-1 1 1,1-1-1,-1 0 1,3-23-2491,23-24-4096,-4 23-376</inkml:trace>
</inkml:ink>
</file>

<file path=ppt/ink/ink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3.138"/>
    </inkml:context>
    <inkml:brush xml:id="br0">
      <inkml:brushProperty name="width" value="0.025" units="cm"/>
      <inkml:brushProperty name="height" value="0.025" units="cm"/>
    </inkml:brush>
  </inkml:definitions>
  <inkml:trace contextRef="#ctx0" brushRef="#br0">3 106 18802,'0'0'7068,"-1"-9"-4319,0 6-2638,1 0 0,-1 0 0,1 0 0,0 0 0,0-1-1,1 1 1,-1 0 0,1 0 0,-1 0 0,1 0 0,0 0 0,0 0 0,0 0-1,1 0 1,-1 0 0,1 1 0,-1-1 0,1 0 0,0 1 0,0-1 0,0 1 0,1 0-1,-1 0 1,0 0 0,1 0 0,-1 0 0,1 0 0,0 0 0,0 1 0,0 0 0,-1-1-1,1 1 1,0 0 0,5 0 0,-2-2-92,0 1-1,-1 1 0,1-1 1,0 1-1,0 0 1,0 0-1,0 1 1,0 0-1,1 0 1,-1 0-1,11 3 1,-15-2-17,-1-1-1,1 1 1,-1-1 0,1 1 0,-1 0 0,1 0 0,-1 0 0,0 0 0,1 0 0,-1 0 0,0 0 0,0 1 0,0-1 0,0 0 0,0 1 0,0-1-1,0 0 1,1 3 0,-1-1-1,0 0 0,-1 0-1,1 0 1,-1 0-1,0 0 1,1 0 0,-1 0-1,-1 0 1,1 0 0,0 0-1,-1 0 1,1 0-1,-2 4 1,-1 0-1,-1 1 0,0-1 0,0 1 0,0-1 0,-1 0 0,0-1 0,0 1 0,-9 7 0,14-14 0,56-35-192,-26 11-1554,-2-2-3624,-3-1-4394</inkml:trace>
</inkml:ink>
</file>

<file path=ppt/ink/ink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4.407"/>
    </inkml:context>
    <inkml:brush xml:id="br0">
      <inkml:brushProperty name="width" value="0.025" units="cm"/>
      <inkml:brushProperty name="height" value="0.025" units="cm"/>
    </inkml:brush>
  </inkml:definitions>
  <inkml:trace contextRef="#ctx0" brushRef="#br0">133 6 14478,'2'-5'3203,"-1"5"-1570,-1 1-352,0 19-95,0 10-386,-3 6-447,-4 8-193,-8 2-96,-2 2 32,0-4-32,-1-5 128,3-5 97,2-6-33,2-12-224,4-9-1025,2-7-2595,-3-4-1472</inkml:trace>
</inkml:ink>
</file>

<file path=ppt/ink/ink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4.777"/>
    </inkml:context>
    <inkml:brush xml:id="br0">
      <inkml:brushProperty name="width" value="0.025" units="cm"/>
      <inkml:brushProperty name="height" value="0.025" units="cm"/>
    </inkml:brush>
  </inkml:definitions>
  <inkml:trace contextRef="#ctx0" brushRef="#br0">1 1 16464,'0'0'5829,"61"2"-4259,-34 6-577,3 0-225,3 2-319,1-1-353,1 0-96,-4 0-1634,-9-4-2722,-9-2-5573</inkml:trace>
</inkml:ink>
</file>

<file path=ppt/ink/ink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5.462"/>
    </inkml:context>
    <inkml:brush xml:id="br0">
      <inkml:brushProperty name="width" value="0.025" units="cm"/>
      <inkml:brushProperty name="height" value="0.025" units="cm"/>
    </inkml:brush>
  </inkml:definitions>
  <inkml:trace contextRef="#ctx0" brushRef="#br0">1 316 11050,'0'0'15332,"8"-11"-13581,16-26-978,-2-1-1,-2-1 0,-1-1 0,-2 0 1,19-71-1,-30 166-772,20 89 0,-25-141-8,20 68-2839,-20-67 2441,1 0 0,-1 0 1,1-1-1,0 1 0,0-1 0,0 1 1,1-1-1,-1 0 0,1 0 0,0 0 0,0 0 1,0 0-1,0 0 0,0-1 0,5 3 0,6-3-9176</inkml:trace>
</inkml:ink>
</file>

<file path=ppt/ink/ink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6.395"/>
    </inkml:context>
    <inkml:brush xml:id="br0">
      <inkml:brushProperty name="width" value="0.025" units="cm"/>
      <inkml:brushProperty name="height" value="0.025" units="cm"/>
    </inkml:brush>
  </inkml:definitions>
  <inkml:trace contextRef="#ctx0" brushRef="#br0">646 64 9225,'-8'-9'6582,"3"4"-6324,0 0 0,-1 0 0,0 1 0,1-1 0,-2 1 0,1 0 1,0 1-1,-1 0 0,1 0 0,-1 0 0,0 1 0,0 0 0,0 0 0,0 0 0,-1 1 0,1 0 0,0 1 1,-1 0-1,1 0 0,0 0 0,0 1 0,-1 0 0,1 1 0,0 0 0,-10 3 0,2 2-149,0 1 0,1 1 0,-1 0 1,2 1-1,0 1 0,0 0 0,1 0 0,-17 21 0,-2 6 99,-44 72 1,44-59-183,4 2 0,1 2 0,3 0 0,2 1 0,-22 97 0,29-80 33,3 0-1,3 1 1,4 0-1,5 89 0,1-127-52,2 0 1,1-1-1,1 1 0,3-1 0,0-1 0,2 0 0,2 0 0,28 52 0,-33-73-5,0 0-1,2 0 1,-1-1 0,2 0-1,-1 0 1,1-2 0,1 1-1,0-1 1,22 13 0,-23-17 1,0-1 1,1 1 0,0-2 0,0 0 0,0 0 0,0-2 0,1 1 0,0-1-1,-1-1 1,1 0 0,0-1 0,-1 0 0,16-3 0,-12 0 123,0-1-1,0 0 1,-1-2 0,0 1 0,0-2-1,0 0 1,-1-1 0,0 0-1,0-1 1,-1 0 0,0-2 0,-1 1-1,0-1 1,0-1 0,-2 0 0,1-1-1,13-22 1,0-4 437,-1 0 1,-2-2-1,-3 0 0,0-1 0,12-49 0,-12 26-230,-3-1-1,-3 0 0,-3-1 1,-2 0-1,-3 0 0,-4 0 1,-12-105-1,7 139-331,-2-1 0,-1 1-1,-2 0 1,-26-56 0,28 71-3,-1 1 0,0 0 0,-2 1 0,0 0 0,0 1 0,-2 0 0,0 0 0,0 2 0,-31-24 0,38 32-128,0 1 0,-1 0 1,1 1-1,-1-1 0,0 1 0,0 1 1,0-1-1,0 1 0,-1 0 0,1 1 1,-1 0-1,1 0 0,-1 0 0,1 1 1,-1 1-1,1-1 0,-1 1 0,1 0 0,-12 3 1,11-1-536,0 1 1,0-1 0,0 1-1,1 0 1,-1 1-1,-12 10 1,11-7-1074,-1 2 0,1-1 0,0 1 1,-10 15-1,-11 22-9857</inkml:trace>
</inkml:ink>
</file>

<file path=ppt/ink/ink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8.057"/>
    </inkml:context>
    <inkml:brush xml:id="br0">
      <inkml:brushProperty name="width" value="0.025" units="cm"/>
      <inkml:brushProperty name="height" value="0.025" units="cm"/>
    </inkml:brush>
  </inkml:definitions>
  <inkml:trace contextRef="#ctx0" brushRef="#br0">2536 0 4420,'-72'6'11590,"-37"16"-8398,20-3-1601,-12 4-1223,1 5 0,-97 40 0,57-18-228,-557 199 750,681-243-889,-40 13 287,-1-2-1,0-2 1,-1-3-1,-1-3 0,-104 4 1,132-12-128,-1 1 1,1 1 0,0 2-1,0 1 1,0 2-1,1 1 1,0 1 0,0 2-1,1 0 1,-42 27 0,65-36 61,0 0 0,-1 0 0,1-1 1,-1 0-1,0 0 0,1 0 0,-1-1 1,0 0-1,0 0 0,0-1 1,-13-1-1,3 0 0,0-2 0,0 0 0,-26-9 0,42 9-4483,12-2 1142,22-3-1692,-24 5 2925,24-5-4563</inkml:trace>
</inkml:ink>
</file>

<file path=ppt/ink/ink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8.525"/>
    </inkml:context>
    <inkml:brush xml:id="br0">
      <inkml:brushProperty name="width" value="0.025" units="cm"/>
      <inkml:brushProperty name="height" value="0.025" units="cm"/>
    </inkml:brush>
  </inkml:definitions>
  <inkml:trace contextRef="#ctx0" brushRef="#br0">97 483 4452,'-9'1'6262,"-45"0"-1591,26 0-1863,22-1-601,9 0 796,13-1-2528,-1-2 0,1 0-1,-1 0 1,1-1 0,-1-1-1,0-1 1,-1 0 0,24-14-1,106-75-310,-132 87-78,35-27-404,-2-1 0,-1-2 0,-2-2-1,65-79 1,-107 119 301,22-33-696,-21 32 634,0 0 1,0 0-1,0 0 1,-1 0 0,1 0-1,0-1 1,-1 1-1,1 0 1,-1-1 0,1 1-1,-1 0 1,1-1-1,-1 1 1,0 0-1,0-1 1,0 1 0,0-1-1,0 1 1,0-1-1,0 1 1,-1-2 0,0 3 3,0 0 0,-1 0 0,1 0 1,0 0-1,-1 0 0,1 1 0,0-1 1,0 1-1,0-1 0,-1 1 1,1-1-1,0 1 0,0-1 0,0 1 1,0 0-1,0 0 0,0 0 0,0 0 1,0-1-1,0 1 0,0 0 1,1 1-1,-1-1 0,0 0 0,0 1 1,-23 31-1090,18-23 797,0 1 0,0 0-1,1 0 1,0 0 0,1 1 0,1 0 0,-4 18 0,3 20-3636,4-21-2398</inkml:trace>
</inkml:ink>
</file>

<file path=ppt/ink/ink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9.104"/>
    </inkml:context>
    <inkml:brush xml:id="br0">
      <inkml:brushProperty name="width" value="0.025" units="cm"/>
      <inkml:brushProperty name="height" value="0.025" units="cm"/>
    </inkml:brush>
  </inkml:definitions>
  <inkml:trace contextRef="#ctx0" brushRef="#br0">57 26 10314,'0'0'5055,"-9"-4"-2578,-2 0-1764,-26-13 3640,43 26-3450,7 11-608,0 0 0,1-1 1,2 0-1,-1-1 1,2-1-1,32 26 1,-37-35-514,1 1-1,0-2 1,0 0 0,0 0 0,1-1 0,0-1 0,1-1-1,-1 1 1,1-2 0,-1 0 0,30 1 0,12-4-4235,-3-4-3661</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0.268"/>
    </inkml:context>
    <inkml:brush xml:id="br0">
      <inkml:brushProperty name="width" value="0.025" units="cm"/>
      <inkml:brushProperty name="height" value="0.025" units="cm"/>
    </inkml:brush>
  </inkml:definitions>
  <inkml:trace contextRef="#ctx0" brushRef="#br0">42 245 15182,'-7'-9'3807,"2"1"-2901,1 1 0,-1-1 0,1 0 1,0-1-1,1 1 0,-5-17 0,8 21-676,-1 1 0,1-1-1,0 1 1,0-1 0,0 1-1,0-1 1,1 1 0,-1 0-1,1-1 1,0 1 0,0-1 0,0 1-1,0 0 1,1 0 0,-1-1-1,1 1 1,0 0 0,0 1-1,0-1 1,0 0 0,1 1 0,-1-1-1,1 1 1,-1-1 0,5-1-1,10-7-131,1 0-1,1 2 1,-1 0-1,2 1 1,-1 1-1,1 1 1,0 0-1,0 2 1,1 0-1,-1 2 1,1 0-1,0 1 1,0 1-1,35 5 1,-52-5-98,0 1 0,1 0 0,-1-1 0,0 1 0,0 1 0,0-1 0,-1 1 0,1-1 0,0 1 0,0 0 0,-1 1 0,1-1 0,-1 0 0,0 1 0,0 0 0,0 0 0,0 0 0,0 0 0,-1 0 0,1 1 0,-1-1 0,0 1 0,0 0 0,0-1 0,0 1 0,-1 0 0,2 7 0,-2-7 0,-1 1 0,1 0 0,-1 1 0,0-1 0,-1 0 0,1 0 0,-1-1 0,0 1 0,-1 0 0,1 0 0,-1 0 0,1-1 0,-2 1 0,1-1 0,0 1 0,-1-1 0,0 0 0,0 0 0,0 0 0,0 0 0,-1 0 0,-6 5 0,3-4 0,0 1 0,-1-1 0,1 0 0,-1-1 0,0 0 0,-1 0 0,1-1 0,0 0 0,-1 0 0,0-1 0,0 0 0,0 0 0,0-1 0,-13 0 0,22-1 2,-1 0 1,1 0-1,0 0 1,0 0-1,-1-1 0,1 1 1,0 0-1,0 0 1,-1 0-1,1 0 0,0 0 1,0 0-1,0 0 1,-1 0-1,1-1 0,0 1 1,0 0-1,0 0 1,-1 0-1,1-1 0,0 1 1,0 0-1,0 0 1,0 0-1,0-1 0,0 1 1,-1 0-1,1 0 1,0-1-1,0 1 0,0 0 1,0 0-1,0 0 1,0-1-1,0 1 0,0 0 1,0 0-1,0-1 1,0 1-1,0 0 0,0 0 1,0-1-1,0 1 1,0 0-1,1 0 1,-1-1-1,0 1 0,0 0 1,0-1-1,10-11-923,2 7-2166,1 0-1,-1 1 0,1 0 0,21-3 1,-2 1-7099</inkml:trace>
</inkml:ink>
</file>

<file path=ppt/ink/ink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43.653"/>
    </inkml:context>
    <inkml:brush xml:id="br0">
      <inkml:brushProperty name="width" value="0.025" units="cm"/>
      <inkml:brushProperty name="height" value="0.025" units="cm"/>
    </inkml:brush>
  </inkml:definitions>
  <inkml:trace contextRef="#ctx0" brushRef="#br0">338 1 12556,'0'0'7463,"-4"14"-5963,-15 68 352,3 2 0,-7 143 0,-13 81 856,-104 271-913,52-238-804,87-336-986,-2 3 10,1 0 0,0 1-1,1-1 1,0 1 0,0-1-1,1 0 1,1 13 0,-1-19-13,1 1 1,0-1-1,0 0 1,0 0-1,0 0 0,1 0 1,-1 0-1,1 0 1,-1 0-1,1 0 1,-1 0-1,1 0 0,0-1 1,0 1-1,0-1 1,0 0-1,0 1 0,0-1 1,1 0-1,-1 0 1,0 0-1,0 0 1,1-1-1,-1 1 0,1-1 1,-1 1-1,0-1 1,1 0-1,-1 0 1,4 0-1,61 2-1579,1-2 0,70-10-1,53-1-2029,-183 13 354</inkml:trace>
</inkml:ink>
</file>

<file path=ppt/ink/ink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44.026"/>
    </inkml:context>
    <inkml:brush xml:id="br0">
      <inkml:brushProperty name="width" value="0.025" units="cm"/>
      <inkml:brushProperty name="height" value="0.025" units="cm"/>
    </inkml:brush>
  </inkml:definitions>
  <inkml:trace contextRef="#ctx0" brushRef="#br0">26 17 14894,'0'0'5701,"10"-3"-4579,4-1-731,-1 1 0,1 1 0,-1 0 1,1 1-1,0 0 0,0 1 1,15 2-1,-25-2-317,1 0 1,-1 1-1,0 0 1,0 0-1,0 0 1,0 0-1,0 0 1,0 1-1,-1 0 1,1 0-1,0 0 1,-1 0-1,1 1 1,-1-1-1,0 1 1,0 0-1,0 0 1,0 0-1,0 0 1,-1 0-1,0 1 1,1-1-1,-1 1 1,0 0 0,-1 0-1,1-1 1,-1 1-1,1 0 1,-1 0-1,-1 1 1,2 5-1,-2 0 143,0 0-1,-1 1 1,0-1-1,0 0 1,-1 0 0,0 0-1,-1 0 1,0 0-1,-1 0 1,0-1-1,-1 1 1,0-1-1,-8 11 1,-11 14 22,-1-2 1,-31 31-1,22-26-103,12-9-225,-6 6-1049,7-16-4943</inkml:trace>
</inkml:ink>
</file>

<file path=ppt/ink/ink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46.939"/>
    </inkml:context>
    <inkml:brush xml:id="br0">
      <inkml:brushProperty name="width" value="0.025" units="cm"/>
      <inkml:brushProperty name="height" value="0.025" units="cm"/>
    </inkml:brush>
  </inkml:definitions>
  <inkml:trace contextRef="#ctx0" brushRef="#br0">4 49 8904,'0'0'17665,"5"16"-16522,0 5-844,0 0 1,-1 1 0,-2 0-1,0 0 1,-1-1 0,-4 37 0,-22 230 511,27-319-551,0-19 683,11-61 0,-3 56-943,19-81 0,-25 118 0,2 1 0,0 0 0,1 0 0,1 0 0,13-20 0,-19 34 0,0 1 0,-1-1 0,1 1 0,1 0 0,-1-1 0,0 1 0,0 0 0,1 0 0,-1 1 0,1-1 0,0 0 0,-1 1 0,1 0 0,0 0 0,0-1 0,0 2 0,0-1 0,4-1 0,-5 2 0,-1 1 0,1-1 0,-1 0 0,1 0 0,-1 1 0,0-1 0,1 1 0,-1-1 0,1 1 0,-1-1 0,0 1 0,0 0 0,1 0 0,-1 0 0,0 0 0,0 0 0,0 0 0,0 0 0,0 0 0,0 0 0,0 0 0,-1 1 0,1-1 0,0 0 0,-1 0 0,1 1 0,0-1 0,-1 1 0,0-1 0,1 0 0,-1 1 0,0-1 0,0 1 0,0-1 0,0 1 0,0-1 0,0 1 0,-1 1 0,1 5 0,-1 0 0,0 0 0,0-1 0,-1 1 0,0-1 0,-1 0 0,0 1 0,0-1 0,0 0 0,-1 0 0,0-1 0,0 1 0,-1-1 0,-10 11 0,6-8 0,1 0 0,-2-1 0,1 0 0,-1 0 0,0-1 0,-1-1 0,0 0 0,-20 9 0,7-12-371,24-3 338,0-1 0,-1 1 0,1 0 0,0 0-1,-1-1 1,1 1 0,0 0 0,-1 0-1,1-1 1,0 1 0,0 0 0,-1-1 0,1 1-1,0 0 1,0-1 0,0 1 0,-1-1 0,1 1-1,0 0 1,0-1 0,0 1 0,0-1 0,0 1-1,0 0 1,0-1 0,0 1 0,0-1 0,0 1-1,0 0 1,0-2 0,1 0-239,0-1 0,0 0 0,0 1-1,0-1 1,1 1 0,-1-1 0,1 1 0,-1 0 0,1 0-1,0-1 1,0 1 0,4-3 0,41-25-13101,-20 17-26</inkml:trace>
</inkml:ink>
</file>

<file path=ppt/ink/ink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49.205"/>
    </inkml:context>
    <inkml:brush xml:id="br0">
      <inkml:brushProperty name="width" value="0.025" units="cm"/>
      <inkml:brushProperty name="height" value="0.025" units="cm"/>
    </inkml:brush>
  </inkml:definitions>
  <inkml:trace contextRef="#ctx0" brushRef="#br0">2 1 11050,'-1'10'9260,"1"7"-3547,1 9-2445,0 20-2911,2 38 130,-9 92 2145,11-377-2632,-5 203 0,0 0 0,0 0 0,0-1 0,0 1 0,0 0 0,0 0 0,1 0 0,-1-1 0,1 1 0,-1 0 0,1-1 0,0 1 0,0 0 0,0-1 0,-1 1 0,2-1 0,-1 1 0,0-1 0,0 1 0,0-1 0,1 0 0,-1 0 0,0 0 0,1 1 0,-1-1 0,1-1 0,0 1 0,-1 0 0,1 0 0,0-1 0,-1 1 0,1 0 0,0-1 0,0 0 0,2 1 0,2 0 0,0-1 0,0 0 0,1 0 0,-1 0 0,0-1 0,0 0 0,0 0 0,0 0 0,-1-1 0,1 0 0,0 0 0,0 0 0,-1-1 0,0 0 0,1 0 0,-1 0 0,0-1 0,-1 0 0,1 0 0,-1 0 0,1 0 0,-1-1 0,0 1 0,-1-1 0,1 0 0,-1 0 0,0-1 0,0 1 0,-1-1 0,0 1 0,0-1 0,0 0 0,0 0 0,-1 0 0,0 0 0,0 0 0,-1 0 0,0-10 0,0 16 0,0-1 0,0 1 0,0 0 0,0-1 0,0 1 0,0 0 0,0-1 0,0 1 0,0 0 0,0 0 0,0-1 0,0 1 0,0 0 0,0-1 0,0 1 0,0 0 0,0 0 0,0-1 0,0 1 0,-1 0 0,1-1 0,0 1 0,0 0 0,0 0 0,-1 0 0,1-1 0,0 1 0,0 0 0,0 0 0,-1 0 0,1-1 0,0 1 0,-1 0 0,1 0 0,0 0 0,0 0 0,-1 0 0,1 0 0,0 0 0,-1 0 0,1-1 0,0 1 0,0 0 0,-1 0 0,-15 10 0,-12 19 0,22-19 0,0 0 0,1 1 0,0-1 0,1 1 0,0 0 0,1 1 0,0-1 0,1 0 0,0 1 0,0 16 0,2-27 0,0 0 0,-1 0 0,2 0 0,-1 0 0,0 0 0,0 0 0,0 1 0,0-1 0,1 0 0,-1 0 0,0-1 0,1 1 0,-1 0 0,1 0 0,-1 0 0,1 0 0,0 0 0,-1 0 0,1-1 0,0 1 0,0 0 0,-1 0 0,1-1 0,0 1 0,0-1 0,0 1 0,2 0 0,-1 0 0,1 0 0,-1-1 0,1 0 0,0 1 0,0-1 0,-1 0 0,1 0 0,0-1 0,-1 1 0,6-2 0,0 0 0,0 0 0,-1-1 0,1 0 0,-1 0 0,1-1 0,12-8 0,-11 3 0,0 1 0,-1-1 0,0 0 0,-1-1 0,0 0 0,-1 0 0,0-1 0,0 1 0,-1-1 0,0 0 0,4-17 0,-12 39 0,-2 6 0,0-1 0,2 1 0,0 0 0,1 1 0,0-1 0,2 27 0,1-41-66,0-1 0,0 0-1,1 0 1,-1 1 0,1-1 0,-1 0 0,1 0 0,0 0-1,0-1 1,0 1 0,0 0 0,0-1 0,0 1 0,0-1-1,0 0 1,1 0 0,-1 0 0,0 0 0,1 0 0,-1 0-1,1 0 1,-1-1 0,1 0 0,-1 1 0,1-1 0,0 0-1,-1 0 1,1 0 0,-1 0 0,5-2 0,-3 2-115,-1 0 0,1 0 0,-1 0 1,1-1-1,0 0 0,-1 1 0,0-1 1,1-1-1,-1 1 0,0 0 0,1-1 1,-1 0-1,0 0 0,0 0 0,0 0 1,0 0-1,-1 0 0,1-1 0,-1 1 1,1-1-1,-1 0 0,4-5 0,-1-17-5136,-2-4-2663</inkml:trace>
</inkml:ink>
</file>

<file path=ppt/ink/ink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49.576"/>
    </inkml:context>
    <inkml:brush xml:id="br0">
      <inkml:brushProperty name="width" value="0.025" units="cm"/>
      <inkml:brushProperty name="height" value="0.025" units="cm"/>
    </inkml:brush>
  </inkml:definitions>
  <inkml:trace contextRef="#ctx0" brushRef="#br0">1 0 16688,'0'0'12075,"35"53"-14253,-15-43-2562,-1-4-2307</inkml:trace>
</inkml:ink>
</file>

<file path=ppt/ink/ink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49.904"/>
    </inkml:context>
    <inkml:brush xml:id="br0">
      <inkml:brushProperty name="width" value="0.025" units="cm"/>
      <inkml:brushProperty name="height" value="0.025" units="cm"/>
    </inkml:brush>
  </inkml:definitions>
  <inkml:trace contextRef="#ctx0" brushRef="#br0">105 0 16015,'0'0'4292,"-9"8"-491,0-2-2671,-44 37 3679,50-40-4628,0 0 0,0-1 1,0 1-1,1 0 0,-1 1 1,1-1-1,0 0 1,0 1-1,0-1 0,0 1 1,1 0-1,-1-1 0,1 1 1,-2 7-1,4-10-186,-1 0 1,1-1-1,-1 1 0,0 0 0,1 0 1,0 0-1,-1-1 0,1 1 1,-1 0-1,1-1 0,0 1 1,0-1-1,-1 1 0,1 0 0,0-1 1,0 0-1,0 1 0,-1-1 1,1 1-1,0-1 0,0 0 1,0 0-1,0 0 0,0 1 0,0-1 1,0 0-1,0 0 0,0 0 1,-1 0-1,2-1 0,39 1-457,-31 0 184,-2 0-81,-1 0 0,0 1 0,0 0 0,0 1 1,0-1-1,0 1 0,0 1 0,0-1 0,11 7 0,-17-8 389,1 0 0,-1 0-1,1 0 1,-1 0 0,1 0-1,-1 0 1,0 1 0,0-1-1,0 1 1,1-1 0,-1 1-1,0-1 1,-1 1 0,1-1-1,0 1 1,0 0 0,-1 0 0,1-1-1,-1 1 1,0 0 0,1 0-1,-1 0 1,0-1 0,0 1-1,0 0 1,0 0 0,0 0-1,-1-1 1,1 1 0,0 0-1,-1 0 1,0 0 0,1-1 0,-1 1-1,0 0 1,0-1 0,0 1-1,0-1 1,0 1 0,0-1-1,0 0 1,0 1 0,-1-1-1,-1 2 1,-4 5 399,-2 0 0,1 0 0,-1-1 0,0 0 1,0 0-1,-19 9 0,23-13-641,-1-1-1,0 1 1,0-1 0,0 0 0,0-1 0,0 1 0,0-1 0,-8 0-1,8-3-5616,5-11-6476</inkml:trace>
</inkml:ink>
</file>

<file path=ppt/ink/ink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0.890"/>
    </inkml:context>
    <inkml:brush xml:id="br0">
      <inkml:brushProperty name="width" value="0.025" units="cm"/>
      <inkml:brushProperty name="height" value="0.025" units="cm"/>
    </inkml:brush>
  </inkml:definitions>
  <inkml:trace contextRef="#ctx0" brushRef="#br0">0 218 14125,'0'0'2979,"3"-9"-43,0 0-2201,1 0-1,0 1 1,0-1-1,1 1 1,0 0-1,12-15 1,-14 19-514,1 0-1,-1 1 1,1-1 0,-1 1 0,1 0 0,0 0 0,1 0 0,-1 0 0,0 1 0,1 0 0,-1 0 0,1 0 0,0 0 0,-1 1-1,1 0 1,0 0 0,8-1 0,-12 2-209,0 1 0,0-1 0,0 0 0,0 1-1,0-1 1,-1 1 0,1-1 0,0 1 0,0-1 0,-1 1-1,1 0 1,0-1 0,-1 1 0,1 0 0,0 0 0,-1-1-1,1 1 1,-1 0 0,0 0 0,1 0 0,-1 0 0,0-1 0,1 1-1,-1 0 1,0 0 0,0 0 0,0 0 0,0 0 0,0 0-1,0 0 1,0 1 0,0 42 65,0-29-31,-7 61 114,4-55-106,1 1-1,1 32 0,1-53-29,1 1 0,-1-1 0,1 0 0,-1 1 0,1-1 0,0 0 0,0 0-1,0 1 1,0-1 0,-1 0 0,1 0 0,1 0 0,-1 0 0,0 0 0,0-1-1,0 1 1,0 0 0,1 0 0,-1-1 0,0 1 0,1-1 0,-1 1 0,0-1-1,1 1 1,-1-1 0,1 0 0,-1 0 0,0 0 0,1 0 0,-1 0 0,1 0-1,-1 0 1,1 0 0,-1 0 0,2-1 0,5 0 159,0 0 1,-1 0-1,1-1 0,-1 0 0,13-5 1,-10 1-128,0 0 0,0-1 0,0 0 0,-1 0 1,0-1-1,0 0 0,-1-1 0,10-13 0,-14 17-40,0 1 1,-1-1-1,0 1 0,0-1 0,-1 0 0,1 0 0,-1-1 0,0 1 0,0 0 0,-1-1 0,0 1 0,0-1 0,0 0 1,0 1-1,-1-1 0,0 0 0,0 1 0,-1-1 0,-2-11 0,3 17-16,0 0 0,0 0 0,0-1 0,0 1 0,0 0 0,-1 0 0,1-1 0,0 1 0,0 0 0,0 0 0,-1-1 0,1 1 0,0 0 0,0 0 0,-1 0 0,1-1 0,0 1 0,0 0 0,-1 0 0,1 0 0,0 0 0,0 0 0,-1 0 0,1-1 0,0 1 0,-1 0 0,1 0 0,0 0 0,0 0 0,-1 0 0,1 0 0,0 0 0,-1 0 0,1 0 0,0 1 0,-1-1 0,1 0 0,0 0 0,0 0 0,-1 0 0,1 0 0,0 0 0,0 1 0,-1-1 0,1 0 0,0 0 0,0 0 0,-1 1 0,1-1 0,0 0 0,0 0 0,0 1 0,0-1 0,-1 0 0,1 0 0,0 1 0,0-1 0,0 1 0,-10 15 0,10-15 0,0-1 0,-1 1 0,1-1 0,0 1 0,0-1 0,0 1 0,0-1 0,0 1 0,0 0 0,0-1 0,1 1 0,-1-1 0,0 1 0,0-1 0,0 1 0,0-1 0,1 1 0,-1-1 0,0 1 0,1-1 0,-1 1 0,0-1 0,1 1 0,-1-1 0,0 0 0,1 1 0,-1-1 0,1 0 0,-1 1 0,1-1 0,-1 0 0,1 1 0,23 1 0,24-15 0,-41 10 0,0-1 0,0 0 0,0-1 0,-1 1 0,7-7 0,-11 9 0,0 0 0,0 0 0,-1 0 0,1 0 0,-1-1 0,1 1 0,-1 0 0,0-1 0,0 1 0,0-1 0,0 1 0,0-1 0,0 1 0,-1-1 0,1 0 0,-1 1 0,0-1 0,0-4 0,0 7 0,-1-1 0,1 1 0,-1-1 0,1 1 0,-1-1 0,1 1 0,-1 0 0,1-1 0,-1 1 0,1-1 0,-1 1 0,0 0 0,1 0 0,-1-1 0,1 1 0,-1 0 0,0 0 0,1 0 0,-1 0 0,0 0 0,1 0 0,-1 0 0,0 0 0,1 0 0,-1 0 0,0 0 0,1 0 0,-1 0 0,1 0 0,-1 1 0,0-1 0,0 1 0,-24 7 0,20-4 0,1-1 0,-1 1 0,1 0 0,0 0 0,1 0 0,-1 1 0,1-1 0,-1 1 0,1 0 0,1 0 0,-1 0 0,1 0 0,0 0 0,0 1 0,0-1 0,1 1 0,0-1 0,-1 9 0,2-13 0,1 0 0,0 1 0,-1-1 0,1 0 0,0 0 0,0 0 0,0 1 0,-1-1 0,1 0 0,1 0 0,-1 0 0,0-1 0,0 1 0,0 0 0,0 0 0,0 0 0,1-1 0,-1 1 0,0-1 0,1 1 0,-1-1 0,2 1 0,39 9 0,-29-8 0,7 2 0,0 1 0,0 1 0,0 0 0,-1 2 0,0 0 0,-1 1 0,1 1 0,24 18 0,-43-28 0,0 0 0,0 1 0,1-1 0,-1 1 0,0-1 0,1 0 0,-1 1 0,1-1 0,-1 0 0,1 0 0,-1 1 0,0-1 0,1 0 0,-1 0 0,1 0 0,-1 1 0,1-1 0,-1 0 0,1 0 0,-1 0 0,1 0 0,-1 0 0,1 0 0,-1 0 0,1 0 0,-1 0 0,1 0 0,-1 0 0,1-1 0,-1 1 0,1 0 0,-1 0 0,1 0 0,-1-1 0,0 1 0,1 0 0,-1 0 0,1-1 0,-1 1 0,0 0 0,1-1 0,-1 1 0,0-1 0,1 1 0,5-31 0,-11-40 0,-14 10 0,14 50 0,0-1 0,2 0 0,-1 0 0,2 0 0,-3-24 0,6 33-466,1 0 1,0 1-1,0-1 0,0 1 1,0 0-1,0 0 1,0 0-1,1 0 0,-1 0 1,1 0-1,-1 0 0,1 1 1,-1-1-1,1 1 1,5-2-1,5-4-2974,17-12-4119</inkml:trace>
</inkml:ink>
</file>

<file path=ppt/ink/ink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1.280"/>
    </inkml:context>
    <inkml:brush xml:id="br0">
      <inkml:brushProperty name="width" value="0.025" units="cm"/>
      <inkml:brushProperty name="height" value="0.025" units="cm"/>
    </inkml:brush>
  </inkml:definitions>
  <inkml:trace contextRef="#ctx0" brushRef="#br0">75 1 13004,'0'0'11286,"-7"10"-8943,-4 12-1576,1 1 0,0-1-1,2 1 1,0 1 0,2 0 0,1 0-1,-3 26 1,7-36-767,0-1 0,1 1 0,1-1 0,0 0 0,0 1 0,2-1 0,3 14 0,-4-23 0,-1 0 0,1-1 0,-1 1 0,1-1 0,0 1 0,0-1 0,1 0 0,-1 1 0,1-1 0,0 0 0,0-1 0,0 1 0,0-1 0,0 1 0,0-1 0,1 0 0,-1 0 0,1 0 0,-1-1 0,1 1 0,0-1 0,0 0 0,-1 0 0,1 0 0,0 0 0,0-1 0,0 1 0,5-1 0,-6 0 0,1 0 0,-1 0 0,1 0 0,-1 0 0,0-1 0,1 1 0,-1-1 0,0 0 0,1 0 0,-1 0 0,0 0 0,0-1 0,0 0 0,0 1 0,5-4 0,-5 1 0,0 1 0,0-1 0,0 0 0,-1 0 0,0 0 0,1 0 0,-1-1 0,-1 1 0,1-1 0,2-8 0,1 0 0,-3 20 0,-4 42 0,0 18 0,3-64-83,0-1 0,0 0 1,0 1-1,1-1 0,-1 0 0,0 0 0,1 0 1,0 0-1,-1 0 0,1 0 0,0 0 0,0-1 1,0 1-1,0 0 0,0-1 0,0 0 1,1 1-1,-1-1 0,0 0 0,1 0 0,-1-1 1,1 1-1,-1 0 0,1-1 0,-1 1 0,1-1 1,4 0-1,-2 1-338,0-1-1,0 0 1,0 0 0,1 0 0,-1 0-1,0-1 1,0 1 0,0-1 0,0-1-1,-1 1 1,1-1 0,0 0-1,6-3 1,7-13-7795</inkml:trace>
</inkml:ink>
</file>

<file path=ppt/ink/ink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2.203"/>
    </inkml:context>
    <inkml:brush xml:id="br0">
      <inkml:brushProperty name="width" value="0.025" units="cm"/>
      <inkml:brushProperty name="height" value="0.025" units="cm"/>
    </inkml:brush>
  </inkml:definitions>
  <inkml:trace contextRef="#ctx0" brushRef="#br0">95 239 10762,'0'0'18247,"-10"-1"-17430,10 1-809,-3 0 19,1-1 0,0 1 0,-1 0 0,1 0 0,0 0 0,-1 0 0,1 0-1,0 0 1,-1 0 0,1 1 0,0-1 0,0 1 0,-1 0 0,1 0 0,0 0 0,0 0-1,0 0 1,0 0 0,0 0 0,0 1 0,0-1 0,1 0 0,-1 1 0,0 0 0,1 0-1,-1-1 1,1 1 0,0 0 0,-1 0 0,1 0 0,0 0 0,0 0 0,1 1 0,-1-1 0,-1 4-1,-13 56 994,14-57-936,1 0 0,-1-1 0,1 1 0,0 0 0,0 0 0,0 0 0,0 0 0,1 0 0,0 0 0,3 8 0,-3-12-83,-1 0 0,2 0 0,-1 0 0,0 0 0,0 0 0,0 0 0,0-1 0,1 1 0,-1 0 0,0 0 0,1-1 0,-1 1 0,0-1 0,1 1 0,-1-1 0,1 0 0,-1 0 0,1 1 0,-1-1 0,1 0 0,-1 0 0,0 0 0,1-1 0,-1 1 0,4-1 0,-1 0-1,0 1-1,1-1 0,-1-1 1,0 1-1,0-1 0,0 0 1,8-4-1,-3-2 1,1-1 0,-2 0 0,1 0 0,-1-1 0,-1 0 0,1-1 0,-2 0 0,0 0 0,0 0 0,-1-1 0,0 0 0,-1 0 0,0 0 0,-1 0 0,0-1 0,1-24 0,-26 67 0,17-18 0,-1 0 0,1 0 0,1 0 0,1 1 0,-1-1 0,2 1 0,0 0 0,0 0 0,1 0 0,1 15 0,0-26 0,1 0 0,-1 0 0,0-1 0,1 1 0,-1 0 0,1 0 0,-1 0 0,1-1 0,0 1 0,0 0 0,0-1 0,0 1 0,0 0 0,0-1 0,0 0 0,0 1 0,1-1 0,-1 0 0,1 1 0,-1-1 0,1 0 0,2 1 0,0 0 0,-1-1 0,1 0 0,-1 0 0,1-1 0,-1 1 0,1-1 0,0 0 0,-1 0 0,1 0 0,0 0 0,4-1 0,1-1 0,0 0 0,0 0 0,0-1 0,0 0 0,-1-1 0,1 0 0,-1 0 0,13-10 0,-2-3 0,-2-1 0,0-1 0,-1 0 0,-1-1 0,-1-1 0,0-1 0,-2 0 0,-1 0 0,0-1 0,-2-1 0,-1 1 0,0-2 0,-2 1 0,4-32 0,-9 38 0,-1 18 0,0 0 0,0 1 0,0-1 0,0 0 0,0 0 0,0 1 0,0-1 0,-1 0 0,1 0 0,0 0 0,0 1 0,0-1 0,0 0 0,0 0 0,0 0 0,-1 0 0,1 0 0,0 1 0,0-1 0,0 0 0,-1 0 0,1 0 0,0 0 0,0 0 0,0 0 0,-1 0 0,1 1 0,0-1 0,0 0 0,0 0 0,-1 0 0,1 0 0,0 0 0,0 0 0,-1 0 0,1 0 0,0 0 0,0 0 0,0 0 0,-1-1 0,1 1 0,0 0 0,0 0 0,0 0 0,-1 0 0,1 0 0,0 0 0,0 0 0,0 0 0,-1-1 0,1 1 0,0 0 0,0 0 0,0 0 0,0 0 0,0-1 0,-1 1 0,1 0 0,0 0 0,0 0 0,0-1 0,0 1 0,0 0 0,0 0 0,0-1 0,-11 16 0,3 0 0,0 1 0,2 1 0,0 0 0,1 0 0,0 0 0,2 0 0,0 1 0,0-1 0,2 1 0,0 0 0,2-1 0,0 1 0,3 19 0,-2-31 0,0-1 0,0 1 0,0-1 0,0 0 0,1 0 0,0 0 0,0 0 0,1-1 0,-1 1 0,1-1 0,0 0 0,0 0 0,1 0 0,5 4 0,-8-7 0,0 1 0,0-1 0,0 0 0,1 1 0,-1-1 0,1 0 0,-1 0 0,0-1 0,1 1 0,-1 0 0,1-1 0,0 0 0,-1 1 0,1-1 0,-1 0 0,1 0 0,0-1 0,-1 1 0,1 0 0,-1-1 0,1 0 0,-1 0 0,1 1 0,-1-1 0,0-1 0,1 1 0,-1 0 0,0 0 0,0-1 0,0 1 0,0-1 0,0 0 0,2-2 0,6-8 0,-1-1 0,0 0 0,-1 0 0,0-1 0,-1 0 0,-1 0 0,0-1 0,-1 0 0,4-19 0,-2-1 0,-1 0 0,3-70 0,-10 91 0,-4 30 0,-2 31 0,7-25 0,1 1 0,1-1 0,0 0 0,2 0 0,1 0 0,0 0 0,2 0 0,13 30 0,-15-42 0,-2-5 0,-1 0 0,0 0 0,0 0 0,-1 0 0,1 1 0,0 7 0,-2-13-7,0 0 1,-1 1-1,1-1 0,0 0 1,-1 0-1,1 1 1,0-1-1,-1 0 0,1 0 1,-1 0-1,1 0 0,0 0 1,-1 0-1,1 0 0,-1 0 1,1 0-1,-1 0 1,1 0-1,0 0 0,-1 0 1,1 0-1,-1 0 0,1 0 1,0 0-1,-1-1 0,1 1 1,0 0-1,-1 0 1,1 0-1,0-1 0,-1 1 1,1 0-1,0 0 0,-1-1 1,1 1-1,-16-9-528,4-1 272,-23-15 223,1-3-1,-57-59 1,90 87 63,1 0 0,0 0 0,-1-1 0,1 1 1,0 0-1,0-1 0,-1 1 0,1 0 0,0 0 1,0-1-1,0 1 0,-1 0 0,1-1 0,0 1 1,0 0-1,0-1 0,0 1 0,0-1 0,0 1 1,0 0-1,0-1 0,0 1 0,0 0 0,0-1 1,0 1-1,0 0 0,0-1 0,0 1 0,0-1 1,0 1-1,0 0 0,1-1 0,-1 1 0,0 0 1,0-1-1,0 1 0,0 0 0,1 0 0,-1-1 1,0 1-1,0 0 0,1-1 0,21-5 250,41 6-491,-49 0 308,18 0-322,47 0-5344,-43-1-1284</inkml:trace>
</inkml:ink>
</file>

<file path=ppt/ink/ink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2.809"/>
    </inkml:context>
    <inkml:brush xml:id="br0">
      <inkml:brushProperty name="width" value="0.025" units="cm"/>
      <inkml:brushProperty name="height" value="0.025" units="cm"/>
    </inkml:brush>
  </inkml:definitions>
  <inkml:trace contextRef="#ctx0" brushRef="#br0">3 34 5445,'1'-2'22410,"0"14"-17735,1 12-6748,-2-16 4175,-3 16-1919,2-17-171,0-1 0,0 1 0,1 0 0,-1-1 0,2 11-1,0-16-12,-1 1-1,0-1 1,1 1-1,-1-1 1,1 0-1,-1 0 1,1 1-1,0-1 1,-1 0-1,1 0 1,0 0-1,0 1 1,0-1-1,0 0 1,0 0-1,0 0 1,0-1-1,0 1 1,1 0-1,-1 0 1,0-1-1,0 1 1,1-1-1,-1 1 1,0-1-1,1 1 1,-1-1-1,1 0 1,-1 1-1,3-1 1,3 0 1,-1 1 0,1-2 0,0 1 0,-1-1 0,1 1 0,-1-2 0,1 1 0,-1-1 0,1 0 0,-1 0 0,9-5 0,1-2 0,-1-1 0,25-21 0,13-8 0,-53 40 0,1 1 0,-1-1 0,0 1 0,0-1 0,1 0 0,-1 1 0,0-1 0,0 1 0,0-1 0,-1 1 0,1-1 0,0 0 0,-1 3 0,-4 12 0,2-6 0,0 0 0,0 1 0,1-1 0,1 1 0,-1-1 0,2 22 0,0-31 0,0 0 0,0 0 0,1 0 0,-1 0 0,0 0 0,1 0 0,-1 0 0,1 0 0,0 0 0,-1 0 0,1 0 0,0 0 0,-1-1 0,1 1 0,0 0 0,0 0 0,0-1 0,-1 1 0,1-1 0,0 1 0,0-1 0,0 1 0,0-1 0,0 1 0,0-1 0,0 0 0,0 1 0,0-1 0,0 0 0,1 0 0,-1 0 0,0 0 0,0 0 0,0 0 0,0 0 0,0 0 0,0-1 0,2 0 0,1 1 0,0-1 0,0 0 0,1 0 0,-2-1 0,1 1 0,0-1 0,0 0 0,0 0 0,3-3 0,3-3 0,-2 0 0,1-1 0,-1 0 0,-1-1 0,0 0 0,0 0 0,9-19 0,-1-5 0,13-45 0,-51 132 0,-6 15 0,27-64 0,1 1 0,0 0 0,0 0 0,0 0 0,0 0 0,1 0 0,0 0 0,0 1 0,1-1 0,-1 0 0,3 8 0,-2-12-167,-1 0 0,0 0 0,1 0 0,0 0 0,-1-1 0,1 1 0,-1 0 0,1-1 0,0 1 0,0 0 0,-1-1 0,1 1 0,0-1 0,0 1 0,0-1 0,0 1 0,-1-1 0,1 0 0,0 1 0,0-1 0,0 0 0,0 0 0,1 0 0,24-2-9806,-11-6-4809</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0.596"/>
    </inkml:context>
    <inkml:brush xml:id="br0">
      <inkml:brushProperty name="width" value="0.025" units="cm"/>
      <inkml:brushProperty name="height" value="0.025" units="cm"/>
    </inkml:brush>
  </inkml:definitions>
  <inkml:trace contextRef="#ctx0" brushRef="#br0">0 234 16848,'0'0'13191,"11"2"-11472,-6-2-1675,0 0 0,0 1 0,0-2 0,-1 1-1,1 0 1,0-1 0,0 0 0,0 0 0,0 0 0,-1-1 0,1 0-1,-1 0 1,1 0 0,-1 0 0,0-1 0,1 0 0,-1 1 0,-1-1 0,1-1-1,0 1 1,-1-1 0,5-5 0,-1 2-44,-1 0 0,0 0 0,0-1 0,-1 1 0,0-1 0,-1-1 0,1 1 0,-1 0 0,-1-1 0,0 0 0,0 0 0,-1 0 0,0 0 0,0 0 0,0-15 0,-2 23 0,0 0 0,0 1 0,0-1 0,0 0 0,0 0 0,0 0 0,0 1 0,0-1 0,-1 0 0,1 0 0,0 1 0,0-1 0,-1 0 0,1 0 0,-1 1 0,1-1 0,0 0 0,-1 1 0,1-1 0,-1 0 0,1 1 0,-1-1 0,0 1 0,1-1 0,-1 1 0,0-1 0,1 1 0,-1 0 0,-1-1 0,1 1 0,-1 0 0,0 0 0,1 0 0,-1 0 0,0 0 0,1 0 0,-1 0 0,0 1 0,1-1 0,-1 0 0,1 1 0,-1 0 0,-1 0 0,-3 2 0,0 0 0,1 1 0,-1 0 0,1-1 0,0 2 0,-7 5 0,1 4 0,1 0 0,0 0 0,-11 23 0,18-31 0,0 1 0,0-1 0,1 0 0,0 1 0,0 0 0,1-1 0,-1 1 0,1 0 0,1 0 0,0 0 0,0 11 0,1-17 0,-1 1 0,1 0 0,0-1 0,-1 1 0,1-1 0,0 1 0,0-1 0,0 1 0,0-1 0,0 0 0,1 0 0,-1 1 0,0-1 0,1 0 0,-1 0 0,0 0 0,1 0 0,-1 0 0,1-1 0,0 1 0,-1 0 0,1-1 0,0 1 0,-1-1 0,1 1 0,2-1 0,50 4 0,-46-4 0,28 1 0,-13 1 0,1-2 0,0-1 0,0 0 0,0-2 0,37-9 0,-59 11 0,0-1 0,-1 1 0,1-1 0,0 1 0,-1-1 0,1 0 0,-1 0 0,0 0 0,1 0 0,-1 0 0,0 0 0,0 0 0,0 0 0,-1 0 0,1-1 0,0 1 0,-1 0 0,1 0 0,-1-1 0,0 1 0,0 0 0,0-1 0,0 1 0,0 0 0,-1-1 0,0-1 0,0-8 0,0 0 0,-1 0 0,-6-19 0,5 18 0,-2 1 0,0-1 0,0 1 0,-1 0 0,-1 1 0,0 0 0,0 0 0,-17-19 0,24 30 1,0 1 0,0-1-1,0 0 1,0 0 0,0 1 0,0-1 0,0 0 0,0 0-1,0 0 1,0 1 0,0-1 0,0 0 0,-1 0-1,1 0 1,0 1 0,0-1 0,0 0 0,0 0 0,0 0-1,-1 0 1,1 0 0,0 1 0,0-1 0,0 0-1,0 0 1,-1 0 0,1 0 0,0 0 0,0 0-1,0 0 1,-1 0 0,1 0 0,0 1 0,0-1 0,0 0-1,-1 0 1,1 0 0,0 0 0,0 0 0,-1 0-1,1-1 1,0 1 0,0 0 0,0 0 0,-1 0 0,1 0-1,0 0 1,0 0 0,0 0 0,-1 0 0,1 0-1,0 0 1,0-1 0,0 1 0,0 0 0,-1 0 0,1 0-1,0 0 1,0-1 0,0 1 0,0 0 0,0 0-1,0 0 1,0-1 0,-1 1 0,1 0 0,9 16-275,-7-14-316,1 0 0,-1-1 0,1 1 1,0-1-1,0 1 0,0-1 0,0 0 0,0 0 0,0 0 0,0-1 0,4 1 0,15 0-6910</inkml:trace>
</inkml:ink>
</file>

<file path=ppt/ink/ink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3.151"/>
    </inkml:context>
    <inkml:brush xml:id="br0">
      <inkml:brushProperty name="width" value="0.025" units="cm"/>
      <inkml:brushProperty name="height" value="0.025" units="cm"/>
    </inkml:brush>
  </inkml:definitions>
  <inkml:trace contextRef="#ctx0" brushRef="#br0">0 1 18802,'0'0'10506,"51"23"-10955,-33-11-2273,3-2-1218,4 2-3043</inkml:trace>
</inkml:ink>
</file>

<file path=ppt/ink/ink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3.509"/>
    </inkml:context>
    <inkml:brush xml:id="br0">
      <inkml:brushProperty name="width" value="0.025" units="cm"/>
      <inkml:brushProperty name="height" value="0.025" units="cm"/>
    </inkml:brush>
  </inkml:definitions>
  <inkml:trace contextRef="#ctx0" brushRef="#br0">142 0 13421,'0'0'14243,"-8"0"-11729,1 1-2287,0 0 1,0 0-1,1 0 0,-1 0 1,0 1-1,1 0 1,-9 5-1,13-7-205,0 1 0,0 0 0,0 0 0,0 0 0,1 0 0,-1 0 0,0 1 0,1-1 0,-1 0 0,1 1 0,-1-1 0,1 1 0,0 0 0,0-1 0,0 1 0,0 0 0,0 0 0,0 0 0,0 0 0,0 0 0,1-1 0,-1 1 0,1 0 0,0 1 0,-1-1 0,1 0 0,0 0 0,0 0 0,0 0 0,0 0 0,1 0 0,-1 0 0,1 0 0,1 4 0,-2-5-73,1 0 0,0 0 0,0 0 0,1 0 0,-1 0 0,0 0 0,0 0 0,0 0 0,1 0 0,-1-1 0,0 1 0,1-1 0,-1 1 0,1-1 0,-1 1 0,1-1 0,-1 0 0,1 1 0,2-1 0,38 3-2031,-29-3 1196,-3 1-304,1 0 0,-1 1 0,0 0 0,0 0 0,14 6 0,-22-7 1099,0 0 1,0 0-1,0 0 0,0 0 1,0 0-1,-1 1 0,1-1 1,0 1-1,-1-1 0,1 1 0,-1-1 1,0 1-1,1 0 0,0 2 1,-1-2 318,-1 0 0,1 0 1,-1-1-1,0 1 1,1 0-1,-1 0 0,0-1 1,0 1-1,-1 0 0,1 0 1,0 0-1,0-1 0,-1 1 1,1 0-1,-1-1 1,0 1-1,1 0 0,-1-1 1,0 1-1,-2 2 0,-1 1 65,0 0 0,0 0 0,-1 0 0,1-1 0,-1 1 0,0-1 0,0 0 0,-1-1-1,1 1 1,-1-1 0,0 0 0,0-1 0,0 1 0,-8 1 0,-40 7-1602,3-10-5363,19-6-4597</inkml:trace>
</inkml:ink>
</file>

<file path=ppt/ink/ink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3.851"/>
    </inkml:context>
    <inkml:brush xml:id="br0">
      <inkml:brushProperty name="width" value="0.025" units="cm"/>
      <inkml:brushProperty name="height" value="0.025" units="cm"/>
    </inkml:brush>
  </inkml:definitions>
  <inkml:trace contextRef="#ctx0" brushRef="#br0">1 28 16976,'0'0'5061,"51"-4"-3203,-2 4-641,18 0-320,10-1-769,1-7-1570,-1-6-7270</inkml:trace>
</inkml:ink>
</file>

<file path=ppt/ink/ink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4.384"/>
    </inkml:context>
    <inkml:brush xml:id="br0">
      <inkml:brushProperty name="width" value="0.025" units="cm"/>
      <inkml:brushProperty name="height" value="0.025" units="cm"/>
    </inkml:brush>
  </inkml:definitions>
  <inkml:trace contextRef="#ctx0" brushRef="#br0">0 1 18001,'0'0'11018,"18"58"-10601,-16-32-257,-2-2-128,2-3 0,0-2-32,1-5-416,2-1-801,-1-5-769,-1-4-1698</inkml:trace>
</inkml:ink>
</file>

<file path=ppt/ink/ink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4.759"/>
    </inkml:context>
    <inkml:brush xml:id="br0">
      <inkml:brushProperty name="width" value="0.025" units="cm"/>
      <inkml:brushProperty name="height" value="0.025" units="cm"/>
    </inkml:brush>
  </inkml:definitions>
  <inkml:trace contextRef="#ctx0" brushRef="#br0">1 1 19058,'0'0'6086,"55"28"-10538,-25-20 95,2-1-1600</inkml:trace>
</inkml:ink>
</file>

<file path=ppt/ink/ink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5.100"/>
    </inkml:context>
    <inkml:brush xml:id="br0">
      <inkml:brushProperty name="width" value="0.025" units="cm"/>
      <inkml:brushProperty name="height" value="0.025" units="cm"/>
    </inkml:brush>
  </inkml:definitions>
  <inkml:trace contextRef="#ctx0" brushRef="#br0">141 1 8872,'0'0'15055,"-11"2"-12077,-12 1-1918,6-2-236,1 1-1,-1 1 1,1 1 0,-25 8 0,79-9-1289,2-3-441,53 7-1,-82-5 715,1 0 0,-1 0-1,0 1 1,1 0-1,-1 1 1,-1 1 0,1-1-1,-1 2 1,14 8-1,-23-13 197,0 0 0,0-1 0,0 1 0,1 0 0,-1 0 0,0 0 0,0 0 0,-1 0 0,1 0-1,0 0 1,0 0 0,0 1 0,-1-1 0,1 0 0,-1 0 0,1 1 0,-1-1 0,1 0 0,-1 1 0,0-1-1,0 1 1,1-1 0,-1 0 0,0 1 0,0-1 0,-1 3 0,0-2 77,0 1 0,0-1 1,0 0-1,-1 0 0,1 0 0,-1 0 1,0 0-1,1 0 0,-1 0 0,0 0 1,0 0-1,0-1 0,-3 2 0,-8 5 484,0-1 0,0-1 0,-26 9-1,26-10-410,0-1 0,0 0-1,-1-1 1,0-1-1,0 0 1,1-1 0,-1 0-1,-25-2 1,38 0-245,0 1 1,0 0-1,0-1 0,0 1 1,0-1-1,0 1 0,1-1 1,-1 1-1,0-1 0,1 0 0,-1 0 1,0 1-1,1-1 0,-1 0 1,0 0-1,1 1 0,-1-1 1,1 0-1,0 0 0,-1 0 1,1 0-1,0 0 0,-1 0 1,1 0-1,0 0 0,0 0 1,0 0-1,0 0 0,0 0 1,0 0-1,0 0 0,0 0 0,1 0 1,-1 0-1,0 0 0,0 1 1,2-3-1,14-35-6029,9 5-14,5-5-2093</inkml:trace>
</inkml:ink>
</file>

<file path=ppt/ink/ink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5.456"/>
    </inkml:context>
    <inkml:brush xml:id="br0">
      <inkml:brushProperty name="width" value="0.025" units="cm"/>
      <inkml:brushProperty name="height" value="0.025" units="cm"/>
    </inkml:brush>
  </inkml:definitions>
  <inkml:trace contextRef="#ctx0" brushRef="#br0">68 1 15535,'0'0'8333,"1"9"-7052,0 32 138,-1-17-1160,1 1 0,0 0 1,2 0-1,1-1 0,1 1 1,1-1-1,1 0 1,14 31-1,3-16-556,-17-30-410,-2 0 0,1 0-1,-1 0 1,0 1 0,-1 0 0,6 19-1,-13-25-4428,-6-8 3391,-7-9 315,-26-29 1306,25 27 1449,1-1 0,0 0 0,2-2 0,0 0 0,-14-23 0,27 39-1269,0 0 1,0 0-1,0 0 1,0 0-1,0 0 1,0 0 0,1 0-1,-1 0 1,1-1-1,0 1 1,0 0-1,-1 0 1,1-1 0,1 1-1,-1 0 1,0 0-1,0-1 1,1 1-1,0 0 1,-1 0 0,1 0-1,0 0 1,0 0-1,0 0 1,0 0-1,0 0 1,1 0 0,-1 0-1,0 0 1,1 1-1,0-1 1,-1 1-1,1-1 1,0 1 0,0 0-1,0-1 1,0 1-1,0 0 1,0 0-1,3-1 1,11-4-487,0 0 0,1 1 1,0 0-1,23-2 0,-16 2-1144,26-5-4582,6-3-8236</inkml:trace>
</inkml:ink>
</file>

<file path=ppt/ink/ink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6.339"/>
    </inkml:context>
    <inkml:brush xml:id="br0">
      <inkml:brushProperty name="width" value="0.025" units="cm"/>
      <inkml:brushProperty name="height" value="0.025" units="cm"/>
    </inkml:brush>
  </inkml:definitions>
  <inkml:trace contextRef="#ctx0" brushRef="#br0">0 1 13068,'0'0'10239,"3"11"-8530,3 29-527,-1 0 1,-2 0 0,-2 0 0,-4 43-1,1 12-166,1-93-1001,1-1-1,0 0 1,0 0 0,0 1-1,0-1 1,1 0 0,-1 1 0,0-1-1,1 0 1,-1 0 0,0 1-1,1-1 1,-1 0 0,1 0 0,0 0-1,-1 0 1,2 2 0,-1-3-20,0 0 1,-1 1-1,1-1 1,-1 0 0,1 0-1,0 1 1,-1-1-1,1 0 1,-1 0-1,1 0 1,0 0-1,-1 0 1,1 0 0,0 0-1,-1 0 1,1 0-1,0 0 1,-1 0-1,1 0 1,-1-1 0,1 1-1,0 0 1,-1 0-1,2-1 1,0-1-219,1 0 0,0 1 0,-1-1 0,1-1 0,-1 1 0,0 0 0,0 0 0,0-1 1,0 0-1,0 1 0,0-1 0,1-4 0,8-25-3836,-10 26 3305,0 0-1,0 0 1,1 1 0,0-1-1,0 1 1,1-1 0,-1 1-1,1 0 1,1 0 0,-1 0-1,5-6 1,-6 11 1137,0-1-1,0 1 1,0-1 0,0 1-1,0 0 1,0 0 0,0 0-1,0 0 1,0 0 0,0 0-1,0 0 1,0 1 0,0-1-1,0 1 1,0-1 0,0 1-1,4 2 1,16 2 2354,-15-5-2389,0-1 0,0 0 0,0-1 0,0 1-1,0-1 1,-1-1 0,1 1 0,-1-1 0,1 0 0,-1-1 0,0 0 0,10-8 0,-11 9-287,-1 0 0,0-1 0,-1 0 0,1 0 1,-1 0-1,1 0 0,-1 0 0,-1-1 0,1 1 1,0-1-1,-1 0 0,0 0 0,0 1 0,-1-2 1,1 1-1,-1 0 0,0 0 0,0-6 0,-1 10-52,0 1-1,0-1 0,0 0 0,0 1 1,0-1-1,0 0 0,0 1 0,0-1 0,-1 0 1,1 1-1,0-1 0,0 0 0,-1 1 1,1-1-1,0 1 0,-1-1 0,1 1 0,-1-1 1,1 1-1,0-1 0,-1 1 0,1-1 1,-1 1-1,1-1 0,-1 1 0,0 0 0,1-1 1,-1 1-1,1 0 0,-1 0 0,0-1 1,1 1-1,-1 0 0,0 0 0,1 0 1,-1 0-1,0 0 0,1 0 0,-1 0 0,0 0 1,1 0-1,-1 0 0,0 0 0,1 0 1,-1 0-1,1 1 0,-1-1 0,-1 1 0,-1 0-19,-1 0-1,1 0 1,0 1-1,-1 0 1,1 0-1,0 0 0,0 0 1,-3 3-1,-8 8 7,1 1 0,1 1 0,-14 22 0,21-29 79,0 0 0,1 0 0,0 0 0,0 0 0,1 1 1,0-1-1,1 1 0,0 0 0,-1 12 0,3-20-66,0 0-1,0 0 1,0 0 0,0 0-1,0 1 1,0-1-1,1 0 1,-1 0 0,0 0-1,1-1 1,-1 1 0,1 0-1,-1 0 1,1 0 0,-1 0-1,1 0 1,0 0-1,-1-1 1,1 1 0,0 0-1,0-1 1,-1 1 0,1 0-1,0-1 1,0 1-1,0-1 1,0 1 0,0-1-1,1 1 1,3 0 13,0 0 1,-1 0-1,1 0 0,0-1 1,-1 1-1,1-1 0,6-1 1,1 0-388,1 0 0,-1-1-1,0-1 1,23-8 0,-20 3-2910,-1 0 0,25-18 0,-9 2-6130</inkml:trace>
</inkml:ink>
</file>

<file path=ppt/ink/ink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6.789"/>
    </inkml:context>
    <inkml:brush xml:id="br0">
      <inkml:brushProperty name="width" value="0.025" units="cm"/>
      <inkml:brushProperty name="height" value="0.025" units="cm"/>
    </inkml:brush>
  </inkml:definitions>
  <inkml:trace contextRef="#ctx0" brushRef="#br0">129 1 7687,'0'0'17457,"-3"10"-16859,-9 39 445,1 1 1,3 0 0,1 1-1,3 0 1,4 74 0,1-118-1033,-1 0 1,1 0-1,1-1 1,-1 1-1,1 0 1,1-1-1,-1 1 1,1-1-1,0 0 1,1 0-1,-1 0 1,8 9-1,-12-36-689,-8-1 345,-1 0-1,-1 1 1,0 0-1,-28-35 1,0-4 297,39 60 66,0-1 0,1 1-1,-1-1 1,0 1 0,0-1-1,1 1 1,-1-1 0,0 1-1,1-1 1,-1 1 0,1-1 0,-1 1-1,0 0 1,1-1 0,-1 1-1,1 0 1,-1-1 0,1 1-1,-1 0 1,1 0 0,-1-1 0,1 1-1,-1 0 1,1 0 0,0 0-1,-1 0 1,1 0 0,-1 0-1,1 0 1,-1 0 0,1 0 0,0 0-1,-1 0 1,1 0 0,-1 0-1,1 0 1,-1 0 0,2 1-1,37-2 71,-31 2 19,46 0-60,33-1-911,-31-5-4312,-25-3-970</inkml:trace>
</inkml:ink>
</file>

<file path=ppt/ink/ink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7.548"/>
    </inkml:context>
    <inkml:brush xml:id="br0">
      <inkml:brushProperty name="width" value="0.025" units="cm"/>
      <inkml:brushProperty name="height" value="0.025" units="cm"/>
    </inkml:brush>
  </inkml:definitions>
  <inkml:trace contextRef="#ctx0" brushRef="#br0">0 60 15759,'0'0'12225,"12"-7"-11408,0-1-630,1 1 1,1 1 0,-1 0 0,1 0-1,0 2 1,0 0 0,1 0-1,-1 1 1,1 1 0,0 1 0,20 0-1,-34 1-175,0 0 0,0 0-1,0 0 1,0 0 0,0 0 0,0 0-1,0 0 1,0 1 0,0-1-1,0 0 1,0 1 0,0-1-1,0 1 1,0-1 0,0 1-1,-1-1 1,1 1 0,0 0-1,0-1 1,-1 1 0,1 0 0,0 0-1,-1-1 1,1 1 0,0 0-1,-1 0 1,0 0 0,1 0-1,-1 0 1,1 1 0,-1 1 36,0-1 0,0 1 0,0 0 1,0 0-1,0-1 0,-1 1 0,1 0 0,-1 0 1,0-1-1,0 1 0,-1 2 0,-3 7 145,-1-1 1,-1 0-1,-13 19 0,-7-2-193,21-23 0,0 1 0,0-1 0,1 2 0,-1-1 0,1 0 0,1 1 0,-6 11 0,10-18 0,0 1 0,0 0 0,0-1 0,0 1 0,1-1 0,-1 1 0,0-1 0,0 1 0,1-1 0,-1 1 0,0-1 0,1 1 0,-1-1 0,1 1 0,-1-1 0,1 1 0,-1-1 0,1 0 0,-1 1 0,1-1 0,-1 0 0,1 1 0,-1-1 0,1 0 0,-1 0 0,1 0 0,0 1 0,-1-1 0,1 0 0,-1 0 0,1 0 0,0 0 0,-1 0 0,1 0 0,-1 0 0,1 0 0,0-1 0,36 3 0,-28-2 0,145 1-6337,-82-2 2104</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0.955"/>
    </inkml:context>
    <inkml:brush xml:id="br0">
      <inkml:brushProperty name="width" value="0.025" units="cm"/>
      <inkml:brushProperty name="height" value="0.025" units="cm"/>
    </inkml:brush>
  </inkml:definitions>
  <inkml:trace contextRef="#ctx0" brushRef="#br0">115 1 6182,'0'0'25608,"-10"4"-24770,3-2-831,1 1-1,-1 0 0,1 0 0,0 1 1,0 0-1,0 0 0,1 1 1,0-1-1,-1 1 0,2 0 1,-1 0-1,1 1 0,-1 0 1,1-1-1,1 1 0,-1 1 0,1-1 1,0 0-1,1 1 0,-1 0 1,-1 9-1,4-15-6,0-1 1,0 0-1,0 1 0,0-1 1,0 0-1,0 1 0,0-1 1,0 1-1,0-1 0,0 0 1,0 1-1,1-1 0,-1 0 1,0 0-1,0 1 0,0-1 1,0 0-1,1 1 0,-1-1 1,0 0-1,0 0 0,1 1 1,-1-1-1,0 0 0,0 0 1,1 0-1,-1 1 0,0-1 1,1 0-1,-1 0 0,0 0 1,0 0-1,1 0 0,-1 1 1,0-1-1,1 0 0,0 0 1,20-1 11,18-9-138,-4-3-2121,1 3 1,60-11 0,-23 19 3246,-73 2-898,1 1 1,-1-1-1,0 0 0,1 1 1,-1-1-1,0 1 0,0-1 1,1 0-1,-1 1 0,0-1 1,0 1-1,0-1 1,0 1-1,1-1 0,-1 1 1,0-1-1,0 1 0,0-1 1,0 1-1,0-1 0,0 1 1,0 0-1,0-1 1,-1 1-1,1-1 0,0 1 1,0-1-1,0 0 0,0 1 1,-1-1-1,1 1 0,0-1 1,0 1-1,-1 0 1,-8 18 1417,-8 3-1337,-2-1 0,0 0 0,-25 19 0,-13 14-178,96-75-4297,19-23-8339,-25 17-490</inkml:trace>
</inkml:ink>
</file>

<file path=ppt/ink/ink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7.891"/>
    </inkml:context>
    <inkml:brush xml:id="br0">
      <inkml:brushProperty name="width" value="0.025" units="cm"/>
      <inkml:brushProperty name="height" value="0.025" units="cm"/>
    </inkml:brush>
  </inkml:definitions>
  <inkml:trace contextRef="#ctx0" brushRef="#br0">0 54 14157,'0'0'11499,"77"3"-10250,-41-5-768,2-5-385,4-1-96,-4-1-1730,-5 1-1761,-4-2-1922,-4-3-4869</inkml:trace>
</inkml:ink>
</file>

<file path=ppt/ink/ink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8.626"/>
    </inkml:context>
    <inkml:brush xml:id="br0">
      <inkml:brushProperty name="width" value="0.025" units="cm"/>
      <inkml:brushProperty name="height" value="0.025" units="cm"/>
    </inkml:brush>
  </inkml:definitions>
  <inkml:trace contextRef="#ctx0" brushRef="#br0">62 0 14318,'0'0'9683,"-4"12"-8417,-51 168 5385,54-177-6582,0 1-1,1-1 1,0 1 0,0-1-1,0 1 1,0 0 0,1-1-1,1 7 1,2 21 162,-2-17-231,0-1 0,1 1 0,1-1 0,5 15 0,-5-19 0,-3-8 0,0 0 0,0-1 0,0 1 0,0 0 0,0-1 0,0 1 0,1-1 0,-1 0 0,0 1 0,0-1 0,1 0 0,-1 0 0,0 0 0,1 0 0,-1 0 0,0 0 0,1 0 0,-1 0 0,2-1 0,29-5 0,-23 1 0,1-1 0,0 0 0,-1-1 0,0 0 0,-1 0 0,0-1 0,0 0 0,0 0 0,10-16 0,-6 7 0,-1 0 0,-1-1 0,13-28 0,-32 68 0,1 0 0,1 0 0,0 1 0,2 0 0,1 0 0,-2 44 0,6-66-34,0 1 0,0-1 0,1 0 0,-1 0 0,0 1 0,0-1 0,1 0 0,-1 1 0,1-1 0,-1 0 0,1 0 0,-1 0 0,1 0 0,0 1 0,0-1 0,-1 0 0,1 0 0,0 0 0,0-1 0,0 1 0,0 0 0,0 0 0,0 0 0,1-1 0,-1 1 0,0-1 0,0 1 0,0-1 0,1 1 0,-1-1-1,0 1 1,0-1 0,1 0 0,-1 0 0,0 0 0,1 0 0,-1 0 0,0 0 0,1 0 0,-1 0 0,0-1 0,3 0 0,0 1-283,0-1 0,0 0 0,-1 0-1,1 0 1,0-1 0,0 1 0,-1-1-1,1 0 1,-1 0 0,1 0 0,-1-1-1,0 1 1,5-5 0,6-17-7477,-3-2-4132</inkml:trace>
</inkml:ink>
</file>

<file path=ppt/ink/ink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8.952"/>
    </inkml:context>
    <inkml:brush xml:id="br0">
      <inkml:brushProperty name="width" value="0.025" units="cm"/>
      <inkml:brushProperty name="height" value="0.025" units="cm"/>
    </inkml:brush>
  </inkml:definitions>
  <inkml:trace contextRef="#ctx0" brushRef="#br0">1 1 18321,'0'0'9673,"44"51"-18609,-22-37 1441</inkml:trace>
</inkml:ink>
</file>

<file path=ppt/ink/ink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9.327"/>
    </inkml:context>
    <inkml:brush xml:id="br0">
      <inkml:brushProperty name="width" value="0.025" units="cm"/>
      <inkml:brushProperty name="height" value="0.025" units="cm"/>
    </inkml:brush>
  </inkml:definitions>
  <inkml:trace contextRef="#ctx0" brushRef="#br0">138 249 7175,'-8'4'10783,"-7"3"-8912,1 2-1,-1 0 0,2 0 0,-15 13 0,25-19-1641,-1 0 1,0 1-1,1-1 0,-1 1 0,1 0 0,0 0 0,1 0 0,-1 0 0,1 1 1,-1-1-1,1 1 0,0-1 0,1 1 0,-1 0 0,1 0 0,0-1 1,0 1-1,1 0 0,-1 0 0,2 8 0,-1-12-215,1 1 0,0-1 0,-1 0-1,1 0 1,0 0 0,0 1 0,0-1 0,0 0 0,0 0-1,0-1 1,0 1 0,0 0 0,0 0 0,1 0-1,-1-1 1,0 1 0,0-1 0,1 1 0,-1-1 0,1 1-1,-1-1 1,0 0 0,1 0 0,-1 0 0,1 1 0,-1-1-1,0-1 1,1 1 0,1 0 0,44-6 196,-39 3-209,-1-1 0,0 1 0,0-1 1,0 0-1,-1 0 0,1-1 1,-1 0-1,0 0 0,0-1 0,-1 1 1,0-1-1,0 0 0,0-1 0,-1 1 1,1-1-1,-2 0 0,1 0 1,-1 0-1,0-1 0,3-13 0,0-2-2,-1 0 1,-2 0-1,0 0 0,-1 0 0,-3-43 0,0 60 1,0 0 0,0 0 0,0 0 0,-1 0 0,1 0 0,-1 0 0,-1 1 0,1-1 0,-1 1 0,0-1 0,0 1 0,-1 0 0,0 0 0,-6-6 0,8 9 0,0 0 0,0 1 0,0-1 0,0 0 0,0 1 0,-1 0 0,1-1 0,-1 1 0,1 0 0,-1 0 0,1 1 0,-1-1 0,0 0 0,1 1 0,-1 0 0,0-1 0,1 1 0,-1 0 0,0 0 0,1 1 0,-1-1 0,0 1 0,1-1 0,-1 1 0,1 0 0,-1 0 0,1 0 0,-1 0 0,1 0 0,-1 1 0,1-1 0,0 1 0,0-1 0,-4 5 0,2-3 0,0 1 0,0 0 0,1 1 0,-1-1 0,1 1 0,0-1 0,0 1 0,0 0 0,1 0 0,0 0 0,0 0 0,-2 10 0,3-13 0,1 0 0,-1 1 0,1-1 0,0 0 0,0 1 0,0-1 0,0 1 0,0-1 0,1 0 0,-1 0 0,1 1 0,0-1 0,-1 0 0,1 0 0,0 1 0,0-1 0,0 0 0,1 0 0,-1 0 0,0 0 0,1-1 0,-1 1 0,1 0 0,0-1 0,0 1 0,-1-1 0,1 1 0,0-1 0,0 0 0,0 0 0,1 0 0,2 1 0,65 20-212,-53-18 79,0 0 0,0 2 0,-1 0 0,27 14 0,-39-18 127,0 1 0,0-1-1,0 1 1,-1 0 0,1 1 0,-1-1 0,0 1-1,0-1 1,0 1 0,0 0 0,-1 0 0,0 0-1,1 0 1,-1 1 0,-1-1 0,1 1 0,-1-1-1,0 1 1,0-1 0,0 1 0,0 0 0,-1 4-1,1 79 701,7-75-3096,3-12-3171,9 0-7843</inkml:trace>
</inkml:ink>
</file>

<file path=ppt/ink/ink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0.504"/>
    </inkml:context>
    <inkml:brush xml:id="br0">
      <inkml:brushProperty name="width" value="0.025" units="cm"/>
      <inkml:brushProperty name="height" value="0.025" units="cm"/>
    </inkml:brush>
  </inkml:definitions>
  <inkml:trace contextRef="#ctx0" brushRef="#br0">91 128 1602,'0'0'20728,"0"-1"-20434,-1-1-1,1 0 0,0 0 0,0 1 1,1-1-1,-1 0 0,0 1 0,1-1 1,-1 0-1,1 1 0,-1-1 0,1 1 0,1-3 1,35-37 1313,-35 38-1592,-1 1-1,1-1 0,-1 1 0,1-1 1,-1 0-1,0 0 0,0 0 1,0 1-1,0-1 0,-1 0 1,1 0-1,-1 0 0,0 0 0,0 0 1,0-6-1,-1 8-17,1 0 0,-1 1 0,1-1 1,-1 0-1,0 1 0,1-1 0,-1 0 0,0 1 0,1-1 0,-1 1 1,0-1-1,0 1 0,0 0 0,0-1 0,1 1 0,-1 0 0,0-1 0,0 1 1,0 0-1,0 0 0,0 0 0,0 0 0,0 0 0,0 0 0,1 0 0,-1 0 1,0 0-1,0 0 0,-2 1 0,-28 7-167,24-3 194,0 0 1,0 0-1,1 0 1,0 1-1,0-1 1,1 2-1,-1-1 0,1 0 1,1 1-1,-1 0 1,1 0-1,0 1 1,1-1-1,0 1 1,0 0-1,1-1 0,0 1 1,-3 16-1,6-23-11,-1 0 0,1 0 0,0 0-1,-1-1 1,1 1 0,0 0 0,0-1 0,-1 1-1,1 0 1,0-1 0,0 1 0,0-1 0,0 1-1,0-1 1,0 0 0,0 1 0,0-1 0,0 0-1,0 0 1,0 0 0,0 1 0,0-1 0,0 0-1,0-1 1,0 1 0,0 0 0,0 0 0,0 0-1,0 0 1,0-1 0,0 1 0,0-1 0,40-8 280,-25 2-248,1-2 1,-1 0 0,0 0-1,21-19 1,-20 15 11,1 1 1,33-17-1,-50 28-44,-1 1 0,1 0 1,0 0-1,0-1 0,0 1 0,-1 0 0,1 0 1,0 0-1,0 0 0,0 0 0,0 0 0,-1 0 1,1 1-1,0-1 0,0 0 0,0 0 1,-1 0-1,1 1 0,0-1 0,0 1 0,-1-1 1,1 0-1,0 1 0,-1-1 0,1 1 0,-1 0 1,1-1-1,0 1 0,-1-1 0,1 1 0,-1 0 1,0-1-1,1 1 0,-1 0 0,1 0 1,-1-1-1,0 1 0,0 0 0,1 0 0,-1 0 1,0-1-1,0 1 0,0 0 0,0 0 0,0 0 1,0 0-1,0 1 0,1 56 1275,-1-35-509,0-22-772,0-1 0,0 1 0,1 0 0,-1 0 0,0 0 0,0 0 0,0 0 0,1 0 0,-1 0 0,0 0 0,1-1 0,-1 1 0,1 0 0,-1 0 0,1-1 1,-1 1-1,1 0 0,0 0 0,-1-1 0,1 1 0,0-1 0,0 1 0,-1-1 0,1 1 0,0-1 0,0 1 0,0-1 0,0 0 0,0 1 0,1-1 0,1 0 7,0 1 1,0-2-1,0 1 1,0 0-1,0 0 1,0-1 0,0 0-1,-1 1 1,6-3-1,5-3 22,0 0-1,24-16 1,-5-3-36,-23 17 0,1 1 0,0 0 0,0 0 0,22-10 0,-32 17 0,0 0 0,1 0 0,-1 0 0,0 0 0,0 0 0,1 0 0,-1 0 0,0 0 0,1 0 0,-1 0 0,0 0 0,0 0 0,1 0 0,-1 0 0,0 1 0,0-1 0,1 0 0,-1 0 0,0 0 0,0 0 0,1 1 0,-1-1 0,0 0 0,0 0 0,0 0 0,1 1 0,-1-1 0,0 0 0,0 0 0,0 1 0,0-1 0,0 0 0,0 1 0,1-1 0,-1 0 0,0 0 0,0 1 0,0-1 0,0 1 0,2 21 0,-4 24 0,2-44 0,-1-1-19,1 0 0,0 1 0,-1-1 1,1 0-1,0 0 0,0 0 0,0 0 0,0 0 0,0 0 1,0 0-1,0 0 0,1 0 0,-1 0 0,0 0 0,1 0 1,-1 0-1,1 0 0,-1 0 0,1 0 0,-1 0 0,1 0 0,-1 0 1,1 0-1,0 0 0,0 0 0,-1-1 0,1 1 0,0 0 1,0-1-1,0 1 0,0-1 0,0 1 0,1 0 0,1-1-139,-1 0 0,0 0 0,0 0-1,1-1 1,-1 1 0,0-1 0,0 1-1,0-1 1,1 0 0,-1 0-1,0 0 1,0 0 0,0 0 0,0 0-1,-1 0 1,4-3 0,14-13-5608,0-2-3522</inkml:trace>
</inkml:ink>
</file>

<file path=ppt/ink/ink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1.231"/>
    </inkml:context>
    <inkml:brush xml:id="br0">
      <inkml:brushProperty name="width" value="0.025" units="cm"/>
      <inkml:brushProperty name="height" value="0.025" units="cm"/>
    </inkml:brush>
  </inkml:definitions>
  <inkml:trace contextRef="#ctx0" brushRef="#br0">94 4 12204,'0'0'12753,"9"-2"-11136,-7 2-1539,0-1-1,0 1 0,0 0 1,0-1-1,0 1 0,0 0 1,0 0-1,0 1 0,0-1 1,0 0-1,0 0 0,0 1 1,0-1-1,0 1 0,-1 0 1,1 0-1,0 0 0,2 1 1,-2 1 37,-1-1-1,1 1 1,-1 0 0,1 0 0,-1 0 0,0 0 0,0 1 0,0-1 0,0 0-1,-1 0 1,0 1 0,1-1 0,-1 0 0,-1 6 0,-3 179 1854,-2-42-938,6-145-1031,2 22-110,-2-22 95,1 0 1,-1-1-1,0 1 1,0-1-1,0 1 1,0 0-1,1-1 0,-1 1 1,0-1-1,1 1 1,-1-1-1,0 1 1,1-1-1,-1 1 1,1-1-1,-1 1 1,1-1-1,-1 1 1,1-1-1,-1 0 1,1 1-1,-1-1 1,1 0-1,-1 0 1,1 1-1,0-1 1,-1 0-1,1 0 0,-1 0 1,2 1-1,-1-2-119,-1 1 0,0-1 0,1 1-1,-1-1 1,0 1 0,0-1 0,1 1-1,-1-1 1,0 1 0,0-1 0,0 1-1,0-1 1,0 1 0,0-1 0,0 1-1,0-1 1,0 1 0,0-1 0,0 0-1,0 1 1,0-1 0,0 1 0,0-1-1,0 1 1,0-1 0,-1 1 0,1-1-1,0 1 1,0-1 0,-1 0-1,-8-19-2461,-31-33-3721,-7 4 3696,-19-23 6829,67 66-304,11 3-2651,20 2-1374,-26 1 669,5 1-511,151-7 1252,-140 3-3087,0-1 0,39-11 0,-19-2-6054</inkml:trace>
</inkml:ink>
</file>

<file path=ppt/ink/ink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1.904"/>
    </inkml:context>
    <inkml:brush xml:id="br0">
      <inkml:brushProperty name="width" value="0.025" units="cm"/>
      <inkml:brushProperty name="height" value="0.025" units="cm"/>
    </inkml:brush>
  </inkml:definitions>
  <inkml:trace contextRef="#ctx0" brushRef="#br0">143 16 11627,'0'0'16026,"-9"-3"-14131,-26-9-614,33 12-1244,-1-1-1,0 1 1,1 0 0,-1 0-1,0 1 1,1-1-1,-1 1 1,0-1-1,1 1 1,-1 0 0,1 0-1,-1 0 1,1 0-1,0 0 1,-1 0 0,1 1-1,0-1 1,0 1-1,-3 3 1,-31 35-43,35-40-18,0 1 1,0 0-1,0 0 0,0 1 0,0-1 0,1 0 0,-1 0 0,0 0 1,1 0-1,-1 1 0,1-1 0,0 0 0,-1 0 0,1 1 1,0-1-1,0 0 0,0 1 0,0-1 0,0 0 0,0 1 1,0-1-1,0 0 0,0 0 0,1 1 0,-1-1 0,0 0 0,1 0 1,-1 1-1,1-1 0,0 0 0,-1 0 0,1 0 0,0 0 1,0 0-1,-1 0 0,1 0 0,0 0 0,0 0 0,0 0 1,2 1-1,4 2-183,1 0 0,0-1-1,0 0 1,0 0 0,13 2 0,6 3 228,-19-5-51,44 18-103,-50-20 138,1 1 0,-1-1 0,1 0 0,-1 0 0,0 1-1,0-1 1,0 1 0,0 0 0,0 0 0,0 0 0,0 0-1,0 0 1,-1 0 0,1 0 0,-1 1 0,2 2 0,-3-5 52,-1 1 1,1 0-1,0 0 1,-1 0-1,1 0 1,-1 0 0,1 0-1,-1-1 1,1 1-1,-1 0 1,1 0-1,-1-1 1,0 1-1,1 0 1,-1-1-1,0 1 1,0-1 0,0 1-1,1-1 1,-1 1-1,0-1 1,0 0-1,0 1 1,0-1-1,0 0 1,0 0 0,0 1-1,0-1 1,0 0-1,0 0 1,-1 0-1,-39 5 961,35-4-840,-117 5 276,123-7-475,0 1 0,0 0 1,1 0-1,-1 0 0,0 0 0,0 0 0,0-1 1,1 1-1,-1 0 0,0 0 0,0 0 0,0 0 1,0-1-1,0 1 0,1 0 0,-1 0 0,0-1 1,0 1-1,0 0 0,0 0 0,0-1 0,0 1 1,0 0-1,0 0 0,0-1 0,0 1 0,0 0 1,0 0-1,0-1 0,0 1 0,0 0 0,0 0 1,0-1-1,0 1 0,0 0 0,0 0 0,-1 0 1,1-1-1,0 1 0,0 0 0,0 0 0,0 0 1,0-1-1,-1 1 0,1 0 0,0 0 0,0 0 1,0 0-1,-1-1 0,1 1 0,0 0 0,0 0 1,-1 0-1,1 0 0,0 0 0,0 0 1,0 0-1,-1 0 0,1 0 0,20-14-3189,47-19-7984,-27 17 2311</inkml:trace>
</inkml:ink>
</file>

<file path=ppt/ink/ink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2.356"/>
    </inkml:context>
    <inkml:brush xml:id="br0">
      <inkml:brushProperty name="width" value="0.025" units="cm"/>
      <inkml:brushProperty name="height" value="0.025" units="cm"/>
    </inkml:brush>
  </inkml:definitions>
  <inkml:trace contextRef="#ctx0" brushRef="#br0">112 254 16143,'0'0'5851,"-11"4"-4105,2-1-1444,0 1 1,0 0-1,0 0 1,1 1-1,-10 6 0,15-8-155,0-1-1,0 1 0,0-1 1,1 1-1,-1 0 0,1 0 0,-1 0 1,1 0-1,0 1 0,0-1 1,1 0-1,-1 1 0,1-1 1,-1 1-1,1 0 0,0 0 0,0-1 1,1 1-1,-1 7 0,1-10-134,0-1-1,0 1 1,0 0-1,0 0 1,1 0-1,-1 0 1,0 0-1,1 0 1,-1 0-1,0 0 1,1 0-1,-1-1 1,1 1-1,-1 0 1,1 0-1,0-1 1,-1 1-1,1 0 1,0-1-1,-1 1 1,1 0-1,0-1 1,0 1-1,0-1 1,-1 1-1,1-1 1,1 1-1,34 3 238,-24-5-184,-1 0 0,1-1 1,-1 0-1,13-5 0,-9 1-45,0-1 1,-1-1-1,0 0 0,0-1 1,-1 0-1,0-1 0,0-1 1,-1 0-1,-1 0 1,19-25-1,-21 24 4,-1 1 0,-1-2 1,1 1-1,-2-1 0,0 0 0,0 0 1,-2 0-1,1-1 0,-2 0 1,0 0-1,0 0 0,0-22 0,-3 34-15,1 0 0,-1 0-1,0-1 1,-1 1-1,1 0 1,0 0 0,-1 0-1,1 0 1,-1 0 0,1 0-1,-1 0 1,0 0 0,0 1-1,0-1 1,0 0-1,0 0 1,0 0 0,-1 1-1,1-1 1,0 1 0,-1-1-1,1 1 1,-1 0 0,0-1-1,1 1 1,-1 0-1,0 0 1,0 0 0,0 0-1,0 1 1,0-1 0,0 0-1,0 1 1,0 0 0,0-1-1,0 1 1,0 0-1,0 0 1,-3 0 0,-1 0-9,0 1 1,-1 0-1,1 0 1,0 1-1,0-1 1,0 1-1,0 1 1,0-1 0,1 1-1,-1 0 1,1 0-1,-6 5 1,0 0 78,0 1 1,0 1 0,1 0-1,1 0 1,0 1-1,0 0 1,1 1 0,1 0-1,-1 0 1,2 1 0,-8 19-1,14-31-68,-1 0 0,1 0 0,0 0 1,0 0-1,0 0 0,0 0 0,0 0 0,0 0 0,0 0 0,0 0 0,1 0 0,-1 0 0,0 0 0,0 0 0,1 0 0,-1 0 1,1 0-1,-1 0 0,1-1 0,-1 1 0,1 0 0,-1 0 0,1 0 0,1 1 0,26 8 196,-12-8-252,0-1 0,27-3 0,-23 1-309,12 0-271,-22 0 122,1 1 0,-1 0 0,1 0 0,-1 1 0,19 3 0,-27-3 450,0 0 0,1 0 0,-1 0 0,0 0 0,0 0 0,1 1 0,-1-1 0,0 1 0,0-1 0,-1 1 0,1 0 0,0 0 0,0 0 1,-1 0-1,1 0 0,-1 0 0,0 0 0,0 0 0,0 0 0,0 1 0,0-1 0,0 1 0,0-1 0,-1 0 0,1 1 0,-1-1 0,0 1 1,0 4-1,1 43-1944,-1-30-1570,0 0-3489,1-8-2874</inkml:trace>
</inkml:ink>
</file>

<file path=ppt/ink/ink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2.822"/>
    </inkml:context>
    <inkml:brush xml:id="br0">
      <inkml:brushProperty name="width" value="0.025" units="cm"/>
      <inkml:brushProperty name="height" value="0.025" units="cm"/>
    </inkml:brush>
  </inkml:definitions>
  <inkml:trace contextRef="#ctx0" brushRef="#br0">1 88 14670,'0'0'14205,"11"-1"-13703,-3 2-432,-2 0-36,1 0 1,0-1-1,0 0 0,0 0 0,0 0 0,0-1 1,0 0-1,0 0 0,0-1 0,-1 0 0,11-5 1,-16 7-14,0-1 1,0 1 0,0-1 0,0 0 0,0 1 0,0-1 0,-1 0 0,1 0 0,0 0-1,0 1 1,-1-1 0,1 0 0,-1 0 0,1 0 0,-1 0 0,1 0 0,-1 0 0,0 0-1,1 0 1,-1-1 0,0 1 0,0 0 0,0 0 0,0 0 0,0 0 0,0 0 0,0 0-1,0 0 1,0-1 0,0 1 0,-1 0 0,1 0 0,0 0 0,-1 0 0,1 0 0,-1 0 0,1 0-1,-1 0 1,1 0 0,-1 0 0,0 1 0,0-1 0,1 0 0,-1 0 0,-1 0-1,0 0-13,1 0-1,0 0 0,-1 1 1,1-1-1,-1 1 1,1-1-1,-1 1 0,1-1 1,-1 1-1,1 0 0,-1 0 1,0 0-1,1 0 0,-1 0 1,1 0-1,-1 0 0,1 1 1,-1-1-1,1 0 0,-1 1 1,1 0-1,-1-1 0,1 1 1,-1 0-1,1-1 0,0 1 1,-1 0-1,1 0 0,0 0 1,0 0-1,0 0 0,-1 2 1,-2 2 0,0 0 0,1 1 0,-1-1 1,1 1-1,1-1 0,-1 1 0,1 0 0,0 0 0,0 0 1,1 1-1,0-1 0,0 0 0,0 1 0,1 10 1,1-15 2,0-1 0,-1 1 0,1-1 0,0 1 0,0-1 0,0 1 0,0-1 0,0 0 0,0 0 0,1 0 0,-1 0 0,0 0 1,1 0-1,-1 0 0,1 0 0,-1 0 0,1 0 0,-1-1 0,1 1 0,-1-1 0,1 1 0,0-1 0,-1 0 0,1 1 0,0-1 1,-1 0-1,1 0 0,0 0 0,-1 0 0,3-1 0,5 1 17,-1 0 0,0-1 0,0 0 1,1 0-1,8-3 0,-4-2-55,-1 0 1,-1-1-1,1 0 0,-1 0 1,0-1-1,-1-1 0,0 0 0,-1 0 1,1-1-1,-2 0 0,1-1 1,-2 0-1,1 0 0,11-24 1,-26 86 848,5-42-731,0 1 0,0 0 0,1 0 0,1 0 0,0 0 0,1 15 0,-1-22-100,1 0 0,-1-1 0,1 0 0,0 1 0,-1-1 0,1 1 0,0-1 0,1 0 0,-1 1 0,0-1 0,0 0 0,1 0 0,0 0 0,-1 0 0,1 0 0,0-1 0,0 1 0,0 0 0,0-1 0,0 1 0,0-1 0,0 0 0,1 0 0,-1 0-1,0 0 1,1 0 0,-1 0 0,1-1 0,-1 1 0,4 0 0,34-1-4100,-17-8-4583,-6-11-4526</inkml:trace>
</inkml:ink>
</file>

<file path=ppt/ink/ink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3.151"/>
    </inkml:context>
    <inkml:brush xml:id="br0">
      <inkml:brushProperty name="width" value="0.025" units="cm"/>
      <inkml:brushProperty name="height" value="0.025" units="cm"/>
    </inkml:brush>
  </inkml:definitions>
  <inkml:trace contextRef="#ctx0" brushRef="#br0">1 1 13933,'0'0'5926,"11"51"-5766,7-35-929,6-2-3875,0-2-4389</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4.716"/>
    </inkml:context>
    <inkml:brush xml:id="br0">
      <inkml:brushProperty name="width" value="0.025" units="cm"/>
      <inkml:brushProperty name="height" value="0.025" units="cm"/>
    </inkml:brush>
  </inkml:definitions>
  <inkml:trace contextRef="#ctx0" brushRef="#br0">155 13 9705,'0'0'15866,"-9"-3"-13507,6 2-2233,0 0 0,0 0 0,-1-1 0,1 2 0,-1-1 0,1 0 0,-1 1-1,1 0 1,-1-1 0,1 1 0,-1 1 0,1-1 0,-1 0 0,1 1 0,-1 0 0,1 0-1,0 0 1,-1 0 0,1 1 0,0-1 0,0 1 0,0 0 0,0-1 0,0 2-1,0-1 1,0 0 0,1 0 0,-1 1 0,1 0 0,-3 3 0,0-2-54,1 2 0,0-1-1,0 0 1,0 1 0,0 0 0,1 0 0,0 0 0,0 0 0,1 0-1,0 1 1,0-1 0,-2 13 0,4-18-72,0-1 0,1 0 0,-1 1 0,1-1 0,-1 1 0,0-1 0,1 1 0,-1-1 0,1 0 0,-1 1 0,1-1 0,-1 0 0,1 0 0,-1 1 0,1-1 0,-1 0 0,1 0 0,-1 0 0,1 0 0,0 1 0,-1-1 0,1 0 0,-1 0 0,1 0 0,-1 0 0,1 0 0,0-1 0,-1 1 0,1 0 0,-1 0 0,2 0 0,21-5 0,-4-3 0,0-1 0,0 0 0,-1-2 0,17-12 0,-18 11 0,-1 1 0,2 1 0,-1 1 0,35-13 0,-51 22 0,0-1 0,-1 1 0,1 0 0,0 0 0,0 0 0,0 0 0,-1 0 0,1 0 0,0 0 0,0 0 0,0 0 0,-1 0 0,1 0 0,0 0 0,0 1 0,-1-1 0,1 0 0,0 0 0,0 1 0,-1-1 0,1 1 0,0-1 0,-1 1 0,1-1 0,-1 1 0,1-1 0,0 1 0,-1-1 0,1 1 0,-1 0 0,1-1 0,-1 1 0,0 0 0,1-1 0,-1 2 0,2 3 0,-1-1 0,0 0 0,0 0 0,-1 1 0,1-1 0,-1 1 0,0 5 0,-2 10 0,0 0 0,-6 25 0,7-43 0,0 0 0,0 0 0,1 0 0,-1 0 0,1 0 0,0 0 0,0 0 0,0 1 0,0-1 0,0 0 0,0 0 0,0 0 0,1 0 0,-1 0 0,1 0 0,0 3 0,0-5 0,-1 1 0,1-1 0,0 0 0,-1 1 0,1-1 0,0 0 0,0 0 0,-1 1 0,1-1 0,0 0 0,-1 0 0,1 0 0,0 0 0,0 0 0,-1 0 0,1 0 0,0 0 0,0-1 0,-1 1 0,1 0 0,0 0 0,-1 0 0,1-1 0,0 1 0,-1 0 0,1-1 0,0 1 0,-1-1 0,2 0 0,9-7 0,0-1 0,0 0 0,12-14 0,5-8 0,-20 21 0,-1 1 0,1 0 0,1 1 0,0 0 0,15-11 0,-20 51 0,-5-25 0,0 1 0,0-1 0,0 1 0,-1-1 0,-5 15 0,-3 12 0,12-32-478,5-6-835,4-8-3089,0-1-1550,-2-2-1506</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1.331"/>
    </inkml:context>
    <inkml:brush xml:id="br0">
      <inkml:brushProperty name="width" value="0.025" units="cm"/>
      <inkml:brushProperty name="height" value="0.025" units="cm"/>
    </inkml:brush>
  </inkml:definitions>
  <inkml:trace contextRef="#ctx0" brushRef="#br0">112 31 19026,'0'0'11979,"-11"8"-10692,-1 0-1179,1 0 1,0 2-1,-15 14 1,21-19-106,1-1 0,1 1-1,-1 0 1,1 0 0,-1 0 0,1 1 0,1-1 0,-1 1 0,1-1 0,0 1 0,0 0 0,1 0 0,-2 9 0,3-14-3,1-1 0,-1 1 0,0 0 0,0-1 0,0 1 0,0 0 0,1-1 0,-1 1 0,0 0 0,0-1 0,1 1 0,-1-1 0,1 1 0,-1-1 0,0 1 0,1-1 0,-1 1 0,1-1 0,-1 1 0,1-1 0,0 1 0,-1-1 0,1 0 0,-1 1 0,1-1 0,0 0 0,-1 0 0,1 0 0,0 1 0,-1-1 0,1 0 0,0 0 0,-1 0 0,1 0 0,0 0 0,-1 0 0,1 0 0,0 0 0,-1 0 0,1-1 0,0 1 0,-1 0 0,1 0 0,0-1 0,34-10 0,-12-2 0,39-29 0,-51 33 0,1-1 0,0 2 0,0 0 0,1 0 0,0 1 0,1 1 0,-1 0 0,1 1 0,0 1 0,21-5 0,-34 9 0,-1 0 0,1 0 0,-1 0 0,1 0 0,-1 0 0,1 0 0,-1 1 0,1-1 0,-1 0 0,1 0 0,-1 0 0,1 1 0,-1-1 0,1 0 0,-1 0 0,1 1 0,-1-1 0,0 0 0,1 1 0,-1-1 0,1 1 0,-1-1 0,0 0 0,1 1 0,-1-1 0,0 1 0,0-1 0,1 1 0,-1 0 0,3 23 0,-12 30 0,7-46 0,4-8 0,0 0 0,0 0 0,0-1 0,0 1 0,0 0 0,0-1 0,0 0 0,0 1 0,0-1 0,0 0 0,0 0 0,2-2 0,54-38 0,25-16 0,-76 53 0,1 0 0,-1 0 0,0 1 0,1 0 0,0 1 0,-1 0 0,1 0 0,0 1 0,13-1 0,-20 2 0,0 0 0,0 1 0,0-1 0,0 0 0,0 1 0,0 0 0,0-1 0,0 1 0,0-1 0,0 1 0,0 0 0,-1 0 0,1 0 0,0-1 0,-1 1 0,1 0 0,0 0 0,-1 0 0,1 0 0,-1 0 0,1 0 0,-1 0 0,0 0 0,0 0 0,1 0 0,-1 0 0,0 0 0,0 1 0,0-1 0,0 0 0,0 2 0,0 46 0,-1-34 0,1-15-19,0-1 0,0 1 0,0 0 0,0 0-1,0 0 1,1 0 0,-1 0 0,0 0 0,0 0 0,0 0 0,0 0 0,0 0 0,0 0-1,0 0 1,0-1 0,0 1 0,0 0 0,1 0 0,-1 0 0,0 0 0,0 0-1,0 0 1,0 0 0,0 0 0,0 0 0,0 0 0,0 0 0,1 0 0,-1 0 0,0 0-1,0 0 1,0 0 0,0 0 0,0 0 0,0 0 0,0 1 0,0-1 0,0 0 0,1 0-1,-1 0 1,0 0 0,0 0 0,0 0 0,0 0 0,0 0 0,0 0 0,0 0-1,0 0 1,0 0 0,0 1 0,0-1 0,0 0 0,0 0 0,0 0 0,0 0 0,0 0-1,1 0 1,-1 0 0,0 0 0,0 0 0,0 1 0,3-13-5907</inkml:trace>
</inkml:ink>
</file>

<file path=ppt/ink/ink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3.509"/>
    </inkml:context>
    <inkml:brush xml:id="br0">
      <inkml:brushProperty name="width" value="0.025" units="cm"/>
      <inkml:brushProperty name="height" value="0.025" units="cm"/>
    </inkml:brush>
  </inkml:definitions>
  <inkml:trace contextRef="#ctx0" brushRef="#br0">172 158 15214,'0'0'3300,"-11"-1"-786,5 0-2259,0 1-1,0 0 1,0 0 0,0 1-1,0-1 1,0 1 0,1 0-1,-1 1 1,0 0 0,1 0-1,-1 0 1,1 0 0,0 1-1,-1 0 1,1 0 0,1 0 0,-1 1-1,0-1 1,1 1 0,0 0-1,0 1 1,0-1 0,-5 8-1,5-5 110,0 0 0,0 1 0,0-1 0,1 1 0,0 0 0,-2 13 0,4-20-348,1 1 1,-1-1-1,1 1 0,-1-1 0,1 0 1,0 1-1,0-1 0,0 1 0,0 0 1,0-1-1,0 1 0,0-1 0,1 1 0,-1-1 1,0 0-1,1 1 0,-1-1 0,1 1 1,0-1-1,-1 0 0,1 1 0,0-1 0,0 0 1,0 0-1,0 1 0,0-1 0,0 0 1,0 0-1,0 0 0,0 0 0,0-1 1,1 1-1,-1 0 0,0 0 0,1-1 0,-1 1 1,1-1-1,-1 1 0,1-1 0,-1 1 1,1-1-1,1 0 0,2 0-53,1 1 0,-1-2 0,1 1 1,-1-1-1,1 1 0,-1-2 0,0 1 0,1 0 0,-1-1 0,0 0 1,0 0-1,0-1 0,0 0 0,7-4 0,-4 0-135,0 0-1,-1 0 0,0 0 1,0-1-1,-1 0 0,1-1 1,5-11-1,3-7-122,-2-2-1,-1 0 1,-1 0-1,7-37 1,-14 54-126,6-26 1875,-8 35-339,-5 22-428,-12 53-60,10-53-511,1 1 0,0 0 1,1 1-1,2-1 0,0 1 1,2 20-1,-1-39-156,0 0 0,0 0 0,1 0-1,-1 0 1,1 0 0,0 0 0,-1-1 0,1 1 0,0 0 0,0 0 0,0-1 0,0 1-1,0 0 1,1-1 0,-1 0 0,0 1 0,1-1 0,-1 0 0,1 1 0,-1-1-1,1 0 1,0 0 0,-1 0 0,1 0 0,2 0 0,22 4-3526,1-6-4947,-4-3-5452</inkml:trace>
</inkml:ink>
</file>

<file path=ppt/ink/ink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3.851"/>
    </inkml:context>
    <inkml:brush xml:id="br0">
      <inkml:brushProperty name="width" value="0.025" units="cm"/>
      <inkml:brushProperty name="height" value="0.025" units="cm"/>
    </inkml:brush>
  </inkml:definitions>
  <inkml:trace contextRef="#ctx0" brushRef="#br0">0 69 17649,'0'0'10927,"12"8"-10233,40 19-368,-50-26-317,0-1 0,0 1 0,1-1 0,-1 0 0,0 1 0,0-1 0,0 0 0,1 0 0,-1 0 0,0-1 0,0 1 0,1-1 0,-1 1 0,0-1 0,0 0 0,0 1 0,0-1 0,0 0 0,0-1 0,0 1 0,0 0 0,0 0 0,-1-1 0,1 1 0,0-1 0,-1 0 0,1 1 0,1-3 0,0-1 13,0 1 0,1-1 0,-2 0 0,1 0 0,-1 0 0,1 0 0,-1 0 0,2-11 0,-4 15 5,1 0-1,-1 0 0,0 0 1,0-1-1,0 1 1,0 0-1,0 0 0,0 0 1,0 0-1,0-1 1,0 1-1,0 0 1,-1 0-1,1 0 0,0 0 1,-1 0-1,1 0 1,-1-1-1,1 1 0,-2-1 1,1 1-18,0 1 0,1 0 0,-1-1 0,0 1 0,0 0 0,0-1 0,1 1 0,-1 0-1,0 0 1,0 0 0,0 0 0,1 0 0,-1 0 0,0 0 0,0 0 0,0 0 0,0 0 0,1 0 0,-1 1 0,0-1 0,-1 1 0,-2 0-10,1 1-1,-1 0 1,1 0 0,0 0 0,-1 0-1,1 1 1,0-1 0,1 1 0,-1-1-1,0 1 1,-3 5 0,2 0 3,-1 1 1,1-1-1,1 1 1,-1 0-1,1 0 0,1 0 1,0 1-1,0-1 1,1 1-1,0 12 0,1-21-59,0 0-1,0 0 0,0 1 0,0-1 0,1 0 0,-1 0 0,0 0 0,1 0 0,-1 0 0,1 0 0,-1 0 0,1 0 0,-1 0 0,1 0 0,0 0 1,0 0-1,-1-1 0,1 1 0,0 0 0,0 0 0,0-1 0,0 1 0,0 0 0,0-1 0,0 1 0,0-1 0,0 0 0,0 1 0,1 0 1,36 2-5628,-35-3 5036,25 0-6179</inkml:trace>
</inkml:ink>
</file>

<file path=ppt/ink/ink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4.206"/>
    </inkml:context>
    <inkml:brush xml:id="br0">
      <inkml:brushProperty name="width" value="0.025" units="cm"/>
      <inkml:brushProperty name="height" value="0.025" units="cm"/>
    </inkml:brush>
  </inkml:definitions>
  <inkml:trace contextRef="#ctx0" brushRef="#br0">134 108 15727,'0'0'6539,"-9"-4"-4345,-28-13-533,35 17-1568,0 0 0,0 0 1,1-1-1,-1 2 0,0-1 0,0 0 1,0 0-1,0 0 0,0 1 0,1-1 1,-1 1-1,0 0 0,0-1 0,1 1 1,-1 0-1,0 0 0,1 0 1,-1 0-1,1 0 0,-1 1 0,1-1 1,0 0-1,0 1 0,-1-1 0,1 1 1,0-1-1,-1 2 0,-23 44 981,25-45-1001,-3 5 86,0-1 0,1 1-1,0 0 1,0 0 0,1 0 0,-1 1-1,2-1 1,-1 8 0,1-13-138,0 0 0,0 0-1,1 0 1,-1-1 0,1 1 0,-1 0 0,1 0-1,0 0 1,-1-1 0,1 1 0,0 0 0,0-1-1,0 1 1,1-1 0,-1 1 0,0-1-1,0 0 1,1 1 0,-1-1 0,1 0 0,-1 0-1,1 0 1,-1 0 0,1 0 0,0 0 0,0-1-1,-1 1 1,1 0 0,0-1 0,0 1 0,0-1-1,0 0 1,0 0 0,3 0 0,1 1-2,-1-1 0,1-1 0,0 1 0,-1-1 0,1 0 0,0 0 1,-1 0-1,0-1 0,1 0 0,-1 0 0,0 0 0,0-1 0,9-5 0,-6 1-24,0 1 1,0-1-1,-1 0 0,0-1 0,0 0 0,-1 0 0,7-11 0,-3 0-38,0 0 1,-1 0-1,0-1 1,-2 0-1,-1-1 1,8-38-1,-25 157 1232,12-13-2262,-1-78 315,1 1 0,1 0 0,-1-1 1,1 1-1,0-1 0,1 0 0,4 10 0,13 10-8573</inkml:trace>
</inkml:ink>
</file>

<file path=ppt/ink/ink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5.549"/>
    </inkml:context>
    <inkml:brush xml:id="br0">
      <inkml:brushProperty name="width" value="0.025" units="cm"/>
      <inkml:brushProperty name="height" value="0.025" units="cm"/>
    </inkml:brush>
  </inkml:definitions>
  <inkml:trace contextRef="#ctx0" brushRef="#br0">66 128 7976,'2'-10'1553,"7"-53"1878,-7 9 7317,-9 81-8672,-2 5-1176,2 0-1,1 0 0,-4 60 1,8 103 1781,3-113-2100,-1-113-560,-2 0-1,-1 1 1,-1-1-1,-2 1 1,-9-31-1,7 25-20,8 39-3,2 0 0,-1 1-1,0-1 1,1 0 0,-1-1 0,1 1 0,0 0 0,0 0-1,0-1 1,0 1 0,1-1 0,-1 0 0,1 0 0,-1 0-1,1 0 1,0 0 0,0 0 0,0-1 0,0 1 0,0-1-1,0 0 1,0 0 0,6 1 0,4 2-4,1-1 0,-1 0-1,1-1 1,24 1 0,-33-3 10,1 0 1,-1 0-1,1-1 1,-1 0-1,1 0 1,-1 0-1,0 0 1,0-1-1,1 0 1,-1 0-1,0-1 1,-1 1-1,1-1 1,0 0-1,-1 0 1,1-1-1,-1 1 1,0-1-1,0 0 1,-1 0-1,1 0 1,-1-1-1,0 1 1,0-1-1,0 0 1,-1 0-1,0 0 1,1 0 0,-2 0-1,1 0 1,1-11-1,4-6-3,-11 56 0,-1 5 0,5-37 0,0-1 0,0 1 0,0-1 0,0 1 0,0 0 0,0-1 0,0 1 0,1-1 0,-1 1 0,1-1 0,-1 1 0,1-1 0,-1 1 0,1-1 0,0 1 0,0-1 0,0 0 0,0 0 0,0 1 0,0-1 0,0 0 0,0 0 0,0 0 0,1 0 0,1 1 0,-1-1 0,1 0 0,0-1 0,0 1 0,-1-1 0,1 1 0,0-1 0,-1 0 0,1 0 0,0-1 0,0 1 0,-1 0 0,1-1 0,4-1 0,5-2 0,0 0 0,-1-1 0,1-1 0,-1 0 0,15-11 0,-18 11 3,-6 5-6,0-1 1,0 0 0,0 1 0,0-1-1,0 1 1,0 0 0,0 0 0,1 0-1,-1 0 1,0 0 0,1 0 0,3 0-1,-6 26-1048,-14 31 1072,39-70 673,-21 9-676,0 0 0,0-1 0,0 0 0,-1 0 0,0 0 0,3-8 0,14-23 198,-25 78-195,4-34-21,-1-1 0,1 1 0,1-1 0,-1 1 0,1-1 0,0 1 0,1-1 0,1 9 0,-2-14 0,0 0 0,0 1 0,0-1 0,1 0 0,-1 0 0,1 1 0,-1-1 0,1 0 0,-1 0 0,1 0 0,0 0 0,-1 0 0,1 1 0,0-1 0,0-1 0,0 1 0,0 0 0,0 0 0,0 0 0,0 0 0,0-1 0,0 1 0,0 0 0,1-1 0,-1 1 0,0-1 0,0 1 0,1-1 0,-1 0 0,0 0 0,0 1 0,1-1 0,-1 0 0,0 0 0,1 0 0,-1-1 0,0 1 0,1 0 0,-1 0 0,0-1 0,0 1 0,1 0 0,-1-1 0,0 1 0,0-1 0,0 0 0,2-1 0,2-1 0,0 0 0,0-1 0,0 0 0,-1 0 0,0 0 0,0-1 0,0 1 0,4-7 0,-6 8 0,1-1 0,-1 0 0,1 1 0,0 0 0,0-1 0,0 1 0,0 0 0,0 1 0,1-1 0,-1 0 0,1 1 0,0 0 0,-1 0 0,1 0 0,0 0 0,1 1 0,-1 0 0,0-1 0,8 0 0,-12-25-1559,-2 18 174,-2 0 0,1 0 0,-1 0 0,0 0 0,-1 1 0,0 0 0,0 0 0,-8-9 0,-10-9-4674</inkml:trace>
</inkml:ink>
</file>

<file path=ppt/ink/ink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5.910"/>
    </inkml:context>
    <inkml:brush xml:id="br0">
      <inkml:brushProperty name="width" value="0.025" units="cm"/>
      <inkml:brushProperty name="height" value="0.025" units="cm"/>
    </inkml:brush>
  </inkml:definitions>
  <inkml:trace contextRef="#ctx0" brushRef="#br0">14 52 11755,'-13'2'11531,"18"-2"-9994,18 0-159,8 0-33,9-1-800,6-5-417,4-1-64,-4-2-385,0-4-4035,-4-5-7815</inkml:trace>
</inkml:ink>
</file>

<file path=ppt/ink/ink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6.750"/>
    </inkml:context>
    <inkml:brush xml:id="br0">
      <inkml:brushProperty name="width" value="0.025" units="cm"/>
      <inkml:brushProperty name="height" value="0.025" units="cm"/>
    </inkml:brush>
  </inkml:definitions>
  <inkml:trace contextRef="#ctx0" brushRef="#br0">63 229 11659,'0'-10'6550,"3"-141"5248,-3 150-11783,0 1 0,0-1 0,0 1-1,0-1 1,0 1 0,1-1 0,-1 1 0,-1-1 0,1 1 0,0-1-1,0 1 1,0-1 0,0 1 0,0-1 0,0 1 0,0-1 0,-1 1-1,1 0 1,0-1 0,0 1 0,-1-1 0,1 1 0,0-1-1,-1 1 1,1 0 0,0-1 0,-1 1 0,1 0 0,-1-1 0,1 1-1,-1 0 1,1 0 0,0-1 0,-1 1 0,1 0 0,-1 0 0,1 0-1,-1 0 1,1 0 0,-1 0 0,1 0 0,-1-1 0,1 1 0,-1 1-1,1-1 1,-1 0 0,1 0 0,-1 0 0,1 0 0,-1 0-1,1 0 1,-1 0 0,1 1 0,-1-1 0,1 0 0,-1 0 0,1 1-1,-1-1 1,-23 22-90,20-16 66,1 1-1,0-1 1,0 1 0,1 0-1,-3 13 1,5-19 9,-1 0 0,1 0 1,-1 1-1,1-1 0,0 0 0,0 1 0,-1-1 1,1 0-1,0 1 0,0-1 0,1 0 0,-1 1 1,0-1-1,0 0 0,1 1 0,-1-1 0,0 0 1,1 1-1,-1-1 0,1 0 0,0 0 0,-1 0 1,1 0-1,0 0 0,0 1 0,0-1 1,0-1-1,0 1 0,0 0 0,0 0 0,0 0 1,0 0-1,0-1 0,0 1 0,1 0 0,-1-1 1,1 1-1,4-1 12,0 1 0,0-1 0,0 0 1,-1-1-1,1 0 0,0 0 0,0 0 0,-1 0 1,1-1-1,-1 0 0,1 0 0,-1-1 0,0 1 1,0-1-1,0 0 0,0-1 0,8-6 0,6-8 41,-1 0 0,28-36 0,-26 29 65,-19 24-64,-21 42-97,15-31 77,1-1 1,0 1-1,0 0 1,1 0-1,1 0 1,-1 1-1,2-1 1,-1 0-1,2 1 0,0 16 1,0-25-16,1 0 0,0-1 0,0 0 0,0 1 0,0-1 0,0 1 0,0-1 0,0 0 0,0 0 0,0 0 0,1 0 0,-1 0 0,0 0 0,1 0 0,-1 0 0,1 0 0,-1-1 0,1 1 0,-1 0 0,1-1 0,0 1 0,-1-1 0,1 0 0,0 0 0,-1 0 0,1 1 0,0-1 0,-1-1 0,1 1 1,0 0-1,2-1 0,3 1 66,1-1 0,-1 0 1,1-1-1,-1 0 1,14-5-1,-7 0-85,-1-2 0,0 0 0,0 0 0,0-1 0,-2-1 0,1 0 0,-1-1 0,-1 0 0,0 0 0,11-19 0,-25 40 0,0 0 0,1 0 0,0 1 0,0-1 0,1 1 0,1-1 0,0 1 0,-1 11 0,2-20 0,0 0 0,1 0 0,-1 0 0,0 0 0,0 0 0,1 0 0,-1-1 0,0 1 0,1 0 0,-1 0 0,1 0 0,-1 0 0,1-1 0,-1 1 0,1 0 0,0 0 0,0-1 0,-1 1 0,1 0 0,0-1 0,0 1 0,-1-1 0,1 1 0,0-1 0,0 1 0,0-1 0,1 1 0,35 0 0,-27-2 0,-1-1 0,0 0 0,1-1 0,-1 0 0,13-6 0,-12 3 0,0 0 0,0-1 0,-1 0 0,0-1 0,12-13 0,-17 17 0,-1 0 0,0 0 0,0 0 0,0-1 0,0 1 0,-1-1 0,0 0 0,0 0 0,0 0 0,0 0 0,-1 0 0,0 0 0,0 0 0,0-10 0,-1 14 0,0 0 0,0-1 0,-1 1 0,1 0 0,0-1 0,-1 1 0,1 0 0,-1-1 0,1 1 0,-1 0 0,0 0 0,1 0 0,-1 0 0,0 0 0,0 0 0,0 0 0,0 0 0,0 0 0,0 0 0,0 0 0,0 0 0,0 1 0,-1-1 0,1 0 0,0 1 0,0-1 0,-1 1 0,1 0 0,0-1 0,-1 1 0,1 0 0,0 0 0,-1 0 0,1-1 0,0 2 0,-1-1 0,1 0 0,0 0 0,-1 0 0,1 1 0,0-1 0,-2 1 0,-1 0 0,-1-1 0,1 1 0,0 0 0,0 1 0,0-1 0,0 1 0,0 0 0,0 0 0,0 0 0,0 1 0,1-1 0,-6 5 0,7-5-40,0 1 0,0-1 1,0 1-1,0-1 0,1 1 0,-1 0 1,1 0-1,0-1 0,-1 1 0,1 0 1,1 0-1,-1 0 0,0 0 0,1 0 1,-1 1-1,1-1 0,0 0 0,0 4 1,1-5-72,0 1 1,0-1-1,0 1 1,0-1-1,0 0 1,1 0-1,-1 1 1,0-1-1,1 0 1,0 0-1,-1 0 1,1-1-1,0 1 1,0 0-1,0-1 1,0 1 0,4 1-1,2 1-390,0-1 0,0 0 0,1 0 0,-1-1 0,0 0 1,1 0-1,-1-1 0,1 0 0,0-1 0,-1 1 0,17-3 0,-6-4-6823</inkml:trace>
</inkml:ink>
</file>

<file path=ppt/ink/ink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7.092"/>
    </inkml:context>
    <inkml:brush xml:id="br0">
      <inkml:brushProperty name="width" value="0.025" units="cm"/>
      <inkml:brushProperty name="height" value="0.025" units="cm"/>
    </inkml:brush>
  </inkml:definitions>
  <inkml:trace contextRef="#ctx0" brushRef="#br0">0 0 18385,'0'0'8681</inkml:trace>
</inkml:ink>
</file>

<file path=ppt/ink/ink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7.576"/>
    </inkml:context>
    <inkml:brush xml:id="br0">
      <inkml:brushProperty name="width" value="0.025" units="cm"/>
      <inkml:brushProperty name="height" value="0.025" units="cm"/>
    </inkml:brush>
  </inkml:definitions>
  <inkml:trace contextRef="#ctx0" brushRef="#br0">41 1 18642,'0'0'4511,"-1"9"-3161,-4 18-597,-9 48 301,-6 144 1,23-283-14710,0-8 6485,-2 29 3801</inkml:trace>
</inkml:ink>
</file>

<file path=ppt/ink/ink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7.917"/>
    </inkml:context>
    <inkml:brush xml:id="br0">
      <inkml:brushProperty name="width" value="0.025" units="cm"/>
      <inkml:brushProperty name="height" value="0.025" units="cm"/>
    </inkml:brush>
  </inkml:definitions>
  <inkml:trace contextRef="#ctx0" brushRef="#br0">4 64 5669,'0'0'14494,"-1"12"-12508,0 3-1627,0 1 465,1 0 1,3 30-1,-2-40-654,0-1 0,0 1 0,0-1 0,1 1 0,0-1-1,0 1 1,1-1 0,0 0 0,-1 0 0,2 0 0,-1 0 0,0-1-1,5 5 1,-2-3-39,1-1-1,-1 0 0,1 0 1,0 0-1,0-1 1,0 0-1,0 0 0,1-1 1,0 0-1,14 4 0,-19-6 4,0-1 0,1 1 0,-1-1 0,1 0 0,-1 0 0,1 0 0,-1 0 0,1-1 0,-1 1 0,1-1-1,-1 0 1,0 0 0,1 0 0,-1-1 0,0 1 0,0-1 0,0 1 0,0-1 0,0 0 0,0 0-1,-1-1 1,1 1 0,-1 0 0,1-1 0,-1 0 0,0 1 0,3-6 0,1-2-113,-1-1 1,0 0 0,-1 0-1,0 0 1,-1 0 0,0-1-1,-1 1 1,0-1-1,0-17 1,-1 22-22,-1 0 1,0 0-1,0 0 1,-1 0-1,0 1 1,0-1-1,-1 0 1,0 0-1,0 1 0,0-1 1,-1 1-1,0-1 1,0 1-1,-1 0 1,1 0-1,-2 1 1,-4-7-1,9 11-25,-1 1 0,1-1-1,0 1 1,-1 0 0,1-1 0,0 1 0,-1 0-1,1-1 1,-1 1 0,1 0 0,0-1 0,-1 1-1,1 0 1,-1 0 0,1-1 0,-1 1 0,1 0-1,-1 0 1,1 0 0,-1 0 0,1 0-1,-1 0 1,1 0 0,-1 0 0,1 0 0,-1 0-1,1 0 1,-1 0 0,1 0 0,-1 0 0,1 0-1,-1 1 1,-3 15-2034,10 23-3122,5-21-520,5 0-2467</inkml:trace>
</inkml:ink>
</file>

<file path=ppt/ink/ink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8.275"/>
    </inkml:context>
    <inkml:brush xml:id="br0">
      <inkml:brushProperty name="width" value="0.025" units="cm"/>
      <inkml:brushProperty name="height" value="0.025" units="cm"/>
    </inkml:brush>
  </inkml:definitions>
  <inkml:trace contextRef="#ctx0" brushRef="#br0">24 33 10858,'0'0'18706,"-3"8"-18557,2-5-138,-3 5 14,1 0-1,0 0 0,1 1 1,-1-1-1,2 1 1,-2 15-1,3-24-13,0 1 1,0-1 0,0 0-1,0 1 1,1-1-1,-1 0 1,0 1-1,0-1 1,0 0-1,1 1 1,-1-1-1,0 0 1,0 0-1,1 1 1,-1-1 0,0 0-1,1 0 1,-1 1-1,0-1 1,1 0-1,-1 0 1,0 0-1,1 0 1,-1 1-1,0-1 1,1 0-1,-1 0 1,0 0 0,1 0-1,-1 0 1,1 0-1,-1 0 1,0 0-1,1 0 1,-1 0-1,1 0 1,-1-1-1,0 1 1,1 0 0,-1 0-1,0 0 1,1 0-1,-1 0 1,0-1-1,1 1 1,-1 0-1,0 0 1,1-1-1,-1 1 1,0 0-1,0 0 1,1-1 0,-1 1-1,0 0 1,0-1-1,20-14 491,-16 9-484,0 1 0,-1-1-1,1 0 1,-1 0 0,0 0 0,-1 0 0,0-1 0,0 1 0,0-1 0,0 1 0,-1-1 0,0 1 0,-1-11 0,1 16-18,-1 1 0,0 0 0,0 0 0,0-1 0,0 1 0,0 0 0,0 0 0,0-1 0,0 1 0,0 0 0,0 0 0,0-1 0,0 1 0,0 0 1,-1 0-1,1 0 0,0-1 0,0 1 0,0 0 0,0 0 0,0-1 0,0 1 0,-1 0 0,1 0 0,0 0 0,0 0 0,0-1 0,0 1 0,-1 0 0,1 0 0,0 0 1,0 0-1,0 0 0,-1-1 0,1 1 0,0 0 0,0 0 0,-1 0 0,1 0 0,0 0 0,0 0 0,-1 0 0,-11 6-2,-8 16 7,19-19-5,-1 0-1,1 1 1,0-1 0,0 0-1,0 1 1,0-1 0,1 1-1,-1-1 1,1 1 0,0-1-1,0 1 1,0-1 0,0 1-1,1-1 1,0 1 0,-1-1-1,1 1 1,3 5 0,-2-6-112,0-1 1,0 1 0,0-1-1,0 0 1,1 0 0,-1 0-1,1 0 1,0 0 0,-1 0-1,1-1 1,0 1 0,0-1-1,0 0 1,0 0 0,0 0-1,0 0 1,0-1 0,0 1-1,0-1 1,1 0 0,2 0-1,6 1-1329,-1 0 0,1-1-1,-1-1 1,1 0-1,-1-1 1,22-5 0,3-8-5077</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2.156"/>
    </inkml:context>
    <inkml:brush xml:id="br0">
      <inkml:brushProperty name="width" value="0.025" units="cm"/>
      <inkml:brushProperty name="height" value="0.025" units="cm"/>
    </inkml:brush>
  </inkml:definitions>
  <inkml:trace contextRef="#ctx0" brushRef="#br0">0 144 16848,'0'0'15118,"10"-2"-14440,-4 1-673,0-1 0,0 0 0,0 0 0,-1 0 0,1-1 0,0 0 0,-1 0 0,0-1-1,0 1 1,0-1 0,0 0 0,-1 0 0,1-1 0,-1 1 0,0-1 0,-1 0 0,1 0 0,-1 0 0,0-1-1,0 1 1,0-1 0,-1 0 0,0 1 0,2-10 0,-2-12-5,-2 27 0,0 0 0,0-1 0,0 1 0,0 0 0,0 0 0,0-1 0,-1 1 0,1 0 0,0 0 0,0 0 0,0-1 0,0 1 0,0 0 0,0 0 0,-1 0 0,1-1 0,0 1 0,0 0 0,0 0 0,0 0 0,-1 0 0,1 0 0,0-1 0,0 1 0,0 0 0,-1 0 0,1 0 0,0 0 0,0 0 0,-1 0 0,1 0 0,0 0 0,0 0 0,0 0 0,-1 0 0,1 0 0,0 0 0,0 0 0,-1 0 0,1 0 0,0 0 0,0 0 0,-1 0 0,1 0 0,0 1 0,-2 0 0,-1 1 0,1 0 0,0 0 0,0 0 0,0 1 0,0-1 0,1 0 0,-1 1 0,1-1 0,-1 1 0,1 0 0,-2 4 0,-1 5 0,1-1 0,0 1 0,0-1 0,1 1 0,1 0 0,0 0 0,1 22 0,0-32 0,1 0 0,-1-1 0,1 1 0,-1 0 0,1-1 0,0 1 0,-1-1 0,1 1 0,0-1 0,0 1 0,0-1 0,0 1 0,0-1 0,1 0 0,-1 0 0,0 0 0,0 1 0,1-1 0,-1-1 0,1 1 0,-1 0 0,1 0 0,0 0 0,-1-1 0,1 1 0,-1-1 0,1 1 0,0-1 0,0 0 0,-1 1 0,1-1 0,0 0 0,0 0 0,-1 0 0,1-1 0,0 1 0,-1 0 0,3-1 0,5 0 0,-1-1 0,1 1 0,0-1 0,-1-1 0,1 0 0,9-5 0,10-8 0,36-28 0,20-12 0,-83 56 0,0-1 0,-1 0 0,1 1 0,0-1 0,0 1 0,-1 0 0,1-1 0,0 1 0,0-1 0,0 1 0,-1 0 0,1 0 0,0-1 0,0 1 0,0 0 0,0 0 0,0 0 0,0 0 0,-1 0 0,1 0 0,0 0 0,0 1 0,0-1 0,0 0 0,0 0 0,-1 1 0,1-1 0,0 0 0,0 1 0,0-1 0,-1 1 0,1-1 0,0 1 0,0-1 0,-1 1 0,1-1 0,-1 1 0,1 0 0,-1 0 0,1-1 0,-1 1 0,1 0 0,-1 0 0,1-1 0,-1 1 0,0 0 0,1 0 0,-1 0 0,0 0 0,0 0 0,0-1 0,0 3 0,1 7 0,0 0 0,-1 0 0,0 0 0,-2 10 0,0 2 0,2-20 0,0 0 0,-1 0 0,1 0 0,0 0 0,0 0 0,1 0 0,-1 0 0,0 0 0,1 0 0,-1 0 0,1 0 0,-1 0 0,1 0 0,0 0 0,0-1 0,0 1 0,0 0 0,2 2 0,-1-4 0,0 0 0,-1 0 0,1 0 0,0 0 0,-1 0 0,1 0 0,-1-1 0,1 1 0,0-1 0,-1 1 0,1-1 0,-1 0 0,1 0 0,-1 1 0,0-1 0,1 0 0,-1 0 0,0 0 0,0 0 0,1-1 0,-1 1 0,0 0 0,1-2 0,25-21-395,3-3-1875,-3-3-3382</inkml:trace>
</inkml:ink>
</file>

<file path=ppt/ink/ink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8.637"/>
    </inkml:context>
    <inkml:brush xml:id="br0">
      <inkml:brushProperty name="width" value="0.025" units="cm"/>
      <inkml:brushProperty name="height" value="0.025" units="cm"/>
    </inkml:brush>
  </inkml:definitions>
  <inkml:trace contextRef="#ctx0" brushRef="#br0">100 286 14798,'0'0'13987,"-9"-3"-12802,7 2-1143,-1 0 0,0 0 0,1 1 0,-1-1 0,0 1 0,0-1 0,0 1 0,1 0 0,-1 0-1,0 0 1,0 0 0,0 1 0,1-1 0,-1 1 0,0-1 0,1 1 0,-1 0 0,0 0 0,1 1 0,-1-1 0,1 0 0,0 1 0,-1-1 0,1 1 0,0 0 0,0 0 0,0 0 0,0 0 0,0 0 0,0 0 0,1 1 0,-1-1 0,1 0 0,0 1 0,-1-1 0,1 1 0,0 0 0,1-1 0,-1 1 0,0 0 0,1 0 0,-1-1 0,1 6 0,0-6-34,-1 0 0,1 1 0,0-1 0,0 0 0,0 0 1,1 1-1,-1-1 0,1 0 0,-1 0 0,1 0 0,-1 0 0,1 1 1,0-1-1,0 0 0,0 0 0,0-1 0,1 1 0,-1 0 0,0 0 0,1 0 1,-1-1-1,1 1 0,0-1 0,-1 1 0,1-1 0,0 0 0,0 0 1,0 0-1,0 0 0,0 0 0,0 0 0,0 0 0,0-1 0,1 1 0,-1-1 1,0 1-1,0-1 0,1 0 0,-1 0 0,0 0 0,3 0 0,4 0-18,0-1-1,-1 0 0,1 0 1,-1 0-1,1-1 0,-1 0 1,0-1-1,0 0 0,0 0 1,9-5-1,-4-1-81,0 0-1,-1-1 1,0-1 0,-1 1-1,0-2 1,-1 0 0,0 0-1,-1-1 1,15-25 0,-19 28 105,0 0 0,0 0 0,-1-1 0,-1 1 1,0-1-1,0 0 0,-1 0 0,0 1 0,-1-2 0,0 1 0,-1 0 1,0 0-1,-1 0 0,-4-20 0,4 27-6,0 1 1,0 0-1,-1 0 0,1-1 0,-1 1 1,0 0-1,0 0 0,0 0 0,0 1 1,0-1-1,-1 0 0,1 1 0,-1 0 1,0-1-1,0 1 0,0 0 1,0 0-1,0 1 0,0-1 0,0 1 1,-1-1-1,1 1 0,0 0 0,-1 0 1,1 1-1,-1-1 0,1 1 1,-5 0-1,2-1-2,1 1 1,0 1-1,-1-1 1,1 1-1,-1 0 1,1 0-1,0 0 1,0 1-1,0 0 1,0 0-1,0 0 1,0 0-1,0 1 1,1 0-1,-1 0 1,1 0-1,-7 7 1,7-6 13,0 1 1,1-1 0,-1 1-1,1 0 1,0 0 0,0 0 0,1 0-1,0 1 1,0-1 0,0 1-1,0-1 1,0 7 0,2-9-9,0 0 0,0 0 0,0 0 0,0-1 0,1 1 0,-1 0 0,1 0 1,0 0-1,0-1 0,0 1 0,0 0 0,0-1 0,0 1 0,1-1 0,0 1 0,-1-1 0,1 0 0,0 1 0,0-1 1,0 0-1,0 0 0,0-1 0,1 1 0,-1 0 0,4 1 0,37 21-17,-26-16-125,0 1-1,-1 1 1,21 17-1,-34-24-159,1 0 1,-1 0-1,1 1 1,-1-1-1,0 1 0,-1 0 1,1 0-1,-1 0 1,1 0-1,-1 1 0,0-1 1,-1 0-1,1 1 0,-1 0 1,0-1-1,0 1 1,0 0-1,-1 6 0,0 6-4497,0-2-4175</inkml:trace>
</inkml:ink>
</file>

<file path=ppt/ink/ink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10.452"/>
    </inkml:context>
    <inkml:brush xml:id="br0">
      <inkml:brushProperty name="width" value="0.025" units="cm"/>
      <inkml:brushProperty name="height" value="0.025" units="cm"/>
    </inkml:brush>
  </inkml:definitions>
  <inkml:trace contextRef="#ctx0" brushRef="#br0">70 0 8552,'0'0'11606,"2"10"-10864,3 16-54,-1 0 1,-1 0 0,-2 0-1,0 0 1,-2 1 0,-5 28-1,-36 169 4126,6-44-3451,35-175-1310,1-8 52,2-20 192,7-37 118,-2 35-415,2 0 0,0 1 0,1 0 0,2 1 0,0 0 0,2 0 0,0 1 0,2 1 0,18-19 0,-33 38-6,0 1-1,0-1 1,1 1-1,-1 0 1,1-1 0,0 1-1,-1 0 1,1 0-1,0 0 1,-1 0 0,1 1-1,0-1 1,0 0-1,0 1 1,0-1 0,0 1-1,0 0 1,0-1-1,2 1 1,-3 1 0,0 0 1,0-1-1,0 1 1,0 0-1,0 0 1,0-1-1,0 1 1,-1 0-1,1 0 1,0 0-1,0 0 1,-1 0-1,1 0 1,-1 1-1,1-1 1,-1 0-1,1 0 0,-1 0 1,0 0-1,0 1 1,1-1-1,-1 0 1,0 0-1,0 1 1,0-1-1,0 0 1,0 0-1,-1 2 1,1 4 18,-1-1-1,1 0 1,-1 1 0,-1-1 0,1 0 0,-1 0-1,0 0 1,-1 0 0,-3 8 0,12-32 7,0 1 0,-1-1 0,-1 0 0,-1 0 0,0 0 0,-2-1 0,0-21 0,2 44-363,0-1 0,0 1-1,0 0 1,0-1 0,1 0 0,-1 0 0,1 0 0,0 0-1,0 0 1,0-1 0,0 0 0,0 0 0,6 2-1,0-1-858,-1 0 0,1-1-1,-1-1 1,1 0-1,0 0 1,0 0-1,0-2 1,-1 1-1,1-1 1,0-1-1,11-2 1,-20 3 1250,0 1-1,0-1 1,0 1 0,0-1-1,0 1 1,0-1 0,0 0 0,-1 1-1,1-1 1,0 0 0,0 0 0,-1 0-1,1 0 1,0 0 0,-1 0 0,1 0-1,-1 0 1,1 0 0,0-1 0,-1 1 181,0-1 0,0 1 1,0 0-1,0 0 1,0 0-1,0 0 1,0 0-1,0 0 1,-1 0-1,1 0 1,0 0-1,-1 0 1,1 0-1,0 1 0,-1-1 1,1 0-1,-1 0 1,0 0-1,1 0 1,-1 0-1,0 1 1,1-1-1,-1 0 1,0 1-1,0-1 1,0 0-1,1 1 0,-1-1 1,0 1-1,0-1 1,0 1-1,0 0 1,0-1-1,0 1 1,0 0-1,0 0 1,0 0-1,0 0 1,0 0-1,0 0 0,0 0 1,0 0-1,0 0 1,0 0-1,0 0 1,0 0-1,0 1 1,0-1-1,-2 1 1,0 1-95,0 0 1,1-1 0,-1 1-1,1 0 1,-1 0 0,1 0-1,0 1 1,-1-1 0,1 1 0,0-1-1,0 1 1,1-1 0,-1 1-1,1 0 1,-1 0 0,1 0-1,-1 3 1,0 0 71,0 0 1,1-1-1,-1 1 0,1 0 1,0 0-1,1 0 0,0 0 0,0 8 1,0-13-177,1 1 0,0-1 0,0 0 0,-1 1 0,1-1 0,0 0 0,0 0 0,0 0 0,0 0 0,1 0 0,-1 0 0,0 0 0,0-1 0,0 1 0,1 0 0,-1 0 0,0-1 0,1 1 0,-1-1 0,1 0 0,-1 1 0,1-1 0,-1 0 0,0 0 0,1 0 0,-1 0 0,1 0 0,-1 0 0,3 0 0,2 0 29,0-1-1,-1 1 0,1-1 0,0 0 0,0 0 1,9-4-1,-7 1-28,0-1 0,-1-1 0,1 0 0,-1 0 0,0 0 0,0-1 0,-1 0 0,9-12 0,-11 15-36,-2 0 0,1 0 0,0 0 0,-1 0 1,1 0-1,-1-1 0,-1 1 0,1-1 0,-1 0 0,1 1 1,-1-1-1,0 0 0,-1 1 0,1-1 0,-1 0 0,0 0 0,0 0 1,-2-8-1,2 13-8,0 0 1,0-1-1,-1 1 0,1 0 1,0-1-1,0 1 1,0 0-1,-1 0 0,1-1 1,0 1-1,-1 0 1,1 0-1,0-1 0,0 1 1,-1 0-1,1 0 1,0 0-1,-1 0 0,1-1 1,0 1-1,-1 0 1,1 0-1,-1 0 0,1 0 1,0 0-1,-1 0 1,1 0-1,0 0 0,-1 0 1,1 0-1,-1 0 1,1 0-1,0 0 0,-1 0 1,1 1-1,0-1 1,-1 0-1,1 0 0,0 0 1,-1 0-1,1 1 1,0-1-1,-1 0 0,1 0 1,0 1-1,0-1 1,-1 0-1,1 0 0,0 1 1,0-1-1,0 0 1,-1 1-1,1-1 0,0 0 1,0 1-1,0-1 0,0 0 1,0 1-1,-13 19-322,12-18 256,0 1-1,0-1 0,1 1 0,-1-1 0,1 1 0,-1 0 0,1-1 0,0 1 0,0 0 1,0-1-1,0 1 0,1 0 0,-1-1 0,1 1 0,-1 0 0,3 3 0,-2-5-16,0 0 0,0 1-1,0-1 1,0 0-1,0 0 1,0-1 0,0 1-1,1 0 1,-1 0 0,0 0-1,1-1 1,-1 1-1,1-1 1,-1 1 0,1-1-1,-1 0 1,1 1 0,-1-1-1,1 0 1,-1 0-1,1 0 1,-1 0 0,1 0-1,-1 0 1,1-1 0,-1 1-1,0-1 1,1 1-1,2-1 1,1-3-16,0 0-1,0 1 1,0-1 0,0-1-1,-1 1 1,0-1 0,0 0-1,0 0 1,0 0 0,5-10-1,-4 9 160,-18 36 106,6-11 322,0 0-1,0 0 0,2 1 0,1 0 0,-3 29 1,6-37-371,1 0 1,0 1 0,1-1 0,0 0 0,1 0 0,0 0-1,1-1 1,1 1 0,-1-1 0,8 15 0,-7-19-163,-1 0 0,0 0 0,-1 0 1,0 0-1,0 0 0,0 0 0,-1 1 0,0-1 1,0 1-1,-1-1 0,-1 11 0,1-15 101,-1-1 0,1 1-1,-1 0 1,0 0 0,0-1-1,0 1 1,-1-1 0,1 1 0,-1-1-1,1 1 1,-1-1 0,0 0-1,0 0 1,1 0 0,-2 0-1,1 0 1,0 0 0,0-1-1,-1 1 1,1-1 0,-1 1 0,1-1-1,-1 0 1,1 0 0,-1 0-1,0 0 1,1-1 0,-1 1-1,0-1 1,0 1 0,0-1 0,-3 0-1,5 0-1,0 0-1,0-1 1,0 1-1,0 0 1,0 0-1,0-1 0,0 1 1,0-1-1,0 1 1,0-1-1,0 1 1,0-1-1,0 1 1,0-1-1,1 0 1,-1 0-1,0 1 1,0-1-1,1 0 1,-1 0-1,0 0 0,1 0 1,-1 0-1,1 0 1,-1 0-1,1 0 1,0 0-1,-1 0 1,1 0-1,0 0 1,0 0-1,0 0 1,0 0-1,0 0 0,0 0 1,0-2-1,1-48-4,0 43 11,1-6-55,0 1 1,1 0-1,0-1 0,1 1 0,1 0 0,0 1 0,13-23 0,5-2-108,32-39 0,-37 54 44,-1-1 1,-1-1 0,-1-1 0,21-44 0,-35 66 67,0 1 0,0-1 0,-1 1 0,1-1 0,0 1 0,-1-1 0,0 1 0,0-1 0,0 0 0,0 1 0,0-4 0,0 5 2,0 0 0,-1 1 0,1-1 1,0 1-1,0-1 0,-1 0 1,1 1-1,0-1 0,-1 1 0,1-1 1,0 1-1,-1-1 0,1 1 1,-1 0-1,1-1 0,-1 1 0,1-1 1,-1 1-1,1 0 0,-1 0 0,1-1 1,-1 1-1,0 0 0,1 0 1,-1 0-1,1-1 0,-1 1 0,-1 0 1,-1 1 16,1-1 1,-1 1-1,0-1 1,0 1 0,1 0-1,-1 0 1,1 1-1,-1-1 1,1 0-1,0 1 1,-1 0 0,1-1-1,0 1 1,0 0-1,0 0 1,0 0-1,0 0 1,-2 5 0,1-2 68,-1 0 1,1 0 0,1 0-1,-1 0 1,1 0 0,0 1-1,0-1 1,0 1 0,1 0 0,0-1-1,0 1 1,0 0 0,1 0-1,0 0 1,1 10 0,0-13-130,-1 0 1,1 0-1,0 0 0,1 0 1,-1 0-1,1 0 1,-1 0-1,1-1 1,0 1-1,0-1 0,0 1 1,0-1-1,0 0 1,0 0-1,1 1 1,-1-2-1,1 1 0,-1 0 1,1-1-1,0 1 1,0-1-1,0 0 0,0 1 1,0-2-1,0 1 1,0 0-1,0 0 1,0-1-1,0 0 0,5 0 1,-8 0 8,7 1-1305,1-1 0,-1 1 0,1-2 0,-1 1 0,10-3 0,13-9-6646</inkml:trace>
</inkml:ink>
</file>

<file path=ppt/ink/ink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10.789"/>
    </inkml:context>
    <inkml:brush xml:id="br0">
      <inkml:brushProperty name="width" value="0.025" units="cm"/>
      <inkml:brushProperty name="height" value="0.025" units="cm"/>
    </inkml:brush>
  </inkml:definitions>
  <inkml:trace contextRef="#ctx0" brushRef="#br0">47 0 14318,'-10'1'4260,"0"17"-3171,-1 5 1281,2 4-384,3 4-1186,5 0-255,1-2-385,0-3-256,7-4-2178,1-4-3716</inkml:trace>
  <inkml:trace contextRef="#ctx0" brushRef="#br0" timeOffset="1">65 486 19058,'0'0'10026,"-14"49"-10155,24-49-3554,-1 0-6118</inkml:trace>
</inkml:ink>
</file>

<file path=ppt/ink/ink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1:51.502"/>
    </inkml:context>
    <inkml:brush xml:id="br0">
      <inkml:brushProperty name="width" value="0.025" units="cm"/>
      <inkml:brushProperty name="height" value="0.025" units="cm"/>
    </inkml:brush>
  </inkml:definitions>
  <inkml:trace contextRef="#ctx0" brushRef="#br0">513 120 8616,'-11'-2'523,"-5"-1"-331,3 0 233,0 1 0,-1 0 0,-26 0 0,36 2-406,1 0 1,0 0-1,0 1 0,-1-1 0,1 1 1,0 0-1,0 0 0,0 0 0,0 0 1,0 0-1,0 1 0,0 0 1,0-1-1,0 1 0,1 0 0,-1 0 1,1 0-1,-1 1 0,1-1 0,0 1 1,0-1-1,0 1 0,-3 4 1,-147 290 535,85-171 454,46-87-830,2 1 1,2 1 0,2 1-1,1 0 1,-8 50 0,18-74-121,2-1 1,0 1-1,1 0 0,1 0 1,1-1-1,0 1 1,1 0-1,1-1 0,1 1 1,1-1-1,0 0 1,1 0-1,0-1 0,2 1 1,15 24-1,-5-16 6,1-1 1,0-2-1,2 0 0,1-1 0,0 0 1,44 28-1,-31-26-3,2-2 1,0-1-1,1-3 1,53 19-1,-84-34-43,0 0-1,0 0 1,0-1 0,1 0 0,-1 0-1,0 0 1,1-1 0,-1 0-1,0-1 1,1 0 0,-1 0-1,0 0 1,0-1 0,0 0 0,0 0-1,0-1 1,0 0 0,0 0-1,7-6 1,6-5 80,-1-2 0,-1 0 0,0-1 0,22-28 1,-37 42-94,34-41 276,-1-1 0,-3-2 0,-1-1 0,-3-1 0,-2-2 0,22-57 0,-32 63-117,-3 0 0,-1-1 0,-2 0 0,-3-1 0,-1 0 0,-2-1-1,-4-83 1,-3 110-85,-1 0 1,-1 0-1,-1 0 0,-1 0 0,-1 1 1,0 0-1,-2 0 0,0 1 0,-1 0 0,-1 1 1,-1 0-1,0 0 0,-2 2 0,0-1 0,0 2 1,-2 0-1,0 1 0,0 0 0,-25-15 1,17 14-45,-1 0 0,0 2 0,-1 0 0,0 2 0,0 1 0,-2 1 0,1 2 0,-1 0 1,0 2-1,0 1 0,0 1 0,-1 1 0,1 2 0,-34 4 0,41 0-244,0 1-1,1 2 0,0 0 0,0 1 1,1 1-1,0 0 0,1 2 1,-23 16-1,12-8-1599,0-2 0,-34 15-1,-26-5-5403</inkml:trace>
</inkml:ink>
</file>

<file path=ppt/ink/ink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0.133"/>
    </inkml:context>
    <inkml:brush xml:id="br0">
      <inkml:brushProperty name="width" value="0.025" units="cm"/>
      <inkml:brushProperty name="height" value="0.025" units="cm"/>
    </inkml:brush>
  </inkml:definitions>
  <inkml:trace contextRef="#ctx0" brushRef="#br0">25 0 8808,'0'0'7912,"-16"69"-7015,13-27-481,-2 4-160,5 6-160,0-3-64,0-3-384,8-4-2114,0-5-673,-3-9 1025,-2-9-3748</inkml:trace>
</inkml:ink>
</file>

<file path=ppt/ink/ink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0.474"/>
    </inkml:context>
    <inkml:brush xml:id="br0">
      <inkml:brushProperty name="width" value="0.025" units="cm"/>
      <inkml:brushProperty name="height" value="0.025" units="cm"/>
    </inkml:brush>
  </inkml:definitions>
  <inkml:trace contextRef="#ctx0" brushRef="#br0">0 106 15535,'0'0'2007,"8"-11"70,-3 6-1922,-1-1 1,1 0-1,0 1 1,0 0-1,0 0 1,1 1-1,0 0 1,0 0-1,0 0 1,0 0-1,0 1 1,1 0-1,0 1 1,10-4-1,55-6 114,1 2-1,0 4 0,138 6 0,-185 0-271,-1 2 0,33 7 0,-52-8 5,0 0 1,0 1-1,0 0 1,0 0-1,0 1 0,0-1 1,-1 1-1,1 0 1,-1 1-1,0-1 0,0 1 1,0 0-1,0 1 1,6 7-1,-9-10 106,-1 1 0,1 0 0,-1 0 0,0 0 0,0 0-1,0 0 1,0 0 0,0 0 0,-1 0 0,1 1 0,-1-1 0,0 0 0,0 0 0,0 0-1,0 1 1,-1-1 0,1 0 0,-1 0 0,0 0 0,0 0 0,0 0 0,0 0 0,-1 0-1,1 0 1,-1 0 0,1-1 0,-1 1 0,0 0 0,0-1 0,0 0 0,-1 1-1,1-1 1,-4 3 0,-8 7 552,-1-1 0,1 0-1,-2-1 1,-21 11 0,12-8-374,1-1 0,-2-2 0,1 0 0,-1-2 0,-1 0 0,-37 4 0,61-11-645,-9-1-860,8-7-3802,3-12-4737</inkml:trace>
</inkml:ink>
</file>

<file path=ppt/ink/ink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1.441"/>
    </inkml:context>
    <inkml:brush xml:id="br0">
      <inkml:brushProperty name="width" value="0.025" units="cm"/>
      <inkml:brushProperty name="height" value="0.025" units="cm"/>
    </inkml:brush>
  </inkml:definitions>
  <inkml:trace contextRef="#ctx0" brushRef="#br0">16 2 15054,'0'0'6913,"2"12"-5140,1 9-1054,-1 1 1,-1-1 0,-1 1-1,-5 34 1,3-41-512,-4 21 1135,-1 53-1,7-88-701,0-4 112,1-62-280,1 31-250,-2-1 0,-6-57 0,8 114-248,-2-14 3,1-1-1,-1 1 1,2-1 0,-1 1-1,6 14 1,-6-20 20,0 0 1,0 1 0,1-1-1,-1 0 1,1 0-1,-1 0 1,1 0 0,0 0-1,0 0 1,0 0 0,0 0-1,0-1 1,0 1 0,0-1-1,1 0 1,-1 0-1,1 1 1,-1-2 0,1 1-1,-1 0 1,1 0 0,-1-1-1,5 1 1,4-1 7,-1 0 1,1-1-1,0 0 0,-1 0 1,0-1-1,1-1 1,-1 0-1,0 0 0,0-1 1,-1 0-1,1-1 1,-1 0-1,0 0 1,0-1-1,-1 0 0,1-1 1,-1 0-1,-1 0 1,1-1-1,-2 0 0,1 0 1,-1-1-1,0 1 1,0-1-1,-1-1 0,0 1 1,-1-1-1,0 1 1,4-19-1,-28 87-6,15-46 0,0 0 0,1 1 0,0-1 0,1 1 0,0 0 0,0 19 0,3-32 0,0 1 0,0-1 0,1 0 0,-1 0 0,0 1 0,1-1 0,-1 0 0,1 0 0,0 0 0,-1 0 0,1 1 0,0-1 0,0 0 0,0 0 0,-1 0 0,1-1 0,0 1 0,0 0 0,1 0 0,-1 0 0,0-1 0,0 1 0,0-1 0,0 1 0,0-1 0,1 1 0,-1-1 0,0 0 0,1 1 0,-1-1 0,0 0 0,0 0 0,1 0 0,-1 0 0,0 0 0,1 0 0,-1 0 0,0-1 0,0 1 0,3-1 0,3 0 0,1-1 0,0 1 0,0-1 0,-1-1 0,13-5 0,-5-1 0,-1 0 0,0-1 0,-1 0 0,0-1 0,0-1 0,-1 0 0,-1 0 0,0-2 0,-1 1 0,0-1 0,-1-1 0,8-17 0,-14 74 0,-6 6 0,1-35 0,1 1 0,1 0 0,0 0 0,0 0 0,4 18 0,-3-30-107,0 0 0,0 0 1,0 0-1,0 0 0,0 0 0,1 0 0,-1-1 0,1 1 1,-1 0-1,1-1 0,-1 1 0,1-1 0,0 0 1,0 0-1,0 1 0,0-1 0,0 0 0,0 0 1,0-1-1,0 1 0,0 0 0,0-1 0,0 1 0,0-1 1,1 0-1,-1 0 0,0 0 0,4 0 0,-3 0-137,0 0 0,0 0-1,-1 0 1,1-1 0,0 1-1,0-1 1,0 0 0,-1 1-1,1-1 1,0-1 0,-1 1-1,1 0 1,-1 0 0,1-1-1,-1 0 1,0 1 0,0-1-1,0 0 1,0 0-1,0 0 1,0 0 0,2-3-1,3-21-5536,-6-7-1789</inkml:trace>
</inkml:ink>
</file>

<file path=ppt/ink/ink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1.770"/>
    </inkml:context>
    <inkml:brush xml:id="br0">
      <inkml:brushProperty name="width" value="0.025" units="cm"/>
      <inkml:brushProperty name="height" value="0.025" units="cm"/>
    </inkml:brush>
  </inkml:definitions>
  <inkml:trace contextRef="#ctx0" brushRef="#br0">11 0 12268,'0'0'10057,"-11"57"-9993,19-35-160,10-2-2082,8 1-1986,5-6-3011</inkml:trace>
</inkml:ink>
</file>

<file path=ppt/ink/ink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2.124"/>
    </inkml:context>
    <inkml:brush xml:id="br0">
      <inkml:brushProperty name="width" value="0.025" units="cm"/>
      <inkml:brushProperty name="height" value="0.025" units="cm"/>
    </inkml:brush>
  </inkml:definitions>
  <inkml:trace contextRef="#ctx0" brushRef="#br0">119 0 11787,'0'0'15844,"-11"4"-14253,4-2-1420,-44 16 1271,47-16-1352,0 0 1,0 0 0,0 0 0,0 1-1,0-1 1,1 1 0,-1 0 0,1 0-1,0 0 1,0 0 0,-5 8 0,8-11-121,-1 1 1,1 0 0,0-1 0,0 1 0,0 0 0,0 0-1,0-1 1,0 1 0,0 0 0,0 0 0,0 0 0,0-1 0,0 1-1,1 0 1,-1-1 0,0 1 0,1 0 0,-1 0 0,0-1-1,1 1 1,-1-1 0,1 1 0,-1 0 0,0-1 0,1 1 0,0-1-1,-1 1 1,1-1 0,-1 1 0,1-1 0,0 1 0,-1-1-1,1 0 1,0 0 0,-1 1 0,1-1 0,0 0 0,1 1 0,38 11-1271,-30-9 662,-2-1 274,14 4-478,0 0-1,0 2 0,-1 0 1,0 2-1,-1 0 0,31 21 1,-50-31 910,0 1 0,0 0 1,0 0-1,0-1 1,0 1-1,0 0 0,0 0 1,0 0-1,0 0 1,-1 0-1,1 1 0,0-1 1,-1 0-1,1 0 1,0 0-1,-1 1 0,0-1 1,1 0-1,-1 0 1,0 1-1,1-1 0,-1 0 1,0 1-1,0-1 0,0 0 1,-1 3-1,0-2 139,0 0-1,0 0 0,0 0 1,-1-1-1,1 1 0,0-1 0,-1 1 1,1-1-1,-1 1 0,0-1 1,0 0-1,1 0 0,-1 1 1,-4 0-1,-7 4 645,0-1-1,-1-1 1,-22 5 0,27-7-845,-1 0 1,0-1 0,0 0 0,-1-1 0,1 0 0,-11-1 0,20 0-340,0 0 1,0 0-1,0 1 1,0-1 0,0 0-1,0-1 1,0 1-1,0 0 1,0 0 0,1 0-1,-1 0 1,0-1-1,1 1 1,-1 0 0,1-1-1,-1 1 1,1 0-1,0-1 1,-1 1 0,1-1-1,0 1 1,0 0-1,0-1 1,0 1 0,0-1-1,1 1 1,-1 0-1,0-1 1,1 1 0,-1 0-1,1-2 1,0-1-1117,3-19-7098</inkml:trace>
</inkml:ink>
</file>

<file path=ppt/ink/ink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2.470"/>
    </inkml:context>
    <inkml:brush xml:id="br0">
      <inkml:brushProperty name="width" value="0.025" units="cm"/>
      <inkml:brushProperty name="height" value="0.025" units="cm"/>
    </inkml:brush>
  </inkml:definitions>
  <inkml:trace contextRef="#ctx0" brushRef="#br0">124 95 5285,'0'0'23788,"8"-6"-22277,27-19-652,-34 24-832,1 0 0,-1 0 0,0 0 0,0 0 0,0 0 0,0 0 0,0 0 0,0-1 0,0 1 0,0 0 0,0-1 0,-1 1 0,1-1 0,0 1 0,-1-1 0,1 1 0,-1-1 0,0 1 0,0-1 0,1 1 0,-1-1 0,0 1 1,0-1-1,0 1 0,-1-1 0,1 0 0,0 1 0,-1-1 0,1 1 0,0-1 0,-1 1 0,0-1 0,1 1 0,-1 0 0,0-1 0,0 1 0,0 0 0,0 0 0,0-1 0,0 1 0,0 0 0,0 0 0,0 0 0,-1 0 0,1 0 0,0 1 0,-1-1 0,-1 0 0,-4 1-27,-1 2 0,0-1 0,1 1 0,-1 0 0,1 1 0,-1 0 0,1 0 0,0 1 0,0-1 0,1 2 0,-1-1 0,1 1 0,0 0 0,0 0 0,1 0 0,-1 1 0,1 0 0,0 0 0,1 0 0,-1 1 0,1 0 0,1 0 0,-1 0 0,1 0 0,0 0 0,1 1 0,0-1 0,-3 16 0,6-21-6,0 1 0,-1-1 0,1 0 0,0 1-1,0-1 1,0 1 0,1-1 0,-1 0 0,0 0 0,1 0 0,-1 0 0,1 0 0,0 0-1,0 0 1,0-1 0,0 1 0,0 0 0,0-1 0,0 0 0,1 1 0,-1-1 0,0 0-1,1 0 1,-1-1 0,1 1 0,2 0 0,12 4-322,0-1 1,28 4-1,-38-8 131,59 7-3134,6-6-3620</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3.477"/>
    </inkml:context>
    <inkml:brush xml:id="br0">
      <inkml:brushProperty name="width" value="0.025" units="cm"/>
      <inkml:brushProperty name="height" value="0.025" units="cm"/>
    </inkml:brush>
  </inkml:definitions>
  <inkml:trace contextRef="#ctx0" brushRef="#br0">0 0 1954,'0'0'-1730</inkml:trace>
</inkml:ink>
</file>

<file path=ppt/ink/ink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4.294"/>
    </inkml:context>
    <inkml:brush xml:id="br0">
      <inkml:brushProperty name="width" value="0.025" units="cm"/>
      <inkml:brushProperty name="height" value="0.025" units="cm"/>
    </inkml:brush>
  </inkml:definitions>
  <inkml:trace contextRef="#ctx0" brushRef="#br0">81 72 10218,'0'0'5397,"4"-9"-1650,1 2-2668,-3 5-718,0-1 0,0 1 0,-1-1 0,1 0 0,-1 1 0,1-1 1,-1 0-1,0 0 0,0 0 0,-1 0 0,1 0 0,0 0 0,-1-7 0,0 10-267,0 0 0,-1-1 0,1 1 0,0 0 0,-1-1 0,1 1 0,0 0 1,-1-1-1,1 1 0,-1 0 0,1 0 0,0-1 0,-1 1 0,1 0 0,-1 0 0,1 0 0,-1 0 0,1 0 0,-1-1 0,1 1 0,-1 0 0,1 0 0,-1 0 0,1 0 0,0 0 1,-1 0-1,1 1 0,-1-1 0,1 0 0,-1 0 0,1 0 0,-1 1 0,-17 4 181,11 0-268,1 1 0,0 0 0,0 1 0,0 0 0,1-1 0,0 2 0,0-1 0,1 1-1,-1-1 1,2 1 0,-1 0 0,1 1 0,1-1 0,-1 0 0,1 1 0,-1 11 0,3-19 4,0 0 1,1 0 0,-1 0-1,0 0 1,0 0 0,1 0 0,-1 0-1,0 0 1,1 0 0,-1-1-1,1 1 1,-1 0 0,1 0-1,-1 0 1,1-1 0,0 1-1,-1 0 1,1-1 0,0 1-1,-1-1 1,1 1 0,0-1-1,0 1 1,0-1 0,0 1 0,-1-1-1,1 0 1,0 1 0,0-1-1,0 0 1,0 0 0,0 0-1,0 0 1,0 0 0,0 0-1,0 0 1,0 0 0,0 0-1,0 0 1,1-1 0,44-9 838,-19-3-721,-1-1 0,0-1 0,-1-1 0,-1-2-1,0 0 1,36-38 0,-60 55-138,1 1 1,-1-1-1,0 1 0,0-1 0,1 1 0,-1-1 0,0 1 0,1-1 1,-1 1-1,0 0 0,1-1 0,-1 1 0,0 0 0,1-1 0,-1 1 1,1 0-1,-1 0 0,1-1 0,-1 1 0,1 0 0,-1 0 0,1 0 1,-1 0-1,1-1 0,-1 1 0,1 0 0,-1 0 0,1 0 0,-1 0 1,1 0-1,-1 0 0,1 1 0,-1-1 0,1 0 0,0 0 0,-1 0 1,0 0-1,1 1 0,0-1 0,0 25-209,-18 41 147,16-62 90,-8 23 10,5-17-28,0-1 0,1 0-1,0 1 1,1-1 0,0 1 0,1 0-1,0 0 1,1 0 0,-1 0-1,3 16 1,-1-24-29,1 0 1,-1 1-1,0-1 1,1 0-1,-1 0 0,1 0 1,0 0-1,0 0 0,0 0 1,0-1-1,0 1 1,0 0-1,0-1 0,0 0 1,1 0-1,-1 1 1,0-1-1,1-1 0,-1 1 1,1 0-1,-1 0 1,1-1-1,0 0 0,-1 1 1,1-1-1,0 0 0,-1 0 1,1-1-1,3 0 1,3 1-853,0-1 1,0 0-1,-1-1 1,1 0 0,-1 0-1,1-1 1,13-6 0,14-14-8058</inkml:trace>
</inkml:ink>
</file>

<file path=ppt/ink/ink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5.026"/>
    </inkml:context>
    <inkml:brush xml:id="br0">
      <inkml:brushProperty name="width" value="0.025" units="cm"/>
      <inkml:brushProperty name="height" value="0.025" units="cm"/>
    </inkml:brush>
  </inkml:definitions>
  <inkml:trace contextRef="#ctx0" brushRef="#br0">0 73 4132,'0'0'1265,"2"-8"273,4-23-180,2 8 1787,2 13 6125,-9 51-5870,-15 236 1904,5-155-5115,8-20-370,1-101 74,1 0 0,-1 0 1,0 1-1,0-1 0,1 0 1,-1 0-1,0 0 0,1 0 1,-1-1-1,1 1 0,-1 0 1,1 0-1,0 0 0,-1 0 0,1 0 1,0-1-1,0 1 0,-1 0 1,1-1-1,0 1 0,0 0 1,0-1-1,0 1 0,0-1 1,0 1-1,0-1 0,1 1 0,0-1-325,-1 0-1,1 1 0,-1-1 0,1 0 1,-1 0-1,1 0 0,0 0 0,-1 0 0,1 0 1,-1 0-1,1-1 0,-1 1 0,1-1 1,-1 1-1,1-1 0,-1 1 0,0-1 0,1 0 1,1-1-1,10-13-6870</inkml:trace>
</inkml:ink>
</file>

<file path=ppt/ink/ink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5.522"/>
    </inkml:context>
    <inkml:brush xml:id="br0">
      <inkml:brushProperty name="width" value="0.025" units="cm"/>
      <inkml:brushProperty name="height" value="0.025" units="cm"/>
    </inkml:brush>
  </inkml:definitions>
  <inkml:trace contextRef="#ctx0" brushRef="#br0">164 0 16303,'0'0'10453,"-7"11"-9711,-1 0-392,-1 0 1,0-1-1,0 0 0,-1 0 1,0-1-1,-1 0 0,-21 13 1,-27 10 1720,117-32-2856,61 9 1,-100-7 471,-1 1 0,0 1 0,0 1 0,-1 0 0,1 2 0,-1 0 0,26 14 0,-41-20 322,-1 0 1,1 0 0,0 0-1,0 0 1,0 0-1,-1 1 1,1-1-1,-1 1 1,1-1 0,-1 1-1,1 0 1,-1-1-1,0 1 1,0 0 0,0 0-1,0 0 1,0 0-1,0 0 1,-1 0 0,1 0-1,0 0 1,-1 0-1,1 3 1,-2-3 82,0 0 0,1 1 0,-1-1 0,0 0 0,0 0 0,0 0 0,0 1 0,-1-1 0,1 0 0,-1 0 0,1-1 0,-1 1 0,0 0 0,1 0 0,-1-1 0,-4 3-1,-6 4 313,0-1 0,-1 0 0,0-1 0,0-1 0,-21 7 0,12-6-305,-1-1 0,-37 4 1,14-10-2939,40-2-4683,5-5-6827</inkml:trace>
</inkml:ink>
</file>

<file path=ppt/ink/ink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5.635"/>
    </inkml:context>
    <inkml:brush xml:id="br0">
      <inkml:brushProperty name="width" value="0.025" units="cm"/>
      <inkml:brushProperty name="height" value="0.025" units="cm"/>
    </inkml:brush>
  </inkml:definitions>
  <inkml:trace contextRef="#ctx0" brushRef="#br0">13 0 14926,'0'0'14627,"-2"11"-14419,-2 15 172,0-1-1,2 1 0,1 31 0,1-56-362,0-1 1,0 1 0,1 0 0,-1-1 0,0 1 0,0 0 0,0-1 0,0 1 0,1-1-1,-1 1 1,0 0 0,1-1 0,-1 1 0,0-1 0,1 1 0,-1-1 0,1 1-1,-1-1 1,1 0 0,-1 1 0,1-1 0,-1 1 0,1-1 0,-1 0 0,1 0-1,0 1 1,-1-1 0,1 0 0,-1 0 0,1 0 0,0 1 0,-1-1 0,1 0 0,0 0-1,-1 0 1,1 0 0,-1 0 0,1 0 0,0 0 0,-1-1 0,1 1 0,0 0-1,-1 0 1,1 0 0,-1-1 0,1 1 0,0 0 0,-1-1 0,1 1 0,-1 0-1,2-2 1,28-18 505,-3-13-479,-21 24-45,0 1-1,1 0 1,0 0-1,17-13 1,-24 21 1,0 0 0,0 0 0,0 0 0,1 0 0,-1 0 0,0-1 0,0 1 0,1 0 0,-1 0 0,0 0 0,0 0 0,1 0 0,-1 0 0,0 0 0,0 0 0,1 0 0,-1 0 0,0 0 0,0 0 0,1 0 0,-1 0 0,0 0 0,0 0 0,1 0 0,-1 0 0,0 0 0,0 0 0,1 1 0,-1-1 0,0 0 0,0 0 0,0 0 0,1 0 0,-1 0 0,0 1 0,0-1 0,0 0 0,0 0 0,1 0 0,-1 1 0,5 15 0,-4 22 0,-1-34 0,0-2 0,0 1 0,0-1 0,0 1 0,0-1 0,0 1 0,1 0 0,-1-1 0,1 1 0,0-1 0,0 0 0,0 1 0,2 4 0,-2-7 0,0 1 0,0-1 0,0 1 0,0-1 0,0 0 0,0 1 0,0-1 0,0 0 0,0 0 0,0 0 0,0 0 0,0 0 0,0 0 0,0 0 0,0 0 0,1 0 0,-1 0 0,0-1 0,0 1 0,0 0 0,0-1 0,0 1 0,-1 0 0,1-1 0,0 0 0,0 1 0,0-1 0,0 1 0,0-1 0,-1 0 0,1 0 0,0 1 0,-1-1 0,2-2 0,47-48 0,-39 39 0,-1 1 0,1 1 0,1 0 0,0 0 0,16-10 0,-27 20 0,0-1 0,1 1 0,-1 0 0,1 0 0,-1-1 0,1 1 0,-1 0 0,0 0 0,1 0 0,-1 0 0,1 0 0,-1-1 0,1 1 0,-1 0 0,1 0 0,-1 0 0,1 0 0,-1 0 0,1 0 0,-1 0 0,1 1 0,-1-1 0,1 0 0,-1 0 0,1 0 0,-1 0 0,0 1 0,1-1 0,-1 0 0,1 0 0,-1 1 0,0-1 0,1 0 0,-1 1 0,0-1 0,1 0 0,-1 1 0,0-1 0,1 1 0,5 26 0,-9 30 0,2-51 0,0 1 0,0-1 0,-1 0 0,0 0 0,0 0 0,-1 0 0,-4 8 0,5-23-2349,1-17-5718,1 23 6739,-2-25-6563</inkml:trace>
</inkml:ink>
</file>

<file path=ppt/ink/ink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5.992"/>
    </inkml:context>
    <inkml:brush xml:id="br0">
      <inkml:brushProperty name="width" value="0.025" units="cm"/>
      <inkml:brushProperty name="height" value="0.025" units="cm"/>
    </inkml:brush>
  </inkml:definitions>
  <inkml:trace contextRef="#ctx0" brushRef="#br0">0 0 19378,'0'0'6599</inkml:trace>
</inkml:ink>
</file>

<file path=ppt/ink/ink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6.347"/>
    </inkml:context>
    <inkml:brush xml:id="br0">
      <inkml:brushProperty name="width" value="0.025" units="cm"/>
      <inkml:brushProperty name="height" value="0.025" units="cm"/>
    </inkml:brush>
  </inkml:definitions>
  <inkml:trace contextRef="#ctx0" brushRef="#br0">167 47 10474,'0'0'8440,"8"-7"-4842,2 1-2460,11-10 283,-7-2 2277,-57 48 300,17-8-3998,2 1 0,-39 47 0,55-61 0,1 1 0,1 0 0,-1 0 0,1 0 0,1 1 0,0 0 0,1 0 0,0 0 0,0 1 0,1-1 0,-2 18 0,5-28 0,0 1 0,0-1 0,0 1 0,0-1 0,1 1 0,-1 0 0,0-1 0,1 1 0,-1-1 0,1 1 0,-1-1 0,1 0 0,0 1 0,-1-1 0,1 0 0,0 1 0,0-1 0,0 0 0,0 0 0,0 0 0,0 0 0,1 0 0,0 1 0,2 0 0,-1 0 0,0-1 0,1 1 0,-1-1 0,1 0 0,0 0 0,-1 0 0,1 0 0,5-1 0,5 1 0,-1-1 0,0-1 0,0 0 0,24-6 0,19-11-5563,-53 17 5087,0 0-1,-1 0 1,1-1-1,0 1 1,-1 0-1,1-1 1,-1 0-1,0 1 1,1-1-1,-1 0 1,0 0-1,0-1 1,0 1-1,0 0 1,-1 0-1,1-1 1,-1 1-1,2-4 1,-2-6-7682</inkml:trace>
</inkml:ink>
</file>

<file path=ppt/ink/ink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6.707"/>
    </inkml:context>
    <inkml:brush xml:id="br0">
      <inkml:brushProperty name="width" value="0.025" units="cm"/>
      <inkml:brushProperty name="height" value="0.025" units="cm"/>
    </inkml:brush>
  </inkml:definitions>
  <inkml:trace contextRef="#ctx0" brushRef="#br0">0 45 17072,'0'0'12652,"77"-11"-11371,-33 1-704,2 2-449,-3 0-96,-4 2-416,-8 5-1442,-9 1-1858,-10 0-383,-7 0-1379</inkml:trace>
  <inkml:trace contextRef="#ctx0" brushRef="#br0" timeOffset="1">26 83 10602,'0'0'17777,"56"23"-17040,-4-23-417,4-10-224,-2-1-1666,-3-3-4387,-6-4-8137</inkml:trace>
</inkml:ink>
</file>

<file path=ppt/ink/ink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7.203"/>
    </inkml:context>
    <inkml:brush xml:id="br0">
      <inkml:brushProperty name="width" value="0.025" units="cm"/>
      <inkml:brushProperty name="height" value="0.025" units="cm"/>
    </inkml:brush>
  </inkml:definitions>
  <inkml:trace contextRef="#ctx0" brushRef="#br0">8 1 17873,'0'0'9801,"0"8"-9267,-2 269 2535,-4-88-1579,6-189-1490,0 1 0,0-1 0,0 0 0,0 1 0,0-1 0,0 1 0,0-1 0,0 1 0,0-1 0,0 1 0,0-1 0,0 0 0,1 1 0,-1-1 0,0 1 0,0-1 0,0 1 0,1-1 0,-1 0 0,0 1 0,0-1 0,1 0 0,-1 1 0,0-1 0,1 0 0,-1 1 0,0-1 0,1 0 0,-1 0 0,0 1 0,1-1 0,-1 0 0,1 0 0,-1 0 0,1 1 0,17-8 0,16-22 0,0-12 0,-2-2 0,-2-1 0,-2-1 0,-2-1 0,33-79 0,-59 125-2,4-12-2226,-4 12 2015,0 0-1,0-1 1,0 1-1,1 0 1,-1-1-1,0 1 1,0 0-1,0-1 1,0 1 0,0-1-1,0 1 1,0 0-1,0-1 1,1 1-1,-1 0 1,-1-1 0,1 1-1,0-1 1,0 1-1,0 0 1,0-1-1,0 1 1,0 0-1,0-1 1,0 1 0,-1 0-1,1-1 1,0 1-1,0 0 1,0-1-1,-1 1 1,1 0 0,0-1-1,-1 1 1,1 0-1,0 0 1,0-1-1,-1 1 1,0 0-1,-8 0-9325</inkml:trace>
</inkml:ink>
</file>

<file path=ppt/ink/ink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7.560"/>
    </inkml:context>
    <inkml:brush xml:id="br0">
      <inkml:brushProperty name="width" value="0.025" units="cm"/>
      <inkml:brushProperty name="height" value="0.025" units="cm"/>
    </inkml:brush>
  </inkml:definitions>
  <inkml:trace contextRef="#ctx0" brushRef="#br0">5 0 14574,'0'0'6726,"-4"55"-3523,4-42-929,0-2-512,6-4-1057,6-1-545,1-3-256,2-2-1730,0-1-1729,0 0-2403,-2-7-5445</inkml:trace>
</inkml:ink>
</file>

<file path=ppt/ink/ink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7.889"/>
    </inkml:context>
    <inkml:brush xml:id="br0">
      <inkml:brushProperty name="width" value="0.025" units="cm"/>
      <inkml:brushProperty name="height" value="0.025" units="cm"/>
    </inkml:brush>
  </inkml:definitions>
  <inkml:trace contextRef="#ctx0" brushRef="#br0">141 0 18546,'0'0'2631,"-10"0"17,5 0-2444,-1 1 0,0-1 0,0 1 0,1 0 0,-1 0 0,1 1-1,-1-1 1,1 1 0,0 0 0,0 1 0,0 0 0,0-1 0,0 1 0,0 1-1,1-1 1,-1 1 0,1 0 0,0 0 0,0 0 0,1 0 0,-1 1 0,1 0 0,0-1-1,0 1 1,-3 9 0,4-12-151,1 1 1,0-1-1,0 1 0,0 0 0,1-1 1,-1 1-1,1 0 0,-1 0 0,1 0 0,0-1 1,0 1-1,0 0 0,0 0 0,1 0 0,-1-1 1,1 1-1,1 3 0,-1-5-16,1 1 0,-1-1 0,1 0 0,0 0-1,-1 0 1,1 0 0,0 0 0,0 0 0,0 0 0,-1 0-1,1-1 1,0 1 0,0-1 0,0 0 0,0 1 0,0-1 0,0 0-1,0 0 1,0 0 0,0 0 0,0-1 0,0 1 0,0-1 0,3 0-1,4-1 12,-1-1 0,0 1 0,0-2-1,-1 1 1,1-1 0,-1 0-1,1 0 1,-1-1 0,10-8 0,56-57 228,-69 66-229,-4 3-40,1 0 0,-1 1 0,1-1 1,0 0-1,-1 1 0,1-1 0,0 0 0,-1 1 0,1-1 0,0 1 0,0-1 1,-1 1-1,1-1 0,0 1 0,0 0 0,0-1 0,0 1 0,-1 0 0,1 0 1,0 0-1,0 0 0,0 0 0,0-1 0,0 2 0,1-1 0,-1 0 7,0 1 0,0 0 0,-1 0 0,1 0 0,0-1-1,-1 1 1,1 0 0,-1 0 0,1 0 0,-1 0 0,1 0-1,-1 0 1,0 0 0,1 0 0,-1 0 0,0 0 0,0 0 0,0 2-1,1 65 447,-2-51-407,3-16-356,1 0 1,0 0-1,0 0 0,0 0 1,0 0-1,0-1 0,0 1 1,0-1-1,1 0 1,-1 0-1,0 0 0,6-1 1,-5-32-10957,-2 18 5312</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3.852"/>
    </inkml:context>
    <inkml:brush xml:id="br0">
      <inkml:brushProperty name="width" value="0.025" units="cm"/>
      <inkml:brushProperty name="height" value="0.025" units="cm"/>
    </inkml:brush>
  </inkml:definitions>
  <inkml:trace contextRef="#ctx0" brushRef="#br0">52 147 3651,'-8'0'2873,"3"1"-1866,-15 2 304,5-6 3615,11-7 2881,6-9-4165,7-12-576,-6 24-2900,2 1 0,-1 0 0,1 0 0,0 0 0,0 1 0,0-1 0,1 1 0,0 0 0,0 1 0,0 0 0,1 0 0,-1 0 0,1 1 0,0-1 0,0 2 0,0-1 0,0 1 0,1 0 0,14-2 0,-21 5-173,1-1 0,-1 1-1,0-1 1,0 1 0,1 0-1,-1-1 1,0 1 0,0 0-1,0 0 1,0 0 0,0 0 0,0 0-1,0 0 1,0 0 0,0 0-1,-1 0 1,1 0 0,0 0-1,-1 0 1,1 1 0,-1-1-1,1 0 1,-1 1 0,0-1-1,1 0 1,-1 1 0,0-1 0,0 0-1,0 1 1,0 1 0,1 53 93,-2-42-37,1 71 10,0-85-102,0 0-1,0 0 1,0 0 0,0 1-1,0-1 1,1 0-1,-1 0 1,0 1-1,0-1 1,0 0 0,0 0-1,0 0 1,0 0-1,0 1 1,1-1 0,-1 0-1,0 0 1,0 0-1,0 0 1,0 0-1,1 1 1,-1-1 0,0 0-1,0 0 1,0 0-1,1 0 1,-1 0 0,0 0-1,0 0 1,0 0-1,1 0 1,-1 0 0,0 0-1,0 0 1,1 0-1,-1 0 1,0 0-1,0 0 1,0 0 0,1 0-1,-1 0 1,0 0-1,0 0 1,0 0 0,1 0-1,-1 0 1,0 0-1,0-1 1,0 1-1,1 0 1,-1 0 0,0 0-1,0 0 1,0 0-1,0-1 1,0 1 0,0 0-1,1-1 1,11-9-2761,2-15-4082,-1-7-7213</inkml:trace>
</inkml:ink>
</file>

<file path=ppt/ink/ink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8.320"/>
    </inkml:context>
    <inkml:brush xml:id="br0">
      <inkml:brushProperty name="width" value="0.025" units="cm"/>
      <inkml:brushProperty name="height" value="0.025" units="cm"/>
    </inkml:brush>
  </inkml:definitions>
  <inkml:trace contextRef="#ctx0" brushRef="#br0">51 89 1249,'0'0'15407,"-8"2"-13202,1 2-1326,-10 3-17,-1-4 4064,18-8-1537,5-13-2021,0 11-1270,0 1 0,0 0 0,0 0 1,1 0-1,0 1 0,0 0 1,1 0-1,-1 0 0,1 1 0,0 0 1,0 0-1,1 1 0,-1 0 1,1 0-1,-1 0 0,1 1 0,0 1 1,0-1-1,0 1 0,0 1 0,12-1 1,-19 2-97,0 0 1,0 0 0,0 0 0,0 0 0,0 0-1,0 0 1,0 0 0,0 0 0,-1 0 0,1 0-1,0 0 1,-1 1 0,1-1 0,-1 0 0,1 0-1,-1 1 1,0-1 0,1 0 0,-1 1 0,0-1-1,0 0 1,0 1 0,0-1 0,0 0 0,-1 1-1,1-1 1,0 0 0,-1 2 0,-8 38 220,7-38-238,0 2-16,0 0 0,-1 0 0,0-1 0,0 1 0,0-1 0,-1 0 0,1 1 0,-7 4 0,17-21-19582</inkml:trace>
</inkml:ink>
</file>

<file path=ppt/ink/ink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8.742"/>
    </inkml:context>
    <inkml:brush xml:id="br0">
      <inkml:brushProperty name="width" value="0.025" units="cm"/>
      <inkml:brushProperty name="height" value="0.025" units="cm"/>
    </inkml:brush>
  </inkml:definitions>
  <inkml:trace contextRef="#ctx0" brushRef="#br0">16 0 18129,'0'0'8931,"0"11"-7852,-16 171 2204,40-207-2525,-1-7-726,-17 23-85,0-1 1,1 1 0,0 0 0,1 0 0,-1 1 0,2 0-1,-1 0 1,10-6 0,-17 14 47,-1 0 0,0 0-1,0 0 1,1-1 0,-1 1 0,0 0 0,0 0-1,1 0 1,-1 0 0,0 0 0,0 1-1,1-1 1,-1 0 0,0 0 0,0 0 0,1 0-1,-1 0 1,0 0 0,0 0 0,1 0-1,-1 1 1,0-1 0,0 0 0,0 0 0,1 0-1,-1 0 1,0 1 0,0-1 0,0 0-1,0 0 1,0 0 0,1 1 0,-1-1 0,0 0-1,0 0 1,0 1 0,0-1 0,0 0 0,0 0-1,0 1 1,0-1 0,0 0 0,0 1-1,3 20 87,-3 19 234,-1-31-226,-1 0-1,0 0 1,-1 0 0,-4 11 0,4-13-19,1 1-1,-1 0 0,1 0 0,1-1 0,-2 16 0,14-37-8482,-8 1 1772</inkml:trace>
</inkml:ink>
</file>

<file path=ppt/ink/ink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9.304"/>
    </inkml:context>
    <inkml:brush xml:id="br0">
      <inkml:brushProperty name="width" value="0.025" units="cm"/>
      <inkml:brushProperty name="height" value="0.025" units="cm"/>
    </inkml:brush>
  </inkml:definitions>
  <inkml:trace contextRef="#ctx0" brushRef="#br0">22 54 12780,'0'0'16255,"-4"9"-14541,-13 24-593,17-33-1108,0 1 1,0-1-1,0 1 0,0-1 0,0 0 1,0 1-1,0-1 0,0 1 0,0-1 1,0 0-1,0 1 0,0-1 0,0 0 1,0 1-1,1-1 0,-1 1 0,0-1 1,0 0-1,0 1 0,1-1 0,-1 0 1,0 0-1,1 1 0,-1-1 0,0 0 0,0 0 1,1 1-1,-1-1 0,0 0 0,1 0 1,-1 0-1,1 1 0,-1-1 0,0 0 1,1 0-1,-1 0 0,0 0 0,1 0 1,-1 0-1,1 0 0,-1 0 0,0 0 1,1 0-1,-1 0 0,1 0 0,-1 0 1,0 0-1,1 0 0,-1 0 0,0-1 1,1 1-1,22-5 195,-13-2-208,-1 0 0,0-1 0,0 0 0,-1-1 0,0 0 0,-1 0 0,1-1 0,-2 0 0,8-13 0,-20 34 0,1 1 0,0 0 0,1 1 0,1-1 0,0 1 0,1-1 0,-2 20 0,4-31 0,0-1 0,0 1 0,0-1 0,0 1 0,0-1 0,0 1 0,0-1 0,1 1 0,-1-1 0,0 1 0,0-1 0,0 1 0,0-1 0,1 0 0,-1 1 0,0-1 0,1 1 0,-1-1 0,0 0 0,1 1 0,-1-1 0,0 0 0,1 1 0,-1-1 0,1 0 0,-1 0 0,0 1 0,1-1 0,-1 0 0,1 0 0,-1 0 0,1 1 0,21-3 0,18-15 0,-34 14 0,2-3 0,0 1 0,1 0 0,-1 1 0,1 0 0,0 0 0,0 1 0,1 0 0,-1 0 0,0 1 0,20-1 0,-28 4 0,0 0 0,0 0 0,0 0 0,0 0 0,-1 0 0,1 0 0,0 0 0,0 1 0,-1-1 0,1 0 0,-1 0 0,1 1 0,-1-1 0,1 0 0,-1 1 0,0-1 0,0 1 0,0-1 0,0 1 0,0-1 0,0 0 0,0 1 0,0-1 0,0 1 0,-1-1 0,1 2 0,-8 41 0,2-29-2167,6-23-3051,1-14-1731,-1 0-4630</inkml:trace>
</inkml:ink>
</file>

<file path=ppt/ink/ink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9.678"/>
    </inkml:context>
    <inkml:brush xml:id="br0">
      <inkml:brushProperty name="width" value="0.025" units="cm"/>
      <inkml:brushProperty name="height" value="0.025" units="cm"/>
    </inkml:brush>
  </inkml:definitions>
  <inkml:trace contextRef="#ctx0" brushRef="#br0">1 43 13421,'0'0'13613,"63"-16"-12204,-22 11-608,5 0-641,-1 1-897,1-3-3715,-5 1-8328</inkml:trace>
</inkml:ink>
</file>

<file path=ppt/ink/ink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0.550"/>
    </inkml:context>
    <inkml:brush xml:id="br0">
      <inkml:brushProperty name="width" value="0.025" units="cm"/>
      <inkml:brushProperty name="height" value="0.025" units="cm"/>
    </inkml:brush>
  </inkml:definitions>
  <inkml:trace contextRef="#ctx0" brushRef="#br0">259 98 17457,'3'-10'2631,"-2"10"-2424,12-37 2311,-12 35-2350,-1 1 1,1-1 0,-1 1-1,1 0 1,-1-1 0,0 1-1,0-1 1,1 1 0,-1-1-1,0 0 1,0 1 0,0-1-1,-1 1 1,1-1 0,0 1-1,-1 0 1,1-1 0,-1 1-1,1-1 1,-1 1 0,1-1-1,-1 1 1,0 0 0,0 0-1,0-1 1,0 1 0,-2-2-1,-1 1-114,-1 1 0,0-1 0,0 1 1,0 0-1,0 0 0,-1 1 0,1 0 0,0-1 0,0 2 0,0-1 0,0 1 0,0-1 0,0 1 0,0 1 0,0-1 0,0 1 0,0 0 0,0 0 0,1 0 0,-1 0 0,1 1 0,-1 0 0,1 0 0,0 0 0,0 1 0,-5 5 0,-4 4 16,1 1-1,0 0 0,1 1 0,1 0 0,0 0 0,-10 22 1,12-21 27,1 0 0,1 0 1,0 0-1,1 1 0,1 0 0,1 0 1,0 0-1,1 1 0,1-1 1,1 1-1,0-1 0,4 26 1,-3-40-101,1 0-1,-1 0 1,0 0 0,1 0 0,0 0-1,-1 0 1,1-1 0,0 1 0,0-1-1,1 1 1,-1-1 0,0 0 0,1 1-1,0-2 1,-1 1 0,1 0 0,0 0 0,0-1-1,0 1 1,0-1 0,0 0 0,0 0-1,0 0 1,1-1 0,-1 1 0,0-1-1,1 1 1,-1-1 0,5-1 0,-4 1 4,-1 0 0,0 0 0,1 0 0,-1-1-1,0 0 1,1 1 0,-1-1 0,0 0 0,0-1 0,0 1 0,0-1 0,0 1 0,0-1 0,0 0 0,0 0 0,-1 0 0,1 0 0,-1-1 0,1 1 0,-1-1 0,0 1 0,0-1 0,0 0 0,-1 0 0,1 0-1,-1 0 1,1 0 0,1-6 0,-2 6 12,-1 0 0,0 0-1,1 0 1,-1 0-1,0-1 1,0 1 0,-1 0-1,1 0 1,-1 0-1,1 0 1,-1 0 0,0 0-1,0 0 1,0 0 0,-1 0-1,1 0 1,-4-5-1,3 7-1,1-1 0,0 1 0,-1-1 0,0 1 0,1 0 0,-1 0 0,0 0 0,1 0 0,-1 0 0,0 0 0,0 0 0,0 1 0,0-1 0,0 1-1,0-1 1,0 1 0,0 0 0,0 0 0,0 0 0,0 0 0,0 0 0,0 0 0,0 0 0,0 1 0,0-1 0,0 1 0,0-1 0,0 1 0,-2 1 0,3-2-12,0 0 1,1 1 0,-1-1-1,1 0 1,-1 0 0,1 0 0,-1 0-1,1 1 1,-1-1 0,1 0-1,-1 0 1,1 1 0,-1-1 0,1 0-1,-1 1 1,1-1 0,-1 1-1,1-1 1,0 0 0,-1 1 0,1-1-1,0 1 1,-1-1 0,1 1-1,0-1 1,0 1 0,0-1 0,-1 1-1,1 0 1,0-1 0,0 1-1,0-1 1,0 1 0,0-1 0,0 1-1,0 0 1,0-1 0,0 1-1,0-1 1,0 1 0,1-1 0,-1 1-1,0-1 1,0 1 0,0 0 0,1 0-1,0 0 8,0 0-1,0 0 0,0 0 1,1 0-1,-1 0 1,0-1-1,0 1 0,1 0 1,-1 0-1,1-1 0,-1 1 1,0-1-1,1 1 0,-1-1 1,1 0-1,-1 0 1,4 0-1,5 0 35,1-1 0,0 0 0,-1-1 0,0-1 0,1 1 0,-1-2 0,17-6 0,65-42-166,-54 29-19,-38 23 134,1 0-1,-1-1 1,1 1 0,-1-1 0,1 1 0,-1 0 0,1 0-1,-1-1 1,1 1 0,-1 0 0,1 0 0,0-1 0,-1 1-1,1 0 1,-1 0 0,1 0 0,0 0 0,-1 0 0,1 0-1,-1 0 1,1 0 0,0 0 0,-1 1 0,1-1 0,-1 0-1,1 0 1,0 0 0,-1 1 0,1-1 0,-1 0-1,1 0 1,-1 1 0,1-1 0,-1 1 0,1-1 0,-1 0-1,0 1 1,1-1 0,-1 1 0,0-1 0,1 1 0,-1 0-1,2 2 10,-2 1 0,1-1 0,0 1 0,-1-1 0,1 1 0,-1-1-1,0 1 1,0 4 0,-13 70 219,12-73-846,-5 31 1918,8-22-3496,-2-14 1966,1 0 1,-1 1-1,0-1 1,1 0 0,-1 0-1,0 0 1,0 1-1,1-1 1,-1 0 0,0 0-1,1 0 1,-1 0 0,0 0-1,1 0 1,-1 0-1,1 0 1,-1 0 0,0 0-1,1 0 1,-1 0-1,0 0 1,1 0 0,-1 0-1,0 0 1,1 0-1,-1 0 1,0 0 0,1 0-1,-1-1 1,0 1 0,1 0-1,-1 0 1,0-1-1,12-8-6438</inkml:trace>
</inkml:ink>
</file>

<file path=ppt/ink/ink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1.721"/>
    </inkml:context>
    <inkml:brush xml:id="br0">
      <inkml:brushProperty name="width" value="0.025" units="cm"/>
      <inkml:brushProperty name="height" value="0.025" units="cm"/>
    </inkml:brush>
  </inkml:definitions>
  <inkml:trace contextRef="#ctx0" brushRef="#br0">1 125 20852,'0'0'9881,"10"6"-9118,-10-6-762,3 2 27,0 1 0,0-1 0,1-1 0,-1 1 0,0 0 0,1-1 0,-1 1 0,1-1 0,0 0 0,-1 0 0,1-1 0,0 1 0,0-1 0,-1 0 0,1 1 0,0-2 0,0 1 0,0 0 0,-1-1 0,1 0 0,0 0 0,-1 0 0,1 0 0,-1-1 0,1 1 0,-1-1 0,5-3 0,-2 1 1,0 0 1,0-1-1,-1 1 0,1-1 0,-1-1 0,0 1 1,-1-1-1,5-7 0,-7 11-19,0-1 0,-1 0 1,1 1-1,-1-1 0,0 0 0,0 0 0,0 0 0,0 0 0,0 0 0,-1 0 1,1 0-1,-1-1 0,0 1 0,0 0 0,0 0 0,0 0 0,0 0 0,-1 0 1,0-1-1,1 1 0,-3-4 0,3 7-16,0-1 1,-1 0-1,1 0 1,-1 1-1,1-1 0,-1 0 1,1 1-1,-1-1 0,1 0 1,-1 1-1,1-1 1,-1 1-1,0-1 0,1 1 1,-1-1-1,0 1 1,1-1-1,-1 1 0,0 0 1,0-1-1,0 1 0,1 0 1,-1 0-1,0 0 1,0 0-1,0-1 0,1 1 1,-1 0-1,0 0 1,0 1-1,0-1 0,1 0 1,-1 0-1,0 0 0,0 0 1,0 1-1,1-1 1,-1 0-1,0 1 0,0-1 1,1 1-1,-1-1 1,0 1-1,1-1 0,-1 1 1,1-1-1,-1 1 0,0-1 1,1 1-1,-1 0 1,1 0-1,-1 0 0,-26 38-331,20-24 345,0 0 0,1 0 0,1 0 0,1 1 0,0-1 0,1 1 0,1 0 0,0 0 0,1 25 0,1-38 0,0-1-1,1 1 1,-1-1 0,1 0-1,0 1 1,0-1 0,-1 0 0,2 1-1,-1-1 1,0 0 0,0 0-1,1 0 1,-1 0 0,1 0 0,0 0-1,-1 0 1,1-1 0,0 1-1,0 0 1,0-1 0,0 0 0,0 1-1,1-1 1,-1 0 0,0 0-1,0 0 1,1-1 0,-1 1 0,1 0-1,-1-1 1,1 0 0,-1 1-1,1-1 1,-1 0 0,4-1 0,2 1 11,0 0 1,0-1 0,0 0 0,0 0 0,0-1 0,-1 0 0,1 0 0,0-1 0,-1 0-1,9-5 1,-4 0-21,-1 0-1,0-1 1,-1-1-1,0 1 1,-1-2-1,0 1 1,0-1-1,-1-1 1,0 1-1,-1-1 1,-1-1-1,0 1 0,-1-1 1,0 0-1,0 0 1,-2-1-1,0 1 1,0-1-1,-1 0 1,0-16-1,-18 65-308,6-15 268,6-9 47,-20 56 236,22-63-227,1 0 0,0 0 0,0 0 0,1 0 0,-1 0 0,1 0 0,0 0 0,0 0 0,1 0 1,-1 0-1,1 0 0,0 0 0,2 8 0,-1-10-14,-1 0 0,1-1 0,0 1 0,0-1 0,1 1 0,-1-1 0,0 0 0,0 0 0,0 1 0,1-2 0,-1 1 0,1 0 0,-1 0 0,1-1 0,-1 1 0,1-1 0,-1 0 0,1 0 0,-1 0 0,1 0 0,-1 0 0,1-1 0,-1 1 0,4-2 0,2 1 0,1-1 0,-1 0 0,0 0 0,1-1 0,-1 0 0,8-4 0,36-31 0,-48 35 0,-1 0 0,0 0 0,0 0 0,0 0 0,0-1 0,-1 1 0,1-1 0,-1 0 0,0 0 0,0 1 0,0-1 0,2-8 0,-29 64 0,23-47 0,0 1 0,1 0 0,0 0 0,0 0 0,0 0 0,1 0 0,0 0 0,0 1 0,0-1 0,1 0 0,0 0 0,2 6 0,-2-9 0,1-1 0,-1 1 0,1-1 0,0 1 0,-1-1 0,1 0 0,1 0 0,-1 0 0,0 0 0,0 0 0,1 0 0,-1-1 0,1 1 0,-1-1 0,1 1 0,0-1 0,0 0 0,-1 0 0,1-1 0,0 1 0,0 0 0,0-1 0,0 0 0,0 1 0,0-1 0,3-1 0,-1 1 0,0 1 0,0-2 0,-1 1 0,1-1 0,0 1 0,-1-1 0,1 0 0,-1-1 0,1 1 0,-1-1 0,0 0 0,1 0 0,-1 0 0,0-1 0,0 0 0,-1 1 0,1-1 0,0-1 0,-1 1 0,0 0 0,0-1 0,0 0 0,0 1 0,0-1 0,-1 0 0,0-1 0,3-5 0,0-4 0,0-1 0,-1 1 0,-1-1 0,0 0 0,-1 0 0,-1 0 0,0-22 0,-1 26 0,0-13 0,-7 42 0,6-13 0,-1 1 0,1-1 0,0 1 0,1 0 0,0 0 0,0-1 0,0 1 0,0 0 0,1 0 0,0-1 0,0 1 0,3 8 0,-2-12 0,-1 1 0,1-1 0,-1 0 0,1 0 0,0 0 0,0 0 0,0 0 0,0-1 0,0 1 0,1-1 0,-1 1 0,0-1 0,1 0 0,-1 0 0,1 0 0,-1 0 0,1 0 0,-1-1 0,1 1 0,0-1 0,0 1 0,-1-1 0,1 0 0,0 0 0,-1 0 0,1-1 0,0 1 0,3-1 0,1-1 0,0 0 0,0-1 0,-1 1 0,1-1 0,0 0 0,-1-1 0,0 0 0,0 0 0,0 0 0,0-1 0,-1 1 0,1-1 0,6-9 0,4-5 0,0 0 0,20-37 0,-46 75 0,1 1 0,0-1 0,-6 25 0,12-36 0,0 0 0,1 1 0,0-1 0,1 0 0,0 1 0,0-1 0,1 1 0,0-1 0,1 1 0,-1-1 0,2 1 0,1 9 0,-1-16-152,0 1 1,-1-1-1,1 0 0,0 0 0,0 0 1,0 0-1,1 0 0,-1 0 0,0 0 1,1-1-1,-1 1 0,1-1 0,-1 1 1,1-1-1,0 0 0,0 0 0,-1-1 1,1 1-1,0 0 0,0-1 0,0 0 1,0 1-1,0-1 0,0-1 0,0 1 1,-1 0-1,1-1 0,0 1 0,0-1 1,0 0-1,-1 0 0,1 0 0,0 0 1,-1 0-1,1-1 0,-1 1 0,1-1 1,-1 0-1,5-3 0,9-21-7749,0-5-2887</inkml:trace>
</inkml:ink>
</file>

<file path=ppt/ink/ink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2.060"/>
    </inkml:context>
    <inkml:brush xml:id="br0">
      <inkml:brushProperty name="width" value="0.025" units="cm"/>
      <inkml:brushProperty name="height" value="0.025" units="cm"/>
    </inkml:brush>
  </inkml:definitions>
  <inkml:trace contextRef="#ctx0" brushRef="#br0">11 3 20083,'-6'-2'3171,"1"2"1505,5 4-4644,9 8-96,2 2-2274,5 3-2338,7 3-1186,0 2-2722</inkml:trace>
</inkml:ink>
</file>

<file path=ppt/ink/ink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2.388"/>
    </inkml:context>
    <inkml:brush xml:id="br0">
      <inkml:brushProperty name="width" value="0.025" units="cm"/>
      <inkml:brushProperty name="height" value="0.025" units="cm"/>
    </inkml:brush>
  </inkml:definitions>
  <inkml:trace contextRef="#ctx0" brushRef="#br0">115 296 15407,'0'0'8263,"-8"5"-5455,-5 5-2023,-1 1 0,2 0 0,-1 1 0,-10 14 0,20-23-709,0 1 1,0-1-1,0 1 1,0 0-1,1 0 1,0 0-1,0 0 1,0 0-1,0 0 1,0 1-1,1-1 1,0 1-1,0-1 1,0 1-1,1 0 1,-1-1-1,1 1 1,0-1-1,0 1 1,1 0-1,-1-1 1,1 1-1,2 4 0,-2-7-82,0-1-1,0 1 0,0-1 0,1 1 0,-1-1 0,1 0 0,-1 1 0,1-1 0,-1 0 0,1 0 1,0 0-1,0 0 0,-1-1 0,1 1 0,0 0 0,0-1 0,0 1 0,0-1 0,0 0 0,0 1 1,0-1-1,0 0 0,0 0 0,0 0 0,0-1 0,3 0 0,0 1-29,0-1 1,0 0-1,0 0 0,-1-1 0,1 1 0,0-1 0,-1 0 1,0 0-1,9-6 0,0-4 0,0-1 0,-1-1-1,-1 0 1,0-1 0,0 0 0,-2 0-1,15-31 1,-6 2 82,24-80 0,-40 114-38,17-64 148,-18 68-121,0-1 0,0 1 0,-1-1 1,0 1-1,0-1 0,0 1 0,-1-1 1,-2-11-1,2 18-30,1-1 1,-1 0-1,1 0 1,-1 1-1,0-1 1,1 0-1,-1 1 1,0-1-1,1 1 1,-1-1-1,0 1 1,0-1-1,0 1 1,1 0-1,-1-1 1,0 1-1,0 0 1,0-1-1,0 1 1,0 0-1,0 0 1,1 0-1,-1 0 1,0 0-1,0 0 1,0 0-1,0 0 1,0 0-1,0 1 1,0-1-1,0 0 1,1 1-1,-2 0 1,-30 12-44,17-4 101,0 2-1,0 0 1,1 0-1,-20 21 1,29-27-43,1 0 1,-1 1-1,1-1 1,0 1-1,0 0 1,1 0-1,-1 0 1,1 0-1,1 1 1,-1-1-1,1 1 1,0-1-1,1 1 1,0 0-1,-1 8 1,2-13-76,1 1-1,0-1 1,-1 0 0,1 0-1,0 1 1,0-1-1,0 0 1,1 0 0,-1 0-1,0 0 1,1 0 0,0 0-1,-1-1 1,1 1 0,0 0-1,0-1 1,0 1-1,0-1 1,0 0 0,0 0-1,0 0 1,3 1 0,62 24-2371,-34-15 1278,-27-9 932,-1 1 0,1-1 0,-1 1 0,1 0 0,-1 1 0,0 0 1,0-1-1,0 1 0,-1 1 0,1-1 0,-1 1 0,0 0 0,3 5 0,-4-3 410,0 0 0,0 0-1,-1 0 1,0 1 0,0-1 0,-1 1-1,0-1 1,0 1 0,-1 0 0,0 7-1,-2 32 422,1-4-6456,1-36-1323</inkml:trace>
</inkml:ink>
</file>

<file path=ppt/ink/ink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3.025"/>
    </inkml:context>
    <inkml:brush xml:id="br0">
      <inkml:brushProperty name="width" value="0.025" units="cm"/>
      <inkml:brushProperty name="height" value="0.025" units="cm"/>
    </inkml:brush>
  </inkml:definitions>
  <inkml:trace contextRef="#ctx0" brushRef="#br0">122 1 6951,'0'0'12774,"-10"7"-9608,1 1-2594,0 0 0,0 1 0,1 0 0,1 0 0,-1 1 1,1 0-1,1 0 0,0 1 0,0-1 0,1 1 0,-6 22 0,4 1-205,1 0-1,2 1 1,1-1-1,2 1 1,5 47 0,2-38-314,-5-43-42,-1 0-1,0 0 1,0 1-1,0-1 1,1 0-1,-1 0 1,1 0-1,-1 0 1,1 0-1,-1 1 1,1-1-1,0 0 1,-1 0-1,1 0 1,0 0-1,0-1 1,0 1-1,0 0 1,0 0-1,0 0 1,0-1-1,0 1 0,0 0 1,0-1-1,0 1 1,0-1-1,0 0 1,0 1-1,3 0 1,-3-2 2,1 0-1,-1 0 1,0 0-1,0 0 1,0 1 0,1-1-1,-1-1 1,0 1-1,0 0 1,0 0 0,-1 0-1,1 0 1,0-1 0,0 1-1,-1 0 1,1-1-1,-1 1 1,1-1 0,-1 1-1,1-3 1,9-37 155,-9 33-158,2-7-10,-1 0 0,0 0 0,-2 0 0,1-1 0,-4-20 0,3 35 0,0 0 0,0 0 0,0 0 0,-1 1 0,1-1 0,0 0 0,-1 0 0,1 0 0,0 1 0,-1-1 0,1 0 0,-1 0 0,1 1 0,-1-1 0,0 0 0,1 1 0,-1-1 0,0 0 0,1 1 0,-1-1 0,0 1 0,0 0 0,1-1 0,-1 1 0,0-1 0,0 1 0,0 0 0,0 0 0,1-1 0,-1 1 0,0 0 0,0 0 0,0 0 0,0 0 0,0 0 0,0 0 0,1 0 0,-1 1 0,0-1 0,0 0 0,0 0 0,0 1 0,0-1 0,1 0 0,-1 1 0,0-1 0,0 1 0,1-1 0,-1 1 0,0-1 0,1 1 0,-1 0 0,0-1 0,1 1 0,-1 0 0,1-1 0,-1 1 0,1 0 0,-1 0 0,1 0 0,0-1 0,-1 1 0,1 1 0,-1 1 0,0 0 0,0 0 0,0-1 0,1 1 0,-1 0 0,1 0 0,0 0 0,0 0 0,0 0 0,0 0 0,0 0 0,1-1 0,-1 1 0,1 0 0,0 0 0,0 0 0,0-1 0,0 1 0,0 0 0,1-1 0,2 4 0,-1-2 0,0-1 0,1 0 0,-1 0 0,1 0 0,0 0 0,0 0 0,0-1 0,0 1 0,0-1 0,0 0 0,1 0 0,6 1 0,-5-1 0,0 0 0,0-1 0,1 0 0,-1 0 0,1 0 0,-1-1 0,1 0 0,-1 0 0,1 0 0,-1-1 0,1 0 0,-1-1 0,1 1 0,-1-1 0,0 0 0,0-1 0,0 0 0,0 0 0,8-6 0,-8 4 0,0 0 0,-1-1 0,0 0 0,-1 0 0,1-1 0,-1 1 0,-1-1 0,1 0 0,-1 0 0,0 0 0,3-14 0,-15 39 0,-10 26 0,18-42 0,0 0 0,1 0 0,0 0 0,-1 0 0,1 0 0,0 0 0,0 0 0,0 0 0,0 0 0,0-1 0,1 1 0,-1 0 0,0 0 0,1 0 0,0 0 0,-1 0 0,1 0 0,0-1 0,0 1 0,0 0 0,0-1 0,0 1 0,0 0 0,1-1 0,-1 0 0,1 1 0,-1-1 0,1 0 0,1 2 0,3-1 0,0 0 0,0-1 0,0 1 0,0-1 0,0 0 0,0-1 0,0 0 0,9 0 0,9-1 0,-1 0 0,0-2 0,1 0 0,-1-2 0,0 0 0,43-18 0,-45 20 0,-17 15 0,-2 6 0,0-17 0,-1 0 0,1-1 0,-1 1 0,1 0 0,-1-1 0,1 1 0,-1 0 0,1-1 0,-1 0 0,1 1 0,0-1 0,-1 0 0,1 0 0,0 0 0,-1 0 0,1 0 0,2-1 0,32-3 0,-27 1-804,1-1 0,-1 0 1,0 0-1,9-6 0,-7 4-2015,14-9-10234</inkml:trace>
</inkml:ink>
</file>

<file path=ppt/ink/ink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3.870"/>
    </inkml:context>
    <inkml:brush xml:id="br0">
      <inkml:brushProperty name="width" value="0.025" units="cm"/>
      <inkml:brushProperty name="height" value="0.025" units="cm"/>
    </inkml:brush>
  </inkml:definitions>
  <inkml:trace contextRef="#ctx0" brushRef="#br0">198 100 15919,'1'-4'703,"1"1"1,-1-1-1,0 0 0,0 0 0,0 0 1,-1 0-1,1 0 0,-1 0 0,0-1 0,0 1 1,-1 0-1,1 0 0,-1 0 0,0 0 1,0 0-1,0 0 0,-2-4 0,1 6-605,1 0 0,-1 0 0,0 1-1,0-1 1,0 0 0,0 1-1,0-1 1,0 1 0,0-1 0,0 1-1,-1 0 1,1 0 0,0 0-1,-1 0 1,1 1 0,-1-1-1,1 1 1,-1-1 0,1 1 0,-1 0-1,1 0 1,-1 0 0,0 0-1,1 1 1,-1-1 0,1 1 0,-1-1-1,-3 3 1,0-1-108,1 0 0,-1 1 1,1 0-1,0 0 0,-1 1 0,1-1 0,1 1 0,-1 0 1,1 0-1,-1 1 0,1-1 0,0 1 0,1 0 1,-1 0-1,1 1 0,0-1 0,0 0 0,1 1 0,0 0 1,0 0-1,0 0 0,1 0 0,-1 0 0,1 9 0,1-14 10,1 0 0,0 0 0,-1 0-1,1 0 1,0 0 0,0 0-1,0 0 1,0-1 0,0 1-1,0 0 1,0-1 0,0 1-1,0 0 1,0-1 0,0 0-1,0 1 1,0-1 0,0 0 0,0 1-1,1-1 1,-1 0 0,0 0-1,0 0 1,0 0 0,1 0-1,1-1 1,47 1-34,-37-1-105,-10 2 104,0-1 1,0 0-1,0 1 0,1 0 0,-1 0 1,0 0-1,0 0 0,0 0 0,0 1 1,-1-1-1,1 1 0,0 0 1,0-1-1,-1 1 0,0 1 0,1-1 1,-1 0-1,0 1 0,0-1 1,0 1-1,0-1 0,0 1 0,-1 0 1,1 0-1,-1 0 0,0 0 0,0 0 1,0 0-1,0 0 0,0 0 1,0 6-1,2 12 5,-1-1 1,-1 1-1,-2 37 1,1-45 25,-1 1 192,-1-1 0,0 0 0,-1 0 0,0 0 0,-1 0 0,0 0 0,-12 22 0,14-30-125,0-1 0,0 1 0,-1-1 0,0 0 0,0 0 0,0 0 0,0 0 0,-1 0 0,0 0 0,1-1 0,-1 0 0,-1 0 0,1 0 0,0 0 0,-1-1 0,1 0 0,-1 0 0,0 0 0,1 0 0,-1-1 0,0 1 0,0-1 0,-6 0 0,8-1-63,1-1 0,-1 0 0,1 1 0,-1-1 0,1 0 0,-1 0 0,1-1 0,0 1 0,0 0 0,0-1 0,-1 1 0,1-1 0,1 0 0,-1 0 0,0 0 0,0 0 0,1 0 0,-1 0 0,1 0 0,-1 0 0,1-1 0,0 1 0,0-1 0,0 1 0,1 0 0,-1-1 0,0-4 0,-4-11 0,1-1 0,-2-30 0,5 38 0,-1-3-41,1 4-175,0-1 1,0 1-1,1-1 0,2-13 1,-2 21 122,1 1 0,-1-1 0,1 1 0,-1 0 1,1-1-1,0 1 0,0 0 0,0-1 0,1 1 0,-1 0 1,1 0-1,-1 0 0,1 0 0,-1 0 0,1 0 0,0 1 1,0-1-1,0 0 0,0 1 0,0 0 0,0-1 0,1 1 1,2-1-1,51-15-9340,-17 7 1201</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4.650"/>
    </inkml:context>
    <inkml:brush xml:id="br0">
      <inkml:brushProperty name="width" value="0.025" units="cm"/>
      <inkml:brushProperty name="height" value="0.025" units="cm"/>
    </inkml:brush>
  </inkml:definitions>
  <inkml:trace contextRef="#ctx0" brushRef="#br0">0 77 10186,'0'0'5941,"4"-9"-3031,13-29-353,-17 37-2356,0 0 0,0 0 0,1 0 0,-1 1 0,0-1 0,1 0 0,-1 0 0,1 1 1,-1-1-1,1 0 0,-1 1 0,1-1 0,-1 0 0,1 1 0,0-1 0,-1 1 0,1-1 0,0 1 0,0-1 1,-1 1-1,2-1 0,6 12 1384,-2 28-1156,-6-36-50,4 76 637,-4-54-928,2 0 1,7 44-1,-9-67-85,0-1 0,1 0 0,-1 1-1,0-1 1,1 1 0,-1-1 0,1 0 0,-1 1 0,1-1 0,0 0-1,-1 1 1,1-1 0,0 0 0,0 0 0,0 0 0,0 0 0,0 0-1,0 0 1,0 0 0,1 0 0,1 1 0,-1-2 32,-1 0-1,0 0 1,0 0 0,1 0 0,-1 0 0,0 0-1,0 0 1,1-1 0,-1 1 0,0-1 0,0 1-1,0-1 1,1 1 0,-1-1 0,0 1 0,0-1-1,0 0 1,0 0 0,1-1 0,5-5 319,0-1 0,-1 1 1,0-1-1,10-17 0,85-180 191,-90 193-545,-6 22 0,-5 32 0,0-37 0,0 134 0,1-139 0,-1 0 0,0 0 0,0 0 0,1 0 0,-1 0 0,0 0 0,1 0 0,-1 0 0,0 0 0,1 0 0,-1 0 0,0 0 0,1 0 0,-1 0 0,0 0 0,1 0 0,-1 0 0,0 0 0,0 0 0,1 0 0,-1-1 0,0 1 0,0 0 0,1 0 0,-1 0 0,0 0 0,0-1 0,1 1 0,-1 0 0,0 0 0,0-1 0,0 1 0,1 0 0,-1 0 0,0-1 0,0 1 0,0 0 0,0-1 0,0 1 0,0 0 0,1 0 0,-1-1 0,0 1 0,0-1 0,13-16 0,9-25 0,-13 23 0,1 1 0,0 0 0,2 0 0,0 1 0,24-26 0,-35 42-14,-1 0 0,1 1 0,-1-1-1,1 0 1,0 1 0,-1-1 0,1 1 0,0-1 0,0 1 0,-1-1 0,1 1-1,0 0 1,0-1 0,0 1 0,-1 0 0,1-1 0,0 1 0,0 0 0,0 0-1,0 0 1,0 0 0,0 0 0,-1 0 0,1 0 0,0 0 0,0 0 0,0 0-1,1 1 1,-1 0-58,0 0 0,0 0-1,0 0 1,0 1-1,-1-1 1,1 0 0,0 0-1,-1 1 1,1-1-1,0 0 1,-1 1 0,0-1-1,1 1 1,-1-1-1,0 3 1,1 66-4065,-2-59 2827,-1 32-5928</inkml:trace>
</inkml:ink>
</file>

<file path=ppt/ink/ink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4.243"/>
    </inkml:context>
    <inkml:brush xml:id="br0">
      <inkml:brushProperty name="width" value="0.025" units="cm"/>
      <inkml:brushProperty name="height" value="0.025" units="cm"/>
    </inkml:brush>
  </inkml:definitions>
  <inkml:trace contextRef="#ctx0" brushRef="#br0">167 33 18578,'0'0'12278,"-12"-5"-11627,9 4-596,-59-20 535,57 19-565,-1 1 0,1 0 0,0 0 0,-1 1 0,1-1 1,0 1-1,-1 1 0,1-1 0,-1 1 0,1 0 0,0 0 1,-9 3-1,14-4-30,-1 0 0,0 0-1,1 0 1,-1 1 0,1-1 0,-1 0 0,1 1 0,-1-1 0,1 0 0,-1 1 0,1-1 0,-1 1 0,1-1 0,-1 0 0,1 1 0,0-1 0,-1 1-1,1 0 1,0-1 0,-1 1 0,1-1 0,0 1 0,0-1 0,-1 1 0,1 0 0,0-1 0,0 1 0,0-1 0,0 1 0,0 0 0,0-1-1,0 1 1,0 0 0,0 0 0,17 19-404,30 8-371,-18-15 329,44 22-83,-71-34 523,1 0 0,-1 1 0,1-1 0,-1 1 0,0 0 0,0 0 0,0 0 0,0 0 0,0 0 0,0 0 0,0 1 0,-1-1 0,1 1 0,-1-1 0,0 1 0,0-1-1,0 1 1,0 0 0,0 0 0,0-1 0,0 6 0,-2-6 35,0 1-1,0-1 1,0 0-1,0 0 1,0 0-1,0 0 1,0 0-1,-1 0 1,1-1-1,-1 1 1,0 0-1,1-1 1,-1 1-1,0-1 1,0 1-1,0-1 1,0 0-1,0 0 1,0 0-1,0 0 1,-5 1 0,-50 16-814,31-14-2408,9-3-2241,3-1-4870</inkml:trace>
</inkml:ink>
</file>

<file path=ppt/ink/ink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4.941"/>
    </inkml:context>
    <inkml:brush xml:id="br0">
      <inkml:brushProperty name="width" value="0.025" units="cm"/>
      <inkml:brushProperty name="height" value="0.025" units="cm"/>
    </inkml:brush>
  </inkml:definitions>
  <inkml:trace contextRef="#ctx0" brushRef="#br0">151 134 6534,'4'-13'5210,"-3"10"-4831,16-61 4122,-11 10 4195,-16 66-5584,-5 22-2782,1 1-1,2 1 1,2-1-1,1 2 0,-5 43 1,2-17 240,-1 0 56,0-6-292,3 1 0,-6 102 0,16-160-333,0 0 0,0 0 1,0 0-1,0 1 0,0-1 1,0 0-1,0 0 0,0 0 0,0 1 1,0-1-1,0 0 0,0 0 1,0 0-1,0 1 0,0-1 1,0 0-1,0 0 0,0 0 0,0 1 1,0-1-1,1 0 0,-1 0 1,0 0-1,0 1 0,0-1 1,0 0-1,0 0 0,0 0 0,1 0 1,-1 0-1,0 1 0,0-1 1,0 0-1,1 0 0,-1 0 0,0 0 1,0 0-1,0 0 0,0 0 1,1 0-1,-1 0 0,0 0 1,0 0-1,0 0 0,1 0 0,-1 0 1,0 0-1,0 0 0,1 0 1,-1 0-1,0 0 0,0 0 0,0 0 1,1 0-1,-1 0 0,0 0 1,0 0-1,0 0 0,0 0 1,1-1-1,-1 1 0,0 0 0,0 0 1,0 0-1,0 0 0,0 0 1,1-1-1,10-11 71,-7 2-72,-1 1 0,0 0 0,0-1 0,-1 0 0,0 0 0,0 0 0,-2 1 0,1-21 0,-2 6 0,-1-1 0,-8-37 0,1 26-21,-19-44 0,7 24-33,23 59-200,0-1 0,-1 1 0,1-1 0,0 1 0,0-1 0,1 1 0,-1-1 0,0 0 0,1 0 0,0 0 0,-1 0 0,1-1 0,0 1 0,0-1 0,0 0 0,0 0 0,0 0 0,0 0 0,0 0 0,0 0 0,5-1 0,8 3-2166,0-1 0,0-1 0,17-1 0,9-3-5758</inkml:trace>
</inkml:ink>
</file>

<file path=ppt/ink/ink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5.271"/>
    </inkml:context>
    <inkml:brush xml:id="br0">
      <inkml:brushProperty name="width" value="0.025" units="cm"/>
      <inkml:brushProperty name="height" value="0.025" units="cm"/>
    </inkml:brush>
  </inkml:definitions>
  <inkml:trace contextRef="#ctx0" brushRef="#br0">165 0 13901,'0'0'12065,"-11"3"-10720,2-1-1189,1 1-1,-1 0 0,1 1 1,0 0-1,0 0 1,1 1-1,-1 0 1,1 0-1,0 1 1,0 0-1,1 0 0,0 0 1,0 1-1,0 0 1,1 0-1,-7 12 1,8-11-61,0-1 0,0 2 0,0-1 1,-3 13-1,7-20-89,-1 0 0,1 0-1,-1 0 1,1 0 0,0 1 0,-1-1 0,1 0 0,0 0-1,0 0 1,0 1 0,0-1 0,0 0 0,0 0 0,0 0-1,0 1 1,1-1 0,-1 0 0,0 0 0,1 0 0,-1 0-1,1 1 1,-1-1 0,1 0 0,-1 0 0,1 0 0,0 0-1,-1 0 1,1 0 0,0-1 0,0 1 0,0 0 0,0 0-1,0 0 1,0-1 0,0 1 0,0-1 0,0 1 0,0-1-1,0 1 1,3 0 0,4 0 19,-1-1 1,1 0-1,0 0 1,0-1-1,0 0 0,0 0 1,0 0-1,-1-1 1,1-1-1,-1 1 0,1-1 1,-1 0-1,0-1 0,0 0 1,0 0-1,7-6 1,10-9 162,-2-1 0,40-45 0,-15 15-90,-47 81-338,-8 8 261,6-30-342,0 1 0,0-1 0,1 1 0,1-1 0,-1 1 0,2 16 0,0-25 72,-1 0 0,0 0 0,0 0-1,1-1 1,-1 1 0,0 0 0,1 0 0,-1-1-1,0 1 1,1 0 0,-1-1 0,1 1 0,-1-1 0,1 1-1,0 0 1,-1-1 0,1 1 0,0-1 0,-1 0 0,1 1-1,0-1 1,-1 1 0,1-1 0,0 0 0,0 0-1,0 1 1,-1-1 0,1 0 0,0 0 0,0 0 0,0 0-1,-1 0 1,3 0 0,14 0-6098</inkml:trace>
</inkml:ink>
</file>

<file path=ppt/ink/ink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5.751"/>
    </inkml:context>
    <inkml:brush xml:id="br0">
      <inkml:brushProperty name="width" value="0.025" units="cm"/>
      <inkml:brushProperty name="height" value="0.025" units="cm"/>
    </inkml:brush>
  </inkml:definitions>
  <inkml:trace contextRef="#ctx0" brushRef="#br0">11 1 18610,'0'0'10223,"3"10"-9844,2 21 46,-2 1 1,-1 0 0,-1 0 0,-1-1-1,-2 1 1,-2 0 0,-10 46 0,13-74-406,0 1 1,0 0 0,0 0 0,1 0-1,0 0 1,0 0 0,0 0 0,1 6-1,0-10-21,0 0 0,-1 0 0,1 0 0,0 0 0,0 0 0,0 0 0,0 0 0,0 0-1,0 0 1,0-1 0,0 1 0,0 0 0,0-1 0,1 1 0,-1 0 0,0-1 0,0 0 0,0 1 0,1-1-1,-1 0 1,0 1 0,1-1 0,-1 0 0,0 0 0,1 0 0,-1 0 0,0 0 0,1-1 0,-1 1-1,0 0 1,0-1 0,1 1 0,1-1 0,8-2 1,-1 0 0,1-1 0,-1 0 0,1-1 0,-1 0 0,-1 0 0,1-1 0,-1 0 0,0-1 0,10-9 0,-2 1 0,-1-2 0,0 0 0,-1 0 0,12-21 0,-5 0-2126,-19 31 981,0-1 1,0 1-1,-1-1 1,0 0-1,0 0 1,0-8-1,-1 5-7423</inkml:trace>
</inkml:ink>
</file>

<file path=ppt/ink/ink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6.107"/>
    </inkml:context>
    <inkml:brush xml:id="br0">
      <inkml:brushProperty name="width" value="0.025" units="cm"/>
      <inkml:brushProperty name="height" value="0.025" units="cm"/>
    </inkml:brush>
  </inkml:definitions>
  <inkml:trace contextRef="#ctx0" brushRef="#br0">26 0 14734,'0'0'3619,"-21"60"161,16-35-641,5-5-1698,0-4-768,11-7-417,7-5-416,6-4-2851,2-6-3363,5-13-8616</inkml:trace>
</inkml:ink>
</file>

<file path=ppt/ink/ink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6.463"/>
    </inkml:context>
    <inkml:brush xml:id="br0">
      <inkml:brushProperty name="width" value="0.025" units="cm"/>
      <inkml:brushProperty name="height" value="0.025" units="cm"/>
    </inkml:brush>
  </inkml:definitions>
  <inkml:trace contextRef="#ctx0" brushRef="#br0">131 0 17040,'0'0'7506,"-6"12"-4901,-6 14-1874,1 0 1,1 1-1,2 0 0,1 0 1,-7 54-1,13 25 617,1-70-4970,-1-32-2252,1-11-3808,-7-39 3890,-6 0 6476,-5 1 5070,-4 5 3668,32 46-5461,18 6-4708,-16-7 170,40 11-4788,-16-10-1270,-1-2-3743</inkml:trace>
</inkml:ink>
</file>

<file path=ppt/ink/ink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6.947"/>
    </inkml:context>
    <inkml:brush xml:id="br0">
      <inkml:brushProperty name="width" value="0.025" units="cm"/>
      <inkml:brushProperty name="height" value="0.025" units="cm"/>
    </inkml:brush>
  </inkml:definitions>
  <inkml:trace contextRef="#ctx0" brushRef="#br0">176 60 4676,'0'0'23724,"-11"-3"-21359,6 1-2270,-1 0 1,0 1-1,0 0 0,0 0 1,1 1-1,-1 0 0,0 0 1,0 0-1,0 1 0,0 0 1,0 0-1,1 0 0,-1 1 1,0-1-1,1 1 0,-1 1 1,1-1-1,0 1 0,0 0 1,-9 7-1,13-9-95,-24 20 0,24-21 0,0 1 0,0 0 0,0 0 0,0 0 0,0-1 0,1 1 0,-1 0 0,0 0 0,1 0 0,-1 0 0,1 0 0,-1 1 0,1-1 0,-1 0 0,1 0 0,0 0 0,0 0 0,-1 0 0,1 1 0,0-1 0,0 0 0,0 0 0,1 2 0,1-2 0,0 0 0,1 0 0,-1 0 0,0 0 0,1-1 0,-1 1 0,1-1 0,-1 0 0,1 1 0,-1-1 0,1-1 0,-1 1 0,1 0 0,2-1 0,4 1 0,71-2-64,88 4-219,-166-2 292,-1 0 0,1 0 0,0 0 1,-1 0-1,1 0 0,0 0 0,-1 0 0,1 1 0,-1-1 0,1 1 0,-1-1 1,1 1-1,-1 0 0,1-1 0,-1 1 0,1 0 0,-1 0 0,0 0 1,0 0-1,1 0 0,-1 0 0,0 0 0,0 1 0,0-1 0,0 0 0,0 1 1,-1-1-1,1 0 0,0 1 0,-1-1 0,1 1 0,0-1 0,-1 1 0,0 0 1,1-1-1,-1 1 0,0 3 0,0-5-9,0 0 0,0 0 0,0 0 0,0 0 0,0 1 0,0-1 0,0 0 0,0 0 0,0 0 0,0 0 0,0 0 0,0 1 0,1-1 0,-1 0 0,0 0 0,0 0 0,0 0 0,0 0 0,0 0 0,0 0 0,0 1 0,1-1 0,-1 0 0,0 0 0,0 0 0,0 0 0,0 0 0,0 0 0,0 0 0,1 0 0,-1 0 0,0 0 0,0 0 0,0 0 0,0 0 0,1 0 0,-1 0 0,0 0 0,0 0 0,0 0 0,0 0 0,0 0 0,1 0 0,-1 0 0,0 0 0,0 0 0,0 0 0,0 0 0,0 0 0,1 0 0,-1 0 0,0-1 0,0 1 0,0 0 0,0 0 0,0 0 0,0 0 0,0 0 0,1 0 0,-1 0 0,0-1 0,0 1 0,0 0 0,0 0 0,0 0 0,0 0 0,0-1 0,8-7 0,19-38 0,-20 32 0,1 0 0,1 1 0,0-1 0,16-16 0,-24 29 0,0 0 0,0 0 0,0 1 0,0-1 0,1 0 0,-1 0 0,0 1 0,0-1 0,1 1 0,-1-1 0,1 1 0,-1 0 0,0-1 0,1 1 0,-1 0 0,1 0 0,-1 0 0,0 0 0,1 0 0,-1 0 0,1 1 0,-1-1 0,1 0 0,0 1 0,38 19 0,-35-17 0,0 0 0,0 0 0,0-1 0,0 0 0,1 0 0,7 2 0,-7-3 0,0-1 0,0 0 0,1 0 0,-1 0 0,0-1 0,0 0 0,0 0 0,12-4 0,-16 4 0,0 0 0,0 0 0,1 0 0,-1 0 0,0 0 0,0 0 0,-1-1 0,1 1 0,0 0 0,0-1 0,-1 0 0,1 1 0,-1-1 0,1 0 0,-1 0 0,0 0 0,1 0 0,-1 0 0,0 0 0,0 0 0,-1 0 0,1 0 0,0 0 0,-1-1 0,1 1 0,-1-5 0,0 7 0,0-1 0,-1 1 0,1-1 0,-1 1 0,1 0 0,0-1 0,-1 1 0,1-1 0,-1 1 0,1 0 0,-1-1 0,1 1 0,-1 0 0,0 0 0,1-1 0,-1 1 0,1 0 0,-1 0 0,1 0 0,-1 0 0,0 0 0,1 0 0,-1 0 0,1 0 0,-1 0 0,0 0 0,1 0 0,-1 0 0,1 0 0,-1 0 0,0 1 0,1-1 0,-1 0 0,0 1 0,-23 6 0,19-4 0,1 1 0,0-1 0,1 1 0,-1 0 0,0 0 0,1 0 0,0 0 0,0 0 0,0 1 0,-2 5 0,5-9 0,-1 0 0,0 0 0,1 0 0,-1 0 0,1 0 0,0 0 0,-1 0 0,1 0 0,0 1 0,0-1 0,0 0 0,0 0 0,0 0 0,0 1 0,0-1 0,0 0 0,0 0 0,0 0 0,1 0 0,-1 0 0,0 1 0,1-1 0,-1 0 0,1 0 0,-1 0 0,1 0 0,0 0 0,0 0 0,-1 0 0,1-1 0,0 1 0,0 0 0,0 0 0,0 0 0,0-1 0,0 1 0,0 0 0,0-1 0,0 1 0,0-1 0,0 0 0,0 1 0,0-1 0,0 0 0,0 1 0,1-1 0,-1 0 0,0 0 0,0 0 0,2 0 0,12 1 0,1-1 0,0-1 0,-1 0 0,1-1 0,-1 0 0,1-2 0,-1 1 0,0-2 0,19-8 0,40-11 0,-74 24 0,1 0 0,-1 0 0,0 0 0,1 0 0,-1 0 0,0 0 0,0 0 0,1 0 0,-1 0 0,0 0 0,0 0 0,1 0 0,-1 0 0,0 0 0,1 0 0,-1 1 0,0-1 0,0 0 0,1 0 0,-1 0 0,0 0 0,0 0 0,0 1 0,1-1 0,-1 0 0,0 0 0,0 1 0,0-1 0,0 0 0,1 0 0,-1 0 0,0 1 0,0-1 0,0 0 0,0 1 0,0-1 0,0 0 0,0 0 0,0 1 0,0-1 0,0 0 0,0 0 0,0 1 0,0-1 0,0 0 0,0 1 0,0-1 0,0 0 0,0 0 0,0 1 0,0-1 0,-3 12 0,-6 14 0,6-19 0,0 1 0,0-1 0,1 0 0,0 1 0,1 0 0,-1 11 0,5-17-1298,0-4-3266,8-8-6934</inkml:trace>
</inkml:ink>
</file>

<file path=ppt/ink/ink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9.418"/>
    </inkml:context>
    <inkml:brush xml:id="br0">
      <inkml:brushProperty name="width" value="0.025" units="cm"/>
      <inkml:brushProperty name="height" value="0.025" units="cm"/>
    </inkml:brush>
  </inkml:definitions>
  <inkml:trace contextRef="#ctx0" brushRef="#br0">236 274 5990,'0'-10'13640,"-3"-10"-4411,3 20-9225,-11-4 387,0 1-1,0 0 0,-1 1 1,1 0-1,0 1 1,-1 0-1,1 0 0,-1 1 1,-19 3-1,25-1-390,0 1 0,0 0 0,0 0 0,1 0 0,-1 1 0,1 0 0,0 0 0,0 0 0,0 1 0,1-1 0,-1 1 0,1 0 0,0 0 0,1 1 0,-1-1 0,1 1 0,0 0 0,1 0 0,-1 0 0,1 0 0,0 0 0,1 1 0,-1-1 0,1 0 0,1 1 0,-1-1 0,1 1 0,0-1 0,1 1 0,1 10 0,-1-15 0,0 0 0,-1-1 0,1 1 0,0 0 0,0-1 0,1 1 0,-1-1 0,0 0 0,1 1 0,-1-1 0,0 0 0,1 0 0,-1 0 0,1 0 0,0 0 0,-1 0 0,1 0 0,0-1 0,0 1 0,-1 0 0,1-1 0,0 0 0,0 1 0,0-1 0,0 0 0,-1 0 0,1 0 0,0 0 0,0 0 0,0-1 0,0 1 0,0 0 0,-1-1 0,1 1 0,2-2 0,5-1 0,0 0 0,-1 0 0,0-1 0,0 0 0,15-10 0,13-13 0,-1-2 0,-1-1 0,-1-2 0,-2-2 0,-2 0 0,-1-2 0,-1-1 0,-2-2 0,26-54 0,-73 115 0,6 5 0,-72 126 0,80-137 0,2 0 0,-1 0 0,2 1 0,0-1 0,1 1 0,1 1 0,-2 33 0,5-49-118,0-1 0,0 1 0,0-1 0,1 0 0,-1 1 0,0-1 0,1 1-1,-1-1 1,0 1 0,1-1 0,0 0 0,-1 1 0,1-1 0,0 0 0,0 1 0,0-1 0,0 0 0,0 0 0,0 0 0,0 0 0,0 0 0,0 0 0,0 0-1,1 0 1,-1-1 0,0 1 0,1 0 0,-1-1 0,0 1 0,1-1 0,-1 1 0,1-1 0,-1 0 0,1 0 0,-1 1 0,1-1 0,-1 0 0,1 0-1,-1-1 1,1 1 0,-1 0 0,3-1 0,2 0-611,-1 0-1,1 0 1,-1-1 0,0 0-1,1 0 1,-1 0-1,0 0 1,0-1-1,0 0 1,6-5 0,10-13-6110,-5 0-2434</inkml:trace>
</inkml:ink>
</file>

<file path=ppt/ink/ink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0.179"/>
    </inkml:context>
    <inkml:brush xml:id="br0">
      <inkml:brushProperty name="width" value="0.025" units="cm"/>
      <inkml:brushProperty name="height" value="0.025" units="cm"/>
    </inkml:brush>
  </inkml:definitions>
  <inkml:trace contextRef="#ctx0" brushRef="#br0">51 123 6662,'0'0'21146,"8"-6"-20298,20-12 25,-15 11-468,0 0 0,-1-2 0,0 1-1,-1-1 1,0-1 0,0 0-1,11-14 1,-25 32-405,-6 20 0,9-27 0,0-1 0,-1 1 0,1-1 0,-1 1 0,1-1 0,0 0 0,-1 1 0,1-1 0,-1 1 0,1-1 0,-1 0 0,0 1 0,1-1 0,-1 0 0,1 0 0,-1 1 0,1-1 0,-1 0 0,0 0 0,1 0 0,-1 0 0,1 0 0,-1 0 0,0 0 0,1 0 0,-1 0 0,0 0 0,1 0 0,-1 0 0,1 0 0,-1-1 0,0 1 0,1 0 0,-1 0 0,1-1 0,-1 1 0,1 0 0,-1-1 0,1 1 0,-1 0 0,1-1 0,-1 1 0,0-2 0,0 2 0,0-1 0,0 0 0,-1 1 0,1-1 0,0 1 0,0-1 0,-1 1 0,1 0 0,0-1 0,-1 1 0,1 0 0,-1 0 0,1 0 0,0 0 0,-1 0 0,1 0 0,0 1 0,-1-1 0,1 0 0,0 1 0,-3 0 0,-33 21 0,23-11 0,1 1 0,-21 25 0,32-35 0,-1 1 0,1 0 0,-1 0 0,1 0 0,0 1 0,0-1 0,0 0 0,1 1 0,-1-1 0,1 1 0,0 0 0,0-1 0,0 1 0,0 0 0,1 0 0,-1 6 0,2-9 0,-1-1 0,1 1 0,0 0 0,-1-1 0,1 1 0,0 0 0,0-1 0,-1 1 0,1-1 0,0 1 0,0-1 0,0 1 0,0-1 0,0 0 0,0 0 0,0 1 0,0-1 0,0 0 0,-1 0 0,1 0 0,0 0 0,0 0 0,0 0 0,2 0 0,32-2 0,-31 2 0,21-3 0,1-1 0,-1-2 0,26-9 0,-29 8 0,1 1 0,0 0 0,-1 2 0,40-2 0,-61 6 0,-1 0 0,1 0 0,0 0 0,0 1 0,-1-1 0,1 0 0,0 0 0,-1 1 0,1-1 0,0 1 0,-1-1 0,1 0 0,-1 1 0,1-1 0,0 1 0,-1-1 0,1 1 0,-1 0 0,0-1 0,1 1 0,-1 0 0,1-1 0,-1 1 0,0 0 0,1-1 0,-1 1 0,0 0 0,0 0 0,0-1 0,0 1 0,0 0 0,0 0 0,0-1 0,0 1 0,0 0 0,0 0 0,0-1 0,0 1 0,0 1 0,2 15 0,1-20 0,-1 0 0,0 1 0,0-1 0,0 0 0,-1 0 0,1 0 0,-1 0 0,1-1 0,0-4 0,16-47 0,-12 33 0,1 0 0,11-22 0,-16 42 0,1 1 0,0 0 0,0 0 0,0 0 0,0 1 0,0-1 0,0 1 0,0-1 0,0 1 0,0 0 0,1 0 0,-1 1 0,0-1 0,4 2 0,-1-2 0,64 7-239,-36-3-1845,0-2 0,54-2 0,-49-6-10739</inkml:trace>
</inkml:ink>
</file>

<file path=ppt/ink/ink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1.973"/>
    </inkml:context>
    <inkml:brush xml:id="br0">
      <inkml:brushProperty name="width" value="0.025" units="cm"/>
      <inkml:brushProperty name="height" value="0.025" units="cm"/>
    </inkml:brush>
  </inkml:definitions>
  <inkml:trace contextRef="#ctx0" brushRef="#br0">0 0 18193,'0'0'4468,"0"10"-3341,12 150 2234,0-5-2553,-12-141-688,0-2-42,0 0 0,1 0 0,0 0 0,5 20 0,-6-31-39,1 1 1,-1-1-1,0 0 1,1 1-1,-1-1 1,1 0-1,0 1 0,-1-1 1,1 0-1,0 0 1,0 0-1,0 0 1,0 0-1,0 0 1,0 0-1,0 0 1,0 0-1,0 0 0,0 0 1,0-1-1,0 1 1,1 0-1,-1-1 1,0 1-1,1-1 1,-1 0-1,0 1 0,1-1 1,-1 0-1,1 0 1,-1 0-1,0 0 1,1 0-1,-1 0 1,1 0-1,-1 0 1,0 0-1,1-1 0,-1 1 1,0-1-1,1 1 1,-1-1-1,0 1 1,0-1-1,1 0 1,-1 0-1,0 0 1,0 1-1,1-3 0,13-7 236,0-1-1,-1-1 1,0 0-1,-1-1 0,11-15 1,58-80-157,-57 74-67,-1 2-271,39-57 501,-30 27-3631,-33 61 2968,1-6-2679,-16 5-20989</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5.290"/>
    </inkml:context>
    <inkml:brush xml:id="br0">
      <inkml:brushProperty name="width" value="0.025" units="cm"/>
      <inkml:brushProperty name="height" value="0.025" units="cm"/>
    </inkml:brush>
  </inkml:definitions>
  <inkml:trace contextRef="#ctx0" brushRef="#br0">135 105 13229,'0'0'3277,"1"-8"92,3-26-380,-4 34-2886,0-1-1,0 0 1,0 1-1,0-1 1,0 1-1,0-1 1,-1 1-1,1-1 1,0 1-1,0-1 1,0 1-1,-1-1 1,1 1-1,0-1 1,0 1-1,-1-1 1,1 1-1,0 0 1,-1-1-1,1 1 1,-1-1-1,1 1 1,0 0-1,-1-1 1,1 1-1,-1 0 1,1 0-1,-1-1 1,1 1-1,-1 0 1,1 0-1,-1 0 1,1 0-1,-1 0 1,1 0-1,-1-1 1,1 1-1,-1 0 1,0 0-1,1 1 1,-1-1-1,0 0 1,-20 4 1047,13 1-1053,1 0 0,0 0 0,0 1 0,0 0 0,0 0 1,1 1-1,0 0 0,0 0 0,1 0 0,0 0 0,0 1 0,1 0 1,0 0-1,0 0 0,1 1 0,0-1 0,1 1 0,-1 0 1,0 10-1,3-19-86,0 1 1,0-1-1,0 0 1,0 1-1,0-1 1,0 0-1,0 1 1,0-1-1,0 0 1,0 1-1,0-1 1,0 0-1,0 1 1,0-1-1,0 0 1,0 0-1,0 1 1,1-1-1,-1 0 1,0 1-1,0-1 1,0 0-1,0 0 1,1 1-1,-1-1 1,0 0-1,0 0 1,1 0 0,-1 1-1,0-1 1,1 0-1,-1 0 1,0 0-1,0 0 1,1 0-1,-1 1 1,0-1-1,1 0 1,0 0-1,14-6 491,14-17 399,-15 9-847,-1-1 0,0 0 0,-1-1-1,-1 0 1,0-1 0,-2 0 0,0-1 0,-1 0 0,8-24 0,-29 117-158,13-69 9,-1 1-1,1 0 1,0 0 0,0-1-1,1 1 1,-1 0 0,2 0 0,-1-1-1,4 9 1,-4-13-196,0 0-1,0 0 1,0-1 0,1 1 0,-1-1-1,1 1 1,-1-1 0,1 1-1,-1-1 1,1 0 0,0 0 0,0 0-1,0 0 1,0 0 0,0 0-1,0 0 1,0-1 0,0 1 0,0-1-1,0 1 1,0-1 0,0 0-1,0 0 1,3 0 0,0 0-695,1-1-1,-1 0 1,0 1-1,0-2 1,1 1 0,-1-1-1,0 1 1,8-6 0,24-17-7230</inkml:trace>
</inkml:ink>
</file>

<file path=ppt/ink/ink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2.298"/>
    </inkml:context>
    <inkml:brush xml:id="br0">
      <inkml:brushProperty name="width" value="0.025" units="cm"/>
      <inkml:brushProperty name="height" value="0.025" units="cm"/>
    </inkml:brush>
  </inkml:definitions>
  <inkml:trace contextRef="#ctx0" brushRef="#br0">1 1 16047,'0'0'8200,"13"56"-5766,12-51-768,10-5-962,4 0-543,2 0-834,4 0-2306,-7 0-1057,-4-1-2274,-4-8-6918</inkml:trace>
</inkml:ink>
</file>

<file path=ppt/ink/ink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2.784"/>
    </inkml:context>
    <inkml:brush xml:id="br0">
      <inkml:brushProperty name="width" value="0.025" units="cm"/>
      <inkml:brushProperty name="height" value="0.025" units="cm"/>
    </inkml:brush>
  </inkml:definitions>
  <inkml:trace contextRef="#ctx0" brushRef="#br0">139 31 16752,'0'0'6070,"-9"-1"-4047,6 0-1927,0 0 0,0 1 0,-1-1 1,1 1-1,0 0 0,0 0 0,-1 1 0,1-1 0,0 1 1,0-1-1,-1 1 0,1 0 0,0 0 0,-4 2 0,2 0 7,1 1-1,-1-1 1,1 0-1,0 1 0,0 0 1,0 0-1,1 1 0,0-1 1,-6 10-1,4-8 78,1 1 0,1-1 0,-1 1 0,1 0 0,0 0 0,0 1 1,1-1-1,0 0 0,1 1 0,-2 10 0,3-17-172,0-1 0,1 1 0,-1-1 0,0 1 0,0-1 0,0 0 0,0 1 0,1-1 0,-1 1 0,0-1 0,0 1 0,1-1 0,-1 0 0,0 1 0,1-1 0,-1 0 0,0 1 0,1-1 0,-1 0 0,1 0 0,-1 1 0,0-1 0,1 0 0,-1 0 0,1 0 0,-1 1 0,1-1 0,-1 0 0,1 0 0,-1 0 0,1 0 0,24 0 131,23-10 122,-26-1-347,1 0-1,24-17 0,-30 17-248,0 0-1,1 2 1,0 0-1,25-8 0,-42 16 334,-1 1 0,1 0 0,-1 0-1,1-1 1,0 1 0,-1 0-1,1 0 1,0 0 0,-1 0-1,1 0 1,-1 0 0,1 0-1,0 0 1,-1 0 0,1 0-1,0 0 1,-1 1 0,1-1-1,-1 0 1,1 0 0,0 1 0,-1-1-1,1 0 1,-1 1 0,1-1-1,-1 0 1,1 1 0,-1-1-1,1 1 1,-1-1 0,1 1-1,-1 0 1,3 25 508,-21 42 735,13-53-1187,5-14-24,0 0 0,-1-1 1,1 1-1,0-1 1,0 1-1,-1-1 0,1 1 1,0 0-1,0-1 0,0 1 1,0 0-1,0-1 0,0 1 1,0 0-1,0-1 0,0 1 1,0-1-1,0 1 0,1 0 1,-1-1-1,0 1 1,0-1-1,0 1 0,1 0 1,-1-1-1,0 1 0,1-1 1,-1 1-1,1-1 0,-1 1 1,1-1-1,-1 0 0,0 1 1,1-1-1,1 1 0,-1-1 12,1 0-1,0 0 0,0 0 1,0 0-1,0 0 1,0 0-1,0-1 0,0 1 1,0-1-1,0 1 0,0-1 1,1-1-1,65-36 123,-55 30-175,10-6-33,-11 5-63,0 2-1,0-1 1,1 2 0,0-1 0,0 2 0,0 0 0,1 0-1,0 1 1,20-2 0,-33 6 112,-1 0-1,1 0 1,-1 0 0,0 0-1,1 0 1,-1 0 0,1 1-1,-1-1 1,1 0 0,-1 0-1,0 1 1,1-1 0,-1 0-1,0 1 1,1-1 0,-1 0-1,0 1 1,1-1 0,-1 1-1,0-1 1,0 0 0,1 1-1,-1-1 1,0 1 0,0-1-1,0 1 1,0-1 0,1 1-1,-1-1 1,0 1 0,0 0-1,0 24 212,-10 21 375,11-46-582,-1 0 1,0-1-1,1 1 1,-1 0 0,1 0-1,-1 0 1,0 0-1,1 0 1,-1-1 0,1 1-1,-1 0 1,0 0-1,1 0 1,-1 0 0,1 0-1,-1 0 1,1 0-1,-1 0 1,0 1 0,1-1-1,-1 0 1,1 0-1,-1 0 1,0 0 0,1 1-1,-1-1 1,0 0-1,1 0 1,-1 0-1,0 1 1,1-1 0,-1 0-1,0 1 1,1-1-1,-1 0 1,0 1 0,0-1-1,1 0 1,-1 1-1,0-1 1,0 1 0,0-1-1,0 0 1,0 1-1,1-1 1,-1 1 0,0-1-1,0 0 1,0 1-1,0-1 1,0 1 0,0-1-1,0 1 1,-1-1-1,1 0 1,0 1 0,0-1-1,0 1 1,0-1-1,0 0 1,-1 1-1,1-1 1,0 0 0,-1 1-1,42-24 698,-31 17-628,7-4-82,128-70-188,-126 71 161,1 1-1,-1 1 0,2 0 0,-1 2 0,36-6 0,-55 11 33,0-1 0,0 1 1,0 0-1,0 0 0,0-1 1,0 1-1,0 0 0,0 0 0,0 0 1,0 0-1,0 0 0,0 0 0,0 0 1,0 1-1,0-1 0,0 0 0,0 1 1,0-1-1,0 0 0,0 1 0,-1-1 1,1 1-1,0 0 0,0-1 0,0 1 1,0 0-1,-1-1 0,1 1 1,0 0-1,-1 0 0,1-1 0,-1 1 1,1 0-1,-1 0 0,1 0 0,-1 0 1,1 0-1,-1 0 0,0 0 0,0 0 1,1 0-1,-1 0 0,0 0 0,0 0 1,0 0-1,0 0 0,0 0 0,0 0 1,-1 1-1,-1 8 41,-1-1-1,0 0 1,0 0 0,-9 14 0,1 4 9,11-27-100,0 0-1,0 0 1,0 1 0,0-1 0,0 0-1,0 0 1,1 1 0,-1-1 0,0 0-1,0 0 1,0 1 0,0-1 0,1 0-1,-1 0 1,0 0 0,0 1-1,1-1 1,-1 0 0,0 0 0,0 0-1,1 0 1,-1 0 0,0 0 0,0 1-1,1-1 1,-1 0 0,0 0-1,1 0 1,-1 0 0,0 0 0,0 0-1,1 0 1,-1 0 0,0 0 0,1 0-1,-1 0 1,0-1 0,0 1 0,1 0-1,-1 0 1,0 0 0,0 0-1,1 0 1,-1 0 0,0-1 0,0 1-1,1 0 1,13-5-4735,3-4-1372,4-3-2947</inkml:trace>
</inkml:ink>
</file>

<file path=ppt/ink/ink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3.295"/>
    </inkml:context>
    <inkml:brush xml:id="br0">
      <inkml:brushProperty name="width" value="0.025" units="cm"/>
      <inkml:brushProperty name="height" value="0.025" units="cm"/>
    </inkml:brush>
  </inkml:definitions>
  <inkml:trace contextRef="#ctx0" brushRef="#br0">151 0 19635,'0'0'7943,"-7"11"-6608,-13 23-869,3 0 1,0 1-1,3 1 1,-19 67 0,5 48-305,13-60-228,33-154-94,1 2 0,50-106 0,-39 100-983,-27 59 1001,2-4 22,0 0 0,1 0 0,1 0 0,10-13 0,-16 22 97,1 1 0,0 0-1,0 0 1,0 0 0,0 0-1,0 0 1,0 0 0,1 0-1,-1 1 1,1-1 0,-1 1-1,1 0 1,0 0-1,-1 0 1,1 0 0,0 0-1,0 1 1,0-1 0,-1 1-1,1 0 1,0-1 0,0 1-1,0 1 1,0-1 0,0 0-1,3 1 1,-5 0 40,1 0 0,-1 0 1,1 1-1,-1-1 0,1 0 0,-1 0 0,1 1 1,-1-1-1,0 1 0,0-1 0,0 1 1,0 0-1,0-1 0,0 1 0,0 0 1,-1 0-1,1-1 0,-1 1 0,1 0 1,-1 0-1,0 0 0,1 0 0,-1 0 0,0 0 1,0-1-1,-1 1 0,1 0 0,-1 3 1,1 2 224,-1-1 0,0 1 0,0 0 0,-1-1 0,1 1 0,-6 12 0,1-9 21,0-1 1,-1 1-1,0-1 1,-15 15-1,20-21-212,-1-1-1,0 1 1,0-1-1,-1 1 1,1-1-1,-1 0 1,1 0-1,-1 0 1,1-1-1,-1 1 1,0-1-1,0 0 1,0 0-1,0 0 1,0 0-1,0-1 1,-4 0-1,7 0-173,0 0 0,0-1 0,0 1 1,0-1-1,0 1 0,0-1 0,0 0 0,0 1 0,0-1 0,0 0 0,0 0 1,1 1-1,-1-1 0,0 0 0,0 0 0,1 0 0,-1 0 0,1 0 0,-1 0 1,1 0-1,-1 0 0,1 0 0,0 0 0,-1-1 0,1 1 0,0 0 1,0 0-1,0 0 0,0 0 0,0-2 0,3-37-10492,7 18-6543</inkml:trace>
</inkml:ink>
</file>

<file path=ppt/ink/ink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4.293"/>
    </inkml:context>
    <inkml:brush xml:id="br0">
      <inkml:brushProperty name="width" value="0.025" units="cm"/>
      <inkml:brushProperty name="height" value="0.025" units="cm"/>
    </inkml:brush>
  </inkml:definitions>
  <inkml:trace contextRef="#ctx0" brushRef="#br0">40 120 7399,'0'0'5813,"10"-10"-2754,15-10-1848,50-48 5976,-75 67-7068,1 1 1,-1 0 0,0 0-1,1-1 1,-1 1-1,0 0 1,1-1 0,-1 1-1,0 0 1,1 0 0,-1-1-1,0 1 1,0-1 0,0 1-1,1 0 1,-1-1-1,0 1 1,0-1 0,0 1-1,0 0 1,0-1 0,0 1-1,0-1 1,0 1-1,0 0 1,0-1 0,0 1-1,0-1 1,0 1 0,0-1-1,0 1 1,0 0 0,0-1-1,0 1 1,-1-1-1,1 1 1,0 0 0,0-1-1,-1 1 1,1 0 0,0-1-1,-1 1 1,-22-6 1427,-31 11-1154,49-3-383,1 0 1,-1 1 0,1-1-1,-1 1 1,1 0 0,0 0-1,0 1 1,0-1 0,1 1-1,-1 0 1,1 0 0,0 0 0,0 0-1,0 1 1,1-1 0,-1 1-1,1 0 1,0-1 0,0 1-1,1 0 1,0 0 0,0 0-1,0 0 1,0 1 0,1 6-1,0-11-6,0 0-1,1 0 0,-1 0 1,1 0-1,-1 1 1,1-1-1,0 0 0,-1 0 1,1 0-1,0 0 1,0 0-1,0-1 0,0 1 1,0 0-1,0 0 0,0 0 1,0-1-1,0 1 1,0-1-1,0 1 0,0-1 1,1 1-1,-1-1 0,0 0 1,0 1-1,0-1 1,1 0-1,-1 0 0,0 0 1,1 0-1,-1 0 1,0 0-1,0 0 0,1 0 1,-1-1-1,2 0 0,3 1 34,1-1 0,0 0 0,0 0 0,-1-1 0,13-5 0,-6 0-6,0-2-1,0 0 0,-1 0 0,-1-1 1,20-21-1,17-15 50,-47 45-69,-5 35-471,3-32 461,1-1 0,-1 0 0,1 1-1,-1-1 1,1 0 0,-1 1-1,1-1 1,0 1 0,0-1 0,0 1-1,0-1 1,0 1 0,0-1-1,0 0 1,0 1 0,1-1 0,-1 1-1,1-1 1,-1 0 0,1 1-1,-1-1 1,1 0 0,0 1 0,-1-1-1,1 0 1,0 0 0,0 0-1,0 0 1,0 0 0,0 0 0,0 0-1,0 0 1,1 0 0,-1 0-1,0-1 1,0 1 0,3 0 0,2 0 13,0 0 0,0-1 0,0 0 0,0 0 1,0 0-1,0-1 0,0 0 0,8-2 0,51-20-229,-55 19 85,1-1 1,-1 1 0,1 1-1,0 0 1,0 1 0,22-3-1,-32 10 256,0 0 1,0 0-1,-1 0 0,1-1 0,-1 1 0,0 0 0,0 0 1,-1 0-1,1 0 0,-2 5 0,1-10-123,1 0 0,0 0 0,0 1 0,0-1 0,0 0 0,0 0 0,-1 0 0,1 1 0,0-1 0,0 0 0,0 0 0,0 1 0,0-1 0,0 0 0,0 0 0,0 1 0,0-1 0,0 0 0,0 0 0,0 1 0,0-1 0,0 0 0,0 0 0,0 1 0,0-1 0,0 0 0,0 0 0,0 1 0,0-1 0,1 0 0,-1 0 0,0 0 0,0 1 0,0-1 0,0 0 0,0 0 0,1 0 0,-1 1 0,0-1 0,0 0 0,0 0 0,1 0 0,-1 0 0,0 0 0,0 1 0,1-1 0,-1 0 0,0 0 0,0 0 0,1 0 0,-1 0 0,0 0 0,0 0 0,1 0 0,-1 0 0,0 0 0,1 0 0,21-4-33,-4 1-8661</inkml:trace>
</inkml:ink>
</file>

<file path=ppt/ink/ink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6.035"/>
    </inkml:context>
    <inkml:brush xml:id="br0">
      <inkml:brushProperty name="width" value="0.025" units="cm"/>
      <inkml:brushProperty name="height" value="0.025" units="cm"/>
    </inkml:brush>
  </inkml:definitions>
  <inkml:trace contextRef="#ctx0" brushRef="#br0">1 278 2851,'0'0'22122,"10"0"-21700,-1 0-358,0 0 1,0-1 0,0 0 0,0-1-1,0 1 1,0-2 0,10-3-1,-15 4 2,0 1-1,-1-1 1,1 1-1,-1-1 0,0 0 1,1 0-1,-1-1 1,0 1-1,0-1 0,-1 1 1,1-1-1,0 0 1,-1 0-1,0 0 0,0-1 1,0 1-1,0 0 1,0-1-1,0 1 0,-1-1 1,0 0-1,0 0 1,1-4-1,-2 7-58,0 1 0,0 0 0,1-1 0,-1 1 0,0-1 1,0 1-1,0-1 0,0 1 0,0-1 0,0 1 0,0-1 0,0 1 0,0 0 0,0-1 0,-1 1 1,1-1-1,0 1 0,0-1 0,0 1 0,0 0 0,-1-1 0,1 1 0,0-1 0,-1 1 0,1 0 0,0-1 1,0 1-1,-1 0 0,1-1 0,-1 1 0,1 0 0,0 0 0,-1-1 0,-16 5 232,-13 20 18,25-17-237,1 0 1,0-1 0,1 1-1,0 0 1,0 1 0,0-1 0,1 0-1,0 1 1,0 0 0,1-1-1,0 1 1,0 0 0,1 0-1,0 0 1,2 14 0,-1-21-16,-1 0 1,1 1-1,0-1 1,0 0-1,0 0 1,0 0-1,0 0 1,0 0-1,0 0 1,0 0-1,0 0 1,0 0-1,0 0 1,1 0-1,-1-1 1,0 1-1,1 0 1,-1-1-1,1 0 1,-1 1-1,0-1 1,1 0-1,-1 1 1,1-1-1,-1 0 1,1 0-1,-1 0 1,1 0-1,-1-1 1,3 1-1,46-11 487,-34 3-368,0-1 1,-1 0-1,0-1 1,20-16 0,-21 14-99,1 1-1,0 0 1,1 2 0,17-9 0,-32 18-31,0-1-1,0 0 1,0 1 0,0-1-1,0 1 1,0-1-1,0 1 1,0 0-1,0 0 1,0-1-1,0 1 1,0 0 0,0 0-1,0 0 1,0 0-1,1 0 1,-1 0-1,0 0 1,0 0-1,0 1 1,0-1 0,0 0-1,0 1 1,0-1-1,0 1 1,0-1-1,0 1 1,0-1-1,0 1 1,0 0 0,-1-1-1,1 1 1,0 0-1,1 1 1,0 2 40,-1 0-1,0 1 1,1-1 0,-1 0 0,-1 1 0,1-1-1,-1 7 1,6 25-172,-6-35 99,1 0 1,-1 0-1,0 0 1,1-1-1,-1 1 1,1 0-1,-1 0 1,1 0-1,-1-1 1,1 1-1,0 0 1,-1-1-1,1 1 1,0 0-1,0-1 1,-1 1-1,1-1 1,0 1-1,0-1 1,0 1-1,0-1 1,-1 0-1,1 1 1,0-1-1,0 0 1,0 0-1,0 0 1,2 0-1,-1 0-45,1-1 0,-1 1 1,1-1-1,-1 0 0,1 0 0,-1 0 0,0-1 0,1 1 0,-1 0 0,0-1 0,0 0 0,0 1 0,0-1 0,0 0 1,2-3-1,30-39-1797,-22 27 682,126-173-13958,-105 141 9540</inkml:trace>
</inkml:ink>
</file>

<file path=ppt/ink/ink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6.735"/>
    </inkml:context>
    <inkml:brush xml:id="br0">
      <inkml:brushProperty name="width" value="0.025" units="cm"/>
      <inkml:brushProperty name="height" value="0.025" units="cm"/>
    </inkml:brush>
  </inkml:definitions>
  <inkml:trace contextRef="#ctx0" brushRef="#br0">124 26 2050,'3'-3'23,"10"-17"8001,-9 18-2810,-6 12-2358,-12 32-916,-33 63 0,33-80-1634,2 1 1,1 0-1,1 0 0,1 1 1,1 1-1,1-1 0,-3 33 1,14-30-538,-4-30 199,1 1-1,-1-1 1,0 0 0,0 0 0,0 1-1,1-1 1,-1 0 0,0 0-1,0 1 1,1-1 0,-1 0 0,0 0-1,1 0 1,-1 0 0,0 1-1,0-1 1,1 0 0,-1 0 0,0 0-1,1 0 1,-1 0 0,0 0 0,1 0-1,-1 0 1,0 0 0,1 0-1,-1 0 1,0 0 0,1 0 0,-1 0-1,0 0 1,1 0 0,-1 0-1,0-1 1,1 1 0,-1 0 0,0 0-1,1 0 1,-1-1 0,2-1-79,0 0 0,0 0 1,0 0-1,0 0 0,0-1 0,-1 1 1,0-1-1,1 1 0,-1-1 0,0 0 1,0 0-1,0 1 0,0-1 1,-1 0-1,1-4 0,3-62 409,-4 65-110,0 1 1,0-1-1,-1 0 1,1 1-1,-1-1 1,0 1-1,1-1 1,-2 1-1,1 0 1,0-1-1,-1 1 1,1 0-1,-1 0 1,0 0-1,0 0 1,-5-5-1,8 15 1545,7 5-1752,-1-7 55,0-1 1,0 0-1,0 0 1,1-1-1,0 0 1,-1 0-1,1 0 1,0-1-1,0-1 1,1 1-1,-1-2 1,0 1-1,0-1 1,1 0-1,14-2 1,-16 1-13,-1 0 1,1 0 0,-1 0-1,0-1 1,0 0-1,1 0 1,-1 0-1,-1-1 1,1 0-1,0 0 1,-1 0-1,1-1 1,-1 0 0,0 0-1,0-1 1,-1 1-1,1-1 1,-1 0-1,0 0 1,5-9-1,-8 13 15,0 0 0,-1-1-1,1 1 1,-1-1 0,1 1-1,-1-1 1,0 1 0,1-1-1,-1 1 1,0-1 0,0 1 0,0-1-1,0 0 1,-1-1 0,1 2 7,0 0 1,0 1 0,-1-1 0,1 0-1,0 1 1,-1-1 0,1 1 0,-1-1-1,1 1 1,0-1 0,-1 1 0,0-1-1,1 1 1,-1-1 0,1 1 0,-1 0-1,1-1 1,-1 1 0,0 0 0,1 0-1,-1-1 1,-1 1 0,0 0 0,-1-1 0,0 1 0,1 0 0,-1 1 0,1-1 0,-1 0 0,1 1 0,-1-1 0,1 1 1,-1 0-1,1 0 0,0 0 0,-1 0 0,1 0 0,0 1 0,-2 1 0,-5 3 26,2 0 0,-1 1 0,1 0-1,0 0 1,0 1 0,1 0 0,0 0 0,0 1 0,1 0 0,0 0-1,0 0 1,1 0 0,1 1 0,-1-1 0,2 1 0,-3 14 0,5-23-72,0-1 1,0 1 0,0 0-1,0 0 1,0 0 0,0 0 0,0 0-1,0 0 1,1 0 0,-1-1 0,0 1-1,1 0 1,-1 0 0,1 0 0,-1-1-1,0 1 1,1 0 0,0-1-1,-1 1 1,1 0 0,-1-1 0,1 1-1,0 0 1,0-1 0,-1 1 0,1-1-1,1 1 1,29 3 112,-22-5-100,0 0-1,0-1 0,0 0 1,17-6-1,-6-3-312,1 0 1,24-18-1,-29 17 175,2 1-1,-1 0 1,27-10 0,-43 20 135,-1 1 1,0 0-1,1 0 1,-1 0 0,0 0-1,1 0 1,-1 0-1,0 0 1,1-1-1,-1 1 1,0 0 0,1 0-1,-1 0 1,1 0-1,-1 1 1,0-1-1,1 0 1,-1 0 0,0 0-1,1 0 1,-1 0-1,0 0 1,1 0-1,-1 1 1,0-1-1,1 0 1,-1 0 0,0 0-1,0 1 1,1-1-1,-1 0 1,0 0-1,0 1 1,1-1 0,-1 0-1,0 1 1,0-1-1,1 1 1,0 19 320,-12 33 23,8-41-313,3-11-34,-1 0 1,1 0-1,0 0 1,-1 0-1,1 0 1,0 1-1,0-1 1,0 0-1,0 0 1,0 0-1,0 0 1,0 0-1,0 0 1,0 1-1,0-1 1,1 0-1,-1 0 1,0 0-1,1 0 1,-1 0-1,1 0 1,-1 0-1,1 0 1,0 0-1,-1 0 1,1-1-1,0 1 1,0 0-1,-1 0 1,1 0-1,0-1 1,0 1-1,0 0 1,0-1-1,0 1 1,0-1-1,0 1 1,0-1-1,2 1 1,1-1 58,1 0 0,0 0 0,-1 0-1,1-1 1,0 1 0,-1-1 0,1 0 0,-1 0 0,7-3 0,5-3-24,0 0 1,24-16 0,-26 15-34,0 0 0,0 0 0,26-8-1,-39 16-8,0-1 1,-1 1-1,1 0 0,-1 0 0,1 0 0,0 0 0,-1 0 0,1 0 0,0 0 0,-1 0 0,1 1 0,0-1 0,-1 0 1,1 0-1,-1 0 0,1 1 0,0-1 0,-1 0 0,1 1 0,-1-1 0,1 0 0,-1 1 0,1-1 0,-1 1 0,0-1 1,1 1-1,-1-1 0,1 1 0,-1-1 0,0 1 0,1-1 0,-1 1 0,0 0 0,0-1 0,1 1 0,-1-1 0,0 1 1,0 0-1,0-1 0,0 1 0,0 0 0,0-1 0,0 1 0,0 0 0,0-1 0,0 1 0,0-1 0,0 1 0,-1 0 1,-6 46-457,4-30-2193</inkml:trace>
</inkml:ink>
</file>

<file path=ppt/ink/ink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8.990"/>
    </inkml:context>
    <inkml:brush xml:id="br0">
      <inkml:brushProperty name="width" value="0.025" units="cm"/>
      <inkml:brushProperty name="height" value="0.025" units="cm"/>
    </inkml:brush>
  </inkml:definitions>
  <inkml:trace contextRef="#ctx0" brushRef="#br0">135 251 12460,'0'0'2674,"5"-11"-143,-1 4-1901,0 2-107,-1 0-1,0-1 0,-1 1 0,1-1 0,-1 1 1,0-1-1,0 0 0,-1 0 0,0 0 0,0 0 1,0-11-1,-1 16-462,-1 0 1,1 0-1,0 1 0,-1-1 1,1 0-1,-1 0 0,1 1 1,-1-1-1,0 0 1,1 1-1,-1-1 0,0 1 1,1-1-1,-1 1 0,0-1 1,0 1-1,0-1 1,1 1-1,-1 0 0,0-1 1,0 1-1,0 0 0,0 0 1,0 0-1,1 0 1,-1 0-1,0 0 0,0 0 1,0 0-1,0 0 0,0 0 1,0 0-1,0 0 1,1 1-1,-1-1 0,0 0 1,0 1-1,0-1 0,1 0 1,-1 1-1,-1 0 1,-36 19-147,27-9 75,0 0 0,1 0 0,0 1-1,1 0 1,-10 17 0,15-22 39,0 1 1,1-1-1,-1 1 0,1 0 0,1 0 1,-1 0-1,2 0 0,-1 0 1,1 0-1,0 1 0,0 9 0,2-17-17,-1 0 0,0 0 0,0 0-1,1 0 1,-1-1 0,1 1-1,-1 0 1,1 0 0,-1 0-1,1-1 1,-1 1 0,1 0-1,0 0 1,-1-1 0,1 1-1,0 0 1,0-1 0,-1 1-1,1-1 1,0 1 0,0-1-1,0 0 1,0 1 0,0-1-1,-1 0 1,1 1 0,0-1-1,0 0 1,0 0 0,0 0-1,0 0 1,0 0 0,0 0 0,1 0-1,37-6 471,-22-1-385,-1-1 0,0 0-1,0-1 1,0-1 0,-1 0 0,24-21 0,-1-5-39,38-44-1,-42 39 991,51-86-1,-99 148-1022,1 1 0,1 1 0,1 0 0,2 0 0,0 1 0,1 0 0,1 1 0,1 0 0,-2 31 0,7-54-14,1 0 0,0 0-1,0 0 1,0 0 0,0 0 0,0 0-1,1 0 1,-1 0 0,1 0-1,-1 0 1,1 0 0,0 0 0,-1 0-1,1-1 1,0 1 0,0 0-1,1 0 1,-1-1 0,0 1 0,0-1-1,1 1 1,-1-1 0,1 0-1,-1 1 1,1-1 0,0 0 0,-1 0-1,1 0 1,0 0 0,0 0-1,0 0 1,0-1 0,0 1 0,0-1-1,0 1 1,0-1 0,0 0-1,0 0 1,0 0 0,0 0 0,0 0-1,3-1 1,4 0 43,0 0-1,0-1 1,0 0 0,-1-1-1,1 0 1,-1 0-1,0-1 1,13-8 0,-4 1-21,-1 0 0,-1-1 0,0-1 0,13-14 0,-23 22-8,-1-1-1,1 1 1,-1-1 0,0 1 0,0-1 0,-1-1 0,0 1 0,0 0-1,0-1 1,-1 1 0,0-1 0,0 0 0,0 0 0,0-10 0,-2 17-23,0 0 1,0-1-1,0 1 1,0 0-1,-1-1 1,1 1-1,0 0 1,0 0-1,0-1 1,0 1-1,-1 0 1,1 0-1,0-1 1,0 1-1,0 0 1,-1 0 0,1 0-1,0 0 1,0-1-1,-1 1 1,1 0-1,0 0 1,0 0-1,-1 0 1,1 0-1,0 0 1,-1 0-1,1-1 1,0 1-1,-1 0 1,1 0-1,0 0 1,0 0 0,-1 0-1,1 1 1,0-1-1,-1 0 1,1 0-1,0 0 1,-1 0-1,1 0 1,0 0-1,0 0 1,-1 1-1,1-1 1,0 0-1,0 0 1,-1 0-1,1 0 1,0 1-1,0-1 1,0 0 0,-1 0-1,1 1 1,-17 11-76,0 7 84,0 0 0,1 0 0,2 2 1,0 0-1,1 0 0,1 1 0,1 1 0,-12 33 0,22-54-10,1-1 0,-1 0 0,1 0-1,-1 1 1,1-1 0,0 0 0,-1 1 0,1-1 0,0 1 0,0-1 0,0 0-1,0 1 1,0-1 0,0 0 0,0 1 0,1-1 0,-1 1 0,0-1 0,1 0-1,-1 0 1,1 1 0,0-1 0,-1 0 0,1 0 0,0 1 0,0-1-1,0 0 1,-1 0 0,1 0 0,0 0 0,0 0 0,1-1 0,-1 1 0,0 0-1,0 0 1,0-1 0,1 1 0,-1 0 0,0-1 0,2 1 0,4 0-93,-1 0 0,1-1 0,-1 0 1,1 0-1,0-1 0,-1 0 0,11-2 1,-8 0-948,-1 0 0,1 0 1,-1-1-1,0 0 0,0 0 1,-1-1-1,12-9 0,19-16-7255</inkml:trace>
</inkml:ink>
</file>

<file path=ppt/ink/ink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9.392"/>
    </inkml:context>
    <inkml:brush xml:id="br0">
      <inkml:brushProperty name="width" value="0.025" units="cm"/>
      <inkml:brushProperty name="height" value="0.025" units="cm"/>
    </inkml:brush>
  </inkml:definitions>
  <inkml:trace contextRef="#ctx0" brushRef="#br0">120 1 11050,'0'0'13208,"-9"6"-12125,6-3-978,-31 23 326,32-25-428,0 0-1,1 1 1,-1-1 0,1 1 0,-1-1-1,1 1 1,0 0 0,0 0-1,0 0 1,0-1 0,0 1-1,0 0 1,1 0 0,-1 0 0,0 0-1,1 0 1,0 0 0,-1 1-1,1-1 1,0 3 0,4 0 2,0 0 0,0 0 0,1 0 0,0 0 0,-1-1 0,1 1-1,1-2 1,-1 1 0,1 0 0,8 3 0,2 4 37,-13-10 39,0 1 0,0 0 1,0 0-1,0 0 0,-1 0 0,1 1 0,-1-1 1,1 1-1,-1-1 0,0 1 0,0 0 0,3 6 1,-5-7 111,-1 0 1,1 0-1,0 0 1,-1 0-1,1-1 1,-1 1 0,1 0-1,-1 0 1,0 0-1,0 0 1,0-1-1,0 1 1,0 0 0,0-1-1,-1 1 1,1-1-1,-1 1 1,1-1-1,-1 0 1,1 1 0,-1-1-1,0 0 1,-2 1-1,-4 5-113,0 0 0,0-1-1,-1 0 1,0 0 0,0-1-1,-1 0 1,1-1 0,-1 0-1,0 0 1,0-1 0,0-1-1,-21 4 1,38-9-2633,8-6-7217,-10 7 6169,16-12-9783</inkml:trace>
</inkml:ink>
</file>

<file path=ppt/ink/ink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9.720"/>
    </inkml:context>
    <inkml:brush xml:id="br0">
      <inkml:brushProperty name="width" value="0.025" units="cm"/>
      <inkml:brushProperty name="height" value="0.025" units="cm"/>
    </inkml:brush>
  </inkml:definitions>
  <inkml:trace contextRef="#ctx0" brushRef="#br0">86 1 19442,'0'0'8905,"-3"54"-8040,-5-20-65,0 6-543,-1 2-225,3 1 32,-2-1-64,3-1-417,-3-5-1376,-2-5-1603,0-10-1857,0-9-3331</inkml:trace>
</inkml:ink>
</file>

<file path=ppt/ink/ink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0.125"/>
    </inkml:context>
    <inkml:brush xml:id="br0">
      <inkml:brushProperty name="width" value="0.025" units="cm"/>
      <inkml:brushProperty name="height" value="0.025" units="cm"/>
    </inkml:brush>
  </inkml:definitions>
  <inkml:trace contextRef="#ctx0" brushRef="#br0">0 88 12716,'0'0'7095,"5"-9"-4197,-2 4-2666,0 0 0,0 1 0,0-1 0,0 1 0,1 0 0,0 0-1,0 1 1,0-1 0,0 1 0,0-1 0,1 1 0,-1 1-1,1-1 1,0 1 0,0-1 0,0 1 0,0 1 0,0-1-1,0 1 1,10-2 0,20-2 127,0 1-1,0 2 1,0 1-1,0 2 1,38 5-1,-69-5-355,-1-1-1,1 1 0,-1 0 0,1 0 1,-1 0-1,1 1 0,-1-1 0,0 1 1,0 0-1,1 0 0,-1 0 0,-1 0 0,1 0 1,0 1-1,0-1 0,-1 1 0,1 0 1,2 4-1,-4-5 51,0 0 0,-1 0 1,1 1-1,-1-1 0,1 0 0,-1 1 0,0-1 1,0 0-1,0 1 0,0-1 0,0 0 0,0 1 1,-1-1-1,1 0 0,-1 0 0,0 1 1,1-1-1,-1 0 0,0 0 0,0 0 0,-1 0 1,1 0-1,0 0 0,-1 0 0,1 0 0,-1-1 1,1 1-1,-1 0 0,-2 1 0,-14 12 219,-1-1 0,0-1 1,-40 21-1,-22 16 38,95-48-768,1 0 0,-1 0 1,17-2-1,-3-1-358,-15 0 425,1 1-1,-1 0 1,1 1-1,23 4 0,-35-4 360,1-1 0,-1 1 0,1 0-1,-1 0 1,0 0 0,1 0-1,-1 0 1,0 0 0,0 1 0,0-1-1,0 1 1,0-1 0,0 1 0,-1 0-1,1 0 1,0 0 0,-1 0-1,1 0 1,-1 0 0,0 0 0,0 0-1,0 1 1,0-1 0,0 0 0,0 1-1,-1-1 1,1 1 0,-1-1-1,0 1 1,1-1 0,-1 4 0,-1 0 167,0 0 0,0 0 0,0 0 0,-1 0 0,0-1 0,0 1 0,0-1 0,-1 1 0,1-1 0,-1 0-1,-1 0 1,1 0 0,-1 0 0,0 0 0,0-1 0,0 0 0,-1 0 0,1 0 0,-1 0 0,-6 3 0,3-1 99,-1-1-1,0 0 1,0-1 0,-1 1-1,1-2 1,-1 1-1,0-1 1,0-1-1,0 0 1,0 0-1,-13-1 1,22 0-273,0-1 0,-1 0 0,1-1 1,0 1-1,0 0 0,-1 0 0,1 0 0,0-1 0,0 1 0,0-1 1,-1 1-1,1-1 0,0 1 0,0-1 0,0 0 0,0 1 0,0-1 0,0 0 1,0 0-1,0 0 0,0 0 0,1 0 0,-1 0 0,-1-2 0,1 1-166,0-1 0,0 1-1,1-1 1,-1 0-1,1 1 1,-1-1 0,1 0-1,0 0 1,0 1-1,0-1 1,1-3-1,1-4-912,0-1-1,0 1 1,1 0-1,1 0 0,6-12 1,12-20-6575</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5.694"/>
    </inkml:context>
    <inkml:brush xml:id="br0">
      <inkml:brushProperty name="width" value="0.025" units="cm"/>
      <inkml:brushProperty name="height" value="0.025" units="cm"/>
    </inkml:brush>
  </inkml:definitions>
  <inkml:trace contextRef="#ctx0" brushRef="#br0">69 385 13325,'0'0'11034,"-8"11"-10335,7-10-691,-37 56 748,35-51-587,0 0 0,0 1 0,0-1-1,1 0 1,0 1 0,1 0 0,-1-1 0,1 1 0,0 0 0,1 10 0,0-16-158,0 0 0,0-1 0,0 1 1,0 0-1,0-1 0,0 1 1,0 0-1,1 0 0,-1-1 0,0 1 1,0 0-1,1-1 0,-1 1 1,0 0-1,1-1 0,-1 1 0,1-1 1,-1 1-1,1-1 0,-1 1 1,1-1-1,-1 1 0,1-1 1,-1 1-1,1-1 0,0 0 0,-1 1 1,1-1-1,1 1 0,23-5 322,-19 0-171,1 1 0,-1 0 0,0-1 1,0 0-1,9-8 0,-1-4 34,0 0-1,-1-1 1,0-1 0,-2 0 0,0 0-1,-1-1 1,-1-1 0,0 1 0,6-28 0,-6 14 51,-1 0 1,-2-1-1,-2 0 1,-1 0-1,-1-38 1,-3 65-248,1 1 0,-1-1 0,0 1 0,-1-1 0,1 1 0,-4-8 0,4 13 0,1 0 0,0 0 0,-1 0 0,1 0 0,0 0 0,-1 0 0,1 0 0,-1 1 0,0-1 0,1 0 0,-1 0 0,0 0 0,1 1 0,-1-1 0,0 0 0,0 1 0,0-1 0,1 1 0,-1-1 0,0 1 0,0-1 0,0 1 0,0 0 0,0 0 0,0-1 0,0 1 0,0 0 0,0 0 0,0 0 0,0 0 0,0 0 0,0 0 0,0 0 0,0 0 0,0 0 0,0 1 0,0-1 0,0 0 0,0 1 0,0-1 0,0 1 0,0-1 0,1 1 0,-1-1 0,0 1 0,0-1 0,0 1 0,1 0 0,-1-1 0,0 1 0,0 1 0,-5 5 0,0-1 0,0 1 0,1 1 0,0-1 0,1 1 0,-1 0 0,-3 10 0,-25 68 0,23-55 0,4-18 0,0 1 0,2 1 0,-1-1 0,2 1 0,0-1 0,1 1 0,0 0 0,2 26 0,0-40 0,0 0 0,1 0 1,0-1-1,-1 1 0,1 0 0,-1 0 0,1-1 0,0 1 1,-1 0-1,1-1 0,0 1 0,0-1 0,0 1 0,0-1 1,-1 1-1,1-1 0,0 0 0,0 1 0,0-1 0,0 0 1,0 0-1,0 0 0,0 1 0,0-1 0,0 0 0,0 0 1,0 0-1,0-1 0,0 1 0,0 0 0,0-1 0,33-5-26,24-17-781,-49 19 295,0-1 1,1 2-1,-1-1 0,1 1 0,-1 0 0,1 1 0,0 0 0,0 1 0,17-1 0,-26 3 454,1-1 0,-1 1 0,0-1 0,1 1 0,-1-1 0,0 1 0,0 0 0,0-1 0,1 1 0,-1 0 0,0 0 0,0 0 0,0 0 0,0 0 0,0 0 0,-1 0 0,1 0 0,0 1 0,0-1 0,-1 0 0,1 0 1,-1 1-1,1-1 0,-1 0 0,1 1 0,-1-1 0,0 0 0,0 1 0,0-1 0,0 3 0,0 50 75,-1-44-89,-10 43 210,-1 5-5060,20-71-4147,8-17 260</inkml:trace>
</inkml:ink>
</file>

<file path=ppt/ink/ink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0.481"/>
    </inkml:context>
    <inkml:brush xml:id="br0">
      <inkml:brushProperty name="width" value="0.025" units="cm"/>
      <inkml:brushProperty name="height" value="0.025" units="cm"/>
    </inkml:brush>
  </inkml:definitions>
  <inkml:trace contextRef="#ctx0" brushRef="#br0">60 1 13837,'0'0'8072,"-15"71"-4901,3-36-929,0 2-384,2-1-865,2 3-513,5-5-416,3 0 0,0-7-192,0-4-1570,10-5-2081,1-13-2019,-2-5-5380</inkml:trace>
</inkml:ink>
</file>

<file path=ppt/ink/ink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0.820"/>
    </inkml:context>
    <inkml:brush xml:id="br0">
      <inkml:brushProperty name="width" value="0.025" units="cm"/>
      <inkml:brushProperty name="height" value="0.025" units="cm"/>
    </inkml:brush>
  </inkml:definitions>
  <inkml:trace contextRef="#ctx0" brushRef="#br0">117 0 21813,'0'0'5925,"-50"74"-4644,40-40-512,4-1-449,4 4-255,2-2 31,0 0-64,0-3-545,0-3-480,0-5-704,-3-5-225,-5-8 128,-5-6-1121,3-5-2594,-4 0-4324</inkml:trace>
</inkml:ink>
</file>

<file path=ppt/ink/ink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1.157"/>
    </inkml:context>
    <inkml:brush xml:id="br0">
      <inkml:brushProperty name="width" value="0.025" units="cm"/>
      <inkml:brushProperty name="height" value="0.025" units="cm"/>
    </inkml:brush>
  </inkml:definitions>
  <inkml:trace contextRef="#ctx0" brushRef="#br0">2 79 17745,'0'0'11226,"0"-8"-9843,-1 6-1345,1 0-1,0 0 1,0-1-1,0 1 1,0 0-1,0 0 1,0 0-1,1 0 1,-1 0-1,1-1 1,-1 1-1,1 0 1,0 0-1,0 0 1,0 1-1,1-4 1,1 3-28,0 0 0,0 0 0,0 0 0,0 0 1,0 1-1,0-1 0,0 1 0,0 0 0,0-1 0,1 2 0,-1-1 0,1 0 0,3 0 0,28-4 23,1 1-1,58 1 1,-73 4-8,-1 0 1,1 1 0,-1 2-1,1 0 1,38 14-1,-56-17 18,0 0-1,0 0 0,0 0 1,-1 1-1,1 0 0,0-1 1,-1 1-1,1 0 0,-1 0 1,1 1-1,-1-1 0,0 0 0,0 1 1,0-1-1,0 1 0,2 4 1,-4-5-25,0-1 1,0 1-1,0-1 0,0 1 1,0-1-1,0 1 1,0-1-1,-1 1 1,1-1-1,-1 1 0,1-1 1,-1 0-1,1 1 1,-1-1-1,0 0 1,0 1-1,1-1 0,-1 0 1,0 0-1,0 1 1,0-1-1,0 0 0,-1 0 1,1 0-1,0-1 1,0 1-1,-1 0 1,1 0-1,0-1 0,-1 1 1,1-1-1,-1 1 1,1-1-1,0 1 1,-3-1-1,-22 9-240,-1-2 1,0-1-1,0-1 1,0-2-1,-54 1 1,78-5-4269,3-7-3752</inkml:trace>
</inkml:ink>
</file>

<file path=ppt/ink/ink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1.967"/>
    </inkml:context>
    <inkml:brush xml:id="br0">
      <inkml:brushProperty name="width" value="0.025" units="cm"/>
      <inkml:brushProperty name="height" value="0.025" units="cm"/>
    </inkml:brush>
  </inkml:definitions>
  <inkml:trace contextRef="#ctx0" brushRef="#br0">23 0 15439,'0'0'10111,"-1"9"-9471,-7 57 630,-5 61 834,13-126-2083,0 0 1,0 0 0,0 0-1,0 0 1,0-1-1,0 1 1,0 0-1,1 0 1,-1 0-1,0 0 1,0-1-1,1 1 1,-1 0-1,1 0 1,-1-1-1,1 1 1,-1 0 0,1-1-1,-1 1 1,1 0-1,0-1 1,-1 1-1,1-1 1,0 1-1,-1-1 1,1 1-1,0-1 1,1 1-1,28-1 587,31-21 189,-24 2-687,42-30 1,8-4-55,-87 53-56,1 0 1,-1-1-1,1 1 0,-1 0 1,0 0-1,1-1 0,-1 1 0,1 0 1,-1 0-1,1 0 0,-1 0 1,1 0-1,-1 0 0,1 0 0,-1 0 1,1 0-1,-1 0 0,1 0 1,-1 0-1,1 0 0,-1 0 0,1 0 1,-1 0-1,1 1 0,-1-1 1,1 0-1,-1 0 0,0 1 0,1-1 1,0 1-1,6 17 23,-7 40 42,0-26-23,1-31-26,-1-1 0,1 1 0,-1 0 0,1-1 1,-1 1-1,1-1 0,-1 1 0,1-1 0,0 1 0,-1-1 0,1 1 1,0-1-1,-1 0 0,1 1 0,0-1 0,0 0 0,-1 0 0,1 1 0,0-1 1,0 0-1,0 0 0,-1 0 0,1 0 0,0 0 0,0 0 0,0 0 1,-1 0-1,1-1 0,0 1 0,0 0 0,-1 0 0,2-1 0,27-7 194,44-35-191,-60 33-19,1 1-1,0 1 1,0 1-1,1-1 1,28-8-1,-43 16-2,1 0-1,-1 0 1,1-1 0,-1 1-1,1 0 1,-1 0 0,1 0-1,-1 0 1,1 0 0,-1 0-1,1 0 1,-1 0 0,1 0 0,-1 0-1,1 1 1,-1-1 0,1 0-1,-1 0 1,1 0 0,-1 1-1,0-1 1,1 0 0,-1 0-1,1 1 1,-1-1 0,0 0-1,1 1 1,-1-1 0,0 1-1,1-1 1,-1 0 0,0 1-1,1-1 1,-1 1 0,0-1-1,0 1 1,0-1 0,1 1 0,-1-1-1,0 1 1,-3 29-357,-17 28-746,16-45 396,3-7-2044,17-14-16843</inkml:trace>
</inkml:ink>
</file>

<file path=ppt/ink/ink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2.716"/>
    </inkml:context>
    <inkml:brush xml:id="br0">
      <inkml:brushProperty name="width" value="0.025" units="cm"/>
      <inkml:brushProperty name="height" value="0.025" units="cm"/>
    </inkml:brush>
  </inkml:definitions>
  <inkml:trace contextRef="#ctx0" brushRef="#br0">119 1 19795,'0'0'6635,"-7"12"-5289,-9 22-657,1 2 1,2 0 0,2 0-1,-12 61 1,-11 113-103,61-332-19,-4 21-180,-23 101-391,1-1-1,-1 1 1,0 0-1,0 0 1,1 0-1,-1 0 1,0 0 0,1 0-1,-1 0 1,0 0-1,1 0 1,-1 0-1,0 0 1,0 0 0,1 0-1,-1 0 1,0 0-1,1 0 1,-1 0-1,0 0 1,0 0 0,1 0-1,-1 0 1,0 0-1,1 1 1,-1-1-1,0 0 1,0 0 0,0 0-1,1 0 1,-1 1-1,0-1 1,0 0-1,1 0 1,-1 1 0,0-1-1,0 0 1,0 0-1,0 1 1,0-1-1,0 0 1,1 0 0,-1 1-1,0-1 1,0 0-1,0 1 1,17 20-267,-11-13 189,-1-5 80,1 1 0,-1-1 0,1 0 0,0 0 0,0 0 0,0-1 0,0 0 0,0 0 0,1-1 0,-1 1 0,1-1 0,-1-1 0,1 1 0,-1-1 0,1 0 0,-1-1 0,9-1 0,-9 1 20,-1 0-1,1 0 1,-1-1 0,0 0-1,1 0 1,-1 0-1,0 0 1,0-1-1,6-4 1,-9 5-2,1 0-1,-1 0 1,0 0 0,0 0-1,0 0 1,-1-1 0,1 1 0,0 0-1,-1-1 1,0 1 0,1-1-1,-1 0 1,0 1 0,0-1 0,-1 0-1,1 0 1,0 0 0,-1-4-1,0 7-17,0-1-1,0 1 0,0-1 1,-1 1-1,1 0 1,0-1-1,0 1 0,-1-1 1,1 1-1,0-1 0,-1 1 1,1 0-1,0-1 0,-1 1 1,1 0-1,-1-1 1,1 1-1,-1 0 0,1 0 1,-1-1-1,1 1 0,0 0 1,-1 0-1,1 0 0,-1 0 1,0-1-1,1 1 1,-1 0-1,1 0 0,-1 0 1,1 0-1,-1 0 0,1 0 1,-1 1-1,1-1 0,-1 0 1,1 0-1,-1 0 1,0 1-1,-23 6-157,17-3 143,0 1 0,1 0-1,0 0 1,0 1 0,0 0-1,1 0 1,0 0 0,0 1 0,0-1-1,1 1 1,0 0 0,1 1-1,-1-1 1,1 1 0,1-1 0,-1 1-1,1 0 1,1 0 0,-2 16-1,3-23 18,0 0-1,1 0 0,-1 0 0,0 0 0,1 0 0,0 0 0,-1 0 0,1 0 0,-1-1 0,1 1 0,0 0 0,-1 0 0,1 0 0,0-1 0,0 1 0,0 0 0,0-1 0,0 1 1,0-1-1,0 1 0,0-1 0,0 1 0,0-1 0,0 0 0,0 0 0,0 1 0,0-1 0,0 0 0,2 0 0,40 1 70,-32-1-99,33 1-328,-21 0 360,0-1-1,0-1 1,0 0-1,0-2 1,38-9 0,-60 11 12,1 0 1,0 0 0,-1 0 0,1 0 0,0-1 0,-1 1 0,0 0 0,1-1 0,-1 1 0,0-1 0,0 1 0,0-1 0,0 0 0,0 0 0,0 1-1,0-1 1,0 0 0,-1 0 0,1 0 0,-1 0 0,1 0 0,-1 0 0,0 0 0,0 0 0,0 1 0,0-1 0,0 0 0,0 0 0,-1 0 0,1 0-1,-1 0 1,1 0 0,-2-3 0,-3-11 93,0 0-1,-14-28 1,15 36-101,-12-33-8,21 42-43,-1-1-1,1 1 1,0 0-1,0 0 1,-1 0-1,8 4 1,64 20-7098,-22-17-1888,-17-7-5246</inkml:trace>
</inkml:ink>
</file>

<file path=ppt/ink/ink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3.169"/>
    </inkml:context>
    <inkml:brush xml:id="br0">
      <inkml:brushProperty name="width" value="0.025" units="cm"/>
      <inkml:brushProperty name="height" value="0.025" units="cm"/>
    </inkml:brush>
  </inkml:definitions>
  <inkml:trace contextRef="#ctx0" brushRef="#br0">101 0 14958,'0'0'3096,"-8"8"-747,-1 0-1769,0 1 1,1 0-1,0 1 0,1 0 0,0 0 0,1 0 0,0 1 0,1 0 0,0 0 0,0 0 0,-4 18 1,5 2-92,1 1 0,2-1 1,1 0-1,1 0 0,8 46 1,3 65 1928,10-201-2370,16-85-48,22-73 0,-58 210 0,0 0 0,1 1 0,0 0 0,1-1 0,-1 1 0,1 0 0,1 1 0,-1-1 0,9-8 0,-11 13 0,-1-1 0,1 1 0,0 0 0,-1 0 0,1 0 0,0 0 0,0 0 0,0 0 0,0 0 0,0 1 0,0-1 0,0 1 0,0-1 0,1 1 0,-1 0 0,0 0 0,0 0 0,0 0 0,0 0 0,0 0 0,1 1 0,-1-1 0,0 1 0,0-1 0,0 1 0,0 0 0,0 0 0,0 0 0,-1 0 0,1 0 0,0 0 0,0 1 0,-1-1 0,1 0 0,2 4 0,-2-3 0,1 0 0,-1 0 0,1 0 0,-1 1 0,0 0 0,0-1 0,0 1 0,0 0 0,-1 0 0,1 0 0,-1 0 0,1 0 0,-1 0 0,0 0 0,0 0 0,-1 0 0,1 1 0,-1-1 0,0 0 0,1 1 0,-1-1 0,-1 0 0,1 1 0,-1 3 0,-1-3 0,0 0 0,0 0 0,0 0 0,0 0 0,-1 0 0,0-1 0,1 0 0,-1 1 0,0-1 0,-1 0 0,1 0 0,-1-1 0,1 1 0,-1-1 0,0 0 0,0 0 0,-7 3 0,-1 0-5,-1 0 1,0-1-1,0-1 0,0 0 1,0-1-1,-1 0 0,-19 0 1,24-6-1929,11-13-6309,12-1-924</inkml:trace>
</inkml:ink>
</file>

<file path=ppt/ink/ink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3.667"/>
    </inkml:context>
    <inkml:brush xml:id="br0">
      <inkml:brushProperty name="width" value="0.025" units="cm"/>
      <inkml:brushProperty name="height" value="0.025" units="cm"/>
    </inkml:brush>
  </inkml:definitions>
  <inkml:trace contextRef="#ctx0" brushRef="#br0">56 0 16271,'0'0'8787,"-2"11"-7206,-16 54 496,9-38-1064,1 0 0,1 1-1,-5 55 1,16-80-1013,5-10 0,6-10 0,-7-7 0,0 0 0,-1-1 0,-2 0 0,5-51 0,-7 80 0,-1 1 0,1-1 0,0 0 0,0 0 0,0 0 0,1-1 0,-1 1 0,1-1 0,0 0 0,0 0 0,0 0 0,0 0 0,1-1 0,-1 0 0,1 1 0,-1-2 0,1 1 0,0-1 0,0 1 0,0-1 0,0-1 0,0 1 0,0-1 0,10 0 0,-10 1 0,0-1 0,1 0 0,-1-1 0,0 1 0,1-1 0,-1 0 0,0 0 0,0-1 0,0 1 0,0-1 0,0 0 0,0-1 0,0 1 0,-1-1 0,1 0 0,-1 0 0,0 0 0,1-1 0,-2 1 0,1-1 0,0 0 0,-1 0 0,4-6 0,-6 9 0,0 0 0,-1 0 0,1-1 0,-1 1 0,1 0 0,-1 0 0,1 0 0,-1-1 0,0 1 0,1 0 0,-1-1 0,0 1 0,0 0 0,0-1 0,0 1 0,0 0 0,0-1 0,-1 1 0,1 0 0,-1-2 0,1 2 0,-1 1 0,1 0 0,-1-1 0,0 1 0,1-1 0,-1 1 0,0 0 0,0-1 0,1 1 0,-1 0 0,0 0 0,1 0 0,-1 0 0,0 0 0,0 0 0,1-1 0,-1 2 0,0-1 0,0 0 0,0 0 0,1 0 0,-1 0 0,0 0 0,0 1 0,-4 1 0,0-1 0,0 1 0,1 0 0,-1 0 0,1 1 0,0 0 0,0-1 0,0 1 0,-5 5 0,1 2 0,0 0 0,1 1 0,0 0 0,-9 19 0,14-26 0,0 0 0,0 0 0,0 0 0,1 0 0,0 1 0,0-1 0,0 0 0,0 1 0,1-1 0,0 1 0,0-1 0,0 1 0,0-1 0,1 1 0,0-1 0,0 1 0,1 4 0,0-7 3,-1 0 0,1 0 0,-1-1 1,1 1-1,0 0 0,0-1 0,-1 1 0,1-1 0,1 1 0,-1-1 1,0 0-1,0 0 0,0 0 0,1 0 0,-1 0 0,0 0 0,1-1 0,-1 1 1,4-1-1,53 3-208,-51-3 91,4 1-1063,-1-2 0,1 0-1,-1 0 1,1-1 0,15-5 0,16-11-6718</inkml:trace>
</inkml:ink>
</file>

<file path=ppt/ink/ink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5.304"/>
    </inkml:context>
    <inkml:brush xml:id="br0">
      <inkml:brushProperty name="width" value="0.025" units="cm"/>
      <inkml:brushProperty name="height" value="0.025" units="cm"/>
    </inkml:brush>
  </inkml:definitions>
  <inkml:trace contextRef="#ctx0" brushRef="#br0">56 130 13293,'0'0'15849,"-1"12"-15262,-4 27 115,-14 51 0,10-50-157,1 0-1,-5 72 1,13-112-545,0 0 0,0 0 0,0 1 0,-1-1 0,1 0 0,0 0 0,0 1 0,0-1 0,0 0 0,0 0 0,0 1 0,0-1 0,0 0 0,0 0 0,0 1 0,1-1 0,-1 0 0,0 0 0,0 1 0,0-1 0,0 0 0,0 0 0,0 1 0,0-1 0,1 0 0,-1 0 0,0 1 0,0-1 0,0 0 0,1 0 0,-1 0 0,0 0 0,0 1 0,0-1 0,1 0 0,-1 0 0,0 0 0,0 0 0,1 0 0,-1 0 0,0 0 0,0 0 0,1 0 0,-1 0 0,0 0 0,0 0 0,1 0 0,-1 0 0,0 0 0,1 0 0,-1 0 0,0 0 0,0 0 0,1 0 0,-1 0 0,0 0 0,0 0 0,0 0 0,1-1 0,-1 1 0,0 0 0,0 0 0,1 0 0,-1 0 0,0-1 0,0 1 0,0 0 0,1-1 0,10-10 0,-4 0 0,-1-1 0,0-1 0,-1 1 0,0-1 0,-1 0 0,0 0 0,-1 0 0,-1-1 0,0 1 0,0-1 0,-2 0 0,0 1 0,-2-23 0,-7 83 0,9-44 0,0 0 0,0 0 0,0 0 0,1 0 0,-1-1 0,1 1 0,-1 0 0,1 0 0,0 0 0,0-1 0,0 1 0,1-1 0,-1 1 0,1-1 0,-1 1 0,1-1 0,0 0 0,0 0 0,-1 1 0,6 2 0,-4-3 0,1 0 0,-1 0 0,1-1 0,0 1 0,0-1 0,0 0 0,0 0 0,0 0 0,0-1 0,0 1 0,0-1 0,0 0 0,5-1 0,2 0 0,0 0 0,-1-1 0,1-1 0,-1 0 0,0 0 0,1-1 0,-2 0 0,1-1 0,0 0 0,12-9 0,-16 9 0,1 0 0,-1 0 0,0-1 0,0 0 0,-1 0 0,0 0 0,0-1 0,0 1 0,-1-1 0,0 0 0,4-9 0,-42 74 0,29-47 0,-1 0 0,2 1 0,0 0 0,0 0 0,1 0 0,0 0 0,1 1 0,1-1 0,-1 17 0,3-28 0,-1 1 0,1-1 0,-1 0 0,1 1 0,0-1 0,0 0 0,-1 0 0,1 0 0,0 1 0,0-1 0,0 0 0,0 0 0,0-1 0,1 1 0,-1 0 0,0 0 0,0 0 0,1-1 0,-1 1 0,0-1 0,1 1 0,-1-1 0,0 1 0,1-1 0,-1 0 0,1 0 0,-1 0 0,1 0 0,-1 0 0,0 0 0,1 0 0,-1 0 0,1 0 0,1-1 0,5 0 0,-1 0 0,0 0 0,1-1 0,-1 0 0,12-5 0,-6 0 0,1 0 0,-1-2 0,-1 0 0,0 0 0,0-1 0,17-20 0,-22 24 0,-1-2 0,-1 1 0,1-1 0,-1 0 0,-1 0 0,1 0 0,-2 0 0,1-1 0,-1 0 0,0 0 0,-1 0 0,2-11 0,-4 20 0,1-1 0,-1 1 0,0 0 0,0 0 0,0 0 0,0-1 0,0 1 0,0 0 0,0 0 0,0 0 0,0-1 0,0 1 0,0 0 0,-1 0 0,1-1 0,0 1 0,0 0 0,0 0 0,0 0 0,0 0 0,0-1 0,0 1 0,0 0 0,-1 0 0,1 0 0,0 0 0,0-1 0,0 1 0,0 0 0,-1 0 0,1 0 0,0 0 0,0 0 0,0 0 0,0-1 0,-1 1 0,1 0 0,0 0 0,0 0 0,-1 0 0,1 0 0,0 0 0,-1 0 0,-12 5 0,-10 11 0,-29 36 0,49-48 0,-1 0 0,1 0 0,1 0 0,-1 0 0,0 0 0,1 1 0,0-1 0,0 1 0,0-1 0,1 1 0,0 0 0,-2 8 0,4-12 0,0 0 0,0 0 0,-1 0 0,1 0 0,0-1 0,0 1 0,0 0 0,0 0 0,0-1 0,0 1 0,1 0 0,-1-1 0,0 1 0,0-1 0,0 1 0,0-1 0,1 0 0,-1 0 0,0 1 0,0-1 0,1 0 0,-1 0 0,0 0 0,0 0 0,1-1 0,0 1 0,46-1 0,-41 0 0,111-6 0,-117 7 0,-1 1 0,1-1 0,0 0 0,-1 0 0,1 0 0,-1 1 0,1-1 0,0 0 0,-1 1 0,1-1 0,-1 0 0,1 1 0,-1-1 0,1 1 0,-1-1 0,1 1 0,-1-1 0,1 1 0,-1 0 0,0-1 0,1 1 0,0 0 0,-1 0 0,0-1 0,0 0 0,0 1 0,0-1 0,0 0 0,0 1 0,1-1 0,-1 0 0,0 1 0,0-1 0,0 0 0,1 0 0,-1 1 0,0-1 0,0 0 0,1 0 0,-1 1 0,0-1 0,0 0 0,1 0 0,-1 0 0,0 0 0,1 0 0,-1 1 0,0-1 0,1 0 0,-1 0 0,0 0 0,1 0 0,-1 0 0,0 0 0,1 0 0,-1 0 0,0 0 0,1 0 0,-1 0 0,0 0 0,1 0 0,-1-1 0,0 1 0,1 0 0,-1 0 0,0 0 0,1 0 0,-1-1 0,0 1 0,0 0 0,1 0 0,-1 0 0,0-1 0,0 1 0,1 0 0,-1-1 0,0 1 0,0 0 0,0 0 0,0-1 0,1 1 0,-1 0 0,0-1 0,0 1 0,0 0 0,0-1 0,0 1 0,0 0 0,0-1 0,0 1 0,0-1 0,27-42-807,-20 29 117,2 1-1,0-1 1,1 1 0,0 1 0,18-18-1,-3 8-1958,63-60-2016,-80 73 4671,-1 0 0,1 0 0,-2-1 0,1 0 0,-2 0 1,1-1-1,7-21 0,-11-3 2531,-7 23-344,4 12-2166,1 0 0,-1 0 0,1 0 0,-1 0 0,0 1 0,1-1 0,-1 0 1,0 0-1,1 0 0,-1 0 0,1 1 0,-1-1 0,1 0 0,-1 1 0,1-1 0,-1 0 0,1 1 0,-1-1 1,1 1-1,-1-1 0,1 1 0,-1-1 0,1 1 0,0-1 0,-1 2 0,-4 5-25,0 1 0,0 0 0,1 0 1,0 1-1,1 0 0,0-1 0,0 1 0,1 0 0,0 0 0,-1 11 0,-1 14 29,1 47 1,3-74-209,0 76 368,-1-71-2971,-2-21 2756,-1-1-1,-1 1 0,1 0 0,-1 0 0,-10-13 0,10 17 244,1 0 0,0 0 1,1-1-1,-1 1 0,1-1 0,0 0 0,1 0 1,-1 0-1,1 0 0,0 0 0,1-1 0,0 1 0,0 0 1,0-1-1,0 1 0,2-13 0,-1 18-173,1 0 0,0-1 1,-1 1-1,1 0 0,0 0 0,0 0 0,-1 0 0,1 0 0,0 0 1,0 0-1,0 1 0,0-1 0,0 0 0,1 0 0,-1 1 1,0-1-1,0 1 0,0-1 0,1 1 0,-1 0 0,0-1 0,0 1 1,1 0-1,-1 0 0,2 0 0,40-2 293,-33 3-319,48-1-485,-34 0-3837,-22-7-6242</inkml:trace>
</inkml:ink>
</file>

<file path=ppt/ink/ink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5.675"/>
    </inkml:context>
    <inkml:brush xml:id="br0">
      <inkml:brushProperty name="width" value="0.025" units="cm"/>
      <inkml:brushProperty name="height" value="0.025" units="cm"/>
    </inkml:brush>
  </inkml:definitions>
  <inkml:trace contextRef="#ctx0" brushRef="#br0">25 11 11979,'-17'-5'4581,"9"2"-2820,8 1 513,4 2-1793,13 0-417,2 0-2082,2 1-5221</inkml:trace>
</inkml:ink>
</file>

<file path=ppt/ink/ink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6.753"/>
    </inkml:context>
    <inkml:brush xml:id="br0">
      <inkml:brushProperty name="width" value="0.025" units="cm"/>
      <inkml:brushProperty name="height" value="0.025" units="cm"/>
    </inkml:brush>
  </inkml:definitions>
  <inkml:trace contextRef="#ctx0" brushRef="#br0">28 58 13100,'0'0'2216,"3"-9"565,-2 1-1810,0 5-610,-1 0 1,1 0-1,-1 0 0,1 0 1,0 0-1,0 0 0,0 0 0,1 0 1,-1 0-1,1 1 0,3-6 1933,-6 18-1924,0 1-1,-1-1 1,-1 1-1,0-1 1,0 0-1,-7 15 1,5-14-209,1 0 1,0 0 0,0 1 0,-3 23-1,7-34-126,0 0-1,0 0 1,0 0-1,-1 0 1,1 0-1,0 0 1,0 0-1,0 1 1,1-1-1,-1 0 1,0 0-1,0 0 0,1 0 1,-1 0-1,0 0 1,1 0-1,-1 0 1,1 0-1,-1 0 1,1 0-1,0 0 1,-1 0-1,1 0 1,0 0-1,0-1 1,0 1-1,0 0 1,-1-1-1,1 1 1,0 0-1,2 0 1,0-1 38,0 1 0,0-1 0,-1 0 0,1 0 0,0-1 0,0 1 0,-1-1 0,1 1 0,0-1 0,0 0 0,-1 0 0,5-2 0,7-4 93,1-1 0,-1 0 0,20-16 0,-16 10-47,0-1-1,-1-1 0,-1-1 1,0 0-1,15-23 0,-38 55-110,0 0 0,0 1 0,2-1 0,0 1 0,1 0 0,1 0 0,0 1 0,1-1 0,1 1 1,0-1-1,2 20 0,0-33-2,-1-1 1,1 1 0,-1-1 0,1 1 0,0-1 0,0 1 0,0-1 0,0 0 0,0 1 0,1-1 0,-1 0 0,1 0 0,-1 0-1,1 0 1,0 0 0,0 0 0,0 0 0,0-1 0,0 1 0,0-1 0,0 1 0,1-1 0,-1 0 0,0 0 0,1 0 0,-1 0 0,1 0-1,-1-1 1,1 1 0,-1-1 0,1 0 0,0 0 0,-1 1 0,1-2 0,-1 1 0,4-1 0,3 1 16,-1-1 0,0 0 1,0-1-1,-1 0 0,1 0 1,0-1-1,-1 0 0,1 0 0,-1-1 1,13-8-1,-13 6-23,1 0 0,-1-1 0,0 0 0,0 0 0,-1 0 0,0-1 0,0 0 0,-1-1 0,0 1 0,0-1 0,-1 0 0,0 0 0,-1 0 0,0-1 0,0 1 0,-1-1 0,0 1 0,-1-1 0,1-16 0,-2 26 0,0-1 0,0 1 0,0-1 0,0 1 0,0-1 0,0 1 0,0-1 0,0 1 0,0-1 0,0 1 0,0-1 0,0 1 0,0-1 0,0 1 0,0-1 0,0 1 0,0-1 0,-1 1 0,1-1 0,0 1 0,0-1 0,-1 1 0,1-1 0,0 1 0,-1 0 0,1-1 0,0 1 0,-1-1 0,1 1 0,0 0 0,-1 0 0,1-1 0,-1 1 0,1 0 0,-1 0 0,1-1 0,-1 1 0,1 0 0,-1 0 0,1 0 0,-1 0 0,1 0 0,-1 0 0,1 0 0,-1 0 0,1 0 0,-1 0 0,1 0 0,-1 0 0,1 0 0,-1 0 0,1 0 0,-1 0 0,1 1 0,-1-1 0,1 0 0,-1 1 0,-1 0 0,0 0 0,0 0 0,0 1 0,0-1 0,0 1 0,1-1 0,-1 1 0,0 0 0,1 0 0,0 0 0,-1-1 0,0 4 0,0-2 0,1 0 0,0 1 0,0-1 0,0 0 0,0 1 0,1-1 0,-1 1 0,1 0 0,0-1 0,0 1 0,0-1 0,0 1 0,1-1 0,0 5 0,0-6 0,0-1 0,0 1 0,0 0 0,0 0 0,0-1 0,0 1 0,0-1 0,1 1 0,-1-1 0,1 0 0,-1 1 0,1-1 0,-1 0 0,1 0 0,0 0 0,-1 0 0,1 0 0,0 0 0,0-1 0,0 1 0,0-1 0,0 1 0,0-1 0,0 0 0,3 1 0,2-1 0,-1 1 0,0-1 0,1-1 0,-1 1 0,0-1 0,0 0 0,0 0 0,0-1 0,0 0 0,0 0 0,0 0 0,0-1 0,0 0 0,-1 0 0,0-1 0,0 1 0,0-1 0,0 0 0,0 0 0,-1-1 0,1 1 0,-1-1 0,0 0 0,-1 0 0,1-1 0,-1 1 0,0-1 0,-1 1 0,1-1 0,-1 0 0,0 0 0,-1 0 0,1 0 0,-1-1 0,0 1 0,-1 0 0,1-8 0,-2 14 0,1-1 0,0 0 0,0 1 0,0-1 0,0 0 0,-1 1 0,1-1 0,0 0 0,0 1 0,-1-1 0,1 1 0,-1-1 0,1 1 0,0-1 0,-1 0 0,1 1 0,-1 0 0,1-1 0,-1 1 0,0-1 0,1 1 0,-1 0 0,1-1 0,-1 1 0,0 0 0,1-1 0,-1 1 0,0 0 0,1 0 0,-1 0 0,0 0 0,1 0 0,-1 0 0,0 0 0,1 0 0,-1 0 0,0 0 0,0 0 0,1 0 0,-1 0 0,0 0 0,1 1 0,-1-1 0,1 0 0,-1 1 0,0-1 0,1 0 0,-1 1 0,1-1 0,-2 1 0,-29 22 0,26-16 0,0-1 0,1 1 0,0 0 0,1 0 0,-1 1 0,1-1 0,1 1 0,-1-1 0,1 1 0,1 0 0,0 0 0,-1 10 0,2-17 0,0 0 0,1 0 0,-1 0 0,0 0 0,1 0 0,-1 0 0,0 0 0,1 0 0,0 0 0,-1 0 0,1 0 0,-1 0 0,1 0 0,0-1 0,0 1 0,-1 0 0,1-1 0,0 1 0,0 0 0,0-1 0,0 1 0,0-1 0,0 1 0,0-1 0,0 0 0,0 1 0,0-1 0,0 0 0,0 0 0,0 0 0,2 0 0,40 2 0,-33-2 0,223-11 0,-233 11 0,1 1 0,-1-1 0,1 1 0,-1-1 0,1 1 0,-1-1 0,1 1 0,-1-1 0,0 1 0,1-1 0,-1 1 0,0 0 0,1-1 0,-1 1 0,0 0 0,0-1 0,0 1 0,0 0 0,0-1 0,0 1 0,0 0 0,0-1 0,0 1 0,0 1 0,0 4 0,-1-14 0,2-13 0,1 0 0,0 0 0,2 1 0,11-40 0,-15 60-80,1-1 1,-1 0-1,1 1 1,-1-1-1,1 1 1,-1-1-1,1 1 1,-1-1-1,1 1 1,0-1-1,-1 1 1,1 0-1,-1-1 1,1 1-1,0 0 1,-1 0-1,1-1 1,0 1-1,0 0 1,-1 0-1,1 0 1,0 0-1,0 0 1,-1 0-1,1 0 1,0 0-1,0 0 1,-1 0-1,1 0 1,0 0-1,-1 1 1,1-1-1,0 0 1,-1 0-1,2 1 1,27 12-4299,-27-12 4144,53 26-5890,-15-10-970,-1-3-4981</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6.227"/>
    </inkml:context>
    <inkml:brush xml:id="br0">
      <inkml:brushProperty name="width" value="0.025" units="cm"/>
      <inkml:brushProperty name="height" value="0.025" units="cm"/>
    </inkml:brush>
  </inkml:definitions>
  <inkml:trace contextRef="#ctx0" brushRef="#br0">102 1 14029,'0'0'9951,"-3"12"-8728,-23 79-170,8-37-321,3 0 0,2 2 0,3-1 0,-5 74 0,15-128-730,0-1 1,-1 1-1,1 0 0,0 0 0,0 0 0,0 0 0,0 0 0,0-1 1,0 1-1,0 0 0,0 0 0,0 0 0,0 0 0,0 0 0,1-1 1,-1 1-1,0 0 0,1 0 0,-1 0 0,0-1 0,1 1 0,-1 0 1,1 0-1,-1-1 0,1 1 0,-1 0 0,1-1 0,0 1 0,-1-1 0,1 1 1,0-1-1,0 1 0,-1-1 0,1 1 0,0-1 0,0 0 0,0 0 1,-1 1-1,1-1 0,0 0 0,0 0 0,0 0 0,0 0 0,0 0 1,-1 0-1,1 0 0,0 0 0,0 0 0,0 0 0,0 0 0,0 0 1,-1-1-1,1 1 0,0 0 0,0-1 0,0 0 0,4-1 38,0-1-1,0 0 1,-1 0-1,1 0 1,-1-1-1,0 0 1,6-6-1,-3 1-14,0 1-1,0-1 1,-1-1-1,0 1 1,0-1-1,-1 0 1,0 0 0,-1-1-1,3-11 1,-7 23-28,0 1 1,-1-1 0,1 0 0,0 1 0,0-1 0,0 1-1,0-1 1,1 0 0,-1 1 0,0-1 0,1 1-1,-1-1 1,1 0 0,-1 0 0,1 1 0,-1-1 0,1 0-1,0 0 1,0 1 0,0-1 0,-1 0 0,1 0-1,0 0 1,0 0 0,1 0 0,-1-1 0,0 1 0,0 0-1,0 0 1,0-1 0,1 1 0,-1-1 0,0 1-1,1-1 1,-1 1 0,0-1 0,1 0 0,-1 0 0,1 0-1,-1 0 1,0 0 0,4 0 0,0 0 17,1 0-1,0-1 1,0 0 0,0 0-1,-1 0 1,1-1 0,0 0 0,-1 0-1,7-3 1,-9 2-5,1 1 1,0 0-1,-1 1 0,1-1 1,0 0-1,0 1 1,-1 0-1,1 0 0,0 0 1,0 1-1,0-1 0,0 1 1,5 0-1,-7 1 49,0-1 0,0 1 0,0 0 0,0 0 1,0 0-1,-1 0 0,1 0 0,0 0 0,-1 1 0,1-1 0,0 1 0,-1-1 0,0 1 0,1-1 0,-1 1 0,0 0 1,0-1-1,0 1 0,0 0 0,0 0 0,-1 0 0,1 0 0,0 0 0,-1 0 0,0 0 0,1 4 0,4 20 79,-4-17-110,0 0-1,1 0 1,0-1-1,0 1 1,1-1-1,5 11 1,-7-17-27,0 0 0,1-1 1,-1 1-1,0 0 0,1-1 1,-1 1-1,1-1 0,0 1 1,-1-1-1,1 0 1,0 0-1,0 0 0,0 0 1,0 0-1,0 0 0,0 0 1,0-1-1,0 1 0,0-1 1,0 0-1,0 1 0,1-1 1,-1 0-1,0 0 0,0 0 1,0-1-1,0 1 1,1 0-1,-1-1 0,0 1 1,3-2-1,12-6-1,-1 0 0,1-1 0,-2-1 0,1-1 0,-1 0 0,-1-1 0,23-23 0,-7 7 0,-23 22 0,67-53 0,-71 58-352,-34 12-10699,6-8 4197</inkml:trace>
</inkml:ink>
</file>

<file path=ppt/ink/ink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7.136"/>
    </inkml:context>
    <inkml:brush xml:id="br0">
      <inkml:brushProperty name="width" value="0.025" units="cm"/>
      <inkml:brushProperty name="height" value="0.025" units="cm"/>
    </inkml:brush>
  </inkml:definitions>
  <inkml:trace contextRef="#ctx0" brushRef="#br0">229 198 19827,'0'0'3358,"-11"-7"-161,3 1-2665,-1 1 1,0 0-1,0 0 0,-1 1 0,-16-5 0,22 8-452,-1 0-1,0 1 0,1-1 0,-1 1 0,1-1 1,-1 1-1,0 1 0,1-1 0,-1 1 0,1 0 1,-1 0-1,1 0 0,-1 0 0,1 1 0,0 0 0,0 0 1,0 0-1,-7 5 0,5-2 3,0 0-1,1 0 0,0 1 1,0 0-1,0 0 1,1 0-1,0 0 0,-5 11 1,8-16-72,0 1 1,0-1-1,1 0 1,-1 1-1,0-1 1,1 0-1,0 1 0,-1-1 1,1 0-1,0 1 1,-1-1-1,1 1 1,0-1-1,0 1 1,0-1-1,0 1 0,1-1 1,-1 0-1,0 1 1,1-1-1,-1 1 1,1-1-1,-1 0 1,1 1-1,-1-1 0,1 0 1,0 0-1,0 0 1,0 1-1,0-1 1,0 0-1,0 0 1,0 0-1,0 0 0,0 0 1,0-1-1,0 1 1,1 0-1,-1-1 1,0 1-1,1 0 1,-1-1-1,0 1 0,1-1 1,-1 0-1,1 0 1,-1 1-1,1-1 1,-1 0-1,0 0 1,3-1-1,7 2 5,1-1-1,-1-1 1,1 0 0,0 0-1,-1-1 1,0-1 0,1 0-1,-1-1 1,0 0 0,-1 0-1,1-1 1,-1 0 0,0-1-1,0-1 1,0 1 0,15-16 0,-7 6 8,-1-2 0,0 0 0,-1-1 0,-1 0 0,-1-2 0,22-42 0,-22 22-23,-42 70 0,19-15 0,0 1 0,1 0 0,1 0 0,1 1 0,0 0 0,1 0 0,0 1 0,2-1 0,0 1 0,1 0 0,-1 28 0,3-44-110,0 0 0,0 0 0,0 1-1,0-1 1,0 0 0,0 0 0,1 1 0,-1-1 0,0 0 0,1 0 0,-1 0-1,0 1 1,1-1 0,0 0 0,-1 0 0,1 0 0,0 0 0,-1 0-1,1 0 1,0 0 0,0 0 0,2 1 0,-1-1-401,1 0-1,-1 0 1,1-1 0,-1 1 0,1 0-1,-1-1 1,1 0 0,-1 0 0,1 0-1,4 0 1,14-2-6610</inkml:trace>
</inkml:ink>
</file>

<file path=ppt/ink/ink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7.725"/>
    </inkml:context>
    <inkml:brush xml:id="br0">
      <inkml:brushProperty name="width" value="0.025" units="cm"/>
      <inkml:brushProperty name="height" value="0.025" units="cm"/>
    </inkml:brush>
  </inkml:definitions>
  <inkml:trace contextRef="#ctx0" brushRef="#br0">0 89 17809,'0'0'10164,"4"8"-8739,-3-5-1328,1 0-1,-1-1 0,1 1 0,-1 0 1,1-1-1,0 0 0,0 1 0,0-1 1,0 0-1,0 0 0,1 0 0,-1-1 1,0 1-1,1 0 0,5 1 0,-4-1-10,0-2 0,0 1 0,0 0 0,0-1 0,0 0 0,0 0 0,0 0 0,0 0 0,0-1 0,0 1 0,0-1 0,0 0 0,0 0 0,6-3 0,-2 1-40,-1-1 0,0 1 0,0-1 1,-1 0-1,1 0 0,-1-1 0,11-10 1,-15 13-40,1-1 0,-1 1 1,0 0-1,-1-1 0,1 1 1,0-1-1,-1 0 0,1 0 1,-1 1-1,0-1 1,0 0-1,0 0 0,0 0 1,-1 0-1,1 0 0,-1-1 1,0 1-1,0 0 1,0 0-1,0 0 0,0 0 1,-2-5-1,1 7-7,1-1 0,-1 1 0,0 0 0,1 0 0,-1 0 0,0 0 0,0 0 0,0 0 0,0 0 0,0 1 0,0-1 0,-1 0 0,1 0 0,0 1 0,0-1 0,0 1 0,-1-1 0,1 1 0,0-1 0,-1 1 0,1 0 0,0 0 0,-1 0 0,1 0 0,0 0 0,-1 0 0,1 0 0,0 0 0,-1 0 0,1 0 0,0 1 0,-1-1 0,1 1 0,0-1 0,0 1 0,0-1 0,-2 2 0,-4 1 0,0-1 0,0 2 0,0-1 0,0 1 0,-6 5 0,3-1 0,1 0 0,1 1 0,-1 0 0,-11 18 0,17-23 0,0 0 0,1 0 0,0 0 0,0 0 0,0 0 0,0 0 0,1 0 0,0 1 0,0-1 0,0 1 0,0-1 0,0 1 0,1-1 0,0 1 0,0-1 0,1 6 0,0-8 0,1 0 0,-1 0 0,0 0 0,1-1 0,0 1 0,-1 0 0,1-1 0,0 1 0,0-1 0,0 0 0,0 1 0,0-1 0,0 0 0,0 0 0,0-1 0,1 1 0,-1 0 0,0-1 0,1 1 0,-1-1 0,0 0 0,1 1 0,-1-1 0,0 0 0,4-1 0,64-4 0,-48-1 0,1-1 0,-2-1 0,1-1 0,36-22 0,-34 18 0,-23 15 0,-1 1 0,0-1 0,-1 0 0,1 0 0,0 1 0,-1-1 0,1 0 0,-1 0 0,1 0 0,-1 0 0,0 0 0,-2 3 0,1 2 0,1-6 0,1 0 0,-1 0 0,1 0 0,0 0 0,-1 0 0,1 0 0,0 0 0,0 0 0,0 0 0,0 0 0,0 0 0,0 1 0,0-1 0,0 0 0,0 0 0,0 0 0,1 0 0,-1 0 0,0 0 0,1 0 0,-1 0 0,1 0 0,-1 0 0,1 0 0,0 0 0,-1 0 0,1 0 0,0 0 0,-1 0 0,1-1 0,0 1 0,0 0 0,1 0 0,2 0 0,1 1 0,-1-2 0,0 1 0,0-1 0,1 1 0,-1-1 0,7-1 0,2 1 0,2-1 0,1-1 0,-1-1 0,1 0 0,-1-1 0,23-9 0,21-5 0,-58 18 0,-1 0 0,0 0 0,1 0 0,-1 0 0,1 0 0,-1 0 0,0 0 0,1 0 0,-1 0 0,0 0 0,1 0 0,-1 1 0,0-1 0,1 0 0,-1 0 0,0 0 0,1 0 0,-1 1 0,0-1 0,0 0 0,1 0 0,-1 1 0,0-1 0,0 0 0,1 1 0,-1-1 0,0 0 0,0 1 0,0-1 0,0 0 0,1 1 0,-1-1 0,0 0 0,0 1 0,0-1 0,0 0 0,0 1 0,0-1 0,0 0 0,0 1 0,0-1 0,0 1 0,0-1 0,0 0 0,0 1 0,-1 0 0,-1 13 0,-7 16-1076,0-11-2519</inkml:trace>
</inkml:ink>
</file>

<file path=ppt/ink/ink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2.247"/>
    </inkml:context>
    <inkml:brush xml:id="br0">
      <inkml:brushProperty name="width" value="0.025" units="cm"/>
      <inkml:brushProperty name="height" value="0.025" units="cm"/>
    </inkml:brush>
  </inkml:definitions>
  <inkml:trace contextRef="#ctx0" brushRef="#br0">2 0 8456,'-2'0'11050,"10"0"-10089,7 1 417,8 3-65,10 1-480,9-1-225,6-1-255,3-1-257,0 1 0,3-1-64,-5 0-1057,-7-2-993,-9 0-1601,-11 0-1699,-6-4-2785</inkml:trace>
</inkml:ink>
</file>

<file path=ppt/ink/ink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2.590"/>
    </inkml:context>
    <inkml:brush xml:id="br0">
      <inkml:brushProperty name="width" value="0.025" units="cm"/>
      <inkml:brushProperty name="height" value="0.025" units="cm"/>
    </inkml:brush>
  </inkml:definitions>
  <inkml:trace contextRef="#ctx0" brushRef="#br0">0 1 13421,'0'0'4959,"9"4"-4073,205 95 1137,-211-98-1995,0 0 0,0 1 0,0 0 0,1-1 0,-1 1-1,-1 0 1,1 0 0,0 1 0,0-1 0,-1 1-1,0-1 1,1 1 0,-1 0 0,0 0 0,0 0-1,0 0 1,-1 0 0,3 6 0,-3-5 89,-1-1 0,0 0 0,0 1 1,0-1-1,-1 1 0,1-1 0,-1 0 0,0 1 0,1-1 1,-2 0-1,1 0 0,0 0 0,-1 0 0,1 0 1,-1 0-1,0 0 0,0 0 0,0 0 0,-4 3 1,-19 25 155,-47 51 411,65-75-1470,-1-1-1,1 0 1,-1 0 0,-15 8 0,2-8-5572</inkml:trace>
</inkml:ink>
</file>

<file path=ppt/ink/ink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3.261"/>
    </inkml:context>
    <inkml:brush xml:id="br0">
      <inkml:brushProperty name="width" value="0.025" units="cm"/>
      <inkml:brushProperty name="height" value="0.025" units="cm"/>
    </inkml:brush>
  </inkml:definitions>
  <inkml:trace contextRef="#ctx0" brushRef="#br0">227 149 14189,'0'0'2723,"-1"-9"-406,1 6-2067,-1-1 1,1 1 0,-1 0-1,0 0 1,0 0-1,0 0 1,0-1-1,0 2 1,-1-1 0,1 0-1,-5-5 1,4 6-65,0 0 0,-1 1 0,1-1 0,-1 1 1,1 0-1,-1 0 0,0 0 0,0 0 1,1 0-1,-1 0 0,0 1 0,0-1 0,0 1 1,0 0-1,0 0 0,0 0 0,1 0 1,-5 1-1,0 0-125,1 0 0,-1 1 0,1 0 0,0 0 0,-1 1 0,1-1 0,0 1 0,1 0 0,-1 1 0,0 0 1,1 0-1,0 0 0,0 0 0,0 1 0,0 0 0,-6 9 0,5-6 5,0 0 0,0 1 1,1 0-1,0 0 0,1 0 0,0 0 1,1 1-1,0-1 0,0 1 0,-2 15 1,5-23-48,0 0 1,-1 0 0,1-1 0,0 1-1,1 0 1,-1-1 0,0 1-1,0 0 1,1-1 0,-1 1 0,1 0-1,-1-1 1,1 1 0,0 0-1,0-1 1,-1 1 0,1-1 0,0 0-1,0 1 1,1-1 0,-1 0 0,0 0-1,0 1 1,1-1 0,-1 0-1,0 0 1,1 0 0,-1-1 0,1 1-1,-1 0 1,1 0 0,0-1-1,-1 1 1,1-1 0,0 0 0,-1 1-1,1-1 1,0 0 0,-1 0-1,1 0 1,0 0 0,0 0 0,3-1-1,5 0 94,0 0-1,0-1 1,0-1-1,0 1 1,-1-1-1,14-7 1,6-4-39,-2-1 1,0-2-1,0-1 1,36-32-1,-47 36-48,-1 0-1,-1-1 1,-1-1 0,0 0-1,0-1 1,-2 0 0,0-1-1,8-20 1,-18 31 302,-11 19-243,-12 26-12,12-13-49,1 0 0,2 1 0,-5 26 0,9-39-12,1 0-1,1-1 0,0 1 0,1 0 0,1 0 1,0 0-1,0-1 0,5 20 0,-5-29-52,1 0 0,-1 0 0,0 0-1,1 0 1,0 0 0,0 0 0,0 0 0,0-1-1,0 1 1,0 0 0,1-1 0,-1 0 0,1 0-1,0 0 1,-1 0 0,1 0 0,0 0 0,0-1-1,0 1 1,0-1 0,1 0 0,-1 0 0,0 0-1,0 0 1,1-1 0,-1 0 0,1 1 0,-1-1-1,4 0 1,-1-1-569,0 1 0,-1-1 0,1 0 0,0 0 0,0 0 0,-1-1-1,7-3 1,-7 3-561,0 0-1,-1-1 1,1 1-1,-1-1 0,0 0 1,0-1-1,0 1 1,4-5-1,16-23-12297</inkml:trace>
</inkml:ink>
</file>

<file path=ppt/ink/ink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4.019"/>
    </inkml:context>
    <inkml:brush xml:id="br0">
      <inkml:brushProperty name="width" value="0.025" units="cm"/>
      <inkml:brushProperty name="height" value="0.025" units="cm"/>
    </inkml:brush>
  </inkml:definitions>
  <inkml:trace contextRef="#ctx0" brushRef="#br0">189 1 6086,'0'0'11947,"-12"5"-9208,8-4-2537,-22 10 2287,-45 23 0,66-31-2295,-1 0 0,1 0 0,0 0 0,0 1-1,0-1 1,1 1 0,-1 0 0,1 0 0,0 1 0,0 0-1,0-1 1,1 1 0,0 0 0,0 1 0,0-1 0,1 0-1,-3 7 1,5-10-188,0-1-1,0 0 1,0 0-1,1 1 1,-1-1-1,0 0 1,1 0-1,-1 0 1,1 1-1,-1-1 1,1 0-1,0 0 1,-1 0-1,1 0 1,0 0-1,0 0 1,0 0-1,0 0 1,0-1 0,0 1-1,0 0 1,0 0-1,0-1 1,0 1-1,0-1 1,0 1-1,0-1 1,1 1-1,-1-1 1,0 0-1,0 0 1,1 1-1,-1-1 1,0 0-1,0 0 1,1 0-1,1-1 1,54 0 242,-54 0-225,8-1-87,-1 0-1,0-1 1,0 0 0,0-1 0,0 0 0,0 0 0,-1-1 0,0 0 0,17-13 0,-19 13 27,-1 0 1,0-1 0,0 1 0,0-1 0,-1 0-1,0 0 1,0-1 0,-1 1 0,0-1 0,0 0-1,0-1 1,-1 1 0,4-13 0,-8 10 543,-9 18-378,-9 19-55,14-20 32,0 0 1,1 0-1,0 1 0,1 0 1,-1 0-1,1 0 0,1 0 1,0 0-1,0 0 0,0 1 1,1-1-1,0 17 1,2-24-91,0 0 0,0 0 1,0 0-1,0 0 0,0 0 1,0 0-1,0 0 0,1-1 1,-1 1-1,0 0 0,0-1 1,1 1-1,-1 0 1,0-1-1,1 0 0,-1 1 1,1-1-1,-1 0 0,1 0 1,-1 0-1,0 0 0,1 0 1,-1 0-1,1 0 1,-1 0-1,1 0 0,-1-1 1,3 0-1,43-10 268,-20-1-247,-1-1 0,-1-1 0,32-24 0,36-19-330,-92 56 286,-1 1 0,0 0-1,1 0 1,-1 0-1,0-1 1,0 1-1,1 0 1,-1 0-1,0 0 1,1 0-1,-1 0 1,1 0 0,-1 0-1,0 0 1,1-1-1,-1 1 1,0 0-1,1 1 1,-1-1-1,0 0 1,1 0-1,-1 0 1,0 0 0,1 0-1,-1 0 1,0 0-1,1 0 1,-1 1-1,0-1 1,1 0-1,-1 0 1,0 0 0,1 1-1,-1-1 1,0 0-1,1 1 1,1 15-69,-10 21 177,4-24-62,-1 0 208,1 1 1,0 0-1,1 0 0,-2 28 0,6-41-240,-1 0-1,1 0 1,-1-1-1,1 1 0,0 0 1,0-1-1,-1 1 1,1-1-1,0 1 1,0-1-1,0 1 0,-1-1 1,1 0-1,0 1 1,0-1-1,0 0 0,0 0 1,0 0-1,0 1 1,0-1-1,0 0 1,0 0-1,0 0 0,-1-1 1,1 1-1,0 0 1,0 0-1,0 0 0,0-1 1,1 1-1,33-8 57,-4-7-63,0-1 0,52-37 0,-54 33 0,-28 19 0,-1 1 0,1-1 0,0 1 0,-1-1 0,1 1 0,0 0 0,0-1 0,-1 1 0,1 0 0,0-1 0,0 1 0,-1 0 0,1 0 0,0-1 0,0 1 0,0 0 0,0 0 0,-1 0 0,1 0 0,0 0 0,1 1 0,2 13 0,-19 43 0,5-21 0,10-35 0,1 0 0,-1 0 0,0 0 0,1 0 0,0 0 0,-1 0 0,1-1 0,-1 1 0,1 0 0,0 0 0,0-1 0,-1 1 0,1 0 0,0-1 0,0 1 0,0-1 0,0 1 0,0-1 0,0 0 0,0 1 0,0-1 0,0 0 0,0 0 0,0 1 0,0-1 0,0 0 0,0 0 0,0 0 0,0 0 0,0 0 0,1-1 0,38-1 0,-25-2 0,-1 0 0,0-1 0,0-1 0,0 0 0,-1-1 0,0 0 0,0-1 0,13-11 0,10-5 0,-37 37 0,-7 8 0,3-12 15,2-5-35,1 0-1,0 0 1,0 0 0,0 0 0,0 0 0,1 0 0,-1 0 0,1 1 0,0-1 0,1 0-1,-1 1 1,1-1 0,0 8 0,1-11-424,1 0-1,0 0 1,0 0-1,-1-1 1,1 1-1,0-1 1,0 1-1,0-1 1,0 0-1,0 0 1,0 0-1,0 0 1,-1 0-1,1 0 1,0 0-1,0-1 1,0 1-1,0-1 1,0 1-1,-1-1 1,1 0 0,2-1-1,13-13-7237,0-6-5311</inkml:trace>
</inkml:ink>
</file>

<file path=ppt/ink/ink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4.656"/>
    </inkml:context>
    <inkml:brush xml:id="br0">
      <inkml:brushProperty name="width" value="0.025" units="cm"/>
      <inkml:brushProperty name="height" value="0.025" units="cm"/>
    </inkml:brush>
  </inkml:definitions>
  <inkml:trace contextRef="#ctx0" brushRef="#br0">39 258 14606,'0'0'12278,"-3"8"-11322,-3 14-451,-17 59 1430,21-74-1824,0 0 1,1 0-1,0 1 1,1-1-1,-1 0 1,2 0-1,-1 1 1,1-1-1,1 8 1,-1-14-103,-1 0 0,1 0 0,0-1 1,-1 1-1,1 0 0,0-1 0,-1 1 0,1 0 0,0-1 0,0 1 1,0-1-1,-1 1 0,1-1 0,0 0 0,0 1 0,0-1 0,0 0 1,0 1-1,0-1 0,0 0 0,0 0 0,0 0 0,0 0 0,0 0 1,0 0-1,0 0 0,0 0 0,0-1 0,0 1 0,1-1 0,31-10 215,-22 2-430,1 0-1,-1-1 1,-1-1-1,0 1 1,0-1-1,-1-1 1,-1 0-1,0 0 1,0-1-1,-1 0 1,6-17 0,4-14-668,-1-1 1,10-52-1,-21 76 861,-1 6 66,0 0-1,-1 0 1,1-26 0,-4 39 432,-15 44-138,6-10-199,2 0-1,1 0 0,1 0 0,2 1 1,1 0-1,2 0 0,1-1 0,2 1 1,1-1-1,1 1 0,16 51 0,-32-105-459,0 0 0,-2 1-1,0 1 1,-31-34 0,-1-5-347,24 32 612,12 16 219,1 0-1,0-1 0,1 0 1,0 0-1,0 0 0,-8-22 1,15 32-145,0 1 0,0-1 0,0 1 0,0-1 0,0 1 0,0-1 0,1 1 0,-1-1 0,0 1 0,0-1 0,0 1 0,0-1 0,1 1 0,-1-1 0,0 1 1,0 0-1,1-1 0,-1 1 0,0-1 0,1 1 0,-1 0 0,0-1 0,1 1 0,-1 0 0,1-1 0,-1 1 0,1 0 0,-1 0 0,0 0 0,1-1 0,-1 1 0,1 0 0,-1 0 0,1 0 1,-1 0-1,1 0 0,-1 0 0,1 0 0,-1 0 0,1 0 0,0 0 0,28 0-261,-21 0 282,27 2-61,0 1 1,38 8-1,-43-6-3616,1 1-3819,-35-6 1218</inkml:trace>
</inkml:ink>
</file>

<file path=ppt/ink/ink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4.984"/>
    </inkml:context>
    <inkml:brush xml:id="br0">
      <inkml:brushProperty name="width" value="0.025" units="cm"/>
      <inkml:brushProperty name="height" value="0.025" units="cm"/>
    </inkml:brush>
  </inkml:definitions>
  <inkml:trace contextRef="#ctx0" brushRef="#br0">0 0 13485,'0'0'9257,"78"32"-13357,-42-28-9001</inkml:trace>
</inkml:ink>
</file>

<file path=ppt/ink/ink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6.052"/>
    </inkml:context>
    <inkml:brush xml:id="br0">
      <inkml:brushProperty name="width" value="0.025" units="cm"/>
      <inkml:brushProperty name="height" value="0.025" units="cm"/>
    </inkml:brush>
  </inkml:definitions>
  <inkml:trace contextRef="#ctx0" brushRef="#br0">12 85 9225,'5'-9'2247,"-4"8"-1878,17-39 2295,-17 37-2134,1 0-1,-1 1 1,1-1 0,-1 1-1,1-1 1,0 1-1,-1 0 1,1 0-1,1-1 1,-1 1 0,0 1-1,0-1 1,6-3-1,-8 6-444,1-1 0,-1 1 0,1 0-1,0-1 1,-1 1 0,1 0 0,-1-1-1,0 1 1,1 0 0,-1 0 0,0 0 0,1-1-1,-1 1 1,0 0 0,0 0 0,0 0-1,1 0 1,-1-1 0,0 1 0,0 0-1,0 0 1,-1 0 0,1 1 0,1 30 556,-1-27-290,1 158 2590,-3 176 108,-1-377-2821,-2 0-1,-1 1 1,-2-1 0,-2 1 0,-25-64 0,30 94-873,7 16 361,11 20 92,-9-24 199,1 0 1,0-1-1,0 0 0,0 0 1,0 0-1,1 0 1,-1-1-1,1 0 1,0 0-1,0-1 1,0 1-1,1-1 1,-1-1-1,0 1 1,1-1-1,-1 0 1,1 0-1,0-1 1,-1 0-1,1 0 1,-1-1-1,1 0 1,-1 0-1,1 0 1,10-4-1,-5 1 22,-1-1-1,1 1 0,-1-2 0,0 0 0,0 0 0,0-1 0,-1 0 0,0-1 1,-1 0-1,0 0 0,0-1 0,12-16 0,-14 15-15,-1 1 0,0-1 0,-1 1 0,0-2 0,0 1 0,-1 0 0,0-1 0,-1 0 0,-1 0 0,1 0 0,-2 0 0,1 0 0,-2 0 0,1-1 0,-3-18 0,2 29-17,0 1 0,0-1-1,0 1 1,0-1 0,0 1-1,-1-1 1,1 1 0,0-1 0,0 1-1,0-1 1,0 1 0,-1-1-1,1 1 1,0-1 0,0 1 0,-1 0-1,1-1 1,0 1 0,-1-1-1,1 1 1,-1 0 0,1-1-1,0 1 1,-1 0 0,1 0 0,-1-1-1,1 1 1,-1 0 0,1 0-1,-1 0 1,1-1 0,-1 1 0,1 0-1,-1 0 1,1 0 0,-1 0-1,1 0 1,-1 0 0,1 0-1,-1 0 1,1 0 0,-1 0 0,1 1-1,-1-1 1,1 0 0,-1 0-1,1 0 1,0 0 0,-1 1-1,1-1 1,-1 0 0,1 1 0,-1-1-1,1 0 1,0 1 0,-1-1-1,1 0 1,0 1 0,-1 0 0,-20 24-171,14-9 185,0 1 1,1 0 0,1 0 0,0 0-1,1 1 1,1-1 0,1 1-1,1 0 1,0 0 0,1 0-1,3 23 1,-2-39 2,0 1 1,0-1-1,0 0 0,1 1 1,-1-1-1,0 0 0,1 0 1,0 0-1,-1 0 0,1-1 1,0 1-1,0 0 0,0-1 1,0 1-1,0-1 0,0 1 1,0-1-1,1 0 0,-1 0 1,0 0-1,1-1 0,-1 1 1,1 0-1,-1-1 0,1 0 1,-1 1-1,1-1 0,-1 0 1,1 0-1,-1 0 0,3-1 1,2 1 14,0-1 1,0 0 0,0 0-1,0 0 1,-1-1 0,1 0-1,0 0 1,-1-1 0,0 1-1,9-6 1,16-27 140,-13 14-94,-18 21-80,0 0 0,0 1 0,0-1-1,0 0 1,0 0 0,0 0 0,0 0 0,0 0-1,1 1 1,-1-1 0,0 0 0,0 0-1,0 0 1,0 0 0,0 0 0,0 1 0,0-1-1,0 0 1,0 0 0,1 0 0,-1 0-1,0 0 1,0 0 0,0 0 0,0 0 0,0 0-1,0 0 1,1 1 0,-1-1 0,0 0-1,0 0 1,0 0 0,0 0 0,0 0 0,1 0-1,-1 0 1,0 0 0,0 0 0,0 0 0,0 0-1,0 0 1,1 0 0,-1 0 0,0-1-1,0 1 1,0 0 0,0 0 0,0 0 0,1 0-1,-1 0 1,0 0 0,0 0 0,0 0-1,0-1 1,-2 18-39,0-8 30,1 1 1,0 0-1,0 0 1,1-1-1,0 1 0,3 12 1,-3-20 17,1 0 1,0 0 0,-1 0-1,1 0 1,0 0 0,0 0 0,1 0-1,-1 0 1,0 0 0,1 0-1,-1 0 1,1-1 0,0 1-1,-1-1 1,1 1 0,0-1 0,0 0-1,0 1 1,0-1 0,0 0-1,0 0 1,0-1 0,0 1-1,0 0 1,1-1 0,-1 1-1,0-1 1,0 0 0,1 1 0,-1-1-1,5-1 1,-1 1 7,0-1 1,0 1-1,0-2 0,0 1 0,-1 0 1,1-1-1,0 0 0,0-1 1,-1 1-1,0-1 0,1 0 0,-1 0 1,0-1-1,-1 0 0,1 0 1,0 0-1,-1 0 0,4-6 0,-3 4 1,0 0 0,-1 0 0,1-1-1,-1 1 1,-1-1 0,0 0-1,0 0 1,0-1 0,0 1-1,-1 0 1,-1-1 0,1 0-1,0-13 1,-2 21-14,-1 0-1,1 0 1,0 1-1,0-1 1,0 0 0,-1 1-1,1-1 1,0 0-1,0 0 1,-1 1-1,1-1 1,0 0 0,0 0-1,-1 0 1,1 1-1,0-1 1,-1 0 0,1 0-1,0 0 1,-1 0-1,1 0 1,0 0-1,-1 0 1,1 0 0,0 0-1,-1 0 1,1 0-1,-1 0 1,1 0 0,0 0-1,-1 0 1,1 0-1,0 0 1,-1 0 0,1 0-1,0 0 1,-1-1-1,1 1 1,0 0-1,0 0 1,-1 0 0,1-1-1,0 1 1,0 0-1,-1 0 1,1-1 0,0 1-1,0 0 1,-1-1-1,1 1 1,0 0-1,0 0 1,0-1 0,0 1-1,0 0 1,0-1-1,-1 1 1,1 0 0,0-1-1,0 1 1,0-1-1,0 1 1,0 0 0,0-1-1,0 1 1,0 0-1,1-1 1,-19 23-127,15-15 119,0-1 0,1 1 1,0 0-1,0-1 1,1 1-1,0 0 0,0 0 1,1 0-1,-1 0 0,2 1 1,0 10-1,0-15 10,0-1 0,-1 1-1,1 0 1,0-1 0,1 1 0,-1-1-1,0 1 1,1-1 0,-1 0 0,1 1-1,0-1 1,0 0 0,0 0 0,0 0-1,0 0 1,0-1 0,0 1 0,1 0 0,-1-1-1,1 0 1,-1 1 0,1-1 0,-1 0-1,1-1 1,0 1 0,0 0 0,-1-1-1,1 1 1,0-1 0,5 0 0,-4 1-363,-1-1 0,1 0 1,-1 0-1,1 0 1,0 0-1,-1-1 0,1 1 1,-1-1-1,1 0 0,-1 0 1,5-2-1,-7 2-232,0 0-1,1-1 1,-1 1-1,0-1 1,0 0-1,1 1 0,-1-1 1,0 0-1,-1 0 1,1 1-1,0-1 1,-1 0-1,1 0 1,-1 0-1,1 0 1,-1 0-1,0 0 1,0 0-1,0 0 1,0 0-1,0-3 1,0-18-8781</inkml:trace>
</inkml:ink>
</file>

<file path=ppt/ink/ink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6.426"/>
    </inkml:context>
    <inkml:brush xml:id="br0">
      <inkml:brushProperty name="width" value="0.025" units="cm"/>
      <inkml:brushProperty name="height" value="0.025" units="cm"/>
    </inkml:brush>
  </inkml:definitions>
  <inkml:trace contextRef="#ctx0" brushRef="#br0">1 0 14029,'0'0'13998,"70"29"-25786,-46-21 322</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6.585"/>
    </inkml:context>
    <inkml:brush xml:id="br0">
      <inkml:brushProperty name="width" value="0.025" units="cm"/>
      <inkml:brushProperty name="height" value="0.025" units="cm"/>
    </inkml:brush>
  </inkml:definitions>
  <inkml:trace contextRef="#ctx0" brushRef="#br0">1 17 15214,'0'0'4485,"51"-6"-4069,-20 3-224,6-1-256,5 0-4068</inkml:trace>
</inkml:ink>
</file>

<file path=ppt/ink/ink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6.800"/>
    </inkml:context>
    <inkml:brush xml:id="br0">
      <inkml:brushProperty name="width" value="0.025" units="cm"/>
      <inkml:brushProperty name="height" value="0.025" units="cm"/>
    </inkml:brush>
  </inkml:definitions>
  <inkml:trace contextRef="#ctx0" brushRef="#br0">48 213 13261,'-2'9'2802,"-10"50"1282,-11 59 1857,18-84-4953,-1 56 0,7-52-888,2 0-1,13 59 1,-19-119 439,1 0 0,2 1 0,1-23 1,0-1-220,0-32-410,3 0 0,4 0 1,3 0-1,34-121 0,-45 196 88,0 0 0,1 0-1,-1 0 1,1 0-1,-1 1 1,1-1 0,0 0-1,0 0 1,0 1-1,0-1 1,0 0 0,0 1-1,0-1 1,0 1-1,1-1 1,-1 1 0,0 0-1,1 0 1,0-1-1,2 0 1,-3 2-1,0 1-1,1-1 1,-1 1 0,0 0 0,0-1 0,0 1-1,0 0 1,0 0 0,0 0 0,0 0-1,0 0 1,-1 0 0,1 0 0,0 0-1,0 0 1,-1 0 0,1 0 0,-1 0 0,1 1-1,-1-1 1,0 0 0,1 0 0,-1 1-1,0-1 1,0 0 0,0 0 0,0 1 0,0 2-1,5 39 57,-1 0-1,-4 51 1,0-50 136,0-43-184,0 1 1,1-1-1,-1 0 0,1 1 0,0-1 0,-1 0 0,1 0 0,0 0 0,-1 1 1,1-1-1,0 0 0,0 0 0,0 0 0,0 0 0,0-1 0,0 1 0,0 0 1,1 0-1,-1 0 0,0-1 0,0 1 0,1-1 0,-1 1 0,0-1 1,0 0-1,1 1 0,-1-1 0,1 0 0,-1 0 0,0 0 0,1 0 0,1 0 1,61 0-3280,-43-2 709,-19 3 2528,1-1 1,0 0 0,-1 0-1,1 1 1,-1-1-1,1 1 1,0 0 0,-1 0-1,0 0 1,1 0-1,-1 1 1,1-1-1,-1 0 1,0 1 0,0 0-1,0-1 1,0 1-1,0 0 1,0 0 0,-1 0-1,1 0 1,-1 1-1,1-1 1,-1 0-1,0 1 1,0-1 0,0 1-1,0-1 1,0 1-1,-1-1 1,1 1 0,-1 0-1,1-1 1,-1 1-1,0 4 1,0-1 273,0-1 1,0 0 0,-1 0-1,1 0 1,-1 0-1,0 0 1,0 0 0,-1 0-1,0 0 1,0 0-1,0 0 1,0-1-1,-1 1 1,1-1 0,-1 0-1,0 1 1,-1-1-1,-4 4 1,-2-1 52,1-1 0,-1 0 0,0-1 0,-1 0 0,1 0 0,-1-1 0,0-1-1,0 0 1,0 0 0,-1-1 0,1-1 0,0 0 0,-1 0 0,1-1 0,-19-2 0,28 2-407,1-1 0,-1 1-1,1 0 1,-1-1 0,1 1 0,-1-1-1,1 1 1,0-1 0,-1 1 0,1-1-1,0 0 1,-1 0 0,1 0 0,0 0-1,0 0 1,0 0 0,0 0 0,0 0-1,0 0 1,0-1 0,0 1 0,0 0-1,1-1 1,-1 1 0,0 0 0,1-1-1,-1 1 1,1-1 0,0 1 0,-1-1-1,1 1 1,0-1 0,0 1 0,0-1-1,0 1 1,0-1 0,0 0 0,1 1-1,-1-1 1,0 1 0,1 0 0,-1-1-1,1 1 1,0-1 0,-1 1 0,2-2-1,1-4-974,1-1 0,0 1 0,1 0 0,-1 0-1,1 0 1,0 1 0,7-7 0,13-9-5864</inkml:trace>
</inkml:ink>
</file>

<file path=ppt/ink/ink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7.162"/>
    </inkml:context>
    <inkml:brush xml:id="br0">
      <inkml:brushProperty name="width" value="0.025" units="cm"/>
      <inkml:brushProperty name="height" value="0.025" units="cm"/>
    </inkml:brush>
  </inkml:definitions>
  <inkml:trace contextRef="#ctx0" brushRef="#br0">0 0 11627,'0'0'10677,"2"10"-9780,3 36 823,0 63 1,-5-72-1636,1-1-1,2 0 1,1 0 0,18 67 0,-20-95-5030,-8-17-4070,0-1 6810,-10-13-3923</inkml:trace>
</inkml:ink>
</file>

<file path=ppt/ink/ink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7.505"/>
    </inkml:context>
    <inkml:brush xml:id="br0">
      <inkml:brushProperty name="width" value="0.025" units="cm"/>
      <inkml:brushProperty name="height" value="0.025" units="cm"/>
    </inkml:brush>
  </inkml:definitions>
  <inkml:trace contextRef="#ctx0" brushRef="#br0">83 180 2242,'-21'-30'3363,"3"-3"1314,1 4-770,5 3 33,3 5-1089,4 3-353,5 8-384,0 2-769,14 4-448,5 4-288,9 0-385,3 0-128,8 0-96,-1 4 0,4 0-833,6-4-3202,0-1-5895</inkml:trace>
</inkml:ink>
</file>

<file path=ppt/ink/ink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8.184"/>
    </inkml:context>
    <inkml:brush xml:id="br0">
      <inkml:brushProperty name="width" value="0.025" units="cm"/>
      <inkml:brushProperty name="height" value="0.025" units="cm"/>
    </inkml:brush>
  </inkml:definitions>
  <inkml:trace contextRef="#ctx0" brushRef="#br0">1 0 12556,'0'0'9833,"0"9"-8386,0 3-998,-1-1-103,1 0-1,1-1 0,0 1 0,4 16 1,-5-24-295,1-1 0,0 0 1,0 1-1,0-1 0,0 1 0,0-1 1,0 0-1,1 0 0,-1 0 1,1 0-1,-1 0 0,1 0 1,0 0-1,0 0 0,0-1 0,0 1 1,0 0-1,0-1 0,0 0 1,0 0-1,1 0 0,-1 0 0,0 0 1,1 0-1,-1 0 0,5 0 1,2 0 53,1-1 1,-1-1 0,1 1 0,-1-2 0,0 1 0,1-1-1,-1 0 1,0-1 0,0 0 0,0-1 0,-1 0 0,1 0-1,11-8 1,-8 5-85,1 0 0,0 1 0,0 1-1,25-7 1,-37 12-15,-1 0 0,1-1 0,-1 1 0,1 0 0,-1 0 0,1 0 0,-1 0 0,1 0 1,-1 0-1,1 0 0,-1 0 0,1 0 0,-1 0 0,0 1 0,1-1 0,-1 0 0,1 0 0,-1 0 0,1 1 0,-1-1 0,1 0 0,-1 0 0,0 1 0,1-1 0,-1 0 0,0 1 0,1-1 0,-1 0 0,0 1 0,1-1 1,-1 1-1,0-1 0,0 0 0,1 1 0,-1-1 0,0 1 0,0 0 0,2 24 300,-3-24-288,1 1 0,0-1 1,-1 1-1,1-1 0,0 1 1,0-1-1,0 1 0,0-1 1,0 1-1,0-1 1,0 1-1,1-1 0,-1 1 1,1-1-1,-1 1 0,1-1 1,-1 0-1,1 1 1,0-1-1,-1 0 0,1 1 1,0-1-1,0 0 0,0 0 1,0 0-1,0 0 1,1 0-1,-1 0 0,0 0 1,2 1-1,2-1 92,-1-1-1,0 0 1,1 0 0,-1 0-1,0 0 1,1-1 0,-1 0-1,0 0 1,0 0 0,1 0-1,-1-1 1,6-2-1,48-33 22,-48 29-246,0 1 0,1 1 1,-1-1-1,18-6 0,-27 13 106,0 0-1,0-1 1,0 1-1,0 0 0,0 0 1,0 0-1,0 0 0,0 0 1,0 0-1,0 0 1,0 0-1,0 0 0,0 0 1,0 1-1,0-1 0,0 0 1,0 1-1,0-1 1,0 1-1,0-1 0,0 1 1,-1-1-1,1 1 0,0-1 1,0 1-1,0 0 1,-1 0-1,1-1 0,-1 1 1,1 0-1,0 0 0,-1 0 1,1 0-1,-1 0 1,0 0-1,1 0 0,-1 0 1,0 0-1,1 0 0,-1 0 1,0 0-1,0 0 1,0 0-1,0 0 0,0 0 1,0 1-1,0 3-515,0 0 0,0 0 0,0 0 0,-1 0 0,0 0-1,0 0 1,0 0 0,-3 8 0,3-12 169,1 0 0,0-1 0,0 1 0,-1-1 0,1 1 0,0-1 0,-1 1 0,1-1 0,-1 1 0,1-1 0,-1 0 0,1 1 0,-1-1 0,1 1 0,-1-1 0,1 0 0,-1 0 0,0 1 0,1-1 0,-1 0 0,1 0 0,-1 0-1,0 1 1,1-1 0,-2 0 0,-5 0-9712</inkml:trace>
</inkml:ink>
</file>

<file path=ppt/ink/ink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8.542"/>
    </inkml:context>
    <inkml:brush xml:id="br0">
      <inkml:brushProperty name="width" value="0.025" units="cm"/>
      <inkml:brushProperty name="height" value="0.025" units="cm"/>
    </inkml:brush>
  </inkml:definitions>
  <inkml:trace contextRef="#ctx0" brushRef="#br0">0 0 18225,'0'0'6086</inkml:trace>
</inkml:ink>
</file>

<file path=ppt/ink/ink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0.685"/>
    </inkml:context>
    <inkml:brush xml:id="br0">
      <inkml:brushProperty name="width" value="0.025" units="cm"/>
      <inkml:brushProperty name="height" value="0.025" units="cm"/>
    </inkml:brush>
  </inkml:definitions>
  <inkml:trace contextRef="#ctx0" brushRef="#br0">126 228 12876,'0'0'5589,"-10"-6"-4612,-32-17-74,40 22-862,0 1 0,1 0 1,-1-1-1,0 1 1,1 0-1,-1 0 0,0 0 1,1 0-1,-1 1 0,0-1 1,1 0-1,-1 1 1,1-1-1,-1 1 0,0-1 1,1 1-1,-1 0 1,1-1-1,0 1 0,-1 0 1,1 0-1,0 0 0,-1 0 1,1 1-1,0-1 1,0 0-1,0 0 0,0 1 1,0-1-1,0 1 1,-1 2-1,-18 44 1234,18-44-1153,1 0-1,0 1 0,0-1 0,1 0 0,-1 0 0,1 1 1,0-1-1,0 0 0,0 1 0,2 4 0,-2-8-112,1 0 0,-1 0 1,1 0-1,0 0 0,-1 0 0,1 0 0,0 0 0,0 0 0,0 0 0,0 0 0,0-1 0,0 1 0,0 0 0,0-1 0,0 1 1,0 0-1,0-1 0,0 1 0,0-1 0,1 0 0,-1 1 0,0-1 0,0 0 0,1 0 0,-1 0 0,0 0 0,0 0 0,1 0 1,-1 0-1,0 0 0,0 0 0,1-1 0,-1 1 0,0 0 0,0-1 0,0 1 0,0-1 0,2 0 0,10-4 59,-1-1-1,1 0 1,-1 0 0,0-1-1,-1-1 1,0 0-1,19-18 1,69-76 99,-85 86-138,-2 4 102,0-2 0,0 1-1,-2-1 1,0-1 0,0 0 0,-2-1 0,12-27-1,-20 43-110,0 0 0,0 0 0,0 0 0,0 0 0,0 0 0,0 0 0,0 0 0,0 0 0,0 0 0,0 0 0,0 0 0,0 0 0,-1 0 0,1 0 0,0 0 0,0 0-1,0 0 1,0 0 0,0 0 0,0 0 0,0 0 0,0 0 0,0 0 0,0 0 0,0 0 0,0 0 0,0-1 0,0 1 0,0 0 0,0 0 0,0 0 0,-1 0 0,1 0 0,0 0 0,0 0 0,0 0-1,0 0 1,0 0 0,0 0 0,0 0 0,0-1 0,0 1 0,0 0 0,0 0 0,0 0 0,0 0 0,-9 11 205,-10 19-187,2 3 44,2 1-1,0 0 1,3 1-1,1 0 1,1 1-1,2 0 0,-3 38 1,11-72-108,0-1 1,0 0-1,0 0 1,0 1 0,0-1-1,0 0 1,0 0-1,0 0 1,0 1-1,0-1 1,1 0 0,-1 0-1,1 0 1,-1 0-1,1 1 1,-1-1-1,1 0 1,0 0 0,-1 0-1,1 0 1,0 0-1,0-1 1,0 1-1,-1 0 1,1 0 0,0 0-1,0-1 1,0 1-1,0 0 1,2 0-1,0-1-178,0 1 1,-1-1-1,1 0 0,0 0 0,0 0 0,0 0 0,0-1 0,0 1 0,0-1 0,0 0 0,-1 0 0,5-1 0,5-3-1815,0-1 1,-1 0-1,1-1 1,18-14-1,1-8-7334</inkml:trace>
</inkml:ink>
</file>

<file path=ppt/ink/ink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1.044"/>
    </inkml:context>
    <inkml:brush xml:id="br0">
      <inkml:brushProperty name="width" value="0.025" units="cm"/>
      <inkml:brushProperty name="height" value="0.025" units="cm"/>
    </inkml:brush>
  </inkml:definitions>
  <inkml:trace contextRef="#ctx0" brushRef="#br0">131 22 16464,'0'0'1388,"-11"12"480,-1-1-1435,-50 51 2354,57-56-2540,-1 0 1,2 0 0,-1 0-1,1 1 1,0 0 0,0 0-1,1 0 1,-1 0-1,-2 13 1,6-20-248,0 1-1,0-1 1,0 1 0,1-1-1,-1 1 1,0-1-1,0 1 1,0-1 0,1 1-1,-1-1 1,0 0 0,1 1-1,-1-1 1,0 0 0,1 1-1,-1-1 1,0 0-1,1 1 1,-1-1 0,1 0-1,-1 1 1,0-1 0,1 0-1,-1 0 1,1 0 0,-1 0-1,1 1 1,-1-1-1,1 0 1,-1 0 0,1 0-1,-1 0 1,1 0 0,-1 0-1,1 0 1,-1 0-1,1 0 1,-1-1 0,1 1-1,-1 0 1,1 0 0,-1 0-1,1 0 1,0-1-1,26-7 98,-14 2-60,-1-1-1,1 0 1,-1-1-1,-1-1 1,0 0-1,0 0 1,13-15-1,3-7 285,30-45 0,-70 120 704,1-16-1112,6-17-58,0 0-1,1 0 0,1 1 1,0 0-1,0 0 1,1 0-1,1 0 1,0 0-1,-1 23 1,4-34-17,-1 0 1,1-1 0,-1 1 0,1 0 0,-1-1 0,1 1 0,-1 0 0,1-1-1,-1 1 1,1 0 0,0-1 0,0 1 0,-1-1 0,1 1 0,0-1 0,0 0-1,-1 1 1,1-1 0,0 0 0,0 1 0,0-1 0,0 0 0,0 0 0,-1 0 0,1 0-1,0 0 1,0 0 0,0 0 0,0 0 0,0 0 0,1 0 0,30-6-4063,1-12-1098</inkml:trace>
</inkml:ink>
</file>

<file path=ppt/ink/ink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1.373"/>
    </inkml:context>
    <inkml:brush xml:id="br0">
      <inkml:brushProperty name="width" value="0.025" units="cm"/>
      <inkml:brushProperty name="height" value="0.025" units="cm"/>
    </inkml:brush>
  </inkml:definitions>
  <inkml:trace contextRef="#ctx0" brushRef="#br0">223 0 14189,'0'0'6919,"-13"8"-4688,-20 12-777,-40 33 0,60-43-1077,0 1 0,1 1 0,0 0 0,1 0 0,0 1 0,-15 25 0,25-38-382,1 1-1,-1 0 1,1-1-1,-1 1 1,1 0-1,-1 0 1,1 0-1,0-1 1,-1 1-1,1 0 1,0 0-1,0 0 1,0 0-1,-1 0 1,1 0 0,0 0-1,0-1 1,0 1-1,1 0 1,-1 0-1,0 0 1,0 0-1,0 0 1,1 0-1,-1-1 1,0 1-1,1 0 1,-1 0-1,0 0 1,1-1 0,0 1-1,-1 0 1,1 0-1,-1-1 1,1 1-1,0-1 1,-1 1-1,1-1 1,0 1-1,0-1 1,-1 1-1,1-1 1,0 1-1,0-1 1,0 0 0,-1 1-1,1-1 1,0 0-1,0 0 1,0 0-1,0 0 1,1 0-1,8 1-336,1 0 0,0-1-1,19-2 1,-7 0-417,2 1 333,-18 0 392,0 0-1,0 1 1,1 0 0,-1 0-1,0 0 1,0 1 0,0 0 0,0 0-1,10 4 1,-16-4 76,0-1 0,-1 1 1,1 0-1,0 0 0,0-1 0,-1 1 0,1 0 1,0 0-1,-1 0 0,1 0 0,-1 0 0,1 0 1,-1 0-1,0 0 0,1 0 0,-1 0 0,0 0 0,0 0 1,0 0-1,1 0 0,-1 0 0,0 0 0,0 1 1,-1-1-1,1 0 0,0 0 0,0 0 0,-1 0 1,1 0-1,0 0 0,-1 0 0,1 0 0,-1 0 1,1 0-1,-1 0 0,1 0 0,-2 1 0,-28 30 1825,8-15-931,-1-1 0,-26 13 0,40-25-1147,0 1 1,-1-1 0,0-1 0,-19 5-1,33-13-5442,0 1 3267,9-11-4613</inkml:trace>
</inkml:ink>
</file>

<file path=ppt/ink/ink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1.716"/>
    </inkml:context>
    <inkml:brush xml:id="br0">
      <inkml:brushProperty name="width" value="0.025" units="cm"/>
      <inkml:brushProperty name="height" value="0.025" units="cm"/>
    </inkml:brush>
  </inkml:definitions>
  <inkml:trace contextRef="#ctx0" brushRef="#br0">47 0 13100,'0'0'11019,"-27"74"-9129,17-37-641,3 5-705,4-3-416,3-1-128,5-5-800,11-6-962,2-1-800,-6-10-1506,-5-7-3523</inkml:trace>
</inkml:ink>
</file>

<file path=ppt/ink/ink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2.198"/>
    </inkml:context>
    <inkml:brush xml:id="br0">
      <inkml:brushProperty name="width" value="0.025" units="cm"/>
      <inkml:brushProperty name="height" value="0.025" units="cm"/>
    </inkml:brush>
  </inkml:definitions>
  <inkml:trace contextRef="#ctx0" brushRef="#br0">1 78 20243,'0'0'2232,"3"-9"-113,-2 5-1960,0 1 1,0-1-1,1 1 0,-1 0 1,1 0-1,0-1 0,0 1 1,0 1-1,1-1 0,-1 0 0,1 0 1,-1 1-1,4-3 0,-1 2-1,0 1-1,0-1 0,0 1 1,0 0-1,1 0 0,-1 1 1,1-1-1,-1 1 0,1 1 1,7-1-1,25-2 194,0 2 0,44 4 0,-70-2-339,-1 0 0,1 1 0,-1 1 0,0 0 0,0 0 0,0 1-1,0 0 1,0 1 0,-1 0 0,0 1 0,14 11 0,-21-16-14,-1 1 1,0 0 0,0 0-1,0 0 1,0 0-1,0 0 1,0 1 0,-1-1-1,1 1 1,-1-1-1,0 1 1,1-1 0,-1 1-1,0 0 1,-1 0 0,1-1-1,0 1 1,-1 0-1,1 0 1,-1 0 0,0 0-1,-1 3 1,0-1 6,0-1 1,0 0 0,-1 0 0,0 1-1,0-1 1,0 0 0,0-1 0,-1 1-1,1 0 1,-1-1 0,0 1-1,0-1 1,-4 3 0,-4 3 165,0 0 1,-1-1-1,0 0 1,-1 0-1,0-2 1,0 1-1,-25 7 1,18-6 1,19 0-1520,32 6-1983,-11-6 3387,-10-3-148,0 0 0,0 1 0,0 0 0,0 1 0,-1 0 0,-1 0 0,1 1 0,8 10 0,-15-16 139,0 0 0,-1 0 0,1 0 0,0 1 0,-1-1 0,0 1 1,1-1-1,-1 1 0,0-1 0,0 1 0,-1 0 0,1-1 0,0 1 0,-1 0 0,0 0 0,1-1 1,-1 1-1,0 0 0,-1 0 0,1-1 0,0 1 0,-1 0 0,1 0 0,-1-1 0,0 1 1,0 0-1,0-1 0,0 1 0,-1-1 0,1 1 0,-1-1 0,1 0 0,-1 0 0,0 0 1,0 0-1,0 0 0,0 0 0,-4 3 0,-10 7 505,-1 0 0,0-2 0,0 1-1,-1-2 1,-26 10 0,34-15-417,-1-1 0,1 1 0,-1-2 0,0 0 0,1 0 0,-1-1 0,0 0 0,0 0 0,0-2 0,0 1 0,-16-4 0,23 3-313,0-1 0,0 0 0,0 0 0,0 0 0,1 0 0,-1-1 0,1 0 0,0 1 0,0-1 1,-1 0-1,2-1 0,-4-3 0,-4-12-4660,8 1-5376,4 9-491</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7.304"/>
    </inkml:context>
    <inkml:brush xml:id="br0">
      <inkml:brushProperty name="width" value="0.025" units="cm"/>
      <inkml:brushProperty name="height" value="0.025" units="cm"/>
    </inkml:brush>
  </inkml:definitions>
  <inkml:trace contextRef="#ctx0" brushRef="#br0">106 216 4548,'0'0'8339,"2"-8"-4010,1-2-3118,-2 7-802,0 0 0,0 0 0,0-1-1,0 1 1,0 0 0,-1-1 0,0 1 0,0-1 0,0 1 0,0-1 0,-1-5 0,1 8-301,-1 1 0,1-1-1,0 0 1,-1 1 0,1-1 0,-1 1-1,1-1 1,0 0 0,-1 1 0,1-1-1,-1 1 1,0-1 0,1 1 0,-1 0-1,1-1 1,-1 1 0,0 0-1,1-1 1,-1 1 0,0 0 0,1-1-1,-1 1 1,0 0 0,0 0 0,1 0-1,-1 0 1,0 0 0,1 0 0,-1 0-1,0 0 1,0 0 0,1 0 0,-1 0-1,0 1 1,1-1 0,-1 0 0,0 0-1,1 1 1,-1-1 0,0 0 0,1 1-1,-1-1 1,0 1 0,1-1 0,-1 1-1,-29 21 393,23-11-500,0 1 0,0-1 0,1 1 0,1 0 0,0 0 0,1 1 0,0 0 0,0-1 0,2 1 0,0 0 0,0 1 0,1 16 0,0-29-4,1 0 0,0 0 0,0 1 0,0-1 1,0 0-1,0 0 0,0 0 0,0 1 0,0-1 0,1 0 0,-1 0 0,0 0 1,1 0-1,-1 0 0,1 1 0,-1-1 0,1 0 0,-1 0 0,1 0 1,0 0-1,0 0 0,-1-1 0,1 1 0,0 0 0,0 0 0,2 1 0,-2-2 10,1 0 0,-1 0 0,1 0-1,-1 0 1,1 0 0,-1-1 0,1 1 0,-1 0-1,1-1 1,-1 1 0,1-1 0,-1 0-1,0 1 1,1-1 0,-1 0 0,0 0-1,2-1 1,7-6 174,0 0 1,-1 0-1,15-20 1,-1-1 226,-3 0 0,0-2 0,-2 0 0,-1-2 0,-2 1 0,-1-2 0,17-62 0,-36 192-556,-7-31 180,2-17 8,3 1 1,-2 58-1,9-105-38,0 0 1,0 0-1,0-1 1,0 1-1,0 0 1,0 0-1,1 0 1,-1 0-1,1 0 0,-1-1 1,1 1-1,0 0 1,0-1-1,0 1 1,0 0-1,0-1 0,0 1 1,2 2-1,-1-3 1,-1-1-1,0 1 1,1 0-1,-1-1 1,0 1-1,1-1 0,-1 1 1,1-1-1,-1 0 1,1 0-1,-1 0 1,1 0-1,-1 0 1,1 0-1,-1 0 0,1 0 1,-1 0-1,3-1 1,2-1-30,0-1 1,0 1 0,0-1-1,0 0 1,-1 0 0,1-1-1,-1 0 1,0 0-1,8-7 1,-3-1-736,0 1 0,-1-2-1,-1 1 1,0-1 0,12-24 0,-13 20-1138,0-1 0,-1 0 1,-1 0-1,-1-1 1,-1 1-1,0-1 1,0-29-1,-4 61 3115,-1 0 1,-1-1-1,0 1 0,-1 0 0,-10 23 1,-4 11 1327,13-31-1333,3-11-794,0 0 0,0 1 0,0-1-1,1 0 1,-1 1 0,2-1 0,-1 1 0,0 0 0,1-1 0,0 1-1,1 7 1,2-10-341,1-1 1,-1 1-1,1-1 0,-1 1 0,1-1 1,0 0-1,0-1 0,0 1 0,0-1 0,7 2 1,7 3-22,21 17-400,1 1-1628,-36-22 1242,0 0-1,0 0 1,1-1 0,-1 1-1,1-1 1,-1 0 0,6 0-1,6-3-3670,1-11-1954</inkml:trace>
</inkml:ink>
</file>

<file path=ppt/ink/ink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2.524"/>
    </inkml:context>
    <inkml:brush xml:id="br0">
      <inkml:brushProperty name="width" value="0.025" units="cm"/>
      <inkml:brushProperty name="height" value="0.025" units="cm"/>
    </inkml:brush>
  </inkml:definitions>
  <inkml:trace contextRef="#ctx0" brushRef="#br0">86 1 19667,'0'0'6246,"-17"65"-4645,5-25-544,-1 8-609,-2-2-351,1 0-65,4-3 0,6-7-128,4-7-737,2-11-1666,13-11-704,3-7-1537,3-8-7464</inkml:trace>
</inkml:ink>
</file>

<file path=ppt/ink/ink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2.869"/>
    </inkml:context>
    <inkml:brush xml:id="br0">
      <inkml:brushProperty name="width" value="0.025" units="cm"/>
      <inkml:brushProperty name="height" value="0.025" units="cm"/>
    </inkml:brush>
  </inkml:definitions>
  <inkml:trace contextRef="#ctx0" brushRef="#br0">1 1 17424,'0'0'10795,"0"57"-10347,0-20 1,0 7-193,0 2-160,0 0-64,0-3-32,0-2-224,0-4-961,0-7-321,0-8-576,0-5-1089,0-11-1954</inkml:trace>
</inkml:ink>
</file>

<file path=ppt/ink/ink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3.225"/>
    </inkml:context>
    <inkml:brush xml:id="br0">
      <inkml:brushProperty name="width" value="0.025" units="cm"/>
      <inkml:brushProperty name="height" value="0.025" units="cm"/>
    </inkml:brush>
  </inkml:definitions>
  <inkml:trace contextRef="#ctx0" brushRef="#br0">0 83 15150,'3'-9'2173,"-2"6"-1912,0-1-1,1 0 1,-1 0-1,1 1 1,0-1-1,0 1 1,0 0-1,1-1 1,-1 1 0,1 0-1,0 0 1,0 0-1,0 1 1,0-1-1,0 1 1,0 0-1,1 0 1,-1 0 0,1 0-1,0 0 1,-1 1-1,1 0 1,0-1-1,0 1 1,4 0-1,8-2 92,0 1 0,0 1 0,0 0 0,0 1 0,0 1 0,0 0 0,0 2 0,-1-1 0,17 6 0,-25-5-271,1-1-1,-1 1 1,-1 0 0,1 1 0,0-1-1,-1 1 1,0 1 0,0-1-1,8 9 1,-11-10-30,0 1 1,0 0-1,0 0 0,0 0 0,-1 0 0,0 0 1,0 1-1,0-1 0,0 1 0,-1-1 1,0 1-1,0 0 0,0-1 0,0 1 0,-1 9 1,0-10 15,-1 0 0,0 1 0,0-1 1,-1 0-1,1 0 0,-1-1 1,0 1-1,0 0 0,0 0 0,-1-1 1,1 0-1,-1 1 0,0-1 1,0 0-1,0 0 0,0 0 0,-1-1 1,1 1-1,-1-1 0,1 0 1,-1 0-1,0 0 0,-6 2 0,-4 2-374,-1 0 0,1-1-1,-1-1 1,0 0 0,-20 2-1,35-6 207,-8-1-3738,7-6-3255,1-11-8868</inkml:trace>
</inkml:ink>
</file>

<file path=ppt/ink/ink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4.217"/>
    </inkml:context>
    <inkml:brush xml:id="br0">
      <inkml:brushProperty name="width" value="0.025" units="cm"/>
      <inkml:brushProperty name="height" value="0.025" units="cm"/>
    </inkml:brush>
  </inkml:definitions>
  <inkml:trace contextRef="#ctx0" brushRef="#br0">229 263 17681,'0'0'5424,"-10"-3"-3615,6 1-1761,0 0 1,0 1-1,0-1 0,0 1 0,0 0 1,-1 1-1,1-1 0,0 1 0,0 0 1,-1 0-1,1 0 0,0 0 0,0 1 1,0 0-1,-1 0 0,1 0 0,0 0 1,0 0-1,0 1 0,0 0 0,1 0 0,-1 0 1,0 0-1,1 1 0,0-1 0,-1 1 1,-4 5-1,-3 3-41,0 0 1,1 0 0,1 1-1,0 0 1,0 1-1,1 0 1,1 0-1,0 0 1,1 1-1,0 0 1,-3 17 0,9-31-2,0 1 1,-1 0-1,1 0 1,0 0-1,0-1 1,0 1 0,1 0-1,-1 0 1,0 0-1,0 0 1,0-1-1,0 1 1,1 0-1,-1 0 1,0-1 0,1 1-1,-1 0 1,1-1-1,-1 1 1,1 0-1,-1-1 1,1 1-1,-1-1 1,1 1 0,0 0-1,-1-1 1,1 0-1,0 1 1,-1-1-1,1 1 1,0-1-1,0 0 1,-1 1 0,1-1-1,0 0 1,0 0-1,0 0 1,-1 0-1,1 0 1,0 0-1,0 0 1,0 0 0,-1 0-1,1 0 1,0 0-1,0 0 1,0 0-1,0-1 1,44-11 558,-22 1-477,1-2 0,-2-1 0,0 0 0,0-2 0,-2 0 0,0-2 0,0 0 0,-2-1 1,27-36-1,-60 79-3,2 1 0,0 0 1,2 1-1,-10 33 1,20-57-50,1 1-1,-1-1 1,0 1 0,1-1 0,-1 1 0,1 0 0,0-1 0,0 1 0,0 0 0,0 0 0,1-1 0,-1 1-1,2 4 1,-2-6-8,1 0 0,-1 0-1,1-1 1,0 1 0,-1 0-1,1 0 1,0-1-1,-1 1 1,1 0 0,0-1-1,0 1 1,0 0 0,0-1-1,-1 0 1,1 1 0,0-1-1,0 1 1,0-1 0,0 0-1,0 0 1,0 1 0,0-1-1,0 0 1,2 0-1,3-1 55,0 0-1,0 0 0,0 0 0,0-1 1,0 0-1,0 0 0,0-1 0,0 0 1,-1 0-1,8-5 0,11-8-18,0-1 1,-1-2-1,27-27 1,-42 39-63,0-1 1,-1-1-1,-1 1 0,1-1 1,-1-1-1,-1 1 1,0-1-1,0 1 1,-1-2-1,0 1 0,-1 0 1,3-15-1,-3 8-5,1 1-1,1-1 1,0 1-1,1 0 1,1 1-1,9-18 1,-10 21 3,-3 7-11,-1-1-1,0 0 1,0 0 0,0-1-1,-1 1 1,1-9-1,-2 15 11,0-1-1,1 0 1,-1 0-1,0 0 1,0 0-1,0 1 1,0-1-1,0 0 1,0 0-1,-1 0 0,1 0 1,0 0-1,0 1 1,-1-1-1,1 0 1,0 0-1,-1 0 1,1 1-1,-1-1 0,1 0 1,-1 1-1,1-1 1,-1 0-1,1 1 1,-1-1-1,0 1 1,1-1-1,-1 1 0,0-1 1,1 1-1,-1-1 1,0 1-1,0 0 1,0-1-1,1 1 1,-1 0-1,0 0 1,0-1-1,0 1 0,0 0 1,1 0-1,-1 0 1,0 0-1,0 0 1,0 0-1,0 1 1,0-1-1,1 0 0,-1 0 1,0 0-1,0 1 1,0-1-1,1 1 1,-1-1-1,-1 1 1,-1 1-13,0-1 0,0 1 0,0 0 1,1 0-1,-1 0 0,0 1 0,1-1 0,-1 1 1,1-1-1,0 1 0,0 0 0,-3 5 0,-22 47-18,14-29 13,-113 243 527,124-263-483,-1 0 0,1 0 0,0 1 0,1-1-1,0 1 1,0-1 0,0 1 0,1 0 0,0-1-1,1 9 1,-1-12-15,1-1 0,0 1-1,0-1 1,0 1 0,0-1 0,1 0 0,-1 1-1,0-1 1,1 0 0,0 0 0,-1 0-1,1 0 1,0-1 0,0 1 0,0 0-1,0-1 1,0 1 0,1-1 0,-1 0-1,0 0 1,1 0 0,-1 0 0,1 0-1,-1 0 1,1-1 0,-1 1 0,6 0-1,5 1-221,1 0-1,0-1 0,-1-1 1,1 0-1,0-1 0,0 0 1,-1-1-1,22-5 0,-24 3-1071,-1 0-1,1 0 0,-1-1 1,-1 0-1,1 0 1,16-14-1,3-6-5371</inkml:trace>
</inkml:ink>
</file>

<file path=ppt/ink/ink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4.611"/>
    </inkml:context>
    <inkml:brush xml:id="br0">
      <inkml:brushProperty name="width" value="0.025" units="cm"/>
      <inkml:brushProperty name="height" value="0.025" units="cm"/>
    </inkml:brush>
  </inkml:definitions>
  <inkml:trace contextRef="#ctx0" brushRef="#br0">225 1 10634,'0'0'8280,"-10"0"-5969,0 1-1884,-1 0-1,0 1 0,1 1 0,-1 0 1,1 0-1,0 1 0,0 1 0,0 0 1,0 0-1,1 0 0,0 1 0,-15 13 1,-21 22 1607,42-38-1941,1-1-1,0 1 1,0 0 0,0 0 0,0 0 0,0 0 0,0 0 0,1 0 0,0 0 0,0 0-1,0 0 1,0 1 0,0-1 0,0 7 0,1-9-90,1 0 0,-1 0 0,1 0 0,-1 0 0,1 0 0,0 0 0,0 0 0,0 0 0,-1 0 0,1 0 0,0-1 0,0 1 0,0 0 0,0-1 0,0 1 0,0-1 0,1 1 0,-1-1 0,0 1 0,0-1 0,0 0 0,0 1 0,1-1 1,-1 0-1,0 0 0,0 0 0,0 0 0,3 0 0,48 0 60,-36-1-91,54-1-975,-38 0 736,-1 1 0,0 2-1,31 4 1,-60-5 275,-1 0 0,1 0-1,-1 0 1,0 0-1,1 1 1,-1-1 0,1 0-1,-1 1 1,0-1-1,1 1 1,-1 0 0,0-1-1,0 1 1,1 0-1,-1 0 1,0-1 0,0 1-1,0 0 1,0 0 0,0 0-1,0 1 1,0-1-1,-1 0 1,1 0 0,0 0-1,0 1 1,-1-1-1,1 0 1,-1 1 0,1-1-1,-1 0 1,0 1-1,0-1 1,1 1 0,-1-1-1,0 3 1,-1-1 65,0-1 0,0 1 1,0 0-1,0-1 0,0 1 0,-1 0 1,1-1-1,-1 0 0,1 1 0,-1-1 1,0 0-1,0 0 0,0 0 0,0 0 1,-1 0-1,-4 3 0,-6 3-104,-1 0 1,0-1-1,0 0 0,-1-1 1,1 0-1,-1-2 0,-1 0 1,1 0-1,-1-1 0,1-1 1,-22 0-1,19-8-4501,6-11-4453</inkml:trace>
</inkml:ink>
</file>

<file path=ppt/ink/ink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5.277"/>
    </inkml:context>
    <inkml:brush xml:id="br0">
      <inkml:brushProperty name="width" value="0.025" units="cm"/>
      <inkml:brushProperty name="height" value="0.025" units="cm"/>
    </inkml:brush>
  </inkml:definitions>
  <inkml:trace contextRef="#ctx0" brushRef="#br0">79 65 9961,'0'0'4709,"0"-9"-1095,-2-26-171,2 35-3369,0 0-1,0 0 1,0 1-1,-1-1 1,1 0 0,0 0-1,0 1 1,0-1-1,-1 0 1,1 0-1,0 1 1,0-1-1,-1 0 1,1 0 0,0 0-1,0 0 1,-1 1-1,1-1 1,0 0-1,-1 0 1,1 0-1,0 0 1,-1 0-1,1 0 1,0 0 0,-1 0-1,1 0 1,0 0-1,0 0 1,-1 0-1,1 0 1,0 0-1,-1 0 1,1 0 0,0 0-1,-1 0 1,1-1-1,0 1 1,0 0-1,-1 0 1,1 0-1,0 0 1,0-1 0,-1 1-1,1 0 1,0 0-1,0 0 1,-1-1-1,1 1 1,0 0-1,0-1 1,0 1 0,0 0-1,0 0 1,-1-1-1,1 1 1,0 0-1,0-1 1,0 1-1,0 0 1,0-1-1,0 1 1,0 0 0,0-1-1,-12 22 255,-1 15 347,-16 75 1,26-93-559,0 0-1,1 1 1,1-1-1,1 1 1,1-1 0,3 25-1,-3-41-83,-1 0 0,1 0 0,-1 1 0,1-1 0,0 0 0,-1 0 0,1 0 0,0 0 0,1 0 0,-1 0 0,0 0 0,0 0 0,1-1-1,-1 1 1,1 0 0,0-1 0,-1 1 0,1-1 0,0 0 0,0 1 0,3 0 0,-1 0 44,0-1 1,-1-1-1,1 1 1,0 0-1,0-1 1,-1 0-1,1 0 1,0 0-1,0 0 1,0-1-1,6-1 1,4-2 113,0 0 1,0-2-1,-1 0 0,1 0 1,19-14-1,-6 2-123,-1-2 0,-1-1 0,33-35 0,-47 44-28,1-1 0,-2-1 1,0 0-1,0 0 1,-2-1-1,1 0 1,-2 0-1,8-22 0,-56 95-376,27-26 323,-13 42-1,23-62 28,1-1-1,1 1 0,0 0 1,0 0-1,1 0 0,1 0 1,0 16-1,1-26-6,-1 0 0,0 0-1,0 0 1,1 0 0,-1 0 0,1 0-1,-1-1 1,1 1 0,0 0-1,0 0 1,0-1 0,0 1 0,0-1-1,0 1 1,0-1 0,1 1 0,-1-1-1,0 0 1,1 1 0,-1-1-1,1 0 1,0 0 0,-1 0 0,1 0-1,0 0 1,-1-1 0,1 1 0,0 0-1,0-1 1,0 0 0,0 1 0,0-1-1,0 0 1,-1 0 0,1 0-1,0 0 1,0 0 0,0 0 0,0-1-1,0 1 1,0 0 0,0-1 0,-1 0-1,4-1 1,3-1 24,1 0 0,-1-1 0,0 0 0,0 0 0,0-1 0,-1 0 0,1 0 0,7-8 0,-1-2-31,0-1 0,-1-1 0,-1 0 0,0-1 0,-2 0 0,13-29 0,-17 35 0,-1-1 0,-1 1 0,0-1 0,-1 0 0,0 0 0,-1-1 0,0 1 0,-1 0 0,-1-1 0,0 1 0,-3-16 0,3 28-46,0 0 1,0 0-1,0 0 1,0 1-1,0-1 1,-1 0-1,1 0 1,0 1-1,-1-1 1,1 0-1,0 1 1,-1-1-1,1 0 1,-1 1-1,1-1 1,-1 1-1,1-1 0,-1 1 1,0-1-1,1 1 1,-1-1-1,0 1 1,1-1-1,-1 1 1,0 0-1,1-1 1,-1 1-1,0 0 1,0 0-1,1 0 1,-1-1-1,0 1 1,0 0-1,1 0 0,-1 0 1,0 0-1,0 0 1,0 0-1,1 1 1,-1-1-1,0 0 1,0 0-1,1 1 1,-1-1-1,0 0 1,0 1-1,1-1 1,-1 0-1,1 1 1,-1-1-1,0 1 0,-3 2-516,0-1 0,1 1 0,-1-1 0,1 1-1,0 0 1,0 0 0,-5 7 0,3-2-1562,0 1 1,0 0-1,1 1 0,-4 15 1,2 8-5410</inkml:trace>
</inkml:ink>
</file>

<file path=ppt/ink/ink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5.636"/>
    </inkml:context>
    <inkml:brush xml:id="br0">
      <inkml:brushProperty name="width" value="0.025" units="cm"/>
      <inkml:brushProperty name="height" value="0.025" units="cm"/>
    </inkml:brush>
  </inkml:definitions>
  <inkml:trace contextRef="#ctx0" brushRef="#br0">125 0 17040,'0'0'9892,"-11"1"-9545,6 0-296,1-1-1,-1 1 1,1-1-1,-1 2 1,1-1-1,0 0 1,-1 1-1,1 0 1,0 0-1,0 0 1,0 0-1,0 0 1,1 1-1,-1 0 1,0 0-1,1 0 1,0 0-1,0 1 1,0-1-1,0 1 1,1 0-1,-1-1 1,1 1-1,0 0 1,-2 6-1,1-2 136,-1 0 0,2 0 0,-1 0 0,1 1-1,0-1 1,1 1 0,0 0 0,0-1 0,1 14-1,1-20-157,-1-1-1,0 1 1,0 0 0,1 0-1,-1-1 1,1 1-1,0 0 1,-1 0-1,1-1 1,0 1 0,0-1-1,0 1 1,0-1-1,0 1 1,1-1-1,-1 0 1,0 1-1,0-1 1,4 2 0,-3-2 32,1 0 0,0-1 0,-1 1 0,1-1 0,0 1 0,0-1 0,-1 0 1,1 0-1,0 0 0,0 0 0,0-1 0,-1 1 0,1-1 0,0 1 0,-1-1 0,1 0 1,3-2-1,4-2 0,0 0 1,0-1 0,-1 0 0,0 0-1,0-1 1,-1 0 0,14-16-1,-17 18-45,0 0-1,0 0 0,-1-1 0,0 0 0,0 0 0,-1 0 0,0 0 0,0 0 0,0-1 1,-1 1-1,0-1 0,0 0 0,2-11 0,-4 16-14,-1 1 0,1 0 0,0-1 0,-1 1 0,1 0 0,0 0 0,-1 0 0,0-1 0,1 1 0,-1 0 0,0 0 0,1 0 0,-1 0 0,0 0 0,0 0 0,0 0 0,0 0 0,0 1 0,0-1 0,0 0 0,0 1 0,0-1 0,0 0 0,0 1 0,-1-1 0,1 1 0,0 0 0,0-1 0,-1 1 0,-1 0 0,-42-4 0,42 4 0,-1 2-1637,11 4-2333,15 2-5312,-4-7 789</inkml:trace>
</inkml:ink>
</file>

<file path=ppt/ink/ink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5.994"/>
    </inkml:context>
    <inkml:brush xml:id="br0">
      <inkml:brushProperty name="width" value="0.025" units="cm"/>
      <inkml:brushProperty name="height" value="0.025" units="cm"/>
    </inkml:brush>
  </inkml:definitions>
  <inkml:trace contextRef="#ctx0" brushRef="#br0">162 11 17873,'0'0'3491,"-11"-3"-416,5 2-2520,3-1-449,1 1-1,0 1 0,-1-1 0,0 0 1,1 1-1,-1-1 0,1 1 1,-1 0-1,0 0 0,1 0 0,-1 0 1,0 0-1,1 0 0,-1 1 0,1-1 1,-1 1-1,0 0 0,1 0 1,0 0-1,-1 0 0,1 0 0,0 1 1,-1-1-1,-1 3 0,-6 8 198,1 1-1,1 1 0,0 0 1,0 0-1,2 0 1,0 1-1,0 0 0,2 0 1,0 0-1,0 1 1,2 0-1,0-1 0,0 1 1,2 0-1,0 0 1,3 20-1,-3-33-302,1 0 0,-1-1 0,1 1 0,0 0 0,0-1 0,0 1 0,0-1 0,0 1 0,1-1 0,-1 0 0,1 1 0,-1-1 0,1 0 0,0 0 0,0 0 0,0 0 0,0-1 0,0 1 0,0 0 0,1-1 0,-1 0 0,1 1 0,-1-1 0,1 0 0,-1 0 0,1 0 0,-1-1 0,1 1 0,0-1 0,0 1 0,-1-1 0,1 0 0,0 0 0,0 0 0,-1 0 0,1-1 0,0 1 0,3-2 0,5 1 0,0-2 0,0 0 0,0 0 0,-1-1 0,1 0 0,-1-1 0,19-11 0,-16 6 0,-10 7 0,0 1 0,0-1 0,0 1 0,1 0 0,-1 0 0,0 0 0,1 0 0,-1 1 0,1 0 0,0-1 0,5 0 0,-8 3 0,0 0 0,-1 1 0,1-1 0,0 0 0,-1 0 0,1 1 0,0-1 0,-1 0 0,0 1 0,1-1 0,-1 1 0,0-1 0,0 0 0,1 1 0,-1-1 0,0 1 0,-1-1 0,1 1 0,0 1 0,-2 35 0,-10 22 156,9-47-355,0 0-1,0 0 1,-1 23 0,10-44-12581,1-12-6021</inkml:trace>
</inkml:ink>
</file>

<file path=ppt/ink/ink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6.679"/>
    </inkml:context>
    <inkml:brush xml:id="br0">
      <inkml:brushProperty name="width" value="0.025" units="cm"/>
      <inkml:brushProperty name="height" value="0.025" units="cm"/>
    </inkml:brush>
  </inkml:definitions>
  <inkml:trace contextRef="#ctx0" brushRef="#br0">0 1 11627,'0'0'15465,"5"13"-14669,1 8-453,-1 1 1,-2 0 0,0 0-1,-1 0 1,-1 1 0,-1-1-1,-4 38 1,-1-25 89,1-15-344,1 0 1,2 0 0,0 0-1,3 33 1,-2-52-214,0 0 1,0 0-1,0-1 0,0 1 1,1 0-1,-1-1 1,0 1-1,0-1 1,1 1-1,-1 0 0,1-1 1,-1 1-1,0-1 1,1 1-1,-1-1 0,1 1 1,-1-1-1,1 1 1,0-1-1,-1 1 1,1-1-1,-1 0 0,1 1 1,0-1-1,-1 0 1,1 0-1,1 1 0,12-2-7583,-5-5-3867</inkml:trace>
</inkml:ink>
</file>

<file path=ppt/ink/ink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7.780"/>
    </inkml:context>
    <inkml:brush xml:id="br0">
      <inkml:brushProperty name="width" value="0.025" units="cm"/>
      <inkml:brushProperty name="height" value="0.025" units="cm"/>
    </inkml:brush>
  </inkml:definitions>
  <inkml:trace contextRef="#ctx0" brushRef="#br0">153 145 8456,'0'0'1329,"3"-10"203,31-74 4352,-13 34 2902,-65 131-6382,5-11-2331,27-41 202,2 0 1,2 1-1,0 1 0,2-1 0,1 1 1,2 0-1,0 0 0,4 37 0,-1-58-223,1 0 0,0-1 0,1 1-1,0 0 1,1-1 0,6 15 0,-8-21-43,1 0 1,-1 0-1,1 0 1,0 0-1,0 0 1,0-1-1,0 1 1,0-1 0,1 1-1,3 2 1,-5-4-3,1 0 1,-1-1 0,1 1 0,-1 0-1,1-1 1,-1 1 0,1-1 0,-1 0-1,1 1 1,-1-1 0,1 0 0,0 0 0,-1 0-1,1 0 1,0 0 0,-1 0 0,1-1-1,-1 1 1,1-1 0,-1 1 0,1-1-1,2 0 1,-3-1-34,0 1 0,0-1-1,0 0 1,0 1 0,0-1 0,0 0-1,0 0 1,0 0 0,-1 0 0,1 0-1,-1 0 1,1 0 0,-1 0 0,0 0-1,0 0 1,0 0 0,0 0 0,0 0-1,-1-3 1,-6-43-709,-4 24 480,0 1 0,-2 0 0,0 1 0,-2 0 0,0 1 0,-22-23 0,5 5 321,22 23 181,12 12-110,25 16-97,-7-3-111,-2-2-725,1-1 1,-1-1-1,1 0 1,35 2-1,35-3-9453,-50-4-1186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5240" cy="501640"/>
          </a:xfrm>
          <a:prstGeom prst="rect">
            <a:avLst/>
          </a:prstGeom>
        </p:spPr>
        <p:txBody>
          <a:bodyPr vert="horz" lIns="96359" tIns="48180" rIns="96359" bIns="48180" rtlCol="0"/>
          <a:lstStyle>
            <a:lvl1pPr algn="l">
              <a:defRPr sz="1300"/>
            </a:lvl1pPr>
          </a:lstStyle>
          <a:p>
            <a:endParaRPr lang="de-DE"/>
          </a:p>
        </p:txBody>
      </p:sp>
      <p:sp>
        <p:nvSpPr>
          <p:cNvPr id="3" name="Datumsplatzhalter 2"/>
          <p:cNvSpPr>
            <a:spLocks noGrp="1"/>
          </p:cNvSpPr>
          <p:nvPr>
            <p:ph type="dt" idx="1"/>
          </p:nvPr>
        </p:nvSpPr>
        <p:spPr>
          <a:xfrm>
            <a:off x="3889109" y="0"/>
            <a:ext cx="2975240" cy="501640"/>
          </a:xfrm>
          <a:prstGeom prst="rect">
            <a:avLst/>
          </a:prstGeom>
        </p:spPr>
        <p:txBody>
          <a:bodyPr vert="horz" lIns="96359" tIns="48180" rIns="96359" bIns="48180" rtlCol="0"/>
          <a:lstStyle>
            <a:lvl1pPr algn="r">
              <a:defRPr sz="1300"/>
            </a:lvl1pPr>
          </a:lstStyle>
          <a:p>
            <a:fld id="{0524BEED-E0BF-4555-8E2F-C31A69315841}" type="datetimeFigureOut">
              <a:rPr lang="de-DE" smtClean="0"/>
              <a:t>16.04.2026</a:t>
            </a:fld>
            <a:endParaRPr lang="de-DE"/>
          </a:p>
        </p:txBody>
      </p:sp>
      <p:sp>
        <p:nvSpPr>
          <p:cNvPr id="4" name="Folienbildplatzhalter 3"/>
          <p:cNvSpPr>
            <a:spLocks noGrp="1" noRot="1" noChangeAspect="1"/>
          </p:cNvSpPr>
          <p:nvPr>
            <p:ph type="sldImg" idx="2"/>
          </p:nvPr>
        </p:nvSpPr>
        <p:spPr>
          <a:xfrm>
            <a:off x="434975" y="1249363"/>
            <a:ext cx="5997575" cy="3375025"/>
          </a:xfrm>
          <a:prstGeom prst="rect">
            <a:avLst/>
          </a:prstGeom>
          <a:noFill/>
          <a:ln w="12700">
            <a:solidFill>
              <a:prstClr val="black"/>
            </a:solidFill>
          </a:ln>
        </p:spPr>
        <p:txBody>
          <a:bodyPr vert="horz" lIns="96359" tIns="48180" rIns="96359" bIns="48180" rtlCol="0" anchor="ctr"/>
          <a:lstStyle/>
          <a:p>
            <a:endParaRPr lang="de-DE"/>
          </a:p>
        </p:txBody>
      </p:sp>
      <p:sp>
        <p:nvSpPr>
          <p:cNvPr id="5" name="Notizenplatzhalter 4"/>
          <p:cNvSpPr>
            <a:spLocks noGrp="1"/>
          </p:cNvSpPr>
          <p:nvPr>
            <p:ph type="body" sz="quarter" idx="3"/>
          </p:nvPr>
        </p:nvSpPr>
        <p:spPr>
          <a:xfrm>
            <a:off x="686594" y="4811574"/>
            <a:ext cx="5492750" cy="3936742"/>
          </a:xfrm>
          <a:prstGeom prst="rect">
            <a:avLst/>
          </a:prstGeom>
        </p:spPr>
        <p:txBody>
          <a:bodyPr vert="horz" lIns="96359" tIns="48180" rIns="96359" bIns="4818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496437"/>
            <a:ext cx="2975240" cy="501639"/>
          </a:xfrm>
          <a:prstGeom prst="rect">
            <a:avLst/>
          </a:prstGeom>
        </p:spPr>
        <p:txBody>
          <a:bodyPr vert="horz" lIns="96359" tIns="48180" rIns="96359" bIns="48180" rtlCol="0" anchor="b"/>
          <a:lstStyle>
            <a:lvl1pPr algn="l">
              <a:defRPr sz="1300"/>
            </a:lvl1pPr>
          </a:lstStyle>
          <a:p>
            <a:endParaRPr lang="de-DE"/>
          </a:p>
        </p:txBody>
      </p:sp>
      <p:sp>
        <p:nvSpPr>
          <p:cNvPr id="7" name="Foliennummernplatzhalter 6"/>
          <p:cNvSpPr>
            <a:spLocks noGrp="1"/>
          </p:cNvSpPr>
          <p:nvPr>
            <p:ph type="sldNum" sz="quarter" idx="5"/>
          </p:nvPr>
        </p:nvSpPr>
        <p:spPr>
          <a:xfrm>
            <a:off x="3889109" y="9496437"/>
            <a:ext cx="2975240" cy="501639"/>
          </a:xfrm>
          <a:prstGeom prst="rect">
            <a:avLst/>
          </a:prstGeom>
        </p:spPr>
        <p:txBody>
          <a:bodyPr vert="horz" lIns="96359" tIns="48180" rIns="96359" bIns="48180" rtlCol="0" anchor="b"/>
          <a:lstStyle>
            <a:lvl1pPr algn="r">
              <a:defRPr sz="1300"/>
            </a:lvl1pPr>
          </a:lstStyle>
          <a:p>
            <a:fld id="{B85F1F99-80BC-4C62-BD17-0AD959982CD1}" type="slidenum">
              <a:rPr lang="de-DE" smtClean="0"/>
              <a:t>‹Nr.›</a:t>
            </a:fld>
            <a:endParaRPr lang="de-DE"/>
          </a:p>
        </p:txBody>
      </p:sp>
    </p:spTree>
    <p:extLst>
      <p:ext uri="{BB962C8B-B14F-4D97-AF65-F5344CB8AC3E}">
        <p14:creationId xmlns:p14="http://schemas.microsoft.com/office/powerpoint/2010/main" val="3648330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498926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0897620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2092425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41905754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9535511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3174824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14920956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1504853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1573086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8570272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3401216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6924147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1464830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4381643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41061983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9967783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5517215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237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D45C7708-F9DB-4E7E-BADF-68367F90445D}" type="slidenum">
              <a:rPr lang="de-DE" sz="1200">
                <a:solidFill>
                  <a:srgbClr val="000000"/>
                </a:solidFill>
                <a:latin typeface="Sparkasse Rg" pitchFamily="34" charset="0"/>
              </a:rPr>
              <a:pPr eaLnBrk="1" hangingPunct="1"/>
              <a:t>25</a:t>
            </a:fld>
            <a:endParaRPr lang="de-DE" sz="1200">
              <a:solidFill>
                <a:srgbClr val="000000"/>
              </a:solidFill>
              <a:latin typeface="Sparkasse Rg" pitchFamily="34" charset="0"/>
            </a:endParaRPr>
          </a:p>
        </p:txBody>
      </p:sp>
      <p:sp>
        <p:nvSpPr>
          <p:cNvPr id="442371"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1064182A-E47F-4923-9C1A-091E7BAB97E7}" type="slidenum">
              <a:rPr lang="de-DE" sz="1200">
                <a:solidFill>
                  <a:srgbClr val="000000"/>
                </a:solidFill>
                <a:latin typeface="Sparkasse Rg" pitchFamily="34" charset="0"/>
              </a:rPr>
              <a:pPr algn="r" eaLnBrk="1" hangingPunct="1">
                <a:buClrTx/>
                <a:buFontTx/>
                <a:buNone/>
              </a:pPr>
              <a:t>25</a:t>
            </a:fld>
            <a:endParaRPr lang="de-DE" sz="1200">
              <a:solidFill>
                <a:srgbClr val="000000"/>
              </a:solidFill>
              <a:latin typeface="Sparkasse Rg" pitchFamily="34" charset="0"/>
            </a:endParaRPr>
          </a:p>
        </p:txBody>
      </p:sp>
      <p:sp>
        <p:nvSpPr>
          <p:cNvPr id="442372"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2373"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18447761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3608298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6106028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237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D45C7708-F9DB-4E7E-BADF-68367F90445D}" type="slidenum">
              <a:rPr lang="de-DE" sz="1200">
                <a:solidFill>
                  <a:srgbClr val="000000"/>
                </a:solidFill>
                <a:latin typeface="Sparkasse Rg" pitchFamily="34" charset="0"/>
              </a:rPr>
              <a:pPr eaLnBrk="1" hangingPunct="1"/>
              <a:t>28</a:t>
            </a:fld>
            <a:endParaRPr lang="de-DE" sz="1200">
              <a:solidFill>
                <a:srgbClr val="000000"/>
              </a:solidFill>
              <a:latin typeface="Sparkasse Rg" pitchFamily="34" charset="0"/>
            </a:endParaRPr>
          </a:p>
        </p:txBody>
      </p:sp>
      <p:sp>
        <p:nvSpPr>
          <p:cNvPr id="442371"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1064182A-E47F-4923-9C1A-091E7BAB97E7}" type="slidenum">
              <a:rPr lang="de-DE" sz="1200">
                <a:solidFill>
                  <a:srgbClr val="000000"/>
                </a:solidFill>
                <a:latin typeface="Sparkasse Rg" pitchFamily="34" charset="0"/>
              </a:rPr>
              <a:pPr algn="r" eaLnBrk="1" hangingPunct="1">
                <a:buClrTx/>
                <a:buFontTx/>
                <a:buNone/>
              </a:pPr>
              <a:t>28</a:t>
            </a:fld>
            <a:endParaRPr lang="de-DE" sz="1200">
              <a:solidFill>
                <a:srgbClr val="000000"/>
              </a:solidFill>
              <a:latin typeface="Sparkasse Rg" pitchFamily="34" charset="0"/>
            </a:endParaRPr>
          </a:p>
        </p:txBody>
      </p:sp>
      <p:sp>
        <p:nvSpPr>
          <p:cNvPr id="442372"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2373"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31171240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237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D45C7708-F9DB-4E7E-BADF-68367F90445D}" type="slidenum">
              <a:rPr lang="de-DE" sz="1200">
                <a:solidFill>
                  <a:srgbClr val="000000"/>
                </a:solidFill>
                <a:latin typeface="Sparkasse Rg" pitchFamily="34" charset="0"/>
              </a:rPr>
              <a:pPr eaLnBrk="1" hangingPunct="1"/>
              <a:t>29</a:t>
            </a:fld>
            <a:endParaRPr lang="de-DE" sz="1200">
              <a:solidFill>
                <a:srgbClr val="000000"/>
              </a:solidFill>
              <a:latin typeface="Sparkasse Rg" pitchFamily="34" charset="0"/>
            </a:endParaRPr>
          </a:p>
        </p:txBody>
      </p:sp>
      <p:sp>
        <p:nvSpPr>
          <p:cNvPr id="442371"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1064182A-E47F-4923-9C1A-091E7BAB97E7}" type="slidenum">
              <a:rPr lang="de-DE" sz="1200">
                <a:solidFill>
                  <a:srgbClr val="000000"/>
                </a:solidFill>
                <a:latin typeface="Sparkasse Rg" pitchFamily="34" charset="0"/>
              </a:rPr>
              <a:pPr algn="r" eaLnBrk="1" hangingPunct="1">
                <a:buClrTx/>
                <a:buFontTx/>
                <a:buNone/>
              </a:pPr>
              <a:t>29</a:t>
            </a:fld>
            <a:endParaRPr lang="de-DE" sz="1200">
              <a:solidFill>
                <a:srgbClr val="000000"/>
              </a:solidFill>
              <a:latin typeface="Sparkasse Rg" pitchFamily="34" charset="0"/>
            </a:endParaRPr>
          </a:p>
        </p:txBody>
      </p:sp>
      <p:sp>
        <p:nvSpPr>
          <p:cNvPr id="442372"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2373"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23270192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3197242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237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D45C7708-F9DB-4E7E-BADF-68367F90445D}" type="slidenum">
              <a:rPr lang="de-DE" sz="1200">
                <a:solidFill>
                  <a:srgbClr val="000000"/>
                </a:solidFill>
                <a:latin typeface="Sparkasse Rg" pitchFamily="34" charset="0"/>
              </a:rPr>
              <a:pPr eaLnBrk="1" hangingPunct="1"/>
              <a:t>30</a:t>
            </a:fld>
            <a:endParaRPr lang="de-DE" sz="1200">
              <a:solidFill>
                <a:srgbClr val="000000"/>
              </a:solidFill>
              <a:latin typeface="Sparkasse Rg" pitchFamily="34" charset="0"/>
            </a:endParaRPr>
          </a:p>
        </p:txBody>
      </p:sp>
      <p:sp>
        <p:nvSpPr>
          <p:cNvPr id="442371"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1064182A-E47F-4923-9C1A-091E7BAB97E7}" type="slidenum">
              <a:rPr lang="de-DE" sz="1200">
                <a:solidFill>
                  <a:srgbClr val="000000"/>
                </a:solidFill>
                <a:latin typeface="Sparkasse Rg" pitchFamily="34" charset="0"/>
              </a:rPr>
              <a:pPr algn="r" eaLnBrk="1" hangingPunct="1">
                <a:buClrTx/>
                <a:buFontTx/>
                <a:buNone/>
              </a:pPr>
              <a:t>30</a:t>
            </a:fld>
            <a:endParaRPr lang="de-DE" sz="1200">
              <a:solidFill>
                <a:srgbClr val="000000"/>
              </a:solidFill>
              <a:latin typeface="Sparkasse Rg" pitchFamily="34" charset="0"/>
            </a:endParaRPr>
          </a:p>
        </p:txBody>
      </p:sp>
      <p:sp>
        <p:nvSpPr>
          <p:cNvPr id="442372"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2373"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15023031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237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D45C7708-F9DB-4E7E-BADF-68367F90445D}" type="slidenum">
              <a:rPr lang="de-DE" sz="1200">
                <a:solidFill>
                  <a:srgbClr val="000000"/>
                </a:solidFill>
                <a:latin typeface="Sparkasse Rg" pitchFamily="34" charset="0"/>
              </a:rPr>
              <a:pPr eaLnBrk="1" hangingPunct="1"/>
              <a:t>31</a:t>
            </a:fld>
            <a:endParaRPr lang="de-DE" sz="1200">
              <a:solidFill>
                <a:srgbClr val="000000"/>
              </a:solidFill>
              <a:latin typeface="Sparkasse Rg" pitchFamily="34" charset="0"/>
            </a:endParaRPr>
          </a:p>
        </p:txBody>
      </p:sp>
      <p:sp>
        <p:nvSpPr>
          <p:cNvPr id="442371"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1064182A-E47F-4923-9C1A-091E7BAB97E7}" type="slidenum">
              <a:rPr lang="de-DE" sz="1200">
                <a:solidFill>
                  <a:srgbClr val="000000"/>
                </a:solidFill>
                <a:latin typeface="Sparkasse Rg" pitchFamily="34" charset="0"/>
              </a:rPr>
              <a:pPr algn="r" eaLnBrk="1" hangingPunct="1">
                <a:buClrTx/>
                <a:buFontTx/>
                <a:buNone/>
              </a:pPr>
              <a:t>31</a:t>
            </a:fld>
            <a:endParaRPr lang="de-DE" sz="1200">
              <a:solidFill>
                <a:srgbClr val="000000"/>
              </a:solidFill>
              <a:latin typeface="Sparkasse Rg" pitchFamily="34" charset="0"/>
            </a:endParaRPr>
          </a:p>
        </p:txBody>
      </p:sp>
      <p:sp>
        <p:nvSpPr>
          <p:cNvPr id="442372"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2373"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25474331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339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ED5AD5D0-AE5A-4A2A-850B-1A291916B2C7}" type="slidenum">
              <a:rPr lang="de-DE" sz="1200">
                <a:solidFill>
                  <a:srgbClr val="000000"/>
                </a:solidFill>
                <a:latin typeface="Sparkasse Rg" pitchFamily="34" charset="0"/>
              </a:rPr>
              <a:pPr eaLnBrk="1" hangingPunct="1"/>
              <a:t>32</a:t>
            </a:fld>
            <a:endParaRPr lang="de-DE" sz="1200">
              <a:solidFill>
                <a:srgbClr val="000000"/>
              </a:solidFill>
              <a:latin typeface="Sparkasse Rg" pitchFamily="34" charset="0"/>
            </a:endParaRPr>
          </a:p>
        </p:txBody>
      </p:sp>
      <p:sp>
        <p:nvSpPr>
          <p:cNvPr id="443395"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B75EDB5B-D3E5-48FF-8F21-84AF21E8E21D}" type="slidenum">
              <a:rPr lang="de-DE" sz="1200">
                <a:solidFill>
                  <a:srgbClr val="000000"/>
                </a:solidFill>
                <a:latin typeface="Sparkasse Rg" pitchFamily="34" charset="0"/>
              </a:rPr>
              <a:pPr algn="r" eaLnBrk="1" hangingPunct="1">
                <a:buClrTx/>
                <a:buFontTx/>
                <a:buNone/>
              </a:pPr>
              <a:t>32</a:t>
            </a:fld>
            <a:endParaRPr lang="de-DE" sz="1200">
              <a:solidFill>
                <a:srgbClr val="000000"/>
              </a:solidFill>
              <a:latin typeface="Sparkasse Rg" pitchFamily="34" charset="0"/>
            </a:endParaRPr>
          </a:p>
        </p:txBody>
      </p:sp>
      <p:sp>
        <p:nvSpPr>
          <p:cNvPr id="443396"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3397"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23281916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6960133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6795377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7845837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829745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78195455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9396449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6554110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226718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6455276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5256403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390846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4736443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615CB2-164D-45E6-81B7-F9CF999FDF34}"/>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9FC8AC0E-B42C-4009-94F5-37F408DD09F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80FCB69C-750A-416A-B650-4459DCD8BE5F}"/>
              </a:ext>
            </a:extLst>
          </p:cNvPr>
          <p:cNvSpPr>
            <a:spLocks noGrp="1"/>
          </p:cNvSpPr>
          <p:nvPr>
            <p:ph type="dt" sz="half" idx="10"/>
          </p:nvPr>
        </p:nvSpPr>
        <p:spPr/>
        <p:txBody>
          <a:bodyPr/>
          <a:lstStyle/>
          <a:p>
            <a:fld id="{3D566509-52CD-4576-A1AB-8D0CC0C7B472}" type="datetimeFigureOut">
              <a:rPr lang="de-DE" smtClean="0"/>
              <a:t>16.04.2026</a:t>
            </a:fld>
            <a:endParaRPr lang="de-DE"/>
          </a:p>
        </p:txBody>
      </p:sp>
      <p:sp>
        <p:nvSpPr>
          <p:cNvPr id="5" name="Fußzeilenplatzhalter 4">
            <a:extLst>
              <a:ext uri="{FF2B5EF4-FFF2-40B4-BE49-F238E27FC236}">
                <a16:creationId xmlns:a16="http://schemas.microsoft.com/office/drawing/2014/main" id="{3D7216FC-CDDA-4FC7-856F-6D1BF7657745}"/>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C507EAD6-C532-4CB3-BDD4-5B25A832A4C4}"/>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42091124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F5622B-77DC-4621-9F34-AAB053DB0296}"/>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22D3FE9F-066E-48C2-A6E9-6A535EE520F6}"/>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E88923FA-6CAC-4572-A797-292068B6B2BD}"/>
              </a:ext>
            </a:extLst>
          </p:cNvPr>
          <p:cNvSpPr>
            <a:spLocks noGrp="1"/>
          </p:cNvSpPr>
          <p:nvPr>
            <p:ph type="dt" sz="half" idx="10"/>
          </p:nvPr>
        </p:nvSpPr>
        <p:spPr/>
        <p:txBody>
          <a:bodyPr/>
          <a:lstStyle/>
          <a:p>
            <a:fld id="{3D566509-52CD-4576-A1AB-8D0CC0C7B472}" type="datetimeFigureOut">
              <a:rPr lang="de-DE" smtClean="0"/>
              <a:t>16.04.2026</a:t>
            </a:fld>
            <a:endParaRPr lang="de-DE"/>
          </a:p>
        </p:txBody>
      </p:sp>
      <p:sp>
        <p:nvSpPr>
          <p:cNvPr id="5" name="Fußzeilenplatzhalter 4">
            <a:extLst>
              <a:ext uri="{FF2B5EF4-FFF2-40B4-BE49-F238E27FC236}">
                <a16:creationId xmlns:a16="http://schemas.microsoft.com/office/drawing/2014/main" id="{A846BFD5-5C63-412F-9FE3-D7DE010F3C9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2298081-41C9-44DC-ADE1-6A320FEE714F}"/>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1299438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3BC5AE35-7A10-4D44-85E7-23D69967DD58}"/>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31766F43-CBDD-4128-9318-2F1BBB7E360A}"/>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D8ADD35-D1AC-44EE-AB57-95A3D90A469C}"/>
              </a:ext>
            </a:extLst>
          </p:cNvPr>
          <p:cNvSpPr>
            <a:spLocks noGrp="1"/>
          </p:cNvSpPr>
          <p:nvPr>
            <p:ph type="dt" sz="half" idx="10"/>
          </p:nvPr>
        </p:nvSpPr>
        <p:spPr/>
        <p:txBody>
          <a:bodyPr/>
          <a:lstStyle/>
          <a:p>
            <a:fld id="{3D566509-52CD-4576-A1AB-8D0CC0C7B472}" type="datetimeFigureOut">
              <a:rPr lang="de-DE" smtClean="0"/>
              <a:t>16.04.2026</a:t>
            </a:fld>
            <a:endParaRPr lang="de-DE"/>
          </a:p>
        </p:txBody>
      </p:sp>
      <p:sp>
        <p:nvSpPr>
          <p:cNvPr id="5" name="Fußzeilenplatzhalter 4">
            <a:extLst>
              <a:ext uri="{FF2B5EF4-FFF2-40B4-BE49-F238E27FC236}">
                <a16:creationId xmlns:a16="http://schemas.microsoft.com/office/drawing/2014/main" id="{E37B51C0-C5FE-43BD-B471-BE358A07568D}"/>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4627E67-7EB3-4AC3-8844-CFDC3F66588E}"/>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237108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A77072-9838-42DE-9738-1E38E8CA45C9}"/>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43FA340A-F7F9-4297-A59B-8597B8C5DA41}"/>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EF45680-A9F5-47DC-9FEE-218898FF417F}"/>
              </a:ext>
            </a:extLst>
          </p:cNvPr>
          <p:cNvSpPr>
            <a:spLocks noGrp="1"/>
          </p:cNvSpPr>
          <p:nvPr>
            <p:ph type="dt" sz="half" idx="10"/>
          </p:nvPr>
        </p:nvSpPr>
        <p:spPr/>
        <p:txBody>
          <a:bodyPr/>
          <a:lstStyle/>
          <a:p>
            <a:fld id="{3D566509-52CD-4576-A1AB-8D0CC0C7B472}" type="datetimeFigureOut">
              <a:rPr lang="de-DE" smtClean="0"/>
              <a:t>16.04.2026</a:t>
            </a:fld>
            <a:endParaRPr lang="de-DE"/>
          </a:p>
        </p:txBody>
      </p:sp>
      <p:sp>
        <p:nvSpPr>
          <p:cNvPr id="5" name="Fußzeilenplatzhalter 4">
            <a:extLst>
              <a:ext uri="{FF2B5EF4-FFF2-40B4-BE49-F238E27FC236}">
                <a16:creationId xmlns:a16="http://schemas.microsoft.com/office/drawing/2014/main" id="{33EA3E5B-4D65-4F5C-AA51-BE43420037F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C9447C8-8C37-4773-8BD4-CF43165FAD63}"/>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994961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45835BA-3C4B-49D3-8BA5-2B5FB969159C}"/>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39578CB4-1C3A-4F80-A91B-B36E5963B81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0A7463A4-F863-4846-804B-5B4B35AF4C7F}"/>
              </a:ext>
            </a:extLst>
          </p:cNvPr>
          <p:cNvSpPr>
            <a:spLocks noGrp="1"/>
          </p:cNvSpPr>
          <p:nvPr>
            <p:ph type="dt" sz="half" idx="10"/>
          </p:nvPr>
        </p:nvSpPr>
        <p:spPr/>
        <p:txBody>
          <a:bodyPr/>
          <a:lstStyle/>
          <a:p>
            <a:fld id="{3D566509-52CD-4576-A1AB-8D0CC0C7B472}" type="datetimeFigureOut">
              <a:rPr lang="de-DE" smtClean="0"/>
              <a:t>16.04.2026</a:t>
            </a:fld>
            <a:endParaRPr lang="de-DE"/>
          </a:p>
        </p:txBody>
      </p:sp>
      <p:sp>
        <p:nvSpPr>
          <p:cNvPr id="5" name="Fußzeilenplatzhalter 4">
            <a:extLst>
              <a:ext uri="{FF2B5EF4-FFF2-40B4-BE49-F238E27FC236}">
                <a16:creationId xmlns:a16="http://schemas.microsoft.com/office/drawing/2014/main" id="{1CC99560-DED2-44F0-A62A-C280BA67074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F446564-D7E0-4FC7-84EB-EDC4C0D59810}"/>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860763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112DBB5-E341-4F05-9A36-02A7A279A7C0}"/>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AFA02BB-95C1-46BD-A783-3D7A0FEF9E68}"/>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488EF066-687C-42E1-9080-B54BFAE44934}"/>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E6A4718D-56E8-457D-87D1-B9F47998A93C}"/>
              </a:ext>
            </a:extLst>
          </p:cNvPr>
          <p:cNvSpPr>
            <a:spLocks noGrp="1"/>
          </p:cNvSpPr>
          <p:nvPr>
            <p:ph type="dt" sz="half" idx="10"/>
          </p:nvPr>
        </p:nvSpPr>
        <p:spPr/>
        <p:txBody>
          <a:bodyPr/>
          <a:lstStyle/>
          <a:p>
            <a:fld id="{3D566509-52CD-4576-A1AB-8D0CC0C7B472}" type="datetimeFigureOut">
              <a:rPr lang="de-DE" smtClean="0"/>
              <a:t>16.04.2026</a:t>
            </a:fld>
            <a:endParaRPr lang="de-DE"/>
          </a:p>
        </p:txBody>
      </p:sp>
      <p:sp>
        <p:nvSpPr>
          <p:cNvPr id="6" name="Fußzeilenplatzhalter 5">
            <a:extLst>
              <a:ext uri="{FF2B5EF4-FFF2-40B4-BE49-F238E27FC236}">
                <a16:creationId xmlns:a16="http://schemas.microsoft.com/office/drawing/2014/main" id="{178FD24A-9CF2-4CD7-8B3E-2F775593A015}"/>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FA16550E-EAAF-4911-A231-2907F17E15BF}"/>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759981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93FD2C-65F5-4272-BDFB-8F73792630CC}"/>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82D78C2D-0DE4-4D23-82CD-7330DE94D9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923BADA4-F8AA-4D37-BC58-CE0545591DE2}"/>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5A8DC1A4-70D5-4838-A2A2-52A9F27F2D5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2731E668-ED59-4B2B-B32E-FD24F457713B}"/>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0FF5175B-967C-43EC-A81E-DB8AE2DDE2C1}"/>
              </a:ext>
            </a:extLst>
          </p:cNvPr>
          <p:cNvSpPr>
            <a:spLocks noGrp="1"/>
          </p:cNvSpPr>
          <p:nvPr>
            <p:ph type="dt" sz="half" idx="10"/>
          </p:nvPr>
        </p:nvSpPr>
        <p:spPr/>
        <p:txBody>
          <a:bodyPr/>
          <a:lstStyle/>
          <a:p>
            <a:fld id="{3D566509-52CD-4576-A1AB-8D0CC0C7B472}" type="datetimeFigureOut">
              <a:rPr lang="de-DE" smtClean="0"/>
              <a:t>16.04.2026</a:t>
            </a:fld>
            <a:endParaRPr lang="de-DE"/>
          </a:p>
        </p:txBody>
      </p:sp>
      <p:sp>
        <p:nvSpPr>
          <p:cNvPr id="8" name="Fußzeilenplatzhalter 7">
            <a:extLst>
              <a:ext uri="{FF2B5EF4-FFF2-40B4-BE49-F238E27FC236}">
                <a16:creationId xmlns:a16="http://schemas.microsoft.com/office/drawing/2014/main" id="{3C18A539-8D53-4E47-BEB3-A02BA46AA6EA}"/>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9E9B1300-DECA-4AAA-AEC4-6D613B117052}"/>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8339471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CB9E8FD-3A8F-45F0-918D-433651BC44E7}"/>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E1E34814-E549-4F5D-BBDA-26EA8D1EA400}"/>
              </a:ext>
            </a:extLst>
          </p:cNvPr>
          <p:cNvSpPr>
            <a:spLocks noGrp="1"/>
          </p:cNvSpPr>
          <p:nvPr>
            <p:ph type="dt" sz="half" idx="10"/>
          </p:nvPr>
        </p:nvSpPr>
        <p:spPr/>
        <p:txBody>
          <a:bodyPr/>
          <a:lstStyle/>
          <a:p>
            <a:fld id="{3D566509-52CD-4576-A1AB-8D0CC0C7B472}" type="datetimeFigureOut">
              <a:rPr lang="de-DE" smtClean="0"/>
              <a:t>16.04.2026</a:t>
            </a:fld>
            <a:endParaRPr lang="de-DE"/>
          </a:p>
        </p:txBody>
      </p:sp>
      <p:sp>
        <p:nvSpPr>
          <p:cNvPr id="4" name="Fußzeilenplatzhalter 3">
            <a:extLst>
              <a:ext uri="{FF2B5EF4-FFF2-40B4-BE49-F238E27FC236}">
                <a16:creationId xmlns:a16="http://schemas.microsoft.com/office/drawing/2014/main" id="{15817922-9D56-4558-BA69-BDAD2C1C0E34}"/>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8A5B991F-7519-4BA1-983B-70277BC27C4A}"/>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8507202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C0E3B0A2-06E1-43B4-B3A5-C1BEE069D7C9}"/>
              </a:ext>
            </a:extLst>
          </p:cNvPr>
          <p:cNvSpPr>
            <a:spLocks noGrp="1"/>
          </p:cNvSpPr>
          <p:nvPr>
            <p:ph type="dt" sz="half" idx="10"/>
          </p:nvPr>
        </p:nvSpPr>
        <p:spPr/>
        <p:txBody>
          <a:bodyPr/>
          <a:lstStyle/>
          <a:p>
            <a:fld id="{3D566509-52CD-4576-A1AB-8D0CC0C7B472}" type="datetimeFigureOut">
              <a:rPr lang="de-DE" smtClean="0"/>
              <a:t>16.04.2026</a:t>
            </a:fld>
            <a:endParaRPr lang="de-DE"/>
          </a:p>
        </p:txBody>
      </p:sp>
      <p:sp>
        <p:nvSpPr>
          <p:cNvPr id="3" name="Fußzeilenplatzhalter 2">
            <a:extLst>
              <a:ext uri="{FF2B5EF4-FFF2-40B4-BE49-F238E27FC236}">
                <a16:creationId xmlns:a16="http://schemas.microsoft.com/office/drawing/2014/main" id="{455C4017-C068-43F7-8C83-D20824A744B4}"/>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692927ED-0109-42D7-A20B-3635323938D8}"/>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40001709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810113-C27D-4DFD-AB0F-A090B75170C2}"/>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666794ED-E4E3-4CAB-9803-58C798D7C9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C075357A-B974-4F7C-BD2F-AD88D59548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2D0F3F03-70D5-4E57-822E-36E24CA5ED01}"/>
              </a:ext>
            </a:extLst>
          </p:cNvPr>
          <p:cNvSpPr>
            <a:spLocks noGrp="1"/>
          </p:cNvSpPr>
          <p:nvPr>
            <p:ph type="dt" sz="half" idx="10"/>
          </p:nvPr>
        </p:nvSpPr>
        <p:spPr/>
        <p:txBody>
          <a:bodyPr/>
          <a:lstStyle/>
          <a:p>
            <a:fld id="{3D566509-52CD-4576-A1AB-8D0CC0C7B472}" type="datetimeFigureOut">
              <a:rPr lang="de-DE" smtClean="0"/>
              <a:t>16.04.2026</a:t>
            </a:fld>
            <a:endParaRPr lang="de-DE"/>
          </a:p>
        </p:txBody>
      </p:sp>
      <p:sp>
        <p:nvSpPr>
          <p:cNvPr id="6" name="Fußzeilenplatzhalter 5">
            <a:extLst>
              <a:ext uri="{FF2B5EF4-FFF2-40B4-BE49-F238E27FC236}">
                <a16:creationId xmlns:a16="http://schemas.microsoft.com/office/drawing/2014/main" id="{D7F198CB-399D-4196-AD5E-C3E822C2464D}"/>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BC7466C0-BC3C-4E32-9B9C-817462FE4B5D}"/>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250838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0B12A0-FA96-4F2D-BBD1-D18DB12FE0E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6862DB75-3F7B-4F33-A6A3-DF686245E00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A04915E9-990C-46A4-BAB7-FC6217343C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1D1CB4F7-2473-473C-9668-000BC70C5313}"/>
              </a:ext>
            </a:extLst>
          </p:cNvPr>
          <p:cNvSpPr>
            <a:spLocks noGrp="1"/>
          </p:cNvSpPr>
          <p:nvPr>
            <p:ph type="dt" sz="half" idx="10"/>
          </p:nvPr>
        </p:nvSpPr>
        <p:spPr/>
        <p:txBody>
          <a:bodyPr/>
          <a:lstStyle/>
          <a:p>
            <a:fld id="{3D566509-52CD-4576-A1AB-8D0CC0C7B472}" type="datetimeFigureOut">
              <a:rPr lang="de-DE" smtClean="0"/>
              <a:t>16.04.2026</a:t>
            </a:fld>
            <a:endParaRPr lang="de-DE"/>
          </a:p>
        </p:txBody>
      </p:sp>
      <p:sp>
        <p:nvSpPr>
          <p:cNvPr id="6" name="Fußzeilenplatzhalter 5">
            <a:extLst>
              <a:ext uri="{FF2B5EF4-FFF2-40B4-BE49-F238E27FC236}">
                <a16:creationId xmlns:a16="http://schemas.microsoft.com/office/drawing/2014/main" id="{F87A5594-DD81-4A7F-8819-122D3F36A65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9ED47D4-6DE6-44B6-9583-46117EB1B7D9}"/>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7871075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5528A667-8FFB-4005-AC59-C410C8413A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60A12286-93FF-421B-8567-1697188280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6EA553E2-6455-47F5-801A-FAB9452252E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566509-52CD-4576-A1AB-8D0CC0C7B472}" type="datetimeFigureOut">
              <a:rPr lang="de-DE" smtClean="0"/>
              <a:t>16.04.2026</a:t>
            </a:fld>
            <a:endParaRPr lang="de-DE"/>
          </a:p>
        </p:txBody>
      </p:sp>
      <p:sp>
        <p:nvSpPr>
          <p:cNvPr id="5" name="Fußzeilenplatzhalter 4">
            <a:extLst>
              <a:ext uri="{FF2B5EF4-FFF2-40B4-BE49-F238E27FC236}">
                <a16:creationId xmlns:a16="http://schemas.microsoft.com/office/drawing/2014/main" id="{6D983ED2-A3DB-496A-B968-74A4AA2D3F5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3EDEE7F7-FB34-452D-8DEE-1D81F27D8C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58EB4-1C7E-42E6-B93A-94A84A4D4353}" type="slidenum">
              <a:rPr lang="de-DE" smtClean="0"/>
              <a:t>‹Nr.›</a:t>
            </a:fld>
            <a:endParaRPr lang="de-DE"/>
          </a:p>
        </p:txBody>
      </p:sp>
    </p:spTree>
    <p:extLst>
      <p:ext uri="{BB962C8B-B14F-4D97-AF65-F5344CB8AC3E}">
        <p14:creationId xmlns:p14="http://schemas.microsoft.com/office/powerpoint/2010/main" val="20537779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7" Type="http://schemas.openxmlformats.org/officeDocument/2006/relationships/customXml" Target="../ink/ink58.xml"/><Relationship Id="rId299" Type="http://schemas.openxmlformats.org/officeDocument/2006/relationships/image" Target="../media/image3907.png"/><Relationship Id="rId21" Type="http://schemas.openxmlformats.org/officeDocument/2006/relationships/customXml" Target="../ink/ink10.xml"/><Relationship Id="rId63" Type="http://schemas.openxmlformats.org/officeDocument/2006/relationships/customXml" Target="../ink/ink31.xml"/><Relationship Id="rId159" Type="http://schemas.openxmlformats.org/officeDocument/2006/relationships/customXml" Target="../ink/ink79.xml"/><Relationship Id="rId324" Type="http://schemas.openxmlformats.org/officeDocument/2006/relationships/customXml" Target="../ink/ink162.xml"/><Relationship Id="rId366" Type="http://schemas.openxmlformats.org/officeDocument/2006/relationships/customXml" Target="../ink/ink183.xml"/><Relationship Id="rId170" Type="http://schemas.openxmlformats.org/officeDocument/2006/relationships/image" Target="../media/image3843.png"/><Relationship Id="rId226" Type="http://schemas.openxmlformats.org/officeDocument/2006/relationships/customXml" Target="../ink/ink113.xml"/><Relationship Id="rId433" Type="http://schemas.openxmlformats.org/officeDocument/2006/relationships/image" Target="../media/image20.png"/><Relationship Id="rId268" Type="http://schemas.openxmlformats.org/officeDocument/2006/relationships/customXml" Target="../ink/ink134.xml"/><Relationship Id="rId32" Type="http://schemas.openxmlformats.org/officeDocument/2006/relationships/image" Target="../media/image3775.png"/><Relationship Id="rId74" Type="http://schemas.openxmlformats.org/officeDocument/2006/relationships/image" Target="../media/image3795.png"/><Relationship Id="rId128" Type="http://schemas.openxmlformats.org/officeDocument/2006/relationships/image" Target="../media/image3822.png"/><Relationship Id="rId335" Type="http://schemas.openxmlformats.org/officeDocument/2006/relationships/image" Target="../media/image3925.png"/><Relationship Id="rId377" Type="http://schemas.openxmlformats.org/officeDocument/2006/relationships/image" Target="../media/image3946.png"/><Relationship Id="rId5" Type="http://schemas.openxmlformats.org/officeDocument/2006/relationships/customXml" Target="../ink/ink2.xml"/><Relationship Id="rId181" Type="http://schemas.openxmlformats.org/officeDocument/2006/relationships/customXml" Target="../ink/ink90.xml"/><Relationship Id="rId237" Type="http://schemas.openxmlformats.org/officeDocument/2006/relationships/image" Target="../media/image3876.png"/><Relationship Id="rId402" Type="http://schemas.openxmlformats.org/officeDocument/2006/relationships/customXml" Target="../ink/ink201.xml"/><Relationship Id="rId279" Type="http://schemas.openxmlformats.org/officeDocument/2006/relationships/image" Target="../media/image3897.png"/><Relationship Id="rId43" Type="http://schemas.openxmlformats.org/officeDocument/2006/relationships/customXml" Target="../ink/ink21.xml"/><Relationship Id="rId139" Type="http://schemas.openxmlformats.org/officeDocument/2006/relationships/customXml" Target="../ink/ink69.xml"/><Relationship Id="rId290" Type="http://schemas.openxmlformats.org/officeDocument/2006/relationships/customXml" Target="../ink/ink145.xml"/><Relationship Id="rId304" Type="http://schemas.openxmlformats.org/officeDocument/2006/relationships/customXml" Target="../ink/ink152.xml"/><Relationship Id="rId346" Type="http://schemas.openxmlformats.org/officeDocument/2006/relationships/customXml" Target="../ink/ink173.xml"/><Relationship Id="rId388" Type="http://schemas.openxmlformats.org/officeDocument/2006/relationships/customXml" Target="../ink/ink194.xml"/><Relationship Id="rId85" Type="http://schemas.openxmlformats.org/officeDocument/2006/relationships/customXml" Target="../ink/ink42.xml"/><Relationship Id="rId150" Type="http://schemas.openxmlformats.org/officeDocument/2006/relationships/image" Target="../media/image3833.png"/><Relationship Id="rId192" Type="http://schemas.openxmlformats.org/officeDocument/2006/relationships/customXml" Target="../ink/ink96.xml"/><Relationship Id="rId206" Type="http://schemas.openxmlformats.org/officeDocument/2006/relationships/customXml" Target="../ink/ink103.xml"/><Relationship Id="rId413" Type="http://schemas.openxmlformats.org/officeDocument/2006/relationships/image" Target="../media/image10.png"/><Relationship Id="rId248" Type="http://schemas.openxmlformats.org/officeDocument/2006/relationships/customXml" Target="../ink/ink124.xml"/><Relationship Id="rId12" Type="http://schemas.openxmlformats.org/officeDocument/2006/relationships/image" Target="../media/image3765.png"/><Relationship Id="rId108" Type="http://schemas.openxmlformats.org/officeDocument/2006/relationships/image" Target="../media/image3812.png"/><Relationship Id="rId315" Type="http://schemas.openxmlformats.org/officeDocument/2006/relationships/image" Target="../media/image3915.png"/><Relationship Id="rId357" Type="http://schemas.openxmlformats.org/officeDocument/2006/relationships/image" Target="../media/image3936.png"/><Relationship Id="rId54" Type="http://schemas.openxmlformats.org/officeDocument/2006/relationships/image" Target="../media/image3786.png"/><Relationship Id="rId96" Type="http://schemas.openxmlformats.org/officeDocument/2006/relationships/image" Target="../media/image3806.png"/><Relationship Id="rId161" Type="http://schemas.openxmlformats.org/officeDocument/2006/relationships/customXml" Target="../ink/ink80.xml"/><Relationship Id="rId217" Type="http://schemas.openxmlformats.org/officeDocument/2006/relationships/image" Target="../media/image3866.png"/><Relationship Id="rId399" Type="http://schemas.openxmlformats.org/officeDocument/2006/relationships/image" Target="../media/image3.png"/><Relationship Id="rId259" Type="http://schemas.openxmlformats.org/officeDocument/2006/relationships/image" Target="../media/image3887.png"/><Relationship Id="rId424" Type="http://schemas.openxmlformats.org/officeDocument/2006/relationships/customXml" Target="../ink/ink212.xml"/><Relationship Id="rId23" Type="http://schemas.openxmlformats.org/officeDocument/2006/relationships/customXml" Target="../ink/ink11.xml"/><Relationship Id="rId119" Type="http://schemas.openxmlformats.org/officeDocument/2006/relationships/customXml" Target="../ink/ink59.xml"/><Relationship Id="rId270" Type="http://schemas.openxmlformats.org/officeDocument/2006/relationships/customXml" Target="../ink/ink135.xml"/><Relationship Id="rId326" Type="http://schemas.openxmlformats.org/officeDocument/2006/relationships/customXml" Target="../ink/ink163.xml"/><Relationship Id="rId65" Type="http://schemas.openxmlformats.org/officeDocument/2006/relationships/customXml" Target="../ink/ink32.xml"/><Relationship Id="rId130" Type="http://schemas.openxmlformats.org/officeDocument/2006/relationships/image" Target="../media/image3823.png"/><Relationship Id="rId368" Type="http://schemas.openxmlformats.org/officeDocument/2006/relationships/customXml" Target="../ink/ink184.xml"/><Relationship Id="rId172" Type="http://schemas.openxmlformats.org/officeDocument/2006/relationships/image" Target="../media/image3844.png"/><Relationship Id="rId228" Type="http://schemas.openxmlformats.org/officeDocument/2006/relationships/customXml" Target="../ink/ink114.xml"/><Relationship Id="rId281" Type="http://schemas.openxmlformats.org/officeDocument/2006/relationships/image" Target="../media/image3898.png"/><Relationship Id="rId337" Type="http://schemas.openxmlformats.org/officeDocument/2006/relationships/image" Target="../media/image3926.png"/><Relationship Id="rId34" Type="http://schemas.openxmlformats.org/officeDocument/2006/relationships/image" Target="../media/image3776.png"/><Relationship Id="rId76" Type="http://schemas.openxmlformats.org/officeDocument/2006/relationships/image" Target="../media/image3796.png"/><Relationship Id="rId141" Type="http://schemas.openxmlformats.org/officeDocument/2006/relationships/customXml" Target="../ink/ink70.xml"/><Relationship Id="rId379" Type="http://schemas.openxmlformats.org/officeDocument/2006/relationships/image" Target="../media/image3947.png"/><Relationship Id="rId7" Type="http://schemas.openxmlformats.org/officeDocument/2006/relationships/customXml" Target="../ink/ink3.xml"/><Relationship Id="rId183" Type="http://schemas.openxmlformats.org/officeDocument/2006/relationships/customXml" Target="../ink/ink91.xml"/><Relationship Id="rId239" Type="http://schemas.openxmlformats.org/officeDocument/2006/relationships/image" Target="../media/image3877.png"/><Relationship Id="rId390" Type="http://schemas.openxmlformats.org/officeDocument/2006/relationships/customXml" Target="../ink/ink195.xml"/><Relationship Id="rId404" Type="http://schemas.openxmlformats.org/officeDocument/2006/relationships/customXml" Target="../ink/ink202.xml"/><Relationship Id="rId250" Type="http://schemas.openxmlformats.org/officeDocument/2006/relationships/customXml" Target="../ink/ink125.xml"/><Relationship Id="rId292" Type="http://schemas.openxmlformats.org/officeDocument/2006/relationships/customXml" Target="../ink/ink146.xml"/><Relationship Id="rId306" Type="http://schemas.openxmlformats.org/officeDocument/2006/relationships/customXml" Target="../ink/ink153.xml"/><Relationship Id="rId45" Type="http://schemas.openxmlformats.org/officeDocument/2006/relationships/customXml" Target="../ink/ink22.xml"/><Relationship Id="rId87" Type="http://schemas.openxmlformats.org/officeDocument/2006/relationships/customXml" Target="../ink/ink43.xml"/><Relationship Id="rId110" Type="http://schemas.openxmlformats.org/officeDocument/2006/relationships/image" Target="../media/image3813.png"/><Relationship Id="rId348" Type="http://schemas.openxmlformats.org/officeDocument/2006/relationships/customXml" Target="../ink/ink174.xml"/><Relationship Id="rId152" Type="http://schemas.openxmlformats.org/officeDocument/2006/relationships/image" Target="../media/image3834.png"/><Relationship Id="rId194" Type="http://schemas.openxmlformats.org/officeDocument/2006/relationships/customXml" Target="../ink/ink97.xml"/><Relationship Id="rId208" Type="http://schemas.openxmlformats.org/officeDocument/2006/relationships/customXml" Target="../ink/ink104.xml"/><Relationship Id="rId415" Type="http://schemas.openxmlformats.org/officeDocument/2006/relationships/image" Target="../media/image11.png"/><Relationship Id="rId261" Type="http://schemas.openxmlformats.org/officeDocument/2006/relationships/image" Target="../media/image3888.png"/><Relationship Id="rId14" Type="http://schemas.openxmlformats.org/officeDocument/2006/relationships/image" Target="../media/image3766.png"/><Relationship Id="rId56" Type="http://schemas.openxmlformats.org/officeDocument/2006/relationships/image" Target="../media/image3787.png"/><Relationship Id="rId317" Type="http://schemas.openxmlformats.org/officeDocument/2006/relationships/image" Target="../media/image3916.png"/><Relationship Id="rId359" Type="http://schemas.openxmlformats.org/officeDocument/2006/relationships/image" Target="../media/image3937.png"/><Relationship Id="rId98" Type="http://schemas.openxmlformats.org/officeDocument/2006/relationships/image" Target="../media/image3807.png"/><Relationship Id="rId121" Type="http://schemas.openxmlformats.org/officeDocument/2006/relationships/customXml" Target="../ink/ink60.xml"/><Relationship Id="rId163" Type="http://schemas.openxmlformats.org/officeDocument/2006/relationships/customXml" Target="../ink/ink81.xml"/><Relationship Id="rId219" Type="http://schemas.openxmlformats.org/officeDocument/2006/relationships/image" Target="../media/image3867.png"/><Relationship Id="rId370" Type="http://schemas.openxmlformats.org/officeDocument/2006/relationships/customXml" Target="../ink/ink185.xml"/><Relationship Id="rId426" Type="http://schemas.openxmlformats.org/officeDocument/2006/relationships/customXml" Target="../ink/ink213.xml"/><Relationship Id="rId230" Type="http://schemas.openxmlformats.org/officeDocument/2006/relationships/customXml" Target="../ink/ink115.xml"/><Relationship Id="rId25" Type="http://schemas.openxmlformats.org/officeDocument/2006/relationships/customXml" Target="../ink/ink12.xml"/><Relationship Id="rId67" Type="http://schemas.openxmlformats.org/officeDocument/2006/relationships/customXml" Target="../ink/ink33.xml"/><Relationship Id="rId272" Type="http://schemas.openxmlformats.org/officeDocument/2006/relationships/customXml" Target="../ink/ink136.xml"/><Relationship Id="rId328" Type="http://schemas.openxmlformats.org/officeDocument/2006/relationships/customXml" Target="../ink/ink164.xml"/><Relationship Id="rId132" Type="http://schemas.openxmlformats.org/officeDocument/2006/relationships/image" Target="../media/image3824.png"/><Relationship Id="rId174" Type="http://schemas.openxmlformats.org/officeDocument/2006/relationships/image" Target="../media/image3845.png"/><Relationship Id="rId381" Type="http://schemas.openxmlformats.org/officeDocument/2006/relationships/image" Target="../media/image3948.png"/><Relationship Id="rId241" Type="http://schemas.openxmlformats.org/officeDocument/2006/relationships/image" Target="../media/image3878.png"/><Relationship Id="rId36" Type="http://schemas.openxmlformats.org/officeDocument/2006/relationships/image" Target="../media/image3777.png"/><Relationship Id="rId283" Type="http://schemas.openxmlformats.org/officeDocument/2006/relationships/image" Target="../media/image3899.png"/><Relationship Id="rId339" Type="http://schemas.openxmlformats.org/officeDocument/2006/relationships/image" Target="../media/image3927.png"/><Relationship Id="rId78" Type="http://schemas.openxmlformats.org/officeDocument/2006/relationships/image" Target="../media/image3797.png"/><Relationship Id="rId101" Type="http://schemas.openxmlformats.org/officeDocument/2006/relationships/customXml" Target="../ink/ink50.xml"/><Relationship Id="rId143" Type="http://schemas.openxmlformats.org/officeDocument/2006/relationships/customXml" Target="../ink/ink71.xml"/><Relationship Id="rId185" Type="http://schemas.openxmlformats.org/officeDocument/2006/relationships/customXml" Target="../ink/ink92.xml"/><Relationship Id="rId350" Type="http://schemas.openxmlformats.org/officeDocument/2006/relationships/customXml" Target="../ink/ink175.xml"/><Relationship Id="rId406" Type="http://schemas.openxmlformats.org/officeDocument/2006/relationships/customXml" Target="../ink/ink203.xml"/><Relationship Id="rId9" Type="http://schemas.openxmlformats.org/officeDocument/2006/relationships/customXml" Target="../ink/ink4.xml"/><Relationship Id="rId210" Type="http://schemas.openxmlformats.org/officeDocument/2006/relationships/customXml" Target="../ink/ink105.xml"/><Relationship Id="rId392" Type="http://schemas.openxmlformats.org/officeDocument/2006/relationships/customXml" Target="../ink/ink196.xml"/><Relationship Id="rId252" Type="http://schemas.openxmlformats.org/officeDocument/2006/relationships/customXml" Target="../ink/ink126.xml"/><Relationship Id="rId294" Type="http://schemas.openxmlformats.org/officeDocument/2006/relationships/customXml" Target="../ink/ink147.xml"/><Relationship Id="rId308" Type="http://schemas.openxmlformats.org/officeDocument/2006/relationships/customXml" Target="../ink/ink154.xml"/><Relationship Id="rId47" Type="http://schemas.openxmlformats.org/officeDocument/2006/relationships/customXml" Target="../ink/ink23.xml"/><Relationship Id="rId89" Type="http://schemas.openxmlformats.org/officeDocument/2006/relationships/customXml" Target="../ink/ink44.xml"/><Relationship Id="rId112" Type="http://schemas.openxmlformats.org/officeDocument/2006/relationships/image" Target="../media/image3814.png"/><Relationship Id="rId154" Type="http://schemas.openxmlformats.org/officeDocument/2006/relationships/image" Target="../media/image3835.png"/><Relationship Id="rId361" Type="http://schemas.openxmlformats.org/officeDocument/2006/relationships/image" Target="../media/image3938.png"/><Relationship Id="rId196" Type="http://schemas.openxmlformats.org/officeDocument/2006/relationships/customXml" Target="../ink/ink98.xml"/><Relationship Id="rId417" Type="http://schemas.openxmlformats.org/officeDocument/2006/relationships/image" Target="../media/image12.png"/><Relationship Id="rId16" Type="http://schemas.openxmlformats.org/officeDocument/2006/relationships/image" Target="../media/image3767.png"/><Relationship Id="rId221" Type="http://schemas.openxmlformats.org/officeDocument/2006/relationships/image" Target="../media/image3868.png"/><Relationship Id="rId263" Type="http://schemas.openxmlformats.org/officeDocument/2006/relationships/image" Target="../media/image3889.png"/><Relationship Id="rId319" Type="http://schemas.openxmlformats.org/officeDocument/2006/relationships/image" Target="../media/image3917.png"/><Relationship Id="rId58" Type="http://schemas.openxmlformats.org/officeDocument/2006/relationships/image" Target="../media/image3788.png"/><Relationship Id="rId123" Type="http://schemas.openxmlformats.org/officeDocument/2006/relationships/customXml" Target="../ink/ink61.xml"/><Relationship Id="rId330" Type="http://schemas.openxmlformats.org/officeDocument/2006/relationships/customXml" Target="../ink/ink165.xml"/><Relationship Id="rId165" Type="http://schemas.openxmlformats.org/officeDocument/2006/relationships/customXml" Target="../ink/ink82.xml"/><Relationship Id="rId372" Type="http://schemas.openxmlformats.org/officeDocument/2006/relationships/customXml" Target="../ink/ink186.xml"/><Relationship Id="rId428" Type="http://schemas.openxmlformats.org/officeDocument/2006/relationships/customXml" Target="../ink/ink214.xml"/><Relationship Id="rId232" Type="http://schemas.openxmlformats.org/officeDocument/2006/relationships/customXml" Target="../ink/ink116.xml"/><Relationship Id="rId274" Type="http://schemas.openxmlformats.org/officeDocument/2006/relationships/customXml" Target="../ink/ink137.xml"/><Relationship Id="rId27" Type="http://schemas.openxmlformats.org/officeDocument/2006/relationships/customXml" Target="../ink/ink13.xml"/><Relationship Id="rId69" Type="http://schemas.openxmlformats.org/officeDocument/2006/relationships/customXml" Target="../ink/ink34.xml"/><Relationship Id="rId134" Type="http://schemas.openxmlformats.org/officeDocument/2006/relationships/image" Target="../media/image3825.png"/><Relationship Id="rId80" Type="http://schemas.openxmlformats.org/officeDocument/2006/relationships/image" Target="../media/image3798.png"/><Relationship Id="rId176" Type="http://schemas.openxmlformats.org/officeDocument/2006/relationships/image" Target="../media/image3846.png"/><Relationship Id="rId341" Type="http://schemas.openxmlformats.org/officeDocument/2006/relationships/image" Target="../media/image3928.png"/><Relationship Id="rId383" Type="http://schemas.openxmlformats.org/officeDocument/2006/relationships/image" Target="../media/image3949.png"/><Relationship Id="rId201" Type="http://schemas.openxmlformats.org/officeDocument/2006/relationships/image" Target="../media/image3858.png"/><Relationship Id="rId243" Type="http://schemas.openxmlformats.org/officeDocument/2006/relationships/image" Target="../media/image3879.png"/><Relationship Id="rId285" Type="http://schemas.openxmlformats.org/officeDocument/2006/relationships/image" Target="../media/image3900.png"/><Relationship Id="rId38" Type="http://schemas.openxmlformats.org/officeDocument/2006/relationships/image" Target="../media/image3778.png"/><Relationship Id="rId103" Type="http://schemas.openxmlformats.org/officeDocument/2006/relationships/customXml" Target="../ink/ink51.xml"/><Relationship Id="rId310" Type="http://schemas.openxmlformats.org/officeDocument/2006/relationships/customXml" Target="../ink/ink155.xml"/><Relationship Id="rId91" Type="http://schemas.openxmlformats.org/officeDocument/2006/relationships/customXml" Target="../ink/ink45.xml"/><Relationship Id="rId145" Type="http://schemas.openxmlformats.org/officeDocument/2006/relationships/customXml" Target="../ink/ink72.xml"/><Relationship Id="rId187" Type="http://schemas.openxmlformats.org/officeDocument/2006/relationships/image" Target="../media/image3851.png"/><Relationship Id="rId352" Type="http://schemas.openxmlformats.org/officeDocument/2006/relationships/customXml" Target="../ink/ink176.xml"/><Relationship Id="rId394" Type="http://schemas.openxmlformats.org/officeDocument/2006/relationships/customXml" Target="../ink/ink197.xml"/><Relationship Id="rId408" Type="http://schemas.openxmlformats.org/officeDocument/2006/relationships/customXml" Target="../ink/ink204.xml"/><Relationship Id="rId212" Type="http://schemas.openxmlformats.org/officeDocument/2006/relationships/customXml" Target="../ink/ink106.xml"/><Relationship Id="rId254" Type="http://schemas.openxmlformats.org/officeDocument/2006/relationships/customXml" Target="../ink/ink127.xml"/><Relationship Id="rId28" Type="http://schemas.openxmlformats.org/officeDocument/2006/relationships/image" Target="../media/image3773.png"/><Relationship Id="rId49" Type="http://schemas.openxmlformats.org/officeDocument/2006/relationships/customXml" Target="../ink/ink24.xml"/><Relationship Id="rId114" Type="http://schemas.openxmlformats.org/officeDocument/2006/relationships/image" Target="../media/image3815.png"/><Relationship Id="rId275" Type="http://schemas.openxmlformats.org/officeDocument/2006/relationships/image" Target="../media/image3895.png"/><Relationship Id="rId296" Type="http://schemas.openxmlformats.org/officeDocument/2006/relationships/customXml" Target="../ink/ink148.xml"/><Relationship Id="rId300" Type="http://schemas.openxmlformats.org/officeDocument/2006/relationships/customXml" Target="../ink/ink150.xml"/><Relationship Id="rId60" Type="http://schemas.openxmlformats.org/officeDocument/2006/relationships/image" Target="../media/image3789.png"/><Relationship Id="rId81" Type="http://schemas.openxmlformats.org/officeDocument/2006/relationships/customXml" Target="../ink/ink40.xml"/><Relationship Id="rId135" Type="http://schemas.openxmlformats.org/officeDocument/2006/relationships/customXml" Target="../ink/ink67.xml"/><Relationship Id="rId156" Type="http://schemas.openxmlformats.org/officeDocument/2006/relationships/image" Target="../media/image3836.png"/><Relationship Id="rId177" Type="http://schemas.openxmlformats.org/officeDocument/2006/relationships/customXml" Target="../ink/ink88.xml"/><Relationship Id="rId198" Type="http://schemas.openxmlformats.org/officeDocument/2006/relationships/customXml" Target="../ink/ink99.xml"/><Relationship Id="rId321" Type="http://schemas.openxmlformats.org/officeDocument/2006/relationships/image" Target="../media/image3918.png"/><Relationship Id="rId342" Type="http://schemas.openxmlformats.org/officeDocument/2006/relationships/customXml" Target="../ink/ink171.xml"/><Relationship Id="rId363" Type="http://schemas.openxmlformats.org/officeDocument/2006/relationships/image" Target="../media/image3939.png"/><Relationship Id="rId384" Type="http://schemas.openxmlformats.org/officeDocument/2006/relationships/customXml" Target="../ink/ink192.xml"/><Relationship Id="rId419" Type="http://schemas.openxmlformats.org/officeDocument/2006/relationships/image" Target="../media/image13.png"/><Relationship Id="rId202" Type="http://schemas.openxmlformats.org/officeDocument/2006/relationships/customXml" Target="../ink/ink101.xml"/><Relationship Id="rId223" Type="http://schemas.openxmlformats.org/officeDocument/2006/relationships/image" Target="../media/image3869.png"/><Relationship Id="rId244" Type="http://schemas.openxmlformats.org/officeDocument/2006/relationships/customXml" Target="../ink/ink122.xml"/><Relationship Id="rId430" Type="http://schemas.openxmlformats.org/officeDocument/2006/relationships/customXml" Target="../ink/ink215.xml"/><Relationship Id="rId18" Type="http://schemas.openxmlformats.org/officeDocument/2006/relationships/image" Target="../media/image3768.png"/><Relationship Id="rId39" Type="http://schemas.openxmlformats.org/officeDocument/2006/relationships/customXml" Target="../ink/ink19.xml"/><Relationship Id="rId265" Type="http://schemas.openxmlformats.org/officeDocument/2006/relationships/image" Target="../media/image3890.png"/><Relationship Id="rId286" Type="http://schemas.openxmlformats.org/officeDocument/2006/relationships/customXml" Target="../ink/ink143.xml"/><Relationship Id="rId50" Type="http://schemas.openxmlformats.org/officeDocument/2006/relationships/image" Target="../media/image3784.png"/><Relationship Id="rId104" Type="http://schemas.openxmlformats.org/officeDocument/2006/relationships/image" Target="../media/image3810.png"/><Relationship Id="rId125" Type="http://schemas.openxmlformats.org/officeDocument/2006/relationships/customXml" Target="../ink/ink62.xml"/><Relationship Id="rId146" Type="http://schemas.openxmlformats.org/officeDocument/2006/relationships/image" Target="../media/image3831.png"/><Relationship Id="rId167" Type="http://schemas.openxmlformats.org/officeDocument/2006/relationships/customXml" Target="../ink/ink83.xml"/><Relationship Id="rId188" Type="http://schemas.openxmlformats.org/officeDocument/2006/relationships/customXml" Target="../ink/ink94.xml"/><Relationship Id="rId311" Type="http://schemas.openxmlformats.org/officeDocument/2006/relationships/image" Target="../media/image3913.png"/><Relationship Id="rId332" Type="http://schemas.openxmlformats.org/officeDocument/2006/relationships/customXml" Target="../ink/ink166.xml"/><Relationship Id="rId353" Type="http://schemas.openxmlformats.org/officeDocument/2006/relationships/image" Target="../media/image3934.png"/><Relationship Id="rId374" Type="http://schemas.openxmlformats.org/officeDocument/2006/relationships/customXml" Target="../ink/ink187.xml"/><Relationship Id="rId395" Type="http://schemas.openxmlformats.org/officeDocument/2006/relationships/image" Target="../media/image1.png"/><Relationship Id="rId409" Type="http://schemas.openxmlformats.org/officeDocument/2006/relationships/image" Target="../media/image8.png"/><Relationship Id="rId71" Type="http://schemas.openxmlformats.org/officeDocument/2006/relationships/customXml" Target="../ink/ink35.xml"/><Relationship Id="rId92" Type="http://schemas.openxmlformats.org/officeDocument/2006/relationships/image" Target="../media/image3804.png"/><Relationship Id="rId213" Type="http://schemas.openxmlformats.org/officeDocument/2006/relationships/image" Target="../media/image3864.png"/><Relationship Id="rId234" Type="http://schemas.openxmlformats.org/officeDocument/2006/relationships/customXml" Target="../ink/ink117.xml"/><Relationship Id="rId420" Type="http://schemas.openxmlformats.org/officeDocument/2006/relationships/customXml" Target="../ink/ink210.xml"/><Relationship Id="rId2" Type="http://schemas.openxmlformats.org/officeDocument/2006/relationships/notesSlide" Target="../notesSlides/notesSlide1.xml"/><Relationship Id="rId29" Type="http://schemas.openxmlformats.org/officeDocument/2006/relationships/customXml" Target="../ink/ink14.xml"/><Relationship Id="rId255" Type="http://schemas.openxmlformats.org/officeDocument/2006/relationships/image" Target="../media/image3885.png"/><Relationship Id="rId276" Type="http://schemas.openxmlformats.org/officeDocument/2006/relationships/customXml" Target="../ink/ink138.xml"/><Relationship Id="rId297" Type="http://schemas.openxmlformats.org/officeDocument/2006/relationships/image" Target="../media/image3906.png"/><Relationship Id="rId40" Type="http://schemas.openxmlformats.org/officeDocument/2006/relationships/image" Target="../media/image3779.png"/><Relationship Id="rId115" Type="http://schemas.openxmlformats.org/officeDocument/2006/relationships/customXml" Target="../ink/ink57.xml"/><Relationship Id="rId136" Type="http://schemas.openxmlformats.org/officeDocument/2006/relationships/image" Target="../media/image3826.png"/><Relationship Id="rId157" Type="http://schemas.openxmlformats.org/officeDocument/2006/relationships/customXml" Target="../ink/ink78.xml"/><Relationship Id="rId178" Type="http://schemas.openxmlformats.org/officeDocument/2006/relationships/image" Target="../media/image3847.png"/><Relationship Id="rId301" Type="http://schemas.openxmlformats.org/officeDocument/2006/relationships/image" Target="../media/image3908.png"/><Relationship Id="rId322" Type="http://schemas.openxmlformats.org/officeDocument/2006/relationships/customXml" Target="../ink/ink161.xml"/><Relationship Id="rId343" Type="http://schemas.openxmlformats.org/officeDocument/2006/relationships/image" Target="../media/image3929.png"/><Relationship Id="rId364" Type="http://schemas.openxmlformats.org/officeDocument/2006/relationships/customXml" Target="../ink/ink182.xml"/><Relationship Id="rId61" Type="http://schemas.openxmlformats.org/officeDocument/2006/relationships/customXml" Target="../ink/ink30.xml"/><Relationship Id="rId82" Type="http://schemas.openxmlformats.org/officeDocument/2006/relationships/image" Target="../media/image3799.png"/><Relationship Id="rId199" Type="http://schemas.openxmlformats.org/officeDocument/2006/relationships/image" Target="../media/image3857.png"/><Relationship Id="rId203" Type="http://schemas.openxmlformats.org/officeDocument/2006/relationships/image" Target="../media/image3859.png"/><Relationship Id="rId385" Type="http://schemas.openxmlformats.org/officeDocument/2006/relationships/image" Target="../media/image3950.png"/><Relationship Id="rId19" Type="http://schemas.openxmlformats.org/officeDocument/2006/relationships/customXml" Target="../ink/ink9.xml"/><Relationship Id="rId224" Type="http://schemas.openxmlformats.org/officeDocument/2006/relationships/customXml" Target="../ink/ink112.xml"/><Relationship Id="rId245" Type="http://schemas.openxmlformats.org/officeDocument/2006/relationships/image" Target="../media/image3880.png"/><Relationship Id="rId266" Type="http://schemas.openxmlformats.org/officeDocument/2006/relationships/customXml" Target="../ink/ink133.xml"/><Relationship Id="rId287" Type="http://schemas.openxmlformats.org/officeDocument/2006/relationships/image" Target="../media/image3901.png"/><Relationship Id="rId410" Type="http://schemas.openxmlformats.org/officeDocument/2006/relationships/customXml" Target="../ink/ink205.xml"/><Relationship Id="rId431" Type="http://schemas.openxmlformats.org/officeDocument/2006/relationships/image" Target="../media/image19.png"/><Relationship Id="rId30" Type="http://schemas.openxmlformats.org/officeDocument/2006/relationships/image" Target="../media/image3774.png"/><Relationship Id="rId105" Type="http://schemas.openxmlformats.org/officeDocument/2006/relationships/customXml" Target="../ink/ink52.xml"/><Relationship Id="rId126" Type="http://schemas.openxmlformats.org/officeDocument/2006/relationships/image" Target="../media/image3821.png"/><Relationship Id="rId147" Type="http://schemas.openxmlformats.org/officeDocument/2006/relationships/customXml" Target="../ink/ink73.xml"/><Relationship Id="rId168" Type="http://schemas.openxmlformats.org/officeDocument/2006/relationships/image" Target="../media/image3842.png"/><Relationship Id="rId312" Type="http://schemas.openxmlformats.org/officeDocument/2006/relationships/customXml" Target="../ink/ink156.xml"/><Relationship Id="rId333" Type="http://schemas.openxmlformats.org/officeDocument/2006/relationships/image" Target="../media/image3924.png"/><Relationship Id="rId354" Type="http://schemas.openxmlformats.org/officeDocument/2006/relationships/customXml" Target="../ink/ink177.xml"/><Relationship Id="rId51" Type="http://schemas.openxmlformats.org/officeDocument/2006/relationships/customXml" Target="../ink/ink25.xml"/><Relationship Id="rId72" Type="http://schemas.openxmlformats.org/officeDocument/2006/relationships/image" Target="../media/image3794.png"/><Relationship Id="rId93" Type="http://schemas.openxmlformats.org/officeDocument/2006/relationships/customXml" Target="../ink/ink46.xml"/><Relationship Id="rId189" Type="http://schemas.openxmlformats.org/officeDocument/2006/relationships/image" Target="../media/image3852.png"/><Relationship Id="rId375" Type="http://schemas.openxmlformats.org/officeDocument/2006/relationships/image" Target="../media/image3945.png"/><Relationship Id="rId396" Type="http://schemas.openxmlformats.org/officeDocument/2006/relationships/customXml" Target="../ink/ink198.xml"/><Relationship Id="rId3" Type="http://schemas.openxmlformats.org/officeDocument/2006/relationships/customXml" Target="../ink/ink1.xml"/><Relationship Id="rId214" Type="http://schemas.openxmlformats.org/officeDocument/2006/relationships/customXml" Target="../ink/ink107.xml"/><Relationship Id="rId235" Type="http://schemas.openxmlformats.org/officeDocument/2006/relationships/image" Target="../media/image3875.png"/><Relationship Id="rId256" Type="http://schemas.openxmlformats.org/officeDocument/2006/relationships/customXml" Target="../ink/ink128.xml"/><Relationship Id="rId277" Type="http://schemas.openxmlformats.org/officeDocument/2006/relationships/image" Target="../media/image3896.png"/><Relationship Id="rId298" Type="http://schemas.openxmlformats.org/officeDocument/2006/relationships/customXml" Target="../ink/ink149.xml"/><Relationship Id="rId400" Type="http://schemas.openxmlformats.org/officeDocument/2006/relationships/customXml" Target="../ink/ink200.xml"/><Relationship Id="rId421" Type="http://schemas.openxmlformats.org/officeDocument/2006/relationships/image" Target="../media/image14.png"/><Relationship Id="rId116" Type="http://schemas.openxmlformats.org/officeDocument/2006/relationships/image" Target="../media/image3816.png"/><Relationship Id="rId137" Type="http://schemas.openxmlformats.org/officeDocument/2006/relationships/customXml" Target="../ink/ink68.xml"/><Relationship Id="rId158" Type="http://schemas.openxmlformats.org/officeDocument/2006/relationships/image" Target="../media/image3837.png"/><Relationship Id="rId302" Type="http://schemas.openxmlformats.org/officeDocument/2006/relationships/customXml" Target="../ink/ink151.xml"/><Relationship Id="rId323" Type="http://schemas.openxmlformats.org/officeDocument/2006/relationships/image" Target="../media/image3919.png"/><Relationship Id="rId344" Type="http://schemas.openxmlformats.org/officeDocument/2006/relationships/customXml" Target="../ink/ink172.xml"/><Relationship Id="rId20" Type="http://schemas.openxmlformats.org/officeDocument/2006/relationships/image" Target="../media/image3769.png"/><Relationship Id="rId41" Type="http://schemas.openxmlformats.org/officeDocument/2006/relationships/customXml" Target="../ink/ink20.xml"/><Relationship Id="rId62" Type="http://schemas.openxmlformats.org/officeDocument/2006/relationships/image" Target="../media/image3790.png"/><Relationship Id="rId83" Type="http://schemas.openxmlformats.org/officeDocument/2006/relationships/customXml" Target="../ink/ink41.xml"/><Relationship Id="rId179" Type="http://schemas.openxmlformats.org/officeDocument/2006/relationships/customXml" Target="../ink/ink89.xml"/><Relationship Id="rId365" Type="http://schemas.openxmlformats.org/officeDocument/2006/relationships/image" Target="../media/image3940.png"/><Relationship Id="rId386" Type="http://schemas.openxmlformats.org/officeDocument/2006/relationships/customXml" Target="../ink/ink193.xml"/><Relationship Id="rId190" Type="http://schemas.openxmlformats.org/officeDocument/2006/relationships/customXml" Target="../ink/ink95.xml"/><Relationship Id="rId204" Type="http://schemas.openxmlformats.org/officeDocument/2006/relationships/customXml" Target="../ink/ink102.xml"/><Relationship Id="rId225" Type="http://schemas.openxmlformats.org/officeDocument/2006/relationships/image" Target="../media/image3870.png"/><Relationship Id="rId246" Type="http://schemas.openxmlformats.org/officeDocument/2006/relationships/customXml" Target="../ink/ink123.xml"/><Relationship Id="rId267" Type="http://schemas.openxmlformats.org/officeDocument/2006/relationships/image" Target="../media/image3891.png"/><Relationship Id="rId288" Type="http://schemas.openxmlformats.org/officeDocument/2006/relationships/customXml" Target="../ink/ink144.xml"/><Relationship Id="rId411" Type="http://schemas.openxmlformats.org/officeDocument/2006/relationships/image" Target="../media/image9.png"/><Relationship Id="rId432" Type="http://schemas.openxmlformats.org/officeDocument/2006/relationships/customXml" Target="../ink/ink216.xml"/><Relationship Id="rId106" Type="http://schemas.openxmlformats.org/officeDocument/2006/relationships/image" Target="../media/image3811.png"/><Relationship Id="rId127" Type="http://schemas.openxmlformats.org/officeDocument/2006/relationships/customXml" Target="../ink/ink63.xml"/><Relationship Id="rId313" Type="http://schemas.openxmlformats.org/officeDocument/2006/relationships/image" Target="../media/image3914.png"/><Relationship Id="rId10" Type="http://schemas.openxmlformats.org/officeDocument/2006/relationships/image" Target="../media/image3764.png"/><Relationship Id="rId31" Type="http://schemas.openxmlformats.org/officeDocument/2006/relationships/customXml" Target="../ink/ink15.xml"/><Relationship Id="rId52" Type="http://schemas.openxmlformats.org/officeDocument/2006/relationships/image" Target="../media/image3785.png"/><Relationship Id="rId73" Type="http://schemas.openxmlformats.org/officeDocument/2006/relationships/customXml" Target="../ink/ink36.xml"/><Relationship Id="rId94" Type="http://schemas.openxmlformats.org/officeDocument/2006/relationships/image" Target="../media/image3805.png"/><Relationship Id="rId148" Type="http://schemas.openxmlformats.org/officeDocument/2006/relationships/image" Target="../media/image3832.png"/><Relationship Id="rId169" Type="http://schemas.openxmlformats.org/officeDocument/2006/relationships/customXml" Target="../ink/ink84.xml"/><Relationship Id="rId334" Type="http://schemas.openxmlformats.org/officeDocument/2006/relationships/customXml" Target="../ink/ink167.xml"/><Relationship Id="rId355" Type="http://schemas.openxmlformats.org/officeDocument/2006/relationships/image" Target="../media/image3935.png"/><Relationship Id="rId376" Type="http://schemas.openxmlformats.org/officeDocument/2006/relationships/customXml" Target="../ink/ink188.xml"/><Relationship Id="rId397" Type="http://schemas.openxmlformats.org/officeDocument/2006/relationships/image" Target="../media/image2.png"/><Relationship Id="rId4" Type="http://schemas.openxmlformats.org/officeDocument/2006/relationships/image" Target="../media/image3761.png"/><Relationship Id="rId180" Type="http://schemas.openxmlformats.org/officeDocument/2006/relationships/image" Target="../media/image3848.png"/><Relationship Id="rId215" Type="http://schemas.openxmlformats.org/officeDocument/2006/relationships/image" Target="../media/image3865.png"/><Relationship Id="rId236" Type="http://schemas.openxmlformats.org/officeDocument/2006/relationships/customXml" Target="../ink/ink118.xml"/><Relationship Id="rId257" Type="http://schemas.openxmlformats.org/officeDocument/2006/relationships/image" Target="../media/image3886.png"/><Relationship Id="rId278" Type="http://schemas.openxmlformats.org/officeDocument/2006/relationships/customXml" Target="../ink/ink139.xml"/><Relationship Id="rId401" Type="http://schemas.openxmlformats.org/officeDocument/2006/relationships/image" Target="../media/image4.png"/><Relationship Id="rId422" Type="http://schemas.openxmlformats.org/officeDocument/2006/relationships/customXml" Target="../ink/ink211.xml"/><Relationship Id="rId303" Type="http://schemas.openxmlformats.org/officeDocument/2006/relationships/image" Target="../media/image3909.png"/><Relationship Id="rId42" Type="http://schemas.openxmlformats.org/officeDocument/2006/relationships/image" Target="../media/image3780.png"/><Relationship Id="rId84" Type="http://schemas.openxmlformats.org/officeDocument/2006/relationships/image" Target="../media/image3800.png"/><Relationship Id="rId138" Type="http://schemas.openxmlformats.org/officeDocument/2006/relationships/image" Target="../media/image3827.png"/><Relationship Id="rId345" Type="http://schemas.openxmlformats.org/officeDocument/2006/relationships/image" Target="../media/image3930.png"/><Relationship Id="rId387" Type="http://schemas.openxmlformats.org/officeDocument/2006/relationships/image" Target="../media/image3951.png"/><Relationship Id="rId191" Type="http://schemas.openxmlformats.org/officeDocument/2006/relationships/image" Target="../media/image3853.png"/><Relationship Id="rId205" Type="http://schemas.openxmlformats.org/officeDocument/2006/relationships/image" Target="../media/image3860.png"/><Relationship Id="rId247" Type="http://schemas.openxmlformats.org/officeDocument/2006/relationships/image" Target="../media/image3881.png"/><Relationship Id="rId412" Type="http://schemas.openxmlformats.org/officeDocument/2006/relationships/customXml" Target="../ink/ink206.xml"/><Relationship Id="rId107" Type="http://schemas.openxmlformats.org/officeDocument/2006/relationships/customXml" Target="../ink/ink53.xml"/><Relationship Id="rId289" Type="http://schemas.openxmlformats.org/officeDocument/2006/relationships/image" Target="../media/image3902.png"/><Relationship Id="rId11" Type="http://schemas.openxmlformats.org/officeDocument/2006/relationships/customXml" Target="../ink/ink5.xml"/><Relationship Id="rId53" Type="http://schemas.openxmlformats.org/officeDocument/2006/relationships/customXml" Target="../ink/ink26.xml"/><Relationship Id="rId149" Type="http://schemas.openxmlformats.org/officeDocument/2006/relationships/customXml" Target="../ink/ink74.xml"/><Relationship Id="rId314" Type="http://schemas.openxmlformats.org/officeDocument/2006/relationships/customXml" Target="../ink/ink157.xml"/><Relationship Id="rId356" Type="http://schemas.openxmlformats.org/officeDocument/2006/relationships/customXml" Target="../ink/ink178.xml"/><Relationship Id="rId398" Type="http://schemas.openxmlformats.org/officeDocument/2006/relationships/customXml" Target="../ink/ink199.xml"/><Relationship Id="rId95" Type="http://schemas.openxmlformats.org/officeDocument/2006/relationships/customXml" Target="../ink/ink47.xml"/><Relationship Id="rId160" Type="http://schemas.openxmlformats.org/officeDocument/2006/relationships/image" Target="../media/image3838.png"/><Relationship Id="rId216" Type="http://schemas.openxmlformats.org/officeDocument/2006/relationships/customXml" Target="../ink/ink108.xml"/><Relationship Id="rId423" Type="http://schemas.openxmlformats.org/officeDocument/2006/relationships/image" Target="../media/image15.png"/><Relationship Id="rId258" Type="http://schemas.openxmlformats.org/officeDocument/2006/relationships/customXml" Target="../ink/ink129.xml"/><Relationship Id="rId22" Type="http://schemas.openxmlformats.org/officeDocument/2006/relationships/image" Target="../media/image3770.png"/><Relationship Id="rId64" Type="http://schemas.openxmlformats.org/officeDocument/2006/relationships/image" Target="../media/image3054.png"/><Relationship Id="rId118" Type="http://schemas.openxmlformats.org/officeDocument/2006/relationships/image" Target="../media/image3817.png"/><Relationship Id="rId325" Type="http://schemas.openxmlformats.org/officeDocument/2006/relationships/image" Target="../media/image3920.png"/><Relationship Id="rId367" Type="http://schemas.openxmlformats.org/officeDocument/2006/relationships/image" Target="../media/image3941.png"/><Relationship Id="rId171" Type="http://schemas.openxmlformats.org/officeDocument/2006/relationships/customXml" Target="../ink/ink85.xml"/><Relationship Id="rId227" Type="http://schemas.openxmlformats.org/officeDocument/2006/relationships/image" Target="../media/image3871.png"/><Relationship Id="rId269" Type="http://schemas.openxmlformats.org/officeDocument/2006/relationships/image" Target="../media/image3892.png"/><Relationship Id="rId33" Type="http://schemas.openxmlformats.org/officeDocument/2006/relationships/customXml" Target="../ink/ink16.xml"/><Relationship Id="rId129" Type="http://schemas.openxmlformats.org/officeDocument/2006/relationships/customXml" Target="../ink/ink64.xml"/><Relationship Id="rId280" Type="http://schemas.openxmlformats.org/officeDocument/2006/relationships/customXml" Target="../ink/ink140.xml"/><Relationship Id="rId336" Type="http://schemas.openxmlformats.org/officeDocument/2006/relationships/customXml" Target="../ink/ink168.xml"/><Relationship Id="rId75" Type="http://schemas.openxmlformats.org/officeDocument/2006/relationships/customXml" Target="../ink/ink37.xml"/><Relationship Id="rId140" Type="http://schemas.openxmlformats.org/officeDocument/2006/relationships/image" Target="../media/image3828.png"/><Relationship Id="rId182" Type="http://schemas.openxmlformats.org/officeDocument/2006/relationships/image" Target="../media/image3849.png"/><Relationship Id="rId378" Type="http://schemas.openxmlformats.org/officeDocument/2006/relationships/customXml" Target="../ink/ink189.xml"/><Relationship Id="rId403" Type="http://schemas.openxmlformats.org/officeDocument/2006/relationships/image" Target="../media/image5.png"/><Relationship Id="rId6" Type="http://schemas.openxmlformats.org/officeDocument/2006/relationships/image" Target="../media/image3762.png"/><Relationship Id="rId238" Type="http://schemas.openxmlformats.org/officeDocument/2006/relationships/customXml" Target="../ink/ink119.xml"/><Relationship Id="rId291" Type="http://schemas.openxmlformats.org/officeDocument/2006/relationships/image" Target="../media/image3903.png"/><Relationship Id="rId305" Type="http://schemas.openxmlformats.org/officeDocument/2006/relationships/image" Target="../media/image3910.png"/><Relationship Id="rId347" Type="http://schemas.openxmlformats.org/officeDocument/2006/relationships/image" Target="../media/image3931.png"/><Relationship Id="rId44" Type="http://schemas.openxmlformats.org/officeDocument/2006/relationships/image" Target="../media/image3781.png"/><Relationship Id="rId86" Type="http://schemas.openxmlformats.org/officeDocument/2006/relationships/image" Target="../media/image3801.png"/><Relationship Id="rId151" Type="http://schemas.openxmlformats.org/officeDocument/2006/relationships/customXml" Target="../ink/ink75.xml"/><Relationship Id="rId389" Type="http://schemas.openxmlformats.org/officeDocument/2006/relationships/image" Target="../media/image3952.png"/><Relationship Id="rId193" Type="http://schemas.openxmlformats.org/officeDocument/2006/relationships/image" Target="../media/image3854.png"/><Relationship Id="rId207" Type="http://schemas.openxmlformats.org/officeDocument/2006/relationships/image" Target="../media/image3861.png"/><Relationship Id="rId249" Type="http://schemas.openxmlformats.org/officeDocument/2006/relationships/image" Target="../media/image3882.png"/><Relationship Id="rId414" Type="http://schemas.openxmlformats.org/officeDocument/2006/relationships/customXml" Target="../ink/ink207.xml"/><Relationship Id="rId13" Type="http://schemas.openxmlformats.org/officeDocument/2006/relationships/customXml" Target="../ink/ink6.xml"/><Relationship Id="rId109" Type="http://schemas.openxmlformats.org/officeDocument/2006/relationships/customXml" Target="../ink/ink54.xml"/><Relationship Id="rId260" Type="http://schemas.openxmlformats.org/officeDocument/2006/relationships/customXml" Target="../ink/ink130.xml"/><Relationship Id="rId316" Type="http://schemas.openxmlformats.org/officeDocument/2006/relationships/customXml" Target="../ink/ink158.xml"/><Relationship Id="rId55" Type="http://schemas.openxmlformats.org/officeDocument/2006/relationships/customXml" Target="../ink/ink27.xml"/><Relationship Id="rId97" Type="http://schemas.openxmlformats.org/officeDocument/2006/relationships/customXml" Target="../ink/ink48.xml"/><Relationship Id="rId120" Type="http://schemas.openxmlformats.org/officeDocument/2006/relationships/image" Target="../media/image3818.png"/><Relationship Id="rId358" Type="http://schemas.openxmlformats.org/officeDocument/2006/relationships/customXml" Target="../ink/ink179.xml"/><Relationship Id="rId162" Type="http://schemas.openxmlformats.org/officeDocument/2006/relationships/image" Target="../media/image3839.png"/><Relationship Id="rId218" Type="http://schemas.openxmlformats.org/officeDocument/2006/relationships/customXml" Target="../ink/ink109.xml"/><Relationship Id="rId425" Type="http://schemas.openxmlformats.org/officeDocument/2006/relationships/image" Target="../media/image16.png"/><Relationship Id="rId271" Type="http://schemas.openxmlformats.org/officeDocument/2006/relationships/image" Target="../media/image3893.png"/><Relationship Id="rId24" Type="http://schemas.openxmlformats.org/officeDocument/2006/relationships/image" Target="../media/image3771.png"/><Relationship Id="rId66" Type="http://schemas.openxmlformats.org/officeDocument/2006/relationships/image" Target="../media/image3791.png"/><Relationship Id="rId131" Type="http://schemas.openxmlformats.org/officeDocument/2006/relationships/customXml" Target="../ink/ink65.xml"/><Relationship Id="rId327" Type="http://schemas.openxmlformats.org/officeDocument/2006/relationships/image" Target="../media/image3921.png"/><Relationship Id="rId369" Type="http://schemas.openxmlformats.org/officeDocument/2006/relationships/image" Target="../media/image3942.png"/><Relationship Id="rId173" Type="http://schemas.openxmlformats.org/officeDocument/2006/relationships/customXml" Target="../ink/ink86.xml"/><Relationship Id="rId229" Type="http://schemas.openxmlformats.org/officeDocument/2006/relationships/image" Target="../media/image3872.png"/><Relationship Id="rId380" Type="http://schemas.openxmlformats.org/officeDocument/2006/relationships/customXml" Target="../ink/ink190.xml"/><Relationship Id="rId240" Type="http://schemas.openxmlformats.org/officeDocument/2006/relationships/customXml" Target="../ink/ink120.xml"/><Relationship Id="rId35" Type="http://schemas.openxmlformats.org/officeDocument/2006/relationships/customXml" Target="../ink/ink17.xml"/><Relationship Id="rId77" Type="http://schemas.openxmlformats.org/officeDocument/2006/relationships/customXml" Target="../ink/ink38.xml"/><Relationship Id="rId100" Type="http://schemas.openxmlformats.org/officeDocument/2006/relationships/image" Target="../media/image3808.png"/><Relationship Id="rId282" Type="http://schemas.openxmlformats.org/officeDocument/2006/relationships/customXml" Target="../ink/ink141.xml"/><Relationship Id="rId338" Type="http://schemas.openxmlformats.org/officeDocument/2006/relationships/customXml" Target="../ink/ink169.xml"/><Relationship Id="rId8" Type="http://schemas.openxmlformats.org/officeDocument/2006/relationships/image" Target="../media/image3763.png"/><Relationship Id="rId142" Type="http://schemas.openxmlformats.org/officeDocument/2006/relationships/image" Target="../media/image3829.png"/><Relationship Id="rId184" Type="http://schemas.openxmlformats.org/officeDocument/2006/relationships/image" Target="../media/image3850.png"/><Relationship Id="rId391" Type="http://schemas.openxmlformats.org/officeDocument/2006/relationships/image" Target="../media/image3953.png"/><Relationship Id="rId405" Type="http://schemas.openxmlformats.org/officeDocument/2006/relationships/image" Target="../media/image6.png"/><Relationship Id="rId251" Type="http://schemas.openxmlformats.org/officeDocument/2006/relationships/image" Target="../media/image3883.png"/><Relationship Id="rId46" Type="http://schemas.openxmlformats.org/officeDocument/2006/relationships/image" Target="../media/image3782.png"/><Relationship Id="rId293" Type="http://schemas.openxmlformats.org/officeDocument/2006/relationships/image" Target="../media/image3904.png"/><Relationship Id="rId307" Type="http://schemas.openxmlformats.org/officeDocument/2006/relationships/image" Target="../media/image3911.png"/><Relationship Id="rId349" Type="http://schemas.openxmlformats.org/officeDocument/2006/relationships/image" Target="../media/image3932.png"/><Relationship Id="rId88" Type="http://schemas.openxmlformats.org/officeDocument/2006/relationships/image" Target="../media/image3802.png"/><Relationship Id="rId111" Type="http://schemas.openxmlformats.org/officeDocument/2006/relationships/customXml" Target="../ink/ink55.xml"/><Relationship Id="rId153" Type="http://schemas.openxmlformats.org/officeDocument/2006/relationships/customXml" Target="../ink/ink76.xml"/><Relationship Id="rId195" Type="http://schemas.openxmlformats.org/officeDocument/2006/relationships/image" Target="../media/image3855.png"/><Relationship Id="rId209" Type="http://schemas.openxmlformats.org/officeDocument/2006/relationships/image" Target="../media/image3862.png"/><Relationship Id="rId360" Type="http://schemas.openxmlformats.org/officeDocument/2006/relationships/customXml" Target="../ink/ink180.xml"/><Relationship Id="rId416" Type="http://schemas.openxmlformats.org/officeDocument/2006/relationships/customXml" Target="../ink/ink208.xml"/><Relationship Id="rId220" Type="http://schemas.openxmlformats.org/officeDocument/2006/relationships/customXml" Target="../ink/ink110.xml"/><Relationship Id="rId15" Type="http://schemas.openxmlformats.org/officeDocument/2006/relationships/customXml" Target="../ink/ink7.xml"/><Relationship Id="rId57" Type="http://schemas.openxmlformats.org/officeDocument/2006/relationships/customXml" Target="../ink/ink28.xml"/><Relationship Id="rId262" Type="http://schemas.openxmlformats.org/officeDocument/2006/relationships/customXml" Target="../ink/ink131.xml"/><Relationship Id="rId318" Type="http://schemas.openxmlformats.org/officeDocument/2006/relationships/customXml" Target="../ink/ink159.xml"/><Relationship Id="rId99" Type="http://schemas.openxmlformats.org/officeDocument/2006/relationships/customXml" Target="../ink/ink49.xml"/><Relationship Id="rId122" Type="http://schemas.openxmlformats.org/officeDocument/2006/relationships/image" Target="../media/image3819.png"/><Relationship Id="rId164" Type="http://schemas.openxmlformats.org/officeDocument/2006/relationships/image" Target="../media/image3840.png"/><Relationship Id="rId371" Type="http://schemas.openxmlformats.org/officeDocument/2006/relationships/image" Target="../media/image3943.png"/><Relationship Id="rId427" Type="http://schemas.openxmlformats.org/officeDocument/2006/relationships/image" Target="../media/image17.png"/><Relationship Id="rId26" Type="http://schemas.openxmlformats.org/officeDocument/2006/relationships/image" Target="../media/image3772.png"/><Relationship Id="rId231" Type="http://schemas.openxmlformats.org/officeDocument/2006/relationships/image" Target="../media/image3873.png"/><Relationship Id="rId273" Type="http://schemas.openxmlformats.org/officeDocument/2006/relationships/image" Target="../media/image3894.png"/><Relationship Id="rId329" Type="http://schemas.openxmlformats.org/officeDocument/2006/relationships/image" Target="../media/image3922.png"/><Relationship Id="rId68" Type="http://schemas.openxmlformats.org/officeDocument/2006/relationships/image" Target="../media/image3792.png"/><Relationship Id="rId133" Type="http://schemas.openxmlformats.org/officeDocument/2006/relationships/customXml" Target="../ink/ink66.xml"/><Relationship Id="rId175" Type="http://schemas.openxmlformats.org/officeDocument/2006/relationships/customXml" Target="../ink/ink87.xml"/><Relationship Id="rId340" Type="http://schemas.openxmlformats.org/officeDocument/2006/relationships/customXml" Target="../ink/ink170.xml"/><Relationship Id="rId200" Type="http://schemas.openxmlformats.org/officeDocument/2006/relationships/customXml" Target="../ink/ink100.xml"/><Relationship Id="rId382" Type="http://schemas.openxmlformats.org/officeDocument/2006/relationships/customXml" Target="../ink/ink191.xml"/><Relationship Id="rId242" Type="http://schemas.openxmlformats.org/officeDocument/2006/relationships/customXml" Target="../ink/ink121.xml"/><Relationship Id="rId284" Type="http://schemas.openxmlformats.org/officeDocument/2006/relationships/customXml" Target="../ink/ink142.xml"/><Relationship Id="rId37" Type="http://schemas.openxmlformats.org/officeDocument/2006/relationships/customXml" Target="../ink/ink18.xml"/><Relationship Id="rId79" Type="http://schemas.openxmlformats.org/officeDocument/2006/relationships/customXml" Target="../ink/ink39.xml"/><Relationship Id="rId102" Type="http://schemas.openxmlformats.org/officeDocument/2006/relationships/image" Target="../media/image3809.png"/><Relationship Id="rId144" Type="http://schemas.openxmlformats.org/officeDocument/2006/relationships/image" Target="../media/image3830.png"/><Relationship Id="rId90" Type="http://schemas.openxmlformats.org/officeDocument/2006/relationships/image" Target="../media/image3803.png"/><Relationship Id="rId186" Type="http://schemas.openxmlformats.org/officeDocument/2006/relationships/customXml" Target="../ink/ink93.xml"/><Relationship Id="rId351" Type="http://schemas.openxmlformats.org/officeDocument/2006/relationships/image" Target="../media/image3933.png"/><Relationship Id="rId393" Type="http://schemas.openxmlformats.org/officeDocument/2006/relationships/image" Target="../media/image3954.png"/><Relationship Id="rId407" Type="http://schemas.openxmlformats.org/officeDocument/2006/relationships/image" Target="../media/image7.png"/><Relationship Id="rId211" Type="http://schemas.openxmlformats.org/officeDocument/2006/relationships/image" Target="../media/image3863.png"/><Relationship Id="rId253" Type="http://schemas.openxmlformats.org/officeDocument/2006/relationships/image" Target="../media/image3884.png"/><Relationship Id="rId295" Type="http://schemas.openxmlformats.org/officeDocument/2006/relationships/image" Target="../media/image3905.png"/><Relationship Id="rId309" Type="http://schemas.openxmlformats.org/officeDocument/2006/relationships/image" Target="../media/image3912.png"/><Relationship Id="rId48" Type="http://schemas.openxmlformats.org/officeDocument/2006/relationships/image" Target="../media/image3783.png"/><Relationship Id="rId113" Type="http://schemas.openxmlformats.org/officeDocument/2006/relationships/customXml" Target="../ink/ink56.xml"/><Relationship Id="rId320" Type="http://schemas.openxmlformats.org/officeDocument/2006/relationships/customXml" Target="../ink/ink160.xml"/><Relationship Id="rId155" Type="http://schemas.openxmlformats.org/officeDocument/2006/relationships/customXml" Target="../ink/ink77.xml"/><Relationship Id="rId197" Type="http://schemas.openxmlformats.org/officeDocument/2006/relationships/image" Target="../media/image3856.png"/><Relationship Id="rId362" Type="http://schemas.openxmlformats.org/officeDocument/2006/relationships/customXml" Target="../ink/ink181.xml"/><Relationship Id="rId418" Type="http://schemas.openxmlformats.org/officeDocument/2006/relationships/customXml" Target="../ink/ink209.xml"/><Relationship Id="rId222" Type="http://schemas.openxmlformats.org/officeDocument/2006/relationships/customXml" Target="../ink/ink111.xml"/><Relationship Id="rId264" Type="http://schemas.openxmlformats.org/officeDocument/2006/relationships/customXml" Target="../ink/ink132.xml"/><Relationship Id="rId17" Type="http://schemas.openxmlformats.org/officeDocument/2006/relationships/customXml" Target="../ink/ink8.xml"/><Relationship Id="rId59" Type="http://schemas.openxmlformats.org/officeDocument/2006/relationships/customXml" Target="../ink/ink29.xml"/><Relationship Id="rId124" Type="http://schemas.openxmlformats.org/officeDocument/2006/relationships/image" Target="../media/image3820.png"/><Relationship Id="rId70" Type="http://schemas.openxmlformats.org/officeDocument/2006/relationships/image" Target="../media/image3793.png"/><Relationship Id="rId166" Type="http://schemas.openxmlformats.org/officeDocument/2006/relationships/image" Target="../media/image3841.png"/><Relationship Id="rId331" Type="http://schemas.openxmlformats.org/officeDocument/2006/relationships/image" Target="../media/image3923.png"/><Relationship Id="rId373" Type="http://schemas.openxmlformats.org/officeDocument/2006/relationships/image" Target="../media/image3944.png"/><Relationship Id="rId429" Type="http://schemas.openxmlformats.org/officeDocument/2006/relationships/image" Target="../media/image18.png"/><Relationship Id="rId1" Type="http://schemas.openxmlformats.org/officeDocument/2006/relationships/slideLayout" Target="../slideLayouts/slideLayout7.xml"/><Relationship Id="rId233" Type="http://schemas.openxmlformats.org/officeDocument/2006/relationships/image" Target="../media/image3874.png"/></Relationships>
</file>

<file path=ppt/slides/_rels/slide10.xml.rels><?xml version="1.0" encoding="UTF-8" standalone="yes"?>
<Relationships xmlns="http://schemas.openxmlformats.org/package/2006/relationships"><Relationship Id="rId117" Type="http://schemas.openxmlformats.org/officeDocument/2006/relationships/customXml" Target="../ink/ink1930.xml"/><Relationship Id="rId21" Type="http://schemas.openxmlformats.org/officeDocument/2006/relationships/customXml" Target="../ink/ink1882.xml"/><Relationship Id="rId42" Type="http://schemas.openxmlformats.org/officeDocument/2006/relationships/image" Target="../media/image1611.png"/><Relationship Id="rId63" Type="http://schemas.openxmlformats.org/officeDocument/2006/relationships/customXml" Target="../ink/ink1903.xml"/><Relationship Id="rId84" Type="http://schemas.openxmlformats.org/officeDocument/2006/relationships/image" Target="../media/image1631.png"/><Relationship Id="rId138" Type="http://schemas.openxmlformats.org/officeDocument/2006/relationships/image" Target="../media/image1658.png"/><Relationship Id="rId159" Type="http://schemas.openxmlformats.org/officeDocument/2006/relationships/image" Target="../media/image1668.png"/><Relationship Id="rId170" Type="http://schemas.openxmlformats.org/officeDocument/2006/relationships/customXml" Target="../ink/ink1957.xml"/><Relationship Id="rId191" Type="http://schemas.openxmlformats.org/officeDocument/2006/relationships/image" Target="../media/image1684.png"/><Relationship Id="rId205" Type="http://schemas.openxmlformats.org/officeDocument/2006/relationships/image" Target="../media/image1691.png"/><Relationship Id="rId226" Type="http://schemas.openxmlformats.org/officeDocument/2006/relationships/customXml" Target="../ink/ink1985.xml"/><Relationship Id="rId247" Type="http://schemas.openxmlformats.org/officeDocument/2006/relationships/customXml" Target="../ink/ink1996.xml"/><Relationship Id="rId107" Type="http://schemas.openxmlformats.org/officeDocument/2006/relationships/customXml" Target="../ink/ink1925.xml"/><Relationship Id="rId11" Type="http://schemas.openxmlformats.org/officeDocument/2006/relationships/customXml" Target="../ink/ink1877.xml"/><Relationship Id="rId32" Type="http://schemas.openxmlformats.org/officeDocument/2006/relationships/image" Target="../media/image1606.png"/><Relationship Id="rId53" Type="http://schemas.openxmlformats.org/officeDocument/2006/relationships/customXml" Target="../ink/ink1898.xml"/><Relationship Id="rId74" Type="http://schemas.openxmlformats.org/officeDocument/2006/relationships/image" Target="../media/image1627.png"/><Relationship Id="rId128" Type="http://schemas.openxmlformats.org/officeDocument/2006/relationships/image" Target="../media/image1653.png"/><Relationship Id="rId149" Type="http://schemas.openxmlformats.org/officeDocument/2006/relationships/customXml" Target="../ink/ink1946.xml"/><Relationship Id="rId5" Type="http://schemas.openxmlformats.org/officeDocument/2006/relationships/customXml" Target="../ink/ink1874.xml"/><Relationship Id="rId95" Type="http://schemas.openxmlformats.org/officeDocument/2006/relationships/customXml" Target="../ink/ink1919.xml"/><Relationship Id="rId160" Type="http://schemas.openxmlformats.org/officeDocument/2006/relationships/customXml" Target="../ink/ink1952.xml"/><Relationship Id="rId181" Type="http://schemas.openxmlformats.org/officeDocument/2006/relationships/image" Target="../media/image1679.png"/><Relationship Id="rId216" Type="http://schemas.openxmlformats.org/officeDocument/2006/relationships/customXml" Target="../ink/ink1980.xml"/><Relationship Id="rId237" Type="http://schemas.openxmlformats.org/officeDocument/2006/relationships/customXml" Target="../ink/ink1991.xml"/><Relationship Id="rId22" Type="http://schemas.openxmlformats.org/officeDocument/2006/relationships/image" Target="../media/image1601.png"/><Relationship Id="rId43" Type="http://schemas.openxmlformats.org/officeDocument/2006/relationships/customXml" Target="../ink/ink1893.xml"/><Relationship Id="rId64" Type="http://schemas.openxmlformats.org/officeDocument/2006/relationships/image" Target="../media/image1622.png"/><Relationship Id="rId118" Type="http://schemas.openxmlformats.org/officeDocument/2006/relationships/image" Target="../media/image1648.png"/><Relationship Id="rId139" Type="http://schemas.openxmlformats.org/officeDocument/2006/relationships/customXml" Target="../ink/ink1941.xml"/><Relationship Id="rId85" Type="http://schemas.openxmlformats.org/officeDocument/2006/relationships/customXml" Target="../ink/ink1914.xml"/><Relationship Id="rId150" Type="http://schemas.openxmlformats.org/officeDocument/2006/relationships/image" Target="../media/image1664.png"/><Relationship Id="rId171" Type="http://schemas.openxmlformats.org/officeDocument/2006/relationships/image" Target="../media/image1674.png"/><Relationship Id="rId192" Type="http://schemas.openxmlformats.org/officeDocument/2006/relationships/customXml" Target="../ink/ink1968.xml"/><Relationship Id="rId206" Type="http://schemas.openxmlformats.org/officeDocument/2006/relationships/customXml" Target="../ink/ink1975.xml"/><Relationship Id="rId227" Type="http://schemas.openxmlformats.org/officeDocument/2006/relationships/image" Target="../media/image1702.png"/><Relationship Id="rId248" Type="http://schemas.openxmlformats.org/officeDocument/2006/relationships/image" Target="../media/image1712.png"/><Relationship Id="rId12" Type="http://schemas.openxmlformats.org/officeDocument/2006/relationships/image" Target="../media/image1596.png"/><Relationship Id="rId33" Type="http://schemas.openxmlformats.org/officeDocument/2006/relationships/customXml" Target="../ink/ink1888.xml"/><Relationship Id="rId108" Type="http://schemas.openxmlformats.org/officeDocument/2006/relationships/image" Target="../media/image1643.png"/><Relationship Id="rId129" Type="http://schemas.openxmlformats.org/officeDocument/2006/relationships/customXml" Target="../ink/ink1936.xml"/><Relationship Id="rId54" Type="http://schemas.openxmlformats.org/officeDocument/2006/relationships/image" Target="../media/image1617.png"/><Relationship Id="rId75" Type="http://schemas.openxmlformats.org/officeDocument/2006/relationships/customXml" Target="../ink/ink1909.xml"/><Relationship Id="rId96" Type="http://schemas.openxmlformats.org/officeDocument/2006/relationships/image" Target="../media/image1637.png"/><Relationship Id="rId140" Type="http://schemas.openxmlformats.org/officeDocument/2006/relationships/image" Target="../media/image1659.png"/><Relationship Id="rId161" Type="http://schemas.openxmlformats.org/officeDocument/2006/relationships/image" Target="../media/image1669.png"/><Relationship Id="rId182" Type="http://schemas.openxmlformats.org/officeDocument/2006/relationships/customXml" Target="../ink/ink1963.xml"/><Relationship Id="rId217" Type="http://schemas.openxmlformats.org/officeDocument/2006/relationships/image" Target="../media/image1697.png"/><Relationship Id="rId6" Type="http://schemas.openxmlformats.org/officeDocument/2006/relationships/image" Target="../media/image1593.png"/><Relationship Id="rId238" Type="http://schemas.openxmlformats.org/officeDocument/2006/relationships/image" Target="../media/image1707.png"/><Relationship Id="rId23" Type="http://schemas.openxmlformats.org/officeDocument/2006/relationships/customXml" Target="../ink/ink1883.xml"/><Relationship Id="rId119" Type="http://schemas.openxmlformats.org/officeDocument/2006/relationships/customXml" Target="../ink/ink1931.xml"/><Relationship Id="rId44" Type="http://schemas.openxmlformats.org/officeDocument/2006/relationships/image" Target="../media/image1612.png"/><Relationship Id="rId65" Type="http://schemas.openxmlformats.org/officeDocument/2006/relationships/customXml" Target="../ink/ink1904.xml"/><Relationship Id="rId86" Type="http://schemas.openxmlformats.org/officeDocument/2006/relationships/image" Target="../media/image1632.png"/><Relationship Id="rId130" Type="http://schemas.openxmlformats.org/officeDocument/2006/relationships/image" Target="../media/image1654.png"/><Relationship Id="rId151" Type="http://schemas.openxmlformats.org/officeDocument/2006/relationships/customXml" Target="../ink/ink1947.xml"/><Relationship Id="rId172" Type="http://schemas.openxmlformats.org/officeDocument/2006/relationships/customXml" Target="../ink/ink1958.xml"/><Relationship Id="rId193" Type="http://schemas.openxmlformats.org/officeDocument/2006/relationships/image" Target="../media/image1685.png"/><Relationship Id="rId207" Type="http://schemas.openxmlformats.org/officeDocument/2006/relationships/image" Target="../media/image1692.png"/><Relationship Id="rId228" Type="http://schemas.openxmlformats.org/officeDocument/2006/relationships/customXml" Target="../ink/ink1986.xml"/><Relationship Id="rId249" Type="http://schemas.openxmlformats.org/officeDocument/2006/relationships/customXml" Target="../ink/ink1997.xml"/><Relationship Id="rId13" Type="http://schemas.openxmlformats.org/officeDocument/2006/relationships/customXml" Target="../ink/ink1878.xml"/><Relationship Id="rId109" Type="http://schemas.openxmlformats.org/officeDocument/2006/relationships/customXml" Target="../ink/ink1926.xml"/><Relationship Id="rId34" Type="http://schemas.openxmlformats.org/officeDocument/2006/relationships/image" Target="../media/image1607.png"/><Relationship Id="rId55" Type="http://schemas.openxmlformats.org/officeDocument/2006/relationships/customXml" Target="../ink/ink1899.xml"/><Relationship Id="rId76" Type="http://schemas.openxmlformats.org/officeDocument/2006/relationships/image" Target="../media/image1628.png"/><Relationship Id="rId97" Type="http://schemas.openxmlformats.org/officeDocument/2006/relationships/customXml" Target="../ink/ink1920.xml"/><Relationship Id="rId120" Type="http://schemas.openxmlformats.org/officeDocument/2006/relationships/image" Target="../media/image1649.png"/><Relationship Id="rId141" Type="http://schemas.openxmlformats.org/officeDocument/2006/relationships/customXml" Target="../ink/ink1942.xml"/><Relationship Id="rId7" Type="http://schemas.openxmlformats.org/officeDocument/2006/relationships/customXml" Target="../ink/ink1875.xml"/><Relationship Id="rId162" Type="http://schemas.openxmlformats.org/officeDocument/2006/relationships/customXml" Target="../ink/ink1953.xml"/><Relationship Id="rId183" Type="http://schemas.openxmlformats.org/officeDocument/2006/relationships/image" Target="../media/image1680.png"/><Relationship Id="rId218" Type="http://schemas.openxmlformats.org/officeDocument/2006/relationships/customXml" Target="../ink/ink1981.xml"/><Relationship Id="rId239" Type="http://schemas.openxmlformats.org/officeDocument/2006/relationships/customXml" Target="../ink/ink1992.xml"/><Relationship Id="rId250" Type="http://schemas.openxmlformats.org/officeDocument/2006/relationships/image" Target="../media/image1713.png"/><Relationship Id="rId24" Type="http://schemas.openxmlformats.org/officeDocument/2006/relationships/image" Target="../media/image1602.png"/><Relationship Id="rId45" Type="http://schemas.openxmlformats.org/officeDocument/2006/relationships/customXml" Target="../ink/ink1894.xml"/><Relationship Id="rId66" Type="http://schemas.openxmlformats.org/officeDocument/2006/relationships/image" Target="../media/image1623.png"/><Relationship Id="rId87" Type="http://schemas.openxmlformats.org/officeDocument/2006/relationships/customXml" Target="../ink/ink1915.xml"/><Relationship Id="rId110" Type="http://schemas.openxmlformats.org/officeDocument/2006/relationships/image" Target="../media/image1644.png"/><Relationship Id="rId131" Type="http://schemas.openxmlformats.org/officeDocument/2006/relationships/customXml" Target="../ink/ink1937.xml"/><Relationship Id="rId152" Type="http://schemas.openxmlformats.org/officeDocument/2006/relationships/image" Target="../media/image1665.png"/><Relationship Id="rId173" Type="http://schemas.openxmlformats.org/officeDocument/2006/relationships/image" Target="../media/image1675.png"/><Relationship Id="rId194" Type="http://schemas.openxmlformats.org/officeDocument/2006/relationships/customXml" Target="../ink/ink1969.xml"/><Relationship Id="rId208" Type="http://schemas.openxmlformats.org/officeDocument/2006/relationships/customXml" Target="../ink/ink1976.xml"/><Relationship Id="rId229" Type="http://schemas.openxmlformats.org/officeDocument/2006/relationships/image" Target="../media/image1703.png"/><Relationship Id="rId240" Type="http://schemas.openxmlformats.org/officeDocument/2006/relationships/image" Target="../media/image1708.png"/><Relationship Id="rId14" Type="http://schemas.openxmlformats.org/officeDocument/2006/relationships/image" Target="../media/image1597.png"/><Relationship Id="rId35" Type="http://schemas.openxmlformats.org/officeDocument/2006/relationships/customXml" Target="../ink/ink1889.xml"/><Relationship Id="rId56" Type="http://schemas.openxmlformats.org/officeDocument/2006/relationships/image" Target="../media/image1618.png"/><Relationship Id="rId77" Type="http://schemas.openxmlformats.org/officeDocument/2006/relationships/customXml" Target="../ink/ink1910.xml"/><Relationship Id="rId100" Type="http://schemas.openxmlformats.org/officeDocument/2006/relationships/image" Target="../media/image1639.png"/><Relationship Id="rId8" Type="http://schemas.openxmlformats.org/officeDocument/2006/relationships/image" Target="../media/image1594.png"/><Relationship Id="rId98" Type="http://schemas.openxmlformats.org/officeDocument/2006/relationships/image" Target="../media/image1638.png"/><Relationship Id="rId121" Type="http://schemas.openxmlformats.org/officeDocument/2006/relationships/customXml" Target="../ink/ink1932.xml"/><Relationship Id="rId142" Type="http://schemas.openxmlformats.org/officeDocument/2006/relationships/image" Target="../media/image1660.png"/><Relationship Id="rId163" Type="http://schemas.openxmlformats.org/officeDocument/2006/relationships/image" Target="../media/image1670.png"/><Relationship Id="rId184" Type="http://schemas.openxmlformats.org/officeDocument/2006/relationships/customXml" Target="../ink/ink1964.xml"/><Relationship Id="rId219" Type="http://schemas.openxmlformats.org/officeDocument/2006/relationships/image" Target="../media/image1698.png"/><Relationship Id="rId230" Type="http://schemas.openxmlformats.org/officeDocument/2006/relationships/customXml" Target="../ink/ink1987.xml"/><Relationship Id="rId251" Type="http://schemas.openxmlformats.org/officeDocument/2006/relationships/customXml" Target="../ink/ink1998.xml"/><Relationship Id="rId25" Type="http://schemas.openxmlformats.org/officeDocument/2006/relationships/customXml" Target="../ink/ink1884.xml"/><Relationship Id="rId46" Type="http://schemas.openxmlformats.org/officeDocument/2006/relationships/image" Target="../media/image1613.png"/><Relationship Id="rId67" Type="http://schemas.openxmlformats.org/officeDocument/2006/relationships/customXml" Target="../ink/ink1905.xml"/><Relationship Id="rId88" Type="http://schemas.openxmlformats.org/officeDocument/2006/relationships/image" Target="../media/image1633.png"/><Relationship Id="rId111" Type="http://schemas.openxmlformats.org/officeDocument/2006/relationships/customXml" Target="../ink/ink1927.xml"/><Relationship Id="rId132" Type="http://schemas.openxmlformats.org/officeDocument/2006/relationships/image" Target="../media/image1655.png"/><Relationship Id="rId153" Type="http://schemas.openxmlformats.org/officeDocument/2006/relationships/customXml" Target="../ink/ink1948.xml"/><Relationship Id="rId174" Type="http://schemas.openxmlformats.org/officeDocument/2006/relationships/customXml" Target="../ink/ink1959.xml"/><Relationship Id="rId195" Type="http://schemas.openxmlformats.org/officeDocument/2006/relationships/image" Target="../media/image1686.png"/><Relationship Id="rId209" Type="http://schemas.openxmlformats.org/officeDocument/2006/relationships/image" Target="../media/image1693.png"/><Relationship Id="rId220" Type="http://schemas.openxmlformats.org/officeDocument/2006/relationships/customXml" Target="../ink/ink1982.xml"/><Relationship Id="rId241" Type="http://schemas.openxmlformats.org/officeDocument/2006/relationships/customXml" Target="../ink/ink1993.xml"/><Relationship Id="rId15" Type="http://schemas.openxmlformats.org/officeDocument/2006/relationships/customXml" Target="../ink/ink1879.xml"/><Relationship Id="rId36" Type="http://schemas.openxmlformats.org/officeDocument/2006/relationships/image" Target="../media/image1608.png"/><Relationship Id="rId57" Type="http://schemas.openxmlformats.org/officeDocument/2006/relationships/customXml" Target="../ink/ink1900.xml"/><Relationship Id="rId78" Type="http://schemas.openxmlformats.org/officeDocument/2006/relationships/image" Target="../media/image1322.png"/><Relationship Id="rId99" Type="http://schemas.openxmlformats.org/officeDocument/2006/relationships/customXml" Target="../ink/ink1921.xml"/><Relationship Id="rId101" Type="http://schemas.openxmlformats.org/officeDocument/2006/relationships/customXml" Target="../ink/ink1922.xml"/><Relationship Id="rId122" Type="http://schemas.openxmlformats.org/officeDocument/2006/relationships/image" Target="../media/image1650.png"/><Relationship Id="rId143" Type="http://schemas.openxmlformats.org/officeDocument/2006/relationships/customXml" Target="../ink/ink1943.xml"/><Relationship Id="rId164" Type="http://schemas.openxmlformats.org/officeDocument/2006/relationships/customXml" Target="../ink/ink1954.xml"/><Relationship Id="rId185" Type="http://schemas.openxmlformats.org/officeDocument/2006/relationships/image" Target="../media/image1681.png"/><Relationship Id="rId9" Type="http://schemas.openxmlformats.org/officeDocument/2006/relationships/customXml" Target="../ink/ink1876.xml"/><Relationship Id="rId210" Type="http://schemas.openxmlformats.org/officeDocument/2006/relationships/customXml" Target="../ink/ink1977.xml"/><Relationship Id="rId26" Type="http://schemas.openxmlformats.org/officeDocument/2006/relationships/image" Target="../media/image1603.png"/><Relationship Id="rId231" Type="http://schemas.openxmlformats.org/officeDocument/2006/relationships/image" Target="../media/image1704.png"/><Relationship Id="rId252" Type="http://schemas.openxmlformats.org/officeDocument/2006/relationships/image" Target="../media/image1714.png"/><Relationship Id="rId47" Type="http://schemas.openxmlformats.org/officeDocument/2006/relationships/customXml" Target="../ink/ink1895.xml"/><Relationship Id="rId68" Type="http://schemas.openxmlformats.org/officeDocument/2006/relationships/image" Target="../media/image1624.png"/><Relationship Id="rId89" Type="http://schemas.openxmlformats.org/officeDocument/2006/relationships/customXml" Target="../ink/ink1916.xml"/><Relationship Id="rId112" Type="http://schemas.openxmlformats.org/officeDocument/2006/relationships/image" Target="../media/image1645.png"/><Relationship Id="rId133" Type="http://schemas.openxmlformats.org/officeDocument/2006/relationships/customXml" Target="../ink/ink1938.xml"/><Relationship Id="rId154" Type="http://schemas.openxmlformats.org/officeDocument/2006/relationships/image" Target="../media/image1666.png"/><Relationship Id="rId175" Type="http://schemas.openxmlformats.org/officeDocument/2006/relationships/image" Target="../media/image1676.png"/><Relationship Id="rId196" Type="http://schemas.openxmlformats.org/officeDocument/2006/relationships/customXml" Target="../ink/ink1970.xml"/><Relationship Id="rId200" Type="http://schemas.openxmlformats.org/officeDocument/2006/relationships/customXml" Target="../ink/ink1972.xml"/><Relationship Id="rId16" Type="http://schemas.openxmlformats.org/officeDocument/2006/relationships/image" Target="../media/image1598.png"/><Relationship Id="rId221" Type="http://schemas.openxmlformats.org/officeDocument/2006/relationships/image" Target="../media/image1699.png"/><Relationship Id="rId242" Type="http://schemas.openxmlformats.org/officeDocument/2006/relationships/image" Target="../media/image1709.png"/><Relationship Id="rId37" Type="http://schemas.openxmlformats.org/officeDocument/2006/relationships/customXml" Target="../ink/ink1890.xml"/><Relationship Id="rId58" Type="http://schemas.openxmlformats.org/officeDocument/2006/relationships/image" Target="../media/image1619.png"/><Relationship Id="rId79" Type="http://schemas.openxmlformats.org/officeDocument/2006/relationships/customXml" Target="../ink/ink1911.xml"/><Relationship Id="rId102" Type="http://schemas.openxmlformats.org/officeDocument/2006/relationships/image" Target="../media/image1640.png"/><Relationship Id="rId123" Type="http://schemas.openxmlformats.org/officeDocument/2006/relationships/customXml" Target="../ink/ink1933.xml"/><Relationship Id="rId144" Type="http://schemas.openxmlformats.org/officeDocument/2006/relationships/image" Target="../media/image1661.png"/><Relationship Id="rId90" Type="http://schemas.openxmlformats.org/officeDocument/2006/relationships/image" Target="../media/image1634.png"/><Relationship Id="rId165" Type="http://schemas.openxmlformats.org/officeDocument/2006/relationships/image" Target="../media/image1671.png"/><Relationship Id="rId186" Type="http://schemas.openxmlformats.org/officeDocument/2006/relationships/customXml" Target="../ink/ink1965.xml"/><Relationship Id="rId211" Type="http://schemas.openxmlformats.org/officeDocument/2006/relationships/image" Target="../media/image1694.png"/><Relationship Id="rId232" Type="http://schemas.openxmlformats.org/officeDocument/2006/relationships/customXml" Target="../ink/ink1988.xml"/><Relationship Id="rId253" Type="http://schemas.openxmlformats.org/officeDocument/2006/relationships/customXml" Target="../ink/ink1999.xml"/><Relationship Id="rId27" Type="http://schemas.openxmlformats.org/officeDocument/2006/relationships/customXml" Target="../ink/ink1885.xml"/><Relationship Id="rId48" Type="http://schemas.openxmlformats.org/officeDocument/2006/relationships/image" Target="../media/image1614.png"/><Relationship Id="rId69" Type="http://schemas.openxmlformats.org/officeDocument/2006/relationships/customXml" Target="../ink/ink1906.xml"/><Relationship Id="rId113" Type="http://schemas.openxmlformats.org/officeDocument/2006/relationships/customXml" Target="../ink/ink1928.xml"/><Relationship Id="rId134" Type="http://schemas.openxmlformats.org/officeDocument/2006/relationships/image" Target="../media/image1656.png"/><Relationship Id="rId80" Type="http://schemas.openxmlformats.org/officeDocument/2006/relationships/image" Target="../media/image1629.png"/><Relationship Id="rId155" Type="http://schemas.openxmlformats.org/officeDocument/2006/relationships/customXml" Target="../ink/ink1949.xml"/><Relationship Id="rId176" Type="http://schemas.openxmlformats.org/officeDocument/2006/relationships/customXml" Target="../ink/ink1960.xml"/><Relationship Id="rId197" Type="http://schemas.openxmlformats.org/officeDocument/2006/relationships/image" Target="../media/image1687.png"/><Relationship Id="rId201" Type="http://schemas.openxmlformats.org/officeDocument/2006/relationships/image" Target="../media/image1689.png"/><Relationship Id="rId222" Type="http://schemas.openxmlformats.org/officeDocument/2006/relationships/customXml" Target="../ink/ink1983.xml"/><Relationship Id="rId243" Type="http://schemas.openxmlformats.org/officeDocument/2006/relationships/customXml" Target="../ink/ink1994.xml"/><Relationship Id="rId17" Type="http://schemas.openxmlformats.org/officeDocument/2006/relationships/customXml" Target="../ink/ink1880.xml"/><Relationship Id="rId38" Type="http://schemas.openxmlformats.org/officeDocument/2006/relationships/image" Target="../media/image1609.png"/><Relationship Id="rId59" Type="http://schemas.openxmlformats.org/officeDocument/2006/relationships/customXml" Target="../ink/ink1901.xml"/><Relationship Id="rId103" Type="http://schemas.openxmlformats.org/officeDocument/2006/relationships/customXml" Target="../ink/ink1923.xml"/><Relationship Id="rId124" Type="http://schemas.openxmlformats.org/officeDocument/2006/relationships/image" Target="../media/image1651.png"/><Relationship Id="rId70" Type="http://schemas.openxmlformats.org/officeDocument/2006/relationships/image" Target="../media/image1625.png"/><Relationship Id="rId91" Type="http://schemas.openxmlformats.org/officeDocument/2006/relationships/customXml" Target="../ink/ink1917.xml"/><Relationship Id="rId145" Type="http://schemas.openxmlformats.org/officeDocument/2006/relationships/customXml" Target="../ink/ink1944.xml"/><Relationship Id="rId166" Type="http://schemas.openxmlformats.org/officeDocument/2006/relationships/customXml" Target="../ink/ink1955.xml"/><Relationship Id="rId187" Type="http://schemas.openxmlformats.org/officeDocument/2006/relationships/image" Target="../media/image1682.png"/><Relationship Id="rId1" Type="http://schemas.openxmlformats.org/officeDocument/2006/relationships/slideLayout" Target="../slideLayouts/slideLayout7.xml"/><Relationship Id="rId212" Type="http://schemas.openxmlformats.org/officeDocument/2006/relationships/customXml" Target="../ink/ink1978.xml"/><Relationship Id="rId233" Type="http://schemas.openxmlformats.org/officeDocument/2006/relationships/image" Target="../media/image1705.png"/><Relationship Id="rId254" Type="http://schemas.openxmlformats.org/officeDocument/2006/relationships/image" Target="../media/image1715.png"/><Relationship Id="rId28" Type="http://schemas.openxmlformats.org/officeDocument/2006/relationships/image" Target="../media/image1604.png"/><Relationship Id="rId49" Type="http://schemas.openxmlformats.org/officeDocument/2006/relationships/customXml" Target="../ink/ink1896.xml"/><Relationship Id="rId114" Type="http://schemas.openxmlformats.org/officeDocument/2006/relationships/image" Target="../media/image1646.png"/><Relationship Id="rId60" Type="http://schemas.openxmlformats.org/officeDocument/2006/relationships/image" Target="../media/image1620.png"/><Relationship Id="rId81" Type="http://schemas.openxmlformats.org/officeDocument/2006/relationships/customXml" Target="../ink/ink1912.xml"/><Relationship Id="rId135" Type="http://schemas.openxmlformats.org/officeDocument/2006/relationships/customXml" Target="../ink/ink1939.xml"/><Relationship Id="rId156" Type="http://schemas.openxmlformats.org/officeDocument/2006/relationships/image" Target="../media/image1667.png"/><Relationship Id="rId177" Type="http://schemas.openxmlformats.org/officeDocument/2006/relationships/image" Target="../media/image1677.png"/><Relationship Id="rId198" Type="http://schemas.openxmlformats.org/officeDocument/2006/relationships/customXml" Target="../ink/ink1971.xml"/><Relationship Id="rId202" Type="http://schemas.openxmlformats.org/officeDocument/2006/relationships/customXml" Target="../ink/ink1973.xml"/><Relationship Id="rId223" Type="http://schemas.openxmlformats.org/officeDocument/2006/relationships/image" Target="../media/image1700.png"/><Relationship Id="rId244" Type="http://schemas.openxmlformats.org/officeDocument/2006/relationships/image" Target="../media/image1710.png"/><Relationship Id="rId18" Type="http://schemas.openxmlformats.org/officeDocument/2006/relationships/image" Target="../media/image1599.png"/><Relationship Id="rId39" Type="http://schemas.openxmlformats.org/officeDocument/2006/relationships/customXml" Target="../ink/ink1891.xml"/><Relationship Id="rId50" Type="http://schemas.openxmlformats.org/officeDocument/2006/relationships/image" Target="../media/image1615.png"/><Relationship Id="rId104" Type="http://schemas.openxmlformats.org/officeDocument/2006/relationships/image" Target="../media/image1641.png"/><Relationship Id="rId125" Type="http://schemas.openxmlformats.org/officeDocument/2006/relationships/customXml" Target="../ink/ink1934.xml"/><Relationship Id="rId146" Type="http://schemas.openxmlformats.org/officeDocument/2006/relationships/image" Target="../media/image1662.png"/><Relationship Id="rId167" Type="http://schemas.openxmlformats.org/officeDocument/2006/relationships/image" Target="../media/image1672.png"/><Relationship Id="rId188" Type="http://schemas.openxmlformats.org/officeDocument/2006/relationships/customXml" Target="../ink/ink1966.xml"/><Relationship Id="rId71" Type="http://schemas.openxmlformats.org/officeDocument/2006/relationships/customXml" Target="../ink/ink1907.xml"/><Relationship Id="rId92" Type="http://schemas.openxmlformats.org/officeDocument/2006/relationships/image" Target="../media/image1635.png"/><Relationship Id="rId213" Type="http://schemas.openxmlformats.org/officeDocument/2006/relationships/image" Target="../media/image1695.png"/><Relationship Id="rId234" Type="http://schemas.openxmlformats.org/officeDocument/2006/relationships/customXml" Target="../ink/ink1989.xml"/><Relationship Id="rId2" Type="http://schemas.openxmlformats.org/officeDocument/2006/relationships/notesSlide" Target="../notesSlides/notesSlide10.xml"/><Relationship Id="rId29" Type="http://schemas.openxmlformats.org/officeDocument/2006/relationships/customXml" Target="../ink/ink1886.xml"/><Relationship Id="rId40" Type="http://schemas.openxmlformats.org/officeDocument/2006/relationships/image" Target="../media/image1610.png"/><Relationship Id="rId115" Type="http://schemas.openxmlformats.org/officeDocument/2006/relationships/customXml" Target="../ink/ink1929.xml"/><Relationship Id="rId136" Type="http://schemas.openxmlformats.org/officeDocument/2006/relationships/image" Target="../media/image1657.png"/><Relationship Id="rId157" Type="http://schemas.openxmlformats.org/officeDocument/2006/relationships/customXml" Target="../ink/ink1950.xml"/><Relationship Id="rId178" Type="http://schemas.openxmlformats.org/officeDocument/2006/relationships/customXml" Target="../ink/ink1961.xml"/><Relationship Id="rId61" Type="http://schemas.openxmlformats.org/officeDocument/2006/relationships/customXml" Target="../ink/ink1902.xml"/><Relationship Id="rId82" Type="http://schemas.openxmlformats.org/officeDocument/2006/relationships/image" Target="../media/image1630.png"/><Relationship Id="rId199" Type="http://schemas.openxmlformats.org/officeDocument/2006/relationships/image" Target="../media/image1688.png"/><Relationship Id="rId203" Type="http://schemas.openxmlformats.org/officeDocument/2006/relationships/image" Target="../media/image1690.png"/><Relationship Id="rId19" Type="http://schemas.openxmlformats.org/officeDocument/2006/relationships/customXml" Target="../ink/ink1881.xml"/><Relationship Id="rId224" Type="http://schemas.openxmlformats.org/officeDocument/2006/relationships/customXml" Target="../ink/ink1984.xml"/><Relationship Id="rId245" Type="http://schemas.openxmlformats.org/officeDocument/2006/relationships/customXml" Target="../ink/ink1995.xml"/><Relationship Id="rId30" Type="http://schemas.openxmlformats.org/officeDocument/2006/relationships/image" Target="../media/image1605.png"/><Relationship Id="rId105" Type="http://schemas.openxmlformats.org/officeDocument/2006/relationships/customXml" Target="../ink/ink1924.xml"/><Relationship Id="rId126" Type="http://schemas.openxmlformats.org/officeDocument/2006/relationships/image" Target="../media/image1652.png"/><Relationship Id="rId147" Type="http://schemas.openxmlformats.org/officeDocument/2006/relationships/customXml" Target="../ink/ink1945.xml"/><Relationship Id="rId168" Type="http://schemas.openxmlformats.org/officeDocument/2006/relationships/customXml" Target="../ink/ink1956.xml"/><Relationship Id="rId51" Type="http://schemas.openxmlformats.org/officeDocument/2006/relationships/customXml" Target="../ink/ink1897.xml"/><Relationship Id="rId72" Type="http://schemas.openxmlformats.org/officeDocument/2006/relationships/image" Target="../media/image1626.png"/><Relationship Id="rId93" Type="http://schemas.openxmlformats.org/officeDocument/2006/relationships/customXml" Target="../ink/ink1918.xml"/><Relationship Id="rId189" Type="http://schemas.openxmlformats.org/officeDocument/2006/relationships/image" Target="../media/image1683.png"/><Relationship Id="rId3" Type="http://schemas.openxmlformats.org/officeDocument/2006/relationships/customXml" Target="../ink/ink1873.xml"/><Relationship Id="rId214" Type="http://schemas.openxmlformats.org/officeDocument/2006/relationships/customXml" Target="../ink/ink1979.xml"/><Relationship Id="rId235" Type="http://schemas.openxmlformats.org/officeDocument/2006/relationships/customXml" Target="../ink/ink1990.xml"/><Relationship Id="rId116" Type="http://schemas.openxmlformats.org/officeDocument/2006/relationships/image" Target="../media/image1647.png"/><Relationship Id="rId137" Type="http://schemas.openxmlformats.org/officeDocument/2006/relationships/customXml" Target="../ink/ink1940.xml"/><Relationship Id="rId158" Type="http://schemas.openxmlformats.org/officeDocument/2006/relationships/customXml" Target="../ink/ink1951.xml"/><Relationship Id="rId20" Type="http://schemas.openxmlformats.org/officeDocument/2006/relationships/image" Target="../media/image1600.png"/><Relationship Id="rId41" Type="http://schemas.openxmlformats.org/officeDocument/2006/relationships/customXml" Target="../ink/ink1892.xml"/><Relationship Id="rId62" Type="http://schemas.openxmlformats.org/officeDocument/2006/relationships/image" Target="../media/image1621.png"/><Relationship Id="rId83" Type="http://schemas.openxmlformats.org/officeDocument/2006/relationships/customXml" Target="../ink/ink1913.xml"/><Relationship Id="rId179" Type="http://schemas.openxmlformats.org/officeDocument/2006/relationships/image" Target="../media/image1678.png"/><Relationship Id="rId190" Type="http://schemas.openxmlformats.org/officeDocument/2006/relationships/customXml" Target="../ink/ink1967.xml"/><Relationship Id="rId204" Type="http://schemas.openxmlformats.org/officeDocument/2006/relationships/customXml" Target="../ink/ink1974.xml"/><Relationship Id="rId225" Type="http://schemas.openxmlformats.org/officeDocument/2006/relationships/image" Target="../media/image1701.png"/><Relationship Id="rId246" Type="http://schemas.openxmlformats.org/officeDocument/2006/relationships/image" Target="../media/image1711.png"/><Relationship Id="rId106" Type="http://schemas.openxmlformats.org/officeDocument/2006/relationships/image" Target="../media/image1642.png"/><Relationship Id="rId127" Type="http://schemas.openxmlformats.org/officeDocument/2006/relationships/customXml" Target="../ink/ink1935.xml"/><Relationship Id="rId10" Type="http://schemas.openxmlformats.org/officeDocument/2006/relationships/image" Target="../media/image1595.png"/><Relationship Id="rId31" Type="http://schemas.openxmlformats.org/officeDocument/2006/relationships/customXml" Target="../ink/ink1887.xml"/><Relationship Id="rId52" Type="http://schemas.openxmlformats.org/officeDocument/2006/relationships/image" Target="../media/image1616.png"/><Relationship Id="rId73" Type="http://schemas.openxmlformats.org/officeDocument/2006/relationships/customXml" Target="../ink/ink1908.xml"/><Relationship Id="rId94" Type="http://schemas.openxmlformats.org/officeDocument/2006/relationships/image" Target="../media/image1636.png"/><Relationship Id="rId148" Type="http://schemas.openxmlformats.org/officeDocument/2006/relationships/image" Target="../media/image1663.png"/><Relationship Id="rId169" Type="http://schemas.openxmlformats.org/officeDocument/2006/relationships/image" Target="../media/image1673.png"/><Relationship Id="rId4" Type="http://schemas.openxmlformats.org/officeDocument/2006/relationships/image" Target="../media/image15920.png"/><Relationship Id="rId180" Type="http://schemas.openxmlformats.org/officeDocument/2006/relationships/customXml" Target="../ink/ink1962.xml"/><Relationship Id="rId215" Type="http://schemas.openxmlformats.org/officeDocument/2006/relationships/image" Target="../media/image1696.png"/><Relationship Id="rId236" Type="http://schemas.openxmlformats.org/officeDocument/2006/relationships/image" Target="../media/image1706.png"/></Relationships>
</file>

<file path=ppt/slides/_rels/slide11.xml.rels><?xml version="1.0" encoding="UTF-8" standalone="yes"?>
<Relationships xmlns="http://schemas.openxmlformats.org/package/2006/relationships"><Relationship Id="rId117" Type="http://schemas.openxmlformats.org/officeDocument/2006/relationships/customXml" Target="../ink/ink2057.xml"/><Relationship Id="rId299" Type="http://schemas.openxmlformats.org/officeDocument/2006/relationships/image" Target="../media/image1861.png"/><Relationship Id="rId21" Type="http://schemas.openxmlformats.org/officeDocument/2006/relationships/image" Target="../media/image1724.png"/><Relationship Id="rId63" Type="http://schemas.openxmlformats.org/officeDocument/2006/relationships/customXml" Target="../ink/ink2030.xml"/><Relationship Id="rId159" Type="http://schemas.openxmlformats.org/officeDocument/2006/relationships/customXml" Target="../ink/ink2078.xml"/><Relationship Id="rId324" Type="http://schemas.openxmlformats.org/officeDocument/2006/relationships/customXml" Target="../ink/ink2162.xml"/><Relationship Id="rId366" Type="http://schemas.openxmlformats.org/officeDocument/2006/relationships/customXml" Target="../ink/ink2184.xml"/><Relationship Id="rId170" Type="http://schemas.openxmlformats.org/officeDocument/2006/relationships/image" Target="../media/image1798.png"/><Relationship Id="rId226" Type="http://schemas.openxmlformats.org/officeDocument/2006/relationships/image" Target="../media/image1826.png"/><Relationship Id="rId268" Type="http://schemas.openxmlformats.org/officeDocument/2006/relationships/customXml" Target="../ink/ink2134.xml"/><Relationship Id="rId32" Type="http://schemas.openxmlformats.org/officeDocument/2006/relationships/customXml" Target="../ink/ink2014.xml"/><Relationship Id="rId74" Type="http://schemas.openxmlformats.org/officeDocument/2006/relationships/image" Target="../media/image1750.png"/><Relationship Id="rId128" Type="http://schemas.openxmlformats.org/officeDocument/2006/relationships/image" Target="../media/image1777.png"/><Relationship Id="rId335" Type="http://schemas.openxmlformats.org/officeDocument/2006/relationships/customXml" Target="../ink/ink2168.xml"/><Relationship Id="rId377" Type="http://schemas.openxmlformats.org/officeDocument/2006/relationships/image" Target="../media/image1899.png"/><Relationship Id="rId5" Type="http://schemas.openxmlformats.org/officeDocument/2006/relationships/image" Target="../media/image1717.png"/><Relationship Id="rId181" Type="http://schemas.openxmlformats.org/officeDocument/2006/relationships/customXml" Target="../ink/ink2089.xml"/><Relationship Id="rId237" Type="http://schemas.openxmlformats.org/officeDocument/2006/relationships/image" Target="../media/image1831.png"/><Relationship Id="rId279" Type="http://schemas.openxmlformats.org/officeDocument/2006/relationships/image" Target="../media/image1851.png"/><Relationship Id="rId43" Type="http://schemas.openxmlformats.org/officeDocument/2006/relationships/image" Target="../media/image1735.png"/><Relationship Id="rId139" Type="http://schemas.openxmlformats.org/officeDocument/2006/relationships/customXml" Target="../ink/ink2068.xml"/><Relationship Id="rId290" Type="http://schemas.openxmlformats.org/officeDocument/2006/relationships/customXml" Target="../ink/ink2145.xml"/><Relationship Id="rId304" Type="http://schemas.openxmlformats.org/officeDocument/2006/relationships/customXml" Target="../ink/ink2152.xml"/><Relationship Id="rId346" Type="http://schemas.openxmlformats.org/officeDocument/2006/relationships/image" Target="../media/image1884.png"/><Relationship Id="rId85" Type="http://schemas.openxmlformats.org/officeDocument/2006/relationships/customXml" Target="../ink/ink2041.xml"/><Relationship Id="rId150" Type="http://schemas.openxmlformats.org/officeDocument/2006/relationships/image" Target="../media/image1788.png"/><Relationship Id="rId192" Type="http://schemas.openxmlformats.org/officeDocument/2006/relationships/image" Target="../media/image1809.png"/><Relationship Id="rId206" Type="http://schemas.openxmlformats.org/officeDocument/2006/relationships/image" Target="../media/image1816.png"/><Relationship Id="rId248" Type="http://schemas.openxmlformats.org/officeDocument/2006/relationships/customXml" Target="../ink/ink2124.xml"/><Relationship Id="rId12" Type="http://schemas.openxmlformats.org/officeDocument/2006/relationships/customXml" Target="../ink/ink2004.xml"/><Relationship Id="rId108" Type="http://schemas.openxmlformats.org/officeDocument/2006/relationships/image" Target="../media/image1767.png"/><Relationship Id="rId315" Type="http://schemas.openxmlformats.org/officeDocument/2006/relationships/image" Target="../media/image1869.png"/><Relationship Id="rId357" Type="http://schemas.openxmlformats.org/officeDocument/2006/relationships/customXml" Target="../ink/ink2179.xml"/><Relationship Id="rId54" Type="http://schemas.openxmlformats.org/officeDocument/2006/relationships/image" Target="../media/image1740.png"/><Relationship Id="rId96" Type="http://schemas.openxmlformats.org/officeDocument/2006/relationships/image" Target="../media/image1761.png"/><Relationship Id="rId161" Type="http://schemas.openxmlformats.org/officeDocument/2006/relationships/customXml" Target="../ink/ink2079.xml"/><Relationship Id="rId217" Type="http://schemas.openxmlformats.org/officeDocument/2006/relationships/customXml" Target="../ink/ink2107.xml"/><Relationship Id="rId259" Type="http://schemas.openxmlformats.org/officeDocument/2006/relationships/image" Target="../media/image1841.png"/><Relationship Id="rId23" Type="http://schemas.openxmlformats.org/officeDocument/2006/relationships/image" Target="../media/image1725.png"/><Relationship Id="rId119" Type="http://schemas.openxmlformats.org/officeDocument/2006/relationships/customXml" Target="../ink/ink2058.xml"/><Relationship Id="rId270" Type="http://schemas.openxmlformats.org/officeDocument/2006/relationships/customXml" Target="../ink/ink2135.xml"/><Relationship Id="rId326" Type="http://schemas.openxmlformats.org/officeDocument/2006/relationships/customXml" Target="../ink/ink2163.xml"/><Relationship Id="rId65" Type="http://schemas.openxmlformats.org/officeDocument/2006/relationships/customXml" Target="../ink/ink2031.xml"/><Relationship Id="rId130" Type="http://schemas.openxmlformats.org/officeDocument/2006/relationships/image" Target="../media/image1778.png"/><Relationship Id="rId368" Type="http://schemas.openxmlformats.org/officeDocument/2006/relationships/customXml" Target="../ink/ink2185.xml"/><Relationship Id="rId172" Type="http://schemas.openxmlformats.org/officeDocument/2006/relationships/image" Target="../media/image1799.png"/><Relationship Id="rId228" Type="http://schemas.openxmlformats.org/officeDocument/2006/relationships/image" Target="../media/image1827.png"/><Relationship Id="rId281" Type="http://schemas.openxmlformats.org/officeDocument/2006/relationships/image" Target="../media/image1852.png"/><Relationship Id="rId337" Type="http://schemas.openxmlformats.org/officeDocument/2006/relationships/customXml" Target="../ink/ink2169.xml"/><Relationship Id="rId34" Type="http://schemas.openxmlformats.org/officeDocument/2006/relationships/customXml" Target="../ink/ink2015.xml"/><Relationship Id="rId76" Type="http://schemas.openxmlformats.org/officeDocument/2006/relationships/image" Target="../media/image1751.png"/><Relationship Id="rId141" Type="http://schemas.openxmlformats.org/officeDocument/2006/relationships/customXml" Target="../ink/ink2069.xml"/><Relationship Id="rId379" Type="http://schemas.openxmlformats.org/officeDocument/2006/relationships/image" Target="../media/image1900.png"/><Relationship Id="rId7" Type="http://schemas.openxmlformats.org/officeDocument/2006/relationships/image" Target="../media/image1718.png"/><Relationship Id="rId183" Type="http://schemas.openxmlformats.org/officeDocument/2006/relationships/customXml" Target="../ink/ink2090.xml"/><Relationship Id="rId239" Type="http://schemas.openxmlformats.org/officeDocument/2006/relationships/customXml" Target="../ink/ink2119.xml"/><Relationship Id="rId250" Type="http://schemas.openxmlformats.org/officeDocument/2006/relationships/customXml" Target="../ink/ink2125.xml"/><Relationship Id="rId292" Type="http://schemas.openxmlformats.org/officeDocument/2006/relationships/customXml" Target="../ink/ink2146.xml"/><Relationship Id="rId306" Type="http://schemas.openxmlformats.org/officeDocument/2006/relationships/customXml" Target="../ink/ink2153.xml"/><Relationship Id="rId45" Type="http://schemas.openxmlformats.org/officeDocument/2006/relationships/image" Target="../media/image1736.png"/><Relationship Id="rId87" Type="http://schemas.openxmlformats.org/officeDocument/2006/relationships/customXml" Target="../ink/ink2042.xml"/><Relationship Id="rId110" Type="http://schemas.openxmlformats.org/officeDocument/2006/relationships/image" Target="../media/image1768.png"/><Relationship Id="rId348" Type="http://schemas.openxmlformats.org/officeDocument/2006/relationships/image" Target="../media/image1885.png"/><Relationship Id="rId152" Type="http://schemas.openxmlformats.org/officeDocument/2006/relationships/image" Target="../media/image1789.png"/><Relationship Id="rId194" Type="http://schemas.openxmlformats.org/officeDocument/2006/relationships/image" Target="../media/image1810.png"/><Relationship Id="rId208" Type="http://schemas.openxmlformats.org/officeDocument/2006/relationships/image" Target="../media/image1817.png"/><Relationship Id="rId261" Type="http://schemas.openxmlformats.org/officeDocument/2006/relationships/image" Target="../media/image1842.png"/><Relationship Id="rId14" Type="http://schemas.openxmlformats.org/officeDocument/2006/relationships/customXml" Target="../ink/ink2005.xml"/><Relationship Id="rId56" Type="http://schemas.openxmlformats.org/officeDocument/2006/relationships/image" Target="../media/image1741.png"/><Relationship Id="rId317" Type="http://schemas.openxmlformats.org/officeDocument/2006/relationships/image" Target="../media/image1870.png"/><Relationship Id="rId359" Type="http://schemas.openxmlformats.org/officeDocument/2006/relationships/customXml" Target="../ink/ink2180.xml"/><Relationship Id="rId98" Type="http://schemas.openxmlformats.org/officeDocument/2006/relationships/image" Target="../media/image1762.png"/><Relationship Id="rId121" Type="http://schemas.openxmlformats.org/officeDocument/2006/relationships/customXml" Target="../ink/ink2059.xml"/><Relationship Id="rId163" Type="http://schemas.openxmlformats.org/officeDocument/2006/relationships/customXml" Target="../ink/ink2080.xml"/><Relationship Id="rId219" Type="http://schemas.openxmlformats.org/officeDocument/2006/relationships/customXml" Target="../ink/ink2108.xml"/><Relationship Id="rId370" Type="http://schemas.openxmlformats.org/officeDocument/2006/relationships/customXml" Target="../ink/ink2186.xml"/><Relationship Id="rId230" Type="http://schemas.openxmlformats.org/officeDocument/2006/relationships/image" Target="../media/image1828.png"/><Relationship Id="rId25" Type="http://schemas.openxmlformats.org/officeDocument/2006/relationships/image" Target="../media/image1726.png"/><Relationship Id="rId67" Type="http://schemas.openxmlformats.org/officeDocument/2006/relationships/customXml" Target="../ink/ink2032.xml"/><Relationship Id="rId272" Type="http://schemas.openxmlformats.org/officeDocument/2006/relationships/customXml" Target="../ink/ink2136.xml"/><Relationship Id="rId328" Type="http://schemas.openxmlformats.org/officeDocument/2006/relationships/customXml" Target="../ink/ink2164.xml"/><Relationship Id="rId132" Type="http://schemas.openxmlformats.org/officeDocument/2006/relationships/image" Target="../media/image1779.png"/><Relationship Id="rId174" Type="http://schemas.openxmlformats.org/officeDocument/2006/relationships/image" Target="../media/image1800.png"/><Relationship Id="rId381" Type="http://schemas.openxmlformats.org/officeDocument/2006/relationships/image" Target="../media/image1901.png"/><Relationship Id="rId241" Type="http://schemas.openxmlformats.org/officeDocument/2006/relationships/customXml" Target="../ink/ink2120.xml"/><Relationship Id="rId36" Type="http://schemas.openxmlformats.org/officeDocument/2006/relationships/customXml" Target="../ink/ink2016.xml"/><Relationship Id="rId283" Type="http://schemas.openxmlformats.org/officeDocument/2006/relationships/image" Target="../media/image1853.png"/><Relationship Id="rId339" Type="http://schemas.openxmlformats.org/officeDocument/2006/relationships/customXml" Target="../ink/ink2170.xml"/><Relationship Id="rId78" Type="http://schemas.openxmlformats.org/officeDocument/2006/relationships/image" Target="../media/image1752.png"/><Relationship Id="rId101" Type="http://schemas.openxmlformats.org/officeDocument/2006/relationships/customXml" Target="../ink/ink2049.xml"/><Relationship Id="rId143" Type="http://schemas.openxmlformats.org/officeDocument/2006/relationships/customXml" Target="../ink/ink2070.xml"/><Relationship Id="rId185" Type="http://schemas.openxmlformats.org/officeDocument/2006/relationships/customXml" Target="../ink/ink2091.xml"/><Relationship Id="rId350" Type="http://schemas.openxmlformats.org/officeDocument/2006/relationships/image" Target="../media/image1886.png"/><Relationship Id="rId9" Type="http://schemas.openxmlformats.org/officeDocument/2006/relationships/image" Target="../media/image1322.png"/><Relationship Id="rId210" Type="http://schemas.openxmlformats.org/officeDocument/2006/relationships/image" Target="../media/image1818.png"/><Relationship Id="rId26" Type="http://schemas.openxmlformats.org/officeDocument/2006/relationships/customXml" Target="../ink/ink2011.xml"/><Relationship Id="rId231" Type="http://schemas.openxmlformats.org/officeDocument/2006/relationships/customXml" Target="../ink/ink2114.xml"/><Relationship Id="rId252" Type="http://schemas.openxmlformats.org/officeDocument/2006/relationships/customXml" Target="../ink/ink2126.xml"/><Relationship Id="rId273" Type="http://schemas.openxmlformats.org/officeDocument/2006/relationships/image" Target="../media/image1848.png"/><Relationship Id="rId294" Type="http://schemas.openxmlformats.org/officeDocument/2006/relationships/customXml" Target="../ink/ink2147.xml"/><Relationship Id="rId308" Type="http://schemas.openxmlformats.org/officeDocument/2006/relationships/customXml" Target="../ink/ink2154.xml"/><Relationship Id="rId329" Type="http://schemas.openxmlformats.org/officeDocument/2006/relationships/image" Target="../media/image1876.png"/><Relationship Id="rId47" Type="http://schemas.openxmlformats.org/officeDocument/2006/relationships/image" Target="../media/image1737.png"/><Relationship Id="rId68" Type="http://schemas.openxmlformats.org/officeDocument/2006/relationships/image" Target="../media/image1747.png"/><Relationship Id="rId89" Type="http://schemas.openxmlformats.org/officeDocument/2006/relationships/customXml" Target="../ink/ink2043.xml"/><Relationship Id="rId112" Type="http://schemas.openxmlformats.org/officeDocument/2006/relationships/image" Target="../media/image1769.png"/><Relationship Id="rId133" Type="http://schemas.openxmlformats.org/officeDocument/2006/relationships/customXml" Target="../ink/ink2065.xml"/><Relationship Id="rId154" Type="http://schemas.openxmlformats.org/officeDocument/2006/relationships/image" Target="../media/image1790.png"/><Relationship Id="rId175" Type="http://schemas.openxmlformats.org/officeDocument/2006/relationships/customXml" Target="../ink/ink2086.xml"/><Relationship Id="rId340" Type="http://schemas.openxmlformats.org/officeDocument/2006/relationships/image" Target="../media/image1881.png"/><Relationship Id="rId361" Type="http://schemas.openxmlformats.org/officeDocument/2006/relationships/customXml" Target="../ink/ink2181.xml"/><Relationship Id="rId196" Type="http://schemas.openxmlformats.org/officeDocument/2006/relationships/image" Target="../media/image1811.png"/><Relationship Id="rId200" Type="http://schemas.openxmlformats.org/officeDocument/2006/relationships/image" Target="../media/image1813.png"/><Relationship Id="rId382" Type="http://schemas.openxmlformats.org/officeDocument/2006/relationships/customXml" Target="../ink/ink2192.xml"/><Relationship Id="rId16" Type="http://schemas.openxmlformats.org/officeDocument/2006/relationships/customXml" Target="../ink/ink2006.xml"/><Relationship Id="rId221" Type="http://schemas.openxmlformats.org/officeDocument/2006/relationships/customXml" Target="../ink/ink2109.xml"/><Relationship Id="rId242" Type="http://schemas.openxmlformats.org/officeDocument/2006/relationships/image" Target="../media/image1833.png"/><Relationship Id="rId263" Type="http://schemas.openxmlformats.org/officeDocument/2006/relationships/image" Target="../media/image1843.png"/><Relationship Id="rId284" Type="http://schemas.openxmlformats.org/officeDocument/2006/relationships/customXml" Target="../ink/ink2142.xml"/><Relationship Id="rId319" Type="http://schemas.openxmlformats.org/officeDocument/2006/relationships/image" Target="../media/image1871.png"/><Relationship Id="rId37" Type="http://schemas.openxmlformats.org/officeDocument/2006/relationships/image" Target="../media/image1732.png"/><Relationship Id="rId58" Type="http://schemas.openxmlformats.org/officeDocument/2006/relationships/image" Target="../media/image1742.png"/><Relationship Id="rId79" Type="http://schemas.openxmlformats.org/officeDocument/2006/relationships/customXml" Target="../ink/ink2038.xml"/><Relationship Id="rId102" Type="http://schemas.openxmlformats.org/officeDocument/2006/relationships/image" Target="../media/image1764.png"/><Relationship Id="rId123" Type="http://schemas.openxmlformats.org/officeDocument/2006/relationships/customXml" Target="../ink/ink2060.xml"/><Relationship Id="rId144" Type="http://schemas.openxmlformats.org/officeDocument/2006/relationships/image" Target="../media/image1785.png"/><Relationship Id="rId330" Type="http://schemas.openxmlformats.org/officeDocument/2006/relationships/customXml" Target="../ink/ink2165.xml"/><Relationship Id="rId90" Type="http://schemas.openxmlformats.org/officeDocument/2006/relationships/image" Target="../media/image1758.png"/><Relationship Id="rId165" Type="http://schemas.openxmlformats.org/officeDocument/2006/relationships/customXml" Target="../ink/ink2081.xml"/><Relationship Id="rId186" Type="http://schemas.openxmlformats.org/officeDocument/2006/relationships/image" Target="../media/image1806.png"/><Relationship Id="rId351" Type="http://schemas.openxmlformats.org/officeDocument/2006/relationships/customXml" Target="../ink/ink2176.xml"/><Relationship Id="rId372" Type="http://schemas.openxmlformats.org/officeDocument/2006/relationships/customXml" Target="../ink/ink2187.xml"/><Relationship Id="rId211" Type="http://schemas.openxmlformats.org/officeDocument/2006/relationships/customXml" Target="../ink/ink2104.xml"/><Relationship Id="rId232" Type="http://schemas.openxmlformats.org/officeDocument/2006/relationships/image" Target="../media/image1829.png"/><Relationship Id="rId253" Type="http://schemas.openxmlformats.org/officeDocument/2006/relationships/image" Target="../media/image1838.png"/><Relationship Id="rId274" Type="http://schemas.openxmlformats.org/officeDocument/2006/relationships/customXml" Target="../ink/ink2137.xml"/><Relationship Id="rId295" Type="http://schemas.openxmlformats.org/officeDocument/2006/relationships/image" Target="../media/image1859.png"/><Relationship Id="rId309" Type="http://schemas.openxmlformats.org/officeDocument/2006/relationships/image" Target="../media/image1866.png"/><Relationship Id="rId27" Type="http://schemas.openxmlformats.org/officeDocument/2006/relationships/image" Target="../media/image1727.png"/><Relationship Id="rId48" Type="http://schemas.openxmlformats.org/officeDocument/2006/relationships/customXml" Target="../ink/ink2022.xml"/><Relationship Id="rId69" Type="http://schemas.openxmlformats.org/officeDocument/2006/relationships/customXml" Target="../ink/ink2033.xml"/><Relationship Id="rId113" Type="http://schemas.openxmlformats.org/officeDocument/2006/relationships/customXml" Target="../ink/ink2055.xml"/><Relationship Id="rId134" Type="http://schemas.openxmlformats.org/officeDocument/2006/relationships/image" Target="../media/image1780.png"/><Relationship Id="rId320" Type="http://schemas.openxmlformats.org/officeDocument/2006/relationships/customXml" Target="../ink/ink2160.xml"/><Relationship Id="rId80" Type="http://schemas.openxmlformats.org/officeDocument/2006/relationships/image" Target="../media/image1753.png"/><Relationship Id="rId155" Type="http://schemas.openxmlformats.org/officeDocument/2006/relationships/customXml" Target="../ink/ink2076.xml"/><Relationship Id="rId176" Type="http://schemas.openxmlformats.org/officeDocument/2006/relationships/image" Target="../media/image1801.png"/><Relationship Id="rId197" Type="http://schemas.openxmlformats.org/officeDocument/2006/relationships/customXml" Target="../ink/ink2097.xml"/><Relationship Id="rId341" Type="http://schemas.openxmlformats.org/officeDocument/2006/relationships/customXml" Target="../ink/ink2171.xml"/><Relationship Id="rId362" Type="http://schemas.openxmlformats.org/officeDocument/2006/relationships/image" Target="../media/image1892.png"/><Relationship Id="rId383" Type="http://schemas.openxmlformats.org/officeDocument/2006/relationships/image" Target="../media/image1902.png"/><Relationship Id="rId201" Type="http://schemas.openxmlformats.org/officeDocument/2006/relationships/customXml" Target="../ink/ink2099.xml"/><Relationship Id="rId222" Type="http://schemas.openxmlformats.org/officeDocument/2006/relationships/image" Target="../media/image1824.png"/><Relationship Id="rId243" Type="http://schemas.openxmlformats.org/officeDocument/2006/relationships/customXml" Target="../ink/ink2121.xml"/><Relationship Id="rId264" Type="http://schemas.openxmlformats.org/officeDocument/2006/relationships/customXml" Target="../ink/ink2132.xml"/><Relationship Id="rId285" Type="http://schemas.openxmlformats.org/officeDocument/2006/relationships/image" Target="../media/image1854.png"/><Relationship Id="rId17" Type="http://schemas.openxmlformats.org/officeDocument/2006/relationships/image" Target="../media/image1722.png"/><Relationship Id="rId38" Type="http://schemas.openxmlformats.org/officeDocument/2006/relationships/customXml" Target="../ink/ink2017.xml"/><Relationship Id="rId59" Type="http://schemas.openxmlformats.org/officeDocument/2006/relationships/customXml" Target="../ink/ink2028.xml"/><Relationship Id="rId103" Type="http://schemas.openxmlformats.org/officeDocument/2006/relationships/customXml" Target="../ink/ink2050.xml"/><Relationship Id="rId124" Type="http://schemas.openxmlformats.org/officeDocument/2006/relationships/image" Target="../media/image1775.png"/><Relationship Id="rId310" Type="http://schemas.openxmlformats.org/officeDocument/2006/relationships/customXml" Target="../ink/ink2155.xml"/><Relationship Id="rId70" Type="http://schemas.openxmlformats.org/officeDocument/2006/relationships/image" Target="../media/image1748.png"/><Relationship Id="rId91" Type="http://schemas.openxmlformats.org/officeDocument/2006/relationships/customXml" Target="../ink/ink2044.xml"/><Relationship Id="rId145" Type="http://schemas.openxmlformats.org/officeDocument/2006/relationships/customXml" Target="../ink/ink2071.xml"/><Relationship Id="rId166" Type="http://schemas.openxmlformats.org/officeDocument/2006/relationships/image" Target="../media/image1796.png"/><Relationship Id="rId187" Type="http://schemas.openxmlformats.org/officeDocument/2006/relationships/customXml" Target="../ink/ink2092.xml"/><Relationship Id="rId331" Type="http://schemas.openxmlformats.org/officeDocument/2006/relationships/image" Target="../media/image1877.png"/><Relationship Id="rId352" Type="http://schemas.openxmlformats.org/officeDocument/2006/relationships/image" Target="../media/image1887.png"/><Relationship Id="rId373" Type="http://schemas.openxmlformats.org/officeDocument/2006/relationships/image" Target="../media/image1897.png"/><Relationship Id="rId1" Type="http://schemas.openxmlformats.org/officeDocument/2006/relationships/slideLayout" Target="../slideLayouts/slideLayout7.xml"/><Relationship Id="rId212" Type="http://schemas.openxmlformats.org/officeDocument/2006/relationships/image" Target="../media/image1819.png"/><Relationship Id="rId233" Type="http://schemas.openxmlformats.org/officeDocument/2006/relationships/customXml" Target="../ink/ink2115.xml"/><Relationship Id="rId254" Type="http://schemas.openxmlformats.org/officeDocument/2006/relationships/customXml" Target="../ink/ink2127.xml"/><Relationship Id="rId28" Type="http://schemas.openxmlformats.org/officeDocument/2006/relationships/customXml" Target="../ink/ink2012.xml"/><Relationship Id="rId49" Type="http://schemas.openxmlformats.org/officeDocument/2006/relationships/image" Target="../media/image1738.png"/><Relationship Id="rId114" Type="http://schemas.openxmlformats.org/officeDocument/2006/relationships/image" Target="../media/image1770.png"/><Relationship Id="rId275" Type="http://schemas.openxmlformats.org/officeDocument/2006/relationships/image" Target="../media/image1849.png"/><Relationship Id="rId296" Type="http://schemas.openxmlformats.org/officeDocument/2006/relationships/customXml" Target="../ink/ink2148.xml"/><Relationship Id="rId300" Type="http://schemas.openxmlformats.org/officeDocument/2006/relationships/customXml" Target="../ink/ink2150.xml"/><Relationship Id="rId60" Type="http://schemas.openxmlformats.org/officeDocument/2006/relationships/image" Target="../media/image1743.png"/><Relationship Id="rId81" Type="http://schemas.openxmlformats.org/officeDocument/2006/relationships/customXml" Target="../ink/ink2039.xml"/><Relationship Id="rId135" Type="http://schemas.openxmlformats.org/officeDocument/2006/relationships/customXml" Target="../ink/ink2066.xml"/><Relationship Id="rId156" Type="http://schemas.openxmlformats.org/officeDocument/2006/relationships/image" Target="../media/image1791.png"/><Relationship Id="rId177" Type="http://schemas.openxmlformats.org/officeDocument/2006/relationships/customXml" Target="../ink/ink2087.xml"/><Relationship Id="rId198" Type="http://schemas.openxmlformats.org/officeDocument/2006/relationships/image" Target="../media/image1812.png"/><Relationship Id="rId321" Type="http://schemas.openxmlformats.org/officeDocument/2006/relationships/image" Target="../media/image1872.png"/><Relationship Id="rId342" Type="http://schemas.openxmlformats.org/officeDocument/2006/relationships/image" Target="../media/image1882.png"/><Relationship Id="rId363" Type="http://schemas.openxmlformats.org/officeDocument/2006/relationships/customXml" Target="../ink/ink2182.xml"/><Relationship Id="rId202" Type="http://schemas.openxmlformats.org/officeDocument/2006/relationships/image" Target="../media/image1814.png"/><Relationship Id="rId223" Type="http://schemas.openxmlformats.org/officeDocument/2006/relationships/customXml" Target="../ink/ink2110.xml"/><Relationship Id="rId244" Type="http://schemas.openxmlformats.org/officeDocument/2006/relationships/image" Target="../media/image1834.png"/><Relationship Id="rId18" Type="http://schemas.openxmlformats.org/officeDocument/2006/relationships/customXml" Target="../ink/ink2007.xml"/><Relationship Id="rId39" Type="http://schemas.openxmlformats.org/officeDocument/2006/relationships/image" Target="../media/image1733.png"/><Relationship Id="rId265" Type="http://schemas.openxmlformats.org/officeDocument/2006/relationships/image" Target="../media/image1844.png"/><Relationship Id="rId286" Type="http://schemas.openxmlformats.org/officeDocument/2006/relationships/customXml" Target="../ink/ink2143.xml"/><Relationship Id="rId50" Type="http://schemas.openxmlformats.org/officeDocument/2006/relationships/customXml" Target="../ink/ink2023.xml"/><Relationship Id="rId104" Type="http://schemas.openxmlformats.org/officeDocument/2006/relationships/image" Target="../media/image1765.png"/><Relationship Id="rId125" Type="http://schemas.openxmlformats.org/officeDocument/2006/relationships/customXml" Target="../ink/ink2061.xml"/><Relationship Id="rId146" Type="http://schemas.openxmlformats.org/officeDocument/2006/relationships/image" Target="../media/image1786.png"/><Relationship Id="rId167" Type="http://schemas.openxmlformats.org/officeDocument/2006/relationships/customXml" Target="../ink/ink2082.xml"/><Relationship Id="rId188" Type="http://schemas.openxmlformats.org/officeDocument/2006/relationships/image" Target="../media/image1807.png"/><Relationship Id="rId311" Type="http://schemas.openxmlformats.org/officeDocument/2006/relationships/image" Target="../media/image1867.png"/><Relationship Id="rId332" Type="http://schemas.openxmlformats.org/officeDocument/2006/relationships/customXml" Target="../ink/ink2166.xml"/><Relationship Id="rId353" Type="http://schemas.openxmlformats.org/officeDocument/2006/relationships/customXml" Target="../ink/ink2177.xml"/><Relationship Id="rId374" Type="http://schemas.openxmlformats.org/officeDocument/2006/relationships/customXml" Target="../ink/ink2188.xml"/><Relationship Id="rId71" Type="http://schemas.openxmlformats.org/officeDocument/2006/relationships/customXml" Target="../ink/ink2034.xml"/><Relationship Id="rId92" Type="http://schemas.openxmlformats.org/officeDocument/2006/relationships/image" Target="../media/image1759.png"/><Relationship Id="rId213" Type="http://schemas.openxmlformats.org/officeDocument/2006/relationships/customXml" Target="../ink/ink2105.xml"/><Relationship Id="rId234" Type="http://schemas.openxmlformats.org/officeDocument/2006/relationships/customXml" Target="../ink/ink2116.xml"/><Relationship Id="rId2" Type="http://schemas.openxmlformats.org/officeDocument/2006/relationships/notesSlide" Target="../notesSlides/notesSlide11.xml"/><Relationship Id="rId29" Type="http://schemas.openxmlformats.org/officeDocument/2006/relationships/image" Target="../media/image1728.png"/><Relationship Id="rId255" Type="http://schemas.openxmlformats.org/officeDocument/2006/relationships/image" Target="../media/image1839.png"/><Relationship Id="rId276" Type="http://schemas.openxmlformats.org/officeDocument/2006/relationships/customXml" Target="../ink/ink2138.xml"/><Relationship Id="rId297" Type="http://schemas.openxmlformats.org/officeDocument/2006/relationships/image" Target="../media/image1860.png"/><Relationship Id="rId40" Type="http://schemas.openxmlformats.org/officeDocument/2006/relationships/customXml" Target="../ink/ink2018.xml"/><Relationship Id="rId115" Type="http://schemas.openxmlformats.org/officeDocument/2006/relationships/customXml" Target="../ink/ink2056.xml"/><Relationship Id="rId136" Type="http://schemas.openxmlformats.org/officeDocument/2006/relationships/image" Target="../media/image1781.png"/><Relationship Id="rId157" Type="http://schemas.openxmlformats.org/officeDocument/2006/relationships/customXml" Target="../ink/ink2077.xml"/><Relationship Id="rId178" Type="http://schemas.openxmlformats.org/officeDocument/2006/relationships/image" Target="../media/image1802.png"/><Relationship Id="rId301" Type="http://schemas.openxmlformats.org/officeDocument/2006/relationships/image" Target="../media/image1862.png"/><Relationship Id="rId322" Type="http://schemas.openxmlformats.org/officeDocument/2006/relationships/customXml" Target="../ink/ink2161.xml"/><Relationship Id="rId343" Type="http://schemas.openxmlformats.org/officeDocument/2006/relationships/customXml" Target="../ink/ink2172.xml"/><Relationship Id="rId364" Type="http://schemas.openxmlformats.org/officeDocument/2006/relationships/customXml" Target="../ink/ink2183.xml"/><Relationship Id="rId61" Type="http://schemas.openxmlformats.org/officeDocument/2006/relationships/customXml" Target="../ink/ink2029.xml"/><Relationship Id="rId82" Type="http://schemas.openxmlformats.org/officeDocument/2006/relationships/image" Target="../media/image1754.png"/><Relationship Id="rId199" Type="http://schemas.openxmlformats.org/officeDocument/2006/relationships/customXml" Target="../ink/ink2098.xml"/><Relationship Id="rId203" Type="http://schemas.openxmlformats.org/officeDocument/2006/relationships/customXml" Target="../ink/ink2100.xml"/><Relationship Id="rId19" Type="http://schemas.openxmlformats.org/officeDocument/2006/relationships/image" Target="../media/image1723.png"/><Relationship Id="rId224" Type="http://schemas.openxmlformats.org/officeDocument/2006/relationships/image" Target="../media/image1825.png"/><Relationship Id="rId245" Type="http://schemas.openxmlformats.org/officeDocument/2006/relationships/customXml" Target="../ink/ink2122.xml"/><Relationship Id="rId266" Type="http://schemas.openxmlformats.org/officeDocument/2006/relationships/customXml" Target="../ink/ink2133.xml"/><Relationship Id="rId287" Type="http://schemas.openxmlformats.org/officeDocument/2006/relationships/image" Target="../media/image1855.png"/><Relationship Id="rId30" Type="http://schemas.openxmlformats.org/officeDocument/2006/relationships/customXml" Target="../ink/ink2013.xml"/><Relationship Id="rId105" Type="http://schemas.openxmlformats.org/officeDocument/2006/relationships/customXml" Target="../ink/ink2051.xml"/><Relationship Id="rId126" Type="http://schemas.openxmlformats.org/officeDocument/2006/relationships/image" Target="../media/image1776.png"/><Relationship Id="rId147" Type="http://schemas.openxmlformats.org/officeDocument/2006/relationships/customXml" Target="../ink/ink2072.xml"/><Relationship Id="rId168" Type="http://schemas.openxmlformats.org/officeDocument/2006/relationships/image" Target="../media/image1797.png"/><Relationship Id="rId312" Type="http://schemas.openxmlformats.org/officeDocument/2006/relationships/customXml" Target="../ink/ink2156.xml"/><Relationship Id="rId333" Type="http://schemas.openxmlformats.org/officeDocument/2006/relationships/customXml" Target="../ink/ink2167.xml"/><Relationship Id="rId354" Type="http://schemas.openxmlformats.org/officeDocument/2006/relationships/image" Target="../media/image1888.png"/><Relationship Id="rId51" Type="http://schemas.openxmlformats.org/officeDocument/2006/relationships/customXml" Target="../ink/ink2024.xml"/><Relationship Id="rId72" Type="http://schemas.openxmlformats.org/officeDocument/2006/relationships/image" Target="../media/image1749.png"/><Relationship Id="rId93" Type="http://schemas.openxmlformats.org/officeDocument/2006/relationships/customXml" Target="../ink/ink2045.xml"/><Relationship Id="rId189" Type="http://schemas.openxmlformats.org/officeDocument/2006/relationships/customXml" Target="../ink/ink2093.xml"/><Relationship Id="rId375" Type="http://schemas.openxmlformats.org/officeDocument/2006/relationships/image" Target="../media/image1898.png"/><Relationship Id="rId3" Type="http://schemas.openxmlformats.org/officeDocument/2006/relationships/image" Target="../media/image1716.png"/><Relationship Id="rId214" Type="http://schemas.openxmlformats.org/officeDocument/2006/relationships/image" Target="../media/image1820.png"/><Relationship Id="rId235" Type="http://schemas.openxmlformats.org/officeDocument/2006/relationships/image" Target="../media/image1830.png"/><Relationship Id="rId256" Type="http://schemas.openxmlformats.org/officeDocument/2006/relationships/customXml" Target="../ink/ink2128.xml"/><Relationship Id="rId277" Type="http://schemas.openxmlformats.org/officeDocument/2006/relationships/image" Target="../media/image1850.png"/><Relationship Id="rId298" Type="http://schemas.openxmlformats.org/officeDocument/2006/relationships/customXml" Target="../ink/ink2149.xml"/><Relationship Id="rId116" Type="http://schemas.openxmlformats.org/officeDocument/2006/relationships/image" Target="../media/image1771.png"/><Relationship Id="rId137" Type="http://schemas.openxmlformats.org/officeDocument/2006/relationships/customXml" Target="../ink/ink2067.xml"/><Relationship Id="rId158" Type="http://schemas.openxmlformats.org/officeDocument/2006/relationships/image" Target="../media/image1792.png"/><Relationship Id="rId302" Type="http://schemas.openxmlformats.org/officeDocument/2006/relationships/customXml" Target="../ink/ink2151.xml"/><Relationship Id="rId323" Type="http://schemas.openxmlformats.org/officeDocument/2006/relationships/image" Target="../media/image1873.png"/><Relationship Id="rId344" Type="http://schemas.openxmlformats.org/officeDocument/2006/relationships/image" Target="../media/image1883.png"/><Relationship Id="rId20" Type="http://schemas.openxmlformats.org/officeDocument/2006/relationships/customXml" Target="../ink/ink2008.xml"/><Relationship Id="rId41" Type="http://schemas.openxmlformats.org/officeDocument/2006/relationships/image" Target="../media/image1734.png"/><Relationship Id="rId62" Type="http://schemas.openxmlformats.org/officeDocument/2006/relationships/image" Target="../media/image1744.png"/><Relationship Id="rId83" Type="http://schemas.openxmlformats.org/officeDocument/2006/relationships/customXml" Target="../ink/ink2040.xml"/><Relationship Id="rId179" Type="http://schemas.openxmlformats.org/officeDocument/2006/relationships/customXml" Target="../ink/ink2088.xml"/><Relationship Id="rId365" Type="http://schemas.openxmlformats.org/officeDocument/2006/relationships/image" Target="../media/image1893.png"/><Relationship Id="rId190" Type="http://schemas.openxmlformats.org/officeDocument/2006/relationships/image" Target="../media/image1808.png"/><Relationship Id="rId204" Type="http://schemas.openxmlformats.org/officeDocument/2006/relationships/image" Target="../media/image1815.png"/><Relationship Id="rId225" Type="http://schemas.openxmlformats.org/officeDocument/2006/relationships/customXml" Target="../ink/ink2111.xml"/><Relationship Id="rId246" Type="http://schemas.openxmlformats.org/officeDocument/2006/relationships/image" Target="../media/image1835.png"/><Relationship Id="rId267" Type="http://schemas.openxmlformats.org/officeDocument/2006/relationships/image" Target="../media/image1845.png"/><Relationship Id="rId288" Type="http://schemas.openxmlformats.org/officeDocument/2006/relationships/customXml" Target="../ink/ink2144.xml"/><Relationship Id="rId106" Type="http://schemas.openxmlformats.org/officeDocument/2006/relationships/image" Target="../media/image1766.png"/><Relationship Id="rId127" Type="http://schemas.openxmlformats.org/officeDocument/2006/relationships/customXml" Target="../ink/ink2062.xml"/><Relationship Id="rId313" Type="http://schemas.openxmlformats.org/officeDocument/2006/relationships/image" Target="../media/image1868.png"/><Relationship Id="rId10" Type="http://schemas.openxmlformats.org/officeDocument/2006/relationships/customXml" Target="../ink/ink2003.xml"/><Relationship Id="rId31" Type="http://schemas.openxmlformats.org/officeDocument/2006/relationships/image" Target="../media/image1729.png"/><Relationship Id="rId52" Type="http://schemas.openxmlformats.org/officeDocument/2006/relationships/image" Target="../media/image1739.png"/><Relationship Id="rId73" Type="http://schemas.openxmlformats.org/officeDocument/2006/relationships/customXml" Target="../ink/ink2035.xml"/><Relationship Id="rId94" Type="http://schemas.openxmlformats.org/officeDocument/2006/relationships/image" Target="../media/image1760.png"/><Relationship Id="rId148" Type="http://schemas.openxmlformats.org/officeDocument/2006/relationships/image" Target="../media/image1787.png"/><Relationship Id="rId169" Type="http://schemas.openxmlformats.org/officeDocument/2006/relationships/customXml" Target="../ink/ink2083.xml"/><Relationship Id="rId334" Type="http://schemas.openxmlformats.org/officeDocument/2006/relationships/image" Target="../media/image1878.png"/><Relationship Id="rId355" Type="http://schemas.openxmlformats.org/officeDocument/2006/relationships/customXml" Target="../ink/ink2178.xml"/><Relationship Id="rId376" Type="http://schemas.openxmlformats.org/officeDocument/2006/relationships/customXml" Target="../ink/ink2189.xml"/><Relationship Id="rId4" Type="http://schemas.openxmlformats.org/officeDocument/2006/relationships/customXml" Target="../ink/ink2000.xml"/><Relationship Id="rId180" Type="http://schemas.openxmlformats.org/officeDocument/2006/relationships/image" Target="../media/image1803.png"/><Relationship Id="rId215" Type="http://schemas.openxmlformats.org/officeDocument/2006/relationships/customXml" Target="../ink/ink2106.xml"/><Relationship Id="rId236" Type="http://schemas.openxmlformats.org/officeDocument/2006/relationships/customXml" Target="../ink/ink2117.xml"/><Relationship Id="rId257" Type="http://schemas.openxmlformats.org/officeDocument/2006/relationships/image" Target="../media/image1840.png"/><Relationship Id="rId278" Type="http://schemas.openxmlformats.org/officeDocument/2006/relationships/customXml" Target="../ink/ink2139.xml"/><Relationship Id="rId303" Type="http://schemas.openxmlformats.org/officeDocument/2006/relationships/image" Target="../media/image1863.png"/><Relationship Id="rId42" Type="http://schemas.openxmlformats.org/officeDocument/2006/relationships/customXml" Target="../ink/ink2019.xml"/><Relationship Id="rId84" Type="http://schemas.openxmlformats.org/officeDocument/2006/relationships/image" Target="../media/image1755.png"/><Relationship Id="rId138" Type="http://schemas.openxmlformats.org/officeDocument/2006/relationships/image" Target="../media/image1782.png"/><Relationship Id="rId345" Type="http://schemas.openxmlformats.org/officeDocument/2006/relationships/customXml" Target="../ink/ink2173.xml"/><Relationship Id="rId191" Type="http://schemas.openxmlformats.org/officeDocument/2006/relationships/customXml" Target="../ink/ink2094.xml"/><Relationship Id="rId205" Type="http://schemas.openxmlformats.org/officeDocument/2006/relationships/customXml" Target="../ink/ink2101.xml"/><Relationship Id="rId247" Type="http://schemas.openxmlformats.org/officeDocument/2006/relationships/customXml" Target="../ink/ink2123.xml"/><Relationship Id="rId107" Type="http://schemas.openxmlformats.org/officeDocument/2006/relationships/customXml" Target="../ink/ink2052.xml"/><Relationship Id="rId289" Type="http://schemas.openxmlformats.org/officeDocument/2006/relationships/image" Target="../media/image1856.png"/><Relationship Id="rId11" Type="http://schemas.openxmlformats.org/officeDocument/2006/relationships/image" Target="../media/image1719.png"/><Relationship Id="rId53" Type="http://schemas.openxmlformats.org/officeDocument/2006/relationships/customXml" Target="../ink/ink2025.xml"/><Relationship Id="rId149" Type="http://schemas.openxmlformats.org/officeDocument/2006/relationships/customXml" Target="../ink/ink2073.xml"/><Relationship Id="rId314" Type="http://schemas.openxmlformats.org/officeDocument/2006/relationships/customXml" Target="../ink/ink2157.xml"/><Relationship Id="rId356" Type="http://schemas.openxmlformats.org/officeDocument/2006/relationships/image" Target="../media/image1889.png"/><Relationship Id="rId95" Type="http://schemas.openxmlformats.org/officeDocument/2006/relationships/customXml" Target="../ink/ink2046.xml"/><Relationship Id="rId160" Type="http://schemas.openxmlformats.org/officeDocument/2006/relationships/image" Target="../media/image1793.png"/><Relationship Id="rId216" Type="http://schemas.openxmlformats.org/officeDocument/2006/relationships/image" Target="../media/image1821.png"/><Relationship Id="rId258" Type="http://schemas.openxmlformats.org/officeDocument/2006/relationships/customXml" Target="../ink/ink2129.xml"/><Relationship Id="rId22" Type="http://schemas.openxmlformats.org/officeDocument/2006/relationships/customXml" Target="../ink/ink2009.xml"/><Relationship Id="rId64" Type="http://schemas.openxmlformats.org/officeDocument/2006/relationships/image" Target="../media/image1745.png"/><Relationship Id="rId118" Type="http://schemas.openxmlformats.org/officeDocument/2006/relationships/image" Target="../media/image1772.png"/><Relationship Id="rId325" Type="http://schemas.openxmlformats.org/officeDocument/2006/relationships/image" Target="../media/image1874.png"/><Relationship Id="rId367" Type="http://schemas.openxmlformats.org/officeDocument/2006/relationships/image" Target="../media/image1894.png"/><Relationship Id="rId171" Type="http://schemas.openxmlformats.org/officeDocument/2006/relationships/customXml" Target="../ink/ink2084.xml"/><Relationship Id="rId227" Type="http://schemas.openxmlformats.org/officeDocument/2006/relationships/customXml" Target="../ink/ink2112.xml"/><Relationship Id="rId269" Type="http://schemas.openxmlformats.org/officeDocument/2006/relationships/image" Target="../media/image1846.png"/><Relationship Id="rId33" Type="http://schemas.openxmlformats.org/officeDocument/2006/relationships/image" Target="../media/image1730.png"/><Relationship Id="rId129" Type="http://schemas.openxmlformats.org/officeDocument/2006/relationships/customXml" Target="../ink/ink2063.xml"/><Relationship Id="rId280" Type="http://schemas.openxmlformats.org/officeDocument/2006/relationships/customXml" Target="../ink/ink2140.xml"/><Relationship Id="rId336" Type="http://schemas.openxmlformats.org/officeDocument/2006/relationships/image" Target="../media/image1879.png"/><Relationship Id="rId75" Type="http://schemas.openxmlformats.org/officeDocument/2006/relationships/customXml" Target="../ink/ink2036.xml"/><Relationship Id="rId140" Type="http://schemas.openxmlformats.org/officeDocument/2006/relationships/image" Target="../media/image1783.png"/><Relationship Id="rId182" Type="http://schemas.openxmlformats.org/officeDocument/2006/relationships/image" Target="../media/image1804.png"/><Relationship Id="rId378" Type="http://schemas.openxmlformats.org/officeDocument/2006/relationships/customXml" Target="../ink/ink2190.xml"/><Relationship Id="rId6" Type="http://schemas.openxmlformats.org/officeDocument/2006/relationships/customXml" Target="../ink/ink2001.xml"/><Relationship Id="rId238" Type="http://schemas.openxmlformats.org/officeDocument/2006/relationships/customXml" Target="../ink/ink2118.xml"/><Relationship Id="rId291" Type="http://schemas.openxmlformats.org/officeDocument/2006/relationships/image" Target="../media/image1857.png"/><Relationship Id="rId305" Type="http://schemas.openxmlformats.org/officeDocument/2006/relationships/image" Target="../media/image1864.png"/><Relationship Id="rId347" Type="http://schemas.openxmlformats.org/officeDocument/2006/relationships/customXml" Target="../ink/ink2174.xml"/><Relationship Id="rId44" Type="http://schemas.openxmlformats.org/officeDocument/2006/relationships/customXml" Target="../ink/ink2020.xml"/><Relationship Id="rId86" Type="http://schemas.openxmlformats.org/officeDocument/2006/relationships/image" Target="../media/image1756.png"/><Relationship Id="rId151" Type="http://schemas.openxmlformats.org/officeDocument/2006/relationships/customXml" Target="../ink/ink2074.xml"/><Relationship Id="rId193" Type="http://schemas.openxmlformats.org/officeDocument/2006/relationships/customXml" Target="../ink/ink2095.xml"/><Relationship Id="rId207" Type="http://schemas.openxmlformats.org/officeDocument/2006/relationships/customXml" Target="../ink/ink2102.xml"/><Relationship Id="rId249" Type="http://schemas.openxmlformats.org/officeDocument/2006/relationships/image" Target="../media/image1836.png"/><Relationship Id="rId13" Type="http://schemas.openxmlformats.org/officeDocument/2006/relationships/image" Target="../media/image1720.png"/><Relationship Id="rId109" Type="http://schemas.openxmlformats.org/officeDocument/2006/relationships/customXml" Target="../ink/ink2053.xml"/><Relationship Id="rId260" Type="http://schemas.openxmlformats.org/officeDocument/2006/relationships/customXml" Target="../ink/ink2130.xml"/><Relationship Id="rId316" Type="http://schemas.openxmlformats.org/officeDocument/2006/relationships/customXml" Target="../ink/ink2158.xml"/><Relationship Id="rId55" Type="http://schemas.openxmlformats.org/officeDocument/2006/relationships/customXml" Target="../ink/ink2026.xml"/><Relationship Id="rId97" Type="http://schemas.openxmlformats.org/officeDocument/2006/relationships/customXml" Target="../ink/ink2047.xml"/><Relationship Id="rId120" Type="http://schemas.openxmlformats.org/officeDocument/2006/relationships/image" Target="../media/image1773.png"/><Relationship Id="rId358" Type="http://schemas.openxmlformats.org/officeDocument/2006/relationships/image" Target="../media/image1890.png"/><Relationship Id="rId162" Type="http://schemas.openxmlformats.org/officeDocument/2006/relationships/image" Target="../media/image1794.png"/><Relationship Id="rId218" Type="http://schemas.openxmlformats.org/officeDocument/2006/relationships/image" Target="../media/image1822.png"/><Relationship Id="rId271" Type="http://schemas.openxmlformats.org/officeDocument/2006/relationships/image" Target="../media/image1847.png"/><Relationship Id="rId24" Type="http://schemas.openxmlformats.org/officeDocument/2006/relationships/customXml" Target="../ink/ink2010.xml"/><Relationship Id="rId66" Type="http://schemas.openxmlformats.org/officeDocument/2006/relationships/image" Target="../media/image1746.png"/><Relationship Id="rId131" Type="http://schemas.openxmlformats.org/officeDocument/2006/relationships/customXml" Target="../ink/ink2064.xml"/><Relationship Id="rId327" Type="http://schemas.openxmlformats.org/officeDocument/2006/relationships/image" Target="../media/image1875.png"/><Relationship Id="rId369" Type="http://schemas.openxmlformats.org/officeDocument/2006/relationships/image" Target="../media/image1895.png"/><Relationship Id="rId173" Type="http://schemas.openxmlformats.org/officeDocument/2006/relationships/customXml" Target="../ink/ink2085.xml"/><Relationship Id="rId229" Type="http://schemas.openxmlformats.org/officeDocument/2006/relationships/customXml" Target="../ink/ink2113.xml"/><Relationship Id="rId380" Type="http://schemas.openxmlformats.org/officeDocument/2006/relationships/customXml" Target="../ink/ink2191.xml"/><Relationship Id="rId240" Type="http://schemas.openxmlformats.org/officeDocument/2006/relationships/image" Target="../media/image1832.png"/><Relationship Id="rId35" Type="http://schemas.openxmlformats.org/officeDocument/2006/relationships/image" Target="../media/image1731.png"/><Relationship Id="rId77" Type="http://schemas.openxmlformats.org/officeDocument/2006/relationships/customXml" Target="../ink/ink2037.xml"/><Relationship Id="rId100" Type="http://schemas.openxmlformats.org/officeDocument/2006/relationships/image" Target="../media/image1763.png"/><Relationship Id="rId282" Type="http://schemas.openxmlformats.org/officeDocument/2006/relationships/customXml" Target="../ink/ink2141.xml"/><Relationship Id="rId338" Type="http://schemas.openxmlformats.org/officeDocument/2006/relationships/image" Target="../media/image1880.png"/><Relationship Id="rId8" Type="http://schemas.openxmlformats.org/officeDocument/2006/relationships/customXml" Target="../ink/ink2002.xml"/><Relationship Id="rId142" Type="http://schemas.openxmlformats.org/officeDocument/2006/relationships/image" Target="../media/image1784.png"/><Relationship Id="rId184" Type="http://schemas.openxmlformats.org/officeDocument/2006/relationships/image" Target="../media/image1805.png"/><Relationship Id="rId251" Type="http://schemas.openxmlformats.org/officeDocument/2006/relationships/image" Target="../media/image1837.png"/><Relationship Id="rId46" Type="http://schemas.openxmlformats.org/officeDocument/2006/relationships/customXml" Target="../ink/ink2021.xml"/><Relationship Id="rId293" Type="http://schemas.openxmlformats.org/officeDocument/2006/relationships/image" Target="../media/image1858.png"/><Relationship Id="rId307" Type="http://schemas.openxmlformats.org/officeDocument/2006/relationships/image" Target="../media/image1865.png"/><Relationship Id="rId349" Type="http://schemas.openxmlformats.org/officeDocument/2006/relationships/customXml" Target="../ink/ink2175.xml"/><Relationship Id="rId88" Type="http://schemas.openxmlformats.org/officeDocument/2006/relationships/image" Target="../media/image1757.png"/><Relationship Id="rId111" Type="http://schemas.openxmlformats.org/officeDocument/2006/relationships/customXml" Target="../ink/ink2054.xml"/><Relationship Id="rId153" Type="http://schemas.openxmlformats.org/officeDocument/2006/relationships/customXml" Target="../ink/ink2075.xml"/><Relationship Id="rId195" Type="http://schemas.openxmlformats.org/officeDocument/2006/relationships/customXml" Target="../ink/ink2096.xml"/><Relationship Id="rId209" Type="http://schemas.openxmlformats.org/officeDocument/2006/relationships/customXml" Target="../ink/ink2103.xml"/><Relationship Id="rId360" Type="http://schemas.openxmlformats.org/officeDocument/2006/relationships/image" Target="../media/image1891.png"/><Relationship Id="rId220" Type="http://schemas.openxmlformats.org/officeDocument/2006/relationships/image" Target="../media/image1823.png"/><Relationship Id="rId15" Type="http://schemas.openxmlformats.org/officeDocument/2006/relationships/image" Target="../media/image1721.png"/><Relationship Id="rId57" Type="http://schemas.openxmlformats.org/officeDocument/2006/relationships/customXml" Target="../ink/ink2027.xml"/><Relationship Id="rId262" Type="http://schemas.openxmlformats.org/officeDocument/2006/relationships/customXml" Target="../ink/ink2131.xml"/><Relationship Id="rId318" Type="http://schemas.openxmlformats.org/officeDocument/2006/relationships/customXml" Target="../ink/ink2159.xml"/><Relationship Id="rId99" Type="http://schemas.openxmlformats.org/officeDocument/2006/relationships/customXml" Target="../ink/ink2048.xml"/><Relationship Id="rId122" Type="http://schemas.openxmlformats.org/officeDocument/2006/relationships/image" Target="../media/image1774.png"/><Relationship Id="rId164" Type="http://schemas.openxmlformats.org/officeDocument/2006/relationships/image" Target="../media/image1795.png"/><Relationship Id="rId371" Type="http://schemas.openxmlformats.org/officeDocument/2006/relationships/image" Target="../media/image1896.png"/></Relationships>
</file>

<file path=ppt/slides/_rels/slide12.xml.rels><?xml version="1.0" encoding="UTF-8" standalone="yes"?>
<Relationships xmlns="http://schemas.openxmlformats.org/package/2006/relationships"><Relationship Id="rId117" Type="http://schemas.openxmlformats.org/officeDocument/2006/relationships/customXml" Target="../ink/ink2250.xml"/><Relationship Id="rId21" Type="http://schemas.openxmlformats.org/officeDocument/2006/relationships/customXml" Target="../ink/ink2202.xml"/><Relationship Id="rId42" Type="http://schemas.openxmlformats.org/officeDocument/2006/relationships/image" Target="../media/image1922.png"/><Relationship Id="rId63" Type="http://schemas.openxmlformats.org/officeDocument/2006/relationships/customXml" Target="../ink/ink2223.xml"/><Relationship Id="rId84" Type="http://schemas.openxmlformats.org/officeDocument/2006/relationships/image" Target="../media/image1943.png"/><Relationship Id="rId138" Type="http://schemas.openxmlformats.org/officeDocument/2006/relationships/image" Target="../media/image1969.png"/><Relationship Id="rId107" Type="http://schemas.openxmlformats.org/officeDocument/2006/relationships/customXml" Target="../ink/ink2245.xml"/><Relationship Id="rId11" Type="http://schemas.openxmlformats.org/officeDocument/2006/relationships/customXml" Target="../ink/ink2197.xml"/><Relationship Id="rId32" Type="http://schemas.openxmlformats.org/officeDocument/2006/relationships/image" Target="../media/image1917.png"/><Relationship Id="rId37" Type="http://schemas.openxmlformats.org/officeDocument/2006/relationships/customXml" Target="../ink/ink2210.xml"/><Relationship Id="rId53" Type="http://schemas.openxmlformats.org/officeDocument/2006/relationships/customXml" Target="../ink/ink2218.xml"/><Relationship Id="rId58" Type="http://schemas.openxmlformats.org/officeDocument/2006/relationships/image" Target="../media/image1930.png"/><Relationship Id="rId74" Type="http://schemas.openxmlformats.org/officeDocument/2006/relationships/image" Target="../media/image1938.png"/><Relationship Id="rId79" Type="http://schemas.openxmlformats.org/officeDocument/2006/relationships/customXml" Target="../ink/ink2231.xml"/><Relationship Id="rId102" Type="http://schemas.openxmlformats.org/officeDocument/2006/relationships/image" Target="../media/image1951.png"/><Relationship Id="rId123" Type="http://schemas.openxmlformats.org/officeDocument/2006/relationships/customXml" Target="../ink/ink2253.xml"/><Relationship Id="rId128" Type="http://schemas.openxmlformats.org/officeDocument/2006/relationships/image" Target="../media/image1964.png"/><Relationship Id="rId5" Type="http://schemas.openxmlformats.org/officeDocument/2006/relationships/customXml" Target="../ink/ink2194.xml"/><Relationship Id="rId90" Type="http://schemas.openxmlformats.org/officeDocument/2006/relationships/image" Target="../media/image1945.png"/><Relationship Id="rId95" Type="http://schemas.openxmlformats.org/officeDocument/2006/relationships/customXml" Target="../ink/ink2239.xml"/><Relationship Id="rId22" Type="http://schemas.openxmlformats.org/officeDocument/2006/relationships/image" Target="../media/image1912.png"/><Relationship Id="rId27" Type="http://schemas.openxmlformats.org/officeDocument/2006/relationships/customXml" Target="../ink/ink2205.xml"/><Relationship Id="rId43" Type="http://schemas.openxmlformats.org/officeDocument/2006/relationships/customXml" Target="../ink/ink2213.xml"/><Relationship Id="rId48" Type="http://schemas.openxmlformats.org/officeDocument/2006/relationships/image" Target="../media/image1925.png"/><Relationship Id="rId64" Type="http://schemas.openxmlformats.org/officeDocument/2006/relationships/image" Target="../media/image1933.png"/><Relationship Id="rId69" Type="http://schemas.openxmlformats.org/officeDocument/2006/relationships/customXml" Target="../ink/ink2226.xml"/><Relationship Id="rId113" Type="http://schemas.openxmlformats.org/officeDocument/2006/relationships/customXml" Target="../ink/ink2248.xml"/><Relationship Id="rId118" Type="http://schemas.openxmlformats.org/officeDocument/2006/relationships/image" Target="../media/image1959.png"/><Relationship Id="rId134" Type="http://schemas.openxmlformats.org/officeDocument/2006/relationships/image" Target="../media/image1967.png"/><Relationship Id="rId139" Type="http://schemas.openxmlformats.org/officeDocument/2006/relationships/customXml" Target="../ink/ink2261.xml"/><Relationship Id="rId80" Type="http://schemas.openxmlformats.org/officeDocument/2006/relationships/image" Target="../media/image1941.png"/><Relationship Id="rId85" Type="http://schemas.openxmlformats.org/officeDocument/2006/relationships/customXml" Target="../ink/ink2234.xml"/><Relationship Id="rId12" Type="http://schemas.openxmlformats.org/officeDocument/2006/relationships/image" Target="../media/image1907.png"/><Relationship Id="rId17" Type="http://schemas.openxmlformats.org/officeDocument/2006/relationships/customXml" Target="../ink/ink2200.xml"/><Relationship Id="rId33" Type="http://schemas.openxmlformats.org/officeDocument/2006/relationships/customXml" Target="../ink/ink2208.xml"/><Relationship Id="rId38" Type="http://schemas.openxmlformats.org/officeDocument/2006/relationships/image" Target="../media/image1920.png"/><Relationship Id="rId59" Type="http://schemas.openxmlformats.org/officeDocument/2006/relationships/customXml" Target="../ink/ink2221.xml"/><Relationship Id="rId103" Type="http://schemas.openxmlformats.org/officeDocument/2006/relationships/customXml" Target="../ink/ink2243.xml"/><Relationship Id="rId108" Type="http://schemas.openxmlformats.org/officeDocument/2006/relationships/image" Target="../media/image1954.png"/><Relationship Id="rId124" Type="http://schemas.openxmlformats.org/officeDocument/2006/relationships/image" Target="../media/image1962.png"/><Relationship Id="rId129" Type="http://schemas.openxmlformats.org/officeDocument/2006/relationships/customXml" Target="../ink/ink2256.xml"/><Relationship Id="rId54" Type="http://schemas.openxmlformats.org/officeDocument/2006/relationships/image" Target="../media/image1928.png"/><Relationship Id="rId70" Type="http://schemas.openxmlformats.org/officeDocument/2006/relationships/image" Target="../media/image1936.png"/><Relationship Id="rId75" Type="http://schemas.openxmlformats.org/officeDocument/2006/relationships/customXml" Target="../ink/ink2229.xml"/><Relationship Id="rId91" Type="http://schemas.openxmlformats.org/officeDocument/2006/relationships/customXml" Target="../ink/ink2237.xml"/><Relationship Id="rId96" Type="http://schemas.openxmlformats.org/officeDocument/2006/relationships/image" Target="../media/image1948.png"/><Relationship Id="rId140" Type="http://schemas.openxmlformats.org/officeDocument/2006/relationships/image" Target="../media/image1970.png"/><Relationship Id="rId1" Type="http://schemas.openxmlformats.org/officeDocument/2006/relationships/slideLayout" Target="../slideLayouts/slideLayout7.xml"/><Relationship Id="rId6" Type="http://schemas.openxmlformats.org/officeDocument/2006/relationships/image" Target="../media/image1904.png"/><Relationship Id="rId23" Type="http://schemas.openxmlformats.org/officeDocument/2006/relationships/customXml" Target="../ink/ink2203.xml"/><Relationship Id="rId28" Type="http://schemas.openxmlformats.org/officeDocument/2006/relationships/image" Target="../media/image1915.png"/><Relationship Id="rId49" Type="http://schemas.openxmlformats.org/officeDocument/2006/relationships/customXml" Target="../ink/ink2216.xml"/><Relationship Id="rId114" Type="http://schemas.openxmlformats.org/officeDocument/2006/relationships/image" Target="../media/image1957.png"/><Relationship Id="rId119" Type="http://schemas.openxmlformats.org/officeDocument/2006/relationships/customXml" Target="../ink/ink2251.xml"/><Relationship Id="rId44" Type="http://schemas.openxmlformats.org/officeDocument/2006/relationships/image" Target="../media/image1923.png"/><Relationship Id="rId60" Type="http://schemas.openxmlformats.org/officeDocument/2006/relationships/image" Target="../media/image1931.png"/><Relationship Id="rId65" Type="http://schemas.openxmlformats.org/officeDocument/2006/relationships/customXml" Target="../ink/ink2224.xml"/><Relationship Id="rId81" Type="http://schemas.openxmlformats.org/officeDocument/2006/relationships/customXml" Target="../ink/ink2232.xml"/><Relationship Id="rId86" Type="http://schemas.openxmlformats.org/officeDocument/2006/relationships/image" Target="../media/image1322.png"/><Relationship Id="rId130" Type="http://schemas.openxmlformats.org/officeDocument/2006/relationships/image" Target="../media/image1965.png"/><Relationship Id="rId135" Type="http://schemas.openxmlformats.org/officeDocument/2006/relationships/customXml" Target="../ink/ink2259.xml"/><Relationship Id="rId13" Type="http://schemas.openxmlformats.org/officeDocument/2006/relationships/customXml" Target="../ink/ink2198.xml"/><Relationship Id="rId18" Type="http://schemas.openxmlformats.org/officeDocument/2006/relationships/image" Target="../media/image1910.png"/><Relationship Id="rId39" Type="http://schemas.openxmlformats.org/officeDocument/2006/relationships/customXml" Target="../ink/ink2211.xml"/><Relationship Id="rId109" Type="http://schemas.openxmlformats.org/officeDocument/2006/relationships/customXml" Target="../ink/ink2246.xml"/><Relationship Id="rId34" Type="http://schemas.openxmlformats.org/officeDocument/2006/relationships/image" Target="../media/image1918.png"/><Relationship Id="rId50" Type="http://schemas.openxmlformats.org/officeDocument/2006/relationships/image" Target="../media/image1926.png"/><Relationship Id="rId55" Type="http://schemas.openxmlformats.org/officeDocument/2006/relationships/customXml" Target="../ink/ink2219.xml"/><Relationship Id="rId76" Type="http://schemas.openxmlformats.org/officeDocument/2006/relationships/image" Target="../media/image1939.png"/><Relationship Id="rId97" Type="http://schemas.openxmlformats.org/officeDocument/2006/relationships/customXml" Target="../ink/ink2240.xml"/><Relationship Id="rId104" Type="http://schemas.openxmlformats.org/officeDocument/2006/relationships/image" Target="../media/image1952.png"/><Relationship Id="rId120" Type="http://schemas.openxmlformats.org/officeDocument/2006/relationships/image" Target="../media/image1960.png"/><Relationship Id="rId125" Type="http://schemas.openxmlformats.org/officeDocument/2006/relationships/customXml" Target="../ink/ink2254.xml"/><Relationship Id="rId141" Type="http://schemas.openxmlformats.org/officeDocument/2006/relationships/customXml" Target="../ink/ink2262.xml"/><Relationship Id="rId7" Type="http://schemas.openxmlformats.org/officeDocument/2006/relationships/customXml" Target="../ink/ink2195.xml"/><Relationship Id="rId71" Type="http://schemas.openxmlformats.org/officeDocument/2006/relationships/customXml" Target="../ink/ink2227.xml"/><Relationship Id="rId92" Type="http://schemas.openxmlformats.org/officeDocument/2006/relationships/image" Target="../media/image1946.png"/><Relationship Id="rId2" Type="http://schemas.openxmlformats.org/officeDocument/2006/relationships/notesSlide" Target="../notesSlides/notesSlide12.xml"/><Relationship Id="rId29" Type="http://schemas.openxmlformats.org/officeDocument/2006/relationships/customXml" Target="../ink/ink2206.xml"/><Relationship Id="rId24" Type="http://schemas.openxmlformats.org/officeDocument/2006/relationships/image" Target="../media/image1913.png"/><Relationship Id="rId40" Type="http://schemas.openxmlformats.org/officeDocument/2006/relationships/image" Target="../media/image1921.png"/><Relationship Id="rId45" Type="http://schemas.openxmlformats.org/officeDocument/2006/relationships/customXml" Target="../ink/ink2214.xml"/><Relationship Id="rId66" Type="http://schemas.openxmlformats.org/officeDocument/2006/relationships/image" Target="../media/image1934.png"/><Relationship Id="rId87" Type="http://schemas.openxmlformats.org/officeDocument/2006/relationships/customXml" Target="../ink/ink2235.xml"/><Relationship Id="rId110" Type="http://schemas.openxmlformats.org/officeDocument/2006/relationships/image" Target="../media/image1955.png"/><Relationship Id="rId115" Type="http://schemas.openxmlformats.org/officeDocument/2006/relationships/customXml" Target="../ink/ink2249.xml"/><Relationship Id="rId131" Type="http://schemas.openxmlformats.org/officeDocument/2006/relationships/customXml" Target="../ink/ink2257.xml"/><Relationship Id="rId136" Type="http://schemas.openxmlformats.org/officeDocument/2006/relationships/image" Target="../media/image1968.png"/><Relationship Id="rId61" Type="http://schemas.openxmlformats.org/officeDocument/2006/relationships/customXml" Target="../ink/ink2222.xml"/><Relationship Id="rId82" Type="http://schemas.openxmlformats.org/officeDocument/2006/relationships/image" Target="../media/image1942.png"/><Relationship Id="rId19" Type="http://schemas.openxmlformats.org/officeDocument/2006/relationships/customXml" Target="../ink/ink2201.xml"/><Relationship Id="rId14" Type="http://schemas.openxmlformats.org/officeDocument/2006/relationships/image" Target="../media/image1908.png"/><Relationship Id="rId30" Type="http://schemas.openxmlformats.org/officeDocument/2006/relationships/image" Target="../media/image1916.png"/><Relationship Id="rId35" Type="http://schemas.openxmlformats.org/officeDocument/2006/relationships/customXml" Target="../ink/ink2209.xml"/><Relationship Id="rId56" Type="http://schemas.openxmlformats.org/officeDocument/2006/relationships/image" Target="../media/image1929.png"/><Relationship Id="rId77" Type="http://schemas.openxmlformats.org/officeDocument/2006/relationships/customXml" Target="../ink/ink2230.xml"/><Relationship Id="rId100" Type="http://schemas.openxmlformats.org/officeDocument/2006/relationships/image" Target="../media/image1950.png"/><Relationship Id="rId105" Type="http://schemas.openxmlformats.org/officeDocument/2006/relationships/customXml" Target="../ink/ink2244.xml"/><Relationship Id="rId126" Type="http://schemas.openxmlformats.org/officeDocument/2006/relationships/image" Target="../media/image1963.png"/><Relationship Id="rId8" Type="http://schemas.openxmlformats.org/officeDocument/2006/relationships/image" Target="../media/image1905.png"/><Relationship Id="rId51" Type="http://schemas.openxmlformats.org/officeDocument/2006/relationships/customXml" Target="../ink/ink2217.xml"/><Relationship Id="rId72" Type="http://schemas.openxmlformats.org/officeDocument/2006/relationships/image" Target="../media/image1937.png"/><Relationship Id="rId93" Type="http://schemas.openxmlformats.org/officeDocument/2006/relationships/customXml" Target="../ink/ink2238.xml"/><Relationship Id="rId98" Type="http://schemas.openxmlformats.org/officeDocument/2006/relationships/image" Target="../media/image1949.png"/><Relationship Id="rId121" Type="http://schemas.openxmlformats.org/officeDocument/2006/relationships/customXml" Target="../ink/ink2252.xml"/><Relationship Id="rId142" Type="http://schemas.openxmlformats.org/officeDocument/2006/relationships/image" Target="../media/image1971.png"/><Relationship Id="rId3" Type="http://schemas.openxmlformats.org/officeDocument/2006/relationships/customXml" Target="../ink/ink2193.xml"/><Relationship Id="rId25" Type="http://schemas.openxmlformats.org/officeDocument/2006/relationships/customXml" Target="../ink/ink2204.xml"/><Relationship Id="rId46" Type="http://schemas.openxmlformats.org/officeDocument/2006/relationships/image" Target="../media/image1924.png"/><Relationship Id="rId67" Type="http://schemas.openxmlformats.org/officeDocument/2006/relationships/customXml" Target="../ink/ink2225.xml"/><Relationship Id="rId116" Type="http://schemas.openxmlformats.org/officeDocument/2006/relationships/image" Target="../media/image1958.png"/><Relationship Id="rId137" Type="http://schemas.openxmlformats.org/officeDocument/2006/relationships/customXml" Target="../ink/ink2260.xml"/><Relationship Id="rId20" Type="http://schemas.openxmlformats.org/officeDocument/2006/relationships/image" Target="../media/image1911.png"/><Relationship Id="rId41" Type="http://schemas.openxmlformats.org/officeDocument/2006/relationships/customXml" Target="../ink/ink2212.xml"/><Relationship Id="rId62" Type="http://schemas.openxmlformats.org/officeDocument/2006/relationships/image" Target="../media/image1932.png"/><Relationship Id="rId83" Type="http://schemas.openxmlformats.org/officeDocument/2006/relationships/customXml" Target="../ink/ink2233.xml"/><Relationship Id="rId88" Type="http://schemas.openxmlformats.org/officeDocument/2006/relationships/image" Target="../media/image1944.png"/><Relationship Id="rId111" Type="http://schemas.openxmlformats.org/officeDocument/2006/relationships/customXml" Target="../ink/ink2247.xml"/><Relationship Id="rId132" Type="http://schemas.openxmlformats.org/officeDocument/2006/relationships/image" Target="../media/image1966.png"/><Relationship Id="rId15" Type="http://schemas.openxmlformats.org/officeDocument/2006/relationships/customXml" Target="../ink/ink2199.xml"/><Relationship Id="rId36" Type="http://schemas.openxmlformats.org/officeDocument/2006/relationships/image" Target="../media/image1919.png"/><Relationship Id="rId57" Type="http://schemas.openxmlformats.org/officeDocument/2006/relationships/customXml" Target="../ink/ink2220.xml"/><Relationship Id="rId106" Type="http://schemas.openxmlformats.org/officeDocument/2006/relationships/image" Target="../media/image1953.png"/><Relationship Id="rId127" Type="http://schemas.openxmlformats.org/officeDocument/2006/relationships/customXml" Target="../ink/ink2255.xml"/><Relationship Id="rId10" Type="http://schemas.openxmlformats.org/officeDocument/2006/relationships/image" Target="../media/image1906.png"/><Relationship Id="rId31" Type="http://schemas.openxmlformats.org/officeDocument/2006/relationships/customXml" Target="../ink/ink2207.xml"/><Relationship Id="rId52" Type="http://schemas.openxmlformats.org/officeDocument/2006/relationships/image" Target="../media/image1927.png"/><Relationship Id="rId73" Type="http://schemas.openxmlformats.org/officeDocument/2006/relationships/customXml" Target="../ink/ink2228.xml"/><Relationship Id="rId78" Type="http://schemas.openxmlformats.org/officeDocument/2006/relationships/image" Target="../media/image1940.png"/><Relationship Id="rId94" Type="http://schemas.openxmlformats.org/officeDocument/2006/relationships/image" Target="../media/image1947.png"/><Relationship Id="rId99" Type="http://schemas.openxmlformats.org/officeDocument/2006/relationships/customXml" Target="../ink/ink2241.xml"/><Relationship Id="rId101" Type="http://schemas.openxmlformats.org/officeDocument/2006/relationships/customXml" Target="../ink/ink2242.xml"/><Relationship Id="rId122" Type="http://schemas.openxmlformats.org/officeDocument/2006/relationships/image" Target="../media/image1961.png"/><Relationship Id="rId4" Type="http://schemas.openxmlformats.org/officeDocument/2006/relationships/image" Target="../media/image1903.png"/><Relationship Id="rId9" Type="http://schemas.openxmlformats.org/officeDocument/2006/relationships/customXml" Target="../ink/ink2196.xml"/><Relationship Id="rId26" Type="http://schemas.openxmlformats.org/officeDocument/2006/relationships/image" Target="../media/image1914.png"/><Relationship Id="rId47" Type="http://schemas.openxmlformats.org/officeDocument/2006/relationships/customXml" Target="../ink/ink2215.xml"/><Relationship Id="rId68" Type="http://schemas.openxmlformats.org/officeDocument/2006/relationships/image" Target="../media/image1935.png"/><Relationship Id="rId89" Type="http://schemas.openxmlformats.org/officeDocument/2006/relationships/customXml" Target="../ink/ink2236.xml"/><Relationship Id="rId112" Type="http://schemas.openxmlformats.org/officeDocument/2006/relationships/image" Target="../media/image1956.png"/><Relationship Id="rId133" Type="http://schemas.openxmlformats.org/officeDocument/2006/relationships/customXml" Target="../ink/ink2258.xml"/><Relationship Id="rId16" Type="http://schemas.openxmlformats.org/officeDocument/2006/relationships/image" Target="../media/image1909.png"/></Relationships>
</file>

<file path=ppt/slides/_rels/slide13.xml.rels><?xml version="1.0" encoding="UTF-8" standalone="yes"?>
<Relationships xmlns="http://schemas.openxmlformats.org/package/2006/relationships"><Relationship Id="rId117" Type="http://schemas.openxmlformats.org/officeDocument/2006/relationships/customXml" Target="../ink/ink2321.xml"/><Relationship Id="rId21" Type="http://schemas.openxmlformats.org/officeDocument/2006/relationships/customXml" Target="../ink/ink2272.xml"/><Relationship Id="rId42" Type="http://schemas.openxmlformats.org/officeDocument/2006/relationships/image" Target="../media/image1322.png"/><Relationship Id="rId63" Type="http://schemas.openxmlformats.org/officeDocument/2006/relationships/image" Target="../media/image2000.png"/><Relationship Id="rId84" Type="http://schemas.openxmlformats.org/officeDocument/2006/relationships/image" Target="../media/image2010.png"/><Relationship Id="rId138" Type="http://schemas.openxmlformats.org/officeDocument/2006/relationships/image" Target="../media/image2036.png"/><Relationship Id="rId107" Type="http://schemas.openxmlformats.org/officeDocument/2006/relationships/customXml" Target="../ink/ink2316.xml"/><Relationship Id="rId11" Type="http://schemas.openxmlformats.org/officeDocument/2006/relationships/customXml" Target="../ink/ink2267.xml"/><Relationship Id="rId32" Type="http://schemas.openxmlformats.org/officeDocument/2006/relationships/image" Target="../media/image1986.png"/><Relationship Id="rId53" Type="http://schemas.openxmlformats.org/officeDocument/2006/relationships/image" Target="../media/image1995.png"/><Relationship Id="rId74" Type="http://schemas.openxmlformats.org/officeDocument/2006/relationships/customXml" Target="../ink/ink2299.xml"/><Relationship Id="rId128" Type="http://schemas.openxmlformats.org/officeDocument/2006/relationships/image" Target="../media/image2031.png"/><Relationship Id="rId149" Type="http://schemas.openxmlformats.org/officeDocument/2006/relationships/customXml" Target="../ink/ink2337.xml"/><Relationship Id="rId5" Type="http://schemas.openxmlformats.org/officeDocument/2006/relationships/customXml" Target="../ink/ink2264.xml"/><Relationship Id="rId95" Type="http://schemas.openxmlformats.org/officeDocument/2006/relationships/customXml" Target="../ink/ink2310.xml"/><Relationship Id="rId22" Type="http://schemas.openxmlformats.org/officeDocument/2006/relationships/image" Target="../media/image1981.png"/><Relationship Id="rId27" Type="http://schemas.openxmlformats.org/officeDocument/2006/relationships/customXml" Target="../ink/ink2275.xml"/><Relationship Id="rId43" Type="http://schemas.openxmlformats.org/officeDocument/2006/relationships/customXml" Target="../ink/ink2283.xml"/><Relationship Id="rId48" Type="http://schemas.openxmlformats.org/officeDocument/2006/relationships/customXml" Target="../ink/ink2286.xml"/><Relationship Id="rId64" Type="http://schemas.openxmlformats.org/officeDocument/2006/relationships/customXml" Target="../ink/ink2294.xml"/><Relationship Id="rId69" Type="http://schemas.openxmlformats.org/officeDocument/2006/relationships/image" Target="../media/image2003.png"/><Relationship Id="rId113" Type="http://schemas.openxmlformats.org/officeDocument/2006/relationships/customXml" Target="../ink/ink2319.xml"/><Relationship Id="rId118" Type="http://schemas.openxmlformats.org/officeDocument/2006/relationships/image" Target="../media/image2026.png"/><Relationship Id="rId134" Type="http://schemas.openxmlformats.org/officeDocument/2006/relationships/image" Target="../media/image2034.png"/><Relationship Id="rId139" Type="http://schemas.openxmlformats.org/officeDocument/2006/relationships/customXml" Target="../ink/ink2332.xml"/><Relationship Id="rId80" Type="http://schemas.openxmlformats.org/officeDocument/2006/relationships/customXml" Target="../ink/ink2302.xml"/><Relationship Id="rId85" Type="http://schemas.openxmlformats.org/officeDocument/2006/relationships/customXml" Target="../ink/ink2305.xml"/><Relationship Id="rId150" Type="http://schemas.openxmlformats.org/officeDocument/2006/relationships/image" Target="../media/image2042.png"/><Relationship Id="rId12" Type="http://schemas.openxmlformats.org/officeDocument/2006/relationships/image" Target="../media/image1976.png"/><Relationship Id="rId17" Type="http://schemas.openxmlformats.org/officeDocument/2006/relationships/customXml" Target="../ink/ink2270.xml"/><Relationship Id="rId33" Type="http://schemas.openxmlformats.org/officeDocument/2006/relationships/customXml" Target="../ink/ink2278.xml"/><Relationship Id="rId38" Type="http://schemas.openxmlformats.org/officeDocument/2006/relationships/image" Target="../media/image1989.png"/><Relationship Id="rId59" Type="http://schemas.openxmlformats.org/officeDocument/2006/relationships/image" Target="../media/image1998.png"/><Relationship Id="rId103" Type="http://schemas.openxmlformats.org/officeDocument/2006/relationships/customXml" Target="../ink/ink2314.xml"/><Relationship Id="rId108" Type="http://schemas.openxmlformats.org/officeDocument/2006/relationships/image" Target="../media/image1343.png"/><Relationship Id="rId124" Type="http://schemas.openxmlformats.org/officeDocument/2006/relationships/image" Target="../media/image2029.png"/><Relationship Id="rId129" Type="http://schemas.openxmlformats.org/officeDocument/2006/relationships/customXml" Target="../ink/ink2327.xml"/><Relationship Id="rId54" Type="http://schemas.openxmlformats.org/officeDocument/2006/relationships/customXml" Target="../ink/ink2289.xml"/><Relationship Id="rId70" Type="http://schemas.openxmlformats.org/officeDocument/2006/relationships/customXml" Target="../ink/ink2297.xml"/><Relationship Id="rId75" Type="http://schemas.openxmlformats.org/officeDocument/2006/relationships/image" Target="../media/image2006.png"/><Relationship Id="rId91" Type="http://schemas.openxmlformats.org/officeDocument/2006/relationships/customXml" Target="../ink/ink2308.xml"/><Relationship Id="rId96" Type="http://schemas.openxmlformats.org/officeDocument/2006/relationships/image" Target="../media/image2016.png"/><Relationship Id="rId140" Type="http://schemas.openxmlformats.org/officeDocument/2006/relationships/image" Target="../media/image2037.png"/><Relationship Id="rId145" Type="http://schemas.openxmlformats.org/officeDocument/2006/relationships/customXml" Target="../ink/ink2335.xml"/><Relationship Id="rId1" Type="http://schemas.openxmlformats.org/officeDocument/2006/relationships/slideLayout" Target="../slideLayouts/slideLayout7.xml"/><Relationship Id="rId6" Type="http://schemas.openxmlformats.org/officeDocument/2006/relationships/image" Target="../media/image1973.png"/><Relationship Id="rId23" Type="http://schemas.openxmlformats.org/officeDocument/2006/relationships/customXml" Target="../ink/ink2273.xml"/><Relationship Id="rId28" Type="http://schemas.openxmlformats.org/officeDocument/2006/relationships/image" Target="../media/image1984.png"/><Relationship Id="rId49" Type="http://schemas.openxmlformats.org/officeDocument/2006/relationships/image" Target="../media/image1993.png"/><Relationship Id="rId114" Type="http://schemas.openxmlformats.org/officeDocument/2006/relationships/image" Target="../media/image2024.png"/><Relationship Id="rId119" Type="http://schemas.openxmlformats.org/officeDocument/2006/relationships/customXml" Target="../ink/ink2322.xml"/><Relationship Id="rId44" Type="http://schemas.openxmlformats.org/officeDocument/2006/relationships/image" Target="../media/image1991.png"/><Relationship Id="rId60" Type="http://schemas.openxmlformats.org/officeDocument/2006/relationships/customXml" Target="../ink/ink2292.xml"/><Relationship Id="rId65" Type="http://schemas.openxmlformats.org/officeDocument/2006/relationships/image" Target="../media/image2001.png"/><Relationship Id="rId81" Type="http://schemas.openxmlformats.org/officeDocument/2006/relationships/customXml" Target="../ink/ink2303.xml"/><Relationship Id="rId86" Type="http://schemas.openxmlformats.org/officeDocument/2006/relationships/image" Target="../media/image2011.png"/><Relationship Id="rId130" Type="http://schemas.openxmlformats.org/officeDocument/2006/relationships/image" Target="../media/image2032.png"/><Relationship Id="rId135" Type="http://schemas.openxmlformats.org/officeDocument/2006/relationships/customXml" Target="../ink/ink2330.xml"/><Relationship Id="rId151" Type="http://schemas.openxmlformats.org/officeDocument/2006/relationships/customXml" Target="../ink/ink2338.xml"/><Relationship Id="rId13" Type="http://schemas.openxmlformats.org/officeDocument/2006/relationships/customXml" Target="../ink/ink2268.xml"/><Relationship Id="rId18" Type="http://schemas.openxmlformats.org/officeDocument/2006/relationships/image" Target="../media/image1979.png"/><Relationship Id="rId39" Type="http://schemas.openxmlformats.org/officeDocument/2006/relationships/customXml" Target="../ink/ink2281.xml"/><Relationship Id="rId109" Type="http://schemas.openxmlformats.org/officeDocument/2006/relationships/customXml" Target="../ink/ink2317.xml"/><Relationship Id="rId34" Type="http://schemas.openxmlformats.org/officeDocument/2006/relationships/image" Target="../media/image1987.png"/><Relationship Id="rId50" Type="http://schemas.openxmlformats.org/officeDocument/2006/relationships/customXml" Target="../ink/ink2287.xml"/><Relationship Id="rId55" Type="http://schemas.openxmlformats.org/officeDocument/2006/relationships/image" Target="../media/image1996.png"/><Relationship Id="rId76" Type="http://schemas.openxmlformats.org/officeDocument/2006/relationships/customXml" Target="../ink/ink2300.xml"/><Relationship Id="rId97" Type="http://schemas.openxmlformats.org/officeDocument/2006/relationships/customXml" Target="../ink/ink2311.xml"/><Relationship Id="rId104" Type="http://schemas.openxmlformats.org/officeDocument/2006/relationships/image" Target="../media/image2020.png"/><Relationship Id="rId120" Type="http://schemas.openxmlformats.org/officeDocument/2006/relationships/image" Target="../media/image2027.png"/><Relationship Id="rId125" Type="http://schemas.openxmlformats.org/officeDocument/2006/relationships/customXml" Target="../ink/ink2325.xml"/><Relationship Id="rId141" Type="http://schemas.openxmlformats.org/officeDocument/2006/relationships/customXml" Target="../ink/ink2333.xml"/><Relationship Id="rId146" Type="http://schemas.openxmlformats.org/officeDocument/2006/relationships/image" Target="../media/image2040.png"/><Relationship Id="rId7" Type="http://schemas.openxmlformats.org/officeDocument/2006/relationships/customXml" Target="../ink/ink2265.xml"/><Relationship Id="rId71" Type="http://schemas.openxmlformats.org/officeDocument/2006/relationships/image" Target="../media/image2004.png"/><Relationship Id="rId92" Type="http://schemas.openxmlformats.org/officeDocument/2006/relationships/image" Target="../media/image2014.png"/><Relationship Id="rId2" Type="http://schemas.openxmlformats.org/officeDocument/2006/relationships/notesSlide" Target="../notesSlides/notesSlide13.xml"/><Relationship Id="rId29" Type="http://schemas.openxmlformats.org/officeDocument/2006/relationships/customXml" Target="../ink/ink2276.xml"/><Relationship Id="rId24" Type="http://schemas.openxmlformats.org/officeDocument/2006/relationships/image" Target="../media/image1982.png"/><Relationship Id="rId40" Type="http://schemas.openxmlformats.org/officeDocument/2006/relationships/image" Target="../media/image1990.png"/><Relationship Id="rId45" Type="http://schemas.openxmlformats.org/officeDocument/2006/relationships/customXml" Target="../ink/ink2284.xml"/><Relationship Id="rId66" Type="http://schemas.openxmlformats.org/officeDocument/2006/relationships/customXml" Target="../ink/ink2295.xml"/><Relationship Id="rId87" Type="http://schemas.openxmlformats.org/officeDocument/2006/relationships/customXml" Target="../ink/ink2306.xml"/><Relationship Id="rId110" Type="http://schemas.openxmlformats.org/officeDocument/2006/relationships/image" Target="../media/image2022.png"/><Relationship Id="rId115" Type="http://schemas.openxmlformats.org/officeDocument/2006/relationships/customXml" Target="../ink/ink2320.xml"/><Relationship Id="rId131" Type="http://schemas.openxmlformats.org/officeDocument/2006/relationships/customXml" Target="../ink/ink2328.xml"/><Relationship Id="rId136" Type="http://schemas.openxmlformats.org/officeDocument/2006/relationships/image" Target="../media/image2035.png"/><Relationship Id="rId61" Type="http://schemas.openxmlformats.org/officeDocument/2006/relationships/image" Target="../media/image1999.png"/><Relationship Id="rId82" Type="http://schemas.openxmlformats.org/officeDocument/2006/relationships/image" Target="../media/image2009.png"/><Relationship Id="rId152" Type="http://schemas.openxmlformats.org/officeDocument/2006/relationships/image" Target="../media/image2043.png"/><Relationship Id="rId19" Type="http://schemas.openxmlformats.org/officeDocument/2006/relationships/customXml" Target="../ink/ink2271.xml"/><Relationship Id="rId14" Type="http://schemas.openxmlformats.org/officeDocument/2006/relationships/image" Target="../media/image1977.png"/><Relationship Id="rId30" Type="http://schemas.openxmlformats.org/officeDocument/2006/relationships/image" Target="../media/image1985.png"/><Relationship Id="rId35" Type="http://schemas.openxmlformats.org/officeDocument/2006/relationships/customXml" Target="../ink/ink2279.xml"/><Relationship Id="rId56" Type="http://schemas.openxmlformats.org/officeDocument/2006/relationships/customXml" Target="../ink/ink2290.xml"/><Relationship Id="rId77" Type="http://schemas.openxmlformats.org/officeDocument/2006/relationships/image" Target="../media/image2007.png"/><Relationship Id="rId100" Type="http://schemas.openxmlformats.org/officeDocument/2006/relationships/image" Target="../media/image2018.png"/><Relationship Id="rId105" Type="http://schemas.openxmlformats.org/officeDocument/2006/relationships/customXml" Target="../ink/ink2315.xml"/><Relationship Id="rId126" Type="http://schemas.openxmlformats.org/officeDocument/2006/relationships/image" Target="../media/image2030.png"/><Relationship Id="rId147" Type="http://schemas.openxmlformats.org/officeDocument/2006/relationships/customXml" Target="../ink/ink2336.xml"/><Relationship Id="rId8" Type="http://schemas.openxmlformats.org/officeDocument/2006/relationships/image" Target="../media/image1974.png"/><Relationship Id="rId51" Type="http://schemas.openxmlformats.org/officeDocument/2006/relationships/image" Target="../media/image1994.png"/><Relationship Id="rId72" Type="http://schemas.openxmlformats.org/officeDocument/2006/relationships/customXml" Target="../ink/ink2298.xml"/><Relationship Id="rId93" Type="http://schemas.openxmlformats.org/officeDocument/2006/relationships/customXml" Target="../ink/ink2309.xml"/><Relationship Id="rId98" Type="http://schemas.openxmlformats.org/officeDocument/2006/relationships/image" Target="../media/image2017.png"/><Relationship Id="rId121" Type="http://schemas.openxmlformats.org/officeDocument/2006/relationships/customXml" Target="../ink/ink2323.xml"/><Relationship Id="rId142" Type="http://schemas.openxmlformats.org/officeDocument/2006/relationships/image" Target="../media/image2038.png"/><Relationship Id="rId3" Type="http://schemas.openxmlformats.org/officeDocument/2006/relationships/customXml" Target="../ink/ink2263.xml"/><Relationship Id="rId25" Type="http://schemas.openxmlformats.org/officeDocument/2006/relationships/customXml" Target="../ink/ink2274.xml"/><Relationship Id="rId46" Type="http://schemas.openxmlformats.org/officeDocument/2006/relationships/customXml" Target="../ink/ink2285.xml"/><Relationship Id="rId67" Type="http://schemas.openxmlformats.org/officeDocument/2006/relationships/image" Target="../media/image2002.png"/><Relationship Id="rId116" Type="http://schemas.openxmlformats.org/officeDocument/2006/relationships/image" Target="../media/image2025.png"/><Relationship Id="rId137" Type="http://schemas.openxmlformats.org/officeDocument/2006/relationships/customXml" Target="../ink/ink2331.xml"/><Relationship Id="rId20" Type="http://schemas.openxmlformats.org/officeDocument/2006/relationships/image" Target="../media/image1980.png"/><Relationship Id="rId41" Type="http://schemas.openxmlformats.org/officeDocument/2006/relationships/customXml" Target="../ink/ink2282.xml"/><Relationship Id="rId62" Type="http://schemas.openxmlformats.org/officeDocument/2006/relationships/customXml" Target="../ink/ink2293.xml"/><Relationship Id="rId83" Type="http://schemas.openxmlformats.org/officeDocument/2006/relationships/customXml" Target="../ink/ink2304.xml"/><Relationship Id="rId88" Type="http://schemas.openxmlformats.org/officeDocument/2006/relationships/image" Target="../media/image2012.png"/><Relationship Id="rId111" Type="http://schemas.openxmlformats.org/officeDocument/2006/relationships/customXml" Target="../ink/ink2318.xml"/><Relationship Id="rId132" Type="http://schemas.openxmlformats.org/officeDocument/2006/relationships/image" Target="../media/image2033.png"/><Relationship Id="rId15" Type="http://schemas.openxmlformats.org/officeDocument/2006/relationships/customXml" Target="../ink/ink2269.xml"/><Relationship Id="rId36" Type="http://schemas.openxmlformats.org/officeDocument/2006/relationships/image" Target="../media/image1988.png"/><Relationship Id="rId57" Type="http://schemas.openxmlformats.org/officeDocument/2006/relationships/image" Target="../media/image1997.png"/><Relationship Id="rId106" Type="http://schemas.openxmlformats.org/officeDocument/2006/relationships/image" Target="../media/image2021.png"/><Relationship Id="rId127" Type="http://schemas.openxmlformats.org/officeDocument/2006/relationships/customXml" Target="../ink/ink2326.xml"/><Relationship Id="rId10" Type="http://schemas.openxmlformats.org/officeDocument/2006/relationships/image" Target="../media/image1975.png"/><Relationship Id="rId31" Type="http://schemas.openxmlformats.org/officeDocument/2006/relationships/customXml" Target="../ink/ink2277.xml"/><Relationship Id="rId52" Type="http://schemas.openxmlformats.org/officeDocument/2006/relationships/customXml" Target="../ink/ink2288.xml"/><Relationship Id="rId73" Type="http://schemas.openxmlformats.org/officeDocument/2006/relationships/image" Target="../media/image2005.png"/><Relationship Id="rId78" Type="http://schemas.openxmlformats.org/officeDocument/2006/relationships/customXml" Target="../ink/ink2301.xml"/><Relationship Id="rId94" Type="http://schemas.openxmlformats.org/officeDocument/2006/relationships/image" Target="../media/image2015.png"/><Relationship Id="rId99" Type="http://schemas.openxmlformats.org/officeDocument/2006/relationships/customXml" Target="../ink/ink2312.xml"/><Relationship Id="rId101" Type="http://schemas.openxmlformats.org/officeDocument/2006/relationships/customXml" Target="../ink/ink2313.xml"/><Relationship Id="rId122" Type="http://schemas.openxmlformats.org/officeDocument/2006/relationships/image" Target="../media/image2028.png"/><Relationship Id="rId143" Type="http://schemas.openxmlformats.org/officeDocument/2006/relationships/customXml" Target="../ink/ink2334.xml"/><Relationship Id="rId148" Type="http://schemas.openxmlformats.org/officeDocument/2006/relationships/image" Target="../media/image2041.png"/><Relationship Id="rId4" Type="http://schemas.openxmlformats.org/officeDocument/2006/relationships/image" Target="../media/image1972.png"/><Relationship Id="rId9" Type="http://schemas.openxmlformats.org/officeDocument/2006/relationships/customXml" Target="../ink/ink2266.xml"/><Relationship Id="rId26" Type="http://schemas.openxmlformats.org/officeDocument/2006/relationships/image" Target="../media/image1983.png"/><Relationship Id="rId47" Type="http://schemas.openxmlformats.org/officeDocument/2006/relationships/image" Target="../media/image1992.png"/><Relationship Id="rId68" Type="http://schemas.openxmlformats.org/officeDocument/2006/relationships/customXml" Target="../ink/ink2296.xml"/><Relationship Id="rId89" Type="http://schemas.openxmlformats.org/officeDocument/2006/relationships/customXml" Target="../ink/ink2307.xml"/><Relationship Id="rId112" Type="http://schemas.openxmlformats.org/officeDocument/2006/relationships/image" Target="../media/image2023.png"/><Relationship Id="rId133" Type="http://schemas.openxmlformats.org/officeDocument/2006/relationships/customXml" Target="../ink/ink2329.xml"/><Relationship Id="rId16" Type="http://schemas.openxmlformats.org/officeDocument/2006/relationships/image" Target="../media/image1978.png"/><Relationship Id="rId37" Type="http://schemas.openxmlformats.org/officeDocument/2006/relationships/customXml" Target="../ink/ink2280.xml"/><Relationship Id="rId58" Type="http://schemas.openxmlformats.org/officeDocument/2006/relationships/customXml" Target="../ink/ink2291.xml"/><Relationship Id="rId79" Type="http://schemas.openxmlformats.org/officeDocument/2006/relationships/image" Target="../media/image2008.png"/><Relationship Id="rId102" Type="http://schemas.openxmlformats.org/officeDocument/2006/relationships/image" Target="../media/image2019.png"/><Relationship Id="rId123" Type="http://schemas.openxmlformats.org/officeDocument/2006/relationships/customXml" Target="../ink/ink2324.xml"/><Relationship Id="rId144" Type="http://schemas.openxmlformats.org/officeDocument/2006/relationships/image" Target="../media/image2039.png"/><Relationship Id="rId90" Type="http://schemas.openxmlformats.org/officeDocument/2006/relationships/image" Target="../media/image2013.png"/></Relationships>
</file>

<file path=ppt/slides/_rels/slide14.xml.rels><?xml version="1.0" encoding="UTF-8" standalone="yes"?>
<Relationships xmlns="http://schemas.openxmlformats.org/package/2006/relationships"><Relationship Id="rId117" Type="http://schemas.openxmlformats.org/officeDocument/2006/relationships/customXml" Target="../ink/ink2396.xml"/><Relationship Id="rId21" Type="http://schemas.openxmlformats.org/officeDocument/2006/relationships/image" Target="../media/image20330.png"/><Relationship Id="rId42" Type="http://schemas.openxmlformats.org/officeDocument/2006/relationships/image" Target="../media/image20420.png"/><Relationship Id="rId63" Type="http://schemas.openxmlformats.org/officeDocument/2006/relationships/customXml" Target="../ink/ink2369.xml"/><Relationship Id="rId84" Type="http://schemas.openxmlformats.org/officeDocument/2006/relationships/image" Target="../media/image2063.png"/><Relationship Id="rId138" Type="http://schemas.openxmlformats.org/officeDocument/2006/relationships/image" Target="../media/image2090.png"/><Relationship Id="rId159" Type="http://schemas.openxmlformats.org/officeDocument/2006/relationships/image" Target="../media/image2100.png"/><Relationship Id="rId170" Type="http://schemas.openxmlformats.org/officeDocument/2006/relationships/customXml" Target="../ink/ink2423.xml"/><Relationship Id="rId107" Type="http://schemas.openxmlformats.org/officeDocument/2006/relationships/customXml" Target="../ink/ink2391.xml"/><Relationship Id="rId11" Type="http://schemas.openxmlformats.org/officeDocument/2006/relationships/image" Target="../media/image20280.png"/><Relationship Id="rId32" Type="http://schemas.openxmlformats.org/officeDocument/2006/relationships/customXml" Target="../ink/ink2353.xml"/><Relationship Id="rId53" Type="http://schemas.openxmlformats.org/officeDocument/2006/relationships/customXml" Target="../ink/ink2364.xml"/><Relationship Id="rId74" Type="http://schemas.openxmlformats.org/officeDocument/2006/relationships/image" Target="../media/image2058.png"/><Relationship Id="rId128" Type="http://schemas.openxmlformats.org/officeDocument/2006/relationships/image" Target="../media/image2085.png"/><Relationship Id="rId149" Type="http://schemas.openxmlformats.org/officeDocument/2006/relationships/customXml" Target="../ink/ink2412.xml"/><Relationship Id="rId5" Type="http://schemas.openxmlformats.org/officeDocument/2006/relationships/image" Target="../media/image20250.png"/><Relationship Id="rId95" Type="http://schemas.openxmlformats.org/officeDocument/2006/relationships/customXml" Target="../ink/ink2385.xml"/><Relationship Id="rId160" Type="http://schemas.openxmlformats.org/officeDocument/2006/relationships/customXml" Target="../ink/ink2418.xml"/><Relationship Id="rId181" Type="http://schemas.openxmlformats.org/officeDocument/2006/relationships/image" Target="../media/image2111.png"/><Relationship Id="rId22" Type="http://schemas.openxmlformats.org/officeDocument/2006/relationships/customXml" Target="../ink/ink2348.xml"/><Relationship Id="rId43" Type="http://schemas.openxmlformats.org/officeDocument/2006/relationships/customXml" Target="../ink/ink2359.xml"/><Relationship Id="rId64" Type="http://schemas.openxmlformats.org/officeDocument/2006/relationships/image" Target="../media/image2053.png"/><Relationship Id="rId118" Type="http://schemas.openxmlformats.org/officeDocument/2006/relationships/image" Target="../media/image2080.png"/><Relationship Id="rId139" Type="http://schemas.openxmlformats.org/officeDocument/2006/relationships/customXml" Target="../ink/ink2407.xml"/><Relationship Id="rId85" Type="http://schemas.openxmlformats.org/officeDocument/2006/relationships/customXml" Target="../ink/ink2380.xml"/><Relationship Id="rId150" Type="http://schemas.openxmlformats.org/officeDocument/2006/relationships/image" Target="../media/image2096.png"/><Relationship Id="rId171" Type="http://schemas.openxmlformats.org/officeDocument/2006/relationships/image" Target="../media/image2106.png"/><Relationship Id="rId12" Type="http://schemas.openxmlformats.org/officeDocument/2006/relationships/customXml" Target="../ink/ink2343.xml"/><Relationship Id="rId33" Type="http://schemas.openxmlformats.org/officeDocument/2006/relationships/customXml" Target="../ink/ink2354.xml"/><Relationship Id="rId108" Type="http://schemas.openxmlformats.org/officeDocument/2006/relationships/image" Target="../media/image2075.png"/><Relationship Id="rId129" Type="http://schemas.openxmlformats.org/officeDocument/2006/relationships/customXml" Target="../ink/ink2402.xml"/><Relationship Id="rId54" Type="http://schemas.openxmlformats.org/officeDocument/2006/relationships/image" Target="../media/image2048.png"/><Relationship Id="rId75" Type="http://schemas.openxmlformats.org/officeDocument/2006/relationships/customXml" Target="../ink/ink2375.xml"/><Relationship Id="rId96" Type="http://schemas.openxmlformats.org/officeDocument/2006/relationships/image" Target="../media/image2069.png"/><Relationship Id="rId140" Type="http://schemas.openxmlformats.org/officeDocument/2006/relationships/image" Target="../media/image2091.png"/><Relationship Id="rId161" Type="http://schemas.openxmlformats.org/officeDocument/2006/relationships/image" Target="../media/image2101.png"/><Relationship Id="rId182" Type="http://schemas.openxmlformats.org/officeDocument/2006/relationships/customXml" Target="../ink/ink2429.xml"/><Relationship Id="rId6" Type="http://schemas.openxmlformats.org/officeDocument/2006/relationships/customXml" Target="../ink/ink2340.xml"/><Relationship Id="rId23" Type="http://schemas.openxmlformats.org/officeDocument/2006/relationships/image" Target="../media/image20340.png"/><Relationship Id="rId119" Type="http://schemas.openxmlformats.org/officeDocument/2006/relationships/customXml" Target="../ink/ink2397.xml"/><Relationship Id="rId44" Type="http://schemas.openxmlformats.org/officeDocument/2006/relationships/image" Target="../media/image20430.png"/><Relationship Id="rId60" Type="http://schemas.openxmlformats.org/officeDocument/2006/relationships/image" Target="../media/image2051.png"/><Relationship Id="rId65" Type="http://schemas.openxmlformats.org/officeDocument/2006/relationships/customXml" Target="../ink/ink2370.xml"/><Relationship Id="rId81" Type="http://schemas.openxmlformats.org/officeDocument/2006/relationships/customXml" Target="../ink/ink2378.xml"/><Relationship Id="rId86" Type="http://schemas.openxmlformats.org/officeDocument/2006/relationships/image" Target="../media/image2064.png"/><Relationship Id="rId130" Type="http://schemas.openxmlformats.org/officeDocument/2006/relationships/image" Target="../media/image2086.png"/><Relationship Id="rId135" Type="http://schemas.openxmlformats.org/officeDocument/2006/relationships/customXml" Target="../ink/ink2405.xml"/><Relationship Id="rId151" Type="http://schemas.openxmlformats.org/officeDocument/2006/relationships/customXml" Target="../ink/ink2413.xml"/><Relationship Id="rId156" Type="http://schemas.openxmlformats.org/officeDocument/2006/relationships/customXml" Target="../ink/ink2416.xml"/><Relationship Id="rId177" Type="http://schemas.openxmlformats.org/officeDocument/2006/relationships/image" Target="../media/image2109.png"/><Relationship Id="rId172" Type="http://schemas.openxmlformats.org/officeDocument/2006/relationships/customXml" Target="../ink/ink2424.xml"/><Relationship Id="rId13" Type="http://schemas.openxmlformats.org/officeDocument/2006/relationships/image" Target="../media/image20290.png"/><Relationship Id="rId18" Type="http://schemas.openxmlformats.org/officeDocument/2006/relationships/customXml" Target="../ink/ink2346.xml"/><Relationship Id="rId39" Type="http://schemas.openxmlformats.org/officeDocument/2006/relationships/customXml" Target="../ink/ink2357.xml"/><Relationship Id="rId109" Type="http://schemas.openxmlformats.org/officeDocument/2006/relationships/customXml" Target="../ink/ink2392.xml"/><Relationship Id="rId34" Type="http://schemas.openxmlformats.org/officeDocument/2006/relationships/image" Target="../media/image20380.png"/><Relationship Id="rId50" Type="http://schemas.openxmlformats.org/officeDocument/2006/relationships/image" Target="../media/image2046.png"/><Relationship Id="rId55" Type="http://schemas.openxmlformats.org/officeDocument/2006/relationships/customXml" Target="../ink/ink2365.xml"/><Relationship Id="rId76" Type="http://schemas.openxmlformats.org/officeDocument/2006/relationships/image" Target="../media/image2059.png"/><Relationship Id="rId97" Type="http://schemas.openxmlformats.org/officeDocument/2006/relationships/customXml" Target="../ink/ink2386.xml"/><Relationship Id="rId104" Type="http://schemas.openxmlformats.org/officeDocument/2006/relationships/image" Target="../media/image2073.png"/><Relationship Id="rId120" Type="http://schemas.openxmlformats.org/officeDocument/2006/relationships/image" Target="../media/image2081.png"/><Relationship Id="rId125" Type="http://schemas.openxmlformats.org/officeDocument/2006/relationships/customXml" Target="../ink/ink2400.xml"/><Relationship Id="rId141" Type="http://schemas.openxmlformats.org/officeDocument/2006/relationships/customXml" Target="../ink/ink2408.xml"/><Relationship Id="rId146" Type="http://schemas.openxmlformats.org/officeDocument/2006/relationships/image" Target="../media/image2094.png"/><Relationship Id="rId167" Type="http://schemas.openxmlformats.org/officeDocument/2006/relationships/image" Target="../media/image2104.png"/><Relationship Id="rId7" Type="http://schemas.openxmlformats.org/officeDocument/2006/relationships/image" Target="../media/image20260.png"/><Relationship Id="rId71" Type="http://schemas.openxmlformats.org/officeDocument/2006/relationships/customXml" Target="../ink/ink2373.xml"/><Relationship Id="rId92" Type="http://schemas.openxmlformats.org/officeDocument/2006/relationships/image" Target="../media/image2067.png"/><Relationship Id="rId162" Type="http://schemas.openxmlformats.org/officeDocument/2006/relationships/customXml" Target="../ink/ink2419.xml"/><Relationship Id="rId2" Type="http://schemas.openxmlformats.org/officeDocument/2006/relationships/notesSlide" Target="../notesSlides/notesSlide14.xml"/><Relationship Id="rId29" Type="http://schemas.openxmlformats.org/officeDocument/2006/relationships/image" Target="../media/image20370.png"/><Relationship Id="rId24" Type="http://schemas.openxmlformats.org/officeDocument/2006/relationships/customXml" Target="../ink/ink2349.xml"/><Relationship Id="rId40" Type="http://schemas.openxmlformats.org/officeDocument/2006/relationships/image" Target="../media/image20410.png"/><Relationship Id="rId45" Type="http://schemas.openxmlformats.org/officeDocument/2006/relationships/customXml" Target="../ink/ink2360.xml"/><Relationship Id="rId66" Type="http://schemas.openxmlformats.org/officeDocument/2006/relationships/image" Target="../media/image2054.png"/><Relationship Id="rId87" Type="http://schemas.openxmlformats.org/officeDocument/2006/relationships/customXml" Target="../ink/ink2381.xml"/><Relationship Id="rId110" Type="http://schemas.openxmlformats.org/officeDocument/2006/relationships/image" Target="../media/image2076.png"/><Relationship Id="rId115" Type="http://schemas.openxmlformats.org/officeDocument/2006/relationships/customXml" Target="../ink/ink2395.xml"/><Relationship Id="rId131" Type="http://schemas.openxmlformats.org/officeDocument/2006/relationships/customXml" Target="../ink/ink2403.xml"/><Relationship Id="rId136" Type="http://schemas.openxmlformats.org/officeDocument/2006/relationships/image" Target="../media/image2089.png"/><Relationship Id="rId157" Type="http://schemas.openxmlformats.org/officeDocument/2006/relationships/image" Target="../media/image2099.png"/><Relationship Id="rId178" Type="http://schemas.openxmlformats.org/officeDocument/2006/relationships/customXml" Target="../ink/ink2427.xml"/><Relationship Id="rId61" Type="http://schemas.openxmlformats.org/officeDocument/2006/relationships/customXml" Target="../ink/ink2368.xml"/><Relationship Id="rId82" Type="http://schemas.openxmlformats.org/officeDocument/2006/relationships/image" Target="../media/image2062.png"/><Relationship Id="rId152" Type="http://schemas.openxmlformats.org/officeDocument/2006/relationships/customXml" Target="../ink/ink2414.xml"/><Relationship Id="rId173" Type="http://schemas.openxmlformats.org/officeDocument/2006/relationships/image" Target="../media/image2107.png"/><Relationship Id="rId19" Type="http://schemas.openxmlformats.org/officeDocument/2006/relationships/image" Target="../media/image20320.png"/><Relationship Id="rId14" Type="http://schemas.openxmlformats.org/officeDocument/2006/relationships/customXml" Target="../ink/ink2344.xml"/><Relationship Id="rId30" Type="http://schemas.openxmlformats.org/officeDocument/2006/relationships/customXml" Target="../ink/ink2352.xml"/><Relationship Id="rId35" Type="http://schemas.openxmlformats.org/officeDocument/2006/relationships/customXml" Target="../ink/ink2355.xml"/><Relationship Id="rId56" Type="http://schemas.openxmlformats.org/officeDocument/2006/relationships/image" Target="../media/image2049.png"/><Relationship Id="rId77" Type="http://schemas.openxmlformats.org/officeDocument/2006/relationships/customXml" Target="../ink/ink2376.xml"/><Relationship Id="rId100" Type="http://schemas.openxmlformats.org/officeDocument/2006/relationships/image" Target="../media/image2071.png"/><Relationship Id="rId105" Type="http://schemas.openxmlformats.org/officeDocument/2006/relationships/customXml" Target="../ink/ink2390.xml"/><Relationship Id="rId126" Type="http://schemas.openxmlformats.org/officeDocument/2006/relationships/image" Target="../media/image2084.png"/><Relationship Id="rId147" Type="http://schemas.openxmlformats.org/officeDocument/2006/relationships/customXml" Target="../ink/ink2411.xml"/><Relationship Id="rId168" Type="http://schemas.openxmlformats.org/officeDocument/2006/relationships/customXml" Target="../ink/ink2422.xml"/><Relationship Id="rId8" Type="http://schemas.openxmlformats.org/officeDocument/2006/relationships/customXml" Target="../ink/ink2341.xml"/><Relationship Id="rId51" Type="http://schemas.openxmlformats.org/officeDocument/2006/relationships/customXml" Target="../ink/ink2363.xml"/><Relationship Id="rId72" Type="http://schemas.openxmlformats.org/officeDocument/2006/relationships/image" Target="../media/image2057.png"/><Relationship Id="rId93" Type="http://schemas.openxmlformats.org/officeDocument/2006/relationships/customXml" Target="../ink/ink2384.xml"/><Relationship Id="rId98" Type="http://schemas.openxmlformats.org/officeDocument/2006/relationships/image" Target="../media/image2070.png"/><Relationship Id="rId121" Type="http://schemas.openxmlformats.org/officeDocument/2006/relationships/customXml" Target="../ink/ink2398.xml"/><Relationship Id="rId142" Type="http://schemas.openxmlformats.org/officeDocument/2006/relationships/image" Target="../media/image2092.png"/><Relationship Id="rId163" Type="http://schemas.openxmlformats.org/officeDocument/2006/relationships/image" Target="../media/image2102.png"/><Relationship Id="rId3" Type="http://schemas.openxmlformats.org/officeDocument/2006/relationships/image" Target="../media/image4500.png"/><Relationship Id="rId25" Type="http://schemas.openxmlformats.org/officeDocument/2006/relationships/image" Target="../media/image20350.png"/><Relationship Id="rId46" Type="http://schemas.openxmlformats.org/officeDocument/2006/relationships/image" Target="../media/image2044.png"/><Relationship Id="rId67" Type="http://schemas.openxmlformats.org/officeDocument/2006/relationships/customXml" Target="../ink/ink2371.xml"/><Relationship Id="rId116" Type="http://schemas.openxmlformats.org/officeDocument/2006/relationships/image" Target="../media/image2079.png"/><Relationship Id="rId137" Type="http://schemas.openxmlformats.org/officeDocument/2006/relationships/customXml" Target="../ink/ink2406.xml"/><Relationship Id="rId158" Type="http://schemas.openxmlformats.org/officeDocument/2006/relationships/customXml" Target="../ink/ink2417.xml"/><Relationship Id="rId20" Type="http://schemas.openxmlformats.org/officeDocument/2006/relationships/customXml" Target="../ink/ink2347.xml"/><Relationship Id="rId41" Type="http://schemas.openxmlformats.org/officeDocument/2006/relationships/customXml" Target="../ink/ink2358.xml"/><Relationship Id="rId62" Type="http://schemas.openxmlformats.org/officeDocument/2006/relationships/image" Target="../media/image2052.png"/><Relationship Id="rId83" Type="http://schemas.openxmlformats.org/officeDocument/2006/relationships/customXml" Target="../ink/ink2379.xml"/><Relationship Id="rId88" Type="http://schemas.openxmlformats.org/officeDocument/2006/relationships/image" Target="../media/image2065.png"/><Relationship Id="rId111" Type="http://schemas.openxmlformats.org/officeDocument/2006/relationships/customXml" Target="../ink/ink2393.xml"/><Relationship Id="rId132" Type="http://schemas.openxmlformats.org/officeDocument/2006/relationships/image" Target="../media/image2087.png"/><Relationship Id="rId153" Type="http://schemas.openxmlformats.org/officeDocument/2006/relationships/image" Target="../media/image2097.png"/><Relationship Id="rId174" Type="http://schemas.openxmlformats.org/officeDocument/2006/relationships/customXml" Target="../ink/ink2425.xml"/><Relationship Id="rId179" Type="http://schemas.openxmlformats.org/officeDocument/2006/relationships/image" Target="../media/image2110.png"/><Relationship Id="rId15" Type="http://schemas.openxmlformats.org/officeDocument/2006/relationships/image" Target="../media/image20300.png"/><Relationship Id="rId36" Type="http://schemas.openxmlformats.org/officeDocument/2006/relationships/image" Target="../media/image20390.png"/><Relationship Id="rId57" Type="http://schemas.openxmlformats.org/officeDocument/2006/relationships/customXml" Target="../ink/ink2366.xml"/><Relationship Id="rId106" Type="http://schemas.openxmlformats.org/officeDocument/2006/relationships/image" Target="../media/image2074.png"/><Relationship Id="rId127" Type="http://schemas.openxmlformats.org/officeDocument/2006/relationships/customXml" Target="../ink/ink2401.xml"/><Relationship Id="rId10" Type="http://schemas.openxmlformats.org/officeDocument/2006/relationships/customXml" Target="../ink/ink2342.xml"/><Relationship Id="rId31" Type="http://schemas.openxmlformats.org/officeDocument/2006/relationships/image" Target="../media/image1322.png"/><Relationship Id="rId52" Type="http://schemas.openxmlformats.org/officeDocument/2006/relationships/image" Target="../media/image2047.png"/><Relationship Id="rId73" Type="http://schemas.openxmlformats.org/officeDocument/2006/relationships/customXml" Target="../ink/ink2374.xml"/><Relationship Id="rId78" Type="http://schemas.openxmlformats.org/officeDocument/2006/relationships/image" Target="../media/image2060.png"/><Relationship Id="rId94" Type="http://schemas.openxmlformats.org/officeDocument/2006/relationships/image" Target="../media/image2068.png"/><Relationship Id="rId99" Type="http://schemas.openxmlformats.org/officeDocument/2006/relationships/customXml" Target="../ink/ink2387.xml"/><Relationship Id="rId101" Type="http://schemas.openxmlformats.org/officeDocument/2006/relationships/customXml" Target="../ink/ink2388.xml"/><Relationship Id="rId122" Type="http://schemas.openxmlformats.org/officeDocument/2006/relationships/image" Target="../media/image2082.png"/><Relationship Id="rId143" Type="http://schemas.openxmlformats.org/officeDocument/2006/relationships/customXml" Target="../ink/ink2409.xml"/><Relationship Id="rId148" Type="http://schemas.openxmlformats.org/officeDocument/2006/relationships/image" Target="../media/image2095.png"/><Relationship Id="rId164" Type="http://schemas.openxmlformats.org/officeDocument/2006/relationships/customXml" Target="../ink/ink2420.xml"/><Relationship Id="rId169" Type="http://schemas.openxmlformats.org/officeDocument/2006/relationships/image" Target="../media/image2105.png"/><Relationship Id="rId4" Type="http://schemas.openxmlformats.org/officeDocument/2006/relationships/customXml" Target="../ink/ink2339.xml"/><Relationship Id="rId9" Type="http://schemas.openxmlformats.org/officeDocument/2006/relationships/image" Target="../media/image20270.png"/><Relationship Id="rId180" Type="http://schemas.openxmlformats.org/officeDocument/2006/relationships/customXml" Target="../ink/ink2428.xml"/><Relationship Id="rId26" Type="http://schemas.openxmlformats.org/officeDocument/2006/relationships/customXml" Target="../ink/ink2350.xml"/><Relationship Id="rId47" Type="http://schemas.openxmlformats.org/officeDocument/2006/relationships/customXml" Target="../ink/ink2361.xml"/><Relationship Id="rId68" Type="http://schemas.openxmlformats.org/officeDocument/2006/relationships/image" Target="../media/image2055.png"/><Relationship Id="rId89" Type="http://schemas.openxmlformats.org/officeDocument/2006/relationships/customXml" Target="../ink/ink2382.xml"/><Relationship Id="rId112" Type="http://schemas.openxmlformats.org/officeDocument/2006/relationships/image" Target="../media/image2077.png"/><Relationship Id="rId133" Type="http://schemas.openxmlformats.org/officeDocument/2006/relationships/customXml" Target="../ink/ink2404.xml"/><Relationship Id="rId154" Type="http://schemas.openxmlformats.org/officeDocument/2006/relationships/customXml" Target="../ink/ink2415.xml"/><Relationship Id="rId175" Type="http://schemas.openxmlformats.org/officeDocument/2006/relationships/image" Target="../media/image2108.png"/><Relationship Id="rId16" Type="http://schemas.openxmlformats.org/officeDocument/2006/relationships/customXml" Target="../ink/ink2345.xml"/><Relationship Id="rId37" Type="http://schemas.openxmlformats.org/officeDocument/2006/relationships/customXml" Target="../ink/ink2356.xml"/><Relationship Id="rId58" Type="http://schemas.openxmlformats.org/officeDocument/2006/relationships/image" Target="../media/image2050.png"/><Relationship Id="rId79" Type="http://schemas.openxmlformats.org/officeDocument/2006/relationships/customXml" Target="../ink/ink2377.xml"/><Relationship Id="rId102" Type="http://schemas.openxmlformats.org/officeDocument/2006/relationships/image" Target="../media/image2072.png"/><Relationship Id="rId123" Type="http://schemas.openxmlformats.org/officeDocument/2006/relationships/customXml" Target="../ink/ink2399.xml"/><Relationship Id="rId144" Type="http://schemas.openxmlformats.org/officeDocument/2006/relationships/image" Target="../media/image2093.png"/><Relationship Id="rId90" Type="http://schemas.openxmlformats.org/officeDocument/2006/relationships/image" Target="../media/image2066.png"/><Relationship Id="rId165" Type="http://schemas.openxmlformats.org/officeDocument/2006/relationships/image" Target="../media/image2103.png"/><Relationship Id="rId27" Type="http://schemas.openxmlformats.org/officeDocument/2006/relationships/image" Target="../media/image20360.png"/><Relationship Id="rId48" Type="http://schemas.openxmlformats.org/officeDocument/2006/relationships/image" Target="../media/image2045.png"/><Relationship Id="rId69" Type="http://schemas.openxmlformats.org/officeDocument/2006/relationships/customXml" Target="../ink/ink2372.xml"/><Relationship Id="rId113" Type="http://schemas.openxmlformats.org/officeDocument/2006/relationships/customXml" Target="../ink/ink2394.xml"/><Relationship Id="rId134" Type="http://schemas.openxmlformats.org/officeDocument/2006/relationships/image" Target="../media/image2088.png"/><Relationship Id="rId80" Type="http://schemas.openxmlformats.org/officeDocument/2006/relationships/image" Target="../media/image2061.png"/><Relationship Id="rId155" Type="http://schemas.openxmlformats.org/officeDocument/2006/relationships/image" Target="../media/image2098.png"/><Relationship Id="rId176" Type="http://schemas.openxmlformats.org/officeDocument/2006/relationships/customXml" Target="../ink/ink2426.xml"/><Relationship Id="rId17" Type="http://schemas.openxmlformats.org/officeDocument/2006/relationships/image" Target="../media/image20310.png"/><Relationship Id="rId38" Type="http://schemas.openxmlformats.org/officeDocument/2006/relationships/image" Target="../media/image20400.png"/><Relationship Id="rId59" Type="http://schemas.openxmlformats.org/officeDocument/2006/relationships/customXml" Target="../ink/ink2367.xml"/><Relationship Id="rId103" Type="http://schemas.openxmlformats.org/officeDocument/2006/relationships/customXml" Target="../ink/ink2389.xml"/><Relationship Id="rId124" Type="http://schemas.openxmlformats.org/officeDocument/2006/relationships/image" Target="../media/image2083.png"/><Relationship Id="rId70" Type="http://schemas.openxmlformats.org/officeDocument/2006/relationships/image" Target="../media/image2056.png"/><Relationship Id="rId91" Type="http://schemas.openxmlformats.org/officeDocument/2006/relationships/customXml" Target="../ink/ink2383.xml"/><Relationship Id="rId145" Type="http://schemas.openxmlformats.org/officeDocument/2006/relationships/customXml" Target="../ink/ink2410.xml"/><Relationship Id="rId166" Type="http://schemas.openxmlformats.org/officeDocument/2006/relationships/customXml" Target="../ink/ink2421.xml"/><Relationship Id="rId1" Type="http://schemas.openxmlformats.org/officeDocument/2006/relationships/slideLayout" Target="../slideLayouts/slideLayout7.xml"/><Relationship Id="rId28" Type="http://schemas.openxmlformats.org/officeDocument/2006/relationships/customXml" Target="../ink/ink2351.xml"/><Relationship Id="rId49" Type="http://schemas.openxmlformats.org/officeDocument/2006/relationships/customXml" Target="../ink/ink2362.xml"/><Relationship Id="rId114" Type="http://schemas.openxmlformats.org/officeDocument/2006/relationships/image" Target="../media/image2078.png"/></Relationships>
</file>

<file path=ppt/slides/_rels/slide15.xml.rels><?xml version="1.0" encoding="UTF-8" standalone="yes"?>
<Relationships xmlns="http://schemas.openxmlformats.org/package/2006/relationships"><Relationship Id="rId117" Type="http://schemas.openxmlformats.org/officeDocument/2006/relationships/image" Target="../media/image21060.png"/><Relationship Id="rId671" Type="http://schemas.openxmlformats.org/officeDocument/2006/relationships/image" Target="../media/image2381.png"/><Relationship Id="rId21" Type="http://schemas.openxmlformats.org/officeDocument/2006/relationships/image" Target="../media/image20600.png"/><Relationship Id="rId324" Type="http://schemas.openxmlformats.org/officeDocument/2006/relationships/customXml" Target="../ink/ink2590.xml"/><Relationship Id="rId531" Type="http://schemas.openxmlformats.org/officeDocument/2006/relationships/image" Target="../media/image2311.png"/><Relationship Id="rId629" Type="http://schemas.openxmlformats.org/officeDocument/2006/relationships/image" Target="../media/image2360.png"/><Relationship Id="rId170" Type="http://schemas.openxmlformats.org/officeDocument/2006/relationships/customXml" Target="../ink/ink2513.xml"/><Relationship Id="rId268" Type="http://schemas.openxmlformats.org/officeDocument/2006/relationships/customXml" Target="../ink/ink2562.xml"/><Relationship Id="rId475" Type="http://schemas.openxmlformats.org/officeDocument/2006/relationships/image" Target="../media/image2283.png"/><Relationship Id="rId682" Type="http://schemas.openxmlformats.org/officeDocument/2006/relationships/customXml" Target="../ink/ink2770.xml"/><Relationship Id="rId32" Type="http://schemas.openxmlformats.org/officeDocument/2006/relationships/customXml" Target="../ink/ink2444.xml"/><Relationship Id="rId128" Type="http://schemas.openxmlformats.org/officeDocument/2006/relationships/customXml" Target="../ink/ink2492.xml"/><Relationship Id="rId335" Type="http://schemas.openxmlformats.org/officeDocument/2006/relationships/image" Target="../media/image2215.png"/><Relationship Id="rId542" Type="http://schemas.openxmlformats.org/officeDocument/2006/relationships/customXml" Target="../ink/ink2700.xml"/><Relationship Id="rId181" Type="http://schemas.openxmlformats.org/officeDocument/2006/relationships/image" Target="../media/image2138.png"/><Relationship Id="rId402" Type="http://schemas.openxmlformats.org/officeDocument/2006/relationships/image" Target="../media/image2247.png"/><Relationship Id="rId279" Type="http://schemas.openxmlformats.org/officeDocument/2006/relationships/image" Target="../media/image2187.png"/><Relationship Id="rId486" Type="http://schemas.openxmlformats.org/officeDocument/2006/relationships/customXml" Target="../ink/ink2672.xml"/><Relationship Id="rId43" Type="http://schemas.openxmlformats.org/officeDocument/2006/relationships/image" Target="../media/image20710.png"/><Relationship Id="rId139" Type="http://schemas.openxmlformats.org/officeDocument/2006/relationships/image" Target="../media/image2117.png"/><Relationship Id="rId346" Type="http://schemas.openxmlformats.org/officeDocument/2006/relationships/customXml" Target="../ink/ink2601.xml"/><Relationship Id="rId553" Type="http://schemas.openxmlformats.org/officeDocument/2006/relationships/image" Target="../media/image2322.png"/><Relationship Id="rId192" Type="http://schemas.openxmlformats.org/officeDocument/2006/relationships/customXml" Target="../ink/ink2524.xml"/><Relationship Id="rId206" Type="http://schemas.openxmlformats.org/officeDocument/2006/relationships/customXml" Target="../ink/ink2531.xml"/><Relationship Id="rId413" Type="http://schemas.openxmlformats.org/officeDocument/2006/relationships/customXml" Target="../ink/ink2635.xml"/><Relationship Id="rId497" Type="http://schemas.openxmlformats.org/officeDocument/2006/relationships/image" Target="../media/image2294.png"/><Relationship Id="rId620" Type="http://schemas.openxmlformats.org/officeDocument/2006/relationships/customXml" Target="../ink/ink2739.xml"/><Relationship Id="rId357" Type="http://schemas.openxmlformats.org/officeDocument/2006/relationships/customXml" Target="../ink/ink2607.xml"/><Relationship Id="rId54" Type="http://schemas.openxmlformats.org/officeDocument/2006/relationships/customXml" Target="../ink/ink2455.xml"/><Relationship Id="rId217" Type="http://schemas.openxmlformats.org/officeDocument/2006/relationships/image" Target="../media/image2156.png"/><Relationship Id="rId564" Type="http://schemas.openxmlformats.org/officeDocument/2006/relationships/customXml" Target="../ink/ink2711.xml"/><Relationship Id="rId424" Type="http://schemas.openxmlformats.org/officeDocument/2006/relationships/image" Target="../media/image2258.png"/><Relationship Id="rId631" Type="http://schemas.openxmlformats.org/officeDocument/2006/relationships/image" Target="../media/image2361.png"/><Relationship Id="rId270" Type="http://schemas.openxmlformats.org/officeDocument/2006/relationships/customXml" Target="../ink/ink2563.xml"/><Relationship Id="rId65" Type="http://schemas.openxmlformats.org/officeDocument/2006/relationships/image" Target="../media/image20820.png"/><Relationship Id="rId130" Type="http://schemas.openxmlformats.org/officeDocument/2006/relationships/customXml" Target="../ink/ink2493.xml"/><Relationship Id="rId368" Type="http://schemas.openxmlformats.org/officeDocument/2006/relationships/image" Target="../media/image2230.png"/><Relationship Id="rId575" Type="http://schemas.openxmlformats.org/officeDocument/2006/relationships/image" Target="../media/image2333.png"/><Relationship Id="rId228" Type="http://schemas.openxmlformats.org/officeDocument/2006/relationships/customXml" Target="../ink/ink2542.xml"/><Relationship Id="rId435" Type="http://schemas.openxmlformats.org/officeDocument/2006/relationships/customXml" Target="../ink/ink2646.xml"/><Relationship Id="rId642" Type="http://schemas.openxmlformats.org/officeDocument/2006/relationships/customXml" Target="../ink/ink2750.xml"/><Relationship Id="rId281" Type="http://schemas.openxmlformats.org/officeDocument/2006/relationships/image" Target="../media/image2188.png"/><Relationship Id="rId502" Type="http://schemas.openxmlformats.org/officeDocument/2006/relationships/customXml" Target="../ink/ink2680.xml"/><Relationship Id="rId76" Type="http://schemas.openxmlformats.org/officeDocument/2006/relationships/customXml" Target="../ink/ink2466.xml"/><Relationship Id="rId141" Type="http://schemas.openxmlformats.org/officeDocument/2006/relationships/image" Target="../media/image2118.png"/><Relationship Id="rId379" Type="http://schemas.openxmlformats.org/officeDocument/2006/relationships/customXml" Target="../ink/ink2618.xml"/><Relationship Id="rId586" Type="http://schemas.openxmlformats.org/officeDocument/2006/relationships/customXml" Target="../ink/ink2722.xml"/><Relationship Id="rId7" Type="http://schemas.openxmlformats.org/officeDocument/2006/relationships/image" Target="../media/image20530.png"/><Relationship Id="rId239" Type="http://schemas.openxmlformats.org/officeDocument/2006/relationships/image" Target="../media/image2167.png"/><Relationship Id="rId446" Type="http://schemas.openxmlformats.org/officeDocument/2006/relationships/image" Target="../media/image2269.png"/><Relationship Id="rId653" Type="http://schemas.openxmlformats.org/officeDocument/2006/relationships/image" Target="../media/image2372.png"/><Relationship Id="rId292" Type="http://schemas.openxmlformats.org/officeDocument/2006/relationships/customXml" Target="../ink/ink2574.xml"/><Relationship Id="rId306" Type="http://schemas.openxmlformats.org/officeDocument/2006/relationships/customXml" Target="../ink/ink2581.xml"/><Relationship Id="rId87" Type="http://schemas.openxmlformats.org/officeDocument/2006/relationships/image" Target="../media/image20920.png"/><Relationship Id="rId513" Type="http://schemas.openxmlformats.org/officeDocument/2006/relationships/image" Target="../media/image2302.png"/><Relationship Id="rId597" Type="http://schemas.openxmlformats.org/officeDocument/2006/relationships/image" Target="../media/image2344.png"/><Relationship Id="rId152" Type="http://schemas.openxmlformats.org/officeDocument/2006/relationships/customXml" Target="../ink/ink2504.xml"/><Relationship Id="rId457" Type="http://schemas.openxmlformats.org/officeDocument/2006/relationships/customXml" Target="../ink/ink2657.xml"/><Relationship Id="rId664" Type="http://schemas.openxmlformats.org/officeDocument/2006/relationships/customXml" Target="../ink/ink2761.xml"/><Relationship Id="rId14" Type="http://schemas.openxmlformats.org/officeDocument/2006/relationships/customXml" Target="../ink/ink2435.xml"/><Relationship Id="rId317" Type="http://schemas.openxmlformats.org/officeDocument/2006/relationships/image" Target="../media/image2206.png"/><Relationship Id="rId524" Type="http://schemas.openxmlformats.org/officeDocument/2006/relationships/customXml" Target="../ink/ink2691.xml"/><Relationship Id="rId98" Type="http://schemas.openxmlformats.org/officeDocument/2006/relationships/customXml" Target="../ink/ink2477.xml"/><Relationship Id="rId163" Type="http://schemas.openxmlformats.org/officeDocument/2006/relationships/image" Target="../media/image2129.png"/><Relationship Id="rId370" Type="http://schemas.openxmlformats.org/officeDocument/2006/relationships/image" Target="../media/image2231.png"/><Relationship Id="rId230" Type="http://schemas.openxmlformats.org/officeDocument/2006/relationships/customXml" Target="../ink/ink2543.xml"/><Relationship Id="rId468" Type="http://schemas.openxmlformats.org/officeDocument/2006/relationships/customXml" Target="../ink/ink2663.xml"/><Relationship Id="rId675" Type="http://schemas.openxmlformats.org/officeDocument/2006/relationships/image" Target="../media/image2383.png"/><Relationship Id="rId25" Type="http://schemas.openxmlformats.org/officeDocument/2006/relationships/image" Target="../media/image20620.png"/><Relationship Id="rId328" Type="http://schemas.openxmlformats.org/officeDocument/2006/relationships/customXml" Target="../ink/ink2592.xml"/><Relationship Id="rId535" Type="http://schemas.openxmlformats.org/officeDocument/2006/relationships/image" Target="../media/image2313.png"/><Relationship Id="rId174" Type="http://schemas.openxmlformats.org/officeDocument/2006/relationships/customXml" Target="../ink/ink2515.xml"/><Relationship Id="rId381" Type="http://schemas.openxmlformats.org/officeDocument/2006/relationships/customXml" Target="../ink/ink2619.xml"/><Relationship Id="rId602" Type="http://schemas.openxmlformats.org/officeDocument/2006/relationships/customXml" Target="../ink/ink2730.xml"/><Relationship Id="rId241" Type="http://schemas.openxmlformats.org/officeDocument/2006/relationships/image" Target="../media/image2168.png"/><Relationship Id="rId479" Type="http://schemas.openxmlformats.org/officeDocument/2006/relationships/image" Target="../media/image2285.png"/><Relationship Id="rId686" Type="http://schemas.openxmlformats.org/officeDocument/2006/relationships/customXml" Target="../ink/ink2772.xml"/><Relationship Id="rId36" Type="http://schemas.openxmlformats.org/officeDocument/2006/relationships/customXml" Target="../ink/ink2446.xml"/><Relationship Id="rId339" Type="http://schemas.openxmlformats.org/officeDocument/2006/relationships/image" Target="../media/image2217.png"/><Relationship Id="rId546" Type="http://schemas.openxmlformats.org/officeDocument/2006/relationships/customXml" Target="../ink/ink2702.xml"/><Relationship Id="rId101" Type="http://schemas.openxmlformats.org/officeDocument/2006/relationships/image" Target="../media/image20990.png"/><Relationship Id="rId185" Type="http://schemas.openxmlformats.org/officeDocument/2006/relationships/image" Target="../media/image2140.png"/><Relationship Id="rId406" Type="http://schemas.openxmlformats.org/officeDocument/2006/relationships/image" Target="../media/image2249.png"/><Relationship Id="rId392" Type="http://schemas.openxmlformats.org/officeDocument/2006/relationships/image" Target="../media/image2242.png"/><Relationship Id="rId613" Type="http://schemas.openxmlformats.org/officeDocument/2006/relationships/image" Target="../media/image2352.png"/><Relationship Id="rId252" Type="http://schemas.openxmlformats.org/officeDocument/2006/relationships/customXml" Target="../ink/ink2554.xml"/><Relationship Id="rId47" Type="http://schemas.openxmlformats.org/officeDocument/2006/relationships/image" Target="../media/image20730.png"/><Relationship Id="rId112" Type="http://schemas.openxmlformats.org/officeDocument/2006/relationships/customXml" Target="../ink/ink2484.xml"/><Relationship Id="rId557" Type="http://schemas.openxmlformats.org/officeDocument/2006/relationships/image" Target="../media/image2324.png"/><Relationship Id="rId196" Type="http://schemas.openxmlformats.org/officeDocument/2006/relationships/customXml" Target="../ink/ink2526.xml"/><Relationship Id="rId417" Type="http://schemas.openxmlformats.org/officeDocument/2006/relationships/customXml" Target="../ink/ink2637.xml"/><Relationship Id="rId624" Type="http://schemas.openxmlformats.org/officeDocument/2006/relationships/customXml" Target="../ink/ink2741.xml"/><Relationship Id="rId263" Type="http://schemas.openxmlformats.org/officeDocument/2006/relationships/image" Target="../media/image2179.png"/><Relationship Id="rId470" Type="http://schemas.openxmlformats.org/officeDocument/2006/relationships/customXml" Target="../ink/ink2664.xml"/><Relationship Id="rId58" Type="http://schemas.openxmlformats.org/officeDocument/2006/relationships/customXml" Target="../ink/ink2457.xml"/><Relationship Id="rId123" Type="http://schemas.openxmlformats.org/officeDocument/2006/relationships/image" Target="../media/image21090.png"/><Relationship Id="rId330" Type="http://schemas.openxmlformats.org/officeDocument/2006/relationships/customXml" Target="../ink/ink2593.xml"/><Relationship Id="rId568" Type="http://schemas.openxmlformats.org/officeDocument/2006/relationships/customXml" Target="../ink/ink2713.xml"/><Relationship Id="rId428" Type="http://schemas.openxmlformats.org/officeDocument/2006/relationships/image" Target="../media/image2260.png"/><Relationship Id="rId635" Type="http://schemas.openxmlformats.org/officeDocument/2006/relationships/image" Target="../media/image2363.png"/><Relationship Id="rId274" Type="http://schemas.openxmlformats.org/officeDocument/2006/relationships/customXml" Target="../ink/ink2565.xml"/><Relationship Id="rId481" Type="http://schemas.openxmlformats.org/officeDocument/2006/relationships/image" Target="../media/image2286.png"/><Relationship Id="rId69" Type="http://schemas.openxmlformats.org/officeDocument/2006/relationships/image" Target="../media/image20840.png"/><Relationship Id="rId134" Type="http://schemas.openxmlformats.org/officeDocument/2006/relationships/customXml" Target="../ink/ink2495.xml"/><Relationship Id="rId579" Type="http://schemas.openxmlformats.org/officeDocument/2006/relationships/image" Target="../media/image2335.png"/><Relationship Id="rId341" Type="http://schemas.openxmlformats.org/officeDocument/2006/relationships/image" Target="../media/image2218.png"/><Relationship Id="rId439" Type="http://schemas.openxmlformats.org/officeDocument/2006/relationships/customXml" Target="../ink/ink2648.xml"/><Relationship Id="rId646" Type="http://schemas.openxmlformats.org/officeDocument/2006/relationships/customXml" Target="../ink/ink2752.xml"/><Relationship Id="rId201" Type="http://schemas.openxmlformats.org/officeDocument/2006/relationships/image" Target="../media/image2148.png"/><Relationship Id="rId285" Type="http://schemas.openxmlformats.org/officeDocument/2006/relationships/image" Target="../media/image2190.png"/><Relationship Id="rId506" Type="http://schemas.openxmlformats.org/officeDocument/2006/relationships/customXml" Target="../ink/ink2682.xml"/><Relationship Id="rId492" Type="http://schemas.openxmlformats.org/officeDocument/2006/relationships/customXml" Target="../ink/ink2675.xml"/><Relationship Id="rId145" Type="http://schemas.openxmlformats.org/officeDocument/2006/relationships/image" Target="../media/image2120.png"/><Relationship Id="rId352" Type="http://schemas.openxmlformats.org/officeDocument/2006/relationships/customXml" Target="../ink/ink2604.xml"/><Relationship Id="rId212" Type="http://schemas.openxmlformats.org/officeDocument/2006/relationships/customXml" Target="../ink/ink2534.xml"/><Relationship Id="rId657" Type="http://schemas.openxmlformats.org/officeDocument/2006/relationships/image" Target="../media/image2374.png"/><Relationship Id="rId49" Type="http://schemas.openxmlformats.org/officeDocument/2006/relationships/image" Target="../media/image20740.png"/><Relationship Id="rId114" Type="http://schemas.openxmlformats.org/officeDocument/2006/relationships/customXml" Target="../ink/ink2485.xml"/><Relationship Id="rId296" Type="http://schemas.openxmlformats.org/officeDocument/2006/relationships/customXml" Target="../ink/ink2576.xml"/><Relationship Id="rId461" Type="http://schemas.openxmlformats.org/officeDocument/2006/relationships/customXml" Target="../ink/ink2659.xml"/><Relationship Id="rId517" Type="http://schemas.openxmlformats.org/officeDocument/2006/relationships/image" Target="../media/image2304.png"/><Relationship Id="rId559" Type="http://schemas.openxmlformats.org/officeDocument/2006/relationships/image" Target="../media/image2325.png"/><Relationship Id="rId60" Type="http://schemas.openxmlformats.org/officeDocument/2006/relationships/customXml" Target="../ink/ink2458.xml"/><Relationship Id="rId156" Type="http://schemas.openxmlformats.org/officeDocument/2006/relationships/customXml" Target="../ink/ink2506.xml"/><Relationship Id="rId198" Type="http://schemas.openxmlformats.org/officeDocument/2006/relationships/customXml" Target="../ink/ink2527.xml"/><Relationship Id="rId321" Type="http://schemas.openxmlformats.org/officeDocument/2006/relationships/image" Target="../media/image2208.png"/><Relationship Id="rId363" Type="http://schemas.openxmlformats.org/officeDocument/2006/relationships/customXml" Target="../ink/ink2610.xml"/><Relationship Id="rId419" Type="http://schemas.openxmlformats.org/officeDocument/2006/relationships/customXml" Target="../ink/ink2638.xml"/><Relationship Id="rId570" Type="http://schemas.openxmlformats.org/officeDocument/2006/relationships/customXml" Target="../ink/ink2714.xml"/><Relationship Id="rId626" Type="http://schemas.openxmlformats.org/officeDocument/2006/relationships/customXml" Target="../ink/ink2742.xml"/><Relationship Id="rId223" Type="http://schemas.openxmlformats.org/officeDocument/2006/relationships/image" Target="../media/image2159.png"/><Relationship Id="rId430" Type="http://schemas.openxmlformats.org/officeDocument/2006/relationships/image" Target="../media/image2261.png"/><Relationship Id="rId668" Type="http://schemas.openxmlformats.org/officeDocument/2006/relationships/customXml" Target="../ink/ink2763.xml"/><Relationship Id="rId18" Type="http://schemas.openxmlformats.org/officeDocument/2006/relationships/customXml" Target="../ink/ink2437.xml"/><Relationship Id="rId265" Type="http://schemas.openxmlformats.org/officeDocument/2006/relationships/image" Target="../media/image2180.png"/><Relationship Id="rId472" Type="http://schemas.openxmlformats.org/officeDocument/2006/relationships/customXml" Target="../ink/ink2665.xml"/><Relationship Id="rId528" Type="http://schemas.openxmlformats.org/officeDocument/2006/relationships/customXml" Target="../ink/ink2693.xml"/><Relationship Id="rId125" Type="http://schemas.openxmlformats.org/officeDocument/2006/relationships/image" Target="../media/image21100.png"/><Relationship Id="rId167" Type="http://schemas.openxmlformats.org/officeDocument/2006/relationships/image" Target="../media/image2131.png"/><Relationship Id="rId332" Type="http://schemas.openxmlformats.org/officeDocument/2006/relationships/customXml" Target="../ink/ink2594.xml"/><Relationship Id="rId374" Type="http://schemas.openxmlformats.org/officeDocument/2006/relationships/image" Target="../media/image2233.png"/><Relationship Id="rId581" Type="http://schemas.openxmlformats.org/officeDocument/2006/relationships/image" Target="../media/image2336.png"/><Relationship Id="rId71" Type="http://schemas.openxmlformats.org/officeDocument/2006/relationships/image" Target="../media/image20850.png"/><Relationship Id="rId234" Type="http://schemas.openxmlformats.org/officeDocument/2006/relationships/customXml" Target="../ink/ink2545.xml"/><Relationship Id="rId637" Type="http://schemas.openxmlformats.org/officeDocument/2006/relationships/image" Target="../media/image2364.png"/><Relationship Id="rId679" Type="http://schemas.openxmlformats.org/officeDocument/2006/relationships/image" Target="../media/image2385.png"/><Relationship Id="rId2" Type="http://schemas.openxmlformats.org/officeDocument/2006/relationships/notesSlide" Target="../notesSlides/notesSlide15.xml"/><Relationship Id="rId29" Type="http://schemas.openxmlformats.org/officeDocument/2006/relationships/image" Target="../media/image20640.png"/><Relationship Id="rId276" Type="http://schemas.openxmlformats.org/officeDocument/2006/relationships/customXml" Target="../ink/ink2566.xml"/><Relationship Id="rId441" Type="http://schemas.openxmlformats.org/officeDocument/2006/relationships/customXml" Target="../ink/ink2649.xml"/><Relationship Id="rId483" Type="http://schemas.openxmlformats.org/officeDocument/2006/relationships/image" Target="../media/image2287.png"/><Relationship Id="rId539" Type="http://schemas.openxmlformats.org/officeDocument/2006/relationships/image" Target="../media/image2315.png"/><Relationship Id="rId690" Type="http://schemas.openxmlformats.org/officeDocument/2006/relationships/customXml" Target="../ink/ink2774.xml"/><Relationship Id="rId40" Type="http://schemas.openxmlformats.org/officeDocument/2006/relationships/customXml" Target="../ink/ink2448.xml"/><Relationship Id="rId136" Type="http://schemas.openxmlformats.org/officeDocument/2006/relationships/customXml" Target="../ink/ink2496.xml"/><Relationship Id="rId178" Type="http://schemas.openxmlformats.org/officeDocument/2006/relationships/customXml" Target="../ink/ink2517.xml"/><Relationship Id="rId301" Type="http://schemas.openxmlformats.org/officeDocument/2006/relationships/image" Target="../media/image2198.png"/><Relationship Id="rId343" Type="http://schemas.openxmlformats.org/officeDocument/2006/relationships/image" Target="../media/image2219.png"/><Relationship Id="rId550" Type="http://schemas.openxmlformats.org/officeDocument/2006/relationships/customXml" Target="../ink/ink2704.xml"/><Relationship Id="rId82" Type="http://schemas.openxmlformats.org/officeDocument/2006/relationships/customXml" Target="../ink/ink2469.xml"/><Relationship Id="rId203" Type="http://schemas.openxmlformats.org/officeDocument/2006/relationships/image" Target="../media/image2149.png"/><Relationship Id="rId385" Type="http://schemas.openxmlformats.org/officeDocument/2006/relationships/customXml" Target="../ink/ink2621.xml"/><Relationship Id="rId592" Type="http://schemas.openxmlformats.org/officeDocument/2006/relationships/customXml" Target="../ink/ink2725.xml"/><Relationship Id="rId606" Type="http://schemas.openxmlformats.org/officeDocument/2006/relationships/customXml" Target="../ink/ink2732.xml"/><Relationship Id="rId648" Type="http://schemas.openxmlformats.org/officeDocument/2006/relationships/customXml" Target="../ink/ink2753.xml"/><Relationship Id="rId245" Type="http://schemas.openxmlformats.org/officeDocument/2006/relationships/image" Target="../media/image2170.png"/><Relationship Id="rId287" Type="http://schemas.openxmlformats.org/officeDocument/2006/relationships/image" Target="../media/image2191.png"/><Relationship Id="rId410" Type="http://schemas.openxmlformats.org/officeDocument/2006/relationships/image" Target="../media/image2251.png"/><Relationship Id="rId452" Type="http://schemas.openxmlformats.org/officeDocument/2006/relationships/image" Target="../media/image2272.png"/><Relationship Id="rId494" Type="http://schemas.openxmlformats.org/officeDocument/2006/relationships/customXml" Target="../ink/ink2676.xml"/><Relationship Id="rId508" Type="http://schemas.openxmlformats.org/officeDocument/2006/relationships/customXml" Target="../ink/ink2683.xml"/><Relationship Id="rId105" Type="http://schemas.openxmlformats.org/officeDocument/2006/relationships/image" Target="../media/image21010.png"/><Relationship Id="rId147" Type="http://schemas.openxmlformats.org/officeDocument/2006/relationships/image" Target="../media/image2121.png"/><Relationship Id="rId312" Type="http://schemas.openxmlformats.org/officeDocument/2006/relationships/customXml" Target="../ink/ink2584.xml"/><Relationship Id="rId354" Type="http://schemas.openxmlformats.org/officeDocument/2006/relationships/customXml" Target="../ink/ink2605.xml"/><Relationship Id="rId51" Type="http://schemas.openxmlformats.org/officeDocument/2006/relationships/image" Target="../media/image20750.png"/><Relationship Id="rId93" Type="http://schemas.openxmlformats.org/officeDocument/2006/relationships/image" Target="../media/image20950.png"/><Relationship Id="rId189" Type="http://schemas.openxmlformats.org/officeDocument/2006/relationships/image" Target="../media/image2142.png"/><Relationship Id="rId396" Type="http://schemas.openxmlformats.org/officeDocument/2006/relationships/image" Target="../media/image2244.png"/><Relationship Id="rId561" Type="http://schemas.openxmlformats.org/officeDocument/2006/relationships/image" Target="../media/image2326.png"/><Relationship Id="rId617" Type="http://schemas.openxmlformats.org/officeDocument/2006/relationships/image" Target="../media/image2354.png"/><Relationship Id="rId659" Type="http://schemas.openxmlformats.org/officeDocument/2006/relationships/image" Target="../media/image2375.png"/><Relationship Id="rId214" Type="http://schemas.openxmlformats.org/officeDocument/2006/relationships/customXml" Target="../ink/ink2535.xml"/><Relationship Id="rId256" Type="http://schemas.openxmlformats.org/officeDocument/2006/relationships/customXml" Target="../ink/ink2556.xml"/><Relationship Id="rId298" Type="http://schemas.openxmlformats.org/officeDocument/2006/relationships/customXml" Target="../ink/ink2577.xml"/><Relationship Id="rId421" Type="http://schemas.openxmlformats.org/officeDocument/2006/relationships/customXml" Target="../ink/ink2639.xml"/><Relationship Id="rId463" Type="http://schemas.openxmlformats.org/officeDocument/2006/relationships/customXml" Target="../ink/ink2660.xml"/><Relationship Id="rId519" Type="http://schemas.openxmlformats.org/officeDocument/2006/relationships/image" Target="../media/image2305.png"/><Relationship Id="rId670" Type="http://schemas.openxmlformats.org/officeDocument/2006/relationships/customXml" Target="../ink/ink2764.xml"/><Relationship Id="rId116" Type="http://schemas.openxmlformats.org/officeDocument/2006/relationships/customXml" Target="../ink/ink2486.xml"/><Relationship Id="rId158" Type="http://schemas.openxmlformats.org/officeDocument/2006/relationships/customXml" Target="../ink/ink2507.xml"/><Relationship Id="rId323" Type="http://schemas.openxmlformats.org/officeDocument/2006/relationships/image" Target="../media/image2209.png"/><Relationship Id="rId530" Type="http://schemas.openxmlformats.org/officeDocument/2006/relationships/customXml" Target="../ink/ink2694.xml"/><Relationship Id="rId20" Type="http://schemas.openxmlformats.org/officeDocument/2006/relationships/customXml" Target="../ink/ink2438.xml"/><Relationship Id="rId62" Type="http://schemas.openxmlformats.org/officeDocument/2006/relationships/customXml" Target="../ink/ink2459.xml"/><Relationship Id="rId365" Type="http://schemas.openxmlformats.org/officeDocument/2006/relationships/customXml" Target="../ink/ink2611.xml"/><Relationship Id="rId572" Type="http://schemas.openxmlformats.org/officeDocument/2006/relationships/customXml" Target="../ink/ink2715.xml"/><Relationship Id="rId628" Type="http://schemas.openxmlformats.org/officeDocument/2006/relationships/customXml" Target="../ink/ink2743.xml"/><Relationship Id="rId225" Type="http://schemas.openxmlformats.org/officeDocument/2006/relationships/image" Target="../media/image2160.png"/><Relationship Id="rId267" Type="http://schemas.openxmlformats.org/officeDocument/2006/relationships/image" Target="../media/image2181.png"/><Relationship Id="rId432" Type="http://schemas.openxmlformats.org/officeDocument/2006/relationships/image" Target="../media/image2262.png"/><Relationship Id="rId474" Type="http://schemas.openxmlformats.org/officeDocument/2006/relationships/customXml" Target="../ink/ink2666.xml"/><Relationship Id="rId127" Type="http://schemas.openxmlformats.org/officeDocument/2006/relationships/image" Target="../media/image21110.png"/><Relationship Id="rId681" Type="http://schemas.openxmlformats.org/officeDocument/2006/relationships/image" Target="../media/image2386.png"/><Relationship Id="rId31" Type="http://schemas.openxmlformats.org/officeDocument/2006/relationships/image" Target="../media/image20650.png"/><Relationship Id="rId73" Type="http://schemas.openxmlformats.org/officeDocument/2006/relationships/image" Target="../media/image20860.png"/><Relationship Id="rId169" Type="http://schemas.openxmlformats.org/officeDocument/2006/relationships/image" Target="../media/image2132.png"/><Relationship Id="rId334" Type="http://schemas.openxmlformats.org/officeDocument/2006/relationships/customXml" Target="../ink/ink2595.xml"/><Relationship Id="rId376" Type="http://schemas.openxmlformats.org/officeDocument/2006/relationships/image" Target="../media/image2234.png"/><Relationship Id="rId541" Type="http://schemas.openxmlformats.org/officeDocument/2006/relationships/image" Target="../media/image2316.png"/><Relationship Id="rId583" Type="http://schemas.openxmlformats.org/officeDocument/2006/relationships/image" Target="../media/image2337.png"/><Relationship Id="rId639" Type="http://schemas.openxmlformats.org/officeDocument/2006/relationships/image" Target="../media/image2365.png"/><Relationship Id="rId4" Type="http://schemas.openxmlformats.org/officeDocument/2006/relationships/customXml" Target="../ink/ink2430.xml"/><Relationship Id="rId180" Type="http://schemas.openxmlformats.org/officeDocument/2006/relationships/customXml" Target="../ink/ink2518.xml"/><Relationship Id="rId236" Type="http://schemas.openxmlformats.org/officeDocument/2006/relationships/customXml" Target="../ink/ink2546.xml"/><Relationship Id="rId278" Type="http://schemas.openxmlformats.org/officeDocument/2006/relationships/customXml" Target="../ink/ink2567.xml"/><Relationship Id="rId401" Type="http://schemas.openxmlformats.org/officeDocument/2006/relationships/customXml" Target="../ink/ink2629.xml"/><Relationship Id="rId443" Type="http://schemas.openxmlformats.org/officeDocument/2006/relationships/customXml" Target="../ink/ink2650.xml"/><Relationship Id="rId650" Type="http://schemas.openxmlformats.org/officeDocument/2006/relationships/customXml" Target="../ink/ink2754.xml"/><Relationship Id="rId303" Type="http://schemas.openxmlformats.org/officeDocument/2006/relationships/image" Target="../media/image2199.png"/><Relationship Id="rId485" Type="http://schemas.openxmlformats.org/officeDocument/2006/relationships/image" Target="../media/image2288.png"/><Relationship Id="rId42" Type="http://schemas.openxmlformats.org/officeDocument/2006/relationships/customXml" Target="../ink/ink2449.xml"/><Relationship Id="rId84" Type="http://schemas.openxmlformats.org/officeDocument/2006/relationships/customXml" Target="../ink/ink2470.xml"/><Relationship Id="rId138" Type="http://schemas.openxmlformats.org/officeDocument/2006/relationships/customXml" Target="../ink/ink2497.xml"/><Relationship Id="rId345" Type="http://schemas.openxmlformats.org/officeDocument/2006/relationships/image" Target="../media/image2220.png"/><Relationship Id="rId387" Type="http://schemas.openxmlformats.org/officeDocument/2006/relationships/customXml" Target="../ink/ink2622.xml"/><Relationship Id="rId510" Type="http://schemas.openxmlformats.org/officeDocument/2006/relationships/customXml" Target="../ink/ink2684.xml"/><Relationship Id="rId552" Type="http://schemas.openxmlformats.org/officeDocument/2006/relationships/customXml" Target="../ink/ink2705.xml"/><Relationship Id="rId594" Type="http://schemas.openxmlformats.org/officeDocument/2006/relationships/customXml" Target="../ink/ink2726.xml"/><Relationship Id="rId608" Type="http://schemas.openxmlformats.org/officeDocument/2006/relationships/customXml" Target="../ink/ink2733.xml"/><Relationship Id="rId191" Type="http://schemas.openxmlformats.org/officeDocument/2006/relationships/image" Target="../media/image2143.png"/><Relationship Id="rId205" Type="http://schemas.openxmlformats.org/officeDocument/2006/relationships/image" Target="../media/image2150.png"/><Relationship Id="rId247" Type="http://schemas.openxmlformats.org/officeDocument/2006/relationships/image" Target="../media/image2171.png"/><Relationship Id="rId412" Type="http://schemas.openxmlformats.org/officeDocument/2006/relationships/image" Target="../media/image2252.png"/><Relationship Id="rId107" Type="http://schemas.openxmlformats.org/officeDocument/2006/relationships/image" Target="../media/image21020.png"/><Relationship Id="rId289" Type="http://schemas.openxmlformats.org/officeDocument/2006/relationships/image" Target="../media/image2192.png"/><Relationship Id="rId454" Type="http://schemas.openxmlformats.org/officeDocument/2006/relationships/image" Target="../media/image2273.png"/><Relationship Id="rId496" Type="http://schemas.openxmlformats.org/officeDocument/2006/relationships/customXml" Target="../ink/ink2677.xml"/><Relationship Id="rId661" Type="http://schemas.openxmlformats.org/officeDocument/2006/relationships/image" Target="../media/image2376.png"/><Relationship Id="rId11" Type="http://schemas.openxmlformats.org/officeDocument/2006/relationships/image" Target="../media/image20550.png"/><Relationship Id="rId53" Type="http://schemas.openxmlformats.org/officeDocument/2006/relationships/image" Target="../media/image20760.png"/><Relationship Id="rId149" Type="http://schemas.openxmlformats.org/officeDocument/2006/relationships/image" Target="../media/image2122.png"/><Relationship Id="rId314" Type="http://schemas.openxmlformats.org/officeDocument/2006/relationships/customXml" Target="../ink/ink2585.xml"/><Relationship Id="rId356" Type="http://schemas.openxmlformats.org/officeDocument/2006/relationships/customXml" Target="../ink/ink2606.xml"/><Relationship Id="rId398" Type="http://schemas.openxmlformats.org/officeDocument/2006/relationships/image" Target="../media/image2245.png"/><Relationship Id="rId521" Type="http://schemas.openxmlformats.org/officeDocument/2006/relationships/image" Target="../media/image2306.png"/><Relationship Id="rId563" Type="http://schemas.openxmlformats.org/officeDocument/2006/relationships/image" Target="../media/image2327.png"/><Relationship Id="rId619" Type="http://schemas.openxmlformats.org/officeDocument/2006/relationships/image" Target="../media/image2355.png"/><Relationship Id="rId95" Type="http://schemas.openxmlformats.org/officeDocument/2006/relationships/image" Target="../media/image20960.png"/><Relationship Id="rId160" Type="http://schemas.openxmlformats.org/officeDocument/2006/relationships/customXml" Target="../ink/ink2508.xml"/><Relationship Id="rId216" Type="http://schemas.openxmlformats.org/officeDocument/2006/relationships/customXml" Target="../ink/ink2536.xml"/><Relationship Id="rId423" Type="http://schemas.openxmlformats.org/officeDocument/2006/relationships/customXml" Target="../ink/ink2640.xml"/><Relationship Id="rId258" Type="http://schemas.openxmlformats.org/officeDocument/2006/relationships/customXml" Target="../ink/ink2557.xml"/><Relationship Id="rId465" Type="http://schemas.openxmlformats.org/officeDocument/2006/relationships/customXml" Target="../ink/ink2661.xml"/><Relationship Id="rId630" Type="http://schemas.openxmlformats.org/officeDocument/2006/relationships/customXml" Target="../ink/ink2744.xml"/><Relationship Id="rId672" Type="http://schemas.openxmlformats.org/officeDocument/2006/relationships/customXml" Target="../ink/ink2765.xml"/><Relationship Id="rId22" Type="http://schemas.openxmlformats.org/officeDocument/2006/relationships/customXml" Target="../ink/ink2439.xml"/><Relationship Id="rId64" Type="http://schemas.openxmlformats.org/officeDocument/2006/relationships/customXml" Target="../ink/ink2460.xml"/><Relationship Id="rId118" Type="http://schemas.openxmlformats.org/officeDocument/2006/relationships/customXml" Target="../ink/ink2487.xml"/><Relationship Id="rId325" Type="http://schemas.openxmlformats.org/officeDocument/2006/relationships/image" Target="../media/image2210.png"/><Relationship Id="rId367" Type="http://schemas.openxmlformats.org/officeDocument/2006/relationships/customXml" Target="../ink/ink2612.xml"/><Relationship Id="rId532" Type="http://schemas.openxmlformats.org/officeDocument/2006/relationships/customXml" Target="../ink/ink2695.xml"/><Relationship Id="rId574" Type="http://schemas.openxmlformats.org/officeDocument/2006/relationships/customXml" Target="../ink/ink2716.xml"/><Relationship Id="rId171" Type="http://schemas.openxmlformats.org/officeDocument/2006/relationships/image" Target="../media/image2133.png"/><Relationship Id="rId227" Type="http://schemas.openxmlformats.org/officeDocument/2006/relationships/image" Target="../media/image2161.png"/><Relationship Id="rId269" Type="http://schemas.openxmlformats.org/officeDocument/2006/relationships/image" Target="../media/image2182.png"/><Relationship Id="rId434" Type="http://schemas.openxmlformats.org/officeDocument/2006/relationships/image" Target="../media/image2263.png"/><Relationship Id="rId476" Type="http://schemas.openxmlformats.org/officeDocument/2006/relationships/customXml" Target="../ink/ink2667.xml"/><Relationship Id="rId641" Type="http://schemas.openxmlformats.org/officeDocument/2006/relationships/image" Target="../media/image2366.png"/><Relationship Id="rId683" Type="http://schemas.openxmlformats.org/officeDocument/2006/relationships/image" Target="../media/image2387.png"/><Relationship Id="rId33" Type="http://schemas.openxmlformats.org/officeDocument/2006/relationships/image" Target="../media/image20660.png"/><Relationship Id="rId129" Type="http://schemas.openxmlformats.org/officeDocument/2006/relationships/image" Target="../media/image2112.png"/><Relationship Id="rId280" Type="http://schemas.openxmlformats.org/officeDocument/2006/relationships/customXml" Target="../ink/ink2568.xml"/><Relationship Id="rId336" Type="http://schemas.openxmlformats.org/officeDocument/2006/relationships/customXml" Target="../ink/ink2596.xml"/><Relationship Id="rId501" Type="http://schemas.openxmlformats.org/officeDocument/2006/relationships/image" Target="../media/image2296.png"/><Relationship Id="rId543" Type="http://schemas.openxmlformats.org/officeDocument/2006/relationships/image" Target="../media/image2317.png"/><Relationship Id="rId75" Type="http://schemas.openxmlformats.org/officeDocument/2006/relationships/image" Target="../media/image20870.png"/><Relationship Id="rId140" Type="http://schemas.openxmlformats.org/officeDocument/2006/relationships/customXml" Target="../ink/ink2498.xml"/><Relationship Id="rId182" Type="http://schemas.openxmlformats.org/officeDocument/2006/relationships/customXml" Target="../ink/ink2519.xml"/><Relationship Id="rId378" Type="http://schemas.openxmlformats.org/officeDocument/2006/relationships/image" Target="../media/image2235.png"/><Relationship Id="rId403" Type="http://schemas.openxmlformats.org/officeDocument/2006/relationships/customXml" Target="../ink/ink2630.xml"/><Relationship Id="rId585" Type="http://schemas.openxmlformats.org/officeDocument/2006/relationships/image" Target="../media/image2338.png"/><Relationship Id="rId6" Type="http://schemas.openxmlformats.org/officeDocument/2006/relationships/customXml" Target="../ink/ink2431.xml"/><Relationship Id="rId238" Type="http://schemas.openxmlformats.org/officeDocument/2006/relationships/customXml" Target="../ink/ink2547.xml"/><Relationship Id="rId445" Type="http://schemas.openxmlformats.org/officeDocument/2006/relationships/customXml" Target="../ink/ink2651.xml"/><Relationship Id="rId487" Type="http://schemas.openxmlformats.org/officeDocument/2006/relationships/image" Target="../media/image2289.png"/><Relationship Id="rId610" Type="http://schemas.openxmlformats.org/officeDocument/2006/relationships/customXml" Target="../ink/ink2734.xml"/><Relationship Id="rId652" Type="http://schemas.openxmlformats.org/officeDocument/2006/relationships/customXml" Target="../ink/ink2755.xml"/><Relationship Id="rId291" Type="http://schemas.openxmlformats.org/officeDocument/2006/relationships/image" Target="../media/image2193.png"/><Relationship Id="rId305" Type="http://schemas.openxmlformats.org/officeDocument/2006/relationships/image" Target="../media/image2200.png"/><Relationship Id="rId347" Type="http://schemas.openxmlformats.org/officeDocument/2006/relationships/image" Target="../media/image2221.png"/><Relationship Id="rId512" Type="http://schemas.openxmlformats.org/officeDocument/2006/relationships/customXml" Target="../ink/ink2685.xml"/><Relationship Id="rId44" Type="http://schemas.openxmlformats.org/officeDocument/2006/relationships/customXml" Target="../ink/ink2450.xml"/><Relationship Id="rId86" Type="http://schemas.openxmlformats.org/officeDocument/2006/relationships/customXml" Target="../ink/ink2471.xml"/><Relationship Id="rId151" Type="http://schemas.openxmlformats.org/officeDocument/2006/relationships/image" Target="../media/image2123.png"/><Relationship Id="rId389" Type="http://schemas.openxmlformats.org/officeDocument/2006/relationships/customXml" Target="../ink/ink2623.xml"/><Relationship Id="rId554" Type="http://schemas.openxmlformats.org/officeDocument/2006/relationships/customXml" Target="../ink/ink2706.xml"/><Relationship Id="rId596" Type="http://schemas.openxmlformats.org/officeDocument/2006/relationships/customXml" Target="../ink/ink2727.xml"/><Relationship Id="rId193" Type="http://schemas.openxmlformats.org/officeDocument/2006/relationships/image" Target="../media/image2144.png"/><Relationship Id="rId207" Type="http://schemas.openxmlformats.org/officeDocument/2006/relationships/image" Target="../media/image2151.png"/><Relationship Id="rId249" Type="http://schemas.openxmlformats.org/officeDocument/2006/relationships/image" Target="../media/image2172.png"/><Relationship Id="rId414" Type="http://schemas.openxmlformats.org/officeDocument/2006/relationships/image" Target="../media/image2253.png"/><Relationship Id="rId456" Type="http://schemas.openxmlformats.org/officeDocument/2006/relationships/image" Target="../media/image2274.png"/><Relationship Id="rId498" Type="http://schemas.openxmlformats.org/officeDocument/2006/relationships/customXml" Target="../ink/ink2678.xml"/><Relationship Id="rId621" Type="http://schemas.openxmlformats.org/officeDocument/2006/relationships/image" Target="../media/image2356.png"/><Relationship Id="rId663" Type="http://schemas.openxmlformats.org/officeDocument/2006/relationships/image" Target="../media/image2377.png"/><Relationship Id="rId13" Type="http://schemas.openxmlformats.org/officeDocument/2006/relationships/image" Target="../media/image20560.png"/><Relationship Id="rId109" Type="http://schemas.openxmlformats.org/officeDocument/2006/relationships/image" Target="../media/image21030.png"/><Relationship Id="rId260" Type="http://schemas.openxmlformats.org/officeDocument/2006/relationships/customXml" Target="../ink/ink2558.xml"/><Relationship Id="rId316" Type="http://schemas.openxmlformats.org/officeDocument/2006/relationships/customXml" Target="../ink/ink2586.xml"/><Relationship Id="rId523" Type="http://schemas.openxmlformats.org/officeDocument/2006/relationships/image" Target="../media/image2307.png"/><Relationship Id="rId55" Type="http://schemas.openxmlformats.org/officeDocument/2006/relationships/image" Target="../media/image20770.png"/><Relationship Id="rId97" Type="http://schemas.openxmlformats.org/officeDocument/2006/relationships/image" Target="../media/image20970.png"/><Relationship Id="rId120" Type="http://schemas.openxmlformats.org/officeDocument/2006/relationships/customXml" Target="../ink/ink2488.xml"/><Relationship Id="rId358" Type="http://schemas.openxmlformats.org/officeDocument/2006/relationships/image" Target="../media/image2226.png"/><Relationship Id="rId565" Type="http://schemas.openxmlformats.org/officeDocument/2006/relationships/image" Target="../media/image2328.png"/><Relationship Id="rId162" Type="http://schemas.openxmlformats.org/officeDocument/2006/relationships/customXml" Target="../ink/ink2509.xml"/><Relationship Id="rId218" Type="http://schemas.openxmlformats.org/officeDocument/2006/relationships/customXml" Target="../ink/ink2537.xml"/><Relationship Id="rId425" Type="http://schemas.openxmlformats.org/officeDocument/2006/relationships/customXml" Target="../ink/ink2641.xml"/><Relationship Id="rId467" Type="http://schemas.openxmlformats.org/officeDocument/2006/relationships/customXml" Target="../ink/ink2662.xml"/><Relationship Id="rId632" Type="http://schemas.openxmlformats.org/officeDocument/2006/relationships/customXml" Target="../ink/ink2745.xml"/><Relationship Id="rId271" Type="http://schemas.openxmlformats.org/officeDocument/2006/relationships/image" Target="../media/image2183.png"/><Relationship Id="rId674" Type="http://schemas.openxmlformats.org/officeDocument/2006/relationships/customXml" Target="../ink/ink2766.xml"/><Relationship Id="rId24" Type="http://schemas.openxmlformats.org/officeDocument/2006/relationships/customXml" Target="../ink/ink2440.xml"/><Relationship Id="rId66" Type="http://schemas.openxmlformats.org/officeDocument/2006/relationships/customXml" Target="../ink/ink2461.xml"/><Relationship Id="rId131" Type="http://schemas.openxmlformats.org/officeDocument/2006/relationships/image" Target="../media/image2113.png"/><Relationship Id="rId327" Type="http://schemas.openxmlformats.org/officeDocument/2006/relationships/image" Target="../media/image2211.png"/><Relationship Id="rId369" Type="http://schemas.openxmlformats.org/officeDocument/2006/relationships/customXml" Target="../ink/ink2613.xml"/><Relationship Id="rId534" Type="http://schemas.openxmlformats.org/officeDocument/2006/relationships/customXml" Target="../ink/ink2696.xml"/><Relationship Id="rId576" Type="http://schemas.openxmlformats.org/officeDocument/2006/relationships/customXml" Target="../ink/ink2717.xml"/><Relationship Id="rId173" Type="http://schemas.openxmlformats.org/officeDocument/2006/relationships/image" Target="../media/image2134.png"/><Relationship Id="rId229" Type="http://schemas.openxmlformats.org/officeDocument/2006/relationships/image" Target="../media/image2162.png"/><Relationship Id="rId380" Type="http://schemas.openxmlformats.org/officeDocument/2006/relationships/image" Target="../media/image2236.png"/><Relationship Id="rId436" Type="http://schemas.openxmlformats.org/officeDocument/2006/relationships/image" Target="../media/image2264.png"/><Relationship Id="rId601" Type="http://schemas.openxmlformats.org/officeDocument/2006/relationships/image" Target="../media/image2346.png"/><Relationship Id="rId643" Type="http://schemas.openxmlformats.org/officeDocument/2006/relationships/image" Target="../media/image2367.png"/><Relationship Id="rId240" Type="http://schemas.openxmlformats.org/officeDocument/2006/relationships/customXml" Target="../ink/ink2548.xml"/><Relationship Id="rId478" Type="http://schemas.openxmlformats.org/officeDocument/2006/relationships/customXml" Target="../ink/ink2668.xml"/><Relationship Id="rId685" Type="http://schemas.openxmlformats.org/officeDocument/2006/relationships/image" Target="../media/image2388.png"/><Relationship Id="rId35" Type="http://schemas.openxmlformats.org/officeDocument/2006/relationships/image" Target="../media/image20670.png"/><Relationship Id="rId77" Type="http://schemas.openxmlformats.org/officeDocument/2006/relationships/image" Target="../media/image20880.png"/><Relationship Id="rId100" Type="http://schemas.openxmlformats.org/officeDocument/2006/relationships/customXml" Target="../ink/ink2478.xml"/><Relationship Id="rId282" Type="http://schemas.openxmlformats.org/officeDocument/2006/relationships/customXml" Target="../ink/ink2569.xml"/><Relationship Id="rId338" Type="http://schemas.openxmlformats.org/officeDocument/2006/relationships/customXml" Target="../ink/ink2597.xml"/><Relationship Id="rId503" Type="http://schemas.openxmlformats.org/officeDocument/2006/relationships/image" Target="../media/image2297.png"/><Relationship Id="rId545" Type="http://schemas.openxmlformats.org/officeDocument/2006/relationships/image" Target="../media/image2318.png"/><Relationship Id="rId587" Type="http://schemas.openxmlformats.org/officeDocument/2006/relationships/image" Target="../media/image2339.png"/><Relationship Id="rId8" Type="http://schemas.openxmlformats.org/officeDocument/2006/relationships/customXml" Target="../ink/ink2432.xml"/><Relationship Id="rId142" Type="http://schemas.openxmlformats.org/officeDocument/2006/relationships/customXml" Target="../ink/ink2499.xml"/><Relationship Id="rId184" Type="http://schemas.openxmlformats.org/officeDocument/2006/relationships/customXml" Target="../ink/ink2520.xml"/><Relationship Id="rId391" Type="http://schemas.openxmlformats.org/officeDocument/2006/relationships/customXml" Target="../ink/ink2624.xml"/><Relationship Id="rId405" Type="http://schemas.openxmlformats.org/officeDocument/2006/relationships/customXml" Target="../ink/ink2631.xml"/><Relationship Id="rId447" Type="http://schemas.openxmlformats.org/officeDocument/2006/relationships/customXml" Target="../ink/ink2652.xml"/><Relationship Id="rId612" Type="http://schemas.openxmlformats.org/officeDocument/2006/relationships/customXml" Target="../ink/ink2735.xml"/><Relationship Id="rId251" Type="http://schemas.openxmlformats.org/officeDocument/2006/relationships/image" Target="../media/image2173.png"/><Relationship Id="rId489" Type="http://schemas.openxmlformats.org/officeDocument/2006/relationships/image" Target="../media/image2290.png"/><Relationship Id="rId654" Type="http://schemas.openxmlformats.org/officeDocument/2006/relationships/customXml" Target="../ink/ink2756.xml"/><Relationship Id="rId46" Type="http://schemas.openxmlformats.org/officeDocument/2006/relationships/customXml" Target="../ink/ink2451.xml"/><Relationship Id="rId293" Type="http://schemas.openxmlformats.org/officeDocument/2006/relationships/image" Target="../media/image2194.png"/><Relationship Id="rId307" Type="http://schemas.openxmlformats.org/officeDocument/2006/relationships/image" Target="../media/image2201.png"/><Relationship Id="rId349" Type="http://schemas.openxmlformats.org/officeDocument/2006/relationships/image" Target="../media/image2222.png"/><Relationship Id="rId514" Type="http://schemas.openxmlformats.org/officeDocument/2006/relationships/customXml" Target="../ink/ink2686.xml"/><Relationship Id="rId556" Type="http://schemas.openxmlformats.org/officeDocument/2006/relationships/customXml" Target="../ink/ink2707.xml"/><Relationship Id="rId88" Type="http://schemas.openxmlformats.org/officeDocument/2006/relationships/customXml" Target="../ink/ink2472.xml"/><Relationship Id="rId111" Type="http://schemas.openxmlformats.org/officeDocument/2006/relationships/image" Target="../media/image1322.png"/><Relationship Id="rId153" Type="http://schemas.openxmlformats.org/officeDocument/2006/relationships/image" Target="../media/image2124.png"/><Relationship Id="rId195" Type="http://schemas.openxmlformats.org/officeDocument/2006/relationships/image" Target="../media/image2145.png"/><Relationship Id="rId209" Type="http://schemas.openxmlformats.org/officeDocument/2006/relationships/image" Target="../media/image2152.png"/><Relationship Id="rId360" Type="http://schemas.openxmlformats.org/officeDocument/2006/relationships/image" Target="../media/image2227.png"/><Relationship Id="rId416" Type="http://schemas.openxmlformats.org/officeDocument/2006/relationships/image" Target="../media/image2254.png"/><Relationship Id="rId598" Type="http://schemas.openxmlformats.org/officeDocument/2006/relationships/customXml" Target="../ink/ink2728.xml"/><Relationship Id="rId220" Type="http://schemas.openxmlformats.org/officeDocument/2006/relationships/customXml" Target="../ink/ink2538.xml"/><Relationship Id="rId458" Type="http://schemas.openxmlformats.org/officeDocument/2006/relationships/image" Target="../media/image2275.png"/><Relationship Id="rId623" Type="http://schemas.openxmlformats.org/officeDocument/2006/relationships/image" Target="../media/image2357.png"/><Relationship Id="rId665" Type="http://schemas.openxmlformats.org/officeDocument/2006/relationships/image" Target="../media/image2378.png"/><Relationship Id="rId15" Type="http://schemas.openxmlformats.org/officeDocument/2006/relationships/image" Target="../media/image20570.png"/><Relationship Id="rId57" Type="http://schemas.openxmlformats.org/officeDocument/2006/relationships/image" Target="../media/image20780.png"/><Relationship Id="rId262" Type="http://schemas.openxmlformats.org/officeDocument/2006/relationships/customXml" Target="../ink/ink2559.xml"/><Relationship Id="rId318" Type="http://schemas.openxmlformats.org/officeDocument/2006/relationships/customXml" Target="../ink/ink2587.xml"/><Relationship Id="rId525" Type="http://schemas.openxmlformats.org/officeDocument/2006/relationships/image" Target="../media/image2308.png"/><Relationship Id="rId567" Type="http://schemas.openxmlformats.org/officeDocument/2006/relationships/image" Target="../media/image2329.png"/><Relationship Id="rId99" Type="http://schemas.openxmlformats.org/officeDocument/2006/relationships/image" Target="../media/image20980.png"/><Relationship Id="rId122" Type="http://schemas.openxmlformats.org/officeDocument/2006/relationships/customXml" Target="../ink/ink2489.xml"/><Relationship Id="rId164" Type="http://schemas.openxmlformats.org/officeDocument/2006/relationships/customXml" Target="../ink/ink2510.xml"/><Relationship Id="rId371" Type="http://schemas.openxmlformats.org/officeDocument/2006/relationships/customXml" Target="../ink/ink2614.xml"/><Relationship Id="rId427" Type="http://schemas.openxmlformats.org/officeDocument/2006/relationships/customXml" Target="../ink/ink2642.xml"/><Relationship Id="rId469" Type="http://schemas.openxmlformats.org/officeDocument/2006/relationships/image" Target="../media/image2280.png"/><Relationship Id="rId634" Type="http://schemas.openxmlformats.org/officeDocument/2006/relationships/customXml" Target="../ink/ink2746.xml"/><Relationship Id="rId676" Type="http://schemas.openxmlformats.org/officeDocument/2006/relationships/customXml" Target="../ink/ink2767.xml"/><Relationship Id="rId26" Type="http://schemas.openxmlformats.org/officeDocument/2006/relationships/customXml" Target="../ink/ink2441.xml"/><Relationship Id="rId231" Type="http://schemas.openxmlformats.org/officeDocument/2006/relationships/image" Target="../media/image2163.png"/><Relationship Id="rId273" Type="http://schemas.openxmlformats.org/officeDocument/2006/relationships/image" Target="../media/image2184.png"/><Relationship Id="rId329" Type="http://schemas.openxmlformats.org/officeDocument/2006/relationships/image" Target="../media/image2212.png"/><Relationship Id="rId480" Type="http://schemas.openxmlformats.org/officeDocument/2006/relationships/customXml" Target="../ink/ink2669.xml"/><Relationship Id="rId536" Type="http://schemas.openxmlformats.org/officeDocument/2006/relationships/customXml" Target="../ink/ink2697.xml"/><Relationship Id="rId68" Type="http://schemas.openxmlformats.org/officeDocument/2006/relationships/customXml" Target="../ink/ink2462.xml"/><Relationship Id="rId133" Type="http://schemas.openxmlformats.org/officeDocument/2006/relationships/image" Target="../media/image2114.png"/><Relationship Id="rId175" Type="http://schemas.openxmlformats.org/officeDocument/2006/relationships/image" Target="../media/image2135.png"/><Relationship Id="rId340" Type="http://schemas.openxmlformats.org/officeDocument/2006/relationships/customXml" Target="../ink/ink2598.xml"/><Relationship Id="rId578" Type="http://schemas.openxmlformats.org/officeDocument/2006/relationships/customXml" Target="../ink/ink2718.xml"/><Relationship Id="rId200" Type="http://schemas.openxmlformats.org/officeDocument/2006/relationships/customXml" Target="../ink/ink2528.xml"/><Relationship Id="rId382" Type="http://schemas.openxmlformats.org/officeDocument/2006/relationships/image" Target="../media/image2237.png"/><Relationship Id="rId438" Type="http://schemas.openxmlformats.org/officeDocument/2006/relationships/image" Target="../media/image2265.png"/><Relationship Id="rId603" Type="http://schemas.openxmlformats.org/officeDocument/2006/relationships/image" Target="../media/image2347.png"/><Relationship Id="rId645" Type="http://schemas.openxmlformats.org/officeDocument/2006/relationships/image" Target="../media/image2368.png"/><Relationship Id="rId687" Type="http://schemas.openxmlformats.org/officeDocument/2006/relationships/image" Target="../media/image2389.png"/><Relationship Id="rId242" Type="http://schemas.openxmlformats.org/officeDocument/2006/relationships/customXml" Target="../ink/ink2549.xml"/><Relationship Id="rId284" Type="http://schemas.openxmlformats.org/officeDocument/2006/relationships/customXml" Target="../ink/ink2570.xml"/><Relationship Id="rId491" Type="http://schemas.openxmlformats.org/officeDocument/2006/relationships/image" Target="../media/image2291.png"/><Relationship Id="rId505" Type="http://schemas.openxmlformats.org/officeDocument/2006/relationships/image" Target="../media/image2298.png"/><Relationship Id="rId37" Type="http://schemas.openxmlformats.org/officeDocument/2006/relationships/image" Target="../media/image20680.png"/><Relationship Id="rId79" Type="http://schemas.openxmlformats.org/officeDocument/2006/relationships/image" Target="../media/image20890.png"/><Relationship Id="rId102" Type="http://schemas.openxmlformats.org/officeDocument/2006/relationships/customXml" Target="../ink/ink2479.xml"/><Relationship Id="rId144" Type="http://schemas.openxmlformats.org/officeDocument/2006/relationships/customXml" Target="../ink/ink2500.xml"/><Relationship Id="rId547" Type="http://schemas.openxmlformats.org/officeDocument/2006/relationships/image" Target="../media/image2319.png"/><Relationship Id="rId589" Type="http://schemas.openxmlformats.org/officeDocument/2006/relationships/image" Target="../media/image2340.png"/><Relationship Id="rId90" Type="http://schemas.openxmlformats.org/officeDocument/2006/relationships/customXml" Target="../ink/ink2473.xml"/><Relationship Id="rId186" Type="http://schemas.openxmlformats.org/officeDocument/2006/relationships/customXml" Target="../ink/ink2521.xml"/><Relationship Id="rId351" Type="http://schemas.openxmlformats.org/officeDocument/2006/relationships/image" Target="../media/image2223.png"/><Relationship Id="rId393" Type="http://schemas.openxmlformats.org/officeDocument/2006/relationships/customXml" Target="../ink/ink2625.xml"/><Relationship Id="rId407" Type="http://schemas.openxmlformats.org/officeDocument/2006/relationships/customXml" Target="../ink/ink2632.xml"/><Relationship Id="rId449" Type="http://schemas.openxmlformats.org/officeDocument/2006/relationships/customXml" Target="../ink/ink2653.xml"/><Relationship Id="rId614" Type="http://schemas.openxmlformats.org/officeDocument/2006/relationships/customXml" Target="../ink/ink2736.xml"/><Relationship Id="rId656" Type="http://schemas.openxmlformats.org/officeDocument/2006/relationships/customXml" Target="../ink/ink2757.xml"/><Relationship Id="rId211" Type="http://schemas.openxmlformats.org/officeDocument/2006/relationships/image" Target="../media/image2153.png"/><Relationship Id="rId253" Type="http://schemas.openxmlformats.org/officeDocument/2006/relationships/image" Target="../media/image2174.png"/><Relationship Id="rId295" Type="http://schemas.openxmlformats.org/officeDocument/2006/relationships/image" Target="../media/image2195.png"/><Relationship Id="rId309" Type="http://schemas.openxmlformats.org/officeDocument/2006/relationships/image" Target="../media/image2202.png"/><Relationship Id="rId460" Type="http://schemas.openxmlformats.org/officeDocument/2006/relationships/image" Target="../media/image2276.png"/><Relationship Id="rId516" Type="http://schemas.openxmlformats.org/officeDocument/2006/relationships/customXml" Target="../ink/ink2687.xml"/><Relationship Id="rId48" Type="http://schemas.openxmlformats.org/officeDocument/2006/relationships/customXml" Target="../ink/ink2452.xml"/><Relationship Id="rId113" Type="http://schemas.openxmlformats.org/officeDocument/2006/relationships/image" Target="../media/image21040.png"/><Relationship Id="rId320" Type="http://schemas.openxmlformats.org/officeDocument/2006/relationships/customXml" Target="../ink/ink2588.xml"/><Relationship Id="rId558" Type="http://schemas.openxmlformats.org/officeDocument/2006/relationships/customXml" Target="../ink/ink2708.xml"/><Relationship Id="rId155" Type="http://schemas.openxmlformats.org/officeDocument/2006/relationships/image" Target="../media/image2125.png"/><Relationship Id="rId197" Type="http://schemas.openxmlformats.org/officeDocument/2006/relationships/image" Target="../media/image2146.png"/><Relationship Id="rId362" Type="http://schemas.openxmlformats.org/officeDocument/2006/relationships/image" Target="../media/image1546.png"/><Relationship Id="rId418" Type="http://schemas.openxmlformats.org/officeDocument/2006/relationships/image" Target="../media/image2255.png"/><Relationship Id="rId625" Type="http://schemas.openxmlformats.org/officeDocument/2006/relationships/image" Target="../media/image2358.png"/><Relationship Id="rId222" Type="http://schemas.openxmlformats.org/officeDocument/2006/relationships/customXml" Target="../ink/ink2539.xml"/><Relationship Id="rId264" Type="http://schemas.openxmlformats.org/officeDocument/2006/relationships/customXml" Target="../ink/ink2560.xml"/><Relationship Id="rId471" Type="http://schemas.openxmlformats.org/officeDocument/2006/relationships/image" Target="../media/image2281.png"/><Relationship Id="rId667" Type="http://schemas.openxmlformats.org/officeDocument/2006/relationships/image" Target="../media/image2379.png"/><Relationship Id="rId17" Type="http://schemas.openxmlformats.org/officeDocument/2006/relationships/image" Target="../media/image20580.png"/><Relationship Id="rId59" Type="http://schemas.openxmlformats.org/officeDocument/2006/relationships/image" Target="../media/image20790.png"/><Relationship Id="rId124" Type="http://schemas.openxmlformats.org/officeDocument/2006/relationships/customXml" Target="../ink/ink2490.xml"/><Relationship Id="rId527" Type="http://schemas.openxmlformats.org/officeDocument/2006/relationships/image" Target="../media/image2309.png"/><Relationship Id="rId569" Type="http://schemas.openxmlformats.org/officeDocument/2006/relationships/image" Target="../media/image2330.png"/><Relationship Id="rId70" Type="http://schemas.openxmlformats.org/officeDocument/2006/relationships/customXml" Target="../ink/ink2463.xml"/><Relationship Id="rId166" Type="http://schemas.openxmlformats.org/officeDocument/2006/relationships/customXml" Target="../ink/ink2511.xml"/><Relationship Id="rId331" Type="http://schemas.openxmlformats.org/officeDocument/2006/relationships/image" Target="../media/image2213.png"/><Relationship Id="rId373" Type="http://schemas.openxmlformats.org/officeDocument/2006/relationships/customXml" Target="../ink/ink2615.xml"/><Relationship Id="rId429" Type="http://schemas.openxmlformats.org/officeDocument/2006/relationships/customXml" Target="../ink/ink2643.xml"/><Relationship Id="rId580" Type="http://schemas.openxmlformats.org/officeDocument/2006/relationships/customXml" Target="../ink/ink2719.xml"/><Relationship Id="rId636" Type="http://schemas.openxmlformats.org/officeDocument/2006/relationships/customXml" Target="../ink/ink2747.xml"/><Relationship Id="rId1" Type="http://schemas.openxmlformats.org/officeDocument/2006/relationships/slideLayout" Target="../slideLayouts/slideLayout7.xml"/><Relationship Id="rId233" Type="http://schemas.openxmlformats.org/officeDocument/2006/relationships/image" Target="../media/image2164.png"/><Relationship Id="rId440" Type="http://schemas.openxmlformats.org/officeDocument/2006/relationships/image" Target="../media/image2266.png"/><Relationship Id="rId678" Type="http://schemas.openxmlformats.org/officeDocument/2006/relationships/customXml" Target="../ink/ink2768.xml"/><Relationship Id="rId28" Type="http://schemas.openxmlformats.org/officeDocument/2006/relationships/customXml" Target="../ink/ink2442.xml"/><Relationship Id="rId275" Type="http://schemas.openxmlformats.org/officeDocument/2006/relationships/image" Target="../media/image2185.png"/><Relationship Id="rId300" Type="http://schemas.openxmlformats.org/officeDocument/2006/relationships/customXml" Target="../ink/ink2578.xml"/><Relationship Id="rId482" Type="http://schemas.openxmlformats.org/officeDocument/2006/relationships/customXml" Target="../ink/ink2670.xml"/><Relationship Id="rId538" Type="http://schemas.openxmlformats.org/officeDocument/2006/relationships/customXml" Target="../ink/ink2698.xml"/><Relationship Id="rId81" Type="http://schemas.openxmlformats.org/officeDocument/2006/relationships/image" Target="../media/image20900.png"/><Relationship Id="rId135" Type="http://schemas.openxmlformats.org/officeDocument/2006/relationships/image" Target="../media/image2115.png"/><Relationship Id="rId177" Type="http://schemas.openxmlformats.org/officeDocument/2006/relationships/image" Target="../media/image2136.png"/><Relationship Id="rId342" Type="http://schemas.openxmlformats.org/officeDocument/2006/relationships/customXml" Target="../ink/ink2599.xml"/><Relationship Id="rId384" Type="http://schemas.openxmlformats.org/officeDocument/2006/relationships/image" Target="../media/image2238.png"/><Relationship Id="rId591" Type="http://schemas.openxmlformats.org/officeDocument/2006/relationships/image" Target="../media/image2341.png"/><Relationship Id="rId605" Type="http://schemas.openxmlformats.org/officeDocument/2006/relationships/image" Target="../media/image2348.png"/><Relationship Id="rId202" Type="http://schemas.openxmlformats.org/officeDocument/2006/relationships/customXml" Target="../ink/ink2529.xml"/><Relationship Id="rId244" Type="http://schemas.openxmlformats.org/officeDocument/2006/relationships/customXml" Target="../ink/ink2550.xml"/><Relationship Id="rId647" Type="http://schemas.openxmlformats.org/officeDocument/2006/relationships/image" Target="../media/image2369.png"/><Relationship Id="rId689" Type="http://schemas.openxmlformats.org/officeDocument/2006/relationships/image" Target="../media/image2390.png"/><Relationship Id="rId39" Type="http://schemas.openxmlformats.org/officeDocument/2006/relationships/image" Target="../media/image20690.png"/><Relationship Id="rId286" Type="http://schemas.openxmlformats.org/officeDocument/2006/relationships/customXml" Target="../ink/ink2571.xml"/><Relationship Id="rId451" Type="http://schemas.openxmlformats.org/officeDocument/2006/relationships/customXml" Target="../ink/ink2654.xml"/><Relationship Id="rId493" Type="http://schemas.openxmlformats.org/officeDocument/2006/relationships/image" Target="../media/image2292.png"/><Relationship Id="rId507" Type="http://schemas.openxmlformats.org/officeDocument/2006/relationships/image" Target="../media/image2299.png"/><Relationship Id="rId549" Type="http://schemas.openxmlformats.org/officeDocument/2006/relationships/image" Target="../media/image2320.png"/><Relationship Id="rId50" Type="http://schemas.openxmlformats.org/officeDocument/2006/relationships/customXml" Target="../ink/ink2453.xml"/><Relationship Id="rId104" Type="http://schemas.openxmlformats.org/officeDocument/2006/relationships/customXml" Target="../ink/ink2480.xml"/><Relationship Id="rId146" Type="http://schemas.openxmlformats.org/officeDocument/2006/relationships/customXml" Target="../ink/ink2501.xml"/><Relationship Id="rId188" Type="http://schemas.openxmlformats.org/officeDocument/2006/relationships/customXml" Target="../ink/ink2522.xml"/><Relationship Id="rId311" Type="http://schemas.openxmlformats.org/officeDocument/2006/relationships/image" Target="../media/image2203.png"/><Relationship Id="rId353" Type="http://schemas.openxmlformats.org/officeDocument/2006/relationships/image" Target="../media/image2224.png"/><Relationship Id="rId395" Type="http://schemas.openxmlformats.org/officeDocument/2006/relationships/customXml" Target="../ink/ink2626.xml"/><Relationship Id="rId409" Type="http://schemas.openxmlformats.org/officeDocument/2006/relationships/customXml" Target="../ink/ink2633.xml"/><Relationship Id="rId560" Type="http://schemas.openxmlformats.org/officeDocument/2006/relationships/customXml" Target="../ink/ink2709.xml"/><Relationship Id="rId92" Type="http://schemas.openxmlformats.org/officeDocument/2006/relationships/customXml" Target="../ink/ink2474.xml"/><Relationship Id="rId213" Type="http://schemas.openxmlformats.org/officeDocument/2006/relationships/image" Target="../media/image2154.png"/><Relationship Id="rId420" Type="http://schemas.openxmlformats.org/officeDocument/2006/relationships/image" Target="../media/image2256.png"/><Relationship Id="rId616" Type="http://schemas.openxmlformats.org/officeDocument/2006/relationships/customXml" Target="../ink/ink2737.xml"/><Relationship Id="rId658" Type="http://schemas.openxmlformats.org/officeDocument/2006/relationships/customXml" Target="../ink/ink2758.xml"/><Relationship Id="rId255" Type="http://schemas.openxmlformats.org/officeDocument/2006/relationships/image" Target="../media/image2175.png"/><Relationship Id="rId297" Type="http://schemas.openxmlformats.org/officeDocument/2006/relationships/image" Target="../media/image2196.png"/><Relationship Id="rId462" Type="http://schemas.openxmlformats.org/officeDocument/2006/relationships/image" Target="../media/image2277.png"/><Relationship Id="rId518" Type="http://schemas.openxmlformats.org/officeDocument/2006/relationships/customXml" Target="../ink/ink2688.xml"/><Relationship Id="rId115" Type="http://schemas.openxmlformats.org/officeDocument/2006/relationships/image" Target="../media/image21050.png"/><Relationship Id="rId157" Type="http://schemas.openxmlformats.org/officeDocument/2006/relationships/image" Target="../media/image2126.png"/><Relationship Id="rId322" Type="http://schemas.openxmlformats.org/officeDocument/2006/relationships/customXml" Target="../ink/ink2589.xml"/><Relationship Id="rId364" Type="http://schemas.openxmlformats.org/officeDocument/2006/relationships/image" Target="../media/image2228.png"/><Relationship Id="rId61" Type="http://schemas.openxmlformats.org/officeDocument/2006/relationships/image" Target="../media/image20800.png"/><Relationship Id="rId199" Type="http://schemas.openxmlformats.org/officeDocument/2006/relationships/image" Target="../media/image2147.png"/><Relationship Id="rId571" Type="http://schemas.openxmlformats.org/officeDocument/2006/relationships/image" Target="../media/image2331.png"/><Relationship Id="rId627" Type="http://schemas.openxmlformats.org/officeDocument/2006/relationships/image" Target="../media/image2359.png"/><Relationship Id="rId669" Type="http://schemas.openxmlformats.org/officeDocument/2006/relationships/image" Target="../media/image2380.png"/><Relationship Id="rId19" Type="http://schemas.openxmlformats.org/officeDocument/2006/relationships/image" Target="../media/image20590.png"/><Relationship Id="rId224" Type="http://schemas.openxmlformats.org/officeDocument/2006/relationships/customXml" Target="../ink/ink2540.xml"/><Relationship Id="rId266" Type="http://schemas.openxmlformats.org/officeDocument/2006/relationships/customXml" Target="../ink/ink2561.xml"/><Relationship Id="rId431" Type="http://schemas.openxmlformats.org/officeDocument/2006/relationships/customXml" Target="../ink/ink2644.xml"/><Relationship Id="rId473" Type="http://schemas.openxmlformats.org/officeDocument/2006/relationships/image" Target="../media/image2282.png"/><Relationship Id="rId529" Type="http://schemas.openxmlformats.org/officeDocument/2006/relationships/image" Target="../media/image2310.png"/><Relationship Id="rId680" Type="http://schemas.openxmlformats.org/officeDocument/2006/relationships/customXml" Target="../ink/ink2769.xml"/><Relationship Id="rId30" Type="http://schemas.openxmlformats.org/officeDocument/2006/relationships/customXml" Target="../ink/ink2443.xml"/><Relationship Id="rId126" Type="http://schemas.openxmlformats.org/officeDocument/2006/relationships/customXml" Target="../ink/ink2491.xml"/><Relationship Id="rId168" Type="http://schemas.openxmlformats.org/officeDocument/2006/relationships/customXml" Target="../ink/ink2512.xml"/><Relationship Id="rId333" Type="http://schemas.openxmlformats.org/officeDocument/2006/relationships/image" Target="../media/image2214.png"/><Relationship Id="rId540" Type="http://schemas.openxmlformats.org/officeDocument/2006/relationships/customXml" Target="../ink/ink2699.xml"/><Relationship Id="rId72" Type="http://schemas.openxmlformats.org/officeDocument/2006/relationships/customXml" Target="../ink/ink2464.xml"/><Relationship Id="rId375" Type="http://schemas.openxmlformats.org/officeDocument/2006/relationships/customXml" Target="../ink/ink2616.xml"/><Relationship Id="rId582" Type="http://schemas.openxmlformats.org/officeDocument/2006/relationships/customXml" Target="../ink/ink2720.xml"/><Relationship Id="rId638" Type="http://schemas.openxmlformats.org/officeDocument/2006/relationships/customXml" Target="../ink/ink2748.xml"/><Relationship Id="rId3" Type="http://schemas.openxmlformats.org/officeDocument/2006/relationships/image" Target="../media/image4600.png"/><Relationship Id="rId235" Type="http://schemas.openxmlformats.org/officeDocument/2006/relationships/image" Target="../media/image2165.png"/><Relationship Id="rId277" Type="http://schemas.openxmlformats.org/officeDocument/2006/relationships/image" Target="../media/image2186.png"/><Relationship Id="rId400" Type="http://schemas.openxmlformats.org/officeDocument/2006/relationships/image" Target="../media/image2246.png"/><Relationship Id="rId442" Type="http://schemas.openxmlformats.org/officeDocument/2006/relationships/image" Target="../media/image2267.png"/><Relationship Id="rId484" Type="http://schemas.openxmlformats.org/officeDocument/2006/relationships/customXml" Target="../ink/ink2671.xml"/><Relationship Id="rId137" Type="http://schemas.openxmlformats.org/officeDocument/2006/relationships/image" Target="../media/image2116.png"/><Relationship Id="rId302" Type="http://schemas.openxmlformats.org/officeDocument/2006/relationships/customXml" Target="../ink/ink2579.xml"/><Relationship Id="rId344" Type="http://schemas.openxmlformats.org/officeDocument/2006/relationships/customXml" Target="../ink/ink2600.xml"/><Relationship Id="rId691" Type="http://schemas.openxmlformats.org/officeDocument/2006/relationships/image" Target="../media/image2391.png"/><Relationship Id="rId41" Type="http://schemas.openxmlformats.org/officeDocument/2006/relationships/image" Target="../media/image20700.png"/><Relationship Id="rId83" Type="http://schemas.openxmlformats.org/officeDocument/2006/relationships/image" Target="../media/image20910.png"/><Relationship Id="rId179" Type="http://schemas.openxmlformats.org/officeDocument/2006/relationships/image" Target="../media/image2137.png"/><Relationship Id="rId386" Type="http://schemas.openxmlformats.org/officeDocument/2006/relationships/image" Target="../media/image2239.png"/><Relationship Id="rId551" Type="http://schemas.openxmlformats.org/officeDocument/2006/relationships/image" Target="../media/image2321.png"/><Relationship Id="rId593" Type="http://schemas.openxmlformats.org/officeDocument/2006/relationships/image" Target="../media/image2342.png"/><Relationship Id="rId607" Type="http://schemas.openxmlformats.org/officeDocument/2006/relationships/image" Target="../media/image2349.png"/><Relationship Id="rId649" Type="http://schemas.openxmlformats.org/officeDocument/2006/relationships/image" Target="../media/image2370.png"/><Relationship Id="rId190" Type="http://schemas.openxmlformats.org/officeDocument/2006/relationships/customXml" Target="../ink/ink2523.xml"/><Relationship Id="rId204" Type="http://schemas.openxmlformats.org/officeDocument/2006/relationships/customXml" Target="../ink/ink2530.xml"/><Relationship Id="rId246" Type="http://schemas.openxmlformats.org/officeDocument/2006/relationships/customXml" Target="../ink/ink2551.xml"/><Relationship Id="rId288" Type="http://schemas.openxmlformats.org/officeDocument/2006/relationships/customXml" Target="../ink/ink2572.xml"/><Relationship Id="rId411" Type="http://schemas.openxmlformats.org/officeDocument/2006/relationships/customXml" Target="../ink/ink2634.xml"/><Relationship Id="rId453" Type="http://schemas.openxmlformats.org/officeDocument/2006/relationships/customXml" Target="../ink/ink2655.xml"/><Relationship Id="rId509" Type="http://schemas.openxmlformats.org/officeDocument/2006/relationships/image" Target="../media/image2300.png"/><Relationship Id="rId660" Type="http://schemas.openxmlformats.org/officeDocument/2006/relationships/customXml" Target="../ink/ink2759.xml"/><Relationship Id="rId106" Type="http://schemas.openxmlformats.org/officeDocument/2006/relationships/customXml" Target="../ink/ink2481.xml"/><Relationship Id="rId313" Type="http://schemas.openxmlformats.org/officeDocument/2006/relationships/image" Target="../media/image2204.png"/><Relationship Id="rId495" Type="http://schemas.openxmlformats.org/officeDocument/2006/relationships/image" Target="../media/image2293.png"/><Relationship Id="rId10" Type="http://schemas.openxmlformats.org/officeDocument/2006/relationships/customXml" Target="../ink/ink2433.xml"/><Relationship Id="rId52" Type="http://schemas.openxmlformats.org/officeDocument/2006/relationships/customXml" Target="../ink/ink2454.xml"/><Relationship Id="rId94" Type="http://schemas.openxmlformats.org/officeDocument/2006/relationships/customXml" Target="../ink/ink2475.xml"/><Relationship Id="rId148" Type="http://schemas.openxmlformats.org/officeDocument/2006/relationships/customXml" Target="../ink/ink2502.xml"/><Relationship Id="rId355" Type="http://schemas.openxmlformats.org/officeDocument/2006/relationships/image" Target="../media/image2225.png"/><Relationship Id="rId397" Type="http://schemas.openxmlformats.org/officeDocument/2006/relationships/customXml" Target="../ink/ink2627.xml"/><Relationship Id="rId520" Type="http://schemas.openxmlformats.org/officeDocument/2006/relationships/customXml" Target="../ink/ink2689.xml"/><Relationship Id="rId562" Type="http://schemas.openxmlformats.org/officeDocument/2006/relationships/customXml" Target="../ink/ink2710.xml"/><Relationship Id="rId618" Type="http://schemas.openxmlformats.org/officeDocument/2006/relationships/customXml" Target="../ink/ink2738.xml"/><Relationship Id="rId215" Type="http://schemas.openxmlformats.org/officeDocument/2006/relationships/image" Target="../media/image2155.png"/><Relationship Id="rId257" Type="http://schemas.openxmlformats.org/officeDocument/2006/relationships/image" Target="../media/image2176.png"/><Relationship Id="rId422" Type="http://schemas.openxmlformats.org/officeDocument/2006/relationships/image" Target="../media/image2257.png"/><Relationship Id="rId464" Type="http://schemas.openxmlformats.org/officeDocument/2006/relationships/image" Target="../media/image2278.png"/><Relationship Id="rId299" Type="http://schemas.openxmlformats.org/officeDocument/2006/relationships/image" Target="../media/image2197.png"/><Relationship Id="rId63" Type="http://schemas.openxmlformats.org/officeDocument/2006/relationships/image" Target="../media/image20810.png"/><Relationship Id="rId159" Type="http://schemas.openxmlformats.org/officeDocument/2006/relationships/image" Target="../media/image2127.png"/><Relationship Id="rId366" Type="http://schemas.openxmlformats.org/officeDocument/2006/relationships/image" Target="../media/image2229.png"/><Relationship Id="rId573" Type="http://schemas.openxmlformats.org/officeDocument/2006/relationships/image" Target="../media/image2332.png"/><Relationship Id="rId226" Type="http://schemas.openxmlformats.org/officeDocument/2006/relationships/customXml" Target="../ink/ink2541.xml"/><Relationship Id="rId433" Type="http://schemas.openxmlformats.org/officeDocument/2006/relationships/customXml" Target="../ink/ink2645.xml"/><Relationship Id="rId640" Type="http://schemas.openxmlformats.org/officeDocument/2006/relationships/customXml" Target="../ink/ink2749.xml"/><Relationship Id="rId74" Type="http://schemas.openxmlformats.org/officeDocument/2006/relationships/customXml" Target="../ink/ink2465.xml"/><Relationship Id="rId377" Type="http://schemas.openxmlformats.org/officeDocument/2006/relationships/customXml" Target="../ink/ink2617.xml"/><Relationship Id="rId500" Type="http://schemas.openxmlformats.org/officeDocument/2006/relationships/customXml" Target="../ink/ink2679.xml"/><Relationship Id="rId584" Type="http://schemas.openxmlformats.org/officeDocument/2006/relationships/customXml" Target="../ink/ink2721.xml"/><Relationship Id="rId5" Type="http://schemas.openxmlformats.org/officeDocument/2006/relationships/image" Target="../media/image20520.png"/><Relationship Id="rId237" Type="http://schemas.openxmlformats.org/officeDocument/2006/relationships/image" Target="../media/image2166.png"/><Relationship Id="rId444" Type="http://schemas.openxmlformats.org/officeDocument/2006/relationships/image" Target="../media/image2268.png"/><Relationship Id="rId651" Type="http://schemas.openxmlformats.org/officeDocument/2006/relationships/image" Target="../media/image2371.png"/><Relationship Id="rId290" Type="http://schemas.openxmlformats.org/officeDocument/2006/relationships/customXml" Target="../ink/ink2573.xml"/><Relationship Id="rId304" Type="http://schemas.openxmlformats.org/officeDocument/2006/relationships/customXml" Target="../ink/ink2580.xml"/><Relationship Id="rId388" Type="http://schemas.openxmlformats.org/officeDocument/2006/relationships/image" Target="../media/image2240.png"/><Relationship Id="rId511" Type="http://schemas.openxmlformats.org/officeDocument/2006/relationships/image" Target="../media/image2301.png"/><Relationship Id="rId609" Type="http://schemas.openxmlformats.org/officeDocument/2006/relationships/image" Target="../media/image2350.png"/><Relationship Id="rId85" Type="http://schemas.openxmlformats.org/officeDocument/2006/relationships/image" Target="../media/image1545.png"/><Relationship Id="rId150" Type="http://schemas.openxmlformats.org/officeDocument/2006/relationships/customXml" Target="../ink/ink2503.xml"/><Relationship Id="rId595" Type="http://schemas.openxmlformats.org/officeDocument/2006/relationships/image" Target="../media/image2343.png"/><Relationship Id="rId248" Type="http://schemas.openxmlformats.org/officeDocument/2006/relationships/customXml" Target="../ink/ink2552.xml"/><Relationship Id="rId455" Type="http://schemas.openxmlformats.org/officeDocument/2006/relationships/customXml" Target="../ink/ink2656.xml"/><Relationship Id="rId662" Type="http://schemas.openxmlformats.org/officeDocument/2006/relationships/customXml" Target="../ink/ink2760.xml"/><Relationship Id="rId12" Type="http://schemas.openxmlformats.org/officeDocument/2006/relationships/customXml" Target="../ink/ink2434.xml"/><Relationship Id="rId108" Type="http://schemas.openxmlformats.org/officeDocument/2006/relationships/customXml" Target="../ink/ink2482.xml"/><Relationship Id="rId315" Type="http://schemas.openxmlformats.org/officeDocument/2006/relationships/image" Target="../media/image2205.png"/><Relationship Id="rId522" Type="http://schemas.openxmlformats.org/officeDocument/2006/relationships/customXml" Target="../ink/ink2690.xml"/><Relationship Id="rId96" Type="http://schemas.openxmlformats.org/officeDocument/2006/relationships/customXml" Target="../ink/ink2476.xml"/><Relationship Id="rId161" Type="http://schemas.openxmlformats.org/officeDocument/2006/relationships/image" Target="../media/image2128.png"/><Relationship Id="rId399" Type="http://schemas.openxmlformats.org/officeDocument/2006/relationships/customXml" Target="../ink/ink2628.xml"/><Relationship Id="rId259" Type="http://schemas.openxmlformats.org/officeDocument/2006/relationships/image" Target="../media/image2177.png"/><Relationship Id="rId466" Type="http://schemas.openxmlformats.org/officeDocument/2006/relationships/image" Target="../media/image2279.png"/><Relationship Id="rId673" Type="http://schemas.openxmlformats.org/officeDocument/2006/relationships/image" Target="../media/image2382.png"/><Relationship Id="rId23" Type="http://schemas.openxmlformats.org/officeDocument/2006/relationships/image" Target="../media/image20610.png"/><Relationship Id="rId119" Type="http://schemas.openxmlformats.org/officeDocument/2006/relationships/image" Target="../media/image21070.png"/><Relationship Id="rId326" Type="http://schemas.openxmlformats.org/officeDocument/2006/relationships/customXml" Target="../ink/ink2591.xml"/><Relationship Id="rId533" Type="http://schemas.openxmlformats.org/officeDocument/2006/relationships/image" Target="../media/image2312.png"/><Relationship Id="rId172" Type="http://schemas.openxmlformats.org/officeDocument/2006/relationships/customXml" Target="../ink/ink2514.xml"/><Relationship Id="rId477" Type="http://schemas.openxmlformats.org/officeDocument/2006/relationships/image" Target="../media/image2284.png"/><Relationship Id="rId600" Type="http://schemas.openxmlformats.org/officeDocument/2006/relationships/customXml" Target="../ink/ink2729.xml"/><Relationship Id="rId684" Type="http://schemas.openxmlformats.org/officeDocument/2006/relationships/customXml" Target="../ink/ink2771.xml"/><Relationship Id="rId337" Type="http://schemas.openxmlformats.org/officeDocument/2006/relationships/image" Target="../media/image2216.png"/><Relationship Id="rId34" Type="http://schemas.openxmlformats.org/officeDocument/2006/relationships/customXml" Target="../ink/ink2445.xml"/><Relationship Id="rId544" Type="http://schemas.openxmlformats.org/officeDocument/2006/relationships/customXml" Target="../ink/ink2701.xml"/><Relationship Id="rId183" Type="http://schemas.openxmlformats.org/officeDocument/2006/relationships/image" Target="../media/image2139.png"/><Relationship Id="rId390" Type="http://schemas.openxmlformats.org/officeDocument/2006/relationships/image" Target="../media/image2241.png"/><Relationship Id="rId404" Type="http://schemas.openxmlformats.org/officeDocument/2006/relationships/image" Target="../media/image2248.png"/><Relationship Id="rId611" Type="http://schemas.openxmlformats.org/officeDocument/2006/relationships/image" Target="../media/image2351.png"/><Relationship Id="rId250" Type="http://schemas.openxmlformats.org/officeDocument/2006/relationships/customXml" Target="../ink/ink2553.xml"/><Relationship Id="rId488" Type="http://schemas.openxmlformats.org/officeDocument/2006/relationships/customXml" Target="../ink/ink2673.xml"/><Relationship Id="rId45" Type="http://schemas.openxmlformats.org/officeDocument/2006/relationships/image" Target="../media/image20720.png"/><Relationship Id="rId110" Type="http://schemas.openxmlformats.org/officeDocument/2006/relationships/customXml" Target="../ink/ink2483.xml"/><Relationship Id="rId348" Type="http://schemas.openxmlformats.org/officeDocument/2006/relationships/customXml" Target="../ink/ink2602.xml"/><Relationship Id="rId555" Type="http://schemas.openxmlformats.org/officeDocument/2006/relationships/image" Target="../media/image2323.png"/><Relationship Id="rId194" Type="http://schemas.openxmlformats.org/officeDocument/2006/relationships/customXml" Target="../ink/ink2525.xml"/><Relationship Id="rId208" Type="http://schemas.openxmlformats.org/officeDocument/2006/relationships/customXml" Target="../ink/ink2532.xml"/><Relationship Id="rId415" Type="http://schemas.openxmlformats.org/officeDocument/2006/relationships/customXml" Target="../ink/ink2636.xml"/><Relationship Id="rId622" Type="http://schemas.openxmlformats.org/officeDocument/2006/relationships/customXml" Target="../ink/ink2740.xml"/><Relationship Id="rId261" Type="http://schemas.openxmlformats.org/officeDocument/2006/relationships/image" Target="../media/image2178.png"/><Relationship Id="rId499" Type="http://schemas.openxmlformats.org/officeDocument/2006/relationships/image" Target="../media/image2295.png"/><Relationship Id="rId56" Type="http://schemas.openxmlformats.org/officeDocument/2006/relationships/customXml" Target="../ink/ink2456.xml"/><Relationship Id="rId359" Type="http://schemas.openxmlformats.org/officeDocument/2006/relationships/customXml" Target="../ink/ink2608.xml"/><Relationship Id="rId566" Type="http://schemas.openxmlformats.org/officeDocument/2006/relationships/customXml" Target="../ink/ink2712.xml"/><Relationship Id="rId121" Type="http://schemas.openxmlformats.org/officeDocument/2006/relationships/image" Target="../media/image21080.png"/><Relationship Id="rId219" Type="http://schemas.openxmlformats.org/officeDocument/2006/relationships/image" Target="../media/image2157.png"/><Relationship Id="rId426" Type="http://schemas.openxmlformats.org/officeDocument/2006/relationships/image" Target="../media/image2259.png"/><Relationship Id="rId633" Type="http://schemas.openxmlformats.org/officeDocument/2006/relationships/image" Target="../media/image2362.png"/><Relationship Id="rId67" Type="http://schemas.openxmlformats.org/officeDocument/2006/relationships/image" Target="../media/image20830.png"/><Relationship Id="rId272" Type="http://schemas.openxmlformats.org/officeDocument/2006/relationships/customXml" Target="../ink/ink2564.xml"/><Relationship Id="rId577" Type="http://schemas.openxmlformats.org/officeDocument/2006/relationships/image" Target="../media/image2334.png"/><Relationship Id="rId132" Type="http://schemas.openxmlformats.org/officeDocument/2006/relationships/customXml" Target="../ink/ink2494.xml"/><Relationship Id="rId437" Type="http://schemas.openxmlformats.org/officeDocument/2006/relationships/customXml" Target="../ink/ink2647.xml"/><Relationship Id="rId644" Type="http://schemas.openxmlformats.org/officeDocument/2006/relationships/customXml" Target="../ink/ink2751.xml"/><Relationship Id="rId283" Type="http://schemas.openxmlformats.org/officeDocument/2006/relationships/image" Target="../media/image2189.png"/><Relationship Id="rId490" Type="http://schemas.openxmlformats.org/officeDocument/2006/relationships/customXml" Target="../ink/ink2674.xml"/><Relationship Id="rId504" Type="http://schemas.openxmlformats.org/officeDocument/2006/relationships/customXml" Target="../ink/ink2681.xml"/><Relationship Id="rId78" Type="http://schemas.openxmlformats.org/officeDocument/2006/relationships/customXml" Target="../ink/ink2467.xml"/><Relationship Id="rId143" Type="http://schemas.openxmlformats.org/officeDocument/2006/relationships/image" Target="../media/image2119.png"/><Relationship Id="rId350" Type="http://schemas.openxmlformats.org/officeDocument/2006/relationships/customXml" Target="../ink/ink2603.xml"/><Relationship Id="rId588" Type="http://schemas.openxmlformats.org/officeDocument/2006/relationships/customXml" Target="../ink/ink2723.xml"/><Relationship Id="rId9" Type="http://schemas.openxmlformats.org/officeDocument/2006/relationships/image" Target="../media/image20540.png"/><Relationship Id="rId210" Type="http://schemas.openxmlformats.org/officeDocument/2006/relationships/customXml" Target="../ink/ink2533.xml"/><Relationship Id="rId448" Type="http://schemas.openxmlformats.org/officeDocument/2006/relationships/image" Target="../media/image2270.png"/><Relationship Id="rId655" Type="http://schemas.openxmlformats.org/officeDocument/2006/relationships/image" Target="../media/image2373.png"/><Relationship Id="rId294" Type="http://schemas.openxmlformats.org/officeDocument/2006/relationships/customXml" Target="../ink/ink2575.xml"/><Relationship Id="rId308" Type="http://schemas.openxmlformats.org/officeDocument/2006/relationships/customXml" Target="../ink/ink2582.xml"/><Relationship Id="rId515" Type="http://schemas.openxmlformats.org/officeDocument/2006/relationships/image" Target="../media/image2303.png"/><Relationship Id="rId89" Type="http://schemas.openxmlformats.org/officeDocument/2006/relationships/image" Target="../media/image20930.png"/><Relationship Id="rId154" Type="http://schemas.openxmlformats.org/officeDocument/2006/relationships/customXml" Target="../ink/ink2505.xml"/><Relationship Id="rId361" Type="http://schemas.openxmlformats.org/officeDocument/2006/relationships/customXml" Target="../ink/ink2609.xml"/><Relationship Id="rId599" Type="http://schemas.openxmlformats.org/officeDocument/2006/relationships/image" Target="../media/image2345.png"/><Relationship Id="rId459" Type="http://schemas.openxmlformats.org/officeDocument/2006/relationships/customXml" Target="../ink/ink2658.xml"/><Relationship Id="rId666" Type="http://schemas.openxmlformats.org/officeDocument/2006/relationships/customXml" Target="../ink/ink2762.xml"/><Relationship Id="rId16" Type="http://schemas.openxmlformats.org/officeDocument/2006/relationships/customXml" Target="../ink/ink2436.xml"/><Relationship Id="rId221" Type="http://schemas.openxmlformats.org/officeDocument/2006/relationships/image" Target="../media/image2158.png"/><Relationship Id="rId319" Type="http://schemas.openxmlformats.org/officeDocument/2006/relationships/image" Target="../media/image2207.png"/><Relationship Id="rId526" Type="http://schemas.openxmlformats.org/officeDocument/2006/relationships/customXml" Target="../ink/ink2692.xml"/><Relationship Id="rId165" Type="http://schemas.openxmlformats.org/officeDocument/2006/relationships/image" Target="../media/image2130.png"/><Relationship Id="rId372" Type="http://schemas.openxmlformats.org/officeDocument/2006/relationships/image" Target="../media/image2232.png"/><Relationship Id="rId677" Type="http://schemas.openxmlformats.org/officeDocument/2006/relationships/image" Target="../media/image2384.png"/><Relationship Id="rId232" Type="http://schemas.openxmlformats.org/officeDocument/2006/relationships/customXml" Target="../ink/ink2544.xml"/><Relationship Id="rId27" Type="http://schemas.openxmlformats.org/officeDocument/2006/relationships/image" Target="../media/image20630.png"/><Relationship Id="rId537" Type="http://schemas.openxmlformats.org/officeDocument/2006/relationships/image" Target="../media/image2314.png"/><Relationship Id="rId80" Type="http://schemas.openxmlformats.org/officeDocument/2006/relationships/customXml" Target="../ink/ink2468.xml"/><Relationship Id="rId176" Type="http://schemas.openxmlformats.org/officeDocument/2006/relationships/customXml" Target="../ink/ink2516.xml"/><Relationship Id="rId383" Type="http://schemas.openxmlformats.org/officeDocument/2006/relationships/customXml" Target="../ink/ink2620.xml"/><Relationship Id="rId590" Type="http://schemas.openxmlformats.org/officeDocument/2006/relationships/customXml" Target="../ink/ink2724.xml"/><Relationship Id="rId604" Type="http://schemas.openxmlformats.org/officeDocument/2006/relationships/customXml" Target="../ink/ink2731.xml"/><Relationship Id="rId243" Type="http://schemas.openxmlformats.org/officeDocument/2006/relationships/image" Target="../media/image2169.png"/><Relationship Id="rId450" Type="http://schemas.openxmlformats.org/officeDocument/2006/relationships/image" Target="../media/image2271.png"/><Relationship Id="rId688" Type="http://schemas.openxmlformats.org/officeDocument/2006/relationships/customXml" Target="../ink/ink2773.xml"/><Relationship Id="rId38" Type="http://schemas.openxmlformats.org/officeDocument/2006/relationships/customXml" Target="../ink/ink2447.xml"/><Relationship Id="rId103" Type="http://schemas.openxmlformats.org/officeDocument/2006/relationships/image" Target="../media/image21000.png"/><Relationship Id="rId310" Type="http://schemas.openxmlformats.org/officeDocument/2006/relationships/customXml" Target="../ink/ink2583.xml"/><Relationship Id="rId548" Type="http://schemas.openxmlformats.org/officeDocument/2006/relationships/customXml" Target="../ink/ink2703.xml"/><Relationship Id="rId91" Type="http://schemas.openxmlformats.org/officeDocument/2006/relationships/image" Target="../media/image20940.png"/><Relationship Id="rId187" Type="http://schemas.openxmlformats.org/officeDocument/2006/relationships/image" Target="../media/image2141.png"/><Relationship Id="rId394" Type="http://schemas.openxmlformats.org/officeDocument/2006/relationships/image" Target="../media/image2243.png"/><Relationship Id="rId408" Type="http://schemas.openxmlformats.org/officeDocument/2006/relationships/image" Target="../media/image2250.png"/><Relationship Id="rId615" Type="http://schemas.openxmlformats.org/officeDocument/2006/relationships/image" Target="../media/image2353.png"/><Relationship Id="rId254" Type="http://schemas.openxmlformats.org/officeDocument/2006/relationships/customXml" Target="../ink/ink2555.xml"/></Relationships>
</file>

<file path=ppt/slides/_rels/slide16.xml.rels><?xml version="1.0" encoding="UTF-8" standalone="yes"?>
<Relationships xmlns="http://schemas.openxmlformats.org/package/2006/relationships"><Relationship Id="rId8" Type="http://schemas.openxmlformats.org/officeDocument/2006/relationships/image" Target="../media/image2394.png"/><Relationship Id="rId13" Type="http://schemas.openxmlformats.org/officeDocument/2006/relationships/customXml" Target="../ink/ink2780.xml"/><Relationship Id="rId18" Type="http://schemas.openxmlformats.org/officeDocument/2006/relationships/image" Target="../media/image2399.png"/><Relationship Id="rId3" Type="http://schemas.openxmlformats.org/officeDocument/2006/relationships/customXml" Target="../ink/ink2775.xml"/><Relationship Id="rId21" Type="http://schemas.openxmlformats.org/officeDocument/2006/relationships/customXml" Target="../ink/ink2784.xml"/><Relationship Id="rId7" Type="http://schemas.openxmlformats.org/officeDocument/2006/relationships/customXml" Target="../ink/ink2777.xml"/><Relationship Id="rId12" Type="http://schemas.openxmlformats.org/officeDocument/2006/relationships/image" Target="../media/image2396.png"/><Relationship Id="rId17" Type="http://schemas.openxmlformats.org/officeDocument/2006/relationships/customXml" Target="../ink/ink2782.xml"/><Relationship Id="rId2" Type="http://schemas.openxmlformats.org/officeDocument/2006/relationships/notesSlide" Target="../notesSlides/notesSlide16.xml"/><Relationship Id="rId16" Type="http://schemas.openxmlformats.org/officeDocument/2006/relationships/image" Target="../media/image2398.png"/><Relationship Id="rId20" Type="http://schemas.openxmlformats.org/officeDocument/2006/relationships/image" Target="../media/image2400.png"/><Relationship Id="rId1" Type="http://schemas.openxmlformats.org/officeDocument/2006/relationships/slideLayout" Target="../slideLayouts/slideLayout7.xml"/><Relationship Id="rId6" Type="http://schemas.openxmlformats.org/officeDocument/2006/relationships/image" Target="../media/image2393.png"/><Relationship Id="rId11" Type="http://schemas.openxmlformats.org/officeDocument/2006/relationships/customXml" Target="../ink/ink2779.xml"/><Relationship Id="rId5" Type="http://schemas.openxmlformats.org/officeDocument/2006/relationships/customXml" Target="../ink/ink2776.xml"/><Relationship Id="rId15" Type="http://schemas.openxmlformats.org/officeDocument/2006/relationships/customXml" Target="../ink/ink2781.xml"/><Relationship Id="rId10" Type="http://schemas.openxmlformats.org/officeDocument/2006/relationships/image" Target="../media/image2395.png"/><Relationship Id="rId19" Type="http://schemas.openxmlformats.org/officeDocument/2006/relationships/customXml" Target="../ink/ink2783.xml"/><Relationship Id="rId4" Type="http://schemas.openxmlformats.org/officeDocument/2006/relationships/image" Target="../media/image2392.png"/><Relationship Id="rId9" Type="http://schemas.openxmlformats.org/officeDocument/2006/relationships/customXml" Target="../ink/ink2778.xml"/><Relationship Id="rId14" Type="http://schemas.openxmlformats.org/officeDocument/2006/relationships/image" Target="../media/image2397.png"/><Relationship Id="rId22" Type="http://schemas.openxmlformats.org/officeDocument/2006/relationships/image" Target="../media/image2401.png"/></Relationships>
</file>

<file path=ppt/slides/_rels/slide17.xml.rels><?xml version="1.0" encoding="UTF-8" standalone="yes"?>
<Relationships xmlns="http://schemas.openxmlformats.org/package/2006/relationships"><Relationship Id="rId117" Type="http://schemas.openxmlformats.org/officeDocument/2006/relationships/image" Target="../media/image2457.png"/><Relationship Id="rId21" Type="http://schemas.openxmlformats.org/officeDocument/2006/relationships/customXml" Target="../ink/ink2794.xml"/><Relationship Id="rId42" Type="http://schemas.openxmlformats.org/officeDocument/2006/relationships/image" Target="../media/image2420.png"/><Relationship Id="rId47" Type="http://schemas.openxmlformats.org/officeDocument/2006/relationships/customXml" Target="../ink/ink2807.xml"/><Relationship Id="rId63" Type="http://schemas.openxmlformats.org/officeDocument/2006/relationships/image" Target="../media/image2430.png"/><Relationship Id="rId68" Type="http://schemas.openxmlformats.org/officeDocument/2006/relationships/customXml" Target="../ink/ink2818.xml"/><Relationship Id="rId84" Type="http://schemas.openxmlformats.org/officeDocument/2006/relationships/customXml" Target="../ink/ink2826.xml"/><Relationship Id="rId89" Type="http://schemas.openxmlformats.org/officeDocument/2006/relationships/image" Target="../media/image2443.png"/><Relationship Id="rId112" Type="http://schemas.openxmlformats.org/officeDocument/2006/relationships/customXml" Target="../ink/ink2840.xml"/><Relationship Id="rId16" Type="http://schemas.openxmlformats.org/officeDocument/2006/relationships/image" Target="../media/image2408.png"/><Relationship Id="rId107" Type="http://schemas.openxmlformats.org/officeDocument/2006/relationships/image" Target="../media/image2452.png"/><Relationship Id="rId11" Type="http://schemas.openxmlformats.org/officeDocument/2006/relationships/customXml" Target="../ink/ink2789.xml"/><Relationship Id="rId32" Type="http://schemas.openxmlformats.org/officeDocument/2006/relationships/image" Target="../media/image2416.png"/><Relationship Id="rId37" Type="http://schemas.openxmlformats.org/officeDocument/2006/relationships/customXml" Target="../ink/ink2802.xml"/><Relationship Id="rId53" Type="http://schemas.openxmlformats.org/officeDocument/2006/relationships/customXml" Target="../ink/ink2810.xml"/><Relationship Id="rId58" Type="http://schemas.openxmlformats.org/officeDocument/2006/relationships/customXml" Target="../ink/ink2813.xml"/><Relationship Id="rId74" Type="http://schemas.openxmlformats.org/officeDocument/2006/relationships/customXml" Target="../ink/ink2821.xml"/><Relationship Id="rId79" Type="http://schemas.openxmlformats.org/officeDocument/2006/relationships/image" Target="../media/image2438.png"/><Relationship Id="rId102" Type="http://schemas.openxmlformats.org/officeDocument/2006/relationships/customXml" Target="../ink/ink2835.xml"/><Relationship Id="rId123" Type="http://schemas.openxmlformats.org/officeDocument/2006/relationships/image" Target="../media/image2460.png"/><Relationship Id="rId128" Type="http://schemas.openxmlformats.org/officeDocument/2006/relationships/customXml" Target="../ink/ink2848.xml"/><Relationship Id="rId5" Type="http://schemas.openxmlformats.org/officeDocument/2006/relationships/customXml" Target="../ink/ink2786.xml"/><Relationship Id="rId90" Type="http://schemas.openxmlformats.org/officeDocument/2006/relationships/customXml" Target="../ink/ink2829.xml"/><Relationship Id="rId95" Type="http://schemas.openxmlformats.org/officeDocument/2006/relationships/image" Target="../media/image2446.png"/><Relationship Id="rId22" Type="http://schemas.openxmlformats.org/officeDocument/2006/relationships/image" Target="../media/image2411.png"/><Relationship Id="rId27" Type="http://schemas.openxmlformats.org/officeDocument/2006/relationships/customXml" Target="../ink/ink2797.xml"/><Relationship Id="rId43" Type="http://schemas.openxmlformats.org/officeDocument/2006/relationships/customXml" Target="../ink/ink2805.xml"/><Relationship Id="rId48" Type="http://schemas.openxmlformats.org/officeDocument/2006/relationships/image" Target="../media/image2423.png"/><Relationship Id="rId64" Type="http://schemas.openxmlformats.org/officeDocument/2006/relationships/customXml" Target="../ink/ink2816.xml"/><Relationship Id="rId69" Type="http://schemas.openxmlformats.org/officeDocument/2006/relationships/image" Target="../media/image2433.png"/><Relationship Id="rId113" Type="http://schemas.openxmlformats.org/officeDocument/2006/relationships/image" Target="../media/image2455.png"/><Relationship Id="rId118" Type="http://schemas.openxmlformats.org/officeDocument/2006/relationships/customXml" Target="../ink/ink2843.xml"/><Relationship Id="rId80" Type="http://schemas.openxmlformats.org/officeDocument/2006/relationships/customXml" Target="../ink/ink2824.xml"/><Relationship Id="rId85" Type="http://schemas.openxmlformats.org/officeDocument/2006/relationships/image" Target="../media/image2441.png"/><Relationship Id="rId12" Type="http://schemas.openxmlformats.org/officeDocument/2006/relationships/image" Target="../media/image2406.png"/><Relationship Id="rId17" Type="http://schemas.openxmlformats.org/officeDocument/2006/relationships/customXml" Target="../ink/ink2792.xml"/><Relationship Id="rId33" Type="http://schemas.openxmlformats.org/officeDocument/2006/relationships/customXml" Target="../ink/ink2800.xml"/><Relationship Id="rId38" Type="http://schemas.openxmlformats.org/officeDocument/2006/relationships/image" Target="../media/image2418.png"/><Relationship Id="rId59" Type="http://schemas.openxmlformats.org/officeDocument/2006/relationships/image" Target="../media/image2428.png"/><Relationship Id="rId103" Type="http://schemas.openxmlformats.org/officeDocument/2006/relationships/image" Target="../media/image2450.png"/><Relationship Id="rId108" Type="http://schemas.openxmlformats.org/officeDocument/2006/relationships/customXml" Target="../ink/ink2838.xml"/><Relationship Id="rId124" Type="http://schemas.openxmlformats.org/officeDocument/2006/relationships/customXml" Target="../ink/ink2846.xml"/><Relationship Id="rId129" Type="http://schemas.openxmlformats.org/officeDocument/2006/relationships/image" Target="../media/image2463.png"/><Relationship Id="rId54" Type="http://schemas.openxmlformats.org/officeDocument/2006/relationships/customXml" Target="../ink/ink2811.xml"/><Relationship Id="rId70" Type="http://schemas.openxmlformats.org/officeDocument/2006/relationships/customXml" Target="../ink/ink2819.xml"/><Relationship Id="rId75" Type="http://schemas.openxmlformats.org/officeDocument/2006/relationships/image" Target="../media/image2436.png"/><Relationship Id="rId91" Type="http://schemas.openxmlformats.org/officeDocument/2006/relationships/image" Target="../media/image2444.png"/><Relationship Id="rId96" Type="http://schemas.openxmlformats.org/officeDocument/2006/relationships/customXml" Target="../ink/ink2832.xml"/><Relationship Id="rId1" Type="http://schemas.openxmlformats.org/officeDocument/2006/relationships/slideLayout" Target="../slideLayouts/slideLayout7.xml"/><Relationship Id="rId6" Type="http://schemas.openxmlformats.org/officeDocument/2006/relationships/image" Target="../media/image2403.png"/><Relationship Id="rId23" Type="http://schemas.openxmlformats.org/officeDocument/2006/relationships/customXml" Target="../ink/ink2795.xml"/><Relationship Id="rId28" Type="http://schemas.openxmlformats.org/officeDocument/2006/relationships/image" Target="../media/image2414.png"/><Relationship Id="rId49" Type="http://schemas.openxmlformats.org/officeDocument/2006/relationships/customXml" Target="../ink/ink2808.xml"/><Relationship Id="rId114" Type="http://schemas.openxmlformats.org/officeDocument/2006/relationships/customXml" Target="../ink/ink2841.xml"/><Relationship Id="rId119" Type="http://schemas.openxmlformats.org/officeDocument/2006/relationships/image" Target="../media/image2458.png"/><Relationship Id="rId44" Type="http://schemas.openxmlformats.org/officeDocument/2006/relationships/image" Target="../media/image2421.png"/><Relationship Id="rId60" Type="http://schemas.openxmlformats.org/officeDocument/2006/relationships/customXml" Target="../ink/ink2814.xml"/><Relationship Id="rId65" Type="http://schemas.openxmlformats.org/officeDocument/2006/relationships/image" Target="../media/image2431.png"/><Relationship Id="rId81" Type="http://schemas.openxmlformats.org/officeDocument/2006/relationships/image" Target="../media/image2439.png"/><Relationship Id="rId86" Type="http://schemas.openxmlformats.org/officeDocument/2006/relationships/customXml" Target="../ink/ink2827.xml"/><Relationship Id="rId13" Type="http://schemas.openxmlformats.org/officeDocument/2006/relationships/customXml" Target="../ink/ink2790.xml"/><Relationship Id="rId18" Type="http://schemas.openxmlformats.org/officeDocument/2006/relationships/image" Target="../media/image2409.png"/><Relationship Id="rId39" Type="http://schemas.openxmlformats.org/officeDocument/2006/relationships/customXml" Target="../ink/ink2803.xml"/><Relationship Id="rId109" Type="http://schemas.openxmlformats.org/officeDocument/2006/relationships/image" Target="../media/image2453.png"/><Relationship Id="rId34" Type="http://schemas.openxmlformats.org/officeDocument/2006/relationships/image" Target="../media/image2075.png"/><Relationship Id="rId50" Type="http://schemas.openxmlformats.org/officeDocument/2006/relationships/image" Target="../media/image2424.png"/><Relationship Id="rId55" Type="http://schemas.openxmlformats.org/officeDocument/2006/relationships/image" Target="../media/image2426.png"/><Relationship Id="rId76" Type="http://schemas.openxmlformats.org/officeDocument/2006/relationships/customXml" Target="../ink/ink2822.xml"/><Relationship Id="rId97" Type="http://schemas.openxmlformats.org/officeDocument/2006/relationships/image" Target="../media/image2447.png"/><Relationship Id="rId104" Type="http://schemas.openxmlformats.org/officeDocument/2006/relationships/customXml" Target="../ink/ink2836.xml"/><Relationship Id="rId120" Type="http://schemas.openxmlformats.org/officeDocument/2006/relationships/customXml" Target="../ink/ink2844.xml"/><Relationship Id="rId125" Type="http://schemas.openxmlformats.org/officeDocument/2006/relationships/image" Target="../media/image2461.png"/><Relationship Id="rId7" Type="http://schemas.openxmlformats.org/officeDocument/2006/relationships/customXml" Target="../ink/ink2787.xml"/><Relationship Id="rId71" Type="http://schemas.openxmlformats.org/officeDocument/2006/relationships/image" Target="../media/image2434.png"/><Relationship Id="rId92" Type="http://schemas.openxmlformats.org/officeDocument/2006/relationships/customXml" Target="../ink/ink2830.xml"/><Relationship Id="rId2" Type="http://schemas.openxmlformats.org/officeDocument/2006/relationships/notesSlide" Target="../notesSlides/notesSlide17.xml"/><Relationship Id="rId29" Type="http://schemas.openxmlformats.org/officeDocument/2006/relationships/customXml" Target="../ink/ink2798.xml"/><Relationship Id="rId24" Type="http://schemas.openxmlformats.org/officeDocument/2006/relationships/image" Target="../media/image2412.png"/><Relationship Id="rId40" Type="http://schemas.openxmlformats.org/officeDocument/2006/relationships/image" Target="../media/image2419.png"/><Relationship Id="rId45" Type="http://schemas.openxmlformats.org/officeDocument/2006/relationships/customXml" Target="../ink/ink2806.xml"/><Relationship Id="rId66" Type="http://schemas.openxmlformats.org/officeDocument/2006/relationships/customXml" Target="../ink/ink2817.xml"/><Relationship Id="rId87" Type="http://schemas.openxmlformats.org/officeDocument/2006/relationships/image" Target="../media/image2442.png"/><Relationship Id="rId110" Type="http://schemas.openxmlformats.org/officeDocument/2006/relationships/customXml" Target="../ink/ink2839.xml"/><Relationship Id="rId115" Type="http://schemas.openxmlformats.org/officeDocument/2006/relationships/image" Target="../media/image2456.png"/><Relationship Id="rId61" Type="http://schemas.openxmlformats.org/officeDocument/2006/relationships/image" Target="../media/image2429.png"/><Relationship Id="rId82" Type="http://schemas.openxmlformats.org/officeDocument/2006/relationships/customXml" Target="../ink/ink2825.xml"/><Relationship Id="rId19" Type="http://schemas.openxmlformats.org/officeDocument/2006/relationships/customXml" Target="../ink/ink2793.xml"/><Relationship Id="rId14" Type="http://schemas.openxmlformats.org/officeDocument/2006/relationships/image" Target="../media/image2407.png"/><Relationship Id="rId30" Type="http://schemas.openxmlformats.org/officeDocument/2006/relationships/image" Target="../media/image2415.png"/><Relationship Id="rId35" Type="http://schemas.openxmlformats.org/officeDocument/2006/relationships/customXml" Target="../ink/ink2801.xml"/><Relationship Id="rId56" Type="http://schemas.openxmlformats.org/officeDocument/2006/relationships/customXml" Target="../ink/ink2812.xml"/><Relationship Id="rId77" Type="http://schemas.openxmlformats.org/officeDocument/2006/relationships/image" Target="../media/image2437.png"/><Relationship Id="rId100" Type="http://schemas.openxmlformats.org/officeDocument/2006/relationships/customXml" Target="../ink/ink2834.xml"/><Relationship Id="rId105" Type="http://schemas.openxmlformats.org/officeDocument/2006/relationships/image" Target="../media/image2451.png"/><Relationship Id="rId126" Type="http://schemas.openxmlformats.org/officeDocument/2006/relationships/customXml" Target="../ink/ink2847.xml"/><Relationship Id="rId8" Type="http://schemas.openxmlformats.org/officeDocument/2006/relationships/image" Target="../media/image2404.png"/><Relationship Id="rId51" Type="http://schemas.openxmlformats.org/officeDocument/2006/relationships/customXml" Target="../ink/ink2809.xml"/><Relationship Id="rId72" Type="http://schemas.openxmlformats.org/officeDocument/2006/relationships/customXml" Target="../ink/ink2820.xml"/><Relationship Id="rId93" Type="http://schemas.openxmlformats.org/officeDocument/2006/relationships/image" Target="../media/image2445.png"/><Relationship Id="rId98" Type="http://schemas.openxmlformats.org/officeDocument/2006/relationships/customXml" Target="../ink/ink2833.xml"/><Relationship Id="rId121" Type="http://schemas.openxmlformats.org/officeDocument/2006/relationships/image" Target="../media/image2459.png"/><Relationship Id="rId3" Type="http://schemas.openxmlformats.org/officeDocument/2006/relationships/customXml" Target="../ink/ink2785.xml"/><Relationship Id="rId25" Type="http://schemas.openxmlformats.org/officeDocument/2006/relationships/customXml" Target="../ink/ink2796.xml"/><Relationship Id="rId46" Type="http://schemas.openxmlformats.org/officeDocument/2006/relationships/image" Target="../media/image2422.png"/><Relationship Id="rId67" Type="http://schemas.openxmlformats.org/officeDocument/2006/relationships/image" Target="../media/image2432.png"/><Relationship Id="rId116" Type="http://schemas.openxmlformats.org/officeDocument/2006/relationships/customXml" Target="../ink/ink2842.xml"/><Relationship Id="rId20" Type="http://schemas.openxmlformats.org/officeDocument/2006/relationships/image" Target="../media/image2410.png"/><Relationship Id="rId41" Type="http://schemas.openxmlformats.org/officeDocument/2006/relationships/customXml" Target="../ink/ink2804.xml"/><Relationship Id="rId62" Type="http://schemas.openxmlformats.org/officeDocument/2006/relationships/customXml" Target="../ink/ink2815.xml"/><Relationship Id="rId83" Type="http://schemas.openxmlformats.org/officeDocument/2006/relationships/image" Target="../media/image2440.png"/><Relationship Id="rId88" Type="http://schemas.openxmlformats.org/officeDocument/2006/relationships/customXml" Target="../ink/ink2828.xml"/><Relationship Id="rId111" Type="http://schemas.openxmlformats.org/officeDocument/2006/relationships/image" Target="../media/image2454.png"/><Relationship Id="rId15" Type="http://schemas.openxmlformats.org/officeDocument/2006/relationships/customXml" Target="../ink/ink2791.xml"/><Relationship Id="rId36" Type="http://schemas.openxmlformats.org/officeDocument/2006/relationships/image" Target="../media/image2417.png"/><Relationship Id="rId57" Type="http://schemas.openxmlformats.org/officeDocument/2006/relationships/image" Target="../media/image2427.png"/><Relationship Id="rId106" Type="http://schemas.openxmlformats.org/officeDocument/2006/relationships/customXml" Target="../ink/ink2837.xml"/><Relationship Id="rId127" Type="http://schemas.openxmlformats.org/officeDocument/2006/relationships/image" Target="../media/image2462.png"/><Relationship Id="rId10" Type="http://schemas.openxmlformats.org/officeDocument/2006/relationships/image" Target="../media/image2405.png"/><Relationship Id="rId31" Type="http://schemas.openxmlformats.org/officeDocument/2006/relationships/customXml" Target="../ink/ink2799.xml"/><Relationship Id="rId52" Type="http://schemas.openxmlformats.org/officeDocument/2006/relationships/image" Target="../media/image2425.png"/><Relationship Id="rId73" Type="http://schemas.openxmlformats.org/officeDocument/2006/relationships/image" Target="../media/image2435.png"/><Relationship Id="rId78" Type="http://schemas.openxmlformats.org/officeDocument/2006/relationships/customXml" Target="../ink/ink2823.xml"/><Relationship Id="rId94" Type="http://schemas.openxmlformats.org/officeDocument/2006/relationships/customXml" Target="../ink/ink2831.xml"/><Relationship Id="rId99" Type="http://schemas.openxmlformats.org/officeDocument/2006/relationships/image" Target="../media/image2448.png"/><Relationship Id="rId101" Type="http://schemas.openxmlformats.org/officeDocument/2006/relationships/image" Target="../media/image2449.png"/><Relationship Id="rId122" Type="http://schemas.openxmlformats.org/officeDocument/2006/relationships/customXml" Target="../ink/ink2845.xml"/><Relationship Id="rId4" Type="http://schemas.openxmlformats.org/officeDocument/2006/relationships/image" Target="../media/image2402.png"/><Relationship Id="rId9" Type="http://schemas.openxmlformats.org/officeDocument/2006/relationships/customXml" Target="../ink/ink2788.xml"/><Relationship Id="rId26" Type="http://schemas.openxmlformats.org/officeDocument/2006/relationships/image" Target="../media/image2413.png"/></Relationships>
</file>

<file path=ppt/slides/_rels/slide18.xml.rels><?xml version="1.0" encoding="UTF-8" standalone="yes"?>
<Relationships xmlns="http://schemas.openxmlformats.org/package/2006/relationships"><Relationship Id="rId26" Type="http://schemas.openxmlformats.org/officeDocument/2006/relationships/customXml" Target="../ink/ink2860.xml"/><Relationship Id="rId21" Type="http://schemas.openxmlformats.org/officeDocument/2006/relationships/image" Target="../media/image2473.png"/><Relationship Id="rId42" Type="http://schemas.openxmlformats.org/officeDocument/2006/relationships/image" Target="../media/image2482.png"/><Relationship Id="rId47" Type="http://schemas.openxmlformats.org/officeDocument/2006/relationships/customXml" Target="../ink/ink2871.xml"/><Relationship Id="rId63" Type="http://schemas.openxmlformats.org/officeDocument/2006/relationships/customXml" Target="../ink/ink2879.xml"/><Relationship Id="rId68" Type="http://schemas.openxmlformats.org/officeDocument/2006/relationships/image" Target="../media/image2495.png"/><Relationship Id="rId84" Type="http://schemas.openxmlformats.org/officeDocument/2006/relationships/image" Target="../media/image2503.png"/><Relationship Id="rId89" Type="http://schemas.openxmlformats.org/officeDocument/2006/relationships/customXml" Target="../ink/ink2892.xml"/><Relationship Id="rId16" Type="http://schemas.openxmlformats.org/officeDocument/2006/relationships/customXml" Target="../ink/ink2855.xml"/><Relationship Id="rId11" Type="http://schemas.openxmlformats.org/officeDocument/2006/relationships/image" Target="../media/image2468.png"/><Relationship Id="rId32" Type="http://schemas.openxmlformats.org/officeDocument/2006/relationships/customXml" Target="../ink/ink2863.xml"/><Relationship Id="rId37" Type="http://schemas.openxmlformats.org/officeDocument/2006/relationships/image" Target="../media/image2480.png"/><Relationship Id="rId53" Type="http://schemas.openxmlformats.org/officeDocument/2006/relationships/customXml" Target="../ink/ink2874.xml"/><Relationship Id="rId58" Type="http://schemas.openxmlformats.org/officeDocument/2006/relationships/image" Target="../media/image2490.png"/><Relationship Id="rId74" Type="http://schemas.openxmlformats.org/officeDocument/2006/relationships/image" Target="../media/image2498.png"/><Relationship Id="rId79" Type="http://schemas.openxmlformats.org/officeDocument/2006/relationships/customXml" Target="../ink/ink2887.xml"/><Relationship Id="rId5" Type="http://schemas.openxmlformats.org/officeDocument/2006/relationships/image" Target="../media/image2465.png"/><Relationship Id="rId90" Type="http://schemas.openxmlformats.org/officeDocument/2006/relationships/image" Target="../media/image2506.png"/><Relationship Id="rId22" Type="http://schemas.openxmlformats.org/officeDocument/2006/relationships/customXml" Target="../ink/ink2858.xml"/><Relationship Id="rId27" Type="http://schemas.openxmlformats.org/officeDocument/2006/relationships/image" Target="../media/image2476.png"/><Relationship Id="rId43" Type="http://schemas.openxmlformats.org/officeDocument/2006/relationships/customXml" Target="../ink/ink2869.xml"/><Relationship Id="rId48" Type="http://schemas.openxmlformats.org/officeDocument/2006/relationships/image" Target="../media/image2485.png"/><Relationship Id="rId64" Type="http://schemas.openxmlformats.org/officeDocument/2006/relationships/image" Target="../media/image2493.png"/><Relationship Id="rId69" Type="http://schemas.openxmlformats.org/officeDocument/2006/relationships/customXml" Target="../ink/ink2882.xml"/><Relationship Id="rId8" Type="http://schemas.openxmlformats.org/officeDocument/2006/relationships/customXml" Target="../ink/ink2851.xml"/><Relationship Id="rId51" Type="http://schemas.openxmlformats.org/officeDocument/2006/relationships/customXml" Target="../ink/ink2873.xml"/><Relationship Id="rId72" Type="http://schemas.openxmlformats.org/officeDocument/2006/relationships/image" Target="../media/image2497.png"/><Relationship Id="rId80" Type="http://schemas.openxmlformats.org/officeDocument/2006/relationships/image" Target="../media/image2501.png"/><Relationship Id="rId85" Type="http://schemas.openxmlformats.org/officeDocument/2006/relationships/customXml" Target="../ink/ink2890.xml"/><Relationship Id="rId93" Type="http://schemas.openxmlformats.org/officeDocument/2006/relationships/customXml" Target="../ink/ink2894.xml"/><Relationship Id="rId3" Type="http://schemas.openxmlformats.org/officeDocument/2006/relationships/image" Target="../media/image2464.emf"/><Relationship Id="rId12" Type="http://schemas.openxmlformats.org/officeDocument/2006/relationships/customXml" Target="../ink/ink2853.xml"/><Relationship Id="rId17" Type="http://schemas.openxmlformats.org/officeDocument/2006/relationships/image" Target="../media/image2471.png"/><Relationship Id="rId25" Type="http://schemas.openxmlformats.org/officeDocument/2006/relationships/image" Target="../media/image2475.png"/><Relationship Id="rId33" Type="http://schemas.openxmlformats.org/officeDocument/2006/relationships/image" Target="../media/image2478.png"/><Relationship Id="rId38" Type="http://schemas.openxmlformats.org/officeDocument/2006/relationships/customXml" Target="../ink/ink2866.xml"/><Relationship Id="rId46" Type="http://schemas.openxmlformats.org/officeDocument/2006/relationships/image" Target="../media/image2484.png"/><Relationship Id="rId59" Type="http://schemas.openxmlformats.org/officeDocument/2006/relationships/customXml" Target="../ink/ink2877.xml"/><Relationship Id="rId67" Type="http://schemas.openxmlformats.org/officeDocument/2006/relationships/customXml" Target="../ink/ink2881.xml"/><Relationship Id="rId20" Type="http://schemas.openxmlformats.org/officeDocument/2006/relationships/customXml" Target="../ink/ink2857.xml"/><Relationship Id="rId41" Type="http://schemas.openxmlformats.org/officeDocument/2006/relationships/customXml" Target="../ink/ink2868.xml"/><Relationship Id="rId54" Type="http://schemas.openxmlformats.org/officeDocument/2006/relationships/image" Target="../media/image2488.png"/><Relationship Id="rId62" Type="http://schemas.openxmlformats.org/officeDocument/2006/relationships/image" Target="../media/image2492.png"/><Relationship Id="rId70" Type="http://schemas.openxmlformats.org/officeDocument/2006/relationships/image" Target="../media/image2496.png"/><Relationship Id="rId75" Type="http://schemas.openxmlformats.org/officeDocument/2006/relationships/customXml" Target="../ink/ink2885.xml"/><Relationship Id="rId83" Type="http://schemas.openxmlformats.org/officeDocument/2006/relationships/customXml" Target="../ink/ink2889.xml"/><Relationship Id="rId88" Type="http://schemas.openxmlformats.org/officeDocument/2006/relationships/image" Target="../media/image2505.png"/><Relationship Id="rId91" Type="http://schemas.openxmlformats.org/officeDocument/2006/relationships/customXml" Target="../ink/ink2893.xml"/><Relationship Id="rId1" Type="http://schemas.openxmlformats.org/officeDocument/2006/relationships/slideLayout" Target="../slideLayouts/slideLayout7.xml"/><Relationship Id="rId6" Type="http://schemas.openxmlformats.org/officeDocument/2006/relationships/customXml" Target="../ink/ink2850.xml"/><Relationship Id="rId15" Type="http://schemas.openxmlformats.org/officeDocument/2006/relationships/image" Target="../media/image2470.png"/><Relationship Id="rId23" Type="http://schemas.openxmlformats.org/officeDocument/2006/relationships/image" Target="../media/image2474.png"/><Relationship Id="rId28" Type="http://schemas.openxmlformats.org/officeDocument/2006/relationships/customXml" Target="../ink/ink2861.xml"/><Relationship Id="rId36" Type="http://schemas.openxmlformats.org/officeDocument/2006/relationships/customXml" Target="../ink/ink2865.xml"/><Relationship Id="rId49" Type="http://schemas.openxmlformats.org/officeDocument/2006/relationships/customXml" Target="../ink/ink2872.xml"/><Relationship Id="rId57" Type="http://schemas.openxmlformats.org/officeDocument/2006/relationships/customXml" Target="../ink/ink2876.xml"/><Relationship Id="rId10" Type="http://schemas.openxmlformats.org/officeDocument/2006/relationships/customXml" Target="../ink/ink2852.xml"/><Relationship Id="rId31" Type="http://schemas.openxmlformats.org/officeDocument/2006/relationships/image" Target="../media/image2477.png"/><Relationship Id="rId44" Type="http://schemas.openxmlformats.org/officeDocument/2006/relationships/image" Target="../media/image2483.png"/><Relationship Id="rId52" Type="http://schemas.openxmlformats.org/officeDocument/2006/relationships/image" Target="../media/image2487.png"/><Relationship Id="rId60" Type="http://schemas.openxmlformats.org/officeDocument/2006/relationships/image" Target="../media/image2491.png"/><Relationship Id="rId65" Type="http://schemas.openxmlformats.org/officeDocument/2006/relationships/customXml" Target="../ink/ink2880.xml"/><Relationship Id="rId73" Type="http://schemas.openxmlformats.org/officeDocument/2006/relationships/customXml" Target="../ink/ink2884.xml"/><Relationship Id="rId78" Type="http://schemas.openxmlformats.org/officeDocument/2006/relationships/image" Target="../media/image2500.png"/><Relationship Id="rId81" Type="http://schemas.openxmlformats.org/officeDocument/2006/relationships/customXml" Target="../ink/ink2888.xml"/><Relationship Id="rId86" Type="http://schemas.openxmlformats.org/officeDocument/2006/relationships/image" Target="../media/image2504.png"/><Relationship Id="rId94" Type="http://schemas.openxmlformats.org/officeDocument/2006/relationships/image" Target="../media/image2508.png"/><Relationship Id="rId4" Type="http://schemas.openxmlformats.org/officeDocument/2006/relationships/customXml" Target="../ink/ink2849.xml"/><Relationship Id="rId9" Type="http://schemas.openxmlformats.org/officeDocument/2006/relationships/image" Target="../media/image2467.png"/><Relationship Id="rId13" Type="http://schemas.openxmlformats.org/officeDocument/2006/relationships/image" Target="../media/image2469.png"/><Relationship Id="rId18" Type="http://schemas.openxmlformats.org/officeDocument/2006/relationships/customXml" Target="../ink/ink2856.xml"/><Relationship Id="rId39" Type="http://schemas.openxmlformats.org/officeDocument/2006/relationships/image" Target="../media/image2481.png"/><Relationship Id="rId34" Type="http://schemas.openxmlformats.org/officeDocument/2006/relationships/customXml" Target="../ink/ink2864.xml"/><Relationship Id="rId50" Type="http://schemas.openxmlformats.org/officeDocument/2006/relationships/image" Target="../media/image2486.png"/><Relationship Id="rId55" Type="http://schemas.openxmlformats.org/officeDocument/2006/relationships/customXml" Target="../ink/ink2875.xml"/><Relationship Id="rId76" Type="http://schemas.openxmlformats.org/officeDocument/2006/relationships/image" Target="../media/image2499.png"/><Relationship Id="rId7" Type="http://schemas.openxmlformats.org/officeDocument/2006/relationships/image" Target="../media/image2466.png"/><Relationship Id="rId71" Type="http://schemas.openxmlformats.org/officeDocument/2006/relationships/customXml" Target="../ink/ink2883.xml"/><Relationship Id="rId92" Type="http://schemas.openxmlformats.org/officeDocument/2006/relationships/image" Target="../media/image2507.png"/><Relationship Id="rId2" Type="http://schemas.openxmlformats.org/officeDocument/2006/relationships/notesSlide" Target="../notesSlides/notesSlide18.xml"/><Relationship Id="rId29" Type="http://schemas.openxmlformats.org/officeDocument/2006/relationships/image" Target="../media/image2075.png"/><Relationship Id="rId24" Type="http://schemas.openxmlformats.org/officeDocument/2006/relationships/customXml" Target="../ink/ink2859.xml"/><Relationship Id="rId40" Type="http://schemas.openxmlformats.org/officeDocument/2006/relationships/customXml" Target="../ink/ink2867.xml"/><Relationship Id="rId45" Type="http://schemas.openxmlformats.org/officeDocument/2006/relationships/customXml" Target="../ink/ink2870.xml"/><Relationship Id="rId66" Type="http://schemas.openxmlformats.org/officeDocument/2006/relationships/image" Target="../media/image2494.png"/><Relationship Id="rId87" Type="http://schemas.openxmlformats.org/officeDocument/2006/relationships/customXml" Target="../ink/ink2891.xml"/><Relationship Id="rId61" Type="http://schemas.openxmlformats.org/officeDocument/2006/relationships/customXml" Target="../ink/ink2878.xml"/><Relationship Id="rId82" Type="http://schemas.openxmlformats.org/officeDocument/2006/relationships/image" Target="../media/image2502.png"/><Relationship Id="rId19" Type="http://schemas.openxmlformats.org/officeDocument/2006/relationships/image" Target="../media/image2472.png"/><Relationship Id="rId14" Type="http://schemas.openxmlformats.org/officeDocument/2006/relationships/customXml" Target="../ink/ink2854.xml"/><Relationship Id="rId30" Type="http://schemas.openxmlformats.org/officeDocument/2006/relationships/customXml" Target="../ink/ink2862.xml"/><Relationship Id="rId35" Type="http://schemas.openxmlformats.org/officeDocument/2006/relationships/image" Target="../media/image2479.png"/><Relationship Id="rId56" Type="http://schemas.openxmlformats.org/officeDocument/2006/relationships/image" Target="../media/image2489.png"/><Relationship Id="rId77" Type="http://schemas.openxmlformats.org/officeDocument/2006/relationships/customXml" Target="../ink/ink2886.xml"/></Relationships>
</file>

<file path=ppt/slides/_rels/slide19.xml.rels><?xml version="1.0" encoding="UTF-8" standalone="yes"?>
<Relationships xmlns="http://schemas.openxmlformats.org/package/2006/relationships"><Relationship Id="rId13" Type="http://schemas.openxmlformats.org/officeDocument/2006/relationships/customXml" Target="../ink/ink2900.xml"/><Relationship Id="rId18" Type="http://schemas.openxmlformats.org/officeDocument/2006/relationships/image" Target="../media/image2515.png"/><Relationship Id="rId26" Type="http://schemas.openxmlformats.org/officeDocument/2006/relationships/image" Target="../media/image2519.png"/><Relationship Id="rId39" Type="http://schemas.openxmlformats.org/officeDocument/2006/relationships/customXml" Target="../ink/ink2913.xml"/><Relationship Id="rId21" Type="http://schemas.openxmlformats.org/officeDocument/2006/relationships/customXml" Target="../ink/ink2904.xml"/><Relationship Id="rId34" Type="http://schemas.openxmlformats.org/officeDocument/2006/relationships/image" Target="../media/image2523.png"/><Relationship Id="rId42" Type="http://schemas.openxmlformats.org/officeDocument/2006/relationships/image" Target="../media/image2527.png"/><Relationship Id="rId47" Type="http://schemas.openxmlformats.org/officeDocument/2006/relationships/customXml" Target="../ink/ink2917.xml"/><Relationship Id="rId50" Type="http://schemas.openxmlformats.org/officeDocument/2006/relationships/image" Target="../media/image2531.png"/><Relationship Id="rId55" Type="http://schemas.openxmlformats.org/officeDocument/2006/relationships/customXml" Target="../ink/ink2921.xml"/><Relationship Id="rId7" Type="http://schemas.openxmlformats.org/officeDocument/2006/relationships/customXml" Target="../ink/ink2897.xml"/><Relationship Id="rId2" Type="http://schemas.openxmlformats.org/officeDocument/2006/relationships/notesSlide" Target="../notesSlides/notesSlide19.xml"/><Relationship Id="rId16" Type="http://schemas.openxmlformats.org/officeDocument/2006/relationships/image" Target="../media/image2075.png"/><Relationship Id="rId29" Type="http://schemas.openxmlformats.org/officeDocument/2006/relationships/customXml" Target="../ink/ink2908.xml"/><Relationship Id="rId11" Type="http://schemas.openxmlformats.org/officeDocument/2006/relationships/customXml" Target="../ink/ink2899.xml"/><Relationship Id="rId24" Type="http://schemas.openxmlformats.org/officeDocument/2006/relationships/image" Target="../media/image2518.png"/><Relationship Id="rId32" Type="http://schemas.openxmlformats.org/officeDocument/2006/relationships/image" Target="../media/image2522.png"/><Relationship Id="rId37" Type="http://schemas.openxmlformats.org/officeDocument/2006/relationships/customXml" Target="../ink/ink2912.xml"/><Relationship Id="rId40" Type="http://schemas.openxmlformats.org/officeDocument/2006/relationships/image" Target="../media/image2526.png"/><Relationship Id="rId45" Type="http://schemas.openxmlformats.org/officeDocument/2006/relationships/customXml" Target="../ink/ink2916.xml"/><Relationship Id="rId53" Type="http://schemas.openxmlformats.org/officeDocument/2006/relationships/customXml" Target="../ink/ink2920.xml"/><Relationship Id="rId58" Type="http://schemas.openxmlformats.org/officeDocument/2006/relationships/image" Target="../media/image2535.png"/><Relationship Id="rId5" Type="http://schemas.openxmlformats.org/officeDocument/2006/relationships/customXml" Target="../ink/ink2896.xml"/><Relationship Id="rId61" Type="http://schemas.openxmlformats.org/officeDocument/2006/relationships/customXml" Target="../ink/ink2924.xml"/><Relationship Id="rId19" Type="http://schemas.openxmlformats.org/officeDocument/2006/relationships/customXml" Target="../ink/ink2903.xml"/><Relationship Id="rId14" Type="http://schemas.openxmlformats.org/officeDocument/2006/relationships/image" Target="../media/image2514.png"/><Relationship Id="rId22" Type="http://schemas.openxmlformats.org/officeDocument/2006/relationships/image" Target="../media/image2517.png"/><Relationship Id="rId27" Type="http://schemas.openxmlformats.org/officeDocument/2006/relationships/customXml" Target="../ink/ink2907.xml"/><Relationship Id="rId30" Type="http://schemas.openxmlformats.org/officeDocument/2006/relationships/image" Target="../media/image2521.png"/><Relationship Id="rId35" Type="http://schemas.openxmlformats.org/officeDocument/2006/relationships/customXml" Target="../ink/ink2911.xml"/><Relationship Id="rId43" Type="http://schemas.openxmlformats.org/officeDocument/2006/relationships/customXml" Target="../ink/ink2915.xml"/><Relationship Id="rId48" Type="http://schemas.openxmlformats.org/officeDocument/2006/relationships/image" Target="../media/image2530.png"/><Relationship Id="rId56" Type="http://schemas.openxmlformats.org/officeDocument/2006/relationships/image" Target="../media/image2534.png"/><Relationship Id="rId8" Type="http://schemas.openxmlformats.org/officeDocument/2006/relationships/image" Target="../media/image2511.png"/><Relationship Id="rId51" Type="http://schemas.openxmlformats.org/officeDocument/2006/relationships/customXml" Target="../ink/ink2919.xml"/><Relationship Id="rId3" Type="http://schemas.openxmlformats.org/officeDocument/2006/relationships/customXml" Target="../ink/ink2895.xml"/><Relationship Id="rId12" Type="http://schemas.openxmlformats.org/officeDocument/2006/relationships/image" Target="../media/image2513.png"/><Relationship Id="rId17" Type="http://schemas.openxmlformats.org/officeDocument/2006/relationships/customXml" Target="../ink/ink2902.xml"/><Relationship Id="rId25" Type="http://schemas.openxmlformats.org/officeDocument/2006/relationships/customXml" Target="../ink/ink2906.xml"/><Relationship Id="rId33" Type="http://schemas.openxmlformats.org/officeDocument/2006/relationships/customXml" Target="../ink/ink2910.xml"/><Relationship Id="rId38" Type="http://schemas.openxmlformats.org/officeDocument/2006/relationships/image" Target="../media/image2525.png"/><Relationship Id="rId46" Type="http://schemas.openxmlformats.org/officeDocument/2006/relationships/image" Target="../media/image2529.png"/><Relationship Id="rId59" Type="http://schemas.openxmlformats.org/officeDocument/2006/relationships/customXml" Target="../ink/ink2923.xml"/><Relationship Id="rId20" Type="http://schemas.openxmlformats.org/officeDocument/2006/relationships/image" Target="../media/image2516.png"/><Relationship Id="rId41" Type="http://schemas.openxmlformats.org/officeDocument/2006/relationships/customXml" Target="../ink/ink2914.xml"/><Relationship Id="rId54" Type="http://schemas.openxmlformats.org/officeDocument/2006/relationships/image" Target="../media/image2533.png"/><Relationship Id="rId62" Type="http://schemas.openxmlformats.org/officeDocument/2006/relationships/image" Target="../media/image2537.png"/><Relationship Id="rId1" Type="http://schemas.openxmlformats.org/officeDocument/2006/relationships/slideLayout" Target="../slideLayouts/slideLayout7.xml"/><Relationship Id="rId6" Type="http://schemas.openxmlformats.org/officeDocument/2006/relationships/image" Target="../media/image2510.png"/><Relationship Id="rId15" Type="http://schemas.openxmlformats.org/officeDocument/2006/relationships/customXml" Target="../ink/ink2901.xml"/><Relationship Id="rId23" Type="http://schemas.openxmlformats.org/officeDocument/2006/relationships/customXml" Target="../ink/ink2905.xml"/><Relationship Id="rId28" Type="http://schemas.openxmlformats.org/officeDocument/2006/relationships/image" Target="../media/image2520.png"/><Relationship Id="rId36" Type="http://schemas.openxmlformats.org/officeDocument/2006/relationships/image" Target="../media/image2524.png"/><Relationship Id="rId49" Type="http://schemas.openxmlformats.org/officeDocument/2006/relationships/customXml" Target="../ink/ink2918.xml"/><Relationship Id="rId57" Type="http://schemas.openxmlformats.org/officeDocument/2006/relationships/customXml" Target="../ink/ink2922.xml"/><Relationship Id="rId10" Type="http://schemas.openxmlformats.org/officeDocument/2006/relationships/image" Target="../media/image2512.png"/><Relationship Id="rId31" Type="http://schemas.openxmlformats.org/officeDocument/2006/relationships/customXml" Target="../ink/ink2909.xml"/><Relationship Id="rId44" Type="http://schemas.openxmlformats.org/officeDocument/2006/relationships/image" Target="../media/image2528.png"/><Relationship Id="rId52" Type="http://schemas.openxmlformats.org/officeDocument/2006/relationships/image" Target="../media/image2532.png"/><Relationship Id="rId60" Type="http://schemas.openxmlformats.org/officeDocument/2006/relationships/image" Target="../media/image2536.png"/><Relationship Id="rId4" Type="http://schemas.openxmlformats.org/officeDocument/2006/relationships/image" Target="../media/image2509.png"/><Relationship Id="rId9" Type="http://schemas.openxmlformats.org/officeDocument/2006/relationships/customXml" Target="../ink/ink2898.xml"/></Relationships>
</file>

<file path=ppt/slides/_rels/slide2.xml.rels><?xml version="1.0" encoding="UTF-8" standalone="yes"?>
<Relationships xmlns="http://schemas.openxmlformats.org/package/2006/relationships"><Relationship Id="rId26" Type="http://schemas.openxmlformats.org/officeDocument/2006/relationships/image" Target="../media/image3965.png"/><Relationship Id="rId21" Type="http://schemas.openxmlformats.org/officeDocument/2006/relationships/customXml" Target="../ink/ink226.xml"/><Relationship Id="rId42" Type="http://schemas.openxmlformats.org/officeDocument/2006/relationships/image" Target="../media/image3973.png"/><Relationship Id="rId47" Type="http://schemas.openxmlformats.org/officeDocument/2006/relationships/customXml" Target="../ink/ink239.xml"/><Relationship Id="rId63" Type="http://schemas.openxmlformats.org/officeDocument/2006/relationships/customXml" Target="../ink/ink247.xml"/><Relationship Id="rId68" Type="http://schemas.openxmlformats.org/officeDocument/2006/relationships/image" Target="../media/image3985.png"/><Relationship Id="rId84" Type="http://schemas.openxmlformats.org/officeDocument/2006/relationships/customXml" Target="../ink/ink258.xml"/><Relationship Id="rId89" Type="http://schemas.openxmlformats.org/officeDocument/2006/relationships/image" Target="../media/image3995.png"/><Relationship Id="rId16" Type="http://schemas.openxmlformats.org/officeDocument/2006/relationships/image" Target="../media/image3961.png"/><Relationship Id="rId11" Type="http://schemas.openxmlformats.org/officeDocument/2006/relationships/customXml" Target="../ink/ink221.xml"/><Relationship Id="rId32" Type="http://schemas.openxmlformats.org/officeDocument/2006/relationships/image" Target="../media/image3968.png"/><Relationship Id="rId37" Type="http://schemas.openxmlformats.org/officeDocument/2006/relationships/customXml" Target="../ink/ink234.xml"/><Relationship Id="rId53" Type="http://schemas.openxmlformats.org/officeDocument/2006/relationships/customXml" Target="../ink/ink242.xml"/><Relationship Id="rId58" Type="http://schemas.openxmlformats.org/officeDocument/2006/relationships/image" Target="../media/image3981.png"/><Relationship Id="rId74" Type="http://schemas.openxmlformats.org/officeDocument/2006/relationships/image" Target="../media/image3988.png"/><Relationship Id="rId79" Type="http://schemas.openxmlformats.org/officeDocument/2006/relationships/image" Target="../media/image3990.png"/><Relationship Id="rId5" Type="http://schemas.openxmlformats.org/officeDocument/2006/relationships/customXml" Target="../ink/ink218.xml"/><Relationship Id="rId90" Type="http://schemas.openxmlformats.org/officeDocument/2006/relationships/customXml" Target="../ink/ink261.xml"/><Relationship Id="rId95" Type="http://schemas.openxmlformats.org/officeDocument/2006/relationships/image" Target="../media/image3998.png"/><Relationship Id="rId22" Type="http://schemas.openxmlformats.org/officeDocument/2006/relationships/image" Target="../media/image3963.png"/><Relationship Id="rId27" Type="http://schemas.openxmlformats.org/officeDocument/2006/relationships/customXml" Target="../ink/ink229.xml"/><Relationship Id="rId43" Type="http://schemas.openxmlformats.org/officeDocument/2006/relationships/customXml" Target="../ink/ink237.xml"/><Relationship Id="rId48" Type="http://schemas.openxmlformats.org/officeDocument/2006/relationships/image" Target="../media/image3976.png"/><Relationship Id="rId64" Type="http://schemas.openxmlformats.org/officeDocument/2006/relationships/image" Target="../media/image3732.png"/><Relationship Id="rId69" Type="http://schemas.openxmlformats.org/officeDocument/2006/relationships/customXml" Target="../ink/ink250.xml"/><Relationship Id="rId80" Type="http://schemas.openxmlformats.org/officeDocument/2006/relationships/customXml" Target="../ink/ink256.xml"/><Relationship Id="rId85" Type="http://schemas.openxmlformats.org/officeDocument/2006/relationships/image" Target="../media/image3993.png"/><Relationship Id="rId3" Type="http://schemas.openxmlformats.org/officeDocument/2006/relationships/customXml" Target="../ink/ink217.xml"/><Relationship Id="rId12" Type="http://schemas.openxmlformats.org/officeDocument/2006/relationships/image" Target="../media/image3959.png"/><Relationship Id="rId17" Type="http://schemas.openxmlformats.org/officeDocument/2006/relationships/customXml" Target="../ink/ink224.xml"/><Relationship Id="rId25" Type="http://schemas.openxmlformats.org/officeDocument/2006/relationships/customXml" Target="../ink/ink228.xml"/><Relationship Id="rId33" Type="http://schemas.openxmlformats.org/officeDocument/2006/relationships/customXml" Target="../ink/ink232.xml"/><Relationship Id="rId38" Type="http://schemas.openxmlformats.org/officeDocument/2006/relationships/image" Target="../media/image3971.png"/><Relationship Id="rId46" Type="http://schemas.openxmlformats.org/officeDocument/2006/relationships/image" Target="../media/image3975.png"/><Relationship Id="rId59" Type="http://schemas.openxmlformats.org/officeDocument/2006/relationships/customXml" Target="../ink/ink245.xml"/><Relationship Id="rId67" Type="http://schemas.openxmlformats.org/officeDocument/2006/relationships/customXml" Target="../ink/ink249.xml"/><Relationship Id="rId20" Type="http://schemas.openxmlformats.org/officeDocument/2006/relationships/image" Target="../media/image3054.png"/><Relationship Id="rId41" Type="http://schemas.openxmlformats.org/officeDocument/2006/relationships/customXml" Target="../ink/ink236.xml"/><Relationship Id="rId54" Type="http://schemas.openxmlformats.org/officeDocument/2006/relationships/image" Target="../media/image3979.png"/><Relationship Id="rId62" Type="http://schemas.openxmlformats.org/officeDocument/2006/relationships/image" Target="../media/image3983.png"/><Relationship Id="rId70" Type="http://schemas.openxmlformats.org/officeDocument/2006/relationships/image" Target="../media/image3986.png"/><Relationship Id="rId75" Type="http://schemas.openxmlformats.org/officeDocument/2006/relationships/customXml" Target="../ink/ink253.xml"/><Relationship Id="rId83" Type="http://schemas.openxmlformats.org/officeDocument/2006/relationships/image" Target="../media/image3992.png"/><Relationship Id="rId88" Type="http://schemas.openxmlformats.org/officeDocument/2006/relationships/customXml" Target="../ink/ink260.xml"/><Relationship Id="rId91" Type="http://schemas.openxmlformats.org/officeDocument/2006/relationships/image" Target="../media/image3996.png"/><Relationship Id="rId96" Type="http://schemas.openxmlformats.org/officeDocument/2006/relationships/customXml" Target="../ink/ink264.xml"/><Relationship Id="rId1" Type="http://schemas.openxmlformats.org/officeDocument/2006/relationships/slideLayout" Target="../slideLayouts/slideLayout7.xml"/><Relationship Id="rId6" Type="http://schemas.openxmlformats.org/officeDocument/2006/relationships/image" Target="../media/image3956.png"/><Relationship Id="rId15" Type="http://schemas.openxmlformats.org/officeDocument/2006/relationships/customXml" Target="../ink/ink223.xml"/><Relationship Id="rId23" Type="http://schemas.openxmlformats.org/officeDocument/2006/relationships/customXml" Target="../ink/ink227.xml"/><Relationship Id="rId28" Type="http://schemas.openxmlformats.org/officeDocument/2006/relationships/image" Target="../media/image3966.png"/><Relationship Id="rId36" Type="http://schemas.openxmlformats.org/officeDocument/2006/relationships/image" Target="../media/image3970.png"/><Relationship Id="rId49" Type="http://schemas.openxmlformats.org/officeDocument/2006/relationships/customXml" Target="../ink/ink240.xml"/><Relationship Id="rId57" Type="http://schemas.openxmlformats.org/officeDocument/2006/relationships/customXml" Target="../ink/ink244.xml"/><Relationship Id="rId10" Type="http://schemas.openxmlformats.org/officeDocument/2006/relationships/image" Target="../media/image3958.png"/><Relationship Id="rId31" Type="http://schemas.openxmlformats.org/officeDocument/2006/relationships/customXml" Target="../ink/ink231.xml"/><Relationship Id="rId44" Type="http://schemas.openxmlformats.org/officeDocument/2006/relationships/image" Target="../media/image3974.png"/><Relationship Id="rId52" Type="http://schemas.openxmlformats.org/officeDocument/2006/relationships/image" Target="../media/image3978.png"/><Relationship Id="rId60" Type="http://schemas.openxmlformats.org/officeDocument/2006/relationships/image" Target="../media/image3982.png"/><Relationship Id="rId65" Type="http://schemas.openxmlformats.org/officeDocument/2006/relationships/customXml" Target="../ink/ink248.xml"/><Relationship Id="rId73" Type="http://schemas.openxmlformats.org/officeDocument/2006/relationships/customXml" Target="../ink/ink252.xml"/><Relationship Id="rId78" Type="http://schemas.openxmlformats.org/officeDocument/2006/relationships/customXml" Target="../ink/ink255.xml"/><Relationship Id="rId81" Type="http://schemas.openxmlformats.org/officeDocument/2006/relationships/image" Target="../media/image3991.png"/><Relationship Id="rId86" Type="http://schemas.openxmlformats.org/officeDocument/2006/relationships/customXml" Target="../ink/ink259.xml"/><Relationship Id="rId94" Type="http://schemas.openxmlformats.org/officeDocument/2006/relationships/customXml" Target="../ink/ink263.xml"/><Relationship Id="rId4" Type="http://schemas.openxmlformats.org/officeDocument/2006/relationships/image" Target="../media/image3955.png"/><Relationship Id="rId9" Type="http://schemas.openxmlformats.org/officeDocument/2006/relationships/customXml" Target="../ink/ink220.xml"/><Relationship Id="rId13" Type="http://schemas.openxmlformats.org/officeDocument/2006/relationships/customXml" Target="../ink/ink222.xml"/><Relationship Id="rId18" Type="http://schemas.openxmlformats.org/officeDocument/2006/relationships/image" Target="../media/image3962.png"/><Relationship Id="rId39" Type="http://schemas.openxmlformats.org/officeDocument/2006/relationships/customXml" Target="../ink/ink235.xml"/><Relationship Id="rId34" Type="http://schemas.openxmlformats.org/officeDocument/2006/relationships/image" Target="../media/image3969.png"/><Relationship Id="rId50" Type="http://schemas.openxmlformats.org/officeDocument/2006/relationships/image" Target="../media/image3977.png"/><Relationship Id="rId55" Type="http://schemas.openxmlformats.org/officeDocument/2006/relationships/customXml" Target="../ink/ink243.xml"/><Relationship Id="rId76" Type="http://schemas.openxmlformats.org/officeDocument/2006/relationships/customXml" Target="../ink/ink254.xml"/><Relationship Id="rId97" Type="http://schemas.openxmlformats.org/officeDocument/2006/relationships/image" Target="../media/image3999.png"/><Relationship Id="rId7" Type="http://schemas.openxmlformats.org/officeDocument/2006/relationships/customXml" Target="../ink/ink219.xml"/><Relationship Id="rId71" Type="http://schemas.openxmlformats.org/officeDocument/2006/relationships/customXml" Target="../ink/ink251.xml"/><Relationship Id="rId92" Type="http://schemas.openxmlformats.org/officeDocument/2006/relationships/customXml" Target="../ink/ink262.xml"/><Relationship Id="rId2" Type="http://schemas.openxmlformats.org/officeDocument/2006/relationships/notesSlide" Target="../notesSlides/notesSlide2.xml"/><Relationship Id="rId29" Type="http://schemas.openxmlformats.org/officeDocument/2006/relationships/customXml" Target="../ink/ink230.xml"/><Relationship Id="rId24" Type="http://schemas.openxmlformats.org/officeDocument/2006/relationships/image" Target="../media/image3964.png"/><Relationship Id="rId40" Type="http://schemas.openxmlformats.org/officeDocument/2006/relationships/image" Target="../media/image3972.png"/><Relationship Id="rId45" Type="http://schemas.openxmlformats.org/officeDocument/2006/relationships/customXml" Target="../ink/ink238.xml"/><Relationship Id="rId66" Type="http://schemas.openxmlformats.org/officeDocument/2006/relationships/image" Target="../media/image3984.png"/><Relationship Id="rId87" Type="http://schemas.openxmlformats.org/officeDocument/2006/relationships/image" Target="../media/image3994.png"/><Relationship Id="rId61" Type="http://schemas.openxmlformats.org/officeDocument/2006/relationships/customXml" Target="../ink/ink246.xml"/><Relationship Id="rId82" Type="http://schemas.openxmlformats.org/officeDocument/2006/relationships/customXml" Target="../ink/ink257.xml"/><Relationship Id="rId19" Type="http://schemas.openxmlformats.org/officeDocument/2006/relationships/customXml" Target="../ink/ink225.xml"/><Relationship Id="rId14" Type="http://schemas.openxmlformats.org/officeDocument/2006/relationships/image" Target="../media/image3960.png"/><Relationship Id="rId30" Type="http://schemas.openxmlformats.org/officeDocument/2006/relationships/image" Target="../media/image3967.png"/><Relationship Id="rId35" Type="http://schemas.openxmlformats.org/officeDocument/2006/relationships/customXml" Target="../ink/ink233.xml"/><Relationship Id="rId56" Type="http://schemas.openxmlformats.org/officeDocument/2006/relationships/image" Target="../media/image3980.png"/><Relationship Id="rId77" Type="http://schemas.openxmlformats.org/officeDocument/2006/relationships/image" Target="../media/image3989.png"/><Relationship Id="rId8" Type="http://schemas.openxmlformats.org/officeDocument/2006/relationships/image" Target="../media/image3957.png"/><Relationship Id="rId51" Type="http://schemas.openxmlformats.org/officeDocument/2006/relationships/customXml" Target="../ink/ink241.xml"/><Relationship Id="rId72" Type="http://schemas.openxmlformats.org/officeDocument/2006/relationships/image" Target="../media/image3987.png"/><Relationship Id="rId93" Type="http://schemas.openxmlformats.org/officeDocument/2006/relationships/image" Target="../media/image3997.png"/></Relationships>
</file>

<file path=ppt/slides/_rels/slide20.xml.rels><?xml version="1.0" encoding="UTF-8" standalone="yes"?>
<Relationships xmlns="http://schemas.openxmlformats.org/package/2006/relationships"><Relationship Id="rId26" Type="http://schemas.openxmlformats.org/officeDocument/2006/relationships/image" Target="../media/image2549.png"/><Relationship Id="rId21" Type="http://schemas.openxmlformats.org/officeDocument/2006/relationships/customXml" Target="../ink/ink2934.xml"/><Relationship Id="rId42" Type="http://schemas.openxmlformats.org/officeDocument/2006/relationships/image" Target="../media/image2557.png"/><Relationship Id="rId47" Type="http://schemas.openxmlformats.org/officeDocument/2006/relationships/customXml" Target="../ink/ink2947.xml"/><Relationship Id="rId63" Type="http://schemas.openxmlformats.org/officeDocument/2006/relationships/customXml" Target="../ink/ink2955.xml"/><Relationship Id="rId68" Type="http://schemas.openxmlformats.org/officeDocument/2006/relationships/image" Target="../media/image2570.png"/><Relationship Id="rId2" Type="http://schemas.openxmlformats.org/officeDocument/2006/relationships/notesSlide" Target="../notesSlides/notesSlide20.xml"/><Relationship Id="rId16" Type="http://schemas.openxmlformats.org/officeDocument/2006/relationships/image" Target="../media/image2544.png"/><Relationship Id="rId29" Type="http://schemas.openxmlformats.org/officeDocument/2006/relationships/customXml" Target="../ink/ink2938.xml"/><Relationship Id="rId11" Type="http://schemas.openxmlformats.org/officeDocument/2006/relationships/customXml" Target="../ink/ink2929.xml"/><Relationship Id="rId24" Type="http://schemas.openxmlformats.org/officeDocument/2006/relationships/image" Target="../media/image2548.png"/><Relationship Id="rId32" Type="http://schemas.openxmlformats.org/officeDocument/2006/relationships/image" Target="../media/image2552.png"/><Relationship Id="rId37" Type="http://schemas.openxmlformats.org/officeDocument/2006/relationships/customXml" Target="../ink/ink2942.xml"/><Relationship Id="rId40" Type="http://schemas.openxmlformats.org/officeDocument/2006/relationships/image" Target="../media/image2556.png"/><Relationship Id="rId45" Type="http://schemas.openxmlformats.org/officeDocument/2006/relationships/customXml" Target="../ink/ink2946.xml"/><Relationship Id="rId53" Type="http://schemas.openxmlformats.org/officeDocument/2006/relationships/customXml" Target="../ink/ink2950.xml"/><Relationship Id="rId58" Type="http://schemas.openxmlformats.org/officeDocument/2006/relationships/image" Target="../media/image2565.png"/><Relationship Id="rId66" Type="http://schemas.openxmlformats.org/officeDocument/2006/relationships/image" Target="../media/image2569.png"/><Relationship Id="rId74" Type="http://schemas.openxmlformats.org/officeDocument/2006/relationships/image" Target="../media/image2573.png"/><Relationship Id="rId5" Type="http://schemas.openxmlformats.org/officeDocument/2006/relationships/customXml" Target="../ink/ink2926.xml"/><Relationship Id="rId61" Type="http://schemas.openxmlformats.org/officeDocument/2006/relationships/customXml" Target="../ink/ink2954.xml"/><Relationship Id="rId19" Type="http://schemas.openxmlformats.org/officeDocument/2006/relationships/customXml" Target="../ink/ink2933.xml"/><Relationship Id="rId14" Type="http://schemas.openxmlformats.org/officeDocument/2006/relationships/image" Target="../media/image2543.png"/><Relationship Id="rId22" Type="http://schemas.openxmlformats.org/officeDocument/2006/relationships/image" Target="../media/image2547.png"/><Relationship Id="rId27" Type="http://schemas.openxmlformats.org/officeDocument/2006/relationships/customXml" Target="../ink/ink2937.xml"/><Relationship Id="rId30" Type="http://schemas.openxmlformats.org/officeDocument/2006/relationships/image" Target="../media/image2551.png"/><Relationship Id="rId35" Type="http://schemas.openxmlformats.org/officeDocument/2006/relationships/customXml" Target="../ink/ink2941.xml"/><Relationship Id="rId43" Type="http://schemas.openxmlformats.org/officeDocument/2006/relationships/customXml" Target="../ink/ink2945.xml"/><Relationship Id="rId48" Type="http://schemas.openxmlformats.org/officeDocument/2006/relationships/image" Target="../media/image2560.png"/><Relationship Id="rId56" Type="http://schemas.openxmlformats.org/officeDocument/2006/relationships/image" Target="../media/image2564.png"/><Relationship Id="rId64" Type="http://schemas.openxmlformats.org/officeDocument/2006/relationships/image" Target="../media/image2568.png"/><Relationship Id="rId69" Type="http://schemas.openxmlformats.org/officeDocument/2006/relationships/customXml" Target="../ink/ink2958.xml"/><Relationship Id="rId8" Type="http://schemas.openxmlformats.org/officeDocument/2006/relationships/image" Target="../media/image2540.png"/><Relationship Id="rId51" Type="http://schemas.openxmlformats.org/officeDocument/2006/relationships/customXml" Target="../ink/ink2949.xml"/><Relationship Id="rId72" Type="http://schemas.openxmlformats.org/officeDocument/2006/relationships/image" Target="../media/image2572.png"/><Relationship Id="rId3" Type="http://schemas.openxmlformats.org/officeDocument/2006/relationships/customXml" Target="../ink/ink2925.xml"/><Relationship Id="rId12" Type="http://schemas.openxmlformats.org/officeDocument/2006/relationships/image" Target="../media/image2542.png"/><Relationship Id="rId17" Type="http://schemas.openxmlformats.org/officeDocument/2006/relationships/customXml" Target="../ink/ink2932.xml"/><Relationship Id="rId25" Type="http://schemas.openxmlformats.org/officeDocument/2006/relationships/customXml" Target="../ink/ink2936.xml"/><Relationship Id="rId33" Type="http://schemas.openxmlformats.org/officeDocument/2006/relationships/customXml" Target="../ink/ink2940.xml"/><Relationship Id="rId38" Type="http://schemas.openxmlformats.org/officeDocument/2006/relationships/image" Target="../media/image2555.png"/><Relationship Id="rId46" Type="http://schemas.openxmlformats.org/officeDocument/2006/relationships/image" Target="../media/image2559.png"/><Relationship Id="rId59" Type="http://schemas.openxmlformats.org/officeDocument/2006/relationships/customXml" Target="../ink/ink2953.xml"/><Relationship Id="rId67" Type="http://schemas.openxmlformats.org/officeDocument/2006/relationships/customXml" Target="../ink/ink2957.xml"/><Relationship Id="rId20" Type="http://schemas.openxmlformats.org/officeDocument/2006/relationships/image" Target="../media/image2546.png"/><Relationship Id="rId41" Type="http://schemas.openxmlformats.org/officeDocument/2006/relationships/customXml" Target="../ink/ink2944.xml"/><Relationship Id="rId54" Type="http://schemas.openxmlformats.org/officeDocument/2006/relationships/image" Target="../media/image2563.png"/><Relationship Id="rId62" Type="http://schemas.openxmlformats.org/officeDocument/2006/relationships/image" Target="../media/image2567.png"/><Relationship Id="rId70" Type="http://schemas.openxmlformats.org/officeDocument/2006/relationships/image" Target="../media/image2571.png"/><Relationship Id="rId1" Type="http://schemas.openxmlformats.org/officeDocument/2006/relationships/slideLayout" Target="../slideLayouts/slideLayout7.xml"/><Relationship Id="rId6" Type="http://schemas.openxmlformats.org/officeDocument/2006/relationships/image" Target="../media/image2539.png"/><Relationship Id="rId15" Type="http://schemas.openxmlformats.org/officeDocument/2006/relationships/customXml" Target="../ink/ink2931.xml"/><Relationship Id="rId23" Type="http://schemas.openxmlformats.org/officeDocument/2006/relationships/customXml" Target="../ink/ink2935.xml"/><Relationship Id="rId28" Type="http://schemas.openxmlformats.org/officeDocument/2006/relationships/image" Target="../media/image2550.png"/><Relationship Id="rId36" Type="http://schemas.openxmlformats.org/officeDocument/2006/relationships/image" Target="../media/image2554.png"/><Relationship Id="rId49" Type="http://schemas.openxmlformats.org/officeDocument/2006/relationships/customXml" Target="../ink/ink2948.xml"/><Relationship Id="rId57" Type="http://schemas.openxmlformats.org/officeDocument/2006/relationships/customXml" Target="../ink/ink2952.xml"/><Relationship Id="rId10" Type="http://schemas.openxmlformats.org/officeDocument/2006/relationships/image" Target="../media/image2541.png"/><Relationship Id="rId31" Type="http://schemas.openxmlformats.org/officeDocument/2006/relationships/customXml" Target="../ink/ink2939.xml"/><Relationship Id="rId44" Type="http://schemas.openxmlformats.org/officeDocument/2006/relationships/image" Target="../media/image2558.png"/><Relationship Id="rId52" Type="http://schemas.openxmlformats.org/officeDocument/2006/relationships/image" Target="../media/image2562.png"/><Relationship Id="rId60" Type="http://schemas.openxmlformats.org/officeDocument/2006/relationships/image" Target="../media/image2566.png"/><Relationship Id="rId65" Type="http://schemas.openxmlformats.org/officeDocument/2006/relationships/customXml" Target="../ink/ink2956.xml"/><Relationship Id="rId73" Type="http://schemas.openxmlformats.org/officeDocument/2006/relationships/customXml" Target="../ink/ink2960.xml"/><Relationship Id="rId4" Type="http://schemas.openxmlformats.org/officeDocument/2006/relationships/image" Target="../media/image2538.png"/><Relationship Id="rId9" Type="http://schemas.openxmlformats.org/officeDocument/2006/relationships/customXml" Target="../ink/ink2928.xml"/><Relationship Id="rId13" Type="http://schemas.openxmlformats.org/officeDocument/2006/relationships/customXml" Target="../ink/ink2930.xml"/><Relationship Id="rId18" Type="http://schemas.openxmlformats.org/officeDocument/2006/relationships/image" Target="../media/image2545.png"/><Relationship Id="rId39" Type="http://schemas.openxmlformats.org/officeDocument/2006/relationships/customXml" Target="../ink/ink2943.xml"/><Relationship Id="rId34" Type="http://schemas.openxmlformats.org/officeDocument/2006/relationships/image" Target="../media/image2553.png"/><Relationship Id="rId50" Type="http://schemas.openxmlformats.org/officeDocument/2006/relationships/image" Target="../media/image2561.png"/><Relationship Id="rId55" Type="http://schemas.openxmlformats.org/officeDocument/2006/relationships/customXml" Target="../ink/ink2951.xml"/><Relationship Id="rId7" Type="http://schemas.openxmlformats.org/officeDocument/2006/relationships/customXml" Target="../ink/ink2927.xml"/><Relationship Id="rId71" Type="http://schemas.openxmlformats.org/officeDocument/2006/relationships/customXml" Target="../ink/ink2959.xml"/></Relationships>
</file>

<file path=ppt/slides/_rels/slide21.xml.rels><?xml version="1.0" encoding="UTF-8" standalone="yes"?>
<Relationships xmlns="http://schemas.openxmlformats.org/package/2006/relationships"><Relationship Id="rId117" Type="http://schemas.openxmlformats.org/officeDocument/2006/relationships/customXml" Target="../ink/ink3018.xml"/><Relationship Id="rId671" Type="http://schemas.openxmlformats.org/officeDocument/2006/relationships/customXml" Target="../ink/ink3296.xml"/><Relationship Id="rId769" Type="http://schemas.openxmlformats.org/officeDocument/2006/relationships/customXml" Target="../ink/ink3345.xml"/><Relationship Id="rId976" Type="http://schemas.openxmlformats.org/officeDocument/2006/relationships/customXml" Target="../ink/ink3450.xml"/><Relationship Id="rId21" Type="http://schemas.openxmlformats.org/officeDocument/2006/relationships/customXml" Target="../ink/ink2970.xml"/><Relationship Id="rId324" Type="http://schemas.openxmlformats.org/officeDocument/2006/relationships/customXml" Target="../ink/ink3122.xml"/><Relationship Id="rId531" Type="http://schemas.openxmlformats.org/officeDocument/2006/relationships/image" Target="../media/image2834.png"/><Relationship Id="rId629" Type="http://schemas.openxmlformats.org/officeDocument/2006/relationships/customXml" Target="../ink/ink3275.xml"/><Relationship Id="rId170" Type="http://schemas.openxmlformats.org/officeDocument/2006/relationships/image" Target="../media/image2656.png"/><Relationship Id="rId836" Type="http://schemas.openxmlformats.org/officeDocument/2006/relationships/customXml" Target="../ink/ink3379.xml"/><Relationship Id="rId268" Type="http://schemas.openxmlformats.org/officeDocument/2006/relationships/customXml" Target="../ink/ink3094.xml"/><Relationship Id="rId475" Type="http://schemas.openxmlformats.org/officeDocument/2006/relationships/image" Target="../media/image2806.png"/><Relationship Id="rId682" Type="http://schemas.openxmlformats.org/officeDocument/2006/relationships/image" Target="../media/image2909.png"/><Relationship Id="rId903" Type="http://schemas.openxmlformats.org/officeDocument/2006/relationships/customXml" Target="../ink/ink3413.xml"/><Relationship Id="rId32" Type="http://schemas.openxmlformats.org/officeDocument/2006/relationships/image" Target="../media/image2588.png"/><Relationship Id="rId128" Type="http://schemas.openxmlformats.org/officeDocument/2006/relationships/image" Target="../media/image2636.png"/><Relationship Id="rId335" Type="http://schemas.openxmlformats.org/officeDocument/2006/relationships/image" Target="../media/image2736.png"/><Relationship Id="rId542" Type="http://schemas.openxmlformats.org/officeDocument/2006/relationships/customXml" Target="../ink/ink3231.xml"/><Relationship Id="rId987" Type="http://schemas.openxmlformats.org/officeDocument/2006/relationships/image" Target="../media/image3061.png"/><Relationship Id="rId181" Type="http://schemas.openxmlformats.org/officeDocument/2006/relationships/customXml" Target="../ink/ink3050.xml"/><Relationship Id="rId402" Type="http://schemas.openxmlformats.org/officeDocument/2006/relationships/customXml" Target="../ink/ink3161.xml"/><Relationship Id="rId847" Type="http://schemas.openxmlformats.org/officeDocument/2006/relationships/customXml" Target="../ink/ink3385.xml"/><Relationship Id="rId279" Type="http://schemas.openxmlformats.org/officeDocument/2006/relationships/image" Target="../media/image2709.png"/><Relationship Id="rId486" Type="http://schemas.openxmlformats.org/officeDocument/2006/relationships/customXml" Target="../ink/ink3203.xml"/><Relationship Id="rId693" Type="http://schemas.openxmlformats.org/officeDocument/2006/relationships/customXml" Target="../ink/ink3307.xml"/><Relationship Id="rId707" Type="http://schemas.openxmlformats.org/officeDocument/2006/relationships/customXml" Target="../ink/ink3314.xml"/><Relationship Id="rId914" Type="http://schemas.openxmlformats.org/officeDocument/2006/relationships/customXml" Target="../ink/ink3419.xml"/><Relationship Id="rId43" Type="http://schemas.openxmlformats.org/officeDocument/2006/relationships/customXml" Target="../ink/ink2981.xml"/><Relationship Id="rId139" Type="http://schemas.openxmlformats.org/officeDocument/2006/relationships/customXml" Target="../ink/ink3029.xml"/><Relationship Id="rId346" Type="http://schemas.openxmlformats.org/officeDocument/2006/relationships/customXml" Target="../ink/ink3133.xml"/><Relationship Id="rId553" Type="http://schemas.openxmlformats.org/officeDocument/2006/relationships/image" Target="../media/image2845.png"/><Relationship Id="rId760" Type="http://schemas.openxmlformats.org/officeDocument/2006/relationships/image" Target="../media/image2948.png"/><Relationship Id="rId998" Type="http://schemas.openxmlformats.org/officeDocument/2006/relationships/customXml" Target="../ink/ink3461.xml"/><Relationship Id="rId192" Type="http://schemas.openxmlformats.org/officeDocument/2006/relationships/image" Target="../media/image2667.png"/><Relationship Id="rId206" Type="http://schemas.openxmlformats.org/officeDocument/2006/relationships/image" Target="../media/image2674.png"/><Relationship Id="rId413" Type="http://schemas.openxmlformats.org/officeDocument/2006/relationships/image" Target="../media/image2775.png"/><Relationship Id="rId858" Type="http://schemas.openxmlformats.org/officeDocument/2006/relationships/image" Target="../media/image2996.png"/><Relationship Id="rId497" Type="http://schemas.openxmlformats.org/officeDocument/2006/relationships/image" Target="../media/image2817.png"/><Relationship Id="rId620" Type="http://schemas.openxmlformats.org/officeDocument/2006/relationships/image" Target="../media/image2878.png"/><Relationship Id="rId718" Type="http://schemas.openxmlformats.org/officeDocument/2006/relationships/image" Target="../media/image2927.png"/><Relationship Id="rId925" Type="http://schemas.openxmlformats.org/officeDocument/2006/relationships/image" Target="../media/image3029.png"/><Relationship Id="rId357" Type="http://schemas.openxmlformats.org/officeDocument/2006/relationships/image" Target="../media/image2747.png"/><Relationship Id="rId54" Type="http://schemas.openxmlformats.org/officeDocument/2006/relationships/image" Target="../media/image2599.png"/><Relationship Id="rId217" Type="http://schemas.openxmlformats.org/officeDocument/2006/relationships/customXml" Target="../ink/ink3068.xml"/><Relationship Id="rId564" Type="http://schemas.openxmlformats.org/officeDocument/2006/relationships/customXml" Target="../ink/ink3242.xml"/><Relationship Id="rId771" Type="http://schemas.openxmlformats.org/officeDocument/2006/relationships/customXml" Target="../ink/ink3346.xml"/><Relationship Id="rId869" Type="http://schemas.openxmlformats.org/officeDocument/2006/relationships/customXml" Target="../ink/ink3396.xml"/><Relationship Id="rId424" Type="http://schemas.openxmlformats.org/officeDocument/2006/relationships/customXml" Target="../ink/ink3172.xml"/><Relationship Id="rId631" Type="http://schemas.openxmlformats.org/officeDocument/2006/relationships/customXml" Target="../ink/ink3276.xml"/><Relationship Id="rId729" Type="http://schemas.openxmlformats.org/officeDocument/2006/relationships/customXml" Target="../ink/ink3325.xml"/><Relationship Id="rId270" Type="http://schemas.openxmlformats.org/officeDocument/2006/relationships/customXml" Target="../ink/ink3095.xml"/><Relationship Id="rId936" Type="http://schemas.openxmlformats.org/officeDocument/2006/relationships/customXml" Target="../ink/ink3430.xml"/><Relationship Id="rId65" Type="http://schemas.openxmlformats.org/officeDocument/2006/relationships/customXml" Target="../ink/ink2992.xml"/><Relationship Id="rId130" Type="http://schemas.openxmlformats.org/officeDocument/2006/relationships/image" Target="../media/image2637.png"/><Relationship Id="rId368" Type="http://schemas.openxmlformats.org/officeDocument/2006/relationships/customXml" Target="../ink/ink3144.xml"/><Relationship Id="rId575" Type="http://schemas.openxmlformats.org/officeDocument/2006/relationships/image" Target="../media/image2856.png"/><Relationship Id="rId782" Type="http://schemas.openxmlformats.org/officeDocument/2006/relationships/image" Target="../media/image2959.png"/><Relationship Id="rId228" Type="http://schemas.openxmlformats.org/officeDocument/2006/relationships/image" Target="../media/image2685.png"/><Relationship Id="rId435" Type="http://schemas.openxmlformats.org/officeDocument/2006/relationships/image" Target="../media/image2786.png"/><Relationship Id="rId642" Type="http://schemas.openxmlformats.org/officeDocument/2006/relationships/image" Target="../media/image2889.png"/><Relationship Id="rId281" Type="http://schemas.openxmlformats.org/officeDocument/2006/relationships/image" Target="../media/image2710.png"/><Relationship Id="rId502" Type="http://schemas.openxmlformats.org/officeDocument/2006/relationships/customXml" Target="../ink/ink3211.xml"/><Relationship Id="rId947" Type="http://schemas.openxmlformats.org/officeDocument/2006/relationships/image" Target="../media/image3040.png"/><Relationship Id="rId76" Type="http://schemas.openxmlformats.org/officeDocument/2006/relationships/image" Target="../media/image2610.png"/><Relationship Id="rId141" Type="http://schemas.openxmlformats.org/officeDocument/2006/relationships/customXml" Target="../ink/ink3030.xml"/><Relationship Id="rId379" Type="http://schemas.openxmlformats.org/officeDocument/2006/relationships/image" Target="../media/image2758.png"/><Relationship Id="rId586" Type="http://schemas.openxmlformats.org/officeDocument/2006/relationships/image" Target="../media/image2861.png"/><Relationship Id="rId793" Type="http://schemas.openxmlformats.org/officeDocument/2006/relationships/customXml" Target="../ink/ink3357.xml"/><Relationship Id="rId807" Type="http://schemas.openxmlformats.org/officeDocument/2006/relationships/customXml" Target="../ink/ink3364.xml"/><Relationship Id="rId7" Type="http://schemas.openxmlformats.org/officeDocument/2006/relationships/customXml" Target="../ink/ink2963.xml"/><Relationship Id="rId239" Type="http://schemas.openxmlformats.org/officeDocument/2006/relationships/image" Target="../media/image2690.png"/><Relationship Id="rId446" Type="http://schemas.openxmlformats.org/officeDocument/2006/relationships/customXml" Target="../ink/ink3183.xml"/><Relationship Id="rId653" Type="http://schemas.openxmlformats.org/officeDocument/2006/relationships/customXml" Target="../ink/ink3287.xml"/><Relationship Id="rId292" Type="http://schemas.openxmlformats.org/officeDocument/2006/relationships/customXml" Target="../ink/ink3106.xml"/><Relationship Id="rId306" Type="http://schemas.openxmlformats.org/officeDocument/2006/relationships/customXml" Target="../ink/ink3113.xml"/><Relationship Id="rId860" Type="http://schemas.openxmlformats.org/officeDocument/2006/relationships/image" Target="../media/image2997.png"/><Relationship Id="rId958" Type="http://schemas.openxmlformats.org/officeDocument/2006/relationships/customXml" Target="../ink/ink3441.xml"/><Relationship Id="rId87" Type="http://schemas.openxmlformats.org/officeDocument/2006/relationships/customXml" Target="../ink/ink3003.xml"/><Relationship Id="rId513" Type="http://schemas.openxmlformats.org/officeDocument/2006/relationships/image" Target="../media/image2825.png"/><Relationship Id="rId597" Type="http://schemas.openxmlformats.org/officeDocument/2006/relationships/customXml" Target="../ink/ink3259.xml"/><Relationship Id="rId720" Type="http://schemas.openxmlformats.org/officeDocument/2006/relationships/image" Target="../media/image2928.png"/><Relationship Id="rId818" Type="http://schemas.openxmlformats.org/officeDocument/2006/relationships/image" Target="../media/image2977.png"/><Relationship Id="rId152" Type="http://schemas.openxmlformats.org/officeDocument/2006/relationships/image" Target="../media/image2647.png"/><Relationship Id="rId457" Type="http://schemas.openxmlformats.org/officeDocument/2006/relationships/image" Target="../media/image2797.png"/><Relationship Id="rId1003" Type="http://schemas.openxmlformats.org/officeDocument/2006/relationships/image" Target="../media/image3069.png"/><Relationship Id="rId664" Type="http://schemas.openxmlformats.org/officeDocument/2006/relationships/image" Target="../media/image2900.png"/><Relationship Id="rId871" Type="http://schemas.openxmlformats.org/officeDocument/2006/relationships/customXml" Target="../ink/ink3397.xml"/><Relationship Id="rId969" Type="http://schemas.openxmlformats.org/officeDocument/2006/relationships/image" Target="../media/image3051.png"/><Relationship Id="rId14" Type="http://schemas.openxmlformats.org/officeDocument/2006/relationships/image" Target="../media/image2579.png"/><Relationship Id="rId317" Type="http://schemas.openxmlformats.org/officeDocument/2006/relationships/image" Target="../media/image2728.png"/><Relationship Id="rId524" Type="http://schemas.openxmlformats.org/officeDocument/2006/relationships/customXml" Target="../ink/ink3222.xml"/><Relationship Id="rId731" Type="http://schemas.openxmlformats.org/officeDocument/2006/relationships/customXml" Target="../ink/ink3326.xml"/><Relationship Id="rId98" Type="http://schemas.openxmlformats.org/officeDocument/2006/relationships/image" Target="../media/image2621.png"/><Relationship Id="rId163" Type="http://schemas.openxmlformats.org/officeDocument/2006/relationships/customXml" Target="../ink/ink3041.xml"/><Relationship Id="rId370" Type="http://schemas.openxmlformats.org/officeDocument/2006/relationships/customXml" Target="../ink/ink3145.xml"/><Relationship Id="rId829" Type="http://schemas.openxmlformats.org/officeDocument/2006/relationships/image" Target="../media/image2982.png"/><Relationship Id="rId230" Type="http://schemas.openxmlformats.org/officeDocument/2006/relationships/image" Target="../media/image2686.png"/><Relationship Id="rId468" Type="http://schemas.openxmlformats.org/officeDocument/2006/relationships/customXml" Target="../ink/ink3194.xml"/><Relationship Id="rId675" Type="http://schemas.openxmlformats.org/officeDocument/2006/relationships/customXml" Target="../ink/ink3298.xml"/><Relationship Id="rId882" Type="http://schemas.openxmlformats.org/officeDocument/2006/relationships/image" Target="../media/image3008.png"/><Relationship Id="rId25" Type="http://schemas.openxmlformats.org/officeDocument/2006/relationships/customXml" Target="../ink/ink2972.xml"/><Relationship Id="rId328" Type="http://schemas.openxmlformats.org/officeDocument/2006/relationships/customXml" Target="../ink/ink3124.xml"/><Relationship Id="rId535" Type="http://schemas.openxmlformats.org/officeDocument/2006/relationships/image" Target="../media/image2836.png"/><Relationship Id="rId742" Type="http://schemas.openxmlformats.org/officeDocument/2006/relationships/image" Target="../media/image2939.png"/><Relationship Id="rId174" Type="http://schemas.openxmlformats.org/officeDocument/2006/relationships/image" Target="../media/image2658.png"/><Relationship Id="rId381" Type="http://schemas.openxmlformats.org/officeDocument/2006/relationships/image" Target="../media/image2759.png"/><Relationship Id="rId602" Type="http://schemas.openxmlformats.org/officeDocument/2006/relationships/image" Target="../media/image2869.png"/><Relationship Id="rId241" Type="http://schemas.openxmlformats.org/officeDocument/2006/relationships/image" Target="../media/image2691.png"/><Relationship Id="rId479" Type="http://schemas.openxmlformats.org/officeDocument/2006/relationships/image" Target="../media/image2808.png"/><Relationship Id="rId686" Type="http://schemas.openxmlformats.org/officeDocument/2006/relationships/image" Target="../media/image2911.png"/><Relationship Id="rId893" Type="http://schemas.openxmlformats.org/officeDocument/2006/relationships/customXml" Target="../ink/ink3408.xml"/><Relationship Id="rId907" Type="http://schemas.openxmlformats.org/officeDocument/2006/relationships/image" Target="../media/image3020.png"/><Relationship Id="rId36" Type="http://schemas.openxmlformats.org/officeDocument/2006/relationships/image" Target="../media/image2590.png"/><Relationship Id="rId339" Type="http://schemas.openxmlformats.org/officeDocument/2006/relationships/image" Target="../media/image2738.png"/><Relationship Id="rId546" Type="http://schemas.openxmlformats.org/officeDocument/2006/relationships/customXml" Target="../ink/ink3233.xml"/><Relationship Id="rId753" Type="http://schemas.openxmlformats.org/officeDocument/2006/relationships/customXml" Target="../ink/ink3337.xml"/><Relationship Id="rId101" Type="http://schemas.openxmlformats.org/officeDocument/2006/relationships/customXml" Target="../ink/ink3010.xml"/><Relationship Id="rId185" Type="http://schemas.openxmlformats.org/officeDocument/2006/relationships/customXml" Target="../ink/ink3052.xml"/><Relationship Id="rId406" Type="http://schemas.openxmlformats.org/officeDocument/2006/relationships/customXml" Target="../ink/ink3163.xml"/><Relationship Id="rId960" Type="http://schemas.openxmlformats.org/officeDocument/2006/relationships/customXml" Target="../ink/ink3442.xml"/><Relationship Id="rId392" Type="http://schemas.openxmlformats.org/officeDocument/2006/relationships/customXml" Target="../ink/ink3156.xml"/><Relationship Id="rId613" Type="http://schemas.openxmlformats.org/officeDocument/2006/relationships/customXml" Target="../ink/ink3267.xml"/><Relationship Id="rId697" Type="http://schemas.openxmlformats.org/officeDocument/2006/relationships/customXml" Target="../ink/ink3309.xml"/><Relationship Id="rId820" Type="http://schemas.openxmlformats.org/officeDocument/2006/relationships/image" Target="../media/image2978.png"/><Relationship Id="rId918" Type="http://schemas.openxmlformats.org/officeDocument/2006/relationships/customXml" Target="../ink/ink3421.xml"/><Relationship Id="rId252" Type="http://schemas.openxmlformats.org/officeDocument/2006/relationships/customXml" Target="../ink/ink3086.xml"/><Relationship Id="rId47" Type="http://schemas.openxmlformats.org/officeDocument/2006/relationships/customXml" Target="../ink/ink2983.xml"/><Relationship Id="rId112" Type="http://schemas.openxmlformats.org/officeDocument/2006/relationships/image" Target="../media/image2628.png"/><Relationship Id="rId557" Type="http://schemas.openxmlformats.org/officeDocument/2006/relationships/image" Target="../media/image2847.png"/><Relationship Id="rId764" Type="http://schemas.openxmlformats.org/officeDocument/2006/relationships/image" Target="../media/image2950.png"/><Relationship Id="rId971" Type="http://schemas.openxmlformats.org/officeDocument/2006/relationships/image" Target="../media/image3052.png"/><Relationship Id="rId196" Type="http://schemas.openxmlformats.org/officeDocument/2006/relationships/image" Target="../media/image2669.png"/><Relationship Id="rId417" Type="http://schemas.openxmlformats.org/officeDocument/2006/relationships/image" Target="../media/image2777.png"/><Relationship Id="rId624" Type="http://schemas.openxmlformats.org/officeDocument/2006/relationships/image" Target="../media/image2880.png"/><Relationship Id="rId831" Type="http://schemas.openxmlformats.org/officeDocument/2006/relationships/image" Target="../media/image2983.png"/><Relationship Id="rId263" Type="http://schemas.openxmlformats.org/officeDocument/2006/relationships/image" Target="../media/image2702.png"/><Relationship Id="rId470" Type="http://schemas.openxmlformats.org/officeDocument/2006/relationships/customXml" Target="../ink/ink3195.xml"/><Relationship Id="rId929" Type="http://schemas.openxmlformats.org/officeDocument/2006/relationships/image" Target="../media/image3031.png"/><Relationship Id="rId58" Type="http://schemas.openxmlformats.org/officeDocument/2006/relationships/image" Target="../media/image2601.png"/><Relationship Id="rId123" Type="http://schemas.openxmlformats.org/officeDocument/2006/relationships/customXml" Target="../ink/ink3021.xml"/><Relationship Id="rId330" Type="http://schemas.openxmlformats.org/officeDocument/2006/relationships/customXml" Target="../ink/ink3125.xml"/><Relationship Id="rId568" Type="http://schemas.openxmlformats.org/officeDocument/2006/relationships/customXml" Target="../ink/ink3244.xml"/><Relationship Id="rId775" Type="http://schemas.openxmlformats.org/officeDocument/2006/relationships/customXml" Target="../ink/ink3348.xml"/><Relationship Id="rId982" Type="http://schemas.openxmlformats.org/officeDocument/2006/relationships/customXml" Target="../ink/ink3453.xml"/><Relationship Id="rId428" Type="http://schemas.openxmlformats.org/officeDocument/2006/relationships/customXml" Target="../ink/ink3174.xml"/><Relationship Id="rId635" Type="http://schemas.openxmlformats.org/officeDocument/2006/relationships/customXml" Target="../ink/ink3278.xml"/><Relationship Id="rId842" Type="http://schemas.openxmlformats.org/officeDocument/2006/relationships/image" Target="../media/image2988.png"/><Relationship Id="rId274" Type="http://schemas.openxmlformats.org/officeDocument/2006/relationships/customXml" Target="../ink/ink3097.xml"/><Relationship Id="rId481" Type="http://schemas.openxmlformats.org/officeDocument/2006/relationships/image" Target="../media/image2809.png"/><Relationship Id="rId702" Type="http://schemas.openxmlformats.org/officeDocument/2006/relationships/image" Target="../media/image2919.png"/><Relationship Id="rId69" Type="http://schemas.openxmlformats.org/officeDocument/2006/relationships/customXml" Target="../ink/ink2994.xml"/><Relationship Id="rId134" Type="http://schemas.openxmlformats.org/officeDocument/2006/relationships/image" Target="../media/image2639.png"/><Relationship Id="rId579" Type="http://schemas.openxmlformats.org/officeDocument/2006/relationships/customXml" Target="../ink/ink3250.xml"/><Relationship Id="rId786" Type="http://schemas.openxmlformats.org/officeDocument/2006/relationships/image" Target="../media/image2961.png"/><Relationship Id="rId993" Type="http://schemas.openxmlformats.org/officeDocument/2006/relationships/image" Target="../media/image3064.png"/><Relationship Id="rId341" Type="http://schemas.openxmlformats.org/officeDocument/2006/relationships/image" Target="../media/image2739.png"/><Relationship Id="rId439" Type="http://schemas.openxmlformats.org/officeDocument/2006/relationships/image" Target="../media/image2788.png"/><Relationship Id="rId646" Type="http://schemas.openxmlformats.org/officeDocument/2006/relationships/image" Target="../media/image2891.png"/><Relationship Id="rId201" Type="http://schemas.openxmlformats.org/officeDocument/2006/relationships/customXml" Target="../ink/ink3060.xml"/><Relationship Id="rId285" Type="http://schemas.openxmlformats.org/officeDocument/2006/relationships/image" Target="../media/image2712.png"/><Relationship Id="rId506" Type="http://schemas.openxmlformats.org/officeDocument/2006/relationships/customXml" Target="../ink/ink3213.xml"/><Relationship Id="rId853" Type="http://schemas.openxmlformats.org/officeDocument/2006/relationships/customXml" Target="../ink/ink3388.xml"/><Relationship Id="rId492" Type="http://schemas.openxmlformats.org/officeDocument/2006/relationships/customXml" Target="../ink/ink3206.xml"/><Relationship Id="rId713" Type="http://schemas.openxmlformats.org/officeDocument/2006/relationships/customXml" Target="../ink/ink3317.xml"/><Relationship Id="rId797" Type="http://schemas.openxmlformats.org/officeDocument/2006/relationships/customXml" Target="../ink/ink3359.xml"/><Relationship Id="rId920" Type="http://schemas.openxmlformats.org/officeDocument/2006/relationships/customXml" Target="../ink/ink3422.xml"/><Relationship Id="rId145" Type="http://schemas.openxmlformats.org/officeDocument/2006/relationships/customXml" Target="../ink/ink3032.xml"/><Relationship Id="rId352" Type="http://schemas.openxmlformats.org/officeDocument/2006/relationships/customXml" Target="../ink/ink3136.xml"/><Relationship Id="rId212" Type="http://schemas.openxmlformats.org/officeDocument/2006/relationships/image" Target="../media/image2677.png"/><Relationship Id="rId657" Type="http://schemas.openxmlformats.org/officeDocument/2006/relationships/customXml" Target="../ink/ink3289.xml"/><Relationship Id="rId864" Type="http://schemas.openxmlformats.org/officeDocument/2006/relationships/image" Target="../media/image2999.png"/><Relationship Id="rId296" Type="http://schemas.openxmlformats.org/officeDocument/2006/relationships/customXml" Target="../ink/ink3108.xml"/><Relationship Id="rId517" Type="http://schemas.openxmlformats.org/officeDocument/2006/relationships/image" Target="../media/image2827.png"/><Relationship Id="rId724" Type="http://schemas.openxmlformats.org/officeDocument/2006/relationships/image" Target="../media/image2930.png"/><Relationship Id="rId931" Type="http://schemas.openxmlformats.org/officeDocument/2006/relationships/image" Target="../media/image3032.png"/><Relationship Id="rId60" Type="http://schemas.openxmlformats.org/officeDocument/2006/relationships/image" Target="../media/image2602.png"/><Relationship Id="rId156" Type="http://schemas.openxmlformats.org/officeDocument/2006/relationships/image" Target="../media/image2649.png"/><Relationship Id="rId363" Type="http://schemas.openxmlformats.org/officeDocument/2006/relationships/image" Target="../media/image2750.png"/><Relationship Id="rId570" Type="http://schemas.openxmlformats.org/officeDocument/2006/relationships/customXml" Target="../ink/ink3245.xml"/><Relationship Id="rId223" Type="http://schemas.openxmlformats.org/officeDocument/2006/relationships/customXml" Target="../ink/ink3071.xml"/><Relationship Id="rId430" Type="http://schemas.openxmlformats.org/officeDocument/2006/relationships/customXml" Target="../ink/ink3175.xml"/><Relationship Id="rId668" Type="http://schemas.openxmlformats.org/officeDocument/2006/relationships/image" Target="../media/image2902.png"/><Relationship Id="rId875" Type="http://schemas.openxmlformats.org/officeDocument/2006/relationships/customXml" Target="../ink/ink3399.xml"/><Relationship Id="rId18" Type="http://schemas.openxmlformats.org/officeDocument/2006/relationships/image" Target="../media/image2581.png"/><Relationship Id="rId528" Type="http://schemas.openxmlformats.org/officeDocument/2006/relationships/customXml" Target="../ink/ink3224.xml"/><Relationship Id="rId735" Type="http://schemas.openxmlformats.org/officeDocument/2006/relationships/customXml" Target="../ink/ink3328.xml"/><Relationship Id="rId942" Type="http://schemas.openxmlformats.org/officeDocument/2006/relationships/customXml" Target="../ink/ink3433.xml"/><Relationship Id="rId167" Type="http://schemas.openxmlformats.org/officeDocument/2006/relationships/customXml" Target="../ink/ink3043.xml"/><Relationship Id="rId374" Type="http://schemas.openxmlformats.org/officeDocument/2006/relationships/customXml" Target="../ink/ink3147.xml"/><Relationship Id="rId581" Type="http://schemas.openxmlformats.org/officeDocument/2006/relationships/customXml" Target="../ink/ink3251.xml"/><Relationship Id="rId71" Type="http://schemas.openxmlformats.org/officeDocument/2006/relationships/customXml" Target="../ink/ink2995.xml"/><Relationship Id="rId234" Type="http://schemas.openxmlformats.org/officeDocument/2006/relationships/image" Target="../media/image2688.png"/><Relationship Id="rId679" Type="http://schemas.openxmlformats.org/officeDocument/2006/relationships/customXml" Target="../ink/ink3300.xml"/><Relationship Id="rId802" Type="http://schemas.openxmlformats.org/officeDocument/2006/relationships/image" Target="../media/image2969.png"/><Relationship Id="rId886" Type="http://schemas.openxmlformats.org/officeDocument/2006/relationships/image" Target="../media/image3010.png"/><Relationship Id="rId2" Type="http://schemas.openxmlformats.org/officeDocument/2006/relationships/notesSlide" Target="../notesSlides/notesSlide21.xml"/><Relationship Id="rId29" Type="http://schemas.openxmlformats.org/officeDocument/2006/relationships/customXml" Target="../ink/ink2974.xml"/><Relationship Id="rId441" Type="http://schemas.openxmlformats.org/officeDocument/2006/relationships/image" Target="../media/image2789.png"/><Relationship Id="rId539" Type="http://schemas.openxmlformats.org/officeDocument/2006/relationships/image" Target="../media/image2838.png"/><Relationship Id="rId746" Type="http://schemas.openxmlformats.org/officeDocument/2006/relationships/image" Target="../media/image2941.png"/><Relationship Id="rId178" Type="http://schemas.openxmlformats.org/officeDocument/2006/relationships/image" Target="../media/image2660.png"/><Relationship Id="rId301" Type="http://schemas.openxmlformats.org/officeDocument/2006/relationships/image" Target="../media/image2720.png"/><Relationship Id="rId953" Type="http://schemas.openxmlformats.org/officeDocument/2006/relationships/image" Target="../media/image3043.png"/><Relationship Id="rId82" Type="http://schemas.openxmlformats.org/officeDocument/2006/relationships/image" Target="../media/image2613.png"/><Relationship Id="rId385" Type="http://schemas.openxmlformats.org/officeDocument/2006/relationships/image" Target="../media/image2761.png"/><Relationship Id="rId592" Type="http://schemas.openxmlformats.org/officeDocument/2006/relationships/image" Target="../media/image2864.png"/><Relationship Id="rId606" Type="http://schemas.openxmlformats.org/officeDocument/2006/relationships/image" Target="../media/image2871.png"/><Relationship Id="rId813" Type="http://schemas.openxmlformats.org/officeDocument/2006/relationships/customXml" Target="../ink/ink3367.xml"/><Relationship Id="rId245" Type="http://schemas.openxmlformats.org/officeDocument/2006/relationships/image" Target="../media/image2693.png"/><Relationship Id="rId452" Type="http://schemas.openxmlformats.org/officeDocument/2006/relationships/customXml" Target="../ink/ink3186.xml"/><Relationship Id="rId897" Type="http://schemas.openxmlformats.org/officeDocument/2006/relationships/customXml" Target="../ink/ink3410.xml"/><Relationship Id="rId105" Type="http://schemas.openxmlformats.org/officeDocument/2006/relationships/customXml" Target="../ink/ink3012.xml"/><Relationship Id="rId312" Type="http://schemas.openxmlformats.org/officeDocument/2006/relationships/customXml" Target="../ink/ink3116.xml"/><Relationship Id="rId757" Type="http://schemas.openxmlformats.org/officeDocument/2006/relationships/customXml" Target="../ink/ink3339.xml"/><Relationship Id="rId964" Type="http://schemas.openxmlformats.org/officeDocument/2006/relationships/customXml" Target="../ink/ink3444.xml"/><Relationship Id="rId93" Type="http://schemas.openxmlformats.org/officeDocument/2006/relationships/customXml" Target="../ink/ink3006.xml"/><Relationship Id="rId189" Type="http://schemas.openxmlformats.org/officeDocument/2006/relationships/customXml" Target="../ink/ink3054.xml"/><Relationship Id="rId396" Type="http://schemas.openxmlformats.org/officeDocument/2006/relationships/customXml" Target="../ink/ink3158.xml"/><Relationship Id="rId617" Type="http://schemas.openxmlformats.org/officeDocument/2006/relationships/customXml" Target="../ink/ink3269.xml"/><Relationship Id="rId824" Type="http://schemas.openxmlformats.org/officeDocument/2006/relationships/image" Target="../media/image2980.png"/><Relationship Id="rId256" Type="http://schemas.openxmlformats.org/officeDocument/2006/relationships/customXml" Target="../ink/ink3088.xml"/><Relationship Id="rId463" Type="http://schemas.openxmlformats.org/officeDocument/2006/relationships/image" Target="../media/image2800.png"/><Relationship Id="rId670" Type="http://schemas.openxmlformats.org/officeDocument/2006/relationships/image" Target="../media/image2903.png"/><Relationship Id="rId116" Type="http://schemas.openxmlformats.org/officeDocument/2006/relationships/image" Target="../media/image2630.png"/><Relationship Id="rId323" Type="http://schemas.openxmlformats.org/officeDocument/2006/relationships/image" Target="../media/image2730.png"/><Relationship Id="rId530" Type="http://schemas.openxmlformats.org/officeDocument/2006/relationships/customXml" Target="../ink/ink3225.xml"/><Relationship Id="rId768" Type="http://schemas.openxmlformats.org/officeDocument/2006/relationships/image" Target="../media/image2952.png"/><Relationship Id="rId975" Type="http://schemas.openxmlformats.org/officeDocument/2006/relationships/image" Target="../media/image3055.png"/><Relationship Id="rId20" Type="http://schemas.openxmlformats.org/officeDocument/2006/relationships/image" Target="../media/image2582.png"/><Relationship Id="rId628" Type="http://schemas.openxmlformats.org/officeDocument/2006/relationships/image" Target="../media/image2882.png"/><Relationship Id="rId835" Type="http://schemas.openxmlformats.org/officeDocument/2006/relationships/image" Target="../media/image2985.png"/><Relationship Id="rId267" Type="http://schemas.openxmlformats.org/officeDocument/2006/relationships/image" Target="../media/image2704.png"/><Relationship Id="rId474" Type="http://schemas.openxmlformats.org/officeDocument/2006/relationships/customXml" Target="../ink/ink3197.xml"/><Relationship Id="rId127" Type="http://schemas.openxmlformats.org/officeDocument/2006/relationships/customXml" Target="../ink/ink3023.xml"/><Relationship Id="rId681" Type="http://schemas.openxmlformats.org/officeDocument/2006/relationships/customXml" Target="../ink/ink3301.xml"/><Relationship Id="rId779" Type="http://schemas.openxmlformats.org/officeDocument/2006/relationships/customXml" Target="../ink/ink3350.xml"/><Relationship Id="rId902" Type="http://schemas.openxmlformats.org/officeDocument/2006/relationships/image" Target="../media/image3018.png"/><Relationship Id="rId986" Type="http://schemas.openxmlformats.org/officeDocument/2006/relationships/customXml" Target="../ink/ink3455.xml"/><Relationship Id="rId31" Type="http://schemas.openxmlformats.org/officeDocument/2006/relationships/customXml" Target="../ink/ink2975.xml"/><Relationship Id="rId334" Type="http://schemas.openxmlformats.org/officeDocument/2006/relationships/customXml" Target="../ink/ink3127.xml"/><Relationship Id="rId541" Type="http://schemas.openxmlformats.org/officeDocument/2006/relationships/image" Target="../media/image2839.png"/><Relationship Id="rId639" Type="http://schemas.openxmlformats.org/officeDocument/2006/relationships/customXml" Target="../ink/ink3280.xml"/><Relationship Id="rId180" Type="http://schemas.openxmlformats.org/officeDocument/2006/relationships/image" Target="../media/image2661.png"/><Relationship Id="rId278" Type="http://schemas.openxmlformats.org/officeDocument/2006/relationships/customXml" Target="../ink/ink3099.xml"/><Relationship Id="rId401" Type="http://schemas.openxmlformats.org/officeDocument/2006/relationships/image" Target="../media/image2769.png"/><Relationship Id="rId846" Type="http://schemas.openxmlformats.org/officeDocument/2006/relationships/image" Target="../media/image2990.png"/><Relationship Id="rId485" Type="http://schemas.openxmlformats.org/officeDocument/2006/relationships/image" Target="../media/image2811.png"/><Relationship Id="rId692" Type="http://schemas.openxmlformats.org/officeDocument/2006/relationships/image" Target="../media/image2914.png"/><Relationship Id="rId706" Type="http://schemas.openxmlformats.org/officeDocument/2006/relationships/image" Target="../media/image2921.png"/><Relationship Id="rId913" Type="http://schemas.openxmlformats.org/officeDocument/2006/relationships/image" Target="../media/image3023.png"/><Relationship Id="rId42" Type="http://schemas.openxmlformats.org/officeDocument/2006/relationships/image" Target="../media/image2593.png"/><Relationship Id="rId138" Type="http://schemas.openxmlformats.org/officeDocument/2006/relationships/image" Target="../media/image2641.png"/><Relationship Id="rId345" Type="http://schemas.openxmlformats.org/officeDocument/2006/relationships/image" Target="../media/image2741.png"/><Relationship Id="rId552" Type="http://schemas.openxmlformats.org/officeDocument/2006/relationships/customXml" Target="../ink/ink3236.xml"/><Relationship Id="rId997" Type="http://schemas.openxmlformats.org/officeDocument/2006/relationships/image" Target="../media/image3066.png"/><Relationship Id="rId191" Type="http://schemas.openxmlformats.org/officeDocument/2006/relationships/customXml" Target="../ink/ink3055.xml"/><Relationship Id="rId205" Type="http://schemas.openxmlformats.org/officeDocument/2006/relationships/customXml" Target="../ink/ink3062.xml"/><Relationship Id="rId412" Type="http://schemas.openxmlformats.org/officeDocument/2006/relationships/customXml" Target="../ink/ink3166.xml"/><Relationship Id="rId857" Type="http://schemas.openxmlformats.org/officeDocument/2006/relationships/customXml" Target="../ink/ink3390.xml"/><Relationship Id="rId289" Type="http://schemas.openxmlformats.org/officeDocument/2006/relationships/image" Target="../media/image2714.png"/><Relationship Id="rId496" Type="http://schemas.openxmlformats.org/officeDocument/2006/relationships/customXml" Target="../ink/ink3208.xml"/><Relationship Id="rId717" Type="http://schemas.openxmlformats.org/officeDocument/2006/relationships/customXml" Target="../ink/ink3319.xml"/><Relationship Id="rId924" Type="http://schemas.openxmlformats.org/officeDocument/2006/relationships/customXml" Target="../ink/ink3424.xml"/><Relationship Id="rId53" Type="http://schemas.openxmlformats.org/officeDocument/2006/relationships/customXml" Target="../ink/ink2986.xml"/><Relationship Id="rId149" Type="http://schemas.openxmlformats.org/officeDocument/2006/relationships/customXml" Target="../ink/ink3034.xml"/><Relationship Id="rId356" Type="http://schemas.openxmlformats.org/officeDocument/2006/relationships/customXml" Target="../ink/ink3138.xml"/><Relationship Id="rId563" Type="http://schemas.openxmlformats.org/officeDocument/2006/relationships/image" Target="../media/image2850.png"/><Relationship Id="rId770" Type="http://schemas.openxmlformats.org/officeDocument/2006/relationships/image" Target="../media/image2953.png"/><Relationship Id="rId216" Type="http://schemas.openxmlformats.org/officeDocument/2006/relationships/image" Target="../media/image2679.png"/><Relationship Id="rId423" Type="http://schemas.openxmlformats.org/officeDocument/2006/relationships/image" Target="../media/image2780.png"/><Relationship Id="rId868" Type="http://schemas.openxmlformats.org/officeDocument/2006/relationships/image" Target="../media/image3001.png"/><Relationship Id="rId630" Type="http://schemas.openxmlformats.org/officeDocument/2006/relationships/image" Target="../media/image2883.png"/><Relationship Id="rId728" Type="http://schemas.openxmlformats.org/officeDocument/2006/relationships/image" Target="../media/image2932.png"/><Relationship Id="rId935" Type="http://schemas.openxmlformats.org/officeDocument/2006/relationships/image" Target="../media/image3034.png"/><Relationship Id="rId64" Type="http://schemas.openxmlformats.org/officeDocument/2006/relationships/image" Target="../media/image2604.png"/><Relationship Id="rId367" Type="http://schemas.openxmlformats.org/officeDocument/2006/relationships/image" Target="../media/image2752.png"/><Relationship Id="rId574" Type="http://schemas.openxmlformats.org/officeDocument/2006/relationships/customXml" Target="../ink/ink3247.xml"/><Relationship Id="rId227" Type="http://schemas.openxmlformats.org/officeDocument/2006/relationships/customXml" Target="../ink/ink3073.xml"/><Relationship Id="rId781" Type="http://schemas.openxmlformats.org/officeDocument/2006/relationships/customXml" Target="../ink/ink3351.xml"/><Relationship Id="rId879" Type="http://schemas.openxmlformats.org/officeDocument/2006/relationships/customXml" Target="../ink/ink3401.xml"/><Relationship Id="rId434" Type="http://schemas.openxmlformats.org/officeDocument/2006/relationships/customXml" Target="../ink/ink3177.xml"/><Relationship Id="rId641" Type="http://schemas.openxmlformats.org/officeDocument/2006/relationships/customXml" Target="../ink/ink3281.xml"/><Relationship Id="rId739" Type="http://schemas.openxmlformats.org/officeDocument/2006/relationships/customXml" Target="../ink/ink3330.xml"/><Relationship Id="rId280" Type="http://schemas.openxmlformats.org/officeDocument/2006/relationships/customXml" Target="../ink/ink3100.xml"/><Relationship Id="rId501" Type="http://schemas.openxmlformats.org/officeDocument/2006/relationships/image" Target="../media/image2819.png"/><Relationship Id="rId946" Type="http://schemas.openxmlformats.org/officeDocument/2006/relationships/customXml" Target="../ink/ink3435.xml"/><Relationship Id="rId75" Type="http://schemas.openxmlformats.org/officeDocument/2006/relationships/customXml" Target="../ink/ink2997.xml"/><Relationship Id="rId140" Type="http://schemas.openxmlformats.org/officeDocument/2006/relationships/image" Target="../media/image2642.png"/><Relationship Id="rId378" Type="http://schemas.openxmlformats.org/officeDocument/2006/relationships/customXml" Target="../ink/ink3149.xml"/><Relationship Id="rId585" Type="http://schemas.openxmlformats.org/officeDocument/2006/relationships/customXml" Target="../ink/ink3253.xml"/><Relationship Id="rId792" Type="http://schemas.openxmlformats.org/officeDocument/2006/relationships/image" Target="../media/image2964.png"/><Relationship Id="rId806" Type="http://schemas.openxmlformats.org/officeDocument/2006/relationships/image" Target="../media/image2971.png"/><Relationship Id="rId6" Type="http://schemas.openxmlformats.org/officeDocument/2006/relationships/image" Target="../media/image2575.png"/><Relationship Id="rId238" Type="http://schemas.openxmlformats.org/officeDocument/2006/relationships/customXml" Target="../ink/ink3079.xml"/><Relationship Id="rId445" Type="http://schemas.openxmlformats.org/officeDocument/2006/relationships/image" Target="../media/image2791.png"/><Relationship Id="rId652" Type="http://schemas.openxmlformats.org/officeDocument/2006/relationships/image" Target="../media/image2894.png"/><Relationship Id="rId291" Type="http://schemas.openxmlformats.org/officeDocument/2006/relationships/image" Target="../media/image2715.png"/><Relationship Id="rId305" Type="http://schemas.openxmlformats.org/officeDocument/2006/relationships/image" Target="../media/image2722.png"/><Relationship Id="rId512" Type="http://schemas.openxmlformats.org/officeDocument/2006/relationships/customXml" Target="../ink/ink3216.xml"/><Relationship Id="rId957" Type="http://schemas.openxmlformats.org/officeDocument/2006/relationships/image" Target="../media/image3045.png"/><Relationship Id="rId86" Type="http://schemas.openxmlformats.org/officeDocument/2006/relationships/image" Target="../media/image2615.png"/><Relationship Id="rId151" Type="http://schemas.openxmlformats.org/officeDocument/2006/relationships/customXml" Target="../ink/ink3035.xml"/><Relationship Id="rId389" Type="http://schemas.openxmlformats.org/officeDocument/2006/relationships/image" Target="../media/image2763.png"/><Relationship Id="rId596" Type="http://schemas.openxmlformats.org/officeDocument/2006/relationships/image" Target="../media/image2866.png"/><Relationship Id="rId817" Type="http://schemas.openxmlformats.org/officeDocument/2006/relationships/customXml" Target="../ink/ink3369.xml"/><Relationship Id="rId1002" Type="http://schemas.openxmlformats.org/officeDocument/2006/relationships/customXml" Target="../ink/ink3463.xml"/><Relationship Id="rId249" Type="http://schemas.openxmlformats.org/officeDocument/2006/relationships/image" Target="../media/image2695.png"/><Relationship Id="rId456" Type="http://schemas.openxmlformats.org/officeDocument/2006/relationships/customXml" Target="../ink/ink3188.xml"/><Relationship Id="rId663" Type="http://schemas.openxmlformats.org/officeDocument/2006/relationships/customXml" Target="../ink/ink3292.xml"/><Relationship Id="rId870" Type="http://schemas.openxmlformats.org/officeDocument/2006/relationships/image" Target="../media/image3002.png"/><Relationship Id="rId13" Type="http://schemas.openxmlformats.org/officeDocument/2006/relationships/customXml" Target="../ink/ink2966.xml"/><Relationship Id="rId109" Type="http://schemas.openxmlformats.org/officeDocument/2006/relationships/customXml" Target="../ink/ink3014.xml"/><Relationship Id="rId316" Type="http://schemas.openxmlformats.org/officeDocument/2006/relationships/customXml" Target="../ink/ink3118.xml"/><Relationship Id="rId523" Type="http://schemas.openxmlformats.org/officeDocument/2006/relationships/image" Target="../media/image2830.png"/><Relationship Id="rId968" Type="http://schemas.openxmlformats.org/officeDocument/2006/relationships/customXml" Target="../ink/ink3446.xml"/><Relationship Id="rId97" Type="http://schemas.openxmlformats.org/officeDocument/2006/relationships/customXml" Target="../ink/ink3008.xml"/><Relationship Id="rId730" Type="http://schemas.openxmlformats.org/officeDocument/2006/relationships/image" Target="../media/image2933.png"/><Relationship Id="rId828" Type="http://schemas.openxmlformats.org/officeDocument/2006/relationships/customXml" Target="../ink/ink3375.xml"/><Relationship Id="rId162" Type="http://schemas.openxmlformats.org/officeDocument/2006/relationships/image" Target="../media/image2652.png"/><Relationship Id="rId467" Type="http://schemas.openxmlformats.org/officeDocument/2006/relationships/image" Target="../media/image2802.png"/><Relationship Id="rId674" Type="http://schemas.openxmlformats.org/officeDocument/2006/relationships/image" Target="../media/image2905.png"/><Relationship Id="rId881" Type="http://schemas.openxmlformats.org/officeDocument/2006/relationships/customXml" Target="../ink/ink3402.xml"/><Relationship Id="rId979" Type="http://schemas.openxmlformats.org/officeDocument/2006/relationships/image" Target="../media/image3057.png"/><Relationship Id="rId24" Type="http://schemas.openxmlformats.org/officeDocument/2006/relationships/image" Target="../media/image2584.png"/><Relationship Id="rId327" Type="http://schemas.openxmlformats.org/officeDocument/2006/relationships/image" Target="../media/image2732.png"/><Relationship Id="rId534" Type="http://schemas.openxmlformats.org/officeDocument/2006/relationships/customXml" Target="../ink/ink3227.xml"/><Relationship Id="rId741" Type="http://schemas.openxmlformats.org/officeDocument/2006/relationships/customXml" Target="../ink/ink3331.xml"/><Relationship Id="rId839" Type="http://schemas.openxmlformats.org/officeDocument/2006/relationships/customXml" Target="../ink/ink3381.xml"/><Relationship Id="rId173" Type="http://schemas.openxmlformats.org/officeDocument/2006/relationships/customXml" Target="../ink/ink3046.xml"/><Relationship Id="rId380" Type="http://schemas.openxmlformats.org/officeDocument/2006/relationships/customXml" Target="../ink/ink3150.xml"/><Relationship Id="rId601" Type="http://schemas.openxmlformats.org/officeDocument/2006/relationships/customXml" Target="../ink/ink3261.xml"/><Relationship Id="rId240" Type="http://schemas.openxmlformats.org/officeDocument/2006/relationships/customXml" Target="../ink/ink3080.xml"/><Relationship Id="rId478" Type="http://schemas.openxmlformats.org/officeDocument/2006/relationships/customXml" Target="../ink/ink3199.xml"/><Relationship Id="rId685" Type="http://schemas.openxmlformats.org/officeDocument/2006/relationships/customXml" Target="../ink/ink3303.xml"/><Relationship Id="rId892" Type="http://schemas.openxmlformats.org/officeDocument/2006/relationships/image" Target="../media/image3013.png"/><Relationship Id="rId906" Type="http://schemas.openxmlformats.org/officeDocument/2006/relationships/customXml" Target="../ink/ink3415.xml"/><Relationship Id="rId35" Type="http://schemas.openxmlformats.org/officeDocument/2006/relationships/customXml" Target="../ink/ink2977.xml"/><Relationship Id="rId100" Type="http://schemas.openxmlformats.org/officeDocument/2006/relationships/image" Target="../media/image2622.png"/><Relationship Id="rId338" Type="http://schemas.openxmlformats.org/officeDocument/2006/relationships/customXml" Target="../ink/ink3129.xml"/><Relationship Id="rId545" Type="http://schemas.openxmlformats.org/officeDocument/2006/relationships/image" Target="../media/image2841.png"/><Relationship Id="rId752" Type="http://schemas.openxmlformats.org/officeDocument/2006/relationships/image" Target="../media/image2944.png"/><Relationship Id="rId184" Type="http://schemas.openxmlformats.org/officeDocument/2006/relationships/image" Target="../media/image2663.png"/><Relationship Id="rId391" Type="http://schemas.openxmlformats.org/officeDocument/2006/relationships/image" Target="../media/image2764.png"/><Relationship Id="rId405" Type="http://schemas.openxmlformats.org/officeDocument/2006/relationships/image" Target="../media/image2771.png"/><Relationship Id="rId612" Type="http://schemas.openxmlformats.org/officeDocument/2006/relationships/image" Target="../media/image2874.png"/><Relationship Id="rId251" Type="http://schemas.openxmlformats.org/officeDocument/2006/relationships/image" Target="../media/image2696.png"/><Relationship Id="rId489" Type="http://schemas.openxmlformats.org/officeDocument/2006/relationships/image" Target="../media/image2813.png"/><Relationship Id="rId696" Type="http://schemas.openxmlformats.org/officeDocument/2006/relationships/image" Target="../media/image2916.png"/><Relationship Id="rId917" Type="http://schemas.openxmlformats.org/officeDocument/2006/relationships/image" Target="../media/image3025.png"/><Relationship Id="rId46" Type="http://schemas.openxmlformats.org/officeDocument/2006/relationships/image" Target="../media/image2595.png"/><Relationship Id="rId349" Type="http://schemas.openxmlformats.org/officeDocument/2006/relationships/image" Target="../media/image2743.png"/><Relationship Id="rId556" Type="http://schemas.openxmlformats.org/officeDocument/2006/relationships/customXml" Target="../ink/ink3238.xml"/><Relationship Id="rId763" Type="http://schemas.openxmlformats.org/officeDocument/2006/relationships/customXml" Target="../ink/ink3342.xml"/><Relationship Id="rId111" Type="http://schemas.openxmlformats.org/officeDocument/2006/relationships/customXml" Target="../ink/ink3015.xml"/><Relationship Id="rId195" Type="http://schemas.openxmlformats.org/officeDocument/2006/relationships/customXml" Target="../ink/ink3057.xml"/><Relationship Id="rId209" Type="http://schemas.openxmlformats.org/officeDocument/2006/relationships/customXml" Target="../ink/ink3064.xml"/><Relationship Id="rId416" Type="http://schemas.openxmlformats.org/officeDocument/2006/relationships/customXml" Target="../ink/ink3168.xml"/><Relationship Id="rId970" Type="http://schemas.openxmlformats.org/officeDocument/2006/relationships/customXml" Target="../ink/ink3447.xml"/><Relationship Id="rId623" Type="http://schemas.openxmlformats.org/officeDocument/2006/relationships/customXml" Target="../ink/ink3272.xml"/><Relationship Id="rId830" Type="http://schemas.openxmlformats.org/officeDocument/2006/relationships/customXml" Target="../ink/ink3376.xml"/><Relationship Id="rId928" Type="http://schemas.openxmlformats.org/officeDocument/2006/relationships/customXml" Target="../ink/ink3426.xml"/><Relationship Id="rId57" Type="http://schemas.openxmlformats.org/officeDocument/2006/relationships/customXml" Target="../ink/ink2988.xml"/><Relationship Id="rId262" Type="http://schemas.openxmlformats.org/officeDocument/2006/relationships/customXml" Target="../ink/ink3091.xml"/><Relationship Id="rId567" Type="http://schemas.openxmlformats.org/officeDocument/2006/relationships/image" Target="../media/image2852.png"/><Relationship Id="rId122" Type="http://schemas.openxmlformats.org/officeDocument/2006/relationships/image" Target="../media/image2633.png"/><Relationship Id="rId774" Type="http://schemas.openxmlformats.org/officeDocument/2006/relationships/image" Target="../media/image2955.png"/><Relationship Id="rId981" Type="http://schemas.openxmlformats.org/officeDocument/2006/relationships/image" Target="../media/image3058.png"/><Relationship Id="rId427" Type="http://schemas.openxmlformats.org/officeDocument/2006/relationships/image" Target="../media/image2782.png"/><Relationship Id="rId634" Type="http://schemas.openxmlformats.org/officeDocument/2006/relationships/image" Target="../media/image2885.png"/><Relationship Id="rId841" Type="http://schemas.openxmlformats.org/officeDocument/2006/relationships/customXml" Target="../ink/ink3382.xml"/><Relationship Id="rId273" Type="http://schemas.openxmlformats.org/officeDocument/2006/relationships/image" Target="../media/image2707.png"/><Relationship Id="rId480" Type="http://schemas.openxmlformats.org/officeDocument/2006/relationships/customXml" Target="../ink/ink3200.xml"/><Relationship Id="rId701" Type="http://schemas.openxmlformats.org/officeDocument/2006/relationships/customXml" Target="../ink/ink3311.xml"/><Relationship Id="rId939" Type="http://schemas.openxmlformats.org/officeDocument/2006/relationships/image" Target="../media/image3036.png"/><Relationship Id="rId68" Type="http://schemas.openxmlformats.org/officeDocument/2006/relationships/image" Target="../media/image2606.png"/><Relationship Id="rId133" Type="http://schemas.openxmlformats.org/officeDocument/2006/relationships/customXml" Target="../ink/ink3026.xml"/><Relationship Id="rId340" Type="http://schemas.openxmlformats.org/officeDocument/2006/relationships/customXml" Target="../ink/ink3130.xml"/><Relationship Id="rId578" Type="http://schemas.openxmlformats.org/officeDocument/2006/relationships/customXml" Target="../ink/ink3249.xml"/><Relationship Id="rId785" Type="http://schemas.openxmlformats.org/officeDocument/2006/relationships/customXml" Target="../ink/ink3353.xml"/><Relationship Id="rId992" Type="http://schemas.openxmlformats.org/officeDocument/2006/relationships/customXml" Target="../ink/ink3458.xml"/><Relationship Id="rId200" Type="http://schemas.openxmlformats.org/officeDocument/2006/relationships/image" Target="../media/image2671.png"/><Relationship Id="rId438" Type="http://schemas.openxmlformats.org/officeDocument/2006/relationships/customXml" Target="../ink/ink3179.xml"/><Relationship Id="rId645" Type="http://schemas.openxmlformats.org/officeDocument/2006/relationships/customXml" Target="../ink/ink3283.xml"/><Relationship Id="rId852" Type="http://schemas.openxmlformats.org/officeDocument/2006/relationships/image" Target="../media/image2993.png"/><Relationship Id="rId284" Type="http://schemas.openxmlformats.org/officeDocument/2006/relationships/customXml" Target="../ink/ink3102.xml"/><Relationship Id="rId491" Type="http://schemas.openxmlformats.org/officeDocument/2006/relationships/image" Target="../media/image2814.png"/><Relationship Id="rId505" Type="http://schemas.openxmlformats.org/officeDocument/2006/relationships/image" Target="../media/image2821.png"/><Relationship Id="rId712" Type="http://schemas.openxmlformats.org/officeDocument/2006/relationships/image" Target="../media/image2924.png"/><Relationship Id="rId79" Type="http://schemas.openxmlformats.org/officeDocument/2006/relationships/customXml" Target="../ink/ink2999.xml"/><Relationship Id="rId144" Type="http://schemas.openxmlformats.org/officeDocument/2006/relationships/image" Target="../media/image2644.png"/><Relationship Id="rId589" Type="http://schemas.openxmlformats.org/officeDocument/2006/relationships/customXml" Target="../ink/ink3255.xml"/><Relationship Id="rId796" Type="http://schemas.openxmlformats.org/officeDocument/2006/relationships/image" Target="../media/image2966.png"/><Relationship Id="rId351" Type="http://schemas.openxmlformats.org/officeDocument/2006/relationships/image" Target="../media/image2744.png"/><Relationship Id="rId449" Type="http://schemas.openxmlformats.org/officeDocument/2006/relationships/image" Target="../media/image2793.png"/><Relationship Id="rId656" Type="http://schemas.openxmlformats.org/officeDocument/2006/relationships/image" Target="../media/image2896.png"/><Relationship Id="rId863" Type="http://schemas.openxmlformats.org/officeDocument/2006/relationships/customXml" Target="../ink/ink3393.xml"/><Relationship Id="rId211" Type="http://schemas.openxmlformats.org/officeDocument/2006/relationships/customXml" Target="../ink/ink3065.xml"/><Relationship Id="rId295" Type="http://schemas.openxmlformats.org/officeDocument/2006/relationships/image" Target="../media/image2717.png"/><Relationship Id="rId309" Type="http://schemas.openxmlformats.org/officeDocument/2006/relationships/image" Target="../media/image2724.png"/><Relationship Id="rId516" Type="http://schemas.openxmlformats.org/officeDocument/2006/relationships/customXml" Target="../ink/ink3218.xml"/><Relationship Id="rId723" Type="http://schemas.openxmlformats.org/officeDocument/2006/relationships/customXml" Target="../ink/ink3322.xml"/><Relationship Id="rId930" Type="http://schemas.openxmlformats.org/officeDocument/2006/relationships/customXml" Target="../ink/ink3427.xml"/><Relationship Id="rId155" Type="http://schemas.openxmlformats.org/officeDocument/2006/relationships/customXml" Target="../ink/ink3037.xml"/><Relationship Id="rId362" Type="http://schemas.openxmlformats.org/officeDocument/2006/relationships/customXml" Target="../ink/ink3141.xml"/><Relationship Id="rId222" Type="http://schemas.openxmlformats.org/officeDocument/2006/relationships/image" Target="../media/image2682.png"/><Relationship Id="rId667" Type="http://schemas.openxmlformats.org/officeDocument/2006/relationships/customXml" Target="../ink/ink3294.xml"/><Relationship Id="rId874" Type="http://schemas.openxmlformats.org/officeDocument/2006/relationships/image" Target="../media/image3004.png"/><Relationship Id="rId17" Type="http://schemas.openxmlformats.org/officeDocument/2006/relationships/customXml" Target="../ink/ink2968.xml"/><Relationship Id="rId527" Type="http://schemas.openxmlformats.org/officeDocument/2006/relationships/image" Target="../media/image2832.png"/><Relationship Id="rId734" Type="http://schemas.openxmlformats.org/officeDocument/2006/relationships/image" Target="../media/image2935.png"/><Relationship Id="rId941" Type="http://schemas.openxmlformats.org/officeDocument/2006/relationships/image" Target="../media/image3037.png"/><Relationship Id="rId70" Type="http://schemas.openxmlformats.org/officeDocument/2006/relationships/image" Target="../media/image2607.png"/><Relationship Id="rId166" Type="http://schemas.openxmlformats.org/officeDocument/2006/relationships/image" Target="../media/image2654.png"/><Relationship Id="rId373" Type="http://schemas.openxmlformats.org/officeDocument/2006/relationships/image" Target="../media/image2755.png"/><Relationship Id="rId580" Type="http://schemas.openxmlformats.org/officeDocument/2006/relationships/image" Target="../media/image2858.png"/><Relationship Id="rId801" Type="http://schemas.openxmlformats.org/officeDocument/2006/relationships/customXml" Target="../ink/ink3361.xml"/><Relationship Id="rId1" Type="http://schemas.openxmlformats.org/officeDocument/2006/relationships/slideLayout" Target="../slideLayouts/slideLayout7.xml"/><Relationship Id="rId233" Type="http://schemas.openxmlformats.org/officeDocument/2006/relationships/customXml" Target="../ink/ink3076.xml"/><Relationship Id="rId440" Type="http://schemas.openxmlformats.org/officeDocument/2006/relationships/customXml" Target="../ink/ink3180.xml"/><Relationship Id="rId678" Type="http://schemas.openxmlformats.org/officeDocument/2006/relationships/image" Target="../media/image2907.png"/><Relationship Id="rId885" Type="http://schemas.openxmlformats.org/officeDocument/2006/relationships/customXml" Target="../ink/ink3404.xml"/><Relationship Id="rId28" Type="http://schemas.openxmlformats.org/officeDocument/2006/relationships/image" Target="../media/image2586.png"/><Relationship Id="rId300" Type="http://schemas.openxmlformats.org/officeDocument/2006/relationships/customXml" Target="../ink/ink3110.xml"/><Relationship Id="rId538" Type="http://schemas.openxmlformats.org/officeDocument/2006/relationships/customXml" Target="../ink/ink3229.xml"/><Relationship Id="rId745" Type="http://schemas.openxmlformats.org/officeDocument/2006/relationships/customXml" Target="../ink/ink3333.xml"/><Relationship Id="rId952" Type="http://schemas.openxmlformats.org/officeDocument/2006/relationships/customXml" Target="../ink/ink3438.xml"/><Relationship Id="rId81" Type="http://schemas.openxmlformats.org/officeDocument/2006/relationships/customXml" Target="../ink/ink3000.xml"/><Relationship Id="rId177" Type="http://schemas.openxmlformats.org/officeDocument/2006/relationships/customXml" Target="../ink/ink3048.xml"/><Relationship Id="rId384" Type="http://schemas.openxmlformats.org/officeDocument/2006/relationships/customXml" Target="../ink/ink3152.xml"/><Relationship Id="rId591" Type="http://schemas.openxmlformats.org/officeDocument/2006/relationships/customXml" Target="../ink/ink3256.xml"/><Relationship Id="rId605" Type="http://schemas.openxmlformats.org/officeDocument/2006/relationships/customXml" Target="../ink/ink3263.xml"/><Relationship Id="rId812" Type="http://schemas.openxmlformats.org/officeDocument/2006/relationships/image" Target="../media/image2974.png"/><Relationship Id="rId244" Type="http://schemas.openxmlformats.org/officeDocument/2006/relationships/customXml" Target="../ink/ink3082.xml"/><Relationship Id="rId689" Type="http://schemas.openxmlformats.org/officeDocument/2006/relationships/customXml" Target="../ink/ink3305.xml"/><Relationship Id="rId896" Type="http://schemas.openxmlformats.org/officeDocument/2006/relationships/image" Target="../media/image3015.png"/><Relationship Id="rId39" Type="http://schemas.openxmlformats.org/officeDocument/2006/relationships/customXml" Target="../ink/ink2979.xml"/><Relationship Id="rId451" Type="http://schemas.openxmlformats.org/officeDocument/2006/relationships/image" Target="../media/image2794.png"/><Relationship Id="rId549" Type="http://schemas.openxmlformats.org/officeDocument/2006/relationships/image" Target="../media/image2843.png"/><Relationship Id="rId756" Type="http://schemas.openxmlformats.org/officeDocument/2006/relationships/image" Target="../media/image2946.png"/><Relationship Id="rId104" Type="http://schemas.openxmlformats.org/officeDocument/2006/relationships/image" Target="../media/image2624.png"/><Relationship Id="rId188" Type="http://schemas.openxmlformats.org/officeDocument/2006/relationships/image" Target="../media/image2665.png"/><Relationship Id="rId311" Type="http://schemas.openxmlformats.org/officeDocument/2006/relationships/image" Target="../media/image2725.png"/><Relationship Id="rId395" Type="http://schemas.openxmlformats.org/officeDocument/2006/relationships/image" Target="../media/image2766.png"/><Relationship Id="rId409" Type="http://schemas.openxmlformats.org/officeDocument/2006/relationships/image" Target="../media/image2773.png"/><Relationship Id="rId963" Type="http://schemas.openxmlformats.org/officeDocument/2006/relationships/image" Target="../media/image3048.png"/><Relationship Id="rId92" Type="http://schemas.openxmlformats.org/officeDocument/2006/relationships/image" Target="../media/image2618.png"/><Relationship Id="rId616" Type="http://schemas.openxmlformats.org/officeDocument/2006/relationships/image" Target="../media/image2876.png"/><Relationship Id="rId823" Type="http://schemas.openxmlformats.org/officeDocument/2006/relationships/customXml" Target="../ink/ink3372.xml"/><Relationship Id="rId255" Type="http://schemas.openxmlformats.org/officeDocument/2006/relationships/image" Target="../media/image2698.png"/><Relationship Id="rId462" Type="http://schemas.openxmlformats.org/officeDocument/2006/relationships/customXml" Target="../ink/ink3191.xml"/><Relationship Id="rId115" Type="http://schemas.openxmlformats.org/officeDocument/2006/relationships/customXml" Target="../ink/ink3017.xml"/><Relationship Id="rId322" Type="http://schemas.openxmlformats.org/officeDocument/2006/relationships/customXml" Target="../ink/ink3121.xml"/><Relationship Id="rId767" Type="http://schemas.openxmlformats.org/officeDocument/2006/relationships/customXml" Target="../ink/ink3344.xml"/><Relationship Id="rId974" Type="http://schemas.openxmlformats.org/officeDocument/2006/relationships/customXml" Target="../ink/ink3449.xml"/><Relationship Id="rId199" Type="http://schemas.openxmlformats.org/officeDocument/2006/relationships/customXml" Target="../ink/ink3059.xml"/><Relationship Id="rId627" Type="http://schemas.openxmlformats.org/officeDocument/2006/relationships/customXml" Target="../ink/ink3274.xml"/><Relationship Id="rId834" Type="http://schemas.openxmlformats.org/officeDocument/2006/relationships/customXml" Target="../ink/ink3378.xml"/><Relationship Id="rId266" Type="http://schemas.openxmlformats.org/officeDocument/2006/relationships/customXml" Target="../ink/ink3093.xml"/><Relationship Id="rId473" Type="http://schemas.openxmlformats.org/officeDocument/2006/relationships/image" Target="../media/image2805.png"/><Relationship Id="rId680" Type="http://schemas.openxmlformats.org/officeDocument/2006/relationships/image" Target="../media/image2908.png"/><Relationship Id="rId901" Type="http://schemas.openxmlformats.org/officeDocument/2006/relationships/customXml" Target="../ink/ink3412.xml"/><Relationship Id="rId30" Type="http://schemas.openxmlformats.org/officeDocument/2006/relationships/image" Target="../media/image2587.png"/><Relationship Id="rId126" Type="http://schemas.openxmlformats.org/officeDocument/2006/relationships/image" Target="../media/image2635.png"/><Relationship Id="rId333" Type="http://schemas.openxmlformats.org/officeDocument/2006/relationships/image" Target="../media/image2735.png"/><Relationship Id="rId540" Type="http://schemas.openxmlformats.org/officeDocument/2006/relationships/customXml" Target="../ink/ink3230.xml"/><Relationship Id="rId778" Type="http://schemas.openxmlformats.org/officeDocument/2006/relationships/image" Target="../media/image2957.png"/><Relationship Id="rId985" Type="http://schemas.openxmlformats.org/officeDocument/2006/relationships/image" Target="../media/image3060.png"/><Relationship Id="rId638" Type="http://schemas.openxmlformats.org/officeDocument/2006/relationships/image" Target="../media/image2887.png"/><Relationship Id="rId845" Type="http://schemas.openxmlformats.org/officeDocument/2006/relationships/customXml" Target="../ink/ink3384.xml"/><Relationship Id="rId277" Type="http://schemas.openxmlformats.org/officeDocument/2006/relationships/image" Target="../media/image2708.png"/><Relationship Id="rId400" Type="http://schemas.openxmlformats.org/officeDocument/2006/relationships/customXml" Target="../ink/ink3160.xml"/><Relationship Id="rId484" Type="http://schemas.openxmlformats.org/officeDocument/2006/relationships/customXml" Target="../ink/ink3202.xml"/><Relationship Id="rId705" Type="http://schemas.openxmlformats.org/officeDocument/2006/relationships/customXml" Target="../ink/ink3313.xml"/><Relationship Id="rId137" Type="http://schemas.openxmlformats.org/officeDocument/2006/relationships/customXml" Target="../ink/ink3028.xml"/><Relationship Id="rId344" Type="http://schemas.openxmlformats.org/officeDocument/2006/relationships/customXml" Target="../ink/ink3132.xml"/><Relationship Id="rId691" Type="http://schemas.openxmlformats.org/officeDocument/2006/relationships/customXml" Target="../ink/ink3306.xml"/><Relationship Id="rId789" Type="http://schemas.openxmlformats.org/officeDocument/2006/relationships/customXml" Target="../ink/ink3355.xml"/><Relationship Id="rId912" Type="http://schemas.openxmlformats.org/officeDocument/2006/relationships/customXml" Target="../ink/ink3418.xml"/><Relationship Id="rId996" Type="http://schemas.openxmlformats.org/officeDocument/2006/relationships/customXml" Target="../ink/ink3460.xml"/><Relationship Id="rId41" Type="http://schemas.openxmlformats.org/officeDocument/2006/relationships/customXml" Target="../ink/ink2980.xml"/><Relationship Id="rId551" Type="http://schemas.openxmlformats.org/officeDocument/2006/relationships/image" Target="../media/image2844.png"/><Relationship Id="rId649" Type="http://schemas.openxmlformats.org/officeDocument/2006/relationships/customXml" Target="../ink/ink3285.xml"/><Relationship Id="rId856" Type="http://schemas.openxmlformats.org/officeDocument/2006/relationships/image" Target="../media/image2995.png"/><Relationship Id="rId190" Type="http://schemas.openxmlformats.org/officeDocument/2006/relationships/image" Target="../media/image2666.png"/><Relationship Id="rId204" Type="http://schemas.openxmlformats.org/officeDocument/2006/relationships/image" Target="../media/image2673.png"/><Relationship Id="rId246" Type="http://schemas.openxmlformats.org/officeDocument/2006/relationships/customXml" Target="../ink/ink3083.xml"/><Relationship Id="rId288" Type="http://schemas.openxmlformats.org/officeDocument/2006/relationships/customXml" Target="../ink/ink3104.xml"/><Relationship Id="rId411" Type="http://schemas.openxmlformats.org/officeDocument/2006/relationships/image" Target="../media/image2774.png"/><Relationship Id="rId453" Type="http://schemas.openxmlformats.org/officeDocument/2006/relationships/image" Target="../media/image2795.png"/><Relationship Id="rId509" Type="http://schemas.openxmlformats.org/officeDocument/2006/relationships/image" Target="../media/image2823.png"/><Relationship Id="rId660" Type="http://schemas.openxmlformats.org/officeDocument/2006/relationships/image" Target="../media/image2898.png"/><Relationship Id="rId898" Type="http://schemas.openxmlformats.org/officeDocument/2006/relationships/image" Target="../media/image3016.png"/><Relationship Id="rId106" Type="http://schemas.openxmlformats.org/officeDocument/2006/relationships/image" Target="../media/image2625.png"/><Relationship Id="rId313" Type="http://schemas.openxmlformats.org/officeDocument/2006/relationships/image" Target="../media/image2726.png"/><Relationship Id="rId495" Type="http://schemas.openxmlformats.org/officeDocument/2006/relationships/image" Target="../media/image2816.png"/><Relationship Id="rId716" Type="http://schemas.openxmlformats.org/officeDocument/2006/relationships/image" Target="../media/image2926.png"/><Relationship Id="rId758" Type="http://schemas.openxmlformats.org/officeDocument/2006/relationships/image" Target="../media/image2947.png"/><Relationship Id="rId923" Type="http://schemas.openxmlformats.org/officeDocument/2006/relationships/image" Target="../media/image3028.png"/><Relationship Id="rId965" Type="http://schemas.openxmlformats.org/officeDocument/2006/relationships/image" Target="../media/image3049.png"/><Relationship Id="rId10" Type="http://schemas.openxmlformats.org/officeDocument/2006/relationships/image" Target="../media/image2577.png"/><Relationship Id="rId52" Type="http://schemas.openxmlformats.org/officeDocument/2006/relationships/image" Target="../media/image2598.png"/><Relationship Id="rId94" Type="http://schemas.openxmlformats.org/officeDocument/2006/relationships/image" Target="../media/image2619.png"/><Relationship Id="rId148" Type="http://schemas.openxmlformats.org/officeDocument/2006/relationships/image" Target="../media/image2645.png"/><Relationship Id="rId355" Type="http://schemas.openxmlformats.org/officeDocument/2006/relationships/image" Target="../media/image2746.png"/><Relationship Id="rId397" Type="http://schemas.openxmlformats.org/officeDocument/2006/relationships/image" Target="../media/image2767.png"/><Relationship Id="rId520" Type="http://schemas.openxmlformats.org/officeDocument/2006/relationships/customXml" Target="../ink/ink3220.xml"/><Relationship Id="rId562" Type="http://schemas.openxmlformats.org/officeDocument/2006/relationships/customXml" Target="../ink/ink3241.xml"/><Relationship Id="rId618" Type="http://schemas.openxmlformats.org/officeDocument/2006/relationships/image" Target="../media/image2877.png"/><Relationship Id="rId825" Type="http://schemas.openxmlformats.org/officeDocument/2006/relationships/customXml" Target="../ink/ink3373.xml"/><Relationship Id="rId215" Type="http://schemas.openxmlformats.org/officeDocument/2006/relationships/customXml" Target="../ink/ink3067.xml"/><Relationship Id="rId257" Type="http://schemas.openxmlformats.org/officeDocument/2006/relationships/image" Target="../media/image2699.png"/><Relationship Id="rId422" Type="http://schemas.openxmlformats.org/officeDocument/2006/relationships/customXml" Target="../ink/ink3171.xml"/><Relationship Id="rId464" Type="http://schemas.openxmlformats.org/officeDocument/2006/relationships/customXml" Target="../ink/ink3192.xml"/><Relationship Id="rId867" Type="http://schemas.openxmlformats.org/officeDocument/2006/relationships/customXml" Target="../ink/ink3395.xml"/><Relationship Id="rId299" Type="http://schemas.openxmlformats.org/officeDocument/2006/relationships/image" Target="../media/image2719.png"/><Relationship Id="rId727" Type="http://schemas.openxmlformats.org/officeDocument/2006/relationships/customXml" Target="../ink/ink3324.xml"/><Relationship Id="rId934" Type="http://schemas.openxmlformats.org/officeDocument/2006/relationships/customXml" Target="../ink/ink3429.xml"/><Relationship Id="rId63" Type="http://schemas.openxmlformats.org/officeDocument/2006/relationships/customXml" Target="../ink/ink2991.xml"/><Relationship Id="rId159" Type="http://schemas.openxmlformats.org/officeDocument/2006/relationships/customXml" Target="../ink/ink3039.xml"/><Relationship Id="rId366" Type="http://schemas.openxmlformats.org/officeDocument/2006/relationships/customXml" Target="../ink/ink3143.xml"/><Relationship Id="rId573" Type="http://schemas.openxmlformats.org/officeDocument/2006/relationships/image" Target="../media/image2855.png"/><Relationship Id="rId780" Type="http://schemas.openxmlformats.org/officeDocument/2006/relationships/image" Target="../media/image2958.png"/><Relationship Id="rId226" Type="http://schemas.openxmlformats.org/officeDocument/2006/relationships/image" Target="../media/image2684.png"/><Relationship Id="rId433" Type="http://schemas.openxmlformats.org/officeDocument/2006/relationships/image" Target="../media/image2785.png"/><Relationship Id="rId878" Type="http://schemas.openxmlformats.org/officeDocument/2006/relationships/image" Target="../media/image3006.png"/><Relationship Id="rId640" Type="http://schemas.openxmlformats.org/officeDocument/2006/relationships/image" Target="../media/image2888.png"/><Relationship Id="rId738" Type="http://schemas.openxmlformats.org/officeDocument/2006/relationships/image" Target="../media/image2937.png"/><Relationship Id="rId945" Type="http://schemas.openxmlformats.org/officeDocument/2006/relationships/image" Target="../media/image3039.png"/><Relationship Id="rId74" Type="http://schemas.openxmlformats.org/officeDocument/2006/relationships/image" Target="../media/image2609.png"/><Relationship Id="rId377" Type="http://schemas.openxmlformats.org/officeDocument/2006/relationships/image" Target="../media/image2757.png"/><Relationship Id="rId500" Type="http://schemas.openxmlformats.org/officeDocument/2006/relationships/customXml" Target="../ink/ink3210.xml"/><Relationship Id="rId584" Type="http://schemas.openxmlformats.org/officeDocument/2006/relationships/image" Target="../media/image2860.png"/><Relationship Id="rId805" Type="http://schemas.openxmlformats.org/officeDocument/2006/relationships/customXml" Target="../ink/ink3363.xml"/><Relationship Id="rId5" Type="http://schemas.openxmlformats.org/officeDocument/2006/relationships/customXml" Target="../ink/ink2962.xml"/><Relationship Id="rId237" Type="http://schemas.openxmlformats.org/officeDocument/2006/relationships/image" Target="../media/image2689.png"/><Relationship Id="rId791" Type="http://schemas.openxmlformats.org/officeDocument/2006/relationships/customXml" Target="../ink/ink3356.xml"/><Relationship Id="rId889" Type="http://schemas.openxmlformats.org/officeDocument/2006/relationships/customXml" Target="../ink/ink3406.xml"/><Relationship Id="rId444" Type="http://schemas.openxmlformats.org/officeDocument/2006/relationships/customXml" Target="../ink/ink3182.xml"/><Relationship Id="rId651" Type="http://schemas.openxmlformats.org/officeDocument/2006/relationships/customXml" Target="../ink/ink3286.xml"/><Relationship Id="rId749" Type="http://schemas.openxmlformats.org/officeDocument/2006/relationships/customXml" Target="../ink/ink3335.xml"/><Relationship Id="rId290" Type="http://schemas.openxmlformats.org/officeDocument/2006/relationships/customXml" Target="../ink/ink3105.xml"/><Relationship Id="rId304" Type="http://schemas.openxmlformats.org/officeDocument/2006/relationships/customXml" Target="../ink/ink3112.xml"/><Relationship Id="rId388" Type="http://schemas.openxmlformats.org/officeDocument/2006/relationships/customXml" Target="../ink/ink3154.xml"/><Relationship Id="rId511" Type="http://schemas.openxmlformats.org/officeDocument/2006/relationships/image" Target="../media/image2824.png"/><Relationship Id="rId609" Type="http://schemas.openxmlformats.org/officeDocument/2006/relationships/customXml" Target="../ink/ink3265.xml"/><Relationship Id="rId956" Type="http://schemas.openxmlformats.org/officeDocument/2006/relationships/customXml" Target="../ink/ink3440.xml"/><Relationship Id="rId85" Type="http://schemas.openxmlformats.org/officeDocument/2006/relationships/customXml" Target="../ink/ink3002.xml"/><Relationship Id="rId150" Type="http://schemas.openxmlformats.org/officeDocument/2006/relationships/image" Target="../media/image2646.png"/><Relationship Id="rId595" Type="http://schemas.openxmlformats.org/officeDocument/2006/relationships/customXml" Target="../ink/ink3258.xml"/><Relationship Id="rId816" Type="http://schemas.openxmlformats.org/officeDocument/2006/relationships/image" Target="../media/image2976.png"/><Relationship Id="rId1001" Type="http://schemas.openxmlformats.org/officeDocument/2006/relationships/image" Target="../media/image3068.png"/><Relationship Id="rId248" Type="http://schemas.openxmlformats.org/officeDocument/2006/relationships/customXml" Target="../ink/ink3084.xml"/><Relationship Id="rId455" Type="http://schemas.openxmlformats.org/officeDocument/2006/relationships/image" Target="../media/image2796.png"/><Relationship Id="rId662" Type="http://schemas.openxmlformats.org/officeDocument/2006/relationships/image" Target="../media/image2899.png"/><Relationship Id="rId12" Type="http://schemas.openxmlformats.org/officeDocument/2006/relationships/image" Target="../media/image2578.png"/><Relationship Id="rId108" Type="http://schemas.openxmlformats.org/officeDocument/2006/relationships/image" Target="../media/image2626.png"/><Relationship Id="rId315" Type="http://schemas.openxmlformats.org/officeDocument/2006/relationships/image" Target="../media/image2727.png"/><Relationship Id="rId522" Type="http://schemas.openxmlformats.org/officeDocument/2006/relationships/customXml" Target="../ink/ink3221.xml"/><Relationship Id="rId967" Type="http://schemas.openxmlformats.org/officeDocument/2006/relationships/image" Target="../media/image3050.png"/><Relationship Id="rId96" Type="http://schemas.openxmlformats.org/officeDocument/2006/relationships/image" Target="../media/image2620.png"/><Relationship Id="rId161" Type="http://schemas.openxmlformats.org/officeDocument/2006/relationships/customXml" Target="../ink/ink3040.xml"/><Relationship Id="rId399" Type="http://schemas.openxmlformats.org/officeDocument/2006/relationships/image" Target="../media/image2768.png"/><Relationship Id="rId827" Type="http://schemas.openxmlformats.org/officeDocument/2006/relationships/customXml" Target="../ink/ink3374.xml"/><Relationship Id="rId259" Type="http://schemas.openxmlformats.org/officeDocument/2006/relationships/image" Target="../media/image2700.png"/><Relationship Id="rId466" Type="http://schemas.openxmlformats.org/officeDocument/2006/relationships/customXml" Target="../ink/ink3193.xml"/><Relationship Id="rId673" Type="http://schemas.openxmlformats.org/officeDocument/2006/relationships/customXml" Target="../ink/ink3297.xml"/><Relationship Id="rId880" Type="http://schemas.openxmlformats.org/officeDocument/2006/relationships/image" Target="../media/image3007.png"/><Relationship Id="rId23" Type="http://schemas.openxmlformats.org/officeDocument/2006/relationships/customXml" Target="../ink/ink2971.xml"/><Relationship Id="rId119" Type="http://schemas.openxmlformats.org/officeDocument/2006/relationships/customXml" Target="../ink/ink3019.xml"/><Relationship Id="rId326" Type="http://schemas.openxmlformats.org/officeDocument/2006/relationships/customXml" Target="../ink/ink3123.xml"/><Relationship Id="rId533" Type="http://schemas.openxmlformats.org/officeDocument/2006/relationships/image" Target="../media/image2835.png"/><Relationship Id="rId978" Type="http://schemas.openxmlformats.org/officeDocument/2006/relationships/customXml" Target="../ink/ink3451.xml"/><Relationship Id="rId740" Type="http://schemas.openxmlformats.org/officeDocument/2006/relationships/image" Target="../media/image2938.png"/><Relationship Id="rId838" Type="http://schemas.openxmlformats.org/officeDocument/2006/relationships/customXml" Target="../ink/ink3380.xml"/><Relationship Id="rId172" Type="http://schemas.openxmlformats.org/officeDocument/2006/relationships/image" Target="../media/image2657.png"/><Relationship Id="rId477" Type="http://schemas.openxmlformats.org/officeDocument/2006/relationships/image" Target="../media/image2807.png"/><Relationship Id="rId600" Type="http://schemas.openxmlformats.org/officeDocument/2006/relationships/image" Target="../media/image2868.png"/><Relationship Id="rId684" Type="http://schemas.openxmlformats.org/officeDocument/2006/relationships/image" Target="../media/image2910.png"/><Relationship Id="rId337" Type="http://schemas.openxmlformats.org/officeDocument/2006/relationships/image" Target="../media/image2737.png"/><Relationship Id="rId891" Type="http://schemas.openxmlformats.org/officeDocument/2006/relationships/customXml" Target="../ink/ink3407.xml"/><Relationship Id="rId905" Type="http://schemas.openxmlformats.org/officeDocument/2006/relationships/customXml" Target="../ink/ink3414.xml"/><Relationship Id="rId989" Type="http://schemas.openxmlformats.org/officeDocument/2006/relationships/image" Target="../media/image3062.png"/><Relationship Id="rId34" Type="http://schemas.openxmlformats.org/officeDocument/2006/relationships/image" Target="../media/image2589.png"/><Relationship Id="rId544" Type="http://schemas.openxmlformats.org/officeDocument/2006/relationships/customXml" Target="../ink/ink3232.xml"/><Relationship Id="rId751" Type="http://schemas.openxmlformats.org/officeDocument/2006/relationships/customXml" Target="../ink/ink3336.xml"/><Relationship Id="rId849" Type="http://schemas.openxmlformats.org/officeDocument/2006/relationships/customXml" Target="../ink/ink3386.xml"/><Relationship Id="rId183" Type="http://schemas.openxmlformats.org/officeDocument/2006/relationships/customXml" Target="../ink/ink3051.xml"/><Relationship Id="rId390" Type="http://schemas.openxmlformats.org/officeDocument/2006/relationships/customXml" Target="../ink/ink3155.xml"/><Relationship Id="rId404" Type="http://schemas.openxmlformats.org/officeDocument/2006/relationships/customXml" Target="../ink/ink3162.xml"/><Relationship Id="rId611" Type="http://schemas.openxmlformats.org/officeDocument/2006/relationships/customXml" Target="../ink/ink3266.xml"/><Relationship Id="rId250" Type="http://schemas.openxmlformats.org/officeDocument/2006/relationships/customXml" Target="../ink/ink3085.xml"/><Relationship Id="rId488" Type="http://schemas.openxmlformats.org/officeDocument/2006/relationships/customXml" Target="../ink/ink3204.xml"/><Relationship Id="rId695" Type="http://schemas.openxmlformats.org/officeDocument/2006/relationships/customXml" Target="../ink/ink3308.xml"/><Relationship Id="rId709" Type="http://schemas.openxmlformats.org/officeDocument/2006/relationships/customXml" Target="../ink/ink3315.xml"/><Relationship Id="rId916" Type="http://schemas.openxmlformats.org/officeDocument/2006/relationships/customXml" Target="../ink/ink3420.xml"/><Relationship Id="rId45" Type="http://schemas.openxmlformats.org/officeDocument/2006/relationships/customXml" Target="../ink/ink2982.xml"/><Relationship Id="rId110" Type="http://schemas.openxmlformats.org/officeDocument/2006/relationships/image" Target="../media/image2627.png"/><Relationship Id="rId348" Type="http://schemas.openxmlformats.org/officeDocument/2006/relationships/customXml" Target="../ink/ink3134.xml"/><Relationship Id="rId555" Type="http://schemas.openxmlformats.org/officeDocument/2006/relationships/image" Target="../media/image2846.png"/><Relationship Id="rId762" Type="http://schemas.openxmlformats.org/officeDocument/2006/relationships/image" Target="../media/image2949.png"/><Relationship Id="rId194" Type="http://schemas.openxmlformats.org/officeDocument/2006/relationships/image" Target="../media/image2668.png"/><Relationship Id="rId208" Type="http://schemas.openxmlformats.org/officeDocument/2006/relationships/image" Target="../media/image2675.png"/><Relationship Id="rId415" Type="http://schemas.openxmlformats.org/officeDocument/2006/relationships/image" Target="../media/image2776.png"/><Relationship Id="rId622" Type="http://schemas.openxmlformats.org/officeDocument/2006/relationships/image" Target="../media/image2879.png"/><Relationship Id="rId261" Type="http://schemas.openxmlformats.org/officeDocument/2006/relationships/image" Target="../media/image2701.png"/><Relationship Id="rId499" Type="http://schemas.openxmlformats.org/officeDocument/2006/relationships/image" Target="../media/image2818.png"/><Relationship Id="rId927" Type="http://schemas.openxmlformats.org/officeDocument/2006/relationships/image" Target="../media/image3030.png"/><Relationship Id="rId56" Type="http://schemas.openxmlformats.org/officeDocument/2006/relationships/image" Target="../media/image2600.png"/><Relationship Id="rId359" Type="http://schemas.openxmlformats.org/officeDocument/2006/relationships/image" Target="../media/image2748.png"/><Relationship Id="rId566" Type="http://schemas.openxmlformats.org/officeDocument/2006/relationships/customXml" Target="../ink/ink3243.xml"/><Relationship Id="rId773" Type="http://schemas.openxmlformats.org/officeDocument/2006/relationships/customXml" Target="../ink/ink3347.xml"/><Relationship Id="rId121" Type="http://schemas.openxmlformats.org/officeDocument/2006/relationships/customXml" Target="../ink/ink3020.xml"/><Relationship Id="rId219" Type="http://schemas.openxmlformats.org/officeDocument/2006/relationships/customXml" Target="../ink/ink3069.xml"/><Relationship Id="rId426" Type="http://schemas.openxmlformats.org/officeDocument/2006/relationships/customXml" Target="../ink/ink3173.xml"/><Relationship Id="rId633" Type="http://schemas.openxmlformats.org/officeDocument/2006/relationships/customXml" Target="../ink/ink3277.xml"/><Relationship Id="rId980" Type="http://schemas.openxmlformats.org/officeDocument/2006/relationships/customXml" Target="../ink/ink3452.xml"/><Relationship Id="rId840" Type="http://schemas.openxmlformats.org/officeDocument/2006/relationships/image" Target="../media/image2987.png"/><Relationship Id="rId938" Type="http://schemas.openxmlformats.org/officeDocument/2006/relationships/customXml" Target="../ink/ink3431.xml"/><Relationship Id="rId67" Type="http://schemas.openxmlformats.org/officeDocument/2006/relationships/customXml" Target="../ink/ink2993.xml"/><Relationship Id="rId272" Type="http://schemas.openxmlformats.org/officeDocument/2006/relationships/customXml" Target="../ink/ink3096.xml"/><Relationship Id="rId577" Type="http://schemas.openxmlformats.org/officeDocument/2006/relationships/image" Target="../media/image2857.png"/><Relationship Id="rId700" Type="http://schemas.openxmlformats.org/officeDocument/2006/relationships/image" Target="../media/image2918.png"/><Relationship Id="rId132" Type="http://schemas.openxmlformats.org/officeDocument/2006/relationships/image" Target="../media/image2638.png"/><Relationship Id="rId784" Type="http://schemas.openxmlformats.org/officeDocument/2006/relationships/image" Target="../media/image2960.png"/><Relationship Id="rId991" Type="http://schemas.openxmlformats.org/officeDocument/2006/relationships/image" Target="../media/image3063.png"/><Relationship Id="rId437" Type="http://schemas.openxmlformats.org/officeDocument/2006/relationships/image" Target="../media/image2787.png"/><Relationship Id="rId644" Type="http://schemas.openxmlformats.org/officeDocument/2006/relationships/image" Target="../media/image2890.png"/><Relationship Id="rId851" Type="http://schemas.openxmlformats.org/officeDocument/2006/relationships/customXml" Target="../ink/ink3387.xml"/><Relationship Id="rId283" Type="http://schemas.openxmlformats.org/officeDocument/2006/relationships/image" Target="../media/image2711.png"/><Relationship Id="rId490" Type="http://schemas.openxmlformats.org/officeDocument/2006/relationships/customXml" Target="../ink/ink3205.xml"/><Relationship Id="rId504" Type="http://schemas.openxmlformats.org/officeDocument/2006/relationships/customXml" Target="../ink/ink3212.xml"/><Relationship Id="rId711" Type="http://schemas.openxmlformats.org/officeDocument/2006/relationships/customXml" Target="../ink/ink3316.xml"/><Relationship Id="rId949" Type="http://schemas.openxmlformats.org/officeDocument/2006/relationships/image" Target="../media/image3041.png"/><Relationship Id="rId78" Type="http://schemas.openxmlformats.org/officeDocument/2006/relationships/image" Target="../media/image2611.png"/><Relationship Id="rId143" Type="http://schemas.openxmlformats.org/officeDocument/2006/relationships/customXml" Target="../ink/ink3031.xml"/><Relationship Id="rId350" Type="http://schemas.openxmlformats.org/officeDocument/2006/relationships/customXml" Target="../ink/ink3135.xml"/><Relationship Id="rId588" Type="http://schemas.openxmlformats.org/officeDocument/2006/relationships/image" Target="../media/image2862.png"/><Relationship Id="rId795" Type="http://schemas.openxmlformats.org/officeDocument/2006/relationships/customXml" Target="../ink/ink3358.xml"/><Relationship Id="rId809" Type="http://schemas.openxmlformats.org/officeDocument/2006/relationships/customXml" Target="../ink/ink3365.xml"/><Relationship Id="rId9" Type="http://schemas.openxmlformats.org/officeDocument/2006/relationships/customXml" Target="../ink/ink2964.xml"/><Relationship Id="rId210" Type="http://schemas.openxmlformats.org/officeDocument/2006/relationships/image" Target="../media/image2676.png"/><Relationship Id="rId448" Type="http://schemas.openxmlformats.org/officeDocument/2006/relationships/customXml" Target="../ink/ink3184.xml"/><Relationship Id="rId655" Type="http://schemas.openxmlformats.org/officeDocument/2006/relationships/customXml" Target="../ink/ink3288.xml"/><Relationship Id="rId862" Type="http://schemas.openxmlformats.org/officeDocument/2006/relationships/image" Target="../media/image2998.png"/><Relationship Id="rId294" Type="http://schemas.openxmlformats.org/officeDocument/2006/relationships/customXml" Target="../ink/ink3107.xml"/><Relationship Id="rId308" Type="http://schemas.openxmlformats.org/officeDocument/2006/relationships/customXml" Target="../ink/ink3114.xml"/><Relationship Id="rId515" Type="http://schemas.openxmlformats.org/officeDocument/2006/relationships/image" Target="../media/image2826.png"/><Relationship Id="rId722" Type="http://schemas.openxmlformats.org/officeDocument/2006/relationships/image" Target="../media/image2929.png"/><Relationship Id="rId89" Type="http://schemas.openxmlformats.org/officeDocument/2006/relationships/customXml" Target="../ink/ink3004.xml"/><Relationship Id="rId154" Type="http://schemas.openxmlformats.org/officeDocument/2006/relationships/image" Target="../media/image2648.png"/><Relationship Id="rId361" Type="http://schemas.openxmlformats.org/officeDocument/2006/relationships/image" Target="../media/image2749.png"/><Relationship Id="rId599" Type="http://schemas.openxmlformats.org/officeDocument/2006/relationships/customXml" Target="../ink/ink3260.xml"/><Relationship Id="rId1005" Type="http://schemas.openxmlformats.org/officeDocument/2006/relationships/image" Target="../media/image3070.png"/><Relationship Id="rId459" Type="http://schemas.openxmlformats.org/officeDocument/2006/relationships/image" Target="../media/image2798.png"/><Relationship Id="rId666" Type="http://schemas.openxmlformats.org/officeDocument/2006/relationships/image" Target="../media/image2901.png"/><Relationship Id="rId873" Type="http://schemas.openxmlformats.org/officeDocument/2006/relationships/customXml" Target="../ink/ink3398.xml"/><Relationship Id="rId16" Type="http://schemas.openxmlformats.org/officeDocument/2006/relationships/image" Target="../media/image2580.png"/><Relationship Id="rId221" Type="http://schemas.openxmlformats.org/officeDocument/2006/relationships/customXml" Target="../ink/ink3070.xml"/><Relationship Id="rId319" Type="http://schemas.openxmlformats.org/officeDocument/2006/relationships/image" Target="../media/image2106.png"/><Relationship Id="rId526" Type="http://schemas.openxmlformats.org/officeDocument/2006/relationships/customXml" Target="../ink/ink3223.xml"/><Relationship Id="rId733" Type="http://schemas.openxmlformats.org/officeDocument/2006/relationships/customXml" Target="../ink/ink3327.xml"/><Relationship Id="rId940" Type="http://schemas.openxmlformats.org/officeDocument/2006/relationships/customXml" Target="../ink/ink3432.xml"/><Relationship Id="rId165" Type="http://schemas.openxmlformats.org/officeDocument/2006/relationships/customXml" Target="../ink/ink3042.xml"/><Relationship Id="rId372" Type="http://schemas.openxmlformats.org/officeDocument/2006/relationships/customXml" Target="../ink/ink3146.xml"/><Relationship Id="rId677" Type="http://schemas.openxmlformats.org/officeDocument/2006/relationships/customXml" Target="../ink/ink3299.xml"/><Relationship Id="rId800" Type="http://schemas.openxmlformats.org/officeDocument/2006/relationships/image" Target="../media/image2968.png"/><Relationship Id="rId232" Type="http://schemas.openxmlformats.org/officeDocument/2006/relationships/image" Target="../media/image2687.png"/><Relationship Id="rId884" Type="http://schemas.openxmlformats.org/officeDocument/2006/relationships/image" Target="../media/image3009.png"/><Relationship Id="rId27" Type="http://schemas.openxmlformats.org/officeDocument/2006/relationships/customXml" Target="../ink/ink2973.xml"/><Relationship Id="rId537" Type="http://schemas.openxmlformats.org/officeDocument/2006/relationships/image" Target="../media/image2837.png"/><Relationship Id="rId744" Type="http://schemas.openxmlformats.org/officeDocument/2006/relationships/image" Target="../media/image2940.png"/><Relationship Id="rId951" Type="http://schemas.openxmlformats.org/officeDocument/2006/relationships/image" Target="../media/image3042.png"/><Relationship Id="rId80" Type="http://schemas.openxmlformats.org/officeDocument/2006/relationships/image" Target="../media/image2612.png"/><Relationship Id="rId176" Type="http://schemas.openxmlformats.org/officeDocument/2006/relationships/image" Target="../media/image2659.png"/><Relationship Id="rId383" Type="http://schemas.openxmlformats.org/officeDocument/2006/relationships/image" Target="../media/image2760.png"/><Relationship Id="rId590" Type="http://schemas.openxmlformats.org/officeDocument/2006/relationships/image" Target="../media/image2863.png"/><Relationship Id="rId604" Type="http://schemas.openxmlformats.org/officeDocument/2006/relationships/image" Target="../media/image2870.png"/><Relationship Id="rId811" Type="http://schemas.openxmlformats.org/officeDocument/2006/relationships/customXml" Target="../ink/ink3366.xml"/><Relationship Id="rId243" Type="http://schemas.openxmlformats.org/officeDocument/2006/relationships/image" Target="../media/image2692.png"/><Relationship Id="rId450" Type="http://schemas.openxmlformats.org/officeDocument/2006/relationships/customXml" Target="../ink/ink3185.xml"/><Relationship Id="rId688" Type="http://schemas.openxmlformats.org/officeDocument/2006/relationships/image" Target="../media/image2912.png"/><Relationship Id="rId895" Type="http://schemas.openxmlformats.org/officeDocument/2006/relationships/customXml" Target="../ink/ink3409.xml"/><Relationship Id="rId909" Type="http://schemas.openxmlformats.org/officeDocument/2006/relationships/image" Target="../media/image3021.png"/><Relationship Id="rId38" Type="http://schemas.openxmlformats.org/officeDocument/2006/relationships/image" Target="../media/image2591.png"/><Relationship Id="rId103" Type="http://schemas.openxmlformats.org/officeDocument/2006/relationships/customXml" Target="../ink/ink3011.xml"/><Relationship Id="rId310" Type="http://schemas.openxmlformats.org/officeDocument/2006/relationships/customXml" Target="../ink/ink3115.xml"/><Relationship Id="rId548" Type="http://schemas.openxmlformats.org/officeDocument/2006/relationships/customXml" Target="../ink/ink3234.xml"/><Relationship Id="rId755" Type="http://schemas.openxmlformats.org/officeDocument/2006/relationships/customXml" Target="../ink/ink3338.xml"/><Relationship Id="rId962" Type="http://schemas.openxmlformats.org/officeDocument/2006/relationships/customXml" Target="../ink/ink3443.xml"/><Relationship Id="rId91" Type="http://schemas.openxmlformats.org/officeDocument/2006/relationships/customXml" Target="../ink/ink3005.xml"/><Relationship Id="rId187" Type="http://schemas.openxmlformats.org/officeDocument/2006/relationships/customXml" Target="../ink/ink3053.xml"/><Relationship Id="rId394" Type="http://schemas.openxmlformats.org/officeDocument/2006/relationships/customXml" Target="../ink/ink3157.xml"/><Relationship Id="rId408" Type="http://schemas.openxmlformats.org/officeDocument/2006/relationships/customXml" Target="../ink/ink3164.xml"/><Relationship Id="rId615" Type="http://schemas.openxmlformats.org/officeDocument/2006/relationships/customXml" Target="../ink/ink3268.xml"/><Relationship Id="rId822" Type="http://schemas.openxmlformats.org/officeDocument/2006/relationships/image" Target="../media/image2979.png"/><Relationship Id="rId254" Type="http://schemas.openxmlformats.org/officeDocument/2006/relationships/customXml" Target="../ink/ink3087.xml"/><Relationship Id="rId699" Type="http://schemas.openxmlformats.org/officeDocument/2006/relationships/customXml" Target="../ink/ink3310.xml"/><Relationship Id="rId49" Type="http://schemas.openxmlformats.org/officeDocument/2006/relationships/customXml" Target="../ink/ink2984.xml"/><Relationship Id="rId114" Type="http://schemas.openxmlformats.org/officeDocument/2006/relationships/image" Target="../media/image2629.png"/><Relationship Id="rId461" Type="http://schemas.openxmlformats.org/officeDocument/2006/relationships/image" Target="../media/image2799.png"/><Relationship Id="rId559" Type="http://schemas.openxmlformats.org/officeDocument/2006/relationships/image" Target="../media/image2848.png"/><Relationship Id="rId766" Type="http://schemas.openxmlformats.org/officeDocument/2006/relationships/image" Target="../media/image2951.png"/><Relationship Id="rId198" Type="http://schemas.openxmlformats.org/officeDocument/2006/relationships/image" Target="../media/image2670.png"/><Relationship Id="rId321" Type="http://schemas.openxmlformats.org/officeDocument/2006/relationships/image" Target="../media/image2729.png"/><Relationship Id="rId419" Type="http://schemas.openxmlformats.org/officeDocument/2006/relationships/image" Target="../media/image2778.png"/><Relationship Id="rId626" Type="http://schemas.openxmlformats.org/officeDocument/2006/relationships/image" Target="../media/image2881.png"/><Relationship Id="rId973" Type="http://schemas.openxmlformats.org/officeDocument/2006/relationships/image" Target="../media/image3053.png"/><Relationship Id="rId833" Type="http://schemas.openxmlformats.org/officeDocument/2006/relationships/image" Target="../media/image2984.png"/><Relationship Id="rId265" Type="http://schemas.openxmlformats.org/officeDocument/2006/relationships/image" Target="../media/image2703.png"/><Relationship Id="rId472" Type="http://schemas.openxmlformats.org/officeDocument/2006/relationships/customXml" Target="../ink/ink3196.xml"/><Relationship Id="rId900" Type="http://schemas.openxmlformats.org/officeDocument/2006/relationships/image" Target="../media/image3017.png"/><Relationship Id="rId125" Type="http://schemas.openxmlformats.org/officeDocument/2006/relationships/customXml" Target="../ink/ink3022.xml"/><Relationship Id="rId332" Type="http://schemas.openxmlformats.org/officeDocument/2006/relationships/customXml" Target="../ink/ink3126.xml"/><Relationship Id="rId777" Type="http://schemas.openxmlformats.org/officeDocument/2006/relationships/customXml" Target="../ink/ink3349.xml"/><Relationship Id="rId984" Type="http://schemas.openxmlformats.org/officeDocument/2006/relationships/customXml" Target="../ink/ink3454.xml"/><Relationship Id="rId637" Type="http://schemas.openxmlformats.org/officeDocument/2006/relationships/customXml" Target="../ink/ink3279.xml"/><Relationship Id="rId844" Type="http://schemas.openxmlformats.org/officeDocument/2006/relationships/image" Target="../media/image2989.png"/><Relationship Id="rId276" Type="http://schemas.openxmlformats.org/officeDocument/2006/relationships/customXml" Target="../ink/ink3098.xml"/><Relationship Id="rId483" Type="http://schemas.openxmlformats.org/officeDocument/2006/relationships/image" Target="../media/image2810.png"/><Relationship Id="rId690" Type="http://schemas.openxmlformats.org/officeDocument/2006/relationships/image" Target="../media/image2913.png"/><Relationship Id="rId704" Type="http://schemas.openxmlformats.org/officeDocument/2006/relationships/image" Target="../media/image2920.png"/><Relationship Id="rId911" Type="http://schemas.openxmlformats.org/officeDocument/2006/relationships/image" Target="../media/image3022.png"/><Relationship Id="rId40" Type="http://schemas.openxmlformats.org/officeDocument/2006/relationships/image" Target="../media/image2592.png"/><Relationship Id="rId136" Type="http://schemas.openxmlformats.org/officeDocument/2006/relationships/image" Target="../media/image2640.png"/><Relationship Id="rId343" Type="http://schemas.openxmlformats.org/officeDocument/2006/relationships/image" Target="../media/image2740.png"/><Relationship Id="rId550" Type="http://schemas.openxmlformats.org/officeDocument/2006/relationships/customXml" Target="../ink/ink3235.xml"/><Relationship Id="rId788" Type="http://schemas.openxmlformats.org/officeDocument/2006/relationships/image" Target="../media/image2962.png"/><Relationship Id="rId995" Type="http://schemas.openxmlformats.org/officeDocument/2006/relationships/image" Target="../media/image3065.png"/><Relationship Id="rId203" Type="http://schemas.openxmlformats.org/officeDocument/2006/relationships/customXml" Target="../ink/ink3061.xml"/><Relationship Id="rId648" Type="http://schemas.openxmlformats.org/officeDocument/2006/relationships/image" Target="../media/image2892.png"/><Relationship Id="rId855" Type="http://schemas.openxmlformats.org/officeDocument/2006/relationships/customXml" Target="../ink/ink3389.xml"/><Relationship Id="rId287" Type="http://schemas.openxmlformats.org/officeDocument/2006/relationships/image" Target="../media/image2713.png"/><Relationship Id="rId410" Type="http://schemas.openxmlformats.org/officeDocument/2006/relationships/customXml" Target="../ink/ink3165.xml"/><Relationship Id="rId494" Type="http://schemas.openxmlformats.org/officeDocument/2006/relationships/customXml" Target="../ink/ink3207.xml"/><Relationship Id="rId508" Type="http://schemas.openxmlformats.org/officeDocument/2006/relationships/customXml" Target="../ink/ink3214.xml"/><Relationship Id="rId715" Type="http://schemas.openxmlformats.org/officeDocument/2006/relationships/customXml" Target="../ink/ink3318.xml"/><Relationship Id="rId922" Type="http://schemas.openxmlformats.org/officeDocument/2006/relationships/customXml" Target="../ink/ink3423.xml"/><Relationship Id="rId147" Type="http://schemas.openxmlformats.org/officeDocument/2006/relationships/customXml" Target="../ink/ink3033.xml"/><Relationship Id="rId354" Type="http://schemas.openxmlformats.org/officeDocument/2006/relationships/customXml" Target="../ink/ink3137.xml"/><Relationship Id="rId799" Type="http://schemas.openxmlformats.org/officeDocument/2006/relationships/customXml" Target="../ink/ink3360.xml"/><Relationship Id="rId51" Type="http://schemas.openxmlformats.org/officeDocument/2006/relationships/customXml" Target="../ink/ink2985.xml"/><Relationship Id="rId561" Type="http://schemas.openxmlformats.org/officeDocument/2006/relationships/image" Target="../media/image2849.png"/><Relationship Id="rId659" Type="http://schemas.openxmlformats.org/officeDocument/2006/relationships/customXml" Target="../ink/ink3290.xml"/><Relationship Id="rId866" Type="http://schemas.openxmlformats.org/officeDocument/2006/relationships/image" Target="../media/image3000.png"/><Relationship Id="rId214" Type="http://schemas.openxmlformats.org/officeDocument/2006/relationships/image" Target="../media/image2678.png"/><Relationship Id="rId298" Type="http://schemas.openxmlformats.org/officeDocument/2006/relationships/customXml" Target="../ink/ink3109.xml"/><Relationship Id="rId421" Type="http://schemas.openxmlformats.org/officeDocument/2006/relationships/image" Target="../media/image2779.png"/><Relationship Id="rId519" Type="http://schemas.openxmlformats.org/officeDocument/2006/relationships/image" Target="../media/image2828.png"/><Relationship Id="rId158" Type="http://schemas.openxmlformats.org/officeDocument/2006/relationships/image" Target="../media/image2650.png"/><Relationship Id="rId726" Type="http://schemas.openxmlformats.org/officeDocument/2006/relationships/image" Target="../media/image2931.png"/><Relationship Id="rId933" Type="http://schemas.openxmlformats.org/officeDocument/2006/relationships/image" Target="../media/image3033.png"/><Relationship Id="rId62" Type="http://schemas.openxmlformats.org/officeDocument/2006/relationships/image" Target="../media/image2603.png"/><Relationship Id="rId365" Type="http://schemas.openxmlformats.org/officeDocument/2006/relationships/image" Target="../media/image2751.png"/><Relationship Id="rId572" Type="http://schemas.openxmlformats.org/officeDocument/2006/relationships/customXml" Target="../ink/ink3246.xml"/><Relationship Id="rId225" Type="http://schemas.openxmlformats.org/officeDocument/2006/relationships/customXml" Target="../ink/ink3072.xml"/><Relationship Id="rId432" Type="http://schemas.openxmlformats.org/officeDocument/2006/relationships/customXml" Target="../ink/ink3176.xml"/><Relationship Id="rId877" Type="http://schemas.openxmlformats.org/officeDocument/2006/relationships/customXml" Target="../ink/ink3400.xml"/><Relationship Id="rId737" Type="http://schemas.openxmlformats.org/officeDocument/2006/relationships/customXml" Target="../ink/ink3329.xml"/><Relationship Id="rId944" Type="http://schemas.openxmlformats.org/officeDocument/2006/relationships/customXml" Target="../ink/ink3434.xml"/><Relationship Id="rId73" Type="http://schemas.openxmlformats.org/officeDocument/2006/relationships/customXml" Target="../ink/ink2996.xml"/><Relationship Id="rId169" Type="http://schemas.openxmlformats.org/officeDocument/2006/relationships/customXml" Target="../ink/ink3044.xml"/><Relationship Id="rId376" Type="http://schemas.openxmlformats.org/officeDocument/2006/relationships/customXml" Target="../ink/ink3148.xml"/><Relationship Id="rId583" Type="http://schemas.openxmlformats.org/officeDocument/2006/relationships/customXml" Target="../ink/ink3252.xml"/><Relationship Id="rId790" Type="http://schemas.openxmlformats.org/officeDocument/2006/relationships/image" Target="../media/image2963.png"/><Relationship Id="rId804" Type="http://schemas.openxmlformats.org/officeDocument/2006/relationships/image" Target="../media/image2970.png"/><Relationship Id="rId4" Type="http://schemas.openxmlformats.org/officeDocument/2006/relationships/image" Target="../media/image2574.png"/><Relationship Id="rId236" Type="http://schemas.openxmlformats.org/officeDocument/2006/relationships/customXml" Target="../ink/ink3078.xml"/><Relationship Id="rId443" Type="http://schemas.openxmlformats.org/officeDocument/2006/relationships/image" Target="../media/image2790.png"/><Relationship Id="rId650" Type="http://schemas.openxmlformats.org/officeDocument/2006/relationships/image" Target="../media/image2893.png"/><Relationship Id="rId888" Type="http://schemas.openxmlformats.org/officeDocument/2006/relationships/image" Target="../media/image3011.png"/><Relationship Id="rId303" Type="http://schemas.openxmlformats.org/officeDocument/2006/relationships/image" Target="../media/image2721.png"/><Relationship Id="rId748" Type="http://schemas.openxmlformats.org/officeDocument/2006/relationships/image" Target="../media/image2942.png"/><Relationship Id="rId955" Type="http://schemas.openxmlformats.org/officeDocument/2006/relationships/image" Target="../media/image3044.png"/><Relationship Id="rId84" Type="http://schemas.openxmlformats.org/officeDocument/2006/relationships/image" Target="../media/image2614.png"/><Relationship Id="rId387" Type="http://schemas.openxmlformats.org/officeDocument/2006/relationships/image" Target="../media/image2762.png"/><Relationship Id="rId510" Type="http://schemas.openxmlformats.org/officeDocument/2006/relationships/customXml" Target="../ink/ink3215.xml"/><Relationship Id="rId594" Type="http://schemas.openxmlformats.org/officeDocument/2006/relationships/image" Target="../media/image2865.png"/><Relationship Id="rId608" Type="http://schemas.openxmlformats.org/officeDocument/2006/relationships/image" Target="../media/image2872.png"/><Relationship Id="rId815" Type="http://schemas.openxmlformats.org/officeDocument/2006/relationships/customXml" Target="../ink/ink3368.xml"/><Relationship Id="rId247" Type="http://schemas.openxmlformats.org/officeDocument/2006/relationships/image" Target="../media/image2694.png"/><Relationship Id="rId899" Type="http://schemas.openxmlformats.org/officeDocument/2006/relationships/customXml" Target="../ink/ink3411.xml"/><Relationship Id="rId1000" Type="http://schemas.openxmlformats.org/officeDocument/2006/relationships/customXml" Target="../ink/ink3462.xml"/><Relationship Id="rId107" Type="http://schemas.openxmlformats.org/officeDocument/2006/relationships/customXml" Target="../ink/ink3013.xml"/><Relationship Id="rId454" Type="http://schemas.openxmlformats.org/officeDocument/2006/relationships/customXml" Target="../ink/ink3187.xml"/><Relationship Id="rId661" Type="http://schemas.openxmlformats.org/officeDocument/2006/relationships/customXml" Target="../ink/ink3291.xml"/><Relationship Id="rId759" Type="http://schemas.openxmlformats.org/officeDocument/2006/relationships/customXml" Target="../ink/ink3340.xml"/><Relationship Id="rId966" Type="http://schemas.openxmlformats.org/officeDocument/2006/relationships/customXml" Target="../ink/ink3445.xml"/><Relationship Id="rId11" Type="http://schemas.openxmlformats.org/officeDocument/2006/relationships/customXml" Target="../ink/ink2965.xml"/><Relationship Id="rId314" Type="http://schemas.openxmlformats.org/officeDocument/2006/relationships/customXml" Target="../ink/ink3117.xml"/><Relationship Id="rId398" Type="http://schemas.openxmlformats.org/officeDocument/2006/relationships/customXml" Target="../ink/ink3159.xml"/><Relationship Id="rId521" Type="http://schemas.openxmlformats.org/officeDocument/2006/relationships/image" Target="../media/image2829.png"/><Relationship Id="rId619" Type="http://schemas.openxmlformats.org/officeDocument/2006/relationships/customXml" Target="../ink/ink3270.xml"/><Relationship Id="rId95" Type="http://schemas.openxmlformats.org/officeDocument/2006/relationships/customXml" Target="../ink/ink3007.xml"/><Relationship Id="rId160" Type="http://schemas.openxmlformats.org/officeDocument/2006/relationships/image" Target="../media/image2651.png"/><Relationship Id="rId826" Type="http://schemas.openxmlformats.org/officeDocument/2006/relationships/image" Target="../media/image2981.png"/><Relationship Id="rId258" Type="http://schemas.openxmlformats.org/officeDocument/2006/relationships/customXml" Target="../ink/ink3089.xml"/><Relationship Id="rId465" Type="http://schemas.openxmlformats.org/officeDocument/2006/relationships/image" Target="../media/image2801.png"/><Relationship Id="rId672" Type="http://schemas.openxmlformats.org/officeDocument/2006/relationships/image" Target="../media/image2904.png"/><Relationship Id="rId22" Type="http://schemas.openxmlformats.org/officeDocument/2006/relationships/image" Target="../media/image2583.png"/><Relationship Id="rId118" Type="http://schemas.openxmlformats.org/officeDocument/2006/relationships/image" Target="../media/image2631.png"/><Relationship Id="rId325" Type="http://schemas.openxmlformats.org/officeDocument/2006/relationships/image" Target="../media/image2731.png"/><Relationship Id="rId532" Type="http://schemas.openxmlformats.org/officeDocument/2006/relationships/customXml" Target="../ink/ink3226.xml"/><Relationship Id="rId977" Type="http://schemas.openxmlformats.org/officeDocument/2006/relationships/image" Target="../media/image3056.png"/><Relationship Id="rId171" Type="http://schemas.openxmlformats.org/officeDocument/2006/relationships/customXml" Target="../ink/ink3045.xml"/><Relationship Id="rId837" Type="http://schemas.openxmlformats.org/officeDocument/2006/relationships/image" Target="../media/image2986.png"/><Relationship Id="rId269" Type="http://schemas.openxmlformats.org/officeDocument/2006/relationships/image" Target="../media/image2705.png"/><Relationship Id="rId476" Type="http://schemas.openxmlformats.org/officeDocument/2006/relationships/customXml" Target="../ink/ink3198.xml"/><Relationship Id="rId683" Type="http://schemas.openxmlformats.org/officeDocument/2006/relationships/customXml" Target="../ink/ink3302.xml"/><Relationship Id="rId890" Type="http://schemas.openxmlformats.org/officeDocument/2006/relationships/image" Target="../media/image3012.png"/><Relationship Id="rId904" Type="http://schemas.openxmlformats.org/officeDocument/2006/relationships/image" Target="../media/image3019.png"/><Relationship Id="rId33" Type="http://schemas.openxmlformats.org/officeDocument/2006/relationships/customXml" Target="../ink/ink2976.xml"/><Relationship Id="rId129" Type="http://schemas.openxmlformats.org/officeDocument/2006/relationships/customXml" Target="../ink/ink3024.xml"/><Relationship Id="rId336" Type="http://schemas.openxmlformats.org/officeDocument/2006/relationships/customXml" Target="../ink/ink3128.xml"/><Relationship Id="rId543" Type="http://schemas.openxmlformats.org/officeDocument/2006/relationships/image" Target="../media/image2840.png"/><Relationship Id="rId988" Type="http://schemas.openxmlformats.org/officeDocument/2006/relationships/customXml" Target="../ink/ink3456.xml"/><Relationship Id="rId182" Type="http://schemas.openxmlformats.org/officeDocument/2006/relationships/image" Target="../media/image2662.png"/><Relationship Id="rId403" Type="http://schemas.openxmlformats.org/officeDocument/2006/relationships/image" Target="../media/image2770.png"/><Relationship Id="rId750" Type="http://schemas.openxmlformats.org/officeDocument/2006/relationships/image" Target="../media/image2943.png"/><Relationship Id="rId848" Type="http://schemas.openxmlformats.org/officeDocument/2006/relationships/image" Target="../media/image2991.png"/><Relationship Id="rId487" Type="http://schemas.openxmlformats.org/officeDocument/2006/relationships/image" Target="../media/image2812.png"/><Relationship Id="rId610" Type="http://schemas.openxmlformats.org/officeDocument/2006/relationships/image" Target="../media/image2873.png"/><Relationship Id="rId694" Type="http://schemas.openxmlformats.org/officeDocument/2006/relationships/image" Target="../media/image2915.png"/><Relationship Id="rId708" Type="http://schemas.openxmlformats.org/officeDocument/2006/relationships/image" Target="../media/image2922.png"/><Relationship Id="rId915" Type="http://schemas.openxmlformats.org/officeDocument/2006/relationships/image" Target="../media/image3024.png"/><Relationship Id="rId347" Type="http://schemas.openxmlformats.org/officeDocument/2006/relationships/image" Target="../media/image2742.png"/><Relationship Id="rId999" Type="http://schemas.openxmlformats.org/officeDocument/2006/relationships/image" Target="../media/image3067.png"/><Relationship Id="rId44" Type="http://schemas.openxmlformats.org/officeDocument/2006/relationships/image" Target="../media/image2594.png"/><Relationship Id="rId554" Type="http://schemas.openxmlformats.org/officeDocument/2006/relationships/customXml" Target="../ink/ink3237.xml"/><Relationship Id="rId761" Type="http://schemas.openxmlformats.org/officeDocument/2006/relationships/customXml" Target="../ink/ink3341.xml"/><Relationship Id="rId859" Type="http://schemas.openxmlformats.org/officeDocument/2006/relationships/customXml" Target="../ink/ink3391.xml"/><Relationship Id="rId193" Type="http://schemas.openxmlformats.org/officeDocument/2006/relationships/customXml" Target="../ink/ink3056.xml"/><Relationship Id="rId207" Type="http://schemas.openxmlformats.org/officeDocument/2006/relationships/customXml" Target="../ink/ink3063.xml"/><Relationship Id="rId414" Type="http://schemas.openxmlformats.org/officeDocument/2006/relationships/customXml" Target="../ink/ink3167.xml"/><Relationship Id="rId498" Type="http://schemas.openxmlformats.org/officeDocument/2006/relationships/customXml" Target="../ink/ink3209.xml"/><Relationship Id="rId621" Type="http://schemas.openxmlformats.org/officeDocument/2006/relationships/customXml" Target="../ink/ink3271.xml"/><Relationship Id="rId260" Type="http://schemas.openxmlformats.org/officeDocument/2006/relationships/customXml" Target="../ink/ink3090.xml"/><Relationship Id="rId719" Type="http://schemas.openxmlformats.org/officeDocument/2006/relationships/customXml" Target="../ink/ink3320.xml"/><Relationship Id="rId926" Type="http://schemas.openxmlformats.org/officeDocument/2006/relationships/customXml" Target="../ink/ink3425.xml"/><Relationship Id="rId55" Type="http://schemas.openxmlformats.org/officeDocument/2006/relationships/customXml" Target="../ink/ink2987.xml"/><Relationship Id="rId120" Type="http://schemas.openxmlformats.org/officeDocument/2006/relationships/image" Target="../media/image2632.png"/><Relationship Id="rId358" Type="http://schemas.openxmlformats.org/officeDocument/2006/relationships/customXml" Target="../ink/ink3139.xml"/><Relationship Id="rId565" Type="http://schemas.openxmlformats.org/officeDocument/2006/relationships/image" Target="../media/image2851.png"/><Relationship Id="rId772" Type="http://schemas.openxmlformats.org/officeDocument/2006/relationships/image" Target="../media/image2954.png"/><Relationship Id="rId218" Type="http://schemas.openxmlformats.org/officeDocument/2006/relationships/image" Target="../media/image2680.png"/><Relationship Id="rId425" Type="http://schemas.openxmlformats.org/officeDocument/2006/relationships/image" Target="../media/image2781.png"/><Relationship Id="rId632" Type="http://schemas.openxmlformats.org/officeDocument/2006/relationships/image" Target="../media/image2884.png"/><Relationship Id="rId271" Type="http://schemas.openxmlformats.org/officeDocument/2006/relationships/image" Target="../media/image2706.png"/><Relationship Id="rId937" Type="http://schemas.openxmlformats.org/officeDocument/2006/relationships/image" Target="../media/image3035.png"/><Relationship Id="rId66" Type="http://schemas.openxmlformats.org/officeDocument/2006/relationships/image" Target="../media/image2605.png"/><Relationship Id="rId131" Type="http://schemas.openxmlformats.org/officeDocument/2006/relationships/customXml" Target="../ink/ink3025.xml"/><Relationship Id="rId369" Type="http://schemas.openxmlformats.org/officeDocument/2006/relationships/image" Target="../media/image2753.png"/><Relationship Id="rId576" Type="http://schemas.openxmlformats.org/officeDocument/2006/relationships/customXml" Target="../ink/ink3248.xml"/><Relationship Id="rId783" Type="http://schemas.openxmlformats.org/officeDocument/2006/relationships/customXml" Target="../ink/ink3352.xml"/><Relationship Id="rId990" Type="http://schemas.openxmlformats.org/officeDocument/2006/relationships/customXml" Target="../ink/ink3457.xml"/><Relationship Id="rId229" Type="http://schemas.openxmlformats.org/officeDocument/2006/relationships/customXml" Target="../ink/ink3074.xml"/><Relationship Id="rId436" Type="http://schemas.openxmlformats.org/officeDocument/2006/relationships/customXml" Target="../ink/ink3178.xml"/><Relationship Id="rId643" Type="http://schemas.openxmlformats.org/officeDocument/2006/relationships/customXml" Target="../ink/ink3282.xml"/><Relationship Id="rId850" Type="http://schemas.openxmlformats.org/officeDocument/2006/relationships/image" Target="../media/image2992.png"/><Relationship Id="rId948" Type="http://schemas.openxmlformats.org/officeDocument/2006/relationships/customXml" Target="../ink/ink3436.xml"/><Relationship Id="rId77" Type="http://schemas.openxmlformats.org/officeDocument/2006/relationships/customXml" Target="../ink/ink2998.xml"/><Relationship Id="rId282" Type="http://schemas.openxmlformats.org/officeDocument/2006/relationships/customXml" Target="../ink/ink3101.xml"/><Relationship Id="rId503" Type="http://schemas.openxmlformats.org/officeDocument/2006/relationships/image" Target="../media/image2820.png"/><Relationship Id="rId587" Type="http://schemas.openxmlformats.org/officeDocument/2006/relationships/customXml" Target="../ink/ink3254.xml"/><Relationship Id="rId710" Type="http://schemas.openxmlformats.org/officeDocument/2006/relationships/image" Target="../media/image2923.png"/><Relationship Id="rId808" Type="http://schemas.openxmlformats.org/officeDocument/2006/relationships/image" Target="../media/image2972.png"/><Relationship Id="rId8" Type="http://schemas.openxmlformats.org/officeDocument/2006/relationships/image" Target="../media/image2576.png"/><Relationship Id="rId142" Type="http://schemas.openxmlformats.org/officeDocument/2006/relationships/image" Target="../media/image2643.png"/><Relationship Id="rId447" Type="http://schemas.openxmlformats.org/officeDocument/2006/relationships/image" Target="../media/image2792.png"/><Relationship Id="rId794" Type="http://schemas.openxmlformats.org/officeDocument/2006/relationships/image" Target="../media/image2965.png"/><Relationship Id="rId654" Type="http://schemas.openxmlformats.org/officeDocument/2006/relationships/image" Target="../media/image2895.png"/><Relationship Id="rId861" Type="http://schemas.openxmlformats.org/officeDocument/2006/relationships/customXml" Target="../ink/ink3392.xml"/><Relationship Id="rId959" Type="http://schemas.openxmlformats.org/officeDocument/2006/relationships/image" Target="../media/image3046.png"/><Relationship Id="rId293" Type="http://schemas.openxmlformats.org/officeDocument/2006/relationships/image" Target="../media/image2716.png"/><Relationship Id="rId307" Type="http://schemas.openxmlformats.org/officeDocument/2006/relationships/image" Target="../media/image2723.png"/><Relationship Id="rId514" Type="http://schemas.openxmlformats.org/officeDocument/2006/relationships/customXml" Target="../ink/ink3217.xml"/><Relationship Id="rId721" Type="http://schemas.openxmlformats.org/officeDocument/2006/relationships/customXml" Target="../ink/ink3321.xml"/><Relationship Id="rId88" Type="http://schemas.openxmlformats.org/officeDocument/2006/relationships/image" Target="../media/image2616.png"/><Relationship Id="rId153" Type="http://schemas.openxmlformats.org/officeDocument/2006/relationships/customXml" Target="../ink/ink3036.xml"/><Relationship Id="rId360" Type="http://schemas.openxmlformats.org/officeDocument/2006/relationships/customXml" Target="../ink/ink3140.xml"/><Relationship Id="rId598" Type="http://schemas.openxmlformats.org/officeDocument/2006/relationships/image" Target="../media/image2867.png"/><Relationship Id="rId819" Type="http://schemas.openxmlformats.org/officeDocument/2006/relationships/customXml" Target="../ink/ink3370.xml"/><Relationship Id="rId1004" Type="http://schemas.openxmlformats.org/officeDocument/2006/relationships/customXml" Target="../ink/ink3464.xml"/><Relationship Id="rId220" Type="http://schemas.openxmlformats.org/officeDocument/2006/relationships/image" Target="../media/image2681.png"/><Relationship Id="rId458" Type="http://schemas.openxmlformats.org/officeDocument/2006/relationships/customXml" Target="../ink/ink3189.xml"/><Relationship Id="rId665" Type="http://schemas.openxmlformats.org/officeDocument/2006/relationships/customXml" Target="../ink/ink3293.xml"/><Relationship Id="rId872" Type="http://schemas.openxmlformats.org/officeDocument/2006/relationships/image" Target="../media/image3003.png"/><Relationship Id="rId15" Type="http://schemas.openxmlformats.org/officeDocument/2006/relationships/customXml" Target="../ink/ink2967.xml"/><Relationship Id="rId318" Type="http://schemas.openxmlformats.org/officeDocument/2006/relationships/customXml" Target="../ink/ink3119.xml"/><Relationship Id="rId525" Type="http://schemas.openxmlformats.org/officeDocument/2006/relationships/image" Target="../media/image2831.png"/><Relationship Id="rId732" Type="http://schemas.openxmlformats.org/officeDocument/2006/relationships/image" Target="../media/image2934.png"/><Relationship Id="rId99" Type="http://schemas.openxmlformats.org/officeDocument/2006/relationships/customXml" Target="../ink/ink3009.xml"/><Relationship Id="rId164" Type="http://schemas.openxmlformats.org/officeDocument/2006/relationships/image" Target="../media/image2653.png"/><Relationship Id="rId371" Type="http://schemas.openxmlformats.org/officeDocument/2006/relationships/image" Target="../media/image2754.png"/><Relationship Id="rId469" Type="http://schemas.openxmlformats.org/officeDocument/2006/relationships/image" Target="../media/image2803.png"/><Relationship Id="rId676" Type="http://schemas.openxmlformats.org/officeDocument/2006/relationships/image" Target="../media/image2906.png"/><Relationship Id="rId883" Type="http://schemas.openxmlformats.org/officeDocument/2006/relationships/customXml" Target="../ink/ink3403.xml"/><Relationship Id="rId26" Type="http://schemas.openxmlformats.org/officeDocument/2006/relationships/image" Target="../media/image2585.png"/><Relationship Id="rId231" Type="http://schemas.openxmlformats.org/officeDocument/2006/relationships/customXml" Target="../ink/ink3075.xml"/><Relationship Id="rId329" Type="http://schemas.openxmlformats.org/officeDocument/2006/relationships/image" Target="../media/image2733.png"/><Relationship Id="rId536" Type="http://schemas.openxmlformats.org/officeDocument/2006/relationships/customXml" Target="../ink/ink3228.xml"/><Relationship Id="rId175" Type="http://schemas.openxmlformats.org/officeDocument/2006/relationships/customXml" Target="../ink/ink3047.xml"/><Relationship Id="rId743" Type="http://schemas.openxmlformats.org/officeDocument/2006/relationships/customXml" Target="../ink/ink3332.xml"/><Relationship Id="rId950" Type="http://schemas.openxmlformats.org/officeDocument/2006/relationships/customXml" Target="../ink/ink3437.xml"/><Relationship Id="rId382" Type="http://schemas.openxmlformats.org/officeDocument/2006/relationships/customXml" Target="../ink/ink3151.xml"/><Relationship Id="rId603" Type="http://schemas.openxmlformats.org/officeDocument/2006/relationships/customXml" Target="../ink/ink3262.xml"/><Relationship Id="rId687" Type="http://schemas.openxmlformats.org/officeDocument/2006/relationships/customXml" Target="../ink/ink3304.xml"/><Relationship Id="rId810" Type="http://schemas.openxmlformats.org/officeDocument/2006/relationships/image" Target="../media/image2973.png"/><Relationship Id="rId908" Type="http://schemas.openxmlformats.org/officeDocument/2006/relationships/customXml" Target="../ink/ink3416.xml"/><Relationship Id="rId242" Type="http://schemas.openxmlformats.org/officeDocument/2006/relationships/customXml" Target="../ink/ink3081.xml"/><Relationship Id="rId894" Type="http://schemas.openxmlformats.org/officeDocument/2006/relationships/image" Target="../media/image3014.png"/><Relationship Id="rId37" Type="http://schemas.openxmlformats.org/officeDocument/2006/relationships/customXml" Target="../ink/ink2978.xml"/><Relationship Id="rId102" Type="http://schemas.openxmlformats.org/officeDocument/2006/relationships/image" Target="../media/image2623.png"/><Relationship Id="rId547" Type="http://schemas.openxmlformats.org/officeDocument/2006/relationships/image" Target="../media/image2842.png"/><Relationship Id="rId754" Type="http://schemas.openxmlformats.org/officeDocument/2006/relationships/image" Target="../media/image2945.png"/><Relationship Id="rId961" Type="http://schemas.openxmlformats.org/officeDocument/2006/relationships/image" Target="../media/image3047.png"/><Relationship Id="rId90" Type="http://schemas.openxmlformats.org/officeDocument/2006/relationships/image" Target="../media/image2617.png"/><Relationship Id="rId186" Type="http://schemas.openxmlformats.org/officeDocument/2006/relationships/image" Target="../media/image2664.png"/><Relationship Id="rId393" Type="http://schemas.openxmlformats.org/officeDocument/2006/relationships/image" Target="../media/image2765.png"/><Relationship Id="rId407" Type="http://schemas.openxmlformats.org/officeDocument/2006/relationships/image" Target="../media/image2772.png"/><Relationship Id="rId614" Type="http://schemas.openxmlformats.org/officeDocument/2006/relationships/image" Target="../media/image2875.png"/><Relationship Id="rId821" Type="http://schemas.openxmlformats.org/officeDocument/2006/relationships/customXml" Target="../ink/ink3371.xml"/><Relationship Id="rId253" Type="http://schemas.openxmlformats.org/officeDocument/2006/relationships/image" Target="../media/image2697.png"/><Relationship Id="rId460" Type="http://schemas.openxmlformats.org/officeDocument/2006/relationships/customXml" Target="../ink/ink3190.xml"/><Relationship Id="rId698" Type="http://schemas.openxmlformats.org/officeDocument/2006/relationships/image" Target="../media/image2917.png"/><Relationship Id="rId919" Type="http://schemas.openxmlformats.org/officeDocument/2006/relationships/image" Target="../media/image3026.png"/><Relationship Id="rId48" Type="http://schemas.openxmlformats.org/officeDocument/2006/relationships/image" Target="../media/image2596.png"/><Relationship Id="rId113" Type="http://schemas.openxmlformats.org/officeDocument/2006/relationships/customXml" Target="../ink/ink3016.xml"/><Relationship Id="rId320" Type="http://schemas.openxmlformats.org/officeDocument/2006/relationships/customXml" Target="../ink/ink3120.xml"/><Relationship Id="rId558" Type="http://schemas.openxmlformats.org/officeDocument/2006/relationships/customXml" Target="../ink/ink3239.xml"/><Relationship Id="rId765" Type="http://schemas.openxmlformats.org/officeDocument/2006/relationships/customXml" Target="../ink/ink3343.xml"/><Relationship Id="rId972" Type="http://schemas.openxmlformats.org/officeDocument/2006/relationships/customXml" Target="../ink/ink3448.xml"/><Relationship Id="rId197" Type="http://schemas.openxmlformats.org/officeDocument/2006/relationships/customXml" Target="../ink/ink3058.xml"/><Relationship Id="rId418" Type="http://schemas.openxmlformats.org/officeDocument/2006/relationships/customXml" Target="../ink/ink3169.xml"/><Relationship Id="rId625" Type="http://schemas.openxmlformats.org/officeDocument/2006/relationships/customXml" Target="../ink/ink3273.xml"/><Relationship Id="rId832" Type="http://schemas.openxmlformats.org/officeDocument/2006/relationships/customXml" Target="../ink/ink3377.xml"/><Relationship Id="rId264" Type="http://schemas.openxmlformats.org/officeDocument/2006/relationships/customXml" Target="../ink/ink3092.xml"/><Relationship Id="rId471" Type="http://schemas.openxmlformats.org/officeDocument/2006/relationships/image" Target="../media/image2804.png"/><Relationship Id="rId59" Type="http://schemas.openxmlformats.org/officeDocument/2006/relationships/customXml" Target="../ink/ink2989.xml"/><Relationship Id="rId124" Type="http://schemas.openxmlformats.org/officeDocument/2006/relationships/image" Target="../media/image2634.png"/><Relationship Id="rId569" Type="http://schemas.openxmlformats.org/officeDocument/2006/relationships/image" Target="../media/image2853.png"/><Relationship Id="rId776" Type="http://schemas.openxmlformats.org/officeDocument/2006/relationships/image" Target="../media/image2956.png"/><Relationship Id="rId983" Type="http://schemas.openxmlformats.org/officeDocument/2006/relationships/image" Target="../media/image3059.png"/><Relationship Id="rId331" Type="http://schemas.openxmlformats.org/officeDocument/2006/relationships/image" Target="../media/image2734.png"/><Relationship Id="rId429" Type="http://schemas.openxmlformats.org/officeDocument/2006/relationships/image" Target="../media/image2783.png"/><Relationship Id="rId636" Type="http://schemas.openxmlformats.org/officeDocument/2006/relationships/image" Target="../media/image2886.png"/><Relationship Id="rId843" Type="http://schemas.openxmlformats.org/officeDocument/2006/relationships/customXml" Target="../ink/ink3383.xml"/><Relationship Id="rId275" Type="http://schemas.openxmlformats.org/officeDocument/2006/relationships/image" Target="../media/image2457.png"/><Relationship Id="rId482" Type="http://schemas.openxmlformats.org/officeDocument/2006/relationships/customXml" Target="../ink/ink3201.xml"/><Relationship Id="rId703" Type="http://schemas.openxmlformats.org/officeDocument/2006/relationships/customXml" Target="../ink/ink3312.xml"/><Relationship Id="rId910" Type="http://schemas.openxmlformats.org/officeDocument/2006/relationships/customXml" Target="../ink/ink3417.xml"/><Relationship Id="rId135" Type="http://schemas.openxmlformats.org/officeDocument/2006/relationships/customXml" Target="../ink/ink3027.xml"/><Relationship Id="rId342" Type="http://schemas.openxmlformats.org/officeDocument/2006/relationships/customXml" Target="../ink/ink3131.xml"/><Relationship Id="rId787" Type="http://schemas.openxmlformats.org/officeDocument/2006/relationships/customXml" Target="../ink/ink3354.xml"/><Relationship Id="rId994" Type="http://schemas.openxmlformats.org/officeDocument/2006/relationships/customXml" Target="../ink/ink3459.xml"/><Relationship Id="rId202" Type="http://schemas.openxmlformats.org/officeDocument/2006/relationships/image" Target="../media/image2672.png"/><Relationship Id="rId647" Type="http://schemas.openxmlformats.org/officeDocument/2006/relationships/customXml" Target="../ink/ink3284.xml"/><Relationship Id="rId854" Type="http://schemas.openxmlformats.org/officeDocument/2006/relationships/image" Target="../media/image2994.png"/><Relationship Id="rId286" Type="http://schemas.openxmlformats.org/officeDocument/2006/relationships/customXml" Target="../ink/ink3103.xml"/><Relationship Id="rId493" Type="http://schemas.openxmlformats.org/officeDocument/2006/relationships/image" Target="../media/image2815.png"/><Relationship Id="rId507" Type="http://schemas.openxmlformats.org/officeDocument/2006/relationships/image" Target="../media/image2822.png"/><Relationship Id="rId714" Type="http://schemas.openxmlformats.org/officeDocument/2006/relationships/image" Target="../media/image2925.png"/><Relationship Id="rId921" Type="http://schemas.openxmlformats.org/officeDocument/2006/relationships/image" Target="../media/image3027.png"/><Relationship Id="rId50" Type="http://schemas.openxmlformats.org/officeDocument/2006/relationships/image" Target="../media/image2597.png"/><Relationship Id="rId146" Type="http://schemas.openxmlformats.org/officeDocument/2006/relationships/image" Target="../media/image2075.png"/><Relationship Id="rId353" Type="http://schemas.openxmlformats.org/officeDocument/2006/relationships/image" Target="../media/image2745.png"/><Relationship Id="rId560" Type="http://schemas.openxmlformats.org/officeDocument/2006/relationships/customXml" Target="../ink/ink3240.xml"/><Relationship Id="rId798" Type="http://schemas.openxmlformats.org/officeDocument/2006/relationships/image" Target="../media/image2967.png"/><Relationship Id="rId213" Type="http://schemas.openxmlformats.org/officeDocument/2006/relationships/customXml" Target="../ink/ink3066.xml"/><Relationship Id="rId420" Type="http://schemas.openxmlformats.org/officeDocument/2006/relationships/customXml" Target="../ink/ink3170.xml"/><Relationship Id="rId658" Type="http://schemas.openxmlformats.org/officeDocument/2006/relationships/image" Target="../media/image2897.png"/><Relationship Id="rId865" Type="http://schemas.openxmlformats.org/officeDocument/2006/relationships/customXml" Target="../ink/ink3394.xml"/><Relationship Id="rId297" Type="http://schemas.openxmlformats.org/officeDocument/2006/relationships/image" Target="../media/image2718.png"/><Relationship Id="rId518" Type="http://schemas.openxmlformats.org/officeDocument/2006/relationships/customXml" Target="../ink/ink3219.xml"/><Relationship Id="rId725" Type="http://schemas.openxmlformats.org/officeDocument/2006/relationships/customXml" Target="../ink/ink3323.xml"/><Relationship Id="rId932" Type="http://schemas.openxmlformats.org/officeDocument/2006/relationships/customXml" Target="../ink/ink3428.xml"/><Relationship Id="rId157" Type="http://schemas.openxmlformats.org/officeDocument/2006/relationships/customXml" Target="../ink/ink3038.xml"/><Relationship Id="rId364" Type="http://schemas.openxmlformats.org/officeDocument/2006/relationships/customXml" Target="../ink/ink3142.xml"/><Relationship Id="rId61" Type="http://schemas.openxmlformats.org/officeDocument/2006/relationships/customXml" Target="../ink/ink2990.xml"/><Relationship Id="rId571" Type="http://schemas.openxmlformats.org/officeDocument/2006/relationships/image" Target="../media/image2854.png"/><Relationship Id="rId669" Type="http://schemas.openxmlformats.org/officeDocument/2006/relationships/customXml" Target="../ink/ink3295.xml"/><Relationship Id="rId876" Type="http://schemas.openxmlformats.org/officeDocument/2006/relationships/image" Target="../media/image3005.png"/><Relationship Id="rId19" Type="http://schemas.openxmlformats.org/officeDocument/2006/relationships/customXml" Target="../ink/ink2969.xml"/><Relationship Id="rId224" Type="http://schemas.openxmlformats.org/officeDocument/2006/relationships/image" Target="../media/image2683.png"/><Relationship Id="rId431" Type="http://schemas.openxmlformats.org/officeDocument/2006/relationships/image" Target="../media/image2784.png"/><Relationship Id="rId529" Type="http://schemas.openxmlformats.org/officeDocument/2006/relationships/image" Target="../media/image2833.png"/><Relationship Id="rId736" Type="http://schemas.openxmlformats.org/officeDocument/2006/relationships/image" Target="../media/image2936.png"/><Relationship Id="rId168" Type="http://schemas.openxmlformats.org/officeDocument/2006/relationships/image" Target="../media/image2655.png"/><Relationship Id="rId943" Type="http://schemas.openxmlformats.org/officeDocument/2006/relationships/image" Target="../media/image3038.png"/><Relationship Id="rId72" Type="http://schemas.openxmlformats.org/officeDocument/2006/relationships/image" Target="../media/image2608.png"/><Relationship Id="rId375" Type="http://schemas.openxmlformats.org/officeDocument/2006/relationships/image" Target="../media/image2756.png"/><Relationship Id="rId582" Type="http://schemas.openxmlformats.org/officeDocument/2006/relationships/image" Target="../media/image2859.png"/><Relationship Id="rId803" Type="http://schemas.openxmlformats.org/officeDocument/2006/relationships/customXml" Target="../ink/ink3362.xml"/><Relationship Id="rId3" Type="http://schemas.openxmlformats.org/officeDocument/2006/relationships/customXml" Target="../ink/ink2961.xml"/><Relationship Id="rId235" Type="http://schemas.openxmlformats.org/officeDocument/2006/relationships/customXml" Target="../ink/ink3077.xml"/><Relationship Id="rId442" Type="http://schemas.openxmlformats.org/officeDocument/2006/relationships/customXml" Target="../ink/ink3181.xml"/><Relationship Id="rId887" Type="http://schemas.openxmlformats.org/officeDocument/2006/relationships/customXml" Target="../ink/ink3405.xml"/><Relationship Id="rId302" Type="http://schemas.openxmlformats.org/officeDocument/2006/relationships/customXml" Target="../ink/ink3111.xml"/><Relationship Id="rId747" Type="http://schemas.openxmlformats.org/officeDocument/2006/relationships/customXml" Target="../ink/ink3334.xml"/><Relationship Id="rId954" Type="http://schemas.openxmlformats.org/officeDocument/2006/relationships/customXml" Target="../ink/ink3439.xml"/><Relationship Id="rId83" Type="http://schemas.openxmlformats.org/officeDocument/2006/relationships/customXml" Target="../ink/ink3001.xml"/><Relationship Id="rId179" Type="http://schemas.openxmlformats.org/officeDocument/2006/relationships/customXml" Target="../ink/ink3049.xml"/><Relationship Id="rId386" Type="http://schemas.openxmlformats.org/officeDocument/2006/relationships/customXml" Target="../ink/ink3153.xml"/><Relationship Id="rId593" Type="http://schemas.openxmlformats.org/officeDocument/2006/relationships/customXml" Target="../ink/ink3257.xml"/><Relationship Id="rId607" Type="http://schemas.openxmlformats.org/officeDocument/2006/relationships/customXml" Target="../ink/ink3264.xml"/><Relationship Id="rId814" Type="http://schemas.openxmlformats.org/officeDocument/2006/relationships/image" Target="../media/image2975.png"/></Relationships>
</file>

<file path=ppt/slides/_rels/slide22.xml.rels><?xml version="1.0" encoding="UTF-8" standalone="yes"?>
<Relationships xmlns="http://schemas.openxmlformats.org/package/2006/relationships"><Relationship Id="rId3" Type="http://schemas.openxmlformats.org/officeDocument/2006/relationships/customXml" Target="../ink/ink3465.xml"/><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3071.png"/></Relationships>
</file>

<file path=ppt/slides/_rels/slide23.xml.rels><?xml version="1.0" encoding="UTF-8" standalone="yes"?>
<Relationships xmlns="http://schemas.openxmlformats.org/package/2006/relationships"><Relationship Id="rId8" Type="http://schemas.openxmlformats.org/officeDocument/2006/relationships/image" Target="../media/image3074.png"/><Relationship Id="rId3" Type="http://schemas.openxmlformats.org/officeDocument/2006/relationships/customXml" Target="../ink/ink3466.xml"/><Relationship Id="rId7" Type="http://schemas.openxmlformats.org/officeDocument/2006/relationships/customXml" Target="../ink/ink3468.xml"/><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3073.png"/><Relationship Id="rId5" Type="http://schemas.openxmlformats.org/officeDocument/2006/relationships/customXml" Target="../ink/ink3467.xml"/><Relationship Id="rId4" Type="http://schemas.openxmlformats.org/officeDocument/2006/relationships/image" Target="../media/image3072.png"/></Relationships>
</file>

<file path=ppt/slides/_rels/slide24.xml.rels><?xml version="1.0" encoding="UTF-8" standalone="yes"?>
<Relationships xmlns="http://schemas.openxmlformats.org/package/2006/relationships"><Relationship Id="rId26" Type="http://schemas.openxmlformats.org/officeDocument/2006/relationships/image" Target="../media/image3086.png"/><Relationship Id="rId117" Type="http://schemas.openxmlformats.org/officeDocument/2006/relationships/customXml" Target="../ink/ink3526.xml"/><Relationship Id="rId21" Type="http://schemas.openxmlformats.org/officeDocument/2006/relationships/customXml" Target="../ink/ink3478.xml"/><Relationship Id="rId42" Type="http://schemas.openxmlformats.org/officeDocument/2006/relationships/image" Target="../media/image3093.png"/><Relationship Id="rId47" Type="http://schemas.openxmlformats.org/officeDocument/2006/relationships/customXml" Target="../ink/ink3491.xml"/><Relationship Id="rId63" Type="http://schemas.openxmlformats.org/officeDocument/2006/relationships/customXml" Target="../ink/ink3499.xml"/><Relationship Id="rId68" Type="http://schemas.openxmlformats.org/officeDocument/2006/relationships/image" Target="../media/image3106.png"/><Relationship Id="rId84" Type="http://schemas.openxmlformats.org/officeDocument/2006/relationships/image" Target="../media/image3114.png"/><Relationship Id="rId89" Type="http://schemas.openxmlformats.org/officeDocument/2006/relationships/customXml" Target="../ink/ink3512.xml"/><Relationship Id="rId112" Type="http://schemas.openxmlformats.org/officeDocument/2006/relationships/image" Target="../media/image3128.png"/><Relationship Id="rId16" Type="http://schemas.openxmlformats.org/officeDocument/2006/relationships/image" Target="../media/image3081.png"/><Relationship Id="rId107" Type="http://schemas.openxmlformats.org/officeDocument/2006/relationships/customXml" Target="../ink/ink3521.xml"/><Relationship Id="rId11" Type="http://schemas.openxmlformats.org/officeDocument/2006/relationships/customXml" Target="../ink/ink3473.xml"/><Relationship Id="rId32" Type="http://schemas.openxmlformats.org/officeDocument/2006/relationships/image" Target="../media/image3089.png"/><Relationship Id="rId37" Type="http://schemas.openxmlformats.org/officeDocument/2006/relationships/customXml" Target="../ink/ink3486.xml"/><Relationship Id="rId53" Type="http://schemas.openxmlformats.org/officeDocument/2006/relationships/customXml" Target="../ink/ink3494.xml"/><Relationship Id="rId58" Type="http://schemas.openxmlformats.org/officeDocument/2006/relationships/image" Target="../media/image3101.png"/><Relationship Id="rId74" Type="http://schemas.openxmlformats.org/officeDocument/2006/relationships/image" Target="../media/image3109.png"/><Relationship Id="rId79" Type="http://schemas.openxmlformats.org/officeDocument/2006/relationships/customXml" Target="../ink/ink3507.xml"/><Relationship Id="rId102" Type="http://schemas.openxmlformats.org/officeDocument/2006/relationships/image" Target="../media/image3123.png"/><Relationship Id="rId5" Type="http://schemas.openxmlformats.org/officeDocument/2006/relationships/customXml" Target="../ink/ink3470.xml"/><Relationship Id="rId90" Type="http://schemas.openxmlformats.org/officeDocument/2006/relationships/image" Target="../media/image3117.png"/><Relationship Id="rId95" Type="http://schemas.openxmlformats.org/officeDocument/2006/relationships/customXml" Target="../ink/ink3515.xml"/><Relationship Id="rId22" Type="http://schemas.openxmlformats.org/officeDocument/2006/relationships/image" Target="../media/image3084.png"/><Relationship Id="rId27" Type="http://schemas.openxmlformats.org/officeDocument/2006/relationships/customXml" Target="../ink/ink3481.xml"/><Relationship Id="rId43" Type="http://schemas.openxmlformats.org/officeDocument/2006/relationships/customXml" Target="../ink/ink3489.xml"/><Relationship Id="rId48" Type="http://schemas.openxmlformats.org/officeDocument/2006/relationships/image" Target="../media/image3096.png"/><Relationship Id="rId64" Type="http://schemas.openxmlformats.org/officeDocument/2006/relationships/image" Target="../media/image3104.png"/><Relationship Id="rId69" Type="http://schemas.openxmlformats.org/officeDocument/2006/relationships/customXml" Target="../ink/ink3502.xml"/><Relationship Id="rId113" Type="http://schemas.openxmlformats.org/officeDocument/2006/relationships/customXml" Target="../ink/ink3524.xml"/><Relationship Id="rId118" Type="http://schemas.openxmlformats.org/officeDocument/2006/relationships/image" Target="../media/image3131.png"/><Relationship Id="rId80" Type="http://schemas.openxmlformats.org/officeDocument/2006/relationships/image" Target="../media/image3112.png"/><Relationship Id="rId85" Type="http://schemas.openxmlformats.org/officeDocument/2006/relationships/customXml" Target="../ink/ink3510.xml"/><Relationship Id="rId12" Type="http://schemas.openxmlformats.org/officeDocument/2006/relationships/image" Target="../media/image3079.png"/><Relationship Id="rId17" Type="http://schemas.openxmlformats.org/officeDocument/2006/relationships/customXml" Target="../ink/ink3476.xml"/><Relationship Id="rId33" Type="http://schemas.openxmlformats.org/officeDocument/2006/relationships/customXml" Target="../ink/ink3484.xml"/><Relationship Id="rId38" Type="http://schemas.openxmlformats.org/officeDocument/2006/relationships/image" Target="../media/image3091.png"/><Relationship Id="rId59" Type="http://schemas.openxmlformats.org/officeDocument/2006/relationships/customXml" Target="../ink/ink3497.xml"/><Relationship Id="rId103" Type="http://schemas.openxmlformats.org/officeDocument/2006/relationships/customXml" Target="../ink/ink3519.xml"/><Relationship Id="rId108" Type="http://schemas.openxmlformats.org/officeDocument/2006/relationships/image" Target="../media/image3126.png"/><Relationship Id="rId54" Type="http://schemas.openxmlformats.org/officeDocument/2006/relationships/image" Target="../media/image3099.png"/><Relationship Id="rId70" Type="http://schemas.openxmlformats.org/officeDocument/2006/relationships/image" Target="../media/image3107.png"/><Relationship Id="rId75" Type="http://schemas.openxmlformats.org/officeDocument/2006/relationships/customXml" Target="../ink/ink3505.xml"/><Relationship Id="rId91" Type="http://schemas.openxmlformats.org/officeDocument/2006/relationships/customXml" Target="../ink/ink3513.xml"/><Relationship Id="rId96" Type="http://schemas.openxmlformats.org/officeDocument/2006/relationships/image" Target="../media/image3120.png"/><Relationship Id="rId1" Type="http://schemas.openxmlformats.org/officeDocument/2006/relationships/slideLayout" Target="../slideLayouts/slideLayout7.xml"/><Relationship Id="rId6" Type="http://schemas.openxmlformats.org/officeDocument/2006/relationships/image" Target="../media/image3076.png"/><Relationship Id="rId23" Type="http://schemas.openxmlformats.org/officeDocument/2006/relationships/customXml" Target="../ink/ink3479.xml"/><Relationship Id="rId28" Type="http://schemas.openxmlformats.org/officeDocument/2006/relationships/image" Target="../media/image3087.png"/><Relationship Id="rId49" Type="http://schemas.openxmlformats.org/officeDocument/2006/relationships/customXml" Target="../ink/ink3492.xml"/><Relationship Id="rId114" Type="http://schemas.openxmlformats.org/officeDocument/2006/relationships/image" Target="../media/image3129.png"/><Relationship Id="rId119" Type="http://schemas.openxmlformats.org/officeDocument/2006/relationships/customXml" Target="../ink/ink3527.xml"/><Relationship Id="rId10" Type="http://schemas.openxmlformats.org/officeDocument/2006/relationships/image" Target="../media/image3078.png"/><Relationship Id="rId31" Type="http://schemas.openxmlformats.org/officeDocument/2006/relationships/customXml" Target="../ink/ink3483.xml"/><Relationship Id="rId44" Type="http://schemas.openxmlformats.org/officeDocument/2006/relationships/image" Target="../media/image3094.png"/><Relationship Id="rId52" Type="http://schemas.openxmlformats.org/officeDocument/2006/relationships/image" Target="../media/image3098.png"/><Relationship Id="rId60" Type="http://schemas.openxmlformats.org/officeDocument/2006/relationships/image" Target="../media/image3102.png"/><Relationship Id="rId65" Type="http://schemas.openxmlformats.org/officeDocument/2006/relationships/customXml" Target="../ink/ink3500.xml"/><Relationship Id="rId73" Type="http://schemas.openxmlformats.org/officeDocument/2006/relationships/customXml" Target="../ink/ink3504.xml"/><Relationship Id="rId78" Type="http://schemas.openxmlformats.org/officeDocument/2006/relationships/image" Target="../media/image3111.png"/><Relationship Id="rId81" Type="http://schemas.openxmlformats.org/officeDocument/2006/relationships/customXml" Target="../ink/ink3508.xml"/><Relationship Id="rId86" Type="http://schemas.openxmlformats.org/officeDocument/2006/relationships/image" Target="../media/image3115.png"/><Relationship Id="rId94" Type="http://schemas.openxmlformats.org/officeDocument/2006/relationships/image" Target="../media/image3119.png"/><Relationship Id="rId99" Type="http://schemas.openxmlformats.org/officeDocument/2006/relationships/customXml" Target="../ink/ink3517.xml"/><Relationship Id="rId101" Type="http://schemas.openxmlformats.org/officeDocument/2006/relationships/customXml" Target="../ink/ink3518.xml"/><Relationship Id="rId4" Type="http://schemas.openxmlformats.org/officeDocument/2006/relationships/image" Target="../media/image3075.png"/><Relationship Id="rId9" Type="http://schemas.openxmlformats.org/officeDocument/2006/relationships/customXml" Target="../ink/ink3472.xml"/><Relationship Id="rId13" Type="http://schemas.openxmlformats.org/officeDocument/2006/relationships/customXml" Target="../ink/ink3474.xml"/><Relationship Id="rId18" Type="http://schemas.openxmlformats.org/officeDocument/2006/relationships/image" Target="../media/image3082.png"/><Relationship Id="rId39" Type="http://schemas.openxmlformats.org/officeDocument/2006/relationships/customXml" Target="../ink/ink3487.xml"/><Relationship Id="rId109" Type="http://schemas.openxmlformats.org/officeDocument/2006/relationships/customXml" Target="../ink/ink3522.xml"/><Relationship Id="rId34" Type="http://schemas.openxmlformats.org/officeDocument/2006/relationships/image" Target="../media/image2916.png"/><Relationship Id="rId50" Type="http://schemas.openxmlformats.org/officeDocument/2006/relationships/image" Target="../media/image3097.png"/><Relationship Id="rId55" Type="http://schemas.openxmlformats.org/officeDocument/2006/relationships/customXml" Target="../ink/ink3495.xml"/><Relationship Id="rId76" Type="http://schemas.openxmlformats.org/officeDocument/2006/relationships/image" Target="../media/image3110.png"/><Relationship Id="rId97" Type="http://schemas.openxmlformats.org/officeDocument/2006/relationships/customXml" Target="../ink/ink3516.xml"/><Relationship Id="rId104" Type="http://schemas.openxmlformats.org/officeDocument/2006/relationships/image" Target="../media/image3124.png"/><Relationship Id="rId120" Type="http://schemas.openxmlformats.org/officeDocument/2006/relationships/image" Target="../media/image3132.png"/><Relationship Id="rId7" Type="http://schemas.openxmlformats.org/officeDocument/2006/relationships/customXml" Target="../ink/ink3471.xml"/><Relationship Id="rId71" Type="http://schemas.openxmlformats.org/officeDocument/2006/relationships/customXml" Target="../ink/ink3503.xml"/><Relationship Id="rId92" Type="http://schemas.openxmlformats.org/officeDocument/2006/relationships/image" Target="../media/image3118.png"/><Relationship Id="rId2" Type="http://schemas.openxmlformats.org/officeDocument/2006/relationships/notesSlide" Target="../notesSlides/notesSlide24.xml"/><Relationship Id="rId29" Type="http://schemas.openxmlformats.org/officeDocument/2006/relationships/customXml" Target="../ink/ink3482.xml"/><Relationship Id="rId24" Type="http://schemas.openxmlformats.org/officeDocument/2006/relationships/image" Target="../media/image3085.png"/><Relationship Id="rId40" Type="http://schemas.openxmlformats.org/officeDocument/2006/relationships/image" Target="../media/image3092.png"/><Relationship Id="rId45" Type="http://schemas.openxmlformats.org/officeDocument/2006/relationships/customXml" Target="../ink/ink3490.xml"/><Relationship Id="rId66" Type="http://schemas.openxmlformats.org/officeDocument/2006/relationships/image" Target="../media/image3105.png"/><Relationship Id="rId87" Type="http://schemas.openxmlformats.org/officeDocument/2006/relationships/customXml" Target="../ink/ink3511.xml"/><Relationship Id="rId110" Type="http://schemas.openxmlformats.org/officeDocument/2006/relationships/image" Target="../media/image3127.png"/><Relationship Id="rId115" Type="http://schemas.openxmlformats.org/officeDocument/2006/relationships/customXml" Target="../ink/ink3525.xml"/><Relationship Id="rId61" Type="http://schemas.openxmlformats.org/officeDocument/2006/relationships/customXml" Target="../ink/ink3498.xml"/><Relationship Id="rId82" Type="http://schemas.openxmlformats.org/officeDocument/2006/relationships/image" Target="../media/image3113.png"/><Relationship Id="rId19" Type="http://schemas.openxmlformats.org/officeDocument/2006/relationships/customXml" Target="../ink/ink3477.xml"/><Relationship Id="rId14" Type="http://schemas.openxmlformats.org/officeDocument/2006/relationships/image" Target="../media/image3080.png"/><Relationship Id="rId30" Type="http://schemas.openxmlformats.org/officeDocument/2006/relationships/image" Target="../media/image3088.png"/><Relationship Id="rId35" Type="http://schemas.openxmlformats.org/officeDocument/2006/relationships/customXml" Target="../ink/ink3485.xml"/><Relationship Id="rId56" Type="http://schemas.openxmlformats.org/officeDocument/2006/relationships/image" Target="../media/image3100.png"/><Relationship Id="rId77" Type="http://schemas.openxmlformats.org/officeDocument/2006/relationships/customXml" Target="../ink/ink3506.xml"/><Relationship Id="rId100" Type="http://schemas.openxmlformats.org/officeDocument/2006/relationships/image" Target="../media/image3122.png"/><Relationship Id="rId105" Type="http://schemas.openxmlformats.org/officeDocument/2006/relationships/customXml" Target="../ink/ink3520.xml"/><Relationship Id="rId8" Type="http://schemas.openxmlformats.org/officeDocument/2006/relationships/image" Target="../media/image3077.png"/><Relationship Id="rId51" Type="http://schemas.openxmlformats.org/officeDocument/2006/relationships/customXml" Target="../ink/ink3493.xml"/><Relationship Id="rId72" Type="http://schemas.openxmlformats.org/officeDocument/2006/relationships/image" Target="../media/image3108.png"/><Relationship Id="rId93" Type="http://schemas.openxmlformats.org/officeDocument/2006/relationships/customXml" Target="../ink/ink3514.xml"/><Relationship Id="rId98" Type="http://schemas.openxmlformats.org/officeDocument/2006/relationships/image" Target="../media/image3121.png"/><Relationship Id="rId3" Type="http://schemas.openxmlformats.org/officeDocument/2006/relationships/customXml" Target="../ink/ink3469.xml"/><Relationship Id="rId25" Type="http://schemas.openxmlformats.org/officeDocument/2006/relationships/customXml" Target="../ink/ink3480.xml"/><Relationship Id="rId46" Type="http://schemas.openxmlformats.org/officeDocument/2006/relationships/image" Target="../media/image3095.png"/><Relationship Id="rId67" Type="http://schemas.openxmlformats.org/officeDocument/2006/relationships/customXml" Target="../ink/ink3501.xml"/><Relationship Id="rId116" Type="http://schemas.openxmlformats.org/officeDocument/2006/relationships/image" Target="../media/image3130.png"/><Relationship Id="rId20" Type="http://schemas.openxmlformats.org/officeDocument/2006/relationships/image" Target="../media/image3083.png"/><Relationship Id="rId41" Type="http://schemas.openxmlformats.org/officeDocument/2006/relationships/customXml" Target="../ink/ink3488.xml"/><Relationship Id="rId62" Type="http://schemas.openxmlformats.org/officeDocument/2006/relationships/image" Target="../media/image3103.png"/><Relationship Id="rId83" Type="http://schemas.openxmlformats.org/officeDocument/2006/relationships/customXml" Target="../ink/ink3509.xml"/><Relationship Id="rId88" Type="http://schemas.openxmlformats.org/officeDocument/2006/relationships/image" Target="../media/image3116.png"/><Relationship Id="rId111" Type="http://schemas.openxmlformats.org/officeDocument/2006/relationships/customXml" Target="../ink/ink3523.xml"/><Relationship Id="rId15" Type="http://schemas.openxmlformats.org/officeDocument/2006/relationships/customXml" Target="../ink/ink3475.xml"/><Relationship Id="rId36" Type="http://schemas.openxmlformats.org/officeDocument/2006/relationships/image" Target="../media/image3090.png"/><Relationship Id="rId57" Type="http://schemas.openxmlformats.org/officeDocument/2006/relationships/customXml" Target="../ink/ink3496.xml"/><Relationship Id="rId106" Type="http://schemas.openxmlformats.org/officeDocument/2006/relationships/image" Target="../media/image3125.png"/></Relationships>
</file>

<file path=ppt/slides/_rels/slide25.xml.rels><?xml version="1.0" encoding="UTF-8" standalone="yes"?>
<Relationships xmlns="http://schemas.openxmlformats.org/package/2006/relationships"><Relationship Id="rId117" Type="http://schemas.openxmlformats.org/officeDocument/2006/relationships/customXml" Target="../ink/ink3585.xml"/><Relationship Id="rId21" Type="http://schemas.openxmlformats.org/officeDocument/2006/relationships/customXml" Target="../ink/ink3537.xml"/><Relationship Id="rId42" Type="http://schemas.openxmlformats.org/officeDocument/2006/relationships/image" Target="../media/image3151.png"/><Relationship Id="rId63" Type="http://schemas.openxmlformats.org/officeDocument/2006/relationships/customXml" Target="../ink/ink3558.xml"/><Relationship Id="rId84" Type="http://schemas.openxmlformats.org/officeDocument/2006/relationships/image" Target="../media/image3172.png"/><Relationship Id="rId138" Type="http://schemas.openxmlformats.org/officeDocument/2006/relationships/image" Target="../media/image3199.png"/><Relationship Id="rId159" Type="http://schemas.openxmlformats.org/officeDocument/2006/relationships/customXml" Target="../ink/ink3606.xml"/><Relationship Id="rId170" Type="http://schemas.openxmlformats.org/officeDocument/2006/relationships/image" Target="../media/image3215.png"/><Relationship Id="rId107" Type="http://schemas.openxmlformats.org/officeDocument/2006/relationships/customXml" Target="../ink/ink3580.xml"/><Relationship Id="rId11" Type="http://schemas.openxmlformats.org/officeDocument/2006/relationships/customXml" Target="../ink/ink3532.xml"/><Relationship Id="rId32" Type="http://schemas.openxmlformats.org/officeDocument/2006/relationships/image" Target="../media/image3147.png"/><Relationship Id="rId53" Type="http://schemas.openxmlformats.org/officeDocument/2006/relationships/customXml" Target="../ink/ink3553.xml"/><Relationship Id="rId74" Type="http://schemas.openxmlformats.org/officeDocument/2006/relationships/image" Target="../media/image3167.png"/><Relationship Id="rId128" Type="http://schemas.openxmlformats.org/officeDocument/2006/relationships/image" Target="../media/image3194.png"/><Relationship Id="rId149" Type="http://schemas.openxmlformats.org/officeDocument/2006/relationships/customXml" Target="../ink/ink3601.xml"/><Relationship Id="rId5" Type="http://schemas.openxmlformats.org/officeDocument/2006/relationships/customXml" Target="../ink/ink3529.xml"/><Relationship Id="rId95" Type="http://schemas.openxmlformats.org/officeDocument/2006/relationships/customXml" Target="../ink/ink3574.xml"/><Relationship Id="rId160" Type="http://schemas.openxmlformats.org/officeDocument/2006/relationships/image" Target="../media/image3210.png"/><Relationship Id="rId181" Type="http://schemas.openxmlformats.org/officeDocument/2006/relationships/customXml" Target="../ink/ink3617.xml"/><Relationship Id="rId22" Type="http://schemas.openxmlformats.org/officeDocument/2006/relationships/image" Target="../media/image3142.png"/><Relationship Id="rId43" Type="http://schemas.openxmlformats.org/officeDocument/2006/relationships/customXml" Target="../ink/ink3548.xml"/><Relationship Id="rId64" Type="http://schemas.openxmlformats.org/officeDocument/2006/relationships/image" Target="../media/image3162.png"/><Relationship Id="rId118" Type="http://schemas.openxmlformats.org/officeDocument/2006/relationships/image" Target="../media/image3189.png"/><Relationship Id="rId139" Type="http://schemas.openxmlformats.org/officeDocument/2006/relationships/customXml" Target="../ink/ink3596.xml"/><Relationship Id="rId85" Type="http://schemas.openxmlformats.org/officeDocument/2006/relationships/customXml" Target="../ink/ink3569.xml"/><Relationship Id="rId150" Type="http://schemas.openxmlformats.org/officeDocument/2006/relationships/image" Target="../media/image3205.png"/><Relationship Id="rId171" Type="http://schemas.openxmlformats.org/officeDocument/2006/relationships/customXml" Target="../ink/ink3612.xml"/><Relationship Id="rId12" Type="http://schemas.openxmlformats.org/officeDocument/2006/relationships/image" Target="../media/image3137.png"/><Relationship Id="rId33" Type="http://schemas.openxmlformats.org/officeDocument/2006/relationships/customXml" Target="../ink/ink3543.xml"/><Relationship Id="rId108" Type="http://schemas.openxmlformats.org/officeDocument/2006/relationships/image" Target="../media/image3184.png"/><Relationship Id="rId129" Type="http://schemas.openxmlformats.org/officeDocument/2006/relationships/customXml" Target="../ink/ink3591.xml"/><Relationship Id="rId54" Type="http://schemas.openxmlformats.org/officeDocument/2006/relationships/image" Target="../media/image3157.png"/><Relationship Id="rId75" Type="http://schemas.openxmlformats.org/officeDocument/2006/relationships/customXml" Target="../ink/ink3564.xml"/><Relationship Id="rId96" Type="http://schemas.openxmlformats.org/officeDocument/2006/relationships/image" Target="../media/image3178.png"/><Relationship Id="rId140" Type="http://schemas.openxmlformats.org/officeDocument/2006/relationships/image" Target="../media/image3200.png"/><Relationship Id="rId161" Type="http://schemas.openxmlformats.org/officeDocument/2006/relationships/customXml" Target="../ink/ink3607.xml"/><Relationship Id="rId182" Type="http://schemas.openxmlformats.org/officeDocument/2006/relationships/image" Target="../media/image3221.png"/><Relationship Id="rId6" Type="http://schemas.openxmlformats.org/officeDocument/2006/relationships/image" Target="../media/image3134.png"/><Relationship Id="rId23" Type="http://schemas.openxmlformats.org/officeDocument/2006/relationships/customXml" Target="../ink/ink3538.xml"/><Relationship Id="rId119" Type="http://schemas.openxmlformats.org/officeDocument/2006/relationships/customXml" Target="../ink/ink3586.xml"/><Relationship Id="rId44" Type="http://schemas.openxmlformats.org/officeDocument/2006/relationships/image" Target="../media/image3152.png"/><Relationship Id="rId65" Type="http://schemas.openxmlformats.org/officeDocument/2006/relationships/customXml" Target="../ink/ink3559.xml"/><Relationship Id="rId86" Type="http://schemas.openxmlformats.org/officeDocument/2006/relationships/image" Target="../media/image3173.png"/><Relationship Id="rId130" Type="http://schemas.openxmlformats.org/officeDocument/2006/relationships/image" Target="../media/image3195.png"/><Relationship Id="rId151" Type="http://schemas.openxmlformats.org/officeDocument/2006/relationships/customXml" Target="../ink/ink3602.xml"/><Relationship Id="rId172" Type="http://schemas.openxmlformats.org/officeDocument/2006/relationships/image" Target="../media/image3216.png"/><Relationship Id="rId13" Type="http://schemas.openxmlformats.org/officeDocument/2006/relationships/customXml" Target="../ink/ink3533.xml"/><Relationship Id="rId18" Type="http://schemas.openxmlformats.org/officeDocument/2006/relationships/image" Target="../media/image3140.png"/><Relationship Id="rId39" Type="http://schemas.openxmlformats.org/officeDocument/2006/relationships/customXml" Target="../ink/ink3546.xml"/><Relationship Id="rId109" Type="http://schemas.openxmlformats.org/officeDocument/2006/relationships/customXml" Target="../ink/ink3581.xml"/><Relationship Id="rId34" Type="http://schemas.openxmlformats.org/officeDocument/2006/relationships/image" Target="../media/image3148.png"/><Relationship Id="rId50" Type="http://schemas.openxmlformats.org/officeDocument/2006/relationships/image" Target="../media/image3155.png"/><Relationship Id="rId55" Type="http://schemas.openxmlformats.org/officeDocument/2006/relationships/customXml" Target="../ink/ink3554.xml"/><Relationship Id="rId76" Type="http://schemas.openxmlformats.org/officeDocument/2006/relationships/image" Target="../media/image3168.png"/><Relationship Id="rId97" Type="http://schemas.openxmlformats.org/officeDocument/2006/relationships/customXml" Target="../ink/ink3575.xml"/><Relationship Id="rId104" Type="http://schemas.openxmlformats.org/officeDocument/2006/relationships/image" Target="../media/image3182.png"/><Relationship Id="rId120" Type="http://schemas.openxmlformats.org/officeDocument/2006/relationships/image" Target="../media/image3190.png"/><Relationship Id="rId125" Type="http://schemas.openxmlformats.org/officeDocument/2006/relationships/customXml" Target="../ink/ink3589.xml"/><Relationship Id="rId141" Type="http://schemas.openxmlformats.org/officeDocument/2006/relationships/customXml" Target="../ink/ink3597.xml"/><Relationship Id="rId146" Type="http://schemas.openxmlformats.org/officeDocument/2006/relationships/image" Target="../media/image3203.png"/><Relationship Id="rId167" Type="http://schemas.openxmlformats.org/officeDocument/2006/relationships/customXml" Target="../ink/ink3610.xml"/><Relationship Id="rId188" Type="http://schemas.openxmlformats.org/officeDocument/2006/relationships/image" Target="../media/image3224.png"/><Relationship Id="rId7" Type="http://schemas.openxmlformats.org/officeDocument/2006/relationships/customXml" Target="../ink/ink3530.xml"/><Relationship Id="rId71" Type="http://schemas.openxmlformats.org/officeDocument/2006/relationships/customXml" Target="../ink/ink3562.xml"/><Relationship Id="rId92" Type="http://schemas.openxmlformats.org/officeDocument/2006/relationships/image" Target="../media/image3176.png"/><Relationship Id="rId162" Type="http://schemas.openxmlformats.org/officeDocument/2006/relationships/image" Target="../media/image3211.png"/><Relationship Id="rId183" Type="http://schemas.openxmlformats.org/officeDocument/2006/relationships/customXml" Target="../ink/ink3618.xml"/><Relationship Id="rId2" Type="http://schemas.openxmlformats.org/officeDocument/2006/relationships/notesSlide" Target="../notesSlides/notesSlide25.xml"/><Relationship Id="rId29" Type="http://schemas.openxmlformats.org/officeDocument/2006/relationships/customXml" Target="../ink/ink3541.xml"/><Relationship Id="rId24" Type="http://schemas.openxmlformats.org/officeDocument/2006/relationships/image" Target="../media/image3143.png"/><Relationship Id="rId40" Type="http://schemas.openxmlformats.org/officeDocument/2006/relationships/image" Target="../media/image2075.png"/><Relationship Id="rId45" Type="http://schemas.openxmlformats.org/officeDocument/2006/relationships/customXml" Target="../ink/ink3549.xml"/><Relationship Id="rId66" Type="http://schemas.openxmlformats.org/officeDocument/2006/relationships/image" Target="../media/image3163.png"/><Relationship Id="rId87" Type="http://schemas.openxmlformats.org/officeDocument/2006/relationships/customXml" Target="../ink/ink3570.xml"/><Relationship Id="rId110" Type="http://schemas.openxmlformats.org/officeDocument/2006/relationships/image" Target="../media/image3185.png"/><Relationship Id="rId115" Type="http://schemas.openxmlformats.org/officeDocument/2006/relationships/customXml" Target="../ink/ink3584.xml"/><Relationship Id="rId131" Type="http://schemas.openxmlformats.org/officeDocument/2006/relationships/customXml" Target="../ink/ink3592.xml"/><Relationship Id="rId136" Type="http://schemas.openxmlformats.org/officeDocument/2006/relationships/image" Target="../media/image3198.png"/><Relationship Id="rId157" Type="http://schemas.openxmlformats.org/officeDocument/2006/relationships/customXml" Target="../ink/ink3605.xml"/><Relationship Id="rId178" Type="http://schemas.openxmlformats.org/officeDocument/2006/relationships/image" Target="../media/image3219.png"/><Relationship Id="rId61" Type="http://schemas.openxmlformats.org/officeDocument/2006/relationships/customXml" Target="../ink/ink3557.xml"/><Relationship Id="rId82" Type="http://schemas.openxmlformats.org/officeDocument/2006/relationships/image" Target="../media/image3171.png"/><Relationship Id="rId152" Type="http://schemas.openxmlformats.org/officeDocument/2006/relationships/image" Target="../media/image3206.png"/><Relationship Id="rId173" Type="http://schemas.openxmlformats.org/officeDocument/2006/relationships/customXml" Target="../ink/ink3613.xml"/><Relationship Id="rId19" Type="http://schemas.openxmlformats.org/officeDocument/2006/relationships/customXml" Target="../ink/ink3536.xml"/><Relationship Id="rId14" Type="http://schemas.openxmlformats.org/officeDocument/2006/relationships/image" Target="../media/image3138.png"/><Relationship Id="rId30" Type="http://schemas.openxmlformats.org/officeDocument/2006/relationships/image" Target="../media/image3146.png"/><Relationship Id="rId35" Type="http://schemas.openxmlformats.org/officeDocument/2006/relationships/customXml" Target="../ink/ink3544.xml"/><Relationship Id="rId56" Type="http://schemas.openxmlformats.org/officeDocument/2006/relationships/image" Target="../media/image3158.png"/><Relationship Id="rId77" Type="http://schemas.openxmlformats.org/officeDocument/2006/relationships/customXml" Target="../ink/ink3565.xml"/><Relationship Id="rId100" Type="http://schemas.openxmlformats.org/officeDocument/2006/relationships/image" Target="../media/image3180.png"/><Relationship Id="rId105" Type="http://schemas.openxmlformats.org/officeDocument/2006/relationships/customXml" Target="../ink/ink3579.xml"/><Relationship Id="rId126" Type="http://schemas.openxmlformats.org/officeDocument/2006/relationships/image" Target="../media/image3193.png"/><Relationship Id="rId147" Type="http://schemas.openxmlformats.org/officeDocument/2006/relationships/customXml" Target="../ink/ink3600.xml"/><Relationship Id="rId168" Type="http://schemas.openxmlformats.org/officeDocument/2006/relationships/image" Target="../media/image3214.png"/><Relationship Id="rId8" Type="http://schemas.openxmlformats.org/officeDocument/2006/relationships/image" Target="../media/image3135.png"/><Relationship Id="rId51" Type="http://schemas.openxmlformats.org/officeDocument/2006/relationships/customXml" Target="../ink/ink3552.xml"/><Relationship Id="rId72" Type="http://schemas.openxmlformats.org/officeDocument/2006/relationships/image" Target="../media/image3166.png"/><Relationship Id="rId93" Type="http://schemas.openxmlformats.org/officeDocument/2006/relationships/customXml" Target="../ink/ink3573.xml"/><Relationship Id="rId98" Type="http://schemas.openxmlformats.org/officeDocument/2006/relationships/image" Target="../media/image3179.png"/><Relationship Id="rId121" Type="http://schemas.openxmlformats.org/officeDocument/2006/relationships/customXml" Target="../ink/ink3587.xml"/><Relationship Id="rId142" Type="http://schemas.openxmlformats.org/officeDocument/2006/relationships/image" Target="../media/image3201.png"/><Relationship Id="rId163" Type="http://schemas.openxmlformats.org/officeDocument/2006/relationships/customXml" Target="../ink/ink3608.xml"/><Relationship Id="rId184" Type="http://schemas.openxmlformats.org/officeDocument/2006/relationships/image" Target="../media/image3222.png"/><Relationship Id="rId3" Type="http://schemas.openxmlformats.org/officeDocument/2006/relationships/customXml" Target="../ink/ink3528.xml"/><Relationship Id="rId25" Type="http://schemas.openxmlformats.org/officeDocument/2006/relationships/customXml" Target="../ink/ink3539.xml"/><Relationship Id="rId46" Type="http://schemas.openxmlformats.org/officeDocument/2006/relationships/image" Target="../media/image3153.png"/><Relationship Id="rId67" Type="http://schemas.openxmlformats.org/officeDocument/2006/relationships/customXml" Target="../ink/ink3560.xml"/><Relationship Id="rId116" Type="http://schemas.openxmlformats.org/officeDocument/2006/relationships/image" Target="../media/image3188.png"/><Relationship Id="rId137" Type="http://schemas.openxmlformats.org/officeDocument/2006/relationships/customXml" Target="../ink/ink3595.xml"/><Relationship Id="rId158" Type="http://schemas.openxmlformats.org/officeDocument/2006/relationships/image" Target="../media/image3209.png"/><Relationship Id="rId20" Type="http://schemas.openxmlformats.org/officeDocument/2006/relationships/image" Target="../media/image3141.png"/><Relationship Id="rId41" Type="http://schemas.openxmlformats.org/officeDocument/2006/relationships/customXml" Target="../ink/ink3547.xml"/><Relationship Id="rId62" Type="http://schemas.openxmlformats.org/officeDocument/2006/relationships/image" Target="../media/image3161.png"/><Relationship Id="rId83" Type="http://schemas.openxmlformats.org/officeDocument/2006/relationships/customXml" Target="../ink/ink3568.xml"/><Relationship Id="rId88" Type="http://schemas.openxmlformats.org/officeDocument/2006/relationships/image" Target="../media/image3174.png"/><Relationship Id="rId111" Type="http://schemas.openxmlformats.org/officeDocument/2006/relationships/customXml" Target="../ink/ink3582.xml"/><Relationship Id="rId132" Type="http://schemas.openxmlformats.org/officeDocument/2006/relationships/image" Target="../media/image3196.png"/><Relationship Id="rId153" Type="http://schemas.openxmlformats.org/officeDocument/2006/relationships/customXml" Target="../ink/ink3603.xml"/><Relationship Id="rId174" Type="http://schemas.openxmlformats.org/officeDocument/2006/relationships/image" Target="../media/image3217.png"/><Relationship Id="rId179" Type="http://schemas.openxmlformats.org/officeDocument/2006/relationships/customXml" Target="../ink/ink3616.xml"/><Relationship Id="rId15" Type="http://schemas.openxmlformats.org/officeDocument/2006/relationships/customXml" Target="../ink/ink3534.xml"/><Relationship Id="rId36" Type="http://schemas.openxmlformats.org/officeDocument/2006/relationships/image" Target="../media/image3149.png"/><Relationship Id="rId57" Type="http://schemas.openxmlformats.org/officeDocument/2006/relationships/customXml" Target="../ink/ink3555.xml"/><Relationship Id="rId106" Type="http://schemas.openxmlformats.org/officeDocument/2006/relationships/image" Target="../media/image3183.png"/><Relationship Id="rId127" Type="http://schemas.openxmlformats.org/officeDocument/2006/relationships/customXml" Target="../ink/ink3590.xml"/><Relationship Id="rId10" Type="http://schemas.openxmlformats.org/officeDocument/2006/relationships/image" Target="../media/image3136.png"/><Relationship Id="rId31" Type="http://schemas.openxmlformats.org/officeDocument/2006/relationships/customXml" Target="../ink/ink3542.xml"/><Relationship Id="rId52" Type="http://schemas.openxmlformats.org/officeDocument/2006/relationships/image" Target="../media/image3156.png"/><Relationship Id="rId73" Type="http://schemas.openxmlformats.org/officeDocument/2006/relationships/customXml" Target="../ink/ink3563.xml"/><Relationship Id="rId78" Type="http://schemas.openxmlformats.org/officeDocument/2006/relationships/image" Target="../media/image3169.png"/><Relationship Id="rId94" Type="http://schemas.openxmlformats.org/officeDocument/2006/relationships/image" Target="../media/image3177.png"/><Relationship Id="rId99" Type="http://schemas.openxmlformats.org/officeDocument/2006/relationships/customXml" Target="../ink/ink3576.xml"/><Relationship Id="rId101" Type="http://schemas.openxmlformats.org/officeDocument/2006/relationships/customXml" Target="../ink/ink3577.xml"/><Relationship Id="rId122" Type="http://schemas.openxmlformats.org/officeDocument/2006/relationships/image" Target="../media/image3191.png"/><Relationship Id="rId143" Type="http://schemas.openxmlformats.org/officeDocument/2006/relationships/customXml" Target="../ink/ink3598.xml"/><Relationship Id="rId148" Type="http://schemas.openxmlformats.org/officeDocument/2006/relationships/image" Target="../media/image3204.png"/><Relationship Id="rId164" Type="http://schemas.openxmlformats.org/officeDocument/2006/relationships/image" Target="../media/image3212.png"/><Relationship Id="rId169" Type="http://schemas.openxmlformats.org/officeDocument/2006/relationships/customXml" Target="../ink/ink3611.xml"/><Relationship Id="rId185" Type="http://schemas.openxmlformats.org/officeDocument/2006/relationships/customXml" Target="../ink/ink3619.xml"/><Relationship Id="rId4" Type="http://schemas.openxmlformats.org/officeDocument/2006/relationships/image" Target="../media/image3133.png"/><Relationship Id="rId9" Type="http://schemas.openxmlformats.org/officeDocument/2006/relationships/customXml" Target="../ink/ink3531.xml"/><Relationship Id="rId180" Type="http://schemas.openxmlformats.org/officeDocument/2006/relationships/image" Target="../media/image3220.png"/><Relationship Id="rId26" Type="http://schemas.openxmlformats.org/officeDocument/2006/relationships/image" Target="../media/image3144.png"/><Relationship Id="rId47" Type="http://schemas.openxmlformats.org/officeDocument/2006/relationships/customXml" Target="../ink/ink3550.xml"/><Relationship Id="rId68" Type="http://schemas.openxmlformats.org/officeDocument/2006/relationships/image" Target="../media/image3164.png"/><Relationship Id="rId89" Type="http://schemas.openxmlformats.org/officeDocument/2006/relationships/customXml" Target="../ink/ink3571.xml"/><Relationship Id="rId112" Type="http://schemas.openxmlformats.org/officeDocument/2006/relationships/image" Target="../media/image3186.png"/><Relationship Id="rId133" Type="http://schemas.openxmlformats.org/officeDocument/2006/relationships/customXml" Target="../ink/ink3593.xml"/><Relationship Id="rId154" Type="http://schemas.openxmlformats.org/officeDocument/2006/relationships/image" Target="../media/image3207.png"/><Relationship Id="rId175" Type="http://schemas.openxmlformats.org/officeDocument/2006/relationships/customXml" Target="../ink/ink3614.xml"/><Relationship Id="rId16" Type="http://schemas.openxmlformats.org/officeDocument/2006/relationships/image" Target="../media/image3139.png"/><Relationship Id="rId37" Type="http://schemas.openxmlformats.org/officeDocument/2006/relationships/customXml" Target="../ink/ink3545.xml"/><Relationship Id="rId58" Type="http://schemas.openxmlformats.org/officeDocument/2006/relationships/image" Target="../media/image3159.png"/><Relationship Id="rId79" Type="http://schemas.openxmlformats.org/officeDocument/2006/relationships/customXml" Target="../ink/ink3566.xml"/><Relationship Id="rId102" Type="http://schemas.openxmlformats.org/officeDocument/2006/relationships/image" Target="../media/image3181.png"/><Relationship Id="rId123" Type="http://schemas.openxmlformats.org/officeDocument/2006/relationships/customXml" Target="../ink/ink3588.xml"/><Relationship Id="rId144" Type="http://schemas.openxmlformats.org/officeDocument/2006/relationships/image" Target="../media/image3202.png"/><Relationship Id="rId90" Type="http://schemas.openxmlformats.org/officeDocument/2006/relationships/image" Target="../media/image3175.png"/><Relationship Id="rId165" Type="http://schemas.openxmlformats.org/officeDocument/2006/relationships/customXml" Target="../ink/ink3609.xml"/><Relationship Id="rId186" Type="http://schemas.openxmlformats.org/officeDocument/2006/relationships/image" Target="../media/image3223.png"/><Relationship Id="rId27" Type="http://schemas.openxmlformats.org/officeDocument/2006/relationships/customXml" Target="../ink/ink3540.xml"/><Relationship Id="rId48" Type="http://schemas.openxmlformats.org/officeDocument/2006/relationships/image" Target="../media/image3154.png"/><Relationship Id="rId69" Type="http://schemas.openxmlformats.org/officeDocument/2006/relationships/customXml" Target="../ink/ink3561.xml"/><Relationship Id="rId113" Type="http://schemas.openxmlformats.org/officeDocument/2006/relationships/customXml" Target="../ink/ink3583.xml"/><Relationship Id="rId134" Type="http://schemas.openxmlformats.org/officeDocument/2006/relationships/image" Target="../media/image3197.png"/><Relationship Id="rId80" Type="http://schemas.openxmlformats.org/officeDocument/2006/relationships/image" Target="../media/image3170.png"/><Relationship Id="rId155" Type="http://schemas.openxmlformats.org/officeDocument/2006/relationships/customXml" Target="../ink/ink3604.xml"/><Relationship Id="rId176" Type="http://schemas.openxmlformats.org/officeDocument/2006/relationships/image" Target="../media/image3218.png"/><Relationship Id="rId17" Type="http://schemas.openxmlformats.org/officeDocument/2006/relationships/customXml" Target="../ink/ink3535.xml"/><Relationship Id="rId38" Type="http://schemas.openxmlformats.org/officeDocument/2006/relationships/image" Target="../media/image3150.png"/><Relationship Id="rId59" Type="http://schemas.openxmlformats.org/officeDocument/2006/relationships/customXml" Target="../ink/ink3556.xml"/><Relationship Id="rId103" Type="http://schemas.openxmlformats.org/officeDocument/2006/relationships/customXml" Target="../ink/ink3578.xml"/><Relationship Id="rId124" Type="http://schemas.openxmlformats.org/officeDocument/2006/relationships/image" Target="../media/image3192.png"/><Relationship Id="rId70" Type="http://schemas.openxmlformats.org/officeDocument/2006/relationships/image" Target="../media/image3165.png"/><Relationship Id="rId91" Type="http://schemas.openxmlformats.org/officeDocument/2006/relationships/customXml" Target="../ink/ink3572.xml"/><Relationship Id="rId145" Type="http://schemas.openxmlformats.org/officeDocument/2006/relationships/customXml" Target="../ink/ink3599.xml"/><Relationship Id="rId166" Type="http://schemas.openxmlformats.org/officeDocument/2006/relationships/image" Target="../media/image3213.png"/><Relationship Id="rId187" Type="http://schemas.openxmlformats.org/officeDocument/2006/relationships/customXml" Target="../ink/ink3620.xml"/><Relationship Id="rId1" Type="http://schemas.openxmlformats.org/officeDocument/2006/relationships/slideLayout" Target="../slideLayouts/slideLayout7.xml"/><Relationship Id="rId28" Type="http://schemas.openxmlformats.org/officeDocument/2006/relationships/image" Target="../media/image3145.png"/><Relationship Id="rId49" Type="http://schemas.openxmlformats.org/officeDocument/2006/relationships/customXml" Target="../ink/ink3551.xml"/><Relationship Id="rId114" Type="http://schemas.openxmlformats.org/officeDocument/2006/relationships/image" Target="../media/image3187.png"/><Relationship Id="rId60" Type="http://schemas.openxmlformats.org/officeDocument/2006/relationships/image" Target="../media/image3160.png"/><Relationship Id="rId81" Type="http://schemas.openxmlformats.org/officeDocument/2006/relationships/customXml" Target="../ink/ink3567.xml"/><Relationship Id="rId135" Type="http://schemas.openxmlformats.org/officeDocument/2006/relationships/customXml" Target="../ink/ink3594.xml"/><Relationship Id="rId156" Type="http://schemas.openxmlformats.org/officeDocument/2006/relationships/image" Target="../media/image3208.png"/><Relationship Id="rId177" Type="http://schemas.openxmlformats.org/officeDocument/2006/relationships/customXml" Target="../ink/ink36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225.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hyperlink" Target="https://www.youtube.com/watch?v=l-XIaQxD1h4&amp;t=1s"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17" Type="http://schemas.openxmlformats.org/officeDocument/2006/relationships/customXml" Target="../ink/ink322.xml"/><Relationship Id="rId671" Type="http://schemas.openxmlformats.org/officeDocument/2006/relationships/image" Target="../media/image349.png"/><Relationship Id="rId21" Type="http://schemas.openxmlformats.org/officeDocument/2006/relationships/customXml" Target="../ink/ink274.xml"/><Relationship Id="rId324" Type="http://schemas.openxmlformats.org/officeDocument/2006/relationships/image" Target="../media/image177.png"/><Relationship Id="rId531" Type="http://schemas.openxmlformats.org/officeDocument/2006/relationships/image" Target="../media/image280.png"/><Relationship Id="rId629" Type="http://schemas.openxmlformats.org/officeDocument/2006/relationships/image" Target="../media/image328.png"/><Relationship Id="rId170" Type="http://schemas.openxmlformats.org/officeDocument/2006/relationships/customXml" Target="../ink/ink349.xml"/><Relationship Id="rId268" Type="http://schemas.openxmlformats.org/officeDocument/2006/relationships/image" Target="../media/image150.png"/><Relationship Id="rId475" Type="http://schemas.openxmlformats.org/officeDocument/2006/relationships/image" Target="../media/image252.png"/><Relationship Id="rId682" Type="http://schemas.openxmlformats.org/officeDocument/2006/relationships/customXml" Target="../ink/ink610.xml"/><Relationship Id="rId32" Type="http://schemas.openxmlformats.org/officeDocument/2006/relationships/image" Target="../media/image35.png"/><Relationship Id="rId128" Type="http://schemas.openxmlformats.org/officeDocument/2006/relationships/image" Target="../media/image83.png"/><Relationship Id="rId335" Type="http://schemas.openxmlformats.org/officeDocument/2006/relationships/customXml" Target="../ink/ink435.xml"/><Relationship Id="rId542" Type="http://schemas.openxmlformats.org/officeDocument/2006/relationships/customXml" Target="../ink/ink539.xml"/><Relationship Id="rId181" Type="http://schemas.openxmlformats.org/officeDocument/2006/relationships/image" Target="../media/image109.png"/><Relationship Id="rId402" Type="http://schemas.openxmlformats.org/officeDocument/2006/relationships/customXml" Target="../ink/ink469.xml"/><Relationship Id="rId279" Type="http://schemas.openxmlformats.org/officeDocument/2006/relationships/customXml" Target="../ink/ink406.xml"/><Relationship Id="rId486" Type="http://schemas.openxmlformats.org/officeDocument/2006/relationships/customXml" Target="../ink/ink511.xml"/><Relationship Id="rId43" Type="http://schemas.openxmlformats.org/officeDocument/2006/relationships/customXml" Target="../ink/ink285.xml"/><Relationship Id="rId139" Type="http://schemas.openxmlformats.org/officeDocument/2006/relationships/customXml" Target="../ink/ink333.xml"/><Relationship Id="rId346" Type="http://schemas.openxmlformats.org/officeDocument/2006/relationships/image" Target="../media/image188.png"/><Relationship Id="rId553" Type="http://schemas.openxmlformats.org/officeDocument/2006/relationships/customXml" Target="../ink/ink545.xml"/><Relationship Id="rId192" Type="http://schemas.openxmlformats.org/officeDocument/2006/relationships/image" Target="../media/image114.png"/><Relationship Id="rId206" Type="http://schemas.openxmlformats.org/officeDocument/2006/relationships/customXml" Target="../ink/ink368.xml"/><Relationship Id="rId413" Type="http://schemas.openxmlformats.org/officeDocument/2006/relationships/image" Target="../media/image221.png"/><Relationship Id="rId497" Type="http://schemas.openxmlformats.org/officeDocument/2006/relationships/image" Target="../media/image263.png"/><Relationship Id="rId620" Type="http://schemas.openxmlformats.org/officeDocument/2006/relationships/customXml" Target="../ink/ink579.xml"/><Relationship Id="rId357" Type="http://schemas.openxmlformats.org/officeDocument/2006/relationships/image" Target="../media/image193.png"/><Relationship Id="rId54" Type="http://schemas.openxmlformats.org/officeDocument/2006/relationships/image" Target="../media/image46.png"/><Relationship Id="rId217" Type="http://schemas.openxmlformats.org/officeDocument/2006/relationships/image" Target="../media/image126.png"/><Relationship Id="rId564" Type="http://schemas.openxmlformats.org/officeDocument/2006/relationships/image" Target="../media/image296.png"/><Relationship Id="rId424" Type="http://schemas.openxmlformats.org/officeDocument/2006/relationships/customXml" Target="../ink/ink480.xml"/><Relationship Id="rId631" Type="http://schemas.openxmlformats.org/officeDocument/2006/relationships/image" Target="../media/image329.png"/><Relationship Id="rId270" Type="http://schemas.openxmlformats.org/officeDocument/2006/relationships/image" Target="../media/image151.png"/><Relationship Id="rId65" Type="http://schemas.openxmlformats.org/officeDocument/2006/relationships/customXml" Target="../ink/ink296.xml"/><Relationship Id="rId130" Type="http://schemas.openxmlformats.org/officeDocument/2006/relationships/image" Target="../media/image84.png"/><Relationship Id="rId368" Type="http://schemas.openxmlformats.org/officeDocument/2006/relationships/customXml" Target="../ink/ink452.xml"/><Relationship Id="rId575" Type="http://schemas.openxmlformats.org/officeDocument/2006/relationships/customXml" Target="../ink/ink556.xml"/><Relationship Id="rId228" Type="http://schemas.openxmlformats.org/officeDocument/2006/relationships/customXml" Target="../ink/ink379.xml"/><Relationship Id="rId435" Type="http://schemas.openxmlformats.org/officeDocument/2006/relationships/image" Target="../media/image232.png"/><Relationship Id="rId642" Type="http://schemas.openxmlformats.org/officeDocument/2006/relationships/customXml" Target="../ink/ink590.xml"/><Relationship Id="rId281" Type="http://schemas.openxmlformats.org/officeDocument/2006/relationships/customXml" Target="../ink/ink407.xml"/><Relationship Id="rId502" Type="http://schemas.openxmlformats.org/officeDocument/2006/relationships/customXml" Target="../ink/ink519.xml"/><Relationship Id="rId76" Type="http://schemas.openxmlformats.org/officeDocument/2006/relationships/image" Target="../media/image57.png"/><Relationship Id="rId141" Type="http://schemas.openxmlformats.org/officeDocument/2006/relationships/image" Target="../media/image89.png"/><Relationship Id="rId379" Type="http://schemas.openxmlformats.org/officeDocument/2006/relationships/image" Target="../media/image204.png"/><Relationship Id="rId586" Type="http://schemas.openxmlformats.org/officeDocument/2006/relationships/customXml" Target="../ink/ink562.xml"/><Relationship Id="rId7" Type="http://schemas.openxmlformats.org/officeDocument/2006/relationships/customXml" Target="../ink/ink267.xml"/><Relationship Id="rId239" Type="http://schemas.openxmlformats.org/officeDocument/2006/relationships/image" Target="../media/image137.png"/><Relationship Id="rId446" Type="http://schemas.openxmlformats.org/officeDocument/2006/relationships/customXml" Target="../ink/ink491.xml"/><Relationship Id="rId653" Type="http://schemas.openxmlformats.org/officeDocument/2006/relationships/image" Target="../media/image340.png"/><Relationship Id="rId292" Type="http://schemas.openxmlformats.org/officeDocument/2006/relationships/customXml" Target="../ink/ink413.xml"/><Relationship Id="rId306" Type="http://schemas.openxmlformats.org/officeDocument/2006/relationships/customXml" Target="../ink/ink420.xml"/><Relationship Id="rId87" Type="http://schemas.openxmlformats.org/officeDocument/2006/relationships/customXml" Target="../ink/ink307.xml"/><Relationship Id="rId513" Type="http://schemas.openxmlformats.org/officeDocument/2006/relationships/image" Target="../media/image271.png"/><Relationship Id="rId597" Type="http://schemas.openxmlformats.org/officeDocument/2006/relationships/image" Target="../media/image312.png"/><Relationship Id="rId152" Type="http://schemas.openxmlformats.org/officeDocument/2006/relationships/customXml" Target="../ink/ink340.xml"/><Relationship Id="rId457" Type="http://schemas.openxmlformats.org/officeDocument/2006/relationships/image" Target="../media/image243.png"/><Relationship Id="rId664" Type="http://schemas.openxmlformats.org/officeDocument/2006/relationships/customXml" Target="../ink/ink601.xml"/><Relationship Id="rId14" Type="http://schemas.openxmlformats.org/officeDocument/2006/relationships/image" Target="../media/image26.png"/><Relationship Id="rId317" Type="http://schemas.openxmlformats.org/officeDocument/2006/relationships/customXml" Target="../ink/ink426.xml"/><Relationship Id="rId524" Type="http://schemas.openxmlformats.org/officeDocument/2006/relationships/customXml" Target="../ink/ink530.xml"/><Relationship Id="rId98" Type="http://schemas.openxmlformats.org/officeDocument/2006/relationships/image" Target="../media/image68.png"/><Relationship Id="rId163" Type="http://schemas.openxmlformats.org/officeDocument/2006/relationships/image" Target="../media/image100.png"/><Relationship Id="rId370" Type="http://schemas.openxmlformats.org/officeDocument/2006/relationships/customXml" Target="../ink/ink453.xml"/><Relationship Id="rId230" Type="http://schemas.openxmlformats.org/officeDocument/2006/relationships/customXml" Target="../ink/ink380.xml"/><Relationship Id="rId468" Type="http://schemas.openxmlformats.org/officeDocument/2006/relationships/customXml" Target="../ink/ink502.xml"/><Relationship Id="rId675" Type="http://schemas.openxmlformats.org/officeDocument/2006/relationships/image" Target="../media/image351.png"/><Relationship Id="rId25" Type="http://schemas.openxmlformats.org/officeDocument/2006/relationships/customXml" Target="../ink/ink276.xml"/><Relationship Id="rId328" Type="http://schemas.openxmlformats.org/officeDocument/2006/relationships/image" Target="../media/image179.png"/><Relationship Id="rId535" Type="http://schemas.openxmlformats.org/officeDocument/2006/relationships/image" Target="../media/image282.png"/><Relationship Id="rId174" Type="http://schemas.openxmlformats.org/officeDocument/2006/relationships/customXml" Target="../ink/ink351.xml"/><Relationship Id="rId381" Type="http://schemas.openxmlformats.org/officeDocument/2006/relationships/image" Target="../media/image205.png"/><Relationship Id="rId602" Type="http://schemas.openxmlformats.org/officeDocument/2006/relationships/customXml" Target="../ink/ink570.xml"/><Relationship Id="rId241" Type="http://schemas.openxmlformats.org/officeDocument/2006/relationships/customXml" Target="../ink/ink386.xml"/><Relationship Id="rId479" Type="http://schemas.openxmlformats.org/officeDocument/2006/relationships/image" Target="../media/image254.png"/><Relationship Id="rId36" Type="http://schemas.openxmlformats.org/officeDocument/2006/relationships/image" Target="../media/image37.png"/><Relationship Id="rId339" Type="http://schemas.openxmlformats.org/officeDocument/2006/relationships/customXml" Target="../ink/ink437.xml"/><Relationship Id="rId546" Type="http://schemas.openxmlformats.org/officeDocument/2006/relationships/customXml" Target="../ink/ink541.xml"/><Relationship Id="rId101" Type="http://schemas.openxmlformats.org/officeDocument/2006/relationships/customXml" Target="../ink/ink314.xml"/><Relationship Id="rId185" Type="http://schemas.openxmlformats.org/officeDocument/2006/relationships/image" Target="../media/image111.png"/><Relationship Id="rId406" Type="http://schemas.openxmlformats.org/officeDocument/2006/relationships/customXml" Target="../ink/ink471.xml"/><Relationship Id="rId392" Type="http://schemas.openxmlformats.org/officeDocument/2006/relationships/customXml" Target="../ink/ink464.xml"/><Relationship Id="rId613" Type="http://schemas.openxmlformats.org/officeDocument/2006/relationships/image" Target="../media/image320.png"/><Relationship Id="rId252" Type="http://schemas.openxmlformats.org/officeDocument/2006/relationships/customXml" Target="../ink/ink392.xml"/><Relationship Id="rId47" Type="http://schemas.openxmlformats.org/officeDocument/2006/relationships/customXml" Target="../ink/ink287.xml"/><Relationship Id="rId112" Type="http://schemas.openxmlformats.org/officeDocument/2006/relationships/image" Target="../media/image75.png"/><Relationship Id="rId557" Type="http://schemas.openxmlformats.org/officeDocument/2006/relationships/customXml" Target="../ink/ink547.xml"/><Relationship Id="rId196" Type="http://schemas.openxmlformats.org/officeDocument/2006/relationships/image" Target="../media/image116.png"/><Relationship Id="rId417" Type="http://schemas.openxmlformats.org/officeDocument/2006/relationships/image" Target="../media/image223.png"/><Relationship Id="rId624" Type="http://schemas.openxmlformats.org/officeDocument/2006/relationships/customXml" Target="../ink/ink581.xml"/><Relationship Id="rId263" Type="http://schemas.openxmlformats.org/officeDocument/2006/relationships/customXml" Target="../ink/ink398.xml"/><Relationship Id="rId470" Type="http://schemas.openxmlformats.org/officeDocument/2006/relationships/customXml" Target="../ink/ink503.xml"/><Relationship Id="rId58" Type="http://schemas.openxmlformats.org/officeDocument/2006/relationships/image" Target="../media/image48.png"/><Relationship Id="rId123" Type="http://schemas.openxmlformats.org/officeDocument/2006/relationships/customXml" Target="../ink/ink325.xml"/><Relationship Id="rId330" Type="http://schemas.openxmlformats.org/officeDocument/2006/relationships/image" Target="../media/image180.png"/><Relationship Id="rId568" Type="http://schemas.openxmlformats.org/officeDocument/2006/relationships/image" Target="../media/image298.png"/><Relationship Id="rId428" Type="http://schemas.openxmlformats.org/officeDocument/2006/relationships/customXml" Target="../ink/ink482.xml"/><Relationship Id="rId635" Type="http://schemas.openxmlformats.org/officeDocument/2006/relationships/image" Target="../media/image331.png"/><Relationship Id="rId274" Type="http://schemas.openxmlformats.org/officeDocument/2006/relationships/image" Target="../media/image153.png"/><Relationship Id="rId481" Type="http://schemas.openxmlformats.org/officeDocument/2006/relationships/image" Target="../media/image255.png"/><Relationship Id="rId69" Type="http://schemas.openxmlformats.org/officeDocument/2006/relationships/customXml" Target="../ink/ink298.xml"/><Relationship Id="rId134" Type="http://schemas.openxmlformats.org/officeDocument/2006/relationships/image" Target="../media/image86.png"/><Relationship Id="rId579" Type="http://schemas.openxmlformats.org/officeDocument/2006/relationships/customXml" Target="../ink/ink558.xml"/><Relationship Id="rId341" Type="http://schemas.openxmlformats.org/officeDocument/2006/relationships/customXml" Target="../ink/ink438.xml"/><Relationship Id="rId439" Type="http://schemas.openxmlformats.org/officeDocument/2006/relationships/image" Target="../media/image234.png"/><Relationship Id="rId646" Type="http://schemas.openxmlformats.org/officeDocument/2006/relationships/customXml" Target="../ink/ink592.xml"/><Relationship Id="rId201" Type="http://schemas.openxmlformats.org/officeDocument/2006/relationships/customXml" Target="../ink/ink365.xml"/><Relationship Id="rId285" Type="http://schemas.openxmlformats.org/officeDocument/2006/relationships/customXml" Target="../ink/ink409.xml"/><Relationship Id="rId506" Type="http://schemas.openxmlformats.org/officeDocument/2006/relationships/customXml" Target="../ink/ink521.xml"/><Relationship Id="rId492" Type="http://schemas.openxmlformats.org/officeDocument/2006/relationships/customXml" Target="../ink/ink514.xml"/><Relationship Id="rId91" Type="http://schemas.openxmlformats.org/officeDocument/2006/relationships/customXml" Target="../ink/ink309.xml"/><Relationship Id="rId145" Type="http://schemas.openxmlformats.org/officeDocument/2006/relationships/image" Target="../media/image91.png"/><Relationship Id="rId187" Type="http://schemas.openxmlformats.org/officeDocument/2006/relationships/customXml" Target="../ink/ink358.xml"/><Relationship Id="rId352" Type="http://schemas.openxmlformats.org/officeDocument/2006/relationships/customXml" Target="../ink/ink444.xml"/><Relationship Id="rId394" Type="http://schemas.openxmlformats.org/officeDocument/2006/relationships/customXml" Target="../ink/ink465.xml"/><Relationship Id="rId408" Type="http://schemas.openxmlformats.org/officeDocument/2006/relationships/customXml" Target="../ink/ink472.xml"/><Relationship Id="rId615" Type="http://schemas.openxmlformats.org/officeDocument/2006/relationships/image" Target="../media/image321.png"/><Relationship Id="rId212" Type="http://schemas.openxmlformats.org/officeDocument/2006/relationships/customXml" Target="../ink/ink371.xml"/><Relationship Id="rId254" Type="http://schemas.openxmlformats.org/officeDocument/2006/relationships/customXml" Target="../ink/ink393.xml"/><Relationship Id="rId657" Type="http://schemas.openxmlformats.org/officeDocument/2006/relationships/image" Target="../media/image342.png"/><Relationship Id="rId49" Type="http://schemas.openxmlformats.org/officeDocument/2006/relationships/customXml" Target="../ink/ink288.xml"/><Relationship Id="rId114" Type="http://schemas.openxmlformats.org/officeDocument/2006/relationships/image" Target="../media/image76.png"/><Relationship Id="rId296" Type="http://schemas.openxmlformats.org/officeDocument/2006/relationships/customXml" Target="../ink/ink415.xml"/><Relationship Id="rId461" Type="http://schemas.openxmlformats.org/officeDocument/2006/relationships/image" Target="../media/image245.png"/><Relationship Id="rId517" Type="http://schemas.openxmlformats.org/officeDocument/2006/relationships/image" Target="../media/image273.png"/><Relationship Id="rId559" Type="http://schemas.openxmlformats.org/officeDocument/2006/relationships/customXml" Target="../ink/ink548.xml"/><Relationship Id="rId60" Type="http://schemas.openxmlformats.org/officeDocument/2006/relationships/image" Target="../media/image49.png"/><Relationship Id="rId156" Type="http://schemas.openxmlformats.org/officeDocument/2006/relationships/customXml" Target="../ink/ink342.xml"/><Relationship Id="rId198" Type="http://schemas.openxmlformats.org/officeDocument/2006/relationships/image" Target="../media/image117.png"/><Relationship Id="rId321" Type="http://schemas.openxmlformats.org/officeDocument/2006/relationships/customXml" Target="../ink/ink428.xml"/><Relationship Id="rId363" Type="http://schemas.openxmlformats.org/officeDocument/2006/relationships/image" Target="../media/image196.png"/><Relationship Id="rId419" Type="http://schemas.openxmlformats.org/officeDocument/2006/relationships/image" Target="../media/image224.png"/><Relationship Id="rId570" Type="http://schemas.openxmlformats.org/officeDocument/2006/relationships/image" Target="../media/image299.png"/><Relationship Id="rId626" Type="http://schemas.openxmlformats.org/officeDocument/2006/relationships/customXml" Target="../ink/ink582.xml"/><Relationship Id="rId223" Type="http://schemas.openxmlformats.org/officeDocument/2006/relationships/image" Target="../media/image129.png"/><Relationship Id="rId430" Type="http://schemas.openxmlformats.org/officeDocument/2006/relationships/customXml" Target="../ink/ink483.xml"/><Relationship Id="rId668" Type="http://schemas.openxmlformats.org/officeDocument/2006/relationships/customXml" Target="../ink/ink603.xml"/><Relationship Id="rId18" Type="http://schemas.openxmlformats.org/officeDocument/2006/relationships/image" Target="../media/image28.png"/><Relationship Id="rId265" Type="http://schemas.openxmlformats.org/officeDocument/2006/relationships/customXml" Target="../ink/ink399.xml"/><Relationship Id="rId472" Type="http://schemas.openxmlformats.org/officeDocument/2006/relationships/customXml" Target="../ink/ink504.xml"/><Relationship Id="rId528" Type="http://schemas.openxmlformats.org/officeDocument/2006/relationships/customXml" Target="../ink/ink532.xml"/><Relationship Id="rId125" Type="http://schemas.openxmlformats.org/officeDocument/2006/relationships/customXml" Target="../ink/ink326.xml"/><Relationship Id="rId167" Type="http://schemas.openxmlformats.org/officeDocument/2006/relationships/image" Target="../media/image102.png"/><Relationship Id="rId332" Type="http://schemas.openxmlformats.org/officeDocument/2006/relationships/image" Target="../media/image181.png"/><Relationship Id="rId374" Type="http://schemas.openxmlformats.org/officeDocument/2006/relationships/customXml" Target="../ink/ink455.xml"/><Relationship Id="rId581" Type="http://schemas.openxmlformats.org/officeDocument/2006/relationships/customXml" Target="../ink/ink559.xml"/><Relationship Id="rId71" Type="http://schemas.openxmlformats.org/officeDocument/2006/relationships/customXml" Target="../ink/ink299.xml"/><Relationship Id="rId234" Type="http://schemas.openxmlformats.org/officeDocument/2006/relationships/customXml" Target="../ink/ink382.xml"/><Relationship Id="rId637" Type="http://schemas.openxmlformats.org/officeDocument/2006/relationships/image" Target="../media/image332.png"/><Relationship Id="rId679" Type="http://schemas.openxmlformats.org/officeDocument/2006/relationships/image" Target="../media/image353.png"/><Relationship Id="rId2" Type="http://schemas.openxmlformats.org/officeDocument/2006/relationships/notesSlide" Target="../notesSlides/notesSlide3.xml"/><Relationship Id="rId29" Type="http://schemas.openxmlformats.org/officeDocument/2006/relationships/customXml" Target="../ink/ink278.xml"/><Relationship Id="rId276" Type="http://schemas.openxmlformats.org/officeDocument/2006/relationships/image" Target="../media/image154.png"/><Relationship Id="rId441" Type="http://schemas.openxmlformats.org/officeDocument/2006/relationships/image" Target="../media/image235.png"/><Relationship Id="rId483" Type="http://schemas.openxmlformats.org/officeDocument/2006/relationships/image" Target="../media/image256.png"/><Relationship Id="rId539" Type="http://schemas.openxmlformats.org/officeDocument/2006/relationships/image" Target="../media/image284.png"/><Relationship Id="rId40" Type="http://schemas.openxmlformats.org/officeDocument/2006/relationships/image" Target="../media/image39.png"/><Relationship Id="rId136" Type="http://schemas.openxmlformats.org/officeDocument/2006/relationships/image" Target="../media/image87.png"/><Relationship Id="rId178" Type="http://schemas.openxmlformats.org/officeDocument/2006/relationships/customXml" Target="../ink/ink353.xml"/><Relationship Id="rId301" Type="http://schemas.openxmlformats.org/officeDocument/2006/relationships/image" Target="../media/image166.png"/><Relationship Id="rId343" Type="http://schemas.openxmlformats.org/officeDocument/2006/relationships/customXml" Target="../ink/ink439.xml"/><Relationship Id="rId550" Type="http://schemas.openxmlformats.org/officeDocument/2006/relationships/customXml" Target="../ink/ink543.xml"/><Relationship Id="rId82" Type="http://schemas.openxmlformats.org/officeDocument/2006/relationships/image" Target="../media/image60.png"/><Relationship Id="rId203" Type="http://schemas.openxmlformats.org/officeDocument/2006/relationships/customXml" Target="../ink/ink366.xml"/><Relationship Id="rId385" Type="http://schemas.openxmlformats.org/officeDocument/2006/relationships/image" Target="../media/image207.png"/><Relationship Id="rId592" Type="http://schemas.openxmlformats.org/officeDocument/2006/relationships/customXml" Target="../ink/ink565.xml"/><Relationship Id="rId606" Type="http://schemas.openxmlformats.org/officeDocument/2006/relationships/customXml" Target="../ink/ink572.xml"/><Relationship Id="rId648" Type="http://schemas.openxmlformats.org/officeDocument/2006/relationships/customXml" Target="../ink/ink593.xml"/><Relationship Id="rId245" Type="http://schemas.openxmlformats.org/officeDocument/2006/relationships/image" Target="../media/image139.png"/><Relationship Id="rId287" Type="http://schemas.openxmlformats.org/officeDocument/2006/relationships/customXml" Target="../ink/ink410.xml"/><Relationship Id="rId410" Type="http://schemas.openxmlformats.org/officeDocument/2006/relationships/customXml" Target="../ink/ink473.xml"/><Relationship Id="rId452" Type="http://schemas.openxmlformats.org/officeDocument/2006/relationships/customXml" Target="../ink/ink494.xml"/><Relationship Id="rId494" Type="http://schemas.openxmlformats.org/officeDocument/2006/relationships/customXml" Target="../ink/ink515.xml"/><Relationship Id="rId508" Type="http://schemas.openxmlformats.org/officeDocument/2006/relationships/customXml" Target="../ink/ink522.xml"/><Relationship Id="rId105" Type="http://schemas.openxmlformats.org/officeDocument/2006/relationships/customXml" Target="../ink/ink316.xml"/><Relationship Id="rId147" Type="http://schemas.openxmlformats.org/officeDocument/2006/relationships/image" Target="../media/image92.png"/><Relationship Id="rId312" Type="http://schemas.openxmlformats.org/officeDocument/2006/relationships/customXml" Target="../ink/ink423.xml"/><Relationship Id="rId354" Type="http://schemas.openxmlformats.org/officeDocument/2006/relationships/customXml" Target="../ink/ink445.xml"/><Relationship Id="rId51" Type="http://schemas.openxmlformats.org/officeDocument/2006/relationships/customXml" Target="../ink/ink289.xml"/><Relationship Id="rId93" Type="http://schemas.openxmlformats.org/officeDocument/2006/relationships/customXml" Target="../ink/ink310.xml"/><Relationship Id="rId189" Type="http://schemas.openxmlformats.org/officeDocument/2006/relationships/customXml" Target="../ink/ink359.xml"/><Relationship Id="rId396" Type="http://schemas.openxmlformats.org/officeDocument/2006/relationships/customXml" Target="../ink/ink466.xml"/><Relationship Id="rId561" Type="http://schemas.openxmlformats.org/officeDocument/2006/relationships/customXml" Target="../ink/ink549.xml"/><Relationship Id="rId617" Type="http://schemas.openxmlformats.org/officeDocument/2006/relationships/image" Target="../media/image322.png"/><Relationship Id="rId659" Type="http://schemas.openxmlformats.org/officeDocument/2006/relationships/image" Target="../media/image343.png"/><Relationship Id="rId214" Type="http://schemas.openxmlformats.org/officeDocument/2006/relationships/customXml" Target="../ink/ink372.xml"/><Relationship Id="rId256" Type="http://schemas.openxmlformats.org/officeDocument/2006/relationships/customXml" Target="../ink/ink394.xml"/><Relationship Id="rId298" Type="http://schemas.openxmlformats.org/officeDocument/2006/relationships/customXml" Target="../ink/ink416.xml"/><Relationship Id="rId421" Type="http://schemas.openxmlformats.org/officeDocument/2006/relationships/image" Target="../media/image225.png"/><Relationship Id="rId463" Type="http://schemas.openxmlformats.org/officeDocument/2006/relationships/image" Target="../media/image246.png"/><Relationship Id="rId519" Type="http://schemas.openxmlformats.org/officeDocument/2006/relationships/image" Target="../media/image274.png"/><Relationship Id="rId670" Type="http://schemas.openxmlformats.org/officeDocument/2006/relationships/customXml" Target="../ink/ink604.xml"/><Relationship Id="rId116" Type="http://schemas.openxmlformats.org/officeDocument/2006/relationships/image" Target="../media/image77.png"/><Relationship Id="rId158" Type="http://schemas.openxmlformats.org/officeDocument/2006/relationships/customXml" Target="../ink/ink343.xml"/><Relationship Id="rId323" Type="http://schemas.openxmlformats.org/officeDocument/2006/relationships/customXml" Target="../ink/ink429.xml"/><Relationship Id="rId530" Type="http://schemas.openxmlformats.org/officeDocument/2006/relationships/customXml" Target="../ink/ink533.xml"/><Relationship Id="rId20" Type="http://schemas.openxmlformats.org/officeDocument/2006/relationships/image" Target="../media/image29.png"/><Relationship Id="rId62" Type="http://schemas.openxmlformats.org/officeDocument/2006/relationships/image" Target="../media/image50.png"/><Relationship Id="rId365" Type="http://schemas.openxmlformats.org/officeDocument/2006/relationships/image" Target="../media/image197.png"/><Relationship Id="rId572" Type="http://schemas.openxmlformats.org/officeDocument/2006/relationships/image" Target="../media/image300.png"/><Relationship Id="rId628" Type="http://schemas.openxmlformats.org/officeDocument/2006/relationships/customXml" Target="../ink/ink583.xml"/><Relationship Id="rId225" Type="http://schemas.openxmlformats.org/officeDocument/2006/relationships/image" Target="../media/image130.png"/><Relationship Id="rId267" Type="http://schemas.openxmlformats.org/officeDocument/2006/relationships/customXml" Target="../ink/ink400.xml"/><Relationship Id="rId432" Type="http://schemas.openxmlformats.org/officeDocument/2006/relationships/customXml" Target="../ink/ink484.xml"/><Relationship Id="rId474" Type="http://schemas.openxmlformats.org/officeDocument/2006/relationships/customXml" Target="../ink/ink505.xml"/><Relationship Id="rId127" Type="http://schemas.openxmlformats.org/officeDocument/2006/relationships/customXml" Target="../ink/ink327.xml"/><Relationship Id="rId681" Type="http://schemas.openxmlformats.org/officeDocument/2006/relationships/image" Target="../media/image354.png"/><Relationship Id="rId31" Type="http://schemas.openxmlformats.org/officeDocument/2006/relationships/customXml" Target="../ink/ink279.xml"/><Relationship Id="rId73" Type="http://schemas.openxmlformats.org/officeDocument/2006/relationships/customXml" Target="../ink/ink300.xml"/><Relationship Id="rId169" Type="http://schemas.openxmlformats.org/officeDocument/2006/relationships/image" Target="../media/image103.png"/><Relationship Id="rId334" Type="http://schemas.openxmlformats.org/officeDocument/2006/relationships/image" Target="../media/image182.png"/><Relationship Id="rId376" Type="http://schemas.openxmlformats.org/officeDocument/2006/relationships/customXml" Target="../ink/ink456.xml"/><Relationship Id="rId541" Type="http://schemas.openxmlformats.org/officeDocument/2006/relationships/image" Target="../media/image285.png"/><Relationship Id="rId583" Type="http://schemas.openxmlformats.org/officeDocument/2006/relationships/customXml" Target="../ink/ink560.xml"/><Relationship Id="rId639" Type="http://schemas.openxmlformats.org/officeDocument/2006/relationships/image" Target="../media/image333.png"/><Relationship Id="rId4" Type="http://schemas.openxmlformats.org/officeDocument/2006/relationships/image" Target="../media/image21.png"/><Relationship Id="rId180" Type="http://schemas.openxmlformats.org/officeDocument/2006/relationships/customXml" Target="../ink/ink354.xml"/><Relationship Id="rId236" Type="http://schemas.openxmlformats.org/officeDocument/2006/relationships/customXml" Target="../ink/ink383.xml"/><Relationship Id="rId278" Type="http://schemas.openxmlformats.org/officeDocument/2006/relationships/image" Target="../media/image155.png"/><Relationship Id="rId401" Type="http://schemas.openxmlformats.org/officeDocument/2006/relationships/image" Target="../media/image215.png"/><Relationship Id="rId443" Type="http://schemas.openxmlformats.org/officeDocument/2006/relationships/image" Target="../media/image236.png"/><Relationship Id="rId650" Type="http://schemas.openxmlformats.org/officeDocument/2006/relationships/customXml" Target="../ink/ink594.xml"/><Relationship Id="rId303" Type="http://schemas.openxmlformats.org/officeDocument/2006/relationships/image" Target="../media/image167.png"/><Relationship Id="rId485" Type="http://schemas.openxmlformats.org/officeDocument/2006/relationships/image" Target="../media/image257.png"/><Relationship Id="rId42" Type="http://schemas.openxmlformats.org/officeDocument/2006/relationships/image" Target="../media/image40.png"/><Relationship Id="rId84" Type="http://schemas.openxmlformats.org/officeDocument/2006/relationships/image" Target="../media/image61.png"/><Relationship Id="rId138" Type="http://schemas.openxmlformats.org/officeDocument/2006/relationships/image" Target="../media/image88.png"/><Relationship Id="rId345" Type="http://schemas.openxmlformats.org/officeDocument/2006/relationships/customXml" Target="../ink/ink440.xml"/><Relationship Id="rId387" Type="http://schemas.openxmlformats.org/officeDocument/2006/relationships/image" Target="../media/image208.png"/><Relationship Id="rId510" Type="http://schemas.openxmlformats.org/officeDocument/2006/relationships/customXml" Target="../ink/ink523.xml"/><Relationship Id="rId552" Type="http://schemas.openxmlformats.org/officeDocument/2006/relationships/customXml" Target="../ink/ink544.xml"/><Relationship Id="rId594" Type="http://schemas.openxmlformats.org/officeDocument/2006/relationships/customXml" Target="../ink/ink566.xml"/><Relationship Id="rId608" Type="http://schemas.openxmlformats.org/officeDocument/2006/relationships/customXml" Target="../ink/ink573.xml"/><Relationship Id="rId191" Type="http://schemas.openxmlformats.org/officeDocument/2006/relationships/customXml" Target="../ink/ink360.xml"/><Relationship Id="rId205" Type="http://schemas.openxmlformats.org/officeDocument/2006/relationships/customXml" Target="../ink/ink367.xml"/><Relationship Id="rId247" Type="http://schemas.openxmlformats.org/officeDocument/2006/relationships/image" Target="../media/image140.png"/><Relationship Id="rId412" Type="http://schemas.openxmlformats.org/officeDocument/2006/relationships/customXml" Target="../ink/ink474.xml"/><Relationship Id="rId107" Type="http://schemas.openxmlformats.org/officeDocument/2006/relationships/customXml" Target="../ink/ink317.xml"/><Relationship Id="rId289" Type="http://schemas.openxmlformats.org/officeDocument/2006/relationships/image" Target="../media/image160.png"/><Relationship Id="rId454" Type="http://schemas.openxmlformats.org/officeDocument/2006/relationships/customXml" Target="../ink/ink495.xml"/><Relationship Id="rId496" Type="http://schemas.openxmlformats.org/officeDocument/2006/relationships/customXml" Target="../ink/ink516.xml"/><Relationship Id="rId661" Type="http://schemas.openxmlformats.org/officeDocument/2006/relationships/image" Target="../media/image344.png"/><Relationship Id="rId11" Type="http://schemas.openxmlformats.org/officeDocument/2006/relationships/customXml" Target="../ink/ink269.xml"/><Relationship Id="rId53" Type="http://schemas.openxmlformats.org/officeDocument/2006/relationships/customXml" Target="../ink/ink290.xml"/><Relationship Id="rId149" Type="http://schemas.openxmlformats.org/officeDocument/2006/relationships/image" Target="../media/image93.png"/><Relationship Id="rId314" Type="http://schemas.openxmlformats.org/officeDocument/2006/relationships/customXml" Target="../ink/ink424.xml"/><Relationship Id="rId356" Type="http://schemas.openxmlformats.org/officeDocument/2006/relationships/customXml" Target="../ink/ink446.xml"/><Relationship Id="rId398" Type="http://schemas.openxmlformats.org/officeDocument/2006/relationships/customXml" Target="../ink/ink467.xml"/><Relationship Id="rId521" Type="http://schemas.openxmlformats.org/officeDocument/2006/relationships/image" Target="../media/image275.png"/><Relationship Id="rId563" Type="http://schemas.openxmlformats.org/officeDocument/2006/relationships/customXml" Target="../ink/ink550.xml"/><Relationship Id="rId619" Type="http://schemas.openxmlformats.org/officeDocument/2006/relationships/image" Target="../media/image323.png"/><Relationship Id="rId95" Type="http://schemas.openxmlformats.org/officeDocument/2006/relationships/customXml" Target="../ink/ink311.xml"/><Relationship Id="rId160" Type="http://schemas.openxmlformats.org/officeDocument/2006/relationships/customXml" Target="../ink/ink344.xml"/><Relationship Id="rId216" Type="http://schemas.openxmlformats.org/officeDocument/2006/relationships/customXml" Target="../ink/ink373.xml"/><Relationship Id="rId423" Type="http://schemas.openxmlformats.org/officeDocument/2006/relationships/image" Target="../media/image226.png"/><Relationship Id="rId258" Type="http://schemas.openxmlformats.org/officeDocument/2006/relationships/customXml" Target="../ink/ink395.xml"/><Relationship Id="rId465" Type="http://schemas.openxmlformats.org/officeDocument/2006/relationships/image" Target="../media/image247.png"/><Relationship Id="rId630" Type="http://schemas.openxmlformats.org/officeDocument/2006/relationships/customXml" Target="../ink/ink584.xml"/><Relationship Id="rId672" Type="http://schemas.openxmlformats.org/officeDocument/2006/relationships/customXml" Target="../ink/ink605.xml"/><Relationship Id="rId22" Type="http://schemas.openxmlformats.org/officeDocument/2006/relationships/image" Target="../media/image30.png"/><Relationship Id="rId64" Type="http://schemas.openxmlformats.org/officeDocument/2006/relationships/image" Target="../media/image51.png"/><Relationship Id="rId118" Type="http://schemas.openxmlformats.org/officeDocument/2006/relationships/image" Target="../media/image78.png"/><Relationship Id="rId325" Type="http://schemas.openxmlformats.org/officeDocument/2006/relationships/customXml" Target="../ink/ink430.xml"/><Relationship Id="rId367" Type="http://schemas.openxmlformats.org/officeDocument/2006/relationships/image" Target="../media/image198.png"/><Relationship Id="rId532" Type="http://schemas.openxmlformats.org/officeDocument/2006/relationships/customXml" Target="../ink/ink534.xml"/><Relationship Id="rId574" Type="http://schemas.openxmlformats.org/officeDocument/2006/relationships/image" Target="../media/image301.png"/><Relationship Id="rId171" Type="http://schemas.openxmlformats.org/officeDocument/2006/relationships/image" Target="../media/image104.png"/><Relationship Id="rId227" Type="http://schemas.openxmlformats.org/officeDocument/2006/relationships/image" Target="../media/image131.png"/><Relationship Id="rId269" Type="http://schemas.openxmlformats.org/officeDocument/2006/relationships/customXml" Target="../ink/ink401.xml"/><Relationship Id="rId434" Type="http://schemas.openxmlformats.org/officeDocument/2006/relationships/customXml" Target="../ink/ink485.xml"/><Relationship Id="rId476" Type="http://schemas.openxmlformats.org/officeDocument/2006/relationships/customXml" Target="../ink/ink506.xml"/><Relationship Id="rId641" Type="http://schemas.openxmlformats.org/officeDocument/2006/relationships/image" Target="../media/image334.png"/><Relationship Id="rId683" Type="http://schemas.openxmlformats.org/officeDocument/2006/relationships/image" Target="../media/image355.png"/><Relationship Id="rId33" Type="http://schemas.openxmlformats.org/officeDocument/2006/relationships/customXml" Target="../ink/ink280.xml"/><Relationship Id="rId129" Type="http://schemas.openxmlformats.org/officeDocument/2006/relationships/customXml" Target="../ink/ink328.xml"/><Relationship Id="rId280" Type="http://schemas.openxmlformats.org/officeDocument/2006/relationships/image" Target="../media/image156.png"/><Relationship Id="rId336" Type="http://schemas.openxmlformats.org/officeDocument/2006/relationships/image" Target="../media/image183.png"/><Relationship Id="rId501" Type="http://schemas.openxmlformats.org/officeDocument/2006/relationships/image" Target="../media/image265.png"/><Relationship Id="rId543" Type="http://schemas.openxmlformats.org/officeDocument/2006/relationships/image" Target="../media/image286.png"/><Relationship Id="rId75" Type="http://schemas.openxmlformats.org/officeDocument/2006/relationships/customXml" Target="../ink/ink301.xml"/><Relationship Id="rId140" Type="http://schemas.openxmlformats.org/officeDocument/2006/relationships/customXml" Target="../ink/ink334.xml"/><Relationship Id="rId182" Type="http://schemas.openxmlformats.org/officeDocument/2006/relationships/customXml" Target="../ink/ink355.xml"/><Relationship Id="rId378" Type="http://schemas.openxmlformats.org/officeDocument/2006/relationships/customXml" Target="../ink/ink457.xml"/><Relationship Id="rId403" Type="http://schemas.openxmlformats.org/officeDocument/2006/relationships/image" Target="../media/image216.png"/><Relationship Id="rId585" Type="http://schemas.openxmlformats.org/officeDocument/2006/relationships/image" Target="../media/image306.png"/><Relationship Id="rId6" Type="http://schemas.openxmlformats.org/officeDocument/2006/relationships/image" Target="../media/image22.png"/><Relationship Id="rId238" Type="http://schemas.openxmlformats.org/officeDocument/2006/relationships/customXml" Target="../ink/ink384.xml"/><Relationship Id="rId445" Type="http://schemas.openxmlformats.org/officeDocument/2006/relationships/image" Target="../media/image237.png"/><Relationship Id="rId487" Type="http://schemas.openxmlformats.org/officeDocument/2006/relationships/image" Target="../media/image258.png"/><Relationship Id="rId610" Type="http://schemas.openxmlformats.org/officeDocument/2006/relationships/customXml" Target="../ink/ink574.xml"/><Relationship Id="rId652" Type="http://schemas.openxmlformats.org/officeDocument/2006/relationships/customXml" Target="../ink/ink595.xml"/><Relationship Id="rId291" Type="http://schemas.openxmlformats.org/officeDocument/2006/relationships/image" Target="../media/image161.png"/><Relationship Id="rId305" Type="http://schemas.openxmlformats.org/officeDocument/2006/relationships/image" Target="../media/image168.png"/><Relationship Id="rId347" Type="http://schemas.openxmlformats.org/officeDocument/2006/relationships/customXml" Target="../ink/ink441.xml"/><Relationship Id="rId512" Type="http://schemas.openxmlformats.org/officeDocument/2006/relationships/customXml" Target="../ink/ink524.xml"/><Relationship Id="rId44" Type="http://schemas.openxmlformats.org/officeDocument/2006/relationships/image" Target="../media/image41.png"/><Relationship Id="rId86" Type="http://schemas.openxmlformats.org/officeDocument/2006/relationships/image" Target="../media/image62.png"/><Relationship Id="rId151" Type="http://schemas.openxmlformats.org/officeDocument/2006/relationships/image" Target="../media/image94.png"/><Relationship Id="rId389" Type="http://schemas.openxmlformats.org/officeDocument/2006/relationships/image" Target="../media/image209.png"/><Relationship Id="rId554" Type="http://schemas.openxmlformats.org/officeDocument/2006/relationships/image" Target="../media/image291.png"/><Relationship Id="rId596" Type="http://schemas.openxmlformats.org/officeDocument/2006/relationships/customXml" Target="../ink/ink567.xml"/><Relationship Id="rId193" Type="http://schemas.openxmlformats.org/officeDocument/2006/relationships/customXml" Target="../ink/ink361.xml"/><Relationship Id="rId207" Type="http://schemas.openxmlformats.org/officeDocument/2006/relationships/image" Target="../media/image121.png"/><Relationship Id="rId249" Type="http://schemas.openxmlformats.org/officeDocument/2006/relationships/image" Target="../media/image141.png"/><Relationship Id="rId414" Type="http://schemas.openxmlformats.org/officeDocument/2006/relationships/customXml" Target="../ink/ink475.xml"/><Relationship Id="rId456" Type="http://schemas.openxmlformats.org/officeDocument/2006/relationships/customXml" Target="../ink/ink496.xml"/><Relationship Id="rId498" Type="http://schemas.openxmlformats.org/officeDocument/2006/relationships/customXml" Target="../ink/ink517.xml"/><Relationship Id="rId621" Type="http://schemas.openxmlformats.org/officeDocument/2006/relationships/image" Target="../media/image324.png"/><Relationship Id="rId663" Type="http://schemas.openxmlformats.org/officeDocument/2006/relationships/image" Target="../media/image345.png"/><Relationship Id="rId13" Type="http://schemas.openxmlformats.org/officeDocument/2006/relationships/customXml" Target="../ink/ink270.xml"/><Relationship Id="rId109" Type="http://schemas.openxmlformats.org/officeDocument/2006/relationships/customXml" Target="../ink/ink318.xml"/><Relationship Id="rId260" Type="http://schemas.openxmlformats.org/officeDocument/2006/relationships/image" Target="../media/image146.png"/><Relationship Id="rId316" Type="http://schemas.openxmlformats.org/officeDocument/2006/relationships/customXml" Target="../ink/ink425.xml"/><Relationship Id="rId523" Type="http://schemas.openxmlformats.org/officeDocument/2006/relationships/image" Target="../media/image276.png"/><Relationship Id="rId55" Type="http://schemas.openxmlformats.org/officeDocument/2006/relationships/customXml" Target="../ink/ink291.xml"/><Relationship Id="rId97" Type="http://schemas.openxmlformats.org/officeDocument/2006/relationships/customXml" Target="../ink/ink312.xml"/><Relationship Id="rId120" Type="http://schemas.openxmlformats.org/officeDocument/2006/relationships/image" Target="../media/image79.png"/><Relationship Id="rId358" Type="http://schemas.openxmlformats.org/officeDocument/2006/relationships/customXml" Target="../ink/ink447.xml"/><Relationship Id="rId565" Type="http://schemas.openxmlformats.org/officeDocument/2006/relationships/customXml" Target="../ink/ink551.xml"/><Relationship Id="rId162" Type="http://schemas.openxmlformats.org/officeDocument/2006/relationships/customXml" Target="../ink/ink345.xml"/><Relationship Id="rId218" Type="http://schemas.openxmlformats.org/officeDocument/2006/relationships/customXml" Target="../ink/ink374.xml"/><Relationship Id="rId425" Type="http://schemas.openxmlformats.org/officeDocument/2006/relationships/image" Target="../media/image227.png"/><Relationship Id="rId467" Type="http://schemas.openxmlformats.org/officeDocument/2006/relationships/image" Target="../media/image248.png"/><Relationship Id="rId632" Type="http://schemas.openxmlformats.org/officeDocument/2006/relationships/customXml" Target="../ink/ink585.xml"/><Relationship Id="rId271" Type="http://schemas.openxmlformats.org/officeDocument/2006/relationships/customXml" Target="../ink/ink402.xml"/><Relationship Id="rId674" Type="http://schemas.openxmlformats.org/officeDocument/2006/relationships/customXml" Target="../ink/ink606.xml"/><Relationship Id="rId24" Type="http://schemas.openxmlformats.org/officeDocument/2006/relationships/image" Target="../media/image31.png"/><Relationship Id="rId66" Type="http://schemas.openxmlformats.org/officeDocument/2006/relationships/image" Target="../media/image52.png"/><Relationship Id="rId131" Type="http://schemas.openxmlformats.org/officeDocument/2006/relationships/customXml" Target="../ink/ink329.xml"/><Relationship Id="rId327" Type="http://schemas.openxmlformats.org/officeDocument/2006/relationships/customXml" Target="../ink/ink431.xml"/><Relationship Id="rId369" Type="http://schemas.openxmlformats.org/officeDocument/2006/relationships/image" Target="../media/image199.png"/><Relationship Id="rId534" Type="http://schemas.openxmlformats.org/officeDocument/2006/relationships/customXml" Target="../ink/ink535.xml"/><Relationship Id="rId576" Type="http://schemas.openxmlformats.org/officeDocument/2006/relationships/image" Target="../media/image302.png"/><Relationship Id="rId173" Type="http://schemas.openxmlformats.org/officeDocument/2006/relationships/image" Target="../media/image105.png"/><Relationship Id="rId229" Type="http://schemas.openxmlformats.org/officeDocument/2006/relationships/image" Target="../media/image132.png"/><Relationship Id="rId380" Type="http://schemas.openxmlformats.org/officeDocument/2006/relationships/customXml" Target="../ink/ink458.xml"/><Relationship Id="rId436" Type="http://schemas.openxmlformats.org/officeDocument/2006/relationships/customXml" Target="../ink/ink486.xml"/><Relationship Id="rId601" Type="http://schemas.openxmlformats.org/officeDocument/2006/relationships/image" Target="../media/image314.png"/><Relationship Id="rId643" Type="http://schemas.openxmlformats.org/officeDocument/2006/relationships/image" Target="../media/image335.png"/><Relationship Id="rId240" Type="http://schemas.openxmlformats.org/officeDocument/2006/relationships/customXml" Target="../ink/ink385.xml"/><Relationship Id="rId478" Type="http://schemas.openxmlformats.org/officeDocument/2006/relationships/customXml" Target="../ink/ink507.xml"/><Relationship Id="rId35" Type="http://schemas.openxmlformats.org/officeDocument/2006/relationships/customXml" Target="../ink/ink281.xml"/><Relationship Id="rId77" Type="http://schemas.openxmlformats.org/officeDocument/2006/relationships/customXml" Target="../ink/ink302.xml"/><Relationship Id="rId100" Type="http://schemas.openxmlformats.org/officeDocument/2006/relationships/image" Target="../media/image69.png"/><Relationship Id="rId282" Type="http://schemas.openxmlformats.org/officeDocument/2006/relationships/image" Target="../media/image157.png"/><Relationship Id="rId338" Type="http://schemas.openxmlformats.org/officeDocument/2006/relationships/image" Target="../media/image184.png"/><Relationship Id="rId503" Type="http://schemas.openxmlformats.org/officeDocument/2006/relationships/image" Target="../media/image266.png"/><Relationship Id="rId545" Type="http://schemas.openxmlformats.org/officeDocument/2006/relationships/image" Target="../media/image287.png"/><Relationship Id="rId587" Type="http://schemas.openxmlformats.org/officeDocument/2006/relationships/image" Target="../media/image307.png"/><Relationship Id="rId8" Type="http://schemas.openxmlformats.org/officeDocument/2006/relationships/image" Target="../media/image23.png"/><Relationship Id="rId142" Type="http://schemas.openxmlformats.org/officeDocument/2006/relationships/customXml" Target="../ink/ink335.xml"/><Relationship Id="rId184" Type="http://schemas.openxmlformats.org/officeDocument/2006/relationships/customXml" Target="../ink/ink356.xml"/><Relationship Id="rId391" Type="http://schemas.openxmlformats.org/officeDocument/2006/relationships/image" Target="../media/image210.png"/><Relationship Id="rId405" Type="http://schemas.openxmlformats.org/officeDocument/2006/relationships/image" Target="../media/image217.png"/><Relationship Id="rId447" Type="http://schemas.openxmlformats.org/officeDocument/2006/relationships/image" Target="../media/image238.png"/><Relationship Id="rId612" Type="http://schemas.openxmlformats.org/officeDocument/2006/relationships/customXml" Target="../ink/ink575.xml"/><Relationship Id="rId251" Type="http://schemas.openxmlformats.org/officeDocument/2006/relationships/image" Target="../media/image142.png"/><Relationship Id="rId489" Type="http://schemas.openxmlformats.org/officeDocument/2006/relationships/image" Target="../media/image259.png"/><Relationship Id="rId654" Type="http://schemas.openxmlformats.org/officeDocument/2006/relationships/customXml" Target="../ink/ink596.xml"/><Relationship Id="rId46" Type="http://schemas.openxmlformats.org/officeDocument/2006/relationships/image" Target="../media/image42.png"/><Relationship Id="rId293" Type="http://schemas.openxmlformats.org/officeDocument/2006/relationships/image" Target="../media/image162.png"/><Relationship Id="rId307" Type="http://schemas.openxmlformats.org/officeDocument/2006/relationships/image" Target="../media/image169.png"/><Relationship Id="rId349" Type="http://schemas.openxmlformats.org/officeDocument/2006/relationships/customXml" Target="../ink/ink442.xml"/><Relationship Id="rId514" Type="http://schemas.openxmlformats.org/officeDocument/2006/relationships/customXml" Target="../ink/ink525.xml"/><Relationship Id="rId556" Type="http://schemas.openxmlformats.org/officeDocument/2006/relationships/image" Target="../media/image292.png"/><Relationship Id="rId88" Type="http://schemas.openxmlformats.org/officeDocument/2006/relationships/image" Target="../media/image63.png"/><Relationship Id="rId111" Type="http://schemas.openxmlformats.org/officeDocument/2006/relationships/customXml" Target="../ink/ink319.xml"/><Relationship Id="rId153" Type="http://schemas.openxmlformats.org/officeDocument/2006/relationships/image" Target="../media/image95.png"/><Relationship Id="rId195" Type="http://schemas.openxmlformats.org/officeDocument/2006/relationships/customXml" Target="../ink/ink362.xml"/><Relationship Id="rId209" Type="http://schemas.openxmlformats.org/officeDocument/2006/relationships/image" Target="../media/image122.png"/><Relationship Id="rId360" Type="http://schemas.openxmlformats.org/officeDocument/2006/relationships/customXml" Target="../ink/ink448.xml"/><Relationship Id="rId416" Type="http://schemas.openxmlformats.org/officeDocument/2006/relationships/customXml" Target="../ink/ink476.xml"/><Relationship Id="rId598" Type="http://schemas.openxmlformats.org/officeDocument/2006/relationships/customXml" Target="../ink/ink568.xml"/><Relationship Id="rId220" Type="http://schemas.openxmlformats.org/officeDocument/2006/relationships/customXml" Target="../ink/ink375.xml"/><Relationship Id="rId458" Type="http://schemas.openxmlformats.org/officeDocument/2006/relationships/customXml" Target="../ink/ink497.xml"/><Relationship Id="rId623" Type="http://schemas.openxmlformats.org/officeDocument/2006/relationships/image" Target="../media/image325.png"/><Relationship Id="rId665" Type="http://schemas.openxmlformats.org/officeDocument/2006/relationships/image" Target="../media/image346.png"/><Relationship Id="rId15" Type="http://schemas.openxmlformats.org/officeDocument/2006/relationships/customXml" Target="../ink/ink271.xml"/><Relationship Id="rId57" Type="http://schemas.openxmlformats.org/officeDocument/2006/relationships/customXml" Target="../ink/ink292.xml"/><Relationship Id="rId262" Type="http://schemas.openxmlformats.org/officeDocument/2006/relationships/image" Target="../media/image147.png"/><Relationship Id="rId318" Type="http://schemas.openxmlformats.org/officeDocument/2006/relationships/image" Target="../media/image174.png"/><Relationship Id="rId525" Type="http://schemas.openxmlformats.org/officeDocument/2006/relationships/image" Target="../media/image277.png"/><Relationship Id="rId567" Type="http://schemas.openxmlformats.org/officeDocument/2006/relationships/customXml" Target="../ink/ink552.xml"/><Relationship Id="rId99" Type="http://schemas.openxmlformats.org/officeDocument/2006/relationships/customXml" Target="../ink/ink313.xml"/><Relationship Id="rId122" Type="http://schemas.openxmlformats.org/officeDocument/2006/relationships/image" Target="../media/image80.png"/><Relationship Id="rId164" Type="http://schemas.openxmlformats.org/officeDocument/2006/relationships/customXml" Target="../ink/ink346.xml"/><Relationship Id="rId371" Type="http://schemas.openxmlformats.org/officeDocument/2006/relationships/image" Target="../media/image200.png"/><Relationship Id="rId427" Type="http://schemas.openxmlformats.org/officeDocument/2006/relationships/image" Target="../media/image228.png"/><Relationship Id="rId469" Type="http://schemas.openxmlformats.org/officeDocument/2006/relationships/image" Target="../media/image249.png"/><Relationship Id="rId634" Type="http://schemas.openxmlformats.org/officeDocument/2006/relationships/customXml" Target="../ink/ink586.xml"/><Relationship Id="rId676" Type="http://schemas.openxmlformats.org/officeDocument/2006/relationships/customXml" Target="../ink/ink607.xml"/><Relationship Id="rId26" Type="http://schemas.openxmlformats.org/officeDocument/2006/relationships/image" Target="../media/image32.png"/><Relationship Id="rId231" Type="http://schemas.openxmlformats.org/officeDocument/2006/relationships/image" Target="../media/image133.png"/><Relationship Id="rId273" Type="http://schemas.openxmlformats.org/officeDocument/2006/relationships/customXml" Target="../ink/ink403.xml"/><Relationship Id="rId329" Type="http://schemas.openxmlformats.org/officeDocument/2006/relationships/customXml" Target="../ink/ink432.xml"/><Relationship Id="rId480" Type="http://schemas.openxmlformats.org/officeDocument/2006/relationships/customXml" Target="../ink/ink508.xml"/><Relationship Id="rId536" Type="http://schemas.openxmlformats.org/officeDocument/2006/relationships/customXml" Target="../ink/ink536.xml"/><Relationship Id="rId68" Type="http://schemas.openxmlformats.org/officeDocument/2006/relationships/image" Target="../media/image53.png"/><Relationship Id="rId133" Type="http://schemas.openxmlformats.org/officeDocument/2006/relationships/customXml" Target="../ink/ink330.xml"/><Relationship Id="rId175" Type="http://schemas.openxmlformats.org/officeDocument/2006/relationships/image" Target="../media/image106.png"/><Relationship Id="rId340" Type="http://schemas.openxmlformats.org/officeDocument/2006/relationships/image" Target="../media/image185.png"/><Relationship Id="rId578" Type="http://schemas.openxmlformats.org/officeDocument/2006/relationships/image" Target="../media/image303.png"/><Relationship Id="rId200" Type="http://schemas.openxmlformats.org/officeDocument/2006/relationships/image" Target="../media/image118.png"/><Relationship Id="rId382" Type="http://schemas.openxmlformats.org/officeDocument/2006/relationships/customXml" Target="../ink/ink459.xml"/><Relationship Id="rId438" Type="http://schemas.openxmlformats.org/officeDocument/2006/relationships/customXml" Target="../ink/ink487.xml"/><Relationship Id="rId603" Type="http://schemas.openxmlformats.org/officeDocument/2006/relationships/image" Target="../media/image315.png"/><Relationship Id="rId645" Type="http://schemas.openxmlformats.org/officeDocument/2006/relationships/image" Target="../media/image336.png"/><Relationship Id="rId242" Type="http://schemas.openxmlformats.org/officeDocument/2006/relationships/image" Target="../media/image138.png"/><Relationship Id="rId284" Type="http://schemas.openxmlformats.org/officeDocument/2006/relationships/image" Target="../media/image158.png"/><Relationship Id="rId491" Type="http://schemas.openxmlformats.org/officeDocument/2006/relationships/image" Target="../media/image260.png"/><Relationship Id="rId505" Type="http://schemas.openxmlformats.org/officeDocument/2006/relationships/image" Target="../media/image267.png"/><Relationship Id="rId37" Type="http://schemas.openxmlformats.org/officeDocument/2006/relationships/customXml" Target="../ink/ink282.xml"/><Relationship Id="rId79" Type="http://schemas.openxmlformats.org/officeDocument/2006/relationships/customXml" Target="../ink/ink303.xml"/><Relationship Id="rId102" Type="http://schemas.openxmlformats.org/officeDocument/2006/relationships/image" Target="../media/image70.png"/><Relationship Id="rId144" Type="http://schemas.openxmlformats.org/officeDocument/2006/relationships/customXml" Target="../ink/ink336.xml"/><Relationship Id="rId547" Type="http://schemas.openxmlformats.org/officeDocument/2006/relationships/image" Target="../media/image288.png"/><Relationship Id="rId589" Type="http://schemas.openxmlformats.org/officeDocument/2006/relationships/image" Target="../media/image308.png"/><Relationship Id="rId90" Type="http://schemas.openxmlformats.org/officeDocument/2006/relationships/image" Target="../media/image64.png"/><Relationship Id="rId186" Type="http://schemas.openxmlformats.org/officeDocument/2006/relationships/customXml" Target="../ink/ink357.xml"/><Relationship Id="rId351" Type="http://schemas.openxmlformats.org/officeDocument/2006/relationships/image" Target="../media/image190.png"/><Relationship Id="rId393" Type="http://schemas.openxmlformats.org/officeDocument/2006/relationships/image" Target="../media/image211.png"/><Relationship Id="rId407" Type="http://schemas.openxmlformats.org/officeDocument/2006/relationships/image" Target="../media/image218.png"/><Relationship Id="rId449" Type="http://schemas.openxmlformats.org/officeDocument/2006/relationships/image" Target="../media/image239.png"/><Relationship Id="rId614" Type="http://schemas.openxmlformats.org/officeDocument/2006/relationships/customXml" Target="../ink/ink576.xml"/><Relationship Id="rId656" Type="http://schemas.openxmlformats.org/officeDocument/2006/relationships/customXml" Target="../ink/ink597.xml"/><Relationship Id="rId211" Type="http://schemas.openxmlformats.org/officeDocument/2006/relationships/image" Target="../media/image123.png"/><Relationship Id="rId253" Type="http://schemas.openxmlformats.org/officeDocument/2006/relationships/image" Target="../media/image143.png"/><Relationship Id="rId295" Type="http://schemas.openxmlformats.org/officeDocument/2006/relationships/image" Target="../media/image163.png"/><Relationship Id="rId309" Type="http://schemas.openxmlformats.org/officeDocument/2006/relationships/image" Target="../media/image170.png"/><Relationship Id="rId460" Type="http://schemas.openxmlformats.org/officeDocument/2006/relationships/customXml" Target="../ink/ink498.xml"/><Relationship Id="rId516" Type="http://schemas.openxmlformats.org/officeDocument/2006/relationships/customXml" Target="../ink/ink526.xml"/><Relationship Id="rId48" Type="http://schemas.openxmlformats.org/officeDocument/2006/relationships/image" Target="../media/image43.png"/><Relationship Id="rId113" Type="http://schemas.openxmlformats.org/officeDocument/2006/relationships/customXml" Target="../ink/ink320.xml"/><Relationship Id="rId320" Type="http://schemas.openxmlformats.org/officeDocument/2006/relationships/image" Target="../media/image175.png"/><Relationship Id="rId558" Type="http://schemas.openxmlformats.org/officeDocument/2006/relationships/image" Target="../media/image293.png"/><Relationship Id="rId155" Type="http://schemas.openxmlformats.org/officeDocument/2006/relationships/image" Target="../media/image96.png"/><Relationship Id="rId197" Type="http://schemas.openxmlformats.org/officeDocument/2006/relationships/customXml" Target="../ink/ink363.xml"/><Relationship Id="rId362" Type="http://schemas.openxmlformats.org/officeDocument/2006/relationships/customXml" Target="../ink/ink449.xml"/><Relationship Id="rId418" Type="http://schemas.openxmlformats.org/officeDocument/2006/relationships/customXml" Target="../ink/ink477.xml"/><Relationship Id="rId625" Type="http://schemas.openxmlformats.org/officeDocument/2006/relationships/image" Target="../media/image326.png"/><Relationship Id="rId222" Type="http://schemas.openxmlformats.org/officeDocument/2006/relationships/customXml" Target="../ink/ink376.xml"/><Relationship Id="rId264" Type="http://schemas.openxmlformats.org/officeDocument/2006/relationships/image" Target="../media/image148.png"/><Relationship Id="rId471" Type="http://schemas.openxmlformats.org/officeDocument/2006/relationships/image" Target="../media/image250.png"/><Relationship Id="rId667" Type="http://schemas.openxmlformats.org/officeDocument/2006/relationships/image" Target="../media/image347.png"/><Relationship Id="rId17" Type="http://schemas.openxmlformats.org/officeDocument/2006/relationships/customXml" Target="../ink/ink272.xml"/><Relationship Id="rId59" Type="http://schemas.openxmlformats.org/officeDocument/2006/relationships/customXml" Target="../ink/ink293.xml"/><Relationship Id="rId124" Type="http://schemas.openxmlformats.org/officeDocument/2006/relationships/image" Target="../media/image81.png"/><Relationship Id="rId527" Type="http://schemas.openxmlformats.org/officeDocument/2006/relationships/image" Target="../media/image278.png"/><Relationship Id="rId569" Type="http://schemas.openxmlformats.org/officeDocument/2006/relationships/customXml" Target="../ink/ink553.xml"/><Relationship Id="rId70" Type="http://schemas.openxmlformats.org/officeDocument/2006/relationships/image" Target="../media/image54.png"/><Relationship Id="rId166" Type="http://schemas.openxmlformats.org/officeDocument/2006/relationships/customXml" Target="../ink/ink347.xml"/><Relationship Id="rId331" Type="http://schemas.openxmlformats.org/officeDocument/2006/relationships/customXml" Target="../ink/ink433.xml"/><Relationship Id="rId373" Type="http://schemas.openxmlformats.org/officeDocument/2006/relationships/image" Target="../media/image201.png"/><Relationship Id="rId429" Type="http://schemas.openxmlformats.org/officeDocument/2006/relationships/image" Target="../media/image229.png"/><Relationship Id="rId580" Type="http://schemas.openxmlformats.org/officeDocument/2006/relationships/image" Target="../media/image304.png"/><Relationship Id="rId636" Type="http://schemas.openxmlformats.org/officeDocument/2006/relationships/customXml" Target="../ink/ink587.xml"/><Relationship Id="rId1" Type="http://schemas.openxmlformats.org/officeDocument/2006/relationships/slideLayout" Target="../slideLayouts/slideLayout7.xml"/><Relationship Id="rId233" Type="http://schemas.openxmlformats.org/officeDocument/2006/relationships/image" Target="../media/image134.png"/><Relationship Id="rId440" Type="http://schemas.openxmlformats.org/officeDocument/2006/relationships/customXml" Target="../ink/ink488.xml"/><Relationship Id="rId678" Type="http://schemas.openxmlformats.org/officeDocument/2006/relationships/customXml" Target="../ink/ink608.xml"/><Relationship Id="rId28" Type="http://schemas.openxmlformats.org/officeDocument/2006/relationships/image" Target="../media/image33.png"/><Relationship Id="rId275" Type="http://schemas.openxmlformats.org/officeDocument/2006/relationships/customXml" Target="../ink/ink404.xml"/><Relationship Id="rId300" Type="http://schemas.openxmlformats.org/officeDocument/2006/relationships/customXml" Target="../ink/ink417.xml"/><Relationship Id="rId482" Type="http://schemas.openxmlformats.org/officeDocument/2006/relationships/customXml" Target="../ink/ink509.xml"/><Relationship Id="rId538" Type="http://schemas.openxmlformats.org/officeDocument/2006/relationships/customXml" Target="../ink/ink537.xml"/><Relationship Id="rId81" Type="http://schemas.openxmlformats.org/officeDocument/2006/relationships/customXml" Target="../ink/ink304.xml"/><Relationship Id="rId135" Type="http://schemas.openxmlformats.org/officeDocument/2006/relationships/customXml" Target="../ink/ink331.xml"/><Relationship Id="rId177" Type="http://schemas.openxmlformats.org/officeDocument/2006/relationships/image" Target="../media/image107.png"/><Relationship Id="rId342" Type="http://schemas.openxmlformats.org/officeDocument/2006/relationships/image" Target="../media/image186.png"/><Relationship Id="rId384" Type="http://schemas.openxmlformats.org/officeDocument/2006/relationships/customXml" Target="../ink/ink460.xml"/><Relationship Id="rId591" Type="http://schemas.openxmlformats.org/officeDocument/2006/relationships/image" Target="../media/image309.png"/><Relationship Id="rId605" Type="http://schemas.openxmlformats.org/officeDocument/2006/relationships/image" Target="../media/image316.png"/><Relationship Id="rId202" Type="http://schemas.openxmlformats.org/officeDocument/2006/relationships/image" Target="../media/image119.png"/><Relationship Id="rId244" Type="http://schemas.openxmlformats.org/officeDocument/2006/relationships/customXml" Target="../ink/ink388.xml"/><Relationship Id="rId647" Type="http://schemas.openxmlformats.org/officeDocument/2006/relationships/image" Target="../media/image337.png"/><Relationship Id="rId39" Type="http://schemas.openxmlformats.org/officeDocument/2006/relationships/customXml" Target="../ink/ink283.xml"/><Relationship Id="rId286" Type="http://schemas.openxmlformats.org/officeDocument/2006/relationships/image" Target="../media/image159.png"/><Relationship Id="rId451" Type="http://schemas.openxmlformats.org/officeDocument/2006/relationships/image" Target="../media/image240.png"/><Relationship Id="rId493" Type="http://schemas.openxmlformats.org/officeDocument/2006/relationships/image" Target="../media/image261.png"/><Relationship Id="rId507" Type="http://schemas.openxmlformats.org/officeDocument/2006/relationships/image" Target="../media/image268.png"/><Relationship Id="rId549" Type="http://schemas.openxmlformats.org/officeDocument/2006/relationships/image" Target="../media/image289.png"/><Relationship Id="rId50" Type="http://schemas.openxmlformats.org/officeDocument/2006/relationships/image" Target="../media/image44.png"/><Relationship Id="rId104" Type="http://schemas.openxmlformats.org/officeDocument/2006/relationships/image" Target="../media/image71.png"/><Relationship Id="rId146" Type="http://schemas.openxmlformats.org/officeDocument/2006/relationships/customXml" Target="../ink/ink337.xml"/><Relationship Id="rId188" Type="http://schemas.openxmlformats.org/officeDocument/2006/relationships/image" Target="../media/image112.png"/><Relationship Id="rId311" Type="http://schemas.openxmlformats.org/officeDocument/2006/relationships/image" Target="../media/image171.png"/><Relationship Id="rId353" Type="http://schemas.openxmlformats.org/officeDocument/2006/relationships/image" Target="../media/image191.png"/><Relationship Id="rId395" Type="http://schemas.openxmlformats.org/officeDocument/2006/relationships/image" Target="../media/image212.png"/><Relationship Id="rId409" Type="http://schemas.openxmlformats.org/officeDocument/2006/relationships/image" Target="../media/image219.png"/><Relationship Id="rId560" Type="http://schemas.openxmlformats.org/officeDocument/2006/relationships/image" Target="../media/image294.png"/><Relationship Id="rId92" Type="http://schemas.openxmlformats.org/officeDocument/2006/relationships/image" Target="../media/image65.png"/><Relationship Id="rId213" Type="http://schemas.openxmlformats.org/officeDocument/2006/relationships/image" Target="../media/image124.png"/><Relationship Id="rId420" Type="http://schemas.openxmlformats.org/officeDocument/2006/relationships/customXml" Target="../ink/ink478.xml"/><Relationship Id="rId616" Type="http://schemas.openxmlformats.org/officeDocument/2006/relationships/customXml" Target="../ink/ink577.xml"/><Relationship Id="rId658" Type="http://schemas.openxmlformats.org/officeDocument/2006/relationships/customXml" Target="../ink/ink598.xml"/><Relationship Id="rId255" Type="http://schemas.openxmlformats.org/officeDocument/2006/relationships/image" Target="../media/image144.png"/><Relationship Id="rId297" Type="http://schemas.openxmlformats.org/officeDocument/2006/relationships/image" Target="../media/image164.png"/><Relationship Id="rId462" Type="http://schemas.openxmlformats.org/officeDocument/2006/relationships/customXml" Target="../ink/ink499.xml"/><Relationship Id="rId518" Type="http://schemas.openxmlformats.org/officeDocument/2006/relationships/customXml" Target="../ink/ink527.xml"/><Relationship Id="rId115" Type="http://schemas.openxmlformats.org/officeDocument/2006/relationships/customXml" Target="../ink/ink321.xml"/><Relationship Id="rId157" Type="http://schemas.openxmlformats.org/officeDocument/2006/relationships/image" Target="../media/image97.png"/><Relationship Id="rId322" Type="http://schemas.openxmlformats.org/officeDocument/2006/relationships/image" Target="../media/image176.png"/><Relationship Id="rId364" Type="http://schemas.openxmlformats.org/officeDocument/2006/relationships/customXml" Target="../ink/ink450.xml"/><Relationship Id="rId61" Type="http://schemas.openxmlformats.org/officeDocument/2006/relationships/customXml" Target="../ink/ink294.xml"/><Relationship Id="rId199" Type="http://schemas.openxmlformats.org/officeDocument/2006/relationships/customXml" Target="../ink/ink364.xml"/><Relationship Id="rId571" Type="http://schemas.openxmlformats.org/officeDocument/2006/relationships/customXml" Target="../ink/ink554.xml"/><Relationship Id="rId627" Type="http://schemas.openxmlformats.org/officeDocument/2006/relationships/image" Target="../media/image327.png"/><Relationship Id="rId669" Type="http://schemas.openxmlformats.org/officeDocument/2006/relationships/image" Target="../media/image348.png"/><Relationship Id="rId19" Type="http://schemas.openxmlformats.org/officeDocument/2006/relationships/customXml" Target="../ink/ink273.xml"/><Relationship Id="rId224" Type="http://schemas.openxmlformats.org/officeDocument/2006/relationships/customXml" Target="../ink/ink377.xml"/><Relationship Id="rId266" Type="http://schemas.openxmlformats.org/officeDocument/2006/relationships/image" Target="../media/image149.png"/><Relationship Id="rId431" Type="http://schemas.openxmlformats.org/officeDocument/2006/relationships/image" Target="../media/image230.png"/><Relationship Id="rId473" Type="http://schemas.openxmlformats.org/officeDocument/2006/relationships/image" Target="../media/image251.png"/><Relationship Id="rId529" Type="http://schemas.openxmlformats.org/officeDocument/2006/relationships/image" Target="../media/image279.png"/><Relationship Id="rId680" Type="http://schemas.openxmlformats.org/officeDocument/2006/relationships/customXml" Target="../ink/ink609.xml"/><Relationship Id="rId30" Type="http://schemas.openxmlformats.org/officeDocument/2006/relationships/image" Target="../media/image34.png"/><Relationship Id="rId126" Type="http://schemas.openxmlformats.org/officeDocument/2006/relationships/image" Target="../media/image82.png"/><Relationship Id="rId168" Type="http://schemas.openxmlformats.org/officeDocument/2006/relationships/customXml" Target="../ink/ink348.xml"/><Relationship Id="rId333" Type="http://schemas.openxmlformats.org/officeDocument/2006/relationships/customXml" Target="../ink/ink434.xml"/><Relationship Id="rId540" Type="http://schemas.openxmlformats.org/officeDocument/2006/relationships/customXml" Target="../ink/ink538.xml"/><Relationship Id="rId72" Type="http://schemas.openxmlformats.org/officeDocument/2006/relationships/image" Target="../media/image55.png"/><Relationship Id="rId375" Type="http://schemas.openxmlformats.org/officeDocument/2006/relationships/image" Target="../media/image202.png"/><Relationship Id="rId582" Type="http://schemas.openxmlformats.org/officeDocument/2006/relationships/image" Target="../media/image305.png"/><Relationship Id="rId638" Type="http://schemas.openxmlformats.org/officeDocument/2006/relationships/customXml" Target="../ink/ink588.xml"/><Relationship Id="rId3" Type="http://schemas.openxmlformats.org/officeDocument/2006/relationships/customXml" Target="../ink/ink265.xml"/><Relationship Id="rId235" Type="http://schemas.openxmlformats.org/officeDocument/2006/relationships/image" Target="../media/image135.png"/><Relationship Id="rId277" Type="http://schemas.openxmlformats.org/officeDocument/2006/relationships/customXml" Target="../ink/ink405.xml"/><Relationship Id="rId400" Type="http://schemas.openxmlformats.org/officeDocument/2006/relationships/customXml" Target="../ink/ink468.xml"/><Relationship Id="rId442" Type="http://schemas.openxmlformats.org/officeDocument/2006/relationships/customXml" Target="../ink/ink489.xml"/><Relationship Id="rId484" Type="http://schemas.openxmlformats.org/officeDocument/2006/relationships/customXml" Target="../ink/ink510.xml"/><Relationship Id="rId137" Type="http://schemas.openxmlformats.org/officeDocument/2006/relationships/customXml" Target="../ink/ink332.xml"/><Relationship Id="rId302" Type="http://schemas.openxmlformats.org/officeDocument/2006/relationships/customXml" Target="../ink/ink418.xml"/><Relationship Id="rId344" Type="http://schemas.openxmlformats.org/officeDocument/2006/relationships/image" Target="../media/image187.png"/><Relationship Id="rId41" Type="http://schemas.openxmlformats.org/officeDocument/2006/relationships/customXml" Target="../ink/ink284.xml"/><Relationship Id="rId83" Type="http://schemas.openxmlformats.org/officeDocument/2006/relationships/customXml" Target="../ink/ink305.xml"/><Relationship Id="rId179" Type="http://schemas.openxmlformats.org/officeDocument/2006/relationships/image" Target="../media/image108.png"/><Relationship Id="rId386" Type="http://schemas.openxmlformats.org/officeDocument/2006/relationships/customXml" Target="../ink/ink461.xml"/><Relationship Id="rId551" Type="http://schemas.openxmlformats.org/officeDocument/2006/relationships/image" Target="../media/image290.png"/><Relationship Id="rId593" Type="http://schemas.openxmlformats.org/officeDocument/2006/relationships/image" Target="../media/image310.png"/><Relationship Id="rId607" Type="http://schemas.openxmlformats.org/officeDocument/2006/relationships/image" Target="../media/image317.png"/><Relationship Id="rId649" Type="http://schemas.openxmlformats.org/officeDocument/2006/relationships/image" Target="../media/image338.png"/><Relationship Id="rId190" Type="http://schemas.openxmlformats.org/officeDocument/2006/relationships/image" Target="../media/image113.png"/><Relationship Id="rId204" Type="http://schemas.openxmlformats.org/officeDocument/2006/relationships/image" Target="../media/image120.png"/><Relationship Id="rId246" Type="http://schemas.openxmlformats.org/officeDocument/2006/relationships/customXml" Target="../ink/ink389.xml"/><Relationship Id="rId288" Type="http://schemas.openxmlformats.org/officeDocument/2006/relationships/customXml" Target="../ink/ink411.xml"/><Relationship Id="rId411" Type="http://schemas.openxmlformats.org/officeDocument/2006/relationships/image" Target="../media/image220.png"/><Relationship Id="rId453" Type="http://schemas.openxmlformats.org/officeDocument/2006/relationships/image" Target="../media/image241.png"/><Relationship Id="rId509" Type="http://schemas.openxmlformats.org/officeDocument/2006/relationships/image" Target="../media/image269.png"/><Relationship Id="rId660" Type="http://schemas.openxmlformats.org/officeDocument/2006/relationships/customXml" Target="../ink/ink599.xml"/><Relationship Id="rId106" Type="http://schemas.openxmlformats.org/officeDocument/2006/relationships/image" Target="../media/image72.png"/><Relationship Id="rId313" Type="http://schemas.openxmlformats.org/officeDocument/2006/relationships/image" Target="../media/image172.png"/><Relationship Id="rId495" Type="http://schemas.openxmlformats.org/officeDocument/2006/relationships/image" Target="../media/image262.png"/><Relationship Id="rId10" Type="http://schemas.openxmlformats.org/officeDocument/2006/relationships/image" Target="../media/image24.png"/><Relationship Id="rId52" Type="http://schemas.openxmlformats.org/officeDocument/2006/relationships/image" Target="../media/image45.png"/><Relationship Id="rId94" Type="http://schemas.openxmlformats.org/officeDocument/2006/relationships/image" Target="../media/image66.png"/><Relationship Id="rId148" Type="http://schemas.openxmlformats.org/officeDocument/2006/relationships/customXml" Target="../ink/ink338.xml"/><Relationship Id="rId355" Type="http://schemas.openxmlformats.org/officeDocument/2006/relationships/image" Target="../media/image192.png"/><Relationship Id="rId397" Type="http://schemas.openxmlformats.org/officeDocument/2006/relationships/image" Target="../media/image213.png"/><Relationship Id="rId520" Type="http://schemas.openxmlformats.org/officeDocument/2006/relationships/customXml" Target="../ink/ink528.xml"/><Relationship Id="rId562" Type="http://schemas.openxmlformats.org/officeDocument/2006/relationships/image" Target="../media/image295.png"/><Relationship Id="rId618" Type="http://schemas.openxmlformats.org/officeDocument/2006/relationships/customXml" Target="../ink/ink578.xml"/><Relationship Id="rId215" Type="http://schemas.openxmlformats.org/officeDocument/2006/relationships/image" Target="../media/image125.png"/><Relationship Id="rId257" Type="http://schemas.openxmlformats.org/officeDocument/2006/relationships/image" Target="../media/image145.png"/><Relationship Id="rId422" Type="http://schemas.openxmlformats.org/officeDocument/2006/relationships/customXml" Target="../ink/ink479.xml"/><Relationship Id="rId464" Type="http://schemas.openxmlformats.org/officeDocument/2006/relationships/customXml" Target="../ink/ink500.xml"/><Relationship Id="rId299" Type="http://schemas.openxmlformats.org/officeDocument/2006/relationships/image" Target="../media/image165.png"/><Relationship Id="rId63" Type="http://schemas.openxmlformats.org/officeDocument/2006/relationships/customXml" Target="../ink/ink295.xml"/><Relationship Id="rId159" Type="http://schemas.openxmlformats.org/officeDocument/2006/relationships/image" Target="../media/image98.png"/><Relationship Id="rId366" Type="http://schemas.openxmlformats.org/officeDocument/2006/relationships/customXml" Target="../ink/ink451.xml"/><Relationship Id="rId573" Type="http://schemas.openxmlformats.org/officeDocument/2006/relationships/customXml" Target="../ink/ink555.xml"/><Relationship Id="rId226" Type="http://schemas.openxmlformats.org/officeDocument/2006/relationships/customXml" Target="../ink/ink378.xml"/><Relationship Id="rId433" Type="http://schemas.openxmlformats.org/officeDocument/2006/relationships/image" Target="../media/image231.png"/><Relationship Id="rId640" Type="http://schemas.openxmlformats.org/officeDocument/2006/relationships/customXml" Target="../ink/ink589.xml"/><Relationship Id="rId74" Type="http://schemas.openxmlformats.org/officeDocument/2006/relationships/image" Target="../media/image56.png"/><Relationship Id="rId377" Type="http://schemas.openxmlformats.org/officeDocument/2006/relationships/image" Target="../media/image203.png"/><Relationship Id="rId500" Type="http://schemas.openxmlformats.org/officeDocument/2006/relationships/customXml" Target="../ink/ink518.xml"/><Relationship Id="rId584" Type="http://schemas.openxmlformats.org/officeDocument/2006/relationships/customXml" Target="../ink/ink561.xml"/><Relationship Id="rId5" Type="http://schemas.openxmlformats.org/officeDocument/2006/relationships/customXml" Target="../ink/ink266.xml"/><Relationship Id="rId237" Type="http://schemas.openxmlformats.org/officeDocument/2006/relationships/image" Target="../media/image136.png"/><Relationship Id="rId444" Type="http://schemas.openxmlformats.org/officeDocument/2006/relationships/customXml" Target="../ink/ink490.xml"/><Relationship Id="rId651" Type="http://schemas.openxmlformats.org/officeDocument/2006/relationships/image" Target="../media/image339.png"/><Relationship Id="rId290" Type="http://schemas.openxmlformats.org/officeDocument/2006/relationships/customXml" Target="../ink/ink412.xml"/><Relationship Id="rId304" Type="http://schemas.openxmlformats.org/officeDocument/2006/relationships/customXml" Target="../ink/ink419.xml"/><Relationship Id="rId388" Type="http://schemas.openxmlformats.org/officeDocument/2006/relationships/customXml" Target="../ink/ink462.xml"/><Relationship Id="rId511" Type="http://schemas.openxmlformats.org/officeDocument/2006/relationships/image" Target="../media/image270.png"/><Relationship Id="rId609" Type="http://schemas.openxmlformats.org/officeDocument/2006/relationships/image" Target="../media/image318.png"/><Relationship Id="rId85" Type="http://schemas.openxmlformats.org/officeDocument/2006/relationships/customXml" Target="../ink/ink306.xml"/><Relationship Id="rId150" Type="http://schemas.openxmlformats.org/officeDocument/2006/relationships/customXml" Target="../ink/ink339.xml"/><Relationship Id="rId595" Type="http://schemas.openxmlformats.org/officeDocument/2006/relationships/image" Target="../media/image311.png"/><Relationship Id="rId248" Type="http://schemas.openxmlformats.org/officeDocument/2006/relationships/customXml" Target="../ink/ink390.xml"/><Relationship Id="rId455" Type="http://schemas.openxmlformats.org/officeDocument/2006/relationships/image" Target="../media/image242.png"/><Relationship Id="rId662" Type="http://schemas.openxmlformats.org/officeDocument/2006/relationships/customXml" Target="../ink/ink600.xml"/><Relationship Id="rId12" Type="http://schemas.openxmlformats.org/officeDocument/2006/relationships/image" Target="../media/image25.png"/><Relationship Id="rId108" Type="http://schemas.openxmlformats.org/officeDocument/2006/relationships/image" Target="../media/image73.png"/><Relationship Id="rId315" Type="http://schemas.openxmlformats.org/officeDocument/2006/relationships/image" Target="../media/image173.png"/><Relationship Id="rId522" Type="http://schemas.openxmlformats.org/officeDocument/2006/relationships/customXml" Target="../ink/ink529.xml"/><Relationship Id="rId96" Type="http://schemas.openxmlformats.org/officeDocument/2006/relationships/image" Target="../media/image67.png"/><Relationship Id="rId161" Type="http://schemas.openxmlformats.org/officeDocument/2006/relationships/image" Target="../media/image99.png"/><Relationship Id="rId399" Type="http://schemas.openxmlformats.org/officeDocument/2006/relationships/image" Target="../media/image214.png"/><Relationship Id="rId259" Type="http://schemas.openxmlformats.org/officeDocument/2006/relationships/customXml" Target="../ink/ink396.xml"/><Relationship Id="rId466" Type="http://schemas.openxmlformats.org/officeDocument/2006/relationships/customXml" Target="../ink/ink501.xml"/><Relationship Id="rId673" Type="http://schemas.openxmlformats.org/officeDocument/2006/relationships/image" Target="../media/image350.png"/><Relationship Id="rId23" Type="http://schemas.openxmlformats.org/officeDocument/2006/relationships/customXml" Target="../ink/ink275.xml"/><Relationship Id="rId119" Type="http://schemas.openxmlformats.org/officeDocument/2006/relationships/customXml" Target="../ink/ink323.xml"/><Relationship Id="rId326" Type="http://schemas.openxmlformats.org/officeDocument/2006/relationships/image" Target="../media/image178.png"/><Relationship Id="rId533" Type="http://schemas.openxmlformats.org/officeDocument/2006/relationships/image" Target="../media/image281.png"/><Relationship Id="rId172" Type="http://schemas.openxmlformats.org/officeDocument/2006/relationships/customXml" Target="../ink/ink350.xml"/><Relationship Id="rId477" Type="http://schemas.openxmlformats.org/officeDocument/2006/relationships/image" Target="../media/image253.png"/><Relationship Id="rId600" Type="http://schemas.openxmlformats.org/officeDocument/2006/relationships/customXml" Target="../ink/ink569.xml"/><Relationship Id="rId337" Type="http://schemas.openxmlformats.org/officeDocument/2006/relationships/customXml" Target="../ink/ink436.xml"/><Relationship Id="rId34" Type="http://schemas.openxmlformats.org/officeDocument/2006/relationships/image" Target="../media/image36.png"/><Relationship Id="rId544" Type="http://schemas.openxmlformats.org/officeDocument/2006/relationships/customXml" Target="../ink/ink540.xml"/><Relationship Id="rId183" Type="http://schemas.openxmlformats.org/officeDocument/2006/relationships/image" Target="../media/image110.png"/><Relationship Id="rId390" Type="http://schemas.openxmlformats.org/officeDocument/2006/relationships/customXml" Target="../ink/ink463.xml"/><Relationship Id="rId404" Type="http://schemas.openxmlformats.org/officeDocument/2006/relationships/customXml" Target="../ink/ink470.xml"/><Relationship Id="rId611" Type="http://schemas.openxmlformats.org/officeDocument/2006/relationships/image" Target="../media/image319.png"/><Relationship Id="rId250" Type="http://schemas.openxmlformats.org/officeDocument/2006/relationships/customXml" Target="../ink/ink391.xml"/><Relationship Id="rId488" Type="http://schemas.openxmlformats.org/officeDocument/2006/relationships/customXml" Target="../ink/ink512.xml"/><Relationship Id="rId45" Type="http://schemas.openxmlformats.org/officeDocument/2006/relationships/customXml" Target="../ink/ink286.xml"/><Relationship Id="rId110" Type="http://schemas.openxmlformats.org/officeDocument/2006/relationships/image" Target="../media/image74.png"/><Relationship Id="rId348" Type="http://schemas.openxmlformats.org/officeDocument/2006/relationships/image" Target="../media/image189.png"/><Relationship Id="rId555" Type="http://schemas.openxmlformats.org/officeDocument/2006/relationships/customXml" Target="../ink/ink546.xml"/><Relationship Id="rId194" Type="http://schemas.openxmlformats.org/officeDocument/2006/relationships/image" Target="../media/image115.png"/><Relationship Id="rId208" Type="http://schemas.openxmlformats.org/officeDocument/2006/relationships/customXml" Target="../ink/ink369.xml"/><Relationship Id="rId415" Type="http://schemas.openxmlformats.org/officeDocument/2006/relationships/image" Target="../media/image222.png"/><Relationship Id="rId622" Type="http://schemas.openxmlformats.org/officeDocument/2006/relationships/customXml" Target="../ink/ink580.xml"/><Relationship Id="rId261" Type="http://schemas.openxmlformats.org/officeDocument/2006/relationships/customXml" Target="../ink/ink397.xml"/><Relationship Id="rId499" Type="http://schemas.openxmlformats.org/officeDocument/2006/relationships/image" Target="../media/image264.png"/><Relationship Id="rId56" Type="http://schemas.openxmlformats.org/officeDocument/2006/relationships/image" Target="../media/image47.png"/><Relationship Id="rId359" Type="http://schemas.openxmlformats.org/officeDocument/2006/relationships/image" Target="../media/image194.png"/><Relationship Id="rId566" Type="http://schemas.openxmlformats.org/officeDocument/2006/relationships/image" Target="../media/image297.png"/><Relationship Id="rId121" Type="http://schemas.openxmlformats.org/officeDocument/2006/relationships/customXml" Target="../ink/ink324.xml"/><Relationship Id="rId219" Type="http://schemas.openxmlformats.org/officeDocument/2006/relationships/image" Target="../media/image127.png"/><Relationship Id="rId426" Type="http://schemas.openxmlformats.org/officeDocument/2006/relationships/customXml" Target="../ink/ink481.xml"/><Relationship Id="rId633" Type="http://schemas.openxmlformats.org/officeDocument/2006/relationships/image" Target="../media/image330.png"/><Relationship Id="rId67" Type="http://schemas.openxmlformats.org/officeDocument/2006/relationships/customXml" Target="../ink/ink297.xml"/><Relationship Id="rId272" Type="http://schemas.openxmlformats.org/officeDocument/2006/relationships/image" Target="../media/image152.png"/><Relationship Id="rId577" Type="http://schemas.openxmlformats.org/officeDocument/2006/relationships/customXml" Target="../ink/ink557.xml"/><Relationship Id="rId132" Type="http://schemas.openxmlformats.org/officeDocument/2006/relationships/image" Target="../media/image85.png"/><Relationship Id="rId437" Type="http://schemas.openxmlformats.org/officeDocument/2006/relationships/image" Target="../media/image233.png"/><Relationship Id="rId644" Type="http://schemas.openxmlformats.org/officeDocument/2006/relationships/customXml" Target="../ink/ink591.xml"/><Relationship Id="rId283" Type="http://schemas.openxmlformats.org/officeDocument/2006/relationships/customXml" Target="../ink/ink408.xml"/><Relationship Id="rId490" Type="http://schemas.openxmlformats.org/officeDocument/2006/relationships/customXml" Target="../ink/ink513.xml"/><Relationship Id="rId504" Type="http://schemas.openxmlformats.org/officeDocument/2006/relationships/customXml" Target="../ink/ink520.xml"/><Relationship Id="rId78" Type="http://schemas.openxmlformats.org/officeDocument/2006/relationships/image" Target="../media/image58.png"/><Relationship Id="rId143" Type="http://schemas.openxmlformats.org/officeDocument/2006/relationships/image" Target="../media/image90.png"/><Relationship Id="rId350" Type="http://schemas.openxmlformats.org/officeDocument/2006/relationships/customXml" Target="../ink/ink443.xml"/><Relationship Id="rId588" Type="http://schemas.openxmlformats.org/officeDocument/2006/relationships/customXml" Target="../ink/ink563.xml"/><Relationship Id="rId9" Type="http://schemas.openxmlformats.org/officeDocument/2006/relationships/customXml" Target="../ink/ink268.xml"/><Relationship Id="rId210" Type="http://schemas.openxmlformats.org/officeDocument/2006/relationships/customXml" Target="../ink/ink370.xml"/><Relationship Id="rId448" Type="http://schemas.openxmlformats.org/officeDocument/2006/relationships/customXml" Target="../ink/ink492.xml"/><Relationship Id="rId655" Type="http://schemas.openxmlformats.org/officeDocument/2006/relationships/image" Target="../media/image341.png"/><Relationship Id="rId294" Type="http://schemas.openxmlformats.org/officeDocument/2006/relationships/customXml" Target="../ink/ink414.xml"/><Relationship Id="rId308" Type="http://schemas.openxmlformats.org/officeDocument/2006/relationships/customXml" Target="../ink/ink421.xml"/><Relationship Id="rId515" Type="http://schemas.openxmlformats.org/officeDocument/2006/relationships/image" Target="../media/image272.png"/><Relationship Id="rId89" Type="http://schemas.openxmlformats.org/officeDocument/2006/relationships/customXml" Target="../ink/ink308.xml"/><Relationship Id="rId154" Type="http://schemas.openxmlformats.org/officeDocument/2006/relationships/customXml" Target="../ink/ink341.xml"/><Relationship Id="rId361" Type="http://schemas.openxmlformats.org/officeDocument/2006/relationships/image" Target="../media/image195.png"/><Relationship Id="rId599" Type="http://schemas.openxmlformats.org/officeDocument/2006/relationships/image" Target="../media/image313.png"/><Relationship Id="rId459" Type="http://schemas.openxmlformats.org/officeDocument/2006/relationships/image" Target="../media/image244.png"/><Relationship Id="rId666" Type="http://schemas.openxmlformats.org/officeDocument/2006/relationships/customXml" Target="../ink/ink602.xml"/><Relationship Id="rId16" Type="http://schemas.openxmlformats.org/officeDocument/2006/relationships/image" Target="../media/image27.png"/><Relationship Id="rId221" Type="http://schemas.openxmlformats.org/officeDocument/2006/relationships/image" Target="../media/image128.png"/><Relationship Id="rId319" Type="http://schemas.openxmlformats.org/officeDocument/2006/relationships/customXml" Target="../ink/ink427.xml"/><Relationship Id="rId526" Type="http://schemas.openxmlformats.org/officeDocument/2006/relationships/customXml" Target="../ink/ink531.xml"/><Relationship Id="rId165" Type="http://schemas.openxmlformats.org/officeDocument/2006/relationships/image" Target="../media/image101.png"/><Relationship Id="rId372" Type="http://schemas.openxmlformats.org/officeDocument/2006/relationships/customXml" Target="../ink/ink454.xml"/><Relationship Id="rId677" Type="http://schemas.openxmlformats.org/officeDocument/2006/relationships/image" Target="../media/image352.png"/><Relationship Id="rId232" Type="http://schemas.openxmlformats.org/officeDocument/2006/relationships/customXml" Target="../ink/ink381.xml"/><Relationship Id="rId27" Type="http://schemas.openxmlformats.org/officeDocument/2006/relationships/customXml" Target="../ink/ink277.xml"/><Relationship Id="rId537" Type="http://schemas.openxmlformats.org/officeDocument/2006/relationships/image" Target="../media/image283.png"/><Relationship Id="rId80" Type="http://schemas.openxmlformats.org/officeDocument/2006/relationships/image" Target="../media/image59.png"/><Relationship Id="rId176" Type="http://schemas.openxmlformats.org/officeDocument/2006/relationships/customXml" Target="../ink/ink352.xml"/><Relationship Id="rId383" Type="http://schemas.openxmlformats.org/officeDocument/2006/relationships/image" Target="../media/image206.png"/><Relationship Id="rId590" Type="http://schemas.openxmlformats.org/officeDocument/2006/relationships/customXml" Target="../ink/ink564.xml"/><Relationship Id="rId604" Type="http://schemas.openxmlformats.org/officeDocument/2006/relationships/customXml" Target="../ink/ink571.xml"/><Relationship Id="rId243" Type="http://schemas.openxmlformats.org/officeDocument/2006/relationships/customXml" Target="../ink/ink387.xml"/><Relationship Id="rId450" Type="http://schemas.openxmlformats.org/officeDocument/2006/relationships/customXml" Target="../ink/ink493.xml"/><Relationship Id="rId38" Type="http://schemas.openxmlformats.org/officeDocument/2006/relationships/image" Target="../media/image38.png"/><Relationship Id="rId103" Type="http://schemas.openxmlformats.org/officeDocument/2006/relationships/customXml" Target="../ink/ink315.xml"/><Relationship Id="rId310" Type="http://schemas.openxmlformats.org/officeDocument/2006/relationships/customXml" Target="../ink/ink422.xml"/><Relationship Id="rId548" Type="http://schemas.openxmlformats.org/officeDocument/2006/relationships/customXml" Target="../ink/ink54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226.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hyperlink" Target="https://qz.com/1038954/whatever-it-takes-five-years-ago-today-mario-draghi-saved-the-euro-with-a-momentous-speech/" TargetMode="External"/><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227.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hyperlink" Target="https://www.ecb.europa.eu/mopo/implement/omt/html/index.en.html" TargetMode="External"/><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3228.png"/></Relationships>
</file>

<file path=ppt/slides/_rels/slide37.xml.rels><?xml version="1.0" encoding="UTF-8" standalone="yes"?>
<Relationships xmlns="http://schemas.openxmlformats.org/package/2006/relationships"><Relationship Id="rId3" Type="http://schemas.openxmlformats.org/officeDocument/2006/relationships/image" Target="../media/image3229.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230.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6" Type="http://schemas.openxmlformats.org/officeDocument/2006/relationships/image" Target="../media/image367.png"/><Relationship Id="rId117" Type="http://schemas.openxmlformats.org/officeDocument/2006/relationships/image" Target="../media/image411.png"/><Relationship Id="rId21" Type="http://schemas.openxmlformats.org/officeDocument/2006/relationships/customXml" Target="../ink/ink620.xml"/><Relationship Id="rId42" Type="http://schemas.openxmlformats.org/officeDocument/2006/relationships/image" Target="../media/image374.png"/><Relationship Id="rId47" Type="http://schemas.openxmlformats.org/officeDocument/2006/relationships/customXml" Target="../ink/ink633.xml"/><Relationship Id="rId63" Type="http://schemas.openxmlformats.org/officeDocument/2006/relationships/customXml" Target="../ink/ink641.xml"/><Relationship Id="rId68" Type="http://schemas.openxmlformats.org/officeDocument/2006/relationships/image" Target="../media/image387.png"/><Relationship Id="rId84" Type="http://schemas.openxmlformats.org/officeDocument/2006/relationships/image" Target="../media/image395.png"/><Relationship Id="rId89" Type="http://schemas.openxmlformats.org/officeDocument/2006/relationships/customXml" Target="../ink/ink654.xml"/><Relationship Id="rId112" Type="http://schemas.openxmlformats.org/officeDocument/2006/relationships/customXml" Target="../ink/ink666.xml"/><Relationship Id="rId16" Type="http://schemas.openxmlformats.org/officeDocument/2006/relationships/image" Target="../media/image362.png"/><Relationship Id="rId107" Type="http://schemas.openxmlformats.org/officeDocument/2006/relationships/image" Target="../media/image406.png"/><Relationship Id="rId11" Type="http://schemas.openxmlformats.org/officeDocument/2006/relationships/customXml" Target="../ink/ink615.xml"/><Relationship Id="rId32" Type="http://schemas.openxmlformats.org/officeDocument/2006/relationships/image" Target="../media/image370.png"/><Relationship Id="rId37" Type="http://schemas.openxmlformats.org/officeDocument/2006/relationships/customXml" Target="../ink/ink628.xml"/><Relationship Id="rId53" Type="http://schemas.openxmlformats.org/officeDocument/2006/relationships/customXml" Target="../ink/ink636.xml"/><Relationship Id="rId58" Type="http://schemas.openxmlformats.org/officeDocument/2006/relationships/image" Target="../media/image382.png"/><Relationship Id="rId74" Type="http://schemas.openxmlformats.org/officeDocument/2006/relationships/image" Target="../media/image390.png"/><Relationship Id="rId79" Type="http://schemas.openxmlformats.org/officeDocument/2006/relationships/customXml" Target="../ink/ink649.xml"/><Relationship Id="rId102" Type="http://schemas.openxmlformats.org/officeDocument/2006/relationships/customXml" Target="../ink/ink661.xml"/><Relationship Id="rId123" Type="http://schemas.openxmlformats.org/officeDocument/2006/relationships/image" Target="../media/image414.png"/><Relationship Id="rId5" Type="http://schemas.openxmlformats.org/officeDocument/2006/relationships/customXml" Target="../ink/ink612.xml"/><Relationship Id="rId90" Type="http://schemas.openxmlformats.org/officeDocument/2006/relationships/customXml" Target="../ink/ink655.xml"/><Relationship Id="rId95" Type="http://schemas.openxmlformats.org/officeDocument/2006/relationships/image" Target="../media/image400.png"/><Relationship Id="rId22" Type="http://schemas.openxmlformats.org/officeDocument/2006/relationships/image" Target="../media/image365.png"/><Relationship Id="rId27" Type="http://schemas.openxmlformats.org/officeDocument/2006/relationships/customXml" Target="../ink/ink623.xml"/><Relationship Id="rId43" Type="http://schemas.openxmlformats.org/officeDocument/2006/relationships/customXml" Target="../ink/ink631.xml"/><Relationship Id="rId48" Type="http://schemas.openxmlformats.org/officeDocument/2006/relationships/image" Target="../media/image377.png"/><Relationship Id="rId64" Type="http://schemas.openxmlformats.org/officeDocument/2006/relationships/image" Target="../media/image385.png"/><Relationship Id="rId69" Type="http://schemas.openxmlformats.org/officeDocument/2006/relationships/customXml" Target="../ink/ink644.xml"/><Relationship Id="rId113" Type="http://schemas.openxmlformats.org/officeDocument/2006/relationships/image" Target="../media/image409.png"/><Relationship Id="rId118" Type="http://schemas.openxmlformats.org/officeDocument/2006/relationships/customXml" Target="../ink/ink669.xml"/><Relationship Id="rId80" Type="http://schemas.openxmlformats.org/officeDocument/2006/relationships/image" Target="../media/image393.png"/><Relationship Id="rId85" Type="http://schemas.openxmlformats.org/officeDocument/2006/relationships/customXml" Target="../ink/ink652.xml"/><Relationship Id="rId12" Type="http://schemas.openxmlformats.org/officeDocument/2006/relationships/image" Target="../media/image360.png"/><Relationship Id="rId17" Type="http://schemas.openxmlformats.org/officeDocument/2006/relationships/customXml" Target="../ink/ink618.xml"/><Relationship Id="rId33" Type="http://schemas.openxmlformats.org/officeDocument/2006/relationships/customXml" Target="../ink/ink626.xml"/><Relationship Id="rId38" Type="http://schemas.openxmlformats.org/officeDocument/2006/relationships/image" Target="../media/image372.png"/><Relationship Id="rId59" Type="http://schemas.openxmlformats.org/officeDocument/2006/relationships/customXml" Target="../ink/ink639.xml"/><Relationship Id="rId103" Type="http://schemas.openxmlformats.org/officeDocument/2006/relationships/image" Target="../media/image404.png"/><Relationship Id="rId108" Type="http://schemas.openxmlformats.org/officeDocument/2006/relationships/customXml" Target="../ink/ink664.xml"/><Relationship Id="rId124" Type="http://schemas.openxmlformats.org/officeDocument/2006/relationships/customXml" Target="../ink/ink672.xml"/><Relationship Id="rId54" Type="http://schemas.openxmlformats.org/officeDocument/2006/relationships/image" Target="../media/image380.png"/><Relationship Id="rId70" Type="http://schemas.openxmlformats.org/officeDocument/2006/relationships/image" Target="../media/image388.png"/><Relationship Id="rId75" Type="http://schemas.openxmlformats.org/officeDocument/2006/relationships/customXml" Target="../ink/ink647.xml"/><Relationship Id="rId91" Type="http://schemas.openxmlformats.org/officeDocument/2006/relationships/image" Target="../media/image398.png"/><Relationship Id="rId96" Type="http://schemas.openxmlformats.org/officeDocument/2006/relationships/customXml" Target="../ink/ink658.xml"/><Relationship Id="rId1" Type="http://schemas.openxmlformats.org/officeDocument/2006/relationships/slideLayout" Target="../slideLayouts/slideLayout7.xml"/><Relationship Id="rId6" Type="http://schemas.openxmlformats.org/officeDocument/2006/relationships/image" Target="../media/image357.png"/><Relationship Id="rId23" Type="http://schemas.openxmlformats.org/officeDocument/2006/relationships/customXml" Target="../ink/ink621.xml"/><Relationship Id="rId28" Type="http://schemas.openxmlformats.org/officeDocument/2006/relationships/image" Target="../media/image368.png"/><Relationship Id="rId49" Type="http://schemas.openxmlformats.org/officeDocument/2006/relationships/customXml" Target="../ink/ink634.xml"/><Relationship Id="rId114" Type="http://schemas.openxmlformats.org/officeDocument/2006/relationships/customXml" Target="../ink/ink667.xml"/><Relationship Id="rId119" Type="http://schemas.openxmlformats.org/officeDocument/2006/relationships/image" Target="../media/image412.png"/><Relationship Id="rId44" Type="http://schemas.openxmlformats.org/officeDocument/2006/relationships/image" Target="../media/image375.png"/><Relationship Id="rId60" Type="http://schemas.openxmlformats.org/officeDocument/2006/relationships/image" Target="../media/image383.png"/><Relationship Id="rId65" Type="http://schemas.openxmlformats.org/officeDocument/2006/relationships/customXml" Target="../ink/ink642.xml"/><Relationship Id="rId81" Type="http://schemas.openxmlformats.org/officeDocument/2006/relationships/customXml" Target="../ink/ink650.xml"/><Relationship Id="rId86" Type="http://schemas.openxmlformats.org/officeDocument/2006/relationships/image" Target="../media/image396.png"/><Relationship Id="rId13" Type="http://schemas.openxmlformats.org/officeDocument/2006/relationships/customXml" Target="../ink/ink616.xml"/><Relationship Id="rId18" Type="http://schemas.openxmlformats.org/officeDocument/2006/relationships/image" Target="../media/image363.png"/><Relationship Id="rId39" Type="http://schemas.openxmlformats.org/officeDocument/2006/relationships/customXml" Target="../ink/ink629.xml"/><Relationship Id="rId109" Type="http://schemas.openxmlformats.org/officeDocument/2006/relationships/image" Target="../media/image407.png"/><Relationship Id="rId34" Type="http://schemas.openxmlformats.org/officeDocument/2006/relationships/image" Target="../media/image371.png"/><Relationship Id="rId50" Type="http://schemas.openxmlformats.org/officeDocument/2006/relationships/image" Target="../media/image378.png"/><Relationship Id="rId55" Type="http://schemas.openxmlformats.org/officeDocument/2006/relationships/customXml" Target="../ink/ink637.xml"/><Relationship Id="rId76" Type="http://schemas.openxmlformats.org/officeDocument/2006/relationships/image" Target="../media/image391.png"/><Relationship Id="rId97" Type="http://schemas.openxmlformats.org/officeDocument/2006/relationships/image" Target="../media/image401.png"/><Relationship Id="rId104" Type="http://schemas.openxmlformats.org/officeDocument/2006/relationships/customXml" Target="../ink/ink662.xml"/><Relationship Id="rId120" Type="http://schemas.openxmlformats.org/officeDocument/2006/relationships/customXml" Target="../ink/ink670.xml"/><Relationship Id="rId125" Type="http://schemas.openxmlformats.org/officeDocument/2006/relationships/image" Target="../media/image415.png"/><Relationship Id="rId7" Type="http://schemas.openxmlformats.org/officeDocument/2006/relationships/customXml" Target="../ink/ink613.xml"/><Relationship Id="rId71" Type="http://schemas.openxmlformats.org/officeDocument/2006/relationships/customXml" Target="../ink/ink645.xml"/><Relationship Id="rId92" Type="http://schemas.openxmlformats.org/officeDocument/2006/relationships/customXml" Target="../ink/ink656.xml"/><Relationship Id="rId2" Type="http://schemas.openxmlformats.org/officeDocument/2006/relationships/notesSlide" Target="../notesSlides/notesSlide4.xml"/><Relationship Id="rId29" Type="http://schemas.openxmlformats.org/officeDocument/2006/relationships/customXml" Target="../ink/ink624.xml"/><Relationship Id="rId24" Type="http://schemas.openxmlformats.org/officeDocument/2006/relationships/image" Target="../media/image366.png"/><Relationship Id="rId40" Type="http://schemas.openxmlformats.org/officeDocument/2006/relationships/image" Target="../media/image373.png"/><Relationship Id="rId45" Type="http://schemas.openxmlformats.org/officeDocument/2006/relationships/customXml" Target="../ink/ink632.xml"/><Relationship Id="rId66" Type="http://schemas.openxmlformats.org/officeDocument/2006/relationships/image" Target="../media/image386.png"/><Relationship Id="rId87" Type="http://schemas.openxmlformats.org/officeDocument/2006/relationships/customXml" Target="../ink/ink653.xml"/><Relationship Id="rId110" Type="http://schemas.openxmlformats.org/officeDocument/2006/relationships/customXml" Target="../ink/ink665.xml"/><Relationship Id="rId115" Type="http://schemas.openxmlformats.org/officeDocument/2006/relationships/image" Target="../media/image410.png"/><Relationship Id="rId61" Type="http://schemas.openxmlformats.org/officeDocument/2006/relationships/customXml" Target="../ink/ink640.xml"/><Relationship Id="rId82" Type="http://schemas.openxmlformats.org/officeDocument/2006/relationships/image" Target="../media/image394.png"/><Relationship Id="rId19" Type="http://schemas.openxmlformats.org/officeDocument/2006/relationships/customXml" Target="../ink/ink619.xml"/><Relationship Id="rId14" Type="http://schemas.openxmlformats.org/officeDocument/2006/relationships/image" Target="../media/image361.png"/><Relationship Id="rId30" Type="http://schemas.openxmlformats.org/officeDocument/2006/relationships/image" Target="../media/image369.png"/><Relationship Id="rId35" Type="http://schemas.openxmlformats.org/officeDocument/2006/relationships/customXml" Target="../ink/ink627.xml"/><Relationship Id="rId56" Type="http://schemas.openxmlformats.org/officeDocument/2006/relationships/image" Target="../media/image381.png"/><Relationship Id="rId77" Type="http://schemas.openxmlformats.org/officeDocument/2006/relationships/customXml" Target="../ink/ink648.xml"/><Relationship Id="rId100" Type="http://schemas.openxmlformats.org/officeDocument/2006/relationships/customXml" Target="../ink/ink660.xml"/><Relationship Id="rId105" Type="http://schemas.openxmlformats.org/officeDocument/2006/relationships/image" Target="../media/image405.png"/><Relationship Id="rId8" Type="http://schemas.openxmlformats.org/officeDocument/2006/relationships/image" Target="../media/image358.png"/><Relationship Id="rId51" Type="http://schemas.openxmlformats.org/officeDocument/2006/relationships/customXml" Target="../ink/ink635.xml"/><Relationship Id="rId72" Type="http://schemas.openxmlformats.org/officeDocument/2006/relationships/image" Target="../media/image389.png"/><Relationship Id="rId93" Type="http://schemas.openxmlformats.org/officeDocument/2006/relationships/image" Target="../media/image399.png"/><Relationship Id="rId98" Type="http://schemas.openxmlformats.org/officeDocument/2006/relationships/customXml" Target="../ink/ink659.xml"/><Relationship Id="rId121" Type="http://schemas.openxmlformats.org/officeDocument/2006/relationships/image" Target="../media/image413.png"/><Relationship Id="rId3" Type="http://schemas.openxmlformats.org/officeDocument/2006/relationships/customXml" Target="../ink/ink611.xml"/><Relationship Id="rId25" Type="http://schemas.openxmlformats.org/officeDocument/2006/relationships/customXml" Target="../ink/ink622.xml"/><Relationship Id="rId46" Type="http://schemas.openxmlformats.org/officeDocument/2006/relationships/image" Target="../media/image376.png"/><Relationship Id="rId67" Type="http://schemas.openxmlformats.org/officeDocument/2006/relationships/customXml" Target="../ink/ink643.xml"/><Relationship Id="rId116" Type="http://schemas.openxmlformats.org/officeDocument/2006/relationships/customXml" Target="../ink/ink668.xml"/><Relationship Id="rId20" Type="http://schemas.openxmlformats.org/officeDocument/2006/relationships/image" Target="../media/image364.png"/><Relationship Id="rId41" Type="http://schemas.openxmlformats.org/officeDocument/2006/relationships/customXml" Target="../ink/ink630.xml"/><Relationship Id="rId62" Type="http://schemas.openxmlformats.org/officeDocument/2006/relationships/image" Target="../media/image384.png"/><Relationship Id="rId83" Type="http://schemas.openxmlformats.org/officeDocument/2006/relationships/customXml" Target="../ink/ink651.xml"/><Relationship Id="rId88" Type="http://schemas.openxmlformats.org/officeDocument/2006/relationships/image" Target="../media/image397.png"/><Relationship Id="rId111" Type="http://schemas.openxmlformats.org/officeDocument/2006/relationships/image" Target="../media/image408.png"/><Relationship Id="rId15" Type="http://schemas.openxmlformats.org/officeDocument/2006/relationships/customXml" Target="../ink/ink617.xml"/><Relationship Id="rId36" Type="http://schemas.openxmlformats.org/officeDocument/2006/relationships/image" Target="../media/image49.png"/><Relationship Id="rId57" Type="http://schemas.openxmlformats.org/officeDocument/2006/relationships/customXml" Target="../ink/ink638.xml"/><Relationship Id="rId106" Type="http://schemas.openxmlformats.org/officeDocument/2006/relationships/customXml" Target="../ink/ink663.xml"/><Relationship Id="rId10" Type="http://schemas.openxmlformats.org/officeDocument/2006/relationships/image" Target="../media/image359.png"/><Relationship Id="rId31" Type="http://schemas.openxmlformats.org/officeDocument/2006/relationships/customXml" Target="../ink/ink625.xml"/><Relationship Id="rId52" Type="http://schemas.openxmlformats.org/officeDocument/2006/relationships/image" Target="../media/image379.png"/><Relationship Id="rId73" Type="http://schemas.openxmlformats.org/officeDocument/2006/relationships/customXml" Target="../ink/ink646.xml"/><Relationship Id="rId78" Type="http://schemas.openxmlformats.org/officeDocument/2006/relationships/image" Target="../media/image392.png"/><Relationship Id="rId94" Type="http://schemas.openxmlformats.org/officeDocument/2006/relationships/customXml" Target="../ink/ink657.xml"/><Relationship Id="rId99" Type="http://schemas.openxmlformats.org/officeDocument/2006/relationships/image" Target="../media/image402.png"/><Relationship Id="rId101" Type="http://schemas.openxmlformats.org/officeDocument/2006/relationships/image" Target="../media/image403.png"/><Relationship Id="rId122" Type="http://schemas.openxmlformats.org/officeDocument/2006/relationships/customXml" Target="../ink/ink671.xml"/><Relationship Id="rId4" Type="http://schemas.openxmlformats.org/officeDocument/2006/relationships/image" Target="../media/image356.png"/><Relationship Id="rId9" Type="http://schemas.openxmlformats.org/officeDocument/2006/relationships/customXml" Target="../ink/ink614.xml"/></Relationships>
</file>

<file path=ppt/slides/_rels/slide5.xml.rels><?xml version="1.0" encoding="UTF-8" standalone="yes"?>
<Relationships xmlns="http://schemas.openxmlformats.org/package/2006/relationships"><Relationship Id="rId117" Type="http://schemas.openxmlformats.org/officeDocument/2006/relationships/customXml" Target="../ink/ink730.xml"/><Relationship Id="rId671" Type="http://schemas.openxmlformats.org/officeDocument/2006/relationships/image" Target="../media/image745.png"/><Relationship Id="rId769" Type="http://schemas.openxmlformats.org/officeDocument/2006/relationships/customXml" Target="../ink/ink1061.xml"/><Relationship Id="rId21" Type="http://schemas.openxmlformats.org/officeDocument/2006/relationships/customXml" Target="../ink/ink682.xml"/><Relationship Id="rId324" Type="http://schemas.openxmlformats.org/officeDocument/2006/relationships/image" Target="../media/image574.png"/><Relationship Id="rId531" Type="http://schemas.openxmlformats.org/officeDocument/2006/relationships/customXml" Target="../ink/ink939.xml"/><Relationship Id="rId629" Type="http://schemas.openxmlformats.org/officeDocument/2006/relationships/image" Target="../media/image725.png"/><Relationship Id="rId170" Type="http://schemas.openxmlformats.org/officeDocument/2006/relationships/image" Target="../media/image498.png"/><Relationship Id="rId268" Type="http://schemas.openxmlformats.org/officeDocument/2006/relationships/image" Target="../media/image546.png"/><Relationship Id="rId475" Type="http://schemas.openxmlformats.org/officeDocument/2006/relationships/image" Target="../media/image649.png"/><Relationship Id="rId682" Type="http://schemas.openxmlformats.org/officeDocument/2006/relationships/customXml" Target="../ink/ink1015.xml"/><Relationship Id="rId32" Type="http://schemas.openxmlformats.org/officeDocument/2006/relationships/image" Target="../media/image430.png"/><Relationship Id="rId128" Type="http://schemas.openxmlformats.org/officeDocument/2006/relationships/image" Target="../media/image478.png"/><Relationship Id="rId335" Type="http://schemas.openxmlformats.org/officeDocument/2006/relationships/customXml" Target="../ink/ink840.xml"/><Relationship Id="rId542" Type="http://schemas.openxmlformats.org/officeDocument/2006/relationships/image" Target="../media/image682.png"/><Relationship Id="rId181" Type="http://schemas.openxmlformats.org/officeDocument/2006/relationships/customXml" Target="../ink/ink762.xml"/><Relationship Id="rId402" Type="http://schemas.openxmlformats.org/officeDocument/2006/relationships/image" Target="../media/image613.png"/><Relationship Id="rId279" Type="http://schemas.openxmlformats.org/officeDocument/2006/relationships/customXml" Target="../ink/ink812.xml"/><Relationship Id="rId486" Type="http://schemas.openxmlformats.org/officeDocument/2006/relationships/customXml" Target="../ink/ink916.xml"/><Relationship Id="rId693" Type="http://schemas.openxmlformats.org/officeDocument/2006/relationships/image" Target="../media/image756.png"/><Relationship Id="rId707" Type="http://schemas.openxmlformats.org/officeDocument/2006/relationships/customXml" Target="../ink/ink1028.xml"/><Relationship Id="rId43" Type="http://schemas.openxmlformats.org/officeDocument/2006/relationships/customXml" Target="../ink/ink693.xml"/><Relationship Id="rId139" Type="http://schemas.openxmlformats.org/officeDocument/2006/relationships/customXml" Target="../ink/ink741.xml"/><Relationship Id="rId346" Type="http://schemas.openxmlformats.org/officeDocument/2006/relationships/image" Target="../media/image585.png"/><Relationship Id="rId553" Type="http://schemas.openxmlformats.org/officeDocument/2006/relationships/customXml" Target="../ink/ink950.xml"/><Relationship Id="rId760" Type="http://schemas.openxmlformats.org/officeDocument/2006/relationships/image" Target="../media/image787.png"/><Relationship Id="rId192" Type="http://schemas.openxmlformats.org/officeDocument/2006/relationships/image" Target="../media/image509.png"/><Relationship Id="rId206" Type="http://schemas.openxmlformats.org/officeDocument/2006/relationships/customXml" Target="../ink/ink775.xml"/><Relationship Id="rId413" Type="http://schemas.openxmlformats.org/officeDocument/2006/relationships/customXml" Target="../ink/ink879.xml"/><Relationship Id="rId497" Type="http://schemas.openxmlformats.org/officeDocument/2006/relationships/image" Target="../media/image660.png"/><Relationship Id="rId620" Type="http://schemas.openxmlformats.org/officeDocument/2006/relationships/image" Target="../media/image721.png"/><Relationship Id="rId718" Type="http://schemas.openxmlformats.org/officeDocument/2006/relationships/customXml" Target="../ink/ink1034.xml"/><Relationship Id="rId357" Type="http://schemas.openxmlformats.org/officeDocument/2006/relationships/customXml" Target="../ink/ink851.xml"/><Relationship Id="rId54" Type="http://schemas.openxmlformats.org/officeDocument/2006/relationships/image" Target="../media/image441.png"/><Relationship Id="rId217" Type="http://schemas.openxmlformats.org/officeDocument/2006/relationships/image" Target="../media/image521.png"/><Relationship Id="rId564" Type="http://schemas.openxmlformats.org/officeDocument/2006/relationships/image" Target="../media/image693.png"/><Relationship Id="rId771" Type="http://schemas.openxmlformats.org/officeDocument/2006/relationships/customXml" Target="../ink/ink1062.xml"/><Relationship Id="rId424" Type="http://schemas.openxmlformats.org/officeDocument/2006/relationships/image" Target="../media/image624.png"/><Relationship Id="rId631" Type="http://schemas.openxmlformats.org/officeDocument/2006/relationships/image" Target="../media/image726.png"/><Relationship Id="rId729" Type="http://schemas.openxmlformats.org/officeDocument/2006/relationships/image" Target="../media/image772.png"/><Relationship Id="rId270" Type="http://schemas.openxmlformats.org/officeDocument/2006/relationships/image" Target="../media/image547.png"/><Relationship Id="rId65" Type="http://schemas.openxmlformats.org/officeDocument/2006/relationships/customXml" Target="../ink/ink704.xml"/><Relationship Id="rId130" Type="http://schemas.openxmlformats.org/officeDocument/2006/relationships/image" Target="../media/image479.png"/><Relationship Id="rId368" Type="http://schemas.openxmlformats.org/officeDocument/2006/relationships/image" Target="../media/image596.png"/><Relationship Id="rId575" Type="http://schemas.openxmlformats.org/officeDocument/2006/relationships/customXml" Target="../ink/ink961.xml"/><Relationship Id="rId782" Type="http://schemas.openxmlformats.org/officeDocument/2006/relationships/image" Target="../media/image798.png"/><Relationship Id="rId228" Type="http://schemas.openxmlformats.org/officeDocument/2006/relationships/image" Target="../media/image526.png"/><Relationship Id="rId435" Type="http://schemas.openxmlformats.org/officeDocument/2006/relationships/customXml" Target="../ink/ink890.xml"/><Relationship Id="rId642" Type="http://schemas.openxmlformats.org/officeDocument/2006/relationships/customXml" Target="../ink/ink995.xml"/><Relationship Id="rId281" Type="http://schemas.openxmlformats.org/officeDocument/2006/relationships/customXml" Target="../ink/ink813.xml"/><Relationship Id="rId502" Type="http://schemas.openxmlformats.org/officeDocument/2006/relationships/customXml" Target="../ink/ink924.xml"/><Relationship Id="rId76" Type="http://schemas.openxmlformats.org/officeDocument/2006/relationships/image" Target="../media/image452.png"/><Relationship Id="rId141" Type="http://schemas.openxmlformats.org/officeDocument/2006/relationships/customXml" Target="../ink/ink742.xml"/><Relationship Id="rId379" Type="http://schemas.openxmlformats.org/officeDocument/2006/relationships/customXml" Target="../ink/ink862.xml"/><Relationship Id="rId586" Type="http://schemas.openxmlformats.org/officeDocument/2006/relationships/image" Target="../media/image704.png"/><Relationship Id="rId7" Type="http://schemas.openxmlformats.org/officeDocument/2006/relationships/customXml" Target="../ink/ink675.xml"/><Relationship Id="rId239" Type="http://schemas.openxmlformats.org/officeDocument/2006/relationships/customXml" Target="../ink/ink792.xml"/><Relationship Id="rId446" Type="http://schemas.openxmlformats.org/officeDocument/2006/relationships/image" Target="../media/image635.png"/><Relationship Id="rId653" Type="http://schemas.openxmlformats.org/officeDocument/2006/relationships/image" Target="../media/image737.png"/><Relationship Id="rId292" Type="http://schemas.openxmlformats.org/officeDocument/2006/relationships/image" Target="../media/image558.png"/><Relationship Id="rId306" Type="http://schemas.openxmlformats.org/officeDocument/2006/relationships/image" Target="../media/image565.png"/><Relationship Id="rId87" Type="http://schemas.openxmlformats.org/officeDocument/2006/relationships/customXml" Target="../ink/ink715.xml"/><Relationship Id="rId513" Type="http://schemas.openxmlformats.org/officeDocument/2006/relationships/customXml" Target="../ink/ink930.xml"/><Relationship Id="rId597" Type="http://schemas.openxmlformats.org/officeDocument/2006/relationships/customXml" Target="../ink/ink972.xml"/><Relationship Id="rId720" Type="http://schemas.openxmlformats.org/officeDocument/2006/relationships/customXml" Target="../ink/ink1035.xml"/><Relationship Id="rId152" Type="http://schemas.openxmlformats.org/officeDocument/2006/relationships/image" Target="../media/image489.png"/><Relationship Id="rId457" Type="http://schemas.openxmlformats.org/officeDocument/2006/relationships/customXml" Target="../ink/ink901.xml"/><Relationship Id="rId664" Type="http://schemas.openxmlformats.org/officeDocument/2006/relationships/customXml" Target="../ink/ink1006.xml"/><Relationship Id="rId14" Type="http://schemas.openxmlformats.org/officeDocument/2006/relationships/image" Target="../media/image421.png"/><Relationship Id="rId317" Type="http://schemas.openxmlformats.org/officeDocument/2006/relationships/customXml" Target="../ink/ink831.xml"/><Relationship Id="rId524" Type="http://schemas.openxmlformats.org/officeDocument/2006/relationships/image" Target="../media/image673.png"/><Relationship Id="rId731" Type="http://schemas.openxmlformats.org/officeDocument/2006/relationships/customXml" Target="../ink/ink1042.xml"/><Relationship Id="rId98" Type="http://schemas.openxmlformats.org/officeDocument/2006/relationships/image" Target="../media/image463.png"/><Relationship Id="rId163" Type="http://schemas.openxmlformats.org/officeDocument/2006/relationships/customXml" Target="../ink/ink753.xml"/><Relationship Id="rId370" Type="http://schemas.openxmlformats.org/officeDocument/2006/relationships/image" Target="../media/image597.png"/><Relationship Id="rId230" Type="http://schemas.openxmlformats.org/officeDocument/2006/relationships/image" Target="../media/image527.png"/><Relationship Id="rId468" Type="http://schemas.openxmlformats.org/officeDocument/2006/relationships/customXml" Target="../ink/ink907.xml"/><Relationship Id="rId675" Type="http://schemas.openxmlformats.org/officeDocument/2006/relationships/image" Target="../media/image747.png"/><Relationship Id="rId25" Type="http://schemas.openxmlformats.org/officeDocument/2006/relationships/customXml" Target="../ink/ink684.xml"/><Relationship Id="rId328" Type="http://schemas.openxmlformats.org/officeDocument/2006/relationships/image" Target="../media/image576.png"/><Relationship Id="rId535" Type="http://schemas.openxmlformats.org/officeDocument/2006/relationships/customXml" Target="../ink/ink941.xml"/><Relationship Id="rId742" Type="http://schemas.openxmlformats.org/officeDocument/2006/relationships/image" Target="../media/image778.png"/><Relationship Id="rId174" Type="http://schemas.openxmlformats.org/officeDocument/2006/relationships/image" Target="../media/image500.png"/><Relationship Id="rId381" Type="http://schemas.openxmlformats.org/officeDocument/2006/relationships/customXml" Target="../ink/ink863.xml"/><Relationship Id="rId602" Type="http://schemas.openxmlformats.org/officeDocument/2006/relationships/image" Target="../media/image712.png"/><Relationship Id="rId241" Type="http://schemas.openxmlformats.org/officeDocument/2006/relationships/customXml" Target="../ink/ink793.xml"/><Relationship Id="rId479" Type="http://schemas.openxmlformats.org/officeDocument/2006/relationships/image" Target="../media/image651.png"/><Relationship Id="rId686" Type="http://schemas.openxmlformats.org/officeDocument/2006/relationships/customXml" Target="../ink/ink1017.xml"/><Relationship Id="rId36" Type="http://schemas.openxmlformats.org/officeDocument/2006/relationships/image" Target="../media/image432.png"/><Relationship Id="rId339" Type="http://schemas.openxmlformats.org/officeDocument/2006/relationships/customXml" Target="../ink/ink842.xml"/><Relationship Id="rId546" Type="http://schemas.openxmlformats.org/officeDocument/2006/relationships/image" Target="../media/image684.png"/><Relationship Id="rId753" Type="http://schemas.openxmlformats.org/officeDocument/2006/relationships/customXml" Target="../ink/ink1053.xml"/><Relationship Id="rId101" Type="http://schemas.openxmlformats.org/officeDocument/2006/relationships/customXml" Target="../ink/ink722.xml"/><Relationship Id="rId185" Type="http://schemas.openxmlformats.org/officeDocument/2006/relationships/customXml" Target="../ink/ink764.xml"/><Relationship Id="rId406" Type="http://schemas.openxmlformats.org/officeDocument/2006/relationships/image" Target="../media/image615.png"/><Relationship Id="rId392" Type="http://schemas.openxmlformats.org/officeDocument/2006/relationships/image" Target="../media/image608.png"/><Relationship Id="rId613" Type="http://schemas.openxmlformats.org/officeDocument/2006/relationships/customXml" Target="../ink/ink980.xml"/><Relationship Id="rId697" Type="http://schemas.openxmlformats.org/officeDocument/2006/relationships/image" Target="../media/image758.png"/><Relationship Id="rId252" Type="http://schemas.openxmlformats.org/officeDocument/2006/relationships/image" Target="../media/image538.png"/><Relationship Id="rId47" Type="http://schemas.openxmlformats.org/officeDocument/2006/relationships/customXml" Target="../ink/ink695.xml"/><Relationship Id="rId112" Type="http://schemas.openxmlformats.org/officeDocument/2006/relationships/image" Target="../media/image470.png"/><Relationship Id="rId557" Type="http://schemas.openxmlformats.org/officeDocument/2006/relationships/customXml" Target="../ink/ink952.xml"/><Relationship Id="rId764" Type="http://schemas.openxmlformats.org/officeDocument/2006/relationships/image" Target="../media/image789.png"/><Relationship Id="rId196" Type="http://schemas.openxmlformats.org/officeDocument/2006/relationships/customXml" Target="../ink/ink770.xml"/><Relationship Id="rId417" Type="http://schemas.openxmlformats.org/officeDocument/2006/relationships/customXml" Target="../ink/ink881.xml"/><Relationship Id="rId624" Type="http://schemas.openxmlformats.org/officeDocument/2006/relationships/customXml" Target="../ink/ink986.xml"/><Relationship Id="rId263" Type="http://schemas.openxmlformats.org/officeDocument/2006/relationships/customXml" Target="../ink/ink804.xml"/><Relationship Id="rId470" Type="http://schemas.openxmlformats.org/officeDocument/2006/relationships/customXml" Target="../ink/ink908.xml"/><Relationship Id="rId58" Type="http://schemas.openxmlformats.org/officeDocument/2006/relationships/image" Target="../media/image443.png"/><Relationship Id="rId123" Type="http://schemas.openxmlformats.org/officeDocument/2006/relationships/customXml" Target="../ink/ink733.xml"/><Relationship Id="rId330" Type="http://schemas.openxmlformats.org/officeDocument/2006/relationships/image" Target="../media/image577.png"/><Relationship Id="rId568" Type="http://schemas.openxmlformats.org/officeDocument/2006/relationships/image" Target="../media/image695.png"/><Relationship Id="rId775" Type="http://schemas.openxmlformats.org/officeDocument/2006/relationships/customXml" Target="../ink/ink1064.xml"/><Relationship Id="rId428" Type="http://schemas.openxmlformats.org/officeDocument/2006/relationships/image" Target="../media/image626.png"/><Relationship Id="rId635" Type="http://schemas.openxmlformats.org/officeDocument/2006/relationships/image" Target="../media/image728.png"/><Relationship Id="rId274" Type="http://schemas.openxmlformats.org/officeDocument/2006/relationships/image" Target="../media/image549.png"/><Relationship Id="rId481" Type="http://schemas.openxmlformats.org/officeDocument/2006/relationships/image" Target="../media/image652.png"/><Relationship Id="rId702" Type="http://schemas.openxmlformats.org/officeDocument/2006/relationships/customXml" Target="../ink/ink1025.xml"/><Relationship Id="rId69" Type="http://schemas.openxmlformats.org/officeDocument/2006/relationships/customXml" Target="../ink/ink706.xml"/><Relationship Id="rId134" Type="http://schemas.openxmlformats.org/officeDocument/2006/relationships/image" Target="../media/image481.png"/><Relationship Id="rId579" Type="http://schemas.openxmlformats.org/officeDocument/2006/relationships/customXml" Target="../ink/ink963.xml"/><Relationship Id="rId786" Type="http://schemas.openxmlformats.org/officeDocument/2006/relationships/image" Target="../media/image800.png"/><Relationship Id="rId341" Type="http://schemas.openxmlformats.org/officeDocument/2006/relationships/customXml" Target="../ink/ink843.xml"/><Relationship Id="rId439" Type="http://schemas.openxmlformats.org/officeDocument/2006/relationships/customXml" Target="../ink/ink892.xml"/><Relationship Id="rId646" Type="http://schemas.openxmlformats.org/officeDocument/2006/relationships/customXml" Target="../ink/ink997.xml"/><Relationship Id="rId201" Type="http://schemas.openxmlformats.org/officeDocument/2006/relationships/image" Target="../media/image513.png"/><Relationship Id="rId285" Type="http://schemas.openxmlformats.org/officeDocument/2006/relationships/customXml" Target="../ink/ink815.xml"/><Relationship Id="rId506" Type="http://schemas.openxmlformats.org/officeDocument/2006/relationships/image" Target="../media/image664.png"/><Relationship Id="rId492" Type="http://schemas.openxmlformats.org/officeDocument/2006/relationships/customXml" Target="../ink/ink919.xml"/><Relationship Id="rId713" Type="http://schemas.openxmlformats.org/officeDocument/2006/relationships/customXml" Target="../ink/ink1031.xml"/><Relationship Id="rId145" Type="http://schemas.openxmlformats.org/officeDocument/2006/relationships/customXml" Target="../ink/ink744.xml"/><Relationship Id="rId352" Type="http://schemas.openxmlformats.org/officeDocument/2006/relationships/image" Target="../media/image588.png"/><Relationship Id="rId212" Type="http://schemas.openxmlformats.org/officeDocument/2006/relationships/customXml" Target="../ink/ink778.xml"/><Relationship Id="rId657" Type="http://schemas.openxmlformats.org/officeDocument/2006/relationships/image" Target="../media/image739.png"/><Relationship Id="rId296" Type="http://schemas.openxmlformats.org/officeDocument/2006/relationships/image" Target="../media/image560.png"/><Relationship Id="rId517" Type="http://schemas.openxmlformats.org/officeDocument/2006/relationships/customXml" Target="../ink/ink932.xml"/><Relationship Id="rId724" Type="http://schemas.openxmlformats.org/officeDocument/2006/relationships/customXml" Target="../ink/ink1037.xml"/><Relationship Id="rId60" Type="http://schemas.openxmlformats.org/officeDocument/2006/relationships/image" Target="../media/image444.png"/><Relationship Id="rId156" Type="http://schemas.openxmlformats.org/officeDocument/2006/relationships/image" Target="../media/image491.png"/><Relationship Id="rId363" Type="http://schemas.openxmlformats.org/officeDocument/2006/relationships/customXml" Target="../ink/ink854.xml"/><Relationship Id="rId570" Type="http://schemas.openxmlformats.org/officeDocument/2006/relationships/image" Target="../media/image696.png"/><Relationship Id="rId223" Type="http://schemas.openxmlformats.org/officeDocument/2006/relationships/customXml" Target="../ink/ink784.xml"/><Relationship Id="rId430" Type="http://schemas.openxmlformats.org/officeDocument/2006/relationships/image" Target="../media/image627.png"/><Relationship Id="rId668" Type="http://schemas.openxmlformats.org/officeDocument/2006/relationships/customXml" Target="../ink/ink1008.xml"/><Relationship Id="rId18" Type="http://schemas.openxmlformats.org/officeDocument/2006/relationships/image" Target="../media/image423.png"/><Relationship Id="rId528" Type="http://schemas.openxmlformats.org/officeDocument/2006/relationships/image" Target="../media/image675.png"/><Relationship Id="rId735" Type="http://schemas.openxmlformats.org/officeDocument/2006/relationships/customXml" Target="../ink/ink1044.xml"/><Relationship Id="rId167" Type="http://schemas.openxmlformats.org/officeDocument/2006/relationships/customXml" Target="../ink/ink755.xml"/><Relationship Id="rId374" Type="http://schemas.openxmlformats.org/officeDocument/2006/relationships/image" Target="../media/image599.png"/><Relationship Id="rId581" Type="http://schemas.openxmlformats.org/officeDocument/2006/relationships/customXml" Target="../ink/ink964.xml"/><Relationship Id="rId71" Type="http://schemas.openxmlformats.org/officeDocument/2006/relationships/customXml" Target="../ink/ink707.xml"/><Relationship Id="rId234" Type="http://schemas.openxmlformats.org/officeDocument/2006/relationships/image" Target="../media/image529.png"/><Relationship Id="rId679" Type="http://schemas.openxmlformats.org/officeDocument/2006/relationships/image" Target="../media/image749.png"/><Relationship Id="rId2" Type="http://schemas.openxmlformats.org/officeDocument/2006/relationships/notesSlide" Target="../notesSlides/notesSlide5.xml"/><Relationship Id="rId29" Type="http://schemas.openxmlformats.org/officeDocument/2006/relationships/customXml" Target="../ink/ink686.xml"/><Relationship Id="rId441" Type="http://schemas.openxmlformats.org/officeDocument/2006/relationships/customXml" Target="../ink/ink893.xml"/><Relationship Id="rId539" Type="http://schemas.openxmlformats.org/officeDocument/2006/relationships/customXml" Target="../ink/ink943.xml"/><Relationship Id="rId746" Type="http://schemas.openxmlformats.org/officeDocument/2006/relationships/image" Target="../media/image780.png"/><Relationship Id="rId178" Type="http://schemas.openxmlformats.org/officeDocument/2006/relationships/image" Target="../media/image502.png"/><Relationship Id="rId301" Type="http://schemas.openxmlformats.org/officeDocument/2006/relationships/customXml" Target="../ink/ink823.xml"/><Relationship Id="rId82" Type="http://schemas.openxmlformats.org/officeDocument/2006/relationships/image" Target="../media/image455.png"/><Relationship Id="rId385" Type="http://schemas.openxmlformats.org/officeDocument/2006/relationships/customXml" Target="../ink/ink865.xml"/><Relationship Id="rId592" Type="http://schemas.openxmlformats.org/officeDocument/2006/relationships/image" Target="../media/image707.png"/><Relationship Id="rId606" Type="http://schemas.openxmlformats.org/officeDocument/2006/relationships/image" Target="../media/image714.png"/><Relationship Id="rId245" Type="http://schemas.openxmlformats.org/officeDocument/2006/relationships/customXml" Target="../ink/ink795.xml"/><Relationship Id="rId452" Type="http://schemas.openxmlformats.org/officeDocument/2006/relationships/image" Target="../media/image638.png"/><Relationship Id="rId105" Type="http://schemas.openxmlformats.org/officeDocument/2006/relationships/customXml" Target="../ink/ink724.xml"/><Relationship Id="rId312" Type="http://schemas.openxmlformats.org/officeDocument/2006/relationships/image" Target="../media/image568.png"/><Relationship Id="rId757" Type="http://schemas.openxmlformats.org/officeDocument/2006/relationships/customXml" Target="../ink/ink1055.xml"/><Relationship Id="rId93" Type="http://schemas.openxmlformats.org/officeDocument/2006/relationships/customXml" Target="../ink/ink718.xml"/><Relationship Id="rId189" Type="http://schemas.openxmlformats.org/officeDocument/2006/relationships/customXml" Target="../ink/ink766.xml"/><Relationship Id="rId396" Type="http://schemas.openxmlformats.org/officeDocument/2006/relationships/image" Target="../media/image610.png"/><Relationship Id="rId617" Type="http://schemas.openxmlformats.org/officeDocument/2006/relationships/customXml" Target="../ink/ink982.xml"/><Relationship Id="rId256" Type="http://schemas.openxmlformats.org/officeDocument/2006/relationships/image" Target="../media/image540.png"/><Relationship Id="rId463" Type="http://schemas.openxmlformats.org/officeDocument/2006/relationships/customXml" Target="../ink/ink904.xml"/><Relationship Id="rId670" Type="http://schemas.openxmlformats.org/officeDocument/2006/relationships/customXml" Target="../ink/ink1009.xml"/><Relationship Id="rId116" Type="http://schemas.openxmlformats.org/officeDocument/2006/relationships/image" Target="../media/image472.png"/><Relationship Id="rId323" Type="http://schemas.openxmlformats.org/officeDocument/2006/relationships/customXml" Target="../ink/ink834.xml"/><Relationship Id="rId530" Type="http://schemas.openxmlformats.org/officeDocument/2006/relationships/image" Target="../media/image676.png"/><Relationship Id="rId768" Type="http://schemas.openxmlformats.org/officeDocument/2006/relationships/image" Target="../media/image791.png"/><Relationship Id="rId20" Type="http://schemas.openxmlformats.org/officeDocument/2006/relationships/image" Target="../media/image424.png"/><Relationship Id="rId628" Type="http://schemas.openxmlformats.org/officeDocument/2006/relationships/customXml" Target="../ink/ink988.xml"/><Relationship Id="rId267" Type="http://schemas.openxmlformats.org/officeDocument/2006/relationships/customXml" Target="../ink/ink806.xml"/><Relationship Id="rId474" Type="http://schemas.openxmlformats.org/officeDocument/2006/relationships/customXml" Target="../ink/ink910.xml"/><Relationship Id="rId127" Type="http://schemas.openxmlformats.org/officeDocument/2006/relationships/customXml" Target="../ink/ink735.xml"/><Relationship Id="rId681" Type="http://schemas.openxmlformats.org/officeDocument/2006/relationships/image" Target="../media/image750.png"/><Relationship Id="rId779" Type="http://schemas.openxmlformats.org/officeDocument/2006/relationships/customXml" Target="../ink/ink1066.xml"/><Relationship Id="rId31" Type="http://schemas.openxmlformats.org/officeDocument/2006/relationships/customXml" Target="../ink/ink687.xml"/><Relationship Id="rId334" Type="http://schemas.openxmlformats.org/officeDocument/2006/relationships/image" Target="../media/image579.png"/><Relationship Id="rId541" Type="http://schemas.openxmlformats.org/officeDocument/2006/relationships/customXml" Target="../ink/ink944.xml"/><Relationship Id="rId639" Type="http://schemas.openxmlformats.org/officeDocument/2006/relationships/image" Target="../media/image730.png"/><Relationship Id="rId180" Type="http://schemas.openxmlformats.org/officeDocument/2006/relationships/image" Target="../media/image503.png"/><Relationship Id="rId278" Type="http://schemas.openxmlformats.org/officeDocument/2006/relationships/image" Target="../media/image551.png"/><Relationship Id="rId401" Type="http://schemas.openxmlformats.org/officeDocument/2006/relationships/customXml" Target="../ink/ink873.xml"/><Relationship Id="rId485" Type="http://schemas.openxmlformats.org/officeDocument/2006/relationships/image" Target="../media/image654.png"/><Relationship Id="rId692" Type="http://schemas.openxmlformats.org/officeDocument/2006/relationships/customXml" Target="../ink/ink1020.xml"/><Relationship Id="rId706" Type="http://schemas.openxmlformats.org/officeDocument/2006/relationships/customXml" Target="../ink/ink1027.xml"/><Relationship Id="rId42" Type="http://schemas.openxmlformats.org/officeDocument/2006/relationships/image" Target="../media/image435.png"/><Relationship Id="rId138" Type="http://schemas.openxmlformats.org/officeDocument/2006/relationships/image" Target="../media/image483.png"/><Relationship Id="rId345" Type="http://schemas.openxmlformats.org/officeDocument/2006/relationships/customXml" Target="../ink/ink845.xml"/><Relationship Id="rId552" Type="http://schemas.openxmlformats.org/officeDocument/2006/relationships/image" Target="../media/image687.png"/><Relationship Id="rId191" Type="http://schemas.openxmlformats.org/officeDocument/2006/relationships/customXml" Target="../ink/ink767.xml"/><Relationship Id="rId205" Type="http://schemas.openxmlformats.org/officeDocument/2006/relationships/image" Target="../media/image515.png"/><Relationship Id="rId412" Type="http://schemas.openxmlformats.org/officeDocument/2006/relationships/image" Target="../media/image618.png"/><Relationship Id="rId289" Type="http://schemas.openxmlformats.org/officeDocument/2006/relationships/customXml" Target="../ink/ink817.xml"/><Relationship Id="rId496" Type="http://schemas.openxmlformats.org/officeDocument/2006/relationships/customXml" Target="../ink/ink921.xml"/><Relationship Id="rId717" Type="http://schemas.openxmlformats.org/officeDocument/2006/relationships/image" Target="../media/image767.png"/><Relationship Id="rId53" Type="http://schemas.openxmlformats.org/officeDocument/2006/relationships/customXml" Target="../ink/ink698.xml"/><Relationship Id="rId149" Type="http://schemas.openxmlformats.org/officeDocument/2006/relationships/customXml" Target="../ink/ink746.xml"/><Relationship Id="rId356" Type="http://schemas.openxmlformats.org/officeDocument/2006/relationships/image" Target="../media/image590.png"/><Relationship Id="rId563" Type="http://schemas.openxmlformats.org/officeDocument/2006/relationships/customXml" Target="../ink/ink955.xml"/><Relationship Id="rId770" Type="http://schemas.openxmlformats.org/officeDocument/2006/relationships/image" Target="../media/image792.png"/><Relationship Id="rId95" Type="http://schemas.openxmlformats.org/officeDocument/2006/relationships/customXml" Target="../ink/ink719.xml"/><Relationship Id="rId160" Type="http://schemas.openxmlformats.org/officeDocument/2006/relationships/image" Target="../media/image493.png"/><Relationship Id="rId216" Type="http://schemas.openxmlformats.org/officeDocument/2006/relationships/customXml" Target="../ink/ink780.xml"/><Relationship Id="rId423" Type="http://schemas.openxmlformats.org/officeDocument/2006/relationships/customXml" Target="../ink/ink884.xml"/><Relationship Id="rId258" Type="http://schemas.openxmlformats.org/officeDocument/2006/relationships/image" Target="../media/image541.png"/><Relationship Id="rId465" Type="http://schemas.openxmlformats.org/officeDocument/2006/relationships/customXml" Target="../ink/ink905.xml"/><Relationship Id="rId630" Type="http://schemas.openxmlformats.org/officeDocument/2006/relationships/customXml" Target="../ink/ink989.xml"/><Relationship Id="rId672" Type="http://schemas.openxmlformats.org/officeDocument/2006/relationships/customXml" Target="../ink/ink1010.xml"/><Relationship Id="rId728" Type="http://schemas.openxmlformats.org/officeDocument/2006/relationships/customXml" Target="../ink/ink1040.xml"/><Relationship Id="rId22" Type="http://schemas.openxmlformats.org/officeDocument/2006/relationships/image" Target="../media/image425.png"/><Relationship Id="rId64" Type="http://schemas.openxmlformats.org/officeDocument/2006/relationships/image" Target="../media/image446.png"/><Relationship Id="rId118" Type="http://schemas.openxmlformats.org/officeDocument/2006/relationships/image" Target="../media/image473.png"/><Relationship Id="rId325" Type="http://schemas.openxmlformats.org/officeDocument/2006/relationships/customXml" Target="../ink/ink835.xml"/><Relationship Id="rId367" Type="http://schemas.openxmlformats.org/officeDocument/2006/relationships/customXml" Target="../ink/ink856.xml"/><Relationship Id="rId532" Type="http://schemas.openxmlformats.org/officeDocument/2006/relationships/image" Target="../media/image677.png"/><Relationship Id="rId574" Type="http://schemas.openxmlformats.org/officeDocument/2006/relationships/image" Target="../media/image698.png"/><Relationship Id="rId171" Type="http://schemas.openxmlformats.org/officeDocument/2006/relationships/customXml" Target="../ink/ink757.xml"/><Relationship Id="rId227" Type="http://schemas.openxmlformats.org/officeDocument/2006/relationships/customXml" Target="../ink/ink786.xml"/><Relationship Id="rId781" Type="http://schemas.openxmlformats.org/officeDocument/2006/relationships/customXml" Target="../ink/ink1067.xml"/><Relationship Id="rId269" Type="http://schemas.openxmlformats.org/officeDocument/2006/relationships/customXml" Target="../ink/ink807.xml"/><Relationship Id="rId434" Type="http://schemas.openxmlformats.org/officeDocument/2006/relationships/image" Target="../media/image629.png"/><Relationship Id="rId476" Type="http://schemas.openxmlformats.org/officeDocument/2006/relationships/customXml" Target="../ink/ink911.xml"/><Relationship Id="rId641" Type="http://schemas.openxmlformats.org/officeDocument/2006/relationships/image" Target="../media/image731.png"/><Relationship Id="rId683" Type="http://schemas.openxmlformats.org/officeDocument/2006/relationships/image" Target="../media/image751.png"/><Relationship Id="rId739" Type="http://schemas.openxmlformats.org/officeDocument/2006/relationships/customXml" Target="../ink/ink1046.xml"/><Relationship Id="rId33" Type="http://schemas.openxmlformats.org/officeDocument/2006/relationships/customXml" Target="../ink/ink688.xml"/><Relationship Id="rId129" Type="http://schemas.openxmlformats.org/officeDocument/2006/relationships/customXml" Target="../ink/ink736.xml"/><Relationship Id="rId280" Type="http://schemas.openxmlformats.org/officeDocument/2006/relationships/image" Target="../media/image552.png"/><Relationship Id="rId336" Type="http://schemas.openxmlformats.org/officeDocument/2006/relationships/image" Target="../media/image580.png"/><Relationship Id="rId501" Type="http://schemas.openxmlformats.org/officeDocument/2006/relationships/image" Target="../media/image662.png"/><Relationship Id="rId543" Type="http://schemas.openxmlformats.org/officeDocument/2006/relationships/customXml" Target="../ink/ink945.xml"/><Relationship Id="rId75" Type="http://schemas.openxmlformats.org/officeDocument/2006/relationships/customXml" Target="../ink/ink709.xml"/><Relationship Id="rId140" Type="http://schemas.openxmlformats.org/officeDocument/2006/relationships/image" Target="../media/image484.png"/><Relationship Id="rId182" Type="http://schemas.openxmlformats.org/officeDocument/2006/relationships/image" Target="../media/image504.png"/><Relationship Id="rId378" Type="http://schemas.openxmlformats.org/officeDocument/2006/relationships/image" Target="../media/image601.png"/><Relationship Id="rId403" Type="http://schemas.openxmlformats.org/officeDocument/2006/relationships/customXml" Target="../ink/ink874.xml"/><Relationship Id="rId585" Type="http://schemas.openxmlformats.org/officeDocument/2006/relationships/customXml" Target="../ink/ink966.xml"/><Relationship Id="rId750" Type="http://schemas.openxmlformats.org/officeDocument/2006/relationships/image" Target="../media/image782.png"/><Relationship Id="rId6" Type="http://schemas.openxmlformats.org/officeDocument/2006/relationships/image" Target="../media/image417.png"/><Relationship Id="rId238" Type="http://schemas.openxmlformats.org/officeDocument/2006/relationships/image" Target="../media/image531.png"/><Relationship Id="rId445" Type="http://schemas.openxmlformats.org/officeDocument/2006/relationships/customXml" Target="../ink/ink895.xml"/><Relationship Id="rId487" Type="http://schemas.openxmlformats.org/officeDocument/2006/relationships/image" Target="../media/image655.png"/><Relationship Id="rId610" Type="http://schemas.openxmlformats.org/officeDocument/2006/relationships/image" Target="../media/image716.png"/><Relationship Id="rId652" Type="http://schemas.openxmlformats.org/officeDocument/2006/relationships/customXml" Target="../ink/ink1000.xml"/><Relationship Id="rId694" Type="http://schemas.openxmlformats.org/officeDocument/2006/relationships/customXml" Target="../ink/ink1021.xml"/><Relationship Id="rId708" Type="http://schemas.openxmlformats.org/officeDocument/2006/relationships/image" Target="../media/image763.png"/><Relationship Id="rId291" Type="http://schemas.openxmlformats.org/officeDocument/2006/relationships/customXml" Target="../ink/ink818.xml"/><Relationship Id="rId305" Type="http://schemas.openxmlformats.org/officeDocument/2006/relationships/customXml" Target="../ink/ink825.xml"/><Relationship Id="rId347" Type="http://schemas.openxmlformats.org/officeDocument/2006/relationships/customXml" Target="../ink/ink846.xml"/><Relationship Id="rId512" Type="http://schemas.openxmlformats.org/officeDocument/2006/relationships/image" Target="../media/image667.png"/><Relationship Id="rId44" Type="http://schemas.openxmlformats.org/officeDocument/2006/relationships/image" Target="../media/image436.png"/><Relationship Id="rId86" Type="http://schemas.openxmlformats.org/officeDocument/2006/relationships/image" Target="../media/image457.png"/><Relationship Id="rId151" Type="http://schemas.openxmlformats.org/officeDocument/2006/relationships/customXml" Target="../ink/ink747.xml"/><Relationship Id="rId389" Type="http://schemas.openxmlformats.org/officeDocument/2006/relationships/customXml" Target="../ink/ink867.xml"/><Relationship Id="rId554" Type="http://schemas.openxmlformats.org/officeDocument/2006/relationships/image" Target="../media/image688.png"/><Relationship Id="rId596" Type="http://schemas.openxmlformats.org/officeDocument/2006/relationships/image" Target="../media/image709.png"/><Relationship Id="rId761" Type="http://schemas.openxmlformats.org/officeDocument/2006/relationships/customXml" Target="../ink/ink1057.xml"/><Relationship Id="rId193" Type="http://schemas.openxmlformats.org/officeDocument/2006/relationships/customXml" Target="../ink/ink768.xml"/><Relationship Id="rId207" Type="http://schemas.openxmlformats.org/officeDocument/2006/relationships/image" Target="../media/image516.png"/><Relationship Id="rId249" Type="http://schemas.openxmlformats.org/officeDocument/2006/relationships/customXml" Target="../ink/ink797.xml"/><Relationship Id="rId414" Type="http://schemas.openxmlformats.org/officeDocument/2006/relationships/image" Target="../media/image619.png"/><Relationship Id="rId456" Type="http://schemas.openxmlformats.org/officeDocument/2006/relationships/image" Target="../media/image640.png"/><Relationship Id="rId498" Type="http://schemas.openxmlformats.org/officeDocument/2006/relationships/customXml" Target="../ink/ink922.xml"/><Relationship Id="rId621" Type="http://schemas.openxmlformats.org/officeDocument/2006/relationships/customXml" Target="../ink/ink984.xml"/><Relationship Id="rId663" Type="http://schemas.openxmlformats.org/officeDocument/2006/relationships/image" Target="../media/image741.png"/><Relationship Id="rId13" Type="http://schemas.openxmlformats.org/officeDocument/2006/relationships/customXml" Target="../ink/ink678.xml"/><Relationship Id="rId109" Type="http://schemas.openxmlformats.org/officeDocument/2006/relationships/customXml" Target="../ink/ink726.xml"/><Relationship Id="rId260" Type="http://schemas.openxmlformats.org/officeDocument/2006/relationships/image" Target="../media/image542.png"/><Relationship Id="rId316" Type="http://schemas.openxmlformats.org/officeDocument/2006/relationships/image" Target="../media/image570.png"/><Relationship Id="rId523" Type="http://schemas.openxmlformats.org/officeDocument/2006/relationships/customXml" Target="../ink/ink935.xml"/><Relationship Id="rId719" Type="http://schemas.openxmlformats.org/officeDocument/2006/relationships/image" Target="../media/image768.png"/><Relationship Id="rId55" Type="http://schemas.openxmlformats.org/officeDocument/2006/relationships/customXml" Target="../ink/ink699.xml"/><Relationship Id="rId97" Type="http://schemas.openxmlformats.org/officeDocument/2006/relationships/customXml" Target="../ink/ink720.xml"/><Relationship Id="rId120" Type="http://schemas.openxmlformats.org/officeDocument/2006/relationships/image" Target="../media/image474.png"/><Relationship Id="rId358" Type="http://schemas.openxmlformats.org/officeDocument/2006/relationships/image" Target="../media/image591.png"/><Relationship Id="rId565" Type="http://schemas.openxmlformats.org/officeDocument/2006/relationships/customXml" Target="../ink/ink956.xml"/><Relationship Id="rId730" Type="http://schemas.openxmlformats.org/officeDocument/2006/relationships/customXml" Target="../ink/ink1041.xml"/><Relationship Id="rId772" Type="http://schemas.openxmlformats.org/officeDocument/2006/relationships/image" Target="../media/image793.png"/><Relationship Id="rId162" Type="http://schemas.openxmlformats.org/officeDocument/2006/relationships/image" Target="../media/image494.png"/><Relationship Id="rId218" Type="http://schemas.openxmlformats.org/officeDocument/2006/relationships/customXml" Target="../ink/ink781.xml"/><Relationship Id="rId425" Type="http://schemas.openxmlformats.org/officeDocument/2006/relationships/customXml" Target="../ink/ink885.xml"/><Relationship Id="rId467" Type="http://schemas.openxmlformats.org/officeDocument/2006/relationships/customXml" Target="../ink/ink906.xml"/><Relationship Id="rId632" Type="http://schemas.openxmlformats.org/officeDocument/2006/relationships/customXml" Target="../ink/ink990.xml"/><Relationship Id="rId271" Type="http://schemas.openxmlformats.org/officeDocument/2006/relationships/customXml" Target="../ink/ink808.xml"/><Relationship Id="rId674" Type="http://schemas.openxmlformats.org/officeDocument/2006/relationships/customXml" Target="../ink/ink1011.xml"/><Relationship Id="rId24" Type="http://schemas.openxmlformats.org/officeDocument/2006/relationships/image" Target="../media/image426.png"/><Relationship Id="rId66" Type="http://schemas.openxmlformats.org/officeDocument/2006/relationships/image" Target="../media/image447.png"/><Relationship Id="rId131" Type="http://schemas.openxmlformats.org/officeDocument/2006/relationships/customXml" Target="../ink/ink737.xml"/><Relationship Id="rId327" Type="http://schemas.openxmlformats.org/officeDocument/2006/relationships/customXml" Target="../ink/ink836.xml"/><Relationship Id="rId369" Type="http://schemas.openxmlformats.org/officeDocument/2006/relationships/customXml" Target="../ink/ink857.xml"/><Relationship Id="rId534" Type="http://schemas.openxmlformats.org/officeDocument/2006/relationships/image" Target="../media/image678.png"/><Relationship Id="rId576" Type="http://schemas.openxmlformats.org/officeDocument/2006/relationships/image" Target="../media/image699.png"/><Relationship Id="rId741" Type="http://schemas.openxmlformats.org/officeDocument/2006/relationships/customXml" Target="../ink/ink1047.xml"/><Relationship Id="rId783" Type="http://schemas.openxmlformats.org/officeDocument/2006/relationships/customXml" Target="../ink/ink1068.xml"/><Relationship Id="rId173" Type="http://schemas.openxmlformats.org/officeDocument/2006/relationships/customXml" Target="../ink/ink758.xml"/><Relationship Id="rId229" Type="http://schemas.openxmlformats.org/officeDocument/2006/relationships/customXml" Target="../ink/ink787.xml"/><Relationship Id="rId380" Type="http://schemas.openxmlformats.org/officeDocument/2006/relationships/image" Target="../media/image602.png"/><Relationship Id="rId436" Type="http://schemas.openxmlformats.org/officeDocument/2006/relationships/image" Target="../media/image630.png"/><Relationship Id="rId601" Type="http://schemas.openxmlformats.org/officeDocument/2006/relationships/customXml" Target="../ink/ink974.xml"/><Relationship Id="rId643" Type="http://schemas.openxmlformats.org/officeDocument/2006/relationships/image" Target="../media/image732.png"/><Relationship Id="rId240" Type="http://schemas.openxmlformats.org/officeDocument/2006/relationships/image" Target="../media/image532.png"/><Relationship Id="rId478" Type="http://schemas.openxmlformats.org/officeDocument/2006/relationships/customXml" Target="../ink/ink912.xml"/><Relationship Id="rId685" Type="http://schemas.openxmlformats.org/officeDocument/2006/relationships/image" Target="../media/image752.png"/><Relationship Id="rId35" Type="http://schemas.openxmlformats.org/officeDocument/2006/relationships/customXml" Target="../ink/ink689.xml"/><Relationship Id="rId77" Type="http://schemas.openxmlformats.org/officeDocument/2006/relationships/customXml" Target="../ink/ink710.xml"/><Relationship Id="rId100" Type="http://schemas.openxmlformats.org/officeDocument/2006/relationships/image" Target="../media/image464.png"/><Relationship Id="rId282" Type="http://schemas.openxmlformats.org/officeDocument/2006/relationships/image" Target="../media/image553.png"/><Relationship Id="rId338" Type="http://schemas.openxmlformats.org/officeDocument/2006/relationships/image" Target="../media/image581.png"/><Relationship Id="rId503" Type="http://schemas.openxmlformats.org/officeDocument/2006/relationships/customXml" Target="../ink/ink925.xml"/><Relationship Id="rId545" Type="http://schemas.openxmlformats.org/officeDocument/2006/relationships/customXml" Target="../ink/ink946.xml"/><Relationship Id="rId587" Type="http://schemas.openxmlformats.org/officeDocument/2006/relationships/customXml" Target="../ink/ink967.xml"/><Relationship Id="rId710" Type="http://schemas.openxmlformats.org/officeDocument/2006/relationships/image" Target="../media/image764.png"/><Relationship Id="rId752" Type="http://schemas.openxmlformats.org/officeDocument/2006/relationships/image" Target="../media/image783.png"/><Relationship Id="rId8" Type="http://schemas.openxmlformats.org/officeDocument/2006/relationships/image" Target="../media/image418.png"/><Relationship Id="rId142" Type="http://schemas.openxmlformats.org/officeDocument/2006/relationships/image" Target="../media/image485.png"/><Relationship Id="rId184" Type="http://schemas.openxmlformats.org/officeDocument/2006/relationships/image" Target="../media/image505.png"/><Relationship Id="rId391" Type="http://schemas.openxmlformats.org/officeDocument/2006/relationships/customXml" Target="../ink/ink868.xml"/><Relationship Id="rId405" Type="http://schemas.openxmlformats.org/officeDocument/2006/relationships/customXml" Target="../ink/ink875.xml"/><Relationship Id="rId447" Type="http://schemas.openxmlformats.org/officeDocument/2006/relationships/customXml" Target="../ink/ink896.xml"/><Relationship Id="rId612" Type="http://schemas.openxmlformats.org/officeDocument/2006/relationships/image" Target="../media/image717.png"/><Relationship Id="rId251" Type="http://schemas.openxmlformats.org/officeDocument/2006/relationships/customXml" Target="../ink/ink798.xml"/><Relationship Id="rId489" Type="http://schemas.openxmlformats.org/officeDocument/2006/relationships/image" Target="../media/image656.png"/><Relationship Id="rId654" Type="http://schemas.openxmlformats.org/officeDocument/2006/relationships/customXml" Target="../ink/ink1001.xml"/><Relationship Id="rId696" Type="http://schemas.openxmlformats.org/officeDocument/2006/relationships/customXml" Target="../ink/ink1022.xml"/><Relationship Id="rId46" Type="http://schemas.openxmlformats.org/officeDocument/2006/relationships/image" Target="../media/image437.png"/><Relationship Id="rId293" Type="http://schemas.openxmlformats.org/officeDocument/2006/relationships/customXml" Target="../ink/ink819.xml"/><Relationship Id="rId307" Type="http://schemas.openxmlformats.org/officeDocument/2006/relationships/customXml" Target="../ink/ink826.xml"/><Relationship Id="rId349" Type="http://schemas.openxmlformats.org/officeDocument/2006/relationships/customXml" Target="../ink/ink847.xml"/><Relationship Id="rId514" Type="http://schemas.openxmlformats.org/officeDocument/2006/relationships/image" Target="../media/image668.png"/><Relationship Id="rId556" Type="http://schemas.openxmlformats.org/officeDocument/2006/relationships/image" Target="../media/image689.png"/><Relationship Id="rId721" Type="http://schemas.openxmlformats.org/officeDocument/2006/relationships/image" Target="../media/image769.png"/><Relationship Id="rId763" Type="http://schemas.openxmlformats.org/officeDocument/2006/relationships/customXml" Target="../ink/ink1058.xml"/><Relationship Id="rId88" Type="http://schemas.openxmlformats.org/officeDocument/2006/relationships/image" Target="../media/image458.png"/><Relationship Id="rId111" Type="http://schemas.openxmlformats.org/officeDocument/2006/relationships/customXml" Target="../ink/ink727.xml"/><Relationship Id="rId153" Type="http://schemas.openxmlformats.org/officeDocument/2006/relationships/customXml" Target="../ink/ink748.xml"/><Relationship Id="rId195" Type="http://schemas.openxmlformats.org/officeDocument/2006/relationships/customXml" Target="../ink/ink769.xml"/><Relationship Id="rId209" Type="http://schemas.openxmlformats.org/officeDocument/2006/relationships/image" Target="../media/image517.png"/><Relationship Id="rId360" Type="http://schemas.openxmlformats.org/officeDocument/2006/relationships/image" Target="../media/image592.png"/><Relationship Id="rId416" Type="http://schemas.openxmlformats.org/officeDocument/2006/relationships/image" Target="../media/image620.png"/><Relationship Id="rId598" Type="http://schemas.openxmlformats.org/officeDocument/2006/relationships/image" Target="../media/image710.png"/><Relationship Id="rId220" Type="http://schemas.openxmlformats.org/officeDocument/2006/relationships/customXml" Target="../ink/ink782.xml"/><Relationship Id="rId458" Type="http://schemas.openxmlformats.org/officeDocument/2006/relationships/image" Target="../media/image641.png"/><Relationship Id="rId623" Type="http://schemas.openxmlformats.org/officeDocument/2006/relationships/image" Target="../media/image722.png"/><Relationship Id="rId665" Type="http://schemas.openxmlformats.org/officeDocument/2006/relationships/image" Target="../media/image742.png"/><Relationship Id="rId15" Type="http://schemas.openxmlformats.org/officeDocument/2006/relationships/customXml" Target="../ink/ink679.xml"/><Relationship Id="rId57" Type="http://schemas.openxmlformats.org/officeDocument/2006/relationships/customXml" Target="../ink/ink700.xml"/><Relationship Id="rId262" Type="http://schemas.openxmlformats.org/officeDocument/2006/relationships/image" Target="../media/image543.png"/><Relationship Id="rId318" Type="http://schemas.openxmlformats.org/officeDocument/2006/relationships/image" Target="../media/image571.png"/><Relationship Id="rId525" Type="http://schemas.openxmlformats.org/officeDocument/2006/relationships/customXml" Target="../ink/ink936.xml"/><Relationship Id="rId567" Type="http://schemas.openxmlformats.org/officeDocument/2006/relationships/customXml" Target="../ink/ink957.xml"/><Relationship Id="rId732" Type="http://schemas.openxmlformats.org/officeDocument/2006/relationships/image" Target="../media/image773.png"/><Relationship Id="rId99" Type="http://schemas.openxmlformats.org/officeDocument/2006/relationships/customXml" Target="../ink/ink721.xml"/><Relationship Id="rId122" Type="http://schemas.openxmlformats.org/officeDocument/2006/relationships/image" Target="../media/image475.png"/><Relationship Id="rId164" Type="http://schemas.openxmlformats.org/officeDocument/2006/relationships/image" Target="../media/image495.png"/><Relationship Id="rId371" Type="http://schemas.openxmlformats.org/officeDocument/2006/relationships/customXml" Target="../ink/ink858.xml"/><Relationship Id="rId774" Type="http://schemas.openxmlformats.org/officeDocument/2006/relationships/image" Target="../media/image794.png"/><Relationship Id="rId427" Type="http://schemas.openxmlformats.org/officeDocument/2006/relationships/customXml" Target="../ink/ink886.xml"/><Relationship Id="rId469" Type="http://schemas.openxmlformats.org/officeDocument/2006/relationships/image" Target="../media/image646.png"/><Relationship Id="rId634" Type="http://schemas.openxmlformats.org/officeDocument/2006/relationships/customXml" Target="../ink/ink991.xml"/><Relationship Id="rId676" Type="http://schemas.openxmlformats.org/officeDocument/2006/relationships/customXml" Target="../ink/ink1012.xml"/><Relationship Id="rId26" Type="http://schemas.openxmlformats.org/officeDocument/2006/relationships/image" Target="../media/image427.png"/><Relationship Id="rId231" Type="http://schemas.openxmlformats.org/officeDocument/2006/relationships/customXml" Target="../ink/ink788.xml"/><Relationship Id="rId273" Type="http://schemas.openxmlformats.org/officeDocument/2006/relationships/customXml" Target="../ink/ink809.xml"/><Relationship Id="rId329" Type="http://schemas.openxmlformats.org/officeDocument/2006/relationships/customXml" Target="../ink/ink837.xml"/><Relationship Id="rId480" Type="http://schemas.openxmlformats.org/officeDocument/2006/relationships/customXml" Target="../ink/ink913.xml"/><Relationship Id="rId536" Type="http://schemas.openxmlformats.org/officeDocument/2006/relationships/image" Target="../media/image679.png"/><Relationship Id="rId701" Type="http://schemas.openxmlformats.org/officeDocument/2006/relationships/image" Target="../media/image760.png"/><Relationship Id="rId68" Type="http://schemas.openxmlformats.org/officeDocument/2006/relationships/image" Target="../media/image448.png"/><Relationship Id="rId133" Type="http://schemas.openxmlformats.org/officeDocument/2006/relationships/customXml" Target="../ink/ink738.xml"/><Relationship Id="rId175" Type="http://schemas.openxmlformats.org/officeDocument/2006/relationships/customXml" Target="../ink/ink759.xml"/><Relationship Id="rId340" Type="http://schemas.openxmlformats.org/officeDocument/2006/relationships/image" Target="../media/image582.png"/><Relationship Id="rId578" Type="http://schemas.openxmlformats.org/officeDocument/2006/relationships/image" Target="../media/image700.png"/><Relationship Id="rId743" Type="http://schemas.openxmlformats.org/officeDocument/2006/relationships/customXml" Target="../ink/ink1048.xml"/><Relationship Id="rId785" Type="http://schemas.openxmlformats.org/officeDocument/2006/relationships/customXml" Target="../ink/ink1069.xml"/><Relationship Id="rId200" Type="http://schemas.openxmlformats.org/officeDocument/2006/relationships/customXml" Target="../ink/ink772.xml"/><Relationship Id="rId382" Type="http://schemas.openxmlformats.org/officeDocument/2006/relationships/image" Target="../media/image603.png"/><Relationship Id="rId438" Type="http://schemas.openxmlformats.org/officeDocument/2006/relationships/image" Target="../media/image631.png"/><Relationship Id="rId603" Type="http://schemas.openxmlformats.org/officeDocument/2006/relationships/customXml" Target="../ink/ink975.xml"/><Relationship Id="rId645" Type="http://schemas.openxmlformats.org/officeDocument/2006/relationships/image" Target="../media/image733.png"/><Relationship Id="rId687" Type="http://schemas.openxmlformats.org/officeDocument/2006/relationships/image" Target="../media/image753.png"/><Relationship Id="rId242" Type="http://schemas.openxmlformats.org/officeDocument/2006/relationships/image" Target="../media/image533.png"/><Relationship Id="rId284" Type="http://schemas.openxmlformats.org/officeDocument/2006/relationships/image" Target="../media/image554.png"/><Relationship Id="rId491" Type="http://schemas.openxmlformats.org/officeDocument/2006/relationships/image" Target="../media/image657.png"/><Relationship Id="rId505" Type="http://schemas.openxmlformats.org/officeDocument/2006/relationships/customXml" Target="../ink/ink926.xml"/><Relationship Id="rId712" Type="http://schemas.openxmlformats.org/officeDocument/2006/relationships/image" Target="../media/image765.png"/><Relationship Id="rId37" Type="http://schemas.openxmlformats.org/officeDocument/2006/relationships/customXml" Target="../ink/ink690.xml"/><Relationship Id="rId79" Type="http://schemas.openxmlformats.org/officeDocument/2006/relationships/customXml" Target="../ink/ink711.xml"/><Relationship Id="rId102" Type="http://schemas.openxmlformats.org/officeDocument/2006/relationships/image" Target="../media/image465.png"/><Relationship Id="rId144" Type="http://schemas.openxmlformats.org/officeDocument/2006/relationships/image" Target="../media/image49.png"/><Relationship Id="rId547" Type="http://schemas.openxmlformats.org/officeDocument/2006/relationships/customXml" Target="../ink/ink947.xml"/><Relationship Id="rId589" Type="http://schemas.openxmlformats.org/officeDocument/2006/relationships/customXml" Target="../ink/ink968.xml"/><Relationship Id="rId754" Type="http://schemas.openxmlformats.org/officeDocument/2006/relationships/image" Target="../media/image784.png"/><Relationship Id="rId90" Type="http://schemas.openxmlformats.org/officeDocument/2006/relationships/image" Target="../media/image459.png"/><Relationship Id="rId186" Type="http://schemas.openxmlformats.org/officeDocument/2006/relationships/image" Target="../media/image506.png"/><Relationship Id="rId351" Type="http://schemas.openxmlformats.org/officeDocument/2006/relationships/customXml" Target="../ink/ink848.xml"/><Relationship Id="rId393" Type="http://schemas.openxmlformats.org/officeDocument/2006/relationships/customXml" Target="../ink/ink869.xml"/><Relationship Id="rId407" Type="http://schemas.openxmlformats.org/officeDocument/2006/relationships/customXml" Target="../ink/ink876.xml"/><Relationship Id="rId449" Type="http://schemas.openxmlformats.org/officeDocument/2006/relationships/customXml" Target="../ink/ink897.xml"/><Relationship Id="rId614" Type="http://schemas.openxmlformats.org/officeDocument/2006/relationships/image" Target="../media/image718.png"/><Relationship Id="rId656" Type="http://schemas.openxmlformats.org/officeDocument/2006/relationships/customXml" Target="../ink/ink1002.xml"/><Relationship Id="rId211" Type="http://schemas.openxmlformats.org/officeDocument/2006/relationships/image" Target="../media/image518.png"/><Relationship Id="rId253" Type="http://schemas.openxmlformats.org/officeDocument/2006/relationships/customXml" Target="../ink/ink799.xml"/><Relationship Id="rId295" Type="http://schemas.openxmlformats.org/officeDocument/2006/relationships/customXml" Target="../ink/ink820.xml"/><Relationship Id="rId309" Type="http://schemas.openxmlformats.org/officeDocument/2006/relationships/customXml" Target="../ink/ink827.xml"/><Relationship Id="rId460" Type="http://schemas.openxmlformats.org/officeDocument/2006/relationships/image" Target="../media/image642.png"/><Relationship Id="rId516" Type="http://schemas.openxmlformats.org/officeDocument/2006/relationships/image" Target="../media/image669.png"/><Relationship Id="rId698" Type="http://schemas.openxmlformats.org/officeDocument/2006/relationships/customXml" Target="../ink/ink1023.xml"/><Relationship Id="rId48" Type="http://schemas.openxmlformats.org/officeDocument/2006/relationships/image" Target="../media/image438.png"/><Relationship Id="rId113" Type="http://schemas.openxmlformats.org/officeDocument/2006/relationships/customXml" Target="../ink/ink728.xml"/><Relationship Id="rId320" Type="http://schemas.openxmlformats.org/officeDocument/2006/relationships/image" Target="../media/image572.png"/><Relationship Id="rId558" Type="http://schemas.openxmlformats.org/officeDocument/2006/relationships/image" Target="../media/image690.png"/><Relationship Id="rId723" Type="http://schemas.openxmlformats.org/officeDocument/2006/relationships/image" Target="../media/image770.png"/><Relationship Id="rId765" Type="http://schemas.openxmlformats.org/officeDocument/2006/relationships/customXml" Target="../ink/ink1059.xml"/><Relationship Id="rId155" Type="http://schemas.openxmlformats.org/officeDocument/2006/relationships/customXml" Target="../ink/ink749.xml"/><Relationship Id="rId197" Type="http://schemas.openxmlformats.org/officeDocument/2006/relationships/image" Target="../media/image511.png"/><Relationship Id="rId362" Type="http://schemas.openxmlformats.org/officeDocument/2006/relationships/image" Target="../media/image593.png"/><Relationship Id="rId418" Type="http://schemas.openxmlformats.org/officeDocument/2006/relationships/image" Target="../media/image621.png"/><Relationship Id="rId625" Type="http://schemas.openxmlformats.org/officeDocument/2006/relationships/image" Target="../media/image723.png"/><Relationship Id="rId222" Type="http://schemas.openxmlformats.org/officeDocument/2006/relationships/image" Target="../media/image523.png"/><Relationship Id="rId264" Type="http://schemas.openxmlformats.org/officeDocument/2006/relationships/image" Target="../media/image544.png"/><Relationship Id="rId471" Type="http://schemas.openxmlformats.org/officeDocument/2006/relationships/image" Target="../media/image647.png"/><Relationship Id="rId667" Type="http://schemas.openxmlformats.org/officeDocument/2006/relationships/image" Target="../media/image743.png"/><Relationship Id="rId17" Type="http://schemas.openxmlformats.org/officeDocument/2006/relationships/customXml" Target="../ink/ink680.xml"/><Relationship Id="rId59" Type="http://schemas.openxmlformats.org/officeDocument/2006/relationships/customXml" Target="../ink/ink701.xml"/><Relationship Id="rId124" Type="http://schemas.openxmlformats.org/officeDocument/2006/relationships/image" Target="../media/image476.png"/><Relationship Id="rId527" Type="http://schemas.openxmlformats.org/officeDocument/2006/relationships/customXml" Target="../ink/ink937.xml"/><Relationship Id="rId569" Type="http://schemas.openxmlformats.org/officeDocument/2006/relationships/customXml" Target="../ink/ink958.xml"/><Relationship Id="rId734" Type="http://schemas.openxmlformats.org/officeDocument/2006/relationships/image" Target="../media/image774.png"/><Relationship Id="rId776" Type="http://schemas.openxmlformats.org/officeDocument/2006/relationships/image" Target="../media/image795.png"/><Relationship Id="rId70" Type="http://schemas.openxmlformats.org/officeDocument/2006/relationships/image" Target="../media/image449.png"/><Relationship Id="rId166" Type="http://schemas.openxmlformats.org/officeDocument/2006/relationships/image" Target="../media/image496.png"/><Relationship Id="rId331" Type="http://schemas.openxmlformats.org/officeDocument/2006/relationships/customXml" Target="../ink/ink838.xml"/><Relationship Id="rId373" Type="http://schemas.openxmlformats.org/officeDocument/2006/relationships/customXml" Target="../ink/ink859.xml"/><Relationship Id="rId429" Type="http://schemas.openxmlformats.org/officeDocument/2006/relationships/customXml" Target="../ink/ink887.xml"/><Relationship Id="rId580" Type="http://schemas.openxmlformats.org/officeDocument/2006/relationships/image" Target="../media/image701.png"/><Relationship Id="rId636" Type="http://schemas.openxmlformats.org/officeDocument/2006/relationships/customXml" Target="../ink/ink992.xml"/><Relationship Id="rId1" Type="http://schemas.openxmlformats.org/officeDocument/2006/relationships/slideLayout" Target="../slideLayouts/slideLayout7.xml"/><Relationship Id="rId233" Type="http://schemas.openxmlformats.org/officeDocument/2006/relationships/customXml" Target="../ink/ink789.xml"/><Relationship Id="rId440" Type="http://schemas.openxmlformats.org/officeDocument/2006/relationships/image" Target="../media/image632.png"/><Relationship Id="rId678" Type="http://schemas.openxmlformats.org/officeDocument/2006/relationships/customXml" Target="../ink/ink1013.xml"/><Relationship Id="rId28" Type="http://schemas.openxmlformats.org/officeDocument/2006/relationships/image" Target="../media/image428.png"/><Relationship Id="rId275" Type="http://schemas.openxmlformats.org/officeDocument/2006/relationships/customXml" Target="../ink/ink810.xml"/><Relationship Id="rId300" Type="http://schemas.openxmlformats.org/officeDocument/2006/relationships/image" Target="../media/image562.png"/><Relationship Id="rId482" Type="http://schemas.openxmlformats.org/officeDocument/2006/relationships/customXml" Target="../ink/ink914.xml"/><Relationship Id="rId538" Type="http://schemas.openxmlformats.org/officeDocument/2006/relationships/image" Target="../media/image680.png"/><Relationship Id="rId703" Type="http://schemas.openxmlformats.org/officeDocument/2006/relationships/image" Target="../media/image761.png"/><Relationship Id="rId745" Type="http://schemas.openxmlformats.org/officeDocument/2006/relationships/customXml" Target="../ink/ink1049.xml"/><Relationship Id="rId81" Type="http://schemas.openxmlformats.org/officeDocument/2006/relationships/customXml" Target="../ink/ink712.xml"/><Relationship Id="rId135" Type="http://schemas.openxmlformats.org/officeDocument/2006/relationships/customXml" Target="../ink/ink739.xml"/><Relationship Id="rId177" Type="http://schemas.openxmlformats.org/officeDocument/2006/relationships/customXml" Target="../ink/ink760.xml"/><Relationship Id="rId342" Type="http://schemas.openxmlformats.org/officeDocument/2006/relationships/image" Target="../media/image583.png"/><Relationship Id="rId384" Type="http://schemas.openxmlformats.org/officeDocument/2006/relationships/image" Target="../media/image604.png"/><Relationship Id="rId591" Type="http://schemas.openxmlformats.org/officeDocument/2006/relationships/customXml" Target="../ink/ink969.xml"/><Relationship Id="rId605" Type="http://schemas.openxmlformats.org/officeDocument/2006/relationships/customXml" Target="../ink/ink976.xml"/><Relationship Id="rId202" Type="http://schemas.openxmlformats.org/officeDocument/2006/relationships/customXml" Target="../ink/ink773.xml"/><Relationship Id="rId244" Type="http://schemas.openxmlformats.org/officeDocument/2006/relationships/image" Target="../media/image534.png"/><Relationship Id="rId647" Type="http://schemas.openxmlformats.org/officeDocument/2006/relationships/image" Target="../media/image734.png"/><Relationship Id="rId689" Type="http://schemas.openxmlformats.org/officeDocument/2006/relationships/image" Target="../media/image754.png"/><Relationship Id="rId39" Type="http://schemas.openxmlformats.org/officeDocument/2006/relationships/customXml" Target="../ink/ink691.xml"/><Relationship Id="rId286" Type="http://schemas.openxmlformats.org/officeDocument/2006/relationships/image" Target="../media/image555.png"/><Relationship Id="rId451" Type="http://schemas.openxmlformats.org/officeDocument/2006/relationships/customXml" Target="../ink/ink898.xml"/><Relationship Id="rId493" Type="http://schemas.openxmlformats.org/officeDocument/2006/relationships/image" Target="../media/image658.png"/><Relationship Id="rId507" Type="http://schemas.openxmlformats.org/officeDocument/2006/relationships/customXml" Target="../ink/ink927.xml"/><Relationship Id="rId549" Type="http://schemas.openxmlformats.org/officeDocument/2006/relationships/customXml" Target="../ink/ink948.xml"/><Relationship Id="rId714" Type="http://schemas.openxmlformats.org/officeDocument/2006/relationships/customXml" Target="../ink/ink1032.xml"/><Relationship Id="rId756" Type="http://schemas.openxmlformats.org/officeDocument/2006/relationships/image" Target="../media/image785.png"/><Relationship Id="rId50" Type="http://schemas.openxmlformats.org/officeDocument/2006/relationships/image" Target="../media/image439.png"/><Relationship Id="rId104" Type="http://schemas.openxmlformats.org/officeDocument/2006/relationships/image" Target="../media/image466.png"/><Relationship Id="rId146" Type="http://schemas.openxmlformats.org/officeDocument/2006/relationships/image" Target="../media/image486.png"/><Relationship Id="rId188" Type="http://schemas.openxmlformats.org/officeDocument/2006/relationships/image" Target="../media/image507.png"/><Relationship Id="rId311" Type="http://schemas.openxmlformats.org/officeDocument/2006/relationships/customXml" Target="../ink/ink828.xml"/><Relationship Id="rId353" Type="http://schemas.openxmlformats.org/officeDocument/2006/relationships/customXml" Target="../ink/ink849.xml"/><Relationship Id="rId395" Type="http://schemas.openxmlformats.org/officeDocument/2006/relationships/customXml" Target="../ink/ink870.xml"/><Relationship Id="rId409" Type="http://schemas.openxmlformats.org/officeDocument/2006/relationships/customXml" Target="../ink/ink877.xml"/><Relationship Id="rId560" Type="http://schemas.openxmlformats.org/officeDocument/2006/relationships/image" Target="../media/image691.png"/><Relationship Id="rId92" Type="http://schemas.openxmlformats.org/officeDocument/2006/relationships/image" Target="../media/image460.png"/><Relationship Id="rId213" Type="http://schemas.openxmlformats.org/officeDocument/2006/relationships/image" Target="../media/image519.png"/><Relationship Id="rId420" Type="http://schemas.openxmlformats.org/officeDocument/2006/relationships/image" Target="../media/image622.png"/><Relationship Id="rId616" Type="http://schemas.openxmlformats.org/officeDocument/2006/relationships/image" Target="../media/image719.png"/><Relationship Id="rId658" Type="http://schemas.openxmlformats.org/officeDocument/2006/relationships/customXml" Target="../ink/ink1003.xml"/><Relationship Id="rId255" Type="http://schemas.openxmlformats.org/officeDocument/2006/relationships/customXml" Target="../ink/ink800.xml"/><Relationship Id="rId297" Type="http://schemas.openxmlformats.org/officeDocument/2006/relationships/customXml" Target="../ink/ink821.xml"/><Relationship Id="rId462" Type="http://schemas.openxmlformats.org/officeDocument/2006/relationships/image" Target="../media/image643.png"/><Relationship Id="rId518" Type="http://schemas.openxmlformats.org/officeDocument/2006/relationships/image" Target="../media/image670.png"/><Relationship Id="rId725" Type="http://schemas.openxmlformats.org/officeDocument/2006/relationships/customXml" Target="../ink/ink1038.xml"/><Relationship Id="rId115" Type="http://schemas.openxmlformats.org/officeDocument/2006/relationships/customXml" Target="../ink/ink729.xml"/><Relationship Id="rId157" Type="http://schemas.openxmlformats.org/officeDocument/2006/relationships/customXml" Target="../ink/ink750.xml"/><Relationship Id="rId322" Type="http://schemas.openxmlformats.org/officeDocument/2006/relationships/image" Target="../media/image573.png"/><Relationship Id="rId364" Type="http://schemas.openxmlformats.org/officeDocument/2006/relationships/image" Target="../media/image594.png"/><Relationship Id="rId767" Type="http://schemas.openxmlformats.org/officeDocument/2006/relationships/customXml" Target="../ink/ink1060.xml"/><Relationship Id="rId61" Type="http://schemas.openxmlformats.org/officeDocument/2006/relationships/customXml" Target="../ink/ink702.xml"/><Relationship Id="rId199" Type="http://schemas.openxmlformats.org/officeDocument/2006/relationships/image" Target="../media/image512.png"/><Relationship Id="rId571" Type="http://schemas.openxmlformats.org/officeDocument/2006/relationships/customXml" Target="../ink/ink959.xml"/><Relationship Id="rId627" Type="http://schemas.openxmlformats.org/officeDocument/2006/relationships/image" Target="../media/image724.png"/><Relationship Id="rId669" Type="http://schemas.openxmlformats.org/officeDocument/2006/relationships/image" Target="../media/image744.png"/><Relationship Id="rId19" Type="http://schemas.openxmlformats.org/officeDocument/2006/relationships/customXml" Target="../ink/ink681.xml"/><Relationship Id="rId224" Type="http://schemas.openxmlformats.org/officeDocument/2006/relationships/image" Target="../media/image524.png"/><Relationship Id="rId266" Type="http://schemas.openxmlformats.org/officeDocument/2006/relationships/image" Target="../media/image545.png"/><Relationship Id="rId431" Type="http://schemas.openxmlformats.org/officeDocument/2006/relationships/customXml" Target="../ink/ink888.xml"/><Relationship Id="rId473" Type="http://schemas.openxmlformats.org/officeDocument/2006/relationships/image" Target="../media/image648.png"/><Relationship Id="rId529" Type="http://schemas.openxmlformats.org/officeDocument/2006/relationships/customXml" Target="../ink/ink938.xml"/><Relationship Id="rId680" Type="http://schemas.openxmlformats.org/officeDocument/2006/relationships/customXml" Target="../ink/ink1014.xml"/><Relationship Id="rId736" Type="http://schemas.openxmlformats.org/officeDocument/2006/relationships/image" Target="../media/image775.png"/><Relationship Id="rId30" Type="http://schemas.openxmlformats.org/officeDocument/2006/relationships/image" Target="../media/image429.png"/><Relationship Id="rId126" Type="http://schemas.openxmlformats.org/officeDocument/2006/relationships/image" Target="../media/image477.png"/><Relationship Id="rId168" Type="http://schemas.openxmlformats.org/officeDocument/2006/relationships/image" Target="../media/image497.png"/><Relationship Id="rId333" Type="http://schemas.openxmlformats.org/officeDocument/2006/relationships/customXml" Target="../ink/ink839.xml"/><Relationship Id="rId540" Type="http://schemas.openxmlformats.org/officeDocument/2006/relationships/image" Target="../media/image681.png"/><Relationship Id="rId778" Type="http://schemas.openxmlformats.org/officeDocument/2006/relationships/image" Target="../media/image796.png"/><Relationship Id="rId72" Type="http://schemas.openxmlformats.org/officeDocument/2006/relationships/image" Target="../media/image450.png"/><Relationship Id="rId375" Type="http://schemas.openxmlformats.org/officeDocument/2006/relationships/customXml" Target="../ink/ink860.xml"/><Relationship Id="rId582" Type="http://schemas.openxmlformats.org/officeDocument/2006/relationships/image" Target="../media/image702.png"/><Relationship Id="rId638" Type="http://schemas.openxmlformats.org/officeDocument/2006/relationships/customXml" Target="../ink/ink993.xml"/><Relationship Id="rId3" Type="http://schemas.openxmlformats.org/officeDocument/2006/relationships/customXml" Target="../ink/ink673.xml"/><Relationship Id="rId235" Type="http://schemas.openxmlformats.org/officeDocument/2006/relationships/customXml" Target="../ink/ink790.xml"/><Relationship Id="rId277" Type="http://schemas.openxmlformats.org/officeDocument/2006/relationships/customXml" Target="../ink/ink811.xml"/><Relationship Id="rId400" Type="http://schemas.openxmlformats.org/officeDocument/2006/relationships/image" Target="../media/image612.png"/><Relationship Id="rId442" Type="http://schemas.openxmlformats.org/officeDocument/2006/relationships/image" Target="../media/image633.png"/><Relationship Id="rId484" Type="http://schemas.openxmlformats.org/officeDocument/2006/relationships/customXml" Target="../ink/ink915.xml"/><Relationship Id="rId705" Type="http://schemas.openxmlformats.org/officeDocument/2006/relationships/image" Target="../media/image762.png"/><Relationship Id="rId137" Type="http://schemas.openxmlformats.org/officeDocument/2006/relationships/customXml" Target="../ink/ink740.xml"/><Relationship Id="rId302" Type="http://schemas.openxmlformats.org/officeDocument/2006/relationships/image" Target="../media/image563.png"/><Relationship Id="rId344" Type="http://schemas.openxmlformats.org/officeDocument/2006/relationships/image" Target="../media/image584.png"/><Relationship Id="rId691" Type="http://schemas.openxmlformats.org/officeDocument/2006/relationships/image" Target="../media/image755.png"/><Relationship Id="rId747" Type="http://schemas.openxmlformats.org/officeDocument/2006/relationships/customXml" Target="../ink/ink1050.xml"/><Relationship Id="rId41" Type="http://schemas.openxmlformats.org/officeDocument/2006/relationships/customXml" Target="../ink/ink692.xml"/><Relationship Id="rId83" Type="http://schemas.openxmlformats.org/officeDocument/2006/relationships/customXml" Target="../ink/ink713.xml"/><Relationship Id="rId179" Type="http://schemas.openxmlformats.org/officeDocument/2006/relationships/customXml" Target="../ink/ink761.xml"/><Relationship Id="rId386" Type="http://schemas.openxmlformats.org/officeDocument/2006/relationships/image" Target="../media/image605.png"/><Relationship Id="rId551" Type="http://schemas.openxmlformats.org/officeDocument/2006/relationships/customXml" Target="../ink/ink949.xml"/><Relationship Id="rId593" Type="http://schemas.openxmlformats.org/officeDocument/2006/relationships/customXml" Target="../ink/ink970.xml"/><Relationship Id="rId607" Type="http://schemas.openxmlformats.org/officeDocument/2006/relationships/customXml" Target="../ink/ink977.xml"/><Relationship Id="rId649" Type="http://schemas.openxmlformats.org/officeDocument/2006/relationships/image" Target="../media/image735.png"/><Relationship Id="rId190" Type="http://schemas.openxmlformats.org/officeDocument/2006/relationships/image" Target="../media/image508.png"/><Relationship Id="rId204" Type="http://schemas.openxmlformats.org/officeDocument/2006/relationships/customXml" Target="../ink/ink774.xml"/><Relationship Id="rId246" Type="http://schemas.openxmlformats.org/officeDocument/2006/relationships/image" Target="../media/image535.png"/><Relationship Id="rId288" Type="http://schemas.openxmlformats.org/officeDocument/2006/relationships/image" Target="../media/image556.png"/><Relationship Id="rId411" Type="http://schemas.openxmlformats.org/officeDocument/2006/relationships/customXml" Target="../ink/ink878.xml"/><Relationship Id="rId453" Type="http://schemas.openxmlformats.org/officeDocument/2006/relationships/customXml" Target="../ink/ink899.xml"/><Relationship Id="rId509" Type="http://schemas.openxmlformats.org/officeDocument/2006/relationships/customXml" Target="../ink/ink928.xml"/><Relationship Id="rId660" Type="http://schemas.openxmlformats.org/officeDocument/2006/relationships/customXml" Target="../ink/ink1004.xml"/><Relationship Id="rId106" Type="http://schemas.openxmlformats.org/officeDocument/2006/relationships/image" Target="../media/image467.png"/><Relationship Id="rId313" Type="http://schemas.openxmlformats.org/officeDocument/2006/relationships/customXml" Target="../ink/ink829.xml"/><Relationship Id="rId495" Type="http://schemas.openxmlformats.org/officeDocument/2006/relationships/image" Target="../media/image659.png"/><Relationship Id="rId716" Type="http://schemas.openxmlformats.org/officeDocument/2006/relationships/customXml" Target="../ink/ink1033.xml"/><Relationship Id="rId758" Type="http://schemas.openxmlformats.org/officeDocument/2006/relationships/image" Target="../media/image786.png"/><Relationship Id="rId10" Type="http://schemas.openxmlformats.org/officeDocument/2006/relationships/image" Target="../media/image419.png"/><Relationship Id="rId52" Type="http://schemas.openxmlformats.org/officeDocument/2006/relationships/image" Target="../media/image440.png"/><Relationship Id="rId94" Type="http://schemas.openxmlformats.org/officeDocument/2006/relationships/image" Target="../media/image461.png"/><Relationship Id="rId148" Type="http://schemas.openxmlformats.org/officeDocument/2006/relationships/image" Target="../media/image487.png"/><Relationship Id="rId355" Type="http://schemas.openxmlformats.org/officeDocument/2006/relationships/customXml" Target="../ink/ink850.xml"/><Relationship Id="rId397" Type="http://schemas.openxmlformats.org/officeDocument/2006/relationships/customXml" Target="../ink/ink871.xml"/><Relationship Id="rId520" Type="http://schemas.openxmlformats.org/officeDocument/2006/relationships/image" Target="../media/image671.png"/><Relationship Id="rId562" Type="http://schemas.openxmlformats.org/officeDocument/2006/relationships/image" Target="../media/image692.png"/><Relationship Id="rId618" Type="http://schemas.openxmlformats.org/officeDocument/2006/relationships/image" Target="../media/image720.png"/><Relationship Id="rId215" Type="http://schemas.openxmlformats.org/officeDocument/2006/relationships/image" Target="../media/image520.png"/><Relationship Id="rId257" Type="http://schemas.openxmlformats.org/officeDocument/2006/relationships/customXml" Target="../ink/ink801.xml"/><Relationship Id="rId422" Type="http://schemas.openxmlformats.org/officeDocument/2006/relationships/image" Target="../media/image623.png"/><Relationship Id="rId464" Type="http://schemas.openxmlformats.org/officeDocument/2006/relationships/image" Target="../media/image644.png"/><Relationship Id="rId299" Type="http://schemas.openxmlformats.org/officeDocument/2006/relationships/customXml" Target="../ink/ink822.xml"/><Relationship Id="rId727" Type="http://schemas.openxmlformats.org/officeDocument/2006/relationships/customXml" Target="../ink/ink1039.xml"/><Relationship Id="rId63" Type="http://schemas.openxmlformats.org/officeDocument/2006/relationships/customXml" Target="../ink/ink703.xml"/><Relationship Id="rId159" Type="http://schemas.openxmlformats.org/officeDocument/2006/relationships/customXml" Target="../ink/ink751.xml"/><Relationship Id="rId366" Type="http://schemas.openxmlformats.org/officeDocument/2006/relationships/image" Target="../media/image595.png"/><Relationship Id="rId573" Type="http://schemas.openxmlformats.org/officeDocument/2006/relationships/customXml" Target="../ink/ink960.xml"/><Relationship Id="rId780" Type="http://schemas.openxmlformats.org/officeDocument/2006/relationships/image" Target="../media/image797.png"/><Relationship Id="rId226" Type="http://schemas.openxmlformats.org/officeDocument/2006/relationships/image" Target="../media/image525.png"/><Relationship Id="rId433" Type="http://schemas.openxmlformats.org/officeDocument/2006/relationships/customXml" Target="../ink/ink889.xml"/><Relationship Id="rId640" Type="http://schemas.openxmlformats.org/officeDocument/2006/relationships/customXml" Target="../ink/ink994.xml"/><Relationship Id="rId738" Type="http://schemas.openxmlformats.org/officeDocument/2006/relationships/image" Target="../media/image776.png"/><Relationship Id="rId74" Type="http://schemas.openxmlformats.org/officeDocument/2006/relationships/image" Target="../media/image451.png"/><Relationship Id="rId377" Type="http://schemas.openxmlformats.org/officeDocument/2006/relationships/customXml" Target="../ink/ink861.xml"/><Relationship Id="rId500" Type="http://schemas.openxmlformats.org/officeDocument/2006/relationships/customXml" Target="../ink/ink923.xml"/><Relationship Id="rId584" Type="http://schemas.openxmlformats.org/officeDocument/2006/relationships/image" Target="../media/image703.png"/><Relationship Id="rId5" Type="http://schemas.openxmlformats.org/officeDocument/2006/relationships/customXml" Target="../ink/ink674.xml"/><Relationship Id="rId237" Type="http://schemas.openxmlformats.org/officeDocument/2006/relationships/customXml" Target="../ink/ink791.xml"/><Relationship Id="rId444" Type="http://schemas.openxmlformats.org/officeDocument/2006/relationships/image" Target="../media/image634.png"/><Relationship Id="rId651" Type="http://schemas.openxmlformats.org/officeDocument/2006/relationships/image" Target="../media/image736.png"/><Relationship Id="rId749" Type="http://schemas.openxmlformats.org/officeDocument/2006/relationships/customXml" Target="../ink/ink1051.xml"/><Relationship Id="rId290" Type="http://schemas.openxmlformats.org/officeDocument/2006/relationships/image" Target="../media/image557.png"/><Relationship Id="rId304" Type="http://schemas.openxmlformats.org/officeDocument/2006/relationships/image" Target="../media/image564.png"/><Relationship Id="rId388" Type="http://schemas.openxmlformats.org/officeDocument/2006/relationships/image" Target="../media/image606.png"/><Relationship Id="rId511" Type="http://schemas.openxmlformats.org/officeDocument/2006/relationships/customXml" Target="../ink/ink929.xml"/><Relationship Id="rId609" Type="http://schemas.openxmlformats.org/officeDocument/2006/relationships/customXml" Target="../ink/ink978.xml"/><Relationship Id="rId85" Type="http://schemas.openxmlformats.org/officeDocument/2006/relationships/customXml" Target="../ink/ink714.xml"/><Relationship Id="rId150" Type="http://schemas.openxmlformats.org/officeDocument/2006/relationships/image" Target="../media/image488.png"/><Relationship Id="rId595" Type="http://schemas.openxmlformats.org/officeDocument/2006/relationships/customXml" Target="../ink/ink971.xml"/><Relationship Id="rId248" Type="http://schemas.openxmlformats.org/officeDocument/2006/relationships/image" Target="../media/image536.png"/><Relationship Id="rId455" Type="http://schemas.openxmlformats.org/officeDocument/2006/relationships/customXml" Target="../ink/ink900.xml"/><Relationship Id="rId662" Type="http://schemas.openxmlformats.org/officeDocument/2006/relationships/customXml" Target="../ink/ink1005.xml"/><Relationship Id="rId12" Type="http://schemas.openxmlformats.org/officeDocument/2006/relationships/image" Target="../media/image420.png"/><Relationship Id="rId108" Type="http://schemas.openxmlformats.org/officeDocument/2006/relationships/image" Target="../media/image468.png"/><Relationship Id="rId315" Type="http://schemas.openxmlformats.org/officeDocument/2006/relationships/customXml" Target="../ink/ink830.xml"/><Relationship Id="rId522" Type="http://schemas.openxmlformats.org/officeDocument/2006/relationships/image" Target="../media/image672.png"/><Relationship Id="rId96" Type="http://schemas.openxmlformats.org/officeDocument/2006/relationships/image" Target="../media/image462.png"/><Relationship Id="rId161" Type="http://schemas.openxmlformats.org/officeDocument/2006/relationships/customXml" Target="../ink/ink752.xml"/><Relationship Id="rId399" Type="http://schemas.openxmlformats.org/officeDocument/2006/relationships/customXml" Target="../ink/ink872.xml"/><Relationship Id="rId259" Type="http://schemas.openxmlformats.org/officeDocument/2006/relationships/customXml" Target="../ink/ink802.xml"/><Relationship Id="rId466" Type="http://schemas.openxmlformats.org/officeDocument/2006/relationships/image" Target="../media/image645.png"/><Relationship Id="rId673" Type="http://schemas.openxmlformats.org/officeDocument/2006/relationships/image" Target="../media/image746.png"/><Relationship Id="rId23" Type="http://schemas.openxmlformats.org/officeDocument/2006/relationships/customXml" Target="../ink/ink683.xml"/><Relationship Id="rId119" Type="http://schemas.openxmlformats.org/officeDocument/2006/relationships/customXml" Target="../ink/ink731.xml"/><Relationship Id="rId326" Type="http://schemas.openxmlformats.org/officeDocument/2006/relationships/image" Target="../media/image575.png"/><Relationship Id="rId533" Type="http://schemas.openxmlformats.org/officeDocument/2006/relationships/customXml" Target="../ink/ink940.xml"/><Relationship Id="rId740" Type="http://schemas.openxmlformats.org/officeDocument/2006/relationships/image" Target="../media/image777.png"/><Relationship Id="rId172" Type="http://schemas.openxmlformats.org/officeDocument/2006/relationships/image" Target="../media/image499.png"/><Relationship Id="rId477" Type="http://schemas.openxmlformats.org/officeDocument/2006/relationships/image" Target="../media/image650.png"/><Relationship Id="rId600" Type="http://schemas.openxmlformats.org/officeDocument/2006/relationships/image" Target="../media/image711.png"/><Relationship Id="rId684" Type="http://schemas.openxmlformats.org/officeDocument/2006/relationships/customXml" Target="../ink/ink1016.xml"/><Relationship Id="rId337" Type="http://schemas.openxmlformats.org/officeDocument/2006/relationships/customXml" Target="../ink/ink841.xml"/><Relationship Id="rId34" Type="http://schemas.openxmlformats.org/officeDocument/2006/relationships/image" Target="../media/image431.png"/><Relationship Id="rId544" Type="http://schemas.openxmlformats.org/officeDocument/2006/relationships/image" Target="../media/image683.png"/><Relationship Id="rId751" Type="http://schemas.openxmlformats.org/officeDocument/2006/relationships/customXml" Target="../ink/ink1052.xml"/><Relationship Id="rId183" Type="http://schemas.openxmlformats.org/officeDocument/2006/relationships/customXml" Target="../ink/ink763.xml"/><Relationship Id="rId390" Type="http://schemas.openxmlformats.org/officeDocument/2006/relationships/image" Target="../media/image607.png"/><Relationship Id="rId404" Type="http://schemas.openxmlformats.org/officeDocument/2006/relationships/image" Target="../media/image614.png"/><Relationship Id="rId611" Type="http://schemas.openxmlformats.org/officeDocument/2006/relationships/customXml" Target="../ink/ink979.xml"/><Relationship Id="rId250" Type="http://schemas.openxmlformats.org/officeDocument/2006/relationships/image" Target="../media/image537.png"/><Relationship Id="rId488" Type="http://schemas.openxmlformats.org/officeDocument/2006/relationships/customXml" Target="../ink/ink917.xml"/><Relationship Id="rId695" Type="http://schemas.openxmlformats.org/officeDocument/2006/relationships/image" Target="../media/image757.png"/><Relationship Id="rId709" Type="http://schemas.openxmlformats.org/officeDocument/2006/relationships/customXml" Target="../ink/ink1029.xml"/><Relationship Id="rId45" Type="http://schemas.openxmlformats.org/officeDocument/2006/relationships/customXml" Target="../ink/ink694.xml"/><Relationship Id="rId110" Type="http://schemas.openxmlformats.org/officeDocument/2006/relationships/image" Target="../media/image469.png"/><Relationship Id="rId348" Type="http://schemas.openxmlformats.org/officeDocument/2006/relationships/image" Target="../media/image586.png"/><Relationship Id="rId555" Type="http://schemas.openxmlformats.org/officeDocument/2006/relationships/customXml" Target="../ink/ink951.xml"/><Relationship Id="rId762" Type="http://schemas.openxmlformats.org/officeDocument/2006/relationships/image" Target="../media/image788.png"/><Relationship Id="rId194" Type="http://schemas.openxmlformats.org/officeDocument/2006/relationships/image" Target="../media/image510.png"/><Relationship Id="rId208" Type="http://schemas.openxmlformats.org/officeDocument/2006/relationships/customXml" Target="../ink/ink776.xml"/><Relationship Id="rId415" Type="http://schemas.openxmlformats.org/officeDocument/2006/relationships/customXml" Target="../ink/ink880.xml"/><Relationship Id="rId622" Type="http://schemas.openxmlformats.org/officeDocument/2006/relationships/customXml" Target="../ink/ink985.xml"/><Relationship Id="rId261" Type="http://schemas.openxmlformats.org/officeDocument/2006/relationships/customXml" Target="../ink/ink803.xml"/><Relationship Id="rId499" Type="http://schemas.openxmlformats.org/officeDocument/2006/relationships/image" Target="../media/image661.png"/><Relationship Id="rId56" Type="http://schemas.openxmlformats.org/officeDocument/2006/relationships/image" Target="../media/image442.png"/><Relationship Id="rId359" Type="http://schemas.openxmlformats.org/officeDocument/2006/relationships/customXml" Target="../ink/ink852.xml"/><Relationship Id="rId566" Type="http://schemas.openxmlformats.org/officeDocument/2006/relationships/image" Target="../media/image694.png"/><Relationship Id="rId773" Type="http://schemas.openxmlformats.org/officeDocument/2006/relationships/customXml" Target="../ink/ink1063.xml"/><Relationship Id="rId121" Type="http://schemas.openxmlformats.org/officeDocument/2006/relationships/customXml" Target="../ink/ink732.xml"/><Relationship Id="rId219" Type="http://schemas.openxmlformats.org/officeDocument/2006/relationships/image" Target="../media/image522.png"/><Relationship Id="rId426" Type="http://schemas.openxmlformats.org/officeDocument/2006/relationships/image" Target="../media/image625.png"/><Relationship Id="rId633" Type="http://schemas.openxmlformats.org/officeDocument/2006/relationships/image" Target="../media/image727.png"/><Relationship Id="rId67" Type="http://schemas.openxmlformats.org/officeDocument/2006/relationships/customXml" Target="../ink/ink705.xml"/><Relationship Id="rId272" Type="http://schemas.openxmlformats.org/officeDocument/2006/relationships/image" Target="../media/image548.png"/><Relationship Id="rId577" Type="http://schemas.openxmlformats.org/officeDocument/2006/relationships/customXml" Target="../ink/ink962.xml"/><Relationship Id="rId700" Type="http://schemas.openxmlformats.org/officeDocument/2006/relationships/customXml" Target="../ink/ink1024.xml"/><Relationship Id="rId132" Type="http://schemas.openxmlformats.org/officeDocument/2006/relationships/image" Target="../media/image480.png"/><Relationship Id="rId784" Type="http://schemas.openxmlformats.org/officeDocument/2006/relationships/image" Target="../media/image799.png"/><Relationship Id="rId437" Type="http://schemas.openxmlformats.org/officeDocument/2006/relationships/customXml" Target="../ink/ink891.xml"/><Relationship Id="rId644" Type="http://schemas.openxmlformats.org/officeDocument/2006/relationships/customXml" Target="../ink/ink996.xml"/><Relationship Id="rId283" Type="http://schemas.openxmlformats.org/officeDocument/2006/relationships/customXml" Target="../ink/ink814.xml"/><Relationship Id="rId490" Type="http://schemas.openxmlformats.org/officeDocument/2006/relationships/customXml" Target="../ink/ink918.xml"/><Relationship Id="rId504" Type="http://schemas.openxmlformats.org/officeDocument/2006/relationships/image" Target="../media/image663.png"/><Relationship Id="rId711" Type="http://schemas.openxmlformats.org/officeDocument/2006/relationships/customXml" Target="../ink/ink1030.xml"/><Relationship Id="rId78" Type="http://schemas.openxmlformats.org/officeDocument/2006/relationships/image" Target="../media/image453.png"/><Relationship Id="rId143" Type="http://schemas.openxmlformats.org/officeDocument/2006/relationships/customXml" Target="../ink/ink743.xml"/><Relationship Id="rId350" Type="http://schemas.openxmlformats.org/officeDocument/2006/relationships/image" Target="../media/image587.png"/><Relationship Id="rId588" Type="http://schemas.openxmlformats.org/officeDocument/2006/relationships/image" Target="../media/image705.png"/><Relationship Id="rId9" Type="http://schemas.openxmlformats.org/officeDocument/2006/relationships/customXml" Target="../ink/ink676.xml"/><Relationship Id="rId210" Type="http://schemas.openxmlformats.org/officeDocument/2006/relationships/customXml" Target="../ink/ink777.xml"/><Relationship Id="rId448" Type="http://schemas.openxmlformats.org/officeDocument/2006/relationships/image" Target="../media/image636.png"/><Relationship Id="rId655" Type="http://schemas.openxmlformats.org/officeDocument/2006/relationships/image" Target="../media/image738.png"/><Relationship Id="rId294" Type="http://schemas.openxmlformats.org/officeDocument/2006/relationships/image" Target="../media/image559.png"/><Relationship Id="rId308" Type="http://schemas.openxmlformats.org/officeDocument/2006/relationships/image" Target="../media/image566.png"/><Relationship Id="rId515" Type="http://schemas.openxmlformats.org/officeDocument/2006/relationships/customXml" Target="../ink/ink931.xml"/><Relationship Id="rId722" Type="http://schemas.openxmlformats.org/officeDocument/2006/relationships/customXml" Target="../ink/ink1036.xml"/><Relationship Id="rId89" Type="http://schemas.openxmlformats.org/officeDocument/2006/relationships/customXml" Target="../ink/ink716.xml"/><Relationship Id="rId154" Type="http://schemas.openxmlformats.org/officeDocument/2006/relationships/image" Target="../media/image490.png"/><Relationship Id="rId361" Type="http://schemas.openxmlformats.org/officeDocument/2006/relationships/customXml" Target="../ink/ink853.xml"/><Relationship Id="rId599" Type="http://schemas.openxmlformats.org/officeDocument/2006/relationships/customXml" Target="../ink/ink973.xml"/><Relationship Id="rId459" Type="http://schemas.openxmlformats.org/officeDocument/2006/relationships/customXml" Target="../ink/ink902.xml"/><Relationship Id="rId666" Type="http://schemas.openxmlformats.org/officeDocument/2006/relationships/customXml" Target="../ink/ink1007.xml"/><Relationship Id="rId16" Type="http://schemas.openxmlformats.org/officeDocument/2006/relationships/image" Target="../media/image422.png"/><Relationship Id="rId221" Type="http://schemas.openxmlformats.org/officeDocument/2006/relationships/customXml" Target="../ink/ink783.xml"/><Relationship Id="rId319" Type="http://schemas.openxmlformats.org/officeDocument/2006/relationships/customXml" Target="../ink/ink832.xml"/><Relationship Id="rId526" Type="http://schemas.openxmlformats.org/officeDocument/2006/relationships/image" Target="../media/image674.png"/><Relationship Id="rId733" Type="http://schemas.openxmlformats.org/officeDocument/2006/relationships/customXml" Target="../ink/ink1043.xml"/><Relationship Id="rId165" Type="http://schemas.openxmlformats.org/officeDocument/2006/relationships/customXml" Target="../ink/ink754.xml"/><Relationship Id="rId372" Type="http://schemas.openxmlformats.org/officeDocument/2006/relationships/image" Target="../media/image598.png"/><Relationship Id="rId677" Type="http://schemas.openxmlformats.org/officeDocument/2006/relationships/image" Target="../media/image748.png"/><Relationship Id="rId232" Type="http://schemas.openxmlformats.org/officeDocument/2006/relationships/image" Target="../media/image528.png"/><Relationship Id="rId27" Type="http://schemas.openxmlformats.org/officeDocument/2006/relationships/customXml" Target="../ink/ink685.xml"/><Relationship Id="rId537" Type="http://schemas.openxmlformats.org/officeDocument/2006/relationships/customXml" Target="../ink/ink942.xml"/><Relationship Id="rId744" Type="http://schemas.openxmlformats.org/officeDocument/2006/relationships/image" Target="../media/image779.png"/><Relationship Id="rId80" Type="http://schemas.openxmlformats.org/officeDocument/2006/relationships/image" Target="../media/image454.png"/><Relationship Id="rId176" Type="http://schemas.openxmlformats.org/officeDocument/2006/relationships/image" Target="../media/image501.png"/><Relationship Id="rId383" Type="http://schemas.openxmlformats.org/officeDocument/2006/relationships/customXml" Target="../ink/ink864.xml"/><Relationship Id="rId590" Type="http://schemas.openxmlformats.org/officeDocument/2006/relationships/image" Target="../media/image706.png"/><Relationship Id="rId604" Type="http://schemas.openxmlformats.org/officeDocument/2006/relationships/image" Target="../media/image713.png"/><Relationship Id="rId243" Type="http://schemas.openxmlformats.org/officeDocument/2006/relationships/customXml" Target="../ink/ink794.xml"/><Relationship Id="rId450" Type="http://schemas.openxmlformats.org/officeDocument/2006/relationships/image" Target="../media/image637.png"/><Relationship Id="rId688" Type="http://schemas.openxmlformats.org/officeDocument/2006/relationships/customXml" Target="../ink/ink1018.xml"/><Relationship Id="rId38" Type="http://schemas.openxmlformats.org/officeDocument/2006/relationships/image" Target="../media/image433.png"/><Relationship Id="rId103" Type="http://schemas.openxmlformats.org/officeDocument/2006/relationships/customXml" Target="../ink/ink723.xml"/><Relationship Id="rId310" Type="http://schemas.openxmlformats.org/officeDocument/2006/relationships/image" Target="../media/image567.png"/><Relationship Id="rId548" Type="http://schemas.openxmlformats.org/officeDocument/2006/relationships/image" Target="../media/image685.png"/><Relationship Id="rId755" Type="http://schemas.openxmlformats.org/officeDocument/2006/relationships/customXml" Target="../ink/ink1054.xml"/><Relationship Id="rId91" Type="http://schemas.openxmlformats.org/officeDocument/2006/relationships/customXml" Target="../ink/ink717.xml"/><Relationship Id="rId187" Type="http://schemas.openxmlformats.org/officeDocument/2006/relationships/customXml" Target="../ink/ink765.xml"/><Relationship Id="rId394" Type="http://schemas.openxmlformats.org/officeDocument/2006/relationships/image" Target="../media/image609.png"/><Relationship Id="rId408" Type="http://schemas.openxmlformats.org/officeDocument/2006/relationships/image" Target="../media/image616.png"/><Relationship Id="rId615" Type="http://schemas.openxmlformats.org/officeDocument/2006/relationships/customXml" Target="../ink/ink981.xml"/><Relationship Id="rId254" Type="http://schemas.openxmlformats.org/officeDocument/2006/relationships/image" Target="../media/image539.png"/><Relationship Id="rId699" Type="http://schemas.openxmlformats.org/officeDocument/2006/relationships/image" Target="../media/image759.png"/><Relationship Id="rId49" Type="http://schemas.openxmlformats.org/officeDocument/2006/relationships/customXml" Target="../ink/ink696.xml"/><Relationship Id="rId114" Type="http://schemas.openxmlformats.org/officeDocument/2006/relationships/image" Target="../media/image471.png"/><Relationship Id="rId461" Type="http://schemas.openxmlformats.org/officeDocument/2006/relationships/customXml" Target="../ink/ink903.xml"/><Relationship Id="rId559" Type="http://schemas.openxmlformats.org/officeDocument/2006/relationships/customXml" Target="../ink/ink953.xml"/><Relationship Id="rId766" Type="http://schemas.openxmlformats.org/officeDocument/2006/relationships/image" Target="../media/image790.png"/><Relationship Id="rId198" Type="http://schemas.openxmlformats.org/officeDocument/2006/relationships/customXml" Target="../ink/ink771.xml"/><Relationship Id="rId321" Type="http://schemas.openxmlformats.org/officeDocument/2006/relationships/customXml" Target="../ink/ink833.xml"/><Relationship Id="rId419" Type="http://schemas.openxmlformats.org/officeDocument/2006/relationships/customXml" Target="../ink/ink882.xml"/><Relationship Id="rId626" Type="http://schemas.openxmlformats.org/officeDocument/2006/relationships/customXml" Target="../ink/ink987.xml"/><Relationship Id="rId265" Type="http://schemas.openxmlformats.org/officeDocument/2006/relationships/customXml" Target="../ink/ink805.xml"/><Relationship Id="rId472" Type="http://schemas.openxmlformats.org/officeDocument/2006/relationships/customXml" Target="../ink/ink909.xml"/><Relationship Id="rId125" Type="http://schemas.openxmlformats.org/officeDocument/2006/relationships/customXml" Target="../ink/ink734.xml"/><Relationship Id="rId332" Type="http://schemas.openxmlformats.org/officeDocument/2006/relationships/image" Target="../media/image578.png"/><Relationship Id="rId777" Type="http://schemas.openxmlformats.org/officeDocument/2006/relationships/customXml" Target="../ink/ink1065.xml"/><Relationship Id="rId637" Type="http://schemas.openxmlformats.org/officeDocument/2006/relationships/image" Target="../media/image729.png"/><Relationship Id="rId276" Type="http://schemas.openxmlformats.org/officeDocument/2006/relationships/image" Target="../media/image550.png"/><Relationship Id="rId483" Type="http://schemas.openxmlformats.org/officeDocument/2006/relationships/image" Target="../media/image653.png"/><Relationship Id="rId690" Type="http://schemas.openxmlformats.org/officeDocument/2006/relationships/customXml" Target="../ink/ink1019.xml"/><Relationship Id="rId704" Type="http://schemas.openxmlformats.org/officeDocument/2006/relationships/customXml" Target="../ink/ink1026.xml"/><Relationship Id="rId40" Type="http://schemas.openxmlformats.org/officeDocument/2006/relationships/image" Target="../media/image434.png"/><Relationship Id="rId136" Type="http://schemas.openxmlformats.org/officeDocument/2006/relationships/image" Target="../media/image482.png"/><Relationship Id="rId343" Type="http://schemas.openxmlformats.org/officeDocument/2006/relationships/customXml" Target="../ink/ink844.xml"/><Relationship Id="rId550" Type="http://schemas.openxmlformats.org/officeDocument/2006/relationships/image" Target="../media/image686.png"/><Relationship Id="rId203" Type="http://schemas.openxmlformats.org/officeDocument/2006/relationships/image" Target="../media/image514.png"/><Relationship Id="rId648" Type="http://schemas.openxmlformats.org/officeDocument/2006/relationships/customXml" Target="../ink/ink998.xml"/><Relationship Id="rId287" Type="http://schemas.openxmlformats.org/officeDocument/2006/relationships/customXml" Target="../ink/ink816.xml"/><Relationship Id="rId410" Type="http://schemas.openxmlformats.org/officeDocument/2006/relationships/image" Target="../media/image617.png"/><Relationship Id="rId494" Type="http://schemas.openxmlformats.org/officeDocument/2006/relationships/customXml" Target="../ink/ink920.xml"/><Relationship Id="rId508" Type="http://schemas.openxmlformats.org/officeDocument/2006/relationships/image" Target="../media/image665.png"/><Relationship Id="rId715" Type="http://schemas.openxmlformats.org/officeDocument/2006/relationships/image" Target="../media/image766.png"/><Relationship Id="rId147" Type="http://schemas.openxmlformats.org/officeDocument/2006/relationships/customXml" Target="../ink/ink745.xml"/><Relationship Id="rId354" Type="http://schemas.openxmlformats.org/officeDocument/2006/relationships/image" Target="../media/image589.png"/><Relationship Id="rId51" Type="http://schemas.openxmlformats.org/officeDocument/2006/relationships/customXml" Target="../ink/ink697.xml"/><Relationship Id="rId561" Type="http://schemas.openxmlformats.org/officeDocument/2006/relationships/customXml" Target="../ink/ink954.xml"/><Relationship Id="rId659" Type="http://schemas.openxmlformats.org/officeDocument/2006/relationships/image" Target="../media/image164.png"/><Relationship Id="rId214" Type="http://schemas.openxmlformats.org/officeDocument/2006/relationships/customXml" Target="../ink/ink779.xml"/><Relationship Id="rId298" Type="http://schemas.openxmlformats.org/officeDocument/2006/relationships/image" Target="../media/image561.png"/><Relationship Id="rId421" Type="http://schemas.openxmlformats.org/officeDocument/2006/relationships/customXml" Target="../ink/ink883.xml"/><Relationship Id="rId519" Type="http://schemas.openxmlformats.org/officeDocument/2006/relationships/customXml" Target="../ink/ink933.xml"/><Relationship Id="rId158" Type="http://schemas.openxmlformats.org/officeDocument/2006/relationships/image" Target="../media/image492.png"/><Relationship Id="rId726" Type="http://schemas.openxmlformats.org/officeDocument/2006/relationships/image" Target="../media/image771.png"/><Relationship Id="rId62" Type="http://schemas.openxmlformats.org/officeDocument/2006/relationships/image" Target="../media/image445.png"/><Relationship Id="rId365" Type="http://schemas.openxmlformats.org/officeDocument/2006/relationships/customXml" Target="../ink/ink855.xml"/><Relationship Id="rId572" Type="http://schemas.openxmlformats.org/officeDocument/2006/relationships/image" Target="../media/image697.png"/><Relationship Id="rId225" Type="http://schemas.openxmlformats.org/officeDocument/2006/relationships/customXml" Target="../ink/ink785.xml"/><Relationship Id="rId432" Type="http://schemas.openxmlformats.org/officeDocument/2006/relationships/image" Target="../media/image628.png"/><Relationship Id="rId737" Type="http://schemas.openxmlformats.org/officeDocument/2006/relationships/customXml" Target="../ink/ink1045.xml"/><Relationship Id="rId73" Type="http://schemas.openxmlformats.org/officeDocument/2006/relationships/customXml" Target="../ink/ink708.xml"/><Relationship Id="rId169" Type="http://schemas.openxmlformats.org/officeDocument/2006/relationships/customXml" Target="../ink/ink756.xml"/><Relationship Id="rId376" Type="http://schemas.openxmlformats.org/officeDocument/2006/relationships/image" Target="../media/image600.png"/><Relationship Id="rId583" Type="http://schemas.openxmlformats.org/officeDocument/2006/relationships/customXml" Target="../ink/ink965.xml"/><Relationship Id="rId4" Type="http://schemas.openxmlformats.org/officeDocument/2006/relationships/image" Target="../media/image416.png"/><Relationship Id="rId236" Type="http://schemas.openxmlformats.org/officeDocument/2006/relationships/image" Target="../media/image530.png"/><Relationship Id="rId443" Type="http://schemas.openxmlformats.org/officeDocument/2006/relationships/customXml" Target="../ink/ink894.xml"/><Relationship Id="rId650" Type="http://schemas.openxmlformats.org/officeDocument/2006/relationships/customXml" Target="../ink/ink999.xml"/><Relationship Id="rId303" Type="http://schemas.openxmlformats.org/officeDocument/2006/relationships/customXml" Target="../ink/ink824.xml"/><Relationship Id="rId748" Type="http://schemas.openxmlformats.org/officeDocument/2006/relationships/image" Target="../media/image781.png"/><Relationship Id="rId84" Type="http://schemas.openxmlformats.org/officeDocument/2006/relationships/image" Target="../media/image456.png"/><Relationship Id="rId387" Type="http://schemas.openxmlformats.org/officeDocument/2006/relationships/customXml" Target="../ink/ink866.xml"/><Relationship Id="rId510" Type="http://schemas.openxmlformats.org/officeDocument/2006/relationships/image" Target="../media/image666.png"/><Relationship Id="rId594" Type="http://schemas.openxmlformats.org/officeDocument/2006/relationships/image" Target="../media/image708.png"/><Relationship Id="rId608" Type="http://schemas.openxmlformats.org/officeDocument/2006/relationships/image" Target="../media/image715.png"/><Relationship Id="rId247" Type="http://schemas.openxmlformats.org/officeDocument/2006/relationships/customXml" Target="../ink/ink796.xml"/><Relationship Id="rId107" Type="http://schemas.openxmlformats.org/officeDocument/2006/relationships/customXml" Target="../ink/ink725.xml"/><Relationship Id="rId454" Type="http://schemas.openxmlformats.org/officeDocument/2006/relationships/image" Target="../media/image639.png"/><Relationship Id="rId661" Type="http://schemas.openxmlformats.org/officeDocument/2006/relationships/image" Target="../media/image740.png"/><Relationship Id="rId759" Type="http://schemas.openxmlformats.org/officeDocument/2006/relationships/customXml" Target="../ink/ink1056.xml"/><Relationship Id="rId11" Type="http://schemas.openxmlformats.org/officeDocument/2006/relationships/customXml" Target="../ink/ink677.xml"/><Relationship Id="rId314" Type="http://schemas.openxmlformats.org/officeDocument/2006/relationships/image" Target="../media/image569.png"/><Relationship Id="rId398" Type="http://schemas.openxmlformats.org/officeDocument/2006/relationships/image" Target="../media/image611.png"/><Relationship Id="rId521" Type="http://schemas.openxmlformats.org/officeDocument/2006/relationships/customXml" Target="../ink/ink934.xml"/><Relationship Id="rId619" Type="http://schemas.openxmlformats.org/officeDocument/2006/relationships/customXml" Target="../ink/ink983.xml"/></Relationships>
</file>

<file path=ppt/slides/_rels/slide6.xml.rels><?xml version="1.0" encoding="UTF-8" standalone="yes"?>
<Relationships xmlns="http://schemas.openxmlformats.org/package/2006/relationships"><Relationship Id="rId26" Type="http://schemas.openxmlformats.org/officeDocument/2006/relationships/image" Target="../media/image812.png"/><Relationship Id="rId21" Type="http://schemas.openxmlformats.org/officeDocument/2006/relationships/customXml" Target="../ink/ink1079.xml"/><Relationship Id="rId42" Type="http://schemas.openxmlformats.org/officeDocument/2006/relationships/image" Target="../media/image820.png"/><Relationship Id="rId47" Type="http://schemas.openxmlformats.org/officeDocument/2006/relationships/customXml" Target="../ink/ink1092.xml"/><Relationship Id="rId63" Type="http://schemas.openxmlformats.org/officeDocument/2006/relationships/customXml" Target="../ink/ink1100.xml"/><Relationship Id="rId68" Type="http://schemas.openxmlformats.org/officeDocument/2006/relationships/image" Target="../media/image833.png"/><Relationship Id="rId84" Type="http://schemas.openxmlformats.org/officeDocument/2006/relationships/image" Target="../media/image841.png"/><Relationship Id="rId16" Type="http://schemas.openxmlformats.org/officeDocument/2006/relationships/image" Target="../media/image807.png"/><Relationship Id="rId11" Type="http://schemas.openxmlformats.org/officeDocument/2006/relationships/customXml" Target="../ink/ink1074.xml"/><Relationship Id="rId32" Type="http://schemas.openxmlformats.org/officeDocument/2006/relationships/image" Target="../media/image815.png"/><Relationship Id="rId37" Type="http://schemas.openxmlformats.org/officeDocument/2006/relationships/customXml" Target="../ink/ink1087.xml"/><Relationship Id="rId53" Type="http://schemas.openxmlformats.org/officeDocument/2006/relationships/customXml" Target="../ink/ink1095.xml"/><Relationship Id="rId58" Type="http://schemas.openxmlformats.org/officeDocument/2006/relationships/image" Target="../media/image828.png"/><Relationship Id="rId74" Type="http://schemas.openxmlformats.org/officeDocument/2006/relationships/image" Target="../media/image836.png"/><Relationship Id="rId79" Type="http://schemas.openxmlformats.org/officeDocument/2006/relationships/customXml" Target="../ink/ink1108.xml"/><Relationship Id="rId5" Type="http://schemas.openxmlformats.org/officeDocument/2006/relationships/customXml" Target="../ink/ink1071.xml"/><Relationship Id="rId19" Type="http://schemas.openxmlformats.org/officeDocument/2006/relationships/customXml" Target="../ink/ink1078.xml"/><Relationship Id="rId14" Type="http://schemas.openxmlformats.org/officeDocument/2006/relationships/image" Target="../media/image806.png"/><Relationship Id="rId22" Type="http://schemas.openxmlformats.org/officeDocument/2006/relationships/image" Target="../media/image810.png"/><Relationship Id="rId27" Type="http://schemas.openxmlformats.org/officeDocument/2006/relationships/customXml" Target="../ink/ink1082.xml"/><Relationship Id="rId30" Type="http://schemas.openxmlformats.org/officeDocument/2006/relationships/image" Target="../media/image814.png"/><Relationship Id="rId35" Type="http://schemas.openxmlformats.org/officeDocument/2006/relationships/customXml" Target="../ink/ink1086.xml"/><Relationship Id="rId43" Type="http://schemas.openxmlformats.org/officeDocument/2006/relationships/customXml" Target="../ink/ink1090.xml"/><Relationship Id="rId48" Type="http://schemas.openxmlformats.org/officeDocument/2006/relationships/image" Target="../media/image823.png"/><Relationship Id="rId56" Type="http://schemas.openxmlformats.org/officeDocument/2006/relationships/image" Target="../media/image827.png"/><Relationship Id="rId64" Type="http://schemas.openxmlformats.org/officeDocument/2006/relationships/image" Target="../media/image831.png"/><Relationship Id="rId69" Type="http://schemas.openxmlformats.org/officeDocument/2006/relationships/customXml" Target="../ink/ink1103.xml"/><Relationship Id="rId77" Type="http://schemas.openxmlformats.org/officeDocument/2006/relationships/customXml" Target="../ink/ink1107.xml"/><Relationship Id="rId8" Type="http://schemas.openxmlformats.org/officeDocument/2006/relationships/image" Target="../media/image803.png"/><Relationship Id="rId51" Type="http://schemas.openxmlformats.org/officeDocument/2006/relationships/customXml" Target="../ink/ink1094.xml"/><Relationship Id="rId72" Type="http://schemas.openxmlformats.org/officeDocument/2006/relationships/image" Target="../media/image835.png"/><Relationship Id="rId80" Type="http://schemas.openxmlformats.org/officeDocument/2006/relationships/image" Target="../media/image839.png"/><Relationship Id="rId85" Type="http://schemas.openxmlformats.org/officeDocument/2006/relationships/customXml" Target="../ink/ink1111.xml"/><Relationship Id="rId3" Type="http://schemas.openxmlformats.org/officeDocument/2006/relationships/customXml" Target="../ink/ink1070.xml"/><Relationship Id="rId12" Type="http://schemas.openxmlformats.org/officeDocument/2006/relationships/image" Target="../media/image805.png"/><Relationship Id="rId17" Type="http://schemas.openxmlformats.org/officeDocument/2006/relationships/customXml" Target="../ink/ink1077.xml"/><Relationship Id="rId25" Type="http://schemas.openxmlformats.org/officeDocument/2006/relationships/customXml" Target="../ink/ink1081.xml"/><Relationship Id="rId33" Type="http://schemas.openxmlformats.org/officeDocument/2006/relationships/customXml" Target="../ink/ink1085.xml"/><Relationship Id="rId38" Type="http://schemas.openxmlformats.org/officeDocument/2006/relationships/image" Target="../media/image818.png"/><Relationship Id="rId46" Type="http://schemas.openxmlformats.org/officeDocument/2006/relationships/image" Target="../media/image822.png"/><Relationship Id="rId59" Type="http://schemas.openxmlformats.org/officeDocument/2006/relationships/customXml" Target="../ink/ink1098.xml"/><Relationship Id="rId67" Type="http://schemas.openxmlformats.org/officeDocument/2006/relationships/customXml" Target="../ink/ink1102.xml"/><Relationship Id="rId20" Type="http://schemas.openxmlformats.org/officeDocument/2006/relationships/image" Target="../media/image809.png"/><Relationship Id="rId41" Type="http://schemas.openxmlformats.org/officeDocument/2006/relationships/customXml" Target="../ink/ink1089.xml"/><Relationship Id="rId54" Type="http://schemas.openxmlformats.org/officeDocument/2006/relationships/image" Target="../media/image826.png"/><Relationship Id="rId62" Type="http://schemas.openxmlformats.org/officeDocument/2006/relationships/image" Target="../media/image830.png"/><Relationship Id="rId70" Type="http://schemas.openxmlformats.org/officeDocument/2006/relationships/image" Target="../media/image834.png"/><Relationship Id="rId75" Type="http://schemas.openxmlformats.org/officeDocument/2006/relationships/customXml" Target="../ink/ink1106.xml"/><Relationship Id="rId83" Type="http://schemas.openxmlformats.org/officeDocument/2006/relationships/customXml" Target="../ink/ink1110.xml"/><Relationship Id="rId88" Type="http://schemas.openxmlformats.org/officeDocument/2006/relationships/image" Target="../media/image843.png"/><Relationship Id="rId1" Type="http://schemas.openxmlformats.org/officeDocument/2006/relationships/slideLayout" Target="../slideLayouts/slideLayout7.xml"/><Relationship Id="rId6" Type="http://schemas.openxmlformats.org/officeDocument/2006/relationships/image" Target="../media/image802.png"/><Relationship Id="rId15" Type="http://schemas.openxmlformats.org/officeDocument/2006/relationships/customXml" Target="../ink/ink1076.xml"/><Relationship Id="rId23" Type="http://schemas.openxmlformats.org/officeDocument/2006/relationships/customXml" Target="../ink/ink1080.xml"/><Relationship Id="rId28" Type="http://schemas.openxmlformats.org/officeDocument/2006/relationships/image" Target="../media/image813.png"/><Relationship Id="rId36" Type="http://schemas.openxmlformats.org/officeDocument/2006/relationships/image" Target="../media/image817.png"/><Relationship Id="rId49" Type="http://schemas.openxmlformats.org/officeDocument/2006/relationships/customXml" Target="../ink/ink1093.xml"/><Relationship Id="rId57" Type="http://schemas.openxmlformats.org/officeDocument/2006/relationships/customXml" Target="../ink/ink1097.xml"/><Relationship Id="rId10" Type="http://schemas.openxmlformats.org/officeDocument/2006/relationships/image" Target="../media/image804.png"/><Relationship Id="rId31" Type="http://schemas.openxmlformats.org/officeDocument/2006/relationships/customXml" Target="../ink/ink1084.xml"/><Relationship Id="rId44" Type="http://schemas.openxmlformats.org/officeDocument/2006/relationships/image" Target="../media/image821.png"/><Relationship Id="rId52" Type="http://schemas.openxmlformats.org/officeDocument/2006/relationships/image" Target="../media/image825.png"/><Relationship Id="rId60" Type="http://schemas.openxmlformats.org/officeDocument/2006/relationships/image" Target="../media/image829.png"/><Relationship Id="rId65" Type="http://schemas.openxmlformats.org/officeDocument/2006/relationships/customXml" Target="../ink/ink1101.xml"/><Relationship Id="rId73" Type="http://schemas.openxmlformats.org/officeDocument/2006/relationships/customXml" Target="../ink/ink1105.xml"/><Relationship Id="rId78" Type="http://schemas.openxmlformats.org/officeDocument/2006/relationships/image" Target="../media/image838.png"/><Relationship Id="rId81" Type="http://schemas.openxmlformats.org/officeDocument/2006/relationships/customXml" Target="../ink/ink1109.xml"/><Relationship Id="rId86" Type="http://schemas.openxmlformats.org/officeDocument/2006/relationships/image" Target="../media/image842.png"/><Relationship Id="rId4" Type="http://schemas.openxmlformats.org/officeDocument/2006/relationships/image" Target="../media/image801.png"/><Relationship Id="rId9" Type="http://schemas.openxmlformats.org/officeDocument/2006/relationships/customXml" Target="../ink/ink1073.xml"/><Relationship Id="rId13" Type="http://schemas.openxmlformats.org/officeDocument/2006/relationships/customXml" Target="../ink/ink1075.xml"/><Relationship Id="rId18" Type="http://schemas.openxmlformats.org/officeDocument/2006/relationships/image" Target="../media/image808.png"/><Relationship Id="rId39" Type="http://schemas.openxmlformats.org/officeDocument/2006/relationships/customXml" Target="../ink/ink1088.xml"/><Relationship Id="rId34" Type="http://schemas.openxmlformats.org/officeDocument/2006/relationships/image" Target="../media/image816.png"/><Relationship Id="rId50" Type="http://schemas.openxmlformats.org/officeDocument/2006/relationships/image" Target="../media/image824.png"/><Relationship Id="rId55" Type="http://schemas.openxmlformats.org/officeDocument/2006/relationships/customXml" Target="../ink/ink1096.xml"/><Relationship Id="rId76" Type="http://schemas.openxmlformats.org/officeDocument/2006/relationships/image" Target="../media/image837.png"/><Relationship Id="rId7" Type="http://schemas.openxmlformats.org/officeDocument/2006/relationships/customXml" Target="../ink/ink1072.xml"/><Relationship Id="rId71" Type="http://schemas.openxmlformats.org/officeDocument/2006/relationships/customXml" Target="../ink/ink1104.xml"/><Relationship Id="rId2" Type="http://schemas.openxmlformats.org/officeDocument/2006/relationships/notesSlide" Target="../notesSlides/notesSlide6.xml"/><Relationship Id="rId29" Type="http://schemas.openxmlformats.org/officeDocument/2006/relationships/customXml" Target="../ink/ink1083.xml"/><Relationship Id="rId24" Type="http://schemas.openxmlformats.org/officeDocument/2006/relationships/image" Target="../media/image811.png"/><Relationship Id="rId40" Type="http://schemas.openxmlformats.org/officeDocument/2006/relationships/image" Target="../media/image819.png"/><Relationship Id="rId45" Type="http://schemas.openxmlformats.org/officeDocument/2006/relationships/customXml" Target="../ink/ink1091.xml"/><Relationship Id="rId66" Type="http://schemas.openxmlformats.org/officeDocument/2006/relationships/image" Target="../media/image832.png"/><Relationship Id="rId87" Type="http://schemas.openxmlformats.org/officeDocument/2006/relationships/customXml" Target="../ink/ink1112.xml"/><Relationship Id="rId61" Type="http://schemas.openxmlformats.org/officeDocument/2006/relationships/customXml" Target="../ink/ink1099.xml"/><Relationship Id="rId82" Type="http://schemas.openxmlformats.org/officeDocument/2006/relationships/image" Target="../media/image840.png"/></Relationships>
</file>

<file path=ppt/slides/_rels/slide7.xml.rels><?xml version="1.0" encoding="UTF-8" standalone="yes"?>
<Relationships xmlns="http://schemas.openxmlformats.org/package/2006/relationships"><Relationship Id="rId117" Type="http://schemas.openxmlformats.org/officeDocument/2006/relationships/customXml" Target="../ink/ink1170.xml"/><Relationship Id="rId21" Type="http://schemas.openxmlformats.org/officeDocument/2006/relationships/image" Target="../media/image852.png"/><Relationship Id="rId42" Type="http://schemas.openxmlformats.org/officeDocument/2006/relationships/customXml" Target="../ink/ink1132.xml"/><Relationship Id="rId63" Type="http://schemas.openxmlformats.org/officeDocument/2006/relationships/image" Target="../media/image872.png"/><Relationship Id="rId84" Type="http://schemas.openxmlformats.org/officeDocument/2006/relationships/customXml" Target="../ink/ink1153.xml"/><Relationship Id="rId138" Type="http://schemas.openxmlformats.org/officeDocument/2006/relationships/image" Target="../media/image909.png"/><Relationship Id="rId159" Type="http://schemas.openxmlformats.org/officeDocument/2006/relationships/customXml" Target="../ink/ink1191.xml"/><Relationship Id="rId170" Type="http://schemas.openxmlformats.org/officeDocument/2006/relationships/image" Target="../media/image925.png"/><Relationship Id="rId191" Type="http://schemas.openxmlformats.org/officeDocument/2006/relationships/customXml" Target="../ink/ink1207.xml"/><Relationship Id="rId205" Type="http://schemas.openxmlformats.org/officeDocument/2006/relationships/customXml" Target="../ink/ink1214.xml"/><Relationship Id="rId226" Type="http://schemas.openxmlformats.org/officeDocument/2006/relationships/image" Target="../media/image952.png"/><Relationship Id="rId247" Type="http://schemas.openxmlformats.org/officeDocument/2006/relationships/customXml" Target="../ink/ink1235.xml"/><Relationship Id="rId107" Type="http://schemas.openxmlformats.org/officeDocument/2006/relationships/customXml" Target="../ink/ink1165.xml"/><Relationship Id="rId11" Type="http://schemas.openxmlformats.org/officeDocument/2006/relationships/image" Target="../media/image847.png"/><Relationship Id="rId32" Type="http://schemas.openxmlformats.org/officeDocument/2006/relationships/customXml" Target="../ink/ink1127.xml"/><Relationship Id="rId53" Type="http://schemas.openxmlformats.org/officeDocument/2006/relationships/image" Target="../media/image867.png"/><Relationship Id="rId74" Type="http://schemas.openxmlformats.org/officeDocument/2006/relationships/customXml" Target="../ink/ink1148.xml"/><Relationship Id="rId128" Type="http://schemas.openxmlformats.org/officeDocument/2006/relationships/image" Target="../media/image904.png"/><Relationship Id="rId149" Type="http://schemas.openxmlformats.org/officeDocument/2006/relationships/customXml" Target="../ink/ink1186.xml"/><Relationship Id="rId5" Type="http://schemas.openxmlformats.org/officeDocument/2006/relationships/image" Target="../media/image844.png"/><Relationship Id="rId95" Type="http://schemas.openxmlformats.org/officeDocument/2006/relationships/image" Target="../media/image888.png"/><Relationship Id="rId160" Type="http://schemas.openxmlformats.org/officeDocument/2006/relationships/image" Target="../media/image920.png"/><Relationship Id="rId181" Type="http://schemas.openxmlformats.org/officeDocument/2006/relationships/customXml" Target="../ink/ink1202.xml"/><Relationship Id="rId216" Type="http://schemas.openxmlformats.org/officeDocument/2006/relationships/image" Target="../media/image948.png"/><Relationship Id="rId237" Type="http://schemas.openxmlformats.org/officeDocument/2006/relationships/customXml" Target="../ink/ink1230.xml"/><Relationship Id="rId22" Type="http://schemas.openxmlformats.org/officeDocument/2006/relationships/customXml" Target="../ink/ink1122.xml"/><Relationship Id="rId43" Type="http://schemas.openxmlformats.org/officeDocument/2006/relationships/image" Target="../media/image862.png"/><Relationship Id="rId64" Type="http://schemas.openxmlformats.org/officeDocument/2006/relationships/customXml" Target="../ink/ink1143.xml"/><Relationship Id="rId118" Type="http://schemas.openxmlformats.org/officeDocument/2006/relationships/image" Target="../media/image899.png"/><Relationship Id="rId139" Type="http://schemas.openxmlformats.org/officeDocument/2006/relationships/customXml" Target="../ink/ink1181.xml"/><Relationship Id="rId85" Type="http://schemas.openxmlformats.org/officeDocument/2006/relationships/image" Target="../media/image883.png"/><Relationship Id="rId150" Type="http://schemas.openxmlformats.org/officeDocument/2006/relationships/image" Target="../media/image915.png"/><Relationship Id="rId171" Type="http://schemas.openxmlformats.org/officeDocument/2006/relationships/customXml" Target="../ink/ink1197.xml"/><Relationship Id="rId192" Type="http://schemas.openxmlformats.org/officeDocument/2006/relationships/image" Target="../media/image936.png"/><Relationship Id="rId206" Type="http://schemas.openxmlformats.org/officeDocument/2006/relationships/image" Target="../media/image943.png"/><Relationship Id="rId227" Type="http://schemas.openxmlformats.org/officeDocument/2006/relationships/customXml" Target="../ink/ink1225.xml"/><Relationship Id="rId248" Type="http://schemas.openxmlformats.org/officeDocument/2006/relationships/image" Target="../media/image963.png"/><Relationship Id="rId12" Type="http://schemas.openxmlformats.org/officeDocument/2006/relationships/customXml" Target="../ink/ink1117.xml"/><Relationship Id="rId33" Type="http://schemas.openxmlformats.org/officeDocument/2006/relationships/image" Target="../media/image857.png"/><Relationship Id="rId108" Type="http://schemas.openxmlformats.org/officeDocument/2006/relationships/image" Target="../media/image894.png"/><Relationship Id="rId129" Type="http://schemas.openxmlformats.org/officeDocument/2006/relationships/customXml" Target="../ink/ink1176.xml"/><Relationship Id="rId54" Type="http://schemas.openxmlformats.org/officeDocument/2006/relationships/customXml" Target="../ink/ink1138.xml"/><Relationship Id="rId75" Type="http://schemas.openxmlformats.org/officeDocument/2006/relationships/image" Target="../media/image878.png"/><Relationship Id="rId96" Type="http://schemas.openxmlformats.org/officeDocument/2006/relationships/customXml" Target="../ink/ink1159.xml"/><Relationship Id="rId140" Type="http://schemas.openxmlformats.org/officeDocument/2006/relationships/image" Target="../media/image910.png"/><Relationship Id="rId161" Type="http://schemas.openxmlformats.org/officeDocument/2006/relationships/customXml" Target="../ink/ink1192.xml"/><Relationship Id="rId182" Type="http://schemas.openxmlformats.org/officeDocument/2006/relationships/image" Target="../media/image931.png"/><Relationship Id="rId217" Type="http://schemas.openxmlformats.org/officeDocument/2006/relationships/customXml" Target="../ink/ink1220.xml"/><Relationship Id="rId6" Type="http://schemas.openxmlformats.org/officeDocument/2006/relationships/customXml" Target="../ink/ink1114.xml"/><Relationship Id="rId238" Type="http://schemas.openxmlformats.org/officeDocument/2006/relationships/image" Target="../media/image958.png"/><Relationship Id="rId23" Type="http://schemas.openxmlformats.org/officeDocument/2006/relationships/image" Target="../media/image853.png"/><Relationship Id="rId119" Type="http://schemas.openxmlformats.org/officeDocument/2006/relationships/customXml" Target="../ink/ink1171.xml"/><Relationship Id="rId44" Type="http://schemas.openxmlformats.org/officeDocument/2006/relationships/customXml" Target="../ink/ink1133.xml"/><Relationship Id="rId65" Type="http://schemas.openxmlformats.org/officeDocument/2006/relationships/image" Target="../media/image873.png"/><Relationship Id="rId86" Type="http://schemas.openxmlformats.org/officeDocument/2006/relationships/customXml" Target="../ink/ink1154.xml"/><Relationship Id="rId130" Type="http://schemas.openxmlformats.org/officeDocument/2006/relationships/image" Target="../media/image905.png"/><Relationship Id="rId151" Type="http://schemas.openxmlformats.org/officeDocument/2006/relationships/customXml" Target="../ink/ink1187.xml"/><Relationship Id="rId172" Type="http://schemas.openxmlformats.org/officeDocument/2006/relationships/image" Target="../media/image926.png"/><Relationship Id="rId193" Type="http://schemas.openxmlformats.org/officeDocument/2006/relationships/customXml" Target="../ink/ink1208.xml"/><Relationship Id="rId207" Type="http://schemas.openxmlformats.org/officeDocument/2006/relationships/customXml" Target="../ink/ink1215.xml"/><Relationship Id="rId228" Type="http://schemas.openxmlformats.org/officeDocument/2006/relationships/image" Target="../media/image953.png"/><Relationship Id="rId249" Type="http://schemas.openxmlformats.org/officeDocument/2006/relationships/customXml" Target="../ink/ink1236.xml"/><Relationship Id="rId13" Type="http://schemas.openxmlformats.org/officeDocument/2006/relationships/image" Target="../media/image848.png"/><Relationship Id="rId109" Type="http://schemas.openxmlformats.org/officeDocument/2006/relationships/customXml" Target="../ink/ink1166.xml"/><Relationship Id="rId34" Type="http://schemas.openxmlformats.org/officeDocument/2006/relationships/customXml" Target="../ink/ink1128.xml"/><Relationship Id="rId55" Type="http://schemas.openxmlformats.org/officeDocument/2006/relationships/image" Target="../media/image868.png"/><Relationship Id="rId76" Type="http://schemas.openxmlformats.org/officeDocument/2006/relationships/customXml" Target="../ink/ink1149.xml"/><Relationship Id="rId97" Type="http://schemas.openxmlformats.org/officeDocument/2006/relationships/image" Target="../media/image889.png"/><Relationship Id="rId120" Type="http://schemas.openxmlformats.org/officeDocument/2006/relationships/image" Target="../media/image900.png"/><Relationship Id="rId141" Type="http://schemas.openxmlformats.org/officeDocument/2006/relationships/customXml" Target="../ink/ink1182.xml"/><Relationship Id="rId7" Type="http://schemas.openxmlformats.org/officeDocument/2006/relationships/image" Target="../media/image845.png"/><Relationship Id="rId162" Type="http://schemas.openxmlformats.org/officeDocument/2006/relationships/image" Target="../media/image921.png"/><Relationship Id="rId183" Type="http://schemas.openxmlformats.org/officeDocument/2006/relationships/customXml" Target="../ink/ink1203.xml"/><Relationship Id="rId218" Type="http://schemas.openxmlformats.org/officeDocument/2006/relationships/image" Target="../media/image164.png"/><Relationship Id="rId239" Type="http://schemas.openxmlformats.org/officeDocument/2006/relationships/customXml" Target="../ink/ink1231.xml"/><Relationship Id="rId250" Type="http://schemas.openxmlformats.org/officeDocument/2006/relationships/image" Target="../media/image964.png"/><Relationship Id="rId24" Type="http://schemas.openxmlformats.org/officeDocument/2006/relationships/customXml" Target="../ink/ink1123.xml"/><Relationship Id="rId45" Type="http://schemas.openxmlformats.org/officeDocument/2006/relationships/image" Target="../media/image863.png"/><Relationship Id="rId66" Type="http://schemas.openxmlformats.org/officeDocument/2006/relationships/customXml" Target="../ink/ink1144.xml"/><Relationship Id="rId87" Type="http://schemas.openxmlformats.org/officeDocument/2006/relationships/image" Target="../media/image884.png"/><Relationship Id="rId110" Type="http://schemas.openxmlformats.org/officeDocument/2006/relationships/image" Target="../media/image895.png"/><Relationship Id="rId131" Type="http://schemas.openxmlformats.org/officeDocument/2006/relationships/customXml" Target="../ink/ink1177.xml"/><Relationship Id="rId152" Type="http://schemas.openxmlformats.org/officeDocument/2006/relationships/image" Target="../media/image916.png"/><Relationship Id="rId173" Type="http://schemas.openxmlformats.org/officeDocument/2006/relationships/customXml" Target="../ink/ink1198.xml"/><Relationship Id="rId194" Type="http://schemas.openxmlformats.org/officeDocument/2006/relationships/image" Target="../media/image937.png"/><Relationship Id="rId208" Type="http://schemas.openxmlformats.org/officeDocument/2006/relationships/image" Target="../media/image944.png"/><Relationship Id="rId229" Type="http://schemas.openxmlformats.org/officeDocument/2006/relationships/customXml" Target="../ink/ink1226.xml"/><Relationship Id="rId240" Type="http://schemas.openxmlformats.org/officeDocument/2006/relationships/image" Target="../media/image959.png"/><Relationship Id="rId14" Type="http://schemas.openxmlformats.org/officeDocument/2006/relationships/customXml" Target="../ink/ink1118.xml"/><Relationship Id="rId35" Type="http://schemas.openxmlformats.org/officeDocument/2006/relationships/image" Target="../media/image858.png"/><Relationship Id="rId56" Type="http://schemas.openxmlformats.org/officeDocument/2006/relationships/customXml" Target="../ink/ink1139.xml"/><Relationship Id="rId77" Type="http://schemas.openxmlformats.org/officeDocument/2006/relationships/image" Target="../media/image879.png"/><Relationship Id="rId100" Type="http://schemas.openxmlformats.org/officeDocument/2006/relationships/customXml" Target="../ink/ink1161.xml"/><Relationship Id="rId8" Type="http://schemas.openxmlformats.org/officeDocument/2006/relationships/customXml" Target="../ink/ink1115.xml"/><Relationship Id="rId98" Type="http://schemas.openxmlformats.org/officeDocument/2006/relationships/customXml" Target="../ink/ink1160.xml"/><Relationship Id="rId121" Type="http://schemas.openxmlformats.org/officeDocument/2006/relationships/customXml" Target="../ink/ink1172.xml"/><Relationship Id="rId142" Type="http://schemas.openxmlformats.org/officeDocument/2006/relationships/image" Target="../media/image911.png"/><Relationship Id="rId163" Type="http://schemas.openxmlformats.org/officeDocument/2006/relationships/customXml" Target="../ink/ink1193.xml"/><Relationship Id="rId184" Type="http://schemas.openxmlformats.org/officeDocument/2006/relationships/image" Target="../media/image932.png"/><Relationship Id="rId219" Type="http://schemas.openxmlformats.org/officeDocument/2006/relationships/customXml" Target="../ink/ink1221.xml"/><Relationship Id="rId230" Type="http://schemas.openxmlformats.org/officeDocument/2006/relationships/image" Target="../media/image954.png"/><Relationship Id="rId251" Type="http://schemas.openxmlformats.org/officeDocument/2006/relationships/customXml" Target="../ink/ink1237.xml"/><Relationship Id="rId25" Type="http://schemas.openxmlformats.org/officeDocument/2006/relationships/image" Target="../media/image854.png"/><Relationship Id="rId46" Type="http://schemas.openxmlformats.org/officeDocument/2006/relationships/customXml" Target="../ink/ink1134.xml"/><Relationship Id="rId67" Type="http://schemas.openxmlformats.org/officeDocument/2006/relationships/image" Target="../media/image874.png"/><Relationship Id="rId88" Type="http://schemas.openxmlformats.org/officeDocument/2006/relationships/customXml" Target="../ink/ink1155.xml"/><Relationship Id="rId111" Type="http://schemas.openxmlformats.org/officeDocument/2006/relationships/customXml" Target="../ink/ink1167.xml"/><Relationship Id="rId132" Type="http://schemas.openxmlformats.org/officeDocument/2006/relationships/image" Target="../media/image906.png"/><Relationship Id="rId153" Type="http://schemas.openxmlformats.org/officeDocument/2006/relationships/customXml" Target="../ink/ink1188.xml"/><Relationship Id="rId174" Type="http://schemas.openxmlformats.org/officeDocument/2006/relationships/image" Target="../media/image927.png"/><Relationship Id="rId195" Type="http://schemas.openxmlformats.org/officeDocument/2006/relationships/customXml" Target="../ink/ink1209.xml"/><Relationship Id="rId209" Type="http://schemas.openxmlformats.org/officeDocument/2006/relationships/customXml" Target="../ink/ink1216.xml"/><Relationship Id="rId220" Type="http://schemas.openxmlformats.org/officeDocument/2006/relationships/image" Target="../media/image949.png"/><Relationship Id="rId241" Type="http://schemas.openxmlformats.org/officeDocument/2006/relationships/customXml" Target="../ink/ink1232.xml"/><Relationship Id="rId15" Type="http://schemas.openxmlformats.org/officeDocument/2006/relationships/image" Target="../media/image849.png"/><Relationship Id="rId36" Type="http://schemas.openxmlformats.org/officeDocument/2006/relationships/customXml" Target="../ink/ink1129.xml"/><Relationship Id="rId57" Type="http://schemas.openxmlformats.org/officeDocument/2006/relationships/image" Target="../media/image869.png"/><Relationship Id="rId78" Type="http://schemas.openxmlformats.org/officeDocument/2006/relationships/customXml" Target="../ink/ink1150.xml"/><Relationship Id="rId99" Type="http://schemas.openxmlformats.org/officeDocument/2006/relationships/image" Target="../media/image890.png"/><Relationship Id="rId101" Type="http://schemas.openxmlformats.org/officeDocument/2006/relationships/image" Target="../media/image891.png"/><Relationship Id="rId122" Type="http://schemas.openxmlformats.org/officeDocument/2006/relationships/image" Target="../media/image901.png"/><Relationship Id="rId143" Type="http://schemas.openxmlformats.org/officeDocument/2006/relationships/customXml" Target="../ink/ink1183.xml"/><Relationship Id="rId164" Type="http://schemas.openxmlformats.org/officeDocument/2006/relationships/image" Target="../media/image922.png"/><Relationship Id="rId185" Type="http://schemas.openxmlformats.org/officeDocument/2006/relationships/customXml" Target="../ink/ink1204.xml"/><Relationship Id="rId9" Type="http://schemas.openxmlformats.org/officeDocument/2006/relationships/image" Target="../media/image846.png"/><Relationship Id="rId210" Type="http://schemas.openxmlformats.org/officeDocument/2006/relationships/image" Target="../media/image945.png"/><Relationship Id="rId26" Type="http://schemas.openxmlformats.org/officeDocument/2006/relationships/customXml" Target="../ink/ink1124.xml"/><Relationship Id="rId231" Type="http://schemas.openxmlformats.org/officeDocument/2006/relationships/customXml" Target="../ink/ink1227.xml"/><Relationship Id="rId252" Type="http://schemas.openxmlformats.org/officeDocument/2006/relationships/image" Target="../media/image965.png"/><Relationship Id="rId47" Type="http://schemas.openxmlformats.org/officeDocument/2006/relationships/image" Target="../media/image864.png"/><Relationship Id="rId68" Type="http://schemas.openxmlformats.org/officeDocument/2006/relationships/customXml" Target="../ink/ink1145.xml"/><Relationship Id="rId89" Type="http://schemas.openxmlformats.org/officeDocument/2006/relationships/image" Target="../media/image885.png"/><Relationship Id="rId112" Type="http://schemas.openxmlformats.org/officeDocument/2006/relationships/image" Target="../media/image896.png"/><Relationship Id="rId133" Type="http://schemas.openxmlformats.org/officeDocument/2006/relationships/customXml" Target="../ink/ink1178.xml"/><Relationship Id="rId154" Type="http://schemas.openxmlformats.org/officeDocument/2006/relationships/image" Target="../media/image917.png"/><Relationship Id="rId175" Type="http://schemas.openxmlformats.org/officeDocument/2006/relationships/customXml" Target="../ink/ink1199.xml"/><Relationship Id="rId196" Type="http://schemas.openxmlformats.org/officeDocument/2006/relationships/image" Target="../media/image938.png"/><Relationship Id="rId200" Type="http://schemas.openxmlformats.org/officeDocument/2006/relationships/image" Target="../media/image940.png"/><Relationship Id="rId16" Type="http://schemas.openxmlformats.org/officeDocument/2006/relationships/customXml" Target="../ink/ink1119.xml"/><Relationship Id="rId221" Type="http://schemas.openxmlformats.org/officeDocument/2006/relationships/customXml" Target="../ink/ink1222.xml"/><Relationship Id="rId242" Type="http://schemas.openxmlformats.org/officeDocument/2006/relationships/image" Target="../media/image960.png"/><Relationship Id="rId37" Type="http://schemas.openxmlformats.org/officeDocument/2006/relationships/image" Target="../media/image859.png"/><Relationship Id="rId58" Type="http://schemas.openxmlformats.org/officeDocument/2006/relationships/customXml" Target="../ink/ink1140.xml"/><Relationship Id="rId79" Type="http://schemas.openxmlformats.org/officeDocument/2006/relationships/image" Target="../media/image880.png"/><Relationship Id="rId102" Type="http://schemas.openxmlformats.org/officeDocument/2006/relationships/customXml" Target="../ink/ink1162.xml"/><Relationship Id="rId123" Type="http://schemas.openxmlformats.org/officeDocument/2006/relationships/customXml" Target="../ink/ink1173.xml"/><Relationship Id="rId144" Type="http://schemas.openxmlformats.org/officeDocument/2006/relationships/image" Target="../media/image912.png"/><Relationship Id="rId90" Type="http://schemas.openxmlformats.org/officeDocument/2006/relationships/customXml" Target="../ink/ink1156.xml"/><Relationship Id="rId165" Type="http://schemas.openxmlformats.org/officeDocument/2006/relationships/customXml" Target="../ink/ink1194.xml"/><Relationship Id="rId186" Type="http://schemas.openxmlformats.org/officeDocument/2006/relationships/image" Target="../media/image933.png"/><Relationship Id="rId211" Type="http://schemas.openxmlformats.org/officeDocument/2006/relationships/customXml" Target="../ink/ink1217.xml"/><Relationship Id="rId232" Type="http://schemas.openxmlformats.org/officeDocument/2006/relationships/image" Target="../media/image955.png"/><Relationship Id="rId253" Type="http://schemas.openxmlformats.org/officeDocument/2006/relationships/customXml" Target="../ink/ink1238.xml"/><Relationship Id="rId27" Type="http://schemas.openxmlformats.org/officeDocument/2006/relationships/image" Target="../media/image855.png"/><Relationship Id="rId48" Type="http://schemas.openxmlformats.org/officeDocument/2006/relationships/customXml" Target="../ink/ink1135.xml"/><Relationship Id="rId69" Type="http://schemas.openxmlformats.org/officeDocument/2006/relationships/image" Target="../media/image875.png"/><Relationship Id="rId113" Type="http://schemas.openxmlformats.org/officeDocument/2006/relationships/customXml" Target="../ink/ink1168.xml"/><Relationship Id="rId134" Type="http://schemas.openxmlformats.org/officeDocument/2006/relationships/image" Target="../media/image907.png"/><Relationship Id="rId80" Type="http://schemas.openxmlformats.org/officeDocument/2006/relationships/customXml" Target="../ink/ink1151.xml"/><Relationship Id="rId155" Type="http://schemas.openxmlformats.org/officeDocument/2006/relationships/customXml" Target="../ink/ink1189.xml"/><Relationship Id="rId176" Type="http://schemas.openxmlformats.org/officeDocument/2006/relationships/image" Target="../media/image928.png"/><Relationship Id="rId197" Type="http://schemas.openxmlformats.org/officeDocument/2006/relationships/customXml" Target="../ink/ink1210.xml"/><Relationship Id="rId201" Type="http://schemas.openxmlformats.org/officeDocument/2006/relationships/customXml" Target="../ink/ink1212.xml"/><Relationship Id="rId222" Type="http://schemas.openxmlformats.org/officeDocument/2006/relationships/image" Target="../media/image950.png"/><Relationship Id="rId243" Type="http://schemas.openxmlformats.org/officeDocument/2006/relationships/customXml" Target="../ink/ink1233.xml"/><Relationship Id="rId17" Type="http://schemas.openxmlformats.org/officeDocument/2006/relationships/image" Target="../media/image850.png"/><Relationship Id="rId38" Type="http://schemas.openxmlformats.org/officeDocument/2006/relationships/customXml" Target="../ink/ink1130.xml"/><Relationship Id="rId59" Type="http://schemas.openxmlformats.org/officeDocument/2006/relationships/image" Target="../media/image870.png"/><Relationship Id="rId103" Type="http://schemas.openxmlformats.org/officeDocument/2006/relationships/image" Target="../media/image892.png"/><Relationship Id="rId124" Type="http://schemas.openxmlformats.org/officeDocument/2006/relationships/image" Target="../media/image902.png"/><Relationship Id="rId70" Type="http://schemas.openxmlformats.org/officeDocument/2006/relationships/customXml" Target="../ink/ink1146.xml"/><Relationship Id="rId91" Type="http://schemas.openxmlformats.org/officeDocument/2006/relationships/image" Target="../media/image886.png"/><Relationship Id="rId145" Type="http://schemas.openxmlformats.org/officeDocument/2006/relationships/customXml" Target="../ink/ink1184.xml"/><Relationship Id="rId166" Type="http://schemas.openxmlformats.org/officeDocument/2006/relationships/image" Target="../media/image923.png"/><Relationship Id="rId187" Type="http://schemas.openxmlformats.org/officeDocument/2006/relationships/customXml" Target="../ink/ink1205.xml"/><Relationship Id="rId1" Type="http://schemas.openxmlformats.org/officeDocument/2006/relationships/slideLayout" Target="../slideLayouts/slideLayout7.xml"/><Relationship Id="rId212" Type="http://schemas.openxmlformats.org/officeDocument/2006/relationships/image" Target="../media/image946.png"/><Relationship Id="rId233" Type="http://schemas.openxmlformats.org/officeDocument/2006/relationships/customXml" Target="../ink/ink1228.xml"/><Relationship Id="rId254" Type="http://schemas.openxmlformats.org/officeDocument/2006/relationships/image" Target="../media/image966.png"/><Relationship Id="rId28" Type="http://schemas.openxmlformats.org/officeDocument/2006/relationships/customXml" Target="../ink/ink1125.xml"/><Relationship Id="rId49" Type="http://schemas.openxmlformats.org/officeDocument/2006/relationships/image" Target="../media/image865.png"/><Relationship Id="rId114" Type="http://schemas.openxmlformats.org/officeDocument/2006/relationships/image" Target="../media/image897.png"/><Relationship Id="rId60" Type="http://schemas.openxmlformats.org/officeDocument/2006/relationships/customXml" Target="../ink/ink1141.xml"/><Relationship Id="rId81" Type="http://schemas.openxmlformats.org/officeDocument/2006/relationships/image" Target="../media/image881.png"/><Relationship Id="rId135" Type="http://schemas.openxmlformats.org/officeDocument/2006/relationships/customXml" Target="../ink/ink1179.xml"/><Relationship Id="rId156" Type="http://schemas.openxmlformats.org/officeDocument/2006/relationships/image" Target="../media/image918.png"/><Relationship Id="rId177" Type="http://schemas.openxmlformats.org/officeDocument/2006/relationships/customXml" Target="../ink/ink1200.xml"/><Relationship Id="rId198" Type="http://schemas.openxmlformats.org/officeDocument/2006/relationships/image" Target="../media/image939.png"/><Relationship Id="rId202" Type="http://schemas.openxmlformats.org/officeDocument/2006/relationships/image" Target="../media/image941.png"/><Relationship Id="rId223" Type="http://schemas.openxmlformats.org/officeDocument/2006/relationships/customXml" Target="../ink/ink1223.xml"/><Relationship Id="rId244" Type="http://schemas.openxmlformats.org/officeDocument/2006/relationships/image" Target="../media/image961.png"/><Relationship Id="rId18" Type="http://schemas.openxmlformats.org/officeDocument/2006/relationships/customXml" Target="../ink/ink1120.xml"/><Relationship Id="rId39" Type="http://schemas.openxmlformats.org/officeDocument/2006/relationships/image" Target="../media/image860.png"/><Relationship Id="rId50" Type="http://schemas.openxmlformats.org/officeDocument/2006/relationships/customXml" Target="../ink/ink1136.xml"/><Relationship Id="rId104" Type="http://schemas.openxmlformats.org/officeDocument/2006/relationships/customXml" Target="../ink/ink1163.xml"/><Relationship Id="rId125" Type="http://schemas.openxmlformats.org/officeDocument/2006/relationships/customXml" Target="../ink/ink1174.xml"/><Relationship Id="rId146" Type="http://schemas.openxmlformats.org/officeDocument/2006/relationships/image" Target="../media/image913.png"/><Relationship Id="rId167" Type="http://schemas.openxmlformats.org/officeDocument/2006/relationships/customXml" Target="../ink/ink1195.xml"/><Relationship Id="rId188" Type="http://schemas.openxmlformats.org/officeDocument/2006/relationships/image" Target="../media/image934.png"/><Relationship Id="rId71" Type="http://schemas.openxmlformats.org/officeDocument/2006/relationships/image" Target="../media/image876.png"/><Relationship Id="rId92" Type="http://schemas.openxmlformats.org/officeDocument/2006/relationships/customXml" Target="../ink/ink1157.xml"/><Relationship Id="rId213" Type="http://schemas.openxmlformats.org/officeDocument/2006/relationships/customXml" Target="../ink/ink1218.xml"/><Relationship Id="rId234" Type="http://schemas.openxmlformats.org/officeDocument/2006/relationships/image" Target="../media/image956.png"/><Relationship Id="rId2" Type="http://schemas.openxmlformats.org/officeDocument/2006/relationships/notesSlide" Target="../notesSlides/notesSlide7.xml"/><Relationship Id="rId29" Type="http://schemas.openxmlformats.org/officeDocument/2006/relationships/image" Target="../media/image49.png"/><Relationship Id="rId255" Type="http://schemas.openxmlformats.org/officeDocument/2006/relationships/customXml" Target="../ink/ink1239.xml"/><Relationship Id="rId40" Type="http://schemas.openxmlformats.org/officeDocument/2006/relationships/customXml" Target="../ink/ink1131.xml"/><Relationship Id="rId115" Type="http://schemas.openxmlformats.org/officeDocument/2006/relationships/customXml" Target="../ink/ink1169.xml"/><Relationship Id="rId136" Type="http://schemas.openxmlformats.org/officeDocument/2006/relationships/image" Target="../media/image908.png"/><Relationship Id="rId157" Type="http://schemas.openxmlformats.org/officeDocument/2006/relationships/customXml" Target="../ink/ink1190.xml"/><Relationship Id="rId178" Type="http://schemas.openxmlformats.org/officeDocument/2006/relationships/image" Target="../media/image929.png"/><Relationship Id="rId61" Type="http://schemas.openxmlformats.org/officeDocument/2006/relationships/image" Target="../media/image871.png"/><Relationship Id="rId82" Type="http://schemas.openxmlformats.org/officeDocument/2006/relationships/customXml" Target="../ink/ink1152.xml"/><Relationship Id="rId199" Type="http://schemas.openxmlformats.org/officeDocument/2006/relationships/customXml" Target="../ink/ink1211.xml"/><Relationship Id="rId203" Type="http://schemas.openxmlformats.org/officeDocument/2006/relationships/customXml" Target="../ink/ink1213.xml"/><Relationship Id="rId19" Type="http://schemas.openxmlformats.org/officeDocument/2006/relationships/image" Target="../media/image851.png"/><Relationship Id="rId224" Type="http://schemas.openxmlformats.org/officeDocument/2006/relationships/image" Target="../media/image951.png"/><Relationship Id="rId245" Type="http://schemas.openxmlformats.org/officeDocument/2006/relationships/customXml" Target="../ink/ink1234.xml"/><Relationship Id="rId30" Type="http://schemas.openxmlformats.org/officeDocument/2006/relationships/customXml" Target="../ink/ink1126.xml"/><Relationship Id="rId105" Type="http://schemas.openxmlformats.org/officeDocument/2006/relationships/customXml" Target="../ink/ink1164.xml"/><Relationship Id="rId126" Type="http://schemas.openxmlformats.org/officeDocument/2006/relationships/image" Target="../media/image903.png"/><Relationship Id="rId147" Type="http://schemas.openxmlformats.org/officeDocument/2006/relationships/customXml" Target="../ink/ink1185.xml"/><Relationship Id="rId168" Type="http://schemas.openxmlformats.org/officeDocument/2006/relationships/image" Target="../media/image924.png"/><Relationship Id="rId51" Type="http://schemas.openxmlformats.org/officeDocument/2006/relationships/image" Target="../media/image866.png"/><Relationship Id="rId72" Type="http://schemas.openxmlformats.org/officeDocument/2006/relationships/customXml" Target="../ink/ink1147.xml"/><Relationship Id="rId93" Type="http://schemas.openxmlformats.org/officeDocument/2006/relationships/image" Target="../media/image887.png"/><Relationship Id="rId189" Type="http://schemas.openxmlformats.org/officeDocument/2006/relationships/customXml" Target="../ink/ink1206.xml"/><Relationship Id="rId3" Type="http://schemas.openxmlformats.org/officeDocument/2006/relationships/image" Target="../media/image4300.png"/><Relationship Id="rId214" Type="http://schemas.openxmlformats.org/officeDocument/2006/relationships/image" Target="../media/image947.png"/><Relationship Id="rId235" Type="http://schemas.openxmlformats.org/officeDocument/2006/relationships/customXml" Target="../ink/ink1229.xml"/><Relationship Id="rId116" Type="http://schemas.openxmlformats.org/officeDocument/2006/relationships/image" Target="../media/image898.png"/><Relationship Id="rId137" Type="http://schemas.openxmlformats.org/officeDocument/2006/relationships/customXml" Target="../ink/ink1180.xml"/><Relationship Id="rId158" Type="http://schemas.openxmlformats.org/officeDocument/2006/relationships/image" Target="../media/image919.png"/><Relationship Id="rId20" Type="http://schemas.openxmlformats.org/officeDocument/2006/relationships/customXml" Target="../ink/ink1121.xml"/><Relationship Id="rId41" Type="http://schemas.openxmlformats.org/officeDocument/2006/relationships/image" Target="../media/image861.png"/><Relationship Id="rId62" Type="http://schemas.openxmlformats.org/officeDocument/2006/relationships/customXml" Target="../ink/ink1142.xml"/><Relationship Id="rId83" Type="http://schemas.openxmlformats.org/officeDocument/2006/relationships/image" Target="../media/image882.png"/><Relationship Id="rId179" Type="http://schemas.openxmlformats.org/officeDocument/2006/relationships/customXml" Target="../ink/ink1201.xml"/><Relationship Id="rId190" Type="http://schemas.openxmlformats.org/officeDocument/2006/relationships/image" Target="../media/image935.png"/><Relationship Id="rId204" Type="http://schemas.openxmlformats.org/officeDocument/2006/relationships/image" Target="../media/image942.png"/><Relationship Id="rId225" Type="http://schemas.openxmlformats.org/officeDocument/2006/relationships/customXml" Target="../ink/ink1224.xml"/><Relationship Id="rId246" Type="http://schemas.openxmlformats.org/officeDocument/2006/relationships/image" Target="../media/image962.png"/><Relationship Id="rId106" Type="http://schemas.openxmlformats.org/officeDocument/2006/relationships/image" Target="../media/image893.png"/><Relationship Id="rId127" Type="http://schemas.openxmlformats.org/officeDocument/2006/relationships/customXml" Target="../ink/ink1175.xml"/><Relationship Id="rId10" Type="http://schemas.openxmlformats.org/officeDocument/2006/relationships/customXml" Target="../ink/ink1116.xml"/><Relationship Id="rId31" Type="http://schemas.openxmlformats.org/officeDocument/2006/relationships/image" Target="../media/image856.png"/><Relationship Id="rId52" Type="http://schemas.openxmlformats.org/officeDocument/2006/relationships/customXml" Target="../ink/ink1137.xml"/><Relationship Id="rId73" Type="http://schemas.openxmlformats.org/officeDocument/2006/relationships/image" Target="../media/image877.png"/><Relationship Id="rId94" Type="http://schemas.openxmlformats.org/officeDocument/2006/relationships/customXml" Target="../ink/ink1158.xml"/><Relationship Id="rId148" Type="http://schemas.openxmlformats.org/officeDocument/2006/relationships/image" Target="../media/image914.png"/><Relationship Id="rId169" Type="http://schemas.openxmlformats.org/officeDocument/2006/relationships/customXml" Target="../ink/ink1196.xml"/><Relationship Id="rId4" Type="http://schemas.openxmlformats.org/officeDocument/2006/relationships/customXml" Target="../ink/ink1113.xml"/><Relationship Id="rId180" Type="http://schemas.openxmlformats.org/officeDocument/2006/relationships/image" Target="../media/image930.png"/><Relationship Id="rId215" Type="http://schemas.openxmlformats.org/officeDocument/2006/relationships/customXml" Target="../ink/ink1219.xml"/><Relationship Id="rId236" Type="http://schemas.openxmlformats.org/officeDocument/2006/relationships/image" Target="../media/image957.png"/></Relationships>
</file>

<file path=ppt/slides/_rels/slide8.xml.rels><?xml version="1.0" encoding="UTF-8" standalone="yes"?>
<Relationships xmlns="http://schemas.openxmlformats.org/package/2006/relationships"><Relationship Id="rId21" Type="http://schemas.openxmlformats.org/officeDocument/2006/relationships/image" Target="../media/image976.png"/><Relationship Id="rId170" Type="http://schemas.openxmlformats.org/officeDocument/2006/relationships/customXml" Target="../ink/ink1323.xml"/><Relationship Id="rId268" Type="http://schemas.openxmlformats.org/officeDocument/2006/relationships/image" Target="../media/image1097.png"/><Relationship Id="rId475" Type="http://schemas.openxmlformats.org/officeDocument/2006/relationships/image" Target="../media/image1200.png"/><Relationship Id="rId682" Type="http://schemas.openxmlformats.org/officeDocument/2006/relationships/customXml" Target="../ink/ink1580.xml"/><Relationship Id="rId128" Type="http://schemas.openxmlformats.org/officeDocument/2006/relationships/customXml" Target="../ink/ink1302.xml"/><Relationship Id="rId335" Type="http://schemas.openxmlformats.org/officeDocument/2006/relationships/customXml" Target="../ink/ink1406.xml"/><Relationship Id="rId542" Type="http://schemas.openxmlformats.org/officeDocument/2006/relationships/customXml" Target="../ink/ink1510.xml"/><Relationship Id="rId987" Type="http://schemas.openxmlformats.org/officeDocument/2006/relationships/image" Target="../media/image1456.png"/><Relationship Id="rId1172" Type="http://schemas.openxmlformats.org/officeDocument/2006/relationships/image" Target="../media/image1547.png"/><Relationship Id="rId402" Type="http://schemas.openxmlformats.org/officeDocument/2006/relationships/image" Target="../media/image1164.png"/><Relationship Id="rId847" Type="http://schemas.openxmlformats.org/officeDocument/2006/relationships/image" Target="../media/image1386.png"/><Relationship Id="rId1032" Type="http://schemas.openxmlformats.org/officeDocument/2006/relationships/customXml" Target="../ink/ink1755.xml"/><Relationship Id="rId707" Type="http://schemas.openxmlformats.org/officeDocument/2006/relationships/image" Target="../media/image1316.png"/><Relationship Id="rId914" Type="http://schemas.openxmlformats.org/officeDocument/2006/relationships/customXml" Target="../ink/ink1696.xml"/><Relationship Id="rId43" Type="http://schemas.openxmlformats.org/officeDocument/2006/relationships/image" Target="../media/image987.png"/><Relationship Id="rId192" Type="http://schemas.openxmlformats.org/officeDocument/2006/relationships/customXml" Target="../ink/ink1334.xml"/><Relationship Id="rId497" Type="http://schemas.openxmlformats.org/officeDocument/2006/relationships/image" Target="../media/image1211.png"/><Relationship Id="rId357" Type="http://schemas.openxmlformats.org/officeDocument/2006/relationships/customXml" Target="../ink/ink1417.xml"/><Relationship Id="rId217" Type="http://schemas.openxmlformats.org/officeDocument/2006/relationships/image" Target="../media/image947.png"/><Relationship Id="rId564" Type="http://schemas.openxmlformats.org/officeDocument/2006/relationships/customXml" Target="../ink/ink1521.xml"/><Relationship Id="rId771" Type="http://schemas.openxmlformats.org/officeDocument/2006/relationships/image" Target="../media/image1348.png"/><Relationship Id="rId869" Type="http://schemas.openxmlformats.org/officeDocument/2006/relationships/image" Target="../media/image1397.png"/><Relationship Id="rId424" Type="http://schemas.openxmlformats.org/officeDocument/2006/relationships/image" Target="../media/image1175.png"/><Relationship Id="rId631" Type="http://schemas.openxmlformats.org/officeDocument/2006/relationships/image" Target="../media/image1278.png"/><Relationship Id="rId729" Type="http://schemas.openxmlformats.org/officeDocument/2006/relationships/image" Target="../media/image1327.png"/><Relationship Id="rId1054" Type="http://schemas.openxmlformats.org/officeDocument/2006/relationships/customXml" Target="../ink/ink1766.xml"/><Relationship Id="rId936" Type="http://schemas.openxmlformats.org/officeDocument/2006/relationships/customXml" Target="../ink/ink1707.xml"/><Relationship Id="rId1121" Type="http://schemas.openxmlformats.org/officeDocument/2006/relationships/image" Target="../media/image1522.png"/><Relationship Id="rId65" Type="http://schemas.openxmlformats.org/officeDocument/2006/relationships/image" Target="../media/image998.png"/><Relationship Id="rId281" Type="http://schemas.openxmlformats.org/officeDocument/2006/relationships/customXml" Target="../ink/ink1379.xml"/><Relationship Id="rId141" Type="http://schemas.openxmlformats.org/officeDocument/2006/relationships/image" Target="../media/image1035.png"/><Relationship Id="rId379" Type="http://schemas.openxmlformats.org/officeDocument/2006/relationships/customXml" Target="../ink/ink1428.xml"/><Relationship Id="rId586" Type="http://schemas.openxmlformats.org/officeDocument/2006/relationships/customXml" Target="../ink/ink1532.xml"/><Relationship Id="rId793" Type="http://schemas.openxmlformats.org/officeDocument/2006/relationships/image" Target="../media/image1359.png"/><Relationship Id="rId7" Type="http://schemas.openxmlformats.org/officeDocument/2006/relationships/image" Target="../media/image969.png"/><Relationship Id="rId239" Type="http://schemas.openxmlformats.org/officeDocument/2006/relationships/image" Target="../media/image1083.png"/><Relationship Id="rId446" Type="http://schemas.openxmlformats.org/officeDocument/2006/relationships/image" Target="../media/image1186.png"/><Relationship Id="rId653" Type="http://schemas.openxmlformats.org/officeDocument/2006/relationships/image" Target="../media/image1289.png"/><Relationship Id="rId1076" Type="http://schemas.openxmlformats.org/officeDocument/2006/relationships/customXml" Target="../ink/ink1777.xml"/><Relationship Id="rId306" Type="http://schemas.openxmlformats.org/officeDocument/2006/relationships/image" Target="../media/image1116.png"/><Relationship Id="rId860" Type="http://schemas.openxmlformats.org/officeDocument/2006/relationships/customXml" Target="../ink/ink1669.xml"/><Relationship Id="rId958" Type="http://schemas.openxmlformats.org/officeDocument/2006/relationships/customXml" Target="../ink/ink1718.xml"/><Relationship Id="rId1143" Type="http://schemas.openxmlformats.org/officeDocument/2006/relationships/image" Target="../media/image1533.png"/><Relationship Id="rId87" Type="http://schemas.openxmlformats.org/officeDocument/2006/relationships/image" Target="../media/image1009.png"/><Relationship Id="rId513" Type="http://schemas.openxmlformats.org/officeDocument/2006/relationships/image" Target="../media/image1219.png"/><Relationship Id="rId720" Type="http://schemas.openxmlformats.org/officeDocument/2006/relationships/customXml" Target="../ink/ink1599.xml"/><Relationship Id="rId818" Type="http://schemas.openxmlformats.org/officeDocument/2006/relationships/customXml" Target="../ink/ink1648.xml"/><Relationship Id="rId1003" Type="http://schemas.openxmlformats.org/officeDocument/2006/relationships/image" Target="../media/image1464.png"/><Relationship Id="rId14" Type="http://schemas.openxmlformats.org/officeDocument/2006/relationships/customXml" Target="../ink/ink1245.xml"/><Relationship Id="rId163" Type="http://schemas.openxmlformats.org/officeDocument/2006/relationships/image" Target="../media/image1046.png"/><Relationship Id="rId370" Type="http://schemas.openxmlformats.org/officeDocument/2006/relationships/image" Target="../media/image1148.png"/><Relationship Id="rId230" Type="http://schemas.openxmlformats.org/officeDocument/2006/relationships/customXml" Target="../ink/ink1353.xml"/><Relationship Id="rId468" Type="http://schemas.openxmlformats.org/officeDocument/2006/relationships/customXml" Target="../ink/ink1473.xml"/><Relationship Id="rId675" Type="http://schemas.openxmlformats.org/officeDocument/2006/relationships/image" Target="../media/image1300.png"/><Relationship Id="rId882" Type="http://schemas.openxmlformats.org/officeDocument/2006/relationships/customXml" Target="../ink/ink1680.xml"/><Relationship Id="rId1098" Type="http://schemas.openxmlformats.org/officeDocument/2006/relationships/image" Target="../media/image1511.png"/><Relationship Id="rId328" Type="http://schemas.openxmlformats.org/officeDocument/2006/relationships/image" Target="../media/image1127.png"/><Relationship Id="rId535" Type="http://schemas.openxmlformats.org/officeDocument/2006/relationships/image" Target="../media/image1230.png"/><Relationship Id="rId742" Type="http://schemas.openxmlformats.org/officeDocument/2006/relationships/customXml" Target="../ink/ink1610.xml"/><Relationship Id="rId1165" Type="http://schemas.openxmlformats.org/officeDocument/2006/relationships/customXml" Target="../ink/ink1823.xml"/><Relationship Id="rId602" Type="http://schemas.openxmlformats.org/officeDocument/2006/relationships/customXml" Target="../ink/ink1540.xml"/><Relationship Id="rId1025" Type="http://schemas.openxmlformats.org/officeDocument/2006/relationships/image" Target="../media/image1475.png"/><Relationship Id="rId907" Type="http://schemas.openxmlformats.org/officeDocument/2006/relationships/image" Target="../media/image1416.png"/><Relationship Id="rId36" Type="http://schemas.openxmlformats.org/officeDocument/2006/relationships/customXml" Target="../ink/ink1256.xml"/><Relationship Id="rId185" Type="http://schemas.openxmlformats.org/officeDocument/2006/relationships/image" Target="../media/image1057.png"/><Relationship Id="rId392" Type="http://schemas.openxmlformats.org/officeDocument/2006/relationships/image" Target="../media/image1159.png"/><Relationship Id="rId697" Type="http://schemas.openxmlformats.org/officeDocument/2006/relationships/image" Target="../media/image1311.png"/><Relationship Id="rId252" Type="http://schemas.openxmlformats.org/officeDocument/2006/relationships/customXml" Target="../ink/ink1364.xml"/><Relationship Id="rId112" Type="http://schemas.openxmlformats.org/officeDocument/2006/relationships/customXml" Target="../ink/ink1294.xml"/><Relationship Id="rId557" Type="http://schemas.openxmlformats.org/officeDocument/2006/relationships/image" Target="../media/image1241.png"/><Relationship Id="rId764" Type="http://schemas.openxmlformats.org/officeDocument/2006/relationships/customXml" Target="../ink/ink1621.xml"/><Relationship Id="rId971" Type="http://schemas.openxmlformats.org/officeDocument/2006/relationships/image" Target="../media/image1448.png"/><Relationship Id="rId417" Type="http://schemas.openxmlformats.org/officeDocument/2006/relationships/customXml" Target="../ink/ink1447.xml"/><Relationship Id="rId624" Type="http://schemas.openxmlformats.org/officeDocument/2006/relationships/customXml" Target="../ink/ink1551.xml"/><Relationship Id="rId831" Type="http://schemas.openxmlformats.org/officeDocument/2006/relationships/image" Target="../media/image1378.png"/><Relationship Id="rId1047" Type="http://schemas.openxmlformats.org/officeDocument/2006/relationships/image" Target="../media/image1486.png"/><Relationship Id="rId929" Type="http://schemas.openxmlformats.org/officeDocument/2006/relationships/image" Target="../media/image1427.png"/><Relationship Id="rId1114" Type="http://schemas.openxmlformats.org/officeDocument/2006/relationships/image" Target="../media/image1519.png"/><Relationship Id="rId58" Type="http://schemas.openxmlformats.org/officeDocument/2006/relationships/customXml" Target="../ink/ink1267.xml"/><Relationship Id="rId274" Type="http://schemas.openxmlformats.org/officeDocument/2006/relationships/image" Target="../media/image1100.png"/><Relationship Id="rId481" Type="http://schemas.openxmlformats.org/officeDocument/2006/relationships/image" Target="../media/image1203.png"/><Relationship Id="rId134" Type="http://schemas.openxmlformats.org/officeDocument/2006/relationships/customXml" Target="../ink/ink1305.xml"/><Relationship Id="rId579" Type="http://schemas.openxmlformats.org/officeDocument/2006/relationships/image" Target="../media/image1252.png"/><Relationship Id="rId786" Type="http://schemas.openxmlformats.org/officeDocument/2006/relationships/customXml" Target="../ink/ink1632.xml"/><Relationship Id="rId993" Type="http://schemas.openxmlformats.org/officeDocument/2006/relationships/image" Target="../media/image1459.png"/><Relationship Id="rId341" Type="http://schemas.openxmlformats.org/officeDocument/2006/relationships/customXml" Target="../ink/ink1409.xml"/><Relationship Id="rId439" Type="http://schemas.openxmlformats.org/officeDocument/2006/relationships/customXml" Target="../ink/ink1458.xml"/><Relationship Id="rId646" Type="http://schemas.openxmlformats.org/officeDocument/2006/relationships/customXml" Target="../ink/ink1562.xml"/><Relationship Id="rId1069" Type="http://schemas.openxmlformats.org/officeDocument/2006/relationships/image" Target="../media/image1497.png"/><Relationship Id="rId201" Type="http://schemas.openxmlformats.org/officeDocument/2006/relationships/image" Target="../media/image1065.png"/><Relationship Id="rId285" Type="http://schemas.openxmlformats.org/officeDocument/2006/relationships/customXml" Target="../ink/ink1381.xml"/><Relationship Id="rId506" Type="http://schemas.openxmlformats.org/officeDocument/2006/relationships/customXml" Target="../ink/ink1492.xml"/><Relationship Id="rId853" Type="http://schemas.openxmlformats.org/officeDocument/2006/relationships/image" Target="../media/image1389.png"/><Relationship Id="rId1136" Type="http://schemas.openxmlformats.org/officeDocument/2006/relationships/customXml" Target="../ink/ink1808.xml"/><Relationship Id="rId492" Type="http://schemas.openxmlformats.org/officeDocument/2006/relationships/customXml" Target="../ink/ink1485.xml"/><Relationship Id="rId713" Type="http://schemas.openxmlformats.org/officeDocument/2006/relationships/image" Target="../media/image1319.png"/><Relationship Id="rId797" Type="http://schemas.openxmlformats.org/officeDocument/2006/relationships/image" Target="../media/image1361.png"/><Relationship Id="rId920" Type="http://schemas.openxmlformats.org/officeDocument/2006/relationships/customXml" Target="../ink/ink1699.xml"/><Relationship Id="rId145" Type="http://schemas.openxmlformats.org/officeDocument/2006/relationships/image" Target="../media/image1037.png"/><Relationship Id="rId352" Type="http://schemas.openxmlformats.org/officeDocument/2006/relationships/image" Target="../media/image1139.png"/><Relationship Id="rId212" Type="http://schemas.openxmlformats.org/officeDocument/2006/relationships/customXml" Target="../ink/ink1344.xml"/><Relationship Id="rId657" Type="http://schemas.openxmlformats.org/officeDocument/2006/relationships/image" Target="../media/image1291.png"/><Relationship Id="rId864" Type="http://schemas.openxmlformats.org/officeDocument/2006/relationships/customXml" Target="../ink/ink1671.xml"/><Relationship Id="rId296" Type="http://schemas.openxmlformats.org/officeDocument/2006/relationships/image" Target="../media/image1111.png"/><Relationship Id="rId517" Type="http://schemas.openxmlformats.org/officeDocument/2006/relationships/image" Target="../media/image1221.png"/><Relationship Id="rId724" Type="http://schemas.openxmlformats.org/officeDocument/2006/relationships/customXml" Target="../ink/ink1601.xml"/><Relationship Id="rId931" Type="http://schemas.openxmlformats.org/officeDocument/2006/relationships/image" Target="../media/image1428.png"/><Relationship Id="rId1147" Type="http://schemas.openxmlformats.org/officeDocument/2006/relationships/image" Target="../media/image1535.png"/><Relationship Id="rId60" Type="http://schemas.openxmlformats.org/officeDocument/2006/relationships/customXml" Target="../ink/ink1268.xml"/><Relationship Id="rId156" Type="http://schemas.openxmlformats.org/officeDocument/2006/relationships/customXml" Target="../ink/ink1316.xml"/><Relationship Id="rId363" Type="http://schemas.openxmlformats.org/officeDocument/2006/relationships/customXml" Target="../ink/ink1420.xml"/><Relationship Id="rId570" Type="http://schemas.openxmlformats.org/officeDocument/2006/relationships/customXml" Target="../ink/ink1524.xml"/><Relationship Id="rId1007" Type="http://schemas.openxmlformats.org/officeDocument/2006/relationships/image" Target="../media/image1466.png"/><Relationship Id="rId223" Type="http://schemas.openxmlformats.org/officeDocument/2006/relationships/image" Target="../media/image1075.png"/><Relationship Id="rId430" Type="http://schemas.openxmlformats.org/officeDocument/2006/relationships/image" Target="../media/image1178.png"/><Relationship Id="rId668" Type="http://schemas.openxmlformats.org/officeDocument/2006/relationships/customXml" Target="../ink/ink1573.xml"/><Relationship Id="rId875" Type="http://schemas.openxmlformats.org/officeDocument/2006/relationships/image" Target="../media/image1400.png"/><Relationship Id="rId1060" Type="http://schemas.openxmlformats.org/officeDocument/2006/relationships/customXml" Target="../ink/ink1769.xml"/><Relationship Id="rId18" Type="http://schemas.openxmlformats.org/officeDocument/2006/relationships/customXml" Target="../ink/ink1247.xml"/><Relationship Id="rId528" Type="http://schemas.openxmlformats.org/officeDocument/2006/relationships/customXml" Target="../ink/ink1503.xml"/><Relationship Id="rId735" Type="http://schemas.openxmlformats.org/officeDocument/2006/relationships/image" Target="../media/image1330.png"/><Relationship Id="rId942" Type="http://schemas.openxmlformats.org/officeDocument/2006/relationships/customXml" Target="../ink/ink1710.xml"/><Relationship Id="rId1158" Type="http://schemas.openxmlformats.org/officeDocument/2006/relationships/customXml" Target="../ink/ink1819.xml"/><Relationship Id="rId167" Type="http://schemas.openxmlformats.org/officeDocument/2006/relationships/image" Target="../media/image1048.png"/><Relationship Id="rId374" Type="http://schemas.openxmlformats.org/officeDocument/2006/relationships/image" Target="../media/image1150.png"/><Relationship Id="rId581" Type="http://schemas.openxmlformats.org/officeDocument/2006/relationships/image" Target="../media/image1253.png"/><Relationship Id="rId1018" Type="http://schemas.openxmlformats.org/officeDocument/2006/relationships/customXml" Target="../ink/ink1748.xml"/><Relationship Id="rId71" Type="http://schemas.openxmlformats.org/officeDocument/2006/relationships/image" Target="../media/image1001.png"/><Relationship Id="rId234" Type="http://schemas.openxmlformats.org/officeDocument/2006/relationships/customXml" Target="../ink/ink1355.xml"/><Relationship Id="rId679" Type="http://schemas.openxmlformats.org/officeDocument/2006/relationships/image" Target="../media/image1302.png"/><Relationship Id="rId802" Type="http://schemas.openxmlformats.org/officeDocument/2006/relationships/customXml" Target="../ink/ink1640.xml"/><Relationship Id="rId886" Type="http://schemas.openxmlformats.org/officeDocument/2006/relationships/customXml" Target="../ink/ink1682.xml"/><Relationship Id="rId2" Type="http://schemas.openxmlformats.org/officeDocument/2006/relationships/notesSlide" Target="../notesSlides/notesSlide8.xml"/><Relationship Id="rId29" Type="http://schemas.openxmlformats.org/officeDocument/2006/relationships/image" Target="../media/image980.png"/><Relationship Id="rId441" Type="http://schemas.openxmlformats.org/officeDocument/2006/relationships/customXml" Target="../ink/ink1459.xml"/><Relationship Id="rId539" Type="http://schemas.openxmlformats.org/officeDocument/2006/relationships/image" Target="../media/image1232.png"/><Relationship Id="rId746" Type="http://schemas.openxmlformats.org/officeDocument/2006/relationships/customXml" Target="../ink/ink1612.xml"/><Relationship Id="rId1071" Type="http://schemas.openxmlformats.org/officeDocument/2006/relationships/image" Target="../media/image1498.png"/><Relationship Id="rId1169" Type="http://schemas.openxmlformats.org/officeDocument/2006/relationships/customXml" Target="../ink/ink1825.xml"/><Relationship Id="rId178" Type="http://schemas.openxmlformats.org/officeDocument/2006/relationships/customXml" Target="../ink/ink1327.xml"/><Relationship Id="rId301" Type="http://schemas.openxmlformats.org/officeDocument/2006/relationships/customXml" Target="../ink/ink1389.xml"/><Relationship Id="rId953" Type="http://schemas.openxmlformats.org/officeDocument/2006/relationships/image" Target="../media/image1439.png"/><Relationship Id="rId1029" Type="http://schemas.openxmlformats.org/officeDocument/2006/relationships/image" Target="../media/image1477.png"/><Relationship Id="rId82" Type="http://schemas.openxmlformats.org/officeDocument/2006/relationships/customXml" Target="../ink/ink1279.xml"/><Relationship Id="rId385" Type="http://schemas.openxmlformats.org/officeDocument/2006/relationships/customXml" Target="../ink/ink1431.xml"/><Relationship Id="rId592" Type="http://schemas.openxmlformats.org/officeDocument/2006/relationships/customXml" Target="../ink/ink1535.xml"/><Relationship Id="rId606" Type="http://schemas.openxmlformats.org/officeDocument/2006/relationships/customXml" Target="../ink/ink1542.xml"/><Relationship Id="rId813" Type="http://schemas.openxmlformats.org/officeDocument/2006/relationships/image" Target="../media/image1369.png"/><Relationship Id="rId245" Type="http://schemas.openxmlformats.org/officeDocument/2006/relationships/image" Target="../media/image1086.png"/><Relationship Id="rId452" Type="http://schemas.openxmlformats.org/officeDocument/2006/relationships/image" Target="../media/image1189.png"/><Relationship Id="rId897" Type="http://schemas.openxmlformats.org/officeDocument/2006/relationships/image" Target="../media/image1411.png"/><Relationship Id="rId1082" Type="http://schemas.openxmlformats.org/officeDocument/2006/relationships/customXml" Target="../ink/ink1780.xml"/><Relationship Id="rId105" Type="http://schemas.openxmlformats.org/officeDocument/2006/relationships/image" Target="../media/image1018.png"/><Relationship Id="rId312" Type="http://schemas.openxmlformats.org/officeDocument/2006/relationships/image" Target="../media/image1119.png"/><Relationship Id="rId757" Type="http://schemas.openxmlformats.org/officeDocument/2006/relationships/image" Target="../media/image1341.png"/><Relationship Id="rId964" Type="http://schemas.openxmlformats.org/officeDocument/2006/relationships/customXml" Target="../ink/ink1721.xml"/><Relationship Id="rId93" Type="http://schemas.openxmlformats.org/officeDocument/2006/relationships/image" Target="../media/image1012.png"/><Relationship Id="rId189" Type="http://schemas.openxmlformats.org/officeDocument/2006/relationships/image" Target="../media/image1059.png"/><Relationship Id="rId396" Type="http://schemas.openxmlformats.org/officeDocument/2006/relationships/image" Target="../media/image1161.png"/><Relationship Id="rId617" Type="http://schemas.openxmlformats.org/officeDocument/2006/relationships/image" Target="../media/image1271.png"/><Relationship Id="rId824" Type="http://schemas.openxmlformats.org/officeDocument/2006/relationships/customXml" Target="../ink/ink1651.xml"/><Relationship Id="rId256" Type="http://schemas.openxmlformats.org/officeDocument/2006/relationships/customXml" Target="../ink/ink1366.xml"/><Relationship Id="rId463" Type="http://schemas.openxmlformats.org/officeDocument/2006/relationships/image" Target="../media/image1194.png"/><Relationship Id="rId670" Type="http://schemas.openxmlformats.org/officeDocument/2006/relationships/customXml" Target="../ink/ink1574.xml"/><Relationship Id="rId1093" Type="http://schemas.openxmlformats.org/officeDocument/2006/relationships/customXml" Target="../ink/ink1786.xml"/><Relationship Id="rId1107" Type="http://schemas.openxmlformats.org/officeDocument/2006/relationships/customXml" Target="../ink/ink1793.xml"/><Relationship Id="rId116" Type="http://schemas.openxmlformats.org/officeDocument/2006/relationships/customXml" Target="../ink/ink1296.xml"/><Relationship Id="rId323" Type="http://schemas.openxmlformats.org/officeDocument/2006/relationships/customXml" Target="../ink/ink1400.xml"/><Relationship Id="rId530" Type="http://schemas.openxmlformats.org/officeDocument/2006/relationships/customXml" Target="../ink/ink1504.xml"/><Relationship Id="rId768" Type="http://schemas.openxmlformats.org/officeDocument/2006/relationships/customXml" Target="../ink/ink1623.xml"/><Relationship Id="rId975" Type="http://schemas.openxmlformats.org/officeDocument/2006/relationships/image" Target="../media/image1450.png"/><Relationship Id="rId1160" Type="http://schemas.openxmlformats.org/officeDocument/2006/relationships/customXml" Target="../ink/ink1820.xml"/><Relationship Id="rId20" Type="http://schemas.openxmlformats.org/officeDocument/2006/relationships/customXml" Target="../ink/ink1248.xml"/><Relationship Id="rId628" Type="http://schemas.openxmlformats.org/officeDocument/2006/relationships/customXml" Target="../ink/ink1553.xml"/><Relationship Id="rId835" Type="http://schemas.openxmlformats.org/officeDocument/2006/relationships/image" Target="../media/image1380.png"/><Relationship Id="rId267" Type="http://schemas.openxmlformats.org/officeDocument/2006/relationships/customXml" Target="../ink/ink1372.xml"/><Relationship Id="rId474" Type="http://schemas.openxmlformats.org/officeDocument/2006/relationships/customXml" Target="../ink/ink1476.xml"/><Relationship Id="rId1020" Type="http://schemas.openxmlformats.org/officeDocument/2006/relationships/customXml" Target="../ink/ink1749.xml"/><Relationship Id="rId1118" Type="http://schemas.openxmlformats.org/officeDocument/2006/relationships/image" Target="../media/image1521.png"/><Relationship Id="rId127" Type="http://schemas.openxmlformats.org/officeDocument/2006/relationships/image" Target="../media/image1029.png"/><Relationship Id="rId681" Type="http://schemas.openxmlformats.org/officeDocument/2006/relationships/image" Target="../media/image1303.png"/><Relationship Id="rId779" Type="http://schemas.openxmlformats.org/officeDocument/2006/relationships/image" Target="../media/image1352.png"/><Relationship Id="rId902" Type="http://schemas.openxmlformats.org/officeDocument/2006/relationships/customXml" Target="../ink/ink1690.xml"/><Relationship Id="rId986" Type="http://schemas.openxmlformats.org/officeDocument/2006/relationships/customXml" Target="../ink/ink1732.xml"/><Relationship Id="rId31" Type="http://schemas.openxmlformats.org/officeDocument/2006/relationships/image" Target="../media/image981.png"/><Relationship Id="rId334" Type="http://schemas.openxmlformats.org/officeDocument/2006/relationships/image" Target="../media/image1130.png"/><Relationship Id="rId541" Type="http://schemas.openxmlformats.org/officeDocument/2006/relationships/image" Target="../media/image1233.png"/><Relationship Id="rId639" Type="http://schemas.openxmlformats.org/officeDocument/2006/relationships/image" Target="../media/image1282.png"/><Relationship Id="rId1171" Type="http://schemas.openxmlformats.org/officeDocument/2006/relationships/customXml" Target="../ink/ink1826.xml"/><Relationship Id="rId180" Type="http://schemas.openxmlformats.org/officeDocument/2006/relationships/customXml" Target="../ink/ink1328.xml"/><Relationship Id="rId278" Type="http://schemas.openxmlformats.org/officeDocument/2006/relationships/image" Target="../media/image1102.png"/><Relationship Id="rId401" Type="http://schemas.openxmlformats.org/officeDocument/2006/relationships/customXml" Target="../ink/ink1439.xml"/><Relationship Id="rId846" Type="http://schemas.openxmlformats.org/officeDocument/2006/relationships/customXml" Target="../ink/ink1662.xml"/><Relationship Id="rId1031" Type="http://schemas.openxmlformats.org/officeDocument/2006/relationships/image" Target="../media/image1478.png"/><Relationship Id="rId1129" Type="http://schemas.openxmlformats.org/officeDocument/2006/relationships/image" Target="../media/image1526.png"/><Relationship Id="rId485" Type="http://schemas.openxmlformats.org/officeDocument/2006/relationships/image" Target="../media/image1205.png"/><Relationship Id="rId692" Type="http://schemas.openxmlformats.org/officeDocument/2006/relationships/customXml" Target="../ink/ink1585.xml"/><Relationship Id="rId706" Type="http://schemas.openxmlformats.org/officeDocument/2006/relationships/customXml" Target="../ink/ink1592.xml"/><Relationship Id="rId913" Type="http://schemas.openxmlformats.org/officeDocument/2006/relationships/image" Target="../media/image1419.png"/><Relationship Id="rId42" Type="http://schemas.openxmlformats.org/officeDocument/2006/relationships/customXml" Target="../ink/ink1259.xml"/><Relationship Id="rId138" Type="http://schemas.openxmlformats.org/officeDocument/2006/relationships/customXml" Target="../ink/ink1307.xml"/><Relationship Id="rId345" Type="http://schemas.openxmlformats.org/officeDocument/2006/relationships/customXml" Target="../ink/ink1411.xml"/><Relationship Id="rId552" Type="http://schemas.openxmlformats.org/officeDocument/2006/relationships/customXml" Target="../ink/ink1515.xml"/><Relationship Id="rId997" Type="http://schemas.openxmlformats.org/officeDocument/2006/relationships/image" Target="../media/image1461.png"/><Relationship Id="rId1182" Type="http://schemas.openxmlformats.org/officeDocument/2006/relationships/image" Target="../media/image1552.png"/><Relationship Id="rId191" Type="http://schemas.openxmlformats.org/officeDocument/2006/relationships/image" Target="../media/image1060.png"/><Relationship Id="rId205" Type="http://schemas.openxmlformats.org/officeDocument/2006/relationships/image" Target="../media/image1067.png"/><Relationship Id="rId412" Type="http://schemas.openxmlformats.org/officeDocument/2006/relationships/image" Target="../media/image1169.png"/><Relationship Id="rId857" Type="http://schemas.openxmlformats.org/officeDocument/2006/relationships/image" Target="../media/image1391.png"/><Relationship Id="rId1042" Type="http://schemas.openxmlformats.org/officeDocument/2006/relationships/customXml" Target="../ink/ink1760.xml"/><Relationship Id="rId289" Type="http://schemas.openxmlformats.org/officeDocument/2006/relationships/customXml" Target="../ink/ink1383.xml"/><Relationship Id="rId496" Type="http://schemas.openxmlformats.org/officeDocument/2006/relationships/customXml" Target="../ink/ink1487.xml"/><Relationship Id="rId717" Type="http://schemas.openxmlformats.org/officeDocument/2006/relationships/image" Target="../media/image1321.png"/><Relationship Id="rId924" Type="http://schemas.openxmlformats.org/officeDocument/2006/relationships/customXml" Target="../ink/ink1701.xml"/><Relationship Id="rId53" Type="http://schemas.openxmlformats.org/officeDocument/2006/relationships/image" Target="../media/image992.png"/><Relationship Id="rId149" Type="http://schemas.openxmlformats.org/officeDocument/2006/relationships/image" Target="../media/image1039.png"/><Relationship Id="rId356" Type="http://schemas.openxmlformats.org/officeDocument/2006/relationships/image" Target="../media/image1141.png"/><Relationship Id="rId563" Type="http://schemas.openxmlformats.org/officeDocument/2006/relationships/image" Target="../media/image1244.png"/><Relationship Id="rId770" Type="http://schemas.openxmlformats.org/officeDocument/2006/relationships/customXml" Target="../ink/ink1624.xml"/><Relationship Id="rId216" Type="http://schemas.openxmlformats.org/officeDocument/2006/relationships/customXml" Target="../ink/ink1346.xml"/><Relationship Id="rId423" Type="http://schemas.openxmlformats.org/officeDocument/2006/relationships/customXml" Target="../ink/ink1450.xml"/><Relationship Id="rId868" Type="http://schemas.openxmlformats.org/officeDocument/2006/relationships/customXml" Target="../ink/ink1673.xml"/><Relationship Id="rId1053" Type="http://schemas.openxmlformats.org/officeDocument/2006/relationships/image" Target="../media/image1489.png"/><Relationship Id="rId630" Type="http://schemas.openxmlformats.org/officeDocument/2006/relationships/customXml" Target="../ink/ink1554.xml"/><Relationship Id="rId728" Type="http://schemas.openxmlformats.org/officeDocument/2006/relationships/customXml" Target="../ink/ink1603.xml"/><Relationship Id="rId935" Type="http://schemas.openxmlformats.org/officeDocument/2006/relationships/image" Target="../media/image1430.png"/><Relationship Id="rId64" Type="http://schemas.openxmlformats.org/officeDocument/2006/relationships/customXml" Target="../ink/ink1270.xml"/><Relationship Id="rId367" Type="http://schemas.openxmlformats.org/officeDocument/2006/relationships/customXml" Target="../ink/ink1422.xml"/><Relationship Id="rId574" Type="http://schemas.openxmlformats.org/officeDocument/2006/relationships/customXml" Target="../ink/ink1526.xml"/><Relationship Id="rId1120" Type="http://schemas.openxmlformats.org/officeDocument/2006/relationships/customXml" Target="../ink/ink1800.xml"/><Relationship Id="rId227" Type="http://schemas.openxmlformats.org/officeDocument/2006/relationships/image" Target="../media/image1077.png"/><Relationship Id="rId781" Type="http://schemas.openxmlformats.org/officeDocument/2006/relationships/image" Target="../media/image1353.png"/><Relationship Id="rId879" Type="http://schemas.openxmlformats.org/officeDocument/2006/relationships/image" Target="../media/image1402.png"/><Relationship Id="rId434" Type="http://schemas.openxmlformats.org/officeDocument/2006/relationships/image" Target="../media/image1180.png"/><Relationship Id="rId641" Type="http://schemas.openxmlformats.org/officeDocument/2006/relationships/image" Target="../media/image1283.png"/><Relationship Id="rId739" Type="http://schemas.openxmlformats.org/officeDocument/2006/relationships/image" Target="../media/image1332.png"/><Relationship Id="rId1064" Type="http://schemas.openxmlformats.org/officeDocument/2006/relationships/customXml" Target="../ink/ink1771.xml"/><Relationship Id="rId280" Type="http://schemas.openxmlformats.org/officeDocument/2006/relationships/image" Target="../media/image1103.png"/><Relationship Id="rId501" Type="http://schemas.openxmlformats.org/officeDocument/2006/relationships/image" Target="../media/image1213.png"/><Relationship Id="rId946" Type="http://schemas.openxmlformats.org/officeDocument/2006/relationships/customXml" Target="../ink/ink1712.xml"/><Relationship Id="rId1131" Type="http://schemas.openxmlformats.org/officeDocument/2006/relationships/image" Target="../media/image1527.png"/><Relationship Id="rId75" Type="http://schemas.openxmlformats.org/officeDocument/2006/relationships/image" Target="../media/image1003.png"/><Relationship Id="rId140" Type="http://schemas.openxmlformats.org/officeDocument/2006/relationships/customXml" Target="../ink/ink1308.xml"/><Relationship Id="rId378" Type="http://schemas.openxmlformats.org/officeDocument/2006/relationships/image" Target="../media/image1152.png"/><Relationship Id="rId585" Type="http://schemas.openxmlformats.org/officeDocument/2006/relationships/image" Target="../media/image1255.png"/><Relationship Id="rId792" Type="http://schemas.openxmlformats.org/officeDocument/2006/relationships/customXml" Target="../ink/ink1635.xml"/><Relationship Id="rId806" Type="http://schemas.openxmlformats.org/officeDocument/2006/relationships/customXml" Target="../ink/ink1642.xml"/><Relationship Id="rId6" Type="http://schemas.openxmlformats.org/officeDocument/2006/relationships/customXml" Target="../ink/ink1241.xml"/><Relationship Id="rId238" Type="http://schemas.openxmlformats.org/officeDocument/2006/relationships/customXml" Target="../ink/ink1357.xml"/><Relationship Id="rId445" Type="http://schemas.openxmlformats.org/officeDocument/2006/relationships/customXml" Target="../ink/ink1461.xml"/><Relationship Id="rId652" Type="http://schemas.openxmlformats.org/officeDocument/2006/relationships/customXml" Target="../ink/ink1565.xml"/><Relationship Id="rId1075" Type="http://schemas.openxmlformats.org/officeDocument/2006/relationships/image" Target="../media/image1500.png"/><Relationship Id="rId291" Type="http://schemas.openxmlformats.org/officeDocument/2006/relationships/customXml" Target="../ink/ink1384.xml"/><Relationship Id="rId305" Type="http://schemas.openxmlformats.org/officeDocument/2006/relationships/customXml" Target="../ink/ink1391.xml"/><Relationship Id="rId512" Type="http://schemas.openxmlformats.org/officeDocument/2006/relationships/customXml" Target="../ink/ink1495.xml"/><Relationship Id="rId957" Type="http://schemas.openxmlformats.org/officeDocument/2006/relationships/image" Target="../media/image1441.png"/><Relationship Id="rId1142" Type="http://schemas.openxmlformats.org/officeDocument/2006/relationships/customXml" Target="../ink/ink1811.xml"/><Relationship Id="rId86" Type="http://schemas.openxmlformats.org/officeDocument/2006/relationships/customXml" Target="../ink/ink1281.xml"/><Relationship Id="rId151" Type="http://schemas.openxmlformats.org/officeDocument/2006/relationships/image" Target="../media/image1040.png"/><Relationship Id="rId389" Type="http://schemas.openxmlformats.org/officeDocument/2006/relationships/customXml" Target="../ink/ink1433.xml"/><Relationship Id="rId596" Type="http://schemas.openxmlformats.org/officeDocument/2006/relationships/customXml" Target="../ink/ink1537.xml"/><Relationship Id="rId817" Type="http://schemas.openxmlformats.org/officeDocument/2006/relationships/image" Target="../media/image1371.png"/><Relationship Id="rId1002" Type="http://schemas.openxmlformats.org/officeDocument/2006/relationships/customXml" Target="../ink/ink1740.xml"/><Relationship Id="rId249" Type="http://schemas.openxmlformats.org/officeDocument/2006/relationships/image" Target="../media/image1088.png"/><Relationship Id="rId456" Type="http://schemas.openxmlformats.org/officeDocument/2006/relationships/customXml" Target="../ink/ink1467.xml"/><Relationship Id="rId663" Type="http://schemas.openxmlformats.org/officeDocument/2006/relationships/image" Target="../media/image1294.png"/><Relationship Id="rId870" Type="http://schemas.openxmlformats.org/officeDocument/2006/relationships/customXml" Target="../ink/ink1674.xml"/><Relationship Id="rId1086" Type="http://schemas.openxmlformats.org/officeDocument/2006/relationships/customXml" Target="../ink/ink1782.xml"/><Relationship Id="rId13" Type="http://schemas.openxmlformats.org/officeDocument/2006/relationships/image" Target="../media/image972.png"/><Relationship Id="rId109" Type="http://schemas.openxmlformats.org/officeDocument/2006/relationships/image" Target="../media/image1020.png"/><Relationship Id="rId316" Type="http://schemas.openxmlformats.org/officeDocument/2006/relationships/image" Target="../media/image1121.png"/><Relationship Id="rId523" Type="http://schemas.openxmlformats.org/officeDocument/2006/relationships/image" Target="../media/image1224.png"/><Relationship Id="rId968" Type="http://schemas.openxmlformats.org/officeDocument/2006/relationships/customXml" Target="../ink/ink1723.xml"/><Relationship Id="rId1153" Type="http://schemas.openxmlformats.org/officeDocument/2006/relationships/image" Target="../media/image1538.png"/><Relationship Id="rId97" Type="http://schemas.openxmlformats.org/officeDocument/2006/relationships/image" Target="../media/image1014.png"/><Relationship Id="rId730" Type="http://schemas.openxmlformats.org/officeDocument/2006/relationships/customXml" Target="../ink/ink1604.xml"/><Relationship Id="rId828" Type="http://schemas.openxmlformats.org/officeDocument/2006/relationships/customXml" Target="../ink/ink1653.xml"/><Relationship Id="rId1013" Type="http://schemas.openxmlformats.org/officeDocument/2006/relationships/image" Target="../media/image1469.png"/><Relationship Id="rId162" Type="http://schemas.openxmlformats.org/officeDocument/2006/relationships/customXml" Target="../ink/ink1319.xml"/><Relationship Id="rId467" Type="http://schemas.openxmlformats.org/officeDocument/2006/relationships/image" Target="../media/image1196.png"/><Relationship Id="rId1097" Type="http://schemas.openxmlformats.org/officeDocument/2006/relationships/customXml" Target="../ink/ink1788.xml"/><Relationship Id="rId674" Type="http://schemas.openxmlformats.org/officeDocument/2006/relationships/customXml" Target="../ink/ink1576.xml"/><Relationship Id="rId881" Type="http://schemas.openxmlformats.org/officeDocument/2006/relationships/image" Target="../media/image1403.png"/><Relationship Id="rId979" Type="http://schemas.openxmlformats.org/officeDocument/2006/relationships/image" Target="../media/image1452.png"/><Relationship Id="rId24" Type="http://schemas.openxmlformats.org/officeDocument/2006/relationships/customXml" Target="../ink/ink1250.xml"/><Relationship Id="rId327" Type="http://schemas.openxmlformats.org/officeDocument/2006/relationships/customXml" Target="../ink/ink1402.xml"/><Relationship Id="rId534" Type="http://schemas.openxmlformats.org/officeDocument/2006/relationships/customXml" Target="../ink/ink1506.xml"/><Relationship Id="rId741" Type="http://schemas.openxmlformats.org/officeDocument/2006/relationships/image" Target="../media/image1333.png"/><Relationship Id="rId839" Type="http://schemas.openxmlformats.org/officeDocument/2006/relationships/image" Target="../media/image1382.png"/><Relationship Id="rId1164" Type="http://schemas.openxmlformats.org/officeDocument/2006/relationships/customXml" Target="../ink/ink1822.xml"/><Relationship Id="rId173" Type="http://schemas.openxmlformats.org/officeDocument/2006/relationships/image" Target="../media/image1051.png"/><Relationship Id="rId380" Type="http://schemas.openxmlformats.org/officeDocument/2006/relationships/image" Target="../media/image1153.png"/><Relationship Id="rId601" Type="http://schemas.openxmlformats.org/officeDocument/2006/relationships/image" Target="../media/image1263.png"/><Relationship Id="rId1024" Type="http://schemas.openxmlformats.org/officeDocument/2006/relationships/customXml" Target="../ink/ink1751.xml"/><Relationship Id="rId240" Type="http://schemas.openxmlformats.org/officeDocument/2006/relationships/customXml" Target="../ink/ink1358.xml"/><Relationship Id="rId478" Type="http://schemas.openxmlformats.org/officeDocument/2006/relationships/customXml" Target="../ink/ink1478.xml"/><Relationship Id="rId685" Type="http://schemas.openxmlformats.org/officeDocument/2006/relationships/image" Target="../media/image1305.png"/><Relationship Id="rId892" Type="http://schemas.openxmlformats.org/officeDocument/2006/relationships/customXml" Target="../ink/ink1685.xml"/><Relationship Id="rId906" Type="http://schemas.openxmlformats.org/officeDocument/2006/relationships/customXml" Target="../ink/ink1692.xml"/><Relationship Id="rId35" Type="http://schemas.openxmlformats.org/officeDocument/2006/relationships/image" Target="../media/image983.png"/><Relationship Id="rId100" Type="http://schemas.openxmlformats.org/officeDocument/2006/relationships/customXml" Target="../ink/ink1288.xml"/><Relationship Id="rId338" Type="http://schemas.openxmlformats.org/officeDocument/2006/relationships/image" Target="../media/image1132.png"/><Relationship Id="rId545" Type="http://schemas.openxmlformats.org/officeDocument/2006/relationships/image" Target="../media/image1235.png"/><Relationship Id="rId752" Type="http://schemas.openxmlformats.org/officeDocument/2006/relationships/customXml" Target="../ink/ink1615.xml"/><Relationship Id="rId1175" Type="http://schemas.openxmlformats.org/officeDocument/2006/relationships/customXml" Target="../ink/ink1828.xml"/><Relationship Id="rId184" Type="http://schemas.openxmlformats.org/officeDocument/2006/relationships/customXml" Target="../ink/ink1330.xml"/><Relationship Id="rId391" Type="http://schemas.openxmlformats.org/officeDocument/2006/relationships/customXml" Target="../ink/ink1434.xml"/><Relationship Id="rId405" Type="http://schemas.openxmlformats.org/officeDocument/2006/relationships/customXml" Target="../ink/ink1441.xml"/><Relationship Id="rId612" Type="http://schemas.openxmlformats.org/officeDocument/2006/relationships/customXml" Target="../ink/ink1545.xml"/><Relationship Id="rId1035" Type="http://schemas.openxmlformats.org/officeDocument/2006/relationships/image" Target="../media/image1480.png"/><Relationship Id="rId251" Type="http://schemas.openxmlformats.org/officeDocument/2006/relationships/image" Target="../media/image1089.png"/><Relationship Id="rId489" Type="http://schemas.openxmlformats.org/officeDocument/2006/relationships/image" Target="../media/image1207.png"/><Relationship Id="rId696" Type="http://schemas.openxmlformats.org/officeDocument/2006/relationships/customXml" Target="../ink/ink1587.xml"/><Relationship Id="rId917" Type="http://schemas.openxmlformats.org/officeDocument/2006/relationships/image" Target="../media/image1421.png"/><Relationship Id="rId1102" Type="http://schemas.openxmlformats.org/officeDocument/2006/relationships/image" Target="../media/image1513.png"/><Relationship Id="rId46" Type="http://schemas.openxmlformats.org/officeDocument/2006/relationships/customXml" Target="../ink/ink1261.xml"/><Relationship Id="rId349" Type="http://schemas.openxmlformats.org/officeDocument/2006/relationships/customXml" Target="../ink/ink1413.xml"/><Relationship Id="rId556" Type="http://schemas.openxmlformats.org/officeDocument/2006/relationships/customXml" Target="../ink/ink1517.xml"/><Relationship Id="rId763" Type="http://schemas.openxmlformats.org/officeDocument/2006/relationships/image" Target="../media/image1344.png"/><Relationship Id="rId111" Type="http://schemas.openxmlformats.org/officeDocument/2006/relationships/image" Target="../media/image1021.png"/><Relationship Id="rId195" Type="http://schemas.openxmlformats.org/officeDocument/2006/relationships/image" Target="../media/image1062.png"/><Relationship Id="rId209" Type="http://schemas.openxmlformats.org/officeDocument/2006/relationships/image" Target="../media/image1069.png"/><Relationship Id="rId416" Type="http://schemas.openxmlformats.org/officeDocument/2006/relationships/image" Target="../media/image1171.png"/><Relationship Id="rId970" Type="http://schemas.openxmlformats.org/officeDocument/2006/relationships/customXml" Target="../ink/ink1724.xml"/><Relationship Id="rId1046" Type="http://schemas.openxmlformats.org/officeDocument/2006/relationships/customXml" Target="../ink/ink1762.xml"/><Relationship Id="rId623" Type="http://schemas.openxmlformats.org/officeDocument/2006/relationships/image" Target="../media/image1274.png"/><Relationship Id="rId830" Type="http://schemas.openxmlformats.org/officeDocument/2006/relationships/customXml" Target="../ink/ink1654.xml"/><Relationship Id="rId928" Type="http://schemas.openxmlformats.org/officeDocument/2006/relationships/customXml" Target="../ink/ink1703.xml"/><Relationship Id="rId57" Type="http://schemas.openxmlformats.org/officeDocument/2006/relationships/image" Target="../media/image994.png"/><Relationship Id="rId262" Type="http://schemas.openxmlformats.org/officeDocument/2006/relationships/image" Target="../media/image1094.png"/><Relationship Id="rId567" Type="http://schemas.openxmlformats.org/officeDocument/2006/relationships/image" Target="../media/image1246.png"/><Relationship Id="rId1113" Type="http://schemas.openxmlformats.org/officeDocument/2006/relationships/customXml" Target="../ink/ink1796.xml"/><Relationship Id="rId122" Type="http://schemas.openxmlformats.org/officeDocument/2006/relationships/customXml" Target="../ink/ink1299.xml"/><Relationship Id="rId774" Type="http://schemas.openxmlformats.org/officeDocument/2006/relationships/customXml" Target="../ink/ink1626.xml"/><Relationship Id="rId981" Type="http://schemas.openxmlformats.org/officeDocument/2006/relationships/image" Target="../media/image1453.png"/><Relationship Id="rId1057" Type="http://schemas.openxmlformats.org/officeDocument/2006/relationships/image" Target="../media/image1491.png"/><Relationship Id="rId427" Type="http://schemas.openxmlformats.org/officeDocument/2006/relationships/customXml" Target="../ink/ink1452.xml"/><Relationship Id="rId634" Type="http://schemas.openxmlformats.org/officeDocument/2006/relationships/customXml" Target="../ink/ink1556.xml"/><Relationship Id="rId841" Type="http://schemas.openxmlformats.org/officeDocument/2006/relationships/image" Target="../media/image1383.png"/><Relationship Id="rId273" Type="http://schemas.openxmlformats.org/officeDocument/2006/relationships/customXml" Target="../ink/ink1375.xml"/><Relationship Id="rId480" Type="http://schemas.openxmlformats.org/officeDocument/2006/relationships/customXml" Target="../ink/ink1479.xml"/><Relationship Id="rId701" Type="http://schemas.openxmlformats.org/officeDocument/2006/relationships/image" Target="../media/image1313.png"/><Relationship Id="rId939" Type="http://schemas.openxmlformats.org/officeDocument/2006/relationships/image" Target="../media/image1432.png"/><Relationship Id="rId1124" Type="http://schemas.openxmlformats.org/officeDocument/2006/relationships/customXml" Target="../ink/ink1802.xml"/><Relationship Id="rId68" Type="http://schemas.openxmlformats.org/officeDocument/2006/relationships/customXml" Target="../ink/ink1272.xml"/><Relationship Id="rId133" Type="http://schemas.openxmlformats.org/officeDocument/2006/relationships/image" Target="../media/image49.png"/><Relationship Id="rId340" Type="http://schemas.openxmlformats.org/officeDocument/2006/relationships/image" Target="../media/image1133.png"/><Relationship Id="rId578" Type="http://schemas.openxmlformats.org/officeDocument/2006/relationships/customXml" Target="../ink/ink1528.xml"/><Relationship Id="rId785" Type="http://schemas.openxmlformats.org/officeDocument/2006/relationships/image" Target="../media/image1355.png"/><Relationship Id="rId992" Type="http://schemas.openxmlformats.org/officeDocument/2006/relationships/customXml" Target="../ink/ink1735.xml"/><Relationship Id="rId200" Type="http://schemas.openxmlformats.org/officeDocument/2006/relationships/customXml" Target="../ink/ink1338.xml"/><Relationship Id="rId438" Type="http://schemas.openxmlformats.org/officeDocument/2006/relationships/image" Target="../media/image1182.png"/><Relationship Id="rId645" Type="http://schemas.openxmlformats.org/officeDocument/2006/relationships/image" Target="../media/image1285.png"/><Relationship Id="rId852" Type="http://schemas.openxmlformats.org/officeDocument/2006/relationships/customXml" Target="../ink/ink1665.xml"/><Relationship Id="rId1068" Type="http://schemas.openxmlformats.org/officeDocument/2006/relationships/customXml" Target="../ink/ink1773.xml"/><Relationship Id="rId284" Type="http://schemas.openxmlformats.org/officeDocument/2006/relationships/image" Target="../media/image1105.png"/><Relationship Id="rId491" Type="http://schemas.openxmlformats.org/officeDocument/2006/relationships/image" Target="../media/image1208.png"/><Relationship Id="rId505" Type="http://schemas.openxmlformats.org/officeDocument/2006/relationships/image" Target="../media/image1215.png"/><Relationship Id="rId712" Type="http://schemas.openxmlformats.org/officeDocument/2006/relationships/customXml" Target="../ink/ink1595.xml"/><Relationship Id="rId1135" Type="http://schemas.openxmlformats.org/officeDocument/2006/relationships/image" Target="../media/image1529.png"/><Relationship Id="rId79" Type="http://schemas.openxmlformats.org/officeDocument/2006/relationships/image" Target="../media/image1005.png"/><Relationship Id="rId144" Type="http://schemas.openxmlformats.org/officeDocument/2006/relationships/customXml" Target="../ink/ink1310.xml"/><Relationship Id="rId589" Type="http://schemas.openxmlformats.org/officeDocument/2006/relationships/image" Target="../media/image1257.png"/><Relationship Id="rId796" Type="http://schemas.openxmlformats.org/officeDocument/2006/relationships/customXml" Target="../ink/ink1637.xml"/><Relationship Id="rId351" Type="http://schemas.openxmlformats.org/officeDocument/2006/relationships/customXml" Target="../ink/ink1414.xml"/><Relationship Id="rId449" Type="http://schemas.openxmlformats.org/officeDocument/2006/relationships/customXml" Target="../ink/ink1463.xml"/><Relationship Id="rId656" Type="http://schemas.openxmlformats.org/officeDocument/2006/relationships/customXml" Target="../ink/ink1567.xml"/><Relationship Id="rId863" Type="http://schemas.openxmlformats.org/officeDocument/2006/relationships/image" Target="../media/image1394.png"/><Relationship Id="rId1079" Type="http://schemas.openxmlformats.org/officeDocument/2006/relationships/image" Target="../media/image1502.png"/><Relationship Id="rId211" Type="http://schemas.openxmlformats.org/officeDocument/2006/relationships/image" Target="../media/image1070.png"/><Relationship Id="rId295" Type="http://schemas.openxmlformats.org/officeDocument/2006/relationships/customXml" Target="../ink/ink1386.xml"/><Relationship Id="rId309" Type="http://schemas.openxmlformats.org/officeDocument/2006/relationships/customXml" Target="../ink/ink1393.xml"/><Relationship Id="rId516" Type="http://schemas.openxmlformats.org/officeDocument/2006/relationships/customXml" Target="../ink/ink1497.xml"/><Relationship Id="rId1146" Type="http://schemas.openxmlformats.org/officeDocument/2006/relationships/customXml" Target="../ink/ink1813.xml"/><Relationship Id="rId723" Type="http://schemas.openxmlformats.org/officeDocument/2006/relationships/image" Target="../media/image1324.png"/><Relationship Id="rId930" Type="http://schemas.openxmlformats.org/officeDocument/2006/relationships/customXml" Target="../ink/ink1704.xml"/><Relationship Id="rId1006" Type="http://schemas.openxmlformats.org/officeDocument/2006/relationships/customXml" Target="../ink/ink1742.xml"/><Relationship Id="rId155" Type="http://schemas.openxmlformats.org/officeDocument/2006/relationships/image" Target="../media/image1042.png"/><Relationship Id="rId362" Type="http://schemas.openxmlformats.org/officeDocument/2006/relationships/image" Target="../media/image1144.png"/><Relationship Id="rId222" Type="http://schemas.openxmlformats.org/officeDocument/2006/relationships/customXml" Target="../ink/ink1349.xml"/><Relationship Id="rId667" Type="http://schemas.openxmlformats.org/officeDocument/2006/relationships/image" Target="../media/image1296.png"/><Relationship Id="rId874" Type="http://schemas.openxmlformats.org/officeDocument/2006/relationships/customXml" Target="../ink/ink1676.xml"/><Relationship Id="rId17" Type="http://schemas.openxmlformats.org/officeDocument/2006/relationships/image" Target="../media/image974.png"/><Relationship Id="rId527" Type="http://schemas.openxmlformats.org/officeDocument/2006/relationships/image" Target="../media/image1226.png"/><Relationship Id="rId734" Type="http://schemas.openxmlformats.org/officeDocument/2006/relationships/customXml" Target="../ink/ink1606.xml"/><Relationship Id="rId941" Type="http://schemas.openxmlformats.org/officeDocument/2006/relationships/image" Target="../media/image1433.png"/><Relationship Id="rId1157" Type="http://schemas.openxmlformats.org/officeDocument/2006/relationships/image" Target="../media/image1540.png"/><Relationship Id="rId70" Type="http://schemas.openxmlformats.org/officeDocument/2006/relationships/customXml" Target="../ink/ink1273.xml"/><Relationship Id="rId166" Type="http://schemas.openxmlformats.org/officeDocument/2006/relationships/customXml" Target="../ink/ink1321.xml"/><Relationship Id="rId373" Type="http://schemas.openxmlformats.org/officeDocument/2006/relationships/customXml" Target="../ink/ink1425.xml"/><Relationship Id="rId580" Type="http://schemas.openxmlformats.org/officeDocument/2006/relationships/customXml" Target="../ink/ink1529.xml"/><Relationship Id="rId801" Type="http://schemas.openxmlformats.org/officeDocument/2006/relationships/image" Target="../media/image1363.png"/><Relationship Id="rId1017" Type="http://schemas.openxmlformats.org/officeDocument/2006/relationships/image" Target="../media/image1471.png"/><Relationship Id="rId1" Type="http://schemas.openxmlformats.org/officeDocument/2006/relationships/slideLayout" Target="../slideLayouts/slideLayout7.xml"/><Relationship Id="rId233" Type="http://schemas.openxmlformats.org/officeDocument/2006/relationships/image" Target="../media/image1080.png"/><Relationship Id="rId440" Type="http://schemas.openxmlformats.org/officeDocument/2006/relationships/image" Target="../media/image1183.png"/><Relationship Id="rId678" Type="http://schemas.openxmlformats.org/officeDocument/2006/relationships/customXml" Target="../ink/ink1578.xml"/><Relationship Id="rId885" Type="http://schemas.openxmlformats.org/officeDocument/2006/relationships/image" Target="../media/image1405.png"/><Relationship Id="rId1070" Type="http://schemas.openxmlformats.org/officeDocument/2006/relationships/customXml" Target="../ink/ink1774.xml"/><Relationship Id="rId28" Type="http://schemas.openxmlformats.org/officeDocument/2006/relationships/customXml" Target="../ink/ink1252.xml"/><Relationship Id="rId300" Type="http://schemas.openxmlformats.org/officeDocument/2006/relationships/image" Target="../media/image1113.png"/><Relationship Id="rId538" Type="http://schemas.openxmlformats.org/officeDocument/2006/relationships/customXml" Target="../ink/ink1508.xml"/><Relationship Id="rId745" Type="http://schemas.openxmlformats.org/officeDocument/2006/relationships/image" Target="../media/image1335.png"/><Relationship Id="rId952" Type="http://schemas.openxmlformats.org/officeDocument/2006/relationships/customXml" Target="../ink/ink1715.xml"/><Relationship Id="rId1168" Type="http://schemas.openxmlformats.org/officeDocument/2006/relationships/image" Target="../media/image1545.png"/><Relationship Id="rId81" Type="http://schemas.openxmlformats.org/officeDocument/2006/relationships/image" Target="../media/image1006.png"/><Relationship Id="rId177" Type="http://schemas.openxmlformats.org/officeDocument/2006/relationships/image" Target="../media/image1053.png"/><Relationship Id="rId384" Type="http://schemas.openxmlformats.org/officeDocument/2006/relationships/image" Target="../media/image1155.png"/><Relationship Id="rId591" Type="http://schemas.openxmlformats.org/officeDocument/2006/relationships/image" Target="../media/image1258.png"/><Relationship Id="rId605" Type="http://schemas.openxmlformats.org/officeDocument/2006/relationships/image" Target="../media/image1265.png"/><Relationship Id="rId812" Type="http://schemas.openxmlformats.org/officeDocument/2006/relationships/customXml" Target="../ink/ink1645.xml"/><Relationship Id="rId1028" Type="http://schemas.openxmlformats.org/officeDocument/2006/relationships/customXml" Target="../ink/ink1753.xml"/><Relationship Id="rId244" Type="http://schemas.openxmlformats.org/officeDocument/2006/relationships/customXml" Target="../ink/ink1360.xml"/><Relationship Id="rId689" Type="http://schemas.openxmlformats.org/officeDocument/2006/relationships/image" Target="../media/image1307.png"/><Relationship Id="rId896" Type="http://schemas.openxmlformats.org/officeDocument/2006/relationships/customXml" Target="../ink/ink1687.xml"/><Relationship Id="rId1081" Type="http://schemas.openxmlformats.org/officeDocument/2006/relationships/image" Target="../media/image1503.png"/><Relationship Id="rId39" Type="http://schemas.openxmlformats.org/officeDocument/2006/relationships/image" Target="../media/image985.png"/><Relationship Id="rId451" Type="http://schemas.openxmlformats.org/officeDocument/2006/relationships/customXml" Target="../ink/ink1464.xml"/><Relationship Id="rId549" Type="http://schemas.openxmlformats.org/officeDocument/2006/relationships/image" Target="../media/image1237.png"/><Relationship Id="rId756" Type="http://schemas.openxmlformats.org/officeDocument/2006/relationships/customXml" Target="../ink/ink1617.xml"/><Relationship Id="rId1179" Type="http://schemas.openxmlformats.org/officeDocument/2006/relationships/customXml" Target="../ink/ink1830.xml"/><Relationship Id="rId104" Type="http://schemas.openxmlformats.org/officeDocument/2006/relationships/customXml" Target="../ink/ink1290.xml"/><Relationship Id="rId188" Type="http://schemas.openxmlformats.org/officeDocument/2006/relationships/customXml" Target="../ink/ink1332.xml"/><Relationship Id="rId311" Type="http://schemas.openxmlformats.org/officeDocument/2006/relationships/customXml" Target="../ink/ink1394.xml"/><Relationship Id="rId395" Type="http://schemas.openxmlformats.org/officeDocument/2006/relationships/customXml" Target="../ink/ink1436.xml"/><Relationship Id="rId409" Type="http://schemas.openxmlformats.org/officeDocument/2006/relationships/customXml" Target="../ink/ink1443.xml"/><Relationship Id="rId963" Type="http://schemas.openxmlformats.org/officeDocument/2006/relationships/image" Target="../media/image1444.png"/><Relationship Id="rId1039" Type="http://schemas.openxmlformats.org/officeDocument/2006/relationships/image" Target="../media/image1482.png"/><Relationship Id="rId92" Type="http://schemas.openxmlformats.org/officeDocument/2006/relationships/customXml" Target="../ink/ink1284.xml"/><Relationship Id="rId616" Type="http://schemas.openxmlformats.org/officeDocument/2006/relationships/customXml" Target="../ink/ink1547.xml"/><Relationship Id="rId823" Type="http://schemas.openxmlformats.org/officeDocument/2006/relationships/image" Target="../media/image1374.png"/><Relationship Id="rId255" Type="http://schemas.openxmlformats.org/officeDocument/2006/relationships/image" Target="../media/image1091.png"/><Relationship Id="rId462" Type="http://schemas.openxmlformats.org/officeDocument/2006/relationships/customXml" Target="../ink/ink1470.xml"/><Relationship Id="rId1092" Type="http://schemas.openxmlformats.org/officeDocument/2006/relationships/image" Target="../media/image1508.png"/><Relationship Id="rId1106" Type="http://schemas.openxmlformats.org/officeDocument/2006/relationships/image" Target="../media/image1515.png"/><Relationship Id="rId115" Type="http://schemas.openxmlformats.org/officeDocument/2006/relationships/image" Target="../media/image1023.png"/><Relationship Id="rId322" Type="http://schemas.openxmlformats.org/officeDocument/2006/relationships/image" Target="../media/image1124.png"/><Relationship Id="rId767" Type="http://schemas.openxmlformats.org/officeDocument/2006/relationships/image" Target="../media/image1346.png"/><Relationship Id="rId974" Type="http://schemas.openxmlformats.org/officeDocument/2006/relationships/customXml" Target="../ink/ink1726.xml"/><Relationship Id="rId199" Type="http://schemas.openxmlformats.org/officeDocument/2006/relationships/image" Target="../media/image1064.png"/><Relationship Id="rId627" Type="http://schemas.openxmlformats.org/officeDocument/2006/relationships/image" Target="../media/image1276.png"/><Relationship Id="rId834" Type="http://schemas.openxmlformats.org/officeDocument/2006/relationships/customXml" Target="../ink/ink1656.xml"/><Relationship Id="rId266" Type="http://schemas.openxmlformats.org/officeDocument/2006/relationships/image" Target="../media/image1096.png"/><Relationship Id="rId473" Type="http://schemas.openxmlformats.org/officeDocument/2006/relationships/image" Target="../media/image1199.png"/><Relationship Id="rId680" Type="http://schemas.openxmlformats.org/officeDocument/2006/relationships/customXml" Target="../ink/ink1579.xml"/><Relationship Id="rId901" Type="http://schemas.openxmlformats.org/officeDocument/2006/relationships/image" Target="../media/image1413.png"/><Relationship Id="rId1117" Type="http://schemas.openxmlformats.org/officeDocument/2006/relationships/customXml" Target="../ink/ink1798.xml"/><Relationship Id="rId30" Type="http://schemas.openxmlformats.org/officeDocument/2006/relationships/customXml" Target="../ink/ink1253.xml"/><Relationship Id="rId126" Type="http://schemas.openxmlformats.org/officeDocument/2006/relationships/customXml" Target="../ink/ink1301.xml"/><Relationship Id="rId333" Type="http://schemas.openxmlformats.org/officeDocument/2006/relationships/customXml" Target="../ink/ink1405.xml"/><Relationship Id="rId540" Type="http://schemas.openxmlformats.org/officeDocument/2006/relationships/customXml" Target="../ink/ink1509.xml"/><Relationship Id="rId778" Type="http://schemas.openxmlformats.org/officeDocument/2006/relationships/customXml" Target="../ink/ink1628.xml"/><Relationship Id="rId985" Type="http://schemas.openxmlformats.org/officeDocument/2006/relationships/image" Target="../media/image1455.png"/><Relationship Id="rId1170" Type="http://schemas.openxmlformats.org/officeDocument/2006/relationships/image" Target="../media/image1546.png"/><Relationship Id="rId638" Type="http://schemas.openxmlformats.org/officeDocument/2006/relationships/customXml" Target="../ink/ink1558.xml"/><Relationship Id="rId845" Type="http://schemas.openxmlformats.org/officeDocument/2006/relationships/image" Target="../media/image1385.png"/><Relationship Id="rId1030" Type="http://schemas.openxmlformats.org/officeDocument/2006/relationships/customXml" Target="../ink/ink1754.xml"/><Relationship Id="rId277" Type="http://schemas.openxmlformats.org/officeDocument/2006/relationships/customXml" Target="../ink/ink1377.xml"/><Relationship Id="rId400" Type="http://schemas.openxmlformats.org/officeDocument/2006/relationships/image" Target="../media/image1163.png"/><Relationship Id="rId484" Type="http://schemas.openxmlformats.org/officeDocument/2006/relationships/customXml" Target="../ink/ink1481.xml"/><Relationship Id="rId705" Type="http://schemas.openxmlformats.org/officeDocument/2006/relationships/image" Target="../media/image1315.png"/><Relationship Id="rId1128" Type="http://schemas.openxmlformats.org/officeDocument/2006/relationships/customXml" Target="../ink/ink1804.xml"/><Relationship Id="rId137" Type="http://schemas.openxmlformats.org/officeDocument/2006/relationships/image" Target="../media/image1033.png"/><Relationship Id="rId344" Type="http://schemas.openxmlformats.org/officeDocument/2006/relationships/image" Target="../media/image1135.png"/><Relationship Id="rId691" Type="http://schemas.openxmlformats.org/officeDocument/2006/relationships/image" Target="../media/image1308.png"/><Relationship Id="rId789" Type="http://schemas.openxmlformats.org/officeDocument/2006/relationships/image" Target="../media/image1357.png"/><Relationship Id="rId912" Type="http://schemas.openxmlformats.org/officeDocument/2006/relationships/customXml" Target="../ink/ink1695.xml"/><Relationship Id="rId996" Type="http://schemas.openxmlformats.org/officeDocument/2006/relationships/customXml" Target="../ink/ink1737.xml"/><Relationship Id="rId41" Type="http://schemas.openxmlformats.org/officeDocument/2006/relationships/image" Target="../media/image986.png"/><Relationship Id="rId551" Type="http://schemas.openxmlformats.org/officeDocument/2006/relationships/image" Target="../media/image1238.png"/><Relationship Id="rId649" Type="http://schemas.openxmlformats.org/officeDocument/2006/relationships/image" Target="../media/image1287.png"/><Relationship Id="rId856" Type="http://schemas.openxmlformats.org/officeDocument/2006/relationships/customXml" Target="../ink/ink1667.xml"/><Relationship Id="rId1181" Type="http://schemas.openxmlformats.org/officeDocument/2006/relationships/customXml" Target="../ink/ink1831.xml"/><Relationship Id="rId190" Type="http://schemas.openxmlformats.org/officeDocument/2006/relationships/customXml" Target="../ink/ink1333.xml"/><Relationship Id="rId204" Type="http://schemas.openxmlformats.org/officeDocument/2006/relationships/customXml" Target="../ink/ink1340.xml"/><Relationship Id="rId288" Type="http://schemas.openxmlformats.org/officeDocument/2006/relationships/image" Target="../media/image1107.png"/><Relationship Id="rId411" Type="http://schemas.openxmlformats.org/officeDocument/2006/relationships/customXml" Target="../ink/ink1444.xml"/><Relationship Id="rId509" Type="http://schemas.openxmlformats.org/officeDocument/2006/relationships/image" Target="../media/image1217.png"/><Relationship Id="rId1041" Type="http://schemas.openxmlformats.org/officeDocument/2006/relationships/image" Target="../media/image1483.png"/><Relationship Id="rId1139" Type="http://schemas.openxmlformats.org/officeDocument/2006/relationships/image" Target="../media/image1531.png"/><Relationship Id="rId495" Type="http://schemas.openxmlformats.org/officeDocument/2006/relationships/image" Target="../media/image1210.png"/><Relationship Id="rId716" Type="http://schemas.openxmlformats.org/officeDocument/2006/relationships/customXml" Target="../ink/ink1597.xml"/><Relationship Id="rId923" Type="http://schemas.openxmlformats.org/officeDocument/2006/relationships/image" Target="../media/image1424.png"/><Relationship Id="rId52" Type="http://schemas.openxmlformats.org/officeDocument/2006/relationships/customXml" Target="../ink/ink1264.xml"/><Relationship Id="rId148" Type="http://schemas.openxmlformats.org/officeDocument/2006/relationships/customXml" Target="../ink/ink1312.xml"/><Relationship Id="rId355" Type="http://schemas.openxmlformats.org/officeDocument/2006/relationships/customXml" Target="../ink/ink1416.xml"/><Relationship Id="rId562" Type="http://schemas.openxmlformats.org/officeDocument/2006/relationships/customXml" Target="../ink/ink1520.xml"/><Relationship Id="rId215" Type="http://schemas.openxmlformats.org/officeDocument/2006/relationships/image" Target="../media/image1072.png"/><Relationship Id="rId422" Type="http://schemas.openxmlformats.org/officeDocument/2006/relationships/image" Target="../media/image1174.png"/><Relationship Id="rId867" Type="http://schemas.openxmlformats.org/officeDocument/2006/relationships/image" Target="../media/image1396.png"/><Relationship Id="rId1052" Type="http://schemas.openxmlformats.org/officeDocument/2006/relationships/customXml" Target="../ink/ink1765.xml"/><Relationship Id="rId299" Type="http://schemas.openxmlformats.org/officeDocument/2006/relationships/customXml" Target="../ink/ink1388.xml"/><Relationship Id="rId727" Type="http://schemas.openxmlformats.org/officeDocument/2006/relationships/image" Target="../media/image1326.png"/><Relationship Id="rId934" Type="http://schemas.openxmlformats.org/officeDocument/2006/relationships/customXml" Target="../ink/ink1706.xml"/><Relationship Id="rId63" Type="http://schemas.openxmlformats.org/officeDocument/2006/relationships/image" Target="../media/image997.png"/><Relationship Id="rId159" Type="http://schemas.openxmlformats.org/officeDocument/2006/relationships/image" Target="../media/image1044.png"/><Relationship Id="rId366" Type="http://schemas.openxmlformats.org/officeDocument/2006/relationships/image" Target="../media/image1146.png"/><Relationship Id="rId573" Type="http://schemas.openxmlformats.org/officeDocument/2006/relationships/image" Target="../media/image1249.png"/><Relationship Id="rId780" Type="http://schemas.openxmlformats.org/officeDocument/2006/relationships/customXml" Target="../ink/ink1629.xml"/><Relationship Id="rId226" Type="http://schemas.openxmlformats.org/officeDocument/2006/relationships/customXml" Target="../ink/ink1351.xml"/><Relationship Id="rId433" Type="http://schemas.openxmlformats.org/officeDocument/2006/relationships/customXml" Target="../ink/ink1455.xml"/><Relationship Id="rId878" Type="http://schemas.openxmlformats.org/officeDocument/2006/relationships/customXml" Target="../ink/ink1678.xml"/><Relationship Id="rId1063" Type="http://schemas.openxmlformats.org/officeDocument/2006/relationships/image" Target="../media/image1494.png"/><Relationship Id="rId640" Type="http://schemas.openxmlformats.org/officeDocument/2006/relationships/customXml" Target="../ink/ink1559.xml"/><Relationship Id="rId738" Type="http://schemas.openxmlformats.org/officeDocument/2006/relationships/customXml" Target="../ink/ink1608.xml"/><Relationship Id="rId945" Type="http://schemas.openxmlformats.org/officeDocument/2006/relationships/image" Target="../media/image1435.png"/><Relationship Id="rId74" Type="http://schemas.openxmlformats.org/officeDocument/2006/relationships/customXml" Target="../ink/ink1275.xml"/><Relationship Id="rId377" Type="http://schemas.openxmlformats.org/officeDocument/2006/relationships/customXml" Target="../ink/ink1427.xml"/><Relationship Id="rId500" Type="http://schemas.openxmlformats.org/officeDocument/2006/relationships/customXml" Target="../ink/ink1489.xml"/><Relationship Id="rId584" Type="http://schemas.openxmlformats.org/officeDocument/2006/relationships/customXml" Target="../ink/ink1531.xml"/><Relationship Id="rId805" Type="http://schemas.openxmlformats.org/officeDocument/2006/relationships/image" Target="../media/image1365.png"/><Relationship Id="rId1130" Type="http://schemas.openxmlformats.org/officeDocument/2006/relationships/customXml" Target="../ink/ink1805.xml"/><Relationship Id="rId5" Type="http://schemas.openxmlformats.org/officeDocument/2006/relationships/image" Target="../media/image968.png"/><Relationship Id="rId237" Type="http://schemas.openxmlformats.org/officeDocument/2006/relationships/image" Target="../media/image1082.png"/><Relationship Id="rId791" Type="http://schemas.openxmlformats.org/officeDocument/2006/relationships/image" Target="../media/image1358.png"/><Relationship Id="rId889" Type="http://schemas.openxmlformats.org/officeDocument/2006/relationships/image" Target="../media/image1407.png"/><Relationship Id="rId1074" Type="http://schemas.openxmlformats.org/officeDocument/2006/relationships/customXml" Target="../ink/ink1776.xml"/><Relationship Id="rId444" Type="http://schemas.openxmlformats.org/officeDocument/2006/relationships/image" Target="../media/image1185.png"/><Relationship Id="rId651" Type="http://schemas.openxmlformats.org/officeDocument/2006/relationships/image" Target="../media/image1288.png"/><Relationship Id="rId749" Type="http://schemas.openxmlformats.org/officeDocument/2006/relationships/image" Target="../media/image1337.png"/><Relationship Id="rId290" Type="http://schemas.openxmlformats.org/officeDocument/2006/relationships/image" Target="../media/image1108.png"/><Relationship Id="rId304" Type="http://schemas.openxmlformats.org/officeDocument/2006/relationships/image" Target="../media/image1115.png"/><Relationship Id="rId388" Type="http://schemas.openxmlformats.org/officeDocument/2006/relationships/image" Target="../media/image1157.png"/><Relationship Id="rId511" Type="http://schemas.openxmlformats.org/officeDocument/2006/relationships/image" Target="../media/image1218.png"/><Relationship Id="rId609" Type="http://schemas.openxmlformats.org/officeDocument/2006/relationships/image" Target="../media/image1267.png"/><Relationship Id="rId956" Type="http://schemas.openxmlformats.org/officeDocument/2006/relationships/customXml" Target="../ink/ink1717.xml"/><Relationship Id="rId1141" Type="http://schemas.openxmlformats.org/officeDocument/2006/relationships/image" Target="../media/image1532.png"/><Relationship Id="rId85" Type="http://schemas.openxmlformats.org/officeDocument/2006/relationships/image" Target="../media/image1008.png"/><Relationship Id="rId150" Type="http://schemas.openxmlformats.org/officeDocument/2006/relationships/customXml" Target="../ink/ink1313.xml"/><Relationship Id="rId595" Type="http://schemas.openxmlformats.org/officeDocument/2006/relationships/image" Target="../media/image1260.png"/><Relationship Id="rId816" Type="http://schemas.openxmlformats.org/officeDocument/2006/relationships/customXml" Target="../ink/ink1647.xml"/><Relationship Id="rId1001" Type="http://schemas.openxmlformats.org/officeDocument/2006/relationships/image" Target="../media/image1463.png"/><Relationship Id="rId248" Type="http://schemas.openxmlformats.org/officeDocument/2006/relationships/customXml" Target="../ink/ink1362.xml"/><Relationship Id="rId455" Type="http://schemas.openxmlformats.org/officeDocument/2006/relationships/customXml" Target="../ink/ink1466.xml"/><Relationship Id="rId662" Type="http://schemas.openxmlformats.org/officeDocument/2006/relationships/customXml" Target="../ink/ink1570.xml"/><Relationship Id="rId1085" Type="http://schemas.openxmlformats.org/officeDocument/2006/relationships/image" Target="../media/image1505.png"/><Relationship Id="rId12" Type="http://schemas.openxmlformats.org/officeDocument/2006/relationships/customXml" Target="../ink/ink1244.xml"/><Relationship Id="rId108" Type="http://schemas.openxmlformats.org/officeDocument/2006/relationships/customXml" Target="../ink/ink1292.xml"/><Relationship Id="rId315" Type="http://schemas.openxmlformats.org/officeDocument/2006/relationships/customXml" Target="../ink/ink1396.xml"/><Relationship Id="rId522" Type="http://schemas.openxmlformats.org/officeDocument/2006/relationships/customXml" Target="../ink/ink1500.xml"/><Relationship Id="rId967" Type="http://schemas.openxmlformats.org/officeDocument/2006/relationships/image" Target="../media/image1446.png"/><Relationship Id="rId1152" Type="http://schemas.openxmlformats.org/officeDocument/2006/relationships/customXml" Target="../ink/ink1816.xml"/><Relationship Id="rId96" Type="http://schemas.openxmlformats.org/officeDocument/2006/relationships/customXml" Target="../ink/ink1286.xml"/><Relationship Id="rId161" Type="http://schemas.openxmlformats.org/officeDocument/2006/relationships/image" Target="../media/image1045.png"/><Relationship Id="rId399" Type="http://schemas.openxmlformats.org/officeDocument/2006/relationships/customXml" Target="../ink/ink1438.xml"/><Relationship Id="rId827" Type="http://schemas.openxmlformats.org/officeDocument/2006/relationships/image" Target="../media/image1376.png"/><Relationship Id="rId1012" Type="http://schemas.openxmlformats.org/officeDocument/2006/relationships/customXml" Target="../ink/ink1745.xml"/><Relationship Id="rId259" Type="http://schemas.openxmlformats.org/officeDocument/2006/relationships/customXml" Target="../ink/ink1368.xml"/><Relationship Id="rId466" Type="http://schemas.openxmlformats.org/officeDocument/2006/relationships/customXml" Target="../ink/ink1472.xml"/><Relationship Id="rId673" Type="http://schemas.openxmlformats.org/officeDocument/2006/relationships/image" Target="../media/image1299.png"/><Relationship Id="rId880" Type="http://schemas.openxmlformats.org/officeDocument/2006/relationships/customXml" Target="../ink/ink1679.xml"/><Relationship Id="rId1096" Type="http://schemas.openxmlformats.org/officeDocument/2006/relationships/image" Target="../media/image1510.png"/><Relationship Id="rId23" Type="http://schemas.openxmlformats.org/officeDocument/2006/relationships/image" Target="../media/image977.png"/><Relationship Id="rId119" Type="http://schemas.openxmlformats.org/officeDocument/2006/relationships/image" Target="../media/image1025.png"/><Relationship Id="rId326" Type="http://schemas.openxmlformats.org/officeDocument/2006/relationships/image" Target="../media/image1126.png"/><Relationship Id="rId533" Type="http://schemas.openxmlformats.org/officeDocument/2006/relationships/image" Target="../media/image1229.png"/><Relationship Id="rId978" Type="http://schemas.openxmlformats.org/officeDocument/2006/relationships/customXml" Target="../ink/ink1728.xml"/><Relationship Id="rId1163" Type="http://schemas.openxmlformats.org/officeDocument/2006/relationships/image" Target="../media/image1543.png"/><Relationship Id="rId740" Type="http://schemas.openxmlformats.org/officeDocument/2006/relationships/customXml" Target="../ink/ink1609.xml"/><Relationship Id="rId838" Type="http://schemas.openxmlformats.org/officeDocument/2006/relationships/customXml" Target="../ink/ink1658.xml"/><Relationship Id="rId1023" Type="http://schemas.openxmlformats.org/officeDocument/2006/relationships/image" Target="../media/image1474.png"/><Relationship Id="rId172" Type="http://schemas.openxmlformats.org/officeDocument/2006/relationships/customXml" Target="../ink/ink1324.xml"/><Relationship Id="rId477" Type="http://schemas.openxmlformats.org/officeDocument/2006/relationships/image" Target="../media/image1201.png"/><Relationship Id="rId600" Type="http://schemas.openxmlformats.org/officeDocument/2006/relationships/customXml" Target="../ink/ink1539.xml"/><Relationship Id="rId684" Type="http://schemas.openxmlformats.org/officeDocument/2006/relationships/customXml" Target="../ink/ink1581.xml"/><Relationship Id="rId337" Type="http://schemas.openxmlformats.org/officeDocument/2006/relationships/customXml" Target="../ink/ink1407.xml"/><Relationship Id="rId891" Type="http://schemas.openxmlformats.org/officeDocument/2006/relationships/image" Target="../media/image1408.png"/><Relationship Id="rId905" Type="http://schemas.openxmlformats.org/officeDocument/2006/relationships/image" Target="../media/image1415.png"/><Relationship Id="rId989" Type="http://schemas.openxmlformats.org/officeDocument/2006/relationships/image" Target="../media/image1457.png"/><Relationship Id="rId34" Type="http://schemas.openxmlformats.org/officeDocument/2006/relationships/customXml" Target="../ink/ink1255.xml"/><Relationship Id="rId544" Type="http://schemas.openxmlformats.org/officeDocument/2006/relationships/customXml" Target="../ink/ink1511.xml"/><Relationship Id="rId751" Type="http://schemas.openxmlformats.org/officeDocument/2006/relationships/image" Target="../media/image1338.png"/><Relationship Id="rId849" Type="http://schemas.openxmlformats.org/officeDocument/2006/relationships/image" Target="../media/image1387.png"/><Relationship Id="rId1174" Type="http://schemas.openxmlformats.org/officeDocument/2006/relationships/image" Target="../media/image1548.png"/><Relationship Id="rId183" Type="http://schemas.openxmlformats.org/officeDocument/2006/relationships/image" Target="../media/image1056.png"/><Relationship Id="rId390" Type="http://schemas.openxmlformats.org/officeDocument/2006/relationships/image" Target="../media/image1158.png"/><Relationship Id="rId404" Type="http://schemas.openxmlformats.org/officeDocument/2006/relationships/image" Target="../media/image1165.png"/><Relationship Id="rId611" Type="http://schemas.openxmlformats.org/officeDocument/2006/relationships/image" Target="../media/image1268.png"/><Relationship Id="rId1034" Type="http://schemas.openxmlformats.org/officeDocument/2006/relationships/customXml" Target="../ink/ink1756.xml"/><Relationship Id="rId250" Type="http://schemas.openxmlformats.org/officeDocument/2006/relationships/customXml" Target="../ink/ink1363.xml"/><Relationship Id="rId488" Type="http://schemas.openxmlformats.org/officeDocument/2006/relationships/customXml" Target="../ink/ink1483.xml"/><Relationship Id="rId695" Type="http://schemas.openxmlformats.org/officeDocument/2006/relationships/image" Target="../media/image1310.png"/><Relationship Id="rId709" Type="http://schemas.openxmlformats.org/officeDocument/2006/relationships/image" Target="../media/image1317.png"/><Relationship Id="rId916" Type="http://schemas.openxmlformats.org/officeDocument/2006/relationships/customXml" Target="../ink/ink1697.xml"/><Relationship Id="rId1101" Type="http://schemas.openxmlformats.org/officeDocument/2006/relationships/customXml" Target="../ink/ink1790.xml"/><Relationship Id="rId45" Type="http://schemas.openxmlformats.org/officeDocument/2006/relationships/image" Target="../media/image988.png"/><Relationship Id="rId110" Type="http://schemas.openxmlformats.org/officeDocument/2006/relationships/customXml" Target="../ink/ink1293.xml"/><Relationship Id="rId348" Type="http://schemas.openxmlformats.org/officeDocument/2006/relationships/image" Target="../media/image1137.png"/><Relationship Id="rId555" Type="http://schemas.openxmlformats.org/officeDocument/2006/relationships/image" Target="../media/image1240.png"/><Relationship Id="rId762" Type="http://schemas.openxmlformats.org/officeDocument/2006/relationships/customXml" Target="../ink/ink1620.xml"/><Relationship Id="rId194" Type="http://schemas.openxmlformats.org/officeDocument/2006/relationships/customXml" Target="../ink/ink1335.xml"/><Relationship Id="rId208" Type="http://schemas.openxmlformats.org/officeDocument/2006/relationships/customXml" Target="../ink/ink1342.xml"/><Relationship Id="rId415" Type="http://schemas.openxmlformats.org/officeDocument/2006/relationships/customXml" Target="../ink/ink1446.xml"/><Relationship Id="rId622" Type="http://schemas.openxmlformats.org/officeDocument/2006/relationships/customXml" Target="../ink/ink1550.xml"/><Relationship Id="rId1045" Type="http://schemas.openxmlformats.org/officeDocument/2006/relationships/image" Target="../media/image1485.png"/><Relationship Id="rId261" Type="http://schemas.openxmlformats.org/officeDocument/2006/relationships/customXml" Target="../ink/ink1369.xml"/><Relationship Id="rId499" Type="http://schemas.openxmlformats.org/officeDocument/2006/relationships/image" Target="../media/image1212.png"/><Relationship Id="rId927" Type="http://schemas.openxmlformats.org/officeDocument/2006/relationships/image" Target="../media/image1426.png"/><Relationship Id="rId1112" Type="http://schemas.openxmlformats.org/officeDocument/2006/relationships/image" Target="../media/image1518.png"/><Relationship Id="rId56" Type="http://schemas.openxmlformats.org/officeDocument/2006/relationships/customXml" Target="../ink/ink1266.xml"/><Relationship Id="rId359" Type="http://schemas.openxmlformats.org/officeDocument/2006/relationships/customXml" Target="../ink/ink1418.xml"/><Relationship Id="rId566" Type="http://schemas.openxmlformats.org/officeDocument/2006/relationships/customXml" Target="../ink/ink1522.xml"/><Relationship Id="rId773" Type="http://schemas.openxmlformats.org/officeDocument/2006/relationships/image" Target="../media/image1349.png"/><Relationship Id="rId121" Type="http://schemas.openxmlformats.org/officeDocument/2006/relationships/image" Target="../media/image1026.png"/><Relationship Id="rId219" Type="http://schemas.openxmlformats.org/officeDocument/2006/relationships/image" Target="../media/image1073.png"/><Relationship Id="rId426" Type="http://schemas.openxmlformats.org/officeDocument/2006/relationships/image" Target="../media/image1176.png"/><Relationship Id="rId633" Type="http://schemas.openxmlformats.org/officeDocument/2006/relationships/image" Target="../media/image1279.png"/><Relationship Id="rId980" Type="http://schemas.openxmlformats.org/officeDocument/2006/relationships/customXml" Target="../ink/ink1729.xml"/><Relationship Id="rId1056" Type="http://schemas.openxmlformats.org/officeDocument/2006/relationships/customXml" Target="../ink/ink1767.xml"/><Relationship Id="rId840" Type="http://schemas.openxmlformats.org/officeDocument/2006/relationships/customXml" Target="../ink/ink1659.xml"/><Relationship Id="rId938" Type="http://schemas.openxmlformats.org/officeDocument/2006/relationships/customXml" Target="../ink/ink1708.xml"/><Relationship Id="rId67" Type="http://schemas.openxmlformats.org/officeDocument/2006/relationships/image" Target="../media/image999.png"/><Relationship Id="rId272" Type="http://schemas.openxmlformats.org/officeDocument/2006/relationships/image" Target="../media/image1099.png"/><Relationship Id="rId577" Type="http://schemas.openxmlformats.org/officeDocument/2006/relationships/image" Target="../media/image1251.png"/><Relationship Id="rId700" Type="http://schemas.openxmlformats.org/officeDocument/2006/relationships/customXml" Target="../ink/ink1589.xml"/><Relationship Id="rId1123" Type="http://schemas.openxmlformats.org/officeDocument/2006/relationships/image" Target="../media/image1523.png"/><Relationship Id="rId132" Type="http://schemas.openxmlformats.org/officeDocument/2006/relationships/customXml" Target="../ink/ink1304.xml"/><Relationship Id="rId784" Type="http://schemas.openxmlformats.org/officeDocument/2006/relationships/customXml" Target="../ink/ink1631.xml"/><Relationship Id="rId991" Type="http://schemas.openxmlformats.org/officeDocument/2006/relationships/image" Target="../media/image1458.png"/><Relationship Id="rId1067" Type="http://schemas.openxmlformats.org/officeDocument/2006/relationships/image" Target="../media/image1496.png"/><Relationship Id="rId437" Type="http://schemas.openxmlformats.org/officeDocument/2006/relationships/customXml" Target="../ink/ink1457.xml"/><Relationship Id="rId644" Type="http://schemas.openxmlformats.org/officeDocument/2006/relationships/customXml" Target="../ink/ink1561.xml"/><Relationship Id="rId851" Type="http://schemas.openxmlformats.org/officeDocument/2006/relationships/image" Target="../media/image1388.png"/><Relationship Id="rId283" Type="http://schemas.openxmlformats.org/officeDocument/2006/relationships/customXml" Target="../ink/ink1380.xml"/><Relationship Id="rId490" Type="http://schemas.openxmlformats.org/officeDocument/2006/relationships/customXml" Target="../ink/ink1484.xml"/><Relationship Id="rId504" Type="http://schemas.openxmlformats.org/officeDocument/2006/relationships/customXml" Target="../ink/ink1491.xml"/><Relationship Id="rId711" Type="http://schemas.openxmlformats.org/officeDocument/2006/relationships/image" Target="../media/image1318.png"/><Relationship Id="rId949" Type="http://schemas.openxmlformats.org/officeDocument/2006/relationships/image" Target="../media/image1437.png"/><Relationship Id="rId1134" Type="http://schemas.openxmlformats.org/officeDocument/2006/relationships/customXml" Target="../ink/ink1807.xml"/><Relationship Id="rId78" Type="http://schemas.openxmlformats.org/officeDocument/2006/relationships/customXml" Target="../ink/ink1277.xml"/><Relationship Id="rId143" Type="http://schemas.openxmlformats.org/officeDocument/2006/relationships/image" Target="../media/image1036.png"/><Relationship Id="rId350" Type="http://schemas.openxmlformats.org/officeDocument/2006/relationships/image" Target="../media/image1138.png"/><Relationship Id="rId588" Type="http://schemas.openxmlformats.org/officeDocument/2006/relationships/customXml" Target="../ink/ink1533.xml"/><Relationship Id="rId795" Type="http://schemas.openxmlformats.org/officeDocument/2006/relationships/image" Target="../media/image1360.png"/><Relationship Id="rId809" Type="http://schemas.openxmlformats.org/officeDocument/2006/relationships/image" Target="../media/image1367.png"/><Relationship Id="rId9" Type="http://schemas.openxmlformats.org/officeDocument/2006/relationships/image" Target="../media/image970.png"/><Relationship Id="rId210" Type="http://schemas.openxmlformats.org/officeDocument/2006/relationships/customXml" Target="../ink/ink1343.xml"/><Relationship Id="rId448" Type="http://schemas.openxmlformats.org/officeDocument/2006/relationships/image" Target="../media/image1187.png"/><Relationship Id="rId655" Type="http://schemas.openxmlformats.org/officeDocument/2006/relationships/image" Target="../media/image1290.png"/><Relationship Id="rId862" Type="http://schemas.openxmlformats.org/officeDocument/2006/relationships/customXml" Target="../ink/ink1670.xml"/><Relationship Id="rId1078" Type="http://schemas.openxmlformats.org/officeDocument/2006/relationships/customXml" Target="../ink/ink1778.xml"/><Relationship Id="rId294" Type="http://schemas.openxmlformats.org/officeDocument/2006/relationships/image" Target="../media/image1110.png"/><Relationship Id="rId308" Type="http://schemas.openxmlformats.org/officeDocument/2006/relationships/image" Target="../media/image1117.png"/><Relationship Id="rId515" Type="http://schemas.openxmlformats.org/officeDocument/2006/relationships/image" Target="../media/image1220.png"/><Relationship Id="rId722" Type="http://schemas.openxmlformats.org/officeDocument/2006/relationships/customXml" Target="../ink/ink1600.xml"/><Relationship Id="rId1145" Type="http://schemas.openxmlformats.org/officeDocument/2006/relationships/image" Target="../media/image1534.png"/><Relationship Id="rId89" Type="http://schemas.openxmlformats.org/officeDocument/2006/relationships/image" Target="../media/image1010.png"/><Relationship Id="rId154" Type="http://schemas.openxmlformats.org/officeDocument/2006/relationships/customXml" Target="../ink/ink1315.xml"/><Relationship Id="rId361" Type="http://schemas.openxmlformats.org/officeDocument/2006/relationships/customXml" Target="../ink/ink1419.xml"/><Relationship Id="rId599" Type="http://schemas.openxmlformats.org/officeDocument/2006/relationships/image" Target="../media/image1262.png"/><Relationship Id="rId1005" Type="http://schemas.openxmlformats.org/officeDocument/2006/relationships/image" Target="../media/image1465.png"/><Relationship Id="rId459" Type="http://schemas.openxmlformats.org/officeDocument/2006/relationships/image" Target="../media/image1192.png"/><Relationship Id="rId666" Type="http://schemas.openxmlformats.org/officeDocument/2006/relationships/customXml" Target="../ink/ink1572.xml"/><Relationship Id="rId873" Type="http://schemas.openxmlformats.org/officeDocument/2006/relationships/image" Target="../media/image1399.png"/><Relationship Id="rId1089" Type="http://schemas.openxmlformats.org/officeDocument/2006/relationships/image" Target="../media/image1507.png"/><Relationship Id="rId16" Type="http://schemas.openxmlformats.org/officeDocument/2006/relationships/customXml" Target="../ink/ink1246.xml"/><Relationship Id="rId221" Type="http://schemas.openxmlformats.org/officeDocument/2006/relationships/image" Target="../media/image1074.png"/><Relationship Id="rId319" Type="http://schemas.openxmlformats.org/officeDocument/2006/relationships/customXml" Target="../ink/ink1398.xml"/><Relationship Id="rId526" Type="http://schemas.openxmlformats.org/officeDocument/2006/relationships/customXml" Target="../ink/ink1502.xml"/><Relationship Id="rId1156" Type="http://schemas.openxmlformats.org/officeDocument/2006/relationships/customXml" Target="../ink/ink1818.xml"/><Relationship Id="rId733" Type="http://schemas.openxmlformats.org/officeDocument/2006/relationships/image" Target="../media/image1329.png"/><Relationship Id="rId940" Type="http://schemas.openxmlformats.org/officeDocument/2006/relationships/customXml" Target="../ink/ink1709.xml"/><Relationship Id="rId1016" Type="http://schemas.openxmlformats.org/officeDocument/2006/relationships/customXml" Target="../ink/ink1747.xml"/><Relationship Id="rId165" Type="http://schemas.openxmlformats.org/officeDocument/2006/relationships/image" Target="../media/image1047.png"/><Relationship Id="rId372" Type="http://schemas.openxmlformats.org/officeDocument/2006/relationships/image" Target="../media/image1149.png"/><Relationship Id="rId677" Type="http://schemas.openxmlformats.org/officeDocument/2006/relationships/image" Target="../media/image1301.png"/><Relationship Id="rId800" Type="http://schemas.openxmlformats.org/officeDocument/2006/relationships/customXml" Target="../ink/ink1639.xml"/><Relationship Id="rId232" Type="http://schemas.openxmlformats.org/officeDocument/2006/relationships/customXml" Target="../ink/ink1354.xml"/><Relationship Id="rId884" Type="http://schemas.openxmlformats.org/officeDocument/2006/relationships/customXml" Target="../ink/ink1681.xml"/><Relationship Id="rId27" Type="http://schemas.openxmlformats.org/officeDocument/2006/relationships/image" Target="../media/image979.png"/><Relationship Id="rId537" Type="http://schemas.openxmlformats.org/officeDocument/2006/relationships/image" Target="../media/image1231.png"/><Relationship Id="rId744" Type="http://schemas.openxmlformats.org/officeDocument/2006/relationships/customXml" Target="../ink/ink1611.xml"/><Relationship Id="rId951" Type="http://schemas.openxmlformats.org/officeDocument/2006/relationships/image" Target="../media/image1438.png"/><Relationship Id="rId1167" Type="http://schemas.openxmlformats.org/officeDocument/2006/relationships/customXml" Target="../ink/ink1824.xml"/><Relationship Id="rId80" Type="http://schemas.openxmlformats.org/officeDocument/2006/relationships/customXml" Target="../ink/ink1278.xml"/><Relationship Id="rId176" Type="http://schemas.openxmlformats.org/officeDocument/2006/relationships/customXml" Target="../ink/ink1326.xml"/><Relationship Id="rId383" Type="http://schemas.openxmlformats.org/officeDocument/2006/relationships/customXml" Target="../ink/ink1430.xml"/><Relationship Id="rId590" Type="http://schemas.openxmlformats.org/officeDocument/2006/relationships/customXml" Target="../ink/ink1534.xml"/><Relationship Id="rId604" Type="http://schemas.openxmlformats.org/officeDocument/2006/relationships/customXml" Target="../ink/ink1541.xml"/><Relationship Id="rId811" Type="http://schemas.openxmlformats.org/officeDocument/2006/relationships/image" Target="../media/image1368.png"/><Relationship Id="rId1027" Type="http://schemas.openxmlformats.org/officeDocument/2006/relationships/image" Target="../media/image1476.png"/><Relationship Id="rId243" Type="http://schemas.openxmlformats.org/officeDocument/2006/relationships/image" Target="../media/image1085.png"/><Relationship Id="rId450" Type="http://schemas.openxmlformats.org/officeDocument/2006/relationships/image" Target="../media/image1188.png"/><Relationship Id="rId688" Type="http://schemas.openxmlformats.org/officeDocument/2006/relationships/customXml" Target="../ink/ink1583.xml"/><Relationship Id="rId895" Type="http://schemas.openxmlformats.org/officeDocument/2006/relationships/image" Target="../media/image1410.png"/><Relationship Id="rId909" Type="http://schemas.openxmlformats.org/officeDocument/2006/relationships/image" Target="../media/image1417.png"/><Relationship Id="rId1080" Type="http://schemas.openxmlformats.org/officeDocument/2006/relationships/customXml" Target="../ink/ink1779.xml"/><Relationship Id="rId38" Type="http://schemas.openxmlformats.org/officeDocument/2006/relationships/customXml" Target="../ink/ink1257.xml"/><Relationship Id="rId103" Type="http://schemas.openxmlformats.org/officeDocument/2006/relationships/image" Target="../media/image1017.png"/><Relationship Id="rId310" Type="http://schemas.openxmlformats.org/officeDocument/2006/relationships/image" Target="../media/image1118.png"/><Relationship Id="rId548" Type="http://schemas.openxmlformats.org/officeDocument/2006/relationships/customXml" Target="../ink/ink1513.xml"/><Relationship Id="rId755" Type="http://schemas.openxmlformats.org/officeDocument/2006/relationships/image" Target="../media/image1340.png"/><Relationship Id="rId962" Type="http://schemas.openxmlformats.org/officeDocument/2006/relationships/customXml" Target="../ink/ink1720.xml"/><Relationship Id="rId1178" Type="http://schemas.openxmlformats.org/officeDocument/2006/relationships/image" Target="../media/image1550.png"/><Relationship Id="rId91" Type="http://schemas.openxmlformats.org/officeDocument/2006/relationships/image" Target="../media/image1011.png"/><Relationship Id="rId187" Type="http://schemas.openxmlformats.org/officeDocument/2006/relationships/image" Target="../media/image1058.png"/><Relationship Id="rId394" Type="http://schemas.openxmlformats.org/officeDocument/2006/relationships/image" Target="../media/image1160.png"/><Relationship Id="rId408" Type="http://schemas.openxmlformats.org/officeDocument/2006/relationships/image" Target="../media/image1167.png"/><Relationship Id="rId615" Type="http://schemas.openxmlformats.org/officeDocument/2006/relationships/image" Target="../media/image1270.png"/><Relationship Id="rId822" Type="http://schemas.openxmlformats.org/officeDocument/2006/relationships/customXml" Target="../ink/ink1650.xml"/><Relationship Id="rId1038" Type="http://schemas.openxmlformats.org/officeDocument/2006/relationships/customXml" Target="../ink/ink1758.xml"/><Relationship Id="rId254" Type="http://schemas.openxmlformats.org/officeDocument/2006/relationships/customXml" Target="../ink/ink1365.xml"/><Relationship Id="rId699" Type="http://schemas.openxmlformats.org/officeDocument/2006/relationships/image" Target="../media/image1312.png"/><Relationship Id="rId1091" Type="http://schemas.openxmlformats.org/officeDocument/2006/relationships/customXml" Target="../ink/ink1785.xml"/><Relationship Id="rId1105" Type="http://schemas.openxmlformats.org/officeDocument/2006/relationships/customXml" Target="../ink/ink1792.xml"/><Relationship Id="rId49" Type="http://schemas.openxmlformats.org/officeDocument/2006/relationships/image" Target="../media/image990.png"/><Relationship Id="rId114" Type="http://schemas.openxmlformats.org/officeDocument/2006/relationships/customXml" Target="../ink/ink1295.xml"/><Relationship Id="rId461" Type="http://schemas.openxmlformats.org/officeDocument/2006/relationships/image" Target="../media/image1193.png"/><Relationship Id="rId559" Type="http://schemas.openxmlformats.org/officeDocument/2006/relationships/image" Target="../media/image1242.png"/><Relationship Id="rId766" Type="http://schemas.openxmlformats.org/officeDocument/2006/relationships/customXml" Target="../ink/ink1622.xml"/><Relationship Id="rId198" Type="http://schemas.openxmlformats.org/officeDocument/2006/relationships/customXml" Target="../ink/ink1337.xml"/><Relationship Id="rId321" Type="http://schemas.openxmlformats.org/officeDocument/2006/relationships/customXml" Target="../ink/ink1399.xml"/><Relationship Id="rId419" Type="http://schemas.openxmlformats.org/officeDocument/2006/relationships/customXml" Target="../ink/ink1448.xml"/><Relationship Id="rId626" Type="http://schemas.openxmlformats.org/officeDocument/2006/relationships/customXml" Target="../ink/ink1552.xml"/><Relationship Id="rId973" Type="http://schemas.openxmlformats.org/officeDocument/2006/relationships/image" Target="../media/image1449.png"/><Relationship Id="rId1049" Type="http://schemas.openxmlformats.org/officeDocument/2006/relationships/image" Target="../media/image1487.png"/><Relationship Id="rId833" Type="http://schemas.openxmlformats.org/officeDocument/2006/relationships/image" Target="../media/image1379.png"/><Relationship Id="rId1116" Type="http://schemas.openxmlformats.org/officeDocument/2006/relationships/image" Target="../media/image1520.png"/><Relationship Id="rId265" Type="http://schemas.openxmlformats.org/officeDocument/2006/relationships/customXml" Target="../ink/ink1371.xml"/><Relationship Id="rId472" Type="http://schemas.openxmlformats.org/officeDocument/2006/relationships/customXml" Target="../ink/ink1475.xml"/><Relationship Id="rId900" Type="http://schemas.openxmlformats.org/officeDocument/2006/relationships/customXml" Target="../ink/ink1689.xml"/><Relationship Id="rId125" Type="http://schemas.openxmlformats.org/officeDocument/2006/relationships/image" Target="../media/image1028.png"/><Relationship Id="rId332" Type="http://schemas.openxmlformats.org/officeDocument/2006/relationships/image" Target="../media/image1129.png"/><Relationship Id="rId777" Type="http://schemas.openxmlformats.org/officeDocument/2006/relationships/image" Target="../media/image1351.png"/><Relationship Id="rId984" Type="http://schemas.openxmlformats.org/officeDocument/2006/relationships/customXml" Target="../ink/ink1731.xml"/><Relationship Id="rId637" Type="http://schemas.openxmlformats.org/officeDocument/2006/relationships/image" Target="../media/image1281.png"/><Relationship Id="rId844" Type="http://schemas.openxmlformats.org/officeDocument/2006/relationships/customXml" Target="../ink/ink1661.xml"/><Relationship Id="rId276" Type="http://schemas.openxmlformats.org/officeDocument/2006/relationships/image" Target="../media/image1101.png"/><Relationship Id="rId483" Type="http://schemas.openxmlformats.org/officeDocument/2006/relationships/image" Target="../media/image1204.png"/><Relationship Id="rId690" Type="http://schemas.openxmlformats.org/officeDocument/2006/relationships/customXml" Target="../ink/ink1584.xml"/><Relationship Id="rId704" Type="http://schemas.openxmlformats.org/officeDocument/2006/relationships/customXml" Target="../ink/ink1591.xml"/><Relationship Id="rId911" Type="http://schemas.openxmlformats.org/officeDocument/2006/relationships/image" Target="../media/image1418.png"/><Relationship Id="rId1127" Type="http://schemas.openxmlformats.org/officeDocument/2006/relationships/image" Target="../media/image1525.png"/><Relationship Id="rId40" Type="http://schemas.openxmlformats.org/officeDocument/2006/relationships/customXml" Target="../ink/ink1258.xml"/><Relationship Id="rId136" Type="http://schemas.openxmlformats.org/officeDocument/2006/relationships/customXml" Target="../ink/ink1306.xml"/><Relationship Id="rId343" Type="http://schemas.openxmlformats.org/officeDocument/2006/relationships/customXml" Target="../ink/ink1410.xml"/><Relationship Id="rId550" Type="http://schemas.openxmlformats.org/officeDocument/2006/relationships/customXml" Target="../ink/ink1514.xml"/><Relationship Id="rId788" Type="http://schemas.openxmlformats.org/officeDocument/2006/relationships/customXml" Target="../ink/ink1633.xml"/><Relationship Id="rId995" Type="http://schemas.openxmlformats.org/officeDocument/2006/relationships/image" Target="../media/image1460.png"/><Relationship Id="rId1180" Type="http://schemas.openxmlformats.org/officeDocument/2006/relationships/image" Target="../media/image1551.png"/><Relationship Id="rId203" Type="http://schemas.openxmlformats.org/officeDocument/2006/relationships/image" Target="../media/image1066.png"/><Relationship Id="rId648" Type="http://schemas.openxmlformats.org/officeDocument/2006/relationships/customXml" Target="../ink/ink1563.xml"/><Relationship Id="rId855" Type="http://schemas.openxmlformats.org/officeDocument/2006/relationships/image" Target="../media/image1390.png"/><Relationship Id="rId1040" Type="http://schemas.openxmlformats.org/officeDocument/2006/relationships/customXml" Target="../ink/ink1759.xml"/><Relationship Id="rId287" Type="http://schemas.openxmlformats.org/officeDocument/2006/relationships/customXml" Target="../ink/ink1382.xml"/><Relationship Id="rId410" Type="http://schemas.openxmlformats.org/officeDocument/2006/relationships/image" Target="../media/image1168.png"/><Relationship Id="rId494" Type="http://schemas.openxmlformats.org/officeDocument/2006/relationships/customXml" Target="../ink/ink1486.xml"/><Relationship Id="rId508" Type="http://schemas.openxmlformats.org/officeDocument/2006/relationships/customXml" Target="../ink/ink1493.xml"/><Relationship Id="rId715" Type="http://schemas.openxmlformats.org/officeDocument/2006/relationships/image" Target="../media/image1320.png"/><Relationship Id="rId922" Type="http://schemas.openxmlformats.org/officeDocument/2006/relationships/customXml" Target="../ink/ink1700.xml"/><Relationship Id="rId1138" Type="http://schemas.openxmlformats.org/officeDocument/2006/relationships/customXml" Target="../ink/ink1809.xml"/><Relationship Id="rId147" Type="http://schemas.openxmlformats.org/officeDocument/2006/relationships/image" Target="../media/image1038.png"/><Relationship Id="rId354" Type="http://schemas.openxmlformats.org/officeDocument/2006/relationships/image" Target="../media/image1140.png"/><Relationship Id="rId799" Type="http://schemas.openxmlformats.org/officeDocument/2006/relationships/image" Target="../media/image1362.png"/><Relationship Id="rId51" Type="http://schemas.openxmlformats.org/officeDocument/2006/relationships/image" Target="../media/image991.png"/><Relationship Id="rId561" Type="http://schemas.openxmlformats.org/officeDocument/2006/relationships/image" Target="../media/image1243.png"/><Relationship Id="rId659" Type="http://schemas.openxmlformats.org/officeDocument/2006/relationships/image" Target="../media/image1292.png"/><Relationship Id="rId866" Type="http://schemas.openxmlformats.org/officeDocument/2006/relationships/customXml" Target="../ink/ink1672.xml"/><Relationship Id="rId214" Type="http://schemas.openxmlformats.org/officeDocument/2006/relationships/customXml" Target="../ink/ink1345.xml"/><Relationship Id="rId298" Type="http://schemas.openxmlformats.org/officeDocument/2006/relationships/image" Target="../media/image1112.png"/><Relationship Id="rId421" Type="http://schemas.openxmlformats.org/officeDocument/2006/relationships/customXml" Target="../ink/ink1449.xml"/><Relationship Id="rId519" Type="http://schemas.openxmlformats.org/officeDocument/2006/relationships/image" Target="../media/image1222.png"/><Relationship Id="rId1051" Type="http://schemas.openxmlformats.org/officeDocument/2006/relationships/image" Target="../media/image1488.png"/><Relationship Id="rId1149" Type="http://schemas.openxmlformats.org/officeDocument/2006/relationships/image" Target="../media/image1536.png"/><Relationship Id="rId158" Type="http://schemas.openxmlformats.org/officeDocument/2006/relationships/customXml" Target="../ink/ink1317.xml"/><Relationship Id="rId726" Type="http://schemas.openxmlformats.org/officeDocument/2006/relationships/customXml" Target="../ink/ink1602.xml"/><Relationship Id="rId933" Type="http://schemas.openxmlformats.org/officeDocument/2006/relationships/image" Target="../media/image1429.png"/><Relationship Id="rId1009" Type="http://schemas.openxmlformats.org/officeDocument/2006/relationships/image" Target="../media/image1467.png"/><Relationship Id="rId62" Type="http://schemas.openxmlformats.org/officeDocument/2006/relationships/customXml" Target="../ink/ink1269.xml"/><Relationship Id="rId365" Type="http://schemas.openxmlformats.org/officeDocument/2006/relationships/customXml" Target="../ink/ink1421.xml"/><Relationship Id="rId572" Type="http://schemas.openxmlformats.org/officeDocument/2006/relationships/customXml" Target="../ink/ink1525.xml"/><Relationship Id="rId225" Type="http://schemas.openxmlformats.org/officeDocument/2006/relationships/image" Target="../media/image1076.png"/><Relationship Id="rId432" Type="http://schemas.openxmlformats.org/officeDocument/2006/relationships/image" Target="../media/image1179.png"/><Relationship Id="rId877" Type="http://schemas.openxmlformats.org/officeDocument/2006/relationships/image" Target="../media/image1401.png"/><Relationship Id="rId1062" Type="http://schemas.openxmlformats.org/officeDocument/2006/relationships/customXml" Target="../ink/ink1770.xml"/><Relationship Id="rId737" Type="http://schemas.openxmlformats.org/officeDocument/2006/relationships/image" Target="../media/image1331.png"/><Relationship Id="rId944" Type="http://schemas.openxmlformats.org/officeDocument/2006/relationships/customXml" Target="../ink/ink1711.xml"/><Relationship Id="rId73" Type="http://schemas.openxmlformats.org/officeDocument/2006/relationships/image" Target="../media/image1002.png"/><Relationship Id="rId169" Type="http://schemas.openxmlformats.org/officeDocument/2006/relationships/image" Target="../media/image1049.png"/><Relationship Id="rId376" Type="http://schemas.openxmlformats.org/officeDocument/2006/relationships/image" Target="../media/image1151.png"/><Relationship Id="rId583" Type="http://schemas.openxmlformats.org/officeDocument/2006/relationships/image" Target="../media/image1254.png"/><Relationship Id="rId790" Type="http://schemas.openxmlformats.org/officeDocument/2006/relationships/customXml" Target="../ink/ink1634.xml"/><Relationship Id="rId804" Type="http://schemas.openxmlformats.org/officeDocument/2006/relationships/customXml" Target="../ink/ink1641.xml"/><Relationship Id="rId4" Type="http://schemas.openxmlformats.org/officeDocument/2006/relationships/customXml" Target="../ink/ink1240.xml"/><Relationship Id="rId236" Type="http://schemas.openxmlformats.org/officeDocument/2006/relationships/customXml" Target="../ink/ink1356.xml"/><Relationship Id="rId443" Type="http://schemas.openxmlformats.org/officeDocument/2006/relationships/customXml" Target="../ink/ink1460.xml"/><Relationship Id="rId650" Type="http://schemas.openxmlformats.org/officeDocument/2006/relationships/customXml" Target="../ink/ink1564.xml"/><Relationship Id="rId888" Type="http://schemas.openxmlformats.org/officeDocument/2006/relationships/customXml" Target="../ink/ink1683.xml"/><Relationship Id="rId1073" Type="http://schemas.openxmlformats.org/officeDocument/2006/relationships/image" Target="../media/image1499.png"/><Relationship Id="rId303" Type="http://schemas.openxmlformats.org/officeDocument/2006/relationships/customXml" Target="../ink/ink1390.xml"/><Relationship Id="rId748" Type="http://schemas.openxmlformats.org/officeDocument/2006/relationships/customXml" Target="../ink/ink1613.xml"/><Relationship Id="rId955" Type="http://schemas.openxmlformats.org/officeDocument/2006/relationships/image" Target="../media/image1440.png"/><Relationship Id="rId1140" Type="http://schemas.openxmlformats.org/officeDocument/2006/relationships/customXml" Target="../ink/ink1810.xml"/><Relationship Id="rId84" Type="http://schemas.openxmlformats.org/officeDocument/2006/relationships/customXml" Target="../ink/ink1280.xml"/><Relationship Id="rId387" Type="http://schemas.openxmlformats.org/officeDocument/2006/relationships/customXml" Target="../ink/ink1432.xml"/><Relationship Id="rId510" Type="http://schemas.openxmlformats.org/officeDocument/2006/relationships/customXml" Target="../ink/ink1494.xml"/><Relationship Id="rId594" Type="http://schemas.openxmlformats.org/officeDocument/2006/relationships/customXml" Target="../ink/ink1536.xml"/><Relationship Id="rId608" Type="http://schemas.openxmlformats.org/officeDocument/2006/relationships/customXml" Target="../ink/ink1543.xml"/><Relationship Id="rId815" Type="http://schemas.openxmlformats.org/officeDocument/2006/relationships/image" Target="../media/image1370.png"/><Relationship Id="rId247" Type="http://schemas.openxmlformats.org/officeDocument/2006/relationships/image" Target="../media/image1087.png"/><Relationship Id="rId899" Type="http://schemas.openxmlformats.org/officeDocument/2006/relationships/image" Target="../media/image1412.png"/><Relationship Id="rId1000" Type="http://schemas.openxmlformats.org/officeDocument/2006/relationships/customXml" Target="../ink/ink1739.xml"/><Relationship Id="rId1084" Type="http://schemas.openxmlformats.org/officeDocument/2006/relationships/customXml" Target="../ink/ink1781.xml"/><Relationship Id="rId107" Type="http://schemas.openxmlformats.org/officeDocument/2006/relationships/image" Target="../media/image1019.png"/><Relationship Id="rId454" Type="http://schemas.openxmlformats.org/officeDocument/2006/relationships/image" Target="../media/image1190.png"/><Relationship Id="rId661" Type="http://schemas.openxmlformats.org/officeDocument/2006/relationships/image" Target="../media/image1293.png"/><Relationship Id="rId759" Type="http://schemas.openxmlformats.org/officeDocument/2006/relationships/image" Target="../media/image1342.png"/><Relationship Id="rId966" Type="http://schemas.openxmlformats.org/officeDocument/2006/relationships/customXml" Target="../ink/ink1722.xml"/><Relationship Id="rId11" Type="http://schemas.openxmlformats.org/officeDocument/2006/relationships/image" Target="../media/image971.png"/><Relationship Id="rId314" Type="http://schemas.openxmlformats.org/officeDocument/2006/relationships/image" Target="../media/image1120.png"/><Relationship Id="rId398" Type="http://schemas.openxmlformats.org/officeDocument/2006/relationships/image" Target="../media/image1162.png"/><Relationship Id="rId521" Type="http://schemas.openxmlformats.org/officeDocument/2006/relationships/image" Target="../media/image1223.png"/><Relationship Id="rId619" Type="http://schemas.openxmlformats.org/officeDocument/2006/relationships/image" Target="../media/image1272.png"/><Relationship Id="rId1151" Type="http://schemas.openxmlformats.org/officeDocument/2006/relationships/image" Target="../media/image1537.png"/><Relationship Id="rId95" Type="http://schemas.openxmlformats.org/officeDocument/2006/relationships/image" Target="../media/image1013.png"/><Relationship Id="rId160" Type="http://schemas.openxmlformats.org/officeDocument/2006/relationships/customXml" Target="../ink/ink1318.xml"/><Relationship Id="rId826" Type="http://schemas.openxmlformats.org/officeDocument/2006/relationships/customXml" Target="../ink/ink1652.xml"/><Relationship Id="rId1011" Type="http://schemas.openxmlformats.org/officeDocument/2006/relationships/image" Target="../media/image1468.png"/><Relationship Id="rId1109" Type="http://schemas.openxmlformats.org/officeDocument/2006/relationships/customXml" Target="../ink/ink1794.xml"/><Relationship Id="rId258" Type="http://schemas.openxmlformats.org/officeDocument/2006/relationships/image" Target="../media/image1092.png"/><Relationship Id="rId465" Type="http://schemas.openxmlformats.org/officeDocument/2006/relationships/image" Target="../media/image1195.png"/><Relationship Id="rId672" Type="http://schemas.openxmlformats.org/officeDocument/2006/relationships/customXml" Target="../ink/ink1575.xml"/><Relationship Id="rId1095" Type="http://schemas.openxmlformats.org/officeDocument/2006/relationships/customXml" Target="../ink/ink1787.xml"/><Relationship Id="rId22" Type="http://schemas.openxmlformats.org/officeDocument/2006/relationships/customXml" Target="../ink/ink1249.xml"/><Relationship Id="rId118" Type="http://schemas.openxmlformats.org/officeDocument/2006/relationships/customXml" Target="../ink/ink1297.xml"/><Relationship Id="rId325" Type="http://schemas.openxmlformats.org/officeDocument/2006/relationships/customXml" Target="../ink/ink1401.xml"/><Relationship Id="rId532" Type="http://schemas.openxmlformats.org/officeDocument/2006/relationships/customXml" Target="../ink/ink1505.xml"/><Relationship Id="rId977" Type="http://schemas.openxmlformats.org/officeDocument/2006/relationships/image" Target="../media/image1451.png"/><Relationship Id="rId1162" Type="http://schemas.openxmlformats.org/officeDocument/2006/relationships/customXml" Target="../ink/ink1821.xml"/><Relationship Id="rId171" Type="http://schemas.openxmlformats.org/officeDocument/2006/relationships/image" Target="../media/image1050.png"/><Relationship Id="rId837" Type="http://schemas.openxmlformats.org/officeDocument/2006/relationships/image" Target="../media/image1381.png"/><Relationship Id="rId1022" Type="http://schemas.openxmlformats.org/officeDocument/2006/relationships/customXml" Target="../ink/ink1750.xml"/><Relationship Id="rId269" Type="http://schemas.openxmlformats.org/officeDocument/2006/relationships/customXml" Target="../ink/ink1373.xml"/><Relationship Id="rId476" Type="http://schemas.openxmlformats.org/officeDocument/2006/relationships/customXml" Target="../ink/ink1477.xml"/><Relationship Id="rId683" Type="http://schemas.openxmlformats.org/officeDocument/2006/relationships/image" Target="../media/image1304.png"/><Relationship Id="rId890" Type="http://schemas.openxmlformats.org/officeDocument/2006/relationships/customXml" Target="../ink/ink1684.xml"/><Relationship Id="rId904" Type="http://schemas.openxmlformats.org/officeDocument/2006/relationships/customXml" Target="../ink/ink1691.xml"/><Relationship Id="rId33" Type="http://schemas.openxmlformats.org/officeDocument/2006/relationships/image" Target="../media/image982.png"/><Relationship Id="rId129" Type="http://schemas.openxmlformats.org/officeDocument/2006/relationships/image" Target="../media/image1030.png"/><Relationship Id="rId336" Type="http://schemas.openxmlformats.org/officeDocument/2006/relationships/image" Target="../media/image1131.png"/><Relationship Id="rId543" Type="http://schemas.openxmlformats.org/officeDocument/2006/relationships/image" Target="../media/image1234.png"/><Relationship Id="rId988" Type="http://schemas.openxmlformats.org/officeDocument/2006/relationships/customXml" Target="../ink/ink1733.xml"/><Relationship Id="rId1173" Type="http://schemas.openxmlformats.org/officeDocument/2006/relationships/customXml" Target="../ink/ink1827.xml"/><Relationship Id="rId182" Type="http://schemas.openxmlformats.org/officeDocument/2006/relationships/customXml" Target="../ink/ink1329.xml"/><Relationship Id="rId403" Type="http://schemas.openxmlformats.org/officeDocument/2006/relationships/customXml" Target="../ink/ink1440.xml"/><Relationship Id="rId750" Type="http://schemas.openxmlformats.org/officeDocument/2006/relationships/customXml" Target="../ink/ink1614.xml"/><Relationship Id="rId848" Type="http://schemas.openxmlformats.org/officeDocument/2006/relationships/customXml" Target="../ink/ink1663.xml"/><Relationship Id="rId1033" Type="http://schemas.openxmlformats.org/officeDocument/2006/relationships/image" Target="../media/image1479.png"/><Relationship Id="rId487" Type="http://schemas.openxmlformats.org/officeDocument/2006/relationships/image" Target="../media/image1206.png"/><Relationship Id="rId610" Type="http://schemas.openxmlformats.org/officeDocument/2006/relationships/customXml" Target="../ink/ink1544.xml"/><Relationship Id="rId694" Type="http://schemas.openxmlformats.org/officeDocument/2006/relationships/customXml" Target="../ink/ink1586.xml"/><Relationship Id="rId708" Type="http://schemas.openxmlformats.org/officeDocument/2006/relationships/customXml" Target="../ink/ink1593.xml"/><Relationship Id="rId915" Type="http://schemas.openxmlformats.org/officeDocument/2006/relationships/image" Target="../media/image1420.png"/><Relationship Id="rId347" Type="http://schemas.openxmlformats.org/officeDocument/2006/relationships/customXml" Target="../ink/ink1412.xml"/><Relationship Id="rId999" Type="http://schemas.openxmlformats.org/officeDocument/2006/relationships/image" Target="../media/image1462.png"/><Relationship Id="rId1100" Type="http://schemas.openxmlformats.org/officeDocument/2006/relationships/image" Target="../media/image1512.png"/><Relationship Id="rId1184" Type="http://schemas.openxmlformats.org/officeDocument/2006/relationships/image" Target="../media/image1553.png"/><Relationship Id="rId44" Type="http://schemas.openxmlformats.org/officeDocument/2006/relationships/customXml" Target="../ink/ink1260.xml"/><Relationship Id="rId554" Type="http://schemas.openxmlformats.org/officeDocument/2006/relationships/customXml" Target="../ink/ink1516.xml"/><Relationship Id="rId761" Type="http://schemas.openxmlformats.org/officeDocument/2006/relationships/image" Target="../media/image1343.png"/><Relationship Id="rId859" Type="http://schemas.openxmlformats.org/officeDocument/2006/relationships/image" Target="../media/image1392.png"/><Relationship Id="rId193" Type="http://schemas.openxmlformats.org/officeDocument/2006/relationships/image" Target="../media/image1061.png"/><Relationship Id="rId207" Type="http://schemas.openxmlformats.org/officeDocument/2006/relationships/image" Target="../media/image1068.png"/><Relationship Id="rId414" Type="http://schemas.openxmlformats.org/officeDocument/2006/relationships/image" Target="../media/image1170.png"/><Relationship Id="rId498" Type="http://schemas.openxmlformats.org/officeDocument/2006/relationships/customXml" Target="../ink/ink1488.xml"/><Relationship Id="rId621" Type="http://schemas.openxmlformats.org/officeDocument/2006/relationships/image" Target="../media/image1273.png"/><Relationship Id="rId1044" Type="http://schemas.openxmlformats.org/officeDocument/2006/relationships/customXml" Target="../ink/ink1761.xml"/><Relationship Id="rId260" Type="http://schemas.openxmlformats.org/officeDocument/2006/relationships/image" Target="../media/image1093.png"/><Relationship Id="rId719" Type="http://schemas.openxmlformats.org/officeDocument/2006/relationships/image" Target="../media/image1322.png"/><Relationship Id="rId926" Type="http://schemas.openxmlformats.org/officeDocument/2006/relationships/customXml" Target="../ink/ink1702.xml"/><Relationship Id="rId1111" Type="http://schemas.openxmlformats.org/officeDocument/2006/relationships/customXml" Target="../ink/ink1795.xml"/><Relationship Id="rId55" Type="http://schemas.openxmlformats.org/officeDocument/2006/relationships/image" Target="../media/image993.png"/><Relationship Id="rId120" Type="http://schemas.openxmlformats.org/officeDocument/2006/relationships/customXml" Target="../ink/ink1298.xml"/><Relationship Id="rId358" Type="http://schemas.openxmlformats.org/officeDocument/2006/relationships/image" Target="../media/image1142.png"/><Relationship Id="rId565" Type="http://schemas.openxmlformats.org/officeDocument/2006/relationships/image" Target="../media/image1245.png"/><Relationship Id="rId772" Type="http://schemas.openxmlformats.org/officeDocument/2006/relationships/customXml" Target="../ink/ink1625.xml"/><Relationship Id="rId218" Type="http://schemas.openxmlformats.org/officeDocument/2006/relationships/customXml" Target="../ink/ink1347.xml"/><Relationship Id="rId425" Type="http://schemas.openxmlformats.org/officeDocument/2006/relationships/customXml" Target="../ink/ink1451.xml"/><Relationship Id="rId632" Type="http://schemas.openxmlformats.org/officeDocument/2006/relationships/customXml" Target="../ink/ink1555.xml"/><Relationship Id="rId1055" Type="http://schemas.openxmlformats.org/officeDocument/2006/relationships/image" Target="../media/image1490.png"/><Relationship Id="rId271" Type="http://schemas.openxmlformats.org/officeDocument/2006/relationships/customXml" Target="../ink/ink1374.xml"/><Relationship Id="rId937" Type="http://schemas.openxmlformats.org/officeDocument/2006/relationships/image" Target="../media/image1431.png"/><Relationship Id="rId1122" Type="http://schemas.openxmlformats.org/officeDocument/2006/relationships/customXml" Target="../ink/ink1801.xml"/><Relationship Id="rId66" Type="http://schemas.openxmlformats.org/officeDocument/2006/relationships/customXml" Target="../ink/ink1271.xml"/><Relationship Id="rId131" Type="http://schemas.openxmlformats.org/officeDocument/2006/relationships/image" Target="../media/image1031.png"/><Relationship Id="rId369" Type="http://schemas.openxmlformats.org/officeDocument/2006/relationships/customXml" Target="../ink/ink1423.xml"/><Relationship Id="rId576" Type="http://schemas.openxmlformats.org/officeDocument/2006/relationships/customXml" Target="../ink/ink1527.xml"/><Relationship Id="rId783" Type="http://schemas.openxmlformats.org/officeDocument/2006/relationships/image" Target="../media/image1354.png"/><Relationship Id="rId990" Type="http://schemas.openxmlformats.org/officeDocument/2006/relationships/customXml" Target="../ink/ink1734.xml"/><Relationship Id="rId229" Type="http://schemas.openxmlformats.org/officeDocument/2006/relationships/image" Target="../media/image1078.png"/><Relationship Id="rId436" Type="http://schemas.openxmlformats.org/officeDocument/2006/relationships/image" Target="../media/image1181.png"/><Relationship Id="rId643" Type="http://schemas.openxmlformats.org/officeDocument/2006/relationships/image" Target="../media/image1284.png"/><Relationship Id="rId1066" Type="http://schemas.openxmlformats.org/officeDocument/2006/relationships/customXml" Target="../ink/ink1772.xml"/><Relationship Id="rId850" Type="http://schemas.openxmlformats.org/officeDocument/2006/relationships/customXml" Target="../ink/ink1664.xml"/><Relationship Id="rId948" Type="http://schemas.openxmlformats.org/officeDocument/2006/relationships/customXml" Target="../ink/ink1713.xml"/><Relationship Id="rId1133" Type="http://schemas.openxmlformats.org/officeDocument/2006/relationships/image" Target="../media/image1528.png"/><Relationship Id="rId77" Type="http://schemas.openxmlformats.org/officeDocument/2006/relationships/image" Target="../media/image1004.png"/><Relationship Id="rId282" Type="http://schemas.openxmlformats.org/officeDocument/2006/relationships/image" Target="../media/image1104.png"/><Relationship Id="rId503" Type="http://schemas.openxmlformats.org/officeDocument/2006/relationships/image" Target="../media/image1214.png"/><Relationship Id="rId587" Type="http://schemas.openxmlformats.org/officeDocument/2006/relationships/image" Target="../media/image1256.png"/><Relationship Id="rId710" Type="http://schemas.openxmlformats.org/officeDocument/2006/relationships/customXml" Target="../ink/ink1594.xml"/><Relationship Id="rId808" Type="http://schemas.openxmlformats.org/officeDocument/2006/relationships/customXml" Target="../ink/ink1643.xml"/><Relationship Id="rId8" Type="http://schemas.openxmlformats.org/officeDocument/2006/relationships/customXml" Target="../ink/ink1242.xml"/><Relationship Id="rId142" Type="http://schemas.openxmlformats.org/officeDocument/2006/relationships/customXml" Target="../ink/ink1309.xml"/><Relationship Id="rId447" Type="http://schemas.openxmlformats.org/officeDocument/2006/relationships/customXml" Target="../ink/ink1462.xml"/><Relationship Id="rId794" Type="http://schemas.openxmlformats.org/officeDocument/2006/relationships/customXml" Target="../ink/ink1636.xml"/><Relationship Id="rId1077" Type="http://schemas.openxmlformats.org/officeDocument/2006/relationships/image" Target="../media/image1501.png"/><Relationship Id="rId654" Type="http://schemas.openxmlformats.org/officeDocument/2006/relationships/customXml" Target="../ink/ink1566.xml"/><Relationship Id="rId861" Type="http://schemas.openxmlformats.org/officeDocument/2006/relationships/image" Target="../media/image1393.png"/><Relationship Id="rId959" Type="http://schemas.openxmlformats.org/officeDocument/2006/relationships/image" Target="../media/image1442.png"/><Relationship Id="rId293" Type="http://schemas.openxmlformats.org/officeDocument/2006/relationships/customXml" Target="../ink/ink1385.xml"/><Relationship Id="rId307" Type="http://schemas.openxmlformats.org/officeDocument/2006/relationships/customXml" Target="../ink/ink1392.xml"/><Relationship Id="rId514" Type="http://schemas.openxmlformats.org/officeDocument/2006/relationships/customXml" Target="../ink/ink1496.xml"/><Relationship Id="rId721" Type="http://schemas.openxmlformats.org/officeDocument/2006/relationships/image" Target="../media/image1323.png"/><Relationship Id="rId1144" Type="http://schemas.openxmlformats.org/officeDocument/2006/relationships/customXml" Target="../ink/ink1812.xml"/><Relationship Id="rId88" Type="http://schemas.openxmlformats.org/officeDocument/2006/relationships/customXml" Target="../ink/ink1282.xml"/><Relationship Id="rId153" Type="http://schemas.openxmlformats.org/officeDocument/2006/relationships/image" Target="../media/image1041.png"/><Relationship Id="rId360" Type="http://schemas.openxmlformats.org/officeDocument/2006/relationships/image" Target="../media/image1143.png"/><Relationship Id="rId598" Type="http://schemas.openxmlformats.org/officeDocument/2006/relationships/customXml" Target="../ink/ink1538.xml"/><Relationship Id="rId819" Type="http://schemas.openxmlformats.org/officeDocument/2006/relationships/image" Target="../media/image1372.png"/><Relationship Id="rId1004" Type="http://schemas.openxmlformats.org/officeDocument/2006/relationships/customXml" Target="../ink/ink1741.xml"/><Relationship Id="rId220" Type="http://schemas.openxmlformats.org/officeDocument/2006/relationships/customXml" Target="../ink/ink1348.xml"/><Relationship Id="rId458" Type="http://schemas.openxmlformats.org/officeDocument/2006/relationships/customXml" Target="../ink/ink1468.xml"/><Relationship Id="rId665" Type="http://schemas.openxmlformats.org/officeDocument/2006/relationships/image" Target="../media/image1295.png"/><Relationship Id="rId872" Type="http://schemas.openxmlformats.org/officeDocument/2006/relationships/customXml" Target="../ink/ink1675.xml"/><Relationship Id="rId1088" Type="http://schemas.openxmlformats.org/officeDocument/2006/relationships/customXml" Target="../ink/ink1783.xml"/><Relationship Id="rId15" Type="http://schemas.openxmlformats.org/officeDocument/2006/relationships/image" Target="../media/image973.png"/><Relationship Id="rId318" Type="http://schemas.openxmlformats.org/officeDocument/2006/relationships/image" Target="../media/image1122.png"/><Relationship Id="rId525" Type="http://schemas.openxmlformats.org/officeDocument/2006/relationships/image" Target="../media/image1225.png"/><Relationship Id="rId732" Type="http://schemas.openxmlformats.org/officeDocument/2006/relationships/customXml" Target="../ink/ink1605.xml"/><Relationship Id="rId1155" Type="http://schemas.openxmlformats.org/officeDocument/2006/relationships/image" Target="../media/image1539.png"/><Relationship Id="rId99" Type="http://schemas.openxmlformats.org/officeDocument/2006/relationships/image" Target="../media/image1015.png"/><Relationship Id="rId164" Type="http://schemas.openxmlformats.org/officeDocument/2006/relationships/customXml" Target="../ink/ink1320.xml"/><Relationship Id="rId371" Type="http://schemas.openxmlformats.org/officeDocument/2006/relationships/customXml" Target="../ink/ink1424.xml"/><Relationship Id="rId1015" Type="http://schemas.openxmlformats.org/officeDocument/2006/relationships/image" Target="../media/image1470.png"/><Relationship Id="rId469" Type="http://schemas.openxmlformats.org/officeDocument/2006/relationships/image" Target="../media/image1197.png"/><Relationship Id="rId676" Type="http://schemas.openxmlformats.org/officeDocument/2006/relationships/customXml" Target="../ink/ink1577.xml"/><Relationship Id="rId883" Type="http://schemas.openxmlformats.org/officeDocument/2006/relationships/image" Target="../media/image1404.png"/><Relationship Id="rId1099" Type="http://schemas.openxmlformats.org/officeDocument/2006/relationships/customXml" Target="../ink/ink1789.xml"/><Relationship Id="rId26" Type="http://schemas.openxmlformats.org/officeDocument/2006/relationships/customXml" Target="../ink/ink1251.xml"/><Relationship Id="rId231" Type="http://schemas.openxmlformats.org/officeDocument/2006/relationships/image" Target="../media/image1079.png"/><Relationship Id="rId329" Type="http://schemas.openxmlformats.org/officeDocument/2006/relationships/customXml" Target="../ink/ink1403.xml"/><Relationship Id="rId536" Type="http://schemas.openxmlformats.org/officeDocument/2006/relationships/customXml" Target="../ink/ink1507.xml"/><Relationship Id="rId1166" Type="http://schemas.openxmlformats.org/officeDocument/2006/relationships/image" Target="../media/image1544.png"/><Relationship Id="rId175" Type="http://schemas.openxmlformats.org/officeDocument/2006/relationships/image" Target="../media/image1052.png"/><Relationship Id="rId743" Type="http://schemas.openxmlformats.org/officeDocument/2006/relationships/image" Target="../media/image1334.png"/><Relationship Id="rId950" Type="http://schemas.openxmlformats.org/officeDocument/2006/relationships/customXml" Target="../ink/ink1714.xml"/><Relationship Id="rId1026" Type="http://schemas.openxmlformats.org/officeDocument/2006/relationships/customXml" Target="../ink/ink1752.xml"/><Relationship Id="rId382" Type="http://schemas.openxmlformats.org/officeDocument/2006/relationships/image" Target="../media/image1154.png"/><Relationship Id="rId603" Type="http://schemas.openxmlformats.org/officeDocument/2006/relationships/image" Target="../media/image1264.png"/><Relationship Id="rId687" Type="http://schemas.openxmlformats.org/officeDocument/2006/relationships/image" Target="../media/image1306.png"/><Relationship Id="rId810" Type="http://schemas.openxmlformats.org/officeDocument/2006/relationships/customXml" Target="../ink/ink1644.xml"/><Relationship Id="rId908" Type="http://schemas.openxmlformats.org/officeDocument/2006/relationships/customXml" Target="../ink/ink1693.xml"/><Relationship Id="rId242" Type="http://schemas.openxmlformats.org/officeDocument/2006/relationships/customXml" Target="../ink/ink1359.xml"/><Relationship Id="rId894" Type="http://schemas.openxmlformats.org/officeDocument/2006/relationships/customXml" Target="../ink/ink1686.xml"/><Relationship Id="rId1177" Type="http://schemas.openxmlformats.org/officeDocument/2006/relationships/customXml" Target="../ink/ink1829.xml"/><Relationship Id="rId37" Type="http://schemas.openxmlformats.org/officeDocument/2006/relationships/image" Target="../media/image984.png"/><Relationship Id="rId102" Type="http://schemas.openxmlformats.org/officeDocument/2006/relationships/customXml" Target="../ink/ink1289.xml"/><Relationship Id="rId547" Type="http://schemas.openxmlformats.org/officeDocument/2006/relationships/image" Target="../media/image1236.png"/><Relationship Id="rId754" Type="http://schemas.openxmlformats.org/officeDocument/2006/relationships/customXml" Target="../ink/ink1616.xml"/><Relationship Id="rId961" Type="http://schemas.openxmlformats.org/officeDocument/2006/relationships/image" Target="../media/image1443.png"/><Relationship Id="rId90" Type="http://schemas.openxmlformats.org/officeDocument/2006/relationships/customXml" Target="../ink/ink1283.xml"/><Relationship Id="rId186" Type="http://schemas.openxmlformats.org/officeDocument/2006/relationships/customXml" Target="../ink/ink1331.xml"/><Relationship Id="rId393" Type="http://schemas.openxmlformats.org/officeDocument/2006/relationships/customXml" Target="../ink/ink1435.xml"/><Relationship Id="rId407" Type="http://schemas.openxmlformats.org/officeDocument/2006/relationships/customXml" Target="../ink/ink1442.xml"/><Relationship Id="rId614" Type="http://schemas.openxmlformats.org/officeDocument/2006/relationships/customXml" Target="../ink/ink1546.xml"/><Relationship Id="rId821" Type="http://schemas.openxmlformats.org/officeDocument/2006/relationships/image" Target="../media/image1373.png"/><Relationship Id="rId1037" Type="http://schemas.openxmlformats.org/officeDocument/2006/relationships/image" Target="../media/image1481.png"/><Relationship Id="rId253" Type="http://schemas.openxmlformats.org/officeDocument/2006/relationships/image" Target="../media/image1090.png"/><Relationship Id="rId460" Type="http://schemas.openxmlformats.org/officeDocument/2006/relationships/customXml" Target="../ink/ink1469.xml"/><Relationship Id="rId698" Type="http://schemas.openxmlformats.org/officeDocument/2006/relationships/customXml" Target="../ink/ink1588.xml"/><Relationship Id="rId919" Type="http://schemas.openxmlformats.org/officeDocument/2006/relationships/image" Target="../media/image1422.png"/><Relationship Id="rId1090" Type="http://schemas.openxmlformats.org/officeDocument/2006/relationships/customXml" Target="../ink/ink1784.xml"/><Relationship Id="rId1104" Type="http://schemas.openxmlformats.org/officeDocument/2006/relationships/image" Target="../media/image1514.png"/><Relationship Id="rId48" Type="http://schemas.openxmlformats.org/officeDocument/2006/relationships/customXml" Target="../ink/ink1262.xml"/><Relationship Id="rId113" Type="http://schemas.openxmlformats.org/officeDocument/2006/relationships/image" Target="../media/image1022.png"/><Relationship Id="rId320" Type="http://schemas.openxmlformats.org/officeDocument/2006/relationships/image" Target="../media/image1123.png"/><Relationship Id="rId558" Type="http://schemas.openxmlformats.org/officeDocument/2006/relationships/customXml" Target="../ink/ink1518.xml"/><Relationship Id="rId765" Type="http://schemas.openxmlformats.org/officeDocument/2006/relationships/image" Target="../media/image1345.png"/><Relationship Id="rId972" Type="http://schemas.openxmlformats.org/officeDocument/2006/relationships/customXml" Target="../ink/ink1725.xml"/><Relationship Id="rId197" Type="http://schemas.openxmlformats.org/officeDocument/2006/relationships/image" Target="../media/image1063.png"/><Relationship Id="rId418" Type="http://schemas.openxmlformats.org/officeDocument/2006/relationships/image" Target="../media/image1172.png"/><Relationship Id="rId625" Type="http://schemas.openxmlformats.org/officeDocument/2006/relationships/image" Target="../media/image1275.png"/><Relationship Id="rId832" Type="http://schemas.openxmlformats.org/officeDocument/2006/relationships/customXml" Target="../ink/ink1655.xml"/><Relationship Id="rId1048" Type="http://schemas.openxmlformats.org/officeDocument/2006/relationships/customXml" Target="../ink/ink1763.xml"/><Relationship Id="rId264" Type="http://schemas.openxmlformats.org/officeDocument/2006/relationships/image" Target="../media/image1095.png"/><Relationship Id="rId471" Type="http://schemas.openxmlformats.org/officeDocument/2006/relationships/image" Target="../media/image1198.png"/><Relationship Id="rId1115" Type="http://schemas.openxmlformats.org/officeDocument/2006/relationships/customXml" Target="../ink/ink1797.xml"/><Relationship Id="rId59" Type="http://schemas.openxmlformats.org/officeDocument/2006/relationships/image" Target="../media/image995.png"/><Relationship Id="rId124" Type="http://schemas.openxmlformats.org/officeDocument/2006/relationships/customXml" Target="../ink/ink1300.xml"/><Relationship Id="rId569" Type="http://schemas.openxmlformats.org/officeDocument/2006/relationships/image" Target="../media/image1247.png"/><Relationship Id="rId776" Type="http://schemas.openxmlformats.org/officeDocument/2006/relationships/customXml" Target="../ink/ink1627.xml"/><Relationship Id="rId983" Type="http://schemas.openxmlformats.org/officeDocument/2006/relationships/image" Target="../media/image1454.png"/><Relationship Id="rId331" Type="http://schemas.openxmlformats.org/officeDocument/2006/relationships/customXml" Target="../ink/ink1404.xml"/><Relationship Id="rId429" Type="http://schemas.openxmlformats.org/officeDocument/2006/relationships/customXml" Target="../ink/ink1453.xml"/><Relationship Id="rId636" Type="http://schemas.openxmlformats.org/officeDocument/2006/relationships/customXml" Target="../ink/ink1557.xml"/><Relationship Id="rId1059" Type="http://schemas.openxmlformats.org/officeDocument/2006/relationships/image" Target="../media/image1492.png"/><Relationship Id="rId843" Type="http://schemas.openxmlformats.org/officeDocument/2006/relationships/image" Target="../media/image1384.png"/><Relationship Id="rId1126" Type="http://schemas.openxmlformats.org/officeDocument/2006/relationships/customXml" Target="../ink/ink1803.xml"/><Relationship Id="rId275" Type="http://schemas.openxmlformats.org/officeDocument/2006/relationships/customXml" Target="../ink/ink1376.xml"/><Relationship Id="rId482" Type="http://schemas.openxmlformats.org/officeDocument/2006/relationships/customXml" Target="../ink/ink1480.xml"/><Relationship Id="rId703" Type="http://schemas.openxmlformats.org/officeDocument/2006/relationships/image" Target="../media/image1314.png"/><Relationship Id="rId910" Type="http://schemas.openxmlformats.org/officeDocument/2006/relationships/customXml" Target="../ink/ink1694.xml"/><Relationship Id="rId135" Type="http://schemas.openxmlformats.org/officeDocument/2006/relationships/image" Target="../media/image1032.png"/><Relationship Id="rId342" Type="http://schemas.openxmlformats.org/officeDocument/2006/relationships/image" Target="../media/image1134.png"/><Relationship Id="rId787" Type="http://schemas.openxmlformats.org/officeDocument/2006/relationships/image" Target="../media/image1356.png"/><Relationship Id="rId994" Type="http://schemas.openxmlformats.org/officeDocument/2006/relationships/customXml" Target="../ink/ink1736.xml"/><Relationship Id="rId202" Type="http://schemas.openxmlformats.org/officeDocument/2006/relationships/customXml" Target="../ink/ink1339.xml"/><Relationship Id="rId647" Type="http://schemas.openxmlformats.org/officeDocument/2006/relationships/image" Target="../media/image1286.png"/><Relationship Id="rId854" Type="http://schemas.openxmlformats.org/officeDocument/2006/relationships/customXml" Target="../ink/ink1666.xml"/><Relationship Id="rId286" Type="http://schemas.openxmlformats.org/officeDocument/2006/relationships/image" Target="../media/image1106.png"/><Relationship Id="rId493" Type="http://schemas.openxmlformats.org/officeDocument/2006/relationships/image" Target="../media/image1209.png"/><Relationship Id="rId507" Type="http://schemas.openxmlformats.org/officeDocument/2006/relationships/image" Target="../media/image1216.png"/><Relationship Id="rId714" Type="http://schemas.openxmlformats.org/officeDocument/2006/relationships/customXml" Target="../ink/ink1596.xml"/><Relationship Id="rId921" Type="http://schemas.openxmlformats.org/officeDocument/2006/relationships/image" Target="../media/image1423.png"/><Relationship Id="rId1137" Type="http://schemas.openxmlformats.org/officeDocument/2006/relationships/image" Target="../media/image1530.png"/><Relationship Id="rId50" Type="http://schemas.openxmlformats.org/officeDocument/2006/relationships/customXml" Target="../ink/ink1263.xml"/><Relationship Id="rId146" Type="http://schemas.openxmlformats.org/officeDocument/2006/relationships/customXml" Target="../ink/ink1311.xml"/><Relationship Id="rId353" Type="http://schemas.openxmlformats.org/officeDocument/2006/relationships/customXml" Target="../ink/ink1415.xml"/><Relationship Id="rId560" Type="http://schemas.openxmlformats.org/officeDocument/2006/relationships/customXml" Target="../ink/ink1519.xml"/><Relationship Id="rId798" Type="http://schemas.openxmlformats.org/officeDocument/2006/relationships/customXml" Target="../ink/ink1638.xml"/><Relationship Id="rId213" Type="http://schemas.openxmlformats.org/officeDocument/2006/relationships/image" Target="../media/image1071.png"/><Relationship Id="rId420" Type="http://schemas.openxmlformats.org/officeDocument/2006/relationships/image" Target="../media/image1173.png"/><Relationship Id="rId658" Type="http://schemas.openxmlformats.org/officeDocument/2006/relationships/customXml" Target="../ink/ink1568.xml"/><Relationship Id="rId865" Type="http://schemas.openxmlformats.org/officeDocument/2006/relationships/image" Target="../media/image1395.png"/><Relationship Id="rId1050" Type="http://schemas.openxmlformats.org/officeDocument/2006/relationships/customXml" Target="../ink/ink1764.xml"/><Relationship Id="rId297" Type="http://schemas.openxmlformats.org/officeDocument/2006/relationships/customXml" Target="../ink/ink1387.xml"/><Relationship Id="rId518" Type="http://schemas.openxmlformats.org/officeDocument/2006/relationships/customXml" Target="../ink/ink1498.xml"/><Relationship Id="rId725" Type="http://schemas.openxmlformats.org/officeDocument/2006/relationships/image" Target="../media/image1325.png"/><Relationship Id="rId932" Type="http://schemas.openxmlformats.org/officeDocument/2006/relationships/customXml" Target="../ink/ink1705.xml"/><Relationship Id="rId1148" Type="http://schemas.openxmlformats.org/officeDocument/2006/relationships/customXml" Target="../ink/ink1814.xml"/><Relationship Id="rId157" Type="http://schemas.openxmlformats.org/officeDocument/2006/relationships/image" Target="../media/image1043.png"/><Relationship Id="rId364" Type="http://schemas.openxmlformats.org/officeDocument/2006/relationships/image" Target="../media/image1145.png"/><Relationship Id="rId1008" Type="http://schemas.openxmlformats.org/officeDocument/2006/relationships/customXml" Target="../ink/ink1743.xml"/><Relationship Id="rId61" Type="http://schemas.openxmlformats.org/officeDocument/2006/relationships/image" Target="../media/image996.png"/><Relationship Id="rId571" Type="http://schemas.openxmlformats.org/officeDocument/2006/relationships/image" Target="../media/image1248.png"/><Relationship Id="rId669" Type="http://schemas.openxmlformats.org/officeDocument/2006/relationships/image" Target="../media/image1297.png"/><Relationship Id="rId876" Type="http://schemas.openxmlformats.org/officeDocument/2006/relationships/customXml" Target="../ink/ink1677.xml"/><Relationship Id="rId19" Type="http://schemas.openxmlformats.org/officeDocument/2006/relationships/image" Target="../media/image975.png"/><Relationship Id="rId224" Type="http://schemas.openxmlformats.org/officeDocument/2006/relationships/customXml" Target="../ink/ink1350.xml"/><Relationship Id="rId431" Type="http://schemas.openxmlformats.org/officeDocument/2006/relationships/customXml" Target="../ink/ink1454.xml"/><Relationship Id="rId529" Type="http://schemas.openxmlformats.org/officeDocument/2006/relationships/image" Target="../media/image1227.png"/><Relationship Id="rId736" Type="http://schemas.openxmlformats.org/officeDocument/2006/relationships/customXml" Target="../ink/ink1607.xml"/><Relationship Id="rId1061" Type="http://schemas.openxmlformats.org/officeDocument/2006/relationships/image" Target="../media/image1493.png"/><Relationship Id="rId1159" Type="http://schemas.openxmlformats.org/officeDocument/2006/relationships/image" Target="../media/image1541.png"/><Relationship Id="rId168" Type="http://schemas.openxmlformats.org/officeDocument/2006/relationships/customXml" Target="../ink/ink1322.xml"/><Relationship Id="rId943" Type="http://schemas.openxmlformats.org/officeDocument/2006/relationships/image" Target="../media/image1434.png"/><Relationship Id="rId1019" Type="http://schemas.openxmlformats.org/officeDocument/2006/relationships/image" Target="../media/image1472.png"/><Relationship Id="rId72" Type="http://schemas.openxmlformats.org/officeDocument/2006/relationships/customXml" Target="../ink/ink1274.xml"/><Relationship Id="rId375" Type="http://schemas.openxmlformats.org/officeDocument/2006/relationships/customXml" Target="../ink/ink1426.xml"/><Relationship Id="rId582" Type="http://schemas.openxmlformats.org/officeDocument/2006/relationships/customXml" Target="../ink/ink1530.xml"/><Relationship Id="rId803" Type="http://schemas.openxmlformats.org/officeDocument/2006/relationships/image" Target="../media/image1364.png"/><Relationship Id="rId3" Type="http://schemas.openxmlformats.org/officeDocument/2006/relationships/image" Target="../media/image967.png"/><Relationship Id="rId235" Type="http://schemas.openxmlformats.org/officeDocument/2006/relationships/image" Target="../media/image1081.png"/><Relationship Id="rId442" Type="http://schemas.openxmlformats.org/officeDocument/2006/relationships/image" Target="../media/image1184.png"/><Relationship Id="rId887" Type="http://schemas.openxmlformats.org/officeDocument/2006/relationships/image" Target="../media/image1406.png"/><Relationship Id="rId1072" Type="http://schemas.openxmlformats.org/officeDocument/2006/relationships/customXml" Target="../ink/ink1775.xml"/><Relationship Id="rId302" Type="http://schemas.openxmlformats.org/officeDocument/2006/relationships/image" Target="../media/image1114.png"/><Relationship Id="rId747" Type="http://schemas.openxmlformats.org/officeDocument/2006/relationships/image" Target="../media/image1336.png"/><Relationship Id="rId954" Type="http://schemas.openxmlformats.org/officeDocument/2006/relationships/customXml" Target="../ink/ink1716.xml"/><Relationship Id="rId83" Type="http://schemas.openxmlformats.org/officeDocument/2006/relationships/image" Target="../media/image1007.png"/><Relationship Id="rId179" Type="http://schemas.openxmlformats.org/officeDocument/2006/relationships/image" Target="../media/image1054.png"/><Relationship Id="rId386" Type="http://schemas.openxmlformats.org/officeDocument/2006/relationships/image" Target="../media/image1156.png"/><Relationship Id="rId593" Type="http://schemas.openxmlformats.org/officeDocument/2006/relationships/image" Target="../media/image1259.png"/><Relationship Id="rId607" Type="http://schemas.openxmlformats.org/officeDocument/2006/relationships/image" Target="../media/image1266.png"/><Relationship Id="rId814" Type="http://schemas.openxmlformats.org/officeDocument/2006/relationships/customXml" Target="../ink/ink1646.xml"/><Relationship Id="rId246" Type="http://schemas.openxmlformats.org/officeDocument/2006/relationships/customXml" Target="../ink/ink1361.xml"/><Relationship Id="rId453" Type="http://schemas.openxmlformats.org/officeDocument/2006/relationships/customXml" Target="../ink/ink1465.xml"/><Relationship Id="rId660" Type="http://schemas.openxmlformats.org/officeDocument/2006/relationships/customXml" Target="../ink/ink1569.xml"/><Relationship Id="rId898" Type="http://schemas.openxmlformats.org/officeDocument/2006/relationships/customXml" Target="../ink/ink1688.xml"/><Relationship Id="rId1083" Type="http://schemas.openxmlformats.org/officeDocument/2006/relationships/image" Target="../media/image1504.png"/><Relationship Id="rId106" Type="http://schemas.openxmlformats.org/officeDocument/2006/relationships/customXml" Target="../ink/ink1291.xml"/><Relationship Id="rId313" Type="http://schemas.openxmlformats.org/officeDocument/2006/relationships/customXml" Target="../ink/ink1395.xml"/><Relationship Id="rId758" Type="http://schemas.openxmlformats.org/officeDocument/2006/relationships/customXml" Target="../ink/ink1618.xml"/><Relationship Id="rId965" Type="http://schemas.openxmlformats.org/officeDocument/2006/relationships/image" Target="../media/image1445.png"/><Relationship Id="rId1150" Type="http://schemas.openxmlformats.org/officeDocument/2006/relationships/customXml" Target="../ink/ink1815.xml"/><Relationship Id="rId10" Type="http://schemas.openxmlformats.org/officeDocument/2006/relationships/customXml" Target="../ink/ink1243.xml"/><Relationship Id="rId94" Type="http://schemas.openxmlformats.org/officeDocument/2006/relationships/customXml" Target="../ink/ink1285.xml"/><Relationship Id="rId397" Type="http://schemas.openxmlformats.org/officeDocument/2006/relationships/customXml" Target="../ink/ink1437.xml"/><Relationship Id="rId520" Type="http://schemas.openxmlformats.org/officeDocument/2006/relationships/customXml" Target="../ink/ink1499.xml"/><Relationship Id="rId618" Type="http://schemas.openxmlformats.org/officeDocument/2006/relationships/customXml" Target="../ink/ink1548.xml"/><Relationship Id="rId825" Type="http://schemas.openxmlformats.org/officeDocument/2006/relationships/image" Target="../media/image1375.png"/><Relationship Id="rId257" Type="http://schemas.openxmlformats.org/officeDocument/2006/relationships/customXml" Target="../ink/ink1367.xml"/><Relationship Id="rId464" Type="http://schemas.openxmlformats.org/officeDocument/2006/relationships/customXml" Target="../ink/ink1471.xml"/><Relationship Id="rId1010" Type="http://schemas.openxmlformats.org/officeDocument/2006/relationships/customXml" Target="../ink/ink1744.xml"/><Relationship Id="rId1094" Type="http://schemas.openxmlformats.org/officeDocument/2006/relationships/image" Target="../media/image1509.png"/><Relationship Id="rId1108" Type="http://schemas.openxmlformats.org/officeDocument/2006/relationships/image" Target="../media/image1516.png"/><Relationship Id="rId117" Type="http://schemas.openxmlformats.org/officeDocument/2006/relationships/image" Target="../media/image1024.png"/><Relationship Id="rId671" Type="http://schemas.openxmlformats.org/officeDocument/2006/relationships/image" Target="../media/image1298.png"/><Relationship Id="rId769" Type="http://schemas.openxmlformats.org/officeDocument/2006/relationships/image" Target="../media/image1347.png"/><Relationship Id="rId976" Type="http://schemas.openxmlformats.org/officeDocument/2006/relationships/customXml" Target="../ink/ink1727.xml"/><Relationship Id="rId324" Type="http://schemas.openxmlformats.org/officeDocument/2006/relationships/image" Target="../media/image1125.png"/><Relationship Id="rId531" Type="http://schemas.openxmlformats.org/officeDocument/2006/relationships/image" Target="../media/image1228.png"/><Relationship Id="rId629" Type="http://schemas.openxmlformats.org/officeDocument/2006/relationships/image" Target="../media/image1277.png"/><Relationship Id="rId1161" Type="http://schemas.openxmlformats.org/officeDocument/2006/relationships/image" Target="../media/image1542.png"/><Relationship Id="rId836" Type="http://schemas.openxmlformats.org/officeDocument/2006/relationships/customXml" Target="../ink/ink1657.xml"/><Relationship Id="rId1021" Type="http://schemas.openxmlformats.org/officeDocument/2006/relationships/image" Target="../media/image1473.png"/><Relationship Id="rId1119" Type="http://schemas.openxmlformats.org/officeDocument/2006/relationships/customXml" Target="../ink/ink1799.xml"/><Relationship Id="rId903" Type="http://schemas.openxmlformats.org/officeDocument/2006/relationships/image" Target="../media/image1414.png"/><Relationship Id="rId32" Type="http://schemas.openxmlformats.org/officeDocument/2006/relationships/customXml" Target="../ink/ink1254.xml"/><Relationship Id="rId181" Type="http://schemas.openxmlformats.org/officeDocument/2006/relationships/image" Target="../media/image1055.png"/><Relationship Id="rId279" Type="http://schemas.openxmlformats.org/officeDocument/2006/relationships/customXml" Target="../ink/ink1378.xml"/><Relationship Id="rId486" Type="http://schemas.openxmlformats.org/officeDocument/2006/relationships/customXml" Target="../ink/ink1482.xml"/><Relationship Id="rId693" Type="http://schemas.openxmlformats.org/officeDocument/2006/relationships/image" Target="../media/image1309.png"/><Relationship Id="rId139" Type="http://schemas.openxmlformats.org/officeDocument/2006/relationships/image" Target="../media/image1034.png"/><Relationship Id="rId346" Type="http://schemas.openxmlformats.org/officeDocument/2006/relationships/image" Target="../media/image1136.png"/><Relationship Id="rId553" Type="http://schemas.openxmlformats.org/officeDocument/2006/relationships/image" Target="../media/image1239.png"/><Relationship Id="rId760" Type="http://schemas.openxmlformats.org/officeDocument/2006/relationships/customXml" Target="../ink/ink1619.xml"/><Relationship Id="rId998" Type="http://schemas.openxmlformats.org/officeDocument/2006/relationships/customXml" Target="../ink/ink1738.xml"/><Relationship Id="rId1183" Type="http://schemas.openxmlformats.org/officeDocument/2006/relationships/customXml" Target="../ink/ink1832.xml"/><Relationship Id="rId206" Type="http://schemas.openxmlformats.org/officeDocument/2006/relationships/customXml" Target="../ink/ink1341.xml"/><Relationship Id="rId413" Type="http://schemas.openxmlformats.org/officeDocument/2006/relationships/customXml" Target="../ink/ink1445.xml"/><Relationship Id="rId858" Type="http://schemas.openxmlformats.org/officeDocument/2006/relationships/customXml" Target="../ink/ink1668.xml"/><Relationship Id="rId1043" Type="http://schemas.openxmlformats.org/officeDocument/2006/relationships/image" Target="../media/image1484.png"/><Relationship Id="rId620" Type="http://schemas.openxmlformats.org/officeDocument/2006/relationships/customXml" Target="../ink/ink1549.xml"/><Relationship Id="rId718" Type="http://schemas.openxmlformats.org/officeDocument/2006/relationships/customXml" Target="../ink/ink1598.xml"/><Relationship Id="rId925" Type="http://schemas.openxmlformats.org/officeDocument/2006/relationships/image" Target="../media/image1425.png"/><Relationship Id="rId1110" Type="http://schemas.openxmlformats.org/officeDocument/2006/relationships/image" Target="../media/image1517.png"/><Relationship Id="rId54" Type="http://schemas.openxmlformats.org/officeDocument/2006/relationships/customXml" Target="../ink/ink1265.xml"/><Relationship Id="rId270" Type="http://schemas.openxmlformats.org/officeDocument/2006/relationships/image" Target="../media/image1098.png"/><Relationship Id="rId130" Type="http://schemas.openxmlformats.org/officeDocument/2006/relationships/customXml" Target="../ink/ink1303.xml"/><Relationship Id="rId368" Type="http://schemas.openxmlformats.org/officeDocument/2006/relationships/image" Target="../media/image1147.png"/><Relationship Id="rId575" Type="http://schemas.openxmlformats.org/officeDocument/2006/relationships/image" Target="../media/image1250.png"/><Relationship Id="rId782" Type="http://schemas.openxmlformats.org/officeDocument/2006/relationships/customXml" Target="../ink/ink1630.xml"/><Relationship Id="rId228" Type="http://schemas.openxmlformats.org/officeDocument/2006/relationships/customXml" Target="../ink/ink1352.xml"/><Relationship Id="rId435" Type="http://schemas.openxmlformats.org/officeDocument/2006/relationships/customXml" Target="../ink/ink1456.xml"/><Relationship Id="rId642" Type="http://schemas.openxmlformats.org/officeDocument/2006/relationships/customXml" Target="../ink/ink1560.xml"/><Relationship Id="rId1065" Type="http://schemas.openxmlformats.org/officeDocument/2006/relationships/image" Target="../media/image1495.png"/><Relationship Id="rId502" Type="http://schemas.openxmlformats.org/officeDocument/2006/relationships/customXml" Target="../ink/ink1490.xml"/><Relationship Id="rId947" Type="http://schemas.openxmlformats.org/officeDocument/2006/relationships/image" Target="../media/image1436.png"/><Relationship Id="rId1132" Type="http://schemas.openxmlformats.org/officeDocument/2006/relationships/customXml" Target="../ink/ink1806.xml"/><Relationship Id="rId76" Type="http://schemas.openxmlformats.org/officeDocument/2006/relationships/customXml" Target="../ink/ink1276.xml"/><Relationship Id="rId807" Type="http://schemas.openxmlformats.org/officeDocument/2006/relationships/image" Target="../media/image1366.png"/><Relationship Id="rId292" Type="http://schemas.openxmlformats.org/officeDocument/2006/relationships/image" Target="../media/image1109.png"/><Relationship Id="rId597" Type="http://schemas.openxmlformats.org/officeDocument/2006/relationships/image" Target="../media/image1261.png"/><Relationship Id="rId152" Type="http://schemas.openxmlformats.org/officeDocument/2006/relationships/customXml" Target="../ink/ink1314.xml"/><Relationship Id="rId457" Type="http://schemas.openxmlformats.org/officeDocument/2006/relationships/image" Target="../media/image1191.png"/><Relationship Id="rId1087" Type="http://schemas.openxmlformats.org/officeDocument/2006/relationships/image" Target="../media/image1506.png"/><Relationship Id="rId664" Type="http://schemas.openxmlformats.org/officeDocument/2006/relationships/customXml" Target="../ink/ink1571.xml"/><Relationship Id="rId871" Type="http://schemas.openxmlformats.org/officeDocument/2006/relationships/image" Target="../media/image1398.png"/><Relationship Id="rId969" Type="http://schemas.openxmlformats.org/officeDocument/2006/relationships/image" Target="../media/image1447.png"/><Relationship Id="rId317" Type="http://schemas.openxmlformats.org/officeDocument/2006/relationships/customXml" Target="../ink/ink1397.xml"/><Relationship Id="rId524" Type="http://schemas.openxmlformats.org/officeDocument/2006/relationships/customXml" Target="../ink/ink1501.xml"/><Relationship Id="rId731" Type="http://schemas.openxmlformats.org/officeDocument/2006/relationships/image" Target="../media/image1328.png"/><Relationship Id="rId1154" Type="http://schemas.openxmlformats.org/officeDocument/2006/relationships/customXml" Target="../ink/ink1817.xml"/><Relationship Id="rId98" Type="http://schemas.openxmlformats.org/officeDocument/2006/relationships/customXml" Target="../ink/ink1287.xml"/><Relationship Id="rId829" Type="http://schemas.openxmlformats.org/officeDocument/2006/relationships/image" Target="../media/image1377.png"/><Relationship Id="rId1014" Type="http://schemas.openxmlformats.org/officeDocument/2006/relationships/customXml" Target="../ink/ink1746.xml"/><Relationship Id="rId25" Type="http://schemas.openxmlformats.org/officeDocument/2006/relationships/image" Target="../media/image978.png"/><Relationship Id="rId174" Type="http://schemas.openxmlformats.org/officeDocument/2006/relationships/customXml" Target="../ink/ink1325.xml"/><Relationship Id="rId381" Type="http://schemas.openxmlformats.org/officeDocument/2006/relationships/customXml" Target="../ink/ink1429.xml"/><Relationship Id="rId241" Type="http://schemas.openxmlformats.org/officeDocument/2006/relationships/image" Target="../media/image1084.png"/><Relationship Id="rId479" Type="http://schemas.openxmlformats.org/officeDocument/2006/relationships/image" Target="../media/image1202.png"/><Relationship Id="rId686" Type="http://schemas.openxmlformats.org/officeDocument/2006/relationships/customXml" Target="../ink/ink1582.xml"/><Relationship Id="rId893" Type="http://schemas.openxmlformats.org/officeDocument/2006/relationships/image" Target="../media/image1409.png"/><Relationship Id="rId339" Type="http://schemas.openxmlformats.org/officeDocument/2006/relationships/customXml" Target="../ink/ink1408.xml"/><Relationship Id="rId546" Type="http://schemas.openxmlformats.org/officeDocument/2006/relationships/customXml" Target="../ink/ink1512.xml"/><Relationship Id="rId753" Type="http://schemas.openxmlformats.org/officeDocument/2006/relationships/image" Target="../media/image1339.png"/><Relationship Id="rId1176" Type="http://schemas.openxmlformats.org/officeDocument/2006/relationships/image" Target="../media/image1549.png"/><Relationship Id="rId101" Type="http://schemas.openxmlformats.org/officeDocument/2006/relationships/image" Target="../media/image1016.png"/><Relationship Id="rId406" Type="http://schemas.openxmlformats.org/officeDocument/2006/relationships/image" Target="../media/image1166.png"/><Relationship Id="rId960" Type="http://schemas.openxmlformats.org/officeDocument/2006/relationships/customXml" Target="../ink/ink1719.xml"/><Relationship Id="rId1036" Type="http://schemas.openxmlformats.org/officeDocument/2006/relationships/customXml" Target="../ink/ink1757.xml"/><Relationship Id="rId613" Type="http://schemas.openxmlformats.org/officeDocument/2006/relationships/image" Target="../media/image1269.png"/><Relationship Id="rId820" Type="http://schemas.openxmlformats.org/officeDocument/2006/relationships/customXml" Target="../ink/ink1649.xml"/><Relationship Id="rId918" Type="http://schemas.openxmlformats.org/officeDocument/2006/relationships/customXml" Target="../ink/ink1698.xml"/><Relationship Id="rId1103" Type="http://schemas.openxmlformats.org/officeDocument/2006/relationships/customXml" Target="../ink/ink1791.xml"/><Relationship Id="rId47" Type="http://schemas.openxmlformats.org/officeDocument/2006/relationships/image" Target="../media/image989.png"/><Relationship Id="rId196" Type="http://schemas.openxmlformats.org/officeDocument/2006/relationships/customXml" Target="../ink/ink1336.xml"/><Relationship Id="rId263" Type="http://schemas.openxmlformats.org/officeDocument/2006/relationships/customXml" Target="../ink/ink1370.xml"/><Relationship Id="rId470" Type="http://schemas.openxmlformats.org/officeDocument/2006/relationships/customXml" Target="../ink/ink1474.xml"/><Relationship Id="rId123" Type="http://schemas.openxmlformats.org/officeDocument/2006/relationships/image" Target="../media/image1027.png"/><Relationship Id="rId330" Type="http://schemas.openxmlformats.org/officeDocument/2006/relationships/image" Target="../media/image1128.png"/><Relationship Id="rId568" Type="http://schemas.openxmlformats.org/officeDocument/2006/relationships/customXml" Target="../ink/ink1523.xml"/><Relationship Id="rId775" Type="http://schemas.openxmlformats.org/officeDocument/2006/relationships/image" Target="../media/image1350.png"/><Relationship Id="rId982" Type="http://schemas.openxmlformats.org/officeDocument/2006/relationships/customXml" Target="../ink/ink1730.xml"/><Relationship Id="rId428" Type="http://schemas.openxmlformats.org/officeDocument/2006/relationships/image" Target="../media/image1177.png"/><Relationship Id="rId635" Type="http://schemas.openxmlformats.org/officeDocument/2006/relationships/image" Target="../media/image1280.png"/><Relationship Id="rId842" Type="http://schemas.openxmlformats.org/officeDocument/2006/relationships/customXml" Target="../ink/ink1660.xml"/><Relationship Id="rId1058" Type="http://schemas.openxmlformats.org/officeDocument/2006/relationships/customXml" Target="../ink/ink1768.xml"/><Relationship Id="rId702" Type="http://schemas.openxmlformats.org/officeDocument/2006/relationships/customXml" Target="../ink/ink1590.xml"/><Relationship Id="rId1125" Type="http://schemas.openxmlformats.org/officeDocument/2006/relationships/image" Target="../media/image1524.png"/><Relationship Id="rId69" Type="http://schemas.openxmlformats.org/officeDocument/2006/relationships/image" Target="../media/image1000.png"/></Relationships>
</file>

<file path=ppt/slides/_rels/slide9.xml.rels><?xml version="1.0" encoding="UTF-8" standalone="yes"?>
<Relationships xmlns="http://schemas.openxmlformats.org/package/2006/relationships"><Relationship Id="rId26" Type="http://schemas.openxmlformats.org/officeDocument/2006/relationships/image" Target="../media/image1565.png"/><Relationship Id="rId21" Type="http://schemas.openxmlformats.org/officeDocument/2006/relationships/customXml" Target="../ink/ink1842.xml"/><Relationship Id="rId42" Type="http://schemas.openxmlformats.org/officeDocument/2006/relationships/image" Target="../media/image1573.png"/><Relationship Id="rId47" Type="http://schemas.openxmlformats.org/officeDocument/2006/relationships/customXml" Target="../ink/ink1855.xml"/><Relationship Id="rId63" Type="http://schemas.openxmlformats.org/officeDocument/2006/relationships/customXml" Target="../ink/ink1863.xml"/><Relationship Id="rId68" Type="http://schemas.openxmlformats.org/officeDocument/2006/relationships/image" Target="../media/image1322.png"/><Relationship Id="rId16" Type="http://schemas.openxmlformats.org/officeDocument/2006/relationships/image" Target="../media/image1560.png"/><Relationship Id="rId11" Type="http://schemas.openxmlformats.org/officeDocument/2006/relationships/customXml" Target="../ink/ink1837.xml"/><Relationship Id="rId32" Type="http://schemas.openxmlformats.org/officeDocument/2006/relationships/image" Target="../media/image1568.png"/><Relationship Id="rId37" Type="http://schemas.openxmlformats.org/officeDocument/2006/relationships/customXml" Target="../ink/ink1850.xml"/><Relationship Id="rId53" Type="http://schemas.openxmlformats.org/officeDocument/2006/relationships/customXml" Target="../ink/ink1858.xml"/><Relationship Id="rId58" Type="http://schemas.openxmlformats.org/officeDocument/2006/relationships/image" Target="../media/image1581.png"/><Relationship Id="rId74" Type="http://schemas.openxmlformats.org/officeDocument/2006/relationships/image" Target="../media/image1588.png"/><Relationship Id="rId79" Type="http://schemas.openxmlformats.org/officeDocument/2006/relationships/customXml" Target="../ink/ink1871.xml"/><Relationship Id="rId5" Type="http://schemas.openxmlformats.org/officeDocument/2006/relationships/customXml" Target="../ink/ink1834.xml"/><Relationship Id="rId61" Type="http://schemas.openxmlformats.org/officeDocument/2006/relationships/customXml" Target="../ink/ink1862.xml"/><Relationship Id="rId82" Type="http://schemas.openxmlformats.org/officeDocument/2006/relationships/image" Target="../media/image1592.png"/><Relationship Id="rId19" Type="http://schemas.openxmlformats.org/officeDocument/2006/relationships/customXml" Target="../ink/ink1841.xml"/><Relationship Id="rId14" Type="http://schemas.openxmlformats.org/officeDocument/2006/relationships/image" Target="../media/image1559.png"/><Relationship Id="rId22" Type="http://schemas.openxmlformats.org/officeDocument/2006/relationships/image" Target="../media/image1563.png"/><Relationship Id="rId27" Type="http://schemas.openxmlformats.org/officeDocument/2006/relationships/customXml" Target="../ink/ink1845.xml"/><Relationship Id="rId30" Type="http://schemas.openxmlformats.org/officeDocument/2006/relationships/image" Target="../media/image1567.png"/><Relationship Id="rId35" Type="http://schemas.openxmlformats.org/officeDocument/2006/relationships/customXml" Target="../ink/ink1849.xml"/><Relationship Id="rId43" Type="http://schemas.openxmlformats.org/officeDocument/2006/relationships/customXml" Target="../ink/ink1853.xml"/><Relationship Id="rId48" Type="http://schemas.openxmlformats.org/officeDocument/2006/relationships/image" Target="../media/image1576.png"/><Relationship Id="rId56" Type="http://schemas.openxmlformats.org/officeDocument/2006/relationships/image" Target="../media/image1580.png"/><Relationship Id="rId64" Type="http://schemas.openxmlformats.org/officeDocument/2006/relationships/image" Target="../media/image1584.png"/><Relationship Id="rId69" Type="http://schemas.openxmlformats.org/officeDocument/2006/relationships/customXml" Target="../ink/ink1866.xml"/><Relationship Id="rId77" Type="http://schemas.openxmlformats.org/officeDocument/2006/relationships/customXml" Target="../ink/ink1870.xml"/><Relationship Id="rId8" Type="http://schemas.openxmlformats.org/officeDocument/2006/relationships/image" Target="../media/image1556.png"/><Relationship Id="rId51" Type="http://schemas.openxmlformats.org/officeDocument/2006/relationships/customXml" Target="../ink/ink1857.xml"/><Relationship Id="rId72" Type="http://schemas.openxmlformats.org/officeDocument/2006/relationships/image" Target="../media/image1587.png"/><Relationship Id="rId80" Type="http://schemas.openxmlformats.org/officeDocument/2006/relationships/image" Target="../media/image1591.png"/><Relationship Id="rId3" Type="http://schemas.openxmlformats.org/officeDocument/2006/relationships/customXml" Target="../ink/ink1833.xml"/><Relationship Id="rId12" Type="http://schemas.openxmlformats.org/officeDocument/2006/relationships/image" Target="../media/image1558.png"/><Relationship Id="rId17" Type="http://schemas.openxmlformats.org/officeDocument/2006/relationships/customXml" Target="../ink/ink1840.xml"/><Relationship Id="rId25" Type="http://schemas.openxmlformats.org/officeDocument/2006/relationships/customXml" Target="../ink/ink1844.xml"/><Relationship Id="rId33" Type="http://schemas.openxmlformats.org/officeDocument/2006/relationships/customXml" Target="../ink/ink1848.xml"/><Relationship Id="rId38" Type="http://schemas.openxmlformats.org/officeDocument/2006/relationships/image" Target="../media/image1571.png"/><Relationship Id="rId46" Type="http://schemas.openxmlformats.org/officeDocument/2006/relationships/image" Target="../media/image1575.png"/><Relationship Id="rId59" Type="http://schemas.openxmlformats.org/officeDocument/2006/relationships/customXml" Target="../ink/ink1861.xml"/><Relationship Id="rId67" Type="http://schemas.openxmlformats.org/officeDocument/2006/relationships/customXml" Target="../ink/ink1865.xml"/><Relationship Id="rId20" Type="http://schemas.openxmlformats.org/officeDocument/2006/relationships/image" Target="../media/image1562.png"/><Relationship Id="rId41" Type="http://schemas.openxmlformats.org/officeDocument/2006/relationships/customXml" Target="../ink/ink1852.xml"/><Relationship Id="rId54" Type="http://schemas.openxmlformats.org/officeDocument/2006/relationships/image" Target="../media/image1579.png"/><Relationship Id="rId62" Type="http://schemas.openxmlformats.org/officeDocument/2006/relationships/image" Target="../media/image1583.png"/><Relationship Id="rId70" Type="http://schemas.openxmlformats.org/officeDocument/2006/relationships/image" Target="../media/image1586.png"/><Relationship Id="rId75" Type="http://schemas.openxmlformats.org/officeDocument/2006/relationships/customXml" Target="../ink/ink1869.xml"/><Relationship Id="rId1" Type="http://schemas.openxmlformats.org/officeDocument/2006/relationships/slideLayout" Target="../slideLayouts/slideLayout7.xml"/><Relationship Id="rId6" Type="http://schemas.openxmlformats.org/officeDocument/2006/relationships/image" Target="../media/image1555.png"/><Relationship Id="rId15" Type="http://schemas.openxmlformats.org/officeDocument/2006/relationships/customXml" Target="../ink/ink1839.xml"/><Relationship Id="rId23" Type="http://schemas.openxmlformats.org/officeDocument/2006/relationships/customXml" Target="../ink/ink1843.xml"/><Relationship Id="rId28" Type="http://schemas.openxmlformats.org/officeDocument/2006/relationships/image" Target="../media/image1566.png"/><Relationship Id="rId36" Type="http://schemas.openxmlformats.org/officeDocument/2006/relationships/image" Target="../media/image1570.png"/><Relationship Id="rId49" Type="http://schemas.openxmlformats.org/officeDocument/2006/relationships/customXml" Target="../ink/ink1856.xml"/><Relationship Id="rId57" Type="http://schemas.openxmlformats.org/officeDocument/2006/relationships/customXml" Target="../ink/ink1860.xml"/><Relationship Id="rId10" Type="http://schemas.openxmlformats.org/officeDocument/2006/relationships/image" Target="../media/image1557.png"/><Relationship Id="rId31" Type="http://schemas.openxmlformats.org/officeDocument/2006/relationships/customXml" Target="../ink/ink1847.xml"/><Relationship Id="rId44" Type="http://schemas.openxmlformats.org/officeDocument/2006/relationships/image" Target="../media/image1574.png"/><Relationship Id="rId52" Type="http://schemas.openxmlformats.org/officeDocument/2006/relationships/image" Target="../media/image1578.png"/><Relationship Id="rId60" Type="http://schemas.openxmlformats.org/officeDocument/2006/relationships/image" Target="../media/image1582.png"/><Relationship Id="rId65" Type="http://schemas.openxmlformats.org/officeDocument/2006/relationships/customXml" Target="../ink/ink1864.xml"/><Relationship Id="rId73" Type="http://schemas.openxmlformats.org/officeDocument/2006/relationships/customXml" Target="../ink/ink1868.xml"/><Relationship Id="rId78" Type="http://schemas.openxmlformats.org/officeDocument/2006/relationships/image" Target="../media/image1590.png"/><Relationship Id="rId81" Type="http://schemas.openxmlformats.org/officeDocument/2006/relationships/customXml" Target="../ink/ink1872.xml"/><Relationship Id="rId4" Type="http://schemas.openxmlformats.org/officeDocument/2006/relationships/image" Target="../media/image1554.png"/><Relationship Id="rId9" Type="http://schemas.openxmlformats.org/officeDocument/2006/relationships/customXml" Target="../ink/ink1836.xml"/><Relationship Id="rId13" Type="http://schemas.openxmlformats.org/officeDocument/2006/relationships/customXml" Target="../ink/ink1838.xml"/><Relationship Id="rId18" Type="http://schemas.openxmlformats.org/officeDocument/2006/relationships/image" Target="../media/image1561.png"/><Relationship Id="rId39" Type="http://schemas.openxmlformats.org/officeDocument/2006/relationships/customXml" Target="../ink/ink1851.xml"/><Relationship Id="rId34" Type="http://schemas.openxmlformats.org/officeDocument/2006/relationships/image" Target="../media/image1569.png"/><Relationship Id="rId50" Type="http://schemas.openxmlformats.org/officeDocument/2006/relationships/image" Target="../media/image1577.png"/><Relationship Id="rId55" Type="http://schemas.openxmlformats.org/officeDocument/2006/relationships/customXml" Target="../ink/ink1859.xml"/><Relationship Id="rId76" Type="http://schemas.openxmlformats.org/officeDocument/2006/relationships/image" Target="../media/image1589.png"/><Relationship Id="rId7" Type="http://schemas.openxmlformats.org/officeDocument/2006/relationships/customXml" Target="../ink/ink1835.xml"/><Relationship Id="rId71" Type="http://schemas.openxmlformats.org/officeDocument/2006/relationships/customXml" Target="../ink/ink1867.xml"/><Relationship Id="rId2" Type="http://schemas.openxmlformats.org/officeDocument/2006/relationships/notesSlide" Target="../notesSlides/notesSlide9.xml"/><Relationship Id="rId29" Type="http://schemas.openxmlformats.org/officeDocument/2006/relationships/customXml" Target="../ink/ink1846.xml"/><Relationship Id="rId24" Type="http://schemas.openxmlformats.org/officeDocument/2006/relationships/image" Target="../media/image1564.png"/><Relationship Id="rId40" Type="http://schemas.openxmlformats.org/officeDocument/2006/relationships/image" Target="../media/image1572.png"/><Relationship Id="rId45" Type="http://schemas.openxmlformats.org/officeDocument/2006/relationships/customXml" Target="../ink/ink1854.xml"/><Relationship Id="rId66" Type="http://schemas.openxmlformats.org/officeDocument/2006/relationships/image" Target="../media/image158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5573355" cy="593674"/>
          </a:xfrm>
          <a:prstGeom prst="rect">
            <a:avLst/>
          </a:prstGeom>
          <a:noFill/>
          <a:ln>
            <a:noFill/>
          </a:ln>
        </p:spPr>
        <p:txBody>
          <a:bodyPr vert="horz" wrap="none" lIns="81646" tIns="40823" rIns="81646" bIns="40823" anchorCtr="0" compatLnSpc="0">
            <a:spAutoFit/>
          </a:bodyPr>
          <a:lstStyle/>
          <a:p>
            <a:r>
              <a:rPr lang="de-DE" sz="3266" dirty="0"/>
              <a:t>Geldbegriff und Geldfunktionen</a:t>
            </a:r>
          </a:p>
        </p:txBody>
      </p:sp>
      <p:sp>
        <p:nvSpPr>
          <p:cNvPr id="4" name="Textfeld 3"/>
          <p:cNvSpPr txBox="1"/>
          <p:nvPr/>
        </p:nvSpPr>
        <p:spPr>
          <a:xfrm>
            <a:off x="1458072" y="975925"/>
            <a:ext cx="8883125" cy="5094890"/>
          </a:xfrm>
          <a:prstGeom prst="rect">
            <a:avLst/>
          </a:prstGeom>
          <a:noFill/>
          <a:ln>
            <a:noFill/>
          </a:ln>
        </p:spPr>
        <p:txBody>
          <a:bodyPr vert="horz" wrap="square" lIns="81646" tIns="40823" rIns="81646" bIns="40823" anchorCtr="0" compatLnSpc="0">
            <a:noAutofit/>
          </a:bodyPr>
          <a:lstStyle/>
          <a:p>
            <a:r>
              <a:rPr lang="de-DE" sz="2540" dirty="0"/>
              <a:t>Eigenschaften von Gütern, die Geldcharakter haben können:</a:t>
            </a:r>
          </a:p>
          <a:p>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Knappheit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Teilbarkeit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Gleichwertigkeit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Haltbarkeit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Übertragbarkeit</a:t>
            </a:r>
          </a:p>
          <a:p>
            <a:endParaRPr lang="de-DE" sz="2540" dirty="0"/>
          </a:p>
        </p:txBody>
      </p:sp>
      <p:sp>
        <p:nvSpPr>
          <p:cNvPr id="10" name="Rechteck 9">
            <a:extLst>
              <a:ext uri="{FF2B5EF4-FFF2-40B4-BE49-F238E27FC236}">
                <a16:creationId xmlns:a16="http://schemas.microsoft.com/office/drawing/2014/main" id="{A6CA1CC5-8DAC-4B9B-9A07-E122EC12D8A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DF79218C-5549-4D30-AC6A-CDF66BCD7E3A}"/>
                  </a:ext>
                </a:extLst>
              </p14:cNvPr>
              <p14:cNvContentPartPr/>
              <p14:nvPr/>
            </p14:nvContentPartPr>
            <p14:xfrm>
              <a:off x="4667693" y="735187"/>
              <a:ext cx="2728800" cy="91440"/>
            </p14:xfrm>
          </p:contentPart>
        </mc:Choice>
        <mc:Fallback xmlns="">
          <p:pic>
            <p:nvPicPr>
              <p:cNvPr id="2" name="Freihand 1">
                <a:extLst>
                  <a:ext uri="{FF2B5EF4-FFF2-40B4-BE49-F238E27FC236}">
                    <a16:creationId xmlns:a16="http://schemas.microsoft.com/office/drawing/2014/main" id="{DF79218C-5549-4D30-AC6A-CDF66BCD7E3A}"/>
                  </a:ext>
                </a:extLst>
              </p:cNvPr>
              <p:cNvPicPr/>
              <p:nvPr/>
            </p:nvPicPr>
            <p:blipFill>
              <a:blip r:embed="rId4"/>
              <a:stretch>
                <a:fillRect/>
              </a:stretch>
            </p:blipFill>
            <p:spPr>
              <a:xfrm>
                <a:off x="4663373" y="730867"/>
                <a:ext cx="273744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ACF26D0C-9C04-4984-86F0-06B642878EF7}"/>
                  </a:ext>
                </a:extLst>
              </p14:cNvPr>
              <p14:cNvContentPartPr/>
              <p14:nvPr/>
            </p14:nvContentPartPr>
            <p14:xfrm>
              <a:off x="1866533" y="2490547"/>
              <a:ext cx="1920240" cy="163440"/>
            </p14:xfrm>
          </p:contentPart>
        </mc:Choice>
        <mc:Fallback xmlns="">
          <p:pic>
            <p:nvPicPr>
              <p:cNvPr id="5" name="Freihand 4">
                <a:extLst>
                  <a:ext uri="{FF2B5EF4-FFF2-40B4-BE49-F238E27FC236}">
                    <a16:creationId xmlns:a16="http://schemas.microsoft.com/office/drawing/2014/main" id="{ACF26D0C-9C04-4984-86F0-06B642878EF7}"/>
                  </a:ext>
                </a:extLst>
              </p:cNvPr>
              <p:cNvPicPr/>
              <p:nvPr/>
            </p:nvPicPr>
            <p:blipFill>
              <a:blip r:embed="rId6"/>
              <a:stretch>
                <a:fillRect/>
              </a:stretch>
            </p:blipFill>
            <p:spPr>
              <a:xfrm>
                <a:off x="1862213" y="2486227"/>
                <a:ext cx="192888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0" name="Freihand 39">
                <a:extLst>
                  <a:ext uri="{FF2B5EF4-FFF2-40B4-BE49-F238E27FC236}">
                    <a16:creationId xmlns:a16="http://schemas.microsoft.com/office/drawing/2014/main" id="{DD3E6B8D-9B40-47B6-9EAD-B5040CDB1D5B}"/>
                  </a:ext>
                </a:extLst>
              </p14:cNvPr>
              <p14:cNvContentPartPr/>
              <p14:nvPr/>
            </p14:nvContentPartPr>
            <p14:xfrm>
              <a:off x="2035373" y="3251947"/>
              <a:ext cx="1359360" cy="124200"/>
            </p14:xfrm>
          </p:contentPart>
        </mc:Choice>
        <mc:Fallback xmlns="">
          <p:pic>
            <p:nvPicPr>
              <p:cNvPr id="40" name="Freihand 39">
                <a:extLst>
                  <a:ext uri="{FF2B5EF4-FFF2-40B4-BE49-F238E27FC236}">
                    <a16:creationId xmlns:a16="http://schemas.microsoft.com/office/drawing/2014/main" id="{DD3E6B8D-9B40-47B6-9EAD-B5040CDB1D5B}"/>
                  </a:ext>
                </a:extLst>
              </p:cNvPr>
              <p:cNvPicPr/>
              <p:nvPr/>
            </p:nvPicPr>
            <p:blipFill>
              <a:blip r:embed="rId8"/>
              <a:stretch>
                <a:fillRect/>
              </a:stretch>
            </p:blipFill>
            <p:spPr>
              <a:xfrm>
                <a:off x="2031053" y="3247627"/>
                <a:ext cx="1368000" cy="132840"/>
              </a:xfrm>
              <a:prstGeom prst="rect">
                <a:avLst/>
              </a:prstGeom>
            </p:spPr>
          </p:pic>
        </mc:Fallback>
      </mc:AlternateContent>
      <p:grpSp>
        <p:nvGrpSpPr>
          <p:cNvPr id="94" name="Gruppieren 93">
            <a:extLst>
              <a:ext uri="{FF2B5EF4-FFF2-40B4-BE49-F238E27FC236}">
                <a16:creationId xmlns:a16="http://schemas.microsoft.com/office/drawing/2014/main" id="{021F0489-1C89-48E5-A57F-FFBB687007B9}"/>
              </a:ext>
            </a:extLst>
          </p:cNvPr>
          <p:cNvGrpSpPr/>
          <p:nvPr/>
        </p:nvGrpSpPr>
        <p:grpSpPr>
          <a:xfrm>
            <a:off x="10671053" y="1898347"/>
            <a:ext cx="1374120" cy="279000"/>
            <a:chOff x="10671053" y="1898347"/>
            <a:chExt cx="1374120" cy="279000"/>
          </a:xfrm>
        </p:grpSpPr>
        <mc:AlternateContent xmlns:mc="http://schemas.openxmlformats.org/markup-compatibility/2006" xmlns:p14="http://schemas.microsoft.com/office/powerpoint/2010/main">
          <mc:Choice Requires="p14">
            <p:contentPart p14:bwMode="auto" r:id="rId9">
              <p14:nvContentPartPr>
                <p14:cNvPr id="85" name="Freihand 84">
                  <a:extLst>
                    <a:ext uri="{FF2B5EF4-FFF2-40B4-BE49-F238E27FC236}">
                      <a16:creationId xmlns:a16="http://schemas.microsoft.com/office/drawing/2014/main" id="{2A4069B2-44D8-4C50-A9C3-D33CBC7E7498}"/>
                    </a:ext>
                  </a:extLst>
                </p14:cNvPr>
                <p14:cNvContentPartPr/>
                <p14:nvPr/>
              </p14:nvContentPartPr>
              <p14:xfrm>
                <a:off x="10671053" y="2030107"/>
                <a:ext cx="321120" cy="147240"/>
              </p14:xfrm>
            </p:contentPart>
          </mc:Choice>
          <mc:Fallback xmlns="">
            <p:pic>
              <p:nvPicPr>
                <p:cNvPr id="85" name="Freihand 84">
                  <a:extLst>
                    <a:ext uri="{FF2B5EF4-FFF2-40B4-BE49-F238E27FC236}">
                      <a16:creationId xmlns:a16="http://schemas.microsoft.com/office/drawing/2014/main" id="{2A4069B2-44D8-4C50-A9C3-D33CBC7E7498}"/>
                    </a:ext>
                  </a:extLst>
                </p:cNvPr>
                <p:cNvPicPr/>
                <p:nvPr/>
              </p:nvPicPr>
              <p:blipFill>
                <a:blip r:embed="rId10"/>
                <a:stretch>
                  <a:fillRect/>
                </a:stretch>
              </p:blipFill>
              <p:spPr>
                <a:xfrm>
                  <a:off x="10666733" y="2025787"/>
                  <a:ext cx="32976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6" name="Freihand 85">
                  <a:extLst>
                    <a:ext uri="{FF2B5EF4-FFF2-40B4-BE49-F238E27FC236}">
                      <a16:creationId xmlns:a16="http://schemas.microsoft.com/office/drawing/2014/main" id="{C2DA4F43-46B4-4356-AC8D-B9DCDC69041E}"/>
                    </a:ext>
                  </a:extLst>
                </p14:cNvPr>
                <p14:cNvContentPartPr/>
                <p14:nvPr/>
              </p14:nvContentPartPr>
              <p14:xfrm>
                <a:off x="11011613" y="1969627"/>
                <a:ext cx="127440" cy="168840"/>
              </p14:xfrm>
            </p:contentPart>
          </mc:Choice>
          <mc:Fallback xmlns="">
            <p:pic>
              <p:nvPicPr>
                <p:cNvPr id="86" name="Freihand 85">
                  <a:extLst>
                    <a:ext uri="{FF2B5EF4-FFF2-40B4-BE49-F238E27FC236}">
                      <a16:creationId xmlns:a16="http://schemas.microsoft.com/office/drawing/2014/main" id="{C2DA4F43-46B4-4356-AC8D-B9DCDC69041E}"/>
                    </a:ext>
                  </a:extLst>
                </p:cNvPr>
                <p:cNvPicPr/>
                <p:nvPr/>
              </p:nvPicPr>
              <p:blipFill>
                <a:blip r:embed="rId12"/>
                <a:stretch>
                  <a:fillRect/>
                </a:stretch>
              </p:blipFill>
              <p:spPr>
                <a:xfrm>
                  <a:off x="11007293" y="1965307"/>
                  <a:ext cx="13608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7" name="Freihand 86">
                  <a:extLst>
                    <a:ext uri="{FF2B5EF4-FFF2-40B4-BE49-F238E27FC236}">
                      <a16:creationId xmlns:a16="http://schemas.microsoft.com/office/drawing/2014/main" id="{AAAC3A15-642A-4649-BF5A-4B6C484AF37A}"/>
                    </a:ext>
                  </a:extLst>
                </p14:cNvPr>
                <p14:cNvContentPartPr/>
                <p14:nvPr/>
              </p14:nvContentPartPr>
              <p14:xfrm>
                <a:off x="11151293" y="2041627"/>
                <a:ext cx="193680" cy="84960"/>
              </p14:xfrm>
            </p:contentPart>
          </mc:Choice>
          <mc:Fallback xmlns="">
            <p:pic>
              <p:nvPicPr>
                <p:cNvPr id="87" name="Freihand 86">
                  <a:extLst>
                    <a:ext uri="{FF2B5EF4-FFF2-40B4-BE49-F238E27FC236}">
                      <a16:creationId xmlns:a16="http://schemas.microsoft.com/office/drawing/2014/main" id="{AAAC3A15-642A-4649-BF5A-4B6C484AF37A}"/>
                    </a:ext>
                  </a:extLst>
                </p:cNvPr>
                <p:cNvPicPr/>
                <p:nvPr/>
              </p:nvPicPr>
              <p:blipFill>
                <a:blip r:embed="rId14"/>
                <a:stretch>
                  <a:fillRect/>
                </a:stretch>
              </p:blipFill>
              <p:spPr>
                <a:xfrm>
                  <a:off x="11146973" y="2037307"/>
                  <a:ext cx="20232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88" name="Freihand 87">
                  <a:extLst>
                    <a:ext uri="{FF2B5EF4-FFF2-40B4-BE49-F238E27FC236}">
                      <a16:creationId xmlns:a16="http://schemas.microsoft.com/office/drawing/2014/main" id="{7659ABD6-E713-475A-8FEB-496F7D6D0CC4}"/>
                    </a:ext>
                  </a:extLst>
                </p14:cNvPr>
                <p14:cNvContentPartPr/>
                <p14:nvPr/>
              </p14:nvContentPartPr>
              <p14:xfrm>
                <a:off x="11441453" y="1914907"/>
                <a:ext cx="131760" cy="168120"/>
              </p14:xfrm>
            </p:contentPart>
          </mc:Choice>
          <mc:Fallback xmlns="">
            <p:pic>
              <p:nvPicPr>
                <p:cNvPr id="88" name="Freihand 87">
                  <a:extLst>
                    <a:ext uri="{FF2B5EF4-FFF2-40B4-BE49-F238E27FC236}">
                      <a16:creationId xmlns:a16="http://schemas.microsoft.com/office/drawing/2014/main" id="{7659ABD6-E713-475A-8FEB-496F7D6D0CC4}"/>
                    </a:ext>
                  </a:extLst>
                </p:cNvPr>
                <p:cNvPicPr/>
                <p:nvPr/>
              </p:nvPicPr>
              <p:blipFill>
                <a:blip r:embed="rId16"/>
                <a:stretch>
                  <a:fillRect/>
                </a:stretch>
              </p:blipFill>
              <p:spPr>
                <a:xfrm>
                  <a:off x="11437133" y="1910587"/>
                  <a:ext cx="14040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89" name="Freihand 88">
                  <a:extLst>
                    <a:ext uri="{FF2B5EF4-FFF2-40B4-BE49-F238E27FC236}">
                      <a16:creationId xmlns:a16="http://schemas.microsoft.com/office/drawing/2014/main" id="{ED4EC270-F515-460F-8EAA-DF2F2E246A22}"/>
                    </a:ext>
                  </a:extLst>
                </p14:cNvPr>
                <p14:cNvContentPartPr/>
                <p14:nvPr/>
              </p14:nvContentPartPr>
              <p14:xfrm>
                <a:off x="11507693" y="2017867"/>
                <a:ext cx="58680" cy="67680"/>
              </p14:xfrm>
            </p:contentPart>
          </mc:Choice>
          <mc:Fallback xmlns="">
            <p:pic>
              <p:nvPicPr>
                <p:cNvPr id="89" name="Freihand 88">
                  <a:extLst>
                    <a:ext uri="{FF2B5EF4-FFF2-40B4-BE49-F238E27FC236}">
                      <a16:creationId xmlns:a16="http://schemas.microsoft.com/office/drawing/2014/main" id="{ED4EC270-F515-460F-8EAA-DF2F2E246A22}"/>
                    </a:ext>
                  </a:extLst>
                </p:cNvPr>
                <p:cNvPicPr/>
                <p:nvPr/>
              </p:nvPicPr>
              <p:blipFill>
                <a:blip r:embed="rId18"/>
                <a:stretch>
                  <a:fillRect/>
                </a:stretch>
              </p:blipFill>
              <p:spPr>
                <a:xfrm>
                  <a:off x="11503373" y="2013547"/>
                  <a:ext cx="6732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90" name="Freihand 89">
                  <a:extLst>
                    <a:ext uri="{FF2B5EF4-FFF2-40B4-BE49-F238E27FC236}">
                      <a16:creationId xmlns:a16="http://schemas.microsoft.com/office/drawing/2014/main" id="{BEAE8567-A09C-4319-94B4-D98525703DAA}"/>
                    </a:ext>
                  </a:extLst>
                </p14:cNvPr>
                <p14:cNvContentPartPr/>
                <p14:nvPr/>
              </p14:nvContentPartPr>
              <p14:xfrm>
                <a:off x="11561333" y="2017147"/>
                <a:ext cx="173160" cy="64800"/>
              </p14:xfrm>
            </p:contentPart>
          </mc:Choice>
          <mc:Fallback xmlns="">
            <p:pic>
              <p:nvPicPr>
                <p:cNvPr id="90" name="Freihand 89">
                  <a:extLst>
                    <a:ext uri="{FF2B5EF4-FFF2-40B4-BE49-F238E27FC236}">
                      <a16:creationId xmlns:a16="http://schemas.microsoft.com/office/drawing/2014/main" id="{BEAE8567-A09C-4319-94B4-D98525703DAA}"/>
                    </a:ext>
                  </a:extLst>
                </p:cNvPr>
                <p:cNvPicPr/>
                <p:nvPr/>
              </p:nvPicPr>
              <p:blipFill>
                <a:blip r:embed="rId20"/>
                <a:stretch>
                  <a:fillRect/>
                </a:stretch>
              </p:blipFill>
              <p:spPr>
                <a:xfrm>
                  <a:off x="11557013" y="2012827"/>
                  <a:ext cx="18180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91" name="Freihand 90">
                  <a:extLst>
                    <a:ext uri="{FF2B5EF4-FFF2-40B4-BE49-F238E27FC236}">
                      <a16:creationId xmlns:a16="http://schemas.microsoft.com/office/drawing/2014/main" id="{B0676293-0AC9-4916-994D-7EB26E10ADF5}"/>
                    </a:ext>
                  </a:extLst>
                </p14:cNvPr>
                <p14:cNvContentPartPr/>
                <p14:nvPr/>
              </p14:nvContentPartPr>
              <p14:xfrm>
                <a:off x="11757533" y="2008867"/>
                <a:ext cx="87120" cy="64440"/>
              </p14:xfrm>
            </p:contentPart>
          </mc:Choice>
          <mc:Fallback xmlns="">
            <p:pic>
              <p:nvPicPr>
                <p:cNvPr id="91" name="Freihand 90">
                  <a:extLst>
                    <a:ext uri="{FF2B5EF4-FFF2-40B4-BE49-F238E27FC236}">
                      <a16:creationId xmlns:a16="http://schemas.microsoft.com/office/drawing/2014/main" id="{B0676293-0AC9-4916-994D-7EB26E10ADF5}"/>
                    </a:ext>
                  </a:extLst>
                </p:cNvPr>
                <p:cNvPicPr/>
                <p:nvPr/>
              </p:nvPicPr>
              <p:blipFill>
                <a:blip r:embed="rId22"/>
                <a:stretch>
                  <a:fillRect/>
                </a:stretch>
              </p:blipFill>
              <p:spPr>
                <a:xfrm>
                  <a:off x="11753213" y="2004547"/>
                  <a:ext cx="9576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92" name="Freihand 91">
                  <a:extLst>
                    <a:ext uri="{FF2B5EF4-FFF2-40B4-BE49-F238E27FC236}">
                      <a16:creationId xmlns:a16="http://schemas.microsoft.com/office/drawing/2014/main" id="{A1174B80-B05B-4907-A810-CB81005FD77F}"/>
                    </a:ext>
                  </a:extLst>
                </p14:cNvPr>
                <p14:cNvContentPartPr/>
                <p14:nvPr/>
              </p14:nvContentPartPr>
              <p14:xfrm>
                <a:off x="11867693" y="1989787"/>
                <a:ext cx="177480" cy="79560"/>
              </p14:xfrm>
            </p:contentPart>
          </mc:Choice>
          <mc:Fallback xmlns="">
            <p:pic>
              <p:nvPicPr>
                <p:cNvPr id="92" name="Freihand 91">
                  <a:extLst>
                    <a:ext uri="{FF2B5EF4-FFF2-40B4-BE49-F238E27FC236}">
                      <a16:creationId xmlns:a16="http://schemas.microsoft.com/office/drawing/2014/main" id="{A1174B80-B05B-4907-A810-CB81005FD77F}"/>
                    </a:ext>
                  </a:extLst>
                </p:cNvPr>
                <p:cNvPicPr/>
                <p:nvPr/>
              </p:nvPicPr>
              <p:blipFill>
                <a:blip r:embed="rId24"/>
                <a:stretch>
                  <a:fillRect/>
                </a:stretch>
              </p:blipFill>
              <p:spPr>
                <a:xfrm>
                  <a:off x="11863373" y="1985467"/>
                  <a:ext cx="18612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93" name="Freihand 92">
                  <a:extLst>
                    <a:ext uri="{FF2B5EF4-FFF2-40B4-BE49-F238E27FC236}">
                      <a16:creationId xmlns:a16="http://schemas.microsoft.com/office/drawing/2014/main" id="{7DE87FBD-0AC4-471A-B539-E3F327AEBB20}"/>
                    </a:ext>
                  </a:extLst>
                </p14:cNvPr>
                <p14:cNvContentPartPr/>
                <p14:nvPr/>
              </p14:nvContentPartPr>
              <p14:xfrm>
                <a:off x="11629013" y="1898347"/>
                <a:ext cx="96120" cy="18360"/>
              </p14:xfrm>
            </p:contentPart>
          </mc:Choice>
          <mc:Fallback xmlns="">
            <p:pic>
              <p:nvPicPr>
                <p:cNvPr id="93" name="Freihand 92">
                  <a:extLst>
                    <a:ext uri="{FF2B5EF4-FFF2-40B4-BE49-F238E27FC236}">
                      <a16:creationId xmlns:a16="http://schemas.microsoft.com/office/drawing/2014/main" id="{7DE87FBD-0AC4-471A-B539-E3F327AEBB20}"/>
                    </a:ext>
                  </a:extLst>
                </p:cNvPr>
                <p:cNvPicPr/>
                <p:nvPr/>
              </p:nvPicPr>
              <p:blipFill>
                <a:blip r:embed="rId26"/>
                <a:stretch>
                  <a:fillRect/>
                </a:stretch>
              </p:blipFill>
              <p:spPr>
                <a:xfrm>
                  <a:off x="11624693" y="1894027"/>
                  <a:ext cx="104760" cy="27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7">
            <p14:nvContentPartPr>
              <p14:cNvPr id="95" name="Freihand 94">
                <a:extLst>
                  <a:ext uri="{FF2B5EF4-FFF2-40B4-BE49-F238E27FC236}">
                    <a16:creationId xmlns:a16="http://schemas.microsoft.com/office/drawing/2014/main" id="{455F4942-91DF-41E3-8D4F-53883FC9A39A}"/>
                  </a:ext>
                </a:extLst>
              </p14:cNvPr>
              <p14:cNvContentPartPr/>
              <p14:nvPr/>
            </p14:nvContentPartPr>
            <p14:xfrm>
              <a:off x="1970213" y="4160947"/>
              <a:ext cx="2380680" cy="76320"/>
            </p14:xfrm>
          </p:contentPart>
        </mc:Choice>
        <mc:Fallback xmlns="">
          <p:pic>
            <p:nvPicPr>
              <p:cNvPr id="95" name="Freihand 94">
                <a:extLst>
                  <a:ext uri="{FF2B5EF4-FFF2-40B4-BE49-F238E27FC236}">
                    <a16:creationId xmlns:a16="http://schemas.microsoft.com/office/drawing/2014/main" id="{455F4942-91DF-41E3-8D4F-53883FC9A39A}"/>
                  </a:ext>
                </a:extLst>
              </p:cNvPr>
              <p:cNvPicPr/>
              <p:nvPr/>
            </p:nvPicPr>
            <p:blipFill>
              <a:blip r:embed="rId28"/>
              <a:stretch>
                <a:fillRect/>
              </a:stretch>
            </p:blipFill>
            <p:spPr>
              <a:xfrm>
                <a:off x="1965893" y="4156627"/>
                <a:ext cx="238932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29" name="Freihand 128">
                <a:extLst>
                  <a:ext uri="{FF2B5EF4-FFF2-40B4-BE49-F238E27FC236}">
                    <a16:creationId xmlns:a16="http://schemas.microsoft.com/office/drawing/2014/main" id="{8486B146-BAD1-45B2-B278-2CF918D30CED}"/>
                  </a:ext>
                </a:extLst>
              </p14:cNvPr>
              <p14:cNvContentPartPr/>
              <p14:nvPr/>
            </p14:nvContentPartPr>
            <p14:xfrm>
              <a:off x="1931693" y="4997227"/>
              <a:ext cx="1532880" cy="43560"/>
            </p14:xfrm>
          </p:contentPart>
        </mc:Choice>
        <mc:Fallback xmlns="">
          <p:pic>
            <p:nvPicPr>
              <p:cNvPr id="129" name="Freihand 128">
                <a:extLst>
                  <a:ext uri="{FF2B5EF4-FFF2-40B4-BE49-F238E27FC236}">
                    <a16:creationId xmlns:a16="http://schemas.microsoft.com/office/drawing/2014/main" id="{8486B146-BAD1-45B2-B278-2CF918D30CED}"/>
                  </a:ext>
                </a:extLst>
              </p:cNvPr>
              <p:cNvPicPr/>
              <p:nvPr/>
            </p:nvPicPr>
            <p:blipFill>
              <a:blip r:embed="rId30"/>
              <a:stretch>
                <a:fillRect/>
              </a:stretch>
            </p:blipFill>
            <p:spPr>
              <a:xfrm>
                <a:off x="1927373" y="4992907"/>
                <a:ext cx="1541520" cy="52200"/>
              </a:xfrm>
              <a:prstGeom prst="rect">
                <a:avLst/>
              </a:prstGeom>
            </p:spPr>
          </p:pic>
        </mc:Fallback>
      </mc:AlternateContent>
      <p:grpSp>
        <p:nvGrpSpPr>
          <p:cNvPr id="235" name="Gruppieren 234">
            <a:extLst>
              <a:ext uri="{FF2B5EF4-FFF2-40B4-BE49-F238E27FC236}">
                <a16:creationId xmlns:a16="http://schemas.microsoft.com/office/drawing/2014/main" id="{3A17968F-F972-494E-B229-72DF3854C4FB}"/>
              </a:ext>
            </a:extLst>
          </p:cNvPr>
          <p:cNvGrpSpPr/>
          <p:nvPr/>
        </p:nvGrpSpPr>
        <p:grpSpPr>
          <a:xfrm>
            <a:off x="1737653" y="1453387"/>
            <a:ext cx="8825040" cy="4919400"/>
            <a:chOff x="1737653" y="1453387"/>
            <a:chExt cx="8825040" cy="4919400"/>
          </a:xfrm>
        </p:grpSpPr>
        <mc:AlternateContent xmlns:mc="http://schemas.openxmlformats.org/markup-compatibility/2006" xmlns:p14="http://schemas.microsoft.com/office/powerpoint/2010/main">
          <mc:Choice Requires="p14">
            <p:contentPart p14:bwMode="auto" r:id="rId31">
              <p14:nvContentPartPr>
                <p14:cNvPr id="6" name="Freihand 5">
                  <a:extLst>
                    <a:ext uri="{FF2B5EF4-FFF2-40B4-BE49-F238E27FC236}">
                      <a16:creationId xmlns:a16="http://schemas.microsoft.com/office/drawing/2014/main" id="{05890BCE-B06F-41F4-A596-B42F962BFE6B}"/>
                    </a:ext>
                  </a:extLst>
                </p14:cNvPr>
                <p14:cNvContentPartPr/>
                <p14:nvPr/>
              </p14:nvContentPartPr>
              <p14:xfrm>
                <a:off x="3505973" y="2130547"/>
                <a:ext cx="284400" cy="172080"/>
              </p14:xfrm>
            </p:contentPart>
          </mc:Choice>
          <mc:Fallback xmlns="">
            <p:pic>
              <p:nvPicPr>
                <p:cNvPr id="6" name="Freihand 5">
                  <a:extLst>
                    <a:ext uri="{FF2B5EF4-FFF2-40B4-BE49-F238E27FC236}">
                      <a16:creationId xmlns:a16="http://schemas.microsoft.com/office/drawing/2014/main" id="{05890BCE-B06F-41F4-A596-B42F962BFE6B}"/>
                    </a:ext>
                  </a:extLst>
                </p:cNvPr>
                <p:cNvPicPr/>
                <p:nvPr/>
              </p:nvPicPr>
              <p:blipFill>
                <a:blip r:embed="rId32"/>
                <a:stretch>
                  <a:fillRect/>
                </a:stretch>
              </p:blipFill>
              <p:spPr>
                <a:xfrm>
                  <a:off x="3501653" y="2126227"/>
                  <a:ext cx="29304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7" name="Freihand 6">
                  <a:extLst>
                    <a:ext uri="{FF2B5EF4-FFF2-40B4-BE49-F238E27FC236}">
                      <a16:creationId xmlns:a16="http://schemas.microsoft.com/office/drawing/2014/main" id="{462FD96B-5CF7-4B8D-9FDC-34981C138158}"/>
                    </a:ext>
                  </a:extLst>
                </p14:cNvPr>
                <p14:cNvContentPartPr/>
                <p14:nvPr/>
              </p14:nvContentPartPr>
              <p14:xfrm>
                <a:off x="3411293" y="2202547"/>
                <a:ext cx="329400" cy="185760"/>
              </p14:xfrm>
            </p:contentPart>
          </mc:Choice>
          <mc:Fallback xmlns="">
            <p:pic>
              <p:nvPicPr>
                <p:cNvPr id="7" name="Freihand 6">
                  <a:extLst>
                    <a:ext uri="{FF2B5EF4-FFF2-40B4-BE49-F238E27FC236}">
                      <a16:creationId xmlns:a16="http://schemas.microsoft.com/office/drawing/2014/main" id="{462FD96B-5CF7-4B8D-9FDC-34981C138158}"/>
                    </a:ext>
                  </a:extLst>
                </p:cNvPr>
                <p:cNvPicPr/>
                <p:nvPr/>
              </p:nvPicPr>
              <p:blipFill>
                <a:blip r:embed="rId34"/>
                <a:stretch>
                  <a:fillRect/>
                </a:stretch>
              </p:blipFill>
              <p:spPr>
                <a:xfrm>
                  <a:off x="3406973" y="2198227"/>
                  <a:ext cx="33804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9" name="Freihand 8">
                  <a:extLst>
                    <a:ext uri="{FF2B5EF4-FFF2-40B4-BE49-F238E27FC236}">
                      <a16:creationId xmlns:a16="http://schemas.microsoft.com/office/drawing/2014/main" id="{14C4C47C-8CAA-4B22-9004-26C834FBFD2B}"/>
                    </a:ext>
                  </a:extLst>
                </p14:cNvPr>
                <p14:cNvContentPartPr/>
                <p14:nvPr/>
              </p14:nvContentPartPr>
              <p14:xfrm>
                <a:off x="4036613" y="1964227"/>
                <a:ext cx="43920" cy="131760"/>
              </p14:xfrm>
            </p:contentPart>
          </mc:Choice>
          <mc:Fallback xmlns="">
            <p:pic>
              <p:nvPicPr>
                <p:cNvPr id="9" name="Freihand 8">
                  <a:extLst>
                    <a:ext uri="{FF2B5EF4-FFF2-40B4-BE49-F238E27FC236}">
                      <a16:creationId xmlns:a16="http://schemas.microsoft.com/office/drawing/2014/main" id="{14C4C47C-8CAA-4B22-9004-26C834FBFD2B}"/>
                    </a:ext>
                  </a:extLst>
                </p:cNvPr>
                <p:cNvPicPr/>
                <p:nvPr/>
              </p:nvPicPr>
              <p:blipFill>
                <a:blip r:embed="rId36"/>
                <a:stretch>
                  <a:fillRect/>
                </a:stretch>
              </p:blipFill>
              <p:spPr>
                <a:xfrm>
                  <a:off x="4032293" y="1959907"/>
                  <a:ext cx="5256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1" name="Freihand 10">
                  <a:extLst>
                    <a:ext uri="{FF2B5EF4-FFF2-40B4-BE49-F238E27FC236}">
                      <a16:creationId xmlns:a16="http://schemas.microsoft.com/office/drawing/2014/main" id="{5B1368A9-EB04-4A30-AA6B-7BD1F254B5EB}"/>
                    </a:ext>
                  </a:extLst>
                </p14:cNvPr>
                <p14:cNvContentPartPr/>
                <p14:nvPr/>
              </p14:nvContentPartPr>
              <p14:xfrm>
                <a:off x="3932213" y="1899067"/>
                <a:ext cx="218520" cy="230760"/>
              </p14:xfrm>
            </p:contentPart>
          </mc:Choice>
          <mc:Fallback xmlns="">
            <p:pic>
              <p:nvPicPr>
                <p:cNvPr id="11" name="Freihand 10">
                  <a:extLst>
                    <a:ext uri="{FF2B5EF4-FFF2-40B4-BE49-F238E27FC236}">
                      <a16:creationId xmlns:a16="http://schemas.microsoft.com/office/drawing/2014/main" id="{5B1368A9-EB04-4A30-AA6B-7BD1F254B5EB}"/>
                    </a:ext>
                  </a:extLst>
                </p:cNvPr>
                <p:cNvPicPr/>
                <p:nvPr/>
              </p:nvPicPr>
              <p:blipFill>
                <a:blip r:embed="rId38"/>
                <a:stretch>
                  <a:fillRect/>
                </a:stretch>
              </p:blipFill>
              <p:spPr>
                <a:xfrm>
                  <a:off x="3927893" y="1894747"/>
                  <a:ext cx="22716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2" name="Freihand 11">
                  <a:extLst>
                    <a:ext uri="{FF2B5EF4-FFF2-40B4-BE49-F238E27FC236}">
                      <a16:creationId xmlns:a16="http://schemas.microsoft.com/office/drawing/2014/main" id="{58EF8BD1-83C5-40C4-926E-03948C2B82B1}"/>
                    </a:ext>
                  </a:extLst>
                </p14:cNvPr>
                <p14:cNvContentPartPr/>
                <p14:nvPr/>
              </p14:nvContentPartPr>
              <p14:xfrm>
                <a:off x="4177373" y="1939387"/>
                <a:ext cx="132840" cy="93960"/>
              </p14:xfrm>
            </p:contentPart>
          </mc:Choice>
          <mc:Fallback xmlns="">
            <p:pic>
              <p:nvPicPr>
                <p:cNvPr id="12" name="Freihand 11">
                  <a:extLst>
                    <a:ext uri="{FF2B5EF4-FFF2-40B4-BE49-F238E27FC236}">
                      <a16:creationId xmlns:a16="http://schemas.microsoft.com/office/drawing/2014/main" id="{58EF8BD1-83C5-40C4-926E-03948C2B82B1}"/>
                    </a:ext>
                  </a:extLst>
                </p:cNvPr>
                <p:cNvPicPr/>
                <p:nvPr/>
              </p:nvPicPr>
              <p:blipFill>
                <a:blip r:embed="rId40"/>
                <a:stretch>
                  <a:fillRect/>
                </a:stretch>
              </p:blipFill>
              <p:spPr>
                <a:xfrm>
                  <a:off x="4173053" y="1935067"/>
                  <a:ext cx="14148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3" name="Freihand 12">
                  <a:extLst>
                    <a:ext uri="{FF2B5EF4-FFF2-40B4-BE49-F238E27FC236}">
                      <a16:creationId xmlns:a16="http://schemas.microsoft.com/office/drawing/2014/main" id="{8C1B0A84-4EDE-46F8-9211-D119CA965163}"/>
                    </a:ext>
                  </a:extLst>
                </p14:cNvPr>
                <p14:cNvContentPartPr/>
                <p14:nvPr/>
              </p14:nvContentPartPr>
              <p14:xfrm>
                <a:off x="4341173" y="1783507"/>
                <a:ext cx="216000" cy="212040"/>
              </p14:xfrm>
            </p:contentPart>
          </mc:Choice>
          <mc:Fallback xmlns="">
            <p:pic>
              <p:nvPicPr>
                <p:cNvPr id="13" name="Freihand 12">
                  <a:extLst>
                    <a:ext uri="{FF2B5EF4-FFF2-40B4-BE49-F238E27FC236}">
                      <a16:creationId xmlns:a16="http://schemas.microsoft.com/office/drawing/2014/main" id="{8C1B0A84-4EDE-46F8-9211-D119CA965163}"/>
                    </a:ext>
                  </a:extLst>
                </p:cNvPr>
                <p:cNvPicPr/>
                <p:nvPr/>
              </p:nvPicPr>
              <p:blipFill>
                <a:blip r:embed="rId42"/>
                <a:stretch>
                  <a:fillRect/>
                </a:stretch>
              </p:blipFill>
              <p:spPr>
                <a:xfrm>
                  <a:off x="4336853" y="1779187"/>
                  <a:ext cx="22464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4" name="Freihand 13">
                  <a:extLst>
                    <a:ext uri="{FF2B5EF4-FFF2-40B4-BE49-F238E27FC236}">
                      <a16:creationId xmlns:a16="http://schemas.microsoft.com/office/drawing/2014/main" id="{A67B3685-04B0-42B0-96E8-950338879B56}"/>
                    </a:ext>
                  </a:extLst>
                </p14:cNvPr>
                <p14:cNvContentPartPr/>
                <p14:nvPr/>
              </p14:nvContentPartPr>
              <p14:xfrm>
                <a:off x="4391573" y="1780267"/>
                <a:ext cx="46800" cy="360"/>
              </p14:xfrm>
            </p:contentPart>
          </mc:Choice>
          <mc:Fallback xmlns="">
            <p:pic>
              <p:nvPicPr>
                <p:cNvPr id="14" name="Freihand 13">
                  <a:extLst>
                    <a:ext uri="{FF2B5EF4-FFF2-40B4-BE49-F238E27FC236}">
                      <a16:creationId xmlns:a16="http://schemas.microsoft.com/office/drawing/2014/main" id="{A67B3685-04B0-42B0-96E8-950338879B56}"/>
                    </a:ext>
                  </a:extLst>
                </p:cNvPr>
                <p:cNvPicPr/>
                <p:nvPr/>
              </p:nvPicPr>
              <p:blipFill>
                <a:blip r:embed="rId44"/>
                <a:stretch>
                  <a:fillRect/>
                </a:stretch>
              </p:blipFill>
              <p:spPr>
                <a:xfrm>
                  <a:off x="4387253" y="1775947"/>
                  <a:ext cx="5544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15" name="Freihand 14">
                  <a:extLst>
                    <a:ext uri="{FF2B5EF4-FFF2-40B4-BE49-F238E27FC236}">
                      <a16:creationId xmlns:a16="http://schemas.microsoft.com/office/drawing/2014/main" id="{BDC70D0B-2DE1-4A65-A691-27B47387CCD6}"/>
                    </a:ext>
                  </a:extLst>
                </p14:cNvPr>
                <p14:cNvContentPartPr/>
                <p14:nvPr/>
              </p14:nvContentPartPr>
              <p14:xfrm>
                <a:off x="4558973" y="1820227"/>
                <a:ext cx="123480" cy="131760"/>
              </p14:xfrm>
            </p:contentPart>
          </mc:Choice>
          <mc:Fallback xmlns="">
            <p:pic>
              <p:nvPicPr>
                <p:cNvPr id="15" name="Freihand 14">
                  <a:extLst>
                    <a:ext uri="{FF2B5EF4-FFF2-40B4-BE49-F238E27FC236}">
                      <a16:creationId xmlns:a16="http://schemas.microsoft.com/office/drawing/2014/main" id="{BDC70D0B-2DE1-4A65-A691-27B47387CCD6}"/>
                    </a:ext>
                  </a:extLst>
                </p:cNvPr>
                <p:cNvPicPr/>
                <p:nvPr/>
              </p:nvPicPr>
              <p:blipFill>
                <a:blip r:embed="rId46"/>
                <a:stretch>
                  <a:fillRect/>
                </a:stretch>
              </p:blipFill>
              <p:spPr>
                <a:xfrm>
                  <a:off x="4554653" y="1815907"/>
                  <a:ext cx="13212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6" name="Freihand 15">
                  <a:extLst>
                    <a:ext uri="{FF2B5EF4-FFF2-40B4-BE49-F238E27FC236}">
                      <a16:creationId xmlns:a16="http://schemas.microsoft.com/office/drawing/2014/main" id="{1E7F133D-DAE9-42FB-BB27-9950D194BB44}"/>
                    </a:ext>
                  </a:extLst>
                </p14:cNvPr>
                <p14:cNvContentPartPr/>
                <p14:nvPr/>
              </p14:nvContentPartPr>
              <p14:xfrm>
                <a:off x="4687133" y="1704307"/>
                <a:ext cx="126000" cy="213120"/>
              </p14:xfrm>
            </p:contentPart>
          </mc:Choice>
          <mc:Fallback xmlns="">
            <p:pic>
              <p:nvPicPr>
                <p:cNvPr id="16" name="Freihand 15">
                  <a:extLst>
                    <a:ext uri="{FF2B5EF4-FFF2-40B4-BE49-F238E27FC236}">
                      <a16:creationId xmlns:a16="http://schemas.microsoft.com/office/drawing/2014/main" id="{1E7F133D-DAE9-42FB-BB27-9950D194BB44}"/>
                    </a:ext>
                  </a:extLst>
                </p:cNvPr>
                <p:cNvPicPr/>
                <p:nvPr/>
              </p:nvPicPr>
              <p:blipFill>
                <a:blip r:embed="rId48"/>
                <a:stretch>
                  <a:fillRect/>
                </a:stretch>
              </p:blipFill>
              <p:spPr>
                <a:xfrm>
                  <a:off x="4682813" y="1699987"/>
                  <a:ext cx="13464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7" name="Freihand 16">
                  <a:extLst>
                    <a:ext uri="{FF2B5EF4-FFF2-40B4-BE49-F238E27FC236}">
                      <a16:creationId xmlns:a16="http://schemas.microsoft.com/office/drawing/2014/main" id="{A8D7E754-703D-42A6-9D72-CC39FA53748C}"/>
                    </a:ext>
                  </a:extLst>
                </p14:cNvPr>
                <p14:cNvContentPartPr/>
                <p14:nvPr/>
              </p14:nvContentPartPr>
              <p14:xfrm>
                <a:off x="4840133" y="1651027"/>
                <a:ext cx="230760" cy="321120"/>
              </p14:xfrm>
            </p:contentPart>
          </mc:Choice>
          <mc:Fallback xmlns="">
            <p:pic>
              <p:nvPicPr>
                <p:cNvPr id="17" name="Freihand 16">
                  <a:extLst>
                    <a:ext uri="{FF2B5EF4-FFF2-40B4-BE49-F238E27FC236}">
                      <a16:creationId xmlns:a16="http://schemas.microsoft.com/office/drawing/2014/main" id="{A8D7E754-703D-42A6-9D72-CC39FA53748C}"/>
                    </a:ext>
                  </a:extLst>
                </p:cNvPr>
                <p:cNvPicPr/>
                <p:nvPr/>
              </p:nvPicPr>
              <p:blipFill>
                <a:blip r:embed="rId50"/>
                <a:stretch>
                  <a:fillRect/>
                </a:stretch>
              </p:blipFill>
              <p:spPr>
                <a:xfrm>
                  <a:off x="4835813" y="1646707"/>
                  <a:ext cx="239400" cy="3297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8" name="Freihand 17">
                  <a:extLst>
                    <a:ext uri="{FF2B5EF4-FFF2-40B4-BE49-F238E27FC236}">
                      <a16:creationId xmlns:a16="http://schemas.microsoft.com/office/drawing/2014/main" id="{11711A72-6C69-4E37-B707-7B68B6F9A98F}"/>
                    </a:ext>
                  </a:extLst>
                </p14:cNvPr>
                <p14:cNvContentPartPr/>
                <p14:nvPr/>
              </p14:nvContentPartPr>
              <p14:xfrm>
                <a:off x="5289053" y="1695667"/>
                <a:ext cx="194760" cy="116280"/>
              </p14:xfrm>
            </p:contentPart>
          </mc:Choice>
          <mc:Fallback xmlns="">
            <p:pic>
              <p:nvPicPr>
                <p:cNvPr id="18" name="Freihand 17">
                  <a:extLst>
                    <a:ext uri="{FF2B5EF4-FFF2-40B4-BE49-F238E27FC236}">
                      <a16:creationId xmlns:a16="http://schemas.microsoft.com/office/drawing/2014/main" id="{11711A72-6C69-4E37-B707-7B68B6F9A98F}"/>
                    </a:ext>
                  </a:extLst>
                </p:cNvPr>
                <p:cNvPicPr/>
                <p:nvPr/>
              </p:nvPicPr>
              <p:blipFill>
                <a:blip r:embed="rId52"/>
                <a:stretch>
                  <a:fillRect/>
                </a:stretch>
              </p:blipFill>
              <p:spPr>
                <a:xfrm>
                  <a:off x="5284733" y="1691347"/>
                  <a:ext cx="20340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9" name="Freihand 18">
                  <a:extLst>
                    <a:ext uri="{FF2B5EF4-FFF2-40B4-BE49-F238E27FC236}">
                      <a16:creationId xmlns:a16="http://schemas.microsoft.com/office/drawing/2014/main" id="{022F521B-992E-43F6-9C12-1E9AE1BB2A12}"/>
                    </a:ext>
                  </a:extLst>
                </p14:cNvPr>
                <p14:cNvContentPartPr/>
                <p14:nvPr/>
              </p14:nvContentPartPr>
              <p14:xfrm>
                <a:off x="5467973" y="1613587"/>
                <a:ext cx="190800" cy="189720"/>
              </p14:xfrm>
            </p:contentPart>
          </mc:Choice>
          <mc:Fallback xmlns="">
            <p:pic>
              <p:nvPicPr>
                <p:cNvPr id="19" name="Freihand 18">
                  <a:extLst>
                    <a:ext uri="{FF2B5EF4-FFF2-40B4-BE49-F238E27FC236}">
                      <a16:creationId xmlns:a16="http://schemas.microsoft.com/office/drawing/2014/main" id="{022F521B-992E-43F6-9C12-1E9AE1BB2A12}"/>
                    </a:ext>
                  </a:extLst>
                </p:cNvPr>
                <p:cNvPicPr/>
                <p:nvPr/>
              </p:nvPicPr>
              <p:blipFill>
                <a:blip r:embed="rId54"/>
                <a:stretch>
                  <a:fillRect/>
                </a:stretch>
              </p:blipFill>
              <p:spPr>
                <a:xfrm>
                  <a:off x="5463653" y="1609267"/>
                  <a:ext cx="19944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20" name="Freihand 19">
                  <a:extLst>
                    <a:ext uri="{FF2B5EF4-FFF2-40B4-BE49-F238E27FC236}">
                      <a16:creationId xmlns:a16="http://schemas.microsoft.com/office/drawing/2014/main" id="{2097FE80-62D9-4279-A15C-00D5DDFB6AE1}"/>
                    </a:ext>
                  </a:extLst>
                </p14:cNvPr>
                <p14:cNvContentPartPr/>
                <p14:nvPr/>
              </p14:nvContentPartPr>
              <p14:xfrm>
                <a:off x="5686493" y="1656067"/>
                <a:ext cx="119520" cy="120240"/>
              </p14:xfrm>
            </p:contentPart>
          </mc:Choice>
          <mc:Fallback xmlns="">
            <p:pic>
              <p:nvPicPr>
                <p:cNvPr id="20" name="Freihand 19">
                  <a:extLst>
                    <a:ext uri="{FF2B5EF4-FFF2-40B4-BE49-F238E27FC236}">
                      <a16:creationId xmlns:a16="http://schemas.microsoft.com/office/drawing/2014/main" id="{2097FE80-62D9-4279-A15C-00D5DDFB6AE1}"/>
                    </a:ext>
                  </a:extLst>
                </p:cNvPr>
                <p:cNvPicPr/>
                <p:nvPr/>
              </p:nvPicPr>
              <p:blipFill>
                <a:blip r:embed="rId56"/>
                <a:stretch>
                  <a:fillRect/>
                </a:stretch>
              </p:blipFill>
              <p:spPr>
                <a:xfrm>
                  <a:off x="5682173" y="1651747"/>
                  <a:ext cx="12816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2" name="Freihand 21">
                  <a:extLst>
                    <a:ext uri="{FF2B5EF4-FFF2-40B4-BE49-F238E27FC236}">
                      <a16:creationId xmlns:a16="http://schemas.microsoft.com/office/drawing/2014/main" id="{5C1B0BB0-CF46-4BF0-8D8B-481FB0B0BBED}"/>
                    </a:ext>
                  </a:extLst>
                </p14:cNvPr>
                <p14:cNvContentPartPr/>
                <p14:nvPr/>
              </p14:nvContentPartPr>
              <p14:xfrm>
                <a:off x="3567173" y="1621147"/>
                <a:ext cx="225360" cy="258120"/>
              </p14:xfrm>
            </p:contentPart>
          </mc:Choice>
          <mc:Fallback xmlns="">
            <p:pic>
              <p:nvPicPr>
                <p:cNvPr id="22" name="Freihand 21">
                  <a:extLst>
                    <a:ext uri="{FF2B5EF4-FFF2-40B4-BE49-F238E27FC236}">
                      <a16:creationId xmlns:a16="http://schemas.microsoft.com/office/drawing/2014/main" id="{5C1B0BB0-CF46-4BF0-8D8B-481FB0B0BBED}"/>
                    </a:ext>
                  </a:extLst>
                </p:cNvPr>
                <p:cNvPicPr/>
                <p:nvPr/>
              </p:nvPicPr>
              <p:blipFill>
                <a:blip r:embed="rId58"/>
                <a:stretch>
                  <a:fillRect/>
                </a:stretch>
              </p:blipFill>
              <p:spPr>
                <a:xfrm>
                  <a:off x="3562853" y="1616827"/>
                  <a:ext cx="234000" cy="2667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23" name="Freihand 22">
                  <a:extLst>
                    <a:ext uri="{FF2B5EF4-FFF2-40B4-BE49-F238E27FC236}">
                      <a16:creationId xmlns:a16="http://schemas.microsoft.com/office/drawing/2014/main" id="{62211CAE-5BC6-4BF6-B2B4-51FAF2070F3A}"/>
                    </a:ext>
                  </a:extLst>
                </p14:cNvPr>
                <p14:cNvContentPartPr/>
                <p14:nvPr/>
              </p14:nvContentPartPr>
              <p14:xfrm>
                <a:off x="3705413" y="1600267"/>
                <a:ext cx="79560" cy="19440"/>
              </p14:xfrm>
            </p:contentPart>
          </mc:Choice>
          <mc:Fallback xmlns="">
            <p:pic>
              <p:nvPicPr>
                <p:cNvPr id="23" name="Freihand 22">
                  <a:extLst>
                    <a:ext uri="{FF2B5EF4-FFF2-40B4-BE49-F238E27FC236}">
                      <a16:creationId xmlns:a16="http://schemas.microsoft.com/office/drawing/2014/main" id="{62211CAE-5BC6-4BF6-B2B4-51FAF2070F3A}"/>
                    </a:ext>
                  </a:extLst>
                </p:cNvPr>
                <p:cNvPicPr/>
                <p:nvPr/>
              </p:nvPicPr>
              <p:blipFill>
                <a:blip r:embed="rId60"/>
                <a:stretch>
                  <a:fillRect/>
                </a:stretch>
              </p:blipFill>
              <p:spPr>
                <a:xfrm>
                  <a:off x="3701093" y="1595947"/>
                  <a:ext cx="8820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24" name="Freihand 23">
                  <a:extLst>
                    <a:ext uri="{FF2B5EF4-FFF2-40B4-BE49-F238E27FC236}">
                      <a16:creationId xmlns:a16="http://schemas.microsoft.com/office/drawing/2014/main" id="{52AFD5F3-7C0C-4472-B4F9-4968D990DCB3}"/>
                    </a:ext>
                  </a:extLst>
                </p14:cNvPr>
                <p14:cNvContentPartPr/>
                <p14:nvPr/>
              </p14:nvContentPartPr>
              <p14:xfrm>
                <a:off x="3928973" y="1552027"/>
                <a:ext cx="262440" cy="120600"/>
              </p14:xfrm>
            </p:contentPart>
          </mc:Choice>
          <mc:Fallback xmlns="">
            <p:pic>
              <p:nvPicPr>
                <p:cNvPr id="24" name="Freihand 23">
                  <a:extLst>
                    <a:ext uri="{FF2B5EF4-FFF2-40B4-BE49-F238E27FC236}">
                      <a16:creationId xmlns:a16="http://schemas.microsoft.com/office/drawing/2014/main" id="{52AFD5F3-7C0C-4472-B4F9-4968D990DCB3}"/>
                    </a:ext>
                  </a:extLst>
                </p:cNvPr>
                <p:cNvPicPr/>
                <p:nvPr/>
              </p:nvPicPr>
              <p:blipFill>
                <a:blip r:embed="rId62"/>
                <a:stretch>
                  <a:fillRect/>
                </a:stretch>
              </p:blipFill>
              <p:spPr>
                <a:xfrm>
                  <a:off x="3924653" y="1547707"/>
                  <a:ext cx="27108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25" name="Freihand 24">
                  <a:extLst>
                    <a:ext uri="{FF2B5EF4-FFF2-40B4-BE49-F238E27FC236}">
                      <a16:creationId xmlns:a16="http://schemas.microsoft.com/office/drawing/2014/main" id="{27F1F478-D983-46A2-876A-46E5F97D7F0C}"/>
                    </a:ext>
                  </a:extLst>
                </p14:cNvPr>
                <p14:cNvContentPartPr/>
                <p14:nvPr/>
              </p14:nvContentPartPr>
              <p14:xfrm>
                <a:off x="4110773" y="1463107"/>
                <a:ext cx="360" cy="360"/>
              </p14:xfrm>
            </p:contentPart>
          </mc:Choice>
          <mc:Fallback xmlns="">
            <p:pic>
              <p:nvPicPr>
                <p:cNvPr id="25" name="Freihand 24">
                  <a:extLst>
                    <a:ext uri="{FF2B5EF4-FFF2-40B4-BE49-F238E27FC236}">
                      <a16:creationId xmlns:a16="http://schemas.microsoft.com/office/drawing/2014/main" id="{27F1F478-D983-46A2-876A-46E5F97D7F0C}"/>
                    </a:ext>
                  </a:extLst>
                </p:cNvPr>
                <p:cNvPicPr/>
                <p:nvPr/>
              </p:nvPicPr>
              <p:blipFill>
                <a:blip r:embed="rId64"/>
                <a:stretch>
                  <a:fillRect/>
                </a:stretch>
              </p:blipFill>
              <p:spPr>
                <a:xfrm>
                  <a:off x="4106453" y="1458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27" name="Freihand 26">
                  <a:extLst>
                    <a:ext uri="{FF2B5EF4-FFF2-40B4-BE49-F238E27FC236}">
                      <a16:creationId xmlns:a16="http://schemas.microsoft.com/office/drawing/2014/main" id="{F748946C-8C0F-448A-B82B-155FDCC6290B}"/>
                    </a:ext>
                  </a:extLst>
                </p14:cNvPr>
                <p14:cNvContentPartPr/>
                <p14:nvPr/>
              </p14:nvContentPartPr>
              <p14:xfrm>
                <a:off x="6096893" y="1543387"/>
                <a:ext cx="223920" cy="216000"/>
              </p14:xfrm>
            </p:contentPart>
          </mc:Choice>
          <mc:Fallback xmlns="">
            <p:pic>
              <p:nvPicPr>
                <p:cNvPr id="27" name="Freihand 26">
                  <a:extLst>
                    <a:ext uri="{FF2B5EF4-FFF2-40B4-BE49-F238E27FC236}">
                      <a16:creationId xmlns:a16="http://schemas.microsoft.com/office/drawing/2014/main" id="{F748946C-8C0F-448A-B82B-155FDCC6290B}"/>
                    </a:ext>
                  </a:extLst>
                </p:cNvPr>
                <p:cNvPicPr/>
                <p:nvPr/>
              </p:nvPicPr>
              <p:blipFill>
                <a:blip r:embed="rId66"/>
                <a:stretch>
                  <a:fillRect/>
                </a:stretch>
              </p:blipFill>
              <p:spPr>
                <a:xfrm>
                  <a:off x="6092573" y="1539067"/>
                  <a:ext cx="23256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28" name="Freihand 27">
                  <a:extLst>
                    <a:ext uri="{FF2B5EF4-FFF2-40B4-BE49-F238E27FC236}">
                      <a16:creationId xmlns:a16="http://schemas.microsoft.com/office/drawing/2014/main" id="{63EE8268-2BD4-4FDC-919D-260BEFD79909}"/>
                    </a:ext>
                  </a:extLst>
                </p14:cNvPr>
                <p14:cNvContentPartPr/>
                <p14:nvPr/>
              </p14:nvContentPartPr>
              <p14:xfrm>
                <a:off x="6322613" y="1518907"/>
                <a:ext cx="313200" cy="199800"/>
              </p14:xfrm>
            </p:contentPart>
          </mc:Choice>
          <mc:Fallback xmlns="">
            <p:pic>
              <p:nvPicPr>
                <p:cNvPr id="28" name="Freihand 27">
                  <a:extLst>
                    <a:ext uri="{FF2B5EF4-FFF2-40B4-BE49-F238E27FC236}">
                      <a16:creationId xmlns:a16="http://schemas.microsoft.com/office/drawing/2014/main" id="{63EE8268-2BD4-4FDC-919D-260BEFD79909}"/>
                    </a:ext>
                  </a:extLst>
                </p:cNvPr>
                <p:cNvPicPr/>
                <p:nvPr/>
              </p:nvPicPr>
              <p:blipFill>
                <a:blip r:embed="rId68"/>
                <a:stretch>
                  <a:fillRect/>
                </a:stretch>
              </p:blipFill>
              <p:spPr>
                <a:xfrm>
                  <a:off x="6318293" y="1514587"/>
                  <a:ext cx="32184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29" name="Freihand 28">
                  <a:extLst>
                    <a:ext uri="{FF2B5EF4-FFF2-40B4-BE49-F238E27FC236}">
                      <a16:creationId xmlns:a16="http://schemas.microsoft.com/office/drawing/2014/main" id="{06910981-028D-4591-916A-0411EF313695}"/>
                    </a:ext>
                  </a:extLst>
                </p14:cNvPr>
                <p14:cNvContentPartPr/>
                <p14:nvPr/>
              </p14:nvContentPartPr>
              <p14:xfrm>
                <a:off x="6345293" y="1492987"/>
                <a:ext cx="74520" cy="7920"/>
              </p14:xfrm>
            </p:contentPart>
          </mc:Choice>
          <mc:Fallback xmlns="">
            <p:pic>
              <p:nvPicPr>
                <p:cNvPr id="29" name="Freihand 28">
                  <a:extLst>
                    <a:ext uri="{FF2B5EF4-FFF2-40B4-BE49-F238E27FC236}">
                      <a16:creationId xmlns:a16="http://schemas.microsoft.com/office/drawing/2014/main" id="{06910981-028D-4591-916A-0411EF313695}"/>
                    </a:ext>
                  </a:extLst>
                </p:cNvPr>
                <p:cNvPicPr/>
                <p:nvPr/>
              </p:nvPicPr>
              <p:blipFill>
                <a:blip r:embed="rId70"/>
                <a:stretch>
                  <a:fillRect/>
                </a:stretch>
              </p:blipFill>
              <p:spPr>
                <a:xfrm>
                  <a:off x="6340973" y="1488667"/>
                  <a:ext cx="8316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30" name="Freihand 29">
                  <a:extLst>
                    <a:ext uri="{FF2B5EF4-FFF2-40B4-BE49-F238E27FC236}">
                      <a16:creationId xmlns:a16="http://schemas.microsoft.com/office/drawing/2014/main" id="{C77E3CC3-F34F-49F0-865E-8B8A9DF04710}"/>
                    </a:ext>
                  </a:extLst>
                </p14:cNvPr>
                <p14:cNvContentPartPr/>
                <p14:nvPr/>
              </p14:nvContentPartPr>
              <p14:xfrm>
                <a:off x="6876293" y="1519987"/>
                <a:ext cx="165600" cy="158400"/>
              </p14:xfrm>
            </p:contentPart>
          </mc:Choice>
          <mc:Fallback xmlns="">
            <p:pic>
              <p:nvPicPr>
                <p:cNvPr id="30" name="Freihand 29">
                  <a:extLst>
                    <a:ext uri="{FF2B5EF4-FFF2-40B4-BE49-F238E27FC236}">
                      <a16:creationId xmlns:a16="http://schemas.microsoft.com/office/drawing/2014/main" id="{C77E3CC3-F34F-49F0-865E-8B8A9DF04710}"/>
                    </a:ext>
                  </a:extLst>
                </p:cNvPr>
                <p:cNvPicPr/>
                <p:nvPr/>
              </p:nvPicPr>
              <p:blipFill>
                <a:blip r:embed="rId72"/>
                <a:stretch>
                  <a:fillRect/>
                </a:stretch>
              </p:blipFill>
              <p:spPr>
                <a:xfrm>
                  <a:off x="6871973" y="1515667"/>
                  <a:ext cx="17424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31" name="Freihand 30">
                  <a:extLst>
                    <a:ext uri="{FF2B5EF4-FFF2-40B4-BE49-F238E27FC236}">
                      <a16:creationId xmlns:a16="http://schemas.microsoft.com/office/drawing/2014/main" id="{D27A8C61-D62D-4BD3-B8DD-214DFD0A47FE}"/>
                    </a:ext>
                  </a:extLst>
                </p14:cNvPr>
                <p14:cNvContentPartPr/>
                <p14:nvPr/>
              </p14:nvContentPartPr>
              <p14:xfrm>
                <a:off x="7029293" y="1578307"/>
                <a:ext cx="458280" cy="239760"/>
              </p14:xfrm>
            </p:contentPart>
          </mc:Choice>
          <mc:Fallback xmlns="">
            <p:pic>
              <p:nvPicPr>
                <p:cNvPr id="31" name="Freihand 30">
                  <a:extLst>
                    <a:ext uri="{FF2B5EF4-FFF2-40B4-BE49-F238E27FC236}">
                      <a16:creationId xmlns:a16="http://schemas.microsoft.com/office/drawing/2014/main" id="{D27A8C61-D62D-4BD3-B8DD-214DFD0A47FE}"/>
                    </a:ext>
                  </a:extLst>
                </p:cNvPr>
                <p:cNvPicPr/>
                <p:nvPr/>
              </p:nvPicPr>
              <p:blipFill>
                <a:blip r:embed="rId74"/>
                <a:stretch>
                  <a:fillRect/>
                </a:stretch>
              </p:blipFill>
              <p:spPr>
                <a:xfrm>
                  <a:off x="7024973" y="1573987"/>
                  <a:ext cx="466920" cy="2484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32" name="Freihand 31">
                  <a:extLst>
                    <a:ext uri="{FF2B5EF4-FFF2-40B4-BE49-F238E27FC236}">
                      <a16:creationId xmlns:a16="http://schemas.microsoft.com/office/drawing/2014/main" id="{73247D2C-D5D5-41B0-B240-DC8E50DF5EE3}"/>
                    </a:ext>
                  </a:extLst>
                </p14:cNvPr>
                <p14:cNvContentPartPr/>
                <p14:nvPr/>
              </p14:nvContentPartPr>
              <p14:xfrm>
                <a:off x="7643813" y="1580467"/>
                <a:ext cx="280080" cy="101520"/>
              </p14:xfrm>
            </p:contentPart>
          </mc:Choice>
          <mc:Fallback xmlns="">
            <p:pic>
              <p:nvPicPr>
                <p:cNvPr id="32" name="Freihand 31">
                  <a:extLst>
                    <a:ext uri="{FF2B5EF4-FFF2-40B4-BE49-F238E27FC236}">
                      <a16:creationId xmlns:a16="http://schemas.microsoft.com/office/drawing/2014/main" id="{73247D2C-D5D5-41B0-B240-DC8E50DF5EE3}"/>
                    </a:ext>
                  </a:extLst>
                </p:cNvPr>
                <p:cNvPicPr/>
                <p:nvPr/>
              </p:nvPicPr>
              <p:blipFill>
                <a:blip r:embed="rId76"/>
                <a:stretch>
                  <a:fillRect/>
                </a:stretch>
              </p:blipFill>
              <p:spPr>
                <a:xfrm>
                  <a:off x="7639493" y="1576147"/>
                  <a:ext cx="28872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33" name="Freihand 32">
                  <a:extLst>
                    <a:ext uri="{FF2B5EF4-FFF2-40B4-BE49-F238E27FC236}">
                      <a16:creationId xmlns:a16="http://schemas.microsoft.com/office/drawing/2014/main" id="{2FFB388A-ED90-43D4-B822-89D7D55E5F4B}"/>
                    </a:ext>
                  </a:extLst>
                </p14:cNvPr>
                <p14:cNvContentPartPr/>
                <p14:nvPr/>
              </p14:nvContentPartPr>
              <p14:xfrm>
                <a:off x="7912733" y="1539787"/>
                <a:ext cx="320400" cy="120960"/>
              </p14:xfrm>
            </p:contentPart>
          </mc:Choice>
          <mc:Fallback xmlns="">
            <p:pic>
              <p:nvPicPr>
                <p:cNvPr id="33" name="Freihand 32">
                  <a:extLst>
                    <a:ext uri="{FF2B5EF4-FFF2-40B4-BE49-F238E27FC236}">
                      <a16:creationId xmlns:a16="http://schemas.microsoft.com/office/drawing/2014/main" id="{2FFB388A-ED90-43D4-B822-89D7D55E5F4B}"/>
                    </a:ext>
                  </a:extLst>
                </p:cNvPr>
                <p:cNvPicPr/>
                <p:nvPr/>
              </p:nvPicPr>
              <p:blipFill>
                <a:blip r:embed="rId78"/>
                <a:stretch>
                  <a:fillRect/>
                </a:stretch>
              </p:blipFill>
              <p:spPr>
                <a:xfrm>
                  <a:off x="7908413" y="1535467"/>
                  <a:ext cx="32904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34" name="Freihand 33">
                  <a:extLst>
                    <a:ext uri="{FF2B5EF4-FFF2-40B4-BE49-F238E27FC236}">
                      <a16:creationId xmlns:a16="http://schemas.microsoft.com/office/drawing/2014/main" id="{5C7DC378-B704-47B4-9CC0-0CB1C3E9A07A}"/>
                    </a:ext>
                  </a:extLst>
                </p14:cNvPr>
                <p14:cNvContentPartPr/>
                <p14:nvPr/>
              </p14:nvContentPartPr>
              <p14:xfrm>
                <a:off x="8277413" y="1491187"/>
                <a:ext cx="142920" cy="158760"/>
              </p14:xfrm>
            </p:contentPart>
          </mc:Choice>
          <mc:Fallback xmlns="">
            <p:pic>
              <p:nvPicPr>
                <p:cNvPr id="34" name="Freihand 33">
                  <a:extLst>
                    <a:ext uri="{FF2B5EF4-FFF2-40B4-BE49-F238E27FC236}">
                      <a16:creationId xmlns:a16="http://schemas.microsoft.com/office/drawing/2014/main" id="{5C7DC378-B704-47B4-9CC0-0CB1C3E9A07A}"/>
                    </a:ext>
                  </a:extLst>
                </p:cNvPr>
                <p:cNvPicPr/>
                <p:nvPr/>
              </p:nvPicPr>
              <p:blipFill>
                <a:blip r:embed="rId80"/>
                <a:stretch>
                  <a:fillRect/>
                </a:stretch>
              </p:blipFill>
              <p:spPr>
                <a:xfrm>
                  <a:off x="8273093" y="1486867"/>
                  <a:ext cx="15156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35" name="Freihand 34">
                  <a:extLst>
                    <a:ext uri="{FF2B5EF4-FFF2-40B4-BE49-F238E27FC236}">
                      <a16:creationId xmlns:a16="http://schemas.microsoft.com/office/drawing/2014/main" id="{7CA5FA87-D791-4C84-8153-BDF00E26950B}"/>
                    </a:ext>
                  </a:extLst>
                </p14:cNvPr>
                <p14:cNvContentPartPr/>
                <p14:nvPr/>
              </p14:nvContentPartPr>
              <p14:xfrm>
                <a:off x="8378933" y="1561387"/>
                <a:ext cx="253800" cy="89640"/>
              </p14:xfrm>
            </p:contentPart>
          </mc:Choice>
          <mc:Fallback xmlns="">
            <p:pic>
              <p:nvPicPr>
                <p:cNvPr id="35" name="Freihand 34">
                  <a:extLst>
                    <a:ext uri="{FF2B5EF4-FFF2-40B4-BE49-F238E27FC236}">
                      <a16:creationId xmlns:a16="http://schemas.microsoft.com/office/drawing/2014/main" id="{7CA5FA87-D791-4C84-8153-BDF00E26950B}"/>
                    </a:ext>
                  </a:extLst>
                </p:cNvPr>
                <p:cNvPicPr/>
                <p:nvPr/>
              </p:nvPicPr>
              <p:blipFill>
                <a:blip r:embed="rId82"/>
                <a:stretch>
                  <a:fillRect/>
                </a:stretch>
              </p:blipFill>
              <p:spPr>
                <a:xfrm>
                  <a:off x="8374613" y="1557067"/>
                  <a:ext cx="26244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36" name="Freihand 35">
                  <a:extLst>
                    <a:ext uri="{FF2B5EF4-FFF2-40B4-BE49-F238E27FC236}">
                      <a16:creationId xmlns:a16="http://schemas.microsoft.com/office/drawing/2014/main" id="{089A2579-6C81-43FC-BC01-25EBF72B5B04}"/>
                    </a:ext>
                  </a:extLst>
                </p14:cNvPr>
                <p14:cNvContentPartPr/>
                <p14:nvPr/>
              </p14:nvContentPartPr>
              <p14:xfrm>
                <a:off x="8651453" y="1541587"/>
                <a:ext cx="97560" cy="107640"/>
              </p14:xfrm>
            </p:contentPart>
          </mc:Choice>
          <mc:Fallback xmlns="">
            <p:pic>
              <p:nvPicPr>
                <p:cNvPr id="36" name="Freihand 35">
                  <a:extLst>
                    <a:ext uri="{FF2B5EF4-FFF2-40B4-BE49-F238E27FC236}">
                      <a16:creationId xmlns:a16="http://schemas.microsoft.com/office/drawing/2014/main" id="{089A2579-6C81-43FC-BC01-25EBF72B5B04}"/>
                    </a:ext>
                  </a:extLst>
                </p:cNvPr>
                <p:cNvPicPr/>
                <p:nvPr/>
              </p:nvPicPr>
              <p:blipFill>
                <a:blip r:embed="rId84"/>
                <a:stretch>
                  <a:fillRect/>
                </a:stretch>
              </p:blipFill>
              <p:spPr>
                <a:xfrm>
                  <a:off x="8647133" y="1537267"/>
                  <a:ext cx="10620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37" name="Freihand 36">
                  <a:extLst>
                    <a:ext uri="{FF2B5EF4-FFF2-40B4-BE49-F238E27FC236}">
                      <a16:creationId xmlns:a16="http://schemas.microsoft.com/office/drawing/2014/main" id="{9640DA07-ED54-4815-BD3C-C644F0C5E722}"/>
                    </a:ext>
                  </a:extLst>
                </p14:cNvPr>
                <p14:cNvContentPartPr/>
                <p14:nvPr/>
              </p14:nvContentPartPr>
              <p14:xfrm>
                <a:off x="8769893" y="1453387"/>
                <a:ext cx="139680" cy="174600"/>
              </p14:xfrm>
            </p:contentPart>
          </mc:Choice>
          <mc:Fallback xmlns="">
            <p:pic>
              <p:nvPicPr>
                <p:cNvPr id="37" name="Freihand 36">
                  <a:extLst>
                    <a:ext uri="{FF2B5EF4-FFF2-40B4-BE49-F238E27FC236}">
                      <a16:creationId xmlns:a16="http://schemas.microsoft.com/office/drawing/2014/main" id="{9640DA07-ED54-4815-BD3C-C644F0C5E722}"/>
                    </a:ext>
                  </a:extLst>
                </p:cNvPr>
                <p:cNvPicPr/>
                <p:nvPr/>
              </p:nvPicPr>
              <p:blipFill>
                <a:blip r:embed="rId86"/>
                <a:stretch>
                  <a:fillRect/>
                </a:stretch>
              </p:blipFill>
              <p:spPr>
                <a:xfrm>
                  <a:off x="8765573" y="1449067"/>
                  <a:ext cx="14832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38" name="Freihand 37">
                  <a:extLst>
                    <a:ext uri="{FF2B5EF4-FFF2-40B4-BE49-F238E27FC236}">
                      <a16:creationId xmlns:a16="http://schemas.microsoft.com/office/drawing/2014/main" id="{E54FE090-E082-4482-B750-F96B5277312E}"/>
                    </a:ext>
                  </a:extLst>
                </p14:cNvPr>
                <p14:cNvContentPartPr/>
                <p14:nvPr/>
              </p14:nvContentPartPr>
              <p14:xfrm>
                <a:off x="8958893" y="1514227"/>
                <a:ext cx="309240" cy="96840"/>
              </p14:xfrm>
            </p:contentPart>
          </mc:Choice>
          <mc:Fallback xmlns="">
            <p:pic>
              <p:nvPicPr>
                <p:cNvPr id="38" name="Freihand 37">
                  <a:extLst>
                    <a:ext uri="{FF2B5EF4-FFF2-40B4-BE49-F238E27FC236}">
                      <a16:creationId xmlns:a16="http://schemas.microsoft.com/office/drawing/2014/main" id="{E54FE090-E082-4482-B750-F96B5277312E}"/>
                    </a:ext>
                  </a:extLst>
                </p:cNvPr>
                <p:cNvPicPr/>
                <p:nvPr/>
              </p:nvPicPr>
              <p:blipFill>
                <a:blip r:embed="rId88"/>
                <a:stretch>
                  <a:fillRect/>
                </a:stretch>
              </p:blipFill>
              <p:spPr>
                <a:xfrm>
                  <a:off x="8954573" y="1509907"/>
                  <a:ext cx="31788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41" name="Freihand 40">
                  <a:extLst>
                    <a:ext uri="{FF2B5EF4-FFF2-40B4-BE49-F238E27FC236}">
                      <a16:creationId xmlns:a16="http://schemas.microsoft.com/office/drawing/2014/main" id="{E08A0DB1-604F-480C-9BEB-0E87D21D5675}"/>
                    </a:ext>
                  </a:extLst>
                </p14:cNvPr>
                <p14:cNvContentPartPr/>
                <p14:nvPr/>
              </p14:nvContentPartPr>
              <p14:xfrm>
                <a:off x="3550253" y="3006067"/>
                <a:ext cx="297360" cy="90000"/>
              </p14:xfrm>
            </p:contentPart>
          </mc:Choice>
          <mc:Fallback xmlns="">
            <p:pic>
              <p:nvPicPr>
                <p:cNvPr id="41" name="Freihand 40">
                  <a:extLst>
                    <a:ext uri="{FF2B5EF4-FFF2-40B4-BE49-F238E27FC236}">
                      <a16:creationId xmlns:a16="http://schemas.microsoft.com/office/drawing/2014/main" id="{E08A0DB1-604F-480C-9BEB-0E87D21D5675}"/>
                    </a:ext>
                  </a:extLst>
                </p:cNvPr>
                <p:cNvPicPr/>
                <p:nvPr/>
              </p:nvPicPr>
              <p:blipFill>
                <a:blip r:embed="rId90"/>
                <a:stretch>
                  <a:fillRect/>
                </a:stretch>
              </p:blipFill>
              <p:spPr>
                <a:xfrm>
                  <a:off x="3545933" y="3001747"/>
                  <a:ext cx="30600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42" name="Freihand 41">
                  <a:extLst>
                    <a:ext uri="{FF2B5EF4-FFF2-40B4-BE49-F238E27FC236}">
                      <a16:creationId xmlns:a16="http://schemas.microsoft.com/office/drawing/2014/main" id="{354057A3-1417-4599-AEC9-BE3EFB542FD0}"/>
                    </a:ext>
                  </a:extLst>
                </p14:cNvPr>
                <p14:cNvContentPartPr/>
                <p14:nvPr/>
              </p14:nvContentPartPr>
              <p14:xfrm>
                <a:off x="3501653" y="2934787"/>
                <a:ext cx="216000" cy="159480"/>
              </p14:xfrm>
            </p:contentPart>
          </mc:Choice>
          <mc:Fallback xmlns="">
            <p:pic>
              <p:nvPicPr>
                <p:cNvPr id="42" name="Freihand 41">
                  <a:extLst>
                    <a:ext uri="{FF2B5EF4-FFF2-40B4-BE49-F238E27FC236}">
                      <a16:creationId xmlns:a16="http://schemas.microsoft.com/office/drawing/2014/main" id="{354057A3-1417-4599-AEC9-BE3EFB542FD0}"/>
                    </a:ext>
                  </a:extLst>
                </p:cNvPr>
                <p:cNvPicPr/>
                <p:nvPr/>
              </p:nvPicPr>
              <p:blipFill>
                <a:blip r:embed="rId92"/>
                <a:stretch>
                  <a:fillRect/>
                </a:stretch>
              </p:blipFill>
              <p:spPr>
                <a:xfrm>
                  <a:off x="3497333" y="2930467"/>
                  <a:ext cx="22464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44" name="Freihand 43">
                  <a:extLst>
                    <a:ext uri="{FF2B5EF4-FFF2-40B4-BE49-F238E27FC236}">
                      <a16:creationId xmlns:a16="http://schemas.microsoft.com/office/drawing/2014/main" id="{D73CFA82-B937-45BA-90A3-0ABE535E1B06}"/>
                    </a:ext>
                  </a:extLst>
                </p14:cNvPr>
                <p14:cNvContentPartPr/>
                <p14:nvPr/>
              </p14:nvContentPartPr>
              <p14:xfrm>
                <a:off x="3501293" y="3075547"/>
                <a:ext cx="165600" cy="104400"/>
              </p14:xfrm>
            </p:contentPart>
          </mc:Choice>
          <mc:Fallback xmlns="">
            <p:pic>
              <p:nvPicPr>
                <p:cNvPr id="44" name="Freihand 43">
                  <a:extLst>
                    <a:ext uri="{FF2B5EF4-FFF2-40B4-BE49-F238E27FC236}">
                      <a16:creationId xmlns:a16="http://schemas.microsoft.com/office/drawing/2014/main" id="{D73CFA82-B937-45BA-90A3-0ABE535E1B06}"/>
                    </a:ext>
                  </a:extLst>
                </p:cNvPr>
                <p:cNvPicPr/>
                <p:nvPr/>
              </p:nvPicPr>
              <p:blipFill>
                <a:blip r:embed="rId94"/>
                <a:stretch>
                  <a:fillRect/>
                </a:stretch>
              </p:blipFill>
              <p:spPr>
                <a:xfrm>
                  <a:off x="3496973" y="3071227"/>
                  <a:ext cx="17424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45" name="Freihand 44">
                  <a:extLst>
                    <a:ext uri="{FF2B5EF4-FFF2-40B4-BE49-F238E27FC236}">
                      <a16:creationId xmlns:a16="http://schemas.microsoft.com/office/drawing/2014/main" id="{252CA4EE-31A5-49BF-A74F-4622E8CA6A98}"/>
                    </a:ext>
                  </a:extLst>
                </p14:cNvPr>
                <p14:cNvContentPartPr/>
                <p14:nvPr/>
              </p14:nvContentPartPr>
              <p14:xfrm>
                <a:off x="4059653" y="2764147"/>
                <a:ext cx="467640" cy="276840"/>
              </p14:xfrm>
            </p:contentPart>
          </mc:Choice>
          <mc:Fallback xmlns="">
            <p:pic>
              <p:nvPicPr>
                <p:cNvPr id="45" name="Freihand 44">
                  <a:extLst>
                    <a:ext uri="{FF2B5EF4-FFF2-40B4-BE49-F238E27FC236}">
                      <a16:creationId xmlns:a16="http://schemas.microsoft.com/office/drawing/2014/main" id="{252CA4EE-31A5-49BF-A74F-4622E8CA6A98}"/>
                    </a:ext>
                  </a:extLst>
                </p:cNvPr>
                <p:cNvPicPr/>
                <p:nvPr/>
              </p:nvPicPr>
              <p:blipFill>
                <a:blip r:embed="rId96"/>
                <a:stretch>
                  <a:fillRect/>
                </a:stretch>
              </p:blipFill>
              <p:spPr>
                <a:xfrm>
                  <a:off x="4055333" y="2759827"/>
                  <a:ext cx="476280" cy="2854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46" name="Freihand 45">
                  <a:extLst>
                    <a:ext uri="{FF2B5EF4-FFF2-40B4-BE49-F238E27FC236}">
                      <a16:creationId xmlns:a16="http://schemas.microsoft.com/office/drawing/2014/main" id="{0C3B562C-66DD-4692-96AC-C7351C43FB97}"/>
                    </a:ext>
                  </a:extLst>
                </p14:cNvPr>
                <p14:cNvContentPartPr/>
                <p14:nvPr/>
              </p14:nvContentPartPr>
              <p14:xfrm>
                <a:off x="4263053" y="2734987"/>
                <a:ext cx="31320" cy="10080"/>
              </p14:xfrm>
            </p:contentPart>
          </mc:Choice>
          <mc:Fallback xmlns="">
            <p:pic>
              <p:nvPicPr>
                <p:cNvPr id="46" name="Freihand 45">
                  <a:extLst>
                    <a:ext uri="{FF2B5EF4-FFF2-40B4-BE49-F238E27FC236}">
                      <a16:creationId xmlns:a16="http://schemas.microsoft.com/office/drawing/2014/main" id="{0C3B562C-66DD-4692-96AC-C7351C43FB97}"/>
                    </a:ext>
                  </a:extLst>
                </p:cNvPr>
                <p:cNvPicPr/>
                <p:nvPr/>
              </p:nvPicPr>
              <p:blipFill>
                <a:blip r:embed="rId98"/>
                <a:stretch>
                  <a:fillRect/>
                </a:stretch>
              </p:blipFill>
              <p:spPr>
                <a:xfrm>
                  <a:off x="4258733" y="2730667"/>
                  <a:ext cx="3996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47" name="Freihand 46">
                  <a:extLst>
                    <a:ext uri="{FF2B5EF4-FFF2-40B4-BE49-F238E27FC236}">
                      <a16:creationId xmlns:a16="http://schemas.microsoft.com/office/drawing/2014/main" id="{0168B4CC-2F86-4376-A51C-47115EB12D06}"/>
                    </a:ext>
                  </a:extLst>
                </p14:cNvPr>
                <p14:cNvContentPartPr/>
                <p14:nvPr/>
              </p14:nvContentPartPr>
              <p14:xfrm>
                <a:off x="4793333" y="2748667"/>
                <a:ext cx="169200" cy="141120"/>
              </p14:xfrm>
            </p:contentPart>
          </mc:Choice>
          <mc:Fallback xmlns="">
            <p:pic>
              <p:nvPicPr>
                <p:cNvPr id="47" name="Freihand 46">
                  <a:extLst>
                    <a:ext uri="{FF2B5EF4-FFF2-40B4-BE49-F238E27FC236}">
                      <a16:creationId xmlns:a16="http://schemas.microsoft.com/office/drawing/2014/main" id="{0168B4CC-2F86-4376-A51C-47115EB12D06}"/>
                    </a:ext>
                  </a:extLst>
                </p:cNvPr>
                <p:cNvPicPr/>
                <p:nvPr/>
              </p:nvPicPr>
              <p:blipFill>
                <a:blip r:embed="rId100"/>
                <a:stretch>
                  <a:fillRect/>
                </a:stretch>
              </p:blipFill>
              <p:spPr>
                <a:xfrm>
                  <a:off x="4789013" y="2744347"/>
                  <a:ext cx="17784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48" name="Freihand 47">
                  <a:extLst>
                    <a:ext uri="{FF2B5EF4-FFF2-40B4-BE49-F238E27FC236}">
                      <a16:creationId xmlns:a16="http://schemas.microsoft.com/office/drawing/2014/main" id="{1FF84E27-EFF7-4897-96AD-DB832DE43E87}"/>
                    </a:ext>
                  </a:extLst>
                </p14:cNvPr>
                <p14:cNvContentPartPr/>
                <p14:nvPr/>
              </p14:nvContentPartPr>
              <p14:xfrm>
                <a:off x="4969373" y="2671627"/>
                <a:ext cx="315720" cy="169560"/>
              </p14:xfrm>
            </p:contentPart>
          </mc:Choice>
          <mc:Fallback xmlns="">
            <p:pic>
              <p:nvPicPr>
                <p:cNvPr id="48" name="Freihand 47">
                  <a:extLst>
                    <a:ext uri="{FF2B5EF4-FFF2-40B4-BE49-F238E27FC236}">
                      <a16:creationId xmlns:a16="http://schemas.microsoft.com/office/drawing/2014/main" id="{1FF84E27-EFF7-4897-96AD-DB832DE43E87}"/>
                    </a:ext>
                  </a:extLst>
                </p:cNvPr>
                <p:cNvPicPr/>
                <p:nvPr/>
              </p:nvPicPr>
              <p:blipFill>
                <a:blip r:embed="rId102"/>
                <a:stretch>
                  <a:fillRect/>
                </a:stretch>
              </p:blipFill>
              <p:spPr>
                <a:xfrm>
                  <a:off x="4965053" y="2667307"/>
                  <a:ext cx="32436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49" name="Freihand 48">
                  <a:extLst>
                    <a:ext uri="{FF2B5EF4-FFF2-40B4-BE49-F238E27FC236}">
                      <a16:creationId xmlns:a16="http://schemas.microsoft.com/office/drawing/2014/main" id="{97236337-0B23-4E67-8435-2E58B9BA9E67}"/>
                    </a:ext>
                  </a:extLst>
                </p14:cNvPr>
                <p14:cNvContentPartPr/>
                <p14:nvPr/>
              </p14:nvContentPartPr>
              <p14:xfrm>
                <a:off x="5548253" y="2573347"/>
                <a:ext cx="262080" cy="189360"/>
              </p14:xfrm>
            </p:contentPart>
          </mc:Choice>
          <mc:Fallback xmlns="">
            <p:pic>
              <p:nvPicPr>
                <p:cNvPr id="49" name="Freihand 48">
                  <a:extLst>
                    <a:ext uri="{FF2B5EF4-FFF2-40B4-BE49-F238E27FC236}">
                      <a16:creationId xmlns:a16="http://schemas.microsoft.com/office/drawing/2014/main" id="{97236337-0B23-4E67-8435-2E58B9BA9E67}"/>
                    </a:ext>
                  </a:extLst>
                </p:cNvPr>
                <p:cNvPicPr/>
                <p:nvPr/>
              </p:nvPicPr>
              <p:blipFill>
                <a:blip r:embed="rId104"/>
                <a:stretch>
                  <a:fillRect/>
                </a:stretch>
              </p:blipFill>
              <p:spPr>
                <a:xfrm>
                  <a:off x="5543933" y="2569027"/>
                  <a:ext cx="27072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0" name="Freihand 49">
                  <a:extLst>
                    <a:ext uri="{FF2B5EF4-FFF2-40B4-BE49-F238E27FC236}">
                      <a16:creationId xmlns:a16="http://schemas.microsoft.com/office/drawing/2014/main" id="{53D84C11-A6B9-43FF-9252-667667C4E9CF}"/>
                    </a:ext>
                  </a:extLst>
                </p14:cNvPr>
                <p14:cNvContentPartPr/>
                <p14:nvPr/>
              </p14:nvContentPartPr>
              <p14:xfrm>
                <a:off x="5830493" y="2607907"/>
                <a:ext cx="100080" cy="104040"/>
              </p14:xfrm>
            </p:contentPart>
          </mc:Choice>
          <mc:Fallback xmlns="">
            <p:pic>
              <p:nvPicPr>
                <p:cNvPr id="50" name="Freihand 49">
                  <a:extLst>
                    <a:ext uri="{FF2B5EF4-FFF2-40B4-BE49-F238E27FC236}">
                      <a16:creationId xmlns:a16="http://schemas.microsoft.com/office/drawing/2014/main" id="{53D84C11-A6B9-43FF-9252-667667C4E9CF}"/>
                    </a:ext>
                  </a:extLst>
                </p:cNvPr>
                <p:cNvPicPr/>
                <p:nvPr/>
              </p:nvPicPr>
              <p:blipFill>
                <a:blip r:embed="rId106"/>
                <a:stretch>
                  <a:fillRect/>
                </a:stretch>
              </p:blipFill>
              <p:spPr>
                <a:xfrm>
                  <a:off x="5826173" y="2603587"/>
                  <a:ext cx="10872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51" name="Freihand 50">
                  <a:extLst>
                    <a:ext uri="{FF2B5EF4-FFF2-40B4-BE49-F238E27FC236}">
                      <a16:creationId xmlns:a16="http://schemas.microsoft.com/office/drawing/2014/main" id="{8140622D-0939-47CF-B0ED-DE1BCA55B65B}"/>
                    </a:ext>
                  </a:extLst>
                </p14:cNvPr>
                <p14:cNvContentPartPr/>
                <p14:nvPr/>
              </p14:nvContentPartPr>
              <p14:xfrm>
                <a:off x="5961173" y="2494867"/>
                <a:ext cx="99360" cy="198720"/>
              </p14:xfrm>
            </p:contentPart>
          </mc:Choice>
          <mc:Fallback xmlns="">
            <p:pic>
              <p:nvPicPr>
                <p:cNvPr id="51" name="Freihand 50">
                  <a:extLst>
                    <a:ext uri="{FF2B5EF4-FFF2-40B4-BE49-F238E27FC236}">
                      <a16:creationId xmlns:a16="http://schemas.microsoft.com/office/drawing/2014/main" id="{8140622D-0939-47CF-B0ED-DE1BCA55B65B}"/>
                    </a:ext>
                  </a:extLst>
                </p:cNvPr>
                <p:cNvPicPr/>
                <p:nvPr/>
              </p:nvPicPr>
              <p:blipFill>
                <a:blip r:embed="rId108"/>
                <a:stretch>
                  <a:fillRect/>
                </a:stretch>
              </p:blipFill>
              <p:spPr>
                <a:xfrm>
                  <a:off x="5956853" y="2490547"/>
                  <a:ext cx="10800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52" name="Freihand 51">
                  <a:extLst>
                    <a:ext uri="{FF2B5EF4-FFF2-40B4-BE49-F238E27FC236}">
                      <a16:creationId xmlns:a16="http://schemas.microsoft.com/office/drawing/2014/main" id="{09070A8C-954C-4313-990E-84A7415A75B9}"/>
                    </a:ext>
                  </a:extLst>
                </p14:cNvPr>
                <p14:cNvContentPartPr/>
                <p14:nvPr/>
              </p14:nvContentPartPr>
              <p14:xfrm>
                <a:off x="6054773" y="2571907"/>
                <a:ext cx="219960" cy="86400"/>
              </p14:xfrm>
            </p:contentPart>
          </mc:Choice>
          <mc:Fallback xmlns="">
            <p:pic>
              <p:nvPicPr>
                <p:cNvPr id="52" name="Freihand 51">
                  <a:extLst>
                    <a:ext uri="{FF2B5EF4-FFF2-40B4-BE49-F238E27FC236}">
                      <a16:creationId xmlns:a16="http://schemas.microsoft.com/office/drawing/2014/main" id="{09070A8C-954C-4313-990E-84A7415A75B9}"/>
                    </a:ext>
                  </a:extLst>
                </p:cNvPr>
                <p:cNvPicPr/>
                <p:nvPr/>
              </p:nvPicPr>
              <p:blipFill>
                <a:blip r:embed="rId110"/>
                <a:stretch>
                  <a:fillRect/>
                </a:stretch>
              </p:blipFill>
              <p:spPr>
                <a:xfrm>
                  <a:off x="6050453" y="2567587"/>
                  <a:ext cx="22860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53" name="Freihand 52">
                  <a:extLst>
                    <a:ext uri="{FF2B5EF4-FFF2-40B4-BE49-F238E27FC236}">
                      <a16:creationId xmlns:a16="http://schemas.microsoft.com/office/drawing/2014/main" id="{87D2ECD6-D482-4A6D-ABB1-4310BBDFEECE}"/>
                    </a:ext>
                  </a:extLst>
                </p14:cNvPr>
                <p14:cNvContentPartPr/>
                <p14:nvPr/>
              </p14:nvContentPartPr>
              <p14:xfrm>
                <a:off x="6290933" y="2549227"/>
                <a:ext cx="125280" cy="105480"/>
              </p14:xfrm>
            </p:contentPart>
          </mc:Choice>
          <mc:Fallback xmlns="">
            <p:pic>
              <p:nvPicPr>
                <p:cNvPr id="53" name="Freihand 52">
                  <a:extLst>
                    <a:ext uri="{FF2B5EF4-FFF2-40B4-BE49-F238E27FC236}">
                      <a16:creationId xmlns:a16="http://schemas.microsoft.com/office/drawing/2014/main" id="{87D2ECD6-D482-4A6D-ABB1-4310BBDFEECE}"/>
                    </a:ext>
                  </a:extLst>
                </p:cNvPr>
                <p:cNvPicPr/>
                <p:nvPr/>
              </p:nvPicPr>
              <p:blipFill>
                <a:blip r:embed="rId112"/>
                <a:stretch>
                  <a:fillRect/>
                </a:stretch>
              </p:blipFill>
              <p:spPr>
                <a:xfrm>
                  <a:off x="6286613" y="2544907"/>
                  <a:ext cx="13392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54" name="Freihand 53">
                  <a:extLst>
                    <a:ext uri="{FF2B5EF4-FFF2-40B4-BE49-F238E27FC236}">
                      <a16:creationId xmlns:a16="http://schemas.microsoft.com/office/drawing/2014/main" id="{C2557ACE-F4C0-4F02-B02F-C44408F271A3}"/>
                    </a:ext>
                  </a:extLst>
                </p14:cNvPr>
                <p14:cNvContentPartPr/>
                <p14:nvPr/>
              </p14:nvContentPartPr>
              <p14:xfrm>
                <a:off x="6449693" y="2440147"/>
                <a:ext cx="134640" cy="185400"/>
              </p14:xfrm>
            </p:contentPart>
          </mc:Choice>
          <mc:Fallback xmlns="">
            <p:pic>
              <p:nvPicPr>
                <p:cNvPr id="54" name="Freihand 53">
                  <a:extLst>
                    <a:ext uri="{FF2B5EF4-FFF2-40B4-BE49-F238E27FC236}">
                      <a16:creationId xmlns:a16="http://schemas.microsoft.com/office/drawing/2014/main" id="{C2557ACE-F4C0-4F02-B02F-C44408F271A3}"/>
                    </a:ext>
                  </a:extLst>
                </p:cNvPr>
                <p:cNvPicPr/>
                <p:nvPr/>
              </p:nvPicPr>
              <p:blipFill>
                <a:blip r:embed="rId114"/>
                <a:stretch>
                  <a:fillRect/>
                </a:stretch>
              </p:blipFill>
              <p:spPr>
                <a:xfrm>
                  <a:off x="6445373" y="2435827"/>
                  <a:ext cx="14328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55" name="Freihand 54">
                  <a:extLst>
                    <a:ext uri="{FF2B5EF4-FFF2-40B4-BE49-F238E27FC236}">
                      <a16:creationId xmlns:a16="http://schemas.microsoft.com/office/drawing/2014/main" id="{4BC5FD73-AD13-4509-9140-FEC944D28E25}"/>
                    </a:ext>
                  </a:extLst>
                </p14:cNvPr>
                <p14:cNvContentPartPr/>
                <p14:nvPr/>
              </p14:nvContentPartPr>
              <p14:xfrm>
                <a:off x="6644813" y="2493427"/>
                <a:ext cx="252000" cy="99720"/>
              </p14:xfrm>
            </p:contentPart>
          </mc:Choice>
          <mc:Fallback xmlns="">
            <p:pic>
              <p:nvPicPr>
                <p:cNvPr id="55" name="Freihand 54">
                  <a:extLst>
                    <a:ext uri="{FF2B5EF4-FFF2-40B4-BE49-F238E27FC236}">
                      <a16:creationId xmlns:a16="http://schemas.microsoft.com/office/drawing/2014/main" id="{4BC5FD73-AD13-4509-9140-FEC944D28E25}"/>
                    </a:ext>
                  </a:extLst>
                </p:cNvPr>
                <p:cNvPicPr/>
                <p:nvPr/>
              </p:nvPicPr>
              <p:blipFill>
                <a:blip r:embed="rId116"/>
                <a:stretch>
                  <a:fillRect/>
                </a:stretch>
              </p:blipFill>
              <p:spPr>
                <a:xfrm>
                  <a:off x="6640493" y="2489107"/>
                  <a:ext cx="26064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56" name="Freihand 55">
                  <a:extLst>
                    <a:ext uri="{FF2B5EF4-FFF2-40B4-BE49-F238E27FC236}">
                      <a16:creationId xmlns:a16="http://schemas.microsoft.com/office/drawing/2014/main" id="{90850777-86CC-4CF6-9F04-C78C05AD0B8F}"/>
                    </a:ext>
                  </a:extLst>
                </p14:cNvPr>
                <p14:cNvContentPartPr/>
                <p14:nvPr/>
              </p14:nvContentPartPr>
              <p14:xfrm>
                <a:off x="6903293" y="2372107"/>
                <a:ext cx="71640" cy="169560"/>
              </p14:xfrm>
            </p:contentPart>
          </mc:Choice>
          <mc:Fallback xmlns="">
            <p:pic>
              <p:nvPicPr>
                <p:cNvPr id="56" name="Freihand 55">
                  <a:extLst>
                    <a:ext uri="{FF2B5EF4-FFF2-40B4-BE49-F238E27FC236}">
                      <a16:creationId xmlns:a16="http://schemas.microsoft.com/office/drawing/2014/main" id="{90850777-86CC-4CF6-9F04-C78C05AD0B8F}"/>
                    </a:ext>
                  </a:extLst>
                </p:cNvPr>
                <p:cNvPicPr/>
                <p:nvPr/>
              </p:nvPicPr>
              <p:blipFill>
                <a:blip r:embed="rId118"/>
                <a:stretch>
                  <a:fillRect/>
                </a:stretch>
              </p:blipFill>
              <p:spPr>
                <a:xfrm>
                  <a:off x="6898973" y="2367787"/>
                  <a:ext cx="8028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57" name="Freihand 56">
                  <a:extLst>
                    <a:ext uri="{FF2B5EF4-FFF2-40B4-BE49-F238E27FC236}">
                      <a16:creationId xmlns:a16="http://schemas.microsoft.com/office/drawing/2014/main" id="{391681D4-9858-4312-A1AD-677B9A1FDEE4}"/>
                    </a:ext>
                  </a:extLst>
                </p14:cNvPr>
                <p14:cNvContentPartPr/>
                <p14:nvPr/>
              </p14:nvContentPartPr>
              <p14:xfrm>
                <a:off x="6972413" y="2448067"/>
                <a:ext cx="93960" cy="82800"/>
              </p14:xfrm>
            </p:contentPart>
          </mc:Choice>
          <mc:Fallback xmlns="">
            <p:pic>
              <p:nvPicPr>
                <p:cNvPr id="57" name="Freihand 56">
                  <a:extLst>
                    <a:ext uri="{FF2B5EF4-FFF2-40B4-BE49-F238E27FC236}">
                      <a16:creationId xmlns:a16="http://schemas.microsoft.com/office/drawing/2014/main" id="{391681D4-9858-4312-A1AD-677B9A1FDEE4}"/>
                    </a:ext>
                  </a:extLst>
                </p:cNvPr>
                <p:cNvPicPr/>
                <p:nvPr/>
              </p:nvPicPr>
              <p:blipFill>
                <a:blip r:embed="rId120"/>
                <a:stretch>
                  <a:fillRect/>
                </a:stretch>
              </p:blipFill>
              <p:spPr>
                <a:xfrm>
                  <a:off x="6968093" y="2443747"/>
                  <a:ext cx="10260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60" name="Freihand 59">
                  <a:extLst>
                    <a:ext uri="{FF2B5EF4-FFF2-40B4-BE49-F238E27FC236}">
                      <a16:creationId xmlns:a16="http://schemas.microsoft.com/office/drawing/2014/main" id="{A1D1BFDD-2707-4A71-B422-FF61FDD2C1A5}"/>
                    </a:ext>
                  </a:extLst>
                </p14:cNvPr>
                <p14:cNvContentPartPr/>
                <p14:nvPr/>
              </p14:nvContentPartPr>
              <p14:xfrm>
                <a:off x="6908333" y="2486947"/>
                <a:ext cx="38520" cy="66600"/>
              </p14:xfrm>
            </p:contentPart>
          </mc:Choice>
          <mc:Fallback xmlns="">
            <p:pic>
              <p:nvPicPr>
                <p:cNvPr id="60" name="Freihand 59">
                  <a:extLst>
                    <a:ext uri="{FF2B5EF4-FFF2-40B4-BE49-F238E27FC236}">
                      <a16:creationId xmlns:a16="http://schemas.microsoft.com/office/drawing/2014/main" id="{A1D1BFDD-2707-4A71-B422-FF61FDD2C1A5}"/>
                    </a:ext>
                  </a:extLst>
                </p:cNvPr>
                <p:cNvPicPr/>
                <p:nvPr/>
              </p:nvPicPr>
              <p:blipFill>
                <a:blip r:embed="rId122"/>
                <a:stretch>
                  <a:fillRect/>
                </a:stretch>
              </p:blipFill>
              <p:spPr>
                <a:xfrm>
                  <a:off x="6904013" y="2482627"/>
                  <a:ext cx="4716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61" name="Freihand 60">
                  <a:extLst>
                    <a:ext uri="{FF2B5EF4-FFF2-40B4-BE49-F238E27FC236}">
                      <a16:creationId xmlns:a16="http://schemas.microsoft.com/office/drawing/2014/main" id="{E777F703-C28D-4ED0-8A4F-60589FA31A82}"/>
                    </a:ext>
                  </a:extLst>
                </p14:cNvPr>
                <p14:cNvContentPartPr/>
                <p14:nvPr/>
              </p14:nvContentPartPr>
              <p14:xfrm>
                <a:off x="6974933" y="2326027"/>
                <a:ext cx="48960" cy="84960"/>
              </p14:xfrm>
            </p:contentPart>
          </mc:Choice>
          <mc:Fallback xmlns="">
            <p:pic>
              <p:nvPicPr>
                <p:cNvPr id="61" name="Freihand 60">
                  <a:extLst>
                    <a:ext uri="{FF2B5EF4-FFF2-40B4-BE49-F238E27FC236}">
                      <a16:creationId xmlns:a16="http://schemas.microsoft.com/office/drawing/2014/main" id="{E777F703-C28D-4ED0-8A4F-60589FA31A82}"/>
                    </a:ext>
                  </a:extLst>
                </p:cNvPr>
                <p:cNvPicPr/>
                <p:nvPr/>
              </p:nvPicPr>
              <p:blipFill>
                <a:blip r:embed="rId124"/>
                <a:stretch>
                  <a:fillRect/>
                </a:stretch>
              </p:blipFill>
              <p:spPr>
                <a:xfrm>
                  <a:off x="6970613" y="2321707"/>
                  <a:ext cx="5760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62" name="Freihand 61">
                  <a:extLst>
                    <a:ext uri="{FF2B5EF4-FFF2-40B4-BE49-F238E27FC236}">
                      <a16:creationId xmlns:a16="http://schemas.microsoft.com/office/drawing/2014/main" id="{FAD576BD-13FD-4B26-9EE4-D85C58748851}"/>
                    </a:ext>
                  </a:extLst>
                </p14:cNvPr>
                <p14:cNvContentPartPr/>
                <p14:nvPr/>
              </p14:nvContentPartPr>
              <p14:xfrm>
                <a:off x="7081853" y="2301547"/>
                <a:ext cx="116280" cy="217800"/>
              </p14:xfrm>
            </p:contentPart>
          </mc:Choice>
          <mc:Fallback xmlns="">
            <p:pic>
              <p:nvPicPr>
                <p:cNvPr id="62" name="Freihand 61">
                  <a:extLst>
                    <a:ext uri="{FF2B5EF4-FFF2-40B4-BE49-F238E27FC236}">
                      <a16:creationId xmlns:a16="http://schemas.microsoft.com/office/drawing/2014/main" id="{FAD576BD-13FD-4B26-9EE4-D85C58748851}"/>
                    </a:ext>
                  </a:extLst>
                </p:cNvPr>
                <p:cNvPicPr/>
                <p:nvPr/>
              </p:nvPicPr>
              <p:blipFill>
                <a:blip r:embed="rId126"/>
                <a:stretch>
                  <a:fillRect/>
                </a:stretch>
              </p:blipFill>
              <p:spPr>
                <a:xfrm>
                  <a:off x="7077533" y="2297227"/>
                  <a:ext cx="124920" cy="22644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63" name="Freihand 62">
                  <a:extLst>
                    <a:ext uri="{FF2B5EF4-FFF2-40B4-BE49-F238E27FC236}">
                      <a16:creationId xmlns:a16="http://schemas.microsoft.com/office/drawing/2014/main" id="{68E02A1B-8C9A-4D46-9B76-FD90A02E94FF}"/>
                    </a:ext>
                  </a:extLst>
                </p14:cNvPr>
                <p14:cNvContentPartPr/>
                <p14:nvPr/>
              </p14:nvContentPartPr>
              <p14:xfrm>
                <a:off x="7194893" y="2301907"/>
                <a:ext cx="220320" cy="200880"/>
              </p14:xfrm>
            </p:contentPart>
          </mc:Choice>
          <mc:Fallback xmlns="">
            <p:pic>
              <p:nvPicPr>
                <p:cNvPr id="63" name="Freihand 62">
                  <a:extLst>
                    <a:ext uri="{FF2B5EF4-FFF2-40B4-BE49-F238E27FC236}">
                      <a16:creationId xmlns:a16="http://schemas.microsoft.com/office/drawing/2014/main" id="{68E02A1B-8C9A-4D46-9B76-FD90A02E94FF}"/>
                    </a:ext>
                  </a:extLst>
                </p:cNvPr>
                <p:cNvPicPr/>
                <p:nvPr/>
              </p:nvPicPr>
              <p:blipFill>
                <a:blip r:embed="rId128"/>
                <a:stretch>
                  <a:fillRect/>
                </a:stretch>
              </p:blipFill>
              <p:spPr>
                <a:xfrm>
                  <a:off x="7190573" y="2297587"/>
                  <a:ext cx="22896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64" name="Freihand 63">
                  <a:extLst>
                    <a:ext uri="{FF2B5EF4-FFF2-40B4-BE49-F238E27FC236}">
                      <a16:creationId xmlns:a16="http://schemas.microsoft.com/office/drawing/2014/main" id="{F6983995-7B7A-4652-B8FB-E94853C10AAA}"/>
                    </a:ext>
                  </a:extLst>
                </p14:cNvPr>
                <p14:cNvContentPartPr/>
                <p14:nvPr/>
              </p14:nvContentPartPr>
              <p14:xfrm>
                <a:off x="7387853" y="2344387"/>
                <a:ext cx="23760" cy="19440"/>
              </p14:xfrm>
            </p:contentPart>
          </mc:Choice>
          <mc:Fallback xmlns="">
            <p:pic>
              <p:nvPicPr>
                <p:cNvPr id="64" name="Freihand 63">
                  <a:extLst>
                    <a:ext uri="{FF2B5EF4-FFF2-40B4-BE49-F238E27FC236}">
                      <a16:creationId xmlns:a16="http://schemas.microsoft.com/office/drawing/2014/main" id="{F6983995-7B7A-4652-B8FB-E94853C10AAA}"/>
                    </a:ext>
                  </a:extLst>
                </p:cNvPr>
                <p:cNvPicPr/>
                <p:nvPr/>
              </p:nvPicPr>
              <p:blipFill>
                <a:blip r:embed="rId130"/>
                <a:stretch>
                  <a:fillRect/>
                </a:stretch>
              </p:blipFill>
              <p:spPr>
                <a:xfrm>
                  <a:off x="7383533" y="2340067"/>
                  <a:ext cx="3240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65" name="Freihand 64">
                  <a:extLst>
                    <a:ext uri="{FF2B5EF4-FFF2-40B4-BE49-F238E27FC236}">
                      <a16:creationId xmlns:a16="http://schemas.microsoft.com/office/drawing/2014/main" id="{DC8F5F34-D154-49DD-AF64-C7770A15F76F}"/>
                    </a:ext>
                  </a:extLst>
                </p14:cNvPr>
                <p14:cNvContentPartPr/>
                <p14:nvPr/>
              </p14:nvContentPartPr>
              <p14:xfrm>
                <a:off x="7419533" y="2369947"/>
                <a:ext cx="77040" cy="124920"/>
              </p14:xfrm>
            </p:contentPart>
          </mc:Choice>
          <mc:Fallback xmlns="">
            <p:pic>
              <p:nvPicPr>
                <p:cNvPr id="65" name="Freihand 64">
                  <a:extLst>
                    <a:ext uri="{FF2B5EF4-FFF2-40B4-BE49-F238E27FC236}">
                      <a16:creationId xmlns:a16="http://schemas.microsoft.com/office/drawing/2014/main" id="{DC8F5F34-D154-49DD-AF64-C7770A15F76F}"/>
                    </a:ext>
                  </a:extLst>
                </p:cNvPr>
                <p:cNvPicPr/>
                <p:nvPr/>
              </p:nvPicPr>
              <p:blipFill>
                <a:blip r:embed="rId132"/>
                <a:stretch>
                  <a:fillRect/>
                </a:stretch>
              </p:blipFill>
              <p:spPr>
                <a:xfrm>
                  <a:off x="7415213" y="2365627"/>
                  <a:ext cx="8568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66" name="Freihand 65">
                  <a:extLst>
                    <a:ext uri="{FF2B5EF4-FFF2-40B4-BE49-F238E27FC236}">
                      <a16:creationId xmlns:a16="http://schemas.microsoft.com/office/drawing/2014/main" id="{4BDCC7CC-6DEC-444E-BE41-C3BA5BF911DE}"/>
                    </a:ext>
                  </a:extLst>
                </p14:cNvPr>
                <p14:cNvContentPartPr/>
                <p14:nvPr/>
              </p14:nvContentPartPr>
              <p14:xfrm>
                <a:off x="7496213" y="2379307"/>
                <a:ext cx="70560" cy="113040"/>
              </p14:xfrm>
            </p:contentPart>
          </mc:Choice>
          <mc:Fallback xmlns="">
            <p:pic>
              <p:nvPicPr>
                <p:cNvPr id="66" name="Freihand 65">
                  <a:extLst>
                    <a:ext uri="{FF2B5EF4-FFF2-40B4-BE49-F238E27FC236}">
                      <a16:creationId xmlns:a16="http://schemas.microsoft.com/office/drawing/2014/main" id="{4BDCC7CC-6DEC-444E-BE41-C3BA5BF911DE}"/>
                    </a:ext>
                  </a:extLst>
                </p:cNvPr>
                <p:cNvPicPr/>
                <p:nvPr/>
              </p:nvPicPr>
              <p:blipFill>
                <a:blip r:embed="rId134"/>
                <a:stretch>
                  <a:fillRect/>
                </a:stretch>
              </p:blipFill>
              <p:spPr>
                <a:xfrm>
                  <a:off x="7491893" y="2374987"/>
                  <a:ext cx="7920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67" name="Freihand 66">
                  <a:extLst>
                    <a:ext uri="{FF2B5EF4-FFF2-40B4-BE49-F238E27FC236}">
                      <a16:creationId xmlns:a16="http://schemas.microsoft.com/office/drawing/2014/main" id="{D5D85679-7FA4-468C-8A57-8D0A601935E2}"/>
                    </a:ext>
                  </a:extLst>
                </p14:cNvPr>
                <p14:cNvContentPartPr/>
                <p14:nvPr/>
              </p14:nvContentPartPr>
              <p14:xfrm>
                <a:off x="7590893" y="2348707"/>
                <a:ext cx="98640" cy="104040"/>
              </p14:xfrm>
            </p:contentPart>
          </mc:Choice>
          <mc:Fallback xmlns="">
            <p:pic>
              <p:nvPicPr>
                <p:cNvPr id="67" name="Freihand 66">
                  <a:extLst>
                    <a:ext uri="{FF2B5EF4-FFF2-40B4-BE49-F238E27FC236}">
                      <a16:creationId xmlns:a16="http://schemas.microsoft.com/office/drawing/2014/main" id="{D5D85679-7FA4-468C-8A57-8D0A601935E2}"/>
                    </a:ext>
                  </a:extLst>
                </p:cNvPr>
                <p:cNvPicPr/>
                <p:nvPr/>
              </p:nvPicPr>
              <p:blipFill>
                <a:blip r:embed="rId136"/>
                <a:stretch>
                  <a:fillRect/>
                </a:stretch>
              </p:blipFill>
              <p:spPr>
                <a:xfrm>
                  <a:off x="7586573" y="2344387"/>
                  <a:ext cx="10728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68" name="Freihand 67">
                  <a:extLst>
                    <a:ext uri="{FF2B5EF4-FFF2-40B4-BE49-F238E27FC236}">
                      <a16:creationId xmlns:a16="http://schemas.microsoft.com/office/drawing/2014/main" id="{2A7412A4-B09B-4653-8945-C3E4E3C9004F}"/>
                    </a:ext>
                  </a:extLst>
                </p14:cNvPr>
                <p14:cNvContentPartPr/>
                <p14:nvPr/>
              </p14:nvContentPartPr>
              <p14:xfrm>
                <a:off x="7863053" y="2328547"/>
                <a:ext cx="290160" cy="113040"/>
              </p14:xfrm>
            </p:contentPart>
          </mc:Choice>
          <mc:Fallback xmlns="">
            <p:pic>
              <p:nvPicPr>
                <p:cNvPr id="68" name="Freihand 67">
                  <a:extLst>
                    <a:ext uri="{FF2B5EF4-FFF2-40B4-BE49-F238E27FC236}">
                      <a16:creationId xmlns:a16="http://schemas.microsoft.com/office/drawing/2014/main" id="{2A7412A4-B09B-4653-8945-C3E4E3C9004F}"/>
                    </a:ext>
                  </a:extLst>
                </p:cNvPr>
                <p:cNvPicPr/>
                <p:nvPr/>
              </p:nvPicPr>
              <p:blipFill>
                <a:blip r:embed="rId138"/>
                <a:stretch>
                  <a:fillRect/>
                </a:stretch>
              </p:blipFill>
              <p:spPr>
                <a:xfrm>
                  <a:off x="7858733" y="2324227"/>
                  <a:ext cx="29880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69" name="Freihand 68">
                  <a:extLst>
                    <a:ext uri="{FF2B5EF4-FFF2-40B4-BE49-F238E27FC236}">
                      <a16:creationId xmlns:a16="http://schemas.microsoft.com/office/drawing/2014/main" id="{B50543E1-B909-4A19-A32F-E00997CCA190}"/>
                    </a:ext>
                  </a:extLst>
                </p14:cNvPr>
                <p14:cNvContentPartPr/>
                <p14:nvPr/>
              </p14:nvContentPartPr>
              <p14:xfrm>
                <a:off x="8187413" y="2321707"/>
                <a:ext cx="77760" cy="85320"/>
              </p14:xfrm>
            </p:contentPart>
          </mc:Choice>
          <mc:Fallback xmlns="">
            <p:pic>
              <p:nvPicPr>
                <p:cNvPr id="69" name="Freihand 68">
                  <a:extLst>
                    <a:ext uri="{FF2B5EF4-FFF2-40B4-BE49-F238E27FC236}">
                      <a16:creationId xmlns:a16="http://schemas.microsoft.com/office/drawing/2014/main" id="{B50543E1-B909-4A19-A32F-E00997CCA190}"/>
                    </a:ext>
                  </a:extLst>
                </p:cNvPr>
                <p:cNvPicPr/>
                <p:nvPr/>
              </p:nvPicPr>
              <p:blipFill>
                <a:blip r:embed="rId140"/>
                <a:stretch>
                  <a:fillRect/>
                </a:stretch>
              </p:blipFill>
              <p:spPr>
                <a:xfrm>
                  <a:off x="8183093" y="2317387"/>
                  <a:ext cx="8640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70" name="Freihand 69">
                  <a:extLst>
                    <a:ext uri="{FF2B5EF4-FFF2-40B4-BE49-F238E27FC236}">
                      <a16:creationId xmlns:a16="http://schemas.microsoft.com/office/drawing/2014/main" id="{5ACD4EF6-5B1F-4AAA-8451-2457DAF78F15}"/>
                    </a:ext>
                  </a:extLst>
                </p14:cNvPr>
                <p14:cNvContentPartPr/>
                <p14:nvPr/>
              </p14:nvContentPartPr>
              <p14:xfrm>
                <a:off x="8253653" y="2323867"/>
                <a:ext cx="77040" cy="74880"/>
              </p14:xfrm>
            </p:contentPart>
          </mc:Choice>
          <mc:Fallback xmlns="">
            <p:pic>
              <p:nvPicPr>
                <p:cNvPr id="70" name="Freihand 69">
                  <a:extLst>
                    <a:ext uri="{FF2B5EF4-FFF2-40B4-BE49-F238E27FC236}">
                      <a16:creationId xmlns:a16="http://schemas.microsoft.com/office/drawing/2014/main" id="{5ACD4EF6-5B1F-4AAA-8451-2457DAF78F15}"/>
                    </a:ext>
                  </a:extLst>
                </p:cNvPr>
                <p:cNvPicPr/>
                <p:nvPr/>
              </p:nvPicPr>
              <p:blipFill>
                <a:blip r:embed="rId142"/>
                <a:stretch>
                  <a:fillRect/>
                </a:stretch>
              </p:blipFill>
              <p:spPr>
                <a:xfrm>
                  <a:off x="8249333" y="2319547"/>
                  <a:ext cx="8568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71" name="Freihand 70">
                  <a:extLst>
                    <a:ext uri="{FF2B5EF4-FFF2-40B4-BE49-F238E27FC236}">
                      <a16:creationId xmlns:a16="http://schemas.microsoft.com/office/drawing/2014/main" id="{945034D4-DBEC-4507-A769-9DA154468FE2}"/>
                    </a:ext>
                  </a:extLst>
                </p14:cNvPr>
                <p14:cNvContentPartPr/>
                <p14:nvPr/>
              </p14:nvContentPartPr>
              <p14:xfrm>
                <a:off x="8338973" y="2294707"/>
                <a:ext cx="200880" cy="71640"/>
              </p14:xfrm>
            </p:contentPart>
          </mc:Choice>
          <mc:Fallback xmlns="">
            <p:pic>
              <p:nvPicPr>
                <p:cNvPr id="71" name="Freihand 70">
                  <a:extLst>
                    <a:ext uri="{FF2B5EF4-FFF2-40B4-BE49-F238E27FC236}">
                      <a16:creationId xmlns:a16="http://schemas.microsoft.com/office/drawing/2014/main" id="{945034D4-DBEC-4507-A769-9DA154468FE2}"/>
                    </a:ext>
                  </a:extLst>
                </p:cNvPr>
                <p:cNvPicPr/>
                <p:nvPr/>
              </p:nvPicPr>
              <p:blipFill>
                <a:blip r:embed="rId144"/>
                <a:stretch>
                  <a:fillRect/>
                </a:stretch>
              </p:blipFill>
              <p:spPr>
                <a:xfrm>
                  <a:off x="8334653" y="2290387"/>
                  <a:ext cx="20952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72" name="Freihand 71">
                  <a:extLst>
                    <a:ext uri="{FF2B5EF4-FFF2-40B4-BE49-F238E27FC236}">
                      <a16:creationId xmlns:a16="http://schemas.microsoft.com/office/drawing/2014/main" id="{B247F886-688E-49B5-9F3F-F29CA9BE1E74}"/>
                    </a:ext>
                  </a:extLst>
                </p14:cNvPr>
                <p14:cNvContentPartPr/>
                <p14:nvPr/>
              </p14:nvContentPartPr>
              <p14:xfrm>
                <a:off x="8104613" y="2199667"/>
                <a:ext cx="85320" cy="15120"/>
              </p14:xfrm>
            </p:contentPart>
          </mc:Choice>
          <mc:Fallback xmlns="">
            <p:pic>
              <p:nvPicPr>
                <p:cNvPr id="72" name="Freihand 71">
                  <a:extLst>
                    <a:ext uri="{FF2B5EF4-FFF2-40B4-BE49-F238E27FC236}">
                      <a16:creationId xmlns:a16="http://schemas.microsoft.com/office/drawing/2014/main" id="{B247F886-688E-49B5-9F3F-F29CA9BE1E74}"/>
                    </a:ext>
                  </a:extLst>
                </p:cNvPr>
                <p:cNvPicPr/>
                <p:nvPr/>
              </p:nvPicPr>
              <p:blipFill>
                <a:blip r:embed="rId146"/>
                <a:stretch>
                  <a:fillRect/>
                </a:stretch>
              </p:blipFill>
              <p:spPr>
                <a:xfrm>
                  <a:off x="8100293" y="2195347"/>
                  <a:ext cx="9396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74" name="Freihand 73">
                  <a:extLst>
                    <a:ext uri="{FF2B5EF4-FFF2-40B4-BE49-F238E27FC236}">
                      <a16:creationId xmlns:a16="http://schemas.microsoft.com/office/drawing/2014/main" id="{58E63AD4-6706-4C8F-BF6B-2317A3F82E0C}"/>
                    </a:ext>
                  </a:extLst>
                </p14:cNvPr>
                <p14:cNvContentPartPr/>
                <p14:nvPr/>
              </p14:nvContentPartPr>
              <p14:xfrm>
                <a:off x="8710853" y="2181307"/>
                <a:ext cx="158760" cy="182160"/>
              </p14:xfrm>
            </p:contentPart>
          </mc:Choice>
          <mc:Fallback xmlns="">
            <p:pic>
              <p:nvPicPr>
                <p:cNvPr id="74" name="Freihand 73">
                  <a:extLst>
                    <a:ext uri="{FF2B5EF4-FFF2-40B4-BE49-F238E27FC236}">
                      <a16:creationId xmlns:a16="http://schemas.microsoft.com/office/drawing/2014/main" id="{58E63AD4-6706-4C8F-BF6B-2317A3F82E0C}"/>
                    </a:ext>
                  </a:extLst>
                </p:cNvPr>
                <p:cNvPicPr/>
                <p:nvPr/>
              </p:nvPicPr>
              <p:blipFill>
                <a:blip r:embed="rId148"/>
                <a:stretch>
                  <a:fillRect/>
                </a:stretch>
              </p:blipFill>
              <p:spPr>
                <a:xfrm>
                  <a:off x="8706533" y="2176987"/>
                  <a:ext cx="16740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75" name="Freihand 74">
                  <a:extLst>
                    <a:ext uri="{FF2B5EF4-FFF2-40B4-BE49-F238E27FC236}">
                      <a16:creationId xmlns:a16="http://schemas.microsoft.com/office/drawing/2014/main" id="{8313ABFE-2242-404C-B26E-D6678F66F0E9}"/>
                    </a:ext>
                  </a:extLst>
                </p14:cNvPr>
                <p14:cNvContentPartPr/>
                <p14:nvPr/>
              </p14:nvContentPartPr>
              <p14:xfrm>
                <a:off x="8847293" y="2110027"/>
                <a:ext cx="450720" cy="231120"/>
              </p14:xfrm>
            </p:contentPart>
          </mc:Choice>
          <mc:Fallback xmlns="">
            <p:pic>
              <p:nvPicPr>
                <p:cNvPr id="75" name="Freihand 74">
                  <a:extLst>
                    <a:ext uri="{FF2B5EF4-FFF2-40B4-BE49-F238E27FC236}">
                      <a16:creationId xmlns:a16="http://schemas.microsoft.com/office/drawing/2014/main" id="{8313ABFE-2242-404C-B26E-D6678F66F0E9}"/>
                    </a:ext>
                  </a:extLst>
                </p:cNvPr>
                <p:cNvPicPr/>
                <p:nvPr/>
              </p:nvPicPr>
              <p:blipFill>
                <a:blip r:embed="rId150"/>
                <a:stretch>
                  <a:fillRect/>
                </a:stretch>
              </p:blipFill>
              <p:spPr>
                <a:xfrm>
                  <a:off x="8842973" y="2105707"/>
                  <a:ext cx="459360" cy="23976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76" name="Freihand 75">
                  <a:extLst>
                    <a:ext uri="{FF2B5EF4-FFF2-40B4-BE49-F238E27FC236}">
                      <a16:creationId xmlns:a16="http://schemas.microsoft.com/office/drawing/2014/main" id="{FC2B83C5-9325-490A-9A70-35304E881D56}"/>
                    </a:ext>
                  </a:extLst>
                </p14:cNvPr>
                <p14:cNvContentPartPr/>
                <p14:nvPr/>
              </p14:nvContentPartPr>
              <p14:xfrm>
                <a:off x="9182453" y="2059267"/>
                <a:ext cx="22320" cy="11160"/>
              </p14:xfrm>
            </p:contentPart>
          </mc:Choice>
          <mc:Fallback xmlns="">
            <p:pic>
              <p:nvPicPr>
                <p:cNvPr id="76" name="Freihand 75">
                  <a:extLst>
                    <a:ext uri="{FF2B5EF4-FFF2-40B4-BE49-F238E27FC236}">
                      <a16:creationId xmlns:a16="http://schemas.microsoft.com/office/drawing/2014/main" id="{FC2B83C5-9325-490A-9A70-35304E881D56}"/>
                    </a:ext>
                  </a:extLst>
                </p:cNvPr>
                <p:cNvPicPr/>
                <p:nvPr/>
              </p:nvPicPr>
              <p:blipFill>
                <a:blip r:embed="rId152"/>
                <a:stretch>
                  <a:fillRect/>
                </a:stretch>
              </p:blipFill>
              <p:spPr>
                <a:xfrm>
                  <a:off x="9178133" y="2054947"/>
                  <a:ext cx="3096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78" name="Freihand 77">
                  <a:extLst>
                    <a:ext uri="{FF2B5EF4-FFF2-40B4-BE49-F238E27FC236}">
                      <a16:creationId xmlns:a16="http://schemas.microsoft.com/office/drawing/2014/main" id="{9A3614B9-E9AA-427C-8285-2CEE597F27D3}"/>
                    </a:ext>
                  </a:extLst>
                </p14:cNvPr>
                <p14:cNvContentPartPr/>
                <p14:nvPr/>
              </p14:nvContentPartPr>
              <p14:xfrm>
                <a:off x="9479093" y="2127667"/>
                <a:ext cx="149760" cy="158040"/>
              </p14:xfrm>
            </p:contentPart>
          </mc:Choice>
          <mc:Fallback xmlns="">
            <p:pic>
              <p:nvPicPr>
                <p:cNvPr id="78" name="Freihand 77">
                  <a:extLst>
                    <a:ext uri="{FF2B5EF4-FFF2-40B4-BE49-F238E27FC236}">
                      <a16:creationId xmlns:a16="http://schemas.microsoft.com/office/drawing/2014/main" id="{9A3614B9-E9AA-427C-8285-2CEE597F27D3}"/>
                    </a:ext>
                  </a:extLst>
                </p:cNvPr>
                <p:cNvPicPr/>
                <p:nvPr/>
              </p:nvPicPr>
              <p:blipFill>
                <a:blip r:embed="rId154"/>
                <a:stretch>
                  <a:fillRect/>
                </a:stretch>
              </p:blipFill>
              <p:spPr>
                <a:xfrm>
                  <a:off x="9474773" y="2123347"/>
                  <a:ext cx="15840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79" name="Freihand 78">
                  <a:extLst>
                    <a:ext uri="{FF2B5EF4-FFF2-40B4-BE49-F238E27FC236}">
                      <a16:creationId xmlns:a16="http://schemas.microsoft.com/office/drawing/2014/main" id="{42912BE8-7EEC-46FD-BC8C-1D55F63DA777}"/>
                    </a:ext>
                  </a:extLst>
                </p14:cNvPr>
                <p14:cNvContentPartPr/>
                <p14:nvPr/>
              </p14:nvContentPartPr>
              <p14:xfrm>
                <a:off x="9592853" y="2188867"/>
                <a:ext cx="138600" cy="86400"/>
              </p14:xfrm>
            </p:contentPart>
          </mc:Choice>
          <mc:Fallback xmlns="">
            <p:pic>
              <p:nvPicPr>
                <p:cNvPr id="79" name="Freihand 78">
                  <a:extLst>
                    <a:ext uri="{FF2B5EF4-FFF2-40B4-BE49-F238E27FC236}">
                      <a16:creationId xmlns:a16="http://schemas.microsoft.com/office/drawing/2014/main" id="{42912BE8-7EEC-46FD-BC8C-1D55F63DA777}"/>
                    </a:ext>
                  </a:extLst>
                </p:cNvPr>
                <p:cNvPicPr/>
                <p:nvPr/>
              </p:nvPicPr>
              <p:blipFill>
                <a:blip r:embed="rId156"/>
                <a:stretch>
                  <a:fillRect/>
                </a:stretch>
              </p:blipFill>
              <p:spPr>
                <a:xfrm>
                  <a:off x="9588533" y="2184547"/>
                  <a:ext cx="14724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80" name="Freihand 79">
                  <a:extLst>
                    <a:ext uri="{FF2B5EF4-FFF2-40B4-BE49-F238E27FC236}">
                      <a16:creationId xmlns:a16="http://schemas.microsoft.com/office/drawing/2014/main" id="{61E95967-EA73-47B1-B85B-FDBBA67B8870}"/>
                    </a:ext>
                  </a:extLst>
                </p14:cNvPr>
                <p14:cNvContentPartPr/>
                <p14:nvPr/>
              </p14:nvContentPartPr>
              <p14:xfrm>
                <a:off x="9720293" y="2188147"/>
                <a:ext cx="132480" cy="66960"/>
              </p14:xfrm>
            </p:contentPart>
          </mc:Choice>
          <mc:Fallback xmlns="">
            <p:pic>
              <p:nvPicPr>
                <p:cNvPr id="80" name="Freihand 79">
                  <a:extLst>
                    <a:ext uri="{FF2B5EF4-FFF2-40B4-BE49-F238E27FC236}">
                      <a16:creationId xmlns:a16="http://schemas.microsoft.com/office/drawing/2014/main" id="{61E95967-EA73-47B1-B85B-FDBBA67B8870}"/>
                    </a:ext>
                  </a:extLst>
                </p:cNvPr>
                <p:cNvPicPr/>
                <p:nvPr/>
              </p:nvPicPr>
              <p:blipFill>
                <a:blip r:embed="rId158"/>
                <a:stretch>
                  <a:fillRect/>
                </a:stretch>
              </p:blipFill>
              <p:spPr>
                <a:xfrm>
                  <a:off x="9715973" y="2183827"/>
                  <a:ext cx="14112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81" name="Freihand 80">
                  <a:extLst>
                    <a:ext uri="{FF2B5EF4-FFF2-40B4-BE49-F238E27FC236}">
                      <a16:creationId xmlns:a16="http://schemas.microsoft.com/office/drawing/2014/main" id="{5C0DD9CF-763D-4ABE-AA5D-A70B57DE8C51}"/>
                    </a:ext>
                  </a:extLst>
                </p14:cNvPr>
                <p14:cNvContentPartPr/>
                <p14:nvPr/>
              </p14:nvContentPartPr>
              <p14:xfrm>
                <a:off x="9857813" y="2132707"/>
                <a:ext cx="109440" cy="270000"/>
              </p14:xfrm>
            </p:contentPart>
          </mc:Choice>
          <mc:Fallback xmlns="">
            <p:pic>
              <p:nvPicPr>
                <p:cNvPr id="81" name="Freihand 80">
                  <a:extLst>
                    <a:ext uri="{FF2B5EF4-FFF2-40B4-BE49-F238E27FC236}">
                      <a16:creationId xmlns:a16="http://schemas.microsoft.com/office/drawing/2014/main" id="{5C0DD9CF-763D-4ABE-AA5D-A70B57DE8C51}"/>
                    </a:ext>
                  </a:extLst>
                </p:cNvPr>
                <p:cNvPicPr/>
                <p:nvPr/>
              </p:nvPicPr>
              <p:blipFill>
                <a:blip r:embed="rId160"/>
                <a:stretch>
                  <a:fillRect/>
                </a:stretch>
              </p:blipFill>
              <p:spPr>
                <a:xfrm>
                  <a:off x="9853493" y="2128387"/>
                  <a:ext cx="118080" cy="2786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82" name="Freihand 81">
                  <a:extLst>
                    <a:ext uri="{FF2B5EF4-FFF2-40B4-BE49-F238E27FC236}">
                      <a16:creationId xmlns:a16="http://schemas.microsoft.com/office/drawing/2014/main" id="{B55500B4-1322-47C2-B4FD-CEEBE6A33F8E}"/>
                    </a:ext>
                  </a:extLst>
                </p14:cNvPr>
                <p14:cNvContentPartPr/>
                <p14:nvPr/>
              </p14:nvContentPartPr>
              <p14:xfrm>
                <a:off x="9965813" y="2119027"/>
                <a:ext cx="100800" cy="138960"/>
              </p14:xfrm>
            </p:contentPart>
          </mc:Choice>
          <mc:Fallback xmlns="">
            <p:pic>
              <p:nvPicPr>
                <p:cNvPr id="82" name="Freihand 81">
                  <a:extLst>
                    <a:ext uri="{FF2B5EF4-FFF2-40B4-BE49-F238E27FC236}">
                      <a16:creationId xmlns:a16="http://schemas.microsoft.com/office/drawing/2014/main" id="{B55500B4-1322-47C2-B4FD-CEEBE6A33F8E}"/>
                    </a:ext>
                  </a:extLst>
                </p:cNvPr>
                <p:cNvPicPr/>
                <p:nvPr/>
              </p:nvPicPr>
              <p:blipFill>
                <a:blip r:embed="rId162"/>
                <a:stretch>
                  <a:fillRect/>
                </a:stretch>
              </p:blipFill>
              <p:spPr>
                <a:xfrm>
                  <a:off x="9961493" y="2114707"/>
                  <a:ext cx="10944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83" name="Freihand 82">
                  <a:extLst>
                    <a:ext uri="{FF2B5EF4-FFF2-40B4-BE49-F238E27FC236}">
                      <a16:creationId xmlns:a16="http://schemas.microsoft.com/office/drawing/2014/main" id="{43978DD3-CF34-4985-B377-B4423BE8C68D}"/>
                    </a:ext>
                  </a:extLst>
                </p14:cNvPr>
                <p14:cNvContentPartPr/>
                <p14:nvPr/>
              </p14:nvContentPartPr>
              <p14:xfrm>
                <a:off x="10056173" y="1939747"/>
                <a:ext cx="506520" cy="279720"/>
              </p14:xfrm>
            </p:contentPart>
          </mc:Choice>
          <mc:Fallback xmlns="">
            <p:pic>
              <p:nvPicPr>
                <p:cNvPr id="83" name="Freihand 82">
                  <a:extLst>
                    <a:ext uri="{FF2B5EF4-FFF2-40B4-BE49-F238E27FC236}">
                      <a16:creationId xmlns:a16="http://schemas.microsoft.com/office/drawing/2014/main" id="{43978DD3-CF34-4985-B377-B4423BE8C68D}"/>
                    </a:ext>
                  </a:extLst>
                </p:cNvPr>
                <p:cNvPicPr/>
                <p:nvPr/>
              </p:nvPicPr>
              <p:blipFill>
                <a:blip r:embed="rId164"/>
                <a:stretch>
                  <a:fillRect/>
                </a:stretch>
              </p:blipFill>
              <p:spPr>
                <a:xfrm>
                  <a:off x="10051853" y="1935427"/>
                  <a:ext cx="515160" cy="28836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96" name="Freihand 95">
                  <a:extLst>
                    <a:ext uri="{FF2B5EF4-FFF2-40B4-BE49-F238E27FC236}">
                      <a16:creationId xmlns:a16="http://schemas.microsoft.com/office/drawing/2014/main" id="{5337445A-2CF3-4F99-A3A7-7AC3BB393B06}"/>
                    </a:ext>
                  </a:extLst>
                </p14:cNvPr>
                <p14:cNvContentPartPr/>
                <p14:nvPr/>
              </p14:nvContentPartPr>
              <p14:xfrm>
                <a:off x="4291133" y="3830107"/>
                <a:ext cx="271800" cy="122760"/>
              </p14:xfrm>
            </p:contentPart>
          </mc:Choice>
          <mc:Fallback xmlns="">
            <p:pic>
              <p:nvPicPr>
                <p:cNvPr id="96" name="Freihand 95">
                  <a:extLst>
                    <a:ext uri="{FF2B5EF4-FFF2-40B4-BE49-F238E27FC236}">
                      <a16:creationId xmlns:a16="http://schemas.microsoft.com/office/drawing/2014/main" id="{5337445A-2CF3-4F99-A3A7-7AC3BB393B06}"/>
                    </a:ext>
                  </a:extLst>
                </p:cNvPr>
                <p:cNvPicPr/>
                <p:nvPr/>
              </p:nvPicPr>
              <p:blipFill>
                <a:blip r:embed="rId166"/>
                <a:stretch>
                  <a:fillRect/>
                </a:stretch>
              </p:blipFill>
              <p:spPr>
                <a:xfrm>
                  <a:off x="4286813" y="3825787"/>
                  <a:ext cx="28044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97" name="Freihand 96">
                  <a:extLst>
                    <a:ext uri="{FF2B5EF4-FFF2-40B4-BE49-F238E27FC236}">
                      <a16:creationId xmlns:a16="http://schemas.microsoft.com/office/drawing/2014/main" id="{C1144DA8-4DB3-47A2-95E0-64CD2A94CF7A}"/>
                    </a:ext>
                  </a:extLst>
                </p14:cNvPr>
                <p14:cNvContentPartPr/>
                <p14:nvPr/>
              </p14:nvContentPartPr>
              <p14:xfrm>
                <a:off x="4193213" y="3830467"/>
                <a:ext cx="302040" cy="199440"/>
              </p14:xfrm>
            </p:contentPart>
          </mc:Choice>
          <mc:Fallback xmlns="">
            <p:pic>
              <p:nvPicPr>
                <p:cNvPr id="97" name="Freihand 96">
                  <a:extLst>
                    <a:ext uri="{FF2B5EF4-FFF2-40B4-BE49-F238E27FC236}">
                      <a16:creationId xmlns:a16="http://schemas.microsoft.com/office/drawing/2014/main" id="{C1144DA8-4DB3-47A2-95E0-64CD2A94CF7A}"/>
                    </a:ext>
                  </a:extLst>
                </p:cNvPr>
                <p:cNvPicPr/>
                <p:nvPr/>
              </p:nvPicPr>
              <p:blipFill>
                <a:blip r:embed="rId168"/>
                <a:stretch>
                  <a:fillRect/>
                </a:stretch>
              </p:blipFill>
              <p:spPr>
                <a:xfrm>
                  <a:off x="4188893" y="3826147"/>
                  <a:ext cx="31068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99" name="Freihand 98">
                  <a:extLst>
                    <a:ext uri="{FF2B5EF4-FFF2-40B4-BE49-F238E27FC236}">
                      <a16:creationId xmlns:a16="http://schemas.microsoft.com/office/drawing/2014/main" id="{E41F35A1-18CD-46A7-A799-60DEC01BBFBA}"/>
                    </a:ext>
                  </a:extLst>
                </p14:cNvPr>
                <p14:cNvContentPartPr/>
                <p14:nvPr/>
              </p14:nvContentPartPr>
              <p14:xfrm>
                <a:off x="4739693" y="3622027"/>
                <a:ext cx="355320" cy="239040"/>
              </p14:xfrm>
            </p:contentPart>
          </mc:Choice>
          <mc:Fallback xmlns="">
            <p:pic>
              <p:nvPicPr>
                <p:cNvPr id="99" name="Freihand 98">
                  <a:extLst>
                    <a:ext uri="{FF2B5EF4-FFF2-40B4-BE49-F238E27FC236}">
                      <a16:creationId xmlns:a16="http://schemas.microsoft.com/office/drawing/2014/main" id="{E41F35A1-18CD-46A7-A799-60DEC01BBFBA}"/>
                    </a:ext>
                  </a:extLst>
                </p:cNvPr>
                <p:cNvPicPr/>
                <p:nvPr/>
              </p:nvPicPr>
              <p:blipFill>
                <a:blip r:embed="rId170"/>
                <a:stretch>
                  <a:fillRect/>
                </a:stretch>
              </p:blipFill>
              <p:spPr>
                <a:xfrm>
                  <a:off x="4735373" y="3617707"/>
                  <a:ext cx="36396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00" name="Freihand 99">
                  <a:extLst>
                    <a:ext uri="{FF2B5EF4-FFF2-40B4-BE49-F238E27FC236}">
                      <a16:creationId xmlns:a16="http://schemas.microsoft.com/office/drawing/2014/main" id="{E8EB4F32-CD4C-4854-B08C-1122E15F0B8B}"/>
                    </a:ext>
                  </a:extLst>
                </p14:cNvPr>
                <p14:cNvContentPartPr/>
                <p14:nvPr/>
              </p14:nvContentPartPr>
              <p14:xfrm>
                <a:off x="4945613" y="3518347"/>
                <a:ext cx="16920" cy="9000"/>
              </p14:xfrm>
            </p:contentPart>
          </mc:Choice>
          <mc:Fallback xmlns="">
            <p:pic>
              <p:nvPicPr>
                <p:cNvPr id="100" name="Freihand 99">
                  <a:extLst>
                    <a:ext uri="{FF2B5EF4-FFF2-40B4-BE49-F238E27FC236}">
                      <a16:creationId xmlns:a16="http://schemas.microsoft.com/office/drawing/2014/main" id="{E8EB4F32-CD4C-4854-B08C-1122E15F0B8B}"/>
                    </a:ext>
                  </a:extLst>
                </p:cNvPr>
                <p:cNvPicPr/>
                <p:nvPr/>
              </p:nvPicPr>
              <p:blipFill>
                <a:blip r:embed="rId172"/>
                <a:stretch>
                  <a:fillRect/>
                </a:stretch>
              </p:blipFill>
              <p:spPr>
                <a:xfrm>
                  <a:off x="4941293" y="3514027"/>
                  <a:ext cx="2556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01" name="Freihand 100">
                  <a:extLst>
                    <a:ext uri="{FF2B5EF4-FFF2-40B4-BE49-F238E27FC236}">
                      <a16:creationId xmlns:a16="http://schemas.microsoft.com/office/drawing/2014/main" id="{DFD378A0-3CBE-472A-8DA8-32EE85D063C8}"/>
                    </a:ext>
                  </a:extLst>
                </p14:cNvPr>
                <p14:cNvContentPartPr/>
                <p14:nvPr/>
              </p14:nvContentPartPr>
              <p14:xfrm>
                <a:off x="5447453" y="3547867"/>
                <a:ext cx="15120" cy="163440"/>
              </p14:xfrm>
            </p:contentPart>
          </mc:Choice>
          <mc:Fallback xmlns="">
            <p:pic>
              <p:nvPicPr>
                <p:cNvPr id="101" name="Freihand 100">
                  <a:extLst>
                    <a:ext uri="{FF2B5EF4-FFF2-40B4-BE49-F238E27FC236}">
                      <a16:creationId xmlns:a16="http://schemas.microsoft.com/office/drawing/2014/main" id="{DFD378A0-3CBE-472A-8DA8-32EE85D063C8}"/>
                    </a:ext>
                  </a:extLst>
                </p:cNvPr>
                <p:cNvPicPr/>
                <p:nvPr/>
              </p:nvPicPr>
              <p:blipFill>
                <a:blip r:embed="rId174"/>
                <a:stretch>
                  <a:fillRect/>
                </a:stretch>
              </p:blipFill>
              <p:spPr>
                <a:xfrm>
                  <a:off x="5443133" y="3543547"/>
                  <a:ext cx="2376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02" name="Freihand 101">
                  <a:extLst>
                    <a:ext uri="{FF2B5EF4-FFF2-40B4-BE49-F238E27FC236}">
                      <a16:creationId xmlns:a16="http://schemas.microsoft.com/office/drawing/2014/main" id="{991B6593-09C5-4910-AB90-3B06D54EDC53}"/>
                    </a:ext>
                  </a:extLst>
                </p14:cNvPr>
                <p14:cNvContentPartPr/>
                <p14:nvPr/>
              </p14:nvContentPartPr>
              <p14:xfrm>
                <a:off x="5328293" y="3513307"/>
                <a:ext cx="164880" cy="88560"/>
              </p14:xfrm>
            </p:contentPart>
          </mc:Choice>
          <mc:Fallback xmlns="">
            <p:pic>
              <p:nvPicPr>
                <p:cNvPr id="102" name="Freihand 101">
                  <a:extLst>
                    <a:ext uri="{FF2B5EF4-FFF2-40B4-BE49-F238E27FC236}">
                      <a16:creationId xmlns:a16="http://schemas.microsoft.com/office/drawing/2014/main" id="{991B6593-09C5-4910-AB90-3B06D54EDC53}"/>
                    </a:ext>
                  </a:extLst>
                </p:cNvPr>
                <p:cNvPicPr/>
                <p:nvPr/>
              </p:nvPicPr>
              <p:blipFill>
                <a:blip r:embed="rId176"/>
                <a:stretch>
                  <a:fillRect/>
                </a:stretch>
              </p:blipFill>
              <p:spPr>
                <a:xfrm>
                  <a:off x="5323973" y="3508987"/>
                  <a:ext cx="17352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03" name="Freihand 102">
                  <a:extLst>
                    <a:ext uri="{FF2B5EF4-FFF2-40B4-BE49-F238E27FC236}">
                      <a16:creationId xmlns:a16="http://schemas.microsoft.com/office/drawing/2014/main" id="{1D92AAF4-B1A9-4DE2-89DB-8EFFEE9852E2}"/>
                    </a:ext>
                  </a:extLst>
                </p14:cNvPr>
                <p14:cNvContentPartPr/>
                <p14:nvPr/>
              </p14:nvContentPartPr>
              <p14:xfrm>
                <a:off x="5511893" y="3548947"/>
                <a:ext cx="132480" cy="96120"/>
              </p14:xfrm>
            </p:contentPart>
          </mc:Choice>
          <mc:Fallback xmlns="">
            <p:pic>
              <p:nvPicPr>
                <p:cNvPr id="103" name="Freihand 102">
                  <a:extLst>
                    <a:ext uri="{FF2B5EF4-FFF2-40B4-BE49-F238E27FC236}">
                      <a16:creationId xmlns:a16="http://schemas.microsoft.com/office/drawing/2014/main" id="{1D92AAF4-B1A9-4DE2-89DB-8EFFEE9852E2}"/>
                    </a:ext>
                  </a:extLst>
                </p:cNvPr>
                <p:cNvPicPr/>
                <p:nvPr/>
              </p:nvPicPr>
              <p:blipFill>
                <a:blip r:embed="rId178"/>
                <a:stretch>
                  <a:fillRect/>
                </a:stretch>
              </p:blipFill>
              <p:spPr>
                <a:xfrm>
                  <a:off x="5507573" y="3544627"/>
                  <a:ext cx="14112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04" name="Freihand 103">
                  <a:extLst>
                    <a:ext uri="{FF2B5EF4-FFF2-40B4-BE49-F238E27FC236}">
                      <a16:creationId xmlns:a16="http://schemas.microsoft.com/office/drawing/2014/main" id="{5DABFF2F-5F78-40A2-9BAC-EF561EB3143D}"/>
                    </a:ext>
                  </a:extLst>
                </p14:cNvPr>
                <p14:cNvContentPartPr/>
                <p14:nvPr/>
              </p14:nvContentPartPr>
              <p14:xfrm>
                <a:off x="5655173" y="3525187"/>
                <a:ext cx="112680" cy="97560"/>
              </p14:xfrm>
            </p:contentPart>
          </mc:Choice>
          <mc:Fallback xmlns="">
            <p:pic>
              <p:nvPicPr>
                <p:cNvPr id="104" name="Freihand 103">
                  <a:extLst>
                    <a:ext uri="{FF2B5EF4-FFF2-40B4-BE49-F238E27FC236}">
                      <a16:creationId xmlns:a16="http://schemas.microsoft.com/office/drawing/2014/main" id="{5DABFF2F-5F78-40A2-9BAC-EF561EB3143D}"/>
                    </a:ext>
                  </a:extLst>
                </p:cNvPr>
                <p:cNvPicPr/>
                <p:nvPr/>
              </p:nvPicPr>
              <p:blipFill>
                <a:blip r:embed="rId180"/>
                <a:stretch>
                  <a:fillRect/>
                </a:stretch>
              </p:blipFill>
              <p:spPr>
                <a:xfrm>
                  <a:off x="5650853" y="3520867"/>
                  <a:ext cx="12132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05" name="Freihand 104">
                  <a:extLst>
                    <a:ext uri="{FF2B5EF4-FFF2-40B4-BE49-F238E27FC236}">
                      <a16:creationId xmlns:a16="http://schemas.microsoft.com/office/drawing/2014/main" id="{71976276-FF6F-4D1D-8711-1267E38181DB}"/>
                    </a:ext>
                  </a:extLst>
                </p14:cNvPr>
                <p14:cNvContentPartPr/>
                <p14:nvPr/>
              </p14:nvContentPartPr>
              <p14:xfrm>
                <a:off x="5781893" y="3505747"/>
                <a:ext cx="214200" cy="67680"/>
              </p14:xfrm>
            </p:contentPart>
          </mc:Choice>
          <mc:Fallback xmlns="">
            <p:pic>
              <p:nvPicPr>
                <p:cNvPr id="105" name="Freihand 104">
                  <a:extLst>
                    <a:ext uri="{FF2B5EF4-FFF2-40B4-BE49-F238E27FC236}">
                      <a16:creationId xmlns:a16="http://schemas.microsoft.com/office/drawing/2014/main" id="{71976276-FF6F-4D1D-8711-1267E38181DB}"/>
                    </a:ext>
                  </a:extLst>
                </p:cNvPr>
                <p:cNvPicPr/>
                <p:nvPr/>
              </p:nvPicPr>
              <p:blipFill>
                <a:blip r:embed="rId182"/>
                <a:stretch>
                  <a:fillRect/>
                </a:stretch>
              </p:blipFill>
              <p:spPr>
                <a:xfrm>
                  <a:off x="5777573" y="3501427"/>
                  <a:ext cx="22284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06" name="Freihand 105">
                  <a:extLst>
                    <a:ext uri="{FF2B5EF4-FFF2-40B4-BE49-F238E27FC236}">
                      <a16:creationId xmlns:a16="http://schemas.microsoft.com/office/drawing/2014/main" id="{963D60D0-4D7D-4E59-8513-ECBD27A57809}"/>
                    </a:ext>
                  </a:extLst>
                </p14:cNvPr>
                <p14:cNvContentPartPr/>
                <p14:nvPr/>
              </p14:nvContentPartPr>
              <p14:xfrm>
                <a:off x="6058733" y="3439507"/>
                <a:ext cx="192240" cy="67320"/>
              </p14:xfrm>
            </p:contentPart>
          </mc:Choice>
          <mc:Fallback xmlns="">
            <p:pic>
              <p:nvPicPr>
                <p:cNvPr id="106" name="Freihand 105">
                  <a:extLst>
                    <a:ext uri="{FF2B5EF4-FFF2-40B4-BE49-F238E27FC236}">
                      <a16:creationId xmlns:a16="http://schemas.microsoft.com/office/drawing/2014/main" id="{963D60D0-4D7D-4E59-8513-ECBD27A57809}"/>
                    </a:ext>
                  </a:extLst>
                </p:cNvPr>
                <p:cNvPicPr/>
                <p:nvPr/>
              </p:nvPicPr>
              <p:blipFill>
                <a:blip r:embed="rId184"/>
                <a:stretch>
                  <a:fillRect/>
                </a:stretch>
              </p:blipFill>
              <p:spPr>
                <a:xfrm>
                  <a:off x="6054413" y="3435187"/>
                  <a:ext cx="20088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08" name="Freihand 107">
                  <a:extLst>
                    <a:ext uri="{FF2B5EF4-FFF2-40B4-BE49-F238E27FC236}">
                      <a16:creationId xmlns:a16="http://schemas.microsoft.com/office/drawing/2014/main" id="{4334F3EC-D28D-4EB7-A69E-E248C0F3E550}"/>
                    </a:ext>
                  </a:extLst>
                </p14:cNvPr>
                <p14:cNvContentPartPr/>
                <p14:nvPr/>
              </p14:nvContentPartPr>
              <p14:xfrm>
                <a:off x="6227213" y="3480907"/>
                <a:ext cx="360" cy="360"/>
              </p14:xfrm>
            </p:contentPart>
          </mc:Choice>
          <mc:Fallback xmlns="">
            <p:pic>
              <p:nvPicPr>
                <p:cNvPr id="108" name="Freihand 107">
                  <a:extLst>
                    <a:ext uri="{FF2B5EF4-FFF2-40B4-BE49-F238E27FC236}">
                      <a16:creationId xmlns:a16="http://schemas.microsoft.com/office/drawing/2014/main" id="{4334F3EC-D28D-4EB7-A69E-E248C0F3E550}"/>
                    </a:ext>
                  </a:extLst>
                </p:cNvPr>
                <p:cNvPicPr/>
                <p:nvPr/>
              </p:nvPicPr>
              <p:blipFill>
                <a:blip r:embed="rId64"/>
                <a:stretch>
                  <a:fillRect/>
                </a:stretch>
              </p:blipFill>
              <p:spPr>
                <a:xfrm>
                  <a:off x="6222893" y="3476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09" name="Freihand 108">
                  <a:extLst>
                    <a:ext uri="{FF2B5EF4-FFF2-40B4-BE49-F238E27FC236}">
                      <a16:creationId xmlns:a16="http://schemas.microsoft.com/office/drawing/2014/main" id="{5A6E6F4B-90BA-41C2-9A15-023CA1118A17}"/>
                    </a:ext>
                  </a:extLst>
                </p14:cNvPr>
                <p14:cNvContentPartPr/>
                <p14:nvPr/>
              </p14:nvContentPartPr>
              <p14:xfrm>
                <a:off x="6208493" y="3427987"/>
                <a:ext cx="78480" cy="69840"/>
              </p14:xfrm>
            </p:contentPart>
          </mc:Choice>
          <mc:Fallback xmlns="">
            <p:pic>
              <p:nvPicPr>
                <p:cNvPr id="109" name="Freihand 108">
                  <a:extLst>
                    <a:ext uri="{FF2B5EF4-FFF2-40B4-BE49-F238E27FC236}">
                      <a16:creationId xmlns:a16="http://schemas.microsoft.com/office/drawing/2014/main" id="{5A6E6F4B-90BA-41C2-9A15-023CA1118A17}"/>
                    </a:ext>
                  </a:extLst>
                </p:cNvPr>
                <p:cNvPicPr/>
                <p:nvPr/>
              </p:nvPicPr>
              <p:blipFill>
                <a:blip r:embed="rId187"/>
                <a:stretch>
                  <a:fillRect/>
                </a:stretch>
              </p:blipFill>
              <p:spPr>
                <a:xfrm>
                  <a:off x="6204173" y="3423667"/>
                  <a:ext cx="8712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10" name="Freihand 109">
                  <a:extLst>
                    <a:ext uri="{FF2B5EF4-FFF2-40B4-BE49-F238E27FC236}">
                      <a16:creationId xmlns:a16="http://schemas.microsoft.com/office/drawing/2014/main" id="{B866A6F4-F985-4FB5-A152-F56CCEE055F9}"/>
                    </a:ext>
                  </a:extLst>
                </p14:cNvPr>
                <p14:cNvContentPartPr/>
                <p14:nvPr/>
              </p14:nvContentPartPr>
              <p14:xfrm>
                <a:off x="6455453" y="3350587"/>
                <a:ext cx="156600" cy="106200"/>
              </p14:xfrm>
            </p:contentPart>
          </mc:Choice>
          <mc:Fallback xmlns="">
            <p:pic>
              <p:nvPicPr>
                <p:cNvPr id="110" name="Freihand 109">
                  <a:extLst>
                    <a:ext uri="{FF2B5EF4-FFF2-40B4-BE49-F238E27FC236}">
                      <a16:creationId xmlns:a16="http://schemas.microsoft.com/office/drawing/2014/main" id="{B866A6F4-F985-4FB5-A152-F56CCEE055F9}"/>
                    </a:ext>
                  </a:extLst>
                </p:cNvPr>
                <p:cNvPicPr/>
                <p:nvPr/>
              </p:nvPicPr>
              <p:blipFill>
                <a:blip r:embed="rId189"/>
                <a:stretch>
                  <a:fillRect/>
                </a:stretch>
              </p:blipFill>
              <p:spPr>
                <a:xfrm>
                  <a:off x="6451133" y="3346267"/>
                  <a:ext cx="16524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11" name="Freihand 110">
                  <a:extLst>
                    <a:ext uri="{FF2B5EF4-FFF2-40B4-BE49-F238E27FC236}">
                      <a16:creationId xmlns:a16="http://schemas.microsoft.com/office/drawing/2014/main" id="{206645CB-5EA8-4BE3-9579-5FC378E20097}"/>
                    </a:ext>
                  </a:extLst>
                </p14:cNvPr>
                <p14:cNvContentPartPr/>
                <p14:nvPr/>
              </p14:nvContentPartPr>
              <p14:xfrm>
                <a:off x="6676493" y="3305947"/>
                <a:ext cx="108720" cy="78480"/>
              </p14:xfrm>
            </p:contentPart>
          </mc:Choice>
          <mc:Fallback xmlns="">
            <p:pic>
              <p:nvPicPr>
                <p:cNvPr id="111" name="Freihand 110">
                  <a:extLst>
                    <a:ext uri="{FF2B5EF4-FFF2-40B4-BE49-F238E27FC236}">
                      <a16:creationId xmlns:a16="http://schemas.microsoft.com/office/drawing/2014/main" id="{206645CB-5EA8-4BE3-9579-5FC378E20097}"/>
                    </a:ext>
                  </a:extLst>
                </p:cNvPr>
                <p:cNvPicPr/>
                <p:nvPr/>
              </p:nvPicPr>
              <p:blipFill>
                <a:blip r:embed="rId191"/>
                <a:stretch>
                  <a:fillRect/>
                </a:stretch>
              </p:blipFill>
              <p:spPr>
                <a:xfrm>
                  <a:off x="6672173" y="3301627"/>
                  <a:ext cx="11736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12" name="Freihand 111">
                  <a:extLst>
                    <a:ext uri="{FF2B5EF4-FFF2-40B4-BE49-F238E27FC236}">
                      <a16:creationId xmlns:a16="http://schemas.microsoft.com/office/drawing/2014/main" id="{E24AC938-A6F2-4524-9215-FC5707F55331}"/>
                    </a:ext>
                  </a:extLst>
                </p14:cNvPr>
                <p14:cNvContentPartPr/>
                <p14:nvPr/>
              </p14:nvContentPartPr>
              <p14:xfrm>
                <a:off x="6820853" y="3151147"/>
                <a:ext cx="115200" cy="199440"/>
              </p14:xfrm>
            </p:contentPart>
          </mc:Choice>
          <mc:Fallback xmlns="">
            <p:pic>
              <p:nvPicPr>
                <p:cNvPr id="112" name="Freihand 111">
                  <a:extLst>
                    <a:ext uri="{FF2B5EF4-FFF2-40B4-BE49-F238E27FC236}">
                      <a16:creationId xmlns:a16="http://schemas.microsoft.com/office/drawing/2014/main" id="{E24AC938-A6F2-4524-9215-FC5707F55331}"/>
                    </a:ext>
                  </a:extLst>
                </p:cNvPr>
                <p:cNvPicPr/>
                <p:nvPr/>
              </p:nvPicPr>
              <p:blipFill>
                <a:blip r:embed="rId193"/>
                <a:stretch>
                  <a:fillRect/>
                </a:stretch>
              </p:blipFill>
              <p:spPr>
                <a:xfrm>
                  <a:off x="6816533" y="3146827"/>
                  <a:ext cx="12384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13" name="Freihand 112">
                  <a:extLst>
                    <a:ext uri="{FF2B5EF4-FFF2-40B4-BE49-F238E27FC236}">
                      <a16:creationId xmlns:a16="http://schemas.microsoft.com/office/drawing/2014/main" id="{2E63DD01-1670-4344-BFBA-A088D47611EE}"/>
                    </a:ext>
                  </a:extLst>
                </p14:cNvPr>
                <p14:cNvContentPartPr/>
                <p14:nvPr/>
              </p14:nvContentPartPr>
              <p14:xfrm>
                <a:off x="6950093" y="3128827"/>
                <a:ext cx="242640" cy="183240"/>
              </p14:xfrm>
            </p:contentPart>
          </mc:Choice>
          <mc:Fallback xmlns="">
            <p:pic>
              <p:nvPicPr>
                <p:cNvPr id="113" name="Freihand 112">
                  <a:extLst>
                    <a:ext uri="{FF2B5EF4-FFF2-40B4-BE49-F238E27FC236}">
                      <a16:creationId xmlns:a16="http://schemas.microsoft.com/office/drawing/2014/main" id="{2E63DD01-1670-4344-BFBA-A088D47611EE}"/>
                    </a:ext>
                  </a:extLst>
                </p:cNvPr>
                <p:cNvPicPr/>
                <p:nvPr/>
              </p:nvPicPr>
              <p:blipFill>
                <a:blip r:embed="rId195"/>
                <a:stretch>
                  <a:fillRect/>
                </a:stretch>
              </p:blipFill>
              <p:spPr>
                <a:xfrm>
                  <a:off x="6945773" y="3124507"/>
                  <a:ext cx="25128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14" name="Freihand 113">
                  <a:extLst>
                    <a:ext uri="{FF2B5EF4-FFF2-40B4-BE49-F238E27FC236}">
                      <a16:creationId xmlns:a16="http://schemas.microsoft.com/office/drawing/2014/main" id="{A24247AA-A85A-438F-9C3E-08A7ECD34548}"/>
                    </a:ext>
                  </a:extLst>
                </p14:cNvPr>
                <p14:cNvContentPartPr/>
                <p14:nvPr/>
              </p14:nvContentPartPr>
              <p14:xfrm>
                <a:off x="6724733" y="3170587"/>
                <a:ext cx="58320" cy="6480"/>
              </p14:xfrm>
            </p:contentPart>
          </mc:Choice>
          <mc:Fallback xmlns="">
            <p:pic>
              <p:nvPicPr>
                <p:cNvPr id="114" name="Freihand 113">
                  <a:extLst>
                    <a:ext uri="{FF2B5EF4-FFF2-40B4-BE49-F238E27FC236}">
                      <a16:creationId xmlns:a16="http://schemas.microsoft.com/office/drawing/2014/main" id="{A24247AA-A85A-438F-9C3E-08A7ECD34548}"/>
                    </a:ext>
                  </a:extLst>
                </p:cNvPr>
                <p:cNvPicPr/>
                <p:nvPr/>
              </p:nvPicPr>
              <p:blipFill>
                <a:blip r:embed="rId197"/>
                <a:stretch>
                  <a:fillRect/>
                </a:stretch>
              </p:blipFill>
              <p:spPr>
                <a:xfrm>
                  <a:off x="6720413" y="3166267"/>
                  <a:ext cx="6696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15" name="Freihand 114">
                  <a:extLst>
                    <a:ext uri="{FF2B5EF4-FFF2-40B4-BE49-F238E27FC236}">
                      <a16:creationId xmlns:a16="http://schemas.microsoft.com/office/drawing/2014/main" id="{0629401E-B8B6-497B-B405-AD206D2D6CC6}"/>
                    </a:ext>
                  </a:extLst>
                </p14:cNvPr>
                <p14:cNvContentPartPr/>
                <p14:nvPr/>
              </p14:nvContentPartPr>
              <p14:xfrm>
                <a:off x="7441493" y="3096787"/>
                <a:ext cx="206640" cy="150840"/>
              </p14:xfrm>
            </p:contentPart>
          </mc:Choice>
          <mc:Fallback xmlns="">
            <p:pic>
              <p:nvPicPr>
                <p:cNvPr id="115" name="Freihand 114">
                  <a:extLst>
                    <a:ext uri="{FF2B5EF4-FFF2-40B4-BE49-F238E27FC236}">
                      <a16:creationId xmlns:a16="http://schemas.microsoft.com/office/drawing/2014/main" id="{0629401E-B8B6-497B-B405-AD206D2D6CC6}"/>
                    </a:ext>
                  </a:extLst>
                </p:cNvPr>
                <p:cNvPicPr/>
                <p:nvPr/>
              </p:nvPicPr>
              <p:blipFill>
                <a:blip r:embed="rId199"/>
                <a:stretch>
                  <a:fillRect/>
                </a:stretch>
              </p:blipFill>
              <p:spPr>
                <a:xfrm>
                  <a:off x="7437173" y="3092467"/>
                  <a:ext cx="21528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16" name="Freihand 115">
                  <a:extLst>
                    <a:ext uri="{FF2B5EF4-FFF2-40B4-BE49-F238E27FC236}">
                      <a16:creationId xmlns:a16="http://schemas.microsoft.com/office/drawing/2014/main" id="{38EB852C-0210-4E4C-A79B-387F3E310193}"/>
                    </a:ext>
                  </a:extLst>
                </p14:cNvPr>
                <p14:cNvContentPartPr/>
                <p14:nvPr/>
              </p14:nvContentPartPr>
              <p14:xfrm>
                <a:off x="7629773" y="3126307"/>
                <a:ext cx="121320" cy="123480"/>
              </p14:xfrm>
            </p:contentPart>
          </mc:Choice>
          <mc:Fallback xmlns="">
            <p:pic>
              <p:nvPicPr>
                <p:cNvPr id="116" name="Freihand 115">
                  <a:extLst>
                    <a:ext uri="{FF2B5EF4-FFF2-40B4-BE49-F238E27FC236}">
                      <a16:creationId xmlns:a16="http://schemas.microsoft.com/office/drawing/2014/main" id="{38EB852C-0210-4E4C-A79B-387F3E310193}"/>
                    </a:ext>
                  </a:extLst>
                </p:cNvPr>
                <p:cNvPicPr/>
                <p:nvPr/>
              </p:nvPicPr>
              <p:blipFill>
                <a:blip r:embed="rId201"/>
                <a:stretch>
                  <a:fillRect/>
                </a:stretch>
              </p:blipFill>
              <p:spPr>
                <a:xfrm>
                  <a:off x="7625453" y="3121987"/>
                  <a:ext cx="12996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17" name="Freihand 116">
                  <a:extLst>
                    <a:ext uri="{FF2B5EF4-FFF2-40B4-BE49-F238E27FC236}">
                      <a16:creationId xmlns:a16="http://schemas.microsoft.com/office/drawing/2014/main" id="{F1CE37D8-6CA4-41D0-804F-DF20F17634A2}"/>
                    </a:ext>
                  </a:extLst>
                </p14:cNvPr>
                <p14:cNvContentPartPr/>
                <p14:nvPr/>
              </p14:nvContentPartPr>
              <p14:xfrm>
                <a:off x="7609253" y="3123067"/>
                <a:ext cx="34200" cy="133200"/>
              </p14:xfrm>
            </p:contentPart>
          </mc:Choice>
          <mc:Fallback xmlns="">
            <p:pic>
              <p:nvPicPr>
                <p:cNvPr id="117" name="Freihand 116">
                  <a:extLst>
                    <a:ext uri="{FF2B5EF4-FFF2-40B4-BE49-F238E27FC236}">
                      <a16:creationId xmlns:a16="http://schemas.microsoft.com/office/drawing/2014/main" id="{F1CE37D8-6CA4-41D0-804F-DF20F17634A2}"/>
                    </a:ext>
                  </a:extLst>
                </p:cNvPr>
                <p:cNvPicPr/>
                <p:nvPr/>
              </p:nvPicPr>
              <p:blipFill>
                <a:blip r:embed="rId203"/>
                <a:stretch>
                  <a:fillRect/>
                </a:stretch>
              </p:blipFill>
              <p:spPr>
                <a:xfrm>
                  <a:off x="7604933" y="3118747"/>
                  <a:ext cx="4284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20" name="Freihand 119">
                  <a:extLst>
                    <a:ext uri="{FF2B5EF4-FFF2-40B4-BE49-F238E27FC236}">
                      <a16:creationId xmlns:a16="http://schemas.microsoft.com/office/drawing/2014/main" id="{CD0F12F8-FE04-4C30-A8A6-952436A7E73C}"/>
                    </a:ext>
                  </a:extLst>
                </p14:cNvPr>
                <p14:cNvContentPartPr/>
                <p14:nvPr/>
              </p14:nvContentPartPr>
              <p14:xfrm>
                <a:off x="7976453" y="2990947"/>
                <a:ext cx="307440" cy="385560"/>
              </p14:xfrm>
            </p:contentPart>
          </mc:Choice>
          <mc:Fallback xmlns="">
            <p:pic>
              <p:nvPicPr>
                <p:cNvPr id="120" name="Freihand 119">
                  <a:extLst>
                    <a:ext uri="{FF2B5EF4-FFF2-40B4-BE49-F238E27FC236}">
                      <a16:creationId xmlns:a16="http://schemas.microsoft.com/office/drawing/2014/main" id="{CD0F12F8-FE04-4C30-A8A6-952436A7E73C}"/>
                    </a:ext>
                  </a:extLst>
                </p:cNvPr>
                <p:cNvPicPr/>
                <p:nvPr/>
              </p:nvPicPr>
              <p:blipFill>
                <a:blip r:embed="rId205"/>
                <a:stretch>
                  <a:fillRect/>
                </a:stretch>
              </p:blipFill>
              <p:spPr>
                <a:xfrm>
                  <a:off x="7972133" y="2986627"/>
                  <a:ext cx="316080" cy="39420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21" name="Freihand 120">
                  <a:extLst>
                    <a:ext uri="{FF2B5EF4-FFF2-40B4-BE49-F238E27FC236}">
                      <a16:creationId xmlns:a16="http://schemas.microsoft.com/office/drawing/2014/main" id="{0E782734-8CFD-4F0D-9FA5-F8043D36C475}"/>
                    </a:ext>
                  </a:extLst>
                </p14:cNvPr>
                <p14:cNvContentPartPr/>
                <p14:nvPr/>
              </p14:nvContentPartPr>
              <p14:xfrm>
                <a:off x="8264093" y="2946667"/>
                <a:ext cx="48240" cy="25560"/>
              </p14:xfrm>
            </p:contentPart>
          </mc:Choice>
          <mc:Fallback xmlns="">
            <p:pic>
              <p:nvPicPr>
                <p:cNvPr id="121" name="Freihand 120">
                  <a:extLst>
                    <a:ext uri="{FF2B5EF4-FFF2-40B4-BE49-F238E27FC236}">
                      <a16:creationId xmlns:a16="http://schemas.microsoft.com/office/drawing/2014/main" id="{0E782734-8CFD-4F0D-9FA5-F8043D36C475}"/>
                    </a:ext>
                  </a:extLst>
                </p:cNvPr>
                <p:cNvPicPr/>
                <p:nvPr/>
              </p:nvPicPr>
              <p:blipFill>
                <a:blip r:embed="rId207"/>
                <a:stretch>
                  <a:fillRect/>
                </a:stretch>
              </p:blipFill>
              <p:spPr>
                <a:xfrm>
                  <a:off x="8259773" y="2942347"/>
                  <a:ext cx="5688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22" name="Freihand 121">
                  <a:extLst>
                    <a:ext uri="{FF2B5EF4-FFF2-40B4-BE49-F238E27FC236}">
                      <a16:creationId xmlns:a16="http://schemas.microsoft.com/office/drawing/2014/main" id="{C5922F38-8BB5-4C99-B04C-54B8CEE3BF74}"/>
                    </a:ext>
                  </a:extLst>
                </p14:cNvPr>
                <p14:cNvContentPartPr/>
                <p14:nvPr/>
              </p14:nvContentPartPr>
              <p14:xfrm>
                <a:off x="8350853" y="2905267"/>
                <a:ext cx="213480" cy="189720"/>
              </p14:xfrm>
            </p:contentPart>
          </mc:Choice>
          <mc:Fallback xmlns="">
            <p:pic>
              <p:nvPicPr>
                <p:cNvPr id="122" name="Freihand 121">
                  <a:extLst>
                    <a:ext uri="{FF2B5EF4-FFF2-40B4-BE49-F238E27FC236}">
                      <a16:creationId xmlns:a16="http://schemas.microsoft.com/office/drawing/2014/main" id="{C5922F38-8BB5-4C99-B04C-54B8CEE3BF74}"/>
                    </a:ext>
                  </a:extLst>
                </p:cNvPr>
                <p:cNvPicPr/>
                <p:nvPr/>
              </p:nvPicPr>
              <p:blipFill>
                <a:blip r:embed="rId209"/>
                <a:stretch>
                  <a:fillRect/>
                </a:stretch>
              </p:blipFill>
              <p:spPr>
                <a:xfrm>
                  <a:off x="8346533" y="2900947"/>
                  <a:ext cx="22212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23" name="Freihand 122">
                  <a:extLst>
                    <a:ext uri="{FF2B5EF4-FFF2-40B4-BE49-F238E27FC236}">
                      <a16:creationId xmlns:a16="http://schemas.microsoft.com/office/drawing/2014/main" id="{811676FD-70F0-45B3-A4F3-C0F67FABD23D}"/>
                    </a:ext>
                  </a:extLst>
                </p14:cNvPr>
                <p14:cNvContentPartPr/>
                <p14:nvPr/>
              </p14:nvContentPartPr>
              <p14:xfrm>
                <a:off x="8847653" y="2868547"/>
                <a:ext cx="106920" cy="153360"/>
              </p14:xfrm>
            </p:contentPart>
          </mc:Choice>
          <mc:Fallback xmlns="">
            <p:pic>
              <p:nvPicPr>
                <p:cNvPr id="123" name="Freihand 122">
                  <a:extLst>
                    <a:ext uri="{FF2B5EF4-FFF2-40B4-BE49-F238E27FC236}">
                      <a16:creationId xmlns:a16="http://schemas.microsoft.com/office/drawing/2014/main" id="{811676FD-70F0-45B3-A4F3-C0F67FABD23D}"/>
                    </a:ext>
                  </a:extLst>
                </p:cNvPr>
                <p:cNvPicPr/>
                <p:nvPr/>
              </p:nvPicPr>
              <p:blipFill>
                <a:blip r:embed="rId211"/>
                <a:stretch>
                  <a:fillRect/>
                </a:stretch>
              </p:blipFill>
              <p:spPr>
                <a:xfrm>
                  <a:off x="8843333" y="2864227"/>
                  <a:ext cx="11556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24" name="Freihand 123">
                  <a:extLst>
                    <a:ext uri="{FF2B5EF4-FFF2-40B4-BE49-F238E27FC236}">
                      <a16:creationId xmlns:a16="http://schemas.microsoft.com/office/drawing/2014/main" id="{348C658C-49A7-4C60-A292-9653E95E490B}"/>
                    </a:ext>
                  </a:extLst>
                </p14:cNvPr>
                <p14:cNvContentPartPr/>
                <p14:nvPr/>
              </p14:nvContentPartPr>
              <p14:xfrm>
                <a:off x="8980853" y="2835067"/>
                <a:ext cx="615240" cy="146160"/>
              </p14:xfrm>
            </p:contentPart>
          </mc:Choice>
          <mc:Fallback xmlns="">
            <p:pic>
              <p:nvPicPr>
                <p:cNvPr id="124" name="Freihand 123">
                  <a:extLst>
                    <a:ext uri="{FF2B5EF4-FFF2-40B4-BE49-F238E27FC236}">
                      <a16:creationId xmlns:a16="http://schemas.microsoft.com/office/drawing/2014/main" id="{348C658C-49A7-4C60-A292-9653E95E490B}"/>
                    </a:ext>
                  </a:extLst>
                </p:cNvPr>
                <p:cNvPicPr/>
                <p:nvPr/>
              </p:nvPicPr>
              <p:blipFill>
                <a:blip r:embed="rId213"/>
                <a:stretch>
                  <a:fillRect/>
                </a:stretch>
              </p:blipFill>
              <p:spPr>
                <a:xfrm>
                  <a:off x="8976533" y="2830747"/>
                  <a:ext cx="6238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25" name="Freihand 124">
                  <a:extLst>
                    <a:ext uri="{FF2B5EF4-FFF2-40B4-BE49-F238E27FC236}">
                      <a16:creationId xmlns:a16="http://schemas.microsoft.com/office/drawing/2014/main" id="{B3BF2C93-CCB4-4D67-A3CB-8C1651E92F21}"/>
                    </a:ext>
                  </a:extLst>
                </p14:cNvPr>
                <p14:cNvContentPartPr/>
                <p14:nvPr/>
              </p14:nvContentPartPr>
              <p14:xfrm>
                <a:off x="9625613" y="2749027"/>
                <a:ext cx="133560" cy="129240"/>
              </p14:xfrm>
            </p:contentPart>
          </mc:Choice>
          <mc:Fallback xmlns="">
            <p:pic>
              <p:nvPicPr>
                <p:cNvPr id="125" name="Freihand 124">
                  <a:extLst>
                    <a:ext uri="{FF2B5EF4-FFF2-40B4-BE49-F238E27FC236}">
                      <a16:creationId xmlns:a16="http://schemas.microsoft.com/office/drawing/2014/main" id="{B3BF2C93-CCB4-4D67-A3CB-8C1651E92F21}"/>
                    </a:ext>
                  </a:extLst>
                </p:cNvPr>
                <p:cNvPicPr/>
                <p:nvPr/>
              </p:nvPicPr>
              <p:blipFill>
                <a:blip r:embed="rId215"/>
                <a:stretch>
                  <a:fillRect/>
                </a:stretch>
              </p:blipFill>
              <p:spPr>
                <a:xfrm>
                  <a:off x="9621293" y="2744707"/>
                  <a:ext cx="14220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26" name="Freihand 125">
                  <a:extLst>
                    <a:ext uri="{FF2B5EF4-FFF2-40B4-BE49-F238E27FC236}">
                      <a16:creationId xmlns:a16="http://schemas.microsoft.com/office/drawing/2014/main" id="{AB751156-EFBD-4F9D-98E0-DD7E8ED0C4DC}"/>
                    </a:ext>
                  </a:extLst>
                </p14:cNvPr>
                <p14:cNvContentPartPr/>
                <p14:nvPr/>
              </p14:nvContentPartPr>
              <p14:xfrm>
                <a:off x="9782213" y="2780707"/>
                <a:ext cx="324720" cy="78120"/>
              </p14:xfrm>
            </p:contentPart>
          </mc:Choice>
          <mc:Fallback xmlns="">
            <p:pic>
              <p:nvPicPr>
                <p:cNvPr id="126" name="Freihand 125">
                  <a:extLst>
                    <a:ext uri="{FF2B5EF4-FFF2-40B4-BE49-F238E27FC236}">
                      <a16:creationId xmlns:a16="http://schemas.microsoft.com/office/drawing/2014/main" id="{AB751156-EFBD-4F9D-98E0-DD7E8ED0C4DC}"/>
                    </a:ext>
                  </a:extLst>
                </p:cNvPr>
                <p:cNvPicPr/>
                <p:nvPr/>
              </p:nvPicPr>
              <p:blipFill>
                <a:blip r:embed="rId217"/>
                <a:stretch>
                  <a:fillRect/>
                </a:stretch>
              </p:blipFill>
              <p:spPr>
                <a:xfrm>
                  <a:off x="9777893" y="2776387"/>
                  <a:ext cx="33336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61" name="Freihand 160">
                  <a:extLst>
                    <a:ext uri="{FF2B5EF4-FFF2-40B4-BE49-F238E27FC236}">
                      <a16:creationId xmlns:a16="http://schemas.microsoft.com/office/drawing/2014/main" id="{F949FA63-914A-4888-8C2E-4E6A98C4F938}"/>
                    </a:ext>
                  </a:extLst>
                </p14:cNvPr>
                <p14:cNvContentPartPr/>
                <p14:nvPr/>
              </p14:nvContentPartPr>
              <p14:xfrm>
                <a:off x="2043293" y="6107107"/>
                <a:ext cx="342000" cy="28800"/>
              </p14:xfrm>
            </p:contentPart>
          </mc:Choice>
          <mc:Fallback xmlns="">
            <p:pic>
              <p:nvPicPr>
                <p:cNvPr id="161" name="Freihand 160">
                  <a:extLst>
                    <a:ext uri="{FF2B5EF4-FFF2-40B4-BE49-F238E27FC236}">
                      <a16:creationId xmlns:a16="http://schemas.microsoft.com/office/drawing/2014/main" id="{F949FA63-914A-4888-8C2E-4E6A98C4F938}"/>
                    </a:ext>
                  </a:extLst>
                </p:cNvPr>
                <p:cNvPicPr/>
                <p:nvPr/>
              </p:nvPicPr>
              <p:blipFill>
                <a:blip r:embed="rId219"/>
                <a:stretch>
                  <a:fillRect/>
                </a:stretch>
              </p:blipFill>
              <p:spPr>
                <a:xfrm>
                  <a:off x="2038973" y="6102787"/>
                  <a:ext cx="35064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62" name="Freihand 161">
                  <a:extLst>
                    <a:ext uri="{FF2B5EF4-FFF2-40B4-BE49-F238E27FC236}">
                      <a16:creationId xmlns:a16="http://schemas.microsoft.com/office/drawing/2014/main" id="{46F4D029-8FBE-400C-91CF-AA90AEA408D7}"/>
                    </a:ext>
                  </a:extLst>
                </p14:cNvPr>
                <p14:cNvContentPartPr/>
                <p14:nvPr/>
              </p14:nvContentPartPr>
              <p14:xfrm>
                <a:off x="2315453" y="6029347"/>
                <a:ext cx="201960" cy="216720"/>
              </p14:xfrm>
            </p:contentPart>
          </mc:Choice>
          <mc:Fallback xmlns="">
            <p:pic>
              <p:nvPicPr>
                <p:cNvPr id="162" name="Freihand 161">
                  <a:extLst>
                    <a:ext uri="{FF2B5EF4-FFF2-40B4-BE49-F238E27FC236}">
                      <a16:creationId xmlns:a16="http://schemas.microsoft.com/office/drawing/2014/main" id="{46F4D029-8FBE-400C-91CF-AA90AEA408D7}"/>
                    </a:ext>
                  </a:extLst>
                </p:cNvPr>
                <p:cNvPicPr/>
                <p:nvPr/>
              </p:nvPicPr>
              <p:blipFill>
                <a:blip r:embed="rId221"/>
                <a:stretch>
                  <a:fillRect/>
                </a:stretch>
              </p:blipFill>
              <p:spPr>
                <a:xfrm>
                  <a:off x="2311133" y="6025027"/>
                  <a:ext cx="21060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30" name="Freihand 129">
                  <a:extLst>
                    <a:ext uri="{FF2B5EF4-FFF2-40B4-BE49-F238E27FC236}">
                      <a16:creationId xmlns:a16="http://schemas.microsoft.com/office/drawing/2014/main" id="{F6A1242D-594F-4082-9FB9-56869B14C63D}"/>
                    </a:ext>
                  </a:extLst>
                </p14:cNvPr>
                <p14:cNvContentPartPr/>
                <p14:nvPr/>
              </p14:nvContentPartPr>
              <p14:xfrm>
                <a:off x="3886493" y="4660987"/>
                <a:ext cx="222480" cy="60480"/>
              </p14:xfrm>
            </p:contentPart>
          </mc:Choice>
          <mc:Fallback xmlns="">
            <p:pic>
              <p:nvPicPr>
                <p:cNvPr id="130" name="Freihand 129">
                  <a:extLst>
                    <a:ext uri="{FF2B5EF4-FFF2-40B4-BE49-F238E27FC236}">
                      <a16:creationId xmlns:a16="http://schemas.microsoft.com/office/drawing/2014/main" id="{F6A1242D-594F-4082-9FB9-56869B14C63D}"/>
                    </a:ext>
                  </a:extLst>
                </p:cNvPr>
                <p:cNvPicPr/>
                <p:nvPr/>
              </p:nvPicPr>
              <p:blipFill>
                <a:blip r:embed="rId223"/>
                <a:stretch>
                  <a:fillRect/>
                </a:stretch>
              </p:blipFill>
              <p:spPr>
                <a:xfrm>
                  <a:off x="3882173" y="4656667"/>
                  <a:ext cx="23112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31" name="Freihand 130">
                  <a:extLst>
                    <a:ext uri="{FF2B5EF4-FFF2-40B4-BE49-F238E27FC236}">
                      <a16:creationId xmlns:a16="http://schemas.microsoft.com/office/drawing/2014/main" id="{4097E997-DA28-4619-8F04-341AA09625C9}"/>
                    </a:ext>
                  </a:extLst>
                </p14:cNvPr>
                <p14:cNvContentPartPr/>
                <p14:nvPr/>
              </p14:nvContentPartPr>
              <p14:xfrm>
                <a:off x="3764813" y="4581787"/>
                <a:ext cx="227880" cy="245880"/>
              </p14:xfrm>
            </p:contentPart>
          </mc:Choice>
          <mc:Fallback xmlns="">
            <p:pic>
              <p:nvPicPr>
                <p:cNvPr id="131" name="Freihand 130">
                  <a:extLst>
                    <a:ext uri="{FF2B5EF4-FFF2-40B4-BE49-F238E27FC236}">
                      <a16:creationId xmlns:a16="http://schemas.microsoft.com/office/drawing/2014/main" id="{4097E997-DA28-4619-8F04-341AA09625C9}"/>
                    </a:ext>
                  </a:extLst>
                </p:cNvPr>
                <p:cNvPicPr/>
                <p:nvPr/>
              </p:nvPicPr>
              <p:blipFill>
                <a:blip r:embed="rId225"/>
                <a:stretch>
                  <a:fillRect/>
                </a:stretch>
              </p:blipFill>
              <p:spPr>
                <a:xfrm>
                  <a:off x="3760493" y="4577467"/>
                  <a:ext cx="236520" cy="25452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33" name="Freihand 132">
                  <a:extLst>
                    <a:ext uri="{FF2B5EF4-FFF2-40B4-BE49-F238E27FC236}">
                      <a16:creationId xmlns:a16="http://schemas.microsoft.com/office/drawing/2014/main" id="{2BDD8FCF-B6A1-4004-B7CF-E156419B5D42}"/>
                    </a:ext>
                  </a:extLst>
                </p14:cNvPr>
                <p14:cNvContentPartPr/>
                <p14:nvPr/>
              </p14:nvContentPartPr>
              <p14:xfrm>
                <a:off x="4255133" y="4556227"/>
                <a:ext cx="190800" cy="149040"/>
              </p14:xfrm>
            </p:contentPart>
          </mc:Choice>
          <mc:Fallback xmlns="">
            <p:pic>
              <p:nvPicPr>
                <p:cNvPr id="133" name="Freihand 132">
                  <a:extLst>
                    <a:ext uri="{FF2B5EF4-FFF2-40B4-BE49-F238E27FC236}">
                      <a16:creationId xmlns:a16="http://schemas.microsoft.com/office/drawing/2014/main" id="{2BDD8FCF-B6A1-4004-B7CF-E156419B5D42}"/>
                    </a:ext>
                  </a:extLst>
                </p:cNvPr>
                <p:cNvPicPr/>
                <p:nvPr/>
              </p:nvPicPr>
              <p:blipFill>
                <a:blip r:embed="rId227"/>
                <a:stretch>
                  <a:fillRect/>
                </a:stretch>
              </p:blipFill>
              <p:spPr>
                <a:xfrm>
                  <a:off x="4250813" y="4551907"/>
                  <a:ext cx="19944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34" name="Freihand 133">
                  <a:extLst>
                    <a:ext uri="{FF2B5EF4-FFF2-40B4-BE49-F238E27FC236}">
                      <a16:creationId xmlns:a16="http://schemas.microsoft.com/office/drawing/2014/main" id="{F44641C7-2A31-4C5A-854D-BA4FFF4D1B77}"/>
                    </a:ext>
                  </a:extLst>
                </p14:cNvPr>
                <p14:cNvContentPartPr/>
                <p14:nvPr/>
              </p14:nvContentPartPr>
              <p14:xfrm>
                <a:off x="4409573" y="4514467"/>
                <a:ext cx="193680" cy="118080"/>
              </p14:xfrm>
            </p:contentPart>
          </mc:Choice>
          <mc:Fallback xmlns="">
            <p:pic>
              <p:nvPicPr>
                <p:cNvPr id="134" name="Freihand 133">
                  <a:extLst>
                    <a:ext uri="{FF2B5EF4-FFF2-40B4-BE49-F238E27FC236}">
                      <a16:creationId xmlns:a16="http://schemas.microsoft.com/office/drawing/2014/main" id="{F44641C7-2A31-4C5A-854D-BA4FFF4D1B77}"/>
                    </a:ext>
                  </a:extLst>
                </p:cNvPr>
                <p:cNvPicPr/>
                <p:nvPr/>
              </p:nvPicPr>
              <p:blipFill>
                <a:blip r:embed="rId229"/>
                <a:stretch>
                  <a:fillRect/>
                </a:stretch>
              </p:blipFill>
              <p:spPr>
                <a:xfrm>
                  <a:off x="4405253" y="4510147"/>
                  <a:ext cx="20232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36" name="Freihand 135">
                  <a:extLst>
                    <a:ext uri="{FF2B5EF4-FFF2-40B4-BE49-F238E27FC236}">
                      <a16:creationId xmlns:a16="http://schemas.microsoft.com/office/drawing/2014/main" id="{89CCE5AB-20FB-46B7-97AB-611630E55605}"/>
                    </a:ext>
                  </a:extLst>
                </p14:cNvPr>
                <p14:cNvContentPartPr/>
                <p14:nvPr/>
              </p14:nvContentPartPr>
              <p14:xfrm>
                <a:off x="4552493" y="4331947"/>
                <a:ext cx="265320" cy="228600"/>
              </p14:xfrm>
            </p:contentPart>
          </mc:Choice>
          <mc:Fallback xmlns="">
            <p:pic>
              <p:nvPicPr>
                <p:cNvPr id="136" name="Freihand 135">
                  <a:extLst>
                    <a:ext uri="{FF2B5EF4-FFF2-40B4-BE49-F238E27FC236}">
                      <a16:creationId xmlns:a16="http://schemas.microsoft.com/office/drawing/2014/main" id="{89CCE5AB-20FB-46B7-97AB-611630E55605}"/>
                    </a:ext>
                  </a:extLst>
                </p:cNvPr>
                <p:cNvPicPr/>
                <p:nvPr/>
              </p:nvPicPr>
              <p:blipFill>
                <a:blip r:embed="rId231"/>
                <a:stretch>
                  <a:fillRect/>
                </a:stretch>
              </p:blipFill>
              <p:spPr>
                <a:xfrm>
                  <a:off x="4548173" y="4327627"/>
                  <a:ext cx="27396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37" name="Freihand 136">
                  <a:extLst>
                    <a:ext uri="{FF2B5EF4-FFF2-40B4-BE49-F238E27FC236}">
                      <a16:creationId xmlns:a16="http://schemas.microsoft.com/office/drawing/2014/main" id="{7DA07BF4-E24F-47FC-809A-DF00A75CE51B}"/>
                    </a:ext>
                  </a:extLst>
                </p14:cNvPr>
                <p14:cNvContentPartPr/>
                <p14:nvPr/>
              </p14:nvContentPartPr>
              <p14:xfrm>
                <a:off x="4741853" y="4303867"/>
                <a:ext cx="38880" cy="32760"/>
              </p14:xfrm>
            </p:contentPart>
          </mc:Choice>
          <mc:Fallback xmlns="">
            <p:pic>
              <p:nvPicPr>
                <p:cNvPr id="137" name="Freihand 136">
                  <a:extLst>
                    <a:ext uri="{FF2B5EF4-FFF2-40B4-BE49-F238E27FC236}">
                      <a16:creationId xmlns:a16="http://schemas.microsoft.com/office/drawing/2014/main" id="{7DA07BF4-E24F-47FC-809A-DF00A75CE51B}"/>
                    </a:ext>
                  </a:extLst>
                </p:cNvPr>
                <p:cNvPicPr/>
                <p:nvPr/>
              </p:nvPicPr>
              <p:blipFill>
                <a:blip r:embed="rId233"/>
                <a:stretch>
                  <a:fillRect/>
                </a:stretch>
              </p:blipFill>
              <p:spPr>
                <a:xfrm>
                  <a:off x="4737533" y="4299547"/>
                  <a:ext cx="4752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38" name="Freihand 137">
                  <a:extLst>
                    <a:ext uri="{FF2B5EF4-FFF2-40B4-BE49-F238E27FC236}">
                      <a16:creationId xmlns:a16="http://schemas.microsoft.com/office/drawing/2014/main" id="{3FF3FCC2-E1FD-4109-A349-3D3FBBCD4D59}"/>
                    </a:ext>
                  </a:extLst>
                </p14:cNvPr>
                <p14:cNvContentPartPr/>
                <p14:nvPr/>
              </p14:nvContentPartPr>
              <p14:xfrm>
                <a:off x="4822853" y="4253107"/>
                <a:ext cx="147600" cy="225720"/>
              </p14:xfrm>
            </p:contentPart>
          </mc:Choice>
          <mc:Fallback xmlns="">
            <p:pic>
              <p:nvPicPr>
                <p:cNvPr id="138" name="Freihand 137">
                  <a:extLst>
                    <a:ext uri="{FF2B5EF4-FFF2-40B4-BE49-F238E27FC236}">
                      <a16:creationId xmlns:a16="http://schemas.microsoft.com/office/drawing/2014/main" id="{3FF3FCC2-E1FD-4109-A349-3D3FBBCD4D59}"/>
                    </a:ext>
                  </a:extLst>
                </p:cNvPr>
                <p:cNvPicPr/>
                <p:nvPr/>
              </p:nvPicPr>
              <p:blipFill>
                <a:blip r:embed="rId235"/>
                <a:stretch>
                  <a:fillRect/>
                </a:stretch>
              </p:blipFill>
              <p:spPr>
                <a:xfrm>
                  <a:off x="4818533" y="4248787"/>
                  <a:ext cx="156240" cy="23436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39" name="Freihand 138">
                  <a:extLst>
                    <a:ext uri="{FF2B5EF4-FFF2-40B4-BE49-F238E27FC236}">
                      <a16:creationId xmlns:a16="http://schemas.microsoft.com/office/drawing/2014/main" id="{397064D2-DA35-4C0E-8DD4-B7E559B01C30}"/>
                    </a:ext>
                  </a:extLst>
                </p14:cNvPr>
                <p14:cNvContentPartPr/>
                <p14:nvPr/>
              </p14:nvContentPartPr>
              <p14:xfrm>
                <a:off x="4384373" y="4330147"/>
                <a:ext cx="52920" cy="11520"/>
              </p14:xfrm>
            </p:contentPart>
          </mc:Choice>
          <mc:Fallback xmlns="">
            <p:pic>
              <p:nvPicPr>
                <p:cNvPr id="139" name="Freihand 138">
                  <a:extLst>
                    <a:ext uri="{FF2B5EF4-FFF2-40B4-BE49-F238E27FC236}">
                      <a16:creationId xmlns:a16="http://schemas.microsoft.com/office/drawing/2014/main" id="{397064D2-DA35-4C0E-8DD4-B7E559B01C30}"/>
                    </a:ext>
                  </a:extLst>
                </p:cNvPr>
                <p:cNvPicPr/>
                <p:nvPr/>
              </p:nvPicPr>
              <p:blipFill>
                <a:blip r:embed="rId237"/>
                <a:stretch>
                  <a:fillRect/>
                </a:stretch>
              </p:blipFill>
              <p:spPr>
                <a:xfrm>
                  <a:off x="4380053" y="4325827"/>
                  <a:ext cx="6156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41" name="Freihand 140">
                  <a:extLst>
                    <a:ext uri="{FF2B5EF4-FFF2-40B4-BE49-F238E27FC236}">
                      <a16:creationId xmlns:a16="http://schemas.microsoft.com/office/drawing/2014/main" id="{4DAEC448-8C76-45F7-AD22-1FE5EFDAC9A7}"/>
                    </a:ext>
                  </a:extLst>
                </p14:cNvPr>
                <p14:cNvContentPartPr/>
                <p14:nvPr/>
              </p14:nvContentPartPr>
              <p14:xfrm>
                <a:off x="4158653" y="4995427"/>
                <a:ext cx="233640" cy="393480"/>
              </p14:xfrm>
            </p:contentPart>
          </mc:Choice>
          <mc:Fallback xmlns="">
            <p:pic>
              <p:nvPicPr>
                <p:cNvPr id="141" name="Freihand 140">
                  <a:extLst>
                    <a:ext uri="{FF2B5EF4-FFF2-40B4-BE49-F238E27FC236}">
                      <a16:creationId xmlns:a16="http://schemas.microsoft.com/office/drawing/2014/main" id="{4DAEC448-8C76-45F7-AD22-1FE5EFDAC9A7}"/>
                    </a:ext>
                  </a:extLst>
                </p:cNvPr>
                <p:cNvPicPr/>
                <p:nvPr/>
              </p:nvPicPr>
              <p:blipFill>
                <a:blip r:embed="rId239"/>
                <a:stretch>
                  <a:fillRect/>
                </a:stretch>
              </p:blipFill>
              <p:spPr>
                <a:xfrm>
                  <a:off x="4154333" y="4991107"/>
                  <a:ext cx="242280" cy="40212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42" name="Freihand 141">
                  <a:extLst>
                    <a:ext uri="{FF2B5EF4-FFF2-40B4-BE49-F238E27FC236}">
                      <a16:creationId xmlns:a16="http://schemas.microsoft.com/office/drawing/2014/main" id="{FB103253-1055-4783-867F-E73B1DE1DBA3}"/>
                    </a:ext>
                  </a:extLst>
                </p14:cNvPr>
                <p14:cNvContentPartPr/>
                <p14:nvPr/>
              </p14:nvContentPartPr>
              <p14:xfrm>
                <a:off x="4065773" y="5275147"/>
                <a:ext cx="128520" cy="174600"/>
              </p14:xfrm>
            </p:contentPart>
          </mc:Choice>
          <mc:Fallback xmlns="">
            <p:pic>
              <p:nvPicPr>
                <p:cNvPr id="142" name="Freihand 141">
                  <a:extLst>
                    <a:ext uri="{FF2B5EF4-FFF2-40B4-BE49-F238E27FC236}">
                      <a16:creationId xmlns:a16="http://schemas.microsoft.com/office/drawing/2014/main" id="{FB103253-1055-4783-867F-E73B1DE1DBA3}"/>
                    </a:ext>
                  </a:extLst>
                </p:cNvPr>
                <p:cNvPicPr/>
                <p:nvPr/>
              </p:nvPicPr>
              <p:blipFill>
                <a:blip r:embed="rId241"/>
                <a:stretch>
                  <a:fillRect/>
                </a:stretch>
              </p:blipFill>
              <p:spPr>
                <a:xfrm>
                  <a:off x="4061453" y="5270827"/>
                  <a:ext cx="13716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44" name="Freihand 143">
                  <a:extLst>
                    <a:ext uri="{FF2B5EF4-FFF2-40B4-BE49-F238E27FC236}">
                      <a16:creationId xmlns:a16="http://schemas.microsoft.com/office/drawing/2014/main" id="{E08EE1A9-986F-4AAB-A4D5-1E5B94DFC219}"/>
                    </a:ext>
                  </a:extLst>
                </p14:cNvPr>
                <p14:cNvContentPartPr/>
                <p14:nvPr/>
              </p14:nvContentPartPr>
              <p14:xfrm>
                <a:off x="4736813" y="4665307"/>
                <a:ext cx="39240" cy="123840"/>
              </p14:xfrm>
            </p:contentPart>
          </mc:Choice>
          <mc:Fallback xmlns="">
            <p:pic>
              <p:nvPicPr>
                <p:cNvPr id="144" name="Freihand 143">
                  <a:extLst>
                    <a:ext uri="{FF2B5EF4-FFF2-40B4-BE49-F238E27FC236}">
                      <a16:creationId xmlns:a16="http://schemas.microsoft.com/office/drawing/2014/main" id="{E08EE1A9-986F-4AAB-A4D5-1E5B94DFC219}"/>
                    </a:ext>
                  </a:extLst>
                </p:cNvPr>
                <p:cNvPicPr/>
                <p:nvPr/>
              </p:nvPicPr>
              <p:blipFill>
                <a:blip r:embed="rId243"/>
                <a:stretch>
                  <a:fillRect/>
                </a:stretch>
              </p:blipFill>
              <p:spPr>
                <a:xfrm>
                  <a:off x="4732493" y="4660987"/>
                  <a:ext cx="4788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45" name="Freihand 144">
                  <a:extLst>
                    <a:ext uri="{FF2B5EF4-FFF2-40B4-BE49-F238E27FC236}">
                      <a16:creationId xmlns:a16="http://schemas.microsoft.com/office/drawing/2014/main" id="{58B7437B-03EF-416F-A81E-124462F14E5A}"/>
                    </a:ext>
                  </a:extLst>
                </p14:cNvPr>
                <p14:cNvContentPartPr/>
                <p14:nvPr/>
              </p14:nvContentPartPr>
              <p14:xfrm>
                <a:off x="4670573" y="4723627"/>
                <a:ext cx="86040" cy="12240"/>
              </p14:xfrm>
            </p:contentPart>
          </mc:Choice>
          <mc:Fallback xmlns="">
            <p:pic>
              <p:nvPicPr>
                <p:cNvPr id="145" name="Freihand 144">
                  <a:extLst>
                    <a:ext uri="{FF2B5EF4-FFF2-40B4-BE49-F238E27FC236}">
                      <a16:creationId xmlns:a16="http://schemas.microsoft.com/office/drawing/2014/main" id="{58B7437B-03EF-416F-A81E-124462F14E5A}"/>
                    </a:ext>
                  </a:extLst>
                </p:cNvPr>
                <p:cNvPicPr/>
                <p:nvPr/>
              </p:nvPicPr>
              <p:blipFill>
                <a:blip r:embed="rId245"/>
                <a:stretch>
                  <a:fillRect/>
                </a:stretch>
              </p:blipFill>
              <p:spPr>
                <a:xfrm>
                  <a:off x="4666253" y="4719307"/>
                  <a:ext cx="9468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46" name="Freihand 145">
                  <a:extLst>
                    <a:ext uri="{FF2B5EF4-FFF2-40B4-BE49-F238E27FC236}">
                      <a16:creationId xmlns:a16="http://schemas.microsoft.com/office/drawing/2014/main" id="{FDC2474C-33F3-40E3-979E-0B486CD6DC99}"/>
                    </a:ext>
                  </a:extLst>
                </p14:cNvPr>
                <p14:cNvContentPartPr/>
                <p14:nvPr/>
              </p14:nvContentPartPr>
              <p14:xfrm>
                <a:off x="4658333" y="4853947"/>
                <a:ext cx="180360" cy="118080"/>
              </p14:xfrm>
            </p:contentPart>
          </mc:Choice>
          <mc:Fallback xmlns="">
            <p:pic>
              <p:nvPicPr>
                <p:cNvPr id="146" name="Freihand 145">
                  <a:extLst>
                    <a:ext uri="{FF2B5EF4-FFF2-40B4-BE49-F238E27FC236}">
                      <a16:creationId xmlns:a16="http://schemas.microsoft.com/office/drawing/2014/main" id="{FDC2474C-33F3-40E3-979E-0B486CD6DC99}"/>
                    </a:ext>
                  </a:extLst>
                </p:cNvPr>
                <p:cNvPicPr/>
                <p:nvPr/>
              </p:nvPicPr>
              <p:blipFill>
                <a:blip r:embed="rId247"/>
                <a:stretch>
                  <a:fillRect/>
                </a:stretch>
              </p:blipFill>
              <p:spPr>
                <a:xfrm>
                  <a:off x="4654013" y="4849627"/>
                  <a:ext cx="1890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48" name="Freihand 147">
                  <a:extLst>
                    <a:ext uri="{FF2B5EF4-FFF2-40B4-BE49-F238E27FC236}">
                      <a16:creationId xmlns:a16="http://schemas.microsoft.com/office/drawing/2014/main" id="{F4FD0FB1-E61F-4EEA-B378-529D6009F6AB}"/>
                    </a:ext>
                  </a:extLst>
                </p14:cNvPr>
                <p14:cNvContentPartPr/>
                <p14:nvPr/>
              </p14:nvContentPartPr>
              <p14:xfrm>
                <a:off x="4852013" y="4716067"/>
                <a:ext cx="76320" cy="165240"/>
              </p14:xfrm>
            </p:contentPart>
          </mc:Choice>
          <mc:Fallback xmlns="">
            <p:pic>
              <p:nvPicPr>
                <p:cNvPr id="148" name="Freihand 147">
                  <a:extLst>
                    <a:ext uri="{FF2B5EF4-FFF2-40B4-BE49-F238E27FC236}">
                      <a16:creationId xmlns:a16="http://schemas.microsoft.com/office/drawing/2014/main" id="{F4FD0FB1-E61F-4EEA-B378-529D6009F6AB}"/>
                    </a:ext>
                  </a:extLst>
                </p:cNvPr>
                <p:cNvPicPr/>
                <p:nvPr/>
              </p:nvPicPr>
              <p:blipFill>
                <a:blip r:embed="rId249"/>
                <a:stretch>
                  <a:fillRect/>
                </a:stretch>
              </p:blipFill>
              <p:spPr>
                <a:xfrm>
                  <a:off x="4847693" y="4711747"/>
                  <a:ext cx="8496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149" name="Freihand 148">
                  <a:extLst>
                    <a:ext uri="{FF2B5EF4-FFF2-40B4-BE49-F238E27FC236}">
                      <a16:creationId xmlns:a16="http://schemas.microsoft.com/office/drawing/2014/main" id="{3051473C-1BD9-458B-A905-F7E1BE2BC6DC}"/>
                    </a:ext>
                  </a:extLst>
                </p14:cNvPr>
                <p14:cNvContentPartPr/>
                <p14:nvPr/>
              </p14:nvContentPartPr>
              <p14:xfrm>
                <a:off x="4651493" y="4773667"/>
                <a:ext cx="66960" cy="38520"/>
              </p14:xfrm>
            </p:contentPart>
          </mc:Choice>
          <mc:Fallback xmlns="">
            <p:pic>
              <p:nvPicPr>
                <p:cNvPr id="149" name="Freihand 148">
                  <a:extLst>
                    <a:ext uri="{FF2B5EF4-FFF2-40B4-BE49-F238E27FC236}">
                      <a16:creationId xmlns:a16="http://schemas.microsoft.com/office/drawing/2014/main" id="{3051473C-1BD9-458B-A905-F7E1BE2BC6DC}"/>
                    </a:ext>
                  </a:extLst>
                </p:cNvPr>
                <p:cNvPicPr/>
                <p:nvPr/>
              </p:nvPicPr>
              <p:blipFill>
                <a:blip r:embed="rId251"/>
                <a:stretch>
                  <a:fillRect/>
                </a:stretch>
              </p:blipFill>
              <p:spPr>
                <a:xfrm>
                  <a:off x="4647173" y="4769347"/>
                  <a:ext cx="75600" cy="4716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51" name="Freihand 150">
                  <a:extLst>
                    <a:ext uri="{FF2B5EF4-FFF2-40B4-BE49-F238E27FC236}">
                      <a16:creationId xmlns:a16="http://schemas.microsoft.com/office/drawing/2014/main" id="{0FDC1B49-2A11-45C4-AC24-371464EA2C48}"/>
                    </a:ext>
                  </a:extLst>
                </p14:cNvPr>
                <p14:cNvContentPartPr/>
                <p14:nvPr/>
              </p14:nvContentPartPr>
              <p14:xfrm>
                <a:off x="4963253" y="4649467"/>
                <a:ext cx="174240" cy="156240"/>
              </p14:xfrm>
            </p:contentPart>
          </mc:Choice>
          <mc:Fallback xmlns="">
            <p:pic>
              <p:nvPicPr>
                <p:cNvPr id="151" name="Freihand 150">
                  <a:extLst>
                    <a:ext uri="{FF2B5EF4-FFF2-40B4-BE49-F238E27FC236}">
                      <a16:creationId xmlns:a16="http://schemas.microsoft.com/office/drawing/2014/main" id="{0FDC1B49-2A11-45C4-AC24-371464EA2C48}"/>
                    </a:ext>
                  </a:extLst>
                </p:cNvPr>
                <p:cNvPicPr/>
                <p:nvPr/>
              </p:nvPicPr>
              <p:blipFill>
                <a:blip r:embed="rId253"/>
                <a:stretch>
                  <a:fillRect/>
                </a:stretch>
              </p:blipFill>
              <p:spPr>
                <a:xfrm>
                  <a:off x="4958933" y="4645147"/>
                  <a:ext cx="18288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152" name="Freihand 151">
                  <a:extLst>
                    <a:ext uri="{FF2B5EF4-FFF2-40B4-BE49-F238E27FC236}">
                      <a16:creationId xmlns:a16="http://schemas.microsoft.com/office/drawing/2014/main" id="{DBD42B3A-43E0-4468-AC32-6E852F8A34E6}"/>
                    </a:ext>
                  </a:extLst>
                </p14:cNvPr>
                <p14:cNvContentPartPr/>
                <p14:nvPr/>
              </p14:nvContentPartPr>
              <p14:xfrm>
                <a:off x="5024093" y="4631107"/>
                <a:ext cx="53640" cy="3240"/>
              </p14:xfrm>
            </p:contentPart>
          </mc:Choice>
          <mc:Fallback xmlns="">
            <p:pic>
              <p:nvPicPr>
                <p:cNvPr id="152" name="Freihand 151">
                  <a:extLst>
                    <a:ext uri="{FF2B5EF4-FFF2-40B4-BE49-F238E27FC236}">
                      <a16:creationId xmlns:a16="http://schemas.microsoft.com/office/drawing/2014/main" id="{DBD42B3A-43E0-4468-AC32-6E852F8A34E6}"/>
                    </a:ext>
                  </a:extLst>
                </p:cNvPr>
                <p:cNvPicPr/>
                <p:nvPr/>
              </p:nvPicPr>
              <p:blipFill>
                <a:blip r:embed="rId255"/>
                <a:stretch>
                  <a:fillRect/>
                </a:stretch>
              </p:blipFill>
              <p:spPr>
                <a:xfrm>
                  <a:off x="5019773" y="4626787"/>
                  <a:ext cx="6228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153" name="Freihand 152">
                  <a:extLst>
                    <a:ext uri="{FF2B5EF4-FFF2-40B4-BE49-F238E27FC236}">
                      <a16:creationId xmlns:a16="http://schemas.microsoft.com/office/drawing/2014/main" id="{C849B74A-5044-443C-9B31-D3987A842D57}"/>
                    </a:ext>
                  </a:extLst>
                </p14:cNvPr>
                <p14:cNvContentPartPr/>
                <p14:nvPr/>
              </p14:nvContentPartPr>
              <p14:xfrm>
                <a:off x="5113373" y="4543267"/>
                <a:ext cx="150840" cy="212040"/>
              </p14:xfrm>
            </p:contentPart>
          </mc:Choice>
          <mc:Fallback xmlns="">
            <p:pic>
              <p:nvPicPr>
                <p:cNvPr id="153" name="Freihand 152">
                  <a:extLst>
                    <a:ext uri="{FF2B5EF4-FFF2-40B4-BE49-F238E27FC236}">
                      <a16:creationId xmlns:a16="http://schemas.microsoft.com/office/drawing/2014/main" id="{C849B74A-5044-443C-9B31-D3987A842D57}"/>
                    </a:ext>
                  </a:extLst>
                </p:cNvPr>
                <p:cNvPicPr/>
                <p:nvPr/>
              </p:nvPicPr>
              <p:blipFill>
                <a:blip r:embed="rId257"/>
                <a:stretch>
                  <a:fillRect/>
                </a:stretch>
              </p:blipFill>
              <p:spPr>
                <a:xfrm>
                  <a:off x="5109053" y="4538947"/>
                  <a:ext cx="15948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154" name="Freihand 153">
                  <a:extLst>
                    <a:ext uri="{FF2B5EF4-FFF2-40B4-BE49-F238E27FC236}">
                      <a16:creationId xmlns:a16="http://schemas.microsoft.com/office/drawing/2014/main" id="{595C982F-77EA-448E-8B88-9019EE5EAFB6}"/>
                    </a:ext>
                  </a:extLst>
                </p14:cNvPr>
                <p14:cNvContentPartPr/>
                <p14:nvPr/>
              </p14:nvContentPartPr>
              <p14:xfrm>
                <a:off x="5344133" y="4543267"/>
                <a:ext cx="126720" cy="158040"/>
              </p14:xfrm>
            </p:contentPart>
          </mc:Choice>
          <mc:Fallback xmlns="">
            <p:pic>
              <p:nvPicPr>
                <p:cNvPr id="154" name="Freihand 153">
                  <a:extLst>
                    <a:ext uri="{FF2B5EF4-FFF2-40B4-BE49-F238E27FC236}">
                      <a16:creationId xmlns:a16="http://schemas.microsoft.com/office/drawing/2014/main" id="{595C982F-77EA-448E-8B88-9019EE5EAFB6}"/>
                    </a:ext>
                  </a:extLst>
                </p:cNvPr>
                <p:cNvPicPr/>
                <p:nvPr/>
              </p:nvPicPr>
              <p:blipFill>
                <a:blip r:embed="rId259"/>
                <a:stretch>
                  <a:fillRect/>
                </a:stretch>
              </p:blipFill>
              <p:spPr>
                <a:xfrm>
                  <a:off x="5339813" y="4538947"/>
                  <a:ext cx="13536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155" name="Freihand 154">
                  <a:extLst>
                    <a:ext uri="{FF2B5EF4-FFF2-40B4-BE49-F238E27FC236}">
                      <a16:creationId xmlns:a16="http://schemas.microsoft.com/office/drawing/2014/main" id="{F648B7FA-0EFE-4BAF-B613-8A620A3859DD}"/>
                    </a:ext>
                  </a:extLst>
                </p14:cNvPr>
                <p14:cNvContentPartPr/>
                <p14:nvPr/>
              </p14:nvContentPartPr>
              <p14:xfrm>
                <a:off x="5448533" y="4430587"/>
                <a:ext cx="219240" cy="178200"/>
              </p14:xfrm>
            </p:contentPart>
          </mc:Choice>
          <mc:Fallback xmlns="">
            <p:pic>
              <p:nvPicPr>
                <p:cNvPr id="155" name="Freihand 154">
                  <a:extLst>
                    <a:ext uri="{FF2B5EF4-FFF2-40B4-BE49-F238E27FC236}">
                      <a16:creationId xmlns:a16="http://schemas.microsoft.com/office/drawing/2014/main" id="{F648B7FA-0EFE-4BAF-B613-8A620A3859DD}"/>
                    </a:ext>
                  </a:extLst>
                </p:cNvPr>
                <p:cNvPicPr/>
                <p:nvPr/>
              </p:nvPicPr>
              <p:blipFill>
                <a:blip r:embed="rId261"/>
                <a:stretch>
                  <a:fillRect/>
                </a:stretch>
              </p:blipFill>
              <p:spPr>
                <a:xfrm>
                  <a:off x="5444213" y="4426267"/>
                  <a:ext cx="22788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156" name="Freihand 155">
                  <a:extLst>
                    <a:ext uri="{FF2B5EF4-FFF2-40B4-BE49-F238E27FC236}">
                      <a16:creationId xmlns:a16="http://schemas.microsoft.com/office/drawing/2014/main" id="{6206995E-BFF7-423C-B1DE-F3CE1227E905}"/>
                    </a:ext>
                  </a:extLst>
                </p14:cNvPr>
                <p14:cNvContentPartPr/>
                <p14:nvPr/>
              </p14:nvContentPartPr>
              <p14:xfrm>
                <a:off x="5620253" y="4332667"/>
                <a:ext cx="114840" cy="199800"/>
              </p14:xfrm>
            </p:contentPart>
          </mc:Choice>
          <mc:Fallback xmlns="">
            <p:pic>
              <p:nvPicPr>
                <p:cNvPr id="156" name="Freihand 155">
                  <a:extLst>
                    <a:ext uri="{FF2B5EF4-FFF2-40B4-BE49-F238E27FC236}">
                      <a16:creationId xmlns:a16="http://schemas.microsoft.com/office/drawing/2014/main" id="{6206995E-BFF7-423C-B1DE-F3CE1227E905}"/>
                    </a:ext>
                  </a:extLst>
                </p:cNvPr>
                <p:cNvPicPr/>
                <p:nvPr/>
              </p:nvPicPr>
              <p:blipFill>
                <a:blip r:embed="rId263"/>
                <a:stretch>
                  <a:fillRect/>
                </a:stretch>
              </p:blipFill>
              <p:spPr>
                <a:xfrm>
                  <a:off x="5615933" y="4328347"/>
                  <a:ext cx="12348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157" name="Freihand 156">
                  <a:extLst>
                    <a:ext uri="{FF2B5EF4-FFF2-40B4-BE49-F238E27FC236}">
                      <a16:creationId xmlns:a16="http://schemas.microsoft.com/office/drawing/2014/main" id="{4EABBB0D-4073-4945-86B8-72234D22A9E6}"/>
                    </a:ext>
                  </a:extLst>
                </p14:cNvPr>
                <p14:cNvContentPartPr/>
                <p14:nvPr/>
              </p14:nvContentPartPr>
              <p14:xfrm>
                <a:off x="5782253" y="4399987"/>
                <a:ext cx="26640" cy="71640"/>
              </p14:xfrm>
            </p:contentPart>
          </mc:Choice>
          <mc:Fallback xmlns="">
            <p:pic>
              <p:nvPicPr>
                <p:cNvPr id="157" name="Freihand 156">
                  <a:extLst>
                    <a:ext uri="{FF2B5EF4-FFF2-40B4-BE49-F238E27FC236}">
                      <a16:creationId xmlns:a16="http://schemas.microsoft.com/office/drawing/2014/main" id="{4EABBB0D-4073-4945-86B8-72234D22A9E6}"/>
                    </a:ext>
                  </a:extLst>
                </p:cNvPr>
                <p:cNvPicPr/>
                <p:nvPr/>
              </p:nvPicPr>
              <p:blipFill>
                <a:blip r:embed="rId265"/>
                <a:stretch>
                  <a:fillRect/>
                </a:stretch>
              </p:blipFill>
              <p:spPr>
                <a:xfrm>
                  <a:off x="5777933" y="4395667"/>
                  <a:ext cx="3528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158" name="Freihand 157">
                  <a:extLst>
                    <a:ext uri="{FF2B5EF4-FFF2-40B4-BE49-F238E27FC236}">
                      <a16:creationId xmlns:a16="http://schemas.microsoft.com/office/drawing/2014/main" id="{889B4D20-5028-43CB-962B-091306864243}"/>
                    </a:ext>
                  </a:extLst>
                </p14:cNvPr>
                <p14:cNvContentPartPr/>
                <p14:nvPr/>
              </p14:nvContentPartPr>
              <p14:xfrm>
                <a:off x="5799533" y="4237627"/>
                <a:ext cx="94320" cy="228600"/>
              </p14:xfrm>
            </p:contentPart>
          </mc:Choice>
          <mc:Fallback xmlns="">
            <p:pic>
              <p:nvPicPr>
                <p:cNvPr id="158" name="Freihand 157">
                  <a:extLst>
                    <a:ext uri="{FF2B5EF4-FFF2-40B4-BE49-F238E27FC236}">
                      <a16:creationId xmlns:a16="http://schemas.microsoft.com/office/drawing/2014/main" id="{889B4D20-5028-43CB-962B-091306864243}"/>
                    </a:ext>
                  </a:extLst>
                </p:cNvPr>
                <p:cNvPicPr/>
                <p:nvPr/>
              </p:nvPicPr>
              <p:blipFill>
                <a:blip r:embed="rId267"/>
                <a:stretch>
                  <a:fillRect/>
                </a:stretch>
              </p:blipFill>
              <p:spPr>
                <a:xfrm>
                  <a:off x="5795213" y="4233307"/>
                  <a:ext cx="10296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159" name="Freihand 158">
                  <a:extLst>
                    <a:ext uri="{FF2B5EF4-FFF2-40B4-BE49-F238E27FC236}">
                      <a16:creationId xmlns:a16="http://schemas.microsoft.com/office/drawing/2014/main" id="{7993D36C-C141-4D26-8AB0-C4FA56E5D9EC}"/>
                    </a:ext>
                  </a:extLst>
                </p14:cNvPr>
                <p14:cNvContentPartPr/>
                <p14:nvPr/>
              </p14:nvContentPartPr>
              <p14:xfrm>
                <a:off x="5717093" y="4248787"/>
                <a:ext cx="21600" cy="10080"/>
              </p14:xfrm>
            </p:contentPart>
          </mc:Choice>
          <mc:Fallback xmlns="">
            <p:pic>
              <p:nvPicPr>
                <p:cNvPr id="159" name="Freihand 158">
                  <a:extLst>
                    <a:ext uri="{FF2B5EF4-FFF2-40B4-BE49-F238E27FC236}">
                      <a16:creationId xmlns:a16="http://schemas.microsoft.com/office/drawing/2014/main" id="{7993D36C-C141-4D26-8AB0-C4FA56E5D9EC}"/>
                    </a:ext>
                  </a:extLst>
                </p:cNvPr>
                <p:cNvPicPr/>
                <p:nvPr/>
              </p:nvPicPr>
              <p:blipFill>
                <a:blip r:embed="rId269"/>
                <a:stretch>
                  <a:fillRect/>
                </a:stretch>
              </p:blipFill>
              <p:spPr>
                <a:xfrm>
                  <a:off x="5712773" y="4244467"/>
                  <a:ext cx="3024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164" name="Freihand 163">
                  <a:extLst>
                    <a:ext uri="{FF2B5EF4-FFF2-40B4-BE49-F238E27FC236}">
                      <a16:creationId xmlns:a16="http://schemas.microsoft.com/office/drawing/2014/main" id="{B2BADC5B-806A-43F0-A4C6-B2DE9ADBA682}"/>
                    </a:ext>
                  </a:extLst>
                </p14:cNvPr>
                <p14:cNvContentPartPr/>
                <p14:nvPr/>
              </p14:nvContentPartPr>
              <p14:xfrm>
                <a:off x="2713253" y="6034027"/>
                <a:ext cx="196200" cy="114120"/>
              </p14:xfrm>
            </p:contentPart>
          </mc:Choice>
          <mc:Fallback xmlns="">
            <p:pic>
              <p:nvPicPr>
                <p:cNvPr id="164" name="Freihand 163">
                  <a:extLst>
                    <a:ext uri="{FF2B5EF4-FFF2-40B4-BE49-F238E27FC236}">
                      <a16:creationId xmlns:a16="http://schemas.microsoft.com/office/drawing/2014/main" id="{B2BADC5B-806A-43F0-A4C6-B2DE9ADBA682}"/>
                    </a:ext>
                  </a:extLst>
                </p:cNvPr>
                <p:cNvPicPr/>
                <p:nvPr/>
              </p:nvPicPr>
              <p:blipFill>
                <a:blip r:embed="rId271"/>
                <a:stretch>
                  <a:fillRect/>
                </a:stretch>
              </p:blipFill>
              <p:spPr>
                <a:xfrm>
                  <a:off x="2708933" y="6029707"/>
                  <a:ext cx="20484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165" name="Freihand 164">
                  <a:extLst>
                    <a:ext uri="{FF2B5EF4-FFF2-40B4-BE49-F238E27FC236}">
                      <a16:creationId xmlns:a16="http://schemas.microsoft.com/office/drawing/2014/main" id="{74C4EEF6-D910-4A99-8E04-F1EF55D95DBB}"/>
                    </a:ext>
                  </a:extLst>
                </p14:cNvPr>
                <p14:cNvContentPartPr/>
                <p14:nvPr/>
              </p14:nvContentPartPr>
              <p14:xfrm>
                <a:off x="2898293" y="5966707"/>
                <a:ext cx="48600" cy="35280"/>
              </p14:xfrm>
            </p:contentPart>
          </mc:Choice>
          <mc:Fallback xmlns="">
            <p:pic>
              <p:nvPicPr>
                <p:cNvPr id="165" name="Freihand 164">
                  <a:extLst>
                    <a:ext uri="{FF2B5EF4-FFF2-40B4-BE49-F238E27FC236}">
                      <a16:creationId xmlns:a16="http://schemas.microsoft.com/office/drawing/2014/main" id="{74C4EEF6-D910-4A99-8E04-F1EF55D95DBB}"/>
                    </a:ext>
                  </a:extLst>
                </p:cNvPr>
                <p:cNvPicPr/>
                <p:nvPr/>
              </p:nvPicPr>
              <p:blipFill>
                <a:blip r:embed="rId273"/>
                <a:stretch>
                  <a:fillRect/>
                </a:stretch>
              </p:blipFill>
              <p:spPr>
                <a:xfrm>
                  <a:off x="2893973" y="5962387"/>
                  <a:ext cx="57240" cy="4392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166" name="Freihand 165">
                  <a:extLst>
                    <a:ext uri="{FF2B5EF4-FFF2-40B4-BE49-F238E27FC236}">
                      <a16:creationId xmlns:a16="http://schemas.microsoft.com/office/drawing/2014/main" id="{F4D19011-0031-4B0B-85A2-1346D39FD0B1}"/>
                    </a:ext>
                  </a:extLst>
                </p14:cNvPr>
                <p14:cNvContentPartPr/>
                <p14:nvPr/>
              </p14:nvContentPartPr>
              <p14:xfrm>
                <a:off x="2945093" y="6023227"/>
                <a:ext cx="95760" cy="114480"/>
              </p14:xfrm>
            </p:contentPart>
          </mc:Choice>
          <mc:Fallback xmlns="">
            <p:pic>
              <p:nvPicPr>
                <p:cNvPr id="166" name="Freihand 165">
                  <a:extLst>
                    <a:ext uri="{FF2B5EF4-FFF2-40B4-BE49-F238E27FC236}">
                      <a16:creationId xmlns:a16="http://schemas.microsoft.com/office/drawing/2014/main" id="{F4D19011-0031-4B0B-85A2-1346D39FD0B1}"/>
                    </a:ext>
                  </a:extLst>
                </p:cNvPr>
                <p:cNvPicPr/>
                <p:nvPr/>
              </p:nvPicPr>
              <p:blipFill>
                <a:blip r:embed="rId275"/>
                <a:stretch>
                  <a:fillRect/>
                </a:stretch>
              </p:blipFill>
              <p:spPr>
                <a:xfrm>
                  <a:off x="2940773" y="6018547"/>
                  <a:ext cx="10440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167" name="Freihand 166">
                  <a:extLst>
                    <a:ext uri="{FF2B5EF4-FFF2-40B4-BE49-F238E27FC236}">
                      <a16:creationId xmlns:a16="http://schemas.microsoft.com/office/drawing/2014/main" id="{DCD840DA-B2B6-400B-8B13-DB5524768163}"/>
                    </a:ext>
                  </a:extLst>
                </p14:cNvPr>
                <p14:cNvContentPartPr/>
                <p14:nvPr/>
              </p14:nvContentPartPr>
              <p14:xfrm>
                <a:off x="3091973" y="6056707"/>
                <a:ext cx="94320" cy="224640"/>
              </p14:xfrm>
            </p:contentPart>
          </mc:Choice>
          <mc:Fallback xmlns="">
            <p:pic>
              <p:nvPicPr>
                <p:cNvPr id="167" name="Freihand 166">
                  <a:extLst>
                    <a:ext uri="{FF2B5EF4-FFF2-40B4-BE49-F238E27FC236}">
                      <a16:creationId xmlns:a16="http://schemas.microsoft.com/office/drawing/2014/main" id="{DCD840DA-B2B6-400B-8B13-DB5524768163}"/>
                    </a:ext>
                  </a:extLst>
                </p:cNvPr>
                <p:cNvPicPr/>
                <p:nvPr/>
              </p:nvPicPr>
              <p:blipFill>
                <a:blip r:embed="rId277"/>
                <a:stretch>
                  <a:fillRect/>
                </a:stretch>
              </p:blipFill>
              <p:spPr>
                <a:xfrm>
                  <a:off x="3087653" y="6052387"/>
                  <a:ext cx="102960" cy="23328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168" name="Freihand 167">
                  <a:extLst>
                    <a:ext uri="{FF2B5EF4-FFF2-40B4-BE49-F238E27FC236}">
                      <a16:creationId xmlns:a16="http://schemas.microsoft.com/office/drawing/2014/main" id="{93277FB2-67DC-43E1-BA3E-B25A42F47A12}"/>
                    </a:ext>
                  </a:extLst>
                </p14:cNvPr>
                <p14:cNvContentPartPr/>
                <p14:nvPr/>
              </p14:nvContentPartPr>
              <p14:xfrm>
                <a:off x="3214733" y="6019627"/>
                <a:ext cx="119880" cy="111960"/>
              </p14:xfrm>
            </p:contentPart>
          </mc:Choice>
          <mc:Fallback xmlns="">
            <p:pic>
              <p:nvPicPr>
                <p:cNvPr id="168" name="Freihand 167">
                  <a:extLst>
                    <a:ext uri="{FF2B5EF4-FFF2-40B4-BE49-F238E27FC236}">
                      <a16:creationId xmlns:a16="http://schemas.microsoft.com/office/drawing/2014/main" id="{93277FB2-67DC-43E1-BA3E-B25A42F47A12}"/>
                    </a:ext>
                  </a:extLst>
                </p:cNvPr>
                <p:cNvPicPr/>
                <p:nvPr/>
              </p:nvPicPr>
              <p:blipFill>
                <a:blip r:embed="rId279"/>
                <a:stretch>
                  <a:fillRect/>
                </a:stretch>
              </p:blipFill>
              <p:spPr>
                <a:xfrm>
                  <a:off x="3210413" y="6015307"/>
                  <a:ext cx="12852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169" name="Freihand 168">
                  <a:extLst>
                    <a:ext uri="{FF2B5EF4-FFF2-40B4-BE49-F238E27FC236}">
                      <a16:creationId xmlns:a16="http://schemas.microsoft.com/office/drawing/2014/main" id="{3FA36BD4-A63F-49C3-8227-427152354015}"/>
                    </a:ext>
                  </a:extLst>
                </p14:cNvPr>
                <p14:cNvContentPartPr/>
                <p14:nvPr/>
              </p14:nvContentPartPr>
              <p14:xfrm>
                <a:off x="3319133" y="6018187"/>
                <a:ext cx="99720" cy="102960"/>
              </p14:xfrm>
            </p:contentPart>
          </mc:Choice>
          <mc:Fallback xmlns="">
            <p:pic>
              <p:nvPicPr>
                <p:cNvPr id="169" name="Freihand 168">
                  <a:extLst>
                    <a:ext uri="{FF2B5EF4-FFF2-40B4-BE49-F238E27FC236}">
                      <a16:creationId xmlns:a16="http://schemas.microsoft.com/office/drawing/2014/main" id="{3FA36BD4-A63F-49C3-8227-427152354015}"/>
                    </a:ext>
                  </a:extLst>
                </p:cNvPr>
                <p:cNvPicPr/>
                <p:nvPr/>
              </p:nvPicPr>
              <p:blipFill>
                <a:blip r:embed="rId281"/>
                <a:stretch>
                  <a:fillRect/>
                </a:stretch>
              </p:blipFill>
              <p:spPr>
                <a:xfrm>
                  <a:off x="3314813" y="6013867"/>
                  <a:ext cx="1083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170" name="Freihand 169">
                  <a:extLst>
                    <a:ext uri="{FF2B5EF4-FFF2-40B4-BE49-F238E27FC236}">
                      <a16:creationId xmlns:a16="http://schemas.microsoft.com/office/drawing/2014/main" id="{D25F8177-3C8B-4B60-AAE3-8F3269C00720}"/>
                    </a:ext>
                  </a:extLst>
                </p14:cNvPr>
                <p14:cNvContentPartPr/>
                <p14:nvPr/>
              </p14:nvContentPartPr>
              <p14:xfrm>
                <a:off x="3437933" y="5897227"/>
                <a:ext cx="483840" cy="216720"/>
              </p14:xfrm>
            </p:contentPart>
          </mc:Choice>
          <mc:Fallback xmlns="">
            <p:pic>
              <p:nvPicPr>
                <p:cNvPr id="170" name="Freihand 169">
                  <a:extLst>
                    <a:ext uri="{FF2B5EF4-FFF2-40B4-BE49-F238E27FC236}">
                      <a16:creationId xmlns:a16="http://schemas.microsoft.com/office/drawing/2014/main" id="{D25F8177-3C8B-4B60-AAE3-8F3269C00720}"/>
                    </a:ext>
                  </a:extLst>
                </p:cNvPr>
                <p:cNvPicPr/>
                <p:nvPr/>
              </p:nvPicPr>
              <p:blipFill>
                <a:blip r:embed="rId283"/>
                <a:stretch>
                  <a:fillRect/>
                </a:stretch>
              </p:blipFill>
              <p:spPr>
                <a:xfrm>
                  <a:off x="3433613" y="5892907"/>
                  <a:ext cx="49248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171" name="Freihand 170">
                  <a:extLst>
                    <a:ext uri="{FF2B5EF4-FFF2-40B4-BE49-F238E27FC236}">
                      <a16:creationId xmlns:a16="http://schemas.microsoft.com/office/drawing/2014/main" id="{C2E12AF7-BD6D-40C2-8832-AC93859D672B}"/>
                    </a:ext>
                  </a:extLst>
                </p14:cNvPr>
                <p14:cNvContentPartPr/>
                <p14:nvPr/>
              </p14:nvContentPartPr>
              <p14:xfrm>
                <a:off x="4074053" y="5851147"/>
                <a:ext cx="391320" cy="285120"/>
              </p14:xfrm>
            </p:contentPart>
          </mc:Choice>
          <mc:Fallback xmlns="">
            <p:pic>
              <p:nvPicPr>
                <p:cNvPr id="171" name="Freihand 170">
                  <a:extLst>
                    <a:ext uri="{FF2B5EF4-FFF2-40B4-BE49-F238E27FC236}">
                      <a16:creationId xmlns:a16="http://schemas.microsoft.com/office/drawing/2014/main" id="{C2E12AF7-BD6D-40C2-8832-AC93859D672B}"/>
                    </a:ext>
                  </a:extLst>
                </p:cNvPr>
                <p:cNvPicPr/>
                <p:nvPr/>
              </p:nvPicPr>
              <p:blipFill>
                <a:blip r:embed="rId285"/>
                <a:stretch>
                  <a:fillRect/>
                </a:stretch>
              </p:blipFill>
              <p:spPr>
                <a:xfrm>
                  <a:off x="4069733" y="5846827"/>
                  <a:ext cx="399960" cy="29376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172" name="Freihand 171">
                  <a:extLst>
                    <a:ext uri="{FF2B5EF4-FFF2-40B4-BE49-F238E27FC236}">
                      <a16:creationId xmlns:a16="http://schemas.microsoft.com/office/drawing/2014/main" id="{6A75CE21-93D0-455C-A1C0-E00598D04AE8}"/>
                    </a:ext>
                  </a:extLst>
                </p14:cNvPr>
                <p14:cNvContentPartPr/>
                <p14:nvPr/>
              </p14:nvContentPartPr>
              <p14:xfrm>
                <a:off x="4436213" y="5937187"/>
                <a:ext cx="21240" cy="86400"/>
              </p14:xfrm>
            </p:contentPart>
          </mc:Choice>
          <mc:Fallback xmlns="">
            <p:pic>
              <p:nvPicPr>
                <p:cNvPr id="172" name="Freihand 171">
                  <a:extLst>
                    <a:ext uri="{FF2B5EF4-FFF2-40B4-BE49-F238E27FC236}">
                      <a16:creationId xmlns:a16="http://schemas.microsoft.com/office/drawing/2014/main" id="{6A75CE21-93D0-455C-A1C0-E00598D04AE8}"/>
                    </a:ext>
                  </a:extLst>
                </p:cNvPr>
                <p:cNvPicPr/>
                <p:nvPr/>
              </p:nvPicPr>
              <p:blipFill>
                <a:blip r:embed="rId287"/>
                <a:stretch>
                  <a:fillRect/>
                </a:stretch>
              </p:blipFill>
              <p:spPr>
                <a:xfrm>
                  <a:off x="4431893" y="5932867"/>
                  <a:ext cx="298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73" name="Freihand 172">
                  <a:extLst>
                    <a:ext uri="{FF2B5EF4-FFF2-40B4-BE49-F238E27FC236}">
                      <a16:creationId xmlns:a16="http://schemas.microsoft.com/office/drawing/2014/main" id="{352EE216-5B4D-42A0-A1FC-5E1E9E3284BA}"/>
                    </a:ext>
                  </a:extLst>
                </p14:cNvPr>
                <p14:cNvContentPartPr/>
                <p14:nvPr/>
              </p14:nvContentPartPr>
              <p14:xfrm>
                <a:off x="4498493" y="5828827"/>
                <a:ext cx="140400" cy="139680"/>
              </p14:xfrm>
            </p:contentPart>
          </mc:Choice>
          <mc:Fallback xmlns="">
            <p:pic>
              <p:nvPicPr>
                <p:cNvPr id="173" name="Freihand 172">
                  <a:extLst>
                    <a:ext uri="{FF2B5EF4-FFF2-40B4-BE49-F238E27FC236}">
                      <a16:creationId xmlns:a16="http://schemas.microsoft.com/office/drawing/2014/main" id="{352EE216-5B4D-42A0-A1FC-5E1E9E3284BA}"/>
                    </a:ext>
                  </a:extLst>
                </p:cNvPr>
                <p:cNvPicPr/>
                <p:nvPr/>
              </p:nvPicPr>
              <p:blipFill>
                <a:blip r:embed="rId289"/>
                <a:stretch>
                  <a:fillRect/>
                </a:stretch>
              </p:blipFill>
              <p:spPr>
                <a:xfrm>
                  <a:off x="4494173" y="5824507"/>
                  <a:ext cx="14904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74" name="Freihand 173">
                  <a:extLst>
                    <a:ext uri="{FF2B5EF4-FFF2-40B4-BE49-F238E27FC236}">
                      <a16:creationId xmlns:a16="http://schemas.microsoft.com/office/drawing/2014/main" id="{6487F2A0-DD59-415E-8524-10AC38F7A630}"/>
                    </a:ext>
                  </a:extLst>
                </p14:cNvPr>
                <p14:cNvContentPartPr/>
                <p14:nvPr/>
              </p14:nvContentPartPr>
              <p14:xfrm>
                <a:off x="4648253" y="5814067"/>
                <a:ext cx="64800" cy="188280"/>
              </p14:xfrm>
            </p:contentPart>
          </mc:Choice>
          <mc:Fallback xmlns="">
            <p:pic>
              <p:nvPicPr>
                <p:cNvPr id="174" name="Freihand 173">
                  <a:extLst>
                    <a:ext uri="{FF2B5EF4-FFF2-40B4-BE49-F238E27FC236}">
                      <a16:creationId xmlns:a16="http://schemas.microsoft.com/office/drawing/2014/main" id="{6487F2A0-DD59-415E-8524-10AC38F7A630}"/>
                    </a:ext>
                  </a:extLst>
                </p:cNvPr>
                <p:cNvPicPr/>
                <p:nvPr/>
              </p:nvPicPr>
              <p:blipFill>
                <a:blip r:embed="rId291"/>
                <a:stretch>
                  <a:fillRect/>
                </a:stretch>
              </p:blipFill>
              <p:spPr>
                <a:xfrm>
                  <a:off x="4643933" y="5809747"/>
                  <a:ext cx="7344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75" name="Freihand 174">
                  <a:extLst>
                    <a:ext uri="{FF2B5EF4-FFF2-40B4-BE49-F238E27FC236}">
                      <a16:creationId xmlns:a16="http://schemas.microsoft.com/office/drawing/2014/main" id="{21D5C9F8-AF1D-4205-8AAA-107B64FA5347}"/>
                    </a:ext>
                  </a:extLst>
                </p14:cNvPr>
                <p14:cNvContentPartPr/>
                <p14:nvPr/>
              </p14:nvContentPartPr>
              <p14:xfrm>
                <a:off x="4399133" y="5785987"/>
                <a:ext cx="121320" cy="18720"/>
              </p14:xfrm>
            </p:contentPart>
          </mc:Choice>
          <mc:Fallback xmlns="">
            <p:pic>
              <p:nvPicPr>
                <p:cNvPr id="175" name="Freihand 174">
                  <a:extLst>
                    <a:ext uri="{FF2B5EF4-FFF2-40B4-BE49-F238E27FC236}">
                      <a16:creationId xmlns:a16="http://schemas.microsoft.com/office/drawing/2014/main" id="{21D5C9F8-AF1D-4205-8AAA-107B64FA5347}"/>
                    </a:ext>
                  </a:extLst>
                </p:cNvPr>
                <p:cNvPicPr/>
                <p:nvPr/>
              </p:nvPicPr>
              <p:blipFill>
                <a:blip r:embed="rId293"/>
                <a:stretch>
                  <a:fillRect/>
                </a:stretch>
              </p:blipFill>
              <p:spPr>
                <a:xfrm>
                  <a:off x="4394813" y="5781667"/>
                  <a:ext cx="12996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76" name="Freihand 175">
                  <a:extLst>
                    <a:ext uri="{FF2B5EF4-FFF2-40B4-BE49-F238E27FC236}">
                      <a16:creationId xmlns:a16="http://schemas.microsoft.com/office/drawing/2014/main" id="{60647FCB-902D-48D8-ABBC-0673A8F8B0BA}"/>
                    </a:ext>
                  </a:extLst>
                </p14:cNvPr>
                <p14:cNvContentPartPr/>
                <p14:nvPr/>
              </p14:nvContentPartPr>
              <p14:xfrm>
                <a:off x="4967933" y="5784547"/>
                <a:ext cx="135720" cy="210600"/>
              </p14:xfrm>
            </p:contentPart>
          </mc:Choice>
          <mc:Fallback xmlns="">
            <p:pic>
              <p:nvPicPr>
                <p:cNvPr id="176" name="Freihand 175">
                  <a:extLst>
                    <a:ext uri="{FF2B5EF4-FFF2-40B4-BE49-F238E27FC236}">
                      <a16:creationId xmlns:a16="http://schemas.microsoft.com/office/drawing/2014/main" id="{60647FCB-902D-48D8-ABBC-0673A8F8B0BA}"/>
                    </a:ext>
                  </a:extLst>
                </p:cNvPr>
                <p:cNvPicPr/>
                <p:nvPr/>
              </p:nvPicPr>
              <p:blipFill>
                <a:blip r:embed="rId295"/>
                <a:stretch>
                  <a:fillRect/>
                </a:stretch>
              </p:blipFill>
              <p:spPr>
                <a:xfrm>
                  <a:off x="4963613" y="5780227"/>
                  <a:ext cx="14436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77" name="Freihand 176">
                  <a:extLst>
                    <a:ext uri="{FF2B5EF4-FFF2-40B4-BE49-F238E27FC236}">
                      <a16:creationId xmlns:a16="http://schemas.microsoft.com/office/drawing/2014/main" id="{A18052F3-2B34-41BA-8761-1DBF0CED005A}"/>
                    </a:ext>
                  </a:extLst>
                </p14:cNvPr>
                <p14:cNvContentPartPr/>
                <p14:nvPr/>
              </p14:nvContentPartPr>
              <p14:xfrm>
                <a:off x="5155493" y="5783107"/>
                <a:ext cx="230760" cy="187560"/>
              </p14:xfrm>
            </p:contentPart>
          </mc:Choice>
          <mc:Fallback xmlns="">
            <p:pic>
              <p:nvPicPr>
                <p:cNvPr id="177" name="Freihand 176">
                  <a:extLst>
                    <a:ext uri="{FF2B5EF4-FFF2-40B4-BE49-F238E27FC236}">
                      <a16:creationId xmlns:a16="http://schemas.microsoft.com/office/drawing/2014/main" id="{A18052F3-2B34-41BA-8761-1DBF0CED005A}"/>
                    </a:ext>
                  </a:extLst>
                </p:cNvPr>
                <p:cNvPicPr/>
                <p:nvPr/>
              </p:nvPicPr>
              <p:blipFill>
                <a:blip r:embed="rId297"/>
                <a:stretch>
                  <a:fillRect/>
                </a:stretch>
              </p:blipFill>
              <p:spPr>
                <a:xfrm>
                  <a:off x="5151173" y="5778787"/>
                  <a:ext cx="23940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78" name="Freihand 177">
                  <a:extLst>
                    <a:ext uri="{FF2B5EF4-FFF2-40B4-BE49-F238E27FC236}">
                      <a16:creationId xmlns:a16="http://schemas.microsoft.com/office/drawing/2014/main" id="{C8ED90C6-BC1C-4923-B6A6-265F3466F532}"/>
                    </a:ext>
                  </a:extLst>
                </p14:cNvPr>
                <p14:cNvContentPartPr/>
                <p14:nvPr/>
              </p14:nvContentPartPr>
              <p14:xfrm>
                <a:off x="5398853" y="5768707"/>
                <a:ext cx="183240" cy="177480"/>
              </p14:xfrm>
            </p:contentPart>
          </mc:Choice>
          <mc:Fallback xmlns="">
            <p:pic>
              <p:nvPicPr>
                <p:cNvPr id="178" name="Freihand 177">
                  <a:extLst>
                    <a:ext uri="{FF2B5EF4-FFF2-40B4-BE49-F238E27FC236}">
                      <a16:creationId xmlns:a16="http://schemas.microsoft.com/office/drawing/2014/main" id="{C8ED90C6-BC1C-4923-B6A6-265F3466F532}"/>
                    </a:ext>
                  </a:extLst>
                </p:cNvPr>
                <p:cNvPicPr/>
                <p:nvPr/>
              </p:nvPicPr>
              <p:blipFill>
                <a:blip r:embed="rId299"/>
                <a:stretch>
                  <a:fillRect/>
                </a:stretch>
              </p:blipFill>
              <p:spPr>
                <a:xfrm>
                  <a:off x="5394533" y="5764387"/>
                  <a:ext cx="19188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81" name="Freihand 180">
                  <a:extLst>
                    <a:ext uri="{FF2B5EF4-FFF2-40B4-BE49-F238E27FC236}">
                      <a16:creationId xmlns:a16="http://schemas.microsoft.com/office/drawing/2014/main" id="{A3F85896-2357-4390-BE9D-CE76418CDB28}"/>
                    </a:ext>
                  </a:extLst>
                </p14:cNvPr>
                <p14:cNvContentPartPr/>
                <p14:nvPr/>
              </p14:nvContentPartPr>
              <p14:xfrm>
                <a:off x="5814653" y="5772307"/>
                <a:ext cx="229680" cy="176760"/>
              </p14:xfrm>
            </p:contentPart>
          </mc:Choice>
          <mc:Fallback xmlns="">
            <p:pic>
              <p:nvPicPr>
                <p:cNvPr id="181" name="Freihand 180">
                  <a:extLst>
                    <a:ext uri="{FF2B5EF4-FFF2-40B4-BE49-F238E27FC236}">
                      <a16:creationId xmlns:a16="http://schemas.microsoft.com/office/drawing/2014/main" id="{A3F85896-2357-4390-BE9D-CE76418CDB28}"/>
                    </a:ext>
                  </a:extLst>
                </p:cNvPr>
                <p:cNvPicPr/>
                <p:nvPr/>
              </p:nvPicPr>
              <p:blipFill>
                <a:blip r:embed="rId301"/>
                <a:stretch>
                  <a:fillRect/>
                </a:stretch>
              </p:blipFill>
              <p:spPr>
                <a:xfrm>
                  <a:off x="5810333" y="5767987"/>
                  <a:ext cx="23832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82" name="Freihand 181">
                  <a:extLst>
                    <a:ext uri="{FF2B5EF4-FFF2-40B4-BE49-F238E27FC236}">
                      <a16:creationId xmlns:a16="http://schemas.microsoft.com/office/drawing/2014/main" id="{B56ED435-6548-4EA7-A651-5719771F6298}"/>
                    </a:ext>
                  </a:extLst>
                </p14:cNvPr>
                <p14:cNvContentPartPr/>
                <p14:nvPr/>
              </p14:nvContentPartPr>
              <p14:xfrm>
                <a:off x="6038933" y="5702107"/>
                <a:ext cx="82440" cy="218160"/>
              </p14:xfrm>
            </p:contentPart>
          </mc:Choice>
          <mc:Fallback xmlns="">
            <p:pic>
              <p:nvPicPr>
                <p:cNvPr id="182" name="Freihand 181">
                  <a:extLst>
                    <a:ext uri="{FF2B5EF4-FFF2-40B4-BE49-F238E27FC236}">
                      <a16:creationId xmlns:a16="http://schemas.microsoft.com/office/drawing/2014/main" id="{B56ED435-6548-4EA7-A651-5719771F6298}"/>
                    </a:ext>
                  </a:extLst>
                </p:cNvPr>
                <p:cNvPicPr/>
                <p:nvPr/>
              </p:nvPicPr>
              <p:blipFill>
                <a:blip r:embed="rId303"/>
                <a:stretch>
                  <a:fillRect/>
                </a:stretch>
              </p:blipFill>
              <p:spPr>
                <a:xfrm>
                  <a:off x="6034613" y="5697787"/>
                  <a:ext cx="91080" cy="22680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83" name="Freihand 182">
                  <a:extLst>
                    <a:ext uri="{FF2B5EF4-FFF2-40B4-BE49-F238E27FC236}">
                      <a16:creationId xmlns:a16="http://schemas.microsoft.com/office/drawing/2014/main" id="{B0168502-8DD1-419A-A86C-00441E7E55AE}"/>
                    </a:ext>
                  </a:extLst>
                </p14:cNvPr>
                <p14:cNvContentPartPr/>
                <p14:nvPr/>
              </p14:nvContentPartPr>
              <p14:xfrm>
                <a:off x="6103733" y="5710387"/>
                <a:ext cx="52200" cy="195120"/>
              </p14:xfrm>
            </p:contentPart>
          </mc:Choice>
          <mc:Fallback xmlns="">
            <p:pic>
              <p:nvPicPr>
                <p:cNvPr id="183" name="Freihand 182">
                  <a:extLst>
                    <a:ext uri="{FF2B5EF4-FFF2-40B4-BE49-F238E27FC236}">
                      <a16:creationId xmlns:a16="http://schemas.microsoft.com/office/drawing/2014/main" id="{B0168502-8DD1-419A-A86C-00441E7E55AE}"/>
                    </a:ext>
                  </a:extLst>
                </p:cNvPr>
                <p:cNvPicPr/>
                <p:nvPr/>
              </p:nvPicPr>
              <p:blipFill>
                <a:blip r:embed="rId305"/>
                <a:stretch>
                  <a:fillRect/>
                </a:stretch>
              </p:blipFill>
              <p:spPr>
                <a:xfrm>
                  <a:off x="6099413" y="5706067"/>
                  <a:ext cx="6084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84" name="Freihand 183">
                  <a:extLst>
                    <a:ext uri="{FF2B5EF4-FFF2-40B4-BE49-F238E27FC236}">
                      <a16:creationId xmlns:a16="http://schemas.microsoft.com/office/drawing/2014/main" id="{2A5F4488-B48E-449C-8EA7-4C966FAEB0AA}"/>
                    </a:ext>
                  </a:extLst>
                </p14:cNvPr>
                <p14:cNvContentPartPr/>
                <p14:nvPr/>
              </p14:nvContentPartPr>
              <p14:xfrm>
                <a:off x="6172853" y="5811547"/>
                <a:ext cx="77040" cy="93240"/>
              </p14:xfrm>
            </p:contentPart>
          </mc:Choice>
          <mc:Fallback xmlns="">
            <p:pic>
              <p:nvPicPr>
                <p:cNvPr id="184" name="Freihand 183">
                  <a:extLst>
                    <a:ext uri="{FF2B5EF4-FFF2-40B4-BE49-F238E27FC236}">
                      <a16:creationId xmlns:a16="http://schemas.microsoft.com/office/drawing/2014/main" id="{2A5F4488-B48E-449C-8EA7-4C966FAEB0AA}"/>
                    </a:ext>
                  </a:extLst>
                </p:cNvPr>
                <p:cNvPicPr/>
                <p:nvPr/>
              </p:nvPicPr>
              <p:blipFill>
                <a:blip r:embed="rId307"/>
                <a:stretch>
                  <a:fillRect/>
                </a:stretch>
              </p:blipFill>
              <p:spPr>
                <a:xfrm>
                  <a:off x="6168533" y="5807227"/>
                  <a:ext cx="8568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85" name="Freihand 184">
                  <a:extLst>
                    <a:ext uri="{FF2B5EF4-FFF2-40B4-BE49-F238E27FC236}">
                      <a16:creationId xmlns:a16="http://schemas.microsoft.com/office/drawing/2014/main" id="{2A6583B8-EDA8-41D8-A28E-FC52E9F55015}"/>
                    </a:ext>
                  </a:extLst>
                </p14:cNvPr>
                <p14:cNvContentPartPr/>
                <p14:nvPr/>
              </p14:nvContentPartPr>
              <p14:xfrm>
                <a:off x="6455453" y="5748907"/>
                <a:ext cx="285480" cy="128520"/>
              </p14:xfrm>
            </p:contentPart>
          </mc:Choice>
          <mc:Fallback xmlns="">
            <p:pic>
              <p:nvPicPr>
                <p:cNvPr id="185" name="Freihand 184">
                  <a:extLst>
                    <a:ext uri="{FF2B5EF4-FFF2-40B4-BE49-F238E27FC236}">
                      <a16:creationId xmlns:a16="http://schemas.microsoft.com/office/drawing/2014/main" id="{2A6583B8-EDA8-41D8-A28E-FC52E9F55015}"/>
                    </a:ext>
                  </a:extLst>
                </p:cNvPr>
                <p:cNvPicPr/>
                <p:nvPr/>
              </p:nvPicPr>
              <p:blipFill>
                <a:blip r:embed="rId309"/>
                <a:stretch>
                  <a:fillRect/>
                </a:stretch>
              </p:blipFill>
              <p:spPr>
                <a:xfrm>
                  <a:off x="6451133" y="5744587"/>
                  <a:ext cx="29412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86" name="Freihand 185">
                  <a:extLst>
                    <a:ext uri="{FF2B5EF4-FFF2-40B4-BE49-F238E27FC236}">
                      <a16:creationId xmlns:a16="http://schemas.microsoft.com/office/drawing/2014/main" id="{788F1D1C-8ACD-4E56-B624-2123E45AD8AD}"/>
                    </a:ext>
                  </a:extLst>
                </p14:cNvPr>
                <p14:cNvContentPartPr/>
                <p14:nvPr/>
              </p14:nvContentPartPr>
              <p14:xfrm>
                <a:off x="6734093" y="5699227"/>
                <a:ext cx="32760" cy="42480"/>
              </p14:xfrm>
            </p:contentPart>
          </mc:Choice>
          <mc:Fallback xmlns="">
            <p:pic>
              <p:nvPicPr>
                <p:cNvPr id="186" name="Freihand 185">
                  <a:extLst>
                    <a:ext uri="{FF2B5EF4-FFF2-40B4-BE49-F238E27FC236}">
                      <a16:creationId xmlns:a16="http://schemas.microsoft.com/office/drawing/2014/main" id="{788F1D1C-8ACD-4E56-B624-2123E45AD8AD}"/>
                    </a:ext>
                  </a:extLst>
                </p:cNvPr>
                <p:cNvPicPr/>
                <p:nvPr/>
              </p:nvPicPr>
              <p:blipFill>
                <a:blip r:embed="rId311"/>
                <a:stretch>
                  <a:fillRect/>
                </a:stretch>
              </p:blipFill>
              <p:spPr>
                <a:xfrm>
                  <a:off x="6729773" y="5694907"/>
                  <a:ext cx="4140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187" name="Freihand 186">
                  <a:extLst>
                    <a:ext uri="{FF2B5EF4-FFF2-40B4-BE49-F238E27FC236}">
                      <a16:creationId xmlns:a16="http://schemas.microsoft.com/office/drawing/2014/main" id="{ADDA11C9-1051-4537-9A09-305ED211296A}"/>
                    </a:ext>
                  </a:extLst>
                </p14:cNvPr>
                <p14:cNvContentPartPr/>
                <p14:nvPr/>
              </p14:nvContentPartPr>
              <p14:xfrm>
                <a:off x="6776573" y="5756467"/>
                <a:ext cx="219960" cy="108360"/>
              </p14:xfrm>
            </p:contentPart>
          </mc:Choice>
          <mc:Fallback xmlns="">
            <p:pic>
              <p:nvPicPr>
                <p:cNvPr id="187" name="Freihand 186">
                  <a:extLst>
                    <a:ext uri="{FF2B5EF4-FFF2-40B4-BE49-F238E27FC236}">
                      <a16:creationId xmlns:a16="http://schemas.microsoft.com/office/drawing/2014/main" id="{ADDA11C9-1051-4537-9A09-305ED211296A}"/>
                    </a:ext>
                  </a:extLst>
                </p:cNvPr>
                <p:cNvPicPr/>
                <p:nvPr/>
              </p:nvPicPr>
              <p:blipFill>
                <a:blip r:embed="rId313"/>
                <a:stretch>
                  <a:fillRect/>
                </a:stretch>
              </p:blipFill>
              <p:spPr>
                <a:xfrm>
                  <a:off x="6772253" y="5752147"/>
                  <a:ext cx="22860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88" name="Freihand 187">
                  <a:extLst>
                    <a:ext uri="{FF2B5EF4-FFF2-40B4-BE49-F238E27FC236}">
                      <a16:creationId xmlns:a16="http://schemas.microsoft.com/office/drawing/2014/main" id="{9D2DE41D-1D06-40CC-ACA3-4AA37CB07DC5}"/>
                    </a:ext>
                  </a:extLst>
                </p14:cNvPr>
                <p14:cNvContentPartPr/>
                <p14:nvPr/>
              </p14:nvContentPartPr>
              <p14:xfrm>
                <a:off x="6356813" y="6113947"/>
                <a:ext cx="9360" cy="125640"/>
              </p14:xfrm>
            </p:contentPart>
          </mc:Choice>
          <mc:Fallback xmlns="">
            <p:pic>
              <p:nvPicPr>
                <p:cNvPr id="188" name="Freihand 187">
                  <a:extLst>
                    <a:ext uri="{FF2B5EF4-FFF2-40B4-BE49-F238E27FC236}">
                      <a16:creationId xmlns:a16="http://schemas.microsoft.com/office/drawing/2014/main" id="{9D2DE41D-1D06-40CC-ACA3-4AA37CB07DC5}"/>
                    </a:ext>
                  </a:extLst>
                </p:cNvPr>
                <p:cNvPicPr/>
                <p:nvPr/>
              </p:nvPicPr>
              <p:blipFill>
                <a:blip r:embed="rId315"/>
                <a:stretch>
                  <a:fillRect/>
                </a:stretch>
              </p:blipFill>
              <p:spPr>
                <a:xfrm>
                  <a:off x="6352493" y="6109627"/>
                  <a:ext cx="1800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89" name="Freihand 188">
                  <a:extLst>
                    <a:ext uri="{FF2B5EF4-FFF2-40B4-BE49-F238E27FC236}">
                      <a16:creationId xmlns:a16="http://schemas.microsoft.com/office/drawing/2014/main" id="{4C84F499-FE81-417A-A3BD-D1ABC911FE03}"/>
                    </a:ext>
                  </a:extLst>
                </p14:cNvPr>
                <p14:cNvContentPartPr/>
                <p14:nvPr/>
              </p14:nvContentPartPr>
              <p14:xfrm>
                <a:off x="6352133" y="6072907"/>
                <a:ext cx="148320" cy="28080"/>
              </p14:xfrm>
            </p:contentPart>
          </mc:Choice>
          <mc:Fallback xmlns="">
            <p:pic>
              <p:nvPicPr>
                <p:cNvPr id="189" name="Freihand 188">
                  <a:extLst>
                    <a:ext uri="{FF2B5EF4-FFF2-40B4-BE49-F238E27FC236}">
                      <a16:creationId xmlns:a16="http://schemas.microsoft.com/office/drawing/2014/main" id="{4C84F499-FE81-417A-A3BD-D1ABC911FE03}"/>
                    </a:ext>
                  </a:extLst>
                </p:cNvPr>
                <p:cNvPicPr/>
                <p:nvPr/>
              </p:nvPicPr>
              <p:blipFill>
                <a:blip r:embed="rId317"/>
                <a:stretch>
                  <a:fillRect/>
                </a:stretch>
              </p:blipFill>
              <p:spPr>
                <a:xfrm>
                  <a:off x="6347813" y="6068587"/>
                  <a:ext cx="15696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190" name="Freihand 189">
                  <a:extLst>
                    <a:ext uri="{FF2B5EF4-FFF2-40B4-BE49-F238E27FC236}">
                      <a16:creationId xmlns:a16="http://schemas.microsoft.com/office/drawing/2014/main" id="{40AC038B-F17B-4FCB-A420-5D53805262B9}"/>
                    </a:ext>
                  </a:extLst>
                </p14:cNvPr>
                <p14:cNvContentPartPr/>
                <p14:nvPr/>
              </p14:nvContentPartPr>
              <p14:xfrm>
                <a:off x="6358253" y="6145987"/>
                <a:ext cx="163800" cy="106560"/>
              </p14:xfrm>
            </p:contentPart>
          </mc:Choice>
          <mc:Fallback xmlns="">
            <p:pic>
              <p:nvPicPr>
                <p:cNvPr id="190" name="Freihand 189">
                  <a:extLst>
                    <a:ext uri="{FF2B5EF4-FFF2-40B4-BE49-F238E27FC236}">
                      <a16:creationId xmlns:a16="http://schemas.microsoft.com/office/drawing/2014/main" id="{40AC038B-F17B-4FCB-A420-5D53805262B9}"/>
                    </a:ext>
                  </a:extLst>
                </p:cNvPr>
                <p:cNvPicPr/>
                <p:nvPr/>
              </p:nvPicPr>
              <p:blipFill>
                <a:blip r:embed="rId319"/>
                <a:stretch>
                  <a:fillRect/>
                </a:stretch>
              </p:blipFill>
              <p:spPr>
                <a:xfrm>
                  <a:off x="6353933" y="6141667"/>
                  <a:ext cx="17244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191" name="Freihand 190">
                  <a:extLst>
                    <a:ext uri="{FF2B5EF4-FFF2-40B4-BE49-F238E27FC236}">
                      <a16:creationId xmlns:a16="http://schemas.microsoft.com/office/drawing/2014/main" id="{77684D96-53E7-47A0-8A68-936586977F40}"/>
                    </a:ext>
                  </a:extLst>
                </p14:cNvPr>
                <p14:cNvContentPartPr/>
                <p14:nvPr/>
              </p14:nvContentPartPr>
              <p14:xfrm>
                <a:off x="6562013" y="6037627"/>
                <a:ext cx="63360" cy="239400"/>
              </p14:xfrm>
            </p:contentPart>
          </mc:Choice>
          <mc:Fallback xmlns="">
            <p:pic>
              <p:nvPicPr>
                <p:cNvPr id="191" name="Freihand 190">
                  <a:extLst>
                    <a:ext uri="{FF2B5EF4-FFF2-40B4-BE49-F238E27FC236}">
                      <a16:creationId xmlns:a16="http://schemas.microsoft.com/office/drawing/2014/main" id="{77684D96-53E7-47A0-8A68-936586977F40}"/>
                    </a:ext>
                  </a:extLst>
                </p:cNvPr>
                <p:cNvPicPr/>
                <p:nvPr/>
              </p:nvPicPr>
              <p:blipFill>
                <a:blip r:embed="rId321"/>
                <a:stretch>
                  <a:fillRect/>
                </a:stretch>
              </p:blipFill>
              <p:spPr>
                <a:xfrm>
                  <a:off x="6557693" y="6033307"/>
                  <a:ext cx="72000" cy="24804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192" name="Freihand 191">
                  <a:extLst>
                    <a:ext uri="{FF2B5EF4-FFF2-40B4-BE49-F238E27FC236}">
                      <a16:creationId xmlns:a16="http://schemas.microsoft.com/office/drawing/2014/main" id="{016F1E14-AD26-4E61-B60A-BE71140163AD}"/>
                    </a:ext>
                  </a:extLst>
                </p14:cNvPr>
                <p14:cNvContentPartPr/>
                <p14:nvPr/>
              </p14:nvContentPartPr>
              <p14:xfrm>
                <a:off x="6639053" y="6140587"/>
                <a:ext cx="351000" cy="232200"/>
              </p14:xfrm>
            </p:contentPart>
          </mc:Choice>
          <mc:Fallback xmlns="">
            <p:pic>
              <p:nvPicPr>
                <p:cNvPr id="192" name="Freihand 191">
                  <a:extLst>
                    <a:ext uri="{FF2B5EF4-FFF2-40B4-BE49-F238E27FC236}">
                      <a16:creationId xmlns:a16="http://schemas.microsoft.com/office/drawing/2014/main" id="{016F1E14-AD26-4E61-B60A-BE71140163AD}"/>
                    </a:ext>
                  </a:extLst>
                </p:cNvPr>
                <p:cNvPicPr/>
                <p:nvPr/>
              </p:nvPicPr>
              <p:blipFill>
                <a:blip r:embed="rId323"/>
                <a:stretch>
                  <a:fillRect/>
                </a:stretch>
              </p:blipFill>
              <p:spPr>
                <a:xfrm>
                  <a:off x="6634733" y="6136267"/>
                  <a:ext cx="35964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193" name="Freihand 192">
                  <a:extLst>
                    <a:ext uri="{FF2B5EF4-FFF2-40B4-BE49-F238E27FC236}">
                      <a16:creationId xmlns:a16="http://schemas.microsoft.com/office/drawing/2014/main" id="{A8D1CB25-53CA-49ED-AD83-966287B84D73}"/>
                    </a:ext>
                  </a:extLst>
                </p14:cNvPr>
                <p14:cNvContentPartPr/>
                <p14:nvPr/>
              </p14:nvContentPartPr>
              <p14:xfrm>
                <a:off x="6976373" y="6102787"/>
                <a:ext cx="112680" cy="101880"/>
              </p14:xfrm>
            </p:contentPart>
          </mc:Choice>
          <mc:Fallback xmlns="">
            <p:pic>
              <p:nvPicPr>
                <p:cNvPr id="193" name="Freihand 192">
                  <a:extLst>
                    <a:ext uri="{FF2B5EF4-FFF2-40B4-BE49-F238E27FC236}">
                      <a16:creationId xmlns:a16="http://schemas.microsoft.com/office/drawing/2014/main" id="{A8D1CB25-53CA-49ED-AD83-966287B84D73}"/>
                    </a:ext>
                  </a:extLst>
                </p:cNvPr>
                <p:cNvPicPr/>
                <p:nvPr/>
              </p:nvPicPr>
              <p:blipFill>
                <a:blip r:embed="rId325"/>
                <a:stretch>
                  <a:fillRect/>
                </a:stretch>
              </p:blipFill>
              <p:spPr>
                <a:xfrm>
                  <a:off x="6972053" y="6098467"/>
                  <a:ext cx="12132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194" name="Freihand 193">
                  <a:extLst>
                    <a:ext uri="{FF2B5EF4-FFF2-40B4-BE49-F238E27FC236}">
                      <a16:creationId xmlns:a16="http://schemas.microsoft.com/office/drawing/2014/main" id="{129C9448-59B5-4D57-AEE3-961E27781338}"/>
                    </a:ext>
                  </a:extLst>
                </p14:cNvPr>
                <p14:cNvContentPartPr/>
                <p14:nvPr/>
              </p14:nvContentPartPr>
              <p14:xfrm>
                <a:off x="7124333" y="5967787"/>
                <a:ext cx="164880" cy="204120"/>
              </p14:xfrm>
            </p:contentPart>
          </mc:Choice>
          <mc:Fallback xmlns="">
            <p:pic>
              <p:nvPicPr>
                <p:cNvPr id="194" name="Freihand 193">
                  <a:extLst>
                    <a:ext uri="{FF2B5EF4-FFF2-40B4-BE49-F238E27FC236}">
                      <a16:creationId xmlns:a16="http://schemas.microsoft.com/office/drawing/2014/main" id="{129C9448-59B5-4D57-AEE3-961E27781338}"/>
                    </a:ext>
                  </a:extLst>
                </p:cNvPr>
                <p:cNvPicPr/>
                <p:nvPr/>
              </p:nvPicPr>
              <p:blipFill>
                <a:blip r:embed="rId327"/>
                <a:stretch>
                  <a:fillRect/>
                </a:stretch>
              </p:blipFill>
              <p:spPr>
                <a:xfrm>
                  <a:off x="7120013" y="5963467"/>
                  <a:ext cx="17352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195" name="Freihand 194">
                  <a:extLst>
                    <a:ext uri="{FF2B5EF4-FFF2-40B4-BE49-F238E27FC236}">
                      <a16:creationId xmlns:a16="http://schemas.microsoft.com/office/drawing/2014/main" id="{032535FE-AD81-4317-A981-1413136AB7A4}"/>
                    </a:ext>
                  </a:extLst>
                </p14:cNvPr>
                <p14:cNvContentPartPr/>
                <p14:nvPr/>
              </p14:nvContentPartPr>
              <p14:xfrm>
                <a:off x="7331333" y="5944747"/>
                <a:ext cx="645120" cy="290520"/>
              </p14:xfrm>
            </p:contentPart>
          </mc:Choice>
          <mc:Fallback xmlns="">
            <p:pic>
              <p:nvPicPr>
                <p:cNvPr id="195" name="Freihand 194">
                  <a:extLst>
                    <a:ext uri="{FF2B5EF4-FFF2-40B4-BE49-F238E27FC236}">
                      <a16:creationId xmlns:a16="http://schemas.microsoft.com/office/drawing/2014/main" id="{032535FE-AD81-4317-A981-1413136AB7A4}"/>
                    </a:ext>
                  </a:extLst>
                </p:cNvPr>
                <p:cNvPicPr/>
                <p:nvPr/>
              </p:nvPicPr>
              <p:blipFill>
                <a:blip r:embed="rId329"/>
                <a:stretch>
                  <a:fillRect/>
                </a:stretch>
              </p:blipFill>
              <p:spPr>
                <a:xfrm>
                  <a:off x="7327013" y="5940427"/>
                  <a:ext cx="653760" cy="29916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197" name="Freihand 196">
                  <a:extLst>
                    <a:ext uri="{FF2B5EF4-FFF2-40B4-BE49-F238E27FC236}">
                      <a16:creationId xmlns:a16="http://schemas.microsoft.com/office/drawing/2014/main" id="{14AE35D3-74E4-4EAB-AD3F-8867A7350AE9}"/>
                    </a:ext>
                  </a:extLst>
                </p14:cNvPr>
                <p14:cNvContentPartPr/>
                <p14:nvPr/>
              </p14:nvContentPartPr>
              <p14:xfrm>
                <a:off x="5446373" y="5235187"/>
                <a:ext cx="322920" cy="357120"/>
              </p14:xfrm>
            </p:contentPart>
          </mc:Choice>
          <mc:Fallback xmlns="">
            <p:pic>
              <p:nvPicPr>
                <p:cNvPr id="197" name="Freihand 196">
                  <a:extLst>
                    <a:ext uri="{FF2B5EF4-FFF2-40B4-BE49-F238E27FC236}">
                      <a16:creationId xmlns:a16="http://schemas.microsoft.com/office/drawing/2014/main" id="{14AE35D3-74E4-4EAB-AD3F-8867A7350AE9}"/>
                    </a:ext>
                  </a:extLst>
                </p:cNvPr>
                <p:cNvPicPr/>
                <p:nvPr/>
              </p:nvPicPr>
              <p:blipFill>
                <a:blip r:embed="rId331"/>
                <a:stretch>
                  <a:fillRect/>
                </a:stretch>
              </p:blipFill>
              <p:spPr>
                <a:xfrm>
                  <a:off x="5442053" y="5230867"/>
                  <a:ext cx="331560" cy="36576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198" name="Freihand 197">
                  <a:extLst>
                    <a:ext uri="{FF2B5EF4-FFF2-40B4-BE49-F238E27FC236}">
                      <a16:creationId xmlns:a16="http://schemas.microsoft.com/office/drawing/2014/main" id="{BE552C08-B76A-4C09-9187-4C4383436CC8}"/>
                    </a:ext>
                  </a:extLst>
                </p14:cNvPr>
                <p14:cNvContentPartPr/>
                <p14:nvPr/>
              </p14:nvContentPartPr>
              <p14:xfrm>
                <a:off x="5327573" y="5368027"/>
                <a:ext cx="297360" cy="309600"/>
              </p14:xfrm>
            </p:contentPart>
          </mc:Choice>
          <mc:Fallback xmlns="">
            <p:pic>
              <p:nvPicPr>
                <p:cNvPr id="198" name="Freihand 197">
                  <a:extLst>
                    <a:ext uri="{FF2B5EF4-FFF2-40B4-BE49-F238E27FC236}">
                      <a16:creationId xmlns:a16="http://schemas.microsoft.com/office/drawing/2014/main" id="{BE552C08-B76A-4C09-9187-4C4383436CC8}"/>
                    </a:ext>
                  </a:extLst>
                </p:cNvPr>
                <p:cNvPicPr/>
                <p:nvPr/>
              </p:nvPicPr>
              <p:blipFill>
                <a:blip r:embed="rId333"/>
                <a:stretch>
                  <a:fillRect/>
                </a:stretch>
              </p:blipFill>
              <p:spPr>
                <a:xfrm>
                  <a:off x="5323253" y="5363707"/>
                  <a:ext cx="306000" cy="31824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199" name="Freihand 198">
                  <a:extLst>
                    <a:ext uri="{FF2B5EF4-FFF2-40B4-BE49-F238E27FC236}">
                      <a16:creationId xmlns:a16="http://schemas.microsoft.com/office/drawing/2014/main" id="{B2C5595F-DECC-4182-84B5-B9DF5B77D3FA}"/>
                    </a:ext>
                  </a:extLst>
                </p14:cNvPr>
                <p14:cNvContentPartPr/>
                <p14:nvPr/>
              </p14:nvContentPartPr>
              <p14:xfrm>
                <a:off x="5881253" y="4946827"/>
                <a:ext cx="257400" cy="161280"/>
              </p14:xfrm>
            </p:contentPart>
          </mc:Choice>
          <mc:Fallback xmlns="">
            <p:pic>
              <p:nvPicPr>
                <p:cNvPr id="199" name="Freihand 198">
                  <a:extLst>
                    <a:ext uri="{FF2B5EF4-FFF2-40B4-BE49-F238E27FC236}">
                      <a16:creationId xmlns:a16="http://schemas.microsoft.com/office/drawing/2014/main" id="{B2C5595F-DECC-4182-84B5-B9DF5B77D3FA}"/>
                    </a:ext>
                  </a:extLst>
                </p:cNvPr>
                <p:cNvPicPr/>
                <p:nvPr/>
              </p:nvPicPr>
              <p:blipFill>
                <a:blip r:embed="rId335"/>
                <a:stretch>
                  <a:fillRect/>
                </a:stretch>
              </p:blipFill>
              <p:spPr>
                <a:xfrm>
                  <a:off x="5876933" y="4942507"/>
                  <a:ext cx="26604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200" name="Freihand 199">
                  <a:extLst>
                    <a:ext uri="{FF2B5EF4-FFF2-40B4-BE49-F238E27FC236}">
                      <a16:creationId xmlns:a16="http://schemas.microsoft.com/office/drawing/2014/main" id="{21F41A7C-E7C5-437A-8277-4427AC622FB7}"/>
                    </a:ext>
                  </a:extLst>
                </p14:cNvPr>
                <p14:cNvContentPartPr/>
                <p14:nvPr/>
              </p14:nvContentPartPr>
              <p14:xfrm>
                <a:off x="6129653" y="4906507"/>
                <a:ext cx="81720" cy="210960"/>
              </p14:xfrm>
            </p:contentPart>
          </mc:Choice>
          <mc:Fallback xmlns="">
            <p:pic>
              <p:nvPicPr>
                <p:cNvPr id="200" name="Freihand 199">
                  <a:extLst>
                    <a:ext uri="{FF2B5EF4-FFF2-40B4-BE49-F238E27FC236}">
                      <a16:creationId xmlns:a16="http://schemas.microsoft.com/office/drawing/2014/main" id="{21F41A7C-E7C5-437A-8277-4427AC622FB7}"/>
                    </a:ext>
                  </a:extLst>
                </p:cNvPr>
                <p:cNvPicPr/>
                <p:nvPr/>
              </p:nvPicPr>
              <p:blipFill>
                <a:blip r:embed="rId337"/>
                <a:stretch>
                  <a:fillRect/>
                </a:stretch>
              </p:blipFill>
              <p:spPr>
                <a:xfrm>
                  <a:off x="6125333" y="4902187"/>
                  <a:ext cx="9036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201" name="Freihand 200">
                  <a:extLst>
                    <a:ext uri="{FF2B5EF4-FFF2-40B4-BE49-F238E27FC236}">
                      <a16:creationId xmlns:a16="http://schemas.microsoft.com/office/drawing/2014/main" id="{EE5A471A-072F-4FC2-8342-2A71991B9CD4}"/>
                    </a:ext>
                  </a:extLst>
                </p14:cNvPr>
                <p14:cNvContentPartPr/>
                <p14:nvPr/>
              </p14:nvContentPartPr>
              <p14:xfrm>
                <a:off x="6227573" y="4768987"/>
                <a:ext cx="117360" cy="180360"/>
              </p14:xfrm>
            </p:contentPart>
          </mc:Choice>
          <mc:Fallback xmlns="">
            <p:pic>
              <p:nvPicPr>
                <p:cNvPr id="201" name="Freihand 200">
                  <a:extLst>
                    <a:ext uri="{FF2B5EF4-FFF2-40B4-BE49-F238E27FC236}">
                      <a16:creationId xmlns:a16="http://schemas.microsoft.com/office/drawing/2014/main" id="{EE5A471A-072F-4FC2-8342-2A71991B9CD4}"/>
                    </a:ext>
                  </a:extLst>
                </p:cNvPr>
                <p:cNvPicPr/>
                <p:nvPr/>
              </p:nvPicPr>
              <p:blipFill>
                <a:blip r:embed="rId339"/>
                <a:stretch>
                  <a:fillRect/>
                </a:stretch>
              </p:blipFill>
              <p:spPr>
                <a:xfrm>
                  <a:off x="6223253" y="4764667"/>
                  <a:ext cx="12600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202" name="Freihand 201">
                  <a:extLst>
                    <a:ext uri="{FF2B5EF4-FFF2-40B4-BE49-F238E27FC236}">
                      <a16:creationId xmlns:a16="http://schemas.microsoft.com/office/drawing/2014/main" id="{7B7B4FEB-26DC-45E3-BB18-3536E49E8064}"/>
                    </a:ext>
                  </a:extLst>
                </p14:cNvPr>
                <p14:cNvContentPartPr/>
                <p14:nvPr/>
              </p14:nvContentPartPr>
              <p14:xfrm>
                <a:off x="6307493" y="4779067"/>
                <a:ext cx="45720" cy="16200"/>
              </p14:xfrm>
            </p:contentPart>
          </mc:Choice>
          <mc:Fallback xmlns="">
            <p:pic>
              <p:nvPicPr>
                <p:cNvPr id="202" name="Freihand 201">
                  <a:extLst>
                    <a:ext uri="{FF2B5EF4-FFF2-40B4-BE49-F238E27FC236}">
                      <a16:creationId xmlns:a16="http://schemas.microsoft.com/office/drawing/2014/main" id="{7B7B4FEB-26DC-45E3-BB18-3536E49E8064}"/>
                    </a:ext>
                  </a:extLst>
                </p:cNvPr>
                <p:cNvPicPr/>
                <p:nvPr/>
              </p:nvPicPr>
              <p:blipFill>
                <a:blip r:embed="rId341"/>
                <a:stretch>
                  <a:fillRect/>
                </a:stretch>
              </p:blipFill>
              <p:spPr>
                <a:xfrm>
                  <a:off x="6303173" y="4774747"/>
                  <a:ext cx="5436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203" name="Freihand 202">
                  <a:extLst>
                    <a:ext uri="{FF2B5EF4-FFF2-40B4-BE49-F238E27FC236}">
                      <a16:creationId xmlns:a16="http://schemas.microsoft.com/office/drawing/2014/main" id="{781936E9-12BE-401F-A796-24B1D99FBB01}"/>
                    </a:ext>
                  </a:extLst>
                </p14:cNvPr>
                <p14:cNvContentPartPr/>
                <p14:nvPr/>
              </p14:nvContentPartPr>
              <p14:xfrm>
                <a:off x="6346733" y="4795627"/>
                <a:ext cx="102960" cy="101880"/>
              </p14:xfrm>
            </p:contentPart>
          </mc:Choice>
          <mc:Fallback xmlns="">
            <p:pic>
              <p:nvPicPr>
                <p:cNvPr id="203" name="Freihand 202">
                  <a:extLst>
                    <a:ext uri="{FF2B5EF4-FFF2-40B4-BE49-F238E27FC236}">
                      <a16:creationId xmlns:a16="http://schemas.microsoft.com/office/drawing/2014/main" id="{781936E9-12BE-401F-A796-24B1D99FBB01}"/>
                    </a:ext>
                  </a:extLst>
                </p:cNvPr>
                <p:cNvPicPr/>
                <p:nvPr/>
              </p:nvPicPr>
              <p:blipFill>
                <a:blip r:embed="rId343"/>
                <a:stretch>
                  <a:fillRect/>
                </a:stretch>
              </p:blipFill>
              <p:spPr>
                <a:xfrm>
                  <a:off x="6342413" y="4791307"/>
                  <a:ext cx="11160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204" name="Freihand 203">
                  <a:extLst>
                    <a:ext uri="{FF2B5EF4-FFF2-40B4-BE49-F238E27FC236}">
                      <a16:creationId xmlns:a16="http://schemas.microsoft.com/office/drawing/2014/main" id="{76735E6B-B886-40A9-B75C-C4F7657D86AC}"/>
                    </a:ext>
                  </a:extLst>
                </p14:cNvPr>
                <p14:cNvContentPartPr/>
                <p14:nvPr/>
              </p14:nvContentPartPr>
              <p14:xfrm>
                <a:off x="6480653" y="4606987"/>
                <a:ext cx="126360" cy="259200"/>
              </p14:xfrm>
            </p:contentPart>
          </mc:Choice>
          <mc:Fallback xmlns="">
            <p:pic>
              <p:nvPicPr>
                <p:cNvPr id="204" name="Freihand 203">
                  <a:extLst>
                    <a:ext uri="{FF2B5EF4-FFF2-40B4-BE49-F238E27FC236}">
                      <a16:creationId xmlns:a16="http://schemas.microsoft.com/office/drawing/2014/main" id="{76735E6B-B886-40A9-B75C-C4F7657D86AC}"/>
                    </a:ext>
                  </a:extLst>
                </p:cNvPr>
                <p:cNvPicPr/>
                <p:nvPr/>
              </p:nvPicPr>
              <p:blipFill>
                <a:blip r:embed="rId345"/>
                <a:stretch>
                  <a:fillRect/>
                </a:stretch>
              </p:blipFill>
              <p:spPr>
                <a:xfrm>
                  <a:off x="6476333" y="4602667"/>
                  <a:ext cx="135000" cy="26784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205" name="Freihand 204">
                  <a:extLst>
                    <a:ext uri="{FF2B5EF4-FFF2-40B4-BE49-F238E27FC236}">
                      <a16:creationId xmlns:a16="http://schemas.microsoft.com/office/drawing/2014/main" id="{BC483E49-2F9A-4F6B-AC7A-4F7BD1AF18DE}"/>
                    </a:ext>
                  </a:extLst>
                </p14:cNvPr>
                <p14:cNvContentPartPr/>
                <p14:nvPr/>
              </p14:nvContentPartPr>
              <p14:xfrm>
                <a:off x="6420533" y="4937827"/>
                <a:ext cx="137520" cy="187200"/>
              </p14:xfrm>
            </p:contentPart>
          </mc:Choice>
          <mc:Fallback xmlns="">
            <p:pic>
              <p:nvPicPr>
                <p:cNvPr id="205" name="Freihand 204">
                  <a:extLst>
                    <a:ext uri="{FF2B5EF4-FFF2-40B4-BE49-F238E27FC236}">
                      <a16:creationId xmlns:a16="http://schemas.microsoft.com/office/drawing/2014/main" id="{BC483E49-2F9A-4F6B-AC7A-4F7BD1AF18DE}"/>
                    </a:ext>
                  </a:extLst>
                </p:cNvPr>
                <p:cNvPicPr/>
                <p:nvPr/>
              </p:nvPicPr>
              <p:blipFill>
                <a:blip r:embed="rId347"/>
                <a:stretch>
                  <a:fillRect/>
                </a:stretch>
              </p:blipFill>
              <p:spPr>
                <a:xfrm>
                  <a:off x="6416213" y="4933507"/>
                  <a:ext cx="14616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206" name="Freihand 205">
                  <a:extLst>
                    <a:ext uri="{FF2B5EF4-FFF2-40B4-BE49-F238E27FC236}">
                      <a16:creationId xmlns:a16="http://schemas.microsoft.com/office/drawing/2014/main" id="{3892FB18-2717-4507-8700-BF31162FE83C}"/>
                    </a:ext>
                  </a:extLst>
                </p14:cNvPr>
                <p14:cNvContentPartPr/>
                <p14:nvPr/>
              </p14:nvContentPartPr>
              <p14:xfrm>
                <a:off x="6516293" y="4945387"/>
                <a:ext cx="270000" cy="131760"/>
              </p14:xfrm>
            </p:contentPart>
          </mc:Choice>
          <mc:Fallback xmlns="">
            <p:pic>
              <p:nvPicPr>
                <p:cNvPr id="206" name="Freihand 205">
                  <a:extLst>
                    <a:ext uri="{FF2B5EF4-FFF2-40B4-BE49-F238E27FC236}">
                      <a16:creationId xmlns:a16="http://schemas.microsoft.com/office/drawing/2014/main" id="{3892FB18-2717-4507-8700-BF31162FE83C}"/>
                    </a:ext>
                  </a:extLst>
                </p:cNvPr>
                <p:cNvPicPr/>
                <p:nvPr/>
              </p:nvPicPr>
              <p:blipFill>
                <a:blip r:embed="rId349"/>
                <a:stretch>
                  <a:fillRect/>
                </a:stretch>
              </p:blipFill>
              <p:spPr>
                <a:xfrm>
                  <a:off x="6511973" y="4941067"/>
                  <a:ext cx="27864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207" name="Freihand 206">
                  <a:extLst>
                    <a:ext uri="{FF2B5EF4-FFF2-40B4-BE49-F238E27FC236}">
                      <a16:creationId xmlns:a16="http://schemas.microsoft.com/office/drawing/2014/main" id="{4F0C24A3-12D9-461E-84E5-54C29B32C322}"/>
                    </a:ext>
                  </a:extLst>
                </p14:cNvPr>
                <p14:cNvContentPartPr/>
                <p14:nvPr/>
              </p14:nvContentPartPr>
              <p14:xfrm>
                <a:off x="6726533" y="4854667"/>
                <a:ext cx="21600" cy="23760"/>
              </p14:xfrm>
            </p:contentPart>
          </mc:Choice>
          <mc:Fallback xmlns="">
            <p:pic>
              <p:nvPicPr>
                <p:cNvPr id="207" name="Freihand 206">
                  <a:extLst>
                    <a:ext uri="{FF2B5EF4-FFF2-40B4-BE49-F238E27FC236}">
                      <a16:creationId xmlns:a16="http://schemas.microsoft.com/office/drawing/2014/main" id="{4F0C24A3-12D9-461E-84E5-54C29B32C322}"/>
                    </a:ext>
                  </a:extLst>
                </p:cNvPr>
                <p:cNvPicPr/>
                <p:nvPr/>
              </p:nvPicPr>
              <p:blipFill>
                <a:blip r:embed="rId351"/>
                <a:stretch>
                  <a:fillRect/>
                </a:stretch>
              </p:blipFill>
              <p:spPr>
                <a:xfrm>
                  <a:off x="6722213" y="4850347"/>
                  <a:ext cx="3024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208" name="Freihand 207">
                  <a:extLst>
                    <a:ext uri="{FF2B5EF4-FFF2-40B4-BE49-F238E27FC236}">
                      <a16:creationId xmlns:a16="http://schemas.microsoft.com/office/drawing/2014/main" id="{4EF334A0-289C-4FA3-8D6B-B3E2DFFB2E29}"/>
                    </a:ext>
                  </a:extLst>
                </p14:cNvPr>
                <p14:cNvContentPartPr/>
                <p14:nvPr/>
              </p14:nvContentPartPr>
              <p14:xfrm>
                <a:off x="6623933" y="4851787"/>
                <a:ext cx="288000" cy="281160"/>
              </p14:xfrm>
            </p:contentPart>
          </mc:Choice>
          <mc:Fallback xmlns="">
            <p:pic>
              <p:nvPicPr>
                <p:cNvPr id="208" name="Freihand 207">
                  <a:extLst>
                    <a:ext uri="{FF2B5EF4-FFF2-40B4-BE49-F238E27FC236}">
                      <a16:creationId xmlns:a16="http://schemas.microsoft.com/office/drawing/2014/main" id="{4EF334A0-289C-4FA3-8D6B-B3E2DFFB2E29}"/>
                    </a:ext>
                  </a:extLst>
                </p:cNvPr>
                <p:cNvPicPr/>
                <p:nvPr/>
              </p:nvPicPr>
              <p:blipFill>
                <a:blip r:embed="rId353"/>
                <a:stretch>
                  <a:fillRect/>
                </a:stretch>
              </p:blipFill>
              <p:spPr>
                <a:xfrm>
                  <a:off x="6619613" y="4847467"/>
                  <a:ext cx="296640" cy="28980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209" name="Freihand 208">
                  <a:extLst>
                    <a:ext uri="{FF2B5EF4-FFF2-40B4-BE49-F238E27FC236}">
                      <a16:creationId xmlns:a16="http://schemas.microsoft.com/office/drawing/2014/main" id="{55F8DA55-E6B1-4638-96A5-700813C68646}"/>
                    </a:ext>
                  </a:extLst>
                </p14:cNvPr>
                <p14:cNvContentPartPr/>
                <p14:nvPr/>
              </p14:nvContentPartPr>
              <p14:xfrm>
                <a:off x="6917693" y="4707427"/>
                <a:ext cx="140400" cy="163440"/>
              </p14:xfrm>
            </p:contentPart>
          </mc:Choice>
          <mc:Fallback xmlns="">
            <p:pic>
              <p:nvPicPr>
                <p:cNvPr id="209" name="Freihand 208">
                  <a:extLst>
                    <a:ext uri="{FF2B5EF4-FFF2-40B4-BE49-F238E27FC236}">
                      <a16:creationId xmlns:a16="http://schemas.microsoft.com/office/drawing/2014/main" id="{55F8DA55-E6B1-4638-96A5-700813C68646}"/>
                    </a:ext>
                  </a:extLst>
                </p:cNvPr>
                <p:cNvPicPr/>
                <p:nvPr/>
              </p:nvPicPr>
              <p:blipFill>
                <a:blip r:embed="rId355"/>
                <a:stretch>
                  <a:fillRect/>
                </a:stretch>
              </p:blipFill>
              <p:spPr>
                <a:xfrm>
                  <a:off x="6913373" y="4703107"/>
                  <a:ext cx="14904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210" name="Freihand 209">
                  <a:extLst>
                    <a:ext uri="{FF2B5EF4-FFF2-40B4-BE49-F238E27FC236}">
                      <a16:creationId xmlns:a16="http://schemas.microsoft.com/office/drawing/2014/main" id="{A5CB959A-A803-4395-9125-25543C0B1B2F}"/>
                    </a:ext>
                  </a:extLst>
                </p14:cNvPr>
                <p14:cNvContentPartPr/>
                <p14:nvPr/>
              </p14:nvContentPartPr>
              <p14:xfrm>
                <a:off x="7029653" y="4729027"/>
                <a:ext cx="140760" cy="118080"/>
              </p14:xfrm>
            </p:contentPart>
          </mc:Choice>
          <mc:Fallback xmlns="">
            <p:pic>
              <p:nvPicPr>
                <p:cNvPr id="210" name="Freihand 209">
                  <a:extLst>
                    <a:ext uri="{FF2B5EF4-FFF2-40B4-BE49-F238E27FC236}">
                      <a16:creationId xmlns:a16="http://schemas.microsoft.com/office/drawing/2014/main" id="{A5CB959A-A803-4395-9125-25543C0B1B2F}"/>
                    </a:ext>
                  </a:extLst>
                </p:cNvPr>
                <p:cNvPicPr/>
                <p:nvPr/>
              </p:nvPicPr>
              <p:blipFill>
                <a:blip r:embed="rId357"/>
                <a:stretch>
                  <a:fillRect/>
                </a:stretch>
              </p:blipFill>
              <p:spPr>
                <a:xfrm>
                  <a:off x="7025333" y="4724707"/>
                  <a:ext cx="1494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213" name="Freihand 212">
                  <a:extLst>
                    <a:ext uri="{FF2B5EF4-FFF2-40B4-BE49-F238E27FC236}">
                      <a16:creationId xmlns:a16="http://schemas.microsoft.com/office/drawing/2014/main" id="{6E866816-C9D0-4F65-AD65-A941EA52B80C}"/>
                    </a:ext>
                  </a:extLst>
                </p14:cNvPr>
                <p14:cNvContentPartPr/>
                <p14:nvPr/>
              </p14:nvContentPartPr>
              <p14:xfrm>
                <a:off x="7190573" y="4655947"/>
                <a:ext cx="74520" cy="113400"/>
              </p14:xfrm>
            </p:contentPart>
          </mc:Choice>
          <mc:Fallback xmlns="">
            <p:pic>
              <p:nvPicPr>
                <p:cNvPr id="213" name="Freihand 212">
                  <a:extLst>
                    <a:ext uri="{FF2B5EF4-FFF2-40B4-BE49-F238E27FC236}">
                      <a16:creationId xmlns:a16="http://schemas.microsoft.com/office/drawing/2014/main" id="{6E866816-C9D0-4F65-AD65-A941EA52B80C}"/>
                    </a:ext>
                  </a:extLst>
                </p:cNvPr>
                <p:cNvPicPr/>
                <p:nvPr/>
              </p:nvPicPr>
              <p:blipFill>
                <a:blip r:embed="rId359"/>
                <a:stretch>
                  <a:fillRect/>
                </a:stretch>
              </p:blipFill>
              <p:spPr>
                <a:xfrm>
                  <a:off x="7186253" y="4651627"/>
                  <a:ext cx="8316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214" name="Freihand 213">
                  <a:extLst>
                    <a:ext uri="{FF2B5EF4-FFF2-40B4-BE49-F238E27FC236}">
                      <a16:creationId xmlns:a16="http://schemas.microsoft.com/office/drawing/2014/main" id="{6B63ECE7-A849-4026-B38D-02C456631B8B}"/>
                    </a:ext>
                  </a:extLst>
                </p14:cNvPr>
                <p14:cNvContentPartPr/>
                <p14:nvPr/>
              </p14:nvContentPartPr>
              <p14:xfrm>
                <a:off x="7255013" y="4623187"/>
                <a:ext cx="118440" cy="128160"/>
              </p14:xfrm>
            </p:contentPart>
          </mc:Choice>
          <mc:Fallback xmlns="">
            <p:pic>
              <p:nvPicPr>
                <p:cNvPr id="214" name="Freihand 213">
                  <a:extLst>
                    <a:ext uri="{FF2B5EF4-FFF2-40B4-BE49-F238E27FC236}">
                      <a16:creationId xmlns:a16="http://schemas.microsoft.com/office/drawing/2014/main" id="{6B63ECE7-A849-4026-B38D-02C456631B8B}"/>
                    </a:ext>
                  </a:extLst>
                </p:cNvPr>
                <p:cNvPicPr/>
                <p:nvPr/>
              </p:nvPicPr>
              <p:blipFill>
                <a:blip r:embed="rId361"/>
                <a:stretch>
                  <a:fillRect/>
                </a:stretch>
              </p:blipFill>
              <p:spPr>
                <a:xfrm>
                  <a:off x="7250693" y="4618867"/>
                  <a:ext cx="12708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215" name="Freihand 214">
                  <a:extLst>
                    <a:ext uri="{FF2B5EF4-FFF2-40B4-BE49-F238E27FC236}">
                      <a16:creationId xmlns:a16="http://schemas.microsoft.com/office/drawing/2014/main" id="{722739DC-D342-48DE-96B8-05A7D5B7F15E}"/>
                    </a:ext>
                  </a:extLst>
                </p14:cNvPr>
                <p14:cNvContentPartPr/>
                <p14:nvPr/>
              </p14:nvContentPartPr>
              <p14:xfrm>
                <a:off x="7360133" y="4552987"/>
                <a:ext cx="108720" cy="111960"/>
              </p14:xfrm>
            </p:contentPart>
          </mc:Choice>
          <mc:Fallback xmlns="">
            <p:pic>
              <p:nvPicPr>
                <p:cNvPr id="215" name="Freihand 214">
                  <a:extLst>
                    <a:ext uri="{FF2B5EF4-FFF2-40B4-BE49-F238E27FC236}">
                      <a16:creationId xmlns:a16="http://schemas.microsoft.com/office/drawing/2014/main" id="{722739DC-D342-48DE-96B8-05A7D5B7F15E}"/>
                    </a:ext>
                  </a:extLst>
                </p:cNvPr>
                <p:cNvPicPr/>
                <p:nvPr/>
              </p:nvPicPr>
              <p:blipFill>
                <a:blip r:embed="rId363"/>
                <a:stretch>
                  <a:fillRect/>
                </a:stretch>
              </p:blipFill>
              <p:spPr>
                <a:xfrm>
                  <a:off x="7355813" y="4548667"/>
                  <a:ext cx="11736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216" name="Freihand 215">
                  <a:extLst>
                    <a:ext uri="{FF2B5EF4-FFF2-40B4-BE49-F238E27FC236}">
                      <a16:creationId xmlns:a16="http://schemas.microsoft.com/office/drawing/2014/main" id="{E3236A83-BBB7-4EB6-A048-59D0424F43AC}"/>
                    </a:ext>
                  </a:extLst>
                </p14:cNvPr>
                <p14:cNvContentPartPr/>
                <p14:nvPr/>
              </p14:nvContentPartPr>
              <p14:xfrm>
                <a:off x="7453733" y="4524187"/>
                <a:ext cx="93240" cy="102240"/>
              </p14:xfrm>
            </p:contentPart>
          </mc:Choice>
          <mc:Fallback xmlns="">
            <p:pic>
              <p:nvPicPr>
                <p:cNvPr id="216" name="Freihand 215">
                  <a:extLst>
                    <a:ext uri="{FF2B5EF4-FFF2-40B4-BE49-F238E27FC236}">
                      <a16:creationId xmlns:a16="http://schemas.microsoft.com/office/drawing/2014/main" id="{E3236A83-BBB7-4EB6-A048-59D0424F43AC}"/>
                    </a:ext>
                  </a:extLst>
                </p:cNvPr>
                <p:cNvPicPr/>
                <p:nvPr/>
              </p:nvPicPr>
              <p:blipFill>
                <a:blip r:embed="rId365"/>
                <a:stretch>
                  <a:fillRect/>
                </a:stretch>
              </p:blipFill>
              <p:spPr>
                <a:xfrm>
                  <a:off x="7449413" y="4519867"/>
                  <a:ext cx="10188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217" name="Freihand 216">
                  <a:extLst>
                    <a:ext uri="{FF2B5EF4-FFF2-40B4-BE49-F238E27FC236}">
                      <a16:creationId xmlns:a16="http://schemas.microsoft.com/office/drawing/2014/main" id="{E3D15431-3814-4D9E-8D13-C43F63923568}"/>
                    </a:ext>
                  </a:extLst>
                </p14:cNvPr>
                <p14:cNvContentPartPr/>
                <p14:nvPr/>
              </p14:nvContentPartPr>
              <p14:xfrm>
                <a:off x="7138373" y="4435267"/>
                <a:ext cx="213480" cy="89280"/>
              </p14:xfrm>
            </p:contentPart>
          </mc:Choice>
          <mc:Fallback xmlns="">
            <p:pic>
              <p:nvPicPr>
                <p:cNvPr id="217" name="Freihand 216">
                  <a:extLst>
                    <a:ext uri="{FF2B5EF4-FFF2-40B4-BE49-F238E27FC236}">
                      <a16:creationId xmlns:a16="http://schemas.microsoft.com/office/drawing/2014/main" id="{E3D15431-3814-4D9E-8D13-C43F63923568}"/>
                    </a:ext>
                  </a:extLst>
                </p:cNvPr>
                <p:cNvPicPr/>
                <p:nvPr/>
              </p:nvPicPr>
              <p:blipFill>
                <a:blip r:embed="rId367"/>
                <a:stretch>
                  <a:fillRect/>
                </a:stretch>
              </p:blipFill>
              <p:spPr>
                <a:xfrm>
                  <a:off x="7134053" y="4430947"/>
                  <a:ext cx="22212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219" name="Freihand 218">
                  <a:extLst>
                    <a:ext uri="{FF2B5EF4-FFF2-40B4-BE49-F238E27FC236}">
                      <a16:creationId xmlns:a16="http://schemas.microsoft.com/office/drawing/2014/main" id="{8086D443-41C0-4F41-BE9D-3BFEE0F5FE07}"/>
                    </a:ext>
                  </a:extLst>
                </p14:cNvPr>
                <p14:cNvContentPartPr/>
                <p14:nvPr/>
              </p14:nvContentPartPr>
              <p14:xfrm>
                <a:off x="7715813" y="4310707"/>
                <a:ext cx="102960" cy="135000"/>
              </p14:xfrm>
            </p:contentPart>
          </mc:Choice>
          <mc:Fallback xmlns="">
            <p:pic>
              <p:nvPicPr>
                <p:cNvPr id="219" name="Freihand 218">
                  <a:extLst>
                    <a:ext uri="{FF2B5EF4-FFF2-40B4-BE49-F238E27FC236}">
                      <a16:creationId xmlns:a16="http://schemas.microsoft.com/office/drawing/2014/main" id="{8086D443-41C0-4F41-BE9D-3BFEE0F5FE07}"/>
                    </a:ext>
                  </a:extLst>
                </p:cNvPr>
                <p:cNvPicPr/>
                <p:nvPr/>
              </p:nvPicPr>
              <p:blipFill>
                <a:blip r:embed="rId369"/>
                <a:stretch>
                  <a:fillRect/>
                </a:stretch>
              </p:blipFill>
              <p:spPr>
                <a:xfrm>
                  <a:off x="7711493" y="4306387"/>
                  <a:ext cx="11160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220" name="Freihand 219">
                  <a:extLst>
                    <a:ext uri="{FF2B5EF4-FFF2-40B4-BE49-F238E27FC236}">
                      <a16:creationId xmlns:a16="http://schemas.microsoft.com/office/drawing/2014/main" id="{317BB200-9BD1-4459-9357-099A7F76E453}"/>
                    </a:ext>
                  </a:extLst>
                </p14:cNvPr>
                <p14:cNvContentPartPr/>
                <p14:nvPr/>
              </p14:nvContentPartPr>
              <p14:xfrm>
                <a:off x="7830293" y="4249147"/>
                <a:ext cx="134640" cy="108360"/>
              </p14:xfrm>
            </p:contentPart>
          </mc:Choice>
          <mc:Fallback xmlns="">
            <p:pic>
              <p:nvPicPr>
                <p:cNvPr id="220" name="Freihand 219">
                  <a:extLst>
                    <a:ext uri="{FF2B5EF4-FFF2-40B4-BE49-F238E27FC236}">
                      <a16:creationId xmlns:a16="http://schemas.microsoft.com/office/drawing/2014/main" id="{317BB200-9BD1-4459-9357-099A7F76E453}"/>
                    </a:ext>
                  </a:extLst>
                </p:cNvPr>
                <p:cNvPicPr/>
                <p:nvPr/>
              </p:nvPicPr>
              <p:blipFill>
                <a:blip r:embed="rId371"/>
                <a:stretch>
                  <a:fillRect/>
                </a:stretch>
              </p:blipFill>
              <p:spPr>
                <a:xfrm>
                  <a:off x="7825973" y="4244827"/>
                  <a:ext cx="14328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222" name="Freihand 221">
                  <a:extLst>
                    <a:ext uri="{FF2B5EF4-FFF2-40B4-BE49-F238E27FC236}">
                      <a16:creationId xmlns:a16="http://schemas.microsoft.com/office/drawing/2014/main" id="{214CE4E0-F74A-4770-884E-E0718A21A2C0}"/>
                    </a:ext>
                  </a:extLst>
                </p14:cNvPr>
                <p14:cNvContentPartPr/>
                <p14:nvPr/>
              </p14:nvContentPartPr>
              <p14:xfrm>
                <a:off x="8013173" y="3983827"/>
                <a:ext cx="114480" cy="204840"/>
              </p14:xfrm>
            </p:contentPart>
          </mc:Choice>
          <mc:Fallback xmlns="">
            <p:pic>
              <p:nvPicPr>
                <p:cNvPr id="222" name="Freihand 221">
                  <a:extLst>
                    <a:ext uri="{FF2B5EF4-FFF2-40B4-BE49-F238E27FC236}">
                      <a16:creationId xmlns:a16="http://schemas.microsoft.com/office/drawing/2014/main" id="{214CE4E0-F74A-4770-884E-E0718A21A2C0}"/>
                    </a:ext>
                  </a:extLst>
                </p:cNvPr>
                <p:cNvPicPr/>
                <p:nvPr/>
              </p:nvPicPr>
              <p:blipFill>
                <a:blip r:embed="rId373"/>
                <a:stretch>
                  <a:fillRect/>
                </a:stretch>
              </p:blipFill>
              <p:spPr>
                <a:xfrm>
                  <a:off x="8008853" y="3979507"/>
                  <a:ext cx="123120" cy="21348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223" name="Freihand 222">
                  <a:extLst>
                    <a:ext uri="{FF2B5EF4-FFF2-40B4-BE49-F238E27FC236}">
                      <a16:creationId xmlns:a16="http://schemas.microsoft.com/office/drawing/2014/main" id="{D5902BA4-16C6-44A2-A710-88010D64BBE3}"/>
                    </a:ext>
                  </a:extLst>
                </p14:cNvPr>
                <p14:cNvContentPartPr/>
                <p14:nvPr/>
              </p14:nvContentPartPr>
              <p14:xfrm>
                <a:off x="8159693" y="3910027"/>
                <a:ext cx="113400" cy="185040"/>
              </p14:xfrm>
            </p:contentPart>
          </mc:Choice>
          <mc:Fallback xmlns="">
            <p:pic>
              <p:nvPicPr>
                <p:cNvPr id="223" name="Freihand 222">
                  <a:extLst>
                    <a:ext uri="{FF2B5EF4-FFF2-40B4-BE49-F238E27FC236}">
                      <a16:creationId xmlns:a16="http://schemas.microsoft.com/office/drawing/2014/main" id="{D5902BA4-16C6-44A2-A710-88010D64BBE3}"/>
                    </a:ext>
                  </a:extLst>
                </p:cNvPr>
                <p:cNvPicPr/>
                <p:nvPr/>
              </p:nvPicPr>
              <p:blipFill>
                <a:blip r:embed="rId375"/>
                <a:stretch>
                  <a:fillRect/>
                </a:stretch>
              </p:blipFill>
              <p:spPr>
                <a:xfrm>
                  <a:off x="8155373" y="3905707"/>
                  <a:ext cx="12204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224" name="Freihand 223">
                  <a:extLst>
                    <a:ext uri="{FF2B5EF4-FFF2-40B4-BE49-F238E27FC236}">
                      <a16:creationId xmlns:a16="http://schemas.microsoft.com/office/drawing/2014/main" id="{CD3E208B-5E03-4EF5-AFCC-D6A0DFE6200A}"/>
                    </a:ext>
                  </a:extLst>
                </p14:cNvPr>
                <p14:cNvContentPartPr/>
                <p14:nvPr/>
              </p14:nvContentPartPr>
              <p14:xfrm>
                <a:off x="8263013" y="3852067"/>
                <a:ext cx="99000" cy="175680"/>
              </p14:xfrm>
            </p:contentPart>
          </mc:Choice>
          <mc:Fallback xmlns="">
            <p:pic>
              <p:nvPicPr>
                <p:cNvPr id="224" name="Freihand 223">
                  <a:extLst>
                    <a:ext uri="{FF2B5EF4-FFF2-40B4-BE49-F238E27FC236}">
                      <a16:creationId xmlns:a16="http://schemas.microsoft.com/office/drawing/2014/main" id="{CD3E208B-5E03-4EF5-AFCC-D6A0DFE6200A}"/>
                    </a:ext>
                  </a:extLst>
                </p:cNvPr>
                <p:cNvPicPr/>
                <p:nvPr/>
              </p:nvPicPr>
              <p:blipFill>
                <a:blip r:embed="rId377"/>
                <a:stretch>
                  <a:fillRect/>
                </a:stretch>
              </p:blipFill>
              <p:spPr>
                <a:xfrm>
                  <a:off x="8258693" y="3847747"/>
                  <a:ext cx="10764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225" name="Freihand 224">
                  <a:extLst>
                    <a:ext uri="{FF2B5EF4-FFF2-40B4-BE49-F238E27FC236}">
                      <a16:creationId xmlns:a16="http://schemas.microsoft.com/office/drawing/2014/main" id="{A561A644-E241-4CD3-ABDA-6481F4EB0052}"/>
                    </a:ext>
                  </a:extLst>
                </p14:cNvPr>
                <p14:cNvContentPartPr/>
                <p14:nvPr/>
              </p14:nvContentPartPr>
              <p14:xfrm>
                <a:off x="8455253" y="3778627"/>
                <a:ext cx="83160" cy="141120"/>
              </p14:xfrm>
            </p:contentPart>
          </mc:Choice>
          <mc:Fallback xmlns="">
            <p:pic>
              <p:nvPicPr>
                <p:cNvPr id="225" name="Freihand 224">
                  <a:extLst>
                    <a:ext uri="{FF2B5EF4-FFF2-40B4-BE49-F238E27FC236}">
                      <a16:creationId xmlns:a16="http://schemas.microsoft.com/office/drawing/2014/main" id="{A561A644-E241-4CD3-ABDA-6481F4EB0052}"/>
                    </a:ext>
                  </a:extLst>
                </p:cNvPr>
                <p:cNvPicPr/>
                <p:nvPr/>
              </p:nvPicPr>
              <p:blipFill>
                <a:blip r:embed="rId379"/>
                <a:stretch>
                  <a:fillRect/>
                </a:stretch>
              </p:blipFill>
              <p:spPr>
                <a:xfrm>
                  <a:off x="8450933" y="3774307"/>
                  <a:ext cx="9180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226" name="Freihand 225">
                  <a:extLst>
                    <a:ext uri="{FF2B5EF4-FFF2-40B4-BE49-F238E27FC236}">
                      <a16:creationId xmlns:a16="http://schemas.microsoft.com/office/drawing/2014/main" id="{F4934626-222E-4401-AC2B-7D444525E966}"/>
                    </a:ext>
                  </a:extLst>
                </p14:cNvPr>
                <p14:cNvContentPartPr/>
                <p14:nvPr/>
              </p14:nvContentPartPr>
              <p14:xfrm>
                <a:off x="8592773" y="3845227"/>
                <a:ext cx="8640" cy="15840"/>
              </p14:xfrm>
            </p:contentPart>
          </mc:Choice>
          <mc:Fallback xmlns="">
            <p:pic>
              <p:nvPicPr>
                <p:cNvPr id="226" name="Freihand 225">
                  <a:extLst>
                    <a:ext uri="{FF2B5EF4-FFF2-40B4-BE49-F238E27FC236}">
                      <a16:creationId xmlns:a16="http://schemas.microsoft.com/office/drawing/2014/main" id="{F4934626-222E-4401-AC2B-7D444525E966}"/>
                    </a:ext>
                  </a:extLst>
                </p:cNvPr>
                <p:cNvPicPr/>
                <p:nvPr/>
              </p:nvPicPr>
              <p:blipFill>
                <a:blip r:embed="rId381"/>
                <a:stretch>
                  <a:fillRect/>
                </a:stretch>
              </p:blipFill>
              <p:spPr>
                <a:xfrm>
                  <a:off x="8588453" y="3840907"/>
                  <a:ext cx="1728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227" name="Freihand 226">
                  <a:extLst>
                    <a:ext uri="{FF2B5EF4-FFF2-40B4-BE49-F238E27FC236}">
                      <a16:creationId xmlns:a16="http://schemas.microsoft.com/office/drawing/2014/main" id="{6938DA97-1733-4763-A9EE-2F8502B3F0D4}"/>
                    </a:ext>
                  </a:extLst>
                </p14:cNvPr>
                <p14:cNvContentPartPr/>
                <p14:nvPr/>
              </p14:nvContentPartPr>
              <p14:xfrm>
                <a:off x="8644973" y="3640027"/>
                <a:ext cx="133920" cy="177840"/>
              </p14:xfrm>
            </p:contentPart>
          </mc:Choice>
          <mc:Fallback xmlns="">
            <p:pic>
              <p:nvPicPr>
                <p:cNvPr id="227" name="Freihand 226">
                  <a:extLst>
                    <a:ext uri="{FF2B5EF4-FFF2-40B4-BE49-F238E27FC236}">
                      <a16:creationId xmlns:a16="http://schemas.microsoft.com/office/drawing/2014/main" id="{6938DA97-1733-4763-A9EE-2F8502B3F0D4}"/>
                    </a:ext>
                  </a:extLst>
                </p:cNvPr>
                <p:cNvPicPr/>
                <p:nvPr/>
              </p:nvPicPr>
              <p:blipFill>
                <a:blip r:embed="rId383"/>
                <a:stretch>
                  <a:fillRect/>
                </a:stretch>
              </p:blipFill>
              <p:spPr>
                <a:xfrm>
                  <a:off x="8640653" y="3635707"/>
                  <a:ext cx="14256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228" name="Freihand 227">
                  <a:extLst>
                    <a:ext uri="{FF2B5EF4-FFF2-40B4-BE49-F238E27FC236}">
                      <a16:creationId xmlns:a16="http://schemas.microsoft.com/office/drawing/2014/main" id="{6FB33092-D685-4A18-8B3A-02379665DED5}"/>
                    </a:ext>
                  </a:extLst>
                </p14:cNvPr>
                <p14:cNvContentPartPr/>
                <p14:nvPr/>
              </p14:nvContentPartPr>
              <p14:xfrm>
                <a:off x="8729213" y="3609067"/>
                <a:ext cx="129600" cy="131400"/>
              </p14:xfrm>
            </p:contentPart>
          </mc:Choice>
          <mc:Fallback xmlns="">
            <p:pic>
              <p:nvPicPr>
                <p:cNvPr id="228" name="Freihand 227">
                  <a:extLst>
                    <a:ext uri="{FF2B5EF4-FFF2-40B4-BE49-F238E27FC236}">
                      <a16:creationId xmlns:a16="http://schemas.microsoft.com/office/drawing/2014/main" id="{6FB33092-D685-4A18-8B3A-02379665DED5}"/>
                    </a:ext>
                  </a:extLst>
                </p:cNvPr>
                <p:cNvPicPr/>
                <p:nvPr/>
              </p:nvPicPr>
              <p:blipFill>
                <a:blip r:embed="rId385"/>
                <a:stretch>
                  <a:fillRect/>
                </a:stretch>
              </p:blipFill>
              <p:spPr>
                <a:xfrm>
                  <a:off x="8724893" y="3604747"/>
                  <a:ext cx="13824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229" name="Freihand 228">
                  <a:extLst>
                    <a:ext uri="{FF2B5EF4-FFF2-40B4-BE49-F238E27FC236}">
                      <a16:creationId xmlns:a16="http://schemas.microsoft.com/office/drawing/2014/main" id="{5CDD507E-4DFB-498E-88D9-0EB6E2A173AE}"/>
                    </a:ext>
                  </a:extLst>
                </p14:cNvPr>
                <p14:cNvContentPartPr/>
                <p14:nvPr/>
              </p14:nvContentPartPr>
              <p14:xfrm>
                <a:off x="8828213" y="3623107"/>
                <a:ext cx="59040" cy="108000"/>
              </p14:xfrm>
            </p:contentPart>
          </mc:Choice>
          <mc:Fallback xmlns="">
            <p:pic>
              <p:nvPicPr>
                <p:cNvPr id="229" name="Freihand 228">
                  <a:extLst>
                    <a:ext uri="{FF2B5EF4-FFF2-40B4-BE49-F238E27FC236}">
                      <a16:creationId xmlns:a16="http://schemas.microsoft.com/office/drawing/2014/main" id="{5CDD507E-4DFB-498E-88D9-0EB6E2A173AE}"/>
                    </a:ext>
                  </a:extLst>
                </p:cNvPr>
                <p:cNvPicPr/>
                <p:nvPr/>
              </p:nvPicPr>
              <p:blipFill>
                <a:blip r:embed="rId387"/>
                <a:stretch>
                  <a:fillRect/>
                </a:stretch>
              </p:blipFill>
              <p:spPr>
                <a:xfrm>
                  <a:off x="8823893" y="3618787"/>
                  <a:ext cx="6768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231" name="Freihand 230">
                  <a:extLst>
                    <a:ext uri="{FF2B5EF4-FFF2-40B4-BE49-F238E27FC236}">
                      <a16:creationId xmlns:a16="http://schemas.microsoft.com/office/drawing/2014/main" id="{C9C50FCF-7E32-43C3-A4D6-7562A4EE604A}"/>
                    </a:ext>
                  </a:extLst>
                </p14:cNvPr>
                <p14:cNvContentPartPr/>
                <p14:nvPr/>
              </p14:nvContentPartPr>
              <p14:xfrm>
                <a:off x="8820653" y="3628507"/>
                <a:ext cx="59040" cy="105480"/>
              </p14:xfrm>
            </p:contentPart>
          </mc:Choice>
          <mc:Fallback xmlns="">
            <p:pic>
              <p:nvPicPr>
                <p:cNvPr id="231" name="Freihand 230">
                  <a:extLst>
                    <a:ext uri="{FF2B5EF4-FFF2-40B4-BE49-F238E27FC236}">
                      <a16:creationId xmlns:a16="http://schemas.microsoft.com/office/drawing/2014/main" id="{C9C50FCF-7E32-43C3-A4D6-7562A4EE604A}"/>
                    </a:ext>
                  </a:extLst>
                </p:cNvPr>
                <p:cNvPicPr/>
                <p:nvPr/>
              </p:nvPicPr>
              <p:blipFill>
                <a:blip r:embed="rId389"/>
                <a:stretch>
                  <a:fillRect/>
                </a:stretch>
              </p:blipFill>
              <p:spPr>
                <a:xfrm>
                  <a:off x="8816333" y="3624187"/>
                  <a:ext cx="6768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232" name="Freihand 231">
                  <a:extLst>
                    <a:ext uri="{FF2B5EF4-FFF2-40B4-BE49-F238E27FC236}">
                      <a16:creationId xmlns:a16="http://schemas.microsoft.com/office/drawing/2014/main" id="{7466655A-F5AC-433B-AC4D-0F1EA8B13F8F}"/>
                    </a:ext>
                  </a:extLst>
                </p14:cNvPr>
                <p14:cNvContentPartPr/>
                <p14:nvPr/>
              </p14:nvContentPartPr>
              <p14:xfrm>
                <a:off x="8931173" y="3673867"/>
                <a:ext cx="20880" cy="25200"/>
              </p14:xfrm>
            </p:contentPart>
          </mc:Choice>
          <mc:Fallback xmlns="">
            <p:pic>
              <p:nvPicPr>
                <p:cNvPr id="232" name="Freihand 231">
                  <a:extLst>
                    <a:ext uri="{FF2B5EF4-FFF2-40B4-BE49-F238E27FC236}">
                      <a16:creationId xmlns:a16="http://schemas.microsoft.com/office/drawing/2014/main" id="{7466655A-F5AC-433B-AC4D-0F1EA8B13F8F}"/>
                    </a:ext>
                  </a:extLst>
                </p:cNvPr>
                <p:cNvPicPr/>
                <p:nvPr/>
              </p:nvPicPr>
              <p:blipFill>
                <a:blip r:embed="rId391"/>
                <a:stretch>
                  <a:fillRect/>
                </a:stretch>
              </p:blipFill>
              <p:spPr>
                <a:xfrm>
                  <a:off x="8926853" y="3669547"/>
                  <a:ext cx="2952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234" name="Freihand 233">
                  <a:extLst>
                    <a:ext uri="{FF2B5EF4-FFF2-40B4-BE49-F238E27FC236}">
                      <a16:creationId xmlns:a16="http://schemas.microsoft.com/office/drawing/2014/main" id="{1DB0971E-EAAB-4E99-BB32-0E4FBA724776}"/>
                    </a:ext>
                  </a:extLst>
                </p14:cNvPr>
                <p14:cNvContentPartPr/>
                <p14:nvPr/>
              </p14:nvContentPartPr>
              <p14:xfrm>
                <a:off x="1737653" y="3593587"/>
                <a:ext cx="2886480" cy="857160"/>
              </p14:xfrm>
            </p:contentPart>
          </mc:Choice>
          <mc:Fallback xmlns="">
            <p:pic>
              <p:nvPicPr>
                <p:cNvPr id="234" name="Freihand 233">
                  <a:extLst>
                    <a:ext uri="{FF2B5EF4-FFF2-40B4-BE49-F238E27FC236}">
                      <a16:creationId xmlns:a16="http://schemas.microsoft.com/office/drawing/2014/main" id="{1DB0971E-EAAB-4E99-BB32-0E4FBA724776}"/>
                    </a:ext>
                  </a:extLst>
                </p:cNvPr>
                <p:cNvPicPr/>
                <p:nvPr/>
              </p:nvPicPr>
              <p:blipFill>
                <a:blip r:embed="rId393"/>
                <a:stretch>
                  <a:fillRect/>
                </a:stretch>
              </p:blipFill>
              <p:spPr>
                <a:xfrm>
                  <a:off x="1733333" y="3589267"/>
                  <a:ext cx="2895120" cy="865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94">
            <p14:nvContentPartPr>
              <p14:cNvPr id="8" name="Freihand 7">
                <a:extLst>
                  <a:ext uri="{FF2B5EF4-FFF2-40B4-BE49-F238E27FC236}">
                    <a16:creationId xmlns:a16="http://schemas.microsoft.com/office/drawing/2014/main" id="{A2CBE408-BC26-4EB9-A198-38D41037748F}"/>
                  </a:ext>
                </a:extLst>
              </p14:cNvPr>
              <p14:cNvContentPartPr/>
              <p14:nvPr/>
            </p14:nvContentPartPr>
            <p14:xfrm>
              <a:off x="7576133" y="3476947"/>
              <a:ext cx="1589760" cy="1065960"/>
            </p14:xfrm>
          </p:contentPart>
        </mc:Choice>
        <mc:Fallback xmlns="">
          <p:pic>
            <p:nvPicPr>
              <p:cNvPr id="8" name="Freihand 7">
                <a:extLst>
                  <a:ext uri="{FF2B5EF4-FFF2-40B4-BE49-F238E27FC236}">
                    <a16:creationId xmlns:a16="http://schemas.microsoft.com/office/drawing/2014/main" id="{A2CBE408-BC26-4EB9-A198-38D41037748F}"/>
                  </a:ext>
                </a:extLst>
              </p:cNvPr>
              <p:cNvPicPr/>
              <p:nvPr/>
            </p:nvPicPr>
            <p:blipFill>
              <a:blip r:embed="rId395"/>
              <a:stretch>
                <a:fillRect/>
              </a:stretch>
            </p:blipFill>
            <p:spPr>
              <a:xfrm>
                <a:off x="7571813" y="3472627"/>
                <a:ext cx="1598400" cy="1074600"/>
              </a:xfrm>
              <a:prstGeom prst="rect">
                <a:avLst/>
              </a:prstGeom>
            </p:spPr>
          </p:pic>
        </mc:Fallback>
      </mc:AlternateContent>
      <mc:AlternateContent xmlns:mc="http://schemas.openxmlformats.org/markup-compatibility/2006" xmlns:p14="http://schemas.microsoft.com/office/powerpoint/2010/main">
        <mc:Choice Requires="p14">
          <p:contentPart p14:bwMode="auto" r:id="rId396">
            <p14:nvContentPartPr>
              <p14:cNvPr id="21" name="Freihand 20">
                <a:extLst>
                  <a:ext uri="{FF2B5EF4-FFF2-40B4-BE49-F238E27FC236}">
                    <a16:creationId xmlns:a16="http://schemas.microsoft.com/office/drawing/2014/main" id="{803B79BE-7263-4863-8585-53EF3DFE2BF9}"/>
                  </a:ext>
                </a:extLst>
              </p14:cNvPr>
              <p14:cNvContentPartPr/>
              <p14:nvPr/>
            </p14:nvContentPartPr>
            <p14:xfrm>
              <a:off x="1681493" y="3573427"/>
              <a:ext cx="3024360" cy="807120"/>
            </p14:xfrm>
          </p:contentPart>
        </mc:Choice>
        <mc:Fallback xmlns="">
          <p:pic>
            <p:nvPicPr>
              <p:cNvPr id="21" name="Freihand 20">
                <a:extLst>
                  <a:ext uri="{FF2B5EF4-FFF2-40B4-BE49-F238E27FC236}">
                    <a16:creationId xmlns:a16="http://schemas.microsoft.com/office/drawing/2014/main" id="{803B79BE-7263-4863-8585-53EF3DFE2BF9}"/>
                  </a:ext>
                </a:extLst>
              </p:cNvPr>
              <p:cNvPicPr/>
              <p:nvPr/>
            </p:nvPicPr>
            <p:blipFill>
              <a:blip r:embed="rId397"/>
              <a:stretch>
                <a:fillRect/>
              </a:stretch>
            </p:blipFill>
            <p:spPr>
              <a:xfrm>
                <a:off x="1677173" y="3569107"/>
                <a:ext cx="3033000" cy="815760"/>
              </a:xfrm>
              <a:prstGeom prst="rect">
                <a:avLst/>
              </a:prstGeom>
            </p:spPr>
          </p:pic>
        </mc:Fallback>
      </mc:AlternateContent>
      <p:grpSp>
        <p:nvGrpSpPr>
          <p:cNvPr id="140" name="Gruppieren 139">
            <a:extLst>
              <a:ext uri="{FF2B5EF4-FFF2-40B4-BE49-F238E27FC236}">
                <a16:creationId xmlns:a16="http://schemas.microsoft.com/office/drawing/2014/main" id="{16EFA2B6-F359-4F9C-BD15-805D13344CAC}"/>
              </a:ext>
            </a:extLst>
          </p:cNvPr>
          <p:cNvGrpSpPr/>
          <p:nvPr/>
        </p:nvGrpSpPr>
        <p:grpSpPr>
          <a:xfrm>
            <a:off x="9259133" y="2585227"/>
            <a:ext cx="2323080" cy="1299240"/>
            <a:chOff x="9259133" y="2585227"/>
            <a:chExt cx="2323080" cy="1299240"/>
          </a:xfrm>
        </p:grpSpPr>
        <mc:AlternateContent xmlns:mc="http://schemas.openxmlformats.org/markup-compatibility/2006" xmlns:p14="http://schemas.microsoft.com/office/powerpoint/2010/main">
          <mc:Choice Requires="p14">
            <p:contentPart p14:bwMode="auto" r:id="rId398">
              <p14:nvContentPartPr>
                <p14:cNvPr id="26" name="Freihand 25">
                  <a:extLst>
                    <a:ext uri="{FF2B5EF4-FFF2-40B4-BE49-F238E27FC236}">
                      <a16:creationId xmlns:a16="http://schemas.microsoft.com/office/drawing/2014/main" id="{E65B69F2-838B-4AF1-BB7E-EFA555753B99}"/>
                    </a:ext>
                  </a:extLst>
                </p14:cNvPr>
                <p14:cNvContentPartPr/>
                <p14:nvPr/>
              </p14:nvContentPartPr>
              <p14:xfrm>
                <a:off x="9259133" y="3566227"/>
                <a:ext cx="190080" cy="68400"/>
              </p14:xfrm>
            </p:contentPart>
          </mc:Choice>
          <mc:Fallback xmlns="">
            <p:pic>
              <p:nvPicPr>
                <p:cNvPr id="26" name="Freihand 25">
                  <a:extLst>
                    <a:ext uri="{FF2B5EF4-FFF2-40B4-BE49-F238E27FC236}">
                      <a16:creationId xmlns:a16="http://schemas.microsoft.com/office/drawing/2014/main" id="{E65B69F2-838B-4AF1-BB7E-EFA555753B99}"/>
                    </a:ext>
                  </a:extLst>
                </p:cNvPr>
                <p:cNvPicPr/>
                <p:nvPr/>
              </p:nvPicPr>
              <p:blipFill>
                <a:blip r:embed="rId399"/>
                <a:stretch>
                  <a:fillRect/>
                </a:stretch>
              </p:blipFill>
              <p:spPr>
                <a:xfrm>
                  <a:off x="9254813" y="3561907"/>
                  <a:ext cx="19872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39" name="Freihand 38">
                  <a:extLst>
                    <a:ext uri="{FF2B5EF4-FFF2-40B4-BE49-F238E27FC236}">
                      <a16:creationId xmlns:a16="http://schemas.microsoft.com/office/drawing/2014/main" id="{FBE6D347-396A-496F-9EBD-D63120F3CFB0}"/>
                    </a:ext>
                  </a:extLst>
                </p14:cNvPr>
                <p14:cNvContentPartPr/>
                <p14:nvPr/>
              </p14:nvContentPartPr>
              <p14:xfrm>
                <a:off x="9553973" y="3305587"/>
                <a:ext cx="219240" cy="241200"/>
              </p14:xfrm>
            </p:contentPart>
          </mc:Choice>
          <mc:Fallback xmlns="">
            <p:pic>
              <p:nvPicPr>
                <p:cNvPr id="39" name="Freihand 38">
                  <a:extLst>
                    <a:ext uri="{FF2B5EF4-FFF2-40B4-BE49-F238E27FC236}">
                      <a16:creationId xmlns:a16="http://schemas.microsoft.com/office/drawing/2014/main" id="{FBE6D347-396A-496F-9EBD-D63120F3CFB0}"/>
                    </a:ext>
                  </a:extLst>
                </p:cNvPr>
                <p:cNvPicPr/>
                <p:nvPr/>
              </p:nvPicPr>
              <p:blipFill>
                <a:blip r:embed="rId401"/>
                <a:stretch>
                  <a:fillRect/>
                </a:stretch>
              </p:blipFill>
              <p:spPr>
                <a:xfrm>
                  <a:off x="9549653" y="3301267"/>
                  <a:ext cx="227880" cy="24984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43" name="Freihand 42">
                  <a:extLst>
                    <a:ext uri="{FF2B5EF4-FFF2-40B4-BE49-F238E27FC236}">
                      <a16:creationId xmlns:a16="http://schemas.microsoft.com/office/drawing/2014/main" id="{29DF5A3B-51E0-4CB2-8261-3EEA1CC509A9}"/>
                    </a:ext>
                  </a:extLst>
                </p14:cNvPr>
                <p14:cNvContentPartPr/>
                <p14:nvPr/>
              </p14:nvContentPartPr>
              <p14:xfrm>
                <a:off x="9744413" y="3362467"/>
                <a:ext cx="29160" cy="182160"/>
              </p14:xfrm>
            </p:contentPart>
          </mc:Choice>
          <mc:Fallback xmlns="">
            <p:pic>
              <p:nvPicPr>
                <p:cNvPr id="43" name="Freihand 42">
                  <a:extLst>
                    <a:ext uri="{FF2B5EF4-FFF2-40B4-BE49-F238E27FC236}">
                      <a16:creationId xmlns:a16="http://schemas.microsoft.com/office/drawing/2014/main" id="{29DF5A3B-51E0-4CB2-8261-3EEA1CC509A9}"/>
                    </a:ext>
                  </a:extLst>
                </p:cNvPr>
                <p:cNvPicPr/>
                <p:nvPr/>
              </p:nvPicPr>
              <p:blipFill>
                <a:blip r:embed="rId403"/>
                <a:stretch>
                  <a:fillRect/>
                </a:stretch>
              </p:blipFill>
              <p:spPr>
                <a:xfrm>
                  <a:off x="9740093" y="3358147"/>
                  <a:ext cx="3780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58" name="Freihand 57">
                  <a:extLst>
                    <a:ext uri="{FF2B5EF4-FFF2-40B4-BE49-F238E27FC236}">
                      <a16:creationId xmlns:a16="http://schemas.microsoft.com/office/drawing/2014/main" id="{6D3B524E-2991-40E1-AE9F-7CA30AE0D2BC}"/>
                    </a:ext>
                  </a:extLst>
                </p14:cNvPr>
                <p14:cNvContentPartPr/>
                <p14:nvPr/>
              </p14:nvContentPartPr>
              <p14:xfrm>
                <a:off x="9746213" y="3264547"/>
                <a:ext cx="10440" cy="32040"/>
              </p14:xfrm>
            </p:contentPart>
          </mc:Choice>
          <mc:Fallback xmlns="">
            <p:pic>
              <p:nvPicPr>
                <p:cNvPr id="58" name="Freihand 57">
                  <a:extLst>
                    <a:ext uri="{FF2B5EF4-FFF2-40B4-BE49-F238E27FC236}">
                      <a16:creationId xmlns:a16="http://schemas.microsoft.com/office/drawing/2014/main" id="{6D3B524E-2991-40E1-AE9F-7CA30AE0D2BC}"/>
                    </a:ext>
                  </a:extLst>
                </p:cNvPr>
                <p:cNvPicPr/>
                <p:nvPr/>
              </p:nvPicPr>
              <p:blipFill>
                <a:blip r:embed="rId405"/>
                <a:stretch>
                  <a:fillRect/>
                </a:stretch>
              </p:blipFill>
              <p:spPr>
                <a:xfrm>
                  <a:off x="9741893" y="3260227"/>
                  <a:ext cx="1908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406">
              <p14:nvContentPartPr>
                <p14:cNvPr id="59" name="Freihand 58">
                  <a:extLst>
                    <a:ext uri="{FF2B5EF4-FFF2-40B4-BE49-F238E27FC236}">
                      <a16:creationId xmlns:a16="http://schemas.microsoft.com/office/drawing/2014/main" id="{B6F5833D-36DB-42D3-BF8A-4E5E8A62D33E}"/>
                    </a:ext>
                  </a:extLst>
                </p14:cNvPr>
                <p14:cNvContentPartPr/>
                <p14:nvPr/>
              </p14:nvContentPartPr>
              <p14:xfrm>
                <a:off x="9815333" y="3298027"/>
                <a:ext cx="101520" cy="375840"/>
              </p14:xfrm>
            </p:contentPart>
          </mc:Choice>
          <mc:Fallback xmlns="">
            <p:pic>
              <p:nvPicPr>
                <p:cNvPr id="59" name="Freihand 58">
                  <a:extLst>
                    <a:ext uri="{FF2B5EF4-FFF2-40B4-BE49-F238E27FC236}">
                      <a16:creationId xmlns:a16="http://schemas.microsoft.com/office/drawing/2014/main" id="{B6F5833D-36DB-42D3-BF8A-4E5E8A62D33E}"/>
                    </a:ext>
                  </a:extLst>
                </p:cNvPr>
                <p:cNvPicPr/>
                <p:nvPr/>
              </p:nvPicPr>
              <p:blipFill>
                <a:blip r:embed="rId407"/>
                <a:stretch>
                  <a:fillRect/>
                </a:stretch>
              </p:blipFill>
              <p:spPr>
                <a:xfrm>
                  <a:off x="9811013" y="3293707"/>
                  <a:ext cx="110160" cy="384480"/>
                </a:xfrm>
                <a:prstGeom prst="rect">
                  <a:avLst/>
                </a:prstGeom>
              </p:spPr>
            </p:pic>
          </mc:Fallback>
        </mc:AlternateContent>
        <mc:AlternateContent xmlns:mc="http://schemas.openxmlformats.org/markup-compatibility/2006" xmlns:p14="http://schemas.microsoft.com/office/powerpoint/2010/main">
          <mc:Choice Requires="p14">
            <p:contentPart p14:bwMode="auto" r:id="rId408">
              <p14:nvContentPartPr>
                <p14:cNvPr id="77" name="Freihand 76">
                  <a:extLst>
                    <a:ext uri="{FF2B5EF4-FFF2-40B4-BE49-F238E27FC236}">
                      <a16:creationId xmlns:a16="http://schemas.microsoft.com/office/drawing/2014/main" id="{BE8CA8FA-C144-4674-8C3A-A1A480943962}"/>
                    </a:ext>
                  </a:extLst>
                </p14:cNvPr>
                <p14:cNvContentPartPr/>
                <p14:nvPr/>
              </p14:nvContentPartPr>
              <p14:xfrm>
                <a:off x="9956453" y="3187507"/>
                <a:ext cx="246240" cy="194760"/>
              </p14:xfrm>
            </p:contentPart>
          </mc:Choice>
          <mc:Fallback xmlns="">
            <p:pic>
              <p:nvPicPr>
                <p:cNvPr id="77" name="Freihand 76">
                  <a:extLst>
                    <a:ext uri="{FF2B5EF4-FFF2-40B4-BE49-F238E27FC236}">
                      <a16:creationId xmlns:a16="http://schemas.microsoft.com/office/drawing/2014/main" id="{BE8CA8FA-C144-4674-8C3A-A1A480943962}"/>
                    </a:ext>
                  </a:extLst>
                </p:cNvPr>
                <p:cNvPicPr/>
                <p:nvPr/>
              </p:nvPicPr>
              <p:blipFill>
                <a:blip r:embed="rId409"/>
                <a:stretch>
                  <a:fillRect/>
                </a:stretch>
              </p:blipFill>
              <p:spPr>
                <a:xfrm>
                  <a:off x="9952133" y="3183187"/>
                  <a:ext cx="25488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410">
              <p14:nvContentPartPr>
                <p14:cNvPr id="84" name="Freihand 83">
                  <a:extLst>
                    <a:ext uri="{FF2B5EF4-FFF2-40B4-BE49-F238E27FC236}">
                      <a16:creationId xmlns:a16="http://schemas.microsoft.com/office/drawing/2014/main" id="{F1398D68-28BC-47AB-A6E5-649789F4F59B}"/>
                    </a:ext>
                  </a:extLst>
                </p14:cNvPr>
                <p14:cNvContentPartPr/>
                <p14:nvPr/>
              </p14:nvContentPartPr>
              <p14:xfrm>
                <a:off x="10209173" y="3007867"/>
                <a:ext cx="104040" cy="266760"/>
              </p14:xfrm>
            </p:contentPart>
          </mc:Choice>
          <mc:Fallback xmlns="">
            <p:pic>
              <p:nvPicPr>
                <p:cNvPr id="84" name="Freihand 83">
                  <a:extLst>
                    <a:ext uri="{FF2B5EF4-FFF2-40B4-BE49-F238E27FC236}">
                      <a16:creationId xmlns:a16="http://schemas.microsoft.com/office/drawing/2014/main" id="{F1398D68-28BC-47AB-A6E5-649789F4F59B}"/>
                    </a:ext>
                  </a:extLst>
                </p:cNvPr>
                <p:cNvPicPr/>
                <p:nvPr/>
              </p:nvPicPr>
              <p:blipFill>
                <a:blip r:embed="rId411"/>
                <a:stretch>
                  <a:fillRect/>
                </a:stretch>
              </p:blipFill>
              <p:spPr>
                <a:xfrm>
                  <a:off x="10204853" y="3003547"/>
                  <a:ext cx="112680" cy="275400"/>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98" name="Freihand 97">
                  <a:extLst>
                    <a:ext uri="{FF2B5EF4-FFF2-40B4-BE49-F238E27FC236}">
                      <a16:creationId xmlns:a16="http://schemas.microsoft.com/office/drawing/2014/main" id="{56966CFA-1F85-415D-A14D-6FD8DF28E796}"/>
                    </a:ext>
                  </a:extLst>
                </p14:cNvPr>
                <p14:cNvContentPartPr/>
                <p14:nvPr/>
              </p14:nvContentPartPr>
              <p14:xfrm>
                <a:off x="10343453" y="3100747"/>
                <a:ext cx="197280" cy="99720"/>
              </p14:xfrm>
            </p:contentPart>
          </mc:Choice>
          <mc:Fallback xmlns="">
            <p:pic>
              <p:nvPicPr>
                <p:cNvPr id="98" name="Freihand 97">
                  <a:extLst>
                    <a:ext uri="{FF2B5EF4-FFF2-40B4-BE49-F238E27FC236}">
                      <a16:creationId xmlns:a16="http://schemas.microsoft.com/office/drawing/2014/main" id="{56966CFA-1F85-415D-A14D-6FD8DF28E796}"/>
                    </a:ext>
                  </a:extLst>
                </p:cNvPr>
                <p:cNvPicPr/>
                <p:nvPr/>
              </p:nvPicPr>
              <p:blipFill>
                <a:blip r:embed="rId413"/>
                <a:stretch>
                  <a:fillRect/>
                </a:stretch>
              </p:blipFill>
              <p:spPr>
                <a:xfrm>
                  <a:off x="10339133" y="3096427"/>
                  <a:ext cx="20592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107" name="Freihand 106">
                  <a:extLst>
                    <a:ext uri="{FF2B5EF4-FFF2-40B4-BE49-F238E27FC236}">
                      <a16:creationId xmlns:a16="http://schemas.microsoft.com/office/drawing/2014/main" id="{8C482CAE-191D-46A0-AEEB-CB99E9AFD692}"/>
                    </a:ext>
                  </a:extLst>
                </p14:cNvPr>
                <p14:cNvContentPartPr/>
                <p14:nvPr/>
              </p14:nvContentPartPr>
              <p14:xfrm>
                <a:off x="10591493" y="3028747"/>
                <a:ext cx="160560" cy="95400"/>
              </p14:xfrm>
            </p:contentPart>
          </mc:Choice>
          <mc:Fallback xmlns="">
            <p:pic>
              <p:nvPicPr>
                <p:cNvPr id="107" name="Freihand 106">
                  <a:extLst>
                    <a:ext uri="{FF2B5EF4-FFF2-40B4-BE49-F238E27FC236}">
                      <a16:creationId xmlns:a16="http://schemas.microsoft.com/office/drawing/2014/main" id="{8C482CAE-191D-46A0-AEEB-CB99E9AFD692}"/>
                    </a:ext>
                  </a:extLst>
                </p:cNvPr>
                <p:cNvPicPr/>
                <p:nvPr/>
              </p:nvPicPr>
              <p:blipFill>
                <a:blip r:embed="rId415"/>
                <a:stretch>
                  <a:fillRect/>
                </a:stretch>
              </p:blipFill>
              <p:spPr>
                <a:xfrm>
                  <a:off x="10587173" y="3024427"/>
                  <a:ext cx="16920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118" name="Freihand 117">
                  <a:extLst>
                    <a:ext uri="{FF2B5EF4-FFF2-40B4-BE49-F238E27FC236}">
                      <a16:creationId xmlns:a16="http://schemas.microsoft.com/office/drawing/2014/main" id="{B2C3380E-ED97-46CA-8E0E-203D5D84E66E}"/>
                    </a:ext>
                  </a:extLst>
                </p14:cNvPr>
                <p14:cNvContentPartPr/>
                <p14:nvPr/>
              </p14:nvContentPartPr>
              <p14:xfrm>
                <a:off x="10773293" y="2999587"/>
                <a:ext cx="110160" cy="97560"/>
              </p14:xfrm>
            </p:contentPart>
          </mc:Choice>
          <mc:Fallback xmlns="">
            <p:pic>
              <p:nvPicPr>
                <p:cNvPr id="118" name="Freihand 117">
                  <a:extLst>
                    <a:ext uri="{FF2B5EF4-FFF2-40B4-BE49-F238E27FC236}">
                      <a16:creationId xmlns:a16="http://schemas.microsoft.com/office/drawing/2014/main" id="{B2C3380E-ED97-46CA-8E0E-203D5D84E66E}"/>
                    </a:ext>
                  </a:extLst>
                </p:cNvPr>
                <p:cNvPicPr/>
                <p:nvPr/>
              </p:nvPicPr>
              <p:blipFill>
                <a:blip r:embed="rId417"/>
                <a:stretch>
                  <a:fillRect/>
                </a:stretch>
              </p:blipFill>
              <p:spPr>
                <a:xfrm>
                  <a:off x="10768973" y="2995267"/>
                  <a:ext cx="11880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119" name="Freihand 118">
                  <a:extLst>
                    <a:ext uri="{FF2B5EF4-FFF2-40B4-BE49-F238E27FC236}">
                      <a16:creationId xmlns:a16="http://schemas.microsoft.com/office/drawing/2014/main" id="{346EE3BE-D173-46E9-90AD-3A2752229F19}"/>
                    </a:ext>
                  </a:extLst>
                </p14:cNvPr>
                <p14:cNvContentPartPr/>
                <p14:nvPr/>
              </p14:nvContentPartPr>
              <p14:xfrm>
                <a:off x="10873373" y="2884027"/>
                <a:ext cx="96480" cy="187920"/>
              </p14:xfrm>
            </p:contentPart>
          </mc:Choice>
          <mc:Fallback xmlns="">
            <p:pic>
              <p:nvPicPr>
                <p:cNvPr id="119" name="Freihand 118">
                  <a:extLst>
                    <a:ext uri="{FF2B5EF4-FFF2-40B4-BE49-F238E27FC236}">
                      <a16:creationId xmlns:a16="http://schemas.microsoft.com/office/drawing/2014/main" id="{346EE3BE-D173-46E9-90AD-3A2752229F19}"/>
                    </a:ext>
                  </a:extLst>
                </p:cNvPr>
                <p:cNvPicPr/>
                <p:nvPr/>
              </p:nvPicPr>
              <p:blipFill>
                <a:blip r:embed="rId419"/>
                <a:stretch>
                  <a:fillRect/>
                </a:stretch>
              </p:blipFill>
              <p:spPr>
                <a:xfrm>
                  <a:off x="10869053" y="2879707"/>
                  <a:ext cx="10512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127" name="Freihand 126">
                  <a:extLst>
                    <a:ext uri="{FF2B5EF4-FFF2-40B4-BE49-F238E27FC236}">
                      <a16:creationId xmlns:a16="http://schemas.microsoft.com/office/drawing/2014/main" id="{B0F8F409-D09F-4C21-8961-15EA86D0DBE2}"/>
                    </a:ext>
                  </a:extLst>
                </p14:cNvPr>
                <p14:cNvContentPartPr/>
                <p14:nvPr/>
              </p14:nvContentPartPr>
              <p14:xfrm>
                <a:off x="10977053" y="2947027"/>
                <a:ext cx="365400" cy="218880"/>
              </p14:xfrm>
            </p:contentPart>
          </mc:Choice>
          <mc:Fallback xmlns="">
            <p:pic>
              <p:nvPicPr>
                <p:cNvPr id="127" name="Freihand 126">
                  <a:extLst>
                    <a:ext uri="{FF2B5EF4-FFF2-40B4-BE49-F238E27FC236}">
                      <a16:creationId xmlns:a16="http://schemas.microsoft.com/office/drawing/2014/main" id="{B0F8F409-D09F-4C21-8961-15EA86D0DBE2}"/>
                    </a:ext>
                  </a:extLst>
                </p:cNvPr>
                <p:cNvPicPr/>
                <p:nvPr/>
              </p:nvPicPr>
              <p:blipFill>
                <a:blip r:embed="rId421"/>
                <a:stretch>
                  <a:fillRect/>
                </a:stretch>
              </p:blipFill>
              <p:spPr>
                <a:xfrm>
                  <a:off x="10972733" y="2942707"/>
                  <a:ext cx="37404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128" name="Freihand 127">
                  <a:extLst>
                    <a:ext uri="{FF2B5EF4-FFF2-40B4-BE49-F238E27FC236}">
                      <a16:creationId xmlns:a16="http://schemas.microsoft.com/office/drawing/2014/main" id="{6F35A91E-E789-4B96-AD4F-B96C4B1E7E1A}"/>
                    </a:ext>
                  </a:extLst>
                </p14:cNvPr>
                <p14:cNvContentPartPr/>
                <p14:nvPr/>
              </p14:nvContentPartPr>
              <p14:xfrm>
                <a:off x="10687613" y="2779267"/>
                <a:ext cx="205920" cy="66600"/>
              </p14:xfrm>
            </p:contentPart>
          </mc:Choice>
          <mc:Fallback xmlns="">
            <p:pic>
              <p:nvPicPr>
                <p:cNvPr id="128" name="Freihand 127">
                  <a:extLst>
                    <a:ext uri="{FF2B5EF4-FFF2-40B4-BE49-F238E27FC236}">
                      <a16:creationId xmlns:a16="http://schemas.microsoft.com/office/drawing/2014/main" id="{6F35A91E-E789-4B96-AD4F-B96C4B1E7E1A}"/>
                    </a:ext>
                  </a:extLst>
                </p:cNvPr>
                <p:cNvPicPr/>
                <p:nvPr/>
              </p:nvPicPr>
              <p:blipFill>
                <a:blip r:embed="rId423"/>
                <a:stretch>
                  <a:fillRect/>
                </a:stretch>
              </p:blipFill>
              <p:spPr>
                <a:xfrm>
                  <a:off x="10683293" y="2774947"/>
                  <a:ext cx="21456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132" name="Freihand 131">
                  <a:extLst>
                    <a:ext uri="{FF2B5EF4-FFF2-40B4-BE49-F238E27FC236}">
                      <a16:creationId xmlns:a16="http://schemas.microsoft.com/office/drawing/2014/main" id="{100030E1-6320-4FD2-A933-0DC42DDD6CDD}"/>
                    </a:ext>
                  </a:extLst>
                </p14:cNvPr>
                <p14:cNvContentPartPr/>
                <p14:nvPr/>
              </p14:nvContentPartPr>
              <p14:xfrm>
                <a:off x="11256773" y="2585227"/>
                <a:ext cx="120600" cy="329040"/>
              </p14:xfrm>
            </p:contentPart>
          </mc:Choice>
          <mc:Fallback xmlns="">
            <p:pic>
              <p:nvPicPr>
                <p:cNvPr id="132" name="Freihand 131">
                  <a:extLst>
                    <a:ext uri="{FF2B5EF4-FFF2-40B4-BE49-F238E27FC236}">
                      <a16:creationId xmlns:a16="http://schemas.microsoft.com/office/drawing/2014/main" id="{100030E1-6320-4FD2-A933-0DC42DDD6CDD}"/>
                    </a:ext>
                  </a:extLst>
                </p:cNvPr>
                <p:cNvPicPr/>
                <p:nvPr/>
              </p:nvPicPr>
              <p:blipFill>
                <a:blip r:embed="rId425"/>
                <a:stretch>
                  <a:fillRect/>
                </a:stretch>
              </p:blipFill>
              <p:spPr>
                <a:xfrm>
                  <a:off x="11252453" y="2580907"/>
                  <a:ext cx="129240" cy="33768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135" name="Freihand 134">
                  <a:extLst>
                    <a:ext uri="{FF2B5EF4-FFF2-40B4-BE49-F238E27FC236}">
                      <a16:creationId xmlns:a16="http://schemas.microsoft.com/office/drawing/2014/main" id="{B7FC4AD9-D084-46E8-A483-B238EDE6D0B1}"/>
                    </a:ext>
                  </a:extLst>
                </p14:cNvPr>
                <p14:cNvContentPartPr/>
                <p14:nvPr/>
              </p14:nvContentPartPr>
              <p14:xfrm>
                <a:off x="9559013" y="3150067"/>
                <a:ext cx="2023200" cy="734400"/>
              </p14:xfrm>
            </p:contentPart>
          </mc:Choice>
          <mc:Fallback xmlns="">
            <p:pic>
              <p:nvPicPr>
                <p:cNvPr id="135" name="Freihand 134">
                  <a:extLst>
                    <a:ext uri="{FF2B5EF4-FFF2-40B4-BE49-F238E27FC236}">
                      <a16:creationId xmlns:a16="http://schemas.microsoft.com/office/drawing/2014/main" id="{B7FC4AD9-D084-46E8-A483-B238EDE6D0B1}"/>
                    </a:ext>
                  </a:extLst>
                </p:cNvPr>
                <p:cNvPicPr/>
                <p:nvPr/>
              </p:nvPicPr>
              <p:blipFill>
                <a:blip r:embed="rId427"/>
                <a:stretch>
                  <a:fillRect/>
                </a:stretch>
              </p:blipFill>
              <p:spPr>
                <a:xfrm>
                  <a:off x="9554693" y="3145747"/>
                  <a:ext cx="2031840" cy="743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28">
            <p14:nvContentPartPr>
              <p14:cNvPr id="143" name="Freihand 142">
                <a:extLst>
                  <a:ext uri="{FF2B5EF4-FFF2-40B4-BE49-F238E27FC236}">
                    <a16:creationId xmlns:a16="http://schemas.microsoft.com/office/drawing/2014/main" id="{5CB99FA7-4550-4CE6-BFCA-B825CE950A68}"/>
                  </a:ext>
                </a:extLst>
              </p14:cNvPr>
              <p14:cNvContentPartPr/>
              <p14:nvPr/>
            </p14:nvContentPartPr>
            <p14:xfrm>
              <a:off x="2044373" y="2607547"/>
              <a:ext cx="1488960" cy="172800"/>
            </p14:xfrm>
          </p:contentPart>
        </mc:Choice>
        <mc:Fallback xmlns="">
          <p:pic>
            <p:nvPicPr>
              <p:cNvPr id="143" name="Freihand 142">
                <a:extLst>
                  <a:ext uri="{FF2B5EF4-FFF2-40B4-BE49-F238E27FC236}">
                    <a16:creationId xmlns:a16="http://schemas.microsoft.com/office/drawing/2014/main" id="{5CB99FA7-4550-4CE6-BFCA-B825CE950A68}"/>
                  </a:ext>
                </a:extLst>
              </p:cNvPr>
              <p:cNvPicPr/>
              <p:nvPr/>
            </p:nvPicPr>
            <p:blipFill>
              <a:blip r:embed="rId429"/>
              <a:stretch>
                <a:fillRect/>
              </a:stretch>
            </p:blipFill>
            <p:spPr>
              <a:xfrm>
                <a:off x="2040053" y="2603227"/>
                <a:ext cx="149760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147" name="Freihand 146">
                <a:extLst>
                  <a:ext uri="{FF2B5EF4-FFF2-40B4-BE49-F238E27FC236}">
                    <a16:creationId xmlns:a16="http://schemas.microsoft.com/office/drawing/2014/main" id="{86F99647-A7D5-463E-9347-E5E960E7B2CA}"/>
                  </a:ext>
                </a:extLst>
              </p14:cNvPr>
              <p14:cNvContentPartPr/>
              <p14:nvPr/>
            </p14:nvContentPartPr>
            <p14:xfrm>
              <a:off x="1996133" y="3346267"/>
              <a:ext cx="1493280" cy="186120"/>
            </p14:xfrm>
          </p:contentPart>
        </mc:Choice>
        <mc:Fallback xmlns="">
          <p:pic>
            <p:nvPicPr>
              <p:cNvPr id="147" name="Freihand 146">
                <a:extLst>
                  <a:ext uri="{FF2B5EF4-FFF2-40B4-BE49-F238E27FC236}">
                    <a16:creationId xmlns:a16="http://schemas.microsoft.com/office/drawing/2014/main" id="{86F99647-A7D5-463E-9347-E5E960E7B2CA}"/>
                  </a:ext>
                </a:extLst>
              </p:cNvPr>
              <p:cNvPicPr/>
              <p:nvPr/>
            </p:nvPicPr>
            <p:blipFill>
              <a:blip r:embed="rId431"/>
              <a:stretch>
                <a:fillRect/>
              </a:stretch>
            </p:blipFill>
            <p:spPr>
              <a:xfrm>
                <a:off x="1991813" y="3341947"/>
                <a:ext cx="150192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150" name="Freihand 149">
                <a:extLst>
                  <a:ext uri="{FF2B5EF4-FFF2-40B4-BE49-F238E27FC236}">
                    <a16:creationId xmlns:a16="http://schemas.microsoft.com/office/drawing/2014/main" id="{97CC9FBF-2A7B-422A-90D5-53980FFF1916}"/>
                  </a:ext>
                </a:extLst>
              </p14:cNvPr>
              <p14:cNvContentPartPr/>
              <p14:nvPr/>
            </p14:nvContentPartPr>
            <p14:xfrm>
              <a:off x="2036813" y="5651347"/>
              <a:ext cx="2099880" cy="151920"/>
            </p14:xfrm>
          </p:contentPart>
        </mc:Choice>
        <mc:Fallback xmlns="">
          <p:pic>
            <p:nvPicPr>
              <p:cNvPr id="150" name="Freihand 149">
                <a:extLst>
                  <a:ext uri="{FF2B5EF4-FFF2-40B4-BE49-F238E27FC236}">
                    <a16:creationId xmlns:a16="http://schemas.microsoft.com/office/drawing/2014/main" id="{97CC9FBF-2A7B-422A-90D5-53980FFF1916}"/>
                  </a:ext>
                </a:extLst>
              </p:cNvPr>
              <p:cNvPicPr/>
              <p:nvPr/>
            </p:nvPicPr>
            <p:blipFill>
              <a:blip r:embed="rId433"/>
              <a:stretch>
                <a:fillRect/>
              </a:stretch>
            </p:blipFill>
            <p:spPr>
              <a:xfrm>
                <a:off x="2032493" y="5647027"/>
                <a:ext cx="2108520" cy="160560"/>
              </a:xfrm>
              <a:prstGeom prst="rect">
                <a:avLst/>
              </a:prstGeom>
            </p:spPr>
          </p:pic>
        </mc:Fallback>
      </mc:AlternateContent>
    </p:spTree>
    <p:extLst>
      <p:ext uri="{BB962C8B-B14F-4D97-AF65-F5344CB8AC3E}">
        <p14:creationId xmlns:p14="http://schemas.microsoft.com/office/powerpoint/2010/main" val="35887009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647042" y="91704"/>
            <a:ext cx="3823260" cy="593674"/>
          </a:xfrm>
          <a:prstGeom prst="rect">
            <a:avLst/>
          </a:prstGeom>
          <a:noFill/>
          <a:ln>
            <a:noFill/>
          </a:ln>
        </p:spPr>
        <p:txBody>
          <a:bodyPr vert="horz" wrap="none" lIns="81646" tIns="40823" rIns="81646" bIns="40823" anchorCtr="0" compatLnSpc="0">
            <a:spAutoFit/>
          </a:bodyPr>
          <a:lstStyle/>
          <a:p>
            <a:r>
              <a:rPr lang="de-DE" sz="3266" dirty="0" err="1"/>
              <a:t>Geldmenenaggregate</a:t>
            </a:r>
            <a:endParaRPr lang="de-DE" sz="3266" dirty="0"/>
          </a:p>
        </p:txBody>
      </p:sp>
      <p:sp>
        <p:nvSpPr>
          <p:cNvPr id="4" name="Textfeld 3"/>
          <p:cNvSpPr txBox="1"/>
          <p:nvPr/>
        </p:nvSpPr>
        <p:spPr>
          <a:xfrm>
            <a:off x="280136" y="881555"/>
            <a:ext cx="8883125" cy="5094890"/>
          </a:xfrm>
          <a:prstGeom prst="rect">
            <a:avLst/>
          </a:prstGeom>
          <a:noFill/>
          <a:ln>
            <a:noFill/>
          </a:ln>
        </p:spPr>
        <p:txBody>
          <a:bodyPr vert="horz" wrap="square" lIns="81646" tIns="40823" rIns="81646" bIns="40823" anchorCtr="0" compatLnSpc="0">
            <a:noAutofit/>
          </a:bodyPr>
          <a:lstStyle/>
          <a:p>
            <a:r>
              <a:rPr lang="de-DE" sz="2177" dirty="0"/>
              <a:t>MO	: 	Bargeld	(im Euroraum nicht definiert)</a:t>
            </a:r>
          </a:p>
          <a:p>
            <a:endParaRPr lang="de-DE" sz="2177" dirty="0"/>
          </a:p>
          <a:p>
            <a:r>
              <a:rPr lang="de-DE" sz="2177" dirty="0"/>
              <a:t>M1	:	Bargeld	+ Sichtguthaben (täglich fällig)</a:t>
            </a:r>
          </a:p>
          <a:p>
            <a:r>
              <a:rPr lang="de-DE" sz="2177" dirty="0"/>
              <a:t>		 </a:t>
            </a:r>
          </a:p>
          <a:p>
            <a:r>
              <a:rPr lang="de-DE" sz="2177" dirty="0"/>
              <a:t>M2	:	Bargeld + Sichtguthaben + 						Spareinlagen (bis zu 3 Monate) +</a:t>
            </a:r>
          </a:p>
          <a:p>
            <a:r>
              <a:rPr lang="de-DE" sz="2177" dirty="0"/>
              <a:t>		kurzfristige Termineinlagen (bis zu 2 Jahre) +</a:t>
            </a:r>
          </a:p>
          <a:p>
            <a:endParaRPr lang="de-DE" sz="2177" dirty="0"/>
          </a:p>
          <a:p>
            <a:endParaRPr lang="de-DE" sz="2177" dirty="0"/>
          </a:p>
          <a:p>
            <a:r>
              <a:rPr lang="de-DE" sz="2177" dirty="0"/>
              <a:t>M3	:	Bargeld + Sichtguthaben + </a:t>
            </a:r>
          </a:p>
          <a:p>
            <a:r>
              <a:rPr lang="de-DE" sz="2177" dirty="0"/>
              <a:t>		kurzfristige Termin- und Spareinlagen +</a:t>
            </a:r>
          </a:p>
          <a:p>
            <a:r>
              <a:rPr lang="de-DE" sz="2177" dirty="0"/>
              <a:t>		kurzfristige Bankschuldverschreibungen (bis zu 2 Jahre) +</a:t>
            </a:r>
          </a:p>
          <a:p>
            <a:r>
              <a:rPr lang="de-DE" sz="2177" dirty="0"/>
              <a:t>		Geldmarktfondsanteile +</a:t>
            </a:r>
          </a:p>
          <a:p>
            <a:r>
              <a:rPr lang="de-DE" sz="2177" dirty="0"/>
              <a:t>		</a:t>
            </a:r>
            <a:r>
              <a:rPr lang="de-DE" sz="2177" dirty="0" err="1"/>
              <a:t>Repogeschäfte</a:t>
            </a:r>
            <a:endParaRPr lang="de-DE" sz="2177" dirty="0"/>
          </a:p>
          <a:p>
            <a:endParaRPr lang="de-DE" sz="2177" dirty="0"/>
          </a:p>
        </p:txBody>
      </p:sp>
      <p:sp>
        <p:nvSpPr>
          <p:cNvPr id="9" name="Rechteck 8">
            <a:extLst>
              <a:ext uri="{FF2B5EF4-FFF2-40B4-BE49-F238E27FC236}">
                <a16:creationId xmlns:a16="http://schemas.microsoft.com/office/drawing/2014/main" id="{E8548219-3B70-4191-AB1C-171270DC5BA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71C8C990-4A30-41AB-AF79-5A9DBE566410}"/>
                  </a:ext>
                </a:extLst>
              </p14:cNvPr>
              <p14:cNvContentPartPr/>
              <p14:nvPr/>
            </p14:nvContentPartPr>
            <p14:xfrm>
              <a:off x="1869053" y="1341427"/>
              <a:ext cx="2057400" cy="152640"/>
            </p14:xfrm>
          </p:contentPart>
        </mc:Choice>
        <mc:Fallback xmlns="">
          <p:pic>
            <p:nvPicPr>
              <p:cNvPr id="2" name="Freihand 1">
                <a:extLst>
                  <a:ext uri="{FF2B5EF4-FFF2-40B4-BE49-F238E27FC236}">
                    <a16:creationId xmlns:a16="http://schemas.microsoft.com/office/drawing/2014/main" id="{71C8C990-4A30-41AB-AF79-5A9DBE566410}"/>
                  </a:ext>
                </a:extLst>
              </p:cNvPr>
              <p:cNvPicPr/>
              <p:nvPr/>
            </p:nvPicPr>
            <p:blipFill>
              <a:blip r:embed="rId4"/>
              <a:stretch>
                <a:fillRect/>
              </a:stretch>
            </p:blipFill>
            <p:spPr>
              <a:xfrm>
                <a:off x="1864733" y="1337107"/>
                <a:ext cx="2066040" cy="161280"/>
              </a:xfrm>
              <a:prstGeom prst="rect">
                <a:avLst/>
              </a:prstGeom>
            </p:spPr>
          </p:pic>
        </mc:Fallback>
      </mc:AlternateContent>
      <p:grpSp>
        <p:nvGrpSpPr>
          <p:cNvPr id="7" name="Gruppieren 6">
            <a:extLst>
              <a:ext uri="{FF2B5EF4-FFF2-40B4-BE49-F238E27FC236}">
                <a16:creationId xmlns:a16="http://schemas.microsoft.com/office/drawing/2014/main" id="{48E1E001-A679-43B6-848E-662E88871B54}"/>
              </a:ext>
            </a:extLst>
          </p:cNvPr>
          <p:cNvGrpSpPr/>
          <p:nvPr/>
        </p:nvGrpSpPr>
        <p:grpSpPr>
          <a:xfrm>
            <a:off x="4627373" y="1331347"/>
            <a:ext cx="1709280" cy="398160"/>
            <a:chOff x="4627373" y="1331347"/>
            <a:chExt cx="1709280" cy="398160"/>
          </a:xfrm>
        </p:grpSpPr>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E9AB8616-1D32-4001-9E5A-B6FC9BC69587}"/>
                    </a:ext>
                  </a:extLst>
                </p14:cNvPr>
                <p14:cNvContentPartPr/>
                <p14:nvPr/>
              </p14:nvContentPartPr>
              <p14:xfrm>
                <a:off x="4794413" y="1331347"/>
                <a:ext cx="1542240" cy="302760"/>
              </p14:xfrm>
            </p:contentPart>
          </mc:Choice>
          <mc:Fallback xmlns="">
            <p:pic>
              <p:nvPicPr>
                <p:cNvPr id="5" name="Freihand 4">
                  <a:extLst>
                    <a:ext uri="{FF2B5EF4-FFF2-40B4-BE49-F238E27FC236}">
                      <a16:creationId xmlns:a16="http://schemas.microsoft.com/office/drawing/2014/main" id="{E9AB8616-1D32-4001-9E5A-B6FC9BC69587}"/>
                    </a:ext>
                  </a:extLst>
                </p:cNvPr>
                <p:cNvPicPr/>
                <p:nvPr/>
              </p:nvPicPr>
              <p:blipFill>
                <a:blip r:embed="rId6"/>
                <a:stretch>
                  <a:fillRect/>
                </a:stretch>
              </p:blipFill>
              <p:spPr>
                <a:xfrm>
                  <a:off x="4790093" y="1327027"/>
                  <a:ext cx="1550880" cy="3114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73E7CD4C-3610-48B7-948B-296C2C6598A3}"/>
                    </a:ext>
                  </a:extLst>
                </p14:cNvPr>
                <p14:cNvContentPartPr/>
                <p14:nvPr/>
              </p14:nvContentPartPr>
              <p14:xfrm>
                <a:off x="4627373" y="1487587"/>
                <a:ext cx="668880" cy="241920"/>
              </p14:xfrm>
            </p:contentPart>
          </mc:Choice>
          <mc:Fallback xmlns="">
            <p:pic>
              <p:nvPicPr>
                <p:cNvPr id="6" name="Freihand 5">
                  <a:extLst>
                    <a:ext uri="{FF2B5EF4-FFF2-40B4-BE49-F238E27FC236}">
                      <a16:creationId xmlns:a16="http://schemas.microsoft.com/office/drawing/2014/main" id="{73E7CD4C-3610-48B7-948B-296C2C6598A3}"/>
                    </a:ext>
                  </a:extLst>
                </p:cNvPr>
                <p:cNvPicPr/>
                <p:nvPr/>
              </p:nvPicPr>
              <p:blipFill>
                <a:blip r:embed="rId8"/>
                <a:stretch>
                  <a:fillRect/>
                </a:stretch>
              </p:blipFill>
              <p:spPr>
                <a:xfrm>
                  <a:off x="4623053" y="1483267"/>
                  <a:ext cx="677520" cy="250560"/>
                </a:xfrm>
                <a:prstGeom prst="rect">
                  <a:avLst/>
                </a:prstGeom>
              </p:spPr>
            </p:pic>
          </mc:Fallback>
        </mc:AlternateContent>
      </p:grpSp>
      <p:grpSp>
        <p:nvGrpSpPr>
          <p:cNvPr id="32" name="Gruppieren 31">
            <a:extLst>
              <a:ext uri="{FF2B5EF4-FFF2-40B4-BE49-F238E27FC236}">
                <a16:creationId xmlns:a16="http://schemas.microsoft.com/office/drawing/2014/main" id="{8B3DD241-F68B-4CD6-B0E2-3C8D4052E253}"/>
              </a:ext>
            </a:extLst>
          </p:cNvPr>
          <p:cNvGrpSpPr/>
          <p:nvPr/>
        </p:nvGrpSpPr>
        <p:grpSpPr>
          <a:xfrm>
            <a:off x="6612053" y="1023187"/>
            <a:ext cx="3354480" cy="366120"/>
            <a:chOff x="6612053" y="1023187"/>
            <a:chExt cx="3354480" cy="366120"/>
          </a:xfrm>
        </p:grpSpPr>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34130E48-2B8F-42C0-9FEA-01FF6C4F80F3}"/>
                    </a:ext>
                  </a:extLst>
                </p14:cNvPr>
                <p14:cNvContentPartPr/>
                <p14:nvPr/>
              </p14:nvContentPartPr>
              <p14:xfrm>
                <a:off x="6718613" y="1211467"/>
                <a:ext cx="2880" cy="143640"/>
              </p14:xfrm>
            </p:contentPart>
          </mc:Choice>
          <mc:Fallback xmlns="">
            <p:pic>
              <p:nvPicPr>
                <p:cNvPr id="8" name="Freihand 7">
                  <a:extLst>
                    <a:ext uri="{FF2B5EF4-FFF2-40B4-BE49-F238E27FC236}">
                      <a16:creationId xmlns:a16="http://schemas.microsoft.com/office/drawing/2014/main" id="{34130E48-2B8F-42C0-9FEA-01FF6C4F80F3}"/>
                    </a:ext>
                  </a:extLst>
                </p:cNvPr>
                <p:cNvPicPr/>
                <p:nvPr/>
              </p:nvPicPr>
              <p:blipFill>
                <a:blip r:embed="rId10"/>
                <a:stretch>
                  <a:fillRect/>
                </a:stretch>
              </p:blipFill>
              <p:spPr>
                <a:xfrm>
                  <a:off x="6714293" y="1207147"/>
                  <a:ext cx="1152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5566DAFB-1DDF-4345-BDFF-5EB65689ACD7}"/>
                    </a:ext>
                  </a:extLst>
                </p14:cNvPr>
                <p14:cNvContentPartPr/>
                <p14:nvPr/>
              </p14:nvContentPartPr>
              <p14:xfrm>
                <a:off x="6612053" y="1181587"/>
                <a:ext cx="177120" cy="201240"/>
              </p14:xfrm>
            </p:contentPart>
          </mc:Choice>
          <mc:Fallback xmlns="">
            <p:pic>
              <p:nvPicPr>
                <p:cNvPr id="10" name="Freihand 9">
                  <a:extLst>
                    <a:ext uri="{FF2B5EF4-FFF2-40B4-BE49-F238E27FC236}">
                      <a16:creationId xmlns:a16="http://schemas.microsoft.com/office/drawing/2014/main" id="{5566DAFB-1DDF-4345-BDFF-5EB65689ACD7}"/>
                    </a:ext>
                  </a:extLst>
                </p:cNvPr>
                <p:cNvPicPr/>
                <p:nvPr/>
              </p:nvPicPr>
              <p:blipFill>
                <a:blip r:embed="rId12"/>
                <a:stretch>
                  <a:fillRect/>
                </a:stretch>
              </p:blipFill>
              <p:spPr>
                <a:xfrm>
                  <a:off x="6607733" y="1177267"/>
                  <a:ext cx="18576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78AFA1CE-8DB6-4EF2-B33E-8584E2376DD7}"/>
                    </a:ext>
                  </a:extLst>
                </p14:cNvPr>
                <p14:cNvContentPartPr/>
                <p14:nvPr/>
              </p14:nvContentPartPr>
              <p14:xfrm>
                <a:off x="6814373" y="1265467"/>
                <a:ext cx="171000" cy="74880"/>
              </p14:xfrm>
            </p:contentPart>
          </mc:Choice>
          <mc:Fallback xmlns="">
            <p:pic>
              <p:nvPicPr>
                <p:cNvPr id="11" name="Freihand 10">
                  <a:extLst>
                    <a:ext uri="{FF2B5EF4-FFF2-40B4-BE49-F238E27FC236}">
                      <a16:creationId xmlns:a16="http://schemas.microsoft.com/office/drawing/2014/main" id="{78AFA1CE-8DB6-4EF2-B33E-8584E2376DD7}"/>
                    </a:ext>
                  </a:extLst>
                </p:cNvPr>
                <p:cNvPicPr/>
                <p:nvPr/>
              </p:nvPicPr>
              <p:blipFill>
                <a:blip r:embed="rId14"/>
                <a:stretch>
                  <a:fillRect/>
                </a:stretch>
              </p:blipFill>
              <p:spPr>
                <a:xfrm>
                  <a:off x="6810053" y="1261147"/>
                  <a:ext cx="17964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A4000C41-BE62-4B8E-A1D5-F5EEBD32E4ED}"/>
                    </a:ext>
                  </a:extLst>
                </p14:cNvPr>
                <p14:cNvContentPartPr/>
                <p14:nvPr/>
              </p14:nvContentPartPr>
              <p14:xfrm>
                <a:off x="7003373" y="1152427"/>
                <a:ext cx="118080" cy="152280"/>
              </p14:xfrm>
            </p:contentPart>
          </mc:Choice>
          <mc:Fallback xmlns="">
            <p:pic>
              <p:nvPicPr>
                <p:cNvPr id="12" name="Freihand 11">
                  <a:extLst>
                    <a:ext uri="{FF2B5EF4-FFF2-40B4-BE49-F238E27FC236}">
                      <a16:creationId xmlns:a16="http://schemas.microsoft.com/office/drawing/2014/main" id="{A4000C41-BE62-4B8E-A1D5-F5EEBD32E4ED}"/>
                    </a:ext>
                  </a:extLst>
                </p:cNvPr>
                <p:cNvPicPr/>
                <p:nvPr/>
              </p:nvPicPr>
              <p:blipFill>
                <a:blip r:embed="rId16"/>
                <a:stretch>
                  <a:fillRect/>
                </a:stretch>
              </p:blipFill>
              <p:spPr>
                <a:xfrm>
                  <a:off x="6999053" y="1148107"/>
                  <a:ext cx="12672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F18C8386-5914-4E07-A679-7A55804392C3}"/>
                    </a:ext>
                  </a:extLst>
                </p14:cNvPr>
                <p14:cNvContentPartPr/>
                <p14:nvPr/>
              </p14:nvContentPartPr>
              <p14:xfrm>
                <a:off x="7068533" y="1277347"/>
                <a:ext cx="49680" cy="43920"/>
              </p14:xfrm>
            </p:contentPart>
          </mc:Choice>
          <mc:Fallback xmlns="">
            <p:pic>
              <p:nvPicPr>
                <p:cNvPr id="13" name="Freihand 12">
                  <a:extLst>
                    <a:ext uri="{FF2B5EF4-FFF2-40B4-BE49-F238E27FC236}">
                      <a16:creationId xmlns:a16="http://schemas.microsoft.com/office/drawing/2014/main" id="{F18C8386-5914-4E07-A679-7A55804392C3}"/>
                    </a:ext>
                  </a:extLst>
                </p:cNvPr>
                <p:cNvPicPr/>
                <p:nvPr/>
              </p:nvPicPr>
              <p:blipFill>
                <a:blip r:embed="rId18"/>
                <a:stretch>
                  <a:fillRect/>
                </a:stretch>
              </p:blipFill>
              <p:spPr>
                <a:xfrm>
                  <a:off x="7064213" y="1273027"/>
                  <a:ext cx="58320" cy="525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 name="Freihand 13">
                  <a:extLst>
                    <a:ext uri="{FF2B5EF4-FFF2-40B4-BE49-F238E27FC236}">
                      <a16:creationId xmlns:a16="http://schemas.microsoft.com/office/drawing/2014/main" id="{A79B281C-FEF6-43A8-91A6-DE8624E72BE8}"/>
                    </a:ext>
                  </a:extLst>
                </p14:cNvPr>
                <p14:cNvContentPartPr/>
                <p14:nvPr/>
              </p14:nvContentPartPr>
              <p14:xfrm>
                <a:off x="7169693" y="1164667"/>
                <a:ext cx="106920" cy="140040"/>
              </p14:xfrm>
            </p:contentPart>
          </mc:Choice>
          <mc:Fallback xmlns="">
            <p:pic>
              <p:nvPicPr>
                <p:cNvPr id="14" name="Freihand 13">
                  <a:extLst>
                    <a:ext uri="{FF2B5EF4-FFF2-40B4-BE49-F238E27FC236}">
                      <a16:creationId xmlns:a16="http://schemas.microsoft.com/office/drawing/2014/main" id="{A79B281C-FEF6-43A8-91A6-DE8624E72BE8}"/>
                    </a:ext>
                  </a:extLst>
                </p:cNvPr>
                <p:cNvPicPr/>
                <p:nvPr/>
              </p:nvPicPr>
              <p:blipFill>
                <a:blip r:embed="rId20"/>
                <a:stretch>
                  <a:fillRect/>
                </a:stretch>
              </p:blipFill>
              <p:spPr>
                <a:xfrm>
                  <a:off x="7165373" y="1160347"/>
                  <a:ext cx="11556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5" name="Freihand 14">
                  <a:extLst>
                    <a:ext uri="{FF2B5EF4-FFF2-40B4-BE49-F238E27FC236}">
                      <a16:creationId xmlns:a16="http://schemas.microsoft.com/office/drawing/2014/main" id="{17B8DC24-E3CF-43F3-9EED-533FB3DD0BBB}"/>
                    </a:ext>
                  </a:extLst>
                </p14:cNvPr>
                <p14:cNvContentPartPr/>
                <p14:nvPr/>
              </p14:nvContentPartPr>
              <p14:xfrm>
                <a:off x="7225853" y="1150987"/>
                <a:ext cx="410400" cy="166680"/>
              </p14:xfrm>
            </p:contentPart>
          </mc:Choice>
          <mc:Fallback xmlns="">
            <p:pic>
              <p:nvPicPr>
                <p:cNvPr id="15" name="Freihand 14">
                  <a:extLst>
                    <a:ext uri="{FF2B5EF4-FFF2-40B4-BE49-F238E27FC236}">
                      <a16:creationId xmlns:a16="http://schemas.microsoft.com/office/drawing/2014/main" id="{17B8DC24-E3CF-43F3-9EED-533FB3DD0BBB}"/>
                    </a:ext>
                  </a:extLst>
                </p:cNvPr>
                <p:cNvPicPr/>
                <p:nvPr/>
              </p:nvPicPr>
              <p:blipFill>
                <a:blip r:embed="rId22"/>
                <a:stretch>
                  <a:fillRect/>
                </a:stretch>
              </p:blipFill>
              <p:spPr>
                <a:xfrm>
                  <a:off x="7221533" y="1146667"/>
                  <a:ext cx="41904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 name="Freihand 15">
                  <a:extLst>
                    <a:ext uri="{FF2B5EF4-FFF2-40B4-BE49-F238E27FC236}">
                      <a16:creationId xmlns:a16="http://schemas.microsoft.com/office/drawing/2014/main" id="{D836D7EC-358F-4F35-A563-5979833F2028}"/>
                    </a:ext>
                  </a:extLst>
                </p14:cNvPr>
                <p14:cNvContentPartPr/>
                <p14:nvPr/>
              </p14:nvContentPartPr>
              <p14:xfrm>
                <a:off x="7782773" y="1094107"/>
                <a:ext cx="60840" cy="295200"/>
              </p14:xfrm>
            </p:contentPart>
          </mc:Choice>
          <mc:Fallback xmlns="">
            <p:pic>
              <p:nvPicPr>
                <p:cNvPr id="16" name="Freihand 15">
                  <a:extLst>
                    <a:ext uri="{FF2B5EF4-FFF2-40B4-BE49-F238E27FC236}">
                      <a16:creationId xmlns:a16="http://schemas.microsoft.com/office/drawing/2014/main" id="{D836D7EC-358F-4F35-A563-5979833F2028}"/>
                    </a:ext>
                  </a:extLst>
                </p:cNvPr>
                <p:cNvPicPr/>
                <p:nvPr/>
              </p:nvPicPr>
              <p:blipFill>
                <a:blip r:embed="rId24"/>
                <a:stretch>
                  <a:fillRect/>
                </a:stretch>
              </p:blipFill>
              <p:spPr>
                <a:xfrm>
                  <a:off x="7778453" y="1089787"/>
                  <a:ext cx="69480" cy="3038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7" name="Freihand 16">
                  <a:extLst>
                    <a:ext uri="{FF2B5EF4-FFF2-40B4-BE49-F238E27FC236}">
                      <a16:creationId xmlns:a16="http://schemas.microsoft.com/office/drawing/2014/main" id="{98E8983F-2BEC-4591-A5BD-6A211C5703DE}"/>
                    </a:ext>
                  </a:extLst>
                </p14:cNvPr>
                <p14:cNvContentPartPr/>
                <p14:nvPr/>
              </p14:nvContentPartPr>
              <p14:xfrm>
                <a:off x="7883213" y="1089787"/>
                <a:ext cx="156240" cy="223560"/>
              </p14:xfrm>
            </p:contentPart>
          </mc:Choice>
          <mc:Fallback xmlns="">
            <p:pic>
              <p:nvPicPr>
                <p:cNvPr id="17" name="Freihand 16">
                  <a:extLst>
                    <a:ext uri="{FF2B5EF4-FFF2-40B4-BE49-F238E27FC236}">
                      <a16:creationId xmlns:a16="http://schemas.microsoft.com/office/drawing/2014/main" id="{98E8983F-2BEC-4591-A5BD-6A211C5703DE}"/>
                    </a:ext>
                  </a:extLst>
                </p:cNvPr>
                <p:cNvPicPr/>
                <p:nvPr/>
              </p:nvPicPr>
              <p:blipFill>
                <a:blip r:embed="rId26"/>
                <a:stretch>
                  <a:fillRect/>
                </a:stretch>
              </p:blipFill>
              <p:spPr>
                <a:xfrm>
                  <a:off x="7878893" y="1085467"/>
                  <a:ext cx="164880" cy="2322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8" name="Freihand 17">
                  <a:extLst>
                    <a:ext uri="{FF2B5EF4-FFF2-40B4-BE49-F238E27FC236}">
                      <a16:creationId xmlns:a16="http://schemas.microsoft.com/office/drawing/2014/main" id="{20DC5767-B5CB-4FF6-A024-2D9D829D4399}"/>
                    </a:ext>
                  </a:extLst>
                </p14:cNvPr>
                <p14:cNvContentPartPr/>
                <p14:nvPr/>
              </p14:nvContentPartPr>
              <p14:xfrm>
                <a:off x="7928573" y="1210387"/>
                <a:ext cx="273960" cy="89640"/>
              </p14:xfrm>
            </p:contentPart>
          </mc:Choice>
          <mc:Fallback xmlns="">
            <p:pic>
              <p:nvPicPr>
                <p:cNvPr id="18" name="Freihand 17">
                  <a:extLst>
                    <a:ext uri="{FF2B5EF4-FFF2-40B4-BE49-F238E27FC236}">
                      <a16:creationId xmlns:a16="http://schemas.microsoft.com/office/drawing/2014/main" id="{20DC5767-B5CB-4FF6-A024-2D9D829D4399}"/>
                    </a:ext>
                  </a:extLst>
                </p:cNvPr>
                <p:cNvPicPr/>
                <p:nvPr/>
              </p:nvPicPr>
              <p:blipFill>
                <a:blip r:embed="rId28"/>
                <a:stretch>
                  <a:fillRect/>
                </a:stretch>
              </p:blipFill>
              <p:spPr>
                <a:xfrm>
                  <a:off x="7924253" y="1206067"/>
                  <a:ext cx="28260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9" name="Freihand 18">
                  <a:extLst>
                    <a:ext uri="{FF2B5EF4-FFF2-40B4-BE49-F238E27FC236}">
                      <a16:creationId xmlns:a16="http://schemas.microsoft.com/office/drawing/2014/main" id="{8CD33EB6-9EAE-4DF1-BADD-312E744B2F77}"/>
                    </a:ext>
                  </a:extLst>
                </p14:cNvPr>
                <p14:cNvContentPartPr/>
                <p14:nvPr/>
              </p14:nvContentPartPr>
              <p14:xfrm>
                <a:off x="8203253" y="1097707"/>
                <a:ext cx="273960" cy="187200"/>
              </p14:xfrm>
            </p:contentPart>
          </mc:Choice>
          <mc:Fallback xmlns="">
            <p:pic>
              <p:nvPicPr>
                <p:cNvPr id="19" name="Freihand 18">
                  <a:extLst>
                    <a:ext uri="{FF2B5EF4-FFF2-40B4-BE49-F238E27FC236}">
                      <a16:creationId xmlns:a16="http://schemas.microsoft.com/office/drawing/2014/main" id="{8CD33EB6-9EAE-4DF1-BADD-312E744B2F77}"/>
                    </a:ext>
                  </a:extLst>
                </p:cNvPr>
                <p:cNvPicPr/>
                <p:nvPr/>
              </p:nvPicPr>
              <p:blipFill>
                <a:blip r:embed="rId30"/>
                <a:stretch>
                  <a:fillRect/>
                </a:stretch>
              </p:blipFill>
              <p:spPr>
                <a:xfrm>
                  <a:off x="8198933" y="1093387"/>
                  <a:ext cx="28260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0" name="Freihand 19">
                  <a:extLst>
                    <a:ext uri="{FF2B5EF4-FFF2-40B4-BE49-F238E27FC236}">
                      <a16:creationId xmlns:a16="http://schemas.microsoft.com/office/drawing/2014/main" id="{3165FFF1-303F-4AF4-A645-2910DA953C13}"/>
                    </a:ext>
                  </a:extLst>
                </p14:cNvPr>
                <p14:cNvContentPartPr/>
                <p14:nvPr/>
              </p14:nvContentPartPr>
              <p14:xfrm>
                <a:off x="8518613" y="1054507"/>
                <a:ext cx="140040" cy="190440"/>
              </p14:xfrm>
            </p:contentPart>
          </mc:Choice>
          <mc:Fallback xmlns="">
            <p:pic>
              <p:nvPicPr>
                <p:cNvPr id="20" name="Freihand 19">
                  <a:extLst>
                    <a:ext uri="{FF2B5EF4-FFF2-40B4-BE49-F238E27FC236}">
                      <a16:creationId xmlns:a16="http://schemas.microsoft.com/office/drawing/2014/main" id="{3165FFF1-303F-4AF4-A645-2910DA953C13}"/>
                    </a:ext>
                  </a:extLst>
                </p:cNvPr>
                <p:cNvPicPr/>
                <p:nvPr/>
              </p:nvPicPr>
              <p:blipFill>
                <a:blip r:embed="rId32"/>
                <a:stretch>
                  <a:fillRect/>
                </a:stretch>
              </p:blipFill>
              <p:spPr>
                <a:xfrm>
                  <a:off x="8514293" y="1050187"/>
                  <a:ext cx="14868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1" name="Freihand 20">
                  <a:extLst>
                    <a:ext uri="{FF2B5EF4-FFF2-40B4-BE49-F238E27FC236}">
                      <a16:creationId xmlns:a16="http://schemas.microsoft.com/office/drawing/2014/main" id="{15FB3A6B-34DA-4C16-A095-785CA70E2A54}"/>
                    </a:ext>
                  </a:extLst>
                </p14:cNvPr>
                <p14:cNvContentPartPr/>
                <p14:nvPr/>
              </p14:nvContentPartPr>
              <p14:xfrm>
                <a:off x="8569373" y="1086547"/>
                <a:ext cx="483840" cy="186480"/>
              </p14:xfrm>
            </p:contentPart>
          </mc:Choice>
          <mc:Fallback xmlns="">
            <p:pic>
              <p:nvPicPr>
                <p:cNvPr id="21" name="Freihand 20">
                  <a:extLst>
                    <a:ext uri="{FF2B5EF4-FFF2-40B4-BE49-F238E27FC236}">
                      <a16:creationId xmlns:a16="http://schemas.microsoft.com/office/drawing/2014/main" id="{15FB3A6B-34DA-4C16-A095-785CA70E2A54}"/>
                    </a:ext>
                  </a:extLst>
                </p:cNvPr>
                <p:cNvPicPr/>
                <p:nvPr/>
              </p:nvPicPr>
              <p:blipFill>
                <a:blip r:embed="rId34"/>
                <a:stretch>
                  <a:fillRect/>
                </a:stretch>
              </p:blipFill>
              <p:spPr>
                <a:xfrm>
                  <a:off x="8565053" y="1082227"/>
                  <a:ext cx="49248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3" name="Freihand 22">
                  <a:extLst>
                    <a:ext uri="{FF2B5EF4-FFF2-40B4-BE49-F238E27FC236}">
                      <a16:creationId xmlns:a16="http://schemas.microsoft.com/office/drawing/2014/main" id="{DE1CA7A6-356E-48F4-96EE-591A41F93B60}"/>
                    </a:ext>
                  </a:extLst>
                </p14:cNvPr>
                <p14:cNvContentPartPr/>
                <p14:nvPr/>
              </p14:nvContentPartPr>
              <p14:xfrm>
                <a:off x="9068693" y="1027147"/>
                <a:ext cx="79560" cy="267840"/>
              </p14:xfrm>
            </p:contentPart>
          </mc:Choice>
          <mc:Fallback xmlns="">
            <p:pic>
              <p:nvPicPr>
                <p:cNvPr id="23" name="Freihand 22">
                  <a:extLst>
                    <a:ext uri="{FF2B5EF4-FFF2-40B4-BE49-F238E27FC236}">
                      <a16:creationId xmlns:a16="http://schemas.microsoft.com/office/drawing/2014/main" id="{DE1CA7A6-356E-48F4-96EE-591A41F93B60}"/>
                    </a:ext>
                  </a:extLst>
                </p:cNvPr>
                <p:cNvPicPr/>
                <p:nvPr/>
              </p:nvPicPr>
              <p:blipFill>
                <a:blip r:embed="rId36"/>
                <a:stretch>
                  <a:fillRect/>
                </a:stretch>
              </p:blipFill>
              <p:spPr>
                <a:xfrm>
                  <a:off x="9064373" y="1022827"/>
                  <a:ext cx="88200" cy="2764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4" name="Freihand 23">
                  <a:extLst>
                    <a:ext uri="{FF2B5EF4-FFF2-40B4-BE49-F238E27FC236}">
                      <a16:creationId xmlns:a16="http://schemas.microsoft.com/office/drawing/2014/main" id="{B47BAF00-A5D9-47B9-AF45-6635F70B1A77}"/>
                    </a:ext>
                  </a:extLst>
                </p14:cNvPr>
                <p14:cNvContentPartPr/>
                <p14:nvPr/>
              </p14:nvContentPartPr>
              <p14:xfrm>
                <a:off x="9203333" y="1087627"/>
                <a:ext cx="39960" cy="130680"/>
              </p14:xfrm>
            </p:contentPart>
          </mc:Choice>
          <mc:Fallback xmlns="">
            <p:pic>
              <p:nvPicPr>
                <p:cNvPr id="24" name="Freihand 23">
                  <a:extLst>
                    <a:ext uri="{FF2B5EF4-FFF2-40B4-BE49-F238E27FC236}">
                      <a16:creationId xmlns:a16="http://schemas.microsoft.com/office/drawing/2014/main" id="{B47BAF00-A5D9-47B9-AF45-6635F70B1A77}"/>
                    </a:ext>
                  </a:extLst>
                </p:cNvPr>
                <p:cNvPicPr/>
                <p:nvPr/>
              </p:nvPicPr>
              <p:blipFill>
                <a:blip r:embed="rId38"/>
                <a:stretch>
                  <a:fillRect/>
                </a:stretch>
              </p:blipFill>
              <p:spPr>
                <a:xfrm>
                  <a:off x="9199013" y="1083307"/>
                  <a:ext cx="4860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5" name="Freihand 24">
                  <a:extLst>
                    <a:ext uri="{FF2B5EF4-FFF2-40B4-BE49-F238E27FC236}">
                      <a16:creationId xmlns:a16="http://schemas.microsoft.com/office/drawing/2014/main" id="{84F45BCA-267D-44D3-A2DF-2D7156A516F0}"/>
                    </a:ext>
                  </a:extLst>
                </p14:cNvPr>
                <p14:cNvContentPartPr/>
                <p14:nvPr/>
              </p14:nvContentPartPr>
              <p14:xfrm>
                <a:off x="9138893" y="1023187"/>
                <a:ext cx="209880" cy="108000"/>
              </p14:xfrm>
            </p:contentPart>
          </mc:Choice>
          <mc:Fallback xmlns="">
            <p:pic>
              <p:nvPicPr>
                <p:cNvPr id="25" name="Freihand 24">
                  <a:extLst>
                    <a:ext uri="{FF2B5EF4-FFF2-40B4-BE49-F238E27FC236}">
                      <a16:creationId xmlns:a16="http://schemas.microsoft.com/office/drawing/2014/main" id="{84F45BCA-267D-44D3-A2DF-2D7156A516F0}"/>
                    </a:ext>
                  </a:extLst>
                </p:cNvPr>
                <p:cNvPicPr/>
                <p:nvPr/>
              </p:nvPicPr>
              <p:blipFill>
                <a:blip r:embed="rId40"/>
                <a:stretch>
                  <a:fillRect/>
                </a:stretch>
              </p:blipFill>
              <p:spPr>
                <a:xfrm>
                  <a:off x="9134573" y="1018867"/>
                  <a:ext cx="21852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Freihand 25">
                  <a:extLst>
                    <a:ext uri="{FF2B5EF4-FFF2-40B4-BE49-F238E27FC236}">
                      <a16:creationId xmlns:a16="http://schemas.microsoft.com/office/drawing/2014/main" id="{6833250A-7B0D-4EEC-BAA7-462F97021977}"/>
                    </a:ext>
                  </a:extLst>
                </p14:cNvPr>
                <p14:cNvContentPartPr/>
                <p14:nvPr/>
              </p14:nvContentPartPr>
              <p14:xfrm>
                <a:off x="9263093" y="1100947"/>
                <a:ext cx="213120" cy="252360"/>
              </p14:xfrm>
            </p:contentPart>
          </mc:Choice>
          <mc:Fallback xmlns="">
            <p:pic>
              <p:nvPicPr>
                <p:cNvPr id="26" name="Freihand 25">
                  <a:extLst>
                    <a:ext uri="{FF2B5EF4-FFF2-40B4-BE49-F238E27FC236}">
                      <a16:creationId xmlns:a16="http://schemas.microsoft.com/office/drawing/2014/main" id="{6833250A-7B0D-4EEC-BAA7-462F97021977}"/>
                    </a:ext>
                  </a:extLst>
                </p:cNvPr>
                <p:cNvPicPr/>
                <p:nvPr/>
              </p:nvPicPr>
              <p:blipFill>
                <a:blip r:embed="rId42"/>
                <a:stretch>
                  <a:fillRect/>
                </a:stretch>
              </p:blipFill>
              <p:spPr>
                <a:xfrm>
                  <a:off x="9258773" y="1096627"/>
                  <a:ext cx="221760" cy="2610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EB4D0E3F-3959-4A3A-BAE1-392CECD27592}"/>
                    </a:ext>
                  </a:extLst>
                </p14:cNvPr>
                <p14:cNvContentPartPr/>
                <p14:nvPr/>
              </p14:nvContentPartPr>
              <p14:xfrm>
                <a:off x="9460373" y="1105987"/>
                <a:ext cx="119160" cy="218160"/>
              </p14:xfrm>
            </p:contentPart>
          </mc:Choice>
          <mc:Fallback xmlns="">
            <p:pic>
              <p:nvPicPr>
                <p:cNvPr id="27" name="Freihand 26">
                  <a:extLst>
                    <a:ext uri="{FF2B5EF4-FFF2-40B4-BE49-F238E27FC236}">
                      <a16:creationId xmlns:a16="http://schemas.microsoft.com/office/drawing/2014/main" id="{EB4D0E3F-3959-4A3A-BAE1-392CECD27592}"/>
                    </a:ext>
                  </a:extLst>
                </p:cNvPr>
                <p:cNvPicPr/>
                <p:nvPr/>
              </p:nvPicPr>
              <p:blipFill>
                <a:blip r:embed="rId44"/>
                <a:stretch>
                  <a:fillRect/>
                </a:stretch>
              </p:blipFill>
              <p:spPr>
                <a:xfrm>
                  <a:off x="9456053" y="1101667"/>
                  <a:ext cx="127800" cy="2268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CBDE2246-437D-4E4F-918E-DC4C3388A179}"/>
                    </a:ext>
                  </a:extLst>
                </p14:cNvPr>
                <p14:cNvContentPartPr/>
                <p14:nvPr/>
              </p14:nvContentPartPr>
              <p14:xfrm>
                <a:off x="9584213" y="1036507"/>
                <a:ext cx="192960" cy="140400"/>
              </p14:xfrm>
            </p:contentPart>
          </mc:Choice>
          <mc:Fallback xmlns="">
            <p:pic>
              <p:nvPicPr>
                <p:cNvPr id="28" name="Freihand 27">
                  <a:extLst>
                    <a:ext uri="{FF2B5EF4-FFF2-40B4-BE49-F238E27FC236}">
                      <a16:creationId xmlns:a16="http://schemas.microsoft.com/office/drawing/2014/main" id="{CBDE2246-437D-4E4F-918E-DC4C3388A179}"/>
                    </a:ext>
                  </a:extLst>
                </p:cNvPr>
                <p:cNvPicPr/>
                <p:nvPr/>
              </p:nvPicPr>
              <p:blipFill>
                <a:blip r:embed="rId46"/>
                <a:stretch>
                  <a:fillRect/>
                </a:stretch>
              </p:blipFill>
              <p:spPr>
                <a:xfrm>
                  <a:off x="9579893" y="1032187"/>
                  <a:ext cx="20160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0" name="Freihand 29">
                  <a:extLst>
                    <a:ext uri="{FF2B5EF4-FFF2-40B4-BE49-F238E27FC236}">
                      <a16:creationId xmlns:a16="http://schemas.microsoft.com/office/drawing/2014/main" id="{65561FB0-621C-44AE-BDED-A9530C419A3B}"/>
                    </a:ext>
                  </a:extLst>
                </p14:cNvPr>
                <p14:cNvContentPartPr/>
                <p14:nvPr/>
              </p14:nvContentPartPr>
              <p14:xfrm>
                <a:off x="9900653" y="1160347"/>
                <a:ext cx="65880" cy="19080"/>
              </p14:xfrm>
            </p:contentPart>
          </mc:Choice>
          <mc:Fallback xmlns="">
            <p:pic>
              <p:nvPicPr>
                <p:cNvPr id="30" name="Freihand 29">
                  <a:extLst>
                    <a:ext uri="{FF2B5EF4-FFF2-40B4-BE49-F238E27FC236}">
                      <a16:creationId xmlns:a16="http://schemas.microsoft.com/office/drawing/2014/main" id="{65561FB0-621C-44AE-BDED-A9530C419A3B}"/>
                    </a:ext>
                  </a:extLst>
                </p:cNvPr>
                <p:cNvPicPr/>
                <p:nvPr/>
              </p:nvPicPr>
              <p:blipFill>
                <a:blip r:embed="rId48"/>
                <a:stretch>
                  <a:fillRect/>
                </a:stretch>
              </p:blipFill>
              <p:spPr>
                <a:xfrm>
                  <a:off x="9896333" y="1156027"/>
                  <a:ext cx="74520" cy="27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9">
            <p14:nvContentPartPr>
              <p14:cNvPr id="31" name="Freihand 30">
                <a:extLst>
                  <a:ext uri="{FF2B5EF4-FFF2-40B4-BE49-F238E27FC236}">
                    <a16:creationId xmlns:a16="http://schemas.microsoft.com/office/drawing/2014/main" id="{2D09E1DC-F220-4486-9D1D-EE58C403157C}"/>
                  </a:ext>
                </a:extLst>
              </p14:cNvPr>
              <p14:cNvContentPartPr/>
              <p14:nvPr/>
            </p14:nvContentPartPr>
            <p14:xfrm>
              <a:off x="10243013" y="1147387"/>
              <a:ext cx="434880" cy="23040"/>
            </p14:xfrm>
          </p:contentPart>
        </mc:Choice>
        <mc:Fallback xmlns="">
          <p:pic>
            <p:nvPicPr>
              <p:cNvPr id="31" name="Freihand 30">
                <a:extLst>
                  <a:ext uri="{FF2B5EF4-FFF2-40B4-BE49-F238E27FC236}">
                    <a16:creationId xmlns:a16="http://schemas.microsoft.com/office/drawing/2014/main" id="{2D09E1DC-F220-4486-9D1D-EE58C403157C}"/>
                  </a:ext>
                </a:extLst>
              </p:cNvPr>
              <p:cNvPicPr/>
              <p:nvPr/>
            </p:nvPicPr>
            <p:blipFill>
              <a:blip r:embed="rId50"/>
              <a:stretch>
                <a:fillRect/>
              </a:stretch>
            </p:blipFill>
            <p:spPr>
              <a:xfrm>
                <a:off x="10238693" y="1143067"/>
                <a:ext cx="44352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3" name="Freihand 32">
                <a:extLst>
                  <a:ext uri="{FF2B5EF4-FFF2-40B4-BE49-F238E27FC236}">
                    <a16:creationId xmlns:a16="http://schemas.microsoft.com/office/drawing/2014/main" id="{779373C8-C692-434B-A837-4C94FFF454CC}"/>
                  </a:ext>
                </a:extLst>
              </p14:cNvPr>
              <p14:cNvContentPartPr/>
              <p14:nvPr/>
            </p14:nvContentPartPr>
            <p14:xfrm>
              <a:off x="4973333" y="1882507"/>
              <a:ext cx="1465200" cy="128520"/>
            </p14:xfrm>
          </p:contentPart>
        </mc:Choice>
        <mc:Fallback xmlns="">
          <p:pic>
            <p:nvPicPr>
              <p:cNvPr id="33" name="Freihand 32">
                <a:extLst>
                  <a:ext uri="{FF2B5EF4-FFF2-40B4-BE49-F238E27FC236}">
                    <a16:creationId xmlns:a16="http://schemas.microsoft.com/office/drawing/2014/main" id="{779373C8-C692-434B-A837-4C94FFF454CC}"/>
                  </a:ext>
                </a:extLst>
              </p:cNvPr>
              <p:cNvPicPr/>
              <p:nvPr/>
            </p:nvPicPr>
            <p:blipFill>
              <a:blip r:embed="rId52"/>
              <a:stretch>
                <a:fillRect/>
              </a:stretch>
            </p:blipFill>
            <p:spPr>
              <a:xfrm>
                <a:off x="4969013" y="1878187"/>
                <a:ext cx="1473840" cy="137160"/>
              </a:xfrm>
              <a:prstGeom prst="rect">
                <a:avLst/>
              </a:prstGeom>
            </p:spPr>
          </p:pic>
        </mc:Fallback>
      </mc:AlternateContent>
      <p:grpSp>
        <p:nvGrpSpPr>
          <p:cNvPr id="45" name="Gruppieren 44">
            <a:extLst>
              <a:ext uri="{FF2B5EF4-FFF2-40B4-BE49-F238E27FC236}">
                <a16:creationId xmlns:a16="http://schemas.microsoft.com/office/drawing/2014/main" id="{D83C6BA7-7176-4DC1-BE98-1DC2144DFF11}"/>
              </a:ext>
            </a:extLst>
          </p:cNvPr>
          <p:cNvGrpSpPr/>
          <p:nvPr/>
        </p:nvGrpSpPr>
        <p:grpSpPr>
          <a:xfrm>
            <a:off x="3195653" y="1887907"/>
            <a:ext cx="1288800" cy="275760"/>
            <a:chOff x="3195653" y="1887907"/>
            <a:chExt cx="1288800" cy="275760"/>
          </a:xfrm>
        </p:grpSpPr>
        <mc:AlternateContent xmlns:mc="http://schemas.openxmlformats.org/markup-compatibility/2006" xmlns:p14="http://schemas.microsoft.com/office/powerpoint/2010/main">
          <mc:Choice Requires="p14">
            <p:contentPart p14:bwMode="auto" r:id="rId53">
              <p14:nvContentPartPr>
                <p14:cNvPr id="34" name="Freihand 33">
                  <a:extLst>
                    <a:ext uri="{FF2B5EF4-FFF2-40B4-BE49-F238E27FC236}">
                      <a16:creationId xmlns:a16="http://schemas.microsoft.com/office/drawing/2014/main" id="{A9B131BE-A149-478F-9384-F874910AB097}"/>
                    </a:ext>
                  </a:extLst>
                </p14:cNvPr>
                <p14:cNvContentPartPr/>
                <p14:nvPr/>
              </p14:nvContentPartPr>
              <p14:xfrm>
                <a:off x="3195653" y="2081587"/>
                <a:ext cx="79920" cy="82080"/>
              </p14:xfrm>
            </p:contentPart>
          </mc:Choice>
          <mc:Fallback xmlns="">
            <p:pic>
              <p:nvPicPr>
                <p:cNvPr id="34" name="Freihand 33">
                  <a:extLst>
                    <a:ext uri="{FF2B5EF4-FFF2-40B4-BE49-F238E27FC236}">
                      <a16:creationId xmlns:a16="http://schemas.microsoft.com/office/drawing/2014/main" id="{A9B131BE-A149-478F-9384-F874910AB097}"/>
                    </a:ext>
                  </a:extLst>
                </p:cNvPr>
                <p:cNvPicPr/>
                <p:nvPr/>
              </p:nvPicPr>
              <p:blipFill>
                <a:blip r:embed="rId54"/>
                <a:stretch>
                  <a:fillRect/>
                </a:stretch>
              </p:blipFill>
              <p:spPr>
                <a:xfrm>
                  <a:off x="3191333" y="2077267"/>
                  <a:ext cx="8856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5" name="Freihand 34">
                  <a:extLst>
                    <a:ext uri="{FF2B5EF4-FFF2-40B4-BE49-F238E27FC236}">
                      <a16:creationId xmlns:a16="http://schemas.microsoft.com/office/drawing/2014/main" id="{6472E267-D6B7-4CA0-8122-0BB9890414FE}"/>
                    </a:ext>
                  </a:extLst>
                </p14:cNvPr>
                <p14:cNvContentPartPr/>
                <p14:nvPr/>
              </p14:nvContentPartPr>
              <p14:xfrm>
                <a:off x="3363053" y="1966747"/>
                <a:ext cx="176400" cy="165240"/>
              </p14:xfrm>
            </p:contentPart>
          </mc:Choice>
          <mc:Fallback xmlns="">
            <p:pic>
              <p:nvPicPr>
                <p:cNvPr id="35" name="Freihand 34">
                  <a:extLst>
                    <a:ext uri="{FF2B5EF4-FFF2-40B4-BE49-F238E27FC236}">
                      <a16:creationId xmlns:a16="http://schemas.microsoft.com/office/drawing/2014/main" id="{6472E267-D6B7-4CA0-8122-0BB9890414FE}"/>
                    </a:ext>
                  </a:extLst>
                </p:cNvPr>
                <p:cNvPicPr/>
                <p:nvPr/>
              </p:nvPicPr>
              <p:blipFill>
                <a:blip r:embed="rId56"/>
                <a:stretch>
                  <a:fillRect/>
                </a:stretch>
              </p:blipFill>
              <p:spPr>
                <a:xfrm>
                  <a:off x="3358733" y="1962427"/>
                  <a:ext cx="18504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7" name="Freihand 36">
                  <a:extLst>
                    <a:ext uri="{FF2B5EF4-FFF2-40B4-BE49-F238E27FC236}">
                      <a16:creationId xmlns:a16="http://schemas.microsoft.com/office/drawing/2014/main" id="{1A6804AF-CD5C-41BE-9BFB-E24E688BADA7}"/>
                    </a:ext>
                  </a:extLst>
                </p14:cNvPr>
                <p14:cNvContentPartPr/>
                <p14:nvPr/>
              </p14:nvContentPartPr>
              <p14:xfrm>
                <a:off x="3595613" y="2036587"/>
                <a:ext cx="9360" cy="68040"/>
              </p14:xfrm>
            </p:contentPart>
          </mc:Choice>
          <mc:Fallback xmlns="">
            <p:pic>
              <p:nvPicPr>
                <p:cNvPr id="37" name="Freihand 36">
                  <a:extLst>
                    <a:ext uri="{FF2B5EF4-FFF2-40B4-BE49-F238E27FC236}">
                      <a16:creationId xmlns:a16="http://schemas.microsoft.com/office/drawing/2014/main" id="{1A6804AF-CD5C-41BE-9BFB-E24E688BADA7}"/>
                    </a:ext>
                  </a:extLst>
                </p:cNvPr>
                <p:cNvPicPr/>
                <p:nvPr/>
              </p:nvPicPr>
              <p:blipFill>
                <a:blip r:embed="rId58"/>
                <a:stretch>
                  <a:fillRect/>
                </a:stretch>
              </p:blipFill>
              <p:spPr>
                <a:xfrm>
                  <a:off x="3591293" y="2032267"/>
                  <a:ext cx="1800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8" name="Freihand 37">
                  <a:extLst>
                    <a:ext uri="{FF2B5EF4-FFF2-40B4-BE49-F238E27FC236}">
                      <a16:creationId xmlns:a16="http://schemas.microsoft.com/office/drawing/2014/main" id="{C0EBF367-8D82-4D1D-A15B-5EF05A5BAD47}"/>
                    </a:ext>
                  </a:extLst>
                </p14:cNvPr>
                <p14:cNvContentPartPr/>
                <p14:nvPr/>
              </p14:nvContentPartPr>
              <p14:xfrm>
                <a:off x="3593813" y="2008507"/>
                <a:ext cx="18720" cy="21600"/>
              </p14:xfrm>
            </p:contentPart>
          </mc:Choice>
          <mc:Fallback xmlns="">
            <p:pic>
              <p:nvPicPr>
                <p:cNvPr id="38" name="Freihand 37">
                  <a:extLst>
                    <a:ext uri="{FF2B5EF4-FFF2-40B4-BE49-F238E27FC236}">
                      <a16:creationId xmlns:a16="http://schemas.microsoft.com/office/drawing/2014/main" id="{C0EBF367-8D82-4D1D-A15B-5EF05A5BAD47}"/>
                    </a:ext>
                  </a:extLst>
                </p:cNvPr>
                <p:cNvPicPr/>
                <p:nvPr/>
              </p:nvPicPr>
              <p:blipFill>
                <a:blip r:embed="rId60"/>
                <a:stretch>
                  <a:fillRect/>
                </a:stretch>
              </p:blipFill>
              <p:spPr>
                <a:xfrm>
                  <a:off x="3589493" y="2004187"/>
                  <a:ext cx="2736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9" name="Freihand 38">
                  <a:extLst>
                    <a:ext uri="{FF2B5EF4-FFF2-40B4-BE49-F238E27FC236}">
                      <a16:creationId xmlns:a16="http://schemas.microsoft.com/office/drawing/2014/main" id="{BF76A43E-9663-4D08-B917-E59E99E51472}"/>
                    </a:ext>
                  </a:extLst>
                </p14:cNvPr>
                <p14:cNvContentPartPr/>
                <p14:nvPr/>
              </p14:nvContentPartPr>
              <p14:xfrm>
                <a:off x="3648893" y="2014987"/>
                <a:ext cx="139320" cy="79200"/>
              </p14:xfrm>
            </p:contentPart>
          </mc:Choice>
          <mc:Fallback xmlns="">
            <p:pic>
              <p:nvPicPr>
                <p:cNvPr id="39" name="Freihand 38">
                  <a:extLst>
                    <a:ext uri="{FF2B5EF4-FFF2-40B4-BE49-F238E27FC236}">
                      <a16:creationId xmlns:a16="http://schemas.microsoft.com/office/drawing/2014/main" id="{BF76A43E-9663-4D08-B917-E59E99E51472}"/>
                    </a:ext>
                  </a:extLst>
                </p:cNvPr>
                <p:cNvPicPr/>
                <p:nvPr/>
              </p:nvPicPr>
              <p:blipFill>
                <a:blip r:embed="rId62"/>
                <a:stretch>
                  <a:fillRect/>
                </a:stretch>
              </p:blipFill>
              <p:spPr>
                <a:xfrm>
                  <a:off x="3644573" y="2010667"/>
                  <a:ext cx="14796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0" name="Freihand 39">
                  <a:extLst>
                    <a:ext uri="{FF2B5EF4-FFF2-40B4-BE49-F238E27FC236}">
                      <a16:creationId xmlns:a16="http://schemas.microsoft.com/office/drawing/2014/main" id="{AF05E4E3-85C4-4558-B97F-D056262393BD}"/>
                    </a:ext>
                  </a:extLst>
                </p14:cNvPr>
                <p14:cNvContentPartPr/>
                <p14:nvPr/>
              </p14:nvContentPartPr>
              <p14:xfrm>
                <a:off x="3775973" y="1994827"/>
                <a:ext cx="93960" cy="87480"/>
              </p14:xfrm>
            </p:contentPart>
          </mc:Choice>
          <mc:Fallback xmlns="">
            <p:pic>
              <p:nvPicPr>
                <p:cNvPr id="40" name="Freihand 39">
                  <a:extLst>
                    <a:ext uri="{FF2B5EF4-FFF2-40B4-BE49-F238E27FC236}">
                      <a16:creationId xmlns:a16="http://schemas.microsoft.com/office/drawing/2014/main" id="{AF05E4E3-85C4-4558-B97F-D056262393BD}"/>
                    </a:ext>
                  </a:extLst>
                </p:cNvPr>
                <p:cNvPicPr/>
                <p:nvPr/>
              </p:nvPicPr>
              <p:blipFill>
                <a:blip r:embed="rId64"/>
                <a:stretch>
                  <a:fillRect/>
                </a:stretch>
              </p:blipFill>
              <p:spPr>
                <a:xfrm>
                  <a:off x="3771653" y="1990507"/>
                  <a:ext cx="10260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1" name="Freihand 40">
                  <a:extLst>
                    <a:ext uri="{FF2B5EF4-FFF2-40B4-BE49-F238E27FC236}">
                      <a16:creationId xmlns:a16="http://schemas.microsoft.com/office/drawing/2014/main" id="{BCFCA65F-0646-43CA-B0A0-9081331665AE}"/>
                    </a:ext>
                  </a:extLst>
                </p14:cNvPr>
                <p14:cNvContentPartPr/>
                <p14:nvPr/>
              </p14:nvContentPartPr>
              <p14:xfrm>
                <a:off x="3899093" y="1935067"/>
                <a:ext cx="105840" cy="143280"/>
              </p14:xfrm>
            </p:contentPart>
          </mc:Choice>
          <mc:Fallback xmlns="">
            <p:pic>
              <p:nvPicPr>
                <p:cNvPr id="41" name="Freihand 40">
                  <a:extLst>
                    <a:ext uri="{FF2B5EF4-FFF2-40B4-BE49-F238E27FC236}">
                      <a16:creationId xmlns:a16="http://schemas.microsoft.com/office/drawing/2014/main" id="{BCFCA65F-0646-43CA-B0A0-9081331665AE}"/>
                    </a:ext>
                  </a:extLst>
                </p:cNvPr>
                <p:cNvPicPr/>
                <p:nvPr/>
              </p:nvPicPr>
              <p:blipFill>
                <a:blip r:embed="rId66"/>
                <a:stretch>
                  <a:fillRect/>
                </a:stretch>
              </p:blipFill>
              <p:spPr>
                <a:xfrm>
                  <a:off x="3894773" y="1930747"/>
                  <a:ext cx="11448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2" name="Freihand 41">
                  <a:extLst>
                    <a:ext uri="{FF2B5EF4-FFF2-40B4-BE49-F238E27FC236}">
                      <a16:creationId xmlns:a16="http://schemas.microsoft.com/office/drawing/2014/main" id="{B2829FC6-8BED-4D41-81C0-18E9025C5C98}"/>
                    </a:ext>
                  </a:extLst>
                </p14:cNvPr>
                <p14:cNvContentPartPr/>
                <p14:nvPr/>
              </p14:nvContentPartPr>
              <p14:xfrm>
                <a:off x="3950933" y="2030467"/>
                <a:ext cx="61920" cy="45000"/>
              </p14:xfrm>
            </p:contentPart>
          </mc:Choice>
          <mc:Fallback xmlns="">
            <p:pic>
              <p:nvPicPr>
                <p:cNvPr id="42" name="Freihand 41">
                  <a:extLst>
                    <a:ext uri="{FF2B5EF4-FFF2-40B4-BE49-F238E27FC236}">
                      <a16:creationId xmlns:a16="http://schemas.microsoft.com/office/drawing/2014/main" id="{B2829FC6-8BED-4D41-81C0-18E9025C5C98}"/>
                    </a:ext>
                  </a:extLst>
                </p:cNvPr>
                <p:cNvPicPr/>
                <p:nvPr/>
              </p:nvPicPr>
              <p:blipFill>
                <a:blip r:embed="rId68"/>
                <a:stretch>
                  <a:fillRect/>
                </a:stretch>
              </p:blipFill>
              <p:spPr>
                <a:xfrm>
                  <a:off x="3946613" y="2026147"/>
                  <a:ext cx="7056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3" name="Freihand 42">
                  <a:extLst>
                    <a:ext uri="{FF2B5EF4-FFF2-40B4-BE49-F238E27FC236}">
                      <a16:creationId xmlns:a16="http://schemas.microsoft.com/office/drawing/2014/main" id="{FD92989C-88BB-42E2-8A25-6A520CC0A89E}"/>
                    </a:ext>
                  </a:extLst>
                </p14:cNvPr>
                <p14:cNvContentPartPr/>
                <p14:nvPr/>
              </p14:nvContentPartPr>
              <p14:xfrm>
                <a:off x="4017893" y="1973227"/>
                <a:ext cx="338400" cy="118800"/>
              </p14:xfrm>
            </p:contentPart>
          </mc:Choice>
          <mc:Fallback xmlns="">
            <p:pic>
              <p:nvPicPr>
                <p:cNvPr id="43" name="Freihand 42">
                  <a:extLst>
                    <a:ext uri="{FF2B5EF4-FFF2-40B4-BE49-F238E27FC236}">
                      <a16:creationId xmlns:a16="http://schemas.microsoft.com/office/drawing/2014/main" id="{FD92989C-88BB-42E2-8A25-6A520CC0A89E}"/>
                    </a:ext>
                  </a:extLst>
                </p:cNvPr>
                <p:cNvPicPr/>
                <p:nvPr/>
              </p:nvPicPr>
              <p:blipFill>
                <a:blip r:embed="rId70"/>
                <a:stretch>
                  <a:fillRect/>
                </a:stretch>
              </p:blipFill>
              <p:spPr>
                <a:xfrm>
                  <a:off x="4013573" y="1968907"/>
                  <a:ext cx="34704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4" name="Freihand 43">
                  <a:extLst>
                    <a:ext uri="{FF2B5EF4-FFF2-40B4-BE49-F238E27FC236}">
                      <a16:creationId xmlns:a16="http://schemas.microsoft.com/office/drawing/2014/main" id="{5EA2AA72-2D79-4B18-9607-334B4E973AC1}"/>
                    </a:ext>
                  </a:extLst>
                </p14:cNvPr>
                <p14:cNvContentPartPr/>
                <p14:nvPr/>
              </p14:nvContentPartPr>
              <p14:xfrm>
                <a:off x="4419653" y="1887907"/>
                <a:ext cx="64800" cy="97200"/>
              </p14:xfrm>
            </p:contentPart>
          </mc:Choice>
          <mc:Fallback xmlns="">
            <p:pic>
              <p:nvPicPr>
                <p:cNvPr id="44" name="Freihand 43">
                  <a:extLst>
                    <a:ext uri="{FF2B5EF4-FFF2-40B4-BE49-F238E27FC236}">
                      <a16:creationId xmlns:a16="http://schemas.microsoft.com/office/drawing/2014/main" id="{5EA2AA72-2D79-4B18-9607-334B4E973AC1}"/>
                    </a:ext>
                  </a:extLst>
                </p:cNvPr>
                <p:cNvPicPr/>
                <p:nvPr/>
              </p:nvPicPr>
              <p:blipFill>
                <a:blip r:embed="rId72"/>
                <a:stretch>
                  <a:fillRect/>
                </a:stretch>
              </p:blipFill>
              <p:spPr>
                <a:xfrm>
                  <a:off x="4415333" y="1883587"/>
                  <a:ext cx="73440" cy="1058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3">
            <p14:nvContentPartPr>
              <p14:cNvPr id="46" name="Freihand 45">
                <a:extLst>
                  <a:ext uri="{FF2B5EF4-FFF2-40B4-BE49-F238E27FC236}">
                    <a16:creationId xmlns:a16="http://schemas.microsoft.com/office/drawing/2014/main" id="{C0836320-20A4-4D4F-B379-5CD13613A871}"/>
                  </a:ext>
                </a:extLst>
              </p14:cNvPr>
              <p14:cNvContentPartPr/>
              <p14:nvPr/>
            </p14:nvContentPartPr>
            <p14:xfrm>
              <a:off x="2049773" y="2926147"/>
              <a:ext cx="3897720" cy="57600"/>
            </p14:xfrm>
          </p:contentPart>
        </mc:Choice>
        <mc:Fallback xmlns="">
          <p:pic>
            <p:nvPicPr>
              <p:cNvPr id="46" name="Freihand 45">
                <a:extLst>
                  <a:ext uri="{FF2B5EF4-FFF2-40B4-BE49-F238E27FC236}">
                    <a16:creationId xmlns:a16="http://schemas.microsoft.com/office/drawing/2014/main" id="{C0836320-20A4-4D4F-B379-5CD13613A871}"/>
                  </a:ext>
                </a:extLst>
              </p:cNvPr>
              <p:cNvPicPr/>
              <p:nvPr/>
            </p:nvPicPr>
            <p:blipFill>
              <a:blip r:embed="rId74"/>
              <a:stretch>
                <a:fillRect/>
              </a:stretch>
            </p:blipFill>
            <p:spPr>
              <a:xfrm>
                <a:off x="2045453" y="2921827"/>
                <a:ext cx="390636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7" name="Freihand 46">
                <a:extLst>
                  <a:ext uri="{FF2B5EF4-FFF2-40B4-BE49-F238E27FC236}">
                    <a16:creationId xmlns:a16="http://schemas.microsoft.com/office/drawing/2014/main" id="{6CCFE757-CBEB-49C6-801A-BE1480D96A96}"/>
                  </a:ext>
                </a:extLst>
              </p14:cNvPr>
              <p14:cNvContentPartPr/>
              <p14:nvPr/>
            </p14:nvContentPartPr>
            <p14:xfrm>
              <a:off x="315653" y="2665147"/>
              <a:ext cx="455400" cy="24840"/>
            </p14:xfrm>
          </p:contentPart>
        </mc:Choice>
        <mc:Fallback xmlns="">
          <p:pic>
            <p:nvPicPr>
              <p:cNvPr id="47" name="Freihand 46">
                <a:extLst>
                  <a:ext uri="{FF2B5EF4-FFF2-40B4-BE49-F238E27FC236}">
                    <a16:creationId xmlns:a16="http://schemas.microsoft.com/office/drawing/2014/main" id="{6CCFE757-CBEB-49C6-801A-BE1480D96A96}"/>
                  </a:ext>
                </a:extLst>
              </p:cNvPr>
              <p:cNvPicPr/>
              <p:nvPr/>
            </p:nvPicPr>
            <p:blipFill>
              <a:blip r:embed="rId76"/>
              <a:stretch>
                <a:fillRect/>
              </a:stretch>
            </p:blipFill>
            <p:spPr>
              <a:xfrm>
                <a:off x="311333" y="2660827"/>
                <a:ext cx="464040" cy="33480"/>
              </a:xfrm>
              <a:prstGeom prst="rect">
                <a:avLst/>
              </a:prstGeom>
            </p:spPr>
          </p:pic>
        </mc:Fallback>
      </mc:AlternateContent>
      <p:grpSp>
        <p:nvGrpSpPr>
          <p:cNvPr id="50" name="Gruppieren 49">
            <a:extLst>
              <a:ext uri="{FF2B5EF4-FFF2-40B4-BE49-F238E27FC236}">
                <a16:creationId xmlns:a16="http://schemas.microsoft.com/office/drawing/2014/main" id="{EA29B55B-ACFC-43B7-A709-27AF1423C4D9}"/>
              </a:ext>
            </a:extLst>
          </p:cNvPr>
          <p:cNvGrpSpPr/>
          <p:nvPr/>
        </p:nvGrpSpPr>
        <p:grpSpPr>
          <a:xfrm>
            <a:off x="292613" y="1873867"/>
            <a:ext cx="517320" cy="108360"/>
            <a:chOff x="292613" y="1873867"/>
            <a:chExt cx="517320" cy="108360"/>
          </a:xfrm>
        </p:grpSpPr>
        <mc:AlternateContent xmlns:mc="http://schemas.openxmlformats.org/markup-compatibility/2006" xmlns:p14="http://schemas.microsoft.com/office/powerpoint/2010/main">
          <mc:Choice Requires="p14">
            <p:contentPart p14:bwMode="auto" r:id="rId77">
              <p14:nvContentPartPr>
                <p14:cNvPr id="48" name="Freihand 47">
                  <a:extLst>
                    <a:ext uri="{FF2B5EF4-FFF2-40B4-BE49-F238E27FC236}">
                      <a16:creationId xmlns:a16="http://schemas.microsoft.com/office/drawing/2014/main" id="{505DA6F8-AF5F-49A8-9EB6-DD79B662549E}"/>
                    </a:ext>
                  </a:extLst>
                </p14:cNvPr>
                <p14:cNvContentPartPr/>
                <p14:nvPr/>
              </p14:nvContentPartPr>
              <p14:xfrm>
                <a:off x="333293" y="1883587"/>
                <a:ext cx="360" cy="360"/>
              </p14:xfrm>
            </p:contentPart>
          </mc:Choice>
          <mc:Fallback xmlns="">
            <p:pic>
              <p:nvPicPr>
                <p:cNvPr id="48" name="Freihand 47">
                  <a:extLst>
                    <a:ext uri="{FF2B5EF4-FFF2-40B4-BE49-F238E27FC236}">
                      <a16:creationId xmlns:a16="http://schemas.microsoft.com/office/drawing/2014/main" id="{505DA6F8-AF5F-49A8-9EB6-DD79B662549E}"/>
                    </a:ext>
                  </a:extLst>
                </p:cNvPr>
                <p:cNvPicPr/>
                <p:nvPr/>
              </p:nvPicPr>
              <p:blipFill>
                <a:blip r:embed="rId78"/>
                <a:stretch>
                  <a:fillRect/>
                </a:stretch>
              </p:blipFill>
              <p:spPr>
                <a:xfrm>
                  <a:off x="328973" y="18792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9" name="Freihand 48">
                  <a:extLst>
                    <a:ext uri="{FF2B5EF4-FFF2-40B4-BE49-F238E27FC236}">
                      <a16:creationId xmlns:a16="http://schemas.microsoft.com/office/drawing/2014/main" id="{F042CFDB-EBB2-4D8D-80BF-0D44738517A1}"/>
                    </a:ext>
                  </a:extLst>
                </p14:cNvPr>
                <p14:cNvContentPartPr/>
                <p14:nvPr/>
              </p14:nvContentPartPr>
              <p14:xfrm>
                <a:off x="292613" y="1873867"/>
                <a:ext cx="517320" cy="108360"/>
              </p14:xfrm>
            </p:contentPart>
          </mc:Choice>
          <mc:Fallback xmlns="">
            <p:pic>
              <p:nvPicPr>
                <p:cNvPr id="49" name="Freihand 48">
                  <a:extLst>
                    <a:ext uri="{FF2B5EF4-FFF2-40B4-BE49-F238E27FC236}">
                      <a16:creationId xmlns:a16="http://schemas.microsoft.com/office/drawing/2014/main" id="{F042CFDB-EBB2-4D8D-80BF-0D44738517A1}"/>
                    </a:ext>
                  </a:extLst>
                </p:cNvPr>
                <p:cNvPicPr/>
                <p:nvPr/>
              </p:nvPicPr>
              <p:blipFill>
                <a:blip r:embed="rId80"/>
                <a:stretch>
                  <a:fillRect/>
                </a:stretch>
              </p:blipFill>
              <p:spPr>
                <a:xfrm>
                  <a:off x="288293" y="1869547"/>
                  <a:ext cx="525960" cy="117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1">
            <p14:nvContentPartPr>
              <p14:cNvPr id="51" name="Freihand 50">
                <a:extLst>
                  <a:ext uri="{FF2B5EF4-FFF2-40B4-BE49-F238E27FC236}">
                    <a16:creationId xmlns:a16="http://schemas.microsoft.com/office/drawing/2014/main" id="{08E0FC6B-7FF0-447B-8E9E-57562F02EFD4}"/>
                  </a:ext>
                </a:extLst>
              </p14:cNvPr>
              <p14:cNvContentPartPr/>
              <p14:nvPr/>
            </p14:nvContentPartPr>
            <p14:xfrm>
              <a:off x="2558093" y="2895907"/>
              <a:ext cx="3149640" cy="193320"/>
            </p14:xfrm>
          </p:contentPart>
        </mc:Choice>
        <mc:Fallback xmlns="">
          <p:pic>
            <p:nvPicPr>
              <p:cNvPr id="51" name="Freihand 50">
                <a:extLst>
                  <a:ext uri="{FF2B5EF4-FFF2-40B4-BE49-F238E27FC236}">
                    <a16:creationId xmlns:a16="http://schemas.microsoft.com/office/drawing/2014/main" id="{08E0FC6B-7FF0-447B-8E9E-57562F02EFD4}"/>
                  </a:ext>
                </a:extLst>
              </p:cNvPr>
              <p:cNvPicPr/>
              <p:nvPr/>
            </p:nvPicPr>
            <p:blipFill>
              <a:blip r:embed="rId82"/>
              <a:stretch>
                <a:fillRect/>
              </a:stretch>
            </p:blipFill>
            <p:spPr>
              <a:xfrm>
                <a:off x="2553773" y="2891587"/>
                <a:ext cx="315828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2" name="Freihand 51">
                <a:extLst>
                  <a:ext uri="{FF2B5EF4-FFF2-40B4-BE49-F238E27FC236}">
                    <a16:creationId xmlns:a16="http://schemas.microsoft.com/office/drawing/2014/main" id="{15E8A788-ACD2-49CF-B566-B05C805AEDEF}"/>
                  </a:ext>
                </a:extLst>
              </p14:cNvPr>
              <p14:cNvContentPartPr/>
              <p14:nvPr/>
            </p14:nvContentPartPr>
            <p14:xfrm>
              <a:off x="2120333" y="3262387"/>
              <a:ext cx="5020560" cy="77040"/>
            </p14:xfrm>
          </p:contentPart>
        </mc:Choice>
        <mc:Fallback xmlns="">
          <p:pic>
            <p:nvPicPr>
              <p:cNvPr id="52" name="Freihand 51">
                <a:extLst>
                  <a:ext uri="{FF2B5EF4-FFF2-40B4-BE49-F238E27FC236}">
                    <a16:creationId xmlns:a16="http://schemas.microsoft.com/office/drawing/2014/main" id="{15E8A788-ACD2-49CF-B566-B05C805AEDEF}"/>
                  </a:ext>
                </a:extLst>
              </p:cNvPr>
              <p:cNvPicPr/>
              <p:nvPr/>
            </p:nvPicPr>
            <p:blipFill>
              <a:blip r:embed="rId84"/>
              <a:stretch>
                <a:fillRect/>
              </a:stretch>
            </p:blipFill>
            <p:spPr>
              <a:xfrm>
                <a:off x="2116013" y="3258067"/>
                <a:ext cx="502920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3" name="Freihand 52">
                <a:extLst>
                  <a:ext uri="{FF2B5EF4-FFF2-40B4-BE49-F238E27FC236}">
                    <a16:creationId xmlns:a16="http://schemas.microsoft.com/office/drawing/2014/main" id="{AD4086F0-9C8F-4493-8045-8694BF2B7681}"/>
                  </a:ext>
                </a:extLst>
              </p14:cNvPr>
              <p14:cNvContentPartPr/>
              <p14:nvPr/>
            </p14:nvContentPartPr>
            <p14:xfrm>
              <a:off x="290453" y="2646787"/>
              <a:ext cx="414000" cy="114120"/>
            </p14:xfrm>
          </p:contentPart>
        </mc:Choice>
        <mc:Fallback xmlns="">
          <p:pic>
            <p:nvPicPr>
              <p:cNvPr id="53" name="Freihand 52">
                <a:extLst>
                  <a:ext uri="{FF2B5EF4-FFF2-40B4-BE49-F238E27FC236}">
                    <a16:creationId xmlns:a16="http://schemas.microsoft.com/office/drawing/2014/main" id="{AD4086F0-9C8F-4493-8045-8694BF2B7681}"/>
                  </a:ext>
                </a:extLst>
              </p:cNvPr>
              <p:cNvPicPr/>
              <p:nvPr/>
            </p:nvPicPr>
            <p:blipFill>
              <a:blip r:embed="rId86"/>
              <a:stretch>
                <a:fillRect/>
              </a:stretch>
            </p:blipFill>
            <p:spPr>
              <a:xfrm>
                <a:off x="286133" y="2642467"/>
                <a:ext cx="42264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4" name="Freihand 53">
                <a:extLst>
                  <a:ext uri="{FF2B5EF4-FFF2-40B4-BE49-F238E27FC236}">
                    <a16:creationId xmlns:a16="http://schemas.microsoft.com/office/drawing/2014/main" id="{DCBBCE6B-7A70-4E5E-A70D-134928C42792}"/>
                  </a:ext>
                </a:extLst>
              </p14:cNvPr>
              <p14:cNvContentPartPr/>
              <p14:nvPr/>
            </p14:nvContentPartPr>
            <p14:xfrm>
              <a:off x="325013" y="4298467"/>
              <a:ext cx="575640" cy="75960"/>
            </p14:xfrm>
          </p:contentPart>
        </mc:Choice>
        <mc:Fallback xmlns="">
          <p:pic>
            <p:nvPicPr>
              <p:cNvPr id="54" name="Freihand 53">
                <a:extLst>
                  <a:ext uri="{FF2B5EF4-FFF2-40B4-BE49-F238E27FC236}">
                    <a16:creationId xmlns:a16="http://schemas.microsoft.com/office/drawing/2014/main" id="{DCBBCE6B-7A70-4E5E-A70D-134928C42792}"/>
                  </a:ext>
                </a:extLst>
              </p:cNvPr>
              <p:cNvPicPr/>
              <p:nvPr/>
            </p:nvPicPr>
            <p:blipFill>
              <a:blip r:embed="rId88"/>
              <a:stretch>
                <a:fillRect/>
              </a:stretch>
            </p:blipFill>
            <p:spPr>
              <a:xfrm>
                <a:off x="320693" y="4294147"/>
                <a:ext cx="58428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5" name="Freihand 54">
                <a:extLst>
                  <a:ext uri="{FF2B5EF4-FFF2-40B4-BE49-F238E27FC236}">
                    <a16:creationId xmlns:a16="http://schemas.microsoft.com/office/drawing/2014/main" id="{5B654388-0400-49D5-9529-67C3871388B0}"/>
                  </a:ext>
                </a:extLst>
              </p14:cNvPr>
              <p14:cNvContentPartPr/>
              <p14:nvPr/>
            </p14:nvContentPartPr>
            <p14:xfrm>
              <a:off x="2268293" y="3223147"/>
              <a:ext cx="214920" cy="46440"/>
            </p14:xfrm>
          </p:contentPart>
        </mc:Choice>
        <mc:Fallback xmlns="">
          <p:pic>
            <p:nvPicPr>
              <p:cNvPr id="55" name="Freihand 54">
                <a:extLst>
                  <a:ext uri="{FF2B5EF4-FFF2-40B4-BE49-F238E27FC236}">
                    <a16:creationId xmlns:a16="http://schemas.microsoft.com/office/drawing/2014/main" id="{5B654388-0400-49D5-9529-67C3871388B0}"/>
                  </a:ext>
                </a:extLst>
              </p:cNvPr>
              <p:cNvPicPr/>
              <p:nvPr/>
            </p:nvPicPr>
            <p:blipFill>
              <a:blip r:embed="rId90"/>
              <a:stretch>
                <a:fillRect/>
              </a:stretch>
            </p:blipFill>
            <p:spPr>
              <a:xfrm>
                <a:off x="2263973" y="3218827"/>
                <a:ext cx="22356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6" name="Freihand 55">
                <a:extLst>
                  <a:ext uri="{FF2B5EF4-FFF2-40B4-BE49-F238E27FC236}">
                    <a16:creationId xmlns:a16="http://schemas.microsoft.com/office/drawing/2014/main" id="{389B03FB-EA60-4754-B732-31DD3D66F4D6}"/>
                  </a:ext>
                </a:extLst>
              </p14:cNvPr>
              <p14:cNvContentPartPr/>
              <p14:nvPr/>
            </p14:nvContentPartPr>
            <p14:xfrm>
              <a:off x="6404693" y="3029827"/>
              <a:ext cx="56880" cy="18720"/>
            </p14:xfrm>
          </p:contentPart>
        </mc:Choice>
        <mc:Fallback xmlns="">
          <p:pic>
            <p:nvPicPr>
              <p:cNvPr id="56" name="Freihand 55">
                <a:extLst>
                  <a:ext uri="{FF2B5EF4-FFF2-40B4-BE49-F238E27FC236}">
                    <a16:creationId xmlns:a16="http://schemas.microsoft.com/office/drawing/2014/main" id="{389B03FB-EA60-4754-B732-31DD3D66F4D6}"/>
                  </a:ext>
                </a:extLst>
              </p:cNvPr>
              <p:cNvPicPr/>
              <p:nvPr/>
            </p:nvPicPr>
            <p:blipFill>
              <a:blip r:embed="rId92"/>
              <a:stretch>
                <a:fillRect/>
              </a:stretch>
            </p:blipFill>
            <p:spPr>
              <a:xfrm>
                <a:off x="6400373" y="3025507"/>
                <a:ext cx="6552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7" name="Freihand 56">
                <a:extLst>
                  <a:ext uri="{FF2B5EF4-FFF2-40B4-BE49-F238E27FC236}">
                    <a16:creationId xmlns:a16="http://schemas.microsoft.com/office/drawing/2014/main" id="{B53DB27F-30BC-4CDB-89E4-CC103AA5DFA9}"/>
                  </a:ext>
                </a:extLst>
              </p14:cNvPr>
              <p14:cNvContentPartPr/>
              <p14:nvPr/>
            </p14:nvContentPartPr>
            <p14:xfrm>
              <a:off x="2171453" y="4984627"/>
              <a:ext cx="6149520" cy="114480"/>
            </p14:xfrm>
          </p:contentPart>
        </mc:Choice>
        <mc:Fallback xmlns="">
          <p:pic>
            <p:nvPicPr>
              <p:cNvPr id="57" name="Freihand 56">
                <a:extLst>
                  <a:ext uri="{FF2B5EF4-FFF2-40B4-BE49-F238E27FC236}">
                    <a16:creationId xmlns:a16="http://schemas.microsoft.com/office/drawing/2014/main" id="{B53DB27F-30BC-4CDB-89E4-CC103AA5DFA9}"/>
                  </a:ext>
                </a:extLst>
              </p:cNvPr>
              <p:cNvPicPr/>
              <p:nvPr/>
            </p:nvPicPr>
            <p:blipFill>
              <a:blip r:embed="rId94"/>
              <a:stretch>
                <a:fillRect/>
              </a:stretch>
            </p:blipFill>
            <p:spPr>
              <a:xfrm>
                <a:off x="2167133" y="4980307"/>
                <a:ext cx="615816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8" name="Freihand 57">
                <a:extLst>
                  <a:ext uri="{FF2B5EF4-FFF2-40B4-BE49-F238E27FC236}">
                    <a16:creationId xmlns:a16="http://schemas.microsoft.com/office/drawing/2014/main" id="{E8EA236F-CD41-4DE4-A366-419209294E77}"/>
                  </a:ext>
                </a:extLst>
              </p14:cNvPr>
              <p14:cNvContentPartPr/>
              <p14:nvPr/>
            </p14:nvContentPartPr>
            <p14:xfrm>
              <a:off x="2160653" y="5310067"/>
              <a:ext cx="2829600" cy="45360"/>
            </p14:xfrm>
          </p:contentPart>
        </mc:Choice>
        <mc:Fallback xmlns="">
          <p:pic>
            <p:nvPicPr>
              <p:cNvPr id="58" name="Freihand 57">
                <a:extLst>
                  <a:ext uri="{FF2B5EF4-FFF2-40B4-BE49-F238E27FC236}">
                    <a16:creationId xmlns:a16="http://schemas.microsoft.com/office/drawing/2014/main" id="{E8EA236F-CD41-4DE4-A366-419209294E77}"/>
                  </a:ext>
                </a:extLst>
              </p:cNvPr>
              <p:cNvPicPr/>
              <p:nvPr/>
            </p:nvPicPr>
            <p:blipFill>
              <a:blip r:embed="rId96"/>
              <a:stretch>
                <a:fillRect/>
              </a:stretch>
            </p:blipFill>
            <p:spPr>
              <a:xfrm>
                <a:off x="2156333" y="5305747"/>
                <a:ext cx="2838240" cy="54000"/>
              </a:xfrm>
              <a:prstGeom prst="rect">
                <a:avLst/>
              </a:prstGeom>
            </p:spPr>
          </p:pic>
        </mc:Fallback>
      </mc:AlternateContent>
      <p:grpSp>
        <p:nvGrpSpPr>
          <p:cNvPr id="130" name="Gruppieren 129">
            <a:extLst>
              <a:ext uri="{FF2B5EF4-FFF2-40B4-BE49-F238E27FC236}">
                <a16:creationId xmlns:a16="http://schemas.microsoft.com/office/drawing/2014/main" id="{FFB391C6-976C-4F0E-9BCC-746177F24AFD}"/>
              </a:ext>
            </a:extLst>
          </p:cNvPr>
          <p:cNvGrpSpPr/>
          <p:nvPr/>
        </p:nvGrpSpPr>
        <p:grpSpPr>
          <a:xfrm>
            <a:off x="415733" y="4669987"/>
            <a:ext cx="5336640" cy="2017440"/>
            <a:chOff x="415733" y="4669987"/>
            <a:chExt cx="5336640" cy="2017440"/>
          </a:xfrm>
        </p:grpSpPr>
        <mc:AlternateContent xmlns:mc="http://schemas.openxmlformats.org/markup-compatibility/2006" xmlns:p14="http://schemas.microsoft.com/office/powerpoint/2010/main">
          <mc:Choice Requires="p14">
            <p:contentPart p14:bwMode="auto" r:id="rId97">
              <p14:nvContentPartPr>
                <p14:cNvPr id="59" name="Freihand 58">
                  <a:extLst>
                    <a:ext uri="{FF2B5EF4-FFF2-40B4-BE49-F238E27FC236}">
                      <a16:creationId xmlns:a16="http://schemas.microsoft.com/office/drawing/2014/main" id="{E065C4C7-FF82-4411-A64D-6B9F35B431FB}"/>
                    </a:ext>
                  </a:extLst>
                </p14:cNvPr>
                <p14:cNvContentPartPr/>
                <p14:nvPr/>
              </p14:nvContentPartPr>
              <p14:xfrm>
                <a:off x="2072093" y="5645947"/>
                <a:ext cx="1976400" cy="29880"/>
              </p14:xfrm>
            </p:contentPart>
          </mc:Choice>
          <mc:Fallback xmlns="">
            <p:pic>
              <p:nvPicPr>
                <p:cNvPr id="59" name="Freihand 58">
                  <a:extLst>
                    <a:ext uri="{FF2B5EF4-FFF2-40B4-BE49-F238E27FC236}">
                      <a16:creationId xmlns:a16="http://schemas.microsoft.com/office/drawing/2014/main" id="{E065C4C7-FF82-4411-A64D-6B9F35B431FB}"/>
                    </a:ext>
                  </a:extLst>
                </p:cNvPr>
                <p:cNvPicPr/>
                <p:nvPr/>
              </p:nvPicPr>
              <p:blipFill>
                <a:blip r:embed="rId98"/>
                <a:stretch>
                  <a:fillRect/>
                </a:stretch>
              </p:blipFill>
              <p:spPr>
                <a:xfrm>
                  <a:off x="2067773" y="5641627"/>
                  <a:ext cx="1985040" cy="385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60" name="Freihand 59">
                  <a:extLst>
                    <a:ext uri="{FF2B5EF4-FFF2-40B4-BE49-F238E27FC236}">
                      <a16:creationId xmlns:a16="http://schemas.microsoft.com/office/drawing/2014/main" id="{17787042-2881-4416-813C-8261405D6551}"/>
                    </a:ext>
                  </a:extLst>
                </p14:cNvPr>
                <p14:cNvContentPartPr/>
                <p14:nvPr/>
              </p14:nvContentPartPr>
              <p14:xfrm>
                <a:off x="2542613" y="5825587"/>
                <a:ext cx="54720" cy="210960"/>
              </p14:xfrm>
            </p:contentPart>
          </mc:Choice>
          <mc:Fallback xmlns="">
            <p:pic>
              <p:nvPicPr>
                <p:cNvPr id="60" name="Freihand 59">
                  <a:extLst>
                    <a:ext uri="{FF2B5EF4-FFF2-40B4-BE49-F238E27FC236}">
                      <a16:creationId xmlns:a16="http://schemas.microsoft.com/office/drawing/2014/main" id="{17787042-2881-4416-813C-8261405D6551}"/>
                    </a:ext>
                  </a:extLst>
                </p:cNvPr>
                <p:cNvPicPr/>
                <p:nvPr/>
              </p:nvPicPr>
              <p:blipFill>
                <a:blip r:embed="rId100"/>
                <a:stretch>
                  <a:fillRect/>
                </a:stretch>
              </p:blipFill>
              <p:spPr>
                <a:xfrm>
                  <a:off x="2538293" y="5821267"/>
                  <a:ext cx="6336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1" name="Freihand 60">
                  <a:extLst>
                    <a:ext uri="{FF2B5EF4-FFF2-40B4-BE49-F238E27FC236}">
                      <a16:creationId xmlns:a16="http://schemas.microsoft.com/office/drawing/2014/main" id="{43D67E60-46E1-482B-9DD1-1D39607ADE2C}"/>
                    </a:ext>
                  </a:extLst>
                </p14:cNvPr>
                <p14:cNvContentPartPr/>
                <p14:nvPr/>
              </p14:nvContentPartPr>
              <p14:xfrm>
                <a:off x="2446493" y="5710027"/>
                <a:ext cx="223200" cy="176040"/>
              </p14:xfrm>
            </p:contentPart>
          </mc:Choice>
          <mc:Fallback xmlns="">
            <p:pic>
              <p:nvPicPr>
                <p:cNvPr id="61" name="Freihand 60">
                  <a:extLst>
                    <a:ext uri="{FF2B5EF4-FFF2-40B4-BE49-F238E27FC236}">
                      <a16:creationId xmlns:a16="http://schemas.microsoft.com/office/drawing/2014/main" id="{43D67E60-46E1-482B-9DD1-1D39607ADE2C}"/>
                    </a:ext>
                  </a:extLst>
                </p:cNvPr>
                <p:cNvPicPr/>
                <p:nvPr/>
              </p:nvPicPr>
              <p:blipFill>
                <a:blip r:embed="rId102"/>
                <a:stretch>
                  <a:fillRect/>
                </a:stretch>
              </p:blipFill>
              <p:spPr>
                <a:xfrm>
                  <a:off x="2442173" y="5705347"/>
                  <a:ext cx="23184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2" name="Freihand 61">
                  <a:extLst>
                    <a:ext uri="{FF2B5EF4-FFF2-40B4-BE49-F238E27FC236}">
                      <a16:creationId xmlns:a16="http://schemas.microsoft.com/office/drawing/2014/main" id="{78710D92-92D9-4072-AD9D-7D21E7648EE7}"/>
                    </a:ext>
                  </a:extLst>
                </p14:cNvPr>
                <p14:cNvContentPartPr/>
                <p14:nvPr/>
              </p14:nvContentPartPr>
              <p14:xfrm>
                <a:off x="2615333" y="6067867"/>
                <a:ext cx="263880" cy="136080"/>
              </p14:xfrm>
            </p:contentPart>
          </mc:Choice>
          <mc:Fallback xmlns="">
            <p:pic>
              <p:nvPicPr>
                <p:cNvPr id="62" name="Freihand 61">
                  <a:extLst>
                    <a:ext uri="{FF2B5EF4-FFF2-40B4-BE49-F238E27FC236}">
                      <a16:creationId xmlns:a16="http://schemas.microsoft.com/office/drawing/2014/main" id="{78710D92-92D9-4072-AD9D-7D21E7648EE7}"/>
                    </a:ext>
                  </a:extLst>
                </p:cNvPr>
                <p:cNvPicPr/>
                <p:nvPr/>
              </p:nvPicPr>
              <p:blipFill>
                <a:blip r:embed="rId104"/>
                <a:stretch>
                  <a:fillRect/>
                </a:stretch>
              </p:blipFill>
              <p:spPr>
                <a:xfrm>
                  <a:off x="2611013" y="6063547"/>
                  <a:ext cx="27252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4" name="Freihand 63">
                  <a:extLst>
                    <a:ext uri="{FF2B5EF4-FFF2-40B4-BE49-F238E27FC236}">
                      <a16:creationId xmlns:a16="http://schemas.microsoft.com/office/drawing/2014/main" id="{7602CF7B-E1FB-45C6-9F38-89BBF2B4FC22}"/>
                    </a:ext>
                  </a:extLst>
                </p14:cNvPr>
                <p14:cNvContentPartPr/>
                <p14:nvPr/>
              </p14:nvContentPartPr>
              <p14:xfrm>
                <a:off x="3079013" y="5945827"/>
                <a:ext cx="271080" cy="206280"/>
              </p14:xfrm>
            </p:contentPart>
          </mc:Choice>
          <mc:Fallback xmlns="">
            <p:pic>
              <p:nvPicPr>
                <p:cNvPr id="64" name="Freihand 63">
                  <a:extLst>
                    <a:ext uri="{FF2B5EF4-FFF2-40B4-BE49-F238E27FC236}">
                      <a16:creationId xmlns:a16="http://schemas.microsoft.com/office/drawing/2014/main" id="{7602CF7B-E1FB-45C6-9F38-89BBF2B4FC22}"/>
                    </a:ext>
                  </a:extLst>
                </p:cNvPr>
                <p:cNvPicPr/>
                <p:nvPr/>
              </p:nvPicPr>
              <p:blipFill>
                <a:blip r:embed="rId106"/>
                <a:stretch>
                  <a:fillRect/>
                </a:stretch>
              </p:blipFill>
              <p:spPr>
                <a:xfrm>
                  <a:off x="3074693" y="5941507"/>
                  <a:ext cx="27972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5" name="Freihand 64">
                  <a:extLst>
                    <a:ext uri="{FF2B5EF4-FFF2-40B4-BE49-F238E27FC236}">
                      <a16:creationId xmlns:a16="http://schemas.microsoft.com/office/drawing/2014/main" id="{51279F4D-96B5-42EB-B677-D172B11DEF88}"/>
                    </a:ext>
                  </a:extLst>
                </p14:cNvPr>
                <p14:cNvContentPartPr/>
                <p14:nvPr/>
              </p14:nvContentPartPr>
              <p14:xfrm>
                <a:off x="3394733" y="5918107"/>
                <a:ext cx="180720" cy="189000"/>
              </p14:xfrm>
            </p:contentPart>
          </mc:Choice>
          <mc:Fallback xmlns="">
            <p:pic>
              <p:nvPicPr>
                <p:cNvPr id="65" name="Freihand 64">
                  <a:extLst>
                    <a:ext uri="{FF2B5EF4-FFF2-40B4-BE49-F238E27FC236}">
                      <a16:creationId xmlns:a16="http://schemas.microsoft.com/office/drawing/2014/main" id="{51279F4D-96B5-42EB-B677-D172B11DEF88}"/>
                    </a:ext>
                  </a:extLst>
                </p:cNvPr>
                <p:cNvPicPr/>
                <p:nvPr/>
              </p:nvPicPr>
              <p:blipFill>
                <a:blip r:embed="rId108"/>
                <a:stretch>
                  <a:fillRect/>
                </a:stretch>
              </p:blipFill>
              <p:spPr>
                <a:xfrm>
                  <a:off x="3390413" y="5913787"/>
                  <a:ext cx="18936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6" name="Freihand 65">
                  <a:extLst>
                    <a:ext uri="{FF2B5EF4-FFF2-40B4-BE49-F238E27FC236}">
                      <a16:creationId xmlns:a16="http://schemas.microsoft.com/office/drawing/2014/main" id="{174351BE-3148-45CC-8655-3274A3315BD7}"/>
                    </a:ext>
                  </a:extLst>
                </p14:cNvPr>
                <p14:cNvContentPartPr/>
                <p14:nvPr/>
              </p14:nvContentPartPr>
              <p14:xfrm>
                <a:off x="3299693" y="5860867"/>
                <a:ext cx="63720" cy="6480"/>
              </p14:xfrm>
            </p:contentPart>
          </mc:Choice>
          <mc:Fallback xmlns="">
            <p:pic>
              <p:nvPicPr>
                <p:cNvPr id="66" name="Freihand 65">
                  <a:extLst>
                    <a:ext uri="{FF2B5EF4-FFF2-40B4-BE49-F238E27FC236}">
                      <a16:creationId xmlns:a16="http://schemas.microsoft.com/office/drawing/2014/main" id="{174351BE-3148-45CC-8655-3274A3315BD7}"/>
                    </a:ext>
                  </a:extLst>
                </p:cNvPr>
                <p:cNvPicPr/>
                <p:nvPr/>
              </p:nvPicPr>
              <p:blipFill>
                <a:blip r:embed="rId110"/>
                <a:stretch>
                  <a:fillRect/>
                </a:stretch>
              </p:blipFill>
              <p:spPr>
                <a:xfrm>
                  <a:off x="3295373" y="5856547"/>
                  <a:ext cx="7236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7" name="Freihand 66">
                  <a:extLst>
                    <a:ext uri="{FF2B5EF4-FFF2-40B4-BE49-F238E27FC236}">
                      <a16:creationId xmlns:a16="http://schemas.microsoft.com/office/drawing/2014/main" id="{15A7AB3D-BA72-44E0-9351-0EB21E0531D7}"/>
                    </a:ext>
                  </a:extLst>
                </p14:cNvPr>
                <p14:cNvContentPartPr/>
                <p14:nvPr/>
              </p14:nvContentPartPr>
              <p14:xfrm>
                <a:off x="3614693" y="5858347"/>
                <a:ext cx="22680" cy="215640"/>
              </p14:xfrm>
            </p:contentPart>
          </mc:Choice>
          <mc:Fallback xmlns="">
            <p:pic>
              <p:nvPicPr>
                <p:cNvPr id="67" name="Freihand 66">
                  <a:extLst>
                    <a:ext uri="{FF2B5EF4-FFF2-40B4-BE49-F238E27FC236}">
                      <a16:creationId xmlns:a16="http://schemas.microsoft.com/office/drawing/2014/main" id="{15A7AB3D-BA72-44E0-9351-0EB21E0531D7}"/>
                    </a:ext>
                  </a:extLst>
                </p:cNvPr>
                <p:cNvPicPr/>
                <p:nvPr/>
              </p:nvPicPr>
              <p:blipFill>
                <a:blip r:embed="rId112"/>
                <a:stretch>
                  <a:fillRect/>
                </a:stretch>
              </p:blipFill>
              <p:spPr>
                <a:xfrm>
                  <a:off x="3610373" y="5854027"/>
                  <a:ext cx="3132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8" name="Freihand 67">
                  <a:extLst>
                    <a:ext uri="{FF2B5EF4-FFF2-40B4-BE49-F238E27FC236}">
                      <a16:creationId xmlns:a16="http://schemas.microsoft.com/office/drawing/2014/main" id="{D625E292-7E87-4E2F-9E69-DFE92130DCB3}"/>
                    </a:ext>
                  </a:extLst>
                </p14:cNvPr>
                <p14:cNvContentPartPr/>
                <p14:nvPr/>
              </p14:nvContentPartPr>
              <p14:xfrm>
                <a:off x="3652493" y="5952307"/>
                <a:ext cx="138600" cy="83160"/>
              </p14:xfrm>
            </p:contentPart>
          </mc:Choice>
          <mc:Fallback xmlns="">
            <p:pic>
              <p:nvPicPr>
                <p:cNvPr id="68" name="Freihand 67">
                  <a:extLst>
                    <a:ext uri="{FF2B5EF4-FFF2-40B4-BE49-F238E27FC236}">
                      <a16:creationId xmlns:a16="http://schemas.microsoft.com/office/drawing/2014/main" id="{D625E292-7E87-4E2F-9E69-DFE92130DCB3}"/>
                    </a:ext>
                  </a:extLst>
                </p:cNvPr>
                <p:cNvPicPr/>
                <p:nvPr/>
              </p:nvPicPr>
              <p:blipFill>
                <a:blip r:embed="rId114"/>
                <a:stretch>
                  <a:fillRect/>
                </a:stretch>
              </p:blipFill>
              <p:spPr>
                <a:xfrm>
                  <a:off x="3648173" y="5947987"/>
                  <a:ext cx="14724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69" name="Freihand 68">
                  <a:extLst>
                    <a:ext uri="{FF2B5EF4-FFF2-40B4-BE49-F238E27FC236}">
                      <a16:creationId xmlns:a16="http://schemas.microsoft.com/office/drawing/2014/main" id="{687DFF26-87BA-4D1D-B560-ACB3885D665E}"/>
                    </a:ext>
                  </a:extLst>
                </p14:cNvPr>
                <p14:cNvContentPartPr/>
                <p14:nvPr/>
              </p14:nvContentPartPr>
              <p14:xfrm>
                <a:off x="3787493" y="5974267"/>
                <a:ext cx="274320" cy="196920"/>
              </p14:xfrm>
            </p:contentPart>
          </mc:Choice>
          <mc:Fallback xmlns="">
            <p:pic>
              <p:nvPicPr>
                <p:cNvPr id="69" name="Freihand 68">
                  <a:extLst>
                    <a:ext uri="{FF2B5EF4-FFF2-40B4-BE49-F238E27FC236}">
                      <a16:creationId xmlns:a16="http://schemas.microsoft.com/office/drawing/2014/main" id="{687DFF26-87BA-4D1D-B560-ACB3885D665E}"/>
                    </a:ext>
                  </a:extLst>
                </p:cNvPr>
                <p:cNvPicPr/>
                <p:nvPr/>
              </p:nvPicPr>
              <p:blipFill>
                <a:blip r:embed="rId116"/>
                <a:stretch>
                  <a:fillRect/>
                </a:stretch>
              </p:blipFill>
              <p:spPr>
                <a:xfrm>
                  <a:off x="3783173" y="5969947"/>
                  <a:ext cx="28296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70" name="Freihand 69">
                  <a:extLst>
                    <a:ext uri="{FF2B5EF4-FFF2-40B4-BE49-F238E27FC236}">
                      <a16:creationId xmlns:a16="http://schemas.microsoft.com/office/drawing/2014/main" id="{BADF921A-5307-4F02-8444-5B873AFD39E7}"/>
                    </a:ext>
                  </a:extLst>
                </p14:cNvPr>
                <p14:cNvContentPartPr/>
                <p14:nvPr/>
              </p14:nvContentPartPr>
              <p14:xfrm>
                <a:off x="4078013" y="5928547"/>
                <a:ext cx="233280" cy="108000"/>
              </p14:xfrm>
            </p:contentPart>
          </mc:Choice>
          <mc:Fallback xmlns="">
            <p:pic>
              <p:nvPicPr>
                <p:cNvPr id="70" name="Freihand 69">
                  <a:extLst>
                    <a:ext uri="{FF2B5EF4-FFF2-40B4-BE49-F238E27FC236}">
                      <a16:creationId xmlns:a16="http://schemas.microsoft.com/office/drawing/2014/main" id="{BADF921A-5307-4F02-8444-5B873AFD39E7}"/>
                    </a:ext>
                  </a:extLst>
                </p:cNvPr>
                <p:cNvPicPr/>
                <p:nvPr/>
              </p:nvPicPr>
              <p:blipFill>
                <a:blip r:embed="rId118"/>
                <a:stretch>
                  <a:fillRect/>
                </a:stretch>
              </p:blipFill>
              <p:spPr>
                <a:xfrm>
                  <a:off x="4073693" y="5924227"/>
                  <a:ext cx="24192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71" name="Freihand 70">
                  <a:extLst>
                    <a:ext uri="{FF2B5EF4-FFF2-40B4-BE49-F238E27FC236}">
                      <a16:creationId xmlns:a16="http://schemas.microsoft.com/office/drawing/2014/main" id="{A06DC7FE-AFF7-40EA-88F2-FE46C707D3BC}"/>
                    </a:ext>
                  </a:extLst>
                </p14:cNvPr>
                <p14:cNvContentPartPr/>
                <p14:nvPr/>
              </p14:nvContentPartPr>
              <p14:xfrm>
                <a:off x="4510373" y="5865907"/>
                <a:ext cx="177840" cy="165960"/>
              </p14:xfrm>
            </p:contentPart>
          </mc:Choice>
          <mc:Fallback xmlns="">
            <p:pic>
              <p:nvPicPr>
                <p:cNvPr id="71" name="Freihand 70">
                  <a:extLst>
                    <a:ext uri="{FF2B5EF4-FFF2-40B4-BE49-F238E27FC236}">
                      <a16:creationId xmlns:a16="http://schemas.microsoft.com/office/drawing/2014/main" id="{A06DC7FE-AFF7-40EA-88F2-FE46C707D3BC}"/>
                    </a:ext>
                  </a:extLst>
                </p:cNvPr>
                <p:cNvPicPr/>
                <p:nvPr/>
              </p:nvPicPr>
              <p:blipFill>
                <a:blip r:embed="rId120"/>
                <a:stretch>
                  <a:fillRect/>
                </a:stretch>
              </p:blipFill>
              <p:spPr>
                <a:xfrm>
                  <a:off x="4506053" y="5861587"/>
                  <a:ext cx="18648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72" name="Freihand 71">
                  <a:extLst>
                    <a:ext uri="{FF2B5EF4-FFF2-40B4-BE49-F238E27FC236}">
                      <a16:creationId xmlns:a16="http://schemas.microsoft.com/office/drawing/2014/main" id="{01648CE4-FAF8-49B5-A5A2-02B148E979AF}"/>
                    </a:ext>
                  </a:extLst>
                </p14:cNvPr>
                <p14:cNvContentPartPr/>
                <p14:nvPr/>
              </p14:nvContentPartPr>
              <p14:xfrm>
                <a:off x="4693253" y="5855467"/>
                <a:ext cx="7200" cy="15480"/>
              </p14:xfrm>
            </p:contentPart>
          </mc:Choice>
          <mc:Fallback xmlns="">
            <p:pic>
              <p:nvPicPr>
                <p:cNvPr id="72" name="Freihand 71">
                  <a:extLst>
                    <a:ext uri="{FF2B5EF4-FFF2-40B4-BE49-F238E27FC236}">
                      <a16:creationId xmlns:a16="http://schemas.microsoft.com/office/drawing/2014/main" id="{01648CE4-FAF8-49B5-A5A2-02B148E979AF}"/>
                    </a:ext>
                  </a:extLst>
                </p:cNvPr>
                <p:cNvPicPr/>
                <p:nvPr/>
              </p:nvPicPr>
              <p:blipFill>
                <a:blip r:embed="rId122"/>
                <a:stretch>
                  <a:fillRect/>
                </a:stretch>
              </p:blipFill>
              <p:spPr>
                <a:xfrm>
                  <a:off x="4688933" y="5851147"/>
                  <a:ext cx="1584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73" name="Freihand 72">
                  <a:extLst>
                    <a:ext uri="{FF2B5EF4-FFF2-40B4-BE49-F238E27FC236}">
                      <a16:creationId xmlns:a16="http://schemas.microsoft.com/office/drawing/2014/main" id="{95A7EBAB-371A-4804-9D80-543493AFCB23}"/>
                    </a:ext>
                  </a:extLst>
                </p14:cNvPr>
                <p14:cNvContentPartPr/>
                <p14:nvPr/>
              </p14:nvContentPartPr>
              <p14:xfrm>
                <a:off x="4762733" y="5818747"/>
                <a:ext cx="334440" cy="168480"/>
              </p14:xfrm>
            </p:contentPart>
          </mc:Choice>
          <mc:Fallback xmlns="">
            <p:pic>
              <p:nvPicPr>
                <p:cNvPr id="73" name="Freihand 72">
                  <a:extLst>
                    <a:ext uri="{FF2B5EF4-FFF2-40B4-BE49-F238E27FC236}">
                      <a16:creationId xmlns:a16="http://schemas.microsoft.com/office/drawing/2014/main" id="{95A7EBAB-371A-4804-9D80-543493AFCB23}"/>
                    </a:ext>
                  </a:extLst>
                </p:cNvPr>
                <p:cNvPicPr/>
                <p:nvPr/>
              </p:nvPicPr>
              <p:blipFill>
                <a:blip r:embed="rId124"/>
                <a:stretch>
                  <a:fillRect/>
                </a:stretch>
              </p:blipFill>
              <p:spPr>
                <a:xfrm>
                  <a:off x="4758413" y="5814427"/>
                  <a:ext cx="34308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74" name="Freihand 73">
                  <a:extLst>
                    <a:ext uri="{FF2B5EF4-FFF2-40B4-BE49-F238E27FC236}">
                      <a16:creationId xmlns:a16="http://schemas.microsoft.com/office/drawing/2014/main" id="{E15A8151-2F0B-457E-B37E-BFA3CDAC90FD}"/>
                    </a:ext>
                  </a:extLst>
                </p14:cNvPr>
                <p14:cNvContentPartPr/>
                <p14:nvPr/>
              </p14:nvContentPartPr>
              <p14:xfrm>
                <a:off x="5091413" y="5775187"/>
                <a:ext cx="162720" cy="184680"/>
              </p14:xfrm>
            </p:contentPart>
          </mc:Choice>
          <mc:Fallback xmlns="">
            <p:pic>
              <p:nvPicPr>
                <p:cNvPr id="74" name="Freihand 73">
                  <a:extLst>
                    <a:ext uri="{FF2B5EF4-FFF2-40B4-BE49-F238E27FC236}">
                      <a16:creationId xmlns:a16="http://schemas.microsoft.com/office/drawing/2014/main" id="{E15A8151-2F0B-457E-B37E-BFA3CDAC90FD}"/>
                    </a:ext>
                  </a:extLst>
                </p:cNvPr>
                <p:cNvPicPr/>
                <p:nvPr/>
              </p:nvPicPr>
              <p:blipFill>
                <a:blip r:embed="rId126"/>
                <a:stretch>
                  <a:fillRect/>
                </a:stretch>
              </p:blipFill>
              <p:spPr>
                <a:xfrm>
                  <a:off x="5087093" y="5770867"/>
                  <a:ext cx="17136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75" name="Freihand 74">
                  <a:extLst>
                    <a:ext uri="{FF2B5EF4-FFF2-40B4-BE49-F238E27FC236}">
                      <a16:creationId xmlns:a16="http://schemas.microsoft.com/office/drawing/2014/main" id="{727DB9F5-EEC2-46AE-8BF8-60EC3875B8D4}"/>
                    </a:ext>
                  </a:extLst>
                </p14:cNvPr>
                <p14:cNvContentPartPr/>
                <p14:nvPr/>
              </p14:nvContentPartPr>
              <p14:xfrm>
                <a:off x="5268533" y="5746387"/>
                <a:ext cx="435960" cy="200520"/>
              </p14:xfrm>
            </p:contentPart>
          </mc:Choice>
          <mc:Fallback xmlns="">
            <p:pic>
              <p:nvPicPr>
                <p:cNvPr id="75" name="Freihand 74">
                  <a:extLst>
                    <a:ext uri="{FF2B5EF4-FFF2-40B4-BE49-F238E27FC236}">
                      <a16:creationId xmlns:a16="http://schemas.microsoft.com/office/drawing/2014/main" id="{727DB9F5-EEC2-46AE-8BF8-60EC3875B8D4}"/>
                    </a:ext>
                  </a:extLst>
                </p:cNvPr>
                <p:cNvPicPr/>
                <p:nvPr/>
              </p:nvPicPr>
              <p:blipFill>
                <a:blip r:embed="rId128"/>
                <a:stretch>
                  <a:fillRect/>
                </a:stretch>
              </p:blipFill>
              <p:spPr>
                <a:xfrm>
                  <a:off x="5264213" y="5742067"/>
                  <a:ext cx="44460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76" name="Freihand 75">
                  <a:extLst>
                    <a:ext uri="{FF2B5EF4-FFF2-40B4-BE49-F238E27FC236}">
                      <a16:creationId xmlns:a16="http://schemas.microsoft.com/office/drawing/2014/main" id="{6D6637BB-4808-40F2-B90E-C50A466E16B9}"/>
                    </a:ext>
                  </a:extLst>
                </p14:cNvPr>
                <p14:cNvContentPartPr/>
                <p14:nvPr/>
              </p14:nvContentPartPr>
              <p14:xfrm>
                <a:off x="5298053" y="5608867"/>
                <a:ext cx="54000" cy="28440"/>
              </p14:xfrm>
            </p:contentPart>
          </mc:Choice>
          <mc:Fallback xmlns="">
            <p:pic>
              <p:nvPicPr>
                <p:cNvPr id="76" name="Freihand 75">
                  <a:extLst>
                    <a:ext uri="{FF2B5EF4-FFF2-40B4-BE49-F238E27FC236}">
                      <a16:creationId xmlns:a16="http://schemas.microsoft.com/office/drawing/2014/main" id="{6D6637BB-4808-40F2-B90E-C50A466E16B9}"/>
                    </a:ext>
                  </a:extLst>
                </p:cNvPr>
                <p:cNvPicPr/>
                <p:nvPr/>
              </p:nvPicPr>
              <p:blipFill>
                <a:blip r:embed="rId130"/>
                <a:stretch>
                  <a:fillRect/>
                </a:stretch>
              </p:blipFill>
              <p:spPr>
                <a:xfrm>
                  <a:off x="5293733" y="5604547"/>
                  <a:ext cx="6264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77" name="Freihand 76">
                  <a:extLst>
                    <a:ext uri="{FF2B5EF4-FFF2-40B4-BE49-F238E27FC236}">
                      <a16:creationId xmlns:a16="http://schemas.microsoft.com/office/drawing/2014/main" id="{53990EF3-A5F4-4090-8D5B-D50E01C0114C}"/>
                    </a:ext>
                  </a:extLst>
                </p14:cNvPr>
                <p14:cNvContentPartPr/>
                <p14:nvPr/>
              </p14:nvContentPartPr>
              <p14:xfrm>
                <a:off x="5687933" y="5642707"/>
                <a:ext cx="64440" cy="298800"/>
              </p14:xfrm>
            </p:contentPart>
          </mc:Choice>
          <mc:Fallback xmlns="">
            <p:pic>
              <p:nvPicPr>
                <p:cNvPr id="77" name="Freihand 76">
                  <a:extLst>
                    <a:ext uri="{FF2B5EF4-FFF2-40B4-BE49-F238E27FC236}">
                      <a16:creationId xmlns:a16="http://schemas.microsoft.com/office/drawing/2014/main" id="{53990EF3-A5F4-4090-8D5B-D50E01C0114C}"/>
                    </a:ext>
                  </a:extLst>
                </p:cNvPr>
                <p:cNvPicPr/>
                <p:nvPr/>
              </p:nvPicPr>
              <p:blipFill>
                <a:blip r:embed="rId132"/>
                <a:stretch>
                  <a:fillRect/>
                </a:stretch>
              </p:blipFill>
              <p:spPr>
                <a:xfrm>
                  <a:off x="5683613" y="5638387"/>
                  <a:ext cx="73080" cy="3074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79" name="Freihand 78">
                  <a:extLst>
                    <a:ext uri="{FF2B5EF4-FFF2-40B4-BE49-F238E27FC236}">
                      <a16:creationId xmlns:a16="http://schemas.microsoft.com/office/drawing/2014/main" id="{951ABC62-58CA-4249-8996-F95B6D31530D}"/>
                    </a:ext>
                  </a:extLst>
                </p14:cNvPr>
                <p14:cNvContentPartPr/>
                <p14:nvPr/>
              </p14:nvContentPartPr>
              <p14:xfrm>
                <a:off x="1916573" y="4669987"/>
                <a:ext cx="285480" cy="983520"/>
              </p14:xfrm>
            </p:contentPart>
          </mc:Choice>
          <mc:Fallback xmlns="">
            <p:pic>
              <p:nvPicPr>
                <p:cNvPr id="79" name="Freihand 78">
                  <a:extLst>
                    <a:ext uri="{FF2B5EF4-FFF2-40B4-BE49-F238E27FC236}">
                      <a16:creationId xmlns:a16="http://schemas.microsoft.com/office/drawing/2014/main" id="{951ABC62-58CA-4249-8996-F95B6D31530D}"/>
                    </a:ext>
                  </a:extLst>
                </p:cNvPr>
                <p:cNvPicPr/>
                <p:nvPr/>
              </p:nvPicPr>
              <p:blipFill>
                <a:blip r:embed="rId134"/>
                <a:stretch>
                  <a:fillRect/>
                </a:stretch>
              </p:blipFill>
              <p:spPr>
                <a:xfrm>
                  <a:off x="1912253" y="4665667"/>
                  <a:ext cx="294120" cy="99216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81" name="Freihand 80">
                  <a:extLst>
                    <a:ext uri="{FF2B5EF4-FFF2-40B4-BE49-F238E27FC236}">
                      <a16:creationId xmlns:a16="http://schemas.microsoft.com/office/drawing/2014/main" id="{5608FBE1-B90A-4382-9326-62BF0FDAB51B}"/>
                    </a:ext>
                  </a:extLst>
                </p14:cNvPr>
                <p14:cNvContentPartPr/>
                <p14:nvPr/>
              </p14:nvContentPartPr>
              <p14:xfrm>
                <a:off x="1462973" y="5388547"/>
                <a:ext cx="249480" cy="280440"/>
              </p14:xfrm>
            </p:contentPart>
          </mc:Choice>
          <mc:Fallback xmlns="">
            <p:pic>
              <p:nvPicPr>
                <p:cNvPr id="81" name="Freihand 80">
                  <a:extLst>
                    <a:ext uri="{FF2B5EF4-FFF2-40B4-BE49-F238E27FC236}">
                      <a16:creationId xmlns:a16="http://schemas.microsoft.com/office/drawing/2014/main" id="{5608FBE1-B90A-4382-9326-62BF0FDAB51B}"/>
                    </a:ext>
                  </a:extLst>
                </p:cNvPr>
                <p:cNvPicPr/>
                <p:nvPr/>
              </p:nvPicPr>
              <p:blipFill>
                <a:blip r:embed="rId136"/>
                <a:stretch>
                  <a:fillRect/>
                </a:stretch>
              </p:blipFill>
              <p:spPr>
                <a:xfrm>
                  <a:off x="1458653" y="5384227"/>
                  <a:ext cx="258120" cy="28908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82" name="Freihand 81">
                  <a:extLst>
                    <a:ext uri="{FF2B5EF4-FFF2-40B4-BE49-F238E27FC236}">
                      <a16:creationId xmlns:a16="http://schemas.microsoft.com/office/drawing/2014/main" id="{7D38338D-F97A-4988-A538-E5455E4A284E}"/>
                    </a:ext>
                  </a:extLst>
                </p14:cNvPr>
                <p14:cNvContentPartPr/>
                <p14:nvPr/>
              </p14:nvContentPartPr>
              <p14:xfrm>
                <a:off x="1555493" y="5308267"/>
                <a:ext cx="220320" cy="186840"/>
              </p14:xfrm>
            </p:contentPart>
          </mc:Choice>
          <mc:Fallback xmlns="">
            <p:pic>
              <p:nvPicPr>
                <p:cNvPr id="82" name="Freihand 81">
                  <a:extLst>
                    <a:ext uri="{FF2B5EF4-FFF2-40B4-BE49-F238E27FC236}">
                      <a16:creationId xmlns:a16="http://schemas.microsoft.com/office/drawing/2014/main" id="{7D38338D-F97A-4988-A538-E5455E4A284E}"/>
                    </a:ext>
                  </a:extLst>
                </p:cNvPr>
                <p:cNvPicPr/>
                <p:nvPr/>
              </p:nvPicPr>
              <p:blipFill>
                <a:blip r:embed="rId138"/>
                <a:stretch>
                  <a:fillRect/>
                </a:stretch>
              </p:blipFill>
              <p:spPr>
                <a:xfrm>
                  <a:off x="1551173" y="5303947"/>
                  <a:ext cx="22896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84" name="Freihand 83">
                  <a:extLst>
                    <a:ext uri="{FF2B5EF4-FFF2-40B4-BE49-F238E27FC236}">
                      <a16:creationId xmlns:a16="http://schemas.microsoft.com/office/drawing/2014/main" id="{2E595AB9-8882-4802-9CBD-BBC32B578ADC}"/>
                    </a:ext>
                  </a:extLst>
                </p14:cNvPr>
                <p14:cNvContentPartPr/>
                <p14:nvPr/>
              </p14:nvContentPartPr>
              <p14:xfrm>
                <a:off x="415733" y="5737747"/>
                <a:ext cx="18360" cy="167760"/>
              </p14:xfrm>
            </p:contentPart>
          </mc:Choice>
          <mc:Fallback xmlns="">
            <p:pic>
              <p:nvPicPr>
                <p:cNvPr id="84" name="Freihand 83">
                  <a:extLst>
                    <a:ext uri="{FF2B5EF4-FFF2-40B4-BE49-F238E27FC236}">
                      <a16:creationId xmlns:a16="http://schemas.microsoft.com/office/drawing/2014/main" id="{2E595AB9-8882-4802-9CBD-BBC32B578ADC}"/>
                    </a:ext>
                  </a:extLst>
                </p:cNvPr>
                <p:cNvPicPr/>
                <p:nvPr/>
              </p:nvPicPr>
              <p:blipFill>
                <a:blip r:embed="rId140"/>
                <a:stretch>
                  <a:fillRect/>
                </a:stretch>
              </p:blipFill>
              <p:spPr>
                <a:xfrm>
                  <a:off x="411413" y="5733427"/>
                  <a:ext cx="2700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85" name="Freihand 84">
                  <a:extLst>
                    <a:ext uri="{FF2B5EF4-FFF2-40B4-BE49-F238E27FC236}">
                      <a16:creationId xmlns:a16="http://schemas.microsoft.com/office/drawing/2014/main" id="{9054BA5D-5667-4DA8-B344-2B4274682D48}"/>
                    </a:ext>
                  </a:extLst>
                </p14:cNvPr>
                <p14:cNvContentPartPr/>
                <p14:nvPr/>
              </p14:nvContentPartPr>
              <p14:xfrm>
                <a:off x="503213" y="5829187"/>
                <a:ext cx="120240" cy="50400"/>
              </p14:xfrm>
            </p:contentPart>
          </mc:Choice>
          <mc:Fallback xmlns="">
            <p:pic>
              <p:nvPicPr>
                <p:cNvPr id="85" name="Freihand 84">
                  <a:extLst>
                    <a:ext uri="{FF2B5EF4-FFF2-40B4-BE49-F238E27FC236}">
                      <a16:creationId xmlns:a16="http://schemas.microsoft.com/office/drawing/2014/main" id="{9054BA5D-5667-4DA8-B344-2B4274682D48}"/>
                    </a:ext>
                  </a:extLst>
                </p:cNvPr>
                <p:cNvPicPr/>
                <p:nvPr/>
              </p:nvPicPr>
              <p:blipFill>
                <a:blip r:embed="rId142"/>
                <a:stretch>
                  <a:fillRect/>
                </a:stretch>
              </p:blipFill>
              <p:spPr>
                <a:xfrm>
                  <a:off x="498893" y="5824867"/>
                  <a:ext cx="12888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86" name="Freihand 85">
                  <a:extLst>
                    <a:ext uri="{FF2B5EF4-FFF2-40B4-BE49-F238E27FC236}">
                      <a16:creationId xmlns:a16="http://schemas.microsoft.com/office/drawing/2014/main" id="{A8569D86-0BB4-40A2-BA87-6DD1A19A707A}"/>
                    </a:ext>
                  </a:extLst>
                </p14:cNvPr>
                <p14:cNvContentPartPr/>
                <p14:nvPr/>
              </p14:nvContentPartPr>
              <p14:xfrm>
                <a:off x="632093" y="5812267"/>
                <a:ext cx="47160" cy="83880"/>
              </p14:xfrm>
            </p:contentPart>
          </mc:Choice>
          <mc:Fallback xmlns="">
            <p:pic>
              <p:nvPicPr>
                <p:cNvPr id="86" name="Freihand 85">
                  <a:extLst>
                    <a:ext uri="{FF2B5EF4-FFF2-40B4-BE49-F238E27FC236}">
                      <a16:creationId xmlns:a16="http://schemas.microsoft.com/office/drawing/2014/main" id="{A8569D86-0BB4-40A2-BA87-6DD1A19A707A}"/>
                    </a:ext>
                  </a:extLst>
                </p:cNvPr>
                <p:cNvPicPr/>
                <p:nvPr/>
              </p:nvPicPr>
              <p:blipFill>
                <a:blip r:embed="rId144"/>
                <a:stretch>
                  <a:fillRect/>
                </a:stretch>
              </p:blipFill>
              <p:spPr>
                <a:xfrm>
                  <a:off x="627773" y="5807947"/>
                  <a:ext cx="5580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87" name="Freihand 86">
                  <a:extLst>
                    <a:ext uri="{FF2B5EF4-FFF2-40B4-BE49-F238E27FC236}">
                      <a16:creationId xmlns:a16="http://schemas.microsoft.com/office/drawing/2014/main" id="{6ED2C8F4-A141-4110-AFF6-13C34C6E4B3B}"/>
                    </a:ext>
                  </a:extLst>
                </p14:cNvPr>
                <p14:cNvContentPartPr/>
                <p14:nvPr/>
              </p14:nvContentPartPr>
              <p14:xfrm>
                <a:off x="714533" y="5744587"/>
                <a:ext cx="59760" cy="137160"/>
              </p14:xfrm>
            </p:contentPart>
          </mc:Choice>
          <mc:Fallback xmlns="">
            <p:pic>
              <p:nvPicPr>
                <p:cNvPr id="87" name="Freihand 86">
                  <a:extLst>
                    <a:ext uri="{FF2B5EF4-FFF2-40B4-BE49-F238E27FC236}">
                      <a16:creationId xmlns:a16="http://schemas.microsoft.com/office/drawing/2014/main" id="{6ED2C8F4-A141-4110-AFF6-13C34C6E4B3B}"/>
                    </a:ext>
                  </a:extLst>
                </p:cNvPr>
                <p:cNvPicPr/>
                <p:nvPr/>
              </p:nvPicPr>
              <p:blipFill>
                <a:blip r:embed="rId146"/>
                <a:stretch>
                  <a:fillRect/>
                </a:stretch>
              </p:blipFill>
              <p:spPr>
                <a:xfrm>
                  <a:off x="710213" y="5740267"/>
                  <a:ext cx="684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88" name="Freihand 87">
                  <a:extLst>
                    <a:ext uri="{FF2B5EF4-FFF2-40B4-BE49-F238E27FC236}">
                      <a16:creationId xmlns:a16="http://schemas.microsoft.com/office/drawing/2014/main" id="{26575B67-4D47-4B29-9DEF-64DD4303D92F}"/>
                    </a:ext>
                  </a:extLst>
                </p14:cNvPr>
                <p14:cNvContentPartPr/>
                <p14:nvPr/>
              </p14:nvContentPartPr>
              <p14:xfrm>
                <a:off x="824333" y="5792107"/>
                <a:ext cx="60840" cy="65160"/>
              </p14:xfrm>
            </p:contentPart>
          </mc:Choice>
          <mc:Fallback xmlns="">
            <p:pic>
              <p:nvPicPr>
                <p:cNvPr id="88" name="Freihand 87">
                  <a:extLst>
                    <a:ext uri="{FF2B5EF4-FFF2-40B4-BE49-F238E27FC236}">
                      <a16:creationId xmlns:a16="http://schemas.microsoft.com/office/drawing/2014/main" id="{26575B67-4D47-4B29-9DEF-64DD4303D92F}"/>
                    </a:ext>
                  </a:extLst>
                </p:cNvPr>
                <p:cNvPicPr/>
                <p:nvPr/>
              </p:nvPicPr>
              <p:blipFill>
                <a:blip r:embed="rId148"/>
                <a:stretch>
                  <a:fillRect/>
                </a:stretch>
              </p:blipFill>
              <p:spPr>
                <a:xfrm>
                  <a:off x="820013" y="5787787"/>
                  <a:ext cx="6948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89" name="Freihand 88">
                  <a:extLst>
                    <a:ext uri="{FF2B5EF4-FFF2-40B4-BE49-F238E27FC236}">
                      <a16:creationId xmlns:a16="http://schemas.microsoft.com/office/drawing/2014/main" id="{4DC60A23-C978-44B4-BDAA-CF83D215FD9F}"/>
                    </a:ext>
                  </a:extLst>
                </p14:cNvPr>
                <p14:cNvContentPartPr/>
                <p14:nvPr/>
              </p14:nvContentPartPr>
              <p14:xfrm>
                <a:off x="901733" y="5794267"/>
                <a:ext cx="61920" cy="76680"/>
              </p14:xfrm>
            </p:contentPart>
          </mc:Choice>
          <mc:Fallback xmlns="">
            <p:pic>
              <p:nvPicPr>
                <p:cNvPr id="89" name="Freihand 88">
                  <a:extLst>
                    <a:ext uri="{FF2B5EF4-FFF2-40B4-BE49-F238E27FC236}">
                      <a16:creationId xmlns:a16="http://schemas.microsoft.com/office/drawing/2014/main" id="{4DC60A23-C978-44B4-BDAA-CF83D215FD9F}"/>
                    </a:ext>
                  </a:extLst>
                </p:cNvPr>
                <p:cNvPicPr/>
                <p:nvPr/>
              </p:nvPicPr>
              <p:blipFill>
                <a:blip r:embed="rId150"/>
                <a:stretch>
                  <a:fillRect/>
                </a:stretch>
              </p:blipFill>
              <p:spPr>
                <a:xfrm>
                  <a:off x="897413" y="5789947"/>
                  <a:ext cx="7056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90" name="Freihand 89">
                  <a:extLst>
                    <a:ext uri="{FF2B5EF4-FFF2-40B4-BE49-F238E27FC236}">
                      <a16:creationId xmlns:a16="http://schemas.microsoft.com/office/drawing/2014/main" id="{A423D08A-7472-4362-9C95-8219673E7DC5}"/>
                    </a:ext>
                  </a:extLst>
                </p14:cNvPr>
                <p14:cNvContentPartPr/>
                <p14:nvPr/>
              </p14:nvContentPartPr>
              <p14:xfrm>
                <a:off x="974453" y="5793907"/>
                <a:ext cx="201240" cy="45360"/>
              </p14:xfrm>
            </p:contentPart>
          </mc:Choice>
          <mc:Fallback xmlns="">
            <p:pic>
              <p:nvPicPr>
                <p:cNvPr id="90" name="Freihand 89">
                  <a:extLst>
                    <a:ext uri="{FF2B5EF4-FFF2-40B4-BE49-F238E27FC236}">
                      <a16:creationId xmlns:a16="http://schemas.microsoft.com/office/drawing/2014/main" id="{A423D08A-7472-4362-9C95-8219673E7DC5}"/>
                    </a:ext>
                  </a:extLst>
                </p:cNvPr>
                <p:cNvPicPr/>
                <p:nvPr/>
              </p:nvPicPr>
              <p:blipFill>
                <a:blip r:embed="rId152"/>
                <a:stretch>
                  <a:fillRect/>
                </a:stretch>
              </p:blipFill>
              <p:spPr>
                <a:xfrm>
                  <a:off x="970133" y="5789587"/>
                  <a:ext cx="20988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91" name="Freihand 90">
                  <a:extLst>
                    <a:ext uri="{FF2B5EF4-FFF2-40B4-BE49-F238E27FC236}">
                      <a16:creationId xmlns:a16="http://schemas.microsoft.com/office/drawing/2014/main" id="{0FCAB797-1540-4B89-90F7-919BEEB78C39}"/>
                    </a:ext>
                  </a:extLst>
                </p14:cNvPr>
                <p14:cNvContentPartPr/>
                <p14:nvPr/>
              </p14:nvContentPartPr>
              <p14:xfrm>
                <a:off x="1193693" y="5726947"/>
                <a:ext cx="357480" cy="105480"/>
              </p14:xfrm>
            </p:contentPart>
          </mc:Choice>
          <mc:Fallback xmlns="">
            <p:pic>
              <p:nvPicPr>
                <p:cNvPr id="91" name="Freihand 90">
                  <a:extLst>
                    <a:ext uri="{FF2B5EF4-FFF2-40B4-BE49-F238E27FC236}">
                      <a16:creationId xmlns:a16="http://schemas.microsoft.com/office/drawing/2014/main" id="{0FCAB797-1540-4B89-90F7-919BEEB78C39}"/>
                    </a:ext>
                  </a:extLst>
                </p:cNvPr>
                <p:cNvPicPr/>
                <p:nvPr/>
              </p:nvPicPr>
              <p:blipFill>
                <a:blip r:embed="rId154"/>
                <a:stretch>
                  <a:fillRect/>
                </a:stretch>
              </p:blipFill>
              <p:spPr>
                <a:xfrm>
                  <a:off x="1189373" y="5722627"/>
                  <a:ext cx="36612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92" name="Freihand 91">
                  <a:extLst>
                    <a:ext uri="{FF2B5EF4-FFF2-40B4-BE49-F238E27FC236}">
                      <a16:creationId xmlns:a16="http://schemas.microsoft.com/office/drawing/2014/main" id="{83E03E68-F705-489C-9B95-7F523AAE4353}"/>
                    </a:ext>
                  </a:extLst>
                </p14:cNvPr>
                <p14:cNvContentPartPr/>
                <p14:nvPr/>
              </p14:nvContentPartPr>
              <p14:xfrm>
                <a:off x="461093" y="5975347"/>
                <a:ext cx="262080" cy="209880"/>
              </p14:xfrm>
            </p:contentPart>
          </mc:Choice>
          <mc:Fallback xmlns="">
            <p:pic>
              <p:nvPicPr>
                <p:cNvPr id="92" name="Freihand 91">
                  <a:extLst>
                    <a:ext uri="{FF2B5EF4-FFF2-40B4-BE49-F238E27FC236}">
                      <a16:creationId xmlns:a16="http://schemas.microsoft.com/office/drawing/2014/main" id="{83E03E68-F705-489C-9B95-7F523AAE4353}"/>
                    </a:ext>
                  </a:extLst>
                </p:cNvPr>
                <p:cNvPicPr/>
                <p:nvPr/>
              </p:nvPicPr>
              <p:blipFill>
                <a:blip r:embed="rId156"/>
                <a:stretch>
                  <a:fillRect/>
                </a:stretch>
              </p:blipFill>
              <p:spPr>
                <a:xfrm>
                  <a:off x="456773" y="5971027"/>
                  <a:ext cx="27072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93" name="Freihand 92">
                  <a:extLst>
                    <a:ext uri="{FF2B5EF4-FFF2-40B4-BE49-F238E27FC236}">
                      <a16:creationId xmlns:a16="http://schemas.microsoft.com/office/drawing/2014/main" id="{8A5E295B-0C88-40B4-9071-F2CDEE95C168}"/>
                    </a:ext>
                  </a:extLst>
                </p14:cNvPr>
                <p14:cNvContentPartPr/>
                <p14:nvPr/>
              </p14:nvContentPartPr>
              <p14:xfrm>
                <a:off x="650813" y="6000907"/>
                <a:ext cx="360" cy="360"/>
              </p14:xfrm>
            </p:contentPart>
          </mc:Choice>
          <mc:Fallback xmlns="">
            <p:pic>
              <p:nvPicPr>
                <p:cNvPr id="93" name="Freihand 92">
                  <a:extLst>
                    <a:ext uri="{FF2B5EF4-FFF2-40B4-BE49-F238E27FC236}">
                      <a16:creationId xmlns:a16="http://schemas.microsoft.com/office/drawing/2014/main" id="{8A5E295B-0C88-40B4-9071-F2CDEE95C168}"/>
                    </a:ext>
                  </a:extLst>
                </p:cNvPr>
                <p:cNvPicPr/>
                <p:nvPr/>
              </p:nvPicPr>
              <p:blipFill>
                <a:blip r:embed="rId78"/>
                <a:stretch>
                  <a:fillRect/>
                </a:stretch>
              </p:blipFill>
              <p:spPr>
                <a:xfrm>
                  <a:off x="646493" y="5996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94" name="Freihand 93">
                  <a:extLst>
                    <a:ext uri="{FF2B5EF4-FFF2-40B4-BE49-F238E27FC236}">
                      <a16:creationId xmlns:a16="http://schemas.microsoft.com/office/drawing/2014/main" id="{5A09CCB3-E227-43ED-846D-0AEFF69EE1B2}"/>
                    </a:ext>
                  </a:extLst>
                </p14:cNvPr>
                <p14:cNvContentPartPr/>
                <p14:nvPr/>
              </p14:nvContentPartPr>
              <p14:xfrm>
                <a:off x="870773" y="6002347"/>
                <a:ext cx="12240" cy="105840"/>
              </p14:xfrm>
            </p:contentPart>
          </mc:Choice>
          <mc:Fallback xmlns="">
            <p:pic>
              <p:nvPicPr>
                <p:cNvPr id="94" name="Freihand 93">
                  <a:extLst>
                    <a:ext uri="{FF2B5EF4-FFF2-40B4-BE49-F238E27FC236}">
                      <a16:creationId xmlns:a16="http://schemas.microsoft.com/office/drawing/2014/main" id="{5A09CCB3-E227-43ED-846D-0AEFF69EE1B2}"/>
                    </a:ext>
                  </a:extLst>
                </p:cNvPr>
                <p:cNvPicPr/>
                <p:nvPr/>
              </p:nvPicPr>
              <p:blipFill>
                <a:blip r:embed="rId159"/>
                <a:stretch>
                  <a:fillRect/>
                </a:stretch>
              </p:blipFill>
              <p:spPr>
                <a:xfrm>
                  <a:off x="866453" y="5998027"/>
                  <a:ext cx="2088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95" name="Freihand 94">
                  <a:extLst>
                    <a:ext uri="{FF2B5EF4-FFF2-40B4-BE49-F238E27FC236}">
                      <a16:creationId xmlns:a16="http://schemas.microsoft.com/office/drawing/2014/main" id="{B63C3EA2-BB84-47B5-82FA-ED37FAD03CFB}"/>
                    </a:ext>
                  </a:extLst>
                </p14:cNvPr>
                <p14:cNvContentPartPr/>
                <p14:nvPr/>
              </p14:nvContentPartPr>
              <p14:xfrm>
                <a:off x="810293" y="5978227"/>
                <a:ext cx="128160" cy="17280"/>
              </p14:xfrm>
            </p:contentPart>
          </mc:Choice>
          <mc:Fallback xmlns="">
            <p:pic>
              <p:nvPicPr>
                <p:cNvPr id="95" name="Freihand 94">
                  <a:extLst>
                    <a:ext uri="{FF2B5EF4-FFF2-40B4-BE49-F238E27FC236}">
                      <a16:creationId xmlns:a16="http://schemas.microsoft.com/office/drawing/2014/main" id="{B63C3EA2-BB84-47B5-82FA-ED37FAD03CFB}"/>
                    </a:ext>
                  </a:extLst>
                </p:cNvPr>
                <p:cNvPicPr/>
                <p:nvPr/>
              </p:nvPicPr>
              <p:blipFill>
                <a:blip r:embed="rId161"/>
                <a:stretch>
                  <a:fillRect/>
                </a:stretch>
              </p:blipFill>
              <p:spPr>
                <a:xfrm>
                  <a:off x="805973" y="5973907"/>
                  <a:ext cx="13680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96" name="Freihand 95">
                  <a:extLst>
                    <a:ext uri="{FF2B5EF4-FFF2-40B4-BE49-F238E27FC236}">
                      <a16:creationId xmlns:a16="http://schemas.microsoft.com/office/drawing/2014/main" id="{0B9AED7B-5564-4C26-B4CF-D1D421D323DD}"/>
                    </a:ext>
                  </a:extLst>
                </p14:cNvPr>
                <p14:cNvContentPartPr/>
                <p14:nvPr/>
              </p14:nvContentPartPr>
              <p14:xfrm>
                <a:off x="949613" y="6029347"/>
                <a:ext cx="224640" cy="54720"/>
              </p14:xfrm>
            </p:contentPart>
          </mc:Choice>
          <mc:Fallback xmlns="">
            <p:pic>
              <p:nvPicPr>
                <p:cNvPr id="96" name="Freihand 95">
                  <a:extLst>
                    <a:ext uri="{FF2B5EF4-FFF2-40B4-BE49-F238E27FC236}">
                      <a16:creationId xmlns:a16="http://schemas.microsoft.com/office/drawing/2014/main" id="{0B9AED7B-5564-4C26-B4CF-D1D421D323DD}"/>
                    </a:ext>
                  </a:extLst>
                </p:cNvPr>
                <p:cNvPicPr/>
                <p:nvPr/>
              </p:nvPicPr>
              <p:blipFill>
                <a:blip r:embed="rId163"/>
                <a:stretch>
                  <a:fillRect/>
                </a:stretch>
              </p:blipFill>
              <p:spPr>
                <a:xfrm>
                  <a:off x="945293" y="6025027"/>
                  <a:ext cx="23328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97" name="Freihand 96">
                  <a:extLst>
                    <a:ext uri="{FF2B5EF4-FFF2-40B4-BE49-F238E27FC236}">
                      <a16:creationId xmlns:a16="http://schemas.microsoft.com/office/drawing/2014/main" id="{B30AD510-38A1-4BBC-A933-75FBFB8F1961}"/>
                    </a:ext>
                  </a:extLst>
                </p14:cNvPr>
                <p14:cNvContentPartPr/>
                <p14:nvPr/>
              </p14:nvContentPartPr>
              <p14:xfrm>
                <a:off x="1180013" y="6004867"/>
                <a:ext cx="66240" cy="75240"/>
              </p14:xfrm>
            </p:contentPart>
          </mc:Choice>
          <mc:Fallback xmlns="">
            <p:pic>
              <p:nvPicPr>
                <p:cNvPr id="97" name="Freihand 96">
                  <a:extLst>
                    <a:ext uri="{FF2B5EF4-FFF2-40B4-BE49-F238E27FC236}">
                      <a16:creationId xmlns:a16="http://schemas.microsoft.com/office/drawing/2014/main" id="{B30AD510-38A1-4BBC-A933-75FBFB8F1961}"/>
                    </a:ext>
                  </a:extLst>
                </p:cNvPr>
                <p:cNvPicPr/>
                <p:nvPr/>
              </p:nvPicPr>
              <p:blipFill>
                <a:blip r:embed="rId165"/>
                <a:stretch>
                  <a:fillRect/>
                </a:stretch>
              </p:blipFill>
              <p:spPr>
                <a:xfrm>
                  <a:off x="1175693" y="6000547"/>
                  <a:ext cx="7488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98" name="Freihand 97">
                  <a:extLst>
                    <a:ext uri="{FF2B5EF4-FFF2-40B4-BE49-F238E27FC236}">
                      <a16:creationId xmlns:a16="http://schemas.microsoft.com/office/drawing/2014/main" id="{FEC56C00-96DD-4B34-8C34-B23389CAC68D}"/>
                    </a:ext>
                  </a:extLst>
                </p14:cNvPr>
                <p14:cNvContentPartPr/>
                <p14:nvPr/>
              </p14:nvContentPartPr>
              <p14:xfrm>
                <a:off x="1258133" y="5928907"/>
                <a:ext cx="155520" cy="137880"/>
              </p14:xfrm>
            </p:contentPart>
          </mc:Choice>
          <mc:Fallback xmlns="">
            <p:pic>
              <p:nvPicPr>
                <p:cNvPr id="98" name="Freihand 97">
                  <a:extLst>
                    <a:ext uri="{FF2B5EF4-FFF2-40B4-BE49-F238E27FC236}">
                      <a16:creationId xmlns:a16="http://schemas.microsoft.com/office/drawing/2014/main" id="{FEC56C00-96DD-4B34-8C34-B23389CAC68D}"/>
                    </a:ext>
                  </a:extLst>
                </p:cNvPr>
                <p:cNvPicPr/>
                <p:nvPr/>
              </p:nvPicPr>
              <p:blipFill>
                <a:blip r:embed="rId167"/>
                <a:stretch>
                  <a:fillRect/>
                </a:stretch>
              </p:blipFill>
              <p:spPr>
                <a:xfrm>
                  <a:off x="1253813" y="5924587"/>
                  <a:ext cx="16416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99" name="Freihand 98">
                  <a:extLst>
                    <a:ext uri="{FF2B5EF4-FFF2-40B4-BE49-F238E27FC236}">
                      <a16:creationId xmlns:a16="http://schemas.microsoft.com/office/drawing/2014/main" id="{1AB0E9F3-F85D-4306-B0CA-81E108983E23}"/>
                    </a:ext>
                  </a:extLst>
                </p14:cNvPr>
                <p14:cNvContentPartPr/>
                <p14:nvPr/>
              </p14:nvContentPartPr>
              <p14:xfrm>
                <a:off x="1447133" y="5988307"/>
                <a:ext cx="83160" cy="202680"/>
              </p14:xfrm>
            </p:contentPart>
          </mc:Choice>
          <mc:Fallback xmlns="">
            <p:pic>
              <p:nvPicPr>
                <p:cNvPr id="99" name="Freihand 98">
                  <a:extLst>
                    <a:ext uri="{FF2B5EF4-FFF2-40B4-BE49-F238E27FC236}">
                      <a16:creationId xmlns:a16="http://schemas.microsoft.com/office/drawing/2014/main" id="{1AB0E9F3-F85D-4306-B0CA-81E108983E23}"/>
                    </a:ext>
                  </a:extLst>
                </p:cNvPr>
                <p:cNvPicPr/>
                <p:nvPr/>
              </p:nvPicPr>
              <p:blipFill>
                <a:blip r:embed="rId169"/>
                <a:stretch>
                  <a:fillRect/>
                </a:stretch>
              </p:blipFill>
              <p:spPr>
                <a:xfrm>
                  <a:off x="1442813" y="5983987"/>
                  <a:ext cx="9180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00" name="Freihand 99">
                  <a:extLst>
                    <a:ext uri="{FF2B5EF4-FFF2-40B4-BE49-F238E27FC236}">
                      <a16:creationId xmlns:a16="http://schemas.microsoft.com/office/drawing/2014/main" id="{5240008E-C1AA-4183-9035-1EEA43A8C187}"/>
                    </a:ext>
                  </a:extLst>
                </p14:cNvPr>
                <p14:cNvContentPartPr/>
                <p14:nvPr/>
              </p14:nvContentPartPr>
              <p14:xfrm>
                <a:off x="1583573" y="5985067"/>
                <a:ext cx="67680" cy="73080"/>
              </p14:xfrm>
            </p:contentPart>
          </mc:Choice>
          <mc:Fallback xmlns="">
            <p:pic>
              <p:nvPicPr>
                <p:cNvPr id="100" name="Freihand 99">
                  <a:extLst>
                    <a:ext uri="{FF2B5EF4-FFF2-40B4-BE49-F238E27FC236}">
                      <a16:creationId xmlns:a16="http://schemas.microsoft.com/office/drawing/2014/main" id="{5240008E-C1AA-4183-9035-1EEA43A8C187}"/>
                    </a:ext>
                  </a:extLst>
                </p:cNvPr>
                <p:cNvPicPr/>
                <p:nvPr/>
              </p:nvPicPr>
              <p:blipFill>
                <a:blip r:embed="rId171"/>
                <a:stretch>
                  <a:fillRect/>
                </a:stretch>
              </p:blipFill>
              <p:spPr>
                <a:xfrm>
                  <a:off x="1579253" y="5980747"/>
                  <a:ext cx="7632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02" name="Freihand 101">
                  <a:extLst>
                    <a:ext uri="{FF2B5EF4-FFF2-40B4-BE49-F238E27FC236}">
                      <a16:creationId xmlns:a16="http://schemas.microsoft.com/office/drawing/2014/main" id="{121F058E-CC6F-413D-B627-4B78D952D2B5}"/>
                    </a:ext>
                  </a:extLst>
                </p14:cNvPr>
                <p14:cNvContentPartPr/>
                <p14:nvPr/>
              </p14:nvContentPartPr>
              <p14:xfrm>
                <a:off x="566573" y="6280627"/>
                <a:ext cx="108000" cy="107640"/>
              </p14:xfrm>
            </p:contentPart>
          </mc:Choice>
          <mc:Fallback xmlns="">
            <p:pic>
              <p:nvPicPr>
                <p:cNvPr id="102" name="Freihand 101">
                  <a:extLst>
                    <a:ext uri="{FF2B5EF4-FFF2-40B4-BE49-F238E27FC236}">
                      <a16:creationId xmlns:a16="http://schemas.microsoft.com/office/drawing/2014/main" id="{121F058E-CC6F-413D-B627-4B78D952D2B5}"/>
                    </a:ext>
                  </a:extLst>
                </p:cNvPr>
                <p:cNvPicPr/>
                <p:nvPr/>
              </p:nvPicPr>
              <p:blipFill>
                <a:blip r:embed="rId173"/>
                <a:stretch>
                  <a:fillRect/>
                </a:stretch>
              </p:blipFill>
              <p:spPr>
                <a:xfrm>
                  <a:off x="562253" y="6276307"/>
                  <a:ext cx="11664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03" name="Freihand 102">
                  <a:extLst>
                    <a:ext uri="{FF2B5EF4-FFF2-40B4-BE49-F238E27FC236}">
                      <a16:creationId xmlns:a16="http://schemas.microsoft.com/office/drawing/2014/main" id="{11E9B8EA-26E7-471A-9F69-D942F8AA3BB0}"/>
                    </a:ext>
                  </a:extLst>
                </p14:cNvPr>
                <p14:cNvContentPartPr/>
                <p14:nvPr/>
              </p14:nvContentPartPr>
              <p14:xfrm>
                <a:off x="696893" y="6214387"/>
                <a:ext cx="167400" cy="151920"/>
              </p14:xfrm>
            </p:contentPart>
          </mc:Choice>
          <mc:Fallback xmlns="">
            <p:pic>
              <p:nvPicPr>
                <p:cNvPr id="103" name="Freihand 102">
                  <a:extLst>
                    <a:ext uri="{FF2B5EF4-FFF2-40B4-BE49-F238E27FC236}">
                      <a16:creationId xmlns:a16="http://schemas.microsoft.com/office/drawing/2014/main" id="{11E9B8EA-26E7-471A-9F69-D942F8AA3BB0}"/>
                    </a:ext>
                  </a:extLst>
                </p:cNvPr>
                <p:cNvPicPr/>
                <p:nvPr/>
              </p:nvPicPr>
              <p:blipFill>
                <a:blip r:embed="rId175"/>
                <a:stretch>
                  <a:fillRect/>
                </a:stretch>
              </p:blipFill>
              <p:spPr>
                <a:xfrm>
                  <a:off x="692573" y="6210067"/>
                  <a:ext cx="17604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04" name="Freihand 103">
                  <a:extLst>
                    <a:ext uri="{FF2B5EF4-FFF2-40B4-BE49-F238E27FC236}">
                      <a16:creationId xmlns:a16="http://schemas.microsoft.com/office/drawing/2014/main" id="{290ADF7C-B895-4DAB-AFE8-445178134FF8}"/>
                    </a:ext>
                  </a:extLst>
                </p14:cNvPr>
                <p14:cNvContentPartPr/>
                <p14:nvPr/>
              </p14:nvContentPartPr>
              <p14:xfrm>
                <a:off x="889493" y="6209347"/>
                <a:ext cx="354960" cy="220680"/>
              </p14:xfrm>
            </p:contentPart>
          </mc:Choice>
          <mc:Fallback xmlns="">
            <p:pic>
              <p:nvPicPr>
                <p:cNvPr id="104" name="Freihand 103">
                  <a:extLst>
                    <a:ext uri="{FF2B5EF4-FFF2-40B4-BE49-F238E27FC236}">
                      <a16:creationId xmlns:a16="http://schemas.microsoft.com/office/drawing/2014/main" id="{290ADF7C-B895-4DAB-AFE8-445178134FF8}"/>
                    </a:ext>
                  </a:extLst>
                </p:cNvPr>
                <p:cNvPicPr/>
                <p:nvPr/>
              </p:nvPicPr>
              <p:blipFill>
                <a:blip r:embed="rId177"/>
                <a:stretch>
                  <a:fillRect/>
                </a:stretch>
              </p:blipFill>
              <p:spPr>
                <a:xfrm>
                  <a:off x="885173" y="6205027"/>
                  <a:ext cx="363600" cy="22932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05" name="Freihand 104">
                  <a:extLst>
                    <a:ext uri="{FF2B5EF4-FFF2-40B4-BE49-F238E27FC236}">
                      <a16:creationId xmlns:a16="http://schemas.microsoft.com/office/drawing/2014/main" id="{9928E227-D52A-4103-9899-638BA80BB4D8}"/>
                    </a:ext>
                  </a:extLst>
                </p14:cNvPr>
                <p14:cNvContentPartPr/>
                <p14:nvPr/>
              </p14:nvContentPartPr>
              <p14:xfrm>
                <a:off x="878333" y="6186667"/>
                <a:ext cx="71640" cy="7920"/>
              </p14:xfrm>
            </p:contentPart>
          </mc:Choice>
          <mc:Fallback xmlns="">
            <p:pic>
              <p:nvPicPr>
                <p:cNvPr id="105" name="Freihand 104">
                  <a:extLst>
                    <a:ext uri="{FF2B5EF4-FFF2-40B4-BE49-F238E27FC236}">
                      <a16:creationId xmlns:a16="http://schemas.microsoft.com/office/drawing/2014/main" id="{9928E227-D52A-4103-9899-638BA80BB4D8}"/>
                    </a:ext>
                  </a:extLst>
                </p:cNvPr>
                <p:cNvPicPr/>
                <p:nvPr/>
              </p:nvPicPr>
              <p:blipFill>
                <a:blip r:embed="rId179"/>
                <a:stretch>
                  <a:fillRect/>
                </a:stretch>
              </p:blipFill>
              <p:spPr>
                <a:xfrm>
                  <a:off x="874013" y="6182347"/>
                  <a:ext cx="8028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06" name="Freihand 105">
                  <a:extLst>
                    <a:ext uri="{FF2B5EF4-FFF2-40B4-BE49-F238E27FC236}">
                      <a16:creationId xmlns:a16="http://schemas.microsoft.com/office/drawing/2014/main" id="{7D828419-4FC6-4AC0-9093-A09E802CA0C6}"/>
                    </a:ext>
                  </a:extLst>
                </p14:cNvPr>
                <p14:cNvContentPartPr/>
                <p14:nvPr/>
              </p14:nvContentPartPr>
              <p14:xfrm>
                <a:off x="1339493" y="6235267"/>
                <a:ext cx="365040" cy="113040"/>
              </p14:xfrm>
            </p:contentPart>
          </mc:Choice>
          <mc:Fallback xmlns="">
            <p:pic>
              <p:nvPicPr>
                <p:cNvPr id="106" name="Freihand 105">
                  <a:extLst>
                    <a:ext uri="{FF2B5EF4-FFF2-40B4-BE49-F238E27FC236}">
                      <a16:creationId xmlns:a16="http://schemas.microsoft.com/office/drawing/2014/main" id="{7D828419-4FC6-4AC0-9093-A09E802CA0C6}"/>
                    </a:ext>
                  </a:extLst>
                </p:cNvPr>
                <p:cNvPicPr/>
                <p:nvPr/>
              </p:nvPicPr>
              <p:blipFill>
                <a:blip r:embed="rId181"/>
                <a:stretch>
                  <a:fillRect/>
                </a:stretch>
              </p:blipFill>
              <p:spPr>
                <a:xfrm>
                  <a:off x="1335173" y="6230947"/>
                  <a:ext cx="37368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07" name="Freihand 106">
                  <a:extLst>
                    <a:ext uri="{FF2B5EF4-FFF2-40B4-BE49-F238E27FC236}">
                      <a16:creationId xmlns:a16="http://schemas.microsoft.com/office/drawing/2014/main" id="{A97195DD-0E24-483C-9495-562C8FD6F0EB}"/>
                    </a:ext>
                  </a:extLst>
                </p14:cNvPr>
                <p14:cNvContentPartPr/>
                <p14:nvPr/>
              </p14:nvContentPartPr>
              <p14:xfrm>
                <a:off x="1691573" y="6175507"/>
                <a:ext cx="33120" cy="30240"/>
              </p14:xfrm>
            </p:contentPart>
          </mc:Choice>
          <mc:Fallback xmlns="">
            <p:pic>
              <p:nvPicPr>
                <p:cNvPr id="107" name="Freihand 106">
                  <a:extLst>
                    <a:ext uri="{FF2B5EF4-FFF2-40B4-BE49-F238E27FC236}">
                      <a16:creationId xmlns:a16="http://schemas.microsoft.com/office/drawing/2014/main" id="{A97195DD-0E24-483C-9495-562C8FD6F0EB}"/>
                    </a:ext>
                  </a:extLst>
                </p:cNvPr>
                <p:cNvPicPr/>
                <p:nvPr/>
              </p:nvPicPr>
              <p:blipFill>
                <a:blip r:embed="rId183"/>
                <a:stretch>
                  <a:fillRect/>
                </a:stretch>
              </p:blipFill>
              <p:spPr>
                <a:xfrm>
                  <a:off x="1687253" y="6171187"/>
                  <a:ext cx="4176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08" name="Freihand 107">
                  <a:extLst>
                    <a:ext uri="{FF2B5EF4-FFF2-40B4-BE49-F238E27FC236}">
                      <a16:creationId xmlns:a16="http://schemas.microsoft.com/office/drawing/2014/main" id="{31C898F4-F992-4E5E-AE62-7FFE52C1FD83}"/>
                    </a:ext>
                  </a:extLst>
                </p14:cNvPr>
                <p14:cNvContentPartPr/>
                <p14:nvPr/>
              </p14:nvContentPartPr>
              <p14:xfrm>
                <a:off x="1750253" y="6232387"/>
                <a:ext cx="50760" cy="86760"/>
              </p14:xfrm>
            </p:contentPart>
          </mc:Choice>
          <mc:Fallback xmlns="">
            <p:pic>
              <p:nvPicPr>
                <p:cNvPr id="108" name="Freihand 107">
                  <a:extLst>
                    <a:ext uri="{FF2B5EF4-FFF2-40B4-BE49-F238E27FC236}">
                      <a16:creationId xmlns:a16="http://schemas.microsoft.com/office/drawing/2014/main" id="{31C898F4-F992-4E5E-AE62-7FFE52C1FD83}"/>
                    </a:ext>
                  </a:extLst>
                </p:cNvPr>
                <p:cNvPicPr/>
                <p:nvPr/>
              </p:nvPicPr>
              <p:blipFill>
                <a:blip r:embed="rId185"/>
                <a:stretch>
                  <a:fillRect/>
                </a:stretch>
              </p:blipFill>
              <p:spPr>
                <a:xfrm>
                  <a:off x="1745933" y="6228067"/>
                  <a:ext cx="5940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09" name="Freihand 108">
                  <a:extLst>
                    <a:ext uri="{FF2B5EF4-FFF2-40B4-BE49-F238E27FC236}">
                      <a16:creationId xmlns:a16="http://schemas.microsoft.com/office/drawing/2014/main" id="{2BFBA4DB-916B-4DAF-A8ED-95D046F2DB2D}"/>
                    </a:ext>
                  </a:extLst>
                </p14:cNvPr>
                <p14:cNvContentPartPr/>
                <p14:nvPr/>
              </p14:nvContentPartPr>
              <p14:xfrm>
                <a:off x="1841333" y="6143107"/>
                <a:ext cx="164520" cy="176760"/>
              </p14:xfrm>
            </p:contentPart>
          </mc:Choice>
          <mc:Fallback xmlns="">
            <p:pic>
              <p:nvPicPr>
                <p:cNvPr id="109" name="Freihand 108">
                  <a:extLst>
                    <a:ext uri="{FF2B5EF4-FFF2-40B4-BE49-F238E27FC236}">
                      <a16:creationId xmlns:a16="http://schemas.microsoft.com/office/drawing/2014/main" id="{2BFBA4DB-916B-4DAF-A8ED-95D046F2DB2D}"/>
                    </a:ext>
                  </a:extLst>
                </p:cNvPr>
                <p:cNvPicPr/>
                <p:nvPr/>
              </p:nvPicPr>
              <p:blipFill>
                <a:blip r:embed="rId187"/>
                <a:stretch>
                  <a:fillRect/>
                </a:stretch>
              </p:blipFill>
              <p:spPr>
                <a:xfrm>
                  <a:off x="1837013" y="6138787"/>
                  <a:ext cx="17316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10" name="Freihand 109">
                  <a:extLst>
                    <a:ext uri="{FF2B5EF4-FFF2-40B4-BE49-F238E27FC236}">
                      <a16:creationId xmlns:a16="http://schemas.microsoft.com/office/drawing/2014/main" id="{017F01F2-7B6F-4603-8CDF-D0A206FB2851}"/>
                    </a:ext>
                  </a:extLst>
                </p14:cNvPr>
                <p14:cNvContentPartPr/>
                <p14:nvPr/>
              </p14:nvContentPartPr>
              <p14:xfrm>
                <a:off x="2074613" y="6219427"/>
                <a:ext cx="206280" cy="91080"/>
              </p14:xfrm>
            </p:contentPart>
          </mc:Choice>
          <mc:Fallback xmlns="">
            <p:pic>
              <p:nvPicPr>
                <p:cNvPr id="110" name="Freihand 109">
                  <a:extLst>
                    <a:ext uri="{FF2B5EF4-FFF2-40B4-BE49-F238E27FC236}">
                      <a16:creationId xmlns:a16="http://schemas.microsoft.com/office/drawing/2014/main" id="{017F01F2-7B6F-4603-8CDF-D0A206FB2851}"/>
                    </a:ext>
                  </a:extLst>
                </p:cNvPr>
                <p:cNvPicPr/>
                <p:nvPr/>
              </p:nvPicPr>
              <p:blipFill>
                <a:blip r:embed="rId189"/>
                <a:stretch>
                  <a:fillRect/>
                </a:stretch>
              </p:blipFill>
              <p:spPr>
                <a:xfrm>
                  <a:off x="2070293" y="6215107"/>
                  <a:ext cx="21492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11" name="Freihand 110">
                  <a:extLst>
                    <a:ext uri="{FF2B5EF4-FFF2-40B4-BE49-F238E27FC236}">
                      <a16:creationId xmlns:a16="http://schemas.microsoft.com/office/drawing/2014/main" id="{60E37ED6-5CAC-4D46-AA45-339F8E3D052E}"/>
                    </a:ext>
                  </a:extLst>
                </p14:cNvPr>
                <p14:cNvContentPartPr/>
                <p14:nvPr/>
              </p14:nvContentPartPr>
              <p14:xfrm>
                <a:off x="976253" y="6559627"/>
                <a:ext cx="22320" cy="127800"/>
              </p14:xfrm>
            </p:contentPart>
          </mc:Choice>
          <mc:Fallback xmlns="">
            <p:pic>
              <p:nvPicPr>
                <p:cNvPr id="111" name="Freihand 110">
                  <a:extLst>
                    <a:ext uri="{FF2B5EF4-FFF2-40B4-BE49-F238E27FC236}">
                      <a16:creationId xmlns:a16="http://schemas.microsoft.com/office/drawing/2014/main" id="{60E37ED6-5CAC-4D46-AA45-339F8E3D052E}"/>
                    </a:ext>
                  </a:extLst>
                </p:cNvPr>
                <p:cNvPicPr/>
                <p:nvPr/>
              </p:nvPicPr>
              <p:blipFill>
                <a:blip r:embed="rId191"/>
                <a:stretch>
                  <a:fillRect/>
                </a:stretch>
              </p:blipFill>
              <p:spPr>
                <a:xfrm>
                  <a:off x="971933" y="6555307"/>
                  <a:ext cx="3096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12" name="Freihand 111">
                  <a:extLst>
                    <a:ext uri="{FF2B5EF4-FFF2-40B4-BE49-F238E27FC236}">
                      <a16:creationId xmlns:a16="http://schemas.microsoft.com/office/drawing/2014/main" id="{295817C7-4683-4BD2-8C24-2861B0C572D2}"/>
                    </a:ext>
                  </a:extLst>
                </p14:cNvPr>
                <p14:cNvContentPartPr/>
                <p14:nvPr/>
              </p14:nvContentPartPr>
              <p14:xfrm>
                <a:off x="901733" y="6513187"/>
                <a:ext cx="172440" cy="26640"/>
              </p14:xfrm>
            </p:contentPart>
          </mc:Choice>
          <mc:Fallback xmlns="">
            <p:pic>
              <p:nvPicPr>
                <p:cNvPr id="112" name="Freihand 111">
                  <a:extLst>
                    <a:ext uri="{FF2B5EF4-FFF2-40B4-BE49-F238E27FC236}">
                      <a16:creationId xmlns:a16="http://schemas.microsoft.com/office/drawing/2014/main" id="{295817C7-4683-4BD2-8C24-2861B0C572D2}"/>
                    </a:ext>
                  </a:extLst>
                </p:cNvPr>
                <p:cNvPicPr/>
                <p:nvPr/>
              </p:nvPicPr>
              <p:blipFill>
                <a:blip r:embed="rId193"/>
                <a:stretch>
                  <a:fillRect/>
                </a:stretch>
              </p:blipFill>
              <p:spPr>
                <a:xfrm>
                  <a:off x="897413" y="6508867"/>
                  <a:ext cx="18108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13" name="Freihand 112">
                  <a:extLst>
                    <a:ext uri="{FF2B5EF4-FFF2-40B4-BE49-F238E27FC236}">
                      <a16:creationId xmlns:a16="http://schemas.microsoft.com/office/drawing/2014/main" id="{372DADF7-6C0F-4672-8988-F3AF980B9FE1}"/>
                    </a:ext>
                  </a:extLst>
                </p14:cNvPr>
                <p14:cNvContentPartPr/>
                <p14:nvPr/>
              </p14:nvContentPartPr>
              <p14:xfrm>
                <a:off x="934853" y="6579067"/>
                <a:ext cx="361440" cy="81720"/>
              </p14:xfrm>
            </p:contentPart>
          </mc:Choice>
          <mc:Fallback xmlns="">
            <p:pic>
              <p:nvPicPr>
                <p:cNvPr id="113" name="Freihand 112">
                  <a:extLst>
                    <a:ext uri="{FF2B5EF4-FFF2-40B4-BE49-F238E27FC236}">
                      <a16:creationId xmlns:a16="http://schemas.microsoft.com/office/drawing/2014/main" id="{372DADF7-6C0F-4672-8988-F3AF980B9FE1}"/>
                    </a:ext>
                  </a:extLst>
                </p:cNvPr>
                <p:cNvPicPr/>
                <p:nvPr/>
              </p:nvPicPr>
              <p:blipFill>
                <a:blip r:embed="rId195"/>
                <a:stretch>
                  <a:fillRect/>
                </a:stretch>
              </p:blipFill>
              <p:spPr>
                <a:xfrm>
                  <a:off x="930533" y="6574747"/>
                  <a:ext cx="37008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14" name="Freihand 113">
                  <a:extLst>
                    <a:ext uri="{FF2B5EF4-FFF2-40B4-BE49-F238E27FC236}">
                      <a16:creationId xmlns:a16="http://schemas.microsoft.com/office/drawing/2014/main" id="{49956ABF-45D5-4D43-A1F9-79A087BAF010}"/>
                    </a:ext>
                  </a:extLst>
                </p14:cNvPr>
                <p14:cNvContentPartPr/>
                <p14:nvPr/>
              </p14:nvContentPartPr>
              <p14:xfrm>
                <a:off x="1287293" y="6561787"/>
                <a:ext cx="107280" cy="28080"/>
              </p14:xfrm>
            </p:contentPart>
          </mc:Choice>
          <mc:Fallback xmlns="">
            <p:pic>
              <p:nvPicPr>
                <p:cNvPr id="114" name="Freihand 113">
                  <a:extLst>
                    <a:ext uri="{FF2B5EF4-FFF2-40B4-BE49-F238E27FC236}">
                      <a16:creationId xmlns:a16="http://schemas.microsoft.com/office/drawing/2014/main" id="{49956ABF-45D5-4D43-A1F9-79A087BAF010}"/>
                    </a:ext>
                  </a:extLst>
                </p:cNvPr>
                <p:cNvPicPr/>
                <p:nvPr/>
              </p:nvPicPr>
              <p:blipFill>
                <a:blip r:embed="rId197"/>
                <a:stretch>
                  <a:fillRect/>
                </a:stretch>
              </p:blipFill>
              <p:spPr>
                <a:xfrm>
                  <a:off x="1282973" y="6557467"/>
                  <a:ext cx="11592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15" name="Freihand 114">
                  <a:extLst>
                    <a:ext uri="{FF2B5EF4-FFF2-40B4-BE49-F238E27FC236}">
                      <a16:creationId xmlns:a16="http://schemas.microsoft.com/office/drawing/2014/main" id="{962ECE52-43E0-4C57-9DBE-33893B1B7184}"/>
                    </a:ext>
                  </a:extLst>
                </p14:cNvPr>
                <p14:cNvContentPartPr/>
                <p14:nvPr/>
              </p14:nvContentPartPr>
              <p14:xfrm>
                <a:off x="1357853" y="6590587"/>
                <a:ext cx="211680" cy="64080"/>
              </p14:xfrm>
            </p:contentPart>
          </mc:Choice>
          <mc:Fallback xmlns="">
            <p:pic>
              <p:nvPicPr>
                <p:cNvPr id="115" name="Freihand 114">
                  <a:extLst>
                    <a:ext uri="{FF2B5EF4-FFF2-40B4-BE49-F238E27FC236}">
                      <a16:creationId xmlns:a16="http://schemas.microsoft.com/office/drawing/2014/main" id="{962ECE52-43E0-4C57-9DBE-33893B1B7184}"/>
                    </a:ext>
                  </a:extLst>
                </p:cNvPr>
                <p:cNvPicPr/>
                <p:nvPr/>
              </p:nvPicPr>
              <p:blipFill>
                <a:blip r:embed="rId199"/>
                <a:stretch>
                  <a:fillRect/>
                </a:stretch>
              </p:blipFill>
              <p:spPr>
                <a:xfrm>
                  <a:off x="1353533" y="6586267"/>
                  <a:ext cx="22032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16" name="Freihand 115">
                  <a:extLst>
                    <a:ext uri="{FF2B5EF4-FFF2-40B4-BE49-F238E27FC236}">
                      <a16:creationId xmlns:a16="http://schemas.microsoft.com/office/drawing/2014/main" id="{1CAB7CAF-EC5A-47BD-AEE1-D53B4F6C0F21}"/>
                    </a:ext>
                  </a:extLst>
                </p14:cNvPr>
                <p14:cNvContentPartPr/>
                <p14:nvPr/>
              </p14:nvContentPartPr>
              <p14:xfrm>
                <a:off x="1596893" y="6580507"/>
                <a:ext cx="145440" cy="83160"/>
              </p14:xfrm>
            </p:contentPart>
          </mc:Choice>
          <mc:Fallback xmlns="">
            <p:pic>
              <p:nvPicPr>
                <p:cNvPr id="116" name="Freihand 115">
                  <a:extLst>
                    <a:ext uri="{FF2B5EF4-FFF2-40B4-BE49-F238E27FC236}">
                      <a16:creationId xmlns:a16="http://schemas.microsoft.com/office/drawing/2014/main" id="{1CAB7CAF-EC5A-47BD-AEE1-D53B4F6C0F21}"/>
                    </a:ext>
                  </a:extLst>
                </p:cNvPr>
                <p:cNvPicPr/>
                <p:nvPr/>
              </p:nvPicPr>
              <p:blipFill>
                <a:blip r:embed="rId201"/>
                <a:stretch>
                  <a:fillRect/>
                </a:stretch>
              </p:blipFill>
              <p:spPr>
                <a:xfrm>
                  <a:off x="1592573" y="6576187"/>
                  <a:ext cx="15408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19" name="Freihand 118">
                  <a:extLst>
                    <a:ext uri="{FF2B5EF4-FFF2-40B4-BE49-F238E27FC236}">
                      <a16:creationId xmlns:a16="http://schemas.microsoft.com/office/drawing/2014/main" id="{C98680B2-7BEE-4BB7-90D1-517454A6DA66}"/>
                    </a:ext>
                  </a:extLst>
                </p14:cNvPr>
                <p14:cNvContentPartPr/>
                <p14:nvPr/>
              </p14:nvContentPartPr>
              <p14:xfrm>
                <a:off x="1785533" y="6586267"/>
                <a:ext cx="152640" cy="61920"/>
              </p14:xfrm>
            </p:contentPart>
          </mc:Choice>
          <mc:Fallback xmlns="">
            <p:pic>
              <p:nvPicPr>
                <p:cNvPr id="119" name="Freihand 118">
                  <a:extLst>
                    <a:ext uri="{FF2B5EF4-FFF2-40B4-BE49-F238E27FC236}">
                      <a16:creationId xmlns:a16="http://schemas.microsoft.com/office/drawing/2014/main" id="{C98680B2-7BEE-4BB7-90D1-517454A6DA66}"/>
                    </a:ext>
                  </a:extLst>
                </p:cNvPr>
                <p:cNvPicPr/>
                <p:nvPr/>
              </p:nvPicPr>
              <p:blipFill>
                <a:blip r:embed="rId203"/>
                <a:stretch>
                  <a:fillRect/>
                </a:stretch>
              </p:blipFill>
              <p:spPr>
                <a:xfrm>
                  <a:off x="1781213" y="6581947"/>
                  <a:ext cx="16128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20" name="Freihand 119">
                  <a:extLst>
                    <a:ext uri="{FF2B5EF4-FFF2-40B4-BE49-F238E27FC236}">
                      <a16:creationId xmlns:a16="http://schemas.microsoft.com/office/drawing/2014/main" id="{1AA79739-3151-4881-8B66-1F4F27E702A1}"/>
                    </a:ext>
                  </a:extLst>
                </p14:cNvPr>
                <p14:cNvContentPartPr/>
                <p14:nvPr/>
              </p14:nvContentPartPr>
              <p14:xfrm>
                <a:off x="1951853" y="6542707"/>
                <a:ext cx="161280" cy="128880"/>
              </p14:xfrm>
            </p:contentPart>
          </mc:Choice>
          <mc:Fallback xmlns="">
            <p:pic>
              <p:nvPicPr>
                <p:cNvPr id="120" name="Freihand 119">
                  <a:extLst>
                    <a:ext uri="{FF2B5EF4-FFF2-40B4-BE49-F238E27FC236}">
                      <a16:creationId xmlns:a16="http://schemas.microsoft.com/office/drawing/2014/main" id="{1AA79739-3151-4881-8B66-1F4F27E702A1}"/>
                    </a:ext>
                  </a:extLst>
                </p:cNvPr>
                <p:cNvPicPr/>
                <p:nvPr/>
              </p:nvPicPr>
              <p:blipFill>
                <a:blip r:embed="rId205"/>
                <a:stretch>
                  <a:fillRect/>
                </a:stretch>
              </p:blipFill>
              <p:spPr>
                <a:xfrm>
                  <a:off x="1947533" y="6538387"/>
                  <a:ext cx="16992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22" name="Freihand 121">
                  <a:extLst>
                    <a:ext uri="{FF2B5EF4-FFF2-40B4-BE49-F238E27FC236}">
                      <a16:creationId xmlns:a16="http://schemas.microsoft.com/office/drawing/2014/main" id="{C388B461-8AD6-4443-8D3E-41E93FE231A0}"/>
                    </a:ext>
                  </a:extLst>
                </p14:cNvPr>
                <p14:cNvContentPartPr/>
                <p14:nvPr/>
              </p14:nvContentPartPr>
              <p14:xfrm>
                <a:off x="2126093" y="6502027"/>
                <a:ext cx="135360" cy="131040"/>
              </p14:xfrm>
            </p:contentPart>
          </mc:Choice>
          <mc:Fallback xmlns="">
            <p:pic>
              <p:nvPicPr>
                <p:cNvPr id="122" name="Freihand 121">
                  <a:extLst>
                    <a:ext uri="{FF2B5EF4-FFF2-40B4-BE49-F238E27FC236}">
                      <a16:creationId xmlns:a16="http://schemas.microsoft.com/office/drawing/2014/main" id="{C388B461-8AD6-4443-8D3E-41E93FE231A0}"/>
                    </a:ext>
                  </a:extLst>
                </p:cNvPr>
                <p:cNvPicPr/>
                <p:nvPr/>
              </p:nvPicPr>
              <p:blipFill>
                <a:blip r:embed="rId207"/>
                <a:stretch>
                  <a:fillRect/>
                </a:stretch>
              </p:blipFill>
              <p:spPr>
                <a:xfrm>
                  <a:off x="2121773" y="6497707"/>
                  <a:ext cx="14400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23" name="Freihand 122">
                  <a:extLst>
                    <a:ext uri="{FF2B5EF4-FFF2-40B4-BE49-F238E27FC236}">
                      <a16:creationId xmlns:a16="http://schemas.microsoft.com/office/drawing/2014/main" id="{4F7530CA-9BBD-4D83-8D96-924FA3F67BB8}"/>
                    </a:ext>
                  </a:extLst>
                </p14:cNvPr>
                <p14:cNvContentPartPr/>
                <p14:nvPr/>
              </p14:nvContentPartPr>
              <p14:xfrm>
                <a:off x="2281613" y="6464947"/>
                <a:ext cx="174240" cy="154440"/>
              </p14:xfrm>
            </p:contentPart>
          </mc:Choice>
          <mc:Fallback xmlns="">
            <p:pic>
              <p:nvPicPr>
                <p:cNvPr id="123" name="Freihand 122">
                  <a:extLst>
                    <a:ext uri="{FF2B5EF4-FFF2-40B4-BE49-F238E27FC236}">
                      <a16:creationId xmlns:a16="http://schemas.microsoft.com/office/drawing/2014/main" id="{4F7530CA-9BBD-4D83-8D96-924FA3F67BB8}"/>
                    </a:ext>
                  </a:extLst>
                </p:cNvPr>
                <p:cNvPicPr/>
                <p:nvPr/>
              </p:nvPicPr>
              <p:blipFill>
                <a:blip r:embed="rId209"/>
                <a:stretch>
                  <a:fillRect/>
                </a:stretch>
              </p:blipFill>
              <p:spPr>
                <a:xfrm>
                  <a:off x="2277293" y="6460627"/>
                  <a:ext cx="18288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24" name="Freihand 123">
                  <a:extLst>
                    <a:ext uri="{FF2B5EF4-FFF2-40B4-BE49-F238E27FC236}">
                      <a16:creationId xmlns:a16="http://schemas.microsoft.com/office/drawing/2014/main" id="{06E987BA-581F-401E-A528-6637E0FEA712}"/>
                    </a:ext>
                  </a:extLst>
                </p14:cNvPr>
                <p14:cNvContentPartPr/>
                <p14:nvPr/>
              </p14:nvContentPartPr>
              <p14:xfrm>
                <a:off x="2495093" y="6436867"/>
                <a:ext cx="137880" cy="162720"/>
              </p14:xfrm>
            </p:contentPart>
          </mc:Choice>
          <mc:Fallback xmlns="">
            <p:pic>
              <p:nvPicPr>
                <p:cNvPr id="124" name="Freihand 123">
                  <a:extLst>
                    <a:ext uri="{FF2B5EF4-FFF2-40B4-BE49-F238E27FC236}">
                      <a16:creationId xmlns:a16="http://schemas.microsoft.com/office/drawing/2014/main" id="{06E987BA-581F-401E-A528-6637E0FEA712}"/>
                    </a:ext>
                  </a:extLst>
                </p:cNvPr>
                <p:cNvPicPr/>
                <p:nvPr/>
              </p:nvPicPr>
              <p:blipFill>
                <a:blip r:embed="rId211"/>
                <a:stretch>
                  <a:fillRect/>
                </a:stretch>
              </p:blipFill>
              <p:spPr>
                <a:xfrm>
                  <a:off x="2490773" y="6432547"/>
                  <a:ext cx="14652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25" name="Freihand 124">
                  <a:extLst>
                    <a:ext uri="{FF2B5EF4-FFF2-40B4-BE49-F238E27FC236}">
                      <a16:creationId xmlns:a16="http://schemas.microsoft.com/office/drawing/2014/main" id="{EFD3FCD2-53AE-4743-B5C9-35E90A2B44ED}"/>
                    </a:ext>
                  </a:extLst>
                </p14:cNvPr>
                <p14:cNvContentPartPr/>
                <p14:nvPr/>
              </p14:nvContentPartPr>
              <p14:xfrm>
                <a:off x="2598773" y="6442627"/>
                <a:ext cx="66960" cy="68760"/>
              </p14:xfrm>
            </p:contentPart>
          </mc:Choice>
          <mc:Fallback xmlns="">
            <p:pic>
              <p:nvPicPr>
                <p:cNvPr id="125" name="Freihand 124">
                  <a:extLst>
                    <a:ext uri="{FF2B5EF4-FFF2-40B4-BE49-F238E27FC236}">
                      <a16:creationId xmlns:a16="http://schemas.microsoft.com/office/drawing/2014/main" id="{EFD3FCD2-53AE-4743-B5C9-35E90A2B44ED}"/>
                    </a:ext>
                  </a:extLst>
                </p:cNvPr>
                <p:cNvPicPr/>
                <p:nvPr/>
              </p:nvPicPr>
              <p:blipFill>
                <a:blip r:embed="rId213"/>
                <a:stretch>
                  <a:fillRect/>
                </a:stretch>
              </p:blipFill>
              <p:spPr>
                <a:xfrm>
                  <a:off x="2594453" y="6438307"/>
                  <a:ext cx="7560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26" name="Freihand 125">
                  <a:extLst>
                    <a:ext uri="{FF2B5EF4-FFF2-40B4-BE49-F238E27FC236}">
                      <a16:creationId xmlns:a16="http://schemas.microsoft.com/office/drawing/2014/main" id="{89D0ED77-16A0-4342-97E6-F37910C06FAE}"/>
                    </a:ext>
                  </a:extLst>
                </p14:cNvPr>
                <p14:cNvContentPartPr/>
                <p14:nvPr/>
              </p14:nvContentPartPr>
              <p14:xfrm>
                <a:off x="2707853" y="6523627"/>
                <a:ext cx="381600" cy="70200"/>
              </p14:xfrm>
            </p:contentPart>
          </mc:Choice>
          <mc:Fallback xmlns="">
            <p:pic>
              <p:nvPicPr>
                <p:cNvPr id="126" name="Freihand 125">
                  <a:extLst>
                    <a:ext uri="{FF2B5EF4-FFF2-40B4-BE49-F238E27FC236}">
                      <a16:creationId xmlns:a16="http://schemas.microsoft.com/office/drawing/2014/main" id="{89D0ED77-16A0-4342-97E6-F37910C06FAE}"/>
                    </a:ext>
                  </a:extLst>
                </p:cNvPr>
                <p:cNvPicPr/>
                <p:nvPr/>
              </p:nvPicPr>
              <p:blipFill>
                <a:blip r:embed="rId215"/>
                <a:stretch>
                  <a:fillRect/>
                </a:stretch>
              </p:blipFill>
              <p:spPr>
                <a:xfrm>
                  <a:off x="2703533" y="6519307"/>
                  <a:ext cx="39024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27" name="Freihand 126">
                  <a:extLst>
                    <a:ext uri="{FF2B5EF4-FFF2-40B4-BE49-F238E27FC236}">
                      <a16:creationId xmlns:a16="http://schemas.microsoft.com/office/drawing/2014/main" id="{95549861-6592-4CD2-B8CC-EB637C83660E}"/>
                    </a:ext>
                  </a:extLst>
                </p14:cNvPr>
                <p14:cNvContentPartPr/>
                <p14:nvPr/>
              </p14:nvContentPartPr>
              <p14:xfrm>
                <a:off x="2259293" y="6355147"/>
                <a:ext cx="25920" cy="9360"/>
              </p14:xfrm>
            </p:contentPart>
          </mc:Choice>
          <mc:Fallback xmlns="">
            <p:pic>
              <p:nvPicPr>
                <p:cNvPr id="127" name="Freihand 126">
                  <a:extLst>
                    <a:ext uri="{FF2B5EF4-FFF2-40B4-BE49-F238E27FC236}">
                      <a16:creationId xmlns:a16="http://schemas.microsoft.com/office/drawing/2014/main" id="{95549861-6592-4CD2-B8CC-EB637C83660E}"/>
                    </a:ext>
                  </a:extLst>
                </p:cNvPr>
                <p:cNvPicPr/>
                <p:nvPr/>
              </p:nvPicPr>
              <p:blipFill>
                <a:blip r:embed="rId217"/>
                <a:stretch>
                  <a:fillRect/>
                </a:stretch>
              </p:blipFill>
              <p:spPr>
                <a:xfrm>
                  <a:off x="2254973" y="6350827"/>
                  <a:ext cx="3456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28" name="Freihand 127">
                  <a:extLst>
                    <a:ext uri="{FF2B5EF4-FFF2-40B4-BE49-F238E27FC236}">
                      <a16:creationId xmlns:a16="http://schemas.microsoft.com/office/drawing/2014/main" id="{348D0C4F-8DC0-4586-870A-DF27A6916C20}"/>
                    </a:ext>
                  </a:extLst>
                </p14:cNvPr>
                <p14:cNvContentPartPr/>
                <p14:nvPr/>
              </p14:nvContentPartPr>
              <p14:xfrm>
                <a:off x="3220133" y="6333187"/>
                <a:ext cx="83160" cy="141840"/>
              </p14:xfrm>
            </p:contentPart>
          </mc:Choice>
          <mc:Fallback xmlns="">
            <p:pic>
              <p:nvPicPr>
                <p:cNvPr id="128" name="Freihand 127">
                  <a:extLst>
                    <a:ext uri="{FF2B5EF4-FFF2-40B4-BE49-F238E27FC236}">
                      <a16:creationId xmlns:a16="http://schemas.microsoft.com/office/drawing/2014/main" id="{348D0C4F-8DC0-4586-870A-DF27A6916C20}"/>
                    </a:ext>
                  </a:extLst>
                </p:cNvPr>
                <p:cNvPicPr/>
                <p:nvPr/>
              </p:nvPicPr>
              <p:blipFill>
                <a:blip r:embed="rId219"/>
                <a:stretch>
                  <a:fillRect/>
                </a:stretch>
              </p:blipFill>
              <p:spPr>
                <a:xfrm>
                  <a:off x="3215813" y="6328867"/>
                  <a:ext cx="9180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29" name="Freihand 128">
                  <a:extLst>
                    <a:ext uri="{FF2B5EF4-FFF2-40B4-BE49-F238E27FC236}">
                      <a16:creationId xmlns:a16="http://schemas.microsoft.com/office/drawing/2014/main" id="{90954F8E-690E-4A79-84ED-77D89104F8FF}"/>
                    </a:ext>
                  </a:extLst>
                </p14:cNvPr>
                <p14:cNvContentPartPr/>
                <p14:nvPr/>
              </p14:nvContentPartPr>
              <p14:xfrm>
                <a:off x="3277013" y="6592027"/>
                <a:ext cx="27000" cy="45720"/>
              </p14:xfrm>
            </p:contentPart>
          </mc:Choice>
          <mc:Fallback xmlns="">
            <p:pic>
              <p:nvPicPr>
                <p:cNvPr id="129" name="Freihand 128">
                  <a:extLst>
                    <a:ext uri="{FF2B5EF4-FFF2-40B4-BE49-F238E27FC236}">
                      <a16:creationId xmlns:a16="http://schemas.microsoft.com/office/drawing/2014/main" id="{90954F8E-690E-4A79-84ED-77D89104F8FF}"/>
                    </a:ext>
                  </a:extLst>
                </p:cNvPr>
                <p:cNvPicPr/>
                <p:nvPr/>
              </p:nvPicPr>
              <p:blipFill>
                <a:blip r:embed="rId221"/>
                <a:stretch>
                  <a:fillRect/>
                </a:stretch>
              </p:blipFill>
              <p:spPr>
                <a:xfrm>
                  <a:off x="3272693" y="6587707"/>
                  <a:ext cx="35640" cy="54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22">
            <p14:nvContentPartPr>
              <p14:cNvPr id="131" name="Freihand 130">
                <a:extLst>
                  <a:ext uri="{FF2B5EF4-FFF2-40B4-BE49-F238E27FC236}">
                    <a16:creationId xmlns:a16="http://schemas.microsoft.com/office/drawing/2014/main" id="{EF943EFB-0741-4FAD-A04A-CB8D7FC05A21}"/>
                  </a:ext>
                </a:extLst>
              </p14:cNvPr>
              <p14:cNvContentPartPr/>
              <p14:nvPr/>
            </p14:nvContentPartPr>
            <p14:xfrm>
              <a:off x="91013" y="3735067"/>
              <a:ext cx="992160" cy="864360"/>
            </p14:xfrm>
          </p:contentPart>
        </mc:Choice>
        <mc:Fallback xmlns="">
          <p:pic>
            <p:nvPicPr>
              <p:cNvPr id="131" name="Freihand 130">
                <a:extLst>
                  <a:ext uri="{FF2B5EF4-FFF2-40B4-BE49-F238E27FC236}">
                    <a16:creationId xmlns:a16="http://schemas.microsoft.com/office/drawing/2014/main" id="{EF943EFB-0741-4FAD-A04A-CB8D7FC05A21}"/>
                  </a:ext>
                </a:extLst>
              </p:cNvPr>
              <p:cNvPicPr/>
              <p:nvPr/>
            </p:nvPicPr>
            <p:blipFill>
              <a:blip r:embed="rId223"/>
              <a:stretch>
                <a:fillRect/>
              </a:stretch>
            </p:blipFill>
            <p:spPr>
              <a:xfrm>
                <a:off x="86693" y="3730747"/>
                <a:ext cx="1000800" cy="87300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32" name="Freihand 131">
                <a:extLst>
                  <a:ext uri="{FF2B5EF4-FFF2-40B4-BE49-F238E27FC236}">
                    <a16:creationId xmlns:a16="http://schemas.microsoft.com/office/drawing/2014/main" id="{1AAF1034-A4B3-42E0-94F4-4A8B38AF6954}"/>
                  </a:ext>
                </a:extLst>
              </p14:cNvPr>
              <p14:cNvContentPartPr/>
              <p14:nvPr/>
            </p14:nvContentPartPr>
            <p14:xfrm>
              <a:off x="117293" y="3751987"/>
              <a:ext cx="877680" cy="1049400"/>
            </p14:xfrm>
          </p:contentPart>
        </mc:Choice>
        <mc:Fallback xmlns="">
          <p:pic>
            <p:nvPicPr>
              <p:cNvPr id="132" name="Freihand 131">
                <a:extLst>
                  <a:ext uri="{FF2B5EF4-FFF2-40B4-BE49-F238E27FC236}">
                    <a16:creationId xmlns:a16="http://schemas.microsoft.com/office/drawing/2014/main" id="{1AAF1034-A4B3-42E0-94F4-4A8B38AF6954}"/>
                  </a:ext>
                </a:extLst>
              </p:cNvPr>
              <p:cNvPicPr/>
              <p:nvPr/>
            </p:nvPicPr>
            <p:blipFill>
              <a:blip r:embed="rId225"/>
              <a:stretch>
                <a:fillRect/>
              </a:stretch>
            </p:blipFill>
            <p:spPr>
              <a:xfrm>
                <a:off x="112973" y="3747667"/>
                <a:ext cx="886320" cy="1058040"/>
              </a:xfrm>
              <a:prstGeom prst="rect">
                <a:avLst/>
              </a:prstGeom>
            </p:spPr>
          </p:pic>
        </mc:Fallback>
      </mc:AlternateContent>
      <p:grpSp>
        <p:nvGrpSpPr>
          <p:cNvPr id="148" name="Gruppieren 147">
            <a:extLst>
              <a:ext uri="{FF2B5EF4-FFF2-40B4-BE49-F238E27FC236}">
                <a16:creationId xmlns:a16="http://schemas.microsoft.com/office/drawing/2014/main" id="{6EC0A37C-E0B2-4CF6-86FF-7D3E6AFB6182}"/>
              </a:ext>
            </a:extLst>
          </p:cNvPr>
          <p:cNvGrpSpPr/>
          <p:nvPr/>
        </p:nvGrpSpPr>
        <p:grpSpPr>
          <a:xfrm>
            <a:off x="943493" y="3371107"/>
            <a:ext cx="4092840" cy="606960"/>
            <a:chOff x="943493" y="3371107"/>
            <a:chExt cx="4092840" cy="606960"/>
          </a:xfrm>
        </p:grpSpPr>
        <mc:AlternateContent xmlns:mc="http://schemas.openxmlformats.org/markup-compatibility/2006" xmlns:p14="http://schemas.microsoft.com/office/powerpoint/2010/main">
          <mc:Choice Requires="p14">
            <p:contentPart p14:bwMode="auto" r:id="rId226">
              <p14:nvContentPartPr>
                <p14:cNvPr id="133" name="Freihand 132">
                  <a:extLst>
                    <a:ext uri="{FF2B5EF4-FFF2-40B4-BE49-F238E27FC236}">
                      <a16:creationId xmlns:a16="http://schemas.microsoft.com/office/drawing/2014/main" id="{BD7FAB19-CCDD-473D-AC39-967E74CCEF61}"/>
                    </a:ext>
                  </a:extLst>
                </p14:cNvPr>
                <p14:cNvContentPartPr/>
                <p14:nvPr/>
              </p14:nvContentPartPr>
              <p14:xfrm>
                <a:off x="1103333" y="3661627"/>
                <a:ext cx="1097280" cy="252360"/>
              </p14:xfrm>
            </p:contentPart>
          </mc:Choice>
          <mc:Fallback xmlns="">
            <p:pic>
              <p:nvPicPr>
                <p:cNvPr id="133" name="Freihand 132">
                  <a:extLst>
                    <a:ext uri="{FF2B5EF4-FFF2-40B4-BE49-F238E27FC236}">
                      <a16:creationId xmlns:a16="http://schemas.microsoft.com/office/drawing/2014/main" id="{BD7FAB19-CCDD-473D-AC39-967E74CCEF61}"/>
                    </a:ext>
                  </a:extLst>
                </p:cNvPr>
                <p:cNvPicPr/>
                <p:nvPr/>
              </p:nvPicPr>
              <p:blipFill>
                <a:blip r:embed="rId227"/>
                <a:stretch>
                  <a:fillRect/>
                </a:stretch>
              </p:blipFill>
              <p:spPr>
                <a:xfrm>
                  <a:off x="1099013" y="3657307"/>
                  <a:ext cx="1105920" cy="26100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34" name="Freihand 133">
                  <a:extLst>
                    <a:ext uri="{FF2B5EF4-FFF2-40B4-BE49-F238E27FC236}">
                      <a16:creationId xmlns:a16="http://schemas.microsoft.com/office/drawing/2014/main" id="{D68C66FA-A855-4E72-867B-D227C6746EEC}"/>
                    </a:ext>
                  </a:extLst>
                </p14:cNvPr>
                <p14:cNvContentPartPr/>
                <p14:nvPr/>
              </p14:nvContentPartPr>
              <p14:xfrm>
                <a:off x="943493" y="3706267"/>
                <a:ext cx="576360" cy="271800"/>
              </p14:xfrm>
            </p:contentPart>
          </mc:Choice>
          <mc:Fallback xmlns="">
            <p:pic>
              <p:nvPicPr>
                <p:cNvPr id="134" name="Freihand 133">
                  <a:extLst>
                    <a:ext uri="{FF2B5EF4-FFF2-40B4-BE49-F238E27FC236}">
                      <a16:creationId xmlns:a16="http://schemas.microsoft.com/office/drawing/2014/main" id="{D68C66FA-A855-4E72-867B-D227C6746EEC}"/>
                    </a:ext>
                  </a:extLst>
                </p:cNvPr>
                <p:cNvPicPr/>
                <p:nvPr/>
              </p:nvPicPr>
              <p:blipFill>
                <a:blip r:embed="rId229"/>
                <a:stretch>
                  <a:fillRect/>
                </a:stretch>
              </p:blipFill>
              <p:spPr>
                <a:xfrm>
                  <a:off x="939173" y="3701947"/>
                  <a:ext cx="585000" cy="28044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35" name="Freihand 134">
                  <a:extLst>
                    <a:ext uri="{FF2B5EF4-FFF2-40B4-BE49-F238E27FC236}">
                      <a16:creationId xmlns:a16="http://schemas.microsoft.com/office/drawing/2014/main" id="{5FDCDB32-D117-4247-B9DA-61DC029C97DF}"/>
                    </a:ext>
                  </a:extLst>
                </p14:cNvPr>
                <p14:cNvContentPartPr/>
                <p14:nvPr/>
              </p14:nvContentPartPr>
              <p14:xfrm>
                <a:off x="2413373" y="3578107"/>
                <a:ext cx="162360" cy="280440"/>
              </p14:xfrm>
            </p:contentPart>
          </mc:Choice>
          <mc:Fallback xmlns="">
            <p:pic>
              <p:nvPicPr>
                <p:cNvPr id="135" name="Freihand 134">
                  <a:extLst>
                    <a:ext uri="{FF2B5EF4-FFF2-40B4-BE49-F238E27FC236}">
                      <a16:creationId xmlns:a16="http://schemas.microsoft.com/office/drawing/2014/main" id="{5FDCDB32-D117-4247-B9DA-61DC029C97DF}"/>
                    </a:ext>
                  </a:extLst>
                </p:cNvPr>
                <p:cNvPicPr/>
                <p:nvPr/>
              </p:nvPicPr>
              <p:blipFill>
                <a:blip r:embed="rId231"/>
                <a:stretch>
                  <a:fillRect/>
                </a:stretch>
              </p:blipFill>
              <p:spPr>
                <a:xfrm>
                  <a:off x="2409053" y="3573787"/>
                  <a:ext cx="171000" cy="28908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36" name="Freihand 135">
                  <a:extLst>
                    <a:ext uri="{FF2B5EF4-FFF2-40B4-BE49-F238E27FC236}">
                      <a16:creationId xmlns:a16="http://schemas.microsoft.com/office/drawing/2014/main" id="{12C14C0F-B6EE-4C9A-BFCA-6AE1CCFC2149}"/>
                    </a:ext>
                  </a:extLst>
                </p14:cNvPr>
                <p14:cNvContentPartPr/>
                <p14:nvPr/>
              </p14:nvContentPartPr>
              <p14:xfrm>
                <a:off x="2638733" y="3587467"/>
                <a:ext cx="477720" cy="208440"/>
              </p14:xfrm>
            </p:contentPart>
          </mc:Choice>
          <mc:Fallback xmlns="">
            <p:pic>
              <p:nvPicPr>
                <p:cNvPr id="136" name="Freihand 135">
                  <a:extLst>
                    <a:ext uri="{FF2B5EF4-FFF2-40B4-BE49-F238E27FC236}">
                      <a16:creationId xmlns:a16="http://schemas.microsoft.com/office/drawing/2014/main" id="{12C14C0F-B6EE-4C9A-BFCA-6AE1CCFC2149}"/>
                    </a:ext>
                  </a:extLst>
                </p:cNvPr>
                <p:cNvPicPr/>
                <p:nvPr/>
              </p:nvPicPr>
              <p:blipFill>
                <a:blip r:embed="rId233"/>
                <a:stretch>
                  <a:fillRect/>
                </a:stretch>
              </p:blipFill>
              <p:spPr>
                <a:xfrm>
                  <a:off x="2634413" y="3583147"/>
                  <a:ext cx="48636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37" name="Freihand 136">
                  <a:extLst>
                    <a:ext uri="{FF2B5EF4-FFF2-40B4-BE49-F238E27FC236}">
                      <a16:creationId xmlns:a16="http://schemas.microsoft.com/office/drawing/2014/main" id="{2260C5E2-0427-49DE-9836-DBDE83A39353}"/>
                    </a:ext>
                  </a:extLst>
                </p14:cNvPr>
                <p14:cNvContentPartPr/>
                <p14:nvPr/>
              </p14:nvContentPartPr>
              <p14:xfrm>
                <a:off x="3107813" y="3536707"/>
                <a:ext cx="360" cy="360"/>
              </p14:xfrm>
            </p:contentPart>
          </mc:Choice>
          <mc:Fallback xmlns="">
            <p:pic>
              <p:nvPicPr>
                <p:cNvPr id="137" name="Freihand 136">
                  <a:extLst>
                    <a:ext uri="{FF2B5EF4-FFF2-40B4-BE49-F238E27FC236}">
                      <a16:creationId xmlns:a16="http://schemas.microsoft.com/office/drawing/2014/main" id="{2260C5E2-0427-49DE-9836-DBDE83A39353}"/>
                    </a:ext>
                  </a:extLst>
                </p:cNvPr>
                <p:cNvPicPr/>
                <p:nvPr/>
              </p:nvPicPr>
              <p:blipFill>
                <a:blip r:embed="rId78"/>
                <a:stretch>
                  <a:fillRect/>
                </a:stretch>
              </p:blipFill>
              <p:spPr>
                <a:xfrm>
                  <a:off x="3103493" y="35323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38" name="Freihand 137">
                  <a:extLst>
                    <a:ext uri="{FF2B5EF4-FFF2-40B4-BE49-F238E27FC236}">
                      <a16:creationId xmlns:a16="http://schemas.microsoft.com/office/drawing/2014/main" id="{168A7B90-7216-4B6B-AE8C-1EDFD17EBF79}"/>
                    </a:ext>
                  </a:extLst>
                </p14:cNvPr>
                <p14:cNvContentPartPr/>
                <p14:nvPr/>
              </p14:nvContentPartPr>
              <p14:xfrm>
                <a:off x="3122933" y="3579187"/>
                <a:ext cx="240120" cy="265320"/>
              </p14:xfrm>
            </p:contentPart>
          </mc:Choice>
          <mc:Fallback xmlns="">
            <p:pic>
              <p:nvPicPr>
                <p:cNvPr id="138" name="Freihand 137">
                  <a:extLst>
                    <a:ext uri="{FF2B5EF4-FFF2-40B4-BE49-F238E27FC236}">
                      <a16:creationId xmlns:a16="http://schemas.microsoft.com/office/drawing/2014/main" id="{168A7B90-7216-4B6B-AE8C-1EDFD17EBF79}"/>
                    </a:ext>
                  </a:extLst>
                </p:cNvPr>
                <p:cNvPicPr/>
                <p:nvPr/>
              </p:nvPicPr>
              <p:blipFill>
                <a:blip r:embed="rId236"/>
                <a:stretch>
                  <a:fillRect/>
                </a:stretch>
              </p:blipFill>
              <p:spPr>
                <a:xfrm>
                  <a:off x="3118613" y="3574867"/>
                  <a:ext cx="248760" cy="27396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39" name="Freihand 138">
                  <a:extLst>
                    <a:ext uri="{FF2B5EF4-FFF2-40B4-BE49-F238E27FC236}">
                      <a16:creationId xmlns:a16="http://schemas.microsoft.com/office/drawing/2014/main" id="{A0BB5CEA-69BF-4E81-9970-3494960889B8}"/>
                    </a:ext>
                  </a:extLst>
                </p14:cNvPr>
                <p14:cNvContentPartPr/>
                <p14:nvPr/>
              </p14:nvContentPartPr>
              <p14:xfrm>
                <a:off x="2653853" y="3451747"/>
                <a:ext cx="230400" cy="62640"/>
              </p14:xfrm>
            </p:contentPart>
          </mc:Choice>
          <mc:Fallback xmlns="">
            <p:pic>
              <p:nvPicPr>
                <p:cNvPr id="139" name="Freihand 138">
                  <a:extLst>
                    <a:ext uri="{FF2B5EF4-FFF2-40B4-BE49-F238E27FC236}">
                      <a16:creationId xmlns:a16="http://schemas.microsoft.com/office/drawing/2014/main" id="{A0BB5CEA-69BF-4E81-9970-3494960889B8}"/>
                    </a:ext>
                  </a:extLst>
                </p:cNvPr>
                <p:cNvPicPr/>
                <p:nvPr/>
              </p:nvPicPr>
              <p:blipFill>
                <a:blip r:embed="rId238"/>
                <a:stretch>
                  <a:fillRect/>
                </a:stretch>
              </p:blipFill>
              <p:spPr>
                <a:xfrm>
                  <a:off x="2649533" y="3447427"/>
                  <a:ext cx="23904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40" name="Freihand 139">
                  <a:extLst>
                    <a:ext uri="{FF2B5EF4-FFF2-40B4-BE49-F238E27FC236}">
                      <a16:creationId xmlns:a16="http://schemas.microsoft.com/office/drawing/2014/main" id="{FF8CE663-E9CB-4836-A71F-D5F8F5FC2F5E}"/>
                    </a:ext>
                  </a:extLst>
                </p14:cNvPr>
                <p14:cNvContentPartPr/>
                <p14:nvPr/>
              </p14:nvContentPartPr>
              <p14:xfrm>
                <a:off x="3561773" y="3455347"/>
                <a:ext cx="201960" cy="245880"/>
              </p14:xfrm>
            </p:contentPart>
          </mc:Choice>
          <mc:Fallback xmlns="">
            <p:pic>
              <p:nvPicPr>
                <p:cNvPr id="140" name="Freihand 139">
                  <a:extLst>
                    <a:ext uri="{FF2B5EF4-FFF2-40B4-BE49-F238E27FC236}">
                      <a16:creationId xmlns:a16="http://schemas.microsoft.com/office/drawing/2014/main" id="{FF8CE663-E9CB-4836-A71F-D5F8F5FC2F5E}"/>
                    </a:ext>
                  </a:extLst>
                </p:cNvPr>
                <p:cNvPicPr/>
                <p:nvPr/>
              </p:nvPicPr>
              <p:blipFill>
                <a:blip r:embed="rId240"/>
                <a:stretch>
                  <a:fillRect/>
                </a:stretch>
              </p:blipFill>
              <p:spPr>
                <a:xfrm>
                  <a:off x="3557453" y="3451027"/>
                  <a:ext cx="210600" cy="25452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41" name="Freihand 140">
                  <a:extLst>
                    <a:ext uri="{FF2B5EF4-FFF2-40B4-BE49-F238E27FC236}">
                      <a16:creationId xmlns:a16="http://schemas.microsoft.com/office/drawing/2014/main" id="{FAB87CFA-3145-4119-8D5D-6CFA70A48C57}"/>
                    </a:ext>
                  </a:extLst>
                </p14:cNvPr>
                <p14:cNvContentPartPr/>
                <p14:nvPr/>
              </p14:nvContentPartPr>
              <p14:xfrm>
                <a:off x="3795413" y="3457867"/>
                <a:ext cx="235080" cy="202680"/>
              </p14:xfrm>
            </p:contentPart>
          </mc:Choice>
          <mc:Fallback xmlns="">
            <p:pic>
              <p:nvPicPr>
                <p:cNvPr id="141" name="Freihand 140">
                  <a:extLst>
                    <a:ext uri="{FF2B5EF4-FFF2-40B4-BE49-F238E27FC236}">
                      <a16:creationId xmlns:a16="http://schemas.microsoft.com/office/drawing/2014/main" id="{FAB87CFA-3145-4119-8D5D-6CFA70A48C57}"/>
                    </a:ext>
                  </a:extLst>
                </p:cNvPr>
                <p:cNvPicPr/>
                <p:nvPr/>
              </p:nvPicPr>
              <p:blipFill>
                <a:blip r:embed="rId242"/>
                <a:stretch>
                  <a:fillRect/>
                </a:stretch>
              </p:blipFill>
              <p:spPr>
                <a:xfrm>
                  <a:off x="3791093" y="3453547"/>
                  <a:ext cx="24372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42" name="Freihand 141">
                  <a:extLst>
                    <a:ext uri="{FF2B5EF4-FFF2-40B4-BE49-F238E27FC236}">
                      <a16:creationId xmlns:a16="http://schemas.microsoft.com/office/drawing/2014/main" id="{CA778814-D455-407E-AB7F-3146A71731FF}"/>
                    </a:ext>
                  </a:extLst>
                </p14:cNvPr>
                <p14:cNvContentPartPr/>
                <p14:nvPr/>
              </p14:nvContentPartPr>
              <p14:xfrm>
                <a:off x="4013213" y="3452827"/>
                <a:ext cx="215280" cy="176400"/>
              </p14:xfrm>
            </p:contentPart>
          </mc:Choice>
          <mc:Fallback xmlns="">
            <p:pic>
              <p:nvPicPr>
                <p:cNvPr id="142" name="Freihand 141">
                  <a:extLst>
                    <a:ext uri="{FF2B5EF4-FFF2-40B4-BE49-F238E27FC236}">
                      <a16:creationId xmlns:a16="http://schemas.microsoft.com/office/drawing/2014/main" id="{CA778814-D455-407E-AB7F-3146A71731FF}"/>
                    </a:ext>
                  </a:extLst>
                </p:cNvPr>
                <p:cNvPicPr/>
                <p:nvPr/>
              </p:nvPicPr>
              <p:blipFill>
                <a:blip r:embed="rId244"/>
                <a:stretch>
                  <a:fillRect/>
                </a:stretch>
              </p:blipFill>
              <p:spPr>
                <a:xfrm>
                  <a:off x="4008893" y="3448507"/>
                  <a:ext cx="22392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43" name="Freihand 142">
                  <a:extLst>
                    <a:ext uri="{FF2B5EF4-FFF2-40B4-BE49-F238E27FC236}">
                      <a16:creationId xmlns:a16="http://schemas.microsoft.com/office/drawing/2014/main" id="{AC8D9FE4-B8F9-42FD-BE14-30903588D928}"/>
                    </a:ext>
                  </a:extLst>
                </p14:cNvPr>
                <p14:cNvContentPartPr/>
                <p14:nvPr/>
              </p14:nvContentPartPr>
              <p14:xfrm>
                <a:off x="4225253" y="3437707"/>
                <a:ext cx="141120" cy="201240"/>
              </p14:xfrm>
            </p:contentPart>
          </mc:Choice>
          <mc:Fallback xmlns="">
            <p:pic>
              <p:nvPicPr>
                <p:cNvPr id="143" name="Freihand 142">
                  <a:extLst>
                    <a:ext uri="{FF2B5EF4-FFF2-40B4-BE49-F238E27FC236}">
                      <a16:creationId xmlns:a16="http://schemas.microsoft.com/office/drawing/2014/main" id="{AC8D9FE4-B8F9-42FD-BE14-30903588D928}"/>
                    </a:ext>
                  </a:extLst>
                </p:cNvPr>
                <p:cNvPicPr/>
                <p:nvPr/>
              </p:nvPicPr>
              <p:blipFill>
                <a:blip r:embed="rId246"/>
                <a:stretch>
                  <a:fillRect/>
                </a:stretch>
              </p:blipFill>
              <p:spPr>
                <a:xfrm>
                  <a:off x="4220933" y="3433387"/>
                  <a:ext cx="14976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44" name="Freihand 143">
                  <a:extLst>
                    <a:ext uri="{FF2B5EF4-FFF2-40B4-BE49-F238E27FC236}">
                      <a16:creationId xmlns:a16="http://schemas.microsoft.com/office/drawing/2014/main" id="{7EE088D6-433F-4C81-9378-0E056452CD95}"/>
                    </a:ext>
                  </a:extLst>
                </p14:cNvPr>
                <p14:cNvContentPartPr/>
                <p14:nvPr/>
              </p14:nvContentPartPr>
              <p14:xfrm>
                <a:off x="4353773" y="3534907"/>
                <a:ext cx="171000" cy="87480"/>
              </p14:xfrm>
            </p:contentPart>
          </mc:Choice>
          <mc:Fallback xmlns="">
            <p:pic>
              <p:nvPicPr>
                <p:cNvPr id="144" name="Freihand 143">
                  <a:extLst>
                    <a:ext uri="{FF2B5EF4-FFF2-40B4-BE49-F238E27FC236}">
                      <a16:creationId xmlns:a16="http://schemas.microsoft.com/office/drawing/2014/main" id="{7EE088D6-433F-4C81-9378-0E056452CD95}"/>
                    </a:ext>
                  </a:extLst>
                </p:cNvPr>
                <p:cNvPicPr/>
                <p:nvPr/>
              </p:nvPicPr>
              <p:blipFill>
                <a:blip r:embed="rId248"/>
                <a:stretch>
                  <a:fillRect/>
                </a:stretch>
              </p:blipFill>
              <p:spPr>
                <a:xfrm>
                  <a:off x="4349453" y="3530587"/>
                  <a:ext cx="17964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45" name="Freihand 144">
                  <a:extLst>
                    <a:ext uri="{FF2B5EF4-FFF2-40B4-BE49-F238E27FC236}">
                      <a16:creationId xmlns:a16="http://schemas.microsoft.com/office/drawing/2014/main" id="{2CABF853-D9E8-4BF9-9F73-D75061095CAF}"/>
                    </a:ext>
                  </a:extLst>
                </p14:cNvPr>
                <p14:cNvContentPartPr/>
                <p14:nvPr/>
              </p14:nvContentPartPr>
              <p14:xfrm>
                <a:off x="4423973" y="3417547"/>
                <a:ext cx="493560" cy="372600"/>
              </p14:xfrm>
            </p:contentPart>
          </mc:Choice>
          <mc:Fallback xmlns="">
            <p:pic>
              <p:nvPicPr>
                <p:cNvPr id="145" name="Freihand 144">
                  <a:extLst>
                    <a:ext uri="{FF2B5EF4-FFF2-40B4-BE49-F238E27FC236}">
                      <a16:creationId xmlns:a16="http://schemas.microsoft.com/office/drawing/2014/main" id="{2CABF853-D9E8-4BF9-9F73-D75061095CAF}"/>
                    </a:ext>
                  </a:extLst>
                </p:cNvPr>
                <p:cNvPicPr/>
                <p:nvPr/>
              </p:nvPicPr>
              <p:blipFill>
                <a:blip r:embed="rId250"/>
                <a:stretch>
                  <a:fillRect/>
                </a:stretch>
              </p:blipFill>
              <p:spPr>
                <a:xfrm>
                  <a:off x="4419653" y="3413227"/>
                  <a:ext cx="502200" cy="38124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46" name="Freihand 145">
                  <a:extLst>
                    <a:ext uri="{FF2B5EF4-FFF2-40B4-BE49-F238E27FC236}">
                      <a16:creationId xmlns:a16="http://schemas.microsoft.com/office/drawing/2014/main" id="{2E8F780A-5ADF-4933-A7B2-1D212C561E02}"/>
                    </a:ext>
                  </a:extLst>
                </p14:cNvPr>
                <p14:cNvContentPartPr/>
                <p14:nvPr/>
              </p14:nvContentPartPr>
              <p14:xfrm>
                <a:off x="4729973" y="3394147"/>
                <a:ext cx="49680" cy="6840"/>
              </p14:xfrm>
            </p:contentPart>
          </mc:Choice>
          <mc:Fallback xmlns="">
            <p:pic>
              <p:nvPicPr>
                <p:cNvPr id="146" name="Freihand 145">
                  <a:extLst>
                    <a:ext uri="{FF2B5EF4-FFF2-40B4-BE49-F238E27FC236}">
                      <a16:creationId xmlns:a16="http://schemas.microsoft.com/office/drawing/2014/main" id="{2E8F780A-5ADF-4933-A7B2-1D212C561E02}"/>
                    </a:ext>
                  </a:extLst>
                </p:cNvPr>
                <p:cNvPicPr/>
                <p:nvPr/>
              </p:nvPicPr>
              <p:blipFill>
                <a:blip r:embed="rId252"/>
                <a:stretch>
                  <a:fillRect/>
                </a:stretch>
              </p:blipFill>
              <p:spPr>
                <a:xfrm>
                  <a:off x="4725653" y="3389827"/>
                  <a:ext cx="5832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47" name="Freihand 146">
                  <a:extLst>
                    <a:ext uri="{FF2B5EF4-FFF2-40B4-BE49-F238E27FC236}">
                      <a16:creationId xmlns:a16="http://schemas.microsoft.com/office/drawing/2014/main" id="{BB7E85C8-8575-41E0-9042-B29095F814AD}"/>
                    </a:ext>
                  </a:extLst>
                </p14:cNvPr>
                <p14:cNvContentPartPr/>
                <p14:nvPr/>
              </p14:nvContentPartPr>
              <p14:xfrm>
                <a:off x="4961453" y="3371107"/>
                <a:ext cx="74880" cy="314640"/>
              </p14:xfrm>
            </p:contentPart>
          </mc:Choice>
          <mc:Fallback xmlns="">
            <p:pic>
              <p:nvPicPr>
                <p:cNvPr id="147" name="Freihand 146">
                  <a:extLst>
                    <a:ext uri="{FF2B5EF4-FFF2-40B4-BE49-F238E27FC236}">
                      <a16:creationId xmlns:a16="http://schemas.microsoft.com/office/drawing/2014/main" id="{BB7E85C8-8575-41E0-9042-B29095F814AD}"/>
                    </a:ext>
                  </a:extLst>
                </p:cNvPr>
                <p:cNvPicPr/>
                <p:nvPr/>
              </p:nvPicPr>
              <p:blipFill>
                <a:blip r:embed="rId254"/>
                <a:stretch>
                  <a:fillRect/>
                </a:stretch>
              </p:blipFill>
              <p:spPr>
                <a:xfrm>
                  <a:off x="4957133" y="3366787"/>
                  <a:ext cx="83520" cy="323280"/>
                </a:xfrm>
                <a:prstGeom prst="rect">
                  <a:avLst/>
                </a:prstGeom>
              </p:spPr>
            </p:pic>
          </mc:Fallback>
        </mc:AlternateContent>
      </p:grpSp>
    </p:spTree>
    <p:extLst>
      <p:ext uri="{BB962C8B-B14F-4D97-AF65-F5344CB8AC3E}">
        <p14:creationId xmlns:p14="http://schemas.microsoft.com/office/powerpoint/2010/main" val="22772121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19268" y="10375"/>
            <a:ext cx="4416307" cy="593674"/>
          </a:xfrm>
          <a:prstGeom prst="rect">
            <a:avLst/>
          </a:prstGeom>
          <a:noFill/>
          <a:ln>
            <a:noFill/>
          </a:ln>
        </p:spPr>
        <p:txBody>
          <a:bodyPr vert="horz" wrap="none" lIns="81646" tIns="40823" rIns="81646" bIns="40823" anchorCtr="0" compatLnSpc="0">
            <a:spAutoFit/>
          </a:bodyPr>
          <a:lstStyle/>
          <a:p>
            <a:r>
              <a:rPr lang="de-DE" sz="3266" dirty="0"/>
              <a:t>Geldmenge im Euroraum</a:t>
            </a:r>
          </a:p>
        </p:txBody>
      </p:sp>
      <p:sp>
        <p:nvSpPr>
          <p:cNvPr id="4" name="Textfeld 3"/>
          <p:cNvSpPr txBox="1"/>
          <p:nvPr/>
        </p:nvSpPr>
        <p:spPr>
          <a:xfrm>
            <a:off x="8857848" y="84094"/>
            <a:ext cx="2538320" cy="2424387"/>
          </a:xfrm>
          <a:prstGeom prst="rect">
            <a:avLst/>
          </a:prstGeom>
          <a:noFill/>
          <a:ln>
            <a:noFill/>
          </a:ln>
        </p:spPr>
        <p:txBody>
          <a:bodyPr vert="horz" wrap="square" lIns="81646" tIns="40823" rIns="81646" bIns="40823" anchorCtr="0" compatLnSpc="0">
            <a:noAutofit/>
          </a:bodyPr>
          <a:lstStyle/>
          <a:p>
            <a:r>
              <a:rPr lang="de-DE" sz="2177" dirty="0"/>
              <a:t>Aug. 2025</a:t>
            </a:r>
          </a:p>
          <a:p>
            <a:endParaRPr lang="de-DE" sz="2177" dirty="0"/>
          </a:p>
          <a:p>
            <a:r>
              <a:rPr lang="de-DE" sz="2177" dirty="0"/>
              <a:t>M3: 16,9 Bio. Euro</a:t>
            </a:r>
          </a:p>
          <a:p>
            <a:endParaRPr lang="de-DE" sz="2177" dirty="0"/>
          </a:p>
          <a:p>
            <a:endParaRPr lang="de-DE" sz="2177" dirty="0"/>
          </a:p>
        </p:txBody>
      </p:sp>
      <p:sp>
        <p:nvSpPr>
          <p:cNvPr id="14" name="Rechteck 13">
            <a:extLst>
              <a:ext uri="{FF2B5EF4-FFF2-40B4-BE49-F238E27FC236}">
                <a16:creationId xmlns:a16="http://schemas.microsoft.com/office/drawing/2014/main" id="{0336FD8E-14ED-4F8B-80BE-2167EC849AB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6" name="Textfeld 5">
            <a:extLst>
              <a:ext uri="{FF2B5EF4-FFF2-40B4-BE49-F238E27FC236}">
                <a16:creationId xmlns:a16="http://schemas.microsoft.com/office/drawing/2014/main" id="{9766CF1F-2183-E99D-9CE2-82EF3D6AAA5B}"/>
              </a:ext>
            </a:extLst>
          </p:cNvPr>
          <p:cNvSpPr txBox="1"/>
          <p:nvPr/>
        </p:nvSpPr>
        <p:spPr>
          <a:xfrm>
            <a:off x="354723" y="4975148"/>
            <a:ext cx="1171283" cy="343620"/>
          </a:xfrm>
          <a:prstGeom prst="rect">
            <a:avLst/>
          </a:prstGeom>
          <a:noFill/>
        </p:spPr>
        <p:txBody>
          <a:bodyPr wrap="none" rtlCol="0">
            <a:spAutoFit/>
          </a:bodyPr>
          <a:lstStyle/>
          <a:p>
            <a:r>
              <a:rPr lang="de-DE" sz="1633" dirty="0"/>
              <a:t>Quelle</a:t>
            </a:r>
            <a:r>
              <a:rPr lang="de-DE" sz="1633"/>
              <a:t>: ECB</a:t>
            </a:r>
            <a:endParaRPr lang="de-DE" sz="1633" dirty="0"/>
          </a:p>
        </p:txBody>
      </p:sp>
      <p:pic>
        <p:nvPicPr>
          <p:cNvPr id="8" name="Grafik 7">
            <a:extLst>
              <a:ext uri="{FF2B5EF4-FFF2-40B4-BE49-F238E27FC236}">
                <a16:creationId xmlns:a16="http://schemas.microsoft.com/office/drawing/2014/main" id="{1D0E3120-1781-D64C-2B21-3C3DF35B55BC}"/>
              </a:ext>
            </a:extLst>
          </p:cNvPr>
          <p:cNvPicPr>
            <a:picLocks noChangeAspect="1"/>
          </p:cNvPicPr>
          <p:nvPr/>
        </p:nvPicPr>
        <p:blipFill>
          <a:blip r:embed="rId3"/>
          <a:stretch>
            <a:fillRect/>
          </a:stretch>
        </p:blipFill>
        <p:spPr>
          <a:xfrm>
            <a:off x="100385" y="505036"/>
            <a:ext cx="7436999" cy="4470112"/>
          </a:xfrm>
          <a:prstGeom prst="rect">
            <a:avLst/>
          </a:prstGeom>
        </p:spPr>
      </p:pic>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AA518E95-B58D-4A4D-A565-7EE6DFF8B690}"/>
                  </a:ext>
                </a:extLst>
              </p14:cNvPr>
              <p14:cNvContentPartPr/>
              <p14:nvPr/>
            </p14:nvContentPartPr>
            <p14:xfrm>
              <a:off x="9507173" y="1133520"/>
              <a:ext cx="1707840" cy="136800"/>
            </p14:xfrm>
          </p:contentPart>
        </mc:Choice>
        <mc:Fallback xmlns="">
          <p:pic>
            <p:nvPicPr>
              <p:cNvPr id="2" name="Freihand 1">
                <a:extLst>
                  <a:ext uri="{FF2B5EF4-FFF2-40B4-BE49-F238E27FC236}">
                    <a16:creationId xmlns:a16="http://schemas.microsoft.com/office/drawing/2014/main" id="{AA518E95-B58D-4A4D-A565-7EE6DFF8B690}"/>
                  </a:ext>
                </a:extLst>
              </p:cNvPr>
              <p:cNvPicPr/>
              <p:nvPr/>
            </p:nvPicPr>
            <p:blipFill>
              <a:blip r:embed="rId5"/>
              <a:stretch>
                <a:fillRect/>
              </a:stretch>
            </p:blipFill>
            <p:spPr>
              <a:xfrm>
                <a:off x="9502853" y="1129200"/>
                <a:ext cx="171648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97" name="Freihand 96">
                <a:extLst>
                  <a:ext uri="{FF2B5EF4-FFF2-40B4-BE49-F238E27FC236}">
                    <a16:creationId xmlns:a16="http://schemas.microsoft.com/office/drawing/2014/main" id="{4A97A7FB-B4F6-4B64-AF0A-6AD10F19522F}"/>
                  </a:ext>
                </a:extLst>
              </p14:cNvPr>
              <p14:cNvContentPartPr/>
              <p14:nvPr/>
            </p14:nvContentPartPr>
            <p14:xfrm>
              <a:off x="9768173" y="2358600"/>
              <a:ext cx="138240" cy="199800"/>
            </p14:xfrm>
          </p:contentPart>
        </mc:Choice>
        <mc:Fallback xmlns="">
          <p:pic>
            <p:nvPicPr>
              <p:cNvPr id="97" name="Freihand 96">
                <a:extLst>
                  <a:ext uri="{FF2B5EF4-FFF2-40B4-BE49-F238E27FC236}">
                    <a16:creationId xmlns:a16="http://schemas.microsoft.com/office/drawing/2014/main" id="{4A97A7FB-B4F6-4B64-AF0A-6AD10F19522F}"/>
                  </a:ext>
                </a:extLst>
              </p:cNvPr>
              <p:cNvPicPr/>
              <p:nvPr/>
            </p:nvPicPr>
            <p:blipFill>
              <a:blip r:embed="rId7"/>
              <a:stretch>
                <a:fillRect/>
              </a:stretch>
            </p:blipFill>
            <p:spPr>
              <a:xfrm>
                <a:off x="9763853" y="2354280"/>
                <a:ext cx="14688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21" name="Freihand 120">
                <a:extLst>
                  <a:ext uri="{FF2B5EF4-FFF2-40B4-BE49-F238E27FC236}">
                    <a16:creationId xmlns:a16="http://schemas.microsoft.com/office/drawing/2014/main" id="{E8361CAB-6406-4AC1-8E19-DB4CCBF9BBA9}"/>
                  </a:ext>
                </a:extLst>
              </p14:cNvPr>
              <p14:cNvContentPartPr/>
              <p14:nvPr/>
            </p14:nvContentPartPr>
            <p14:xfrm>
              <a:off x="9668813" y="2160960"/>
              <a:ext cx="360" cy="360"/>
            </p14:xfrm>
          </p:contentPart>
        </mc:Choice>
        <mc:Fallback xmlns="">
          <p:pic>
            <p:nvPicPr>
              <p:cNvPr id="121" name="Freihand 120">
                <a:extLst>
                  <a:ext uri="{FF2B5EF4-FFF2-40B4-BE49-F238E27FC236}">
                    <a16:creationId xmlns:a16="http://schemas.microsoft.com/office/drawing/2014/main" id="{E8361CAB-6406-4AC1-8E19-DB4CCBF9BBA9}"/>
                  </a:ext>
                </a:extLst>
              </p:cNvPr>
              <p:cNvPicPr/>
              <p:nvPr/>
            </p:nvPicPr>
            <p:blipFill>
              <a:blip r:embed="rId9"/>
              <a:stretch>
                <a:fillRect/>
              </a:stretch>
            </p:blipFill>
            <p:spPr>
              <a:xfrm>
                <a:off x="9664493" y="215664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89" name="Freihand 188">
                <a:extLst>
                  <a:ext uri="{FF2B5EF4-FFF2-40B4-BE49-F238E27FC236}">
                    <a16:creationId xmlns:a16="http://schemas.microsoft.com/office/drawing/2014/main" id="{94911515-B501-4C75-B57E-4BBF1AF99DCD}"/>
                  </a:ext>
                </a:extLst>
              </p14:cNvPr>
              <p14:cNvContentPartPr/>
              <p14:nvPr/>
            </p14:nvContentPartPr>
            <p14:xfrm>
              <a:off x="7853693" y="3585480"/>
              <a:ext cx="1708200" cy="729000"/>
            </p14:xfrm>
          </p:contentPart>
        </mc:Choice>
        <mc:Fallback xmlns="">
          <p:pic>
            <p:nvPicPr>
              <p:cNvPr id="189" name="Freihand 188">
                <a:extLst>
                  <a:ext uri="{FF2B5EF4-FFF2-40B4-BE49-F238E27FC236}">
                    <a16:creationId xmlns:a16="http://schemas.microsoft.com/office/drawing/2014/main" id="{94911515-B501-4C75-B57E-4BBF1AF99DCD}"/>
                  </a:ext>
                </a:extLst>
              </p:cNvPr>
              <p:cNvPicPr/>
              <p:nvPr/>
            </p:nvPicPr>
            <p:blipFill>
              <a:blip r:embed="rId11"/>
              <a:stretch>
                <a:fillRect/>
              </a:stretch>
            </p:blipFill>
            <p:spPr>
              <a:xfrm>
                <a:off x="7849373" y="3581160"/>
                <a:ext cx="1716840" cy="73764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91" name="Freihand 190">
                <a:extLst>
                  <a:ext uri="{FF2B5EF4-FFF2-40B4-BE49-F238E27FC236}">
                    <a16:creationId xmlns:a16="http://schemas.microsoft.com/office/drawing/2014/main" id="{36A40AD8-F788-433D-A893-13F0C91DC9C5}"/>
                  </a:ext>
                </a:extLst>
              </p14:cNvPr>
              <p14:cNvContentPartPr/>
              <p14:nvPr/>
            </p14:nvContentPartPr>
            <p14:xfrm>
              <a:off x="8296493" y="570840"/>
              <a:ext cx="3312720" cy="718200"/>
            </p14:xfrm>
          </p:contentPart>
        </mc:Choice>
        <mc:Fallback xmlns="">
          <p:pic>
            <p:nvPicPr>
              <p:cNvPr id="191" name="Freihand 190">
                <a:extLst>
                  <a:ext uri="{FF2B5EF4-FFF2-40B4-BE49-F238E27FC236}">
                    <a16:creationId xmlns:a16="http://schemas.microsoft.com/office/drawing/2014/main" id="{36A40AD8-F788-433D-A893-13F0C91DC9C5}"/>
                  </a:ext>
                </a:extLst>
              </p:cNvPr>
              <p:cNvPicPr/>
              <p:nvPr/>
            </p:nvPicPr>
            <p:blipFill>
              <a:blip r:embed="rId13"/>
              <a:stretch>
                <a:fillRect/>
              </a:stretch>
            </p:blipFill>
            <p:spPr>
              <a:xfrm>
                <a:off x="8292173" y="566520"/>
                <a:ext cx="3321360" cy="726840"/>
              </a:xfrm>
              <a:prstGeom prst="rect">
                <a:avLst/>
              </a:prstGeom>
            </p:spPr>
          </p:pic>
        </mc:Fallback>
      </mc:AlternateContent>
      <p:grpSp>
        <p:nvGrpSpPr>
          <p:cNvPr id="237" name="Gruppieren 236">
            <a:extLst>
              <a:ext uri="{FF2B5EF4-FFF2-40B4-BE49-F238E27FC236}">
                <a16:creationId xmlns:a16="http://schemas.microsoft.com/office/drawing/2014/main" id="{5BED1368-3967-47E0-9F08-D8628DAA3911}"/>
              </a:ext>
            </a:extLst>
          </p:cNvPr>
          <p:cNvGrpSpPr/>
          <p:nvPr/>
        </p:nvGrpSpPr>
        <p:grpSpPr>
          <a:xfrm>
            <a:off x="5773253" y="345480"/>
            <a:ext cx="6154200" cy="6316200"/>
            <a:chOff x="5773253" y="345480"/>
            <a:chExt cx="6154200" cy="6316200"/>
          </a:xfrm>
        </p:grpSpPr>
        <mc:AlternateContent xmlns:mc="http://schemas.openxmlformats.org/markup-compatibility/2006" xmlns:p14="http://schemas.microsoft.com/office/powerpoint/2010/main">
          <mc:Choice Requires="p14">
            <p:contentPart p14:bwMode="auto" r:id="rId14">
              <p14:nvContentPartPr>
                <p14:cNvPr id="36" name="Freihand 35">
                  <a:extLst>
                    <a:ext uri="{FF2B5EF4-FFF2-40B4-BE49-F238E27FC236}">
                      <a16:creationId xmlns:a16="http://schemas.microsoft.com/office/drawing/2014/main" id="{8A2EE52A-82A7-44E7-8305-566F09DCB586}"/>
                    </a:ext>
                  </a:extLst>
                </p14:cNvPr>
                <p14:cNvContentPartPr/>
                <p14:nvPr/>
              </p14:nvContentPartPr>
              <p14:xfrm>
                <a:off x="8039813" y="1709520"/>
                <a:ext cx="23040" cy="90000"/>
              </p14:xfrm>
            </p:contentPart>
          </mc:Choice>
          <mc:Fallback xmlns="">
            <p:pic>
              <p:nvPicPr>
                <p:cNvPr id="36" name="Freihand 35">
                  <a:extLst>
                    <a:ext uri="{FF2B5EF4-FFF2-40B4-BE49-F238E27FC236}">
                      <a16:creationId xmlns:a16="http://schemas.microsoft.com/office/drawing/2014/main" id="{8A2EE52A-82A7-44E7-8305-566F09DCB586}"/>
                    </a:ext>
                  </a:extLst>
                </p:cNvPr>
                <p:cNvPicPr/>
                <p:nvPr/>
              </p:nvPicPr>
              <p:blipFill>
                <a:blip r:embed="rId15"/>
                <a:stretch>
                  <a:fillRect/>
                </a:stretch>
              </p:blipFill>
              <p:spPr>
                <a:xfrm>
                  <a:off x="8035493" y="1705200"/>
                  <a:ext cx="3168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37" name="Freihand 36">
                  <a:extLst>
                    <a:ext uri="{FF2B5EF4-FFF2-40B4-BE49-F238E27FC236}">
                      <a16:creationId xmlns:a16="http://schemas.microsoft.com/office/drawing/2014/main" id="{124CF0CE-27AC-4730-88DB-34A1EEAD73BB}"/>
                    </a:ext>
                  </a:extLst>
                </p14:cNvPr>
                <p14:cNvContentPartPr/>
                <p14:nvPr/>
              </p14:nvContentPartPr>
              <p14:xfrm>
                <a:off x="7932173" y="1624200"/>
                <a:ext cx="178560" cy="209160"/>
              </p14:xfrm>
            </p:contentPart>
          </mc:Choice>
          <mc:Fallback xmlns="">
            <p:pic>
              <p:nvPicPr>
                <p:cNvPr id="37" name="Freihand 36">
                  <a:extLst>
                    <a:ext uri="{FF2B5EF4-FFF2-40B4-BE49-F238E27FC236}">
                      <a16:creationId xmlns:a16="http://schemas.microsoft.com/office/drawing/2014/main" id="{124CF0CE-27AC-4730-88DB-34A1EEAD73BB}"/>
                    </a:ext>
                  </a:extLst>
                </p:cNvPr>
                <p:cNvPicPr/>
                <p:nvPr/>
              </p:nvPicPr>
              <p:blipFill>
                <a:blip r:embed="rId17"/>
                <a:stretch>
                  <a:fillRect/>
                </a:stretch>
              </p:blipFill>
              <p:spPr>
                <a:xfrm>
                  <a:off x="7927853" y="1619880"/>
                  <a:ext cx="18720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38" name="Freihand 37">
                  <a:extLst>
                    <a:ext uri="{FF2B5EF4-FFF2-40B4-BE49-F238E27FC236}">
                      <a16:creationId xmlns:a16="http://schemas.microsoft.com/office/drawing/2014/main" id="{5B447490-5BFC-425B-AFED-7A867D078276}"/>
                    </a:ext>
                  </a:extLst>
                </p14:cNvPr>
                <p14:cNvContentPartPr/>
                <p14:nvPr/>
              </p14:nvContentPartPr>
              <p14:xfrm>
                <a:off x="8164733" y="1681800"/>
                <a:ext cx="17280" cy="108720"/>
              </p14:xfrm>
            </p:contentPart>
          </mc:Choice>
          <mc:Fallback xmlns="">
            <p:pic>
              <p:nvPicPr>
                <p:cNvPr id="38" name="Freihand 37">
                  <a:extLst>
                    <a:ext uri="{FF2B5EF4-FFF2-40B4-BE49-F238E27FC236}">
                      <a16:creationId xmlns:a16="http://schemas.microsoft.com/office/drawing/2014/main" id="{5B447490-5BFC-425B-AFED-7A867D078276}"/>
                    </a:ext>
                  </a:extLst>
                </p:cNvPr>
                <p:cNvPicPr/>
                <p:nvPr/>
              </p:nvPicPr>
              <p:blipFill>
                <a:blip r:embed="rId19"/>
                <a:stretch>
                  <a:fillRect/>
                </a:stretch>
              </p:blipFill>
              <p:spPr>
                <a:xfrm>
                  <a:off x="8160413" y="1677480"/>
                  <a:ext cx="2592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39" name="Freihand 38">
                  <a:extLst>
                    <a:ext uri="{FF2B5EF4-FFF2-40B4-BE49-F238E27FC236}">
                      <a16:creationId xmlns:a16="http://schemas.microsoft.com/office/drawing/2014/main" id="{9FE0C91A-2F16-4096-82FD-11655529E465}"/>
                    </a:ext>
                  </a:extLst>
                </p14:cNvPr>
                <p14:cNvContentPartPr/>
                <p14:nvPr/>
              </p14:nvContentPartPr>
              <p14:xfrm>
                <a:off x="8285333" y="1676040"/>
                <a:ext cx="6480" cy="113760"/>
              </p14:xfrm>
            </p:contentPart>
          </mc:Choice>
          <mc:Fallback xmlns="">
            <p:pic>
              <p:nvPicPr>
                <p:cNvPr id="39" name="Freihand 38">
                  <a:extLst>
                    <a:ext uri="{FF2B5EF4-FFF2-40B4-BE49-F238E27FC236}">
                      <a16:creationId xmlns:a16="http://schemas.microsoft.com/office/drawing/2014/main" id="{9FE0C91A-2F16-4096-82FD-11655529E465}"/>
                    </a:ext>
                  </a:extLst>
                </p:cNvPr>
                <p:cNvPicPr/>
                <p:nvPr/>
              </p:nvPicPr>
              <p:blipFill>
                <a:blip r:embed="rId21"/>
                <a:stretch>
                  <a:fillRect/>
                </a:stretch>
              </p:blipFill>
              <p:spPr>
                <a:xfrm>
                  <a:off x="8281013" y="1671720"/>
                  <a:ext cx="1512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40" name="Freihand 39">
                  <a:extLst>
                    <a:ext uri="{FF2B5EF4-FFF2-40B4-BE49-F238E27FC236}">
                      <a16:creationId xmlns:a16="http://schemas.microsoft.com/office/drawing/2014/main" id="{93967A8F-1EFF-4D8A-BD3A-E9DE66D25AF5}"/>
                    </a:ext>
                  </a:extLst>
                </p14:cNvPr>
                <p14:cNvContentPartPr/>
                <p14:nvPr/>
              </p14:nvContentPartPr>
              <p14:xfrm>
                <a:off x="8209733" y="1621680"/>
                <a:ext cx="253440" cy="152640"/>
              </p14:xfrm>
            </p:contentPart>
          </mc:Choice>
          <mc:Fallback xmlns="">
            <p:pic>
              <p:nvPicPr>
                <p:cNvPr id="40" name="Freihand 39">
                  <a:extLst>
                    <a:ext uri="{FF2B5EF4-FFF2-40B4-BE49-F238E27FC236}">
                      <a16:creationId xmlns:a16="http://schemas.microsoft.com/office/drawing/2014/main" id="{93967A8F-1EFF-4D8A-BD3A-E9DE66D25AF5}"/>
                    </a:ext>
                  </a:extLst>
                </p:cNvPr>
                <p:cNvPicPr/>
                <p:nvPr/>
              </p:nvPicPr>
              <p:blipFill>
                <a:blip r:embed="rId23"/>
                <a:stretch>
                  <a:fillRect/>
                </a:stretch>
              </p:blipFill>
              <p:spPr>
                <a:xfrm>
                  <a:off x="8205413" y="1617360"/>
                  <a:ext cx="26208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41" name="Freihand 40">
                  <a:extLst>
                    <a:ext uri="{FF2B5EF4-FFF2-40B4-BE49-F238E27FC236}">
                      <a16:creationId xmlns:a16="http://schemas.microsoft.com/office/drawing/2014/main" id="{3FB3A328-B6C3-4E7C-A100-04D11D7FBC0D}"/>
                    </a:ext>
                  </a:extLst>
                </p14:cNvPr>
                <p14:cNvContentPartPr/>
                <p14:nvPr/>
              </p14:nvContentPartPr>
              <p14:xfrm>
                <a:off x="8560733" y="1664520"/>
                <a:ext cx="8280" cy="96120"/>
              </p14:xfrm>
            </p:contentPart>
          </mc:Choice>
          <mc:Fallback xmlns="">
            <p:pic>
              <p:nvPicPr>
                <p:cNvPr id="41" name="Freihand 40">
                  <a:extLst>
                    <a:ext uri="{FF2B5EF4-FFF2-40B4-BE49-F238E27FC236}">
                      <a16:creationId xmlns:a16="http://schemas.microsoft.com/office/drawing/2014/main" id="{3FB3A328-B6C3-4E7C-A100-04D11D7FBC0D}"/>
                    </a:ext>
                  </a:extLst>
                </p:cNvPr>
                <p:cNvPicPr/>
                <p:nvPr/>
              </p:nvPicPr>
              <p:blipFill>
                <a:blip r:embed="rId25"/>
                <a:stretch>
                  <a:fillRect/>
                </a:stretch>
              </p:blipFill>
              <p:spPr>
                <a:xfrm>
                  <a:off x="8556413" y="1660200"/>
                  <a:ext cx="1692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42" name="Freihand 41">
                  <a:extLst>
                    <a:ext uri="{FF2B5EF4-FFF2-40B4-BE49-F238E27FC236}">
                      <a16:creationId xmlns:a16="http://schemas.microsoft.com/office/drawing/2014/main" id="{CC120481-2504-4283-97CF-CD6768AEE83A}"/>
                    </a:ext>
                  </a:extLst>
                </p14:cNvPr>
                <p14:cNvContentPartPr/>
                <p14:nvPr/>
              </p14:nvContentPartPr>
              <p14:xfrm>
                <a:off x="8489453" y="1654080"/>
                <a:ext cx="149760" cy="113400"/>
              </p14:xfrm>
            </p:contentPart>
          </mc:Choice>
          <mc:Fallback xmlns="">
            <p:pic>
              <p:nvPicPr>
                <p:cNvPr id="42" name="Freihand 41">
                  <a:extLst>
                    <a:ext uri="{FF2B5EF4-FFF2-40B4-BE49-F238E27FC236}">
                      <a16:creationId xmlns:a16="http://schemas.microsoft.com/office/drawing/2014/main" id="{CC120481-2504-4283-97CF-CD6768AEE83A}"/>
                    </a:ext>
                  </a:extLst>
                </p:cNvPr>
                <p:cNvPicPr/>
                <p:nvPr/>
              </p:nvPicPr>
              <p:blipFill>
                <a:blip r:embed="rId27"/>
                <a:stretch>
                  <a:fillRect/>
                </a:stretch>
              </p:blipFill>
              <p:spPr>
                <a:xfrm>
                  <a:off x="8485133" y="1649760"/>
                  <a:ext cx="15840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43" name="Freihand 42">
                  <a:extLst>
                    <a:ext uri="{FF2B5EF4-FFF2-40B4-BE49-F238E27FC236}">
                      <a16:creationId xmlns:a16="http://schemas.microsoft.com/office/drawing/2014/main" id="{43AC30DD-07F3-4F3D-B4FE-B3A0AE47D342}"/>
                    </a:ext>
                  </a:extLst>
                </p14:cNvPr>
                <p14:cNvContentPartPr/>
                <p14:nvPr/>
              </p14:nvContentPartPr>
              <p14:xfrm>
                <a:off x="8463173" y="1613760"/>
                <a:ext cx="229680" cy="292320"/>
              </p14:xfrm>
            </p:contentPart>
          </mc:Choice>
          <mc:Fallback xmlns="">
            <p:pic>
              <p:nvPicPr>
                <p:cNvPr id="43" name="Freihand 42">
                  <a:extLst>
                    <a:ext uri="{FF2B5EF4-FFF2-40B4-BE49-F238E27FC236}">
                      <a16:creationId xmlns:a16="http://schemas.microsoft.com/office/drawing/2014/main" id="{43AC30DD-07F3-4F3D-B4FE-B3A0AE47D342}"/>
                    </a:ext>
                  </a:extLst>
                </p:cNvPr>
                <p:cNvPicPr/>
                <p:nvPr/>
              </p:nvPicPr>
              <p:blipFill>
                <a:blip r:embed="rId29"/>
                <a:stretch>
                  <a:fillRect/>
                </a:stretch>
              </p:blipFill>
              <p:spPr>
                <a:xfrm>
                  <a:off x="8458853" y="1609440"/>
                  <a:ext cx="238320" cy="30096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45" name="Freihand 44">
                  <a:extLst>
                    <a:ext uri="{FF2B5EF4-FFF2-40B4-BE49-F238E27FC236}">
                      <a16:creationId xmlns:a16="http://schemas.microsoft.com/office/drawing/2014/main" id="{A727539E-679A-4534-AF12-B5AC3F6A3FC7}"/>
                    </a:ext>
                  </a:extLst>
                </p14:cNvPr>
                <p14:cNvContentPartPr/>
                <p14:nvPr/>
              </p14:nvContentPartPr>
              <p14:xfrm>
                <a:off x="8906333" y="1678920"/>
                <a:ext cx="164160" cy="83160"/>
              </p14:xfrm>
            </p:contentPart>
          </mc:Choice>
          <mc:Fallback xmlns="">
            <p:pic>
              <p:nvPicPr>
                <p:cNvPr id="45" name="Freihand 44">
                  <a:extLst>
                    <a:ext uri="{FF2B5EF4-FFF2-40B4-BE49-F238E27FC236}">
                      <a16:creationId xmlns:a16="http://schemas.microsoft.com/office/drawing/2014/main" id="{A727539E-679A-4534-AF12-B5AC3F6A3FC7}"/>
                    </a:ext>
                  </a:extLst>
                </p:cNvPr>
                <p:cNvPicPr/>
                <p:nvPr/>
              </p:nvPicPr>
              <p:blipFill>
                <a:blip r:embed="rId31"/>
                <a:stretch>
                  <a:fillRect/>
                </a:stretch>
              </p:blipFill>
              <p:spPr>
                <a:xfrm>
                  <a:off x="8902013" y="1674600"/>
                  <a:ext cx="17280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46" name="Freihand 45">
                  <a:extLst>
                    <a:ext uri="{FF2B5EF4-FFF2-40B4-BE49-F238E27FC236}">
                      <a16:creationId xmlns:a16="http://schemas.microsoft.com/office/drawing/2014/main" id="{8763D826-8764-490C-9FE2-B0D334A87283}"/>
                    </a:ext>
                  </a:extLst>
                </p14:cNvPr>
                <p14:cNvContentPartPr/>
                <p14:nvPr/>
              </p14:nvContentPartPr>
              <p14:xfrm>
                <a:off x="8885453" y="1784760"/>
                <a:ext cx="188280" cy="29520"/>
              </p14:xfrm>
            </p:contentPart>
          </mc:Choice>
          <mc:Fallback xmlns="">
            <p:pic>
              <p:nvPicPr>
                <p:cNvPr id="46" name="Freihand 45">
                  <a:extLst>
                    <a:ext uri="{FF2B5EF4-FFF2-40B4-BE49-F238E27FC236}">
                      <a16:creationId xmlns:a16="http://schemas.microsoft.com/office/drawing/2014/main" id="{8763D826-8764-490C-9FE2-B0D334A87283}"/>
                    </a:ext>
                  </a:extLst>
                </p:cNvPr>
                <p:cNvPicPr/>
                <p:nvPr/>
              </p:nvPicPr>
              <p:blipFill>
                <a:blip r:embed="rId33"/>
                <a:stretch>
                  <a:fillRect/>
                </a:stretch>
              </p:blipFill>
              <p:spPr>
                <a:xfrm>
                  <a:off x="8881133" y="1780440"/>
                  <a:ext cx="19692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47" name="Freihand 46">
                  <a:extLst>
                    <a:ext uri="{FF2B5EF4-FFF2-40B4-BE49-F238E27FC236}">
                      <a16:creationId xmlns:a16="http://schemas.microsoft.com/office/drawing/2014/main" id="{5E684A2C-C29B-49FC-93B7-130A0E153540}"/>
                    </a:ext>
                  </a:extLst>
                </p14:cNvPr>
                <p14:cNvContentPartPr/>
                <p14:nvPr/>
              </p14:nvContentPartPr>
              <p14:xfrm>
                <a:off x="9196493" y="1615560"/>
                <a:ext cx="83520" cy="118800"/>
              </p14:xfrm>
            </p:contentPart>
          </mc:Choice>
          <mc:Fallback xmlns="">
            <p:pic>
              <p:nvPicPr>
                <p:cNvPr id="47" name="Freihand 46">
                  <a:extLst>
                    <a:ext uri="{FF2B5EF4-FFF2-40B4-BE49-F238E27FC236}">
                      <a16:creationId xmlns:a16="http://schemas.microsoft.com/office/drawing/2014/main" id="{5E684A2C-C29B-49FC-93B7-130A0E153540}"/>
                    </a:ext>
                  </a:extLst>
                </p:cNvPr>
                <p:cNvPicPr/>
                <p:nvPr/>
              </p:nvPicPr>
              <p:blipFill>
                <a:blip r:embed="rId35"/>
                <a:stretch>
                  <a:fillRect/>
                </a:stretch>
              </p:blipFill>
              <p:spPr>
                <a:xfrm>
                  <a:off x="9192173" y="1611240"/>
                  <a:ext cx="9216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48" name="Freihand 47">
                  <a:extLst>
                    <a:ext uri="{FF2B5EF4-FFF2-40B4-BE49-F238E27FC236}">
                      <a16:creationId xmlns:a16="http://schemas.microsoft.com/office/drawing/2014/main" id="{6144DB87-7815-42AB-880E-1D77864B4D1E}"/>
                    </a:ext>
                  </a:extLst>
                </p14:cNvPr>
                <p14:cNvContentPartPr/>
                <p14:nvPr/>
              </p14:nvContentPartPr>
              <p14:xfrm>
                <a:off x="9270653" y="1667400"/>
                <a:ext cx="91080" cy="171000"/>
              </p14:xfrm>
            </p:contentPart>
          </mc:Choice>
          <mc:Fallback xmlns="">
            <p:pic>
              <p:nvPicPr>
                <p:cNvPr id="48" name="Freihand 47">
                  <a:extLst>
                    <a:ext uri="{FF2B5EF4-FFF2-40B4-BE49-F238E27FC236}">
                      <a16:creationId xmlns:a16="http://schemas.microsoft.com/office/drawing/2014/main" id="{6144DB87-7815-42AB-880E-1D77864B4D1E}"/>
                    </a:ext>
                  </a:extLst>
                </p:cNvPr>
                <p:cNvPicPr/>
                <p:nvPr/>
              </p:nvPicPr>
              <p:blipFill>
                <a:blip r:embed="rId37"/>
                <a:stretch>
                  <a:fillRect/>
                </a:stretch>
              </p:blipFill>
              <p:spPr>
                <a:xfrm>
                  <a:off x="9266333" y="1663080"/>
                  <a:ext cx="9972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49" name="Freihand 48">
                  <a:extLst>
                    <a:ext uri="{FF2B5EF4-FFF2-40B4-BE49-F238E27FC236}">
                      <a16:creationId xmlns:a16="http://schemas.microsoft.com/office/drawing/2014/main" id="{393FCC76-96C7-472B-9957-ADA65E76EB70}"/>
                    </a:ext>
                  </a:extLst>
                </p14:cNvPr>
                <p14:cNvContentPartPr/>
                <p14:nvPr/>
              </p14:nvContentPartPr>
              <p14:xfrm>
                <a:off x="9453173" y="1647960"/>
                <a:ext cx="115200" cy="125280"/>
              </p14:xfrm>
            </p:contentPart>
          </mc:Choice>
          <mc:Fallback xmlns="">
            <p:pic>
              <p:nvPicPr>
                <p:cNvPr id="49" name="Freihand 48">
                  <a:extLst>
                    <a:ext uri="{FF2B5EF4-FFF2-40B4-BE49-F238E27FC236}">
                      <a16:creationId xmlns:a16="http://schemas.microsoft.com/office/drawing/2014/main" id="{393FCC76-96C7-472B-9957-ADA65E76EB70}"/>
                    </a:ext>
                  </a:extLst>
                </p:cNvPr>
                <p:cNvPicPr/>
                <p:nvPr/>
              </p:nvPicPr>
              <p:blipFill>
                <a:blip r:embed="rId39"/>
                <a:stretch>
                  <a:fillRect/>
                </a:stretch>
              </p:blipFill>
              <p:spPr>
                <a:xfrm>
                  <a:off x="9448853" y="1643640"/>
                  <a:ext cx="12384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50" name="Freihand 49">
                  <a:extLst>
                    <a:ext uri="{FF2B5EF4-FFF2-40B4-BE49-F238E27FC236}">
                      <a16:creationId xmlns:a16="http://schemas.microsoft.com/office/drawing/2014/main" id="{B23A41F7-BAAC-4FF6-999F-E010F0F74F00}"/>
                    </a:ext>
                  </a:extLst>
                </p14:cNvPr>
                <p14:cNvContentPartPr/>
                <p14:nvPr/>
              </p14:nvContentPartPr>
              <p14:xfrm>
                <a:off x="9534893" y="1620240"/>
                <a:ext cx="204120" cy="114120"/>
              </p14:xfrm>
            </p:contentPart>
          </mc:Choice>
          <mc:Fallback xmlns="">
            <p:pic>
              <p:nvPicPr>
                <p:cNvPr id="50" name="Freihand 49">
                  <a:extLst>
                    <a:ext uri="{FF2B5EF4-FFF2-40B4-BE49-F238E27FC236}">
                      <a16:creationId xmlns:a16="http://schemas.microsoft.com/office/drawing/2014/main" id="{B23A41F7-BAAC-4FF6-999F-E010F0F74F00}"/>
                    </a:ext>
                  </a:extLst>
                </p:cNvPr>
                <p:cNvPicPr/>
                <p:nvPr/>
              </p:nvPicPr>
              <p:blipFill>
                <a:blip r:embed="rId41"/>
                <a:stretch>
                  <a:fillRect/>
                </a:stretch>
              </p:blipFill>
              <p:spPr>
                <a:xfrm>
                  <a:off x="9530573" y="1615920"/>
                  <a:ext cx="21276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51" name="Freihand 50">
                  <a:extLst>
                    <a:ext uri="{FF2B5EF4-FFF2-40B4-BE49-F238E27FC236}">
                      <a16:creationId xmlns:a16="http://schemas.microsoft.com/office/drawing/2014/main" id="{61EFDB79-9B02-44E9-ACEF-4B36FEDBAB70}"/>
                    </a:ext>
                  </a:extLst>
                </p14:cNvPr>
                <p14:cNvContentPartPr/>
                <p14:nvPr/>
              </p14:nvContentPartPr>
              <p14:xfrm>
                <a:off x="9635333" y="1620600"/>
                <a:ext cx="155160" cy="150480"/>
              </p14:xfrm>
            </p:contentPart>
          </mc:Choice>
          <mc:Fallback xmlns="">
            <p:pic>
              <p:nvPicPr>
                <p:cNvPr id="51" name="Freihand 50">
                  <a:extLst>
                    <a:ext uri="{FF2B5EF4-FFF2-40B4-BE49-F238E27FC236}">
                      <a16:creationId xmlns:a16="http://schemas.microsoft.com/office/drawing/2014/main" id="{61EFDB79-9B02-44E9-ACEF-4B36FEDBAB70}"/>
                    </a:ext>
                  </a:extLst>
                </p:cNvPr>
                <p:cNvPicPr/>
                <p:nvPr/>
              </p:nvPicPr>
              <p:blipFill>
                <a:blip r:embed="rId43"/>
                <a:stretch>
                  <a:fillRect/>
                </a:stretch>
              </p:blipFill>
              <p:spPr>
                <a:xfrm>
                  <a:off x="9631013" y="1616280"/>
                  <a:ext cx="16380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52" name="Freihand 51">
                  <a:extLst>
                    <a:ext uri="{FF2B5EF4-FFF2-40B4-BE49-F238E27FC236}">
                      <a16:creationId xmlns:a16="http://schemas.microsoft.com/office/drawing/2014/main" id="{86C735A1-766E-4AB3-8762-11B748952E95}"/>
                    </a:ext>
                  </a:extLst>
                </p14:cNvPr>
                <p14:cNvContentPartPr/>
                <p14:nvPr/>
              </p14:nvContentPartPr>
              <p14:xfrm>
                <a:off x="9810293" y="1704480"/>
                <a:ext cx="11880" cy="68760"/>
              </p14:xfrm>
            </p:contentPart>
          </mc:Choice>
          <mc:Fallback xmlns="">
            <p:pic>
              <p:nvPicPr>
                <p:cNvPr id="52" name="Freihand 51">
                  <a:extLst>
                    <a:ext uri="{FF2B5EF4-FFF2-40B4-BE49-F238E27FC236}">
                      <a16:creationId xmlns:a16="http://schemas.microsoft.com/office/drawing/2014/main" id="{86C735A1-766E-4AB3-8762-11B748952E95}"/>
                    </a:ext>
                  </a:extLst>
                </p:cNvPr>
                <p:cNvPicPr/>
                <p:nvPr/>
              </p:nvPicPr>
              <p:blipFill>
                <a:blip r:embed="rId45"/>
                <a:stretch>
                  <a:fillRect/>
                </a:stretch>
              </p:blipFill>
              <p:spPr>
                <a:xfrm>
                  <a:off x="9805973" y="1700160"/>
                  <a:ext cx="2052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53" name="Freihand 52">
                  <a:extLst>
                    <a:ext uri="{FF2B5EF4-FFF2-40B4-BE49-F238E27FC236}">
                      <a16:creationId xmlns:a16="http://schemas.microsoft.com/office/drawing/2014/main" id="{A2120F36-FD9F-4991-B187-4AF7238910BE}"/>
                    </a:ext>
                  </a:extLst>
                </p14:cNvPr>
                <p14:cNvContentPartPr/>
                <p14:nvPr/>
              </p14:nvContentPartPr>
              <p14:xfrm>
                <a:off x="9813533" y="1636800"/>
                <a:ext cx="11520" cy="720"/>
              </p14:xfrm>
            </p:contentPart>
          </mc:Choice>
          <mc:Fallback xmlns="">
            <p:pic>
              <p:nvPicPr>
                <p:cNvPr id="53" name="Freihand 52">
                  <a:extLst>
                    <a:ext uri="{FF2B5EF4-FFF2-40B4-BE49-F238E27FC236}">
                      <a16:creationId xmlns:a16="http://schemas.microsoft.com/office/drawing/2014/main" id="{A2120F36-FD9F-4991-B187-4AF7238910BE}"/>
                    </a:ext>
                  </a:extLst>
                </p:cNvPr>
                <p:cNvPicPr/>
                <p:nvPr/>
              </p:nvPicPr>
              <p:blipFill>
                <a:blip r:embed="rId47"/>
                <a:stretch>
                  <a:fillRect/>
                </a:stretch>
              </p:blipFill>
              <p:spPr>
                <a:xfrm>
                  <a:off x="9809213" y="1632480"/>
                  <a:ext cx="2016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54" name="Freihand 53">
                  <a:extLst>
                    <a:ext uri="{FF2B5EF4-FFF2-40B4-BE49-F238E27FC236}">
                      <a16:creationId xmlns:a16="http://schemas.microsoft.com/office/drawing/2014/main" id="{AA15C193-C793-42A1-9BF4-9813645F5E05}"/>
                    </a:ext>
                  </a:extLst>
                </p14:cNvPr>
                <p14:cNvContentPartPr/>
                <p14:nvPr/>
              </p14:nvContentPartPr>
              <p14:xfrm>
                <a:off x="9870773" y="1627440"/>
                <a:ext cx="56880" cy="137160"/>
              </p14:xfrm>
            </p:contentPart>
          </mc:Choice>
          <mc:Fallback xmlns="">
            <p:pic>
              <p:nvPicPr>
                <p:cNvPr id="54" name="Freihand 53">
                  <a:extLst>
                    <a:ext uri="{FF2B5EF4-FFF2-40B4-BE49-F238E27FC236}">
                      <a16:creationId xmlns:a16="http://schemas.microsoft.com/office/drawing/2014/main" id="{AA15C193-C793-42A1-9BF4-9813645F5E05}"/>
                    </a:ext>
                  </a:extLst>
                </p:cNvPr>
                <p:cNvPicPr/>
                <p:nvPr/>
              </p:nvPicPr>
              <p:blipFill>
                <a:blip r:embed="rId49"/>
                <a:stretch>
                  <a:fillRect/>
                </a:stretch>
              </p:blipFill>
              <p:spPr>
                <a:xfrm>
                  <a:off x="9866453" y="1623120"/>
                  <a:ext cx="6552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55" name="Freihand 54">
                  <a:extLst>
                    <a:ext uri="{FF2B5EF4-FFF2-40B4-BE49-F238E27FC236}">
                      <a16:creationId xmlns:a16="http://schemas.microsoft.com/office/drawing/2014/main" id="{5439CF2D-D8C4-48A6-8961-DBE74FE8A103}"/>
                    </a:ext>
                  </a:extLst>
                </p14:cNvPr>
                <p14:cNvContentPartPr/>
                <p14:nvPr/>
              </p14:nvContentPartPr>
              <p14:xfrm>
                <a:off x="9971573" y="1750920"/>
                <a:ext cx="360" cy="360"/>
              </p14:xfrm>
            </p:contentPart>
          </mc:Choice>
          <mc:Fallback xmlns="">
            <p:pic>
              <p:nvPicPr>
                <p:cNvPr id="55" name="Freihand 54">
                  <a:extLst>
                    <a:ext uri="{FF2B5EF4-FFF2-40B4-BE49-F238E27FC236}">
                      <a16:creationId xmlns:a16="http://schemas.microsoft.com/office/drawing/2014/main" id="{5439CF2D-D8C4-48A6-8961-DBE74FE8A103}"/>
                    </a:ext>
                  </a:extLst>
                </p:cNvPr>
                <p:cNvPicPr/>
                <p:nvPr/>
              </p:nvPicPr>
              <p:blipFill>
                <a:blip r:embed="rId9"/>
                <a:stretch>
                  <a:fillRect/>
                </a:stretch>
              </p:blipFill>
              <p:spPr>
                <a:xfrm>
                  <a:off x="9967253" y="174660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56" name="Freihand 55">
                  <a:extLst>
                    <a:ext uri="{FF2B5EF4-FFF2-40B4-BE49-F238E27FC236}">
                      <a16:creationId xmlns:a16="http://schemas.microsoft.com/office/drawing/2014/main" id="{D2304D1A-F9B9-46E0-A56D-06E168B59192}"/>
                    </a:ext>
                  </a:extLst>
                </p14:cNvPr>
                <p14:cNvContentPartPr/>
                <p14:nvPr/>
              </p14:nvContentPartPr>
              <p14:xfrm>
                <a:off x="10005773" y="1664160"/>
                <a:ext cx="176400" cy="99720"/>
              </p14:xfrm>
            </p:contentPart>
          </mc:Choice>
          <mc:Fallback xmlns="">
            <p:pic>
              <p:nvPicPr>
                <p:cNvPr id="56" name="Freihand 55">
                  <a:extLst>
                    <a:ext uri="{FF2B5EF4-FFF2-40B4-BE49-F238E27FC236}">
                      <a16:creationId xmlns:a16="http://schemas.microsoft.com/office/drawing/2014/main" id="{D2304D1A-F9B9-46E0-A56D-06E168B59192}"/>
                    </a:ext>
                  </a:extLst>
                </p:cNvPr>
                <p:cNvPicPr/>
                <p:nvPr/>
              </p:nvPicPr>
              <p:blipFill>
                <a:blip r:embed="rId52"/>
                <a:stretch>
                  <a:fillRect/>
                </a:stretch>
              </p:blipFill>
              <p:spPr>
                <a:xfrm>
                  <a:off x="10001453" y="1659840"/>
                  <a:ext cx="18504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57" name="Freihand 56">
                  <a:extLst>
                    <a:ext uri="{FF2B5EF4-FFF2-40B4-BE49-F238E27FC236}">
                      <a16:creationId xmlns:a16="http://schemas.microsoft.com/office/drawing/2014/main" id="{705280CF-BC84-45C0-8CF6-B5F6D8BE779B}"/>
                    </a:ext>
                  </a:extLst>
                </p14:cNvPr>
                <p14:cNvContentPartPr/>
                <p14:nvPr/>
              </p14:nvContentPartPr>
              <p14:xfrm>
                <a:off x="9994973" y="1711680"/>
                <a:ext cx="223200" cy="40680"/>
              </p14:xfrm>
            </p:contentPart>
          </mc:Choice>
          <mc:Fallback xmlns="">
            <p:pic>
              <p:nvPicPr>
                <p:cNvPr id="57" name="Freihand 56">
                  <a:extLst>
                    <a:ext uri="{FF2B5EF4-FFF2-40B4-BE49-F238E27FC236}">
                      <a16:creationId xmlns:a16="http://schemas.microsoft.com/office/drawing/2014/main" id="{705280CF-BC84-45C0-8CF6-B5F6D8BE779B}"/>
                    </a:ext>
                  </a:extLst>
                </p:cNvPr>
                <p:cNvPicPr/>
                <p:nvPr/>
              </p:nvPicPr>
              <p:blipFill>
                <a:blip r:embed="rId54"/>
                <a:stretch>
                  <a:fillRect/>
                </a:stretch>
              </p:blipFill>
              <p:spPr>
                <a:xfrm>
                  <a:off x="9990653" y="1707360"/>
                  <a:ext cx="23184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59" name="Freihand 58">
                  <a:extLst>
                    <a:ext uri="{FF2B5EF4-FFF2-40B4-BE49-F238E27FC236}">
                      <a16:creationId xmlns:a16="http://schemas.microsoft.com/office/drawing/2014/main" id="{106713D5-EA1A-49A5-AA6F-F7D3D6DAB94F}"/>
                    </a:ext>
                  </a:extLst>
                </p14:cNvPr>
                <p14:cNvContentPartPr/>
                <p14:nvPr/>
              </p14:nvContentPartPr>
              <p14:xfrm>
                <a:off x="8105333" y="2087880"/>
                <a:ext cx="5040" cy="133200"/>
              </p14:xfrm>
            </p:contentPart>
          </mc:Choice>
          <mc:Fallback xmlns="">
            <p:pic>
              <p:nvPicPr>
                <p:cNvPr id="59" name="Freihand 58">
                  <a:extLst>
                    <a:ext uri="{FF2B5EF4-FFF2-40B4-BE49-F238E27FC236}">
                      <a16:creationId xmlns:a16="http://schemas.microsoft.com/office/drawing/2014/main" id="{106713D5-EA1A-49A5-AA6F-F7D3D6DAB94F}"/>
                    </a:ext>
                  </a:extLst>
                </p:cNvPr>
                <p:cNvPicPr/>
                <p:nvPr/>
              </p:nvPicPr>
              <p:blipFill>
                <a:blip r:embed="rId56"/>
                <a:stretch>
                  <a:fillRect/>
                </a:stretch>
              </p:blipFill>
              <p:spPr>
                <a:xfrm>
                  <a:off x="8101013" y="2083560"/>
                  <a:ext cx="1368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60" name="Freihand 59">
                  <a:extLst>
                    <a:ext uri="{FF2B5EF4-FFF2-40B4-BE49-F238E27FC236}">
                      <a16:creationId xmlns:a16="http://schemas.microsoft.com/office/drawing/2014/main" id="{E3C109E2-5B0F-4A17-8889-CBCB2D032062}"/>
                    </a:ext>
                  </a:extLst>
                </p14:cNvPr>
                <p14:cNvContentPartPr/>
                <p14:nvPr/>
              </p14:nvContentPartPr>
              <p14:xfrm>
                <a:off x="7998413" y="2020560"/>
                <a:ext cx="165240" cy="212760"/>
              </p14:xfrm>
            </p:contentPart>
          </mc:Choice>
          <mc:Fallback xmlns="">
            <p:pic>
              <p:nvPicPr>
                <p:cNvPr id="60" name="Freihand 59">
                  <a:extLst>
                    <a:ext uri="{FF2B5EF4-FFF2-40B4-BE49-F238E27FC236}">
                      <a16:creationId xmlns:a16="http://schemas.microsoft.com/office/drawing/2014/main" id="{E3C109E2-5B0F-4A17-8889-CBCB2D032062}"/>
                    </a:ext>
                  </a:extLst>
                </p:cNvPr>
                <p:cNvPicPr/>
                <p:nvPr/>
              </p:nvPicPr>
              <p:blipFill>
                <a:blip r:embed="rId58"/>
                <a:stretch>
                  <a:fillRect/>
                </a:stretch>
              </p:blipFill>
              <p:spPr>
                <a:xfrm>
                  <a:off x="7994093" y="2016240"/>
                  <a:ext cx="173880" cy="2214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61" name="Freihand 60">
                  <a:extLst>
                    <a:ext uri="{FF2B5EF4-FFF2-40B4-BE49-F238E27FC236}">
                      <a16:creationId xmlns:a16="http://schemas.microsoft.com/office/drawing/2014/main" id="{D6EA987F-DA8C-410B-94FE-ACDCC6F58B7E}"/>
                    </a:ext>
                  </a:extLst>
                </p14:cNvPr>
                <p14:cNvContentPartPr/>
                <p14:nvPr/>
              </p14:nvContentPartPr>
              <p14:xfrm>
                <a:off x="8194973" y="2098680"/>
                <a:ext cx="98280" cy="132480"/>
              </p14:xfrm>
            </p:contentPart>
          </mc:Choice>
          <mc:Fallback xmlns="">
            <p:pic>
              <p:nvPicPr>
                <p:cNvPr id="61" name="Freihand 60">
                  <a:extLst>
                    <a:ext uri="{FF2B5EF4-FFF2-40B4-BE49-F238E27FC236}">
                      <a16:creationId xmlns:a16="http://schemas.microsoft.com/office/drawing/2014/main" id="{D6EA987F-DA8C-410B-94FE-ACDCC6F58B7E}"/>
                    </a:ext>
                  </a:extLst>
                </p:cNvPr>
                <p:cNvPicPr/>
                <p:nvPr/>
              </p:nvPicPr>
              <p:blipFill>
                <a:blip r:embed="rId60"/>
                <a:stretch>
                  <a:fillRect/>
                </a:stretch>
              </p:blipFill>
              <p:spPr>
                <a:xfrm>
                  <a:off x="8190653" y="2094360"/>
                  <a:ext cx="10692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62" name="Freihand 61">
                  <a:extLst>
                    <a:ext uri="{FF2B5EF4-FFF2-40B4-BE49-F238E27FC236}">
                      <a16:creationId xmlns:a16="http://schemas.microsoft.com/office/drawing/2014/main" id="{1BD9383F-CA2B-4EB6-AEC3-19C75CB6605C}"/>
                    </a:ext>
                  </a:extLst>
                </p14:cNvPr>
                <p14:cNvContentPartPr/>
                <p14:nvPr/>
              </p14:nvContentPartPr>
              <p14:xfrm>
                <a:off x="8340773" y="2102640"/>
                <a:ext cx="66600" cy="111240"/>
              </p14:xfrm>
            </p:contentPart>
          </mc:Choice>
          <mc:Fallback xmlns="">
            <p:pic>
              <p:nvPicPr>
                <p:cNvPr id="62" name="Freihand 61">
                  <a:extLst>
                    <a:ext uri="{FF2B5EF4-FFF2-40B4-BE49-F238E27FC236}">
                      <a16:creationId xmlns:a16="http://schemas.microsoft.com/office/drawing/2014/main" id="{1BD9383F-CA2B-4EB6-AEC3-19C75CB6605C}"/>
                    </a:ext>
                  </a:extLst>
                </p:cNvPr>
                <p:cNvPicPr/>
                <p:nvPr/>
              </p:nvPicPr>
              <p:blipFill>
                <a:blip r:embed="rId62"/>
                <a:stretch>
                  <a:fillRect/>
                </a:stretch>
              </p:blipFill>
              <p:spPr>
                <a:xfrm>
                  <a:off x="8336453" y="2098320"/>
                  <a:ext cx="7524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63" name="Freihand 62">
                  <a:extLst>
                    <a:ext uri="{FF2B5EF4-FFF2-40B4-BE49-F238E27FC236}">
                      <a16:creationId xmlns:a16="http://schemas.microsoft.com/office/drawing/2014/main" id="{B5F2F02D-F81F-4912-BC0C-54CBEDE6E85D}"/>
                    </a:ext>
                  </a:extLst>
                </p14:cNvPr>
                <p14:cNvContentPartPr/>
                <p14:nvPr/>
              </p14:nvContentPartPr>
              <p14:xfrm>
                <a:off x="8457773" y="2042160"/>
                <a:ext cx="103680" cy="190440"/>
              </p14:xfrm>
            </p:contentPart>
          </mc:Choice>
          <mc:Fallback xmlns="">
            <p:pic>
              <p:nvPicPr>
                <p:cNvPr id="63" name="Freihand 62">
                  <a:extLst>
                    <a:ext uri="{FF2B5EF4-FFF2-40B4-BE49-F238E27FC236}">
                      <a16:creationId xmlns:a16="http://schemas.microsoft.com/office/drawing/2014/main" id="{B5F2F02D-F81F-4912-BC0C-54CBEDE6E85D}"/>
                    </a:ext>
                  </a:extLst>
                </p:cNvPr>
                <p:cNvPicPr/>
                <p:nvPr/>
              </p:nvPicPr>
              <p:blipFill>
                <a:blip r:embed="rId64"/>
                <a:stretch>
                  <a:fillRect/>
                </a:stretch>
              </p:blipFill>
              <p:spPr>
                <a:xfrm>
                  <a:off x="8453453" y="2037840"/>
                  <a:ext cx="11232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64" name="Freihand 63">
                  <a:extLst>
                    <a:ext uri="{FF2B5EF4-FFF2-40B4-BE49-F238E27FC236}">
                      <a16:creationId xmlns:a16="http://schemas.microsoft.com/office/drawing/2014/main" id="{0A4CAA99-71A8-4CD1-AABB-7C94E1450ACF}"/>
                    </a:ext>
                  </a:extLst>
                </p14:cNvPr>
                <p14:cNvContentPartPr/>
                <p14:nvPr/>
              </p14:nvContentPartPr>
              <p14:xfrm>
                <a:off x="8680613" y="2078160"/>
                <a:ext cx="8280" cy="110880"/>
              </p14:xfrm>
            </p:contentPart>
          </mc:Choice>
          <mc:Fallback xmlns="">
            <p:pic>
              <p:nvPicPr>
                <p:cNvPr id="64" name="Freihand 63">
                  <a:extLst>
                    <a:ext uri="{FF2B5EF4-FFF2-40B4-BE49-F238E27FC236}">
                      <a16:creationId xmlns:a16="http://schemas.microsoft.com/office/drawing/2014/main" id="{0A4CAA99-71A8-4CD1-AABB-7C94E1450ACF}"/>
                    </a:ext>
                  </a:extLst>
                </p:cNvPr>
                <p:cNvPicPr/>
                <p:nvPr/>
              </p:nvPicPr>
              <p:blipFill>
                <a:blip r:embed="rId66"/>
                <a:stretch>
                  <a:fillRect/>
                </a:stretch>
              </p:blipFill>
              <p:spPr>
                <a:xfrm>
                  <a:off x="8676293" y="2073840"/>
                  <a:ext cx="1692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65" name="Freihand 64">
                  <a:extLst>
                    <a:ext uri="{FF2B5EF4-FFF2-40B4-BE49-F238E27FC236}">
                      <a16:creationId xmlns:a16="http://schemas.microsoft.com/office/drawing/2014/main" id="{431BBF05-87D5-45AC-928C-4206CEADEE02}"/>
                    </a:ext>
                  </a:extLst>
                </p14:cNvPr>
                <p14:cNvContentPartPr/>
                <p14:nvPr/>
              </p14:nvContentPartPr>
              <p14:xfrm>
                <a:off x="8575853" y="2057640"/>
                <a:ext cx="207360" cy="156600"/>
              </p14:xfrm>
            </p:contentPart>
          </mc:Choice>
          <mc:Fallback xmlns="">
            <p:pic>
              <p:nvPicPr>
                <p:cNvPr id="65" name="Freihand 64">
                  <a:extLst>
                    <a:ext uri="{FF2B5EF4-FFF2-40B4-BE49-F238E27FC236}">
                      <a16:creationId xmlns:a16="http://schemas.microsoft.com/office/drawing/2014/main" id="{431BBF05-87D5-45AC-928C-4206CEADEE02}"/>
                    </a:ext>
                  </a:extLst>
                </p:cNvPr>
                <p:cNvPicPr/>
                <p:nvPr/>
              </p:nvPicPr>
              <p:blipFill>
                <a:blip r:embed="rId68"/>
                <a:stretch>
                  <a:fillRect/>
                </a:stretch>
              </p:blipFill>
              <p:spPr>
                <a:xfrm>
                  <a:off x="8571533" y="2053320"/>
                  <a:ext cx="21600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66" name="Freihand 65">
                  <a:extLst>
                    <a:ext uri="{FF2B5EF4-FFF2-40B4-BE49-F238E27FC236}">
                      <a16:creationId xmlns:a16="http://schemas.microsoft.com/office/drawing/2014/main" id="{21EDE493-AA08-4EF6-A147-8A089C2D9771}"/>
                    </a:ext>
                  </a:extLst>
                </p14:cNvPr>
                <p14:cNvContentPartPr/>
                <p14:nvPr/>
              </p14:nvContentPartPr>
              <p14:xfrm>
                <a:off x="8689613" y="1998240"/>
                <a:ext cx="180720" cy="345600"/>
              </p14:xfrm>
            </p:contentPart>
          </mc:Choice>
          <mc:Fallback xmlns="">
            <p:pic>
              <p:nvPicPr>
                <p:cNvPr id="66" name="Freihand 65">
                  <a:extLst>
                    <a:ext uri="{FF2B5EF4-FFF2-40B4-BE49-F238E27FC236}">
                      <a16:creationId xmlns:a16="http://schemas.microsoft.com/office/drawing/2014/main" id="{21EDE493-AA08-4EF6-A147-8A089C2D9771}"/>
                    </a:ext>
                  </a:extLst>
                </p:cNvPr>
                <p:cNvPicPr/>
                <p:nvPr/>
              </p:nvPicPr>
              <p:blipFill>
                <a:blip r:embed="rId70"/>
                <a:stretch>
                  <a:fillRect/>
                </a:stretch>
              </p:blipFill>
              <p:spPr>
                <a:xfrm>
                  <a:off x="8685293" y="1993920"/>
                  <a:ext cx="189360" cy="3542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68" name="Freihand 67">
                  <a:extLst>
                    <a:ext uri="{FF2B5EF4-FFF2-40B4-BE49-F238E27FC236}">
                      <a16:creationId xmlns:a16="http://schemas.microsoft.com/office/drawing/2014/main" id="{041CF389-C237-4D7B-989E-E2EECBBE2AFA}"/>
                    </a:ext>
                  </a:extLst>
                </p14:cNvPr>
                <p14:cNvContentPartPr/>
                <p14:nvPr/>
              </p14:nvContentPartPr>
              <p14:xfrm>
                <a:off x="9008213" y="2097240"/>
                <a:ext cx="168480" cy="92520"/>
              </p14:xfrm>
            </p:contentPart>
          </mc:Choice>
          <mc:Fallback xmlns="">
            <p:pic>
              <p:nvPicPr>
                <p:cNvPr id="68" name="Freihand 67">
                  <a:extLst>
                    <a:ext uri="{FF2B5EF4-FFF2-40B4-BE49-F238E27FC236}">
                      <a16:creationId xmlns:a16="http://schemas.microsoft.com/office/drawing/2014/main" id="{041CF389-C237-4D7B-989E-E2EECBBE2AFA}"/>
                    </a:ext>
                  </a:extLst>
                </p:cNvPr>
                <p:cNvPicPr/>
                <p:nvPr/>
              </p:nvPicPr>
              <p:blipFill>
                <a:blip r:embed="rId72"/>
                <a:stretch>
                  <a:fillRect/>
                </a:stretch>
              </p:blipFill>
              <p:spPr>
                <a:xfrm>
                  <a:off x="9003893" y="2092920"/>
                  <a:ext cx="17712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69" name="Freihand 68">
                  <a:extLst>
                    <a:ext uri="{FF2B5EF4-FFF2-40B4-BE49-F238E27FC236}">
                      <a16:creationId xmlns:a16="http://schemas.microsoft.com/office/drawing/2014/main" id="{F32238F6-EE8D-4548-AAEF-56DFE6FC5147}"/>
                    </a:ext>
                  </a:extLst>
                </p14:cNvPr>
                <p14:cNvContentPartPr/>
                <p14:nvPr/>
              </p14:nvContentPartPr>
              <p14:xfrm>
                <a:off x="8997053" y="2193360"/>
                <a:ext cx="153360" cy="44280"/>
              </p14:xfrm>
            </p:contentPart>
          </mc:Choice>
          <mc:Fallback xmlns="">
            <p:pic>
              <p:nvPicPr>
                <p:cNvPr id="69" name="Freihand 68">
                  <a:extLst>
                    <a:ext uri="{FF2B5EF4-FFF2-40B4-BE49-F238E27FC236}">
                      <a16:creationId xmlns:a16="http://schemas.microsoft.com/office/drawing/2014/main" id="{F32238F6-EE8D-4548-AAEF-56DFE6FC5147}"/>
                    </a:ext>
                  </a:extLst>
                </p:cNvPr>
                <p:cNvPicPr/>
                <p:nvPr/>
              </p:nvPicPr>
              <p:blipFill>
                <a:blip r:embed="rId74"/>
                <a:stretch>
                  <a:fillRect/>
                </a:stretch>
              </p:blipFill>
              <p:spPr>
                <a:xfrm>
                  <a:off x="8992733" y="2189040"/>
                  <a:ext cx="16200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70" name="Freihand 69">
                  <a:extLst>
                    <a:ext uri="{FF2B5EF4-FFF2-40B4-BE49-F238E27FC236}">
                      <a16:creationId xmlns:a16="http://schemas.microsoft.com/office/drawing/2014/main" id="{FFDD2D33-519A-4F28-9C1F-B617923EB682}"/>
                    </a:ext>
                  </a:extLst>
                </p14:cNvPr>
                <p14:cNvContentPartPr/>
                <p14:nvPr/>
              </p14:nvContentPartPr>
              <p14:xfrm>
                <a:off x="9258053" y="2005800"/>
                <a:ext cx="215640" cy="188640"/>
              </p14:xfrm>
            </p:contentPart>
          </mc:Choice>
          <mc:Fallback xmlns="">
            <p:pic>
              <p:nvPicPr>
                <p:cNvPr id="70" name="Freihand 69">
                  <a:extLst>
                    <a:ext uri="{FF2B5EF4-FFF2-40B4-BE49-F238E27FC236}">
                      <a16:creationId xmlns:a16="http://schemas.microsoft.com/office/drawing/2014/main" id="{FFDD2D33-519A-4F28-9C1F-B617923EB682}"/>
                    </a:ext>
                  </a:extLst>
                </p:cNvPr>
                <p:cNvPicPr/>
                <p:nvPr/>
              </p:nvPicPr>
              <p:blipFill>
                <a:blip r:embed="rId76"/>
                <a:stretch>
                  <a:fillRect/>
                </a:stretch>
              </p:blipFill>
              <p:spPr>
                <a:xfrm>
                  <a:off x="9253733" y="2001480"/>
                  <a:ext cx="22428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71" name="Freihand 70">
                  <a:extLst>
                    <a:ext uri="{FF2B5EF4-FFF2-40B4-BE49-F238E27FC236}">
                      <a16:creationId xmlns:a16="http://schemas.microsoft.com/office/drawing/2014/main" id="{A61C5200-6BA6-489E-AF8C-3C51EAC9486B}"/>
                    </a:ext>
                  </a:extLst>
                </p14:cNvPr>
                <p14:cNvContentPartPr/>
                <p14:nvPr/>
              </p14:nvContentPartPr>
              <p14:xfrm>
                <a:off x="9471533" y="2005080"/>
                <a:ext cx="168480" cy="190440"/>
              </p14:xfrm>
            </p:contentPart>
          </mc:Choice>
          <mc:Fallback xmlns="">
            <p:pic>
              <p:nvPicPr>
                <p:cNvPr id="71" name="Freihand 70">
                  <a:extLst>
                    <a:ext uri="{FF2B5EF4-FFF2-40B4-BE49-F238E27FC236}">
                      <a16:creationId xmlns:a16="http://schemas.microsoft.com/office/drawing/2014/main" id="{A61C5200-6BA6-489E-AF8C-3C51EAC9486B}"/>
                    </a:ext>
                  </a:extLst>
                </p:cNvPr>
                <p:cNvPicPr/>
                <p:nvPr/>
              </p:nvPicPr>
              <p:blipFill>
                <a:blip r:embed="rId78"/>
                <a:stretch>
                  <a:fillRect/>
                </a:stretch>
              </p:blipFill>
              <p:spPr>
                <a:xfrm>
                  <a:off x="9467213" y="2000760"/>
                  <a:ext cx="17712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75" name="Freihand 74">
                  <a:extLst>
                    <a:ext uri="{FF2B5EF4-FFF2-40B4-BE49-F238E27FC236}">
                      <a16:creationId xmlns:a16="http://schemas.microsoft.com/office/drawing/2014/main" id="{E35103E9-CC7F-475E-A9EA-06DF3AB74718}"/>
                    </a:ext>
                  </a:extLst>
                </p14:cNvPr>
                <p14:cNvContentPartPr/>
                <p14:nvPr/>
              </p14:nvContentPartPr>
              <p14:xfrm>
                <a:off x="8079773" y="2494320"/>
                <a:ext cx="8640" cy="161640"/>
              </p14:xfrm>
            </p:contentPart>
          </mc:Choice>
          <mc:Fallback xmlns="">
            <p:pic>
              <p:nvPicPr>
                <p:cNvPr id="75" name="Freihand 74">
                  <a:extLst>
                    <a:ext uri="{FF2B5EF4-FFF2-40B4-BE49-F238E27FC236}">
                      <a16:creationId xmlns:a16="http://schemas.microsoft.com/office/drawing/2014/main" id="{E35103E9-CC7F-475E-A9EA-06DF3AB74718}"/>
                    </a:ext>
                  </a:extLst>
                </p:cNvPr>
                <p:cNvPicPr/>
                <p:nvPr/>
              </p:nvPicPr>
              <p:blipFill>
                <a:blip r:embed="rId80"/>
                <a:stretch>
                  <a:fillRect/>
                </a:stretch>
              </p:blipFill>
              <p:spPr>
                <a:xfrm>
                  <a:off x="8075453" y="2490000"/>
                  <a:ext cx="1728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76" name="Freihand 75">
                  <a:extLst>
                    <a:ext uri="{FF2B5EF4-FFF2-40B4-BE49-F238E27FC236}">
                      <a16:creationId xmlns:a16="http://schemas.microsoft.com/office/drawing/2014/main" id="{8A8B6E7C-0BC9-439C-BB98-CDF6A33F9FAB}"/>
                    </a:ext>
                  </a:extLst>
                </p14:cNvPr>
                <p14:cNvContentPartPr/>
                <p14:nvPr/>
              </p14:nvContentPartPr>
              <p14:xfrm>
                <a:off x="7966013" y="2451120"/>
                <a:ext cx="165600" cy="222120"/>
              </p14:xfrm>
            </p:contentPart>
          </mc:Choice>
          <mc:Fallback xmlns="">
            <p:pic>
              <p:nvPicPr>
                <p:cNvPr id="76" name="Freihand 75">
                  <a:extLst>
                    <a:ext uri="{FF2B5EF4-FFF2-40B4-BE49-F238E27FC236}">
                      <a16:creationId xmlns:a16="http://schemas.microsoft.com/office/drawing/2014/main" id="{8A8B6E7C-0BC9-439C-BB98-CDF6A33F9FAB}"/>
                    </a:ext>
                  </a:extLst>
                </p:cNvPr>
                <p:cNvPicPr/>
                <p:nvPr/>
              </p:nvPicPr>
              <p:blipFill>
                <a:blip r:embed="rId82"/>
                <a:stretch>
                  <a:fillRect/>
                </a:stretch>
              </p:blipFill>
              <p:spPr>
                <a:xfrm>
                  <a:off x="7961693" y="2446800"/>
                  <a:ext cx="17424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77" name="Freihand 76">
                  <a:extLst>
                    <a:ext uri="{FF2B5EF4-FFF2-40B4-BE49-F238E27FC236}">
                      <a16:creationId xmlns:a16="http://schemas.microsoft.com/office/drawing/2014/main" id="{9448AB44-449C-4D07-A787-0594D37E42E5}"/>
                    </a:ext>
                  </a:extLst>
                </p14:cNvPr>
                <p14:cNvContentPartPr/>
                <p14:nvPr/>
              </p14:nvContentPartPr>
              <p14:xfrm>
                <a:off x="8169053" y="2499000"/>
                <a:ext cx="68040" cy="144360"/>
              </p14:xfrm>
            </p:contentPart>
          </mc:Choice>
          <mc:Fallback xmlns="">
            <p:pic>
              <p:nvPicPr>
                <p:cNvPr id="77" name="Freihand 76">
                  <a:extLst>
                    <a:ext uri="{FF2B5EF4-FFF2-40B4-BE49-F238E27FC236}">
                      <a16:creationId xmlns:a16="http://schemas.microsoft.com/office/drawing/2014/main" id="{9448AB44-449C-4D07-A787-0594D37E42E5}"/>
                    </a:ext>
                  </a:extLst>
                </p:cNvPr>
                <p:cNvPicPr/>
                <p:nvPr/>
              </p:nvPicPr>
              <p:blipFill>
                <a:blip r:embed="rId84"/>
                <a:stretch>
                  <a:fillRect/>
                </a:stretch>
              </p:blipFill>
              <p:spPr>
                <a:xfrm>
                  <a:off x="8164733" y="2494680"/>
                  <a:ext cx="7668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78" name="Freihand 77">
                  <a:extLst>
                    <a:ext uri="{FF2B5EF4-FFF2-40B4-BE49-F238E27FC236}">
                      <a16:creationId xmlns:a16="http://schemas.microsoft.com/office/drawing/2014/main" id="{0848D56B-A518-4B90-A8D9-63ED1DFCCE09}"/>
                    </a:ext>
                  </a:extLst>
                </p14:cNvPr>
                <p14:cNvContentPartPr/>
                <p14:nvPr/>
              </p14:nvContentPartPr>
              <p14:xfrm>
                <a:off x="8256893" y="2509800"/>
                <a:ext cx="70200" cy="117000"/>
              </p14:xfrm>
            </p:contentPart>
          </mc:Choice>
          <mc:Fallback xmlns="">
            <p:pic>
              <p:nvPicPr>
                <p:cNvPr id="78" name="Freihand 77">
                  <a:extLst>
                    <a:ext uri="{FF2B5EF4-FFF2-40B4-BE49-F238E27FC236}">
                      <a16:creationId xmlns:a16="http://schemas.microsoft.com/office/drawing/2014/main" id="{0848D56B-A518-4B90-A8D9-63ED1DFCCE09}"/>
                    </a:ext>
                  </a:extLst>
                </p:cNvPr>
                <p:cNvPicPr/>
                <p:nvPr/>
              </p:nvPicPr>
              <p:blipFill>
                <a:blip r:embed="rId86"/>
                <a:stretch>
                  <a:fillRect/>
                </a:stretch>
              </p:blipFill>
              <p:spPr>
                <a:xfrm>
                  <a:off x="8252573" y="2505480"/>
                  <a:ext cx="7884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79" name="Freihand 78">
                  <a:extLst>
                    <a:ext uri="{FF2B5EF4-FFF2-40B4-BE49-F238E27FC236}">
                      <a16:creationId xmlns:a16="http://schemas.microsoft.com/office/drawing/2014/main" id="{476BB3AE-8CEE-4E45-9448-8376A5F380A1}"/>
                    </a:ext>
                  </a:extLst>
                </p14:cNvPr>
                <p14:cNvContentPartPr/>
                <p14:nvPr/>
              </p14:nvContentPartPr>
              <p14:xfrm>
                <a:off x="8411693" y="2450760"/>
                <a:ext cx="78120" cy="198360"/>
              </p14:xfrm>
            </p:contentPart>
          </mc:Choice>
          <mc:Fallback xmlns="">
            <p:pic>
              <p:nvPicPr>
                <p:cNvPr id="79" name="Freihand 78">
                  <a:extLst>
                    <a:ext uri="{FF2B5EF4-FFF2-40B4-BE49-F238E27FC236}">
                      <a16:creationId xmlns:a16="http://schemas.microsoft.com/office/drawing/2014/main" id="{476BB3AE-8CEE-4E45-9448-8376A5F380A1}"/>
                    </a:ext>
                  </a:extLst>
                </p:cNvPr>
                <p:cNvPicPr/>
                <p:nvPr/>
              </p:nvPicPr>
              <p:blipFill>
                <a:blip r:embed="rId88"/>
                <a:stretch>
                  <a:fillRect/>
                </a:stretch>
              </p:blipFill>
              <p:spPr>
                <a:xfrm>
                  <a:off x="8407373" y="2446440"/>
                  <a:ext cx="8676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82" name="Freihand 81">
                  <a:extLst>
                    <a:ext uri="{FF2B5EF4-FFF2-40B4-BE49-F238E27FC236}">
                      <a16:creationId xmlns:a16="http://schemas.microsoft.com/office/drawing/2014/main" id="{77497234-8A32-4D4C-A84F-EA4BD4DE2085}"/>
                    </a:ext>
                  </a:extLst>
                </p14:cNvPr>
                <p14:cNvContentPartPr/>
                <p14:nvPr/>
              </p14:nvContentPartPr>
              <p14:xfrm>
                <a:off x="8481173" y="2485680"/>
                <a:ext cx="149400" cy="124200"/>
              </p14:xfrm>
            </p:contentPart>
          </mc:Choice>
          <mc:Fallback xmlns="">
            <p:pic>
              <p:nvPicPr>
                <p:cNvPr id="82" name="Freihand 81">
                  <a:extLst>
                    <a:ext uri="{FF2B5EF4-FFF2-40B4-BE49-F238E27FC236}">
                      <a16:creationId xmlns:a16="http://schemas.microsoft.com/office/drawing/2014/main" id="{77497234-8A32-4D4C-A84F-EA4BD4DE2085}"/>
                    </a:ext>
                  </a:extLst>
                </p:cNvPr>
                <p:cNvPicPr/>
                <p:nvPr/>
              </p:nvPicPr>
              <p:blipFill>
                <a:blip r:embed="rId90"/>
                <a:stretch>
                  <a:fillRect/>
                </a:stretch>
              </p:blipFill>
              <p:spPr>
                <a:xfrm>
                  <a:off x="8476853" y="2481360"/>
                  <a:ext cx="15804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83" name="Freihand 82">
                  <a:extLst>
                    <a:ext uri="{FF2B5EF4-FFF2-40B4-BE49-F238E27FC236}">
                      <a16:creationId xmlns:a16="http://schemas.microsoft.com/office/drawing/2014/main" id="{BEE1BFD8-7B32-4191-AB2F-85907BFC8EC9}"/>
                    </a:ext>
                  </a:extLst>
                </p14:cNvPr>
                <p14:cNvContentPartPr/>
                <p14:nvPr/>
              </p14:nvContentPartPr>
              <p14:xfrm>
                <a:off x="8651453" y="2560920"/>
                <a:ext cx="71280" cy="12240"/>
              </p14:xfrm>
            </p:contentPart>
          </mc:Choice>
          <mc:Fallback xmlns="">
            <p:pic>
              <p:nvPicPr>
                <p:cNvPr id="83" name="Freihand 82">
                  <a:extLst>
                    <a:ext uri="{FF2B5EF4-FFF2-40B4-BE49-F238E27FC236}">
                      <a16:creationId xmlns:a16="http://schemas.microsoft.com/office/drawing/2014/main" id="{BEE1BFD8-7B32-4191-AB2F-85907BFC8EC9}"/>
                    </a:ext>
                  </a:extLst>
                </p:cNvPr>
                <p:cNvPicPr/>
                <p:nvPr/>
              </p:nvPicPr>
              <p:blipFill>
                <a:blip r:embed="rId92"/>
                <a:stretch>
                  <a:fillRect/>
                </a:stretch>
              </p:blipFill>
              <p:spPr>
                <a:xfrm>
                  <a:off x="8647133" y="2556600"/>
                  <a:ext cx="7992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84" name="Freihand 83">
                  <a:extLst>
                    <a:ext uri="{FF2B5EF4-FFF2-40B4-BE49-F238E27FC236}">
                      <a16:creationId xmlns:a16="http://schemas.microsoft.com/office/drawing/2014/main" id="{D4A7778A-C5EC-4456-801D-AED6353607F9}"/>
                    </a:ext>
                  </a:extLst>
                </p14:cNvPr>
                <p14:cNvContentPartPr/>
                <p14:nvPr/>
              </p14:nvContentPartPr>
              <p14:xfrm>
                <a:off x="8722373" y="2478120"/>
                <a:ext cx="87120" cy="129600"/>
              </p14:xfrm>
            </p:contentPart>
          </mc:Choice>
          <mc:Fallback xmlns="">
            <p:pic>
              <p:nvPicPr>
                <p:cNvPr id="84" name="Freihand 83">
                  <a:extLst>
                    <a:ext uri="{FF2B5EF4-FFF2-40B4-BE49-F238E27FC236}">
                      <a16:creationId xmlns:a16="http://schemas.microsoft.com/office/drawing/2014/main" id="{D4A7778A-C5EC-4456-801D-AED6353607F9}"/>
                    </a:ext>
                  </a:extLst>
                </p:cNvPr>
                <p:cNvPicPr/>
                <p:nvPr/>
              </p:nvPicPr>
              <p:blipFill>
                <a:blip r:embed="rId94"/>
                <a:stretch>
                  <a:fillRect/>
                </a:stretch>
              </p:blipFill>
              <p:spPr>
                <a:xfrm>
                  <a:off x="8718053" y="2473800"/>
                  <a:ext cx="9576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85" name="Freihand 84">
                  <a:extLst>
                    <a:ext uri="{FF2B5EF4-FFF2-40B4-BE49-F238E27FC236}">
                      <a16:creationId xmlns:a16="http://schemas.microsoft.com/office/drawing/2014/main" id="{52DE202F-A6C1-4A66-B7A8-883CEFE3606B}"/>
                    </a:ext>
                  </a:extLst>
                </p14:cNvPr>
                <p14:cNvContentPartPr/>
                <p14:nvPr/>
              </p14:nvContentPartPr>
              <p14:xfrm>
                <a:off x="8751173" y="2554800"/>
                <a:ext cx="52200" cy="3600"/>
              </p14:xfrm>
            </p:contentPart>
          </mc:Choice>
          <mc:Fallback xmlns="">
            <p:pic>
              <p:nvPicPr>
                <p:cNvPr id="85" name="Freihand 84">
                  <a:extLst>
                    <a:ext uri="{FF2B5EF4-FFF2-40B4-BE49-F238E27FC236}">
                      <a16:creationId xmlns:a16="http://schemas.microsoft.com/office/drawing/2014/main" id="{52DE202F-A6C1-4A66-B7A8-883CEFE3606B}"/>
                    </a:ext>
                  </a:extLst>
                </p:cNvPr>
                <p:cNvPicPr/>
                <p:nvPr/>
              </p:nvPicPr>
              <p:blipFill>
                <a:blip r:embed="rId96"/>
                <a:stretch>
                  <a:fillRect/>
                </a:stretch>
              </p:blipFill>
              <p:spPr>
                <a:xfrm>
                  <a:off x="8746853" y="2550480"/>
                  <a:ext cx="6084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86" name="Freihand 85">
                  <a:extLst>
                    <a:ext uri="{FF2B5EF4-FFF2-40B4-BE49-F238E27FC236}">
                      <a16:creationId xmlns:a16="http://schemas.microsoft.com/office/drawing/2014/main" id="{A324939F-5E86-42F5-8562-90C22465B559}"/>
                    </a:ext>
                  </a:extLst>
                </p14:cNvPr>
                <p14:cNvContentPartPr/>
                <p14:nvPr/>
              </p14:nvContentPartPr>
              <p14:xfrm>
                <a:off x="8808773" y="2553360"/>
                <a:ext cx="109080" cy="32400"/>
              </p14:xfrm>
            </p:contentPart>
          </mc:Choice>
          <mc:Fallback xmlns="">
            <p:pic>
              <p:nvPicPr>
                <p:cNvPr id="86" name="Freihand 85">
                  <a:extLst>
                    <a:ext uri="{FF2B5EF4-FFF2-40B4-BE49-F238E27FC236}">
                      <a16:creationId xmlns:a16="http://schemas.microsoft.com/office/drawing/2014/main" id="{A324939F-5E86-42F5-8562-90C22465B559}"/>
                    </a:ext>
                  </a:extLst>
                </p:cNvPr>
                <p:cNvPicPr/>
                <p:nvPr/>
              </p:nvPicPr>
              <p:blipFill>
                <a:blip r:embed="rId98"/>
                <a:stretch>
                  <a:fillRect/>
                </a:stretch>
              </p:blipFill>
              <p:spPr>
                <a:xfrm>
                  <a:off x="8804453" y="2549040"/>
                  <a:ext cx="11772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87" name="Freihand 86">
                  <a:extLst>
                    <a:ext uri="{FF2B5EF4-FFF2-40B4-BE49-F238E27FC236}">
                      <a16:creationId xmlns:a16="http://schemas.microsoft.com/office/drawing/2014/main" id="{59A93E77-EBA3-440A-8BBB-9B81700A8970}"/>
                    </a:ext>
                  </a:extLst>
                </p14:cNvPr>
                <p14:cNvContentPartPr/>
                <p14:nvPr/>
              </p14:nvContentPartPr>
              <p14:xfrm>
                <a:off x="8939453" y="2531760"/>
                <a:ext cx="75600" cy="76680"/>
              </p14:xfrm>
            </p:contentPart>
          </mc:Choice>
          <mc:Fallback xmlns="">
            <p:pic>
              <p:nvPicPr>
                <p:cNvPr id="87" name="Freihand 86">
                  <a:extLst>
                    <a:ext uri="{FF2B5EF4-FFF2-40B4-BE49-F238E27FC236}">
                      <a16:creationId xmlns:a16="http://schemas.microsoft.com/office/drawing/2014/main" id="{59A93E77-EBA3-440A-8BBB-9B81700A8970}"/>
                    </a:ext>
                  </a:extLst>
                </p:cNvPr>
                <p:cNvPicPr/>
                <p:nvPr/>
              </p:nvPicPr>
              <p:blipFill>
                <a:blip r:embed="rId100"/>
                <a:stretch>
                  <a:fillRect/>
                </a:stretch>
              </p:blipFill>
              <p:spPr>
                <a:xfrm>
                  <a:off x="8935133" y="2527440"/>
                  <a:ext cx="8424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88" name="Freihand 87">
                  <a:extLst>
                    <a:ext uri="{FF2B5EF4-FFF2-40B4-BE49-F238E27FC236}">
                      <a16:creationId xmlns:a16="http://schemas.microsoft.com/office/drawing/2014/main" id="{E176474D-BF8F-4DDD-8C4C-9B3D8C4550E0}"/>
                    </a:ext>
                  </a:extLst>
                </p14:cNvPr>
                <p14:cNvContentPartPr/>
                <p14:nvPr/>
              </p14:nvContentPartPr>
              <p14:xfrm>
                <a:off x="9031973" y="2452560"/>
                <a:ext cx="107640" cy="230400"/>
              </p14:xfrm>
            </p:contentPart>
          </mc:Choice>
          <mc:Fallback xmlns="">
            <p:pic>
              <p:nvPicPr>
                <p:cNvPr id="88" name="Freihand 87">
                  <a:extLst>
                    <a:ext uri="{FF2B5EF4-FFF2-40B4-BE49-F238E27FC236}">
                      <a16:creationId xmlns:a16="http://schemas.microsoft.com/office/drawing/2014/main" id="{E176474D-BF8F-4DDD-8C4C-9B3D8C4550E0}"/>
                    </a:ext>
                  </a:extLst>
                </p:cNvPr>
                <p:cNvPicPr/>
                <p:nvPr/>
              </p:nvPicPr>
              <p:blipFill>
                <a:blip r:embed="rId102"/>
                <a:stretch>
                  <a:fillRect/>
                </a:stretch>
              </p:blipFill>
              <p:spPr>
                <a:xfrm>
                  <a:off x="9027653" y="2448240"/>
                  <a:ext cx="116280" cy="2390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89" name="Freihand 88">
                  <a:extLst>
                    <a:ext uri="{FF2B5EF4-FFF2-40B4-BE49-F238E27FC236}">
                      <a16:creationId xmlns:a16="http://schemas.microsoft.com/office/drawing/2014/main" id="{06B2A808-0A64-43B7-94CA-77771E86D32E}"/>
                    </a:ext>
                  </a:extLst>
                </p14:cNvPr>
                <p14:cNvContentPartPr/>
                <p14:nvPr/>
              </p14:nvContentPartPr>
              <p14:xfrm>
                <a:off x="9209093" y="2465880"/>
                <a:ext cx="154800" cy="29520"/>
              </p14:xfrm>
            </p:contentPart>
          </mc:Choice>
          <mc:Fallback xmlns="">
            <p:pic>
              <p:nvPicPr>
                <p:cNvPr id="89" name="Freihand 88">
                  <a:extLst>
                    <a:ext uri="{FF2B5EF4-FFF2-40B4-BE49-F238E27FC236}">
                      <a16:creationId xmlns:a16="http://schemas.microsoft.com/office/drawing/2014/main" id="{06B2A808-0A64-43B7-94CA-77771E86D32E}"/>
                    </a:ext>
                  </a:extLst>
                </p:cNvPr>
                <p:cNvPicPr/>
                <p:nvPr/>
              </p:nvPicPr>
              <p:blipFill>
                <a:blip r:embed="rId104"/>
                <a:stretch>
                  <a:fillRect/>
                </a:stretch>
              </p:blipFill>
              <p:spPr>
                <a:xfrm>
                  <a:off x="9204773" y="2461560"/>
                  <a:ext cx="16344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90" name="Freihand 89">
                  <a:extLst>
                    <a:ext uri="{FF2B5EF4-FFF2-40B4-BE49-F238E27FC236}">
                      <a16:creationId xmlns:a16="http://schemas.microsoft.com/office/drawing/2014/main" id="{FEB1EB0C-5BBC-47C6-88E0-0DF172EB771D}"/>
                    </a:ext>
                  </a:extLst>
                </p14:cNvPr>
                <p14:cNvContentPartPr/>
                <p14:nvPr/>
              </p14:nvContentPartPr>
              <p14:xfrm>
                <a:off x="9227453" y="2527440"/>
                <a:ext cx="167040" cy="34200"/>
              </p14:xfrm>
            </p:contentPart>
          </mc:Choice>
          <mc:Fallback xmlns="">
            <p:pic>
              <p:nvPicPr>
                <p:cNvPr id="90" name="Freihand 89">
                  <a:extLst>
                    <a:ext uri="{FF2B5EF4-FFF2-40B4-BE49-F238E27FC236}">
                      <a16:creationId xmlns:a16="http://schemas.microsoft.com/office/drawing/2014/main" id="{FEB1EB0C-5BBC-47C6-88E0-0DF172EB771D}"/>
                    </a:ext>
                  </a:extLst>
                </p:cNvPr>
                <p:cNvPicPr/>
                <p:nvPr/>
              </p:nvPicPr>
              <p:blipFill>
                <a:blip r:embed="rId106"/>
                <a:stretch>
                  <a:fillRect/>
                </a:stretch>
              </p:blipFill>
              <p:spPr>
                <a:xfrm>
                  <a:off x="9223133" y="2523120"/>
                  <a:ext cx="17568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92" name="Freihand 91">
                  <a:extLst>
                    <a:ext uri="{FF2B5EF4-FFF2-40B4-BE49-F238E27FC236}">
                      <a16:creationId xmlns:a16="http://schemas.microsoft.com/office/drawing/2014/main" id="{A2D997E8-62F4-4053-A644-DF132D47042A}"/>
                    </a:ext>
                  </a:extLst>
                </p14:cNvPr>
                <p14:cNvContentPartPr/>
                <p14:nvPr/>
              </p14:nvContentPartPr>
              <p14:xfrm>
                <a:off x="9418613" y="2348160"/>
                <a:ext cx="141840" cy="241200"/>
              </p14:xfrm>
            </p:contentPart>
          </mc:Choice>
          <mc:Fallback xmlns="">
            <p:pic>
              <p:nvPicPr>
                <p:cNvPr id="92" name="Freihand 91">
                  <a:extLst>
                    <a:ext uri="{FF2B5EF4-FFF2-40B4-BE49-F238E27FC236}">
                      <a16:creationId xmlns:a16="http://schemas.microsoft.com/office/drawing/2014/main" id="{A2D997E8-62F4-4053-A644-DF132D47042A}"/>
                    </a:ext>
                  </a:extLst>
                </p:cNvPr>
                <p:cNvPicPr/>
                <p:nvPr/>
              </p:nvPicPr>
              <p:blipFill>
                <a:blip r:embed="rId108"/>
                <a:stretch>
                  <a:fillRect/>
                </a:stretch>
              </p:blipFill>
              <p:spPr>
                <a:xfrm>
                  <a:off x="9414293" y="2343840"/>
                  <a:ext cx="150480" cy="24984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93" name="Freihand 92">
                  <a:extLst>
                    <a:ext uri="{FF2B5EF4-FFF2-40B4-BE49-F238E27FC236}">
                      <a16:creationId xmlns:a16="http://schemas.microsoft.com/office/drawing/2014/main" id="{9754B2F4-23AC-45E5-932C-9797A853B6FE}"/>
                    </a:ext>
                  </a:extLst>
                </p14:cNvPr>
                <p14:cNvContentPartPr/>
                <p14:nvPr/>
              </p14:nvContentPartPr>
              <p14:xfrm>
                <a:off x="9576293" y="2379480"/>
                <a:ext cx="131040" cy="183600"/>
              </p14:xfrm>
            </p:contentPart>
          </mc:Choice>
          <mc:Fallback xmlns="">
            <p:pic>
              <p:nvPicPr>
                <p:cNvPr id="93" name="Freihand 92">
                  <a:extLst>
                    <a:ext uri="{FF2B5EF4-FFF2-40B4-BE49-F238E27FC236}">
                      <a16:creationId xmlns:a16="http://schemas.microsoft.com/office/drawing/2014/main" id="{9754B2F4-23AC-45E5-932C-9797A853B6FE}"/>
                    </a:ext>
                  </a:extLst>
                </p:cNvPr>
                <p:cNvPicPr/>
                <p:nvPr/>
              </p:nvPicPr>
              <p:blipFill>
                <a:blip r:embed="rId110"/>
                <a:stretch>
                  <a:fillRect/>
                </a:stretch>
              </p:blipFill>
              <p:spPr>
                <a:xfrm>
                  <a:off x="9571973" y="2375160"/>
                  <a:ext cx="13968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94" name="Freihand 93">
                  <a:extLst>
                    <a:ext uri="{FF2B5EF4-FFF2-40B4-BE49-F238E27FC236}">
                      <a16:creationId xmlns:a16="http://schemas.microsoft.com/office/drawing/2014/main" id="{05FAC89A-8A37-422A-8053-EDB2836DAFCA}"/>
                    </a:ext>
                  </a:extLst>
                </p14:cNvPr>
                <p14:cNvContentPartPr/>
                <p14:nvPr/>
              </p14:nvContentPartPr>
              <p14:xfrm>
                <a:off x="9648653" y="2374800"/>
                <a:ext cx="137520" cy="3960"/>
              </p14:xfrm>
            </p:contentPart>
          </mc:Choice>
          <mc:Fallback xmlns="">
            <p:pic>
              <p:nvPicPr>
                <p:cNvPr id="94" name="Freihand 93">
                  <a:extLst>
                    <a:ext uri="{FF2B5EF4-FFF2-40B4-BE49-F238E27FC236}">
                      <a16:creationId xmlns:a16="http://schemas.microsoft.com/office/drawing/2014/main" id="{05FAC89A-8A37-422A-8053-EDB2836DAFCA}"/>
                    </a:ext>
                  </a:extLst>
                </p:cNvPr>
                <p:cNvPicPr/>
                <p:nvPr/>
              </p:nvPicPr>
              <p:blipFill>
                <a:blip r:embed="rId112"/>
                <a:stretch>
                  <a:fillRect/>
                </a:stretch>
              </p:blipFill>
              <p:spPr>
                <a:xfrm>
                  <a:off x="9644333" y="2370480"/>
                  <a:ext cx="14616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95" name="Freihand 94">
                  <a:extLst>
                    <a:ext uri="{FF2B5EF4-FFF2-40B4-BE49-F238E27FC236}">
                      <a16:creationId xmlns:a16="http://schemas.microsoft.com/office/drawing/2014/main" id="{8C9393D3-0D18-4724-BE04-E2E6B185B2E8}"/>
                    </a:ext>
                  </a:extLst>
                </p14:cNvPr>
                <p14:cNvContentPartPr/>
                <p14:nvPr/>
              </p14:nvContentPartPr>
              <p14:xfrm>
                <a:off x="9773213" y="2342400"/>
                <a:ext cx="129960" cy="174960"/>
              </p14:xfrm>
            </p:contentPart>
          </mc:Choice>
          <mc:Fallback xmlns="">
            <p:pic>
              <p:nvPicPr>
                <p:cNvPr id="95" name="Freihand 94">
                  <a:extLst>
                    <a:ext uri="{FF2B5EF4-FFF2-40B4-BE49-F238E27FC236}">
                      <a16:creationId xmlns:a16="http://schemas.microsoft.com/office/drawing/2014/main" id="{8C9393D3-0D18-4724-BE04-E2E6B185B2E8}"/>
                    </a:ext>
                  </a:extLst>
                </p:cNvPr>
                <p:cNvPicPr/>
                <p:nvPr/>
              </p:nvPicPr>
              <p:blipFill>
                <a:blip r:embed="rId114"/>
                <a:stretch>
                  <a:fillRect/>
                </a:stretch>
              </p:blipFill>
              <p:spPr>
                <a:xfrm>
                  <a:off x="9768893" y="2338080"/>
                  <a:ext cx="13860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99" name="Freihand 98">
                  <a:extLst>
                    <a:ext uri="{FF2B5EF4-FFF2-40B4-BE49-F238E27FC236}">
                      <a16:creationId xmlns:a16="http://schemas.microsoft.com/office/drawing/2014/main" id="{55A65CCE-7696-465D-88BC-EB2196B3855D}"/>
                    </a:ext>
                  </a:extLst>
                </p14:cNvPr>
                <p14:cNvContentPartPr/>
                <p14:nvPr/>
              </p14:nvContentPartPr>
              <p14:xfrm>
                <a:off x="10173173" y="2136120"/>
                <a:ext cx="280800" cy="267840"/>
              </p14:xfrm>
            </p:contentPart>
          </mc:Choice>
          <mc:Fallback xmlns="">
            <p:pic>
              <p:nvPicPr>
                <p:cNvPr id="99" name="Freihand 98">
                  <a:extLst>
                    <a:ext uri="{FF2B5EF4-FFF2-40B4-BE49-F238E27FC236}">
                      <a16:creationId xmlns:a16="http://schemas.microsoft.com/office/drawing/2014/main" id="{55A65CCE-7696-465D-88BC-EB2196B3855D}"/>
                    </a:ext>
                  </a:extLst>
                </p:cNvPr>
                <p:cNvPicPr/>
                <p:nvPr/>
              </p:nvPicPr>
              <p:blipFill>
                <a:blip r:embed="rId116"/>
                <a:stretch>
                  <a:fillRect/>
                </a:stretch>
              </p:blipFill>
              <p:spPr>
                <a:xfrm>
                  <a:off x="10168853" y="2131800"/>
                  <a:ext cx="289440" cy="27648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00" name="Freihand 99">
                  <a:extLst>
                    <a:ext uri="{FF2B5EF4-FFF2-40B4-BE49-F238E27FC236}">
                      <a16:creationId xmlns:a16="http://schemas.microsoft.com/office/drawing/2014/main" id="{F1FD7383-931A-4CCB-BA48-7546FCE6D31A}"/>
                    </a:ext>
                  </a:extLst>
                </p14:cNvPr>
                <p14:cNvContentPartPr/>
                <p14:nvPr/>
              </p14:nvContentPartPr>
              <p14:xfrm>
                <a:off x="10430933" y="2094360"/>
                <a:ext cx="248760" cy="272160"/>
              </p14:xfrm>
            </p:contentPart>
          </mc:Choice>
          <mc:Fallback xmlns="">
            <p:pic>
              <p:nvPicPr>
                <p:cNvPr id="100" name="Freihand 99">
                  <a:extLst>
                    <a:ext uri="{FF2B5EF4-FFF2-40B4-BE49-F238E27FC236}">
                      <a16:creationId xmlns:a16="http://schemas.microsoft.com/office/drawing/2014/main" id="{F1FD7383-931A-4CCB-BA48-7546FCE6D31A}"/>
                    </a:ext>
                  </a:extLst>
                </p:cNvPr>
                <p:cNvPicPr/>
                <p:nvPr/>
              </p:nvPicPr>
              <p:blipFill>
                <a:blip r:embed="rId118"/>
                <a:stretch>
                  <a:fillRect/>
                </a:stretch>
              </p:blipFill>
              <p:spPr>
                <a:xfrm>
                  <a:off x="10426613" y="2090040"/>
                  <a:ext cx="257400" cy="2808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02" name="Freihand 101">
                  <a:extLst>
                    <a:ext uri="{FF2B5EF4-FFF2-40B4-BE49-F238E27FC236}">
                      <a16:creationId xmlns:a16="http://schemas.microsoft.com/office/drawing/2014/main" id="{2C6C96B2-21C9-4AC0-A2E7-729DF03F5739}"/>
                    </a:ext>
                  </a:extLst>
                </p14:cNvPr>
                <p14:cNvContentPartPr/>
                <p14:nvPr/>
              </p14:nvContentPartPr>
              <p14:xfrm>
                <a:off x="10530653" y="1998600"/>
                <a:ext cx="165600" cy="288000"/>
              </p14:xfrm>
            </p:contentPart>
          </mc:Choice>
          <mc:Fallback xmlns="">
            <p:pic>
              <p:nvPicPr>
                <p:cNvPr id="102" name="Freihand 101">
                  <a:extLst>
                    <a:ext uri="{FF2B5EF4-FFF2-40B4-BE49-F238E27FC236}">
                      <a16:creationId xmlns:a16="http://schemas.microsoft.com/office/drawing/2014/main" id="{2C6C96B2-21C9-4AC0-A2E7-729DF03F5739}"/>
                    </a:ext>
                  </a:extLst>
                </p:cNvPr>
                <p:cNvPicPr/>
                <p:nvPr/>
              </p:nvPicPr>
              <p:blipFill>
                <a:blip r:embed="rId120"/>
                <a:stretch>
                  <a:fillRect/>
                </a:stretch>
              </p:blipFill>
              <p:spPr>
                <a:xfrm>
                  <a:off x="10526333" y="1994280"/>
                  <a:ext cx="174240" cy="29664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04" name="Freihand 103">
                  <a:extLst>
                    <a:ext uri="{FF2B5EF4-FFF2-40B4-BE49-F238E27FC236}">
                      <a16:creationId xmlns:a16="http://schemas.microsoft.com/office/drawing/2014/main" id="{C68BA986-E69D-46DB-8979-94BC4BC2D3E4}"/>
                    </a:ext>
                  </a:extLst>
                </p14:cNvPr>
                <p14:cNvContentPartPr/>
                <p14:nvPr/>
              </p14:nvContentPartPr>
              <p14:xfrm>
                <a:off x="10522373" y="2008680"/>
                <a:ext cx="141120" cy="274680"/>
              </p14:xfrm>
            </p:contentPart>
          </mc:Choice>
          <mc:Fallback xmlns="">
            <p:pic>
              <p:nvPicPr>
                <p:cNvPr id="104" name="Freihand 103">
                  <a:extLst>
                    <a:ext uri="{FF2B5EF4-FFF2-40B4-BE49-F238E27FC236}">
                      <a16:creationId xmlns:a16="http://schemas.microsoft.com/office/drawing/2014/main" id="{C68BA986-E69D-46DB-8979-94BC4BC2D3E4}"/>
                    </a:ext>
                  </a:extLst>
                </p:cNvPr>
                <p:cNvPicPr/>
                <p:nvPr/>
              </p:nvPicPr>
              <p:blipFill>
                <a:blip r:embed="rId122"/>
                <a:stretch>
                  <a:fillRect/>
                </a:stretch>
              </p:blipFill>
              <p:spPr>
                <a:xfrm>
                  <a:off x="10518053" y="2004360"/>
                  <a:ext cx="149760" cy="2833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06" name="Freihand 105">
                  <a:extLst>
                    <a:ext uri="{FF2B5EF4-FFF2-40B4-BE49-F238E27FC236}">
                      <a16:creationId xmlns:a16="http://schemas.microsoft.com/office/drawing/2014/main" id="{2045022D-7CC7-47D7-8A16-DB724941ACEA}"/>
                    </a:ext>
                  </a:extLst>
                </p14:cNvPr>
                <p14:cNvContentPartPr/>
                <p14:nvPr/>
              </p14:nvContentPartPr>
              <p14:xfrm>
                <a:off x="10949693" y="2105520"/>
                <a:ext cx="39960" cy="142200"/>
              </p14:xfrm>
            </p:contentPart>
          </mc:Choice>
          <mc:Fallback xmlns="">
            <p:pic>
              <p:nvPicPr>
                <p:cNvPr id="106" name="Freihand 105">
                  <a:extLst>
                    <a:ext uri="{FF2B5EF4-FFF2-40B4-BE49-F238E27FC236}">
                      <a16:creationId xmlns:a16="http://schemas.microsoft.com/office/drawing/2014/main" id="{2045022D-7CC7-47D7-8A16-DB724941ACEA}"/>
                    </a:ext>
                  </a:extLst>
                </p:cNvPr>
                <p:cNvPicPr/>
                <p:nvPr/>
              </p:nvPicPr>
              <p:blipFill>
                <a:blip r:embed="rId124"/>
                <a:stretch>
                  <a:fillRect/>
                </a:stretch>
              </p:blipFill>
              <p:spPr>
                <a:xfrm>
                  <a:off x="10945373" y="2101200"/>
                  <a:ext cx="4860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07" name="Freihand 106">
                  <a:extLst>
                    <a:ext uri="{FF2B5EF4-FFF2-40B4-BE49-F238E27FC236}">
                      <a16:creationId xmlns:a16="http://schemas.microsoft.com/office/drawing/2014/main" id="{B4A074DE-D203-4771-B1DF-14447B9480DD}"/>
                    </a:ext>
                  </a:extLst>
                </p14:cNvPr>
                <p14:cNvContentPartPr/>
                <p14:nvPr/>
              </p14:nvContentPartPr>
              <p14:xfrm>
                <a:off x="10853573" y="2087160"/>
                <a:ext cx="191880" cy="181080"/>
              </p14:xfrm>
            </p:contentPart>
          </mc:Choice>
          <mc:Fallback xmlns="">
            <p:pic>
              <p:nvPicPr>
                <p:cNvPr id="107" name="Freihand 106">
                  <a:extLst>
                    <a:ext uri="{FF2B5EF4-FFF2-40B4-BE49-F238E27FC236}">
                      <a16:creationId xmlns:a16="http://schemas.microsoft.com/office/drawing/2014/main" id="{B4A074DE-D203-4771-B1DF-14447B9480DD}"/>
                    </a:ext>
                  </a:extLst>
                </p:cNvPr>
                <p:cNvPicPr/>
                <p:nvPr/>
              </p:nvPicPr>
              <p:blipFill>
                <a:blip r:embed="rId126"/>
                <a:stretch>
                  <a:fillRect/>
                </a:stretch>
              </p:blipFill>
              <p:spPr>
                <a:xfrm>
                  <a:off x="10849253" y="2082840"/>
                  <a:ext cx="20052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08" name="Freihand 107">
                  <a:extLst>
                    <a:ext uri="{FF2B5EF4-FFF2-40B4-BE49-F238E27FC236}">
                      <a16:creationId xmlns:a16="http://schemas.microsoft.com/office/drawing/2014/main" id="{84059D19-F7C6-43C9-A574-0FC0B4AA2800}"/>
                    </a:ext>
                  </a:extLst>
                </p14:cNvPr>
                <p14:cNvContentPartPr/>
                <p14:nvPr/>
              </p14:nvContentPartPr>
              <p14:xfrm>
                <a:off x="11148773" y="2096160"/>
                <a:ext cx="101880" cy="108000"/>
              </p14:xfrm>
            </p:contentPart>
          </mc:Choice>
          <mc:Fallback xmlns="">
            <p:pic>
              <p:nvPicPr>
                <p:cNvPr id="108" name="Freihand 107">
                  <a:extLst>
                    <a:ext uri="{FF2B5EF4-FFF2-40B4-BE49-F238E27FC236}">
                      <a16:creationId xmlns:a16="http://schemas.microsoft.com/office/drawing/2014/main" id="{84059D19-F7C6-43C9-A574-0FC0B4AA2800}"/>
                    </a:ext>
                  </a:extLst>
                </p:cNvPr>
                <p:cNvPicPr/>
                <p:nvPr/>
              </p:nvPicPr>
              <p:blipFill>
                <a:blip r:embed="rId128"/>
                <a:stretch>
                  <a:fillRect/>
                </a:stretch>
              </p:blipFill>
              <p:spPr>
                <a:xfrm>
                  <a:off x="11144453" y="2091840"/>
                  <a:ext cx="11052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09" name="Freihand 108">
                  <a:extLst>
                    <a:ext uri="{FF2B5EF4-FFF2-40B4-BE49-F238E27FC236}">
                      <a16:creationId xmlns:a16="http://schemas.microsoft.com/office/drawing/2014/main" id="{0BACAABE-202F-4BEA-9E6D-5EDF65012DEF}"/>
                    </a:ext>
                  </a:extLst>
                </p14:cNvPr>
                <p14:cNvContentPartPr/>
                <p14:nvPr/>
              </p14:nvContentPartPr>
              <p14:xfrm>
                <a:off x="11281973" y="2092920"/>
                <a:ext cx="84240" cy="138240"/>
              </p14:xfrm>
            </p:contentPart>
          </mc:Choice>
          <mc:Fallback xmlns="">
            <p:pic>
              <p:nvPicPr>
                <p:cNvPr id="109" name="Freihand 108">
                  <a:extLst>
                    <a:ext uri="{FF2B5EF4-FFF2-40B4-BE49-F238E27FC236}">
                      <a16:creationId xmlns:a16="http://schemas.microsoft.com/office/drawing/2014/main" id="{0BACAABE-202F-4BEA-9E6D-5EDF65012DEF}"/>
                    </a:ext>
                  </a:extLst>
                </p:cNvPr>
                <p:cNvPicPr/>
                <p:nvPr/>
              </p:nvPicPr>
              <p:blipFill>
                <a:blip r:embed="rId130"/>
                <a:stretch>
                  <a:fillRect/>
                </a:stretch>
              </p:blipFill>
              <p:spPr>
                <a:xfrm>
                  <a:off x="11277653" y="2088600"/>
                  <a:ext cx="9288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10" name="Freihand 109">
                  <a:extLst>
                    <a:ext uri="{FF2B5EF4-FFF2-40B4-BE49-F238E27FC236}">
                      <a16:creationId xmlns:a16="http://schemas.microsoft.com/office/drawing/2014/main" id="{36873EB7-0722-4C55-B6D2-D30DA5434823}"/>
                    </a:ext>
                  </a:extLst>
                </p14:cNvPr>
                <p14:cNvContentPartPr/>
                <p14:nvPr/>
              </p14:nvContentPartPr>
              <p14:xfrm>
                <a:off x="11346413" y="2082120"/>
                <a:ext cx="191520" cy="127800"/>
              </p14:xfrm>
            </p:contentPart>
          </mc:Choice>
          <mc:Fallback xmlns="">
            <p:pic>
              <p:nvPicPr>
                <p:cNvPr id="110" name="Freihand 109">
                  <a:extLst>
                    <a:ext uri="{FF2B5EF4-FFF2-40B4-BE49-F238E27FC236}">
                      <a16:creationId xmlns:a16="http://schemas.microsoft.com/office/drawing/2014/main" id="{36873EB7-0722-4C55-B6D2-D30DA5434823}"/>
                    </a:ext>
                  </a:extLst>
                </p:cNvPr>
                <p:cNvPicPr/>
                <p:nvPr/>
              </p:nvPicPr>
              <p:blipFill>
                <a:blip r:embed="rId132"/>
                <a:stretch>
                  <a:fillRect/>
                </a:stretch>
              </p:blipFill>
              <p:spPr>
                <a:xfrm>
                  <a:off x="11342093" y="2077800"/>
                  <a:ext cx="20016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11" name="Freihand 110">
                  <a:extLst>
                    <a:ext uri="{FF2B5EF4-FFF2-40B4-BE49-F238E27FC236}">
                      <a16:creationId xmlns:a16="http://schemas.microsoft.com/office/drawing/2014/main" id="{84A6C26D-33E7-4084-B0BD-5854EFDADB53}"/>
                    </a:ext>
                  </a:extLst>
                </p14:cNvPr>
                <p14:cNvContentPartPr/>
                <p14:nvPr/>
              </p14:nvContentPartPr>
              <p14:xfrm>
                <a:off x="11434253" y="2023800"/>
                <a:ext cx="105120" cy="90360"/>
              </p14:xfrm>
            </p:contentPart>
          </mc:Choice>
          <mc:Fallback xmlns="">
            <p:pic>
              <p:nvPicPr>
                <p:cNvPr id="111" name="Freihand 110">
                  <a:extLst>
                    <a:ext uri="{FF2B5EF4-FFF2-40B4-BE49-F238E27FC236}">
                      <a16:creationId xmlns:a16="http://schemas.microsoft.com/office/drawing/2014/main" id="{84A6C26D-33E7-4084-B0BD-5854EFDADB53}"/>
                    </a:ext>
                  </a:extLst>
                </p:cNvPr>
                <p:cNvPicPr/>
                <p:nvPr/>
              </p:nvPicPr>
              <p:blipFill>
                <a:blip r:embed="rId134"/>
                <a:stretch>
                  <a:fillRect/>
                </a:stretch>
              </p:blipFill>
              <p:spPr>
                <a:xfrm>
                  <a:off x="11429933" y="2019480"/>
                  <a:ext cx="11376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12" name="Freihand 111">
                  <a:extLst>
                    <a:ext uri="{FF2B5EF4-FFF2-40B4-BE49-F238E27FC236}">
                      <a16:creationId xmlns:a16="http://schemas.microsoft.com/office/drawing/2014/main" id="{82B6C3F9-9EDA-4F54-B3B4-8ED0372E65BF}"/>
                    </a:ext>
                  </a:extLst>
                </p14:cNvPr>
                <p14:cNvContentPartPr/>
                <p14:nvPr/>
              </p14:nvContentPartPr>
              <p14:xfrm>
                <a:off x="11515973" y="2150160"/>
                <a:ext cx="92160" cy="110520"/>
              </p14:xfrm>
            </p:contentPart>
          </mc:Choice>
          <mc:Fallback xmlns="">
            <p:pic>
              <p:nvPicPr>
                <p:cNvPr id="112" name="Freihand 111">
                  <a:extLst>
                    <a:ext uri="{FF2B5EF4-FFF2-40B4-BE49-F238E27FC236}">
                      <a16:creationId xmlns:a16="http://schemas.microsoft.com/office/drawing/2014/main" id="{82B6C3F9-9EDA-4F54-B3B4-8ED0372E65BF}"/>
                    </a:ext>
                  </a:extLst>
                </p:cNvPr>
                <p:cNvPicPr/>
                <p:nvPr/>
              </p:nvPicPr>
              <p:blipFill>
                <a:blip r:embed="rId136"/>
                <a:stretch>
                  <a:fillRect/>
                </a:stretch>
              </p:blipFill>
              <p:spPr>
                <a:xfrm>
                  <a:off x="11511653" y="2145840"/>
                  <a:ext cx="10080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13" name="Freihand 112">
                  <a:extLst>
                    <a:ext uri="{FF2B5EF4-FFF2-40B4-BE49-F238E27FC236}">
                      <a16:creationId xmlns:a16="http://schemas.microsoft.com/office/drawing/2014/main" id="{E3E8148A-8A08-44F9-8E4F-8E82A8ECA1F2}"/>
                    </a:ext>
                  </a:extLst>
                </p14:cNvPr>
                <p14:cNvContentPartPr/>
                <p14:nvPr/>
              </p14:nvContentPartPr>
              <p14:xfrm>
                <a:off x="10864013" y="2370120"/>
                <a:ext cx="270720" cy="132840"/>
              </p14:xfrm>
            </p:contentPart>
          </mc:Choice>
          <mc:Fallback xmlns="">
            <p:pic>
              <p:nvPicPr>
                <p:cNvPr id="113" name="Freihand 112">
                  <a:extLst>
                    <a:ext uri="{FF2B5EF4-FFF2-40B4-BE49-F238E27FC236}">
                      <a16:creationId xmlns:a16="http://schemas.microsoft.com/office/drawing/2014/main" id="{E3E8148A-8A08-44F9-8E4F-8E82A8ECA1F2}"/>
                    </a:ext>
                  </a:extLst>
                </p:cNvPr>
                <p:cNvPicPr/>
                <p:nvPr/>
              </p:nvPicPr>
              <p:blipFill>
                <a:blip r:embed="rId138"/>
                <a:stretch>
                  <a:fillRect/>
                </a:stretch>
              </p:blipFill>
              <p:spPr>
                <a:xfrm>
                  <a:off x="10859693" y="2365800"/>
                  <a:ext cx="27936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14" name="Freihand 113">
                  <a:extLst>
                    <a:ext uri="{FF2B5EF4-FFF2-40B4-BE49-F238E27FC236}">
                      <a16:creationId xmlns:a16="http://schemas.microsoft.com/office/drawing/2014/main" id="{5D300993-C534-4AE4-9A8A-CEFE09F0D70E}"/>
                    </a:ext>
                  </a:extLst>
                </p14:cNvPr>
                <p14:cNvContentPartPr/>
                <p14:nvPr/>
              </p14:nvContentPartPr>
              <p14:xfrm>
                <a:off x="11195573" y="2370120"/>
                <a:ext cx="23760" cy="108360"/>
              </p14:xfrm>
            </p:contentPart>
          </mc:Choice>
          <mc:Fallback xmlns="">
            <p:pic>
              <p:nvPicPr>
                <p:cNvPr id="114" name="Freihand 113">
                  <a:extLst>
                    <a:ext uri="{FF2B5EF4-FFF2-40B4-BE49-F238E27FC236}">
                      <a16:creationId xmlns:a16="http://schemas.microsoft.com/office/drawing/2014/main" id="{5D300993-C534-4AE4-9A8A-CEFE09F0D70E}"/>
                    </a:ext>
                  </a:extLst>
                </p:cNvPr>
                <p:cNvPicPr/>
                <p:nvPr/>
              </p:nvPicPr>
              <p:blipFill>
                <a:blip r:embed="rId140"/>
                <a:stretch>
                  <a:fillRect/>
                </a:stretch>
              </p:blipFill>
              <p:spPr>
                <a:xfrm>
                  <a:off x="11191253" y="2365800"/>
                  <a:ext cx="3240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15" name="Freihand 114">
                  <a:extLst>
                    <a:ext uri="{FF2B5EF4-FFF2-40B4-BE49-F238E27FC236}">
                      <a16:creationId xmlns:a16="http://schemas.microsoft.com/office/drawing/2014/main" id="{9646EE9F-41E1-40C4-9AF3-E91501C86065}"/>
                    </a:ext>
                  </a:extLst>
                </p14:cNvPr>
                <p14:cNvContentPartPr/>
                <p14:nvPr/>
              </p14:nvContentPartPr>
              <p14:xfrm>
                <a:off x="11191253" y="2371560"/>
                <a:ext cx="125640" cy="2520"/>
              </p14:xfrm>
            </p:contentPart>
          </mc:Choice>
          <mc:Fallback xmlns="">
            <p:pic>
              <p:nvPicPr>
                <p:cNvPr id="115" name="Freihand 114">
                  <a:extLst>
                    <a:ext uri="{FF2B5EF4-FFF2-40B4-BE49-F238E27FC236}">
                      <a16:creationId xmlns:a16="http://schemas.microsoft.com/office/drawing/2014/main" id="{9646EE9F-41E1-40C4-9AF3-E91501C86065}"/>
                    </a:ext>
                  </a:extLst>
                </p:cNvPr>
                <p:cNvPicPr/>
                <p:nvPr/>
              </p:nvPicPr>
              <p:blipFill>
                <a:blip r:embed="rId142"/>
                <a:stretch>
                  <a:fillRect/>
                </a:stretch>
              </p:blipFill>
              <p:spPr>
                <a:xfrm>
                  <a:off x="11186933" y="2367240"/>
                  <a:ext cx="134280" cy="1116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16" name="Freihand 115">
                  <a:extLst>
                    <a:ext uri="{FF2B5EF4-FFF2-40B4-BE49-F238E27FC236}">
                      <a16:creationId xmlns:a16="http://schemas.microsoft.com/office/drawing/2014/main" id="{43A1D87D-2F0F-403E-B29A-40E765E4CDD4}"/>
                    </a:ext>
                  </a:extLst>
                </p14:cNvPr>
                <p14:cNvContentPartPr/>
                <p14:nvPr/>
              </p14:nvContentPartPr>
              <p14:xfrm>
                <a:off x="11209613" y="2414040"/>
                <a:ext cx="94320" cy="10080"/>
              </p14:xfrm>
            </p:contentPart>
          </mc:Choice>
          <mc:Fallback xmlns="">
            <p:pic>
              <p:nvPicPr>
                <p:cNvPr id="116" name="Freihand 115">
                  <a:extLst>
                    <a:ext uri="{FF2B5EF4-FFF2-40B4-BE49-F238E27FC236}">
                      <a16:creationId xmlns:a16="http://schemas.microsoft.com/office/drawing/2014/main" id="{43A1D87D-2F0F-403E-B29A-40E765E4CDD4}"/>
                    </a:ext>
                  </a:extLst>
                </p:cNvPr>
                <p:cNvPicPr/>
                <p:nvPr/>
              </p:nvPicPr>
              <p:blipFill>
                <a:blip r:embed="rId144"/>
                <a:stretch>
                  <a:fillRect/>
                </a:stretch>
              </p:blipFill>
              <p:spPr>
                <a:xfrm>
                  <a:off x="11205293" y="2409720"/>
                  <a:ext cx="10296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17" name="Freihand 116">
                  <a:extLst>
                    <a:ext uri="{FF2B5EF4-FFF2-40B4-BE49-F238E27FC236}">
                      <a16:creationId xmlns:a16="http://schemas.microsoft.com/office/drawing/2014/main" id="{00F33706-D0CA-44B0-9D6E-FBB7E2D9732A}"/>
                    </a:ext>
                  </a:extLst>
                </p14:cNvPr>
                <p14:cNvContentPartPr/>
                <p14:nvPr/>
              </p14:nvContentPartPr>
              <p14:xfrm>
                <a:off x="11212133" y="2403240"/>
                <a:ext cx="327960" cy="99360"/>
              </p14:xfrm>
            </p:contentPart>
          </mc:Choice>
          <mc:Fallback xmlns="">
            <p:pic>
              <p:nvPicPr>
                <p:cNvPr id="117" name="Freihand 116">
                  <a:extLst>
                    <a:ext uri="{FF2B5EF4-FFF2-40B4-BE49-F238E27FC236}">
                      <a16:creationId xmlns:a16="http://schemas.microsoft.com/office/drawing/2014/main" id="{00F33706-D0CA-44B0-9D6E-FBB7E2D9732A}"/>
                    </a:ext>
                  </a:extLst>
                </p:cNvPr>
                <p:cNvPicPr/>
                <p:nvPr/>
              </p:nvPicPr>
              <p:blipFill>
                <a:blip r:embed="rId146"/>
                <a:stretch>
                  <a:fillRect/>
                </a:stretch>
              </p:blipFill>
              <p:spPr>
                <a:xfrm>
                  <a:off x="11207813" y="2398920"/>
                  <a:ext cx="33660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18" name="Freihand 117">
                  <a:extLst>
                    <a:ext uri="{FF2B5EF4-FFF2-40B4-BE49-F238E27FC236}">
                      <a16:creationId xmlns:a16="http://schemas.microsoft.com/office/drawing/2014/main" id="{3E8A2D3A-B3A0-47A2-86B5-EE5BB084673B}"/>
                    </a:ext>
                  </a:extLst>
                </p14:cNvPr>
                <p14:cNvContentPartPr/>
                <p14:nvPr/>
              </p14:nvContentPartPr>
              <p14:xfrm>
                <a:off x="11524973" y="2381280"/>
                <a:ext cx="320040" cy="80280"/>
              </p14:xfrm>
            </p:contentPart>
          </mc:Choice>
          <mc:Fallback xmlns="">
            <p:pic>
              <p:nvPicPr>
                <p:cNvPr id="118" name="Freihand 117">
                  <a:extLst>
                    <a:ext uri="{FF2B5EF4-FFF2-40B4-BE49-F238E27FC236}">
                      <a16:creationId xmlns:a16="http://schemas.microsoft.com/office/drawing/2014/main" id="{3E8A2D3A-B3A0-47A2-86B5-EE5BB084673B}"/>
                    </a:ext>
                  </a:extLst>
                </p:cNvPr>
                <p:cNvPicPr/>
                <p:nvPr/>
              </p:nvPicPr>
              <p:blipFill>
                <a:blip r:embed="rId148"/>
                <a:stretch>
                  <a:fillRect/>
                </a:stretch>
              </p:blipFill>
              <p:spPr>
                <a:xfrm>
                  <a:off x="11520653" y="2376960"/>
                  <a:ext cx="32868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22" name="Freihand 121">
                  <a:extLst>
                    <a:ext uri="{FF2B5EF4-FFF2-40B4-BE49-F238E27FC236}">
                      <a16:creationId xmlns:a16="http://schemas.microsoft.com/office/drawing/2014/main" id="{7E726C00-9E0D-4210-B39C-1F34EC16D3C6}"/>
                    </a:ext>
                  </a:extLst>
                </p14:cNvPr>
                <p14:cNvContentPartPr/>
                <p14:nvPr/>
              </p14:nvContentPartPr>
              <p14:xfrm>
                <a:off x="10861133" y="1831200"/>
                <a:ext cx="19800" cy="59040"/>
              </p14:xfrm>
            </p:contentPart>
          </mc:Choice>
          <mc:Fallback xmlns="">
            <p:pic>
              <p:nvPicPr>
                <p:cNvPr id="122" name="Freihand 121">
                  <a:extLst>
                    <a:ext uri="{FF2B5EF4-FFF2-40B4-BE49-F238E27FC236}">
                      <a16:creationId xmlns:a16="http://schemas.microsoft.com/office/drawing/2014/main" id="{7E726C00-9E0D-4210-B39C-1F34EC16D3C6}"/>
                    </a:ext>
                  </a:extLst>
                </p:cNvPr>
                <p:cNvPicPr/>
                <p:nvPr/>
              </p:nvPicPr>
              <p:blipFill>
                <a:blip r:embed="rId150"/>
                <a:stretch>
                  <a:fillRect/>
                </a:stretch>
              </p:blipFill>
              <p:spPr>
                <a:xfrm>
                  <a:off x="10856813" y="1826880"/>
                  <a:ext cx="284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23" name="Freihand 122">
                  <a:extLst>
                    <a:ext uri="{FF2B5EF4-FFF2-40B4-BE49-F238E27FC236}">
                      <a16:creationId xmlns:a16="http://schemas.microsoft.com/office/drawing/2014/main" id="{037C645B-434B-4B7E-8AC8-F168722C53C2}"/>
                    </a:ext>
                  </a:extLst>
                </p14:cNvPr>
                <p14:cNvContentPartPr/>
                <p14:nvPr/>
              </p14:nvContentPartPr>
              <p14:xfrm>
                <a:off x="10670333" y="1784040"/>
                <a:ext cx="1257120" cy="949320"/>
              </p14:xfrm>
            </p:contentPart>
          </mc:Choice>
          <mc:Fallback xmlns="">
            <p:pic>
              <p:nvPicPr>
                <p:cNvPr id="123" name="Freihand 122">
                  <a:extLst>
                    <a:ext uri="{FF2B5EF4-FFF2-40B4-BE49-F238E27FC236}">
                      <a16:creationId xmlns:a16="http://schemas.microsoft.com/office/drawing/2014/main" id="{037C645B-434B-4B7E-8AC8-F168722C53C2}"/>
                    </a:ext>
                  </a:extLst>
                </p:cNvPr>
                <p:cNvPicPr/>
                <p:nvPr/>
              </p:nvPicPr>
              <p:blipFill>
                <a:blip r:embed="rId152"/>
                <a:stretch>
                  <a:fillRect/>
                </a:stretch>
              </p:blipFill>
              <p:spPr>
                <a:xfrm>
                  <a:off x="10666013" y="1779720"/>
                  <a:ext cx="1265760" cy="9579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25" name="Freihand 124">
                  <a:extLst>
                    <a:ext uri="{FF2B5EF4-FFF2-40B4-BE49-F238E27FC236}">
                      <a16:creationId xmlns:a16="http://schemas.microsoft.com/office/drawing/2014/main" id="{DA267E85-1B32-4F5C-9021-71E0551FD7E4}"/>
                    </a:ext>
                  </a:extLst>
                </p14:cNvPr>
                <p14:cNvContentPartPr/>
                <p14:nvPr/>
              </p14:nvContentPartPr>
              <p14:xfrm>
                <a:off x="9262373" y="3052320"/>
                <a:ext cx="293400" cy="33480"/>
              </p14:xfrm>
            </p:contentPart>
          </mc:Choice>
          <mc:Fallback xmlns="">
            <p:pic>
              <p:nvPicPr>
                <p:cNvPr id="125" name="Freihand 124">
                  <a:extLst>
                    <a:ext uri="{FF2B5EF4-FFF2-40B4-BE49-F238E27FC236}">
                      <a16:creationId xmlns:a16="http://schemas.microsoft.com/office/drawing/2014/main" id="{DA267E85-1B32-4F5C-9021-71E0551FD7E4}"/>
                    </a:ext>
                  </a:extLst>
                </p:cNvPr>
                <p:cNvPicPr/>
                <p:nvPr/>
              </p:nvPicPr>
              <p:blipFill>
                <a:blip r:embed="rId154"/>
                <a:stretch>
                  <a:fillRect/>
                </a:stretch>
              </p:blipFill>
              <p:spPr>
                <a:xfrm>
                  <a:off x="9258053" y="3048000"/>
                  <a:ext cx="30204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26" name="Freihand 125">
                  <a:extLst>
                    <a:ext uri="{FF2B5EF4-FFF2-40B4-BE49-F238E27FC236}">
                      <a16:creationId xmlns:a16="http://schemas.microsoft.com/office/drawing/2014/main" id="{D8562B6F-7731-49EF-8C5C-5BB94A859EBA}"/>
                    </a:ext>
                  </a:extLst>
                </p14:cNvPr>
                <p14:cNvContentPartPr/>
                <p14:nvPr/>
              </p14:nvContentPartPr>
              <p14:xfrm>
                <a:off x="9469373" y="2997240"/>
                <a:ext cx="151200" cy="270360"/>
              </p14:xfrm>
            </p:contentPart>
          </mc:Choice>
          <mc:Fallback xmlns="">
            <p:pic>
              <p:nvPicPr>
                <p:cNvPr id="126" name="Freihand 125">
                  <a:extLst>
                    <a:ext uri="{FF2B5EF4-FFF2-40B4-BE49-F238E27FC236}">
                      <a16:creationId xmlns:a16="http://schemas.microsoft.com/office/drawing/2014/main" id="{D8562B6F-7731-49EF-8C5C-5BB94A859EBA}"/>
                    </a:ext>
                  </a:extLst>
                </p:cNvPr>
                <p:cNvPicPr/>
                <p:nvPr/>
              </p:nvPicPr>
              <p:blipFill>
                <a:blip r:embed="rId156"/>
                <a:stretch>
                  <a:fillRect/>
                </a:stretch>
              </p:blipFill>
              <p:spPr>
                <a:xfrm>
                  <a:off x="9465053" y="2992920"/>
                  <a:ext cx="159840" cy="27900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28" name="Freihand 127">
                  <a:extLst>
                    <a:ext uri="{FF2B5EF4-FFF2-40B4-BE49-F238E27FC236}">
                      <a16:creationId xmlns:a16="http://schemas.microsoft.com/office/drawing/2014/main" id="{E1FF70D8-0A1D-4926-A775-1E153DB17D2B}"/>
                    </a:ext>
                  </a:extLst>
                </p14:cNvPr>
                <p14:cNvContentPartPr/>
                <p14:nvPr/>
              </p14:nvContentPartPr>
              <p14:xfrm>
                <a:off x="9712013" y="2935320"/>
                <a:ext cx="167400" cy="249840"/>
              </p14:xfrm>
            </p:contentPart>
          </mc:Choice>
          <mc:Fallback xmlns="">
            <p:pic>
              <p:nvPicPr>
                <p:cNvPr id="128" name="Freihand 127">
                  <a:extLst>
                    <a:ext uri="{FF2B5EF4-FFF2-40B4-BE49-F238E27FC236}">
                      <a16:creationId xmlns:a16="http://schemas.microsoft.com/office/drawing/2014/main" id="{E1FF70D8-0A1D-4926-A775-1E153DB17D2B}"/>
                    </a:ext>
                  </a:extLst>
                </p:cNvPr>
                <p:cNvPicPr/>
                <p:nvPr/>
              </p:nvPicPr>
              <p:blipFill>
                <a:blip r:embed="rId158"/>
                <a:stretch>
                  <a:fillRect/>
                </a:stretch>
              </p:blipFill>
              <p:spPr>
                <a:xfrm>
                  <a:off x="9707693" y="2931000"/>
                  <a:ext cx="176040" cy="25848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29" name="Freihand 128">
                  <a:extLst>
                    <a:ext uri="{FF2B5EF4-FFF2-40B4-BE49-F238E27FC236}">
                      <a16:creationId xmlns:a16="http://schemas.microsoft.com/office/drawing/2014/main" id="{AFD64064-ADA2-4284-92B6-D693FAF69457}"/>
                    </a:ext>
                  </a:extLst>
                </p14:cNvPr>
                <p14:cNvContentPartPr/>
                <p14:nvPr/>
              </p14:nvContentPartPr>
              <p14:xfrm>
                <a:off x="9903893" y="2963400"/>
                <a:ext cx="124560" cy="218520"/>
              </p14:xfrm>
            </p:contentPart>
          </mc:Choice>
          <mc:Fallback xmlns="">
            <p:pic>
              <p:nvPicPr>
                <p:cNvPr id="129" name="Freihand 128">
                  <a:extLst>
                    <a:ext uri="{FF2B5EF4-FFF2-40B4-BE49-F238E27FC236}">
                      <a16:creationId xmlns:a16="http://schemas.microsoft.com/office/drawing/2014/main" id="{AFD64064-ADA2-4284-92B6-D693FAF69457}"/>
                    </a:ext>
                  </a:extLst>
                </p:cNvPr>
                <p:cNvPicPr/>
                <p:nvPr/>
              </p:nvPicPr>
              <p:blipFill>
                <a:blip r:embed="rId160"/>
                <a:stretch>
                  <a:fillRect/>
                </a:stretch>
              </p:blipFill>
              <p:spPr>
                <a:xfrm>
                  <a:off x="9899573" y="2959080"/>
                  <a:ext cx="133200" cy="22716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30" name="Freihand 129">
                  <a:extLst>
                    <a:ext uri="{FF2B5EF4-FFF2-40B4-BE49-F238E27FC236}">
                      <a16:creationId xmlns:a16="http://schemas.microsoft.com/office/drawing/2014/main" id="{37EA4B91-B42B-4D85-AD62-17771CC137AD}"/>
                    </a:ext>
                  </a:extLst>
                </p14:cNvPr>
                <p14:cNvContentPartPr/>
                <p14:nvPr/>
              </p14:nvContentPartPr>
              <p14:xfrm>
                <a:off x="9904253" y="2924160"/>
                <a:ext cx="165960" cy="205920"/>
              </p14:xfrm>
            </p:contentPart>
          </mc:Choice>
          <mc:Fallback xmlns="">
            <p:pic>
              <p:nvPicPr>
                <p:cNvPr id="130" name="Freihand 129">
                  <a:extLst>
                    <a:ext uri="{FF2B5EF4-FFF2-40B4-BE49-F238E27FC236}">
                      <a16:creationId xmlns:a16="http://schemas.microsoft.com/office/drawing/2014/main" id="{37EA4B91-B42B-4D85-AD62-17771CC137AD}"/>
                    </a:ext>
                  </a:extLst>
                </p:cNvPr>
                <p:cNvPicPr/>
                <p:nvPr/>
              </p:nvPicPr>
              <p:blipFill>
                <a:blip r:embed="rId162"/>
                <a:stretch>
                  <a:fillRect/>
                </a:stretch>
              </p:blipFill>
              <p:spPr>
                <a:xfrm>
                  <a:off x="9899933" y="2919840"/>
                  <a:ext cx="17460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31" name="Freihand 130">
                  <a:extLst>
                    <a:ext uri="{FF2B5EF4-FFF2-40B4-BE49-F238E27FC236}">
                      <a16:creationId xmlns:a16="http://schemas.microsoft.com/office/drawing/2014/main" id="{466E8CE3-39BA-42C3-8BBC-CFE638F4FBFE}"/>
                    </a:ext>
                  </a:extLst>
                </p14:cNvPr>
                <p14:cNvContentPartPr/>
                <p14:nvPr/>
              </p14:nvContentPartPr>
              <p14:xfrm>
                <a:off x="9978413" y="2994360"/>
                <a:ext cx="76320" cy="238680"/>
              </p14:xfrm>
            </p:contentPart>
          </mc:Choice>
          <mc:Fallback xmlns="">
            <p:pic>
              <p:nvPicPr>
                <p:cNvPr id="131" name="Freihand 130">
                  <a:extLst>
                    <a:ext uri="{FF2B5EF4-FFF2-40B4-BE49-F238E27FC236}">
                      <a16:creationId xmlns:a16="http://schemas.microsoft.com/office/drawing/2014/main" id="{466E8CE3-39BA-42C3-8BBC-CFE638F4FBFE}"/>
                    </a:ext>
                  </a:extLst>
                </p:cNvPr>
                <p:cNvPicPr/>
                <p:nvPr/>
              </p:nvPicPr>
              <p:blipFill>
                <a:blip r:embed="rId164"/>
                <a:stretch>
                  <a:fillRect/>
                </a:stretch>
              </p:blipFill>
              <p:spPr>
                <a:xfrm>
                  <a:off x="9974093" y="2990040"/>
                  <a:ext cx="84960" cy="24732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32" name="Freihand 131">
                  <a:extLst>
                    <a:ext uri="{FF2B5EF4-FFF2-40B4-BE49-F238E27FC236}">
                      <a16:creationId xmlns:a16="http://schemas.microsoft.com/office/drawing/2014/main" id="{E44DF842-906C-4300-9FF3-D890C81ADE05}"/>
                    </a:ext>
                  </a:extLst>
                </p14:cNvPr>
                <p14:cNvContentPartPr/>
                <p14:nvPr/>
              </p14:nvContentPartPr>
              <p14:xfrm>
                <a:off x="10120253" y="3087240"/>
                <a:ext cx="136080" cy="11880"/>
              </p14:xfrm>
            </p:contentPart>
          </mc:Choice>
          <mc:Fallback xmlns="">
            <p:pic>
              <p:nvPicPr>
                <p:cNvPr id="132" name="Freihand 131">
                  <a:extLst>
                    <a:ext uri="{FF2B5EF4-FFF2-40B4-BE49-F238E27FC236}">
                      <a16:creationId xmlns:a16="http://schemas.microsoft.com/office/drawing/2014/main" id="{E44DF842-906C-4300-9FF3-D890C81ADE05}"/>
                    </a:ext>
                  </a:extLst>
                </p:cNvPr>
                <p:cNvPicPr/>
                <p:nvPr/>
              </p:nvPicPr>
              <p:blipFill>
                <a:blip r:embed="rId166"/>
                <a:stretch>
                  <a:fillRect/>
                </a:stretch>
              </p:blipFill>
              <p:spPr>
                <a:xfrm>
                  <a:off x="10115933" y="3082920"/>
                  <a:ext cx="14472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34" name="Freihand 133">
                  <a:extLst>
                    <a:ext uri="{FF2B5EF4-FFF2-40B4-BE49-F238E27FC236}">
                      <a16:creationId xmlns:a16="http://schemas.microsoft.com/office/drawing/2014/main" id="{39E39DF5-6E9F-4AB0-AF47-CAC2F9BBD451}"/>
                    </a:ext>
                  </a:extLst>
                </p14:cNvPr>
                <p14:cNvContentPartPr/>
                <p14:nvPr/>
              </p14:nvContentPartPr>
              <p14:xfrm>
                <a:off x="10356053" y="2928120"/>
                <a:ext cx="47520" cy="213120"/>
              </p14:xfrm>
            </p:contentPart>
          </mc:Choice>
          <mc:Fallback xmlns="">
            <p:pic>
              <p:nvPicPr>
                <p:cNvPr id="134" name="Freihand 133">
                  <a:extLst>
                    <a:ext uri="{FF2B5EF4-FFF2-40B4-BE49-F238E27FC236}">
                      <a16:creationId xmlns:a16="http://schemas.microsoft.com/office/drawing/2014/main" id="{39E39DF5-6E9F-4AB0-AF47-CAC2F9BBD451}"/>
                    </a:ext>
                  </a:extLst>
                </p:cNvPr>
                <p:cNvPicPr/>
                <p:nvPr/>
              </p:nvPicPr>
              <p:blipFill>
                <a:blip r:embed="rId168"/>
                <a:stretch>
                  <a:fillRect/>
                </a:stretch>
              </p:blipFill>
              <p:spPr>
                <a:xfrm>
                  <a:off x="10351733" y="2923800"/>
                  <a:ext cx="5616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35" name="Freihand 134">
                  <a:extLst>
                    <a:ext uri="{FF2B5EF4-FFF2-40B4-BE49-F238E27FC236}">
                      <a16:creationId xmlns:a16="http://schemas.microsoft.com/office/drawing/2014/main" id="{7D38D01B-2E07-4C71-B448-5CC9B3955E5D}"/>
                    </a:ext>
                  </a:extLst>
                </p14:cNvPr>
                <p14:cNvContentPartPr/>
                <p14:nvPr/>
              </p14:nvContentPartPr>
              <p14:xfrm>
                <a:off x="10434893" y="2950800"/>
                <a:ext cx="129960" cy="165240"/>
              </p14:xfrm>
            </p:contentPart>
          </mc:Choice>
          <mc:Fallback xmlns="">
            <p:pic>
              <p:nvPicPr>
                <p:cNvPr id="135" name="Freihand 134">
                  <a:extLst>
                    <a:ext uri="{FF2B5EF4-FFF2-40B4-BE49-F238E27FC236}">
                      <a16:creationId xmlns:a16="http://schemas.microsoft.com/office/drawing/2014/main" id="{7D38D01B-2E07-4C71-B448-5CC9B3955E5D}"/>
                    </a:ext>
                  </a:extLst>
                </p:cNvPr>
                <p:cNvPicPr/>
                <p:nvPr/>
              </p:nvPicPr>
              <p:blipFill>
                <a:blip r:embed="rId170"/>
                <a:stretch>
                  <a:fillRect/>
                </a:stretch>
              </p:blipFill>
              <p:spPr>
                <a:xfrm>
                  <a:off x="10430573" y="2946480"/>
                  <a:ext cx="13860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36" name="Freihand 135">
                  <a:extLst>
                    <a:ext uri="{FF2B5EF4-FFF2-40B4-BE49-F238E27FC236}">
                      <a16:creationId xmlns:a16="http://schemas.microsoft.com/office/drawing/2014/main" id="{2860D5D1-04AD-4A30-A8B0-D8CE8D1BFA48}"/>
                    </a:ext>
                  </a:extLst>
                </p14:cNvPr>
                <p14:cNvContentPartPr/>
                <p14:nvPr/>
              </p14:nvContentPartPr>
              <p14:xfrm>
                <a:off x="10502933" y="2897520"/>
                <a:ext cx="99000" cy="6840"/>
              </p14:xfrm>
            </p:contentPart>
          </mc:Choice>
          <mc:Fallback xmlns="">
            <p:pic>
              <p:nvPicPr>
                <p:cNvPr id="136" name="Freihand 135">
                  <a:extLst>
                    <a:ext uri="{FF2B5EF4-FFF2-40B4-BE49-F238E27FC236}">
                      <a16:creationId xmlns:a16="http://schemas.microsoft.com/office/drawing/2014/main" id="{2860D5D1-04AD-4A30-A8B0-D8CE8D1BFA48}"/>
                    </a:ext>
                  </a:extLst>
                </p:cNvPr>
                <p:cNvPicPr/>
                <p:nvPr/>
              </p:nvPicPr>
              <p:blipFill>
                <a:blip r:embed="rId172"/>
                <a:stretch>
                  <a:fillRect/>
                </a:stretch>
              </p:blipFill>
              <p:spPr>
                <a:xfrm>
                  <a:off x="10498613" y="2893200"/>
                  <a:ext cx="10764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37" name="Freihand 136">
                  <a:extLst>
                    <a:ext uri="{FF2B5EF4-FFF2-40B4-BE49-F238E27FC236}">
                      <a16:creationId xmlns:a16="http://schemas.microsoft.com/office/drawing/2014/main" id="{30B3B822-589A-4F9D-982D-09DF6C13D277}"/>
                    </a:ext>
                  </a:extLst>
                </p14:cNvPr>
                <p14:cNvContentPartPr/>
                <p14:nvPr/>
              </p14:nvContentPartPr>
              <p14:xfrm>
                <a:off x="10670693" y="2867280"/>
                <a:ext cx="115920" cy="232200"/>
              </p14:xfrm>
            </p:contentPart>
          </mc:Choice>
          <mc:Fallback xmlns="">
            <p:pic>
              <p:nvPicPr>
                <p:cNvPr id="137" name="Freihand 136">
                  <a:extLst>
                    <a:ext uri="{FF2B5EF4-FFF2-40B4-BE49-F238E27FC236}">
                      <a16:creationId xmlns:a16="http://schemas.microsoft.com/office/drawing/2014/main" id="{30B3B822-589A-4F9D-982D-09DF6C13D277}"/>
                    </a:ext>
                  </a:extLst>
                </p:cNvPr>
                <p:cNvPicPr/>
                <p:nvPr/>
              </p:nvPicPr>
              <p:blipFill>
                <a:blip r:embed="rId174"/>
                <a:stretch>
                  <a:fillRect/>
                </a:stretch>
              </p:blipFill>
              <p:spPr>
                <a:xfrm>
                  <a:off x="10666373" y="2862960"/>
                  <a:ext cx="12456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38" name="Freihand 137">
                  <a:extLst>
                    <a:ext uri="{FF2B5EF4-FFF2-40B4-BE49-F238E27FC236}">
                      <a16:creationId xmlns:a16="http://schemas.microsoft.com/office/drawing/2014/main" id="{DE26B226-8C5F-4A5E-8E3B-96A9B94444FD}"/>
                    </a:ext>
                  </a:extLst>
                </p14:cNvPr>
                <p14:cNvContentPartPr/>
                <p14:nvPr/>
              </p14:nvContentPartPr>
              <p14:xfrm>
                <a:off x="10621013" y="2865480"/>
                <a:ext cx="155160" cy="252720"/>
              </p14:xfrm>
            </p:contentPart>
          </mc:Choice>
          <mc:Fallback xmlns="">
            <p:pic>
              <p:nvPicPr>
                <p:cNvPr id="138" name="Freihand 137">
                  <a:extLst>
                    <a:ext uri="{FF2B5EF4-FFF2-40B4-BE49-F238E27FC236}">
                      <a16:creationId xmlns:a16="http://schemas.microsoft.com/office/drawing/2014/main" id="{DE26B226-8C5F-4A5E-8E3B-96A9B94444FD}"/>
                    </a:ext>
                  </a:extLst>
                </p:cNvPr>
                <p:cNvPicPr/>
                <p:nvPr/>
              </p:nvPicPr>
              <p:blipFill>
                <a:blip r:embed="rId176"/>
                <a:stretch>
                  <a:fillRect/>
                </a:stretch>
              </p:blipFill>
              <p:spPr>
                <a:xfrm>
                  <a:off x="10616693" y="2861160"/>
                  <a:ext cx="163800" cy="26136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39" name="Freihand 138">
                  <a:extLst>
                    <a:ext uri="{FF2B5EF4-FFF2-40B4-BE49-F238E27FC236}">
                      <a16:creationId xmlns:a16="http://schemas.microsoft.com/office/drawing/2014/main" id="{BBA4981A-70AE-4173-82B3-4708EB0C6E22}"/>
                    </a:ext>
                  </a:extLst>
                </p14:cNvPr>
                <p14:cNvContentPartPr/>
                <p14:nvPr/>
              </p14:nvContentPartPr>
              <p14:xfrm>
                <a:off x="10825853" y="2882040"/>
                <a:ext cx="56520" cy="183600"/>
              </p14:xfrm>
            </p:contentPart>
          </mc:Choice>
          <mc:Fallback xmlns="">
            <p:pic>
              <p:nvPicPr>
                <p:cNvPr id="139" name="Freihand 138">
                  <a:extLst>
                    <a:ext uri="{FF2B5EF4-FFF2-40B4-BE49-F238E27FC236}">
                      <a16:creationId xmlns:a16="http://schemas.microsoft.com/office/drawing/2014/main" id="{BBA4981A-70AE-4173-82B3-4708EB0C6E22}"/>
                    </a:ext>
                  </a:extLst>
                </p:cNvPr>
                <p:cNvPicPr/>
                <p:nvPr/>
              </p:nvPicPr>
              <p:blipFill>
                <a:blip r:embed="rId178"/>
                <a:stretch>
                  <a:fillRect/>
                </a:stretch>
              </p:blipFill>
              <p:spPr>
                <a:xfrm>
                  <a:off x="10821533" y="2877720"/>
                  <a:ext cx="6516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40" name="Freihand 139">
                  <a:extLst>
                    <a:ext uri="{FF2B5EF4-FFF2-40B4-BE49-F238E27FC236}">
                      <a16:creationId xmlns:a16="http://schemas.microsoft.com/office/drawing/2014/main" id="{CB17E7B7-D181-4729-B0AE-85AB3C965D63}"/>
                    </a:ext>
                  </a:extLst>
                </p14:cNvPr>
                <p14:cNvContentPartPr/>
                <p14:nvPr/>
              </p14:nvContentPartPr>
              <p14:xfrm>
                <a:off x="10893893" y="2972040"/>
                <a:ext cx="110160" cy="130680"/>
              </p14:xfrm>
            </p:contentPart>
          </mc:Choice>
          <mc:Fallback xmlns="">
            <p:pic>
              <p:nvPicPr>
                <p:cNvPr id="140" name="Freihand 139">
                  <a:extLst>
                    <a:ext uri="{FF2B5EF4-FFF2-40B4-BE49-F238E27FC236}">
                      <a16:creationId xmlns:a16="http://schemas.microsoft.com/office/drawing/2014/main" id="{CB17E7B7-D181-4729-B0AE-85AB3C965D63}"/>
                    </a:ext>
                  </a:extLst>
                </p:cNvPr>
                <p:cNvPicPr/>
                <p:nvPr/>
              </p:nvPicPr>
              <p:blipFill>
                <a:blip r:embed="rId180"/>
                <a:stretch>
                  <a:fillRect/>
                </a:stretch>
              </p:blipFill>
              <p:spPr>
                <a:xfrm>
                  <a:off x="10889573" y="2967720"/>
                  <a:ext cx="11880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41" name="Freihand 140">
                  <a:extLst>
                    <a:ext uri="{FF2B5EF4-FFF2-40B4-BE49-F238E27FC236}">
                      <a16:creationId xmlns:a16="http://schemas.microsoft.com/office/drawing/2014/main" id="{BC5102A1-4657-4523-8626-A63EAE01F243}"/>
                    </a:ext>
                  </a:extLst>
                </p14:cNvPr>
                <p14:cNvContentPartPr/>
                <p14:nvPr/>
              </p14:nvContentPartPr>
              <p14:xfrm>
                <a:off x="11252453" y="2887080"/>
                <a:ext cx="172080" cy="180000"/>
              </p14:xfrm>
            </p:contentPart>
          </mc:Choice>
          <mc:Fallback xmlns="">
            <p:pic>
              <p:nvPicPr>
                <p:cNvPr id="141" name="Freihand 140">
                  <a:extLst>
                    <a:ext uri="{FF2B5EF4-FFF2-40B4-BE49-F238E27FC236}">
                      <a16:creationId xmlns:a16="http://schemas.microsoft.com/office/drawing/2014/main" id="{BC5102A1-4657-4523-8626-A63EAE01F243}"/>
                    </a:ext>
                  </a:extLst>
                </p:cNvPr>
                <p:cNvPicPr/>
                <p:nvPr/>
              </p:nvPicPr>
              <p:blipFill>
                <a:blip r:embed="rId182"/>
                <a:stretch>
                  <a:fillRect/>
                </a:stretch>
              </p:blipFill>
              <p:spPr>
                <a:xfrm>
                  <a:off x="11248133" y="2882760"/>
                  <a:ext cx="18072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42" name="Freihand 141">
                  <a:extLst>
                    <a:ext uri="{FF2B5EF4-FFF2-40B4-BE49-F238E27FC236}">
                      <a16:creationId xmlns:a16="http://schemas.microsoft.com/office/drawing/2014/main" id="{4A878D3C-9C58-4E2F-AB19-835F2D9F8A1A}"/>
                    </a:ext>
                  </a:extLst>
                </p14:cNvPr>
                <p14:cNvContentPartPr/>
                <p14:nvPr/>
              </p14:nvContentPartPr>
              <p14:xfrm>
                <a:off x="11176853" y="2963400"/>
                <a:ext cx="246600" cy="20160"/>
              </p14:xfrm>
            </p:contentPart>
          </mc:Choice>
          <mc:Fallback xmlns="">
            <p:pic>
              <p:nvPicPr>
                <p:cNvPr id="142" name="Freihand 141">
                  <a:extLst>
                    <a:ext uri="{FF2B5EF4-FFF2-40B4-BE49-F238E27FC236}">
                      <a16:creationId xmlns:a16="http://schemas.microsoft.com/office/drawing/2014/main" id="{4A878D3C-9C58-4E2F-AB19-835F2D9F8A1A}"/>
                    </a:ext>
                  </a:extLst>
                </p:cNvPr>
                <p:cNvPicPr/>
                <p:nvPr/>
              </p:nvPicPr>
              <p:blipFill>
                <a:blip r:embed="rId184"/>
                <a:stretch>
                  <a:fillRect/>
                </a:stretch>
              </p:blipFill>
              <p:spPr>
                <a:xfrm>
                  <a:off x="11172533" y="2959080"/>
                  <a:ext cx="25524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43" name="Freihand 142">
                  <a:extLst>
                    <a:ext uri="{FF2B5EF4-FFF2-40B4-BE49-F238E27FC236}">
                      <a16:creationId xmlns:a16="http://schemas.microsoft.com/office/drawing/2014/main" id="{3C1188BF-9043-4DC4-AD25-39007B0C359A}"/>
                    </a:ext>
                  </a:extLst>
                </p14:cNvPr>
                <p14:cNvContentPartPr/>
                <p14:nvPr/>
              </p14:nvContentPartPr>
              <p14:xfrm>
                <a:off x="11199893" y="2992920"/>
                <a:ext cx="203040" cy="48960"/>
              </p14:xfrm>
            </p:contentPart>
          </mc:Choice>
          <mc:Fallback xmlns="">
            <p:pic>
              <p:nvPicPr>
                <p:cNvPr id="143" name="Freihand 142">
                  <a:extLst>
                    <a:ext uri="{FF2B5EF4-FFF2-40B4-BE49-F238E27FC236}">
                      <a16:creationId xmlns:a16="http://schemas.microsoft.com/office/drawing/2014/main" id="{3C1188BF-9043-4DC4-AD25-39007B0C359A}"/>
                    </a:ext>
                  </a:extLst>
                </p:cNvPr>
                <p:cNvPicPr/>
                <p:nvPr/>
              </p:nvPicPr>
              <p:blipFill>
                <a:blip r:embed="rId186"/>
                <a:stretch>
                  <a:fillRect/>
                </a:stretch>
              </p:blipFill>
              <p:spPr>
                <a:xfrm>
                  <a:off x="11195573" y="2988600"/>
                  <a:ext cx="211680" cy="5760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46" name="Freihand 145">
                  <a:extLst>
                    <a:ext uri="{FF2B5EF4-FFF2-40B4-BE49-F238E27FC236}">
                      <a16:creationId xmlns:a16="http://schemas.microsoft.com/office/drawing/2014/main" id="{83BE173A-20C9-48A2-AA1B-A881EDB4275B}"/>
                    </a:ext>
                  </a:extLst>
                </p14:cNvPr>
                <p14:cNvContentPartPr/>
                <p14:nvPr/>
              </p14:nvContentPartPr>
              <p14:xfrm>
                <a:off x="10039613" y="3454800"/>
                <a:ext cx="186480" cy="28440"/>
              </p14:xfrm>
            </p:contentPart>
          </mc:Choice>
          <mc:Fallback xmlns="">
            <p:pic>
              <p:nvPicPr>
                <p:cNvPr id="146" name="Freihand 145">
                  <a:extLst>
                    <a:ext uri="{FF2B5EF4-FFF2-40B4-BE49-F238E27FC236}">
                      <a16:creationId xmlns:a16="http://schemas.microsoft.com/office/drawing/2014/main" id="{83BE173A-20C9-48A2-AA1B-A881EDB4275B}"/>
                    </a:ext>
                  </a:extLst>
                </p:cNvPr>
                <p:cNvPicPr/>
                <p:nvPr/>
              </p:nvPicPr>
              <p:blipFill>
                <a:blip r:embed="rId188"/>
                <a:stretch>
                  <a:fillRect/>
                </a:stretch>
              </p:blipFill>
              <p:spPr>
                <a:xfrm>
                  <a:off x="10035293" y="3450480"/>
                  <a:ext cx="19512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47" name="Freihand 146">
                  <a:extLst>
                    <a:ext uri="{FF2B5EF4-FFF2-40B4-BE49-F238E27FC236}">
                      <a16:creationId xmlns:a16="http://schemas.microsoft.com/office/drawing/2014/main" id="{A0DAA290-4F75-4BE2-8ACD-72A44D894C3A}"/>
                    </a:ext>
                  </a:extLst>
                </p14:cNvPr>
                <p14:cNvContentPartPr/>
                <p14:nvPr/>
              </p14:nvContentPartPr>
              <p14:xfrm>
                <a:off x="10054013" y="3511680"/>
                <a:ext cx="202320" cy="37800"/>
              </p14:xfrm>
            </p:contentPart>
          </mc:Choice>
          <mc:Fallback xmlns="">
            <p:pic>
              <p:nvPicPr>
                <p:cNvPr id="147" name="Freihand 146">
                  <a:extLst>
                    <a:ext uri="{FF2B5EF4-FFF2-40B4-BE49-F238E27FC236}">
                      <a16:creationId xmlns:a16="http://schemas.microsoft.com/office/drawing/2014/main" id="{A0DAA290-4F75-4BE2-8ACD-72A44D894C3A}"/>
                    </a:ext>
                  </a:extLst>
                </p:cNvPr>
                <p:cNvPicPr/>
                <p:nvPr/>
              </p:nvPicPr>
              <p:blipFill>
                <a:blip r:embed="rId190"/>
                <a:stretch>
                  <a:fillRect/>
                </a:stretch>
              </p:blipFill>
              <p:spPr>
                <a:xfrm>
                  <a:off x="10049693" y="3507360"/>
                  <a:ext cx="21096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48" name="Freihand 147">
                  <a:extLst>
                    <a:ext uri="{FF2B5EF4-FFF2-40B4-BE49-F238E27FC236}">
                      <a16:creationId xmlns:a16="http://schemas.microsoft.com/office/drawing/2014/main" id="{C6026D1A-D9C8-46B4-9214-7085CFEE1CB8}"/>
                    </a:ext>
                  </a:extLst>
                </p14:cNvPr>
                <p14:cNvContentPartPr/>
                <p14:nvPr/>
              </p14:nvContentPartPr>
              <p14:xfrm>
                <a:off x="10408973" y="3388920"/>
                <a:ext cx="20880" cy="161280"/>
              </p14:xfrm>
            </p:contentPart>
          </mc:Choice>
          <mc:Fallback xmlns="">
            <p:pic>
              <p:nvPicPr>
                <p:cNvPr id="148" name="Freihand 147">
                  <a:extLst>
                    <a:ext uri="{FF2B5EF4-FFF2-40B4-BE49-F238E27FC236}">
                      <a16:creationId xmlns:a16="http://schemas.microsoft.com/office/drawing/2014/main" id="{C6026D1A-D9C8-46B4-9214-7085CFEE1CB8}"/>
                    </a:ext>
                  </a:extLst>
                </p:cNvPr>
                <p:cNvPicPr/>
                <p:nvPr/>
              </p:nvPicPr>
              <p:blipFill>
                <a:blip r:embed="rId192"/>
                <a:stretch>
                  <a:fillRect/>
                </a:stretch>
              </p:blipFill>
              <p:spPr>
                <a:xfrm>
                  <a:off x="10404653" y="3384600"/>
                  <a:ext cx="2952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49" name="Freihand 148">
                  <a:extLst>
                    <a:ext uri="{FF2B5EF4-FFF2-40B4-BE49-F238E27FC236}">
                      <a16:creationId xmlns:a16="http://schemas.microsoft.com/office/drawing/2014/main" id="{21030731-F8BC-43A2-B3FF-3814AE65281C}"/>
                    </a:ext>
                  </a:extLst>
                </p14:cNvPr>
                <p14:cNvContentPartPr/>
                <p14:nvPr/>
              </p14:nvContentPartPr>
              <p14:xfrm>
                <a:off x="10329773" y="3364440"/>
                <a:ext cx="158400" cy="216000"/>
              </p14:xfrm>
            </p:contentPart>
          </mc:Choice>
          <mc:Fallback xmlns="">
            <p:pic>
              <p:nvPicPr>
                <p:cNvPr id="149" name="Freihand 148">
                  <a:extLst>
                    <a:ext uri="{FF2B5EF4-FFF2-40B4-BE49-F238E27FC236}">
                      <a16:creationId xmlns:a16="http://schemas.microsoft.com/office/drawing/2014/main" id="{21030731-F8BC-43A2-B3FF-3814AE65281C}"/>
                    </a:ext>
                  </a:extLst>
                </p:cNvPr>
                <p:cNvPicPr/>
                <p:nvPr/>
              </p:nvPicPr>
              <p:blipFill>
                <a:blip r:embed="rId194"/>
                <a:stretch>
                  <a:fillRect/>
                </a:stretch>
              </p:blipFill>
              <p:spPr>
                <a:xfrm>
                  <a:off x="10325453" y="3360120"/>
                  <a:ext cx="16704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50" name="Freihand 149">
                  <a:extLst>
                    <a:ext uri="{FF2B5EF4-FFF2-40B4-BE49-F238E27FC236}">
                      <a16:creationId xmlns:a16="http://schemas.microsoft.com/office/drawing/2014/main" id="{26E3DFC0-3F9F-4006-8EE9-65BDF73A0C4C}"/>
                    </a:ext>
                  </a:extLst>
                </p14:cNvPr>
                <p14:cNvContentPartPr/>
                <p14:nvPr/>
              </p14:nvContentPartPr>
              <p14:xfrm>
                <a:off x="10668893" y="3388920"/>
                <a:ext cx="6840" cy="143280"/>
              </p14:xfrm>
            </p:contentPart>
          </mc:Choice>
          <mc:Fallback xmlns="">
            <p:pic>
              <p:nvPicPr>
                <p:cNvPr id="150" name="Freihand 149">
                  <a:extLst>
                    <a:ext uri="{FF2B5EF4-FFF2-40B4-BE49-F238E27FC236}">
                      <a16:creationId xmlns:a16="http://schemas.microsoft.com/office/drawing/2014/main" id="{26E3DFC0-3F9F-4006-8EE9-65BDF73A0C4C}"/>
                    </a:ext>
                  </a:extLst>
                </p:cNvPr>
                <p:cNvPicPr/>
                <p:nvPr/>
              </p:nvPicPr>
              <p:blipFill>
                <a:blip r:embed="rId196"/>
                <a:stretch>
                  <a:fillRect/>
                </a:stretch>
              </p:blipFill>
              <p:spPr>
                <a:xfrm>
                  <a:off x="10664573" y="3384600"/>
                  <a:ext cx="1548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51" name="Freihand 150">
                  <a:extLst>
                    <a:ext uri="{FF2B5EF4-FFF2-40B4-BE49-F238E27FC236}">
                      <a16:creationId xmlns:a16="http://schemas.microsoft.com/office/drawing/2014/main" id="{03C541A3-407B-474C-BE95-049AEF95F94E}"/>
                    </a:ext>
                  </a:extLst>
                </p14:cNvPr>
                <p14:cNvContentPartPr/>
                <p14:nvPr/>
              </p14:nvContentPartPr>
              <p14:xfrm>
                <a:off x="10750253" y="3375960"/>
                <a:ext cx="46440" cy="185040"/>
              </p14:xfrm>
            </p:contentPart>
          </mc:Choice>
          <mc:Fallback xmlns="">
            <p:pic>
              <p:nvPicPr>
                <p:cNvPr id="151" name="Freihand 150">
                  <a:extLst>
                    <a:ext uri="{FF2B5EF4-FFF2-40B4-BE49-F238E27FC236}">
                      <a16:creationId xmlns:a16="http://schemas.microsoft.com/office/drawing/2014/main" id="{03C541A3-407B-474C-BE95-049AEF95F94E}"/>
                    </a:ext>
                  </a:extLst>
                </p:cNvPr>
                <p:cNvPicPr/>
                <p:nvPr/>
              </p:nvPicPr>
              <p:blipFill>
                <a:blip r:embed="rId198"/>
                <a:stretch>
                  <a:fillRect/>
                </a:stretch>
              </p:blipFill>
              <p:spPr>
                <a:xfrm>
                  <a:off x="10745933" y="3371640"/>
                  <a:ext cx="5508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52" name="Freihand 151">
                  <a:extLst>
                    <a:ext uri="{FF2B5EF4-FFF2-40B4-BE49-F238E27FC236}">
                      <a16:creationId xmlns:a16="http://schemas.microsoft.com/office/drawing/2014/main" id="{42F6F7ED-3EF6-4401-9C38-E59119950E77}"/>
                    </a:ext>
                  </a:extLst>
                </p14:cNvPr>
                <p14:cNvContentPartPr/>
                <p14:nvPr/>
              </p14:nvContentPartPr>
              <p14:xfrm>
                <a:off x="10676453" y="3338880"/>
                <a:ext cx="193320" cy="110880"/>
              </p14:xfrm>
            </p:contentPart>
          </mc:Choice>
          <mc:Fallback xmlns="">
            <p:pic>
              <p:nvPicPr>
                <p:cNvPr id="152" name="Freihand 151">
                  <a:extLst>
                    <a:ext uri="{FF2B5EF4-FFF2-40B4-BE49-F238E27FC236}">
                      <a16:creationId xmlns:a16="http://schemas.microsoft.com/office/drawing/2014/main" id="{42F6F7ED-3EF6-4401-9C38-E59119950E77}"/>
                    </a:ext>
                  </a:extLst>
                </p:cNvPr>
                <p:cNvPicPr/>
                <p:nvPr/>
              </p:nvPicPr>
              <p:blipFill>
                <a:blip r:embed="rId200"/>
                <a:stretch>
                  <a:fillRect/>
                </a:stretch>
              </p:blipFill>
              <p:spPr>
                <a:xfrm>
                  <a:off x="10672133" y="3334560"/>
                  <a:ext cx="20196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53" name="Freihand 152">
                  <a:extLst>
                    <a:ext uri="{FF2B5EF4-FFF2-40B4-BE49-F238E27FC236}">
                      <a16:creationId xmlns:a16="http://schemas.microsoft.com/office/drawing/2014/main" id="{0D184024-91ED-41F9-A5B8-20ADB0A40C3F}"/>
                    </a:ext>
                  </a:extLst>
                </p14:cNvPr>
                <p14:cNvContentPartPr/>
                <p14:nvPr/>
              </p14:nvContentPartPr>
              <p14:xfrm>
                <a:off x="11040773" y="3328080"/>
                <a:ext cx="357840" cy="161640"/>
              </p14:xfrm>
            </p:contentPart>
          </mc:Choice>
          <mc:Fallback xmlns="">
            <p:pic>
              <p:nvPicPr>
                <p:cNvPr id="153" name="Freihand 152">
                  <a:extLst>
                    <a:ext uri="{FF2B5EF4-FFF2-40B4-BE49-F238E27FC236}">
                      <a16:creationId xmlns:a16="http://schemas.microsoft.com/office/drawing/2014/main" id="{0D184024-91ED-41F9-A5B8-20ADB0A40C3F}"/>
                    </a:ext>
                  </a:extLst>
                </p:cNvPr>
                <p:cNvPicPr/>
                <p:nvPr/>
              </p:nvPicPr>
              <p:blipFill>
                <a:blip r:embed="rId202"/>
                <a:stretch>
                  <a:fillRect/>
                </a:stretch>
              </p:blipFill>
              <p:spPr>
                <a:xfrm>
                  <a:off x="11036453" y="3323760"/>
                  <a:ext cx="36648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54" name="Freihand 153">
                  <a:extLst>
                    <a:ext uri="{FF2B5EF4-FFF2-40B4-BE49-F238E27FC236}">
                      <a16:creationId xmlns:a16="http://schemas.microsoft.com/office/drawing/2014/main" id="{1DF1D703-D6A2-47B6-B94C-6FF82546FD47}"/>
                    </a:ext>
                  </a:extLst>
                </p14:cNvPr>
                <p14:cNvContentPartPr/>
                <p14:nvPr/>
              </p14:nvContentPartPr>
              <p14:xfrm>
                <a:off x="10820093" y="3733800"/>
                <a:ext cx="20880" cy="143640"/>
              </p14:xfrm>
            </p:contentPart>
          </mc:Choice>
          <mc:Fallback xmlns="">
            <p:pic>
              <p:nvPicPr>
                <p:cNvPr id="154" name="Freihand 153">
                  <a:extLst>
                    <a:ext uri="{FF2B5EF4-FFF2-40B4-BE49-F238E27FC236}">
                      <a16:creationId xmlns:a16="http://schemas.microsoft.com/office/drawing/2014/main" id="{1DF1D703-D6A2-47B6-B94C-6FF82546FD47}"/>
                    </a:ext>
                  </a:extLst>
                </p:cNvPr>
                <p:cNvPicPr/>
                <p:nvPr/>
              </p:nvPicPr>
              <p:blipFill>
                <a:blip r:embed="rId204"/>
                <a:stretch>
                  <a:fillRect/>
                </a:stretch>
              </p:blipFill>
              <p:spPr>
                <a:xfrm>
                  <a:off x="10815773" y="3729480"/>
                  <a:ext cx="2952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55" name="Freihand 154">
                  <a:extLst>
                    <a:ext uri="{FF2B5EF4-FFF2-40B4-BE49-F238E27FC236}">
                      <a16:creationId xmlns:a16="http://schemas.microsoft.com/office/drawing/2014/main" id="{7558F233-5714-4E83-9DFD-275CC90E86B2}"/>
                    </a:ext>
                  </a:extLst>
                </p14:cNvPr>
                <p14:cNvContentPartPr/>
                <p14:nvPr/>
              </p14:nvContentPartPr>
              <p14:xfrm>
                <a:off x="10840613" y="3687360"/>
                <a:ext cx="133200" cy="62640"/>
              </p14:xfrm>
            </p:contentPart>
          </mc:Choice>
          <mc:Fallback xmlns="">
            <p:pic>
              <p:nvPicPr>
                <p:cNvPr id="155" name="Freihand 154">
                  <a:extLst>
                    <a:ext uri="{FF2B5EF4-FFF2-40B4-BE49-F238E27FC236}">
                      <a16:creationId xmlns:a16="http://schemas.microsoft.com/office/drawing/2014/main" id="{7558F233-5714-4E83-9DFD-275CC90E86B2}"/>
                    </a:ext>
                  </a:extLst>
                </p:cNvPr>
                <p:cNvPicPr/>
                <p:nvPr/>
              </p:nvPicPr>
              <p:blipFill>
                <a:blip r:embed="rId206"/>
                <a:stretch>
                  <a:fillRect/>
                </a:stretch>
              </p:blipFill>
              <p:spPr>
                <a:xfrm>
                  <a:off x="10836293" y="3683040"/>
                  <a:ext cx="14184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56" name="Freihand 155">
                  <a:extLst>
                    <a:ext uri="{FF2B5EF4-FFF2-40B4-BE49-F238E27FC236}">
                      <a16:creationId xmlns:a16="http://schemas.microsoft.com/office/drawing/2014/main" id="{5A8AF5CE-D732-42AA-9184-CF7773895310}"/>
                    </a:ext>
                  </a:extLst>
                </p14:cNvPr>
                <p14:cNvContentPartPr/>
                <p14:nvPr/>
              </p14:nvContentPartPr>
              <p14:xfrm>
                <a:off x="10848893" y="3733440"/>
                <a:ext cx="136800" cy="135000"/>
              </p14:xfrm>
            </p:contentPart>
          </mc:Choice>
          <mc:Fallback xmlns="">
            <p:pic>
              <p:nvPicPr>
                <p:cNvPr id="156" name="Freihand 155">
                  <a:extLst>
                    <a:ext uri="{FF2B5EF4-FFF2-40B4-BE49-F238E27FC236}">
                      <a16:creationId xmlns:a16="http://schemas.microsoft.com/office/drawing/2014/main" id="{5A8AF5CE-D732-42AA-9184-CF7773895310}"/>
                    </a:ext>
                  </a:extLst>
                </p:cNvPr>
                <p:cNvPicPr/>
                <p:nvPr/>
              </p:nvPicPr>
              <p:blipFill>
                <a:blip r:embed="rId208"/>
                <a:stretch>
                  <a:fillRect/>
                </a:stretch>
              </p:blipFill>
              <p:spPr>
                <a:xfrm>
                  <a:off x="10844573" y="3729120"/>
                  <a:ext cx="14544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57" name="Freihand 156">
                  <a:extLst>
                    <a:ext uri="{FF2B5EF4-FFF2-40B4-BE49-F238E27FC236}">
                      <a16:creationId xmlns:a16="http://schemas.microsoft.com/office/drawing/2014/main" id="{8AB5F4E2-6CF3-4DFB-93C1-0BD4E2F570C9}"/>
                    </a:ext>
                  </a:extLst>
                </p14:cNvPr>
                <p14:cNvContentPartPr/>
                <p14:nvPr/>
              </p14:nvContentPartPr>
              <p14:xfrm>
                <a:off x="10973813" y="3797880"/>
                <a:ext cx="169560" cy="64440"/>
              </p14:xfrm>
            </p:contentPart>
          </mc:Choice>
          <mc:Fallback xmlns="">
            <p:pic>
              <p:nvPicPr>
                <p:cNvPr id="157" name="Freihand 156">
                  <a:extLst>
                    <a:ext uri="{FF2B5EF4-FFF2-40B4-BE49-F238E27FC236}">
                      <a16:creationId xmlns:a16="http://schemas.microsoft.com/office/drawing/2014/main" id="{8AB5F4E2-6CF3-4DFB-93C1-0BD4E2F570C9}"/>
                    </a:ext>
                  </a:extLst>
                </p:cNvPr>
                <p:cNvPicPr/>
                <p:nvPr/>
              </p:nvPicPr>
              <p:blipFill>
                <a:blip r:embed="rId210"/>
                <a:stretch>
                  <a:fillRect/>
                </a:stretch>
              </p:blipFill>
              <p:spPr>
                <a:xfrm>
                  <a:off x="10969493" y="3793560"/>
                  <a:ext cx="17820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58" name="Freihand 157">
                  <a:extLst>
                    <a:ext uri="{FF2B5EF4-FFF2-40B4-BE49-F238E27FC236}">
                      <a16:creationId xmlns:a16="http://schemas.microsoft.com/office/drawing/2014/main" id="{C20BC66A-6FD9-4C44-891A-A386D87678F8}"/>
                    </a:ext>
                  </a:extLst>
                </p14:cNvPr>
                <p14:cNvContentPartPr/>
                <p14:nvPr/>
              </p14:nvContentPartPr>
              <p14:xfrm>
                <a:off x="11171453" y="3766560"/>
                <a:ext cx="102240" cy="64080"/>
              </p14:xfrm>
            </p:contentPart>
          </mc:Choice>
          <mc:Fallback xmlns="">
            <p:pic>
              <p:nvPicPr>
                <p:cNvPr id="158" name="Freihand 157">
                  <a:extLst>
                    <a:ext uri="{FF2B5EF4-FFF2-40B4-BE49-F238E27FC236}">
                      <a16:creationId xmlns:a16="http://schemas.microsoft.com/office/drawing/2014/main" id="{C20BC66A-6FD9-4C44-891A-A386D87678F8}"/>
                    </a:ext>
                  </a:extLst>
                </p:cNvPr>
                <p:cNvPicPr/>
                <p:nvPr/>
              </p:nvPicPr>
              <p:blipFill>
                <a:blip r:embed="rId212"/>
                <a:stretch>
                  <a:fillRect/>
                </a:stretch>
              </p:blipFill>
              <p:spPr>
                <a:xfrm>
                  <a:off x="11167133" y="3762240"/>
                  <a:ext cx="11088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59" name="Freihand 158">
                  <a:extLst>
                    <a:ext uri="{FF2B5EF4-FFF2-40B4-BE49-F238E27FC236}">
                      <a16:creationId xmlns:a16="http://schemas.microsoft.com/office/drawing/2014/main" id="{61C7DBE9-CC74-4701-BF64-DF8004492EB2}"/>
                    </a:ext>
                  </a:extLst>
                </p14:cNvPr>
                <p14:cNvContentPartPr/>
                <p14:nvPr/>
              </p14:nvContentPartPr>
              <p14:xfrm>
                <a:off x="11299253" y="3728760"/>
                <a:ext cx="78120" cy="94680"/>
              </p14:xfrm>
            </p:contentPart>
          </mc:Choice>
          <mc:Fallback xmlns="">
            <p:pic>
              <p:nvPicPr>
                <p:cNvPr id="159" name="Freihand 158">
                  <a:extLst>
                    <a:ext uri="{FF2B5EF4-FFF2-40B4-BE49-F238E27FC236}">
                      <a16:creationId xmlns:a16="http://schemas.microsoft.com/office/drawing/2014/main" id="{61C7DBE9-CC74-4701-BF64-DF8004492EB2}"/>
                    </a:ext>
                  </a:extLst>
                </p:cNvPr>
                <p:cNvPicPr/>
                <p:nvPr/>
              </p:nvPicPr>
              <p:blipFill>
                <a:blip r:embed="rId214"/>
                <a:stretch>
                  <a:fillRect/>
                </a:stretch>
              </p:blipFill>
              <p:spPr>
                <a:xfrm>
                  <a:off x="11294933" y="3724440"/>
                  <a:ext cx="8676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60" name="Freihand 159">
                  <a:extLst>
                    <a:ext uri="{FF2B5EF4-FFF2-40B4-BE49-F238E27FC236}">
                      <a16:creationId xmlns:a16="http://schemas.microsoft.com/office/drawing/2014/main" id="{746A860F-83DB-4CE9-84AB-8BB1054E5200}"/>
                    </a:ext>
                  </a:extLst>
                </p14:cNvPr>
                <p14:cNvContentPartPr/>
                <p14:nvPr/>
              </p14:nvContentPartPr>
              <p14:xfrm>
                <a:off x="11391413" y="3720120"/>
                <a:ext cx="213120" cy="75600"/>
              </p14:xfrm>
            </p:contentPart>
          </mc:Choice>
          <mc:Fallback xmlns="">
            <p:pic>
              <p:nvPicPr>
                <p:cNvPr id="160" name="Freihand 159">
                  <a:extLst>
                    <a:ext uri="{FF2B5EF4-FFF2-40B4-BE49-F238E27FC236}">
                      <a16:creationId xmlns:a16="http://schemas.microsoft.com/office/drawing/2014/main" id="{746A860F-83DB-4CE9-84AB-8BB1054E5200}"/>
                    </a:ext>
                  </a:extLst>
                </p:cNvPr>
                <p:cNvPicPr/>
                <p:nvPr/>
              </p:nvPicPr>
              <p:blipFill>
                <a:blip r:embed="rId216"/>
                <a:stretch>
                  <a:fillRect/>
                </a:stretch>
              </p:blipFill>
              <p:spPr>
                <a:xfrm>
                  <a:off x="11387093" y="3715800"/>
                  <a:ext cx="22176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61" name="Freihand 160">
                  <a:extLst>
                    <a:ext uri="{FF2B5EF4-FFF2-40B4-BE49-F238E27FC236}">
                      <a16:creationId xmlns:a16="http://schemas.microsoft.com/office/drawing/2014/main" id="{5123A916-5EDA-460B-AD3A-1C331577E57D}"/>
                    </a:ext>
                  </a:extLst>
                </p14:cNvPr>
                <p14:cNvContentPartPr/>
                <p14:nvPr/>
              </p14:nvContentPartPr>
              <p14:xfrm>
                <a:off x="11684453" y="3517800"/>
                <a:ext cx="5400" cy="176400"/>
              </p14:xfrm>
            </p:contentPart>
          </mc:Choice>
          <mc:Fallback xmlns="">
            <p:pic>
              <p:nvPicPr>
                <p:cNvPr id="161" name="Freihand 160">
                  <a:extLst>
                    <a:ext uri="{FF2B5EF4-FFF2-40B4-BE49-F238E27FC236}">
                      <a16:creationId xmlns:a16="http://schemas.microsoft.com/office/drawing/2014/main" id="{5123A916-5EDA-460B-AD3A-1C331577E57D}"/>
                    </a:ext>
                  </a:extLst>
                </p:cNvPr>
                <p:cNvPicPr/>
                <p:nvPr/>
              </p:nvPicPr>
              <p:blipFill>
                <a:blip r:embed="rId218"/>
                <a:stretch>
                  <a:fillRect/>
                </a:stretch>
              </p:blipFill>
              <p:spPr>
                <a:xfrm>
                  <a:off x="11680133" y="3513480"/>
                  <a:ext cx="1404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62" name="Freihand 161">
                  <a:extLst>
                    <a:ext uri="{FF2B5EF4-FFF2-40B4-BE49-F238E27FC236}">
                      <a16:creationId xmlns:a16="http://schemas.microsoft.com/office/drawing/2014/main" id="{75904442-E7B9-453A-9B98-DBB66D2FE35C}"/>
                    </a:ext>
                  </a:extLst>
                </p14:cNvPr>
                <p14:cNvContentPartPr/>
                <p14:nvPr/>
              </p14:nvContentPartPr>
              <p14:xfrm>
                <a:off x="11680493" y="3786000"/>
                <a:ext cx="9360" cy="50760"/>
              </p14:xfrm>
            </p:contentPart>
          </mc:Choice>
          <mc:Fallback xmlns="">
            <p:pic>
              <p:nvPicPr>
                <p:cNvPr id="162" name="Freihand 161">
                  <a:extLst>
                    <a:ext uri="{FF2B5EF4-FFF2-40B4-BE49-F238E27FC236}">
                      <a16:creationId xmlns:a16="http://schemas.microsoft.com/office/drawing/2014/main" id="{75904442-E7B9-453A-9B98-DBB66D2FE35C}"/>
                    </a:ext>
                  </a:extLst>
                </p:cNvPr>
                <p:cNvPicPr/>
                <p:nvPr/>
              </p:nvPicPr>
              <p:blipFill>
                <a:blip r:embed="rId220"/>
                <a:stretch>
                  <a:fillRect/>
                </a:stretch>
              </p:blipFill>
              <p:spPr>
                <a:xfrm>
                  <a:off x="11676173" y="3781680"/>
                  <a:ext cx="1800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65" name="Freihand 164">
                  <a:extLst>
                    <a:ext uri="{FF2B5EF4-FFF2-40B4-BE49-F238E27FC236}">
                      <a16:creationId xmlns:a16="http://schemas.microsoft.com/office/drawing/2014/main" id="{71243F3B-4977-46F4-884D-50E3B45EB69A}"/>
                    </a:ext>
                  </a:extLst>
                </p14:cNvPr>
                <p14:cNvContentPartPr/>
                <p14:nvPr/>
              </p14:nvContentPartPr>
              <p14:xfrm>
                <a:off x="7867733" y="3433560"/>
                <a:ext cx="125640" cy="176040"/>
              </p14:xfrm>
            </p:contentPart>
          </mc:Choice>
          <mc:Fallback xmlns="">
            <p:pic>
              <p:nvPicPr>
                <p:cNvPr id="165" name="Freihand 164">
                  <a:extLst>
                    <a:ext uri="{FF2B5EF4-FFF2-40B4-BE49-F238E27FC236}">
                      <a16:creationId xmlns:a16="http://schemas.microsoft.com/office/drawing/2014/main" id="{71243F3B-4977-46F4-884D-50E3B45EB69A}"/>
                    </a:ext>
                  </a:extLst>
                </p:cNvPr>
                <p:cNvPicPr/>
                <p:nvPr/>
              </p:nvPicPr>
              <p:blipFill>
                <a:blip r:embed="rId222"/>
                <a:stretch>
                  <a:fillRect/>
                </a:stretch>
              </p:blipFill>
              <p:spPr>
                <a:xfrm>
                  <a:off x="7863413" y="3429240"/>
                  <a:ext cx="13428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66" name="Freihand 165">
                  <a:extLst>
                    <a:ext uri="{FF2B5EF4-FFF2-40B4-BE49-F238E27FC236}">
                      <a16:creationId xmlns:a16="http://schemas.microsoft.com/office/drawing/2014/main" id="{21232A9E-3019-4F21-9E75-785E15322B0B}"/>
                    </a:ext>
                  </a:extLst>
                </p14:cNvPr>
                <p14:cNvContentPartPr/>
                <p14:nvPr/>
              </p14:nvContentPartPr>
              <p14:xfrm>
                <a:off x="8086253" y="3503760"/>
                <a:ext cx="116280" cy="118440"/>
              </p14:xfrm>
            </p:contentPart>
          </mc:Choice>
          <mc:Fallback xmlns="">
            <p:pic>
              <p:nvPicPr>
                <p:cNvPr id="166" name="Freihand 165">
                  <a:extLst>
                    <a:ext uri="{FF2B5EF4-FFF2-40B4-BE49-F238E27FC236}">
                      <a16:creationId xmlns:a16="http://schemas.microsoft.com/office/drawing/2014/main" id="{21232A9E-3019-4F21-9E75-785E15322B0B}"/>
                    </a:ext>
                  </a:extLst>
                </p:cNvPr>
                <p:cNvPicPr/>
                <p:nvPr/>
              </p:nvPicPr>
              <p:blipFill>
                <a:blip r:embed="rId224"/>
                <a:stretch>
                  <a:fillRect/>
                </a:stretch>
              </p:blipFill>
              <p:spPr>
                <a:xfrm>
                  <a:off x="8081933" y="3499440"/>
                  <a:ext cx="12492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67" name="Freihand 166">
                  <a:extLst>
                    <a:ext uri="{FF2B5EF4-FFF2-40B4-BE49-F238E27FC236}">
                      <a16:creationId xmlns:a16="http://schemas.microsoft.com/office/drawing/2014/main" id="{015CC0E8-D7DE-4958-957D-AC7CEE872F8D}"/>
                    </a:ext>
                  </a:extLst>
                </p14:cNvPr>
                <p14:cNvContentPartPr/>
                <p14:nvPr/>
              </p14:nvContentPartPr>
              <p14:xfrm>
                <a:off x="8196053" y="3503040"/>
                <a:ext cx="197640" cy="103320"/>
              </p14:xfrm>
            </p:contentPart>
          </mc:Choice>
          <mc:Fallback xmlns="">
            <p:pic>
              <p:nvPicPr>
                <p:cNvPr id="167" name="Freihand 166">
                  <a:extLst>
                    <a:ext uri="{FF2B5EF4-FFF2-40B4-BE49-F238E27FC236}">
                      <a16:creationId xmlns:a16="http://schemas.microsoft.com/office/drawing/2014/main" id="{015CC0E8-D7DE-4958-957D-AC7CEE872F8D}"/>
                    </a:ext>
                  </a:extLst>
                </p:cNvPr>
                <p:cNvPicPr/>
                <p:nvPr/>
              </p:nvPicPr>
              <p:blipFill>
                <a:blip r:embed="rId226"/>
                <a:stretch>
                  <a:fillRect/>
                </a:stretch>
              </p:blipFill>
              <p:spPr>
                <a:xfrm>
                  <a:off x="8191733" y="3498720"/>
                  <a:ext cx="20628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68" name="Freihand 167">
                  <a:extLst>
                    <a:ext uri="{FF2B5EF4-FFF2-40B4-BE49-F238E27FC236}">
                      <a16:creationId xmlns:a16="http://schemas.microsoft.com/office/drawing/2014/main" id="{D09C3846-205F-41BE-9E6E-507166328F8F}"/>
                    </a:ext>
                  </a:extLst>
                </p14:cNvPr>
                <p14:cNvContentPartPr/>
                <p14:nvPr/>
              </p14:nvContentPartPr>
              <p14:xfrm>
                <a:off x="8490173" y="3608880"/>
                <a:ext cx="12600" cy="1080"/>
              </p14:xfrm>
            </p:contentPart>
          </mc:Choice>
          <mc:Fallback xmlns="">
            <p:pic>
              <p:nvPicPr>
                <p:cNvPr id="168" name="Freihand 167">
                  <a:extLst>
                    <a:ext uri="{FF2B5EF4-FFF2-40B4-BE49-F238E27FC236}">
                      <a16:creationId xmlns:a16="http://schemas.microsoft.com/office/drawing/2014/main" id="{D09C3846-205F-41BE-9E6E-507166328F8F}"/>
                    </a:ext>
                  </a:extLst>
                </p:cNvPr>
                <p:cNvPicPr/>
                <p:nvPr/>
              </p:nvPicPr>
              <p:blipFill>
                <a:blip r:embed="rId228"/>
                <a:stretch>
                  <a:fillRect/>
                </a:stretch>
              </p:blipFill>
              <p:spPr>
                <a:xfrm>
                  <a:off x="8485853" y="3604560"/>
                  <a:ext cx="21240" cy="972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5" name="Freihand 4">
                  <a:extLst>
                    <a:ext uri="{FF2B5EF4-FFF2-40B4-BE49-F238E27FC236}">
                      <a16:creationId xmlns:a16="http://schemas.microsoft.com/office/drawing/2014/main" id="{39B00141-CE8E-441C-8902-943D9D6C7ACE}"/>
                    </a:ext>
                  </a:extLst>
                </p14:cNvPr>
                <p14:cNvContentPartPr/>
                <p14:nvPr/>
              </p14:nvContentPartPr>
              <p14:xfrm>
                <a:off x="8113973" y="1302720"/>
                <a:ext cx="127440" cy="123120"/>
              </p14:xfrm>
            </p:contentPart>
          </mc:Choice>
          <mc:Fallback xmlns="">
            <p:pic>
              <p:nvPicPr>
                <p:cNvPr id="5" name="Freihand 4">
                  <a:extLst>
                    <a:ext uri="{FF2B5EF4-FFF2-40B4-BE49-F238E27FC236}">
                      <a16:creationId xmlns:a16="http://schemas.microsoft.com/office/drawing/2014/main" id="{39B00141-CE8E-441C-8902-943D9D6C7ACE}"/>
                    </a:ext>
                  </a:extLst>
                </p:cNvPr>
                <p:cNvPicPr/>
                <p:nvPr/>
              </p:nvPicPr>
              <p:blipFill>
                <a:blip r:embed="rId230"/>
                <a:stretch>
                  <a:fillRect/>
                </a:stretch>
              </p:blipFill>
              <p:spPr>
                <a:xfrm>
                  <a:off x="8109653" y="1298400"/>
                  <a:ext cx="13608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7" name="Freihand 6">
                  <a:extLst>
                    <a:ext uri="{FF2B5EF4-FFF2-40B4-BE49-F238E27FC236}">
                      <a16:creationId xmlns:a16="http://schemas.microsoft.com/office/drawing/2014/main" id="{F8410CB5-3A47-426D-BE64-04C6B04EEDF8}"/>
                    </a:ext>
                  </a:extLst>
                </p14:cNvPr>
                <p14:cNvContentPartPr/>
                <p14:nvPr/>
              </p14:nvContentPartPr>
              <p14:xfrm>
                <a:off x="8266253" y="1258440"/>
                <a:ext cx="177120" cy="260280"/>
              </p14:xfrm>
            </p:contentPart>
          </mc:Choice>
          <mc:Fallback xmlns="">
            <p:pic>
              <p:nvPicPr>
                <p:cNvPr id="7" name="Freihand 6">
                  <a:extLst>
                    <a:ext uri="{FF2B5EF4-FFF2-40B4-BE49-F238E27FC236}">
                      <a16:creationId xmlns:a16="http://schemas.microsoft.com/office/drawing/2014/main" id="{F8410CB5-3A47-426D-BE64-04C6B04EEDF8}"/>
                    </a:ext>
                  </a:extLst>
                </p:cNvPr>
                <p:cNvPicPr/>
                <p:nvPr/>
              </p:nvPicPr>
              <p:blipFill>
                <a:blip r:embed="rId232"/>
                <a:stretch>
                  <a:fillRect/>
                </a:stretch>
              </p:blipFill>
              <p:spPr>
                <a:xfrm>
                  <a:off x="8261933" y="1254120"/>
                  <a:ext cx="185760" cy="26892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9" name="Freihand 8">
                  <a:extLst>
                    <a:ext uri="{FF2B5EF4-FFF2-40B4-BE49-F238E27FC236}">
                      <a16:creationId xmlns:a16="http://schemas.microsoft.com/office/drawing/2014/main" id="{FF9C49BA-4C14-430A-8CAD-714E50334F76}"/>
                    </a:ext>
                  </a:extLst>
                </p14:cNvPr>
                <p14:cNvContentPartPr/>
                <p14:nvPr/>
              </p14:nvContentPartPr>
              <p14:xfrm>
                <a:off x="8531933" y="1392000"/>
                <a:ext cx="360" cy="360"/>
              </p14:xfrm>
            </p:contentPart>
          </mc:Choice>
          <mc:Fallback xmlns="">
            <p:pic>
              <p:nvPicPr>
                <p:cNvPr id="9" name="Freihand 8">
                  <a:extLst>
                    <a:ext uri="{FF2B5EF4-FFF2-40B4-BE49-F238E27FC236}">
                      <a16:creationId xmlns:a16="http://schemas.microsoft.com/office/drawing/2014/main" id="{FF9C49BA-4C14-430A-8CAD-714E50334F76}"/>
                    </a:ext>
                  </a:extLst>
                </p:cNvPr>
                <p:cNvPicPr/>
                <p:nvPr/>
              </p:nvPicPr>
              <p:blipFill>
                <a:blip r:embed="rId9"/>
                <a:stretch>
                  <a:fillRect/>
                </a:stretch>
              </p:blipFill>
              <p:spPr>
                <a:xfrm>
                  <a:off x="8527613" y="138768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1" name="Freihand 10">
                  <a:extLst>
                    <a:ext uri="{FF2B5EF4-FFF2-40B4-BE49-F238E27FC236}">
                      <a16:creationId xmlns:a16="http://schemas.microsoft.com/office/drawing/2014/main" id="{1924714D-385C-4309-8185-3B4C9ABC6448}"/>
                    </a:ext>
                  </a:extLst>
                </p14:cNvPr>
                <p14:cNvContentPartPr/>
                <p14:nvPr/>
              </p14:nvContentPartPr>
              <p14:xfrm>
                <a:off x="8501333" y="1366080"/>
                <a:ext cx="41400" cy="47880"/>
              </p14:xfrm>
            </p:contentPart>
          </mc:Choice>
          <mc:Fallback xmlns="">
            <p:pic>
              <p:nvPicPr>
                <p:cNvPr id="11" name="Freihand 10">
                  <a:extLst>
                    <a:ext uri="{FF2B5EF4-FFF2-40B4-BE49-F238E27FC236}">
                      <a16:creationId xmlns:a16="http://schemas.microsoft.com/office/drawing/2014/main" id="{1924714D-385C-4309-8185-3B4C9ABC6448}"/>
                    </a:ext>
                  </a:extLst>
                </p:cNvPr>
                <p:cNvPicPr/>
                <p:nvPr/>
              </p:nvPicPr>
              <p:blipFill>
                <a:blip r:embed="rId235"/>
                <a:stretch>
                  <a:fillRect/>
                </a:stretch>
              </p:blipFill>
              <p:spPr>
                <a:xfrm>
                  <a:off x="8497013" y="1361760"/>
                  <a:ext cx="5004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2" name="Freihand 11">
                  <a:extLst>
                    <a:ext uri="{FF2B5EF4-FFF2-40B4-BE49-F238E27FC236}">
                      <a16:creationId xmlns:a16="http://schemas.microsoft.com/office/drawing/2014/main" id="{60CDEEF2-2B78-4505-8A74-F59B9977E3C4}"/>
                    </a:ext>
                  </a:extLst>
                </p14:cNvPr>
                <p14:cNvContentPartPr/>
                <p14:nvPr/>
              </p14:nvContentPartPr>
              <p14:xfrm>
                <a:off x="8662613" y="1304160"/>
                <a:ext cx="235800" cy="71280"/>
              </p14:xfrm>
            </p:contentPart>
          </mc:Choice>
          <mc:Fallback xmlns="">
            <p:pic>
              <p:nvPicPr>
                <p:cNvPr id="12" name="Freihand 11">
                  <a:extLst>
                    <a:ext uri="{FF2B5EF4-FFF2-40B4-BE49-F238E27FC236}">
                      <a16:creationId xmlns:a16="http://schemas.microsoft.com/office/drawing/2014/main" id="{60CDEEF2-2B78-4505-8A74-F59B9977E3C4}"/>
                    </a:ext>
                  </a:extLst>
                </p:cNvPr>
                <p:cNvPicPr/>
                <p:nvPr/>
              </p:nvPicPr>
              <p:blipFill>
                <a:blip r:embed="rId237"/>
                <a:stretch>
                  <a:fillRect/>
                </a:stretch>
              </p:blipFill>
              <p:spPr>
                <a:xfrm>
                  <a:off x="8658293" y="1299840"/>
                  <a:ext cx="24444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3" name="Freihand 12">
                  <a:extLst>
                    <a:ext uri="{FF2B5EF4-FFF2-40B4-BE49-F238E27FC236}">
                      <a16:creationId xmlns:a16="http://schemas.microsoft.com/office/drawing/2014/main" id="{90059629-ECEF-40B9-8B38-6D54177C7E76}"/>
                    </a:ext>
                  </a:extLst>
                </p14:cNvPr>
                <p14:cNvContentPartPr/>
                <p14:nvPr/>
              </p14:nvContentPartPr>
              <p14:xfrm>
                <a:off x="8848373" y="1267080"/>
                <a:ext cx="360" cy="360"/>
              </p14:xfrm>
            </p:contentPart>
          </mc:Choice>
          <mc:Fallback xmlns="">
            <p:pic>
              <p:nvPicPr>
                <p:cNvPr id="13" name="Freihand 12">
                  <a:extLst>
                    <a:ext uri="{FF2B5EF4-FFF2-40B4-BE49-F238E27FC236}">
                      <a16:creationId xmlns:a16="http://schemas.microsoft.com/office/drawing/2014/main" id="{90059629-ECEF-40B9-8B38-6D54177C7E76}"/>
                    </a:ext>
                  </a:extLst>
                </p:cNvPr>
                <p:cNvPicPr/>
                <p:nvPr/>
              </p:nvPicPr>
              <p:blipFill>
                <a:blip r:embed="rId9"/>
                <a:stretch>
                  <a:fillRect/>
                </a:stretch>
              </p:blipFill>
              <p:spPr>
                <a:xfrm>
                  <a:off x="8844053" y="126276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5" name="Freihand 14">
                  <a:extLst>
                    <a:ext uri="{FF2B5EF4-FFF2-40B4-BE49-F238E27FC236}">
                      <a16:creationId xmlns:a16="http://schemas.microsoft.com/office/drawing/2014/main" id="{B0B8EE1B-96E1-4683-995B-9F11E61C1959}"/>
                    </a:ext>
                  </a:extLst>
                </p14:cNvPr>
                <p14:cNvContentPartPr/>
                <p14:nvPr/>
              </p14:nvContentPartPr>
              <p14:xfrm>
                <a:off x="9043493" y="1277160"/>
                <a:ext cx="458640" cy="138600"/>
              </p14:xfrm>
            </p:contentPart>
          </mc:Choice>
          <mc:Fallback xmlns="">
            <p:pic>
              <p:nvPicPr>
                <p:cNvPr id="15" name="Freihand 14">
                  <a:extLst>
                    <a:ext uri="{FF2B5EF4-FFF2-40B4-BE49-F238E27FC236}">
                      <a16:creationId xmlns:a16="http://schemas.microsoft.com/office/drawing/2014/main" id="{B0B8EE1B-96E1-4683-995B-9F11E61C1959}"/>
                    </a:ext>
                  </a:extLst>
                </p:cNvPr>
                <p:cNvPicPr/>
                <p:nvPr/>
              </p:nvPicPr>
              <p:blipFill>
                <a:blip r:embed="rId240"/>
                <a:stretch>
                  <a:fillRect/>
                </a:stretch>
              </p:blipFill>
              <p:spPr>
                <a:xfrm>
                  <a:off x="9039173" y="1272840"/>
                  <a:ext cx="46728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6" name="Freihand 15">
                  <a:extLst>
                    <a:ext uri="{FF2B5EF4-FFF2-40B4-BE49-F238E27FC236}">
                      <a16:creationId xmlns:a16="http://schemas.microsoft.com/office/drawing/2014/main" id="{E2CD98D3-6F4C-4AB1-968F-A31ACAAD804F}"/>
                    </a:ext>
                  </a:extLst>
                </p14:cNvPr>
                <p14:cNvContentPartPr/>
                <p14:nvPr/>
              </p14:nvContentPartPr>
              <p14:xfrm>
                <a:off x="9744413" y="1305600"/>
                <a:ext cx="22320" cy="151560"/>
              </p14:xfrm>
            </p:contentPart>
          </mc:Choice>
          <mc:Fallback xmlns="">
            <p:pic>
              <p:nvPicPr>
                <p:cNvPr id="16" name="Freihand 15">
                  <a:extLst>
                    <a:ext uri="{FF2B5EF4-FFF2-40B4-BE49-F238E27FC236}">
                      <a16:creationId xmlns:a16="http://schemas.microsoft.com/office/drawing/2014/main" id="{E2CD98D3-6F4C-4AB1-968F-A31ACAAD804F}"/>
                    </a:ext>
                  </a:extLst>
                </p:cNvPr>
                <p:cNvPicPr/>
                <p:nvPr/>
              </p:nvPicPr>
              <p:blipFill>
                <a:blip r:embed="rId242"/>
                <a:stretch>
                  <a:fillRect/>
                </a:stretch>
              </p:blipFill>
              <p:spPr>
                <a:xfrm>
                  <a:off x="9740093" y="1301280"/>
                  <a:ext cx="3096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7" name="Freihand 16">
                  <a:extLst>
                    <a:ext uri="{FF2B5EF4-FFF2-40B4-BE49-F238E27FC236}">
                      <a16:creationId xmlns:a16="http://schemas.microsoft.com/office/drawing/2014/main" id="{72F334A8-069C-4285-AFCB-C97C640F5CB5}"/>
                    </a:ext>
                  </a:extLst>
                </p14:cNvPr>
                <p14:cNvContentPartPr/>
                <p14:nvPr/>
              </p14:nvContentPartPr>
              <p14:xfrm>
                <a:off x="9640733" y="1288320"/>
                <a:ext cx="190800" cy="147600"/>
              </p14:xfrm>
            </p:contentPart>
          </mc:Choice>
          <mc:Fallback xmlns="">
            <p:pic>
              <p:nvPicPr>
                <p:cNvPr id="17" name="Freihand 16">
                  <a:extLst>
                    <a:ext uri="{FF2B5EF4-FFF2-40B4-BE49-F238E27FC236}">
                      <a16:creationId xmlns:a16="http://schemas.microsoft.com/office/drawing/2014/main" id="{72F334A8-069C-4285-AFCB-C97C640F5CB5}"/>
                    </a:ext>
                  </a:extLst>
                </p:cNvPr>
                <p:cNvPicPr/>
                <p:nvPr/>
              </p:nvPicPr>
              <p:blipFill>
                <a:blip r:embed="rId244"/>
                <a:stretch>
                  <a:fillRect/>
                </a:stretch>
              </p:blipFill>
              <p:spPr>
                <a:xfrm>
                  <a:off x="9636413" y="1284000"/>
                  <a:ext cx="19944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8" name="Freihand 17">
                  <a:extLst>
                    <a:ext uri="{FF2B5EF4-FFF2-40B4-BE49-F238E27FC236}">
                      <a16:creationId xmlns:a16="http://schemas.microsoft.com/office/drawing/2014/main" id="{C94196B7-6FB0-44B3-A0AF-894187B6EBDC}"/>
                    </a:ext>
                  </a:extLst>
                </p14:cNvPr>
                <p14:cNvContentPartPr/>
                <p14:nvPr/>
              </p14:nvContentPartPr>
              <p14:xfrm>
                <a:off x="9898493" y="1314960"/>
                <a:ext cx="10440" cy="84960"/>
              </p14:xfrm>
            </p:contentPart>
          </mc:Choice>
          <mc:Fallback xmlns="">
            <p:pic>
              <p:nvPicPr>
                <p:cNvPr id="18" name="Freihand 17">
                  <a:extLst>
                    <a:ext uri="{FF2B5EF4-FFF2-40B4-BE49-F238E27FC236}">
                      <a16:creationId xmlns:a16="http://schemas.microsoft.com/office/drawing/2014/main" id="{C94196B7-6FB0-44B3-A0AF-894187B6EBDC}"/>
                    </a:ext>
                  </a:extLst>
                </p:cNvPr>
                <p:cNvPicPr/>
                <p:nvPr/>
              </p:nvPicPr>
              <p:blipFill>
                <a:blip r:embed="rId246"/>
                <a:stretch>
                  <a:fillRect/>
                </a:stretch>
              </p:blipFill>
              <p:spPr>
                <a:xfrm>
                  <a:off x="9894173" y="1310640"/>
                  <a:ext cx="1908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20" name="Freihand 19">
                  <a:extLst>
                    <a:ext uri="{FF2B5EF4-FFF2-40B4-BE49-F238E27FC236}">
                      <a16:creationId xmlns:a16="http://schemas.microsoft.com/office/drawing/2014/main" id="{A294E626-C054-42AB-BA06-529CE67FB1E5}"/>
                    </a:ext>
                  </a:extLst>
                </p14:cNvPr>
                <p14:cNvContentPartPr/>
                <p14:nvPr/>
              </p14:nvContentPartPr>
              <p14:xfrm>
                <a:off x="9648293" y="1312800"/>
                <a:ext cx="360" cy="360"/>
              </p14:xfrm>
            </p:contentPart>
          </mc:Choice>
          <mc:Fallback xmlns="">
            <p:pic>
              <p:nvPicPr>
                <p:cNvPr id="20" name="Freihand 19">
                  <a:extLst>
                    <a:ext uri="{FF2B5EF4-FFF2-40B4-BE49-F238E27FC236}">
                      <a16:creationId xmlns:a16="http://schemas.microsoft.com/office/drawing/2014/main" id="{A294E626-C054-42AB-BA06-529CE67FB1E5}"/>
                    </a:ext>
                  </a:extLst>
                </p:cNvPr>
                <p:cNvPicPr/>
                <p:nvPr/>
              </p:nvPicPr>
              <p:blipFill>
                <a:blip r:embed="rId9"/>
                <a:stretch>
                  <a:fillRect/>
                </a:stretch>
              </p:blipFill>
              <p:spPr>
                <a:xfrm>
                  <a:off x="9643973" y="130848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21" name="Freihand 20">
                  <a:extLst>
                    <a:ext uri="{FF2B5EF4-FFF2-40B4-BE49-F238E27FC236}">
                      <a16:creationId xmlns:a16="http://schemas.microsoft.com/office/drawing/2014/main" id="{976C3C38-DDA2-45A5-87B0-851446BCF3FD}"/>
                    </a:ext>
                  </a:extLst>
                </p14:cNvPr>
                <p14:cNvContentPartPr/>
                <p14:nvPr/>
              </p14:nvContentPartPr>
              <p14:xfrm>
                <a:off x="9713093" y="1298040"/>
                <a:ext cx="35280" cy="159480"/>
              </p14:xfrm>
            </p:contentPart>
          </mc:Choice>
          <mc:Fallback xmlns="">
            <p:pic>
              <p:nvPicPr>
                <p:cNvPr id="21" name="Freihand 20">
                  <a:extLst>
                    <a:ext uri="{FF2B5EF4-FFF2-40B4-BE49-F238E27FC236}">
                      <a16:creationId xmlns:a16="http://schemas.microsoft.com/office/drawing/2014/main" id="{976C3C38-DDA2-45A5-87B0-851446BCF3FD}"/>
                    </a:ext>
                  </a:extLst>
                </p:cNvPr>
                <p:cNvPicPr/>
                <p:nvPr/>
              </p:nvPicPr>
              <p:blipFill>
                <a:blip r:embed="rId249"/>
                <a:stretch>
                  <a:fillRect/>
                </a:stretch>
              </p:blipFill>
              <p:spPr>
                <a:xfrm>
                  <a:off x="9708773" y="1293720"/>
                  <a:ext cx="4392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22" name="Freihand 21">
                  <a:extLst>
                    <a:ext uri="{FF2B5EF4-FFF2-40B4-BE49-F238E27FC236}">
                      <a16:creationId xmlns:a16="http://schemas.microsoft.com/office/drawing/2014/main" id="{F9F1A31F-349E-4D6E-B1DD-E76E76F59A93}"/>
                    </a:ext>
                  </a:extLst>
                </p14:cNvPr>
                <p14:cNvContentPartPr/>
                <p14:nvPr/>
              </p14:nvContentPartPr>
              <p14:xfrm>
                <a:off x="9655133" y="1281120"/>
                <a:ext cx="159840" cy="192240"/>
              </p14:xfrm>
            </p:contentPart>
          </mc:Choice>
          <mc:Fallback xmlns="">
            <p:pic>
              <p:nvPicPr>
                <p:cNvPr id="22" name="Freihand 21">
                  <a:extLst>
                    <a:ext uri="{FF2B5EF4-FFF2-40B4-BE49-F238E27FC236}">
                      <a16:creationId xmlns:a16="http://schemas.microsoft.com/office/drawing/2014/main" id="{F9F1A31F-349E-4D6E-B1DD-E76E76F59A93}"/>
                    </a:ext>
                  </a:extLst>
                </p:cNvPr>
                <p:cNvPicPr/>
                <p:nvPr/>
              </p:nvPicPr>
              <p:blipFill>
                <a:blip r:embed="rId251"/>
                <a:stretch>
                  <a:fillRect/>
                </a:stretch>
              </p:blipFill>
              <p:spPr>
                <a:xfrm>
                  <a:off x="9650813" y="1276800"/>
                  <a:ext cx="16848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23" name="Freihand 22">
                  <a:extLst>
                    <a:ext uri="{FF2B5EF4-FFF2-40B4-BE49-F238E27FC236}">
                      <a16:creationId xmlns:a16="http://schemas.microsoft.com/office/drawing/2014/main" id="{1F5C529C-5D9D-4CC2-A5CE-3DAFF69D53A3}"/>
                    </a:ext>
                  </a:extLst>
                </p14:cNvPr>
                <p14:cNvContentPartPr/>
                <p14:nvPr/>
              </p14:nvContentPartPr>
              <p14:xfrm>
                <a:off x="9872213" y="1304160"/>
                <a:ext cx="28800" cy="130680"/>
              </p14:xfrm>
            </p:contentPart>
          </mc:Choice>
          <mc:Fallback xmlns="">
            <p:pic>
              <p:nvPicPr>
                <p:cNvPr id="23" name="Freihand 22">
                  <a:extLst>
                    <a:ext uri="{FF2B5EF4-FFF2-40B4-BE49-F238E27FC236}">
                      <a16:creationId xmlns:a16="http://schemas.microsoft.com/office/drawing/2014/main" id="{1F5C529C-5D9D-4CC2-A5CE-3DAFF69D53A3}"/>
                    </a:ext>
                  </a:extLst>
                </p:cNvPr>
                <p:cNvPicPr/>
                <p:nvPr/>
              </p:nvPicPr>
              <p:blipFill>
                <a:blip r:embed="rId253"/>
                <a:stretch>
                  <a:fillRect/>
                </a:stretch>
              </p:blipFill>
              <p:spPr>
                <a:xfrm>
                  <a:off x="9867893" y="1299840"/>
                  <a:ext cx="3744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24" name="Freihand 23">
                  <a:extLst>
                    <a:ext uri="{FF2B5EF4-FFF2-40B4-BE49-F238E27FC236}">
                      <a16:creationId xmlns:a16="http://schemas.microsoft.com/office/drawing/2014/main" id="{9DFE6F49-EF47-4C1F-9E40-9A466B6C0088}"/>
                    </a:ext>
                  </a:extLst>
                </p14:cNvPr>
                <p14:cNvContentPartPr/>
                <p14:nvPr/>
              </p14:nvContentPartPr>
              <p14:xfrm>
                <a:off x="9962573" y="1299840"/>
                <a:ext cx="43560" cy="146160"/>
              </p14:xfrm>
            </p:contentPart>
          </mc:Choice>
          <mc:Fallback xmlns="">
            <p:pic>
              <p:nvPicPr>
                <p:cNvPr id="24" name="Freihand 23">
                  <a:extLst>
                    <a:ext uri="{FF2B5EF4-FFF2-40B4-BE49-F238E27FC236}">
                      <a16:creationId xmlns:a16="http://schemas.microsoft.com/office/drawing/2014/main" id="{9DFE6F49-EF47-4C1F-9E40-9A466B6C0088}"/>
                    </a:ext>
                  </a:extLst>
                </p:cNvPr>
                <p:cNvPicPr/>
                <p:nvPr/>
              </p:nvPicPr>
              <p:blipFill>
                <a:blip r:embed="rId255"/>
                <a:stretch>
                  <a:fillRect/>
                </a:stretch>
              </p:blipFill>
              <p:spPr>
                <a:xfrm>
                  <a:off x="9958253" y="1295520"/>
                  <a:ext cx="5220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25" name="Freihand 24">
                  <a:extLst>
                    <a:ext uri="{FF2B5EF4-FFF2-40B4-BE49-F238E27FC236}">
                      <a16:creationId xmlns:a16="http://schemas.microsoft.com/office/drawing/2014/main" id="{9DF14671-39FD-4BFB-B6A9-7FDD6E869581}"/>
                    </a:ext>
                  </a:extLst>
                </p14:cNvPr>
                <p14:cNvContentPartPr/>
                <p14:nvPr/>
              </p14:nvContentPartPr>
              <p14:xfrm>
                <a:off x="9939173" y="1271760"/>
                <a:ext cx="125640" cy="86400"/>
              </p14:xfrm>
            </p:contentPart>
          </mc:Choice>
          <mc:Fallback xmlns="">
            <p:pic>
              <p:nvPicPr>
                <p:cNvPr id="25" name="Freihand 24">
                  <a:extLst>
                    <a:ext uri="{FF2B5EF4-FFF2-40B4-BE49-F238E27FC236}">
                      <a16:creationId xmlns:a16="http://schemas.microsoft.com/office/drawing/2014/main" id="{9DF14671-39FD-4BFB-B6A9-7FDD6E869581}"/>
                    </a:ext>
                  </a:extLst>
                </p:cNvPr>
                <p:cNvPicPr/>
                <p:nvPr/>
              </p:nvPicPr>
              <p:blipFill>
                <a:blip r:embed="rId257"/>
                <a:stretch>
                  <a:fillRect/>
                </a:stretch>
              </p:blipFill>
              <p:spPr>
                <a:xfrm>
                  <a:off x="9934853" y="1267440"/>
                  <a:ext cx="1342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26" name="Freihand 25">
                  <a:extLst>
                    <a:ext uri="{FF2B5EF4-FFF2-40B4-BE49-F238E27FC236}">
                      <a16:creationId xmlns:a16="http://schemas.microsoft.com/office/drawing/2014/main" id="{EF1B2259-D313-4A58-BF21-5A538178E286}"/>
                    </a:ext>
                  </a:extLst>
                </p14:cNvPr>
                <p14:cNvContentPartPr/>
                <p14:nvPr/>
              </p14:nvContentPartPr>
              <p14:xfrm>
                <a:off x="10185413" y="1282200"/>
                <a:ext cx="264960" cy="141480"/>
              </p14:xfrm>
            </p:contentPart>
          </mc:Choice>
          <mc:Fallback xmlns="">
            <p:pic>
              <p:nvPicPr>
                <p:cNvPr id="26" name="Freihand 25">
                  <a:extLst>
                    <a:ext uri="{FF2B5EF4-FFF2-40B4-BE49-F238E27FC236}">
                      <a16:creationId xmlns:a16="http://schemas.microsoft.com/office/drawing/2014/main" id="{EF1B2259-D313-4A58-BF21-5A538178E286}"/>
                    </a:ext>
                  </a:extLst>
                </p:cNvPr>
                <p:cNvPicPr/>
                <p:nvPr/>
              </p:nvPicPr>
              <p:blipFill>
                <a:blip r:embed="rId259"/>
                <a:stretch>
                  <a:fillRect/>
                </a:stretch>
              </p:blipFill>
              <p:spPr>
                <a:xfrm>
                  <a:off x="10181093" y="1277880"/>
                  <a:ext cx="27360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27" name="Freihand 26">
                  <a:extLst>
                    <a:ext uri="{FF2B5EF4-FFF2-40B4-BE49-F238E27FC236}">
                      <a16:creationId xmlns:a16="http://schemas.microsoft.com/office/drawing/2014/main" id="{BC773695-E82C-479E-8E9C-53182E76FE14}"/>
                    </a:ext>
                  </a:extLst>
                </p14:cNvPr>
                <p14:cNvContentPartPr/>
                <p14:nvPr/>
              </p14:nvContentPartPr>
              <p14:xfrm>
                <a:off x="10292333" y="1328280"/>
                <a:ext cx="234360" cy="101520"/>
              </p14:xfrm>
            </p:contentPart>
          </mc:Choice>
          <mc:Fallback xmlns="">
            <p:pic>
              <p:nvPicPr>
                <p:cNvPr id="27" name="Freihand 26">
                  <a:extLst>
                    <a:ext uri="{FF2B5EF4-FFF2-40B4-BE49-F238E27FC236}">
                      <a16:creationId xmlns:a16="http://schemas.microsoft.com/office/drawing/2014/main" id="{BC773695-E82C-479E-8E9C-53182E76FE14}"/>
                    </a:ext>
                  </a:extLst>
                </p:cNvPr>
                <p:cNvPicPr/>
                <p:nvPr/>
              </p:nvPicPr>
              <p:blipFill>
                <a:blip r:embed="rId261"/>
                <a:stretch>
                  <a:fillRect/>
                </a:stretch>
              </p:blipFill>
              <p:spPr>
                <a:xfrm>
                  <a:off x="10288013" y="1323960"/>
                  <a:ext cx="24300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28" name="Freihand 27">
                  <a:extLst>
                    <a:ext uri="{FF2B5EF4-FFF2-40B4-BE49-F238E27FC236}">
                      <a16:creationId xmlns:a16="http://schemas.microsoft.com/office/drawing/2014/main" id="{8F9B2708-C5D6-4AE8-9FEE-CD6AB94871BC}"/>
                    </a:ext>
                  </a:extLst>
                </p14:cNvPr>
                <p14:cNvContentPartPr/>
                <p14:nvPr/>
              </p14:nvContentPartPr>
              <p14:xfrm>
                <a:off x="10700213" y="1314600"/>
                <a:ext cx="140760" cy="122040"/>
              </p14:xfrm>
            </p:contentPart>
          </mc:Choice>
          <mc:Fallback xmlns="">
            <p:pic>
              <p:nvPicPr>
                <p:cNvPr id="28" name="Freihand 27">
                  <a:extLst>
                    <a:ext uri="{FF2B5EF4-FFF2-40B4-BE49-F238E27FC236}">
                      <a16:creationId xmlns:a16="http://schemas.microsoft.com/office/drawing/2014/main" id="{8F9B2708-C5D6-4AE8-9FEE-CD6AB94871BC}"/>
                    </a:ext>
                  </a:extLst>
                </p:cNvPr>
                <p:cNvPicPr/>
                <p:nvPr/>
              </p:nvPicPr>
              <p:blipFill>
                <a:blip r:embed="rId263"/>
                <a:stretch>
                  <a:fillRect/>
                </a:stretch>
              </p:blipFill>
              <p:spPr>
                <a:xfrm>
                  <a:off x="10695893" y="1310280"/>
                  <a:ext cx="14940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29" name="Freihand 28">
                  <a:extLst>
                    <a:ext uri="{FF2B5EF4-FFF2-40B4-BE49-F238E27FC236}">
                      <a16:creationId xmlns:a16="http://schemas.microsoft.com/office/drawing/2014/main" id="{276ED739-D415-42BA-904A-4AB04AD7B83C}"/>
                    </a:ext>
                  </a:extLst>
                </p14:cNvPr>
                <p14:cNvContentPartPr/>
                <p14:nvPr/>
              </p14:nvContentPartPr>
              <p14:xfrm>
                <a:off x="10650893" y="1356360"/>
                <a:ext cx="142200" cy="14040"/>
              </p14:xfrm>
            </p:contentPart>
          </mc:Choice>
          <mc:Fallback xmlns="">
            <p:pic>
              <p:nvPicPr>
                <p:cNvPr id="29" name="Freihand 28">
                  <a:extLst>
                    <a:ext uri="{FF2B5EF4-FFF2-40B4-BE49-F238E27FC236}">
                      <a16:creationId xmlns:a16="http://schemas.microsoft.com/office/drawing/2014/main" id="{276ED739-D415-42BA-904A-4AB04AD7B83C}"/>
                    </a:ext>
                  </a:extLst>
                </p:cNvPr>
                <p:cNvPicPr/>
                <p:nvPr/>
              </p:nvPicPr>
              <p:blipFill>
                <a:blip r:embed="rId265"/>
                <a:stretch>
                  <a:fillRect/>
                </a:stretch>
              </p:blipFill>
              <p:spPr>
                <a:xfrm>
                  <a:off x="10646573" y="1352040"/>
                  <a:ext cx="15084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30" name="Freihand 29">
                  <a:extLst>
                    <a:ext uri="{FF2B5EF4-FFF2-40B4-BE49-F238E27FC236}">
                      <a16:creationId xmlns:a16="http://schemas.microsoft.com/office/drawing/2014/main" id="{AB492BB8-6964-44A8-9703-6C1B193032CB}"/>
                    </a:ext>
                  </a:extLst>
                </p14:cNvPr>
                <p14:cNvContentPartPr/>
                <p14:nvPr/>
              </p14:nvContentPartPr>
              <p14:xfrm>
                <a:off x="10647293" y="1375080"/>
                <a:ext cx="164520" cy="4320"/>
              </p14:xfrm>
            </p:contentPart>
          </mc:Choice>
          <mc:Fallback xmlns="">
            <p:pic>
              <p:nvPicPr>
                <p:cNvPr id="30" name="Freihand 29">
                  <a:extLst>
                    <a:ext uri="{FF2B5EF4-FFF2-40B4-BE49-F238E27FC236}">
                      <a16:creationId xmlns:a16="http://schemas.microsoft.com/office/drawing/2014/main" id="{AB492BB8-6964-44A8-9703-6C1B193032CB}"/>
                    </a:ext>
                  </a:extLst>
                </p:cNvPr>
                <p:cNvPicPr/>
                <p:nvPr/>
              </p:nvPicPr>
              <p:blipFill>
                <a:blip r:embed="rId267"/>
                <a:stretch>
                  <a:fillRect/>
                </a:stretch>
              </p:blipFill>
              <p:spPr>
                <a:xfrm>
                  <a:off x="10642973" y="1370760"/>
                  <a:ext cx="17316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31" name="Freihand 30">
                  <a:extLst>
                    <a:ext uri="{FF2B5EF4-FFF2-40B4-BE49-F238E27FC236}">
                      <a16:creationId xmlns:a16="http://schemas.microsoft.com/office/drawing/2014/main" id="{5B47D36B-846A-46B5-955D-66F38667CECD}"/>
                    </a:ext>
                  </a:extLst>
                </p14:cNvPr>
                <p14:cNvContentPartPr/>
                <p14:nvPr/>
              </p14:nvContentPartPr>
              <p14:xfrm>
                <a:off x="10912253" y="1358160"/>
                <a:ext cx="101520" cy="12960"/>
              </p14:xfrm>
            </p:contentPart>
          </mc:Choice>
          <mc:Fallback xmlns="">
            <p:pic>
              <p:nvPicPr>
                <p:cNvPr id="31" name="Freihand 30">
                  <a:extLst>
                    <a:ext uri="{FF2B5EF4-FFF2-40B4-BE49-F238E27FC236}">
                      <a16:creationId xmlns:a16="http://schemas.microsoft.com/office/drawing/2014/main" id="{5B47D36B-846A-46B5-955D-66F38667CECD}"/>
                    </a:ext>
                  </a:extLst>
                </p:cNvPr>
                <p:cNvPicPr/>
                <p:nvPr/>
              </p:nvPicPr>
              <p:blipFill>
                <a:blip r:embed="rId269"/>
                <a:stretch>
                  <a:fillRect/>
                </a:stretch>
              </p:blipFill>
              <p:spPr>
                <a:xfrm>
                  <a:off x="10907933" y="1353840"/>
                  <a:ext cx="11016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32" name="Freihand 31">
                  <a:extLst>
                    <a:ext uri="{FF2B5EF4-FFF2-40B4-BE49-F238E27FC236}">
                      <a16:creationId xmlns:a16="http://schemas.microsoft.com/office/drawing/2014/main" id="{0EB70AC4-E8FE-4B81-A41D-E69E0C8166F7}"/>
                    </a:ext>
                  </a:extLst>
                </p14:cNvPr>
                <p14:cNvContentPartPr/>
                <p14:nvPr/>
              </p14:nvContentPartPr>
              <p14:xfrm>
                <a:off x="11050133" y="1273560"/>
                <a:ext cx="141480" cy="145800"/>
              </p14:xfrm>
            </p:contentPart>
          </mc:Choice>
          <mc:Fallback xmlns="">
            <p:pic>
              <p:nvPicPr>
                <p:cNvPr id="32" name="Freihand 31">
                  <a:extLst>
                    <a:ext uri="{FF2B5EF4-FFF2-40B4-BE49-F238E27FC236}">
                      <a16:creationId xmlns:a16="http://schemas.microsoft.com/office/drawing/2014/main" id="{0EB70AC4-E8FE-4B81-A41D-E69E0C8166F7}"/>
                    </a:ext>
                  </a:extLst>
                </p:cNvPr>
                <p:cNvPicPr/>
                <p:nvPr/>
              </p:nvPicPr>
              <p:blipFill>
                <a:blip r:embed="rId271"/>
                <a:stretch>
                  <a:fillRect/>
                </a:stretch>
              </p:blipFill>
              <p:spPr>
                <a:xfrm>
                  <a:off x="11045813" y="1269240"/>
                  <a:ext cx="1501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33" name="Freihand 32">
                  <a:extLst>
                    <a:ext uri="{FF2B5EF4-FFF2-40B4-BE49-F238E27FC236}">
                      <a16:creationId xmlns:a16="http://schemas.microsoft.com/office/drawing/2014/main" id="{4142E21C-C9F8-4DC1-85F1-B2B9D0539725}"/>
                    </a:ext>
                  </a:extLst>
                </p14:cNvPr>
                <p14:cNvContentPartPr/>
                <p14:nvPr/>
              </p14:nvContentPartPr>
              <p14:xfrm>
                <a:off x="11217893" y="1352040"/>
                <a:ext cx="223560" cy="37440"/>
              </p14:xfrm>
            </p:contentPart>
          </mc:Choice>
          <mc:Fallback xmlns="">
            <p:pic>
              <p:nvPicPr>
                <p:cNvPr id="33" name="Freihand 32">
                  <a:extLst>
                    <a:ext uri="{FF2B5EF4-FFF2-40B4-BE49-F238E27FC236}">
                      <a16:creationId xmlns:a16="http://schemas.microsoft.com/office/drawing/2014/main" id="{4142E21C-C9F8-4DC1-85F1-B2B9D0539725}"/>
                    </a:ext>
                  </a:extLst>
                </p:cNvPr>
                <p:cNvPicPr/>
                <p:nvPr/>
              </p:nvPicPr>
              <p:blipFill>
                <a:blip r:embed="rId273"/>
                <a:stretch>
                  <a:fillRect/>
                </a:stretch>
              </p:blipFill>
              <p:spPr>
                <a:xfrm>
                  <a:off x="11213573" y="1347720"/>
                  <a:ext cx="232200" cy="4608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34" name="Freihand 33">
                  <a:extLst>
                    <a:ext uri="{FF2B5EF4-FFF2-40B4-BE49-F238E27FC236}">
                      <a16:creationId xmlns:a16="http://schemas.microsoft.com/office/drawing/2014/main" id="{813DBC74-216B-4FD8-B096-44FA8D70BB4D}"/>
                    </a:ext>
                  </a:extLst>
                </p14:cNvPr>
                <p14:cNvContentPartPr/>
                <p14:nvPr/>
              </p14:nvContentPartPr>
              <p14:xfrm>
                <a:off x="11504813" y="1323600"/>
                <a:ext cx="164520" cy="77040"/>
              </p14:xfrm>
            </p:contentPart>
          </mc:Choice>
          <mc:Fallback xmlns="">
            <p:pic>
              <p:nvPicPr>
                <p:cNvPr id="34" name="Freihand 33">
                  <a:extLst>
                    <a:ext uri="{FF2B5EF4-FFF2-40B4-BE49-F238E27FC236}">
                      <a16:creationId xmlns:a16="http://schemas.microsoft.com/office/drawing/2014/main" id="{813DBC74-216B-4FD8-B096-44FA8D70BB4D}"/>
                    </a:ext>
                  </a:extLst>
                </p:cNvPr>
                <p:cNvPicPr/>
                <p:nvPr/>
              </p:nvPicPr>
              <p:blipFill>
                <a:blip r:embed="rId275"/>
                <a:stretch>
                  <a:fillRect/>
                </a:stretch>
              </p:blipFill>
              <p:spPr>
                <a:xfrm>
                  <a:off x="11500493" y="1319280"/>
                  <a:ext cx="17316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193" name="Freihand 192">
                  <a:extLst>
                    <a:ext uri="{FF2B5EF4-FFF2-40B4-BE49-F238E27FC236}">
                      <a16:creationId xmlns:a16="http://schemas.microsoft.com/office/drawing/2014/main" id="{126A1582-A9FB-4EAC-90F1-E91D8F57183B}"/>
                    </a:ext>
                  </a:extLst>
                </p14:cNvPr>
                <p14:cNvContentPartPr/>
                <p14:nvPr/>
              </p14:nvContentPartPr>
              <p14:xfrm>
                <a:off x="7489733" y="895200"/>
                <a:ext cx="867240" cy="2635560"/>
              </p14:xfrm>
            </p:contentPart>
          </mc:Choice>
          <mc:Fallback xmlns="">
            <p:pic>
              <p:nvPicPr>
                <p:cNvPr id="193" name="Freihand 192">
                  <a:extLst>
                    <a:ext uri="{FF2B5EF4-FFF2-40B4-BE49-F238E27FC236}">
                      <a16:creationId xmlns:a16="http://schemas.microsoft.com/office/drawing/2014/main" id="{126A1582-A9FB-4EAC-90F1-E91D8F57183B}"/>
                    </a:ext>
                  </a:extLst>
                </p:cNvPr>
                <p:cNvPicPr/>
                <p:nvPr/>
              </p:nvPicPr>
              <p:blipFill>
                <a:blip r:embed="rId277"/>
                <a:stretch>
                  <a:fillRect/>
                </a:stretch>
              </p:blipFill>
              <p:spPr>
                <a:xfrm>
                  <a:off x="7485413" y="890880"/>
                  <a:ext cx="875880" cy="264420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169" name="Freihand 168">
                  <a:extLst>
                    <a:ext uri="{FF2B5EF4-FFF2-40B4-BE49-F238E27FC236}">
                      <a16:creationId xmlns:a16="http://schemas.microsoft.com/office/drawing/2014/main" id="{9C29074A-53D6-4D9F-A66D-AC2CB8F51A0E}"/>
                    </a:ext>
                  </a:extLst>
                </p14:cNvPr>
                <p14:cNvContentPartPr/>
                <p14:nvPr/>
              </p14:nvContentPartPr>
              <p14:xfrm>
                <a:off x="8023613" y="3796080"/>
                <a:ext cx="179280" cy="173160"/>
              </p14:xfrm>
            </p:contentPart>
          </mc:Choice>
          <mc:Fallback xmlns="">
            <p:pic>
              <p:nvPicPr>
                <p:cNvPr id="169" name="Freihand 168">
                  <a:extLst>
                    <a:ext uri="{FF2B5EF4-FFF2-40B4-BE49-F238E27FC236}">
                      <a16:creationId xmlns:a16="http://schemas.microsoft.com/office/drawing/2014/main" id="{9C29074A-53D6-4D9F-A66D-AC2CB8F51A0E}"/>
                    </a:ext>
                  </a:extLst>
                </p:cNvPr>
                <p:cNvPicPr/>
                <p:nvPr/>
              </p:nvPicPr>
              <p:blipFill>
                <a:blip r:embed="rId279"/>
                <a:stretch>
                  <a:fillRect/>
                </a:stretch>
              </p:blipFill>
              <p:spPr>
                <a:xfrm>
                  <a:off x="8019293" y="3791760"/>
                  <a:ext cx="18792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170" name="Freihand 169">
                  <a:extLst>
                    <a:ext uri="{FF2B5EF4-FFF2-40B4-BE49-F238E27FC236}">
                      <a16:creationId xmlns:a16="http://schemas.microsoft.com/office/drawing/2014/main" id="{057E77B1-8763-44C6-9133-66EA1EB54D3D}"/>
                    </a:ext>
                  </a:extLst>
                </p14:cNvPr>
                <p14:cNvContentPartPr/>
                <p14:nvPr/>
              </p14:nvContentPartPr>
              <p14:xfrm>
                <a:off x="8251493" y="3803280"/>
                <a:ext cx="92160" cy="158400"/>
              </p14:xfrm>
            </p:contentPart>
          </mc:Choice>
          <mc:Fallback xmlns="">
            <p:pic>
              <p:nvPicPr>
                <p:cNvPr id="170" name="Freihand 169">
                  <a:extLst>
                    <a:ext uri="{FF2B5EF4-FFF2-40B4-BE49-F238E27FC236}">
                      <a16:creationId xmlns:a16="http://schemas.microsoft.com/office/drawing/2014/main" id="{057E77B1-8763-44C6-9133-66EA1EB54D3D}"/>
                    </a:ext>
                  </a:extLst>
                </p:cNvPr>
                <p:cNvPicPr/>
                <p:nvPr/>
              </p:nvPicPr>
              <p:blipFill>
                <a:blip r:embed="rId281"/>
                <a:stretch>
                  <a:fillRect/>
                </a:stretch>
              </p:blipFill>
              <p:spPr>
                <a:xfrm>
                  <a:off x="8247173" y="3798960"/>
                  <a:ext cx="10080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171" name="Freihand 170">
                  <a:extLst>
                    <a:ext uri="{FF2B5EF4-FFF2-40B4-BE49-F238E27FC236}">
                      <a16:creationId xmlns:a16="http://schemas.microsoft.com/office/drawing/2014/main" id="{1F8D1A1E-6308-4904-811C-F05EA843C530}"/>
                    </a:ext>
                  </a:extLst>
                </p14:cNvPr>
                <p14:cNvContentPartPr/>
                <p14:nvPr/>
              </p14:nvContentPartPr>
              <p14:xfrm>
                <a:off x="8300093" y="3776640"/>
                <a:ext cx="137880" cy="216720"/>
              </p14:xfrm>
            </p:contentPart>
          </mc:Choice>
          <mc:Fallback xmlns="">
            <p:pic>
              <p:nvPicPr>
                <p:cNvPr id="171" name="Freihand 170">
                  <a:extLst>
                    <a:ext uri="{FF2B5EF4-FFF2-40B4-BE49-F238E27FC236}">
                      <a16:creationId xmlns:a16="http://schemas.microsoft.com/office/drawing/2014/main" id="{1F8D1A1E-6308-4904-811C-F05EA843C530}"/>
                    </a:ext>
                  </a:extLst>
                </p:cNvPr>
                <p:cNvPicPr/>
                <p:nvPr/>
              </p:nvPicPr>
              <p:blipFill>
                <a:blip r:embed="rId283"/>
                <a:stretch>
                  <a:fillRect/>
                </a:stretch>
              </p:blipFill>
              <p:spPr>
                <a:xfrm>
                  <a:off x="8295773" y="3772320"/>
                  <a:ext cx="14652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172" name="Freihand 171">
                  <a:extLst>
                    <a:ext uri="{FF2B5EF4-FFF2-40B4-BE49-F238E27FC236}">
                      <a16:creationId xmlns:a16="http://schemas.microsoft.com/office/drawing/2014/main" id="{028DFDD6-04BC-4759-8B31-E63282009149}"/>
                    </a:ext>
                  </a:extLst>
                </p14:cNvPr>
                <p14:cNvContentPartPr/>
                <p14:nvPr/>
              </p14:nvContentPartPr>
              <p14:xfrm>
                <a:off x="8457053" y="3764040"/>
                <a:ext cx="119160" cy="179640"/>
              </p14:xfrm>
            </p:contentPart>
          </mc:Choice>
          <mc:Fallback xmlns="">
            <p:pic>
              <p:nvPicPr>
                <p:cNvPr id="172" name="Freihand 171">
                  <a:extLst>
                    <a:ext uri="{FF2B5EF4-FFF2-40B4-BE49-F238E27FC236}">
                      <a16:creationId xmlns:a16="http://schemas.microsoft.com/office/drawing/2014/main" id="{028DFDD6-04BC-4759-8B31-E63282009149}"/>
                    </a:ext>
                  </a:extLst>
                </p:cNvPr>
                <p:cNvPicPr/>
                <p:nvPr/>
              </p:nvPicPr>
              <p:blipFill>
                <a:blip r:embed="rId285"/>
                <a:stretch>
                  <a:fillRect/>
                </a:stretch>
              </p:blipFill>
              <p:spPr>
                <a:xfrm>
                  <a:off x="8452733" y="3759720"/>
                  <a:ext cx="12780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173" name="Freihand 172">
                  <a:extLst>
                    <a:ext uri="{FF2B5EF4-FFF2-40B4-BE49-F238E27FC236}">
                      <a16:creationId xmlns:a16="http://schemas.microsoft.com/office/drawing/2014/main" id="{CB4B3B5E-C015-4ED4-9CE5-1F13EA4125DA}"/>
                    </a:ext>
                  </a:extLst>
                </p14:cNvPr>
                <p14:cNvContentPartPr/>
                <p14:nvPr/>
              </p14:nvContentPartPr>
              <p14:xfrm>
                <a:off x="8763413" y="3796080"/>
                <a:ext cx="12240" cy="139320"/>
              </p14:xfrm>
            </p:contentPart>
          </mc:Choice>
          <mc:Fallback xmlns="">
            <p:pic>
              <p:nvPicPr>
                <p:cNvPr id="173" name="Freihand 172">
                  <a:extLst>
                    <a:ext uri="{FF2B5EF4-FFF2-40B4-BE49-F238E27FC236}">
                      <a16:creationId xmlns:a16="http://schemas.microsoft.com/office/drawing/2014/main" id="{CB4B3B5E-C015-4ED4-9CE5-1F13EA4125DA}"/>
                    </a:ext>
                  </a:extLst>
                </p:cNvPr>
                <p:cNvPicPr/>
                <p:nvPr/>
              </p:nvPicPr>
              <p:blipFill>
                <a:blip r:embed="rId287"/>
                <a:stretch>
                  <a:fillRect/>
                </a:stretch>
              </p:blipFill>
              <p:spPr>
                <a:xfrm>
                  <a:off x="8759093" y="3791760"/>
                  <a:ext cx="2088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74" name="Freihand 173">
                  <a:extLst>
                    <a:ext uri="{FF2B5EF4-FFF2-40B4-BE49-F238E27FC236}">
                      <a16:creationId xmlns:a16="http://schemas.microsoft.com/office/drawing/2014/main" id="{CA6442E4-CF93-43FE-8609-8673618B29F6}"/>
                    </a:ext>
                  </a:extLst>
                </p14:cNvPr>
                <p14:cNvContentPartPr/>
                <p14:nvPr/>
              </p14:nvContentPartPr>
              <p14:xfrm>
                <a:off x="8687453" y="3764040"/>
                <a:ext cx="153720" cy="197640"/>
              </p14:xfrm>
            </p:contentPart>
          </mc:Choice>
          <mc:Fallback xmlns="">
            <p:pic>
              <p:nvPicPr>
                <p:cNvPr id="174" name="Freihand 173">
                  <a:extLst>
                    <a:ext uri="{FF2B5EF4-FFF2-40B4-BE49-F238E27FC236}">
                      <a16:creationId xmlns:a16="http://schemas.microsoft.com/office/drawing/2014/main" id="{CA6442E4-CF93-43FE-8609-8673618B29F6}"/>
                    </a:ext>
                  </a:extLst>
                </p:cNvPr>
                <p:cNvPicPr/>
                <p:nvPr/>
              </p:nvPicPr>
              <p:blipFill>
                <a:blip r:embed="rId289"/>
                <a:stretch>
                  <a:fillRect/>
                </a:stretch>
              </p:blipFill>
              <p:spPr>
                <a:xfrm>
                  <a:off x="8683133" y="3759720"/>
                  <a:ext cx="16236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75" name="Freihand 174">
                  <a:extLst>
                    <a:ext uri="{FF2B5EF4-FFF2-40B4-BE49-F238E27FC236}">
                      <a16:creationId xmlns:a16="http://schemas.microsoft.com/office/drawing/2014/main" id="{E50FBF3D-BE75-4F76-B265-0B795D73FEA4}"/>
                    </a:ext>
                  </a:extLst>
                </p14:cNvPr>
                <p14:cNvContentPartPr/>
                <p14:nvPr/>
              </p14:nvContentPartPr>
              <p14:xfrm>
                <a:off x="8873933" y="3774840"/>
                <a:ext cx="15480" cy="133200"/>
              </p14:xfrm>
            </p:contentPart>
          </mc:Choice>
          <mc:Fallback xmlns="">
            <p:pic>
              <p:nvPicPr>
                <p:cNvPr id="175" name="Freihand 174">
                  <a:extLst>
                    <a:ext uri="{FF2B5EF4-FFF2-40B4-BE49-F238E27FC236}">
                      <a16:creationId xmlns:a16="http://schemas.microsoft.com/office/drawing/2014/main" id="{E50FBF3D-BE75-4F76-B265-0B795D73FEA4}"/>
                    </a:ext>
                  </a:extLst>
                </p:cNvPr>
                <p:cNvPicPr/>
                <p:nvPr/>
              </p:nvPicPr>
              <p:blipFill>
                <a:blip r:embed="rId291"/>
                <a:stretch>
                  <a:fillRect/>
                </a:stretch>
              </p:blipFill>
              <p:spPr>
                <a:xfrm>
                  <a:off x="8869613" y="3770520"/>
                  <a:ext cx="2412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76" name="Freihand 175">
                  <a:extLst>
                    <a:ext uri="{FF2B5EF4-FFF2-40B4-BE49-F238E27FC236}">
                      <a16:creationId xmlns:a16="http://schemas.microsoft.com/office/drawing/2014/main" id="{CA2380D4-A2F9-4B26-952F-CFC5F353555E}"/>
                    </a:ext>
                  </a:extLst>
                </p14:cNvPr>
                <p14:cNvContentPartPr/>
                <p14:nvPr/>
              </p14:nvContentPartPr>
              <p14:xfrm>
                <a:off x="8950613" y="3826680"/>
                <a:ext cx="54000" cy="84240"/>
              </p14:xfrm>
            </p:contentPart>
          </mc:Choice>
          <mc:Fallback xmlns="">
            <p:pic>
              <p:nvPicPr>
                <p:cNvPr id="176" name="Freihand 175">
                  <a:extLst>
                    <a:ext uri="{FF2B5EF4-FFF2-40B4-BE49-F238E27FC236}">
                      <a16:creationId xmlns:a16="http://schemas.microsoft.com/office/drawing/2014/main" id="{CA2380D4-A2F9-4B26-952F-CFC5F353555E}"/>
                    </a:ext>
                  </a:extLst>
                </p:cNvPr>
                <p:cNvPicPr/>
                <p:nvPr/>
              </p:nvPicPr>
              <p:blipFill>
                <a:blip r:embed="rId293"/>
                <a:stretch>
                  <a:fillRect/>
                </a:stretch>
              </p:blipFill>
              <p:spPr>
                <a:xfrm>
                  <a:off x="8946293" y="3822360"/>
                  <a:ext cx="6264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77" name="Freihand 176">
                  <a:extLst>
                    <a:ext uri="{FF2B5EF4-FFF2-40B4-BE49-F238E27FC236}">
                      <a16:creationId xmlns:a16="http://schemas.microsoft.com/office/drawing/2014/main" id="{CECE2CB8-CBF3-4DF2-98A9-2AFDC3E8B0A6}"/>
                    </a:ext>
                  </a:extLst>
                </p14:cNvPr>
                <p14:cNvContentPartPr/>
                <p14:nvPr/>
              </p14:nvContentPartPr>
              <p14:xfrm>
                <a:off x="9119813" y="3808320"/>
                <a:ext cx="96120" cy="45720"/>
              </p14:xfrm>
            </p:contentPart>
          </mc:Choice>
          <mc:Fallback xmlns="">
            <p:pic>
              <p:nvPicPr>
                <p:cNvPr id="177" name="Freihand 176">
                  <a:extLst>
                    <a:ext uri="{FF2B5EF4-FFF2-40B4-BE49-F238E27FC236}">
                      <a16:creationId xmlns:a16="http://schemas.microsoft.com/office/drawing/2014/main" id="{CECE2CB8-CBF3-4DF2-98A9-2AFDC3E8B0A6}"/>
                    </a:ext>
                  </a:extLst>
                </p:cNvPr>
                <p:cNvPicPr/>
                <p:nvPr/>
              </p:nvPicPr>
              <p:blipFill>
                <a:blip r:embed="rId295"/>
                <a:stretch>
                  <a:fillRect/>
                </a:stretch>
              </p:blipFill>
              <p:spPr>
                <a:xfrm>
                  <a:off x="9115493" y="3804000"/>
                  <a:ext cx="10476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78" name="Freihand 177">
                  <a:extLst>
                    <a:ext uri="{FF2B5EF4-FFF2-40B4-BE49-F238E27FC236}">
                      <a16:creationId xmlns:a16="http://schemas.microsoft.com/office/drawing/2014/main" id="{FFEB8582-7A6F-4F19-A053-465B3D0B9ACA}"/>
                    </a:ext>
                  </a:extLst>
                </p14:cNvPr>
                <p14:cNvContentPartPr/>
                <p14:nvPr/>
              </p14:nvContentPartPr>
              <p14:xfrm>
                <a:off x="9074093" y="3838200"/>
                <a:ext cx="153720" cy="40680"/>
              </p14:xfrm>
            </p:contentPart>
          </mc:Choice>
          <mc:Fallback xmlns="">
            <p:pic>
              <p:nvPicPr>
                <p:cNvPr id="178" name="Freihand 177">
                  <a:extLst>
                    <a:ext uri="{FF2B5EF4-FFF2-40B4-BE49-F238E27FC236}">
                      <a16:creationId xmlns:a16="http://schemas.microsoft.com/office/drawing/2014/main" id="{FFEB8582-7A6F-4F19-A053-465B3D0B9ACA}"/>
                    </a:ext>
                  </a:extLst>
                </p:cNvPr>
                <p:cNvPicPr/>
                <p:nvPr/>
              </p:nvPicPr>
              <p:blipFill>
                <a:blip r:embed="rId297"/>
                <a:stretch>
                  <a:fillRect/>
                </a:stretch>
              </p:blipFill>
              <p:spPr>
                <a:xfrm>
                  <a:off x="9069773" y="3833880"/>
                  <a:ext cx="16236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81" name="Freihand 180">
                  <a:extLst>
                    <a:ext uri="{FF2B5EF4-FFF2-40B4-BE49-F238E27FC236}">
                      <a16:creationId xmlns:a16="http://schemas.microsoft.com/office/drawing/2014/main" id="{D308DBBF-3348-4DC0-9FC4-D2E3CE3BCE66}"/>
                    </a:ext>
                  </a:extLst>
                </p14:cNvPr>
                <p14:cNvContentPartPr/>
                <p14:nvPr/>
              </p14:nvContentPartPr>
              <p14:xfrm>
                <a:off x="8232413" y="4023600"/>
                <a:ext cx="132480" cy="186120"/>
              </p14:xfrm>
            </p:contentPart>
          </mc:Choice>
          <mc:Fallback xmlns="">
            <p:pic>
              <p:nvPicPr>
                <p:cNvPr id="181" name="Freihand 180">
                  <a:extLst>
                    <a:ext uri="{FF2B5EF4-FFF2-40B4-BE49-F238E27FC236}">
                      <a16:creationId xmlns:a16="http://schemas.microsoft.com/office/drawing/2014/main" id="{D308DBBF-3348-4DC0-9FC4-D2E3CE3BCE66}"/>
                    </a:ext>
                  </a:extLst>
                </p:cNvPr>
                <p:cNvPicPr/>
                <p:nvPr/>
              </p:nvPicPr>
              <p:blipFill>
                <a:blip r:embed="rId299"/>
                <a:stretch>
                  <a:fillRect/>
                </a:stretch>
              </p:blipFill>
              <p:spPr>
                <a:xfrm>
                  <a:off x="8228093" y="4019280"/>
                  <a:ext cx="14112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82" name="Freihand 181">
                  <a:extLst>
                    <a:ext uri="{FF2B5EF4-FFF2-40B4-BE49-F238E27FC236}">
                      <a16:creationId xmlns:a16="http://schemas.microsoft.com/office/drawing/2014/main" id="{C8BFE7B8-BD13-4FCC-968E-B9273730FF4A}"/>
                    </a:ext>
                  </a:extLst>
                </p14:cNvPr>
                <p14:cNvContentPartPr/>
                <p14:nvPr/>
              </p14:nvContentPartPr>
              <p14:xfrm>
                <a:off x="8394053" y="4028280"/>
                <a:ext cx="120600" cy="163800"/>
              </p14:xfrm>
            </p:contentPart>
          </mc:Choice>
          <mc:Fallback xmlns="">
            <p:pic>
              <p:nvPicPr>
                <p:cNvPr id="182" name="Freihand 181">
                  <a:extLst>
                    <a:ext uri="{FF2B5EF4-FFF2-40B4-BE49-F238E27FC236}">
                      <a16:creationId xmlns:a16="http://schemas.microsoft.com/office/drawing/2014/main" id="{C8BFE7B8-BD13-4FCC-968E-B9273730FF4A}"/>
                    </a:ext>
                  </a:extLst>
                </p:cNvPr>
                <p:cNvPicPr/>
                <p:nvPr/>
              </p:nvPicPr>
              <p:blipFill>
                <a:blip r:embed="rId301"/>
                <a:stretch>
                  <a:fillRect/>
                </a:stretch>
              </p:blipFill>
              <p:spPr>
                <a:xfrm>
                  <a:off x="8389733" y="4023960"/>
                  <a:ext cx="12924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83" name="Freihand 182">
                  <a:extLst>
                    <a:ext uri="{FF2B5EF4-FFF2-40B4-BE49-F238E27FC236}">
                      <a16:creationId xmlns:a16="http://schemas.microsoft.com/office/drawing/2014/main" id="{3F7E7025-1E74-4F0E-AC7A-91A4FC346364}"/>
                    </a:ext>
                  </a:extLst>
                </p14:cNvPr>
                <p14:cNvContentPartPr/>
                <p14:nvPr/>
              </p14:nvContentPartPr>
              <p14:xfrm>
                <a:off x="8548493" y="4044480"/>
                <a:ext cx="100440" cy="101880"/>
              </p14:xfrm>
            </p:contentPart>
          </mc:Choice>
          <mc:Fallback xmlns="">
            <p:pic>
              <p:nvPicPr>
                <p:cNvPr id="183" name="Freihand 182">
                  <a:extLst>
                    <a:ext uri="{FF2B5EF4-FFF2-40B4-BE49-F238E27FC236}">
                      <a16:creationId xmlns:a16="http://schemas.microsoft.com/office/drawing/2014/main" id="{3F7E7025-1E74-4F0E-AC7A-91A4FC346364}"/>
                    </a:ext>
                  </a:extLst>
                </p:cNvPr>
                <p:cNvPicPr/>
                <p:nvPr/>
              </p:nvPicPr>
              <p:blipFill>
                <a:blip r:embed="rId303"/>
                <a:stretch>
                  <a:fillRect/>
                </a:stretch>
              </p:blipFill>
              <p:spPr>
                <a:xfrm>
                  <a:off x="8544173" y="4040160"/>
                  <a:ext cx="10908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84" name="Freihand 183">
                  <a:extLst>
                    <a:ext uri="{FF2B5EF4-FFF2-40B4-BE49-F238E27FC236}">
                      <a16:creationId xmlns:a16="http://schemas.microsoft.com/office/drawing/2014/main" id="{37B5D9EF-CF7F-4124-807A-A319A9C947AD}"/>
                    </a:ext>
                  </a:extLst>
                </p14:cNvPr>
                <p14:cNvContentPartPr/>
                <p14:nvPr/>
              </p14:nvContentPartPr>
              <p14:xfrm>
                <a:off x="8714453" y="3997680"/>
                <a:ext cx="74880" cy="132480"/>
              </p14:xfrm>
            </p:contentPart>
          </mc:Choice>
          <mc:Fallback xmlns="">
            <p:pic>
              <p:nvPicPr>
                <p:cNvPr id="184" name="Freihand 183">
                  <a:extLst>
                    <a:ext uri="{FF2B5EF4-FFF2-40B4-BE49-F238E27FC236}">
                      <a16:creationId xmlns:a16="http://schemas.microsoft.com/office/drawing/2014/main" id="{37B5D9EF-CF7F-4124-807A-A319A9C947AD}"/>
                    </a:ext>
                  </a:extLst>
                </p:cNvPr>
                <p:cNvPicPr/>
                <p:nvPr/>
              </p:nvPicPr>
              <p:blipFill>
                <a:blip r:embed="rId305"/>
                <a:stretch>
                  <a:fillRect/>
                </a:stretch>
              </p:blipFill>
              <p:spPr>
                <a:xfrm>
                  <a:off x="8710133" y="3993360"/>
                  <a:ext cx="8352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85" name="Freihand 184">
                  <a:extLst>
                    <a:ext uri="{FF2B5EF4-FFF2-40B4-BE49-F238E27FC236}">
                      <a16:creationId xmlns:a16="http://schemas.microsoft.com/office/drawing/2014/main" id="{7FF41F62-D9C1-4069-A3C5-B8A87F50D345}"/>
                    </a:ext>
                  </a:extLst>
                </p14:cNvPr>
                <p14:cNvContentPartPr/>
                <p14:nvPr/>
              </p14:nvContentPartPr>
              <p14:xfrm>
                <a:off x="8819573" y="4007400"/>
                <a:ext cx="106560" cy="130320"/>
              </p14:xfrm>
            </p:contentPart>
          </mc:Choice>
          <mc:Fallback xmlns="">
            <p:pic>
              <p:nvPicPr>
                <p:cNvPr id="185" name="Freihand 184">
                  <a:extLst>
                    <a:ext uri="{FF2B5EF4-FFF2-40B4-BE49-F238E27FC236}">
                      <a16:creationId xmlns:a16="http://schemas.microsoft.com/office/drawing/2014/main" id="{7FF41F62-D9C1-4069-A3C5-B8A87F50D345}"/>
                    </a:ext>
                  </a:extLst>
                </p:cNvPr>
                <p:cNvPicPr/>
                <p:nvPr/>
              </p:nvPicPr>
              <p:blipFill>
                <a:blip r:embed="rId307"/>
                <a:stretch>
                  <a:fillRect/>
                </a:stretch>
              </p:blipFill>
              <p:spPr>
                <a:xfrm>
                  <a:off x="8815253" y="4003080"/>
                  <a:ext cx="11520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86" name="Freihand 185">
                  <a:extLst>
                    <a:ext uri="{FF2B5EF4-FFF2-40B4-BE49-F238E27FC236}">
                      <a16:creationId xmlns:a16="http://schemas.microsoft.com/office/drawing/2014/main" id="{287B845D-3D68-40E8-8053-2402F5384B0B}"/>
                    </a:ext>
                  </a:extLst>
                </p14:cNvPr>
                <p14:cNvContentPartPr/>
                <p14:nvPr/>
              </p14:nvContentPartPr>
              <p14:xfrm>
                <a:off x="8872133" y="3984000"/>
                <a:ext cx="137160" cy="11160"/>
              </p14:xfrm>
            </p:contentPart>
          </mc:Choice>
          <mc:Fallback xmlns="">
            <p:pic>
              <p:nvPicPr>
                <p:cNvPr id="186" name="Freihand 185">
                  <a:extLst>
                    <a:ext uri="{FF2B5EF4-FFF2-40B4-BE49-F238E27FC236}">
                      <a16:creationId xmlns:a16="http://schemas.microsoft.com/office/drawing/2014/main" id="{287B845D-3D68-40E8-8053-2402F5384B0B}"/>
                    </a:ext>
                  </a:extLst>
                </p:cNvPr>
                <p:cNvPicPr/>
                <p:nvPr/>
              </p:nvPicPr>
              <p:blipFill>
                <a:blip r:embed="rId309"/>
                <a:stretch>
                  <a:fillRect/>
                </a:stretch>
              </p:blipFill>
              <p:spPr>
                <a:xfrm>
                  <a:off x="8867813" y="3979680"/>
                  <a:ext cx="14580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87" name="Freihand 186">
                  <a:extLst>
                    <a:ext uri="{FF2B5EF4-FFF2-40B4-BE49-F238E27FC236}">
                      <a16:creationId xmlns:a16="http://schemas.microsoft.com/office/drawing/2014/main" id="{ABFD5CF8-9277-4298-9D0D-55538EFC631A}"/>
                    </a:ext>
                  </a:extLst>
                </p14:cNvPr>
                <p14:cNvContentPartPr/>
                <p14:nvPr/>
              </p14:nvContentPartPr>
              <p14:xfrm>
                <a:off x="8857373" y="3941520"/>
                <a:ext cx="212400" cy="284760"/>
              </p14:xfrm>
            </p:contentPart>
          </mc:Choice>
          <mc:Fallback xmlns="">
            <p:pic>
              <p:nvPicPr>
                <p:cNvPr id="187" name="Freihand 186">
                  <a:extLst>
                    <a:ext uri="{FF2B5EF4-FFF2-40B4-BE49-F238E27FC236}">
                      <a16:creationId xmlns:a16="http://schemas.microsoft.com/office/drawing/2014/main" id="{ABFD5CF8-9277-4298-9D0D-55538EFC631A}"/>
                    </a:ext>
                  </a:extLst>
                </p:cNvPr>
                <p:cNvPicPr/>
                <p:nvPr/>
              </p:nvPicPr>
              <p:blipFill>
                <a:blip r:embed="rId311"/>
                <a:stretch>
                  <a:fillRect/>
                </a:stretch>
              </p:blipFill>
              <p:spPr>
                <a:xfrm>
                  <a:off x="8853053" y="3937200"/>
                  <a:ext cx="221040" cy="29340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195" name="Freihand 194">
                  <a:extLst>
                    <a:ext uri="{FF2B5EF4-FFF2-40B4-BE49-F238E27FC236}">
                      <a16:creationId xmlns:a16="http://schemas.microsoft.com/office/drawing/2014/main" id="{668488F8-C57F-4089-8B01-C0621354372B}"/>
                    </a:ext>
                  </a:extLst>
                </p14:cNvPr>
                <p14:cNvContentPartPr/>
                <p14:nvPr/>
              </p14:nvContentPartPr>
              <p14:xfrm>
                <a:off x="7544453" y="4292160"/>
                <a:ext cx="470880" cy="995760"/>
              </p14:xfrm>
            </p:contentPart>
          </mc:Choice>
          <mc:Fallback xmlns="">
            <p:pic>
              <p:nvPicPr>
                <p:cNvPr id="195" name="Freihand 194">
                  <a:extLst>
                    <a:ext uri="{FF2B5EF4-FFF2-40B4-BE49-F238E27FC236}">
                      <a16:creationId xmlns:a16="http://schemas.microsoft.com/office/drawing/2014/main" id="{668488F8-C57F-4089-8B01-C0621354372B}"/>
                    </a:ext>
                  </a:extLst>
                </p:cNvPr>
                <p:cNvPicPr/>
                <p:nvPr/>
              </p:nvPicPr>
              <p:blipFill>
                <a:blip r:embed="rId313"/>
                <a:stretch>
                  <a:fillRect/>
                </a:stretch>
              </p:blipFill>
              <p:spPr>
                <a:xfrm>
                  <a:off x="7540133" y="4287840"/>
                  <a:ext cx="479520" cy="100440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96" name="Freihand 195">
                  <a:extLst>
                    <a:ext uri="{FF2B5EF4-FFF2-40B4-BE49-F238E27FC236}">
                      <a16:creationId xmlns:a16="http://schemas.microsoft.com/office/drawing/2014/main" id="{B1FFA4FF-A9BE-494D-B3A4-8BC45B49A726}"/>
                    </a:ext>
                  </a:extLst>
                </p14:cNvPr>
                <p14:cNvContentPartPr/>
                <p14:nvPr/>
              </p14:nvContentPartPr>
              <p14:xfrm>
                <a:off x="7795373" y="4212240"/>
                <a:ext cx="295560" cy="257040"/>
              </p14:xfrm>
            </p:contentPart>
          </mc:Choice>
          <mc:Fallback xmlns="">
            <p:pic>
              <p:nvPicPr>
                <p:cNvPr id="196" name="Freihand 195">
                  <a:extLst>
                    <a:ext uri="{FF2B5EF4-FFF2-40B4-BE49-F238E27FC236}">
                      <a16:creationId xmlns:a16="http://schemas.microsoft.com/office/drawing/2014/main" id="{B1FFA4FF-A9BE-494D-B3A4-8BC45B49A726}"/>
                    </a:ext>
                  </a:extLst>
                </p:cNvPr>
                <p:cNvPicPr/>
                <p:nvPr/>
              </p:nvPicPr>
              <p:blipFill>
                <a:blip r:embed="rId315"/>
                <a:stretch>
                  <a:fillRect/>
                </a:stretch>
              </p:blipFill>
              <p:spPr>
                <a:xfrm>
                  <a:off x="7791053" y="4207920"/>
                  <a:ext cx="304200" cy="26568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98" name="Freihand 197">
                  <a:extLst>
                    <a:ext uri="{FF2B5EF4-FFF2-40B4-BE49-F238E27FC236}">
                      <a16:creationId xmlns:a16="http://schemas.microsoft.com/office/drawing/2014/main" id="{FA742D70-6D8D-44CA-BDDD-7C950846BE0B}"/>
                    </a:ext>
                  </a:extLst>
                </p14:cNvPr>
                <p14:cNvContentPartPr/>
                <p14:nvPr/>
              </p14:nvContentPartPr>
              <p14:xfrm>
                <a:off x="5773253" y="5278200"/>
                <a:ext cx="291960" cy="357120"/>
              </p14:xfrm>
            </p:contentPart>
          </mc:Choice>
          <mc:Fallback xmlns="">
            <p:pic>
              <p:nvPicPr>
                <p:cNvPr id="198" name="Freihand 197">
                  <a:extLst>
                    <a:ext uri="{FF2B5EF4-FFF2-40B4-BE49-F238E27FC236}">
                      <a16:creationId xmlns:a16="http://schemas.microsoft.com/office/drawing/2014/main" id="{FA742D70-6D8D-44CA-BDDD-7C950846BE0B}"/>
                    </a:ext>
                  </a:extLst>
                </p:cNvPr>
                <p:cNvPicPr/>
                <p:nvPr/>
              </p:nvPicPr>
              <p:blipFill>
                <a:blip r:embed="rId317"/>
                <a:stretch>
                  <a:fillRect/>
                </a:stretch>
              </p:blipFill>
              <p:spPr>
                <a:xfrm>
                  <a:off x="5768933" y="5273880"/>
                  <a:ext cx="300600" cy="36576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199" name="Freihand 198">
                  <a:extLst>
                    <a:ext uri="{FF2B5EF4-FFF2-40B4-BE49-F238E27FC236}">
                      <a16:creationId xmlns:a16="http://schemas.microsoft.com/office/drawing/2014/main" id="{63DD81A5-13F3-4928-8419-B3684B9D1E66}"/>
                    </a:ext>
                  </a:extLst>
                </p14:cNvPr>
                <p14:cNvContentPartPr/>
                <p14:nvPr/>
              </p14:nvContentPartPr>
              <p14:xfrm>
                <a:off x="6121733" y="5349120"/>
                <a:ext cx="281880" cy="229680"/>
              </p14:xfrm>
            </p:contentPart>
          </mc:Choice>
          <mc:Fallback xmlns="">
            <p:pic>
              <p:nvPicPr>
                <p:cNvPr id="199" name="Freihand 198">
                  <a:extLst>
                    <a:ext uri="{FF2B5EF4-FFF2-40B4-BE49-F238E27FC236}">
                      <a16:creationId xmlns:a16="http://schemas.microsoft.com/office/drawing/2014/main" id="{63DD81A5-13F3-4928-8419-B3684B9D1E66}"/>
                    </a:ext>
                  </a:extLst>
                </p:cNvPr>
                <p:cNvPicPr/>
                <p:nvPr/>
              </p:nvPicPr>
              <p:blipFill>
                <a:blip r:embed="rId319"/>
                <a:stretch>
                  <a:fillRect/>
                </a:stretch>
              </p:blipFill>
              <p:spPr>
                <a:xfrm>
                  <a:off x="6117413" y="5344800"/>
                  <a:ext cx="29052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200" name="Freihand 199">
                  <a:extLst>
                    <a:ext uri="{FF2B5EF4-FFF2-40B4-BE49-F238E27FC236}">
                      <a16:creationId xmlns:a16="http://schemas.microsoft.com/office/drawing/2014/main" id="{01AFE074-0B06-4072-A1BF-BCDB6C7724E4}"/>
                    </a:ext>
                  </a:extLst>
                </p14:cNvPr>
                <p14:cNvContentPartPr/>
                <p14:nvPr/>
              </p14:nvContentPartPr>
              <p14:xfrm>
                <a:off x="6409013" y="5364600"/>
                <a:ext cx="219600" cy="170280"/>
              </p14:xfrm>
            </p:contentPart>
          </mc:Choice>
          <mc:Fallback xmlns="">
            <p:pic>
              <p:nvPicPr>
                <p:cNvPr id="200" name="Freihand 199">
                  <a:extLst>
                    <a:ext uri="{FF2B5EF4-FFF2-40B4-BE49-F238E27FC236}">
                      <a16:creationId xmlns:a16="http://schemas.microsoft.com/office/drawing/2014/main" id="{01AFE074-0B06-4072-A1BF-BCDB6C7724E4}"/>
                    </a:ext>
                  </a:extLst>
                </p:cNvPr>
                <p:cNvPicPr/>
                <p:nvPr/>
              </p:nvPicPr>
              <p:blipFill>
                <a:blip r:embed="rId321"/>
                <a:stretch>
                  <a:fillRect/>
                </a:stretch>
              </p:blipFill>
              <p:spPr>
                <a:xfrm>
                  <a:off x="6404693" y="5360280"/>
                  <a:ext cx="22824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201" name="Freihand 200">
                  <a:extLst>
                    <a:ext uri="{FF2B5EF4-FFF2-40B4-BE49-F238E27FC236}">
                      <a16:creationId xmlns:a16="http://schemas.microsoft.com/office/drawing/2014/main" id="{8DCDEDE3-62E9-4475-A092-AE5C9D068B0B}"/>
                    </a:ext>
                  </a:extLst>
                </p14:cNvPr>
                <p14:cNvContentPartPr/>
                <p14:nvPr/>
              </p14:nvContentPartPr>
              <p14:xfrm>
                <a:off x="6676493" y="5434440"/>
                <a:ext cx="231120" cy="115560"/>
              </p14:xfrm>
            </p:contentPart>
          </mc:Choice>
          <mc:Fallback xmlns="">
            <p:pic>
              <p:nvPicPr>
                <p:cNvPr id="201" name="Freihand 200">
                  <a:extLst>
                    <a:ext uri="{FF2B5EF4-FFF2-40B4-BE49-F238E27FC236}">
                      <a16:creationId xmlns:a16="http://schemas.microsoft.com/office/drawing/2014/main" id="{8DCDEDE3-62E9-4475-A092-AE5C9D068B0B}"/>
                    </a:ext>
                  </a:extLst>
                </p:cNvPr>
                <p:cNvPicPr/>
                <p:nvPr/>
              </p:nvPicPr>
              <p:blipFill>
                <a:blip r:embed="rId323"/>
                <a:stretch>
                  <a:fillRect/>
                </a:stretch>
              </p:blipFill>
              <p:spPr>
                <a:xfrm>
                  <a:off x="6672173" y="5430120"/>
                  <a:ext cx="23976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202" name="Freihand 201">
                  <a:extLst>
                    <a:ext uri="{FF2B5EF4-FFF2-40B4-BE49-F238E27FC236}">
                      <a16:creationId xmlns:a16="http://schemas.microsoft.com/office/drawing/2014/main" id="{75FD9F2E-E0AA-424C-8593-B6B4BBCDC99E}"/>
                    </a:ext>
                  </a:extLst>
                </p14:cNvPr>
                <p14:cNvContentPartPr/>
                <p14:nvPr/>
              </p14:nvContentPartPr>
              <p14:xfrm>
                <a:off x="6952253" y="5449920"/>
                <a:ext cx="402120" cy="220680"/>
              </p14:xfrm>
            </p:contentPart>
          </mc:Choice>
          <mc:Fallback xmlns="">
            <p:pic>
              <p:nvPicPr>
                <p:cNvPr id="202" name="Freihand 201">
                  <a:extLst>
                    <a:ext uri="{FF2B5EF4-FFF2-40B4-BE49-F238E27FC236}">
                      <a16:creationId xmlns:a16="http://schemas.microsoft.com/office/drawing/2014/main" id="{75FD9F2E-E0AA-424C-8593-B6B4BBCDC99E}"/>
                    </a:ext>
                  </a:extLst>
                </p:cNvPr>
                <p:cNvPicPr/>
                <p:nvPr/>
              </p:nvPicPr>
              <p:blipFill>
                <a:blip r:embed="rId325"/>
                <a:stretch>
                  <a:fillRect/>
                </a:stretch>
              </p:blipFill>
              <p:spPr>
                <a:xfrm>
                  <a:off x="6947933" y="5445600"/>
                  <a:ext cx="410760" cy="22932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203" name="Freihand 202">
                  <a:extLst>
                    <a:ext uri="{FF2B5EF4-FFF2-40B4-BE49-F238E27FC236}">
                      <a16:creationId xmlns:a16="http://schemas.microsoft.com/office/drawing/2014/main" id="{A9927481-A121-438C-A67E-2FF619C6DBA4}"/>
                    </a:ext>
                  </a:extLst>
                </p14:cNvPr>
                <p14:cNvContentPartPr/>
                <p14:nvPr/>
              </p14:nvContentPartPr>
              <p14:xfrm>
                <a:off x="7500893" y="5303400"/>
                <a:ext cx="378000" cy="193320"/>
              </p14:xfrm>
            </p:contentPart>
          </mc:Choice>
          <mc:Fallback xmlns="">
            <p:pic>
              <p:nvPicPr>
                <p:cNvPr id="203" name="Freihand 202">
                  <a:extLst>
                    <a:ext uri="{FF2B5EF4-FFF2-40B4-BE49-F238E27FC236}">
                      <a16:creationId xmlns:a16="http://schemas.microsoft.com/office/drawing/2014/main" id="{A9927481-A121-438C-A67E-2FF619C6DBA4}"/>
                    </a:ext>
                  </a:extLst>
                </p:cNvPr>
                <p:cNvPicPr/>
                <p:nvPr/>
              </p:nvPicPr>
              <p:blipFill>
                <a:blip r:embed="rId327"/>
                <a:stretch>
                  <a:fillRect/>
                </a:stretch>
              </p:blipFill>
              <p:spPr>
                <a:xfrm>
                  <a:off x="7496573" y="5299080"/>
                  <a:ext cx="38664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204" name="Freihand 203">
                  <a:extLst>
                    <a:ext uri="{FF2B5EF4-FFF2-40B4-BE49-F238E27FC236}">
                      <a16:creationId xmlns:a16="http://schemas.microsoft.com/office/drawing/2014/main" id="{B3EA290B-450A-4358-9099-1C5CFEEA085D}"/>
                    </a:ext>
                  </a:extLst>
                </p14:cNvPr>
                <p14:cNvContentPartPr/>
                <p14:nvPr/>
              </p14:nvContentPartPr>
              <p14:xfrm>
                <a:off x="7845773" y="5398080"/>
                <a:ext cx="158040" cy="200880"/>
              </p14:xfrm>
            </p:contentPart>
          </mc:Choice>
          <mc:Fallback xmlns="">
            <p:pic>
              <p:nvPicPr>
                <p:cNvPr id="204" name="Freihand 203">
                  <a:extLst>
                    <a:ext uri="{FF2B5EF4-FFF2-40B4-BE49-F238E27FC236}">
                      <a16:creationId xmlns:a16="http://schemas.microsoft.com/office/drawing/2014/main" id="{B3EA290B-450A-4358-9099-1C5CFEEA085D}"/>
                    </a:ext>
                  </a:extLst>
                </p:cNvPr>
                <p:cNvPicPr/>
                <p:nvPr/>
              </p:nvPicPr>
              <p:blipFill>
                <a:blip r:embed="rId329"/>
                <a:stretch>
                  <a:fillRect/>
                </a:stretch>
              </p:blipFill>
              <p:spPr>
                <a:xfrm>
                  <a:off x="7841453" y="5393760"/>
                  <a:ext cx="16668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205" name="Freihand 204">
                  <a:extLst>
                    <a:ext uri="{FF2B5EF4-FFF2-40B4-BE49-F238E27FC236}">
                      <a16:creationId xmlns:a16="http://schemas.microsoft.com/office/drawing/2014/main" id="{51E48F7C-5D78-4937-B07C-25413DAEF0CD}"/>
                    </a:ext>
                  </a:extLst>
                </p14:cNvPr>
                <p14:cNvContentPartPr/>
                <p14:nvPr/>
              </p14:nvContentPartPr>
              <p14:xfrm>
                <a:off x="8012813" y="5386920"/>
                <a:ext cx="134280" cy="66960"/>
              </p14:xfrm>
            </p:contentPart>
          </mc:Choice>
          <mc:Fallback xmlns="">
            <p:pic>
              <p:nvPicPr>
                <p:cNvPr id="205" name="Freihand 204">
                  <a:extLst>
                    <a:ext uri="{FF2B5EF4-FFF2-40B4-BE49-F238E27FC236}">
                      <a16:creationId xmlns:a16="http://schemas.microsoft.com/office/drawing/2014/main" id="{51E48F7C-5D78-4937-B07C-25413DAEF0CD}"/>
                    </a:ext>
                  </a:extLst>
                </p:cNvPr>
                <p:cNvPicPr/>
                <p:nvPr/>
              </p:nvPicPr>
              <p:blipFill>
                <a:blip r:embed="rId331"/>
                <a:stretch>
                  <a:fillRect/>
                </a:stretch>
              </p:blipFill>
              <p:spPr>
                <a:xfrm>
                  <a:off x="8008493" y="5382600"/>
                  <a:ext cx="14292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206" name="Freihand 205">
                  <a:extLst>
                    <a:ext uri="{FF2B5EF4-FFF2-40B4-BE49-F238E27FC236}">
                      <a16:creationId xmlns:a16="http://schemas.microsoft.com/office/drawing/2014/main" id="{E0DDC4A6-A617-4E91-AB0F-88583B37C141}"/>
                    </a:ext>
                  </a:extLst>
                </p14:cNvPr>
                <p14:cNvContentPartPr/>
                <p14:nvPr/>
              </p14:nvContentPartPr>
              <p14:xfrm>
                <a:off x="8172293" y="5340120"/>
                <a:ext cx="360" cy="360"/>
              </p14:xfrm>
            </p:contentPart>
          </mc:Choice>
          <mc:Fallback xmlns="">
            <p:pic>
              <p:nvPicPr>
                <p:cNvPr id="206" name="Freihand 205">
                  <a:extLst>
                    <a:ext uri="{FF2B5EF4-FFF2-40B4-BE49-F238E27FC236}">
                      <a16:creationId xmlns:a16="http://schemas.microsoft.com/office/drawing/2014/main" id="{E0DDC4A6-A617-4E91-AB0F-88583B37C141}"/>
                    </a:ext>
                  </a:extLst>
                </p:cNvPr>
                <p:cNvPicPr/>
                <p:nvPr/>
              </p:nvPicPr>
              <p:blipFill>
                <a:blip r:embed="rId9"/>
                <a:stretch>
                  <a:fillRect/>
                </a:stretch>
              </p:blipFill>
              <p:spPr>
                <a:xfrm>
                  <a:off x="8167973" y="533580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207" name="Freihand 206">
                  <a:extLst>
                    <a:ext uri="{FF2B5EF4-FFF2-40B4-BE49-F238E27FC236}">
                      <a16:creationId xmlns:a16="http://schemas.microsoft.com/office/drawing/2014/main" id="{14B35EEA-A8BF-4FA6-89E7-92E2BE597B84}"/>
                    </a:ext>
                  </a:extLst>
                </p14:cNvPr>
                <p14:cNvContentPartPr/>
                <p14:nvPr/>
              </p14:nvContentPartPr>
              <p14:xfrm>
                <a:off x="8175533" y="5318160"/>
                <a:ext cx="309240" cy="153360"/>
              </p14:xfrm>
            </p:contentPart>
          </mc:Choice>
          <mc:Fallback xmlns="">
            <p:pic>
              <p:nvPicPr>
                <p:cNvPr id="207" name="Freihand 206">
                  <a:extLst>
                    <a:ext uri="{FF2B5EF4-FFF2-40B4-BE49-F238E27FC236}">
                      <a16:creationId xmlns:a16="http://schemas.microsoft.com/office/drawing/2014/main" id="{14B35EEA-A8BF-4FA6-89E7-92E2BE597B84}"/>
                    </a:ext>
                  </a:extLst>
                </p:cNvPr>
                <p:cNvPicPr/>
                <p:nvPr/>
              </p:nvPicPr>
              <p:blipFill>
                <a:blip r:embed="rId334"/>
                <a:stretch>
                  <a:fillRect/>
                </a:stretch>
              </p:blipFill>
              <p:spPr>
                <a:xfrm>
                  <a:off x="8171213" y="5313840"/>
                  <a:ext cx="31788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208" name="Freihand 207">
                  <a:extLst>
                    <a:ext uri="{FF2B5EF4-FFF2-40B4-BE49-F238E27FC236}">
                      <a16:creationId xmlns:a16="http://schemas.microsoft.com/office/drawing/2014/main" id="{3F08B728-8908-409D-A5DE-0F5B561B1212}"/>
                    </a:ext>
                  </a:extLst>
                </p14:cNvPr>
                <p14:cNvContentPartPr/>
                <p14:nvPr/>
              </p14:nvContentPartPr>
              <p14:xfrm>
                <a:off x="5831573" y="5820000"/>
                <a:ext cx="243360" cy="90360"/>
              </p14:xfrm>
            </p:contentPart>
          </mc:Choice>
          <mc:Fallback xmlns="">
            <p:pic>
              <p:nvPicPr>
                <p:cNvPr id="208" name="Freihand 207">
                  <a:extLst>
                    <a:ext uri="{FF2B5EF4-FFF2-40B4-BE49-F238E27FC236}">
                      <a16:creationId xmlns:a16="http://schemas.microsoft.com/office/drawing/2014/main" id="{3F08B728-8908-409D-A5DE-0F5B561B1212}"/>
                    </a:ext>
                  </a:extLst>
                </p:cNvPr>
                <p:cNvPicPr/>
                <p:nvPr/>
              </p:nvPicPr>
              <p:blipFill>
                <a:blip r:embed="rId336"/>
                <a:stretch>
                  <a:fillRect/>
                </a:stretch>
              </p:blipFill>
              <p:spPr>
                <a:xfrm>
                  <a:off x="5827253" y="5815680"/>
                  <a:ext cx="25200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209" name="Freihand 208">
                  <a:extLst>
                    <a:ext uri="{FF2B5EF4-FFF2-40B4-BE49-F238E27FC236}">
                      <a16:creationId xmlns:a16="http://schemas.microsoft.com/office/drawing/2014/main" id="{E01EE20E-D629-4341-9094-E12C9ACBD436}"/>
                    </a:ext>
                  </a:extLst>
                </p14:cNvPr>
                <p14:cNvContentPartPr/>
                <p14:nvPr/>
              </p14:nvContentPartPr>
              <p14:xfrm>
                <a:off x="6043613" y="5765280"/>
                <a:ext cx="33480" cy="7920"/>
              </p14:xfrm>
            </p:contentPart>
          </mc:Choice>
          <mc:Fallback xmlns="">
            <p:pic>
              <p:nvPicPr>
                <p:cNvPr id="209" name="Freihand 208">
                  <a:extLst>
                    <a:ext uri="{FF2B5EF4-FFF2-40B4-BE49-F238E27FC236}">
                      <a16:creationId xmlns:a16="http://schemas.microsoft.com/office/drawing/2014/main" id="{E01EE20E-D629-4341-9094-E12C9ACBD436}"/>
                    </a:ext>
                  </a:extLst>
                </p:cNvPr>
                <p:cNvPicPr/>
                <p:nvPr/>
              </p:nvPicPr>
              <p:blipFill>
                <a:blip r:embed="rId338"/>
                <a:stretch>
                  <a:fillRect/>
                </a:stretch>
              </p:blipFill>
              <p:spPr>
                <a:xfrm>
                  <a:off x="6039293" y="5760960"/>
                  <a:ext cx="4212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210" name="Freihand 209">
                  <a:extLst>
                    <a:ext uri="{FF2B5EF4-FFF2-40B4-BE49-F238E27FC236}">
                      <a16:creationId xmlns:a16="http://schemas.microsoft.com/office/drawing/2014/main" id="{0C183E51-7639-4906-97CA-0CD203E67BF4}"/>
                    </a:ext>
                  </a:extLst>
                </p14:cNvPr>
                <p14:cNvContentPartPr/>
                <p14:nvPr/>
              </p14:nvContentPartPr>
              <p14:xfrm>
                <a:off x="6224333" y="5705160"/>
                <a:ext cx="433440" cy="196560"/>
              </p14:xfrm>
            </p:contentPart>
          </mc:Choice>
          <mc:Fallback xmlns="">
            <p:pic>
              <p:nvPicPr>
                <p:cNvPr id="210" name="Freihand 209">
                  <a:extLst>
                    <a:ext uri="{FF2B5EF4-FFF2-40B4-BE49-F238E27FC236}">
                      <a16:creationId xmlns:a16="http://schemas.microsoft.com/office/drawing/2014/main" id="{0C183E51-7639-4906-97CA-0CD203E67BF4}"/>
                    </a:ext>
                  </a:extLst>
                </p:cNvPr>
                <p:cNvPicPr/>
                <p:nvPr/>
              </p:nvPicPr>
              <p:blipFill>
                <a:blip r:embed="rId340"/>
                <a:stretch>
                  <a:fillRect/>
                </a:stretch>
              </p:blipFill>
              <p:spPr>
                <a:xfrm>
                  <a:off x="6220013" y="5700840"/>
                  <a:ext cx="44208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211" name="Freihand 210">
                  <a:extLst>
                    <a:ext uri="{FF2B5EF4-FFF2-40B4-BE49-F238E27FC236}">
                      <a16:creationId xmlns:a16="http://schemas.microsoft.com/office/drawing/2014/main" id="{FEE7A332-4E56-4279-AB4E-8858A2A81B86}"/>
                    </a:ext>
                  </a:extLst>
                </p14:cNvPr>
                <p14:cNvContentPartPr/>
                <p14:nvPr/>
              </p14:nvContentPartPr>
              <p14:xfrm>
                <a:off x="6686933" y="5815320"/>
                <a:ext cx="168480" cy="82440"/>
              </p14:xfrm>
            </p:contentPart>
          </mc:Choice>
          <mc:Fallback xmlns="">
            <p:pic>
              <p:nvPicPr>
                <p:cNvPr id="211" name="Freihand 210">
                  <a:extLst>
                    <a:ext uri="{FF2B5EF4-FFF2-40B4-BE49-F238E27FC236}">
                      <a16:creationId xmlns:a16="http://schemas.microsoft.com/office/drawing/2014/main" id="{FEE7A332-4E56-4279-AB4E-8858A2A81B86}"/>
                    </a:ext>
                  </a:extLst>
                </p:cNvPr>
                <p:cNvPicPr/>
                <p:nvPr/>
              </p:nvPicPr>
              <p:blipFill>
                <a:blip r:embed="rId342"/>
                <a:stretch>
                  <a:fillRect/>
                </a:stretch>
              </p:blipFill>
              <p:spPr>
                <a:xfrm>
                  <a:off x="6682613" y="5811000"/>
                  <a:ext cx="17712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12" name="Freihand 211">
                  <a:extLst>
                    <a:ext uri="{FF2B5EF4-FFF2-40B4-BE49-F238E27FC236}">
                      <a16:creationId xmlns:a16="http://schemas.microsoft.com/office/drawing/2014/main" id="{0A6D97ED-BB5D-491A-8493-66741F411BDD}"/>
                    </a:ext>
                  </a:extLst>
                </p14:cNvPr>
                <p14:cNvContentPartPr/>
                <p14:nvPr/>
              </p14:nvContentPartPr>
              <p14:xfrm>
                <a:off x="7058093" y="5760240"/>
                <a:ext cx="380520" cy="110880"/>
              </p14:xfrm>
            </p:contentPart>
          </mc:Choice>
          <mc:Fallback xmlns="">
            <p:pic>
              <p:nvPicPr>
                <p:cNvPr id="212" name="Freihand 211">
                  <a:extLst>
                    <a:ext uri="{FF2B5EF4-FFF2-40B4-BE49-F238E27FC236}">
                      <a16:creationId xmlns:a16="http://schemas.microsoft.com/office/drawing/2014/main" id="{0A6D97ED-BB5D-491A-8493-66741F411BDD}"/>
                    </a:ext>
                  </a:extLst>
                </p:cNvPr>
                <p:cNvPicPr/>
                <p:nvPr/>
              </p:nvPicPr>
              <p:blipFill>
                <a:blip r:embed="rId344"/>
                <a:stretch>
                  <a:fillRect/>
                </a:stretch>
              </p:blipFill>
              <p:spPr>
                <a:xfrm>
                  <a:off x="7053773" y="5755920"/>
                  <a:ext cx="38916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213" name="Freihand 212">
                  <a:extLst>
                    <a:ext uri="{FF2B5EF4-FFF2-40B4-BE49-F238E27FC236}">
                      <a16:creationId xmlns:a16="http://schemas.microsoft.com/office/drawing/2014/main" id="{57C7BAAD-4A78-41A6-AF50-7F93D1181DA8}"/>
                    </a:ext>
                  </a:extLst>
                </p14:cNvPr>
                <p14:cNvContentPartPr/>
                <p14:nvPr/>
              </p14:nvContentPartPr>
              <p14:xfrm>
                <a:off x="5845613" y="6101160"/>
                <a:ext cx="232920" cy="289440"/>
              </p14:xfrm>
            </p:contentPart>
          </mc:Choice>
          <mc:Fallback xmlns="">
            <p:pic>
              <p:nvPicPr>
                <p:cNvPr id="213" name="Freihand 212">
                  <a:extLst>
                    <a:ext uri="{FF2B5EF4-FFF2-40B4-BE49-F238E27FC236}">
                      <a16:creationId xmlns:a16="http://schemas.microsoft.com/office/drawing/2014/main" id="{57C7BAAD-4A78-41A6-AF50-7F93D1181DA8}"/>
                    </a:ext>
                  </a:extLst>
                </p:cNvPr>
                <p:cNvPicPr/>
                <p:nvPr/>
              </p:nvPicPr>
              <p:blipFill>
                <a:blip r:embed="rId346"/>
                <a:stretch>
                  <a:fillRect/>
                </a:stretch>
              </p:blipFill>
              <p:spPr>
                <a:xfrm>
                  <a:off x="5841293" y="6096840"/>
                  <a:ext cx="241560" cy="29808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14" name="Freihand 213">
                  <a:extLst>
                    <a:ext uri="{FF2B5EF4-FFF2-40B4-BE49-F238E27FC236}">
                      <a16:creationId xmlns:a16="http://schemas.microsoft.com/office/drawing/2014/main" id="{4B3FB53A-C41E-48E1-81EF-9E3706F19A93}"/>
                    </a:ext>
                  </a:extLst>
                </p14:cNvPr>
                <p14:cNvContentPartPr/>
                <p14:nvPr/>
              </p14:nvContentPartPr>
              <p14:xfrm>
                <a:off x="6105533" y="6099360"/>
                <a:ext cx="85680" cy="102600"/>
              </p14:xfrm>
            </p:contentPart>
          </mc:Choice>
          <mc:Fallback xmlns="">
            <p:pic>
              <p:nvPicPr>
                <p:cNvPr id="214" name="Freihand 213">
                  <a:extLst>
                    <a:ext uri="{FF2B5EF4-FFF2-40B4-BE49-F238E27FC236}">
                      <a16:creationId xmlns:a16="http://schemas.microsoft.com/office/drawing/2014/main" id="{4B3FB53A-C41E-48E1-81EF-9E3706F19A93}"/>
                    </a:ext>
                  </a:extLst>
                </p:cNvPr>
                <p:cNvPicPr/>
                <p:nvPr/>
              </p:nvPicPr>
              <p:blipFill>
                <a:blip r:embed="rId348"/>
                <a:stretch>
                  <a:fillRect/>
                </a:stretch>
              </p:blipFill>
              <p:spPr>
                <a:xfrm>
                  <a:off x="6101213" y="6095040"/>
                  <a:ext cx="9432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15" name="Freihand 214">
                  <a:extLst>
                    <a:ext uri="{FF2B5EF4-FFF2-40B4-BE49-F238E27FC236}">
                      <a16:creationId xmlns:a16="http://schemas.microsoft.com/office/drawing/2014/main" id="{D93F1195-162F-4932-871B-5FBDA5D9347B}"/>
                    </a:ext>
                  </a:extLst>
                </p14:cNvPr>
                <p14:cNvContentPartPr/>
                <p14:nvPr/>
              </p14:nvContentPartPr>
              <p14:xfrm>
                <a:off x="6207773" y="6116640"/>
                <a:ext cx="409320" cy="65880"/>
              </p14:xfrm>
            </p:contentPart>
          </mc:Choice>
          <mc:Fallback xmlns="">
            <p:pic>
              <p:nvPicPr>
                <p:cNvPr id="215" name="Freihand 214">
                  <a:extLst>
                    <a:ext uri="{FF2B5EF4-FFF2-40B4-BE49-F238E27FC236}">
                      <a16:creationId xmlns:a16="http://schemas.microsoft.com/office/drawing/2014/main" id="{D93F1195-162F-4932-871B-5FBDA5D9347B}"/>
                    </a:ext>
                  </a:extLst>
                </p:cNvPr>
                <p:cNvPicPr/>
                <p:nvPr/>
              </p:nvPicPr>
              <p:blipFill>
                <a:blip r:embed="rId350"/>
                <a:stretch>
                  <a:fillRect/>
                </a:stretch>
              </p:blipFill>
              <p:spPr>
                <a:xfrm>
                  <a:off x="6203453" y="6112320"/>
                  <a:ext cx="41796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216" name="Freihand 215">
                  <a:extLst>
                    <a:ext uri="{FF2B5EF4-FFF2-40B4-BE49-F238E27FC236}">
                      <a16:creationId xmlns:a16="http://schemas.microsoft.com/office/drawing/2014/main" id="{BDD7CE8F-5D75-4F22-857F-249B575D1F05}"/>
                    </a:ext>
                  </a:extLst>
                </p14:cNvPr>
                <p14:cNvContentPartPr/>
                <p14:nvPr/>
              </p14:nvContentPartPr>
              <p14:xfrm>
                <a:off x="6611693" y="6025920"/>
                <a:ext cx="120240" cy="154800"/>
              </p14:xfrm>
            </p:contentPart>
          </mc:Choice>
          <mc:Fallback xmlns="">
            <p:pic>
              <p:nvPicPr>
                <p:cNvPr id="216" name="Freihand 215">
                  <a:extLst>
                    <a:ext uri="{FF2B5EF4-FFF2-40B4-BE49-F238E27FC236}">
                      <a16:creationId xmlns:a16="http://schemas.microsoft.com/office/drawing/2014/main" id="{BDD7CE8F-5D75-4F22-857F-249B575D1F05}"/>
                    </a:ext>
                  </a:extLst>
                </p:cNvPr>
                <p:cNvPicPr/>
                <p:nvPr/>
              </p:nvPicPr>
              <p:blipFill>
                <a:blip r:embed="rId352"/>
                <a:stretch>
                  <a:fillRect/>
                </a:stretch>
              </p:blipFill>
              <p:spPr>
                <a:xfrm>
                  <a:off x="6607373" y="6021600"/>
                  <a:ext cx="12888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219" name="Freihand 218">
                  <a:extLst>
                    <a:ext uri="{FF2B5EF4-FFF2-40B4-BE49-F238E27FC236}">
                      <a16:creationId xmlns:a16="http://schemas.microsoft.com/office/drawing/2014/main" id="{5513402D-FB84-4E8B-90BD-F50736E00778}"/>
                    </a:ext>
                  </a:extLst>
                </p14:cNvPr>
                <p14:cNvContentPartPr/>
                <p14:nvPr/>
              </p14:nvContentPartPr>
              <p14:xfrm>
                <a:off x="6730133" y="6069840"/>
                <a:ext cx="337320" cy="105480"/>
              </p14:xfrm>
            </p:contentPart>
          </mc:Choice>
          <mc:Fallback xmlns="">
            <p:pic>
              <p:nvPicPr>
                <p:cNvPr id="219" name="Freihand 218">
                  <a:extLst>
                    <a:ext uri="{FF2B5EF4-FFF2-40B4-BE49-F238E27FC236}">
                      <a16:creationId xmlns:a16="http://schemas.microsoft.com/office/drawing/2014/main" id="{5513402D-FB84-4E8B-90BD-F50736E00778}"/>
                    </a:ext>
                  </a:extLst>
                </p:cNvPr>
                <p:cNvPicPr/>
                <p:nvPr/>
              </p:nvPicPr>
              <p:blipFill>
                <a:blip r:embed="rId354"/>
                <a:stretch>
                  <a:fillRect/>
                </a:stretch>
              </p:blipFill>
              <p:spPr>
                <a:xfrm>
                  <a:off x="6725813" y="6065520"/>
                  <a:ext cx="34596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220" name="Freihand 219">
                  <a:extLst>
                    <a:ext uri="{FF2B5EF4-FFF2-40B4-BE49-F238E27FC236}">
                      <a16:creationId xmlns:a16="http://schemas.microsoft.com/office/drawing/2014/main" id="{A5B22171-8CF2-4CE0-BC97-7B17991B56B9}"/>
                    </a:ext>
                  </a:extLst>
                </p14:cNvPr>
                <p14:cNvContentPartPr/>
                <p14:nvPr/>
              </p14:nvContentPartPr>
              <p14:xfrm>
                <a:off x="7094093" y="5991720"/>
                <a:ext cx="73440" cy="182520"/>
              </p14:xfrm>
            </p:contentPart>
          </mc:Choice>
          <mc:Fallback xmlns="">
            <p:pic>
              <p:nvPicPr>
                <p:cNvPr id="220" name="Freihand 219">
                  <a:extLst>
                    <a:ext uri="{FF2B5EF4-FFF2-40B4-BE49-F238E27FC236}">
                      <a16:creationId xmlns:a16="http://schemas.microsoft.com/office/drawing/2014/main" id="{A5B22171-8CF2-4CE0-BC97-7B17991B56B9}"/>
                    </a:ext>
                  </a:extLst>
                </p:cNvPr>
                <p:cNvPicPr/>
                <p:nvPr/>
              </p:nvPicPr>
              <p:blipFill>
                <a:blip r:embed="rId356"/>
                <a:stretch>
                  <a:fillRect/>
                </a:stretch>
              </p:blipFill>
              <p:spPr>
                <a:xfrm>
                  <a:off x="7089773" y="5987400"/>
                  <a:ext cx="8208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221" name="Freihand 220">
                  <a:extLst>
                    <a:ext uri="{FF2B5EF4-FFF2-40B4-BE49-F238E27FC236}">
                      <a16:creationId xmlns:a16="http://schemas.microsoft.com/office/drawing/2014/main" id="{822697F3-2D5D-4486-A61E-B97475A2008F}"/>
                    </a:ext>
                  </a:extLst>
                </p14:cNvPr>
                <p14:cNvContentPartPr/>
                <p14:nvPr/>
              </p14:nvContentPartPr>
              <p14:xfrm>
                <a:off x="7090853" y="6008280"/>
                <a:ext cx="44280" cy="20160"/>
              </p14:xfrm>
            </p:contentPart>
          </mc:Choice>
          <mc:Fallback xmlns="">
            <p:pic>
              <p:nvPicPr>
                <p:cNvPr id="221" name="Freihand 220">
                  <a:extLst>
                    <a:ext uri="{FF2B5EF4-FFF2-40B4-BE49-F238E27FC236}">
                      <a16:creationId xmlns:a16="http://schemas.microsoft.com/office/drawing/2014/main" id="{822697F3-2D5D-4486-A61E-B97475A2008F}"/>
                    </a:ext>
                  </a:extLst>
                </p:cNvPr>
                <p:cNvPicPr/>
                <p:nvPr/>
              </p:nvPicPr>
              <p:blipFill>
                <a:blip r:embed="rId358"/>
                <a:stretch>
                  <a:fillRect/>
                </a:stretch>
              </p:blipFill>
              <p:spPr>
                <a:xfrm>
                  <a:off x="7086533" y="6003960"/>
                  <a:ext cx="5292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222" name="Freihand 221">
                  <a:extLst>
                    <a:ext uri="{FF2B5EF4-FFF2-40B4-BE49-F238E27FC236}">
                      <a16:creationId xmlns:a16="http://schemas.microsoft.com/office/drawing/2014/main" id="{956487A5-EECF-4138-B087-EC7E571379C1}"/>
                    </a:ext>
                  </a:extLst>
                </p14:cNvPr>
                <p14:cNvContentPartPr/>
                <p14:nvPr/>
              </p14:nvContentPartPr>
              <p14:xfrm>
                <a:off x="7188773" y="6059400"/>
                <a:ext cx="73440" cy="84960"/>
              </p14:xfrm>
            </p:contentPart>
          </mc:Choice>
          <mc:Fallback xmlns="">
            <p:pic>
              <p:nvPicPr>
                <p:cNvPr id="222" name="Freihand 221">
                  <a:extLst>
                    <a:ext uri="{FF2B5EF4-FFF2-40B4-BE49-F238E27FC236}">
                      <a16:creationId xmlns:a16="http://schemas.microsoft.com/office/drawing/2014/main" id="{956487A5-EECF-4138-B087-EC7E571379C1}"/>
                    </a:ext>
                  </a:extLst>
                </p:cNvPr>
                <p:cNvPicPr/>
                <p:nvPr/>
              </p:nvPicPr>
              <p:blipFill>
                <a:blip r:embed="rId360"/>
                <a:stretch>
                  <a:fillRect/>
                </a:stretch>
              </p:blipFill>
              <p:spPr>
                <a:xfrm>
                  <a:off x="7184453" y="6055080"/>
                  <a:ext cx="8208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223" name="Freihand 222">
                  <a:extLst>
                    <a:ext uri="{FF2B5EF4-FFF2-40B4-BE49-F238E27FC236}">
                      <a16:creationId xmlns:a16="http://schemas.microsoft.com/office/drawing/2014/main" id="{7FC1E3BA-5F33-49D0-93D8-F464D6A0C826}"/>
                    </a:ext>
                  </a:extLst>
                </p14:cNvPr>
                <p14:cNvContentPartPr/>
                <p14:nvPr/>
              </p14:nvContentPartPr>
              <p14:xfrm>
                <a:off x="7274093" y="5968680"/>
                <a:ext cx="188640" cy="188640"/>
              </p14:xfrm>
            </p:contentPart>
          </mc:Choice>
          <mc:Fallback xmlns="">
            <p:pic>
              <p:nvPicPr>
                <p:cNvPr id="223" name="Freihand 222">
                  <a:extLst>
                    <a:ext uri="{FF2B5EF4-FFF2-40B4-BE49-F238E27FC236}">
                      <a16:creationId xmlns:a16="http://schemas.microsoft.com/office/drawing/2014/main" id="{7FC1E3BA-5F33-49D0-93D8-F464D6A0C826}"/>
                    </a:ext>
                  </a:extLst>
                </p:cNvPr>
                <p:cNvPicPr/>
                <p:nvPr/>
              </p:nvPicPr>
              <p:blipFill>
                <a:blip r:embed="rId362"/>
                <a:stretch>
                  <a:fillRect/>
                </a:stretch>
              </p:blipFill>
              <p:spPr>
                <a:xfrm>
                  <a:off x="7269773" y="5964360"/>
                  <a:ext cx="19728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224" name="Freihand 223">
                  <a:extLst>
                    <a:ext uri="{FF2B5EF4-FFF2-40B4-BE49-F238E27FC236}">
                      <a16:creationId xmlns:a16="http://schemas.microsoft.com/office/drawing/2014/main" id="{E52D15B2-41C7-407D-A1C6-B4BEC7D66D92}"/>
                    </a:ext>
                  </a:extLst>
                </p14:cNvPr>
                <p14:cNvContentPartPr/>
                <p14:nvPr/>
              </p14:nvContentPartPr>
              <p14:xfrm>
                <a:off x="7552373" y="6151560"/>
                <a:ext cx="360" cy="360"/>
              </p14:xfrm>
            </p:contentPart>
          </mc:Choice>
          <mc:Fallback xmlns="">
            <p:pic>
              <p:nvPicPr>
                <p:cNvPr id="224" name="Freihand 223">
                  <a:extLst>
                    <a:ext uri="{FF2B5EF4-FFF2-40B4-BE49-F238E27FC236}">
                      <a16:creationId xmlns:a16="http://schemas.microsoft.com/office/drawing/2014/main" id="{E52D15B2-41C7-407D-A1C6-B4BEC7D66D92}"/>
                    </a:ext>
                  </a:extLst>
                </p:cNvPr>
                <p:cNvPicPr/>
                <p:nvPr/>
              </p:nvPicPr>
              <p:blipFill>
                <a:blip r:embed="rId9"/>
                <a:stretch>
                  <a:fillRect/>
                </a:stretch>
              </p:blipFill>
              <p:spPr>
                <a:xfrm>
                  <a:off x="7548053" y="614724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225" name="Freihand 224">
                  <a:extLst>
                    <a:ext uri="{FF2B5EF4-FFF2-40B4-BE49-F238E27FC236}">
                      <a16:creationId xmlns:a16="http://schemas.microsoft.com/office/drawing/2014/main" id="{B0C51CA9-14ED-44C4-B0C2-39D90E00D455}"/>
                    </a:ext>
                  </a:extLst>
                </p14:cNvPr>
                <p14:cNvContentPartPr/>
                <p14:nvPr/>
              </p14:nvContentPartPr>
              <p14:xfrm>
                <a:off x="7471373" y="5941320"/>
                <a:ext cx="448920" cy="281160"/>
              </p14:xfrm>
            </p:contentPart>
          </mc:Choice>
          <mc:Fallback xmlns="">
            <p:pic>
              <p:nvPicPr>
                <p:cNvPr id="225" name="Freihand 224">
                  <a:extLst>
                    <a:ext uri="{FF2B5EF4-FFF2-40B4-BE49-F238E27FC236}">
                      <a16:creationId xmlns:a16="http://schemas.microsoft.com/office/drawing/2014/main" id="{B0C51CA9-14ED-44C4-B0C2-39D90E00D455}"/>
                    </a:ext>
                  </a:extLst>
                </p:cNvPr>
                <p:cNvPicPr/>
                <p:nvPr/>
              </p:nvPicPr>
              <p:blipFill>
                <a:blip r:embed="rId365"/>
                <a:stretch>
                  <a:fillRect/>
                </a:stretch>
              </p:blipFill>
              <p:spPr>
                <a:xfrm>
                  <a:off x="7467053" y="5937000"/>
                  <a:ext cx="457560" cy="28980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226" name="Freihand 225">
                  <a:extLst>
                    <a:ext uri="{FF2B5EF4-FFF2-40B4-BE49-F238E27FC236}">
                      <a16:creationId xmlns:a16="http://schemas.microsoft.com/office/drawing/2014/main" id="{94AE008B-EB77-4DFF-BF5A-FBFBAD887127}"/>
                    </a:ext>
                  </a:extLst>
                </p14:cNvPr>
                <p14:cNvContentPartPr/>
                <p14:nvPr/>
              </p14:nvContentPartPr>
              <p14:xfrm>
                <a:off x="7948373" y="5959320"/>
                <a:ext cx="12960" cy="23760"/>
              </p14:xfrm>
            </p:contentPart>
          </mc:Choice>
          <mc:Fallback xmlns="">
            <p:pic>
              <p:nvPicPr>
                <p:cNvPr id="226" name="Freihand 225">
                  <a:extLst>
                    <a:ext uri="{FF2B5EF4-FFF2-40B4-BE49-F238E27FC236}">
                      <a16:creationId xmlns:a16="http://schemas.microsoft.com/office/drawing/2014/main" id="{94AE008B-EB77-4DFF-BF5A-FBFBAD887127}"/>
                    </a:ext>
                  </a:extLst>
                </p:cNvPr>
                <p:cNvPicPr/>
                <p:nvPr/>
              </p:nvPicPr>
              <p:blipFill>
                <a:blip r:embed="rId367"/>
                <a:stretch>
                  <a:fillRect/>
                </a:stretch>
              </p:blipFill>
              <p:spPr>
                <a:xfrm>
                  <a:off x="7944053" y="5955000"/>
                  <a:ext cx="2160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227" name="Freihand 226">
                  <a:extLst>
                    <a:ext uri="{FF2B5EF4-FFF2-40B4-BE49-F238E27FC236}">
                      <a16:creationId xmlns:a16="http://schemas.microsoft.com/office/drawing/2014/main" id="{F0D4612C-0F33-43DD-864B-8519D954D35C}"/>
                    </a:ext>
                  </a:extLst>
                </p14:cNvPr>
                <p14:cNvContentPartPr/>
                <p14:nvPr/>
              </p14:nvContentPartPr>
              <p14:xfrm>
                <a:off x="7955933" y="5925120"/>
                <a:ext cx="165960" cy="193680"/>
              </p14:xfrm>
            </p:contentPart>
          </mc:Choice>
          <mc:Fallback xmlns="">
            <p:pic>
              <p:nvPicPr>
                <p:cNvPr id="227" name="Freihand 226">
                  <a:extLst>
                    <a:ext uri="{FF2B5EF4-FFF2-40B4-BE49-F238E27FC236}">
                      <a16:creationId xmlns:a16="http://schemas.microsoft.com/office/drawing/2014/main" id="{F0D4612C-0F33-43DD-864B-8519D954D35C}"/>
                    </a:ext>
                  </a:extLst>
                </p:cNvPr>
                <p:cNvPicPr/>
                <p:nvPr/>
              </p:nvPicPr>
              <p:blipFill>
                <a:blip r:embed="rId369"/>
                <a:stretch>
                  <a:fillRect/>
                </a:stretch>
              </p:blipFill>
              <p:spPr>
                <a:xfrm>
                  <a:off x="7951613" y="5920800"/>
                  <a:ext cx="17460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228" name="Freihand 227">
                  <a:extLst>
                    <a:ext uri="{FF2B5EF4-FFF2-40B4-BE49-F238E27FC236}">
                      <a16:creationId xmlns:a16="http://schemas.microsoft.com/office/drawing/2014/main" id="{792DA798-DB1B-415C-B748-F5A5865D68F5}"/>
                    </a:ext>
                  </a:extLst>
                </p14:cNvPr>
                <p14:cNvContentPartPr/>
                <p14:nvPr/>
              </p14:nvContentPartPr>
              <p14:xfrm>
                <a:off x="8122253" y="6025560"/>
                <a:ext cx="235800" cy="80640"/>
              </p14:xfrm>
            </p:contentPart>
          </mc:Choice>
          <mc:Fallback xmlns="">
            <p:pic>
              <p:nvPicPr>
                <p:cNvPr id="228" name="Freihand 227">
                  <a:extLst>
                    <a:ext uri="{FF2B5EF4-FFF2-40B4-BE49-F238E27FC236}">
                      <a16:creationId xmlns:a16="http://schemas.microsoft.com/office/drawing/2014/main" id="{792DA798-DB1B-415C-B748-F5A5865D68F5}"/>
                    </a:ext>
                  </a:extLst>
                </p:cNvPr>
                <p:cNvPicPr/>
                <p:nvPr/>
              </p:nvPicPr>
              <p:blipFill>
                <a:blip r:embed="rId371"/>
                <a:stretch>
                  <a:fillRect/>
                </a:stretch>
              </p:blipFill>
              <p:spPr>
                <a:xfrm>
                  <a:off x="8117933" y="6021240"/>
                  <a:ext cx="24444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229" name="Freihand 228">
                  <a:extLst>
                    <a:ext uri="{FF2B5EF4-FFF2-40B4-BE49-F238E27FC236}">
                      <a16:creationId xmlns:a16="http://schemas.microsoft.com/office/drawing/2014/main" id="{06B4A6CF-52F3-45AC-8A33-1C870F4A5535}"/>
                    </a:ext>
                  </a:extLst>
                </p14:cNvPr>
                <p14:cNvContentPartPr/>
                <p14:nvPr/>
              </p14:nvContentPartPr>
              <p14:xfrm>
                <a:off x="6474173" y="6316800"/>
                <a:ext cx="42120" cy="288720"/>
              </p14:xfrm>
            </p:contentPart>
          </mc:Choice>
          <mc:Fallback xmlns="">
            <p:pic>
              <p:nvPicPr>
                <p:cNvPr id="229" name="Freihand 228">
                  <a:extLst>
                    <a:ext uri="{FF2B5EF4-FFF2-40B4-BE49-F238E27FC236}">
                      <a16:creationId xmlns:a16="http://schemas.microsoft.com/office/drawing/2014/main" id="{06B4A6CF-52F3-45AC-8A33-1C870F4A5535}"/>
                    </a:ext>
                  </a:extLst>
                </p:cNvPr>
                <p:cNvPicPr/>
                <p:nvPr/>
              </p:nvPicPr>
              <p:blipFill>
                <a:blip r:embed="rId373"/>
                <a:stretch>
                  <a:fillRect/>
                </a:stretch>
              </p:blipFill>
              <p:spPr>
                <a:xfrm>
                  <a:off x="6469853" y="6312480"/>
                  <a:ext cx="50760" cy="29736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230" name="Freihand 229">
                  <a:extLst>
                    <a:ext uri="{FF2B5EF4-FFF2-40B4-BE49-F238E27FC236}">
                      <a16:creationId xmlns:a16="http://schemas.microsoft.com/office/drawing/2014/main" id="{39C82C3C-4DE3-44C2-988D-D3D623BA7382}"/>
                    </a:ext>
                  </a:extLst>
                </p14:cNvPr>
                <p14:cNvContentPartPr/>
                <p14:nvPr/>
              </p14:nvContentPartPr>
              <p14:xfrm>
                <a:off x="6556613" y="6422640"/>
                <a:ext cx="207360" cy="142200"/>
              </p14:xfrm>
            </p:contentPart>
          </mc:Choice>
          <mc:Fallback xmlns="">
            <p:pic>
              <p:nvPicPr>
                <p:cNvPr id="230" name="Freihand 229">
                  <a:extLst>
                    <a:ext uri="{FF2B5EF4-FFF2-40B4-BE49-F238E27FC236}">
                      <a16:creationId xmlns:a16="http://schemas.microsoft.com/office/drawing/2014/main" id="{39C82C3C-4DE3-44C2-988D-D3D623BA7382}"/>
                    </a:ext>
                  </a:extLst>
                </p:cNvPr>
                <p:cNvPicPr/>
                <p:nvPr/>
              </p:nvPicPr>
              <p:blipFill>
                <a:blip r:embed="rId375"/>
                <a:stretch>
                  <a:fillRect/>
                </a:stretch>
              </p:blipFill>
              <p:spPr>
                <a:xfrm>
                  <a:off x="6552293" y="6418320"/>
                  <a:ext cx="21600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231" name="Freihand 230">
                  <a:extLst>
                    <a:ext uri="{FF2B5EF4-FFF2-40B4-BE49-F238E27FC236}">
                      <a16:creationId xmlns:a16="http://schemas.microsoft.com/office/drawing/2014/main" id="{C8A3F278-1C20-45CE-8EE8-7518E6DEB5B0}"/>
                    </a:ext>
                  </a:extLst>
                </p14:cNvPr>
                <p14:cNvContentPartPr/>
                <p14:nvPr/>
              </p14:nvContentPartPr>
              <p14:xfrm>
                <a:off x="6745253" y="6359640"/>
                <a:ext cx="38880" cy="9360"/>
              </p14:xfrm>
            </p:contentPart>
          </mc:Choice>
          <mc:Fallback xmlns="">
            <p:pic>
              <p:nvPicPr>
                <p:cNvPr id="231" name="Freihand 230">
                  <a:extLst>
                    <a:ext uri="{FF2B5EF4-FFF2-40B4-BE49-F238E27FC236}">
                      <a16:creationId xmlns:a16="http://schemas.microsoft.com/office/drawing/2014/main" id="{C8A3F278-1C20-45CE-8EE8-7518E6DEB5B0}"/>
                    </a:ext>
                  </a:extLst>
                </p:cNvPr>
                <p:cNvPicPr/>
                <p:nvPr/>
              </p:nvPicPr>
              <p:blipFill>
                <a:blip r:embed="rId377"/>
                <a:stretch>
                  <a:fillRect/>
                </a:stretch>
              </p:blipFill>
              <p:spPr>
                <a:xfrm>
                  <a:off x="6740933" y="6355320"/>
                  <a:ext cx="4752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232" name="Freihand 231">
                  <a:extLst>
                    <a:ext uri="{FF2B5EF4-FFF2-40B4-BE49-F238E27FC236}">
                      <a16:creationId xmlns:a16="http://schemas.microsoft.com/office/drawing/2014/main" id="{0605CE1D-579D-4D47-AF07-E06DEE73775E}"/>
                    </a:ext>
                  </a:extLst>
                </p14:cNvPr>
                <p14:cNvContentPartPr/>
                <p14:nvPr/>
              </p14:nvContentPartPr>
              <p14:xfrm>
                <a:off x="6793853" y="6423360"/>
                <a:ext cx="131760" cy="140400"/>
              </p14:xfrm>
            </p:contentPart>
          </mc:Choice>
          <mc:Fallback xmlns="">
            <p:pic>
              <p:nvPicPr>
                <p:cNvPr id="232" name="Freihand 231">
                  <a:extLst>
                    <a:ext uri="{FF2B5EF4-FFF2-40B4-BE49-F238E27FC236}">
                      <a16:creationId xmlns:a16="http://schemas.microsoft.com/office/drawing/2014/main" id="{0605CE1D-579D-4D47-AF07-E06DEE73775E}"/>
                    </a:ext>
                  </a:extLst>
                </p:cNvPr>
                <p:cNvPicPr/>
                <p:nvPr/>
              </p:nvPicPr>
              <p:blipFill>
                <a:blip r:embed="rId379"/>
                <a:stretch>
                  <a:fillRect/>
                </a:stretch>
              </p:blipFill>
              <p:spPr>
                <a:xfrm>
                  <a:off x="6789533" y="6419040"/>
                  <a:ext cx="14040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233" name="Freihand 232">
                  <a:extLst>
                    <a:ext uri="{FF2B5EF4-FFF2-40B4-BE49-F238E27FC236}">
                      <a16:creationId xmlns:a16="http://schemas.microsoft.com/office/drawing/2014/main" id="{25A08116-E2D1-4BC0-A061-A504A16E4317}"/>
                    </a:ext>
                  </a:extLst>
                </p14:cNvPr>
                <p14:cNvContentPartPr/>
                <p14:nvPr/>
              </p14:nvContentPartPr>
              <p14:xfrm>
                <a:off x="6954773" y="6315360"/>
                <a:ext cx="653760" cy="346320"/>
              </p14:xfrm>
            </p:contentPart>
          </mc:Choice>
          <mc:Fallback xmlns="">
            <p:pic>
              <p:nvPicPr>
                <p:cNvPr id="233" name="Freihand 232">
                  <a:extLst>
                    <a:ext uri="{FF2B5EF4-FFF2-40B4-BE49-F238E27FC236}">
                      <a16:creationId xmlns:a16="http://schemas.microsoft.com/office/drawing/2014/main" id="{25A08116-E2D1-4BC0-A061-A504A16E4317}"/>
                    </a:ext>
                  </a:extLst>
                </p:cNvPr>
                <p:cNvPicPr/>
                <p:nvPr/>
              </p:nvPicPr>
              <p:blipFill>
                <a:blip r:embed="rId381"/>
                <a:stretch>
                  <a:fillRect/>
                </a:stretch>
              </p:blipFill>
              <p:spPr>
                <a:xfrm>
                  <a:off x="6950453" y="6311040"/>
                  <a:ext cx="662400" cy="35496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236" name="Freihand 235">
                  <a:extLst>
                    <a:ext uri="{FF2B5EF4-FFF2-40B4-BE49-F238E27FC236}">
                      <a16:creationId xmlns:a16="http://schemas.microsoft.com/office/drawing/2014/main" id="{D56F515D-EE2F-4C0F-B8B5-28224D6E2603}"/>
                    </a:ext>
                  </a:extLst>
                </p14:cNvPr>
                <p14:cNvContentPartPr/>
                <p14:nvPr/>
              </p14:nvContentPartPr>
              <p14:xfrm>
                <a:off x="7370933" y="345480"/>
                <a:ext cx="3899520" cy="4221360"/>
              </p14:xfrm>
            </p:contentPart>
          </mc:Choice>
          <mc:Fallback xmlns="">
            <p:pic>
              <p:nvPicPr>
                <p:cNvPr id="236" name="Freihand 235">
                  <a:extLst>
                    <a:ext uri="{FF2B5EF4-FFF2-40B4-BE49-F238E27FC236}">
                      <a16:creationId xmlns:a16="http://schemas.microsoft.com/office/drawing/2014/main" id="{D56F515D-EE2F-4C0F-B8B5-28224D6E2603}"/>
                    </a:ext>
                  </a:extLst>
                </p:cNvPr>
                <p:cNvPicPr/>
                <p:nvPr/>
              </p:nvPicPr>
              <p:blipFill>
                <a:blip r:embed="rId383"/>
                <a:stretch>
                  <a:fillRect/>
                </a:stretch>
              </p:blipFill>
              <p:spPr>
                <a:xfrm>
                  <a:off x="7366613" y="341160"/>
                  <a:ext cx="3908160" cy="4230000"/>
                </a:xfrm>
                <a:prstGeom prst="rect">
                  <a:avLst/>
                </a:prstGeom>
              </p:spPr>
            </p:pic>
          </mc:Fallback>
        </mc:AlternateContent>
      </p:grpSp>
    </p:spTree>
    <p:extLst>
      <p:ext uri="{BB962C8B-B14F-4D97-AF65-F5344CB8AC3E}">
        <p14:creationId xmlns:p14="http://schemas.microsoft.com/office/powerpoint/2010/main" val="30854029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647042" y="91704"/>
            <a:ext cx="3191421" cy="593674"/>
          </a:xfrm>
          <a:prstGeom prst="rect">
            <a:avLst/>
          </a:prstGeom>
          <a:noFill/>
          <a:ln>
            <a:noFill/>
          </a:ln>
        </p:spPr>
        <p:txBody>
          <a:bodyPr vert="horz" wrap="none" lIns="81646" tIns="40823" rIns="81646" bIns="40823" anchorCtr="0" compatLnSpc="0">
            <a:spAutoFit/>
          </a:bodyPr>
          <a:lstStyle/>
          <a:p>
            <a:r>
              <a:rPr lang="de-DE" sz="3266" dirty="0"/>
              <a:t>Quantitätstheorie</a:t>
            </a:r>
          </a:p>
        </p:txBody>
      </p:sp>
      <p:sp>
        <p:nvSpPr>
          <p:cNvPr id="5" name="Text Box 3">
            <a:extLst>
              <a:ext uri="{FF2B5EF4-FFF2-40B4-BE49-F238E27FC236}">
                <a16:creationId xmlns:a16="http://schemas.microsoft.com/office/drawing/2014/main" id="{0D16ED0A-49DA-4594-AC26-D5D5F00401DC}"/>
              </a:ext>
            </a:extLst>
          </p:cNvPr>
          <p:cNvSpPr txBox="1">
            <a:spLocks noChangeArrowheads="1"/>
          </p:cNvSpPr>
          <p:nvPr/>
        </p:nvSpPr>
        <p:spPr bwMode="auto">
          <a:xfrm>
            <a:off x="0" y="568480"/>
            <a:ext cx="12192000" cy="48612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r>
              <a:rPr lang="de-DE" sz="2800" dirty="0">
                <a:solidFill>
                  <a:srgbClr val="000000"/>
                </a:solidFill>
              </a:rPr>
              <a:t>					</a:t>
            </a:r>
          </a:p>
          <a:p>
            <a:pPr eaLnBrk="1" hangingPunct="1">
              <a:buClrTx/>
              <a:buFontTx/>
              <a:buNone/>
            </a:pPr>
            <a:r>
              <a:rPr lang="de-DE" sz="2800" dirty="0">
                <a:solidFill>
                  <a:srgbClr val="000000"/>
                </a:solidFill>
              </a:rPr>
              <a:t>						</a:t>
            </a:r>
            <a:r>
              <a:rPr lang="de-DE" sz="2400" dirty="0">
                <a:solidFill>
                  <a:srgbClr val="000000"/>
                </a:solidFill>
              </a:rPr>
              <a:t>(Geldmenge)	x	(Umlaufgeschwindigkeit)</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										=</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						(Preisniveau)	x 	(Produktion)</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cs typeface="Times New Roman" pitchFamily="18" charset="0"/>
              </a:rPr>
              <a:t>→	</a:t>
            </a:r>
            <a:r>
              <a:rPr lang="de-DE" sz="2400" dirty="0">
                <a:solidFill>
                  <a:srgbClr val="000000"/>
                </a:solidFill>
              </a:rPr>
              <a:t>Bei kurzfristig konstanter Umlaufgeschwindigkeit des  Geldes und konstanter Produktion setzt 		sich ein Anstieg der Geldmenge in einen proportionalen Anstieg des Preisniveaus um.</a:t>
            </a:r>
          </a:p>
          <a:p>
            <a:pPr eaLnBrk="1" hangingPunct="1">
              <a:buClrTx/>
              <a:buFontTx/>
              <a:buNone/>
            </a:pPr>
            <a:endParaRPr lang="de-DE" sz="2400" dirty="0">
              <a:solidFill>
                <a:srgbClr val="000000"/>
              </a:solidFill>
            </a:endParaRPr>
          </a:p>
        </p:txBody>
      </p:sp>
      <p:sp>
        <p:nvSpPr>
          <p:cNvPr id="7" name="Rechteck 6">
            <a:extLst>
              <a:ext uri="{FF2B5EF4-FFF2-40B4-BE49-F238E27FC236}">
                <a16:creationId xmlns:a16="http://schemas.microsoft.com/office/drawing/2014/main" id="{9CFF2F5C-C443-468A-8E80-8A07D22784A1}"/>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9857C522-660B-4002-ADFA-416095E692A9}"/>
                  </a:ext>
                </a:extLst>
              </p14:cNvPr>
              <p14:cNvContentPartPr/>
              <p14:nvPr/>
            </p14:nvContentPartPr>
            <p14:xfrm>
              <a:off x="2484293" y="2927227"/>
              <a:ext cx="3795840" cy="124920"/>
            </p14:xfrm>
          </p:contentPart>
        </mc:Choice>
        <mc:Fallback xmlns="">
          <p:pic>
            <p:nvPicPr>
              <p:cNvPr id="2" name="Freihand 1">
                <a:extLst>
                  <a:ext uri="{FF2B5EF4-FFF2-40B4-BE49-F238E27FC236}">
                    <a16:creationId xmlns:a16="http://schemas.microsoft.com/office/drawing/2014/main" id="{9857C522-660B-4002-ADFA-416095E692A9}"/>
                  </a:ext>
                </a:extLst>
              </p:cNvPr>
              <p:cNvPicPr/>
              <p:nvPr/>
            </p:nvPicPr>
            <p:blipFill>
              <a:blip r:embed="rId4"/>
              <a:stretch>
                <a:fillRect/>
              </a:stretch>
            </p:blipFill>
            <p:spPr>
              <a:xfrm>
                <a:off x="2479973" y="2922907"/>
                <a:ext cx="380448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4" name="Freihand 3">
                <a:extLst>
                  <a:ext uri="{FF2B5EF4-FFF2-40B4-BE49-F238E27FC236}">
                    <a16:creationId xmlns:a16="http://schemas.microsoft.com/office/drawing/2014/main" id="{7670B347-DF9D-4FA5-9E19-F50C0A3F51FF}"/>
                  </a:ext>
                </a:extLst>
              </p14:cNvPr>
              <p14:cNvContentPartPr/>
              <p14:nvPr/>
            </p14:nvContentPartPr>
            <p14:xfrm>
              <a:off x="4503533" y="2329267"/>
              <a:ext cx="1720440" cy="882360"/>
            </p14:xfrm>
          </p:contentPart>
        </mc:Choice>
        <mc:Fallback xmlns="">
          <p:pic>
            <p:nvPicPr>
              <p:cNvPr id="4" name="Freihand 3">
                <a:extLst>
                  <a:ext uri="{FF2B5EF4-FFF2-40B4-BE49-F238E27FC236}">
                    <a16:creationId xmlns:a16="http://schemas.microsoft.com/office/drawing/2014/main" id="{7670B347-DF9D-4FA5-9E19-F50C0A3F51FF}"/>
                  </a:ext>
                </a:extLst>
              </p:cNvPr>
              <p:cNvPicPr/>
              <p:nvPr/>
            </p:nvPicPr>
            <p:blipFill>
              <a:blip r:embed="rId6"/>
              <a:stretch>
                <a:fillRect/>
              </a:stretch>
            </p:blipFill>
            <p:spPr>
              <a:xfrm>
                <a:off x="4499213" y="2324947"/>
                <a:ext cx="1729080" cy="891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1FF1F5A9-6A2F-41BA-97A8-D7BF516E0031}"/>
                  </a:ext>
                </a:extLst>
              </p14:cNvPr>
              <p14:cNvContentPartPr/>
              <p14:nvPr/>
            </p14:nvContentPartPr>
            <p14:xfrm>
              <a:off x="2247773" y="2344747"/>
              <a:ext cx="1953720" cy="855360"/>
            </p14:xfrm>
          </p:contentPart>
        </mc:Choice>
        <mc:Fallback xmlns="">
          <p:pic>
            <p:nvPicPr>
              <p:cNvPr id="6" name="Freihand 5">
                <a:extLst>
                  <a:ext uri="{FF2B5EF4-FFF2-40B4-BE49-F238E27FC236}">
                    <a16:creationId xmlns:a16="http://schemas.microsoft.com/office/drawing/2014/main" id="{1FF1F5A9-6A2F-41BA-97A8-D7BF516E0031}"/>
                  </a:ext>
                </a:extLst>
              </p:cNvPr>
              <p:cNvPicPr/>
              <p:nvPr/>
            </p:nvPicPr>
            <p:blipFill>
              <a:blip r:embed="rId8"/>
              <a:stretch>
                <a:fillRect/>
              </a:stretch>
            </p:blipFill>
            <p:spPr>
              <a:xfrm>
                <a:off x="2243453" y="2340427"/>
                <a:ext cx="1962360" cy="864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6CB3389B-62A6-4951-9238-B4E80DFD76C2}"/>
                  </a:ext>
                </a:extLst>
              </p14:cNvPr>
              <p14:cNvContentPartPr/>
              <p14:nvPr/>
            </p14:nvContentPartPr>
            <p14:xfrm>
              <a:off x="2283053" y="1482547"/>
              <a:ext cx="1934640" cy="192240"/>
            </p14:xfrm>
          </p:contentPart>
        </mc:Choice>
        <mc:Fallback xmlns="">
          <p:pic>
            <p:nvPicPr>
              <p:cNvPr id="8" name="Freihand 7">
                <a:extLst>
                  <a:ext uri="{FF2B5EF4-FFF2-40B4-BE49-F238E27FC236}">
                    <a16:creationId xmlns:a16="http://schemas.microsoft.com/office/drawing/2014/main" id="{6CB3389B-62A6-4951-9238-B4E80DFD76C2}"/>
                  </a:ext>
                </a:extLst>
              </p:cNvPr>
              <p:cNvPicPr/>
              <p:nvPr/>
            </p:nvPicPr>
            <p:blipFill>
              <a:blip r:embed="rId10"/>
              <a:stretch>
                <a:fillRect/>
              </a:stretch>
            </p:blipFill>
            <p:spPr>
              <a:xfrm>
                <a:off x="2278733" y="1478227"/>
                <a:ext cx="194328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AD864EAA-085F-46D8-8603-ED9DF09F97FC}"/>
                  </a:ext>
                </a:extLst>
              </p14:cNvPr>
              <p14:cNvContentPartPr/>
              <p14:nvPr/>
            </p14:nvContentPartPr>
            <p14:xfrm>
              <a:off x="4566173" y="1454827"/>
              <a:ext cx="3305880" cy="126720"/>
            </p14:xfrm>
          </p:contentPart>
        </mc:Choice>
        <mc:Fallback xmlns="">
          <p:pic>
            <p:nvPicPr>
              <p:cNvPr id="9" name="Freihand 8">
                <a:extLst>
                  <a:ext uri="{FF2B5EF4-FFF2-40B4-BE49-F238E27FC236}">
                    <a16:creationId xmlns:a16="http://schemas.microsoft.com/office/drawing/2014/main" id="{AD864EAA-085F-46D8-8603-ED9DF09F97FC}"/>
                  </a:ext>
                </a:extLst>
              </p:cNvPr>
              <p:cNvPicPr/>
              <p:nvPr/>
            </p:nvPicPr>
            <p:blipFill>
              <a:blip r:embed="rId12"/>
              <a:stretch>
                <a:fillRect/>
              </a:stretch>
            </p:blipFill>
            <p:spPr>
              <a:xfrm>
                <a:off x="4561853" y="1450507"/>
                <a:ext cx="331452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46F5CC65-7B10-49AE-97F6-D8498B85DB7D}"/>
                  </a:ext>
                </a:extLst>
              </p14:cNvPr>
              <p14:cNvContentPartPr/>
              <p14:nvPr/>
            </p14:nvContentPartPr>
            <p14:xfrm>
              <a:off x="4668413" y="1432507"/>
              <a:ext cx="2541240" cy="148680"/>
            </p14:xfrm>
          </p:contentPart>
        </mc:Choice>
        <mc:Fallback xmlns="">
          <p:pic>
            <p:nvPicPr>
              <p:cNvPr id="10" name="Freihand 9">
                <a:extLst>
                  <a:ext uri="{FF2B5EF4-FFF2-40B4-BE49-F238E27FC236}">
                    <a16:creationId xmlns:a16="http://schemas.microsoft.com/office/drawing/2014/main" id="{46F5CC65-7B10-49AE-97F6-D8498B85DB7D}"/>
                  </a:ext>
                </a:extLst>
              </p:cNvPr>
              <p:cNvPicPr/>
              <p:nvPr/>
            </p:nvPicPr>
            <p:blipFill>
              <a:blip r:embed="rId14"/>
              <a:stretch>
                <a:fillRect/>
              </a:stretch>
            </p:blipFill>
            <p:spPr>
              <a:xfrm>
                <a:off x="4664093" y="1428187"/>
                <a:ext cx="254988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545AD217-DC2E-4FAF-B020-1FC8E6F72057}"/>
                  </a:ext>
                </a:extLst>
              </p14:cNvPr>
              <p14:cNvContentPartPr/>
              <p14:nvPr/>
            </p14:nvContentPartPr>
            <p14:xfrm>
              <a:off x="4493453" y="1505227"/>
              <a:ext cx="3211920" cy="290880"/>
            </p14:xfrm>
          </p:contentPart>
        </mc:Choice>
        <mc:Fallback xmlns="">
          <p:pic>
            <p:nvPicPr>
              <p:cNvPr id="11" name="Freihand 10">
                <a:extLst>
                  <a:ext uri="{FF2B5EF4-FFF2-40B4-BE49-F238E27FC236}">
                    <a16:creationId xmlns:a16="http://schemas.microsoft.com/office/drawing/2014/main" id="{545AD217-DC2E-4FAF-B020-1FC8E6F72057}"/>
                  </a:ext>
                </a:extLst>
              </p:cNvPr>
              <p:cNvPicPr/>
              <p:nvPr/>
            </p:nvPicPr>
            <p:blipFill>
              <a:blip r:embed="rId16"/>
              <a:stretch>
                <a:fillRect/>
              </a:stretch>
            </p:blipFill>
            <p:spPr>
              <a:xfrm>
                <a:off x="4489133" y="1500907"/>
                <a:ext cx="3220560" cy="2995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65143A70-42A2-47A3-B8C4-E11680215057}"/>
                  </a:ext>
                </a:extLst>
              </p14:cNvPr>
              <p14:cNvContentPartPr/>
              <p14:nvPr/>
            </p14:nvContentPartPr>
            <p14:xfrm>
              <a:off x="4788653" y="1246747"/>
              <a:ext cx="3135240" cy="328680"/>
            </p14:xfrm>
          </p:contentPart>
        </mc:Choice>
        <mc:Fallback xmlns="">
          <p:pic>
            <p:nvPicPr>
              <p:cNvPr id="12" name="Freihand 11">
                <a:extLst>
                  <a:ext uri="{FF2B5EF4-FFF2-40B4-BE49-F238E27FC236}">
                    <a16:creationId xmlns:a16="http://schemas.microsoft.com/office/drawing/2014/main" id="{65143A70-42A2-47A3-B8C4-E11680215057}"/>
                  </a:ext>
                </a:extLst>
              </p:cNvPr>
              <p:cNvPicPr/>
              <p:nvPr/>
            </p:nvPicPr>
            <p:blipFill>
              <a:blip r:embed="rId18"/>
              <a:stretch>
                <a:fillRect/>
              </a:stretch>
            </p:blipFill>
            <p:spPr>
              <a:xfrm>
                <a:off x="4784333" y="1242427"/>
                <a:ext cx="3143880" cy="3373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49" name="Freihand 48">
                <a:extLst>
                  <a:ext uri="{FF2B5EF4-FFF2-40B4-BE49-F238E27FC236}">
                    <a16:creationId xmlns:a16="http://schemas.microsoft.com/office/drawing/2014/main" id="{5E3A4782-7FB5-40D8-94E0-6A85F5508D1B}"/>
                  </a:ext>
                </a:extLst>
              </p14:cNvPr>
              <p14:cNvContentPartPr/>
              <p14:nvPr/>
            </p14:nvContentPartPr>
            <p14:xfrm>
              <a:off x="4467173" y="2823907"/>
              <a:ext cx="1619280" cy="164160"/>
            </p14:xfrm>
          </p:contentPart>
        </mc:Choice>
        <mc:Fallback xmlns="">
          <p:pic>
            <p:nvPicPr>
              <p:cNvPr id="49" name="Freihand 48">
                <a:extLst>
                  <a:ext uri="{FF2B5EF4-FFF2-40B4-BE49-F238E27FC236}">
                    <a16:creationId xmlns:a16="http://schemas.microsoft.com/office/drawing/2014/main" id="{5E3A4782-7FB5-40D8-94E0-6A85F5508D1B}"/>
                  </a:ext>
                </a:extLst>
              </p:cNvPr>
              <p:cNvPicPr/>
              <p:nvPr/>
            </p:nvPicPr>
            <p:blipFill>
              <a:blip r:embed="rId20"/>
              <a:stretch>
                <a:fillRect/>
              </a:stretch>
            </p:blipFill>
            <p:spPr>
              <a:xfrm>
                <a:off x="4462853" y="2819587"/>
                <a:ext cx="1627920" cy="172800"/>
              </a:xfrm>
              <a:prstGeom prst="rect">
                <a:avLst/>
              </a:prstGeom>
            </p:spPr>
          </p:pic>
        </mc:Fallback>
      </mc:AlternateContent>
      <p:grpSp>
        <p:nvGrpSpPr>
          <p:cNvPr id="60" name="Gruppieren 59">
            <a:extLst>
              <a:ext uri="{FF2B5EF4-FFF2-40B4-BE49-F238E27FC236}">
                <a16:creationId xmlns:a16="http://schemas.microsoft.com/office/drawing/2014/main" id="{CAF49CB7-2AA4-4754-B696-3087D6A71DE5}"/>
              </a:ext>
            </a:extLst>
          </p:cNvPr>
          <p:cNvGrpSpPr/>
          <p:nvPr/>
        </p:nvGrpSpPr>
        <p:grpSpPr>
          <a:xfrm>
            <a:off x="5583893" y="2902747"/>
            <a:ext cx="865800" cy="234720"/>
            <a:chOff x="5583893" y="2902747"/>
            <a:chExt cx="865800" cy="234720"/>
          </a:xfrm>
        </p:grpSpPr>
        <mc:AlternateContent xmlns:mc="http://schemas.openxmlformats.org/markup-compatibility/2006" xmlns:p14="http://schemas.microsoft.com/office/powerpoint/2010/main">
          <mc:Choice Requires="p14">
            <p:contentPart p14:bwMode="auto" r:id="rId21">
              <p14:nvContentPartPr>
                <p14:cNvPr id="50" name="Freihand 49">
                  <a:extLst>
                    <a:ext uri="{FF2B5EF4-FFF2-40B4-BE49-F238E27FC236}">
                      <a16:creationId xmlns:a16="http://schemas.microsoft.com/office/drawing/2014/main" id="{8B6C8C8F-6B38-4130-A52B-2F19B9D35C15}"/>
                    </a:ext>
                  </a:extLst>
                </p14:cNvPr>
                <p14:cNvContentPartPr/>
                <p14:nvPr/>
              </p14:nvContentPartPr>
              <p14:xfrm>
                <a:off x="5583893" y="2986627"/>
                <a:ext cx="88200" cy="150840"/>
              </p14:xfrm>
            </p:contentPart>
          </mc:Choice>
          <mc:Fallback xmlns="">
            <p:pic>
              <p:nvPicPr>
                <p:cNvPr id="50" name="Freihand 49">
                  <a:extLst>
                    <a:ext uri="{FF2B5EF4-FFF2-40B4-BE49-F238E27FC236}">
                      <a16:creationId xmlns:a16="http://schemas.microsoft.com/office/drawing/2014/main" id="{8B6C8C8F-6B38-4130-A52B-2F19B9D35C15}"/>
                    </a:ext>
                  </a:extLst>
                </p:cNvPr>
                <p:cNvPicPr/>
                <p:nvPr/>
              </p:nvPicPr>
              <p:blipFill>
                <a:blip r:embed="rId22"/>
                <a:stretch>
                  <a:fillRect/>
                </a:stretch>
              </p:blipFill>
              <p:spPr>
                <a:xfrm>
                  <a:off x="5579573" y="2982307"/>
                  <a:ext cx="9684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51" name="Freihand 50">
                  <a:extLst>
                    <a:ext uri="{FF2B5EF4-FFF2-40B4-BE49-F238E27FC236}">
                      <a16:creationId xmlns:a16="http://schemas.microsoft.com/office/drawing/2014/main" id="{5837A4B4-FA97-4572-8129-B75E57899938}"/>
                    </a:ext>
                  </a:extLst>
                </p14:cNvPr>
                <p14:cNvContentPartPr/>
                <p14:nvPr/>
              </p14:nvContentPartPr>
              <p14:xfrm>
                <a:off x="5604413" y="3039547"/>
                <a:ext cx="157680" cy="73800"/>
              </p14:xfrm>
            </p:contentPart>
          </mc:Choice>
          <mc:Fallback xmlns="">
            <p:pic>
              <p:nvPicPr>
                <p:cNvPr id="51" name="Freihand 50">
                  <a:extLst>
                    <a:ext uri="{FF2B5EF4-FFF2-40B4-BE49-F238E27FC236}">
                      <a16:creationId xmlns:a16="http://schemas.microsoft.com/office/drawing/2014/main" id="{5837A4B4-FA97-4572-8129-B75E57899938}"/>
                    </a:ext>
                  </a:extLst>
                </p:cNvPr>
                <p:cNvPicPr/>
                <p:nvPr/>
              </p:nvPicPr>
              <p:blipFill>
                <a:blip r:embed="rId24"/>
                <a:stretch>
                  <a:fillRect/>
                </a:stretch>
              </p:blipFill>
              <p:spPr>
                <a:xfrm>
                  <a:off x="5600093" y="3035227"/>
                  <a:ext cx="16632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52" name="Freihand 51">
                  <a:extLst>
                    <a:ext uri="{FF2B5EF4-FFF2-40B4-BE49-F238E27FC236}">
                      <a16:creationId xmlns:a16="http://schemas.microsoft.com/office/drawing/2014/main" id="{9B504E59-0CA6-4B34-B3C1-4E424309D6F6}"/>
                    </a:ext>
                  </a:extLst>
                </p14:cNvPr>
                <p14:cNvContentPartPr/>
                <p14:nvPr/>
              </p14:nvContentPartPr>
              <p14:xfrm>
                <a:off x="5767853" y="3004987"/>
                <a:ext cx="82080" cy="116280"/>
              </p14:xfrm>
            </p:contentPart>
          </mc:Choice>
          <mc:Fallback xmlns="">
            <p:pic>
              <p:nvPicPr>
                <p:cNvPr id="52" name="Freihand 51">
                  <a:extLst>
                    <a:ext uri="{FF2B5EF4-FFF2-40B4-BE49-F238E27FC236}">
                      <a16:creationId xmlns:a16="http://schemas.microsoft.com/office/drawing/2014/main" id="{9B504E59-0CA6-4B34-B3C1-4E424309D6F6}"/>
                    </a:ext>
                  </a:extLst>
                </p:cNvPr>
                <p:cNvPicPr/>
                <p:nvPr/>
              </p:nvPicPr>
              <p:blipFill>
                <a:blip r:embed="rId26"/>
                <a:stretch>
                  <a:fillRect/>
                </a:stretch>
              </p:blipFill>
              <p:spPr>
                <a:xfrm>
                  <a:off x="5763533" y="3000667"/>
                  <a:ext cx="9072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53" name="Freihand 52">
                  <a:extLst>
                    <a:ext uri="{FF2B5EF4-FFF2-40B4-BE49-F238E27FC236}">
                      <a16:creationId xmlns:a16="http://schemas.microsoft.com/office/drawing/2014/main" id="{BD382F19-5713-41D5-943C-ABCB027122EF}"/>
                    </a:ext>
                  </a:extLst>
                </p14:cNvPr>
                <p14:cNvContentPartPr/>
                <p14:nvPr/>
              </p14:nvContentPartPr>
              <p14:xfrm>
                <a:off x="5800253" y="2930107"/>
                <a:ext cx="104040" cy="129600"/>
              </p14:xfrm>
            </p:contentPart>
          </mc:Choice>
          <mc:Fallback xmlns="">
            <p:pic>
              <p:nvPicPr>
                <p:cNvPr id="53" name="Freihand 52">
                  <a:extLst>
                    <a:ext uri="{FF2B5EF4-FFF2-40B4-BE49-F238E27FC236}">
                      <a16:creationId xmlns:a16="http://schemas.microsoft.com/office/drawing/2014/main" id="{BD382F19-5713-41D5-943C-ABCB027122EF}"/>
                    </a:ext>
                  </a:extLst>
                </p:cNvPr>
                <p:cNvPicPr/>
                <p:nvPr/>
              </p:nvPicPr>
              <p:blipFill>
                <a:blip r:embed="rId28"/>
                <a:stretch>
                  <a:fillRect/>
                </a:stretch>
              </p:blipFill>
              <p:spPr>
                <a:xfrm>
                  <a:off x="5795933" y="2925787"/>
                  <a:ext cx="11268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54" name="Freihand 53">
                  <a:extLst>
                    <a:ext uri="{FF2B5EF4-FFF2-40B4-BE49-F238E27FC236}">
                      <a16:creationId xmlns:a16="http://schemas.microsoft.com/office/drawing/2014/main" id="{AADEFF99-B9BA-48F7-8A4E-0155489F9507}"/>
                    </a:ext>
                  </a:extLst>
                </p14:cNvPr>
                <p14:cNvContentPartPr/>
                <p14:nvPr/>
              </p14:nvContentPartPr>
              <p14:xfrm>
                <a:off x="5988893" y="2951707"/>
                <a:ext cx="102240" cy="136440"/>
              </p14:xfrm>
            </p:contentPart>
          </mc:Choice>
          <mc:Fallback xmlns="">
            <p:pic>
              <p:nvPicPr>
                <p:cNvPr id="54" name="Freihand 53">
                  <a:extLst>
                    <a:ext uri="{FF2B5EF4-FFF2-40B4-BE49-F238E27FC236}">
                      <a16:creationId xmlns:a16="http://schemas.microsoft.com/office/drawing/2014/main" id="{AADEFF99-B9BA-48F7-8A4E-0155489F9507}"/>
                    </a:ext>
                  </a:extLst>
                </p:cNvPr>
                <p:cNvPicPr/>
                <p:nvPr/>
              </p:nvPicPr>
              <p:blipFill>
                <a:blip r:embed="rId30"/>
                <a:stretch>
                  <a:fillRect/>
                </a:stretch>
              </p:blipFill>
              <p:spPr>
                <a:xfrm>
                  <a:off x="5984573" y="2947387"/>
                  <a:ext cx="11088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55" name="Freihand 54">
                  <a:extLst>
                    <a:ext uri="{FF2B5EF4-FFF2-40B4-BE49-F238E27FC236}">
                      <a16:creationId xmlns:a16="http://schemas.microsoft.com/office/drawing/2014/main" id="{881AC9B9-45BC-4B63-8BD1-6A6E562AE3F1}"/>
                    </a:ext>
                  </a:extLst>
                </p14:cNvPr>
                <p14:cNvContentPartPr/>
                <p14:nvPr/>
              </p14:nvContentPartPr>
              <p14:xfrm>
                <a:off x="6139733" y="3008947"/>
                <a:ext cx="50400" cy="21960"/>
              </p14:xfrm>
            </p:contentPart>
          </mc:Choice>
          <mc:Fallback xmlns="">
            <p:pic>
              <p:nvPicPr>
                <p:cNvPr id="55" name="Freihand 54">
                  <a:extLst>
                    <a:ext uri="{FF2B5EF4-FFF2-40B4-BE49-F238E27FC236}">
                      <a16:creationId xmlns:a16="http://schemas.microsoft.com/office/drawing/2014/main" id="{881AC9B9-45BC-4B63-8BD1-6A6E562AE3F1}"/>
                    </a:ext>
                  </a:extLst>
                </p:cNvPr>
                <p:cNvPicPr/>
                <p:nvPr/>
              </p:nvPicPr>
              <p:blipFill>
                <a:blip r:embed="rId32"/>
                <a:stretch>
                  <a:fillRect/>
                </a:stretch>
              </p:blipFill>
              <p:spPr>
                <a:xfrm>
                  <a:off x="6135413" y="3004627"/>
                  <a:ext cx="5904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56" name="Freihand 55">
                  <a:extLst>
                    <a:ext uri="{FF2B5EF4-FFF2-40B4-BE49-F238E27FC236}">
                      <a16:creationId xmlns:a16="http://schemas.microsoft.com/office/drawing/2014/main" id="{69CAEB81-8823-4AA6-A4E5-463FD8F98885}"/>
                    </a:ext>
                  </a:extLst>
                </p14:cNvPr>
                <p14:cNvContentPartPr/>
                <p14:nvPr/>
              </p14:nvContentPartPr>
              <p14:xfrm>
                <a:off x="6236213" y="2931547"/>
                <a:ext cx="91080" cy="147960"/>
              </p14:xfrm>
            </p:contentPart>
          </mc:Choice>
          <mc:Fallback xmlns="">
            <p:pic>
              <p:nvPicPr>
                <p:cNvPr id="56" name="Freihand 55">
                  <a:extLst>
                    <a:ext uri="{FF2B5EF4-FFF2-40B4-BE49-F238E27FC236}">
                      <a16:creationId xmlns:a16="http://schemas.microsoft.com/office/drawing/2014/main" id="{69CAEB81-8823-4AA6-A4E5-463FD8F98885}"/>
                    </a:ext>
                  </a:extLst>
                </p:cNvPr>
                <p:cNvPicPr/>
                <p:nvPr/>
              </p:nvPicPr>
              <p:blipFill>
                <a:blip r:embed="rId34"/>
                <a:stretch>
                  <a:fillRect/>
                </a:stretch>
              </p:blipFill>
              <p:spPr>
                <a:xfrm>
                  <a:off x="6231893" y="2927227"/>
                  <a:ext cx="9972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57" name="Freihand 56">
                  <a:extLst>
                    <a:ext uri="{FF2B5EF4-FFF2-40B4-BE49-F238E27FC236}">
                      <a16:creationId xmlns:a16="http://schemas.microsoft.com/office/drawing/2014/main" id="{8A1EA461-5BC3-4B6C-8D2F-991BC174932F}"/>
                    </a:ext>
                  </a:extLst>
                </p14:cNvPr>
                <p14:cNvContentPartPr/>
                <p14:nvPr/>
              </p14:nvContentPartPr>
              <p14:xfrm>
                <a:off x="6384173" y="2930107"/>
                <a:ext cx="43920" cy="91800"/>
              </p14:xfrm>
            </p:contentPart>
          </mc:Choice>
          <mc:Fallback xmlns="">
            <p:pic>
              <p:nvPicPr>
                <p:cNvPr id="57" name="Freihand 56">
                  <a:extLst>
                    <a:ext uri="{FF2B5EF4-FFF2-40B4-BE49-F238E27FC236}">
                      <a16:creationId xmlns:a16="http://schemas.microsoft.com/office/drawing/2014/main" id="{8A1EA461-5BC3-4B6C-8D2F-991BC174932F}"/>
                    </a:ext>
                  </a:extLst>
                </p:cNvPr>
                <p:cNvPicPr/>
                <p:nvPr/>
              </p:nvPicPr>
              <p:blipFill>
                <a:blip r:embed="rId36"/>
                <a:stretch>
                  <a:fillRect/>
                </a:stretch>
              </p:blipFill>
              <p:spPr>
                <a:xfrm>
                  <a:off x="6379853" y="2925787"/>
                  <a:ext cx="5256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58" name="Freihand 57">
                  <a:extLst>
                    <a:ext uri="{FF2B5EF4-FFF2-40B4-BE49-F238E27FC236}">
                      <a16:creationId xmlns:a16="http://schemas.microsoft.com/office/drawing/2014/main" id="{15F851FD-4B97-435E-A212-901413F63456}"/>
                    </a:ext>
                  </a:extLst>
                </p14:cNvPr>
                <p14:cNvContentPartPr/>
                <p14:nvPr/>
              </p14:nvContentPartPr>
              <p14:xfrm>
                <a:off x="6329093" y="2902747"/>
                <a:ext cx="77760" cy="68760"/>
              </p14:xfrm>
            </p:contentPart>
          </mc:Choice>
          <mc:Fallback xmlns="">
            <p:pic>
              <p:nvPicPr>
                <p:cNvPr id="58" name="Freihand 57">
                  <a:extLst>
                    <a:ext uri="{FF2B5EF4-FFF2-40B4-BE49-F238E27FC236}">
                      <a16:creationId xmlns:a16="http://schemas.microsoft.com/office/drawing/2014/main" id="{15F851FD-4B97-435E-A212-901413F63456}"/>
                    </a:ext>
                  </a:extLst>
                </p:cNvPr>
                <p:cNvPicPr/>
                <p:nvPr/>
              </p:nvPicPr>
              <p:blipFill>
                <a:blip r:embed="rId38"/>
                <a:stretch>
                  <a:fillRect/>
                </a:stretch>
              </p:blipFill>
              <p:spPr>
                <a:xfrm>
                  <a:off x="6324773" y="2898427"/>
                  <a:ext cx="8640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59" name="Freihand 58">
                  <a:extLst>
                    <a:ext uri="{FF2B5EF4-FFF2-40B4-BE49-F238E27FC236}">
                      <a16:creationId xmlns:a16="http://schemas.microsoft.com/office/drawing/2014/main" id="{88061E89-EA9A-452A-BCBF-22DA1AA30D77}"/>
                    </a:ext>
                  </a:extLst>
                </p14:cNvPr>
                <p14:cNvContentPartPr/>
                <p14:nvPr/>
              </p14:nvContentPartPr>
              <p14:xfrm>
                <a:off x="6411893" y="2999227"/>
                <a:ext cx="37800" cy="27720"/>
              </p14:xfrm>
            </p:contentPart>
          </mc:Choice>
          <mc:Fallback xmlns="">
            <p:pic>
              <p:nvPicPr>
                <p:cNvPr id="59" name="Freihand 58">
                  <a:extLst>
                    <a:ext uri="{FF2B5EF4-FFF2-40B4-BE49-F238E27FC236}">
                      <a16:creationId xmlns:a16="http://schemas.microsoft.com/office/drawing/2014/main" id="{88061E89-EA9A-452A-BCBF-22DA1AA30D77}"/>
                    </a:ext>
                  </a:extLst>
                </p:cNvPr>
                <p:cNvPicPr/>
                <p:nvPr/>
              </p:nvPicPr>
              <p:blipFill>
                <a:blip r:embed="rId40"/>
                <a:stretch>
                  <a:fillRect/>
                </a:stretch>
              </p:blipFill>
              <p:spPr>
                <a:xfrm>
                  <a:off x="6407573" y="2994907"/>
                  <a:ext cx="46440" cy="36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1">
            <p14:nvContentPartPr>
              <p14:cNvPr id="61" name="Freihand 60">
                <a:extLst>
                  <a:ext uri="{FF2B5EF4-FFF2-40B4-BE49-F238E27FC236}">
                    <a16:creationId xmlns:a16="http://schemas.microsoft.com/office/drawing/2014/main" id="{5EBDF69C-C88D-4496-891B-F679496FEB90}"/>
                  </a:ext>
                </a:extLst>
              </p14:cNvPr>
              <p14:cNvContentPartPr/>
              <p14:nvPr/>
            </p14:nvContentPartPr>
            <p14:xfrm>
              <a:off x="8784653" y="3561187"/>
              <a:ext cx="2590560" cy="92520"/>
            </p14:xfrm>
          </p:contentPart>
        </mc:Choice>
        <mc:Fallback xmlns="">
          <p:pic>
            <p:nvPicPr>
              <p:cNvPr id="61" name="Freihand 60">
                <a:extLst>
                  <a:ext uri="{FF2B5EF4-FFF2-40B4-BE49-F238E27FC236}">
                    <a16:creationId xmlns:a16="http://schemas.microsoft.com/office/drawing/2014/main" id="{5EBDF69C-C88D-4496-891B-F679496FEB90}"/>
                  </a:ext>
                </a:extLst>
              </p:cNvPr>
              <p:cNvPicPr/>
              <p:nvPr/>
            </p:nvPicPr>
            <p:blipFill>
              <a:blip r:embed="rId42"/>
              <a:stretch>
                <a:fillRect/>
              </a:stretch>
            </p:blipFill>
            <p:spPr>
              <a:xfrm>
                <a:off x="8780333" y="3556867"/>
                <a:ext cx="259920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62" name="Freihand 61">
                <a:extLst>
                  <a:ext uri="{FF2B5EF4-FFF2-40B4-BE49-F238E27FC236}">
                    <a16:creationId xmlns:a16="http://schemas.microsoft.com/office/drawing/2014/main" id="{E5F72838-003D-47E0-8BA9-A063CBF7E01F}"/>
                  </a:ext>
                </a:extLst>
              </p14:cNvPr>
              <p14:cNvContentPartPr/>
              <p14:nvPr/>
            </p14:nvContentPartPr>
            <p14:xfrm>
              <a:off x="3915653" y="1891867"/>
              <a:ext cx="574560" cy="410040"/>
            </p14:xfrm>
          </p:contentPart>
        </mc:Choice>
        <mc:Fallback xmlns="">
          <p:pic>
            <p:nvPicPr>
              <p:cNvPr id="62" name="Freihand 61">
                <a:extLst>
                  <a:ext uri="{FF2B5EF4-FFF2-40B4-BE49-F238E27FC236}">
                    <a16:creationId xmlns:a16="http://schemas.microsoft.com/office/drawing/2014/main" id="{E5F72838-003D-47E0-8BA9-A063CBF7E01F}"/>
                  </a:ext>
                </a:extLst>
              </p:cNvPr>
              <p:cNvPicPr/>
              <p:nvPr/>
            </p:nvPicPr>
            <p:blipFill>
              <a:blip r:embed="rId44"/>
              <a:stretch>
                <a:fillRect/>
              </a:stretch>
            </p:blipFill>
            <p:spPr>
              <a:xfrm>
                <a:off x="3911333" y="1887547"/>
                <a:ext cx="583200" cy="418680"/>
              </a:xfrm>
              <a:prstGeom prst="rect">
                <a:avLst/>
              </a:prstGeom>
            </p:spPr>
          </p:pic>
        </mc:Fallback>
      </mc:AlternateContent>
      <p:grpSp>
        <p:nvGrpSpPr>
          <p:cNvPr id="64" name="Gruppieren 63">
            <a:extLst>
              <a:ext uri="{FF2B5EF4-FFF2-40B4-BE49-F238E27FC236}">
                <a16:creationId xmlns:a16="http://schemas.microsoft.com/office/drawing/2014/main" id="{158F4034-ABA8-4D0C-A286-97385A505451}"/>
              </a:ext>
            </a:extLst>
          </p:cNvPr>
          <p:cNvGrpSpPr/>
          <p:nvPr/>
        </p:nvGrpSpPr>
        <p:grpSpPr>
          <a:xfrm>
            <a:off x="5363933" y="364027"/>
            <a:ext cx="5493240" cy="733320"/>
            <a:chOff x="5363933" y="364027"/>
            <a:chExt cx="5493240" cy="733320"/>
          </a:xfrm>
        </p:grpSpPr>
        <mc:AlternateContent xmlns:mc="http://schemas.openxmlformats.org/markup-compatibility/2006" xmlns:p14="http://schemas.microsoft.com/office/powerpoint/2010/main">
          <mc:Choice Requires="p14">
            <p:contentPart p14:bwMode="auto" r:id="rId45">
              <p14:nvContentPartPr>
                <p14:cNvPr id="13" name="Freihand 12">
                  <a:extLst>
                    <a:ext uri="{FF2B5EF4-FFF2-40B4-BE49-F238E27FC236}">
                      <a16:creationId xmlns:a16="http://schemas.microsoft.com/office/drawing/2014/main" id="{978DBE97-B58A-4659-BBB1-2E8779561F03}"/>
                    </a:ext>
                  </a:extLst>
                </p14:cNvPr>
                <p14:cNvContentPartPr/>
                <p14:nvPr/>
              </p14:nvContentPartPr>
              <p14:xfrm>
                <a:off x="7095893" y="729427"/>
                <a:ext cx="322200" cy="280080"/>
              </p14:xfrm>
            </p:contentPart>
          </mc:Choice>
          <mc:Fallback xmlns="">
            <p:pic>
              <p:nvPicPr>
                <p:cNvPr id="13" name="Freihand 12">
                  <a:extLst>
                    <a:ext uri="{FF2B5EF4-FFF2-40B4-BE49-F238E27FC236}">
                      <a16:creationId xmlns:a16="http://schemas.microsoft.com/office/drawing/2014/main" id="{978DBE97-B58A-4659-BBB1-2E8779561F03}"/>
                    </a:ext>
                  </a:extLst>
                </p:cNvPr>
                <p:cNvPicPr/>
                <p:nvPr/>
              </p:nvPicPr>
              <p:blipFill>
                <a:blip r:embed="rId46"/>
                <a:stretch>
                  <a:fillRect/>
                </a:stretch>
              </p:blipFill>
              <p:spPr>
                <a:xfrm>
                  <a:off x="7091573" y="725107"/>
                  <a:ext cx="330840" cy="2887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4" name="Freihand 13">
                  <a:extLst>
                    <a:ext uri="{FF2B5EF4-FFF2-40B4-BE49-F238E27FC236}">
                      <a16:creationId xmlns:a16="http://schemas.microsoft.com/office/drawing/2014/main" id="{A1B506E4-2AC3-4B1D-8E4A-C50973B4C92E}"/>
                    </a:ext>
                  </a:extLst>
                </p14:cNvPr>
                <p14:cNvContentPartPr/>
                <p14:nvPr/>
              </p14:nvContentPartPr>
              <p14:xfrm>
                <a:off x="6941093" y="877747"/>
                <a:ext cx="347760" cy="219600"/>
              </p14:xfrm>
            </p:contentPart>
          </mc:Choice>
          <mc:Fallback xmlns="">
            <p:pic>
              <p:nvPicPr>
                <p:cNvPr id="14" name="Freihand 13">
                  <a:extLst>
                    <a:ext uri="{FF2B5EF4-FFF2-40B4-BE49-F238E27FC236}">
                      <a16:creationId xmlns:a16="http://schemas.microsoft.com/office/drawing/2014/main" id="{A1B506E4-2AC3-4B1D-8E4A-C50973B4C92E}"/>
                    </a:ext>
                  </a:extLst>
                </p:cNvPr>
                <p:cNvPicPr/>
                <p:nvPr/>
              </p:nvPicPr>
              <p:blipFill>
                <a:blip r:embed="rId48"/>
                <a:stretch>
                  <a:fillRect/>
                </a:stretch>
              </p:blipFill>
              <p:spPr>
                <a:xfrm>
                  <a:off x="6936773" y="873427"/>
                  <a:ext cx="356400" cy="2282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5" name="Freihand 14">
                  <a:extLst>
                    <a:ext uri="{FF2B5EF4-FFF2-40B4-BE49-F238E27FC236}">
                      <a16:creationId xmlns:a16="http://schemas.microsoft.com/office/drawing/2014/main" id="{6BB6DCDF-6FA7-45D7-8A7D-F3A3CF542505}"/>
                    </a:ext>
                  </a:extLst>
                </p14:cNvPr>
                <p14:cNvContentPartPr/>
                <p14:nvPr/>
              </p14:nvContentPartPr>
              <p14:xfrm>
                <a:off x="7603493" y="460507"/>
                <a:ext cx="36360" cy="214560"/>
              </p14:xfrm>
            </p:contentPart>
          </mc:Choice>
          <mc:Fallback xmlns="">
            <p:pic>
              <p:nvPicPr>
                <p:cNvPr id="15" name="Freihand 14">
                  <a:extLst>
                    <a:ext uri="{FF2B5EF4-FFF2-40B4-BE49-F238E27FC236}">
                      <a16:creationId xmlns:a16="http://schemas.microsoft.com/office/drawing/2014/main" id="{6BB6DCDF-6FA7-45D7-8A7D-F3A3CF542505}"/>
                    </a:ext>
                  </a:extLst>
                </p:cNvPr>
                <p:cNvPicPr/>
                <p:nvPr/>
              </p:nvPicPr>
              <p:blipFill>
                <a:blip r:embed="rId50"/>
                <a:stretch>
                  <a:fillRect/>
                </a:stretch>
              </p:blipFill>
              <p:spPr>
                <a:xfrm>
                  <a:off x="7599173" y="456187"/>
                  <a:ext cx="4500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6" name="Freihand 15">
                  <a:extLst>
                    <a:ext uri="{FF2B5EF4-FFF2-40B4-BE49-F238E27FC236}">
                      <a16:creationId xmlns:a16="http://schemas.microsoft.com/office/drawing/2014/main" id="{57E10D55-99FF-419C-86C6-D614319A4E44}"/>
                    </a:ext>
                  </a:extLst>
                </p14:cNvPr>
                <p14:cNvContentPartPr/>
                <p14:nvPr/>
              </p14:nvContentPartPr>
              <p14:xfrm>
                <a:off x="7534013" y="581467"/>
                <a:ext cx="163080" cy="23400"/>
              </p14:xfrm>
            </p:contentPart>
          </mc:Choice>
          <mc:Fallback xmlns="">
            <p:pic>
              <p:nvPicPr>
                <p:cNvPr id="16" name="Freihand 15">
                  <a:extLst>
                    <a:ext uri="{FF2B5EF4-FFF2-40B4-BE49-F238E27FC236}">
                      <a16:creationId xmlns:a16="http://schemas.microsoft.com/office/drawing/2014/main" id="{57E10D55-99FF-419C-86C6-D614319A4E44}"/>
                    </a:ext>
                  </a:extLst>
                </p:cNvPr>
                <p:cNvPicPr/>
                <p:nvPr/>
              </p:nvPicPr>
              <p:blipFill>
                <a:blip r:embed="rId52"/>
                <a:stretch>
                  <a:fillRect/>
                </a:stretch>
              </p:blipFill>
              <p:spPr>
                <a:xfrm>
                  <a:off x="7529693" y="577147"/>
                  <a:ext cx="17172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7" name="Freihand 16">
                  <a:extLst>
                    <a:ext uri="{FF2B5EF4-FFF2-40B4-BE49-F238E27FC236}">
                      <a16:creationId xmlns:a16="http://schemas.microsoft.com/office/drawing/2014/main" id="{FEEF0EE3-AD36-404C-9BF7-685520B60F92}"/>
                    </a:ext>
                  </a:extLst>
                </p14:cNvPr>
                <p14:cNvContentPartPr/>
                <p14:nvPr/>
              </p14:nvContentPartPr>
              <p14:xfrm>
                <a:off x="7710053" y="551947"/>
                <a:ext cx="104400" cy="94680"/>
              </p14:xfrm>
            </p:contentPart>
          </mc:Choice>
          <mc:Fallback xmlns="">
            <p:pic>
              <p:nvPicPr>
                <p:cNvPr id="17" name="Freihand 16">
                  <a:extLst>
                    <a:ext uri="{FF2B5EF4-FFF2-40B4-BE49-F238E27FC236}">
                      <a16:creationId xmlns:a16="http://schemas.microsoft.com/office/drawing/2014/main" id="{FEEF0EE3-AD36-404C-9BF7-685520B60F92}"/>
                    </a:ext>
                  </a:extLst>
                </p:cNvPr>
                <p:cNvPicPr/>
                <p:nvPr/>
              </p:nvPicPr>
              <p:blipFill>
                <a:blip r:embed="rId54"/>
                <a:stretch>
                  <a:fillRect/>
                </a:stretch>
              </p:blipFill>
              <p:spPr>
                <a:xfrm>
                  <a:off x="7705733" y="547627"/>
                  <a:ext cx="11304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19" name="Freihand 18">
                  <a:extLst>
                    <a:ext uri="{FF2B5EF4-FFF2-40B4-BE49-F238E27FC236}">
                      <a16:creationId xmlns:a16="http://schemas.microsoft.com/office/drawing/2014/main" id="{E5A8CBEE-BC06-4F37-A4AC-19046F1EFAC8}"/>
                    </a:ext>
                  </a:extLst>
                </p14:cNvPr>
                <p14:cNvContentPartPr/>
                <p14:nvPr/>
              </p14:nvContentPartPr>
              <p14:xfrm>
                <a:off x="7863413" y="557347"/>
                <a:ext cx="52560" cy="14400"/>
              </p14:xfrm>
            </p:contentPart>
          </mc:Choice>
          <mc:Fallback xmlns="">
            <p:pic>
              <p:nvPicPr>
                <p:cNvPr id="19" name="Freihand 18">
                  <a:extLst>
                    <a:ext uri="{FF2B5EF4-FFF2-40B4-BE49-F238E27FC236}">
                      <a16:creationId xmlns:a16="http://schemas.microsoft.com/office/drawing/2014/main" id="{E5A8CBEE-BC06-4F37-A4AC-19046F1EFAC8}"/>
                    </a:ext>
                  </a:extLst>
                </p:cNvPr>
                <p:cNvPicPr/>
                <p:nvPr/>
              </p:nvPicPr>
              <p:blipFill>
                <a:blip r:embed="rId56"/>
                <a:stretch>
                  <a:fillRect/>
                </a:stretch>
              </p:blipFill>
              <p:spPr>
                <a:xfrm>
                  <a:off x="7859093" y="553027"/>
                  <a:ext cx="6120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0" name="Freihand 19">
                  <a:extLst>
                    <a:ext uri="{FF2B5EF4-FFF2-40B4-BE49-F238E27FC236}">
                      <a16:creationId xmlns:a16="http://schemas.microsoft.com/office/drawing/2014/main" id="{33B52BF2-732B-48AF-BD9E-FF27EBFAD43F}"/>
                    </a:ext>
                  </a:extLst>
                </p14:cNvPr>
                <p14:cNvContentPartPr/>
                <p14:nvPr/>
              </p14:nvContentPartPr>
              <p14:xfrm>
                <a:off x="7835693" y="545467"/>
                <a:ext cx="92160" cy="78840"/>
              </p14:xfrm>
            </p:contentPart>
          </mc:Choice>
          <mc:Fallback xmlns="">
            <p:pic>
              <p:nvPicPr>
                <p:cNvPr id="20" name="Freihand 19">
                  <a:extLst>
                    <a:ext uri="{FF2B5EF4-FFF2-40B4-BE49-F238E27FC236}">
                      <a16:creationId xmlns:a16="http://schemas.microsoft.com/office/drawing/2014/main" id="{33B52BF2-732B-48AF-BD9E-FF27EBFAD43F}"/>
                    </a:ext>
                  </a:extLst>
                </p:cNvPr>
                <p:cNvPicPr/>
                <p:nvPr/>
              </p:nvPicPr>
              <p:blipFill>
                <a:blip r:embed="rId58"/>
                <a:stretch>
                  <a:fillRect/>
                </a:stretch>
              </p:blipFill>
              <p:spPr>
                <a:xfrm>
                  <a:off x="7831373" y="541147"/>
                  <a:ext cx="10080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21" name="Freihand 20">
                  <a:extLst>
                    <a:ext uri="{FF2B5EF4-FFF2-40B4-BE49-F238E27FC236}">
                      <a16:creationId xmlns:a16="http://schemas.microsoft.com/office/drawing/2014/main" id="{B6ED115E-1AF1-4B06-99E2-95B3A21A1554}"/>
                    </a:ext>
                  </a:extLst>
                </p14:cNvPr>
                <p14:cNvContentPartPr/>
                <p14:nvPr/>
              </p14:nvContentPartPr>
              <p14:xfrm>
                <a:off x="7975733" y="436027"/>
                <a:ext cx="132840" cy="183960"/>
              </p14:xfrm>
            </p:contentPart>
          </mc:Choice>
          <mc:Fallback xmlns="">
            <p:pic>
              <p:nvPicPr>
                <p:cNvPr id="21" name="Freihand 20">
                  <a:extLst>
                    <a:ext uri="{FF2B5EF4-FFF2-40B4-BE49-F238E27FC236}">
                      <a16:creationId xmlns:a16="http://schemas.microsoft.com/office/drawing/2014/main" id="{B6ED115E-1AF1-4B06-99E2-95B3A21A1554}"/>
                    </a:ext>
                  </a:extLst>
                </p:cNvPr>
                <p:cNvPicPr/>
                <p:nvPr/>
              </p:nvPicPr>
              <p:blipFill>
                <a:blip r:embed="rId60"/>
                <a:stretch>
                  <a:fillRect/>
                </a:stretch>
              </p:blipFill>
              <p:spPr>
                <a:xfrm>
                  <a:off x="7971413" y="431707"/>
                  <a:ext cx="14148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23" name="Freihand 22">
                  <a:extLst>
                    <a:ext uri="{FF2B5EF4-FFF2-40B4-BE49-F238E27FC236}">
                      <a16:creationId xmlns:a16="http://schemas.microsoft.com/office/drawing/2014/main" id="{383B22DF-6785-4373-A225-C9F815464FF2}"/>
                    </a:ext>
                  </a:extLst>
                </p14:cNvPr>
                <p14:cNvContentPartPr/>
                <p14:nvPr/>
              </p14:nvContentPartPr>
              <p14:xfrm>
                <a:off x="8135933" y="563827"/>
                <a:ext cx="142920" cy="74880"/>
              </p14:xfrm>
            </p:contentPart>
          </mc:Choice>
          <mc:Fallback xmlns="">
            <p:pic>
              <p:nvPicPr>
                <p:cNvPr id="23" name="Freihand 22">
                  <a:extLst>
                    <a:ext uri="{FF2B5EF4-FFF2-40B4-BE49-F238E27FC236}">
                      <a16:creationId xmlns:a16="http://schemas.microsoft.com/office/drawing/2014/main" id="{383B22DF-6785-4373-A225-C9F815464FF2}"/>
                    </a:ext>
                  </a:extLst>
                </p:cNvPr>
                <p:cNvPicPr/>
                <p:nvPr/>
              </p:nvPicPr>
              <p:blipFill>
                <a:blip r:embed="rId62"/>
                <a:stretch>
                  <a:fillRect/>
                </a:stretch>
              </p:blipFill>
              <p:spPr>
                <a:xfrm>
                  <a:off x="8131613" y="559507"/>
                  <a:ext cx="15156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24" name="Freihand 23">
                  <a:extLst>
                    <a:ext uri="{FF2B5EF4-FFF2-40B4-BE49-F238E27FC236}">
                      <a16:creationId xmlns:a16="http://schemas.microsoft.com/office/drawing/2014/main" id="{9923243D-892B-4FE7-B9DC-C8A233472E33}"/>
                    </a:ext>
                  </a:extLst>
                </p14:cNvPr>
                <p14:cNvContentPartPr/>
                <p14:nvPr/>
              </p14:nvContentPartPr>
              <p14:xfrm>
                <a:off x="8291093" y="492187"/>
                <a:ext cx="15120" cy="24120"/>
              </p14:xfrm>
            </p:contentPart>
          </mc:Choice>
          <mc:Fallback xmlns="">
            <p:pic>
              <p:nvPicPr>
                <p:cNvPr id="24" name="Freihand 23">
                  <a:extLst>
                    <a:ext uri="{FF2B5EF4-FFF2-40B4-BE49-F238E27FC236}">
                      <a16:creationId xmlns:a16="http://schemas.microsoft.com/office/drawing/2014/main" id="{9923243D-892B-4FE7-B9DC-C8A233472E33}"/>
                    </a:ext>
                  </a:extLst>
                </p:cNvPr>
                <p:cNvPicPr/>
                <p:nvPr/>
              </p:nvPicPr>
              <p:blipFill>
                <a:blip r:embed="rId64"/>
                <a:stretch>
                  <a:fillRect/>
                </a:stretch>
              </p:blipFill>
              <p:spPr>
                <a:xfrm>
                  <a:off x="8286773" y="487867"/>
                  <a:ext cx="2376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25" name="Freihand 24">
                  <a:extLst>
                    <a:ext uri="{FF2B5EF4-FFF2-40B4-BE49-F238E27FC236}">
                      <a16:creationId xmlns:a16="http://schemas.microsoft.com/office/drawing/2014/main" id="{ACA31FD5-31CE-4E68-B81B-74A16875E0F5}"/>
                    </a:ext>
                  </a:extLst>
                </p14:cNvPr>
                <p14:cNvContentPartPr/>
                <p14:nvPr/>
              </p14:nvContentPartPr>
              <p14:xfrm>
                <a:off x="8316293" y="548707"/>
                <a:ext cx="75960" cy="86760"/>
              </p14:xfrm>
            </p:contentPart>
          </mc:Choice>
          <mc:Fallback xmlns="">
            <p:pic>
              <p:nvPicPr>
                <p:cNvPr id="25" name="Freihand 24">
                  <a:extLst>
                    <a:ext uri="{FF2B5EF4-FFF2-40B4-BE49-F238E27FC236}">
                      <a16:creationId xmlns:a16="http://schemas.microsoft.com/office/drawing/2014/main" id="{ACA31FD5-31CE-4E68-B81B-74A16875E0F5}"/>
                    </a:ext>
                  </a:extLst>
                </p:cNvPr>
                <p:cNvPicPr/>
                <p:nvPr/>
              </p:nvPicPr>
              <p:blipFill>
                <a:blip r:embed="rId66"/>
                <a:stretch>
                  <a:fillRect/>
                </a:stretch>
              </p:blipFill>
              <p:spPr>
                <a:xfrm>
                  <a:off x="8311973" y="544387"/>
                  <a:ext cx="8460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26" name="Freihand 25">
                  <a:extLst>
                    <a:ext uri="{FF2B5EF4-FFF2-40B4-BE49-F238E27FC236}">
                      <a16:creationId xmlns:a16="http://schemas.microsoft.com/office/drawing/2014/main" id="{2668A004-CF8F-4AC3-B137-689CD0A33A57}"/>
                    </a:ext>
                  </a:extLst>
                </p14:cNvPr>
                <p14:cNvContentPartPr/>
                <p14:nvPr/>
              </p14:nvContentPartPr>
              <p14:xfrm>
                <a:off x="8429693" y="465907"/>
                <a:ext cx="245160" cy="150480"/>
              </p14:xfrm>
            </p:contentPart>
          </mc:Choice>
          <mc:Fallback xmlns="">
            <p:pic>
              <p:nvPicPr>
                <p:cNvPr id="26" name="Freihand 25">
                  <a:extLst>
                    <a:ext uri="{FF2B5EF4-FFF2-40B4-BE49-F238E27FC236}">
                      <a16:creationId xmlns:a16="http://schemas.microsoft.com/office/drawing/2014/main" id="{2668A004-CF8F-4AC3-B137-689CD0A33A57}"/>
                    </a:ext>
                  </a:extLst>
                </p:cNvPr>
                <p:cNvPicPr/>
                <p:nvPr/>
              </p:nvPicPr>
              <p:blipFill>
                <a:blip r:embed="rId68"/>
                <a:stretch>
                  <a:fillRect/>
                </a:stretch>
              </p:blipFill>
              <p:spPr>
                <a:xfrm>
                  <a:off x="8425373" y="461587"/>
                  <a:ext cx="25380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27" name="Freihand 26">
                  <a:extLst>
                    <a:ext uri="{FF2B5EF4-FFF2-40B4-BE49-F238E27FC236}">
                      <a16:creationId xmlns:a16="http://schemas.microsoft.com/office/drawing/2014/main" id="{C80A2B5B-D7B0-4513-A32C-108B1EE45C35}"/>
                    </a:ext>
                  </a:extLst>
                </p14:cNvPr>
                <p14:cNvContentPartPr/>
                <p14:nvPr/>
              </p14:nvContentPartPr>
              <p14:xfrm>
                <a:off x="8950613" y="474187"/>
                <a:ext cx="19800" cy="154800"/>
              </p14:xfrm>
            </p:contentPart>
          </mc:Choice>
          <mc:Fallback xmlns="">
            <p:pic>
              <p:nvPicPr>
                <p:cNvPr id="27" name="Freihand 26">
                  <a:extLst>
                    <a:ext uri="{FF2B5EF4-FFF2-40B4-BE49-F238E27FC236}">
                      <a16:creationId xmlns:a16="http://schemas.microsoft.com/office/drawing/2014/main" id="{C80A2B5B-D7B0-4513-A32C-108B1EE45C35}"/>
                    </a:ext>
                  </a:extLst>
                </p:cNvPr>
                <p:cNvPicPr/>
                <p:nvPr/>
              </p:nvPicPr>
              <p:blipFill>
                <a:blip r:embed="rId70"/>
                <a:stretch>
                  <a:fillRect/>
                </a:stretch>
              </p:blipFill>
              <p:spPr>
                <a:xfrm>
                  <a:off x="8946293" y="469867"/>
                  <a:ext cx="2844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28" name="Freihand 27">
                  <a:extLst>
                    <a:ext uri="{FF2B5EF4-FFF2-40B4-BE49-F238E27FC236}">
                      <a16:creationId xmlns:a16="http://schemas.microsoft.com/office/drawing/2014/main" id="{0EF538F7-94E9-4C86-8EBF-69F396CAAF06}"/>
                    </a:ext>
                  </a:extLst>
                </p14:cNvPr>
                <p14:cNvContentPartPr/>
                <p14:nvPr/>
              </p14:nvContentPartPr>
              <p14:xfrm>
                <a:off x="8900573" y="432067"/>
                <a:ext cx="149400" cy="145440"/>
              </p14:xfrm>
            </p:contentPart>
          </mc:Choice>
          <mc:Fallback xmlns="">
            <p:pic>
              <p:nvPicPr>
                <p:cNvPr id="28" name="Freihand 27">
                  <a:extLst>
                    <a:ext uri="{FF2B5EF4-FFF2-40B4-BE49-F238E27FC236}">
                      <a16:creationId xmlns:a16="http://schemas.microsoft.com/office/drawing/2014/main" id="{0EF538F7-94E9-4C86-8EBF-69F396CAAF06}"/>
                    </a:ext>
                  </a:extLst>
                </p:cNvPr>
                <p:cNvPicPr/>
                <p:nvPr/>
              </p:nvPicPr>
              <p:blipFill>
                <a:blip r:embed="rId72"/>
                <a:stretch>
                  <a:fillRect/>
                </a:stretch>
              </p:blipFill>
              <p:spPr>
                <a:xfrm>
                  <a:off x="8896253" y="427747"/>
                  <a:ext cx="15804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29" name="Freihand 28">
                  <a:extLst>
                    <a:ext uri="{FF2B5EF4-FFF2-40B4-BE49-F238E27FC236}">
                      <a16:creationId xmlns:a16="http://schemas.microsoft.com/office/drawing/2014/main" id="{CE0B6DC1-BE39-4001-B9C3-D5DB4164FB29}"/>
                    </a:ext>
                  </a:extLst>
                </p14:cNvPr>
                <p14:cNvContentPartPr/>
                <p14:nvPr/>
              </p14:nvContentPartPr>
              <p14:xfrm>
                <a:off x="9036653" y="513787"/>
                <a:ext cx="149760" cy="80640"/>
              </p14:xfrm>
            </p:contentPart>
          </mc:Choice>
          <mc:Fallback xmlns="">
            <p:pic>
              <p:nvPicPr>
                <p:cNvPr id="29" name="Freihand 28">
                  <a:extLst>
                    <a:ext uri="{FF2B5EF4-FFF2-40B4-BE49-F238E27FC236}">
                      <a16:creationId xmlns:a16="http://schemas.microsoft.com/office/drawing/2014/main" id="{CE0B6DC1-BE39-4001-B9C3-D5DB4164FB29}"/>
                    </a:ext>
                  </a:extLst>
                </p:cNvPr>
                <p:cNvPicPr/>
                <p:nvPr/>
              </p:nvPicPr>
              <p:blipFill>
                <a:blip r:embed="rId74"/>
                <a:stretch>
                  <a:fillRect/>
                </a:stretch>
              </p:blipFill>
              <p:spPr>
                <a:xfrm>
                  <a:off x="9032333" y="509467"/>
                  <a:ext cx="15840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30" name="Freihand 29">
                  <a:extLst>
                    <a:ext uri="{FF2B5EF4-FFF2-40B4-BE49-F238E27FC236}">
                      <a16:creationId xmlns:a16="http://schemas.microsoft.com/office/drawing/2014/main" id="{0634293A-3B3F-4422-9609-DF725FA1A768}"/>
                    </a:ext>
                  </a:extLst>
                </p14:cNvPr>
                <p14:cNvContentPartPr/>
                <p14:nvPr/>
              </p14:nvContentPartPr>
              <p14:xfrm>
                <a:off x="9193253" y="364027"/>
                <a:ext cx="334080" cy="231480"/>
              </p14:xfrm>
            </p:contentPart>
          </mc:Choice>
          <mc:Fallback xmlns="">
            <p:pic>
              <p:nvPicPr>
                <p:cNvPr id="30" name="Freihand 29">
                  <a:extLst>
                    <a:ext uri="{FF2B5EF4-FFF2-40B4-BE49-F238E27FC236}">
                      <a16:creationId xmlns:a16="http://schemas.microsoft.com/office/drawing/2014/main" id="{0634293A-3B3F-4422-9609-DF725FA1A768}"/>
                    </a:ext>
                  </a:extLst>
                </p:cNvPr>
                <p:cNvPicPr/>
                <p:nvPr/>
              </p:nvPicPr>
              <p:blipFill>
                <a:blip r:embed="rId76"/>
                <a:stretch>
                  <a:fillRect/>
                </a:stretch>
              </p:blipFill>
              <p:spPr>
                <a:xfrm>
                  <a:off x="9188933" y="359707"/>
                  <a:ext cx="342720" cy="2401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31" name="Freihand 30">
                  <a:extLst>
                    <a:ext uri="{FF2B5EF4-FFF2-40B4-BE49-F238E27FC236}">
                      <a16:creationId xmlns:a16="http://schemas.microsoft.com/office/drawing/2014/main" id="{E1500A3A-C665-4A90-B11F-58938314CC80}"/>
                    </a:ext>
                  </a:extLst>
                </p14:cNvPr>
                <p14:cNvContentPartPr/>
                <p14:nvPr/>
              </p14:nvContentPartPr>
              <p14:xfrm>
                <a:off x="9569093" y="531427"/>
                <a:ext cx="177120" cy="78840"/>
              </p14:xfrm>
            </p:contentPart>
          </mc:Choice>
          <mc:Fallback xmlns="">
            <p:pic>
              <p:nvPicPr>
                <p:cNvPr id="31" name="Freihand 30">
                  <a:extLst>
                    <a:ext uri="{FF2B5EF4-FFF2-40B4-BE49-F238E27FC236}">
                      <a16:creationId xmlns:a16="http://schemas.microsoft.com/office/drawing/2014/main" id="{E1500A3A-C665-4A90-B11F-58938314CC80}"/>
                    </a:ext>
                  </a:extLst>
                </p:cNvPr>
                <p:cNvPicPr/>
                <p:nvPr/>
              </p:nvPicPr>
              <p:blipFill>
                <a:blip r:embed="rId78"/>
                <a:stretch>
                  <a:fillRect/>
                </a:stretch>
              </p:blipFill>
              <p:spPr>
                <a:xfrm>
                  <a:off x="9564773" y="527107"/>
                  <a:ext cx="18576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32" name="Freihand 31">
                  <a:extLst>
                    <a:ext uri="{FF2B5EF4-FFF2-40B4-BE49-F238E27FC236}">
                      <a16:creationId xmlns:a16="http://schemas.microsoft.com/office/drawing/2014/main" id="{F4F3AB6D-7C64-411D-B3CA-A7B2BB8ACCED}"/>
                    </a:ext>
                  </a:extLst>
                </p14:cNvPr>
                <p14:cNvContentPartPr/>
                <p14:nvPr/>
              </p14:nvContentPartPr>
              <p14:xfrm>
                <a:off x="9804893" y="445747"/>
                <a:ext cx="193320" cy="150480"/>
              </p14:xfrm>
            </p:contentPart>
          </mc:Choice>
          <mc:Fallback xmlns="">
            <p:pic>
              <p:nvPicPr>
                <p:cNvPr id="32" name="Freihand 31">
                  <a:extLst>
                    <a:ext uri="{FF2B5EF4-FFF2-40B4-BE49-F238E27FC236}">
                      <a16:creationId xmlns:a16="http://schemas.microsoft.com/office/drawing/2014/main" id="{F4F3AB6D-7C64-411D-B3CA-A7B2BB8ACCED}"/>
                    </a:ext>
                  </a:extLst>
                </p:cNvPr>
                <p:cNvPicPr/>
                <p:nvPr/>
              </p:nvPicPr>
              <p:blipFill>
                <a:blip r:embed="rId80"/>
                <a:stretch>
                  <a:fillRect/>
                </a:stretch>
              </p:blipFill>
              <p:spPr>
                <a:xfrm>
                  <a:off x="9800573" y="441427"/>
                  <a:ext cx="20196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33" name="Freihand 32">
                  <a:extLst>
                    <a:ext uri="{FF2B5EF4-FFF2-40B4-BE49-F238E27FC236}">
                      <a16:creationId xmlns:a16="http://schemas.microsoft.com/office/drawing/2014/main" id="{B157969C-41F5-42FD-86F0-112474DD4CBA}"/>
                    </a:ext>
                  </a:extLst>
                </p14:cNvPr>
                <p14:cNvContentPartPr/>
                <p14:nvPr/>
              </p14:nvContentPartPr>
              <p14:xfrm>
                <a:off x="9991013" y="500467"/>
                <a:ext cx="597600" cy="248760"/>
              </p14:xfrm>
            </p:contentPart>
          </mc:Choice>
          <mc:Fallback xmlns="">
            <p:pic>
              <p:nvPicPr>
                <p:cNvPr id="33" name="Freihand 32">
                  <a:extLst>
                    <a:ext uri="{FF2B5EF4-FFF2-40B4-BE49-F238E27FC236}">
                      <a16:creationId xmlns:a16="http://schemas.microsoft.com/office/drawing/2014/main" id="{B157969C-41F5-42FD-86F0-112474DD4CBA}"/>
                    </a:ext>
                  </a:extLst>
                </p:cNvPr>
                <p:cNvPicPr/>
                <p:nvPr/>
              </p:nvPicPr>
              <p:blipFill>
                <a:blip r:embed="rId82"/>
                <a:stretch>
                  <a:fillRect/>
                </a:stretch>
              </p:blipFill>
              <p:spPr>
                <a:xfrm>
                  <a:off x="9986693" y="496147"/>
                  <a:ext cx="60624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34" name="Freihand 33">
                  <a:extLst>
                    <a:ext uri="{FF2B5EF4-FFF2-40B4-BE49-F238E27FC236}">
                      <a16:creationId xmlns:a16="http://schemas.microsoft.com/office/drawing/2014/main" id="{7355B804-7DE4-4EAD-B7D7-CB9A4CF8677A}"/>
                    </a:ext>
                  </a:extLst>
                </p14:cNvPr>
                <p14:cNvContentPartPr/>
                <p14:nvPr/>
              </p14:nvContentPartPr>
              <p14:xfrm>
                <a:off x="8867453" y="790267"/>
                <a:ext cx="296280" cy="110520"/>
              </p14:xfrm>
            </p:contentPart>
          </mc:Choice>
          <mc:Fallback xmlns="">
            <p:pic>
              <p:nvPicPr>
                <p:cNvPr id="34" name="Freihand 33">
                  <a:extLst>
                    <a:ext uri="{FF2B5EF4-FFF2-40B4-BE49-F238E27FC236}">
                      <a16:creationId xmlns:a16="http://schemas.microsoft.com/office/drawing/2014/main" id="{7355B804-7DE4-4EAD-B7D7-CB9A4CF8677A}"/>
                    </a:ext>
                  </a:extLst>
                </p:cNvPr>
                <p:cNvPicPr/>
                <p:nvPr/>
              </p:nvPicPr>
              <p:blipFill>
                <a:blip r:embed="rId84"/>
                <a:stretch>
                  <a:fillRect/>
                </a:stretch>
              </p:blipFill>
              <p:spPr>
                <a:xfrm>
                  <a:off x="8863133" y="785947"/>
                  <a:ext cx="30492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35" name="Freihand 34">
                  <a:extLst>
                    <a:ext uri="{FF2B5EF4-FFF2-40B4-BE49-F238E27FC236}">
                      <a16:creationId xmlns:a16="http://schemas.microsoft.com/office/drawing/2014/main" id="{74551129-6EB8-4CFC-ADFC-D1D6E3A4E63D}"/>
                    </a:ext>
                  </a:extLst>
                </p14:cNvPr>
                <p14:cNvContentPartPr/>
                <p14:nvPr/>
              </p14:nvContentPartPr>
              <p14:xfrm>
                <a:off x="9147173" y="773707"/>
                <a:ext cx="360" cy="360"/>
              </p14:xfrm>
            </p:contentPart>
          </mc:Choice>
          <mc:Fallback xmlns="">
            <p:pic>
              <p:nvPicPr>
                <p:cNvPr id="35" name="Freihand 34">
                  <a:extLst>
                    <a:ext uri="{FF2B5EF4-FFF2-40B4-BE49-F238E27FC236}">
                      <a16:creationId xmlns:a16="http://schemas.microsoft.com/office/drawing/2014/main" id="{74551129-6EB8-4CFC-ADFC-D1D6E3A4E63D}"/>
                    </a:ext>
                  </a:extLst>
                </p:cNvPr>
                <p:cNvPicPr/>
                <p:nvPr/>
              </p:nvPicPr>
              <p:blipFill>
                <a:blip r:embed="rId86"/>
                <a:stretch>
                  <a:fillRect/>
                </a:stretch>
              </p:blipFill>
              <p:spPr>
                <a:xfrm>
                  <a:off x="9142853" y="7693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36" name="Freihand 35">
                  <a:extLst>
                    <a:ext uri="{FF2B5EF4-FFF2-40B4-BE49-F238E27FC236}">
                      <a16:creationId xmlns:a16="http://schemas.microsoft.com/office/drawing/2014/main" id="{2C0C97CF-0C02-4779-BEDC-666EC80BF454}"/>
                    </a:ext>
                  </a:extLst>
                </p14:cNvPr>
                <p14:cNvContentPartPr/>
                <p14:nvPr/>
              </p14:nvContentPartPr>
              <p14:xfrm>
                <a:off x="9358133" y="738427"/>
                <a:ext cx="131040" cy="180720"/>
              </p14:xfrm>
            </p:contentPart>
          </mc:Choice>
          <mc:Fallback xmlns="">
            <p:pic>
              <p:nvPicPr>
                <p:cNvPr id="36" name="Freihand 35">
                  <a:extLst>
                    <a:ext uri="{FF2B5EF4-FFF2-40B4-BE49-F238E27FC236}">
                      <a16:creationId xmlns:a16="http://schemas.microsoft.com/office/drawing/2014/main" id="{2C0C97CF-0C02-4779-BEDC-666EC80BF454}"/>
                    </a:ext>
                  </a:extLst>
                </p:cNvPr>
                <p:cNvPicPr/>
                <p:nvPr/>
              </p:nvPicPr>
              <p:blipFill>
                <a:blip r:embed="rId88"/>
                <a:stretch>
                  <a:fillRect/>
                </a:stretch>
              </p:blipFill>
              <p:spPr>
                <a:xfrm>
                  <a:off x="9353813" y="734107"/>
                  <a:ext cx="13968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37" name="Freihand 36">
                  <a:extLst>
                    <a:ext uri="{FF2B5EF4-FFF2-40B4-BE49-F238E27FC236}">
                      <a16:creationId xmlns:a16="http://schemas.microsoft.com/office/drawing/2014/main" id="{DFC4A2EA-029F-4E08-B2A1-6A24E318AAB2}"/>
                    </a:ext>
                  </a:extLst>
                </p14:cNvPr>
                <p14:cNvContentPartPr/>
                <p14:nvPr/>
              </p14:nvContentPartPr>
              <p14:xfrm>
                <a:off x="9362813" y="805027"/>
                <a:ext cx="94680" cy="13320"/>
              </p14:xfrm>
            </p:contentPart>
          </mc:Choice>
          <mc:Fallback xmlns="">
            <p:pic>
              <p:nvPicPr>
                <p:cNvPr id="37" name="Freihand 36">
                  <a:extLst>
                    <a:ext uri="{FF2B5EF4-FFF2-40B4-BE49-F238E27FC236}">
                      <a16:creationId xmlns:a16="http://schemas.microsoft.com/office/drawing/2014/main" id="{DFC4A2EA-029F-4E08-B2A1-6A24E318AAB2}"/>
                    </a:ext>
                  </a:extLst>
                </p:cNvPr>
                <p:cNvPicPr/>
                <p:nvPr/>
              </p:nvPicPr>
              <p:blipFill>
                <a:blip r:embed="rId90"/>
                <a:stretch>
                  <a:fillRect/>
                </a:stretch>
              </p:blipFill>
              <p:spPr>
                <a:xfrm>
                  <a:off x="9358493" y="800707"/>
                  <a:ext cx="10332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38" name="Freihand 37">
                  <a:extLst>
                    <a:ext uri="{FF2B5EF4-FFF2-40B4-BE49-F238E27FC236}">
                      <a16:creationId xmlns:a16="http://schemas.microsoft.com/office/drawing/2014/main" id="{9D78D2C1-6DC2-4AAF-80A2-DB16F2B3F80F}"/>
                    </a:ext>
                  </a:extLst>
                </p14:cNvPr>
                <p14:cNvContentPartPr/>
                <p14:nvPr/>
              </p14:nvContentPartPr>
              <p14:xfrm>
                <a:off x="9479093" y="801427"/>
                <a:ext cx="120960" cy="82800"/>
              </p14:xfrm>
            </p:contentPart>
          </mc:Choice>
          <mc:Fallback xmlns="">
            <p:pic>
              <p:nvPicPr>
                <p:cNvPr id="38" name="Freihand 37">
                  <a:extLst>
                    <a:ext uri="{FF2B5EF4-FFF2-40B4-BE49-F238E27FC236}">
                      <a16:creationId xmlns:a16="http://schemas.microsoft.com/office/drawing/2014/main" id="{9D78D2C1-6DC2-4AAF-80A2-DB16F2B3F80F}"/>
                    </a:ext>
                  </a:extLst>
                </p:cNvPr>
                <p:cNvPicPr/>
                <p:nvPr/>
              </p:nvPicPr>
              <p:blipFill>
                <a:blip r:embed="rId92"/>
                <a:stretch>
                  <a:fillRect/>
                </a:stretch>
              </p:blipFill>
              <p:spPr>
                <a:xfrm>
                  <a:off x="9474773" y="797107"/>
                  <a:ext cx="12960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39" name="Freihand 38">
                  <a:extLst>
                    <a:ext uri="{FF2B5EF4-FFF2-40B4-BE49-F238E27FC236}">
                      <a16:creationId xmlns:a16="http://schemas.microsoft.com/office/drawing/2014/main" id="{92281959-8D05-4B8B-AC80-5B06A341A4CD}"/>
                    </a:ext>
                  </a:extLst>
                </p14:cNvPr>
                <p14:cNvContentPartPr/>
                <p14:nvPr/>
              </p14:nvContentPartPr>
              <p14:xfrm>
                <a:off x="9584213" y="749227"/>
                <a:ext cx="91440" cy="133200"/>
              </p14:xfrm>
            </p:contentPart>
          </mc:Choice>
          <mc:Fallback xmlns="">
            <p:pic>
              <p:nvPicPr>
                <p:cNvPr id="39" name="Freihand 38">
                  <a:extLst>
                    <a:ext uri="{FF2B5EF4-FFF2-40B4-BE49-F238E27FC236}">
                      <a16:creationId xmlns:a16="http://schemas.microsoft.com/office/drawing/2014/main" id="{92281959-8D05-4B8B-AC80-5B06A341A4CD}"/>
                    </a:ext>
                  </a:extLst>
                </p:cNvPr>
                <p:cNvPicPr/>
                <p:nvPr/>
              </p:nvPicPr>
              <p:blipFill>
                <a:blip r:embed="rId94"/>
                <a:stretch>
                  <a:fillRect/>
                </a:stretch>
              </p:blipFill>
              <p:spPr>
                <a:xfrm>
                  <a:off x="9579893" y="744907"/>
                  <a:ext cx="10008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40" name="Freihand 39">
                  <a:extLst>
                    <a:ext uri="{FF2B5EF4-FFF2-40B4-BE49-F238E27FC236}">
                      <a16:creationId xmlns:a16="http://schemas.microsoft.com/office/drawing/2014/main" id="{CAC22932-3116-416C-B3AB-41E08C0B4E13}"/>
                    </a:ext>
                  </a:extLst>
                </p14:cNvPr>
                <p14:cNvContentPartPr/>
                <p14:nvPr/>
              </p14:nvContentPartPr>
              <p14:xfrm>
                <a:off x="9722813" y="748147"/>
                <a:ext cx="195480" cy="295200"/>
              </p14:xfrm>
            </p:contentPart>
          </mc:Choice>
          <mc:Fallback xmlns="">
            <p:pic>
              <p:nvPicPr>
                <p:cNvPr id="40" name="Freihand 39">
                  <a:extLst>
                    <a:ext uri="{FF2B5EF4-FFF2-40B4-BE49-F238E27FC236}">
                      <a16:creationId xmlns:a16="http://schemas.microsoft.com/office/drawing/2014/main" id="{CAC22932-3116-416C-B3AB-41E08C0B4E13}"/>
                    </a:ext>
                  </a:extLst>
                </p:cNvPr>
                <p:cNvPicPr/>
                <p:nvPr/>
              </p:nvPicPr>
              <p:blipFill>
                <a:blip r:embed="rId96"/>
                <a:stretch>
                  <a:fillRect/>
                </a:stretch>
              </p:blipFill>
              <p:spPr>
                <a:xfrm>
                  <a:off x="9718493" y="743827"/>
                  <a:ext cx="204120" cy="30384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41" name="Freihand 40">
                  <a:extLst>
                    <a:ext uri="{FF2B5EF4-FFF2-40B4-BE49-F238E27FC236}">
                      <a16:creationId xmlns:a16="http://schemas.microsoft.com/office/drawing/2014/main" id="{7AE596D1-5915-48B3-A5F1-30134B306B49}"/>
                    </a:ext>
                  </a:extLst>
                </p14:cNvPr>
                <p14:cNvContentPartPr/>
                <p14:nvPr/>
              </p14:nvContentPartPr>
              <p14:xfrm>
                <a:off x="9959693" y="835627"/>
                <a:ext cx="83880" cy="85320"/>
              </p14:xfrm>
            </p:contentPart>
          </mc:Choice>
          <mc:Fallback xmlns="">
            <p:pic>
              <p:nvPicPr>
                <p:cNvPr id="41" name="Freihand 40">
                  <a:extLst>
                    <a:ext uri="{FF2B5EF4-FFF2-40B4-BE49-F238E27FC236}">
                      <a16:creationId xmlns:a16="http://schemas.microsoft.com/office/drawing/2014/main" id="{7AE596D1-5915-48B3-A5F1-30134B306B49}"/>
                    </a:ext>
                  </a:extLst>
                </p:cNvPr>
                <p:cNvPicPr/>
                <p:nvPr/>
              </p:nvPicPr>
              <p:blipFill>
                <a:blip r:embed="rId98"/>
                <a:stretch>
                  <a:fillRect/>
                </a:stretch>
              </p:blipFill>
              <p:spPr>
                <a:xfrm>
                  <a:off x="9955373" y="831307"/>
                  <a:ext cx="9252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42" name="Freihand 41">
                  <a:extLst>
                    <a:ext uri="{FF2B5EF4-FFF2-40B4-BE49-F238E27FC236}">
                      <a16:creationId xmlns:a16="http://schemas.microsoft.com/office/drawing/2014/main" id="{6D34C46A-1267-4B2C-92C5-83C95A4D0653}"/>
                    </a:ext>
                  </a:extLst>
                </p14:cNvPr>
                <p14:cNvContentPartPr/>
                <p14:nvPr/>
              </p14:nvContentPartPr>
              <p14:xfrm>
                <a:off x="10065533" y="795667"/>
                <a:ext cx="300960" cy="106920"/>
              </p14:xfrm>
            </p:contentPart>
          </mc:Choice>
          <mc:Fallback xmlns="">
            <p:pic>
              <p:nvPicPr>
                <p:cNvPr id="42" name="Freihand 41">
                  <a:extLst>
                    <a:ext uri="{FF2B5EF4-FFF2-40B4-BE49-F238E27FC236}">
                      <a16:creationId xmlns:a16="http://schemas.microsoft.com/office/drawing/2014/main" id="{6D34C46A-1267-4B2C-92C5-83C95A4D0653}"/>
                    </a:ext>
                  </a:extLst>
                </p:cNvPr>
                <p:cNvPicPr/>
                <p:nvPr/>
              </p:nvPicPr>
              <p:blipFill>
                <a:blip r:embed="rId100"/>
                <a:stretch>
                  <a:fillRect/>
                </a:stretch>
              </p:blipFill>
              <p:spPr>
                <a:xfrm>
                  <a:off x="10061213" y="791347"/>
                  <a:ext cx="3096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43" name="Freihand 42">
                  <a:extLst>
                    <a:ext uri="{FF2B5EF4-FFF2-40B4-BE49-F238E27FC236}">
                      <a16:creationId xmlns:a16="http://schemas.microsoft.com/office/drawing/2014/main" id="{EE445ADC-8F05-44FC-9520-7128F66C7F85}"/>
                    </a:ext>
                  </a:extLst>
                </p14:cNvPr>
                <p14:cNvContentPartPr/>
                <p14:nvPr/>
              </p14:nvContentPartPr>
              <p14:xfrm>
                <a:off x="10384493" y="743467"/>
                <a:ext cx="90360" cy="126000"/>
              </p14:xfrm>
            </p:contentPart>
          </mc:Choice>
          <mc:Fallback xmlns="">
            <p:pic>
              <p:nvPicPr>
                <p:cNvPr id="43" name="Freihand 42">
                  <a:extLst>
                    <a:ext uri="{FF2B5EF4-FFF2-40B4-BE49-F238E27FC236}">
                      <a16:creationId xmlns:a16="http://schemas.microsoft.com/office/drawing/2014/main" id="{EE445ADC-8F05-44FC-9520-7128F66C7F85}"/>
                    </a:ext>
                  </a:extLst>
                </p:cNvPr>
                <p:cNvPicPr/>
                <p:nvPr/>
              </p:nvPicPr>
              <p:blipFill>
                <a:blip r:embed="rId102"/>
                <a:stretch>
                  <a:fillRect/>
                </a:stretch>
              </p:blipFill>
              <p:spPr>
                <a:xfrm>
                  <a:off x="10380173" y="739147"/>
                  <a:ext cx="9900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44" name="Freihand 43">
                  <a:extLst>
                    <a:ext uri="{FF2B5EF4-FFF2-40B4-BE49-F238E27FC236}">
                      <a16:creationId xmlns:a16="http://schemas.microsoft.com/office/drawing/2014/main" id="{A9742DBF-C3CE-43C1-937C-AE2D1D6BA485}"/>
                    </a:ext>
                  </a:extLst>
                </p14:cNvPr>
                <p14:cNvContentPartPr/>
                <p14:nvPr/>
              </p14:nvContentPartPr>
              <p14:xfrm>
                <a:off x="10433813" y="845347"/>
                <a:ext cx="34200" cy="41400"/>
              </p14:xfrm>
            </p:contentPart>
          </mc:Choice>
          <mc:Fallback xmlns="">
            <p:pic>
              <p:nvPicPr>
                <p:cNvPr id="44" name="Freihand 43">
                  <a:extLst>
                    <a:ext uri="{FF2B5EF4-FFF2-40B4-BE49-F238E27FC236}">
                      <a16:creationId xmlns:a16="http://schemas.microsoft.com/office/drawing/2014/main" id="{A9742DBF-C3CE-43C1-937C-AE2D1D6BA485}"/>
                    </a:ext>
                  </a:extLst>
                </p:cNvPr>
                <p:cNvPicPr/>
                <p:nvPr/>
              </p:nvPicPr>
              <p:blipFill>
                <a:blip r:embed="rId104"/>
                <a:stretch>
                  <a:fillRect/>
                </a:stretch>
              </p:blipFill>
              <p:spPr>
                <a:xfrm>
                  <a:off x="10429493" y="841027"/>
                  <a:ext cx="4284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45" name="Freihand 44">
                  <a:extLst>
                    <a:ext uri="{FF2B5EF4-FFF2-40B4-BE49-F238E27FC236}">
                      <a16:creationId xmlns:a16="http://schemas.microsoft.com/office/drawing/2014/main" id="{29802452-C0E2-4D6B-A39D-17892541047C}"/>
                    </a:ext>
                  </a:extLst>
                </p14:cNvPr>
                <p14:cNvContentPartPr/>
                <p14:nvPr/>
              </p14:nvContentPartPr>
              <p14:xfrm>
                <a:off x="10510133" y="744187"/>
                <a:ext cx="308880" cy="142920"/>
              </p14:xfrm>
            </p:contentPart>
          </mc:Choice>
          <mc:Fallback xmlns="">
            <p:pic>
              <p:nvPicPr>
                <p:cNvPr id="45" name="Freihand 44">
                  <a:extLst>
                    <a:ext uri="{FF2B5EF4-FFF2-40B4-BE49-F238E27FC236}">
                      <a16:creationId xmlns:a16="http://schemas.microsoft.com/office/drawing/2014/main" id="{29802452-C0E2-4D6B-A39D-17892541047C}"/>
                    </a:ext>
                  </a:extLst>
                </p:cNvPr>
                <p:cNvPicPr/>
                <p:nvPr/>
              </p:nvPicPr>
              <p:blipFill>
                <a:blip r:embed="rId106"/>
                <a:stretch>
                  <a:fillRect/>
                </a:stretch>
              </p:blipFill>
              <p:spPr>
                <a:xfrm>
                  <a:off x="10505813" y="739867"/>
                  <a:ext cx="3175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46" name="Freihand 45">
                  <a:extLst>
                    <a:ext uri="{FF2B5EF4-FFF2-40B4-BE49-F238E27FC236}">
                      <a16:creationId xmlns:a16="http://schemas.microsoft.com/office/drawing/2014/main" id="{BC92C68D-C605-4703-B146-789B21DC704B}"/>
                    </a:ext>
                  </a:extLst>
                </p14:cNvPr>
                <p14:cNvContentPartPr/>
                <p14:nvPr/>
              </p14:nvContentPartPr>
              <p14:xfrm>
                <a:off x="10825133" y="663547"/>
                <a:ext cx="32040" cy="225720"/>
              </p14:xfrm>
            </p:contentPart>
          </mc:Choice>
          <mc:Fallback xmlns="">
            <p:pic>
              <p:nvPicPr>
                <p:cNvPr id="46" name="Freihand 45">
                  <a:extLst>
                    <a:ext uri="{FF2B5EF4-FFF2-40B4-BE49-F238E27FC236}">
                      <a16:creationId xmlns:a16="http://schemas.microsoft.com/office/drawing/2014/main" id="{BC92C68D-C605-4703-B146-789B21DC704B}"/>
                    </a:ext>
                  </a:extLst>
                </p:cNvPr>
                <p:cNvPicPr/>
                <p:nvPr/>
              </p:nvPicPr>
              <p:blipFill>
                <a:blip r:embed="rId108"/>
                <a:stretch>
                  <a:fillRect/>
                </a:stretch>
              </p:blipFill>
              <p:spPr>
                <a:xfrm>
                  <a:off x="10820813" y="659227"/>
                  <a:ext cx="40680" cy="2343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3" name="Freihand 62">
                  <a:extLst>
                    <a:ext uri="{FF2B5EF4-FFF2-40B4-BE49-F238E27FC236}">
                      <a16:creationId xmlns:a16="http://schemas.microsoft.com/office/drawing/2014/main" id="{4F3074AD-E9DC-4F85-AF52-00189462822C}"/>
                    </a:ext>
                  </a:extLst>
                </p14:cNvPr>
                <p14:cNvContentPartPr/>
                <p14:nvPr/>
              </p14:nvContentPartPr>
              <p14:xfrm>
                <a:off x="5363933" y="692707"/>
                <a:ext cx="1832760" cy="56880"/>
              </p14:xfrm>
            </p:contentPart>
          </mc:Choice>
          <mc:Fallback xmlns="">
            <p:pic>
              <p:nvPicPr>
                <p:cNvPr id="63" name="Freihand 62">
                  <a:extLst>
                    <a:ext uri="{FF2B5EF4-FFF2-40B4-BE49-F238E27FC236}">
                      <a16:creationId xmlns:a16="http://schemas.microsoft.com/office/drawing/2014/main" id="{4F3074AD-E9DC-4F85-AF52-00189462822C}"/>
                    </a:ext>
                  </a:extLst>
                </p:cNvPr>
                <p:cNvPicPr/>
                <p:nvPr/>
              </p:nvPicPr>
              <p:blipFill>
                <a:blip r:embed="rId110"/>
                <a:stretch>
                  <a:fillRect/>
                </a:stretch>
              </p:blipFill>
              <p:spPr>
                <a:xfrm>
                  <a:off x="5359613" y="688387"/>
                  <a:ext cx="1841400" cy="65520"/>
                </a:xfrm>
                <a:prstGeom prst="rect">
                  <a:avLst/>
                </a:prstGeom>
              </p:spPr>
            </p:pic>
          </mc:Fallback>
        </mc:AlternateContent>
      </p:grpSp>
      <p:grpSp>
        <p:nvGrpSpPr>
          <p:cNvPr id="77" name="Gruppieren 76">
            <a:extLst>
              <a:ext uri="{FF2B5EF4-FFF2-40B4-BE49-F238E27FC236}">
                <a16:creationId xmlns:a16="http://schemas.microsoft.com/office/drawing/2014/main" id="{CFED6C9B-AFC1-45A8-A082-0835FCF50A08}"/>
              </a:ext>
            </a:extLst>
          </p:cNvPr>
          <p:cNvGrpSpPr/>
          <p:nvPr/>
        </p:nvGrpSpPr>
        <p:grpSpPr>
          <a:xfrm>
            <a:off x="6140093" y="1625827"/>
            <a:ext cx="752040" cy="160920"/>
            <a:chOff x="6140093" y="1625827"/>
            <a:chExt cx="752040" cy="160920"/>
          </a:xfrm>
        </p:grpSpPr>
        <mc:AlternateContent xmlns:mc="http://schemas.openxmlformats.org/markup-compatibility/2006" xmlns:p14="http://schemas.microsoft.com/office/powerpoint/2010/main">
          <mc:Choice Requires="p14">
            <p:contentPart p14:bwMode="auto" r:id="rId111">
              <p14:nvContentPartPr>
                <p14:cNvPr id="65" name="Freihand 64">
                  <a:extLst>
                    <a:ext uri="{FF2B5EF4-FFF2-40B4-BE49-F238E27FC236}">
                      <a16:creationId xmlns:a16="http://schemas.microsoft.com/office/drawing/2014/main" id="{B62C8594-B3E2-4AC9-85EA-6D395B2F3435}"/>
                    </a:ext>
                  </a:extLst>
                </p14:cNvPr>
                <p14:cNvContentPartPr/>
                <p14:nvPr/>
              </p14:nvContentPartPr>
              <p14:xfrm>
                <a:off x="6140093" y="1637347"/>
                <a:ext cx="121680" cy="118440"/>
              </p14:xfrm>
            </p:contentPart>
          </mc:Choice>
          <mc:Fallback xmlns="">
            <p:pic>
              <p:nvPicPr>
                <p:cNvPr id="65" name="Freihand 64">
                  <a:extLst>
                    <a:ext uri="{FF2B5EF4-FFF2-40B4-BE49-F238E27FC236}">
                      <a16:creationId xmlns:a16="http://schemas.microsoft.com/office/drawing/2014/main" id="{B62C8594-B3E2-4AC9-85EA-6D395B2F3435}"/>
                    </a:ext>
                  </a:extLst>
                </p:cNvPr>
                <p:cNvPicPr/>
                <p:nvPr/>
              </p:nvPicPr>
              <p:blipFill>
                <a:blip r:embed="rId112"/>
                <a:stretch>
                  <a:fillRect/>
                </a:stretch>
              </p:blipFill>
              <p:spPr>
                <a:xfrm>
                  <a:off x="6135773" y="1633027"/>
                  <a:ext cx="13032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6" name="Freihand 65">
                  <a:extLst>
                    <a:ext uri="{FF2B5EF4-FFF2-40B4-BE49-F238E27FC236}">
                      <a16:creationId xmlns:a16="http://schemas.microsoft.com/office/drawing/2014/main" id="{E2428DD0-9369-43E7-9242-49F7C7EB9B33}"/>
                    </a:ext>
                  </a:extLst>
                </p14:cNvPr>
                <p14:cNvContentPartPr/>
                <p14:nvPr/>
              </p14:nvContentPartPr>
              <p14:xfrm>
                <a:off x="6198413" y="1719427"/>
                <a:ext cx="75600" cy="44640"/>
              </p14:xfrm>
            </p:contentPart>
          </mc:Choice>
          <mc:Fallback xmlns="">
            <p:pic>
              <p:nvPicPr>
                <p:cNvPr id="66" name="Freihand 65">
                  <a:extLst>
                    <a:ext uri="{FF2B5EF4-FFF2-40B4-BE49-F238E27FC236}">
                      <a16:creationId xmlns:a16="http://schemas.microsoft.com/office/drawing/2014/main" id="{E2428DD0-9369-43E7-9242-49F7C7EB9B33}"/>
                    </a:ext>
                  </a:extLst>
                </p:cNvPr>
                <p:cNvPicPr/>
                <p:nvPr/>
              </p:nvPicPr>
              <p:blipFill>
                <a:blip r:embed="rId114"/>
                <a:stretch>
                  <a:fillRect/>
                </a:stretch>
              </p:blipFill>
              <p:spPr>
                <a:xfrm>
                  <a:off x="6194093" y="1715107"/>
                  <a:ext cx="8424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67" name="Freihand 66">
                  <a:extLst>
                    <a:ext uri="{FF2B5EF4-FFF2-40B4-BE49-F238E27FC236}">
                      <a16:creationId xmlns:a16="http://schemas.microsoft.com/office/drawing/2014/main" id="{0C5928E2-9E2D-4D7C-AA18-E8DFD6EDD7A7}"/>
                    </a:ext>
                  </a:extLst>
                </p14:cNvPr>
                <p14:cNvContentPartPr/>
                <p14:nvPr/>
              </p14:nvContentPartPr>
              <p14:xfrm>
                <a:off x="6307493" y="1727707"/>
                <a:ext cx="159120" cy="34920"/>
              </p14:xfrm>
            </p:contentPart>
          </mc:Choice>
          <mc:Fallback xmlns="">
            <p:pic>
              <p:nvPicPr>
                <p:cNvPr id="67" name="Freihand 66">
                  <a:extLst>
                    <a:ext uri="{FF2B5EF4-FFF2-40B4-BE49-F238E27FC236}">
                      <a16:creationId xmlns:a16="http://schemas.microsoft.com/office/drawing/2014/main" id="{0C5928E2-9E2D-4D7C-AA18-E8DFD6EDD7A7}"/>
                    </a:ext>
                  </a:extLst>
                </p:cNvPr>
                <p:cNvPicPr/>
                <p:nvPr/>
              </p:nvPicPr>
              <p:blipFill>
                <a:blip r:embed="rId116"/>
                <a:stretch>
                  <a:fillRect/>
                </a:stretch>
              </p:blipFill>
              <p:spPr>
                <a:xfrm>
                  <a:off x="6303173" y="1723387"/>
                  <a:ext cx="167760" cy="435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68" name="Freihand 67">
                  <a:extLst>
                    <a:ext uri="{FF2B5EF4-FFF2-40B4-BE49-F238E27FC236}">
                      <a16:creationId xmlns:a16="http://schemas.microsoft.com/office/drawing/2014/main" id="{35F95CDF-6543-4EC9-9B9D-25B14CE98894}"/>
                    </a:ext>
                  </a:extLst>
                </p14:cNvPr>
                <p14:cNvContentPartPr/>
                <p14:nvPr/>
              </p14:nvContentPartPr>
              <p14:xfrm>
                <a:off x="6447173" y="1690267"/>
                <a:ext cx="81720" cy="96480"/>
              </p14:xfrm>
            </p:contentPart>
          </mc:Choice>
          <mc:Fallback xmlns="">
            <p:pic>
              <p:nvPicPr>
                <p:cNvPr id="68" name="Freihand 67">
                  <a:extLst>
                    <a:ext uri="{FF2B5EF4-FFF2-40B4-BE49-F238E27FC236}">
                      <a16:creationId xmlns:a16="http://schemas.microsoft.com/office/drawing/2014/main" id="{35F95CDF-6543-4EC9-9B9D-25B14CE98894}"/>
                    </a:ext>
                  </a:extLst>
                </p:cNvPr>
                <p:cNvPicPr/>
                <p:nvPr/>
              </p:nvPicPr>
              <p:blipFill>
                <a:blip r:embed="rId118"/>
                <a:stretch>
                  <a:fillRect/>
                </a:stretch>
              </p:blipFill>
              <p:spPr>
                <a:xfrm>
                  <a:off x="6442853" y="1685947"/>
                  <a:ext cx="9036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69" name="Freihand 68">
                  <a:extLst>
                    <a:ext uri="{FF2B5EF4-FFF2-40B4-BE49-F238E27FC236}">
                      <a16:creationId xmlns:a16="http://schemas.microsoft.com/office/drawing/2014/main" id="{14945713-33D0-4CD7-8D4F-C42AABC4C83F}"/>
                    </a:ext>
                  </a:extLst>
                </p14:cNvPr>
                <p14:cNvContentPartPr/>
                <p14:nvPr/>
              </p14:nvContentPartPr>
              <p14:xfrm>
                <a:off x="6536453" y="1650307"/>
                <a:ext cx="219240" cy="108000"/>
              </p14:xfrm>
            </p:contentPart>
          </mc:Choice>
          <mc:Fallback xmlns="">
            <p:pic>
              <p:nvPicPr>
                <p:cNvPr id="69" name="Freihand 68">
                  <a:extLst>
                    <a:ext uri="{FF2B5EF4-FFF2-40B4-BE49-F238E27FC236}">
                      <a16:creationId xmlns:a16="http://schemas.microsoft.com/office/drawing/2014/main" id="{14945713-33D0-4CD7-8D4F-C42AABC4C83F}"/>
                    </a:ext>
                  </a:extLst>
                </p:cNvPr>
                <p:cNvPicPr/>
                <p:nvPr/>
              </p:nvPicPr>
              <p:blipFill>
                <a:blip r:embed="rId120"/>
                <a:stretch>
                  <a:fillRect/>
                </a:stretch>
              </p:blipFill>
              <p:spPr>
                <a:xfrm>
                  <a:off x="6532133" y="1645987"/>
                  <a:ext cx="22788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70" name="Freihand 69">
                  <a:extLst>
                    <a:ext uri="{FF2B5EF4-FFF2-40B4-BE49-F238E27FC236}">
                      <a16:creationId xmlns:a16="http://schemas.microsoft.com/office/drawing/2014/main" id="{7BECE377-7509-4488-ADB3-BED760AD4F81}"/>
                    </a:ext>
                  </a:extLst>
                </p14:cNvPr>
                <p14:cNvContentPartPr/>
                <p14:nvPr/>
              </p14:nvContentPartPr>
              <p14:xfrm>
                <a:off x="6804653" y="1625827"/>
                <a:ext cx="87480" cy="149760"/>
              </p14:xfrm>
            </p:contentPart>
          </mc:Choice>
          <mc:Fallback xmlns="">
            <p:pic>
              <p:nvPicPr>
                <p:cNvPr id="70" name="Freihand 69">
                  <a:extLst>
                    <a:ext uri="{FF2B5EF4-FFF2-40B4-BE49-F238E27FC236}">
                      <a16:creationId xmlns:a16="http://schemas.microsoft.com/office/drawing/2014/main" id="{7BECE377-7509-4488-ADB3-BED760AD4F81}"/>
                    </a:ext>
                  </a:extLst>
                </p:cNvPr>
                <p:cNvPicPr/>
                <p:nvPr/>
              </p:nvPicPr>
              <p:blipFill>
                <a:blip r:embed="rId122"/>
                <a:stretch>
                  <a:fillRect/>
                </a:stretch>
              </p:blipFill>
              <p:spPr>
                <a:xfrm>
                  <a:off x="6800333" y="1621507"/>
                  <a:ext cx="96120" cy="158400"/>
                </a:xfrm>
                <a:prstGeom prst="rect">
                  <a:avLst/>
                </a:prstGeom>
              </p:spPr>
            </p:pic>
          </mc:Fallback>
        </mc:AlternateContent>
      </p:grpSp>
      <p:grpSp>
        <p:nvGrpSpPr>
          <p:cNvPr id="76" name="Gruppieren 75">
            <a:extLst>
              <a:ext uri="{FF2B5EF4-FFF2-40B4-BE49-F238E27FC236}">
                <a16:creationId xmlns:a16="http://schemas.microsoft.com/office/drawing/2014/main" id="{7F0CE307-8087-4FE1-8B1A-06B0AD88D63A}"/>
              </a:ext>
            </a:extLst>
          </p:cNvPr>
          <p:cNvGrpSpPr/>
          <p:nvPr/>
        </p:nvGrpSpPr>
        <p:grpSpPr>
          <a:xfrm>
            <a:off x="6188693" y="2441587"/>
            <a:ext cx="767880" cy="149760"/>
            <a:chOff x="6188693" y="2441587"/>
            <a:chExt cx="767880" cy="149760"/>
          </a:xfrm>
        </p:grpSpPr>
        <mc:AlternateContent xmlns:mc="http://schemas.openxmlformats.org/markup-compatibility/2006" xmlns:p14="http://schemas.microsoft.com/office/powerpoint/2010/main">
          <mc:Choice Requires="p14">
            <p:contentPart p14:bwMode="auto" r:id="rId123">
              <p14:nvContentPartPr>
                <p14:cNvPr id="71" name="Freihand 70">
                  <a:extLst>
                    <a:ext uri="{FF2B5EF4-FFF2-40B4-BE49-F238E27FC236}">
                      <a16:creationId xmlns:a16="http://schemas.microsoft.com/office/drawing/2014/main" id="{C66856AE-92DA-48A9-A7B5-A50C7B1982F5}"/>
                    </a:ext>
                  </a:extLst>
                </p14:cNvPr>
                <p14:cNvContentPartPr/>
                <p14:nvPr/>
              </p14:nvContentPartPr>
              <p14:xfrm>
                <a:off x="6188693" y="2459227"/>
                <a:ext cx="118440" cy="114480"/>
              </p14:xfrm>
            </p:contentPart>
          </mc:Choice>
          <mc:Fallback xmlns="">
            <p:pic>
              <p:nvPicPr>
                <p:cNvPr id="71" name="Freihand 70">
                  <a:extLst>
                    <a:ext uri="{FF2B5EF4-FFF2-40B4-BE49-F238E27FC236}">
                      <a16:creationId xmlns:a16="http://schemas.microsoft.com/office/drawing/2014/main" id="{C66856AE-92DA-48A9-A7B5-A50C7B1982F5}"/>
                    </a:ext>
                  </a:extLst>
                </p:cNvPr>
                <p:cNvPicPr/>
                <p:nvPr/>
              </p:nvPicPr>
              <p:blipFill>
                <a:blip r:embed="rId124"/>
                <a:stretch>
                  <a:fillRect/>
                </a:stretch>
              </p:blipFill>
              <p:spPr>
                <a:xfrm>
                  <a:off x="6184373" y="2454907"/>
                  <a:ext cx="12708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72" name="Freihand 71">
                  <a:extLst>
                    <a:ext uri="{FF2B5EF4-FFF2-40B4-BE49-F238E27FC236}">
                      <a16:creationId xmlns:a16="http://schemas.microsoft.com/office/drawing/2014/main" id="{3DDCCCD1-ECCB-4238-90B7-27CEC1844E28}"/>
                    </a:ext>
                  </a:extLst>
                </p14:cNvPr>
                <p14:cNvContentPartPr/>
                <p14:nvPr/>
              </p14:nvContentPartPr>
              <p14:xfrm>
                <a:off x="6237653" y="2553907"/>
                <a:ext cx="94320" cy="27360"/>
              </p14:xfrm>
            </p:contentPart>
          </mc:Choice>
          <mc:Fallback xmlns="">
            <p:pic>
              <p:nvPicPr>
                <p:cNvPr id="72" name="Freihand 71">
                  <a:extLst>
                    <a:ext uri="{FF2B5EF4-FFF2-40B4-BE49-F238E27FC236}">
                      <a16:creationId xmlns:a16="http://schemas.microsoft.com/office/drawing/2014/main" id="{3DDCCCD1-ECCB-4238-90B7-27CEC1844E28}"/>
                    </a:ext>
                  </a:extLst>
                </p:cNvPr>
                <p:cNvPicPr/>
                <p:nvPr/>
              </p:nvPicPr>
              <p:blipFill>
                <a:blip r:embed="rId126"/>
                <a:stretch>
                  <a:fillRect/>
                </a:stretch>
              </p:blipFill>
              <p:spPr>
                <a:xfrm>
                  <a:off x="6233333" y="2549587"/>
                  <a:ext cx="10296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73" name="Freihand 72">
                  <a:extLst>
                    <a:ext uri="{FF2B5EF4-FFF2-40B4-BE49-F238E27FC236}">
                      <a16:creationId xmlns:a16="http://schemas.microsoft.com/office/drawing/2014/main" id="{0379EDFD-61C3-4AFB-939E-66A18281A01E}"/>
                    </a:ext>
                  </a:extLst>
                </p14:cNvPr>
                <p14:cNvContentPartPr/>
                <p14:nvPr/>
              </p14:nvContentPartPr>
              <p14:xfrm>
                <a:off x="6358613" y="2516107"/>
                <a:ext cx="219240" cy="75240"/>
              </p14:xfrm>
            </p:contentPart>
          </mc:Choice>
          <mc:Fallback xmlns="">
            <p:pic>
              <p:nvPicPr>
                <p:cNvPr id="73" name="Freihand 72">
                  <a:extLst>
                    <a:ext uri="{FF2B5EF4-FFF2-40B4-BE49-F238E27FC236}">
                      <a16:creationId xmlns:a16="http://schemas.microsoft.com/office/drawing/2014/main" id="{0379EDFD-61C3-4AFB-939E-66A18281A01E}"/>
                    </a:ext>
                  </a:extLst>
                </p:cNvPr>
                <p:cNvPicPr/>
                <p:nvPr/>
              </p:nvPicPr>
              <p:blipFill>
                <a:blip r:embed="rId128"/>
                <a:stretch>
                  <a:fillRect/>
                </a:stretch>
              </p:blipFill>
              <p:spPr>
                <a:xfrm>
                  <a:off x="6354293" y="2511787"/>
                  <a:ext cx="22788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74" name="Freihand 73">
                  <a:extLst>
                    <a:ext uri="{FF2B5EF4-FFF2-40B4-BE49-F238E27FC236}">
                      <a16:creationId xmlns:a16="http://schemas.microsoft.com/office/drawing/2014/main" id="{E1C96C56-834C-454E-8CE7-AC1616C0D373}"/>
                    </a:ext>
                  </a:extLst>
                </p14:cNvPr>
                <p14:cNvContentPartPr/>
                <p14:nvPr/>
              </p14:nvContentPartPr>
              <p14:xfrm>
                <a:off x="6599453" y="2441587"/>
                <a:ext cx="101520" cy="131400"/>
              </p14:xfrm>
            </p:contentPart>
          </mc:Choice>
          <mc:Fallback xmlns="">
            <p:pic>
              <p:nvPicPr>
                <p:cNvPr id="74" name="Freihand 73">
                  <a:extLst>
                    <a:ext uri="{FF2B5EF4-FFF2-40B4-BE49-F238E27FC236}">
                      <a16:creationId xmlns:a16="http://schemas.microsoft.com/office/drawing/2014/main" id="{E1C96C56-834C-454E-8CE7-AC1616C0D373}"/>
                    </a:ext>
                  </a:extLst>
                </p:cNvPr>
                <p:cNvPicPr/>
                <p:nvPr/>
              </p:nvPicPr>
              <p:blipFill>
                <a:blip r:embed="rId130"/>
                <a:stretch>
                  <a:fillRect/>
                </a:stretch>
              </p:blipFill>
              <p:spPr>
                <a:xfrm>
                  <a:off x="6595133" y="2437267"/>
                  <a:ext cx="11016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75" name="Freihand 74">
                  <a:extLst>
                    <a:ext uri="{FF2B5EF4-FFF2-40B4-BE49-F238E27FC236}">
                      <a16:creationId xmlns:a16="http://schemas.microsoft.com/office/drawing/2014/main" id="{AE636ED5-424C-4E86-8D6A-232456D4FDF5}"/>
                    </a:ext>
                  </a:extLst>
                </p14:cNvPr>
                <p14:cNvContentPartPr/>
                <p14:nvPr/>
              </p14:nvContentPartPr>
              <p14:xfrm>
                <a:off x="6711413" y="2518627"/>
                <a:ext cx="245160" cy="39600"/>
              </p14:xfrm>
            </p:contentPart>
          </mc:Choice>
          <mc:Fallback xmlns="">
            <p:pic>
              <p:nvPicPr>
                <p:cNvPr id="75" name="Freihand 74">
                  <a:extLst>
                    <a:ext uri="{FF2B5EF4-FFF2-40B4-BE49-F238E27FC236}">
                      <a16:creationId xmlns:a16="http://schemas.microsoft.com/office/drawing/2014/main" id="{AE636ED5-424C-4E86-8D6A-232456D4FDF5}"/>
                    </a:ext>
                  </a:extLst>
                </p:cNvPr>
                <p:cNvPicPr/>
                <p:nvPr/>
              </p:nvPicPr>
              <p:blipFill>
                <a:blip r:embed="rId132"/>
                <a:stretch>
                  <a:fillRect/>
                </a:stretch>
              </p:blipFill>
              <p:spPr>
                <a:xfrm>
                  <a:off x="6707093" y="2514307"/>
                  <a:ext cx="253800" cy="48240"/>
                </a:xfrm>
                <a:prstGeom prst="rect">
                  <a:avLst/>
                </a:prstGeom>
              </p:spPr>
            </p:pic>
          </mc:Fallback>
        </mc:AlternateContent>
      </p:grpSp>
      <p:grpSp>
        <p:nvGrpSpPr>
          <p:cNvPr id="80" name="Gruppieren 79">
            <a:extLst>
              <a:ext uri="{FF2B5EF4-FFF2-40B4-BE49-F238E27FC236}">
                <a16:creationId xmlns:a16="http://schemas.microsoft.com/office/drawing/2014/main" id="{928857F3-A1D3-4357-9BC8-F6A8350BA48B}"/>
              </a:ext>
            </a:extLst>
          </p:cNvPr>
          <p:cNvGrpSpPr/>
          <p:nvPr/>
        </p:nvGrpSpPr>
        <p:grpSpPr>
          <a:xfrm>
            <a:off x="2018453" y="969547"/>
            <a:ext cx="243720" cy="536040"/>
            <a:chOff x="2018453" y="969547"/>
            <a:chExt cx="243720" cy="536040"/>
          </a:xfrm>
        </p:grpSpPr>
        <mc:AlternateContent xmlns:mc="http://schemas.openxmlformats.org/markup-compatibility/2006" xmlns:p14="http://schemas.microsoft.com/office/powerpoint/2010/main">
          <mc:Choice Requires="p14">
            <p:contentPart p14:bwMode="auto" r:id="rId133">
              <p14:nvContentPartPr>
                <p14:cNvPr id="78" name="Freihand 77">
                  <a:extLst>
                    <a:ext uri="{FF2B5EF4-FFF2-40B4-BE49-F238E27FC236}">
                      <a16:creationId xmlns:a16="http://schemas.microsoft.com/office/drawing/2014/main" id="{7B55303C-2587-47CB-A389-AA614FF75D27}"/>
                    </a:ext>
                  </a:extLst>
                </p14:cNvPr>
                <p14:cNvContentPartPr/>
                <p14:nvPr/>
              </p14:nvContentPartPr>
              <p14:xfrm>
                <a:off x="2081093" y="1147387"/>
                <a:ext cx="106200" cy="358200"/>
              </p14:xfrm>
            </p:contentPart>
          </mc:Choice>
          <mc:Fallback xmlns="">
            <p:pic>
              <p:nvPicPr>
                <p:cNvPr id="78" name="Freihand 77">
                  <a:extLst>
                    <a:ext uri="{FF2B5EF4-FFF2-40B4-BE49-F238E27FC236}">
                      <a16:creationId xmlns:a16="http://schemas.microsoft.com/office/drawing/2014/main" id="{7B55303C-2587-47CB-A389-AA614FF75D27}"/>
                    </a:ext>
                  </a:extLst>
                </p:cNvPr>
                <p:cNvPicPr/>
                <p:nvPr/>
              </p:nvPicPr>
              <p:blipFill>
                <a:blip r:embed="rId134"/>
                <a:stretch>
                  <a:fillRect/>
                </a:stretch>
              </p:blipFill>
              <p:spPr>
                <a:xfrm>
                  <a:off x="2076773" y="1143067"/>
                  <a:ext cx="114840" cy="3668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79" name="Freihand 78">
                  <a:extLst>
                    <a:ext uri="{FF2B5EF4-FFF2-40B4-BE49-F238E27FC236}">
                      <a16:creationId xmlns:a16="http://schemas.microsoft.com/office/drawing/2014/main" id="{E4011FE4-C560-495F-B9B3-CA9BAF4817A8}"/>
                    </a:ext>
                  </a:extLst>
                </p14:cNvPr>
                <p14:cNvContentPartPr/>
                <p14:nvPr/>
              </p14:nvContentPartPr>
              <p14:xfrm>
                <a:off x="2018453" y="969547"/>
                <a:ext cx="243720" cy="301680"/>
              </p14:xfrm>
            </p:contentPart>
          </mc:Choice>
          <mc:Fallback xmlns="">
            <p:pic>
              <p:nvPicPr>
                <p:cNvPr id="79" name="Freihand 78">
                  <a:extLst>
                    <a:ext uri="{FF2B5EF4-FFF2-40B4-BE49-F238E27FC236}">
                      <a16:creationId xmlns:a16="http://schemas.microsoft.com/office/drawing/2014/main" id="{E4011FE4-C560-495F-B9B3-CA9BAF4817A8}"/>
                    </a:ext>
                  </a:extLst>
                </p:cNvPr>
                <p:cNvPicPr/>
                <p:nvPr/>
              </p:nvPicPr>
              <p:blipFill>
                <a:blip r:embed="rId136"/>
                <a:stretch>
                  <a:fillRect/>
                </a:stretch>
              </p:blipFill>
              <p:spPr>
                <a:xfrm>
                  <a:off x="2014133" y="965227"/>
                  <a:ext cx="252360" cy="310320"/>
                </a:xfrm>
                <a:prstGeom prst="rect">
                  <a:avLst/>
                </a:prstGeom>
              </p:spPr>
            </p:pic>
          </mc:Fallback>
        </mc:AlternateContent>
      </p:grpSp>
      <p:grpSp>
        <p:nvGrpSpPr>
          <p:cNvPr id="84" name="Gruppieren 83">
            <a:extLst>
              <a:ext uri="{FF2B5EF4-FFF2-40B4-BE49-F238E27FC236}">
                <a16:creationId xmlns:a16="http://schemas.microsoft.com/office/drawing/2014/main" id="{3AFCF115-373E-49E8-B5C7-48A67288EED6}"/>
              </a:ext>
            </a:extLst>
          </p:cNvPr>
          <p:cNvGrpSpPr/>
          <p:nvPr/>
        </p:nvGrpSpPr>
        <p:grpSpPr>
          <a:xfrm>
            <a:off x="1948253" y="2416387"/>
            <a:ext cx="280800" cy="631800"/>
            <a:chOff x="1948253" y="2416387"/>
            <a:chExt cx="280800" cy="631800"/>
          </a:xfrm>
        </p:grpSpPr>
        <mc:AlternateContent xmlns:mc="http://schemas.openxmlformats.org/markup-compatibility/2006" xmlns:p14="http://schemas.microsoft.com/office/powerpoint/2010/main">
          <mc:Choice Requires="p14">
            <p:contentPart p14:bwMode="auto" r:id="rId137">
              <p14:nvContentPartPr>
                <p14:cNvPr id="81" name="Freihand 80">
                  <a:extLst>
                    <a:ext uri="{FF2B5EF4-FFF2-40B4-BE49-F238E27FC236}">
                      <a16:creationId xmlns:a16="http://schemas.microsoft.com/office/drawing/2014/main" id="{D62D4921-2C76-465C-A7BA-AAF5AC28EB01}"/>
                    </a:ext>
                  </a:extLst>
                </p14:cNvPr>
                <p14:cNvContentPartPr/>
                <p14:nvPr/>
              </p14:nvContentPartPr>
              <p14:xfrm>
                <a:off x="1987493" y="2551387"/>
                <a:ext cx="140040" cy="399960"/>
              </p14:xfrm>
            </p:contentPart>
          </mc:Choice>
          <mc:Fallback xmlns="">
            <p:pic>
              <p:nvPicPr>
                <p:cNvPr id="81" name="Freihand 80">
                  <a:extLst>
                    <a:ext uri="{FF2B5EF4-FFF2-40B4-BE49-F238E27FC236}">
                      <a16:creationId xmlns:a16="http://schemas.microsoft.com/office/drawing/2014/main" id="{D62D4921-2C76-465C-A7BA-AAF5AC28EB01}"/>
                    </a:ext>
                  </a:extLst>
                </p:cNvPr>
                <p:cNvPicPr/>
                <p:nvPr/>
              </p:nvPicPr>
              <p:blipFill>
                <a:blip r:embed="rId138"/>
                <a:stretch>
                  <a:fillRect/>
                </a:stretch>
              </p:blipFill>
              <p:spPr>
                <a:xfrm>
                  <a:off x="1983173" y="2547067"/>
                  <a:ext cx="148680" cy="4086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82" name="Freihand 81">
                  <a:extLst>
                    <a:ext uri="{FF2B5EF4-FFF2-40B4-BE49-F238E27FC236}">
                      <a16:creationId xmlns:a16="http://schemas.microsoft.com/office/drawing/2014/main" id="{0C7C6B09-2496-459E-AC82-D32C4ADDC1C5}"/>
                    </a:ext>
                  </a:extLst>
                </p14:cNvPr>
                <p14:cNvContentPartPr/>
                <p14:nvPr/>
              </p14:nvContentPartPr>
              <p14:xfrm>
                <a:off x="1998653" y="3015427"/>
                <a:ext cx="360" cy="32760"/>
              </p14:xfrm>
            </p:contentPart>
          </mc:Choice>
          <mc:Fallback xmlns="">
            <p:pic>
              <p:nvPicPr>
                <p:cNvPr id="82" name="Freihand 81">
                  <a:extLst>
                    <a:ext uri="{FF2B5EF4-FFF2-40B4-BE49-F238E27FC236}">
                      <a16:creationId xmlns:a16="http://schemas.microsoft.com/office/drawing/2014/main" id="{0C7C6B09-2496-459E-AC82-D32C4ADDC1C5}"/>
                    </a:ext>
                  </a:extLst>
                </p:cNvPr>
                <p:cNvPicPr/>
                <p:nvPr/>
              </p:nvPicPr>
              <p:blipFill>
                <a:blip r:embed="rId140"/>
                <a:stretch>
                  <a:fillRect/>
                </a:stretch>
              </p:blipFill>
              <p:spPr>
                <a:xfrm>
                  <a:off x="1994333" y="3011107"/>
                  <a:ext cx="900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83" name="Freihand 82">
                  <a:extLst>
                    <a:ext uri="{FF2B5EF4-FFF2-40B4-BE49-F238E27FC236}">
                      <a16:creationId xmlns:a16="http://schemas.microsoft.com/office/drawing/2014/main" id="{80437126-A770-4AE3-9CA0-B505D875F78E}"/>
                    </a:ext>
                  </a:extLst>
                </p14:cNvPr>
                <p14:cNvContentPartPr/>
                <p14:nvPr/>
              </p14:nvContentPartPr>
              <p14:xfrm>
                <a:off x="1948253" y="2416387"/>
                <a:ext cx="280800" cy="276480"/>
              </p14:xfrm>
            </p:contentPart>
          </mc:Choice>
          <mc:Fallback xmlns="">
            <p:pic>
              <p:nvPicPr>
                <p:cNvPr id="83" name="Freihand 82">
                  <a:extLst>
                    <a:ext uri="{FF2B5EF4-FFF2-40B4-BE49-F238E27FC236}">
                      <a16:creationId xmlns:a16="http://schemas.microsoft.com/office/drawing/2014/main" id="{80437126-A770-4AE3-9CA0-B505D875F78E}"/>
                    </a:ext>
                  </a:extLst>
                </p:cNvPr>
                <p:cNvPicPr/>
                <p:nvPr/>
              </p:nvPicPr>
              <p:blipFill>
                <a:blip r:embed="rId142"/>
                <a:stretch>
                  <a:fillRect/>
                </a:stretch>
              </p:blipFill>
              <p:spPr>
                <a:xfrm>
                  <a:off x="1943933" y="2412067"/>
                  <a:ext cx="289440" cy="285120"/>
                </a:xfrm>
                <a:prstGeom prst="rect">
                  <a:avLst/>
                </a:prstGeom>
              </p:spPr>
            </p:pic>
          </mc:Fallback>
        </mc:AlternateContent>
      </p:grpSp>
    </p:spTree>
    <p:extLst>
      <p:ext uri="{BB962C8B-B14F-4D97-AF65-F5344CB8AC3E}">
        <p14:creationId xmlns:p14="http://schemas.microsoft.com/office/powerpoint/2010/main" val="3159635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633764" y="26583"/>
            <a:ext cx="5055841" cy="593674"/>
          </a:xfrm>
          <a:prstGeom prst="rect">
            <a:avLst/>
          </a:prstGeom>
          <a:noFill/>
          <a:ln>
            <a:noFill/>
          </a:ln>
        </p:spPr>
        <p:txBody>
          <a:bodyPr vert="horz" wrap="none" lIns="81646" tIns="40823" rIns="81646" bIns="40823" anchorCtr="0" compatLnSpc="0">
            <a:spAutoFit/>
          </a:bodyPr>
          <a:lstStyle/>
          <a:p>
            <a:r>
              <a:rPr lang="de-DE" sz="3266" dirty="0"/>
              <a:t>Quantitätstheorie – Historie</a:t>
            </a:r>
          </a:p>
        </p:txBody>
      </p:sp>
      <p:sp>
        <p:nvSpPr>
          <p:cNvPr id="5" name="Text Box 3">
            <a:extLst>
              <a:ext uri="{FF2B5EF4-FFF2-40B4-BE49-F238E27FC236}">
                <a16:creationId xmlns:a16="http://schemas.microsoft.com/office/drawing/2014/main" id="{0D16ED0A-49DA-4594-AC26-D5D5F00401DC}"/>
              </a:ext>
            </a:extLst>
          </p:cNvPr>
          <p:cNvSpPr txBox="1">
            <a:spLocks noChangeArrowheads="1"/>
          </p:cNvSpPr>
          <p:nvPr/>
        </p:nvSpPr>
        <p:spPr bwMode="auto">
          <a:xfrm>
            <a:off x="0" y="579597"/>
            <a:ext cx="12192000" cy="59549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342900" indent="-342900" eaLnBrk="1" hangingPunct="1">
              <a:buClrTx/>
              <a:buFont typeface="Arial" panose="020B0604020202020204" pitchFamily="34" charset="0"/>
              <a:buChar char="•"/>
            </a:pPr>
            <a:r>
              <a:rPr lang="de-DE" sz="1800" dirty="0">
                <a:solidFill>
                  <a:srgbClr val="000000"/>
                </a:solidFill>
              </a:rPr>
              <a:t>Im Zuge des Zuflusses von Silber im 16. Jh. aus Südamerika nach Europa stellte man einen deutlichen Preisanstieg fest, aus dem der französische Philosoph Jean Bodin erstmals auf einen Zusammenhang ähnlich der Quantitätsgleichung schloss.</a:t>
            </a:r>
          </a:p>
          <a:p>
            <a:pPr marL="342900" indent="-342900" eaLnBrk="1" hangingPunct="1">
              <a:buClrTx/>
              <a:buFont typeface="Arial" panose="020B0604020202020204" pitchFamily="34" charset="0"/>
              <a:buChar char="•"/>
            </a:pPr>
            <a:endParaRPr lang="de-DE" sz="1800" dirty="0">
              <a:solidFill>
                <a:srgbClr val="000000"/>
              </a:solidFill>
            </a:endParaRPr>
          </a:p>
          <a:p>
            <a:pPr marL="342900" indent="-342900" eaLnBrk="1" hangingPunct="1">
              <a:buClrTx/>
              <a:buFont typeface="Arial" panose="020B0604020202020204" pitchFamily="34" charset="0"/>
              <a:buChar char="•"/>
            </a:pPr>
            <a:r>
              <a:rPr lang="de-DE" sz="1800" dirty="0">
                <a:solidFill>
                  <a:srgbClr val="000000"/>
                </a:solidFill>
              </a:rPr>
              <a:t>Der Bimetallismus (Deckung der Währung durch Gold und Silber) in Preußen des 18./19.Jh. war nicht zuletzt dem schnellen Aufholprozess in der Industriellen Revolution geschuldet und aufgrund des in diesem Zusammenhang stark steigenden Handelsvolumens verlangte die Wirtschaft nach mehr Zahlungsmitteln, die allein durch Gold nicht gedeckt werden konnten. </a:t>
            </a:r>
          </a:p>
          <a:p>
            <a:pPr marL="342900" indent="-342900" eaLnBrk="1" hangingPunct="1">
              <a:buClrTx/>
              <a:buFont typeface="Arial" panose="020B0604020202020204" pitchFamily="34" charset="0"/>
              <a:buChar char="•"/>
            </a:pPr>
            <a:endParaRPr lang="de-DE" sz="1800" dirty="0">
              <a:solidFill>
                <a:srgbClr val="000000"/>
              </a:solidFill>
            </a:endParaRPr>
          </a:p>
          <a:p>
            <a:pPr marL="342900" indent="-342900" eaLnBrk="1" hangingPunct="1">
              <a:buClrTx/>
              <a:buFont typeface="Arial" panose="020B0604020202020204" pitchFamily="34" charset="0"/>
              <a:buChar char="•"/>
            </a:pPr>
            <a:r>
              <a:rPr lang="de-DE" sz="1800" dirty="0">
                <a:solidFill>
                  <a:srgbClr val="000000"/>
                </a:solidFill>
              </a:rPr>
              <a:t>Die erste moderne Formulierung der Quantitätstheorie erfolgte durch Irving Fisher</a:t>
            </a:r>
            <a:r>
              <a:rPr lang="de-DE" sz="1800" baseline="30000" dirty="0">
                <a:solidFill>
                  <a:srgbClr val="000000"/>
                </a:solidFill>
              </a:rPr>
              <a:t>1</a:t>
            </a:r>
            <a:r>
              <a:rPr lang="de-DE" sz="1800" dirty="0">
                <a:solidFill>
                  <a:srgbClr val="000000"/>
                </a:solidFill>
              </a:rPr>
              <a:t> (1911). Er argumentierte gegen die damals oft genannte These, dass mehr Inflation den Handel fördere. Vielmehr würden langfristige Faktoren, wie natürliche Ressourcen oder der technologische Stand die Wirtschaft beeinflussen und nicht die Preise oder die Nachfrage nach Geld.</a:t>
            </a:r>
          </a:p>
          <a:p>
            <a:pPr marL="342900" indent="-342900" eaLnBrk="1" hangingPunct="1">
              <a:buClrTx/>
              <a:buFont typeface="Arial" panose="020B0604020202020204" pitchFamily="34" charset="0"/>
              <a:buChar char="•"/>
            </a:pPr>
            <a:endParaRPr lang="de-DE" sz="1800" dirty="0">
              <a:solidFill>
                <a:srgbClr val="000000"/>
              </a:solidFill>
            </a:endParaRPr>
          </a:p>
          <a:p>
            <a:pPr marL="342900" indent="-342900" eaLnBrk="1" hangingPunct="1">
              <a:buClrTx/>
              <a:buFont typeface="Arial" panose="020B0604020202020204" pitchFamily="34" charset="0"/>
              <a:buChar char="•"/>
            </a:pPr>
            <a:r>
              <a:rPr lang="de-DE" sz="1800" dirty="0">
                <a:solidFill>
                  <a:srgbClr val="000000"/>
                </a:solidFill>
              </a:rPr>
              <a:t>Die heutige Formulierung geht auf Milton Friedmann</a:t>
            </a:r>
            <a:r>
              <a:rPr lang="de-DE" sz="1800" baseline="30000" dirty="0">
                <a:solidFill>
                  <a:srgbClr val="000000"/>
                </a:solidFill>
              </a:rPr>
              <a:t>2</a:t>
            </a:r>
            <a:r>
              <a:rPr lang="de-DE" sz="1800" dirty="0">
                <a:solidFill>
                  <a:srgbClr val="000000"/>
                </a:solidFill>
              </a:rPr>
              <a:t> (1963) zurück, der gemäß des Zusammenhangs MV=PY konstatierte: „</a:t>
            </a:r>
            <a:r>
              <a:rPr lang="en-US" sz="1800" dirty="0">
                <a:solidFill>
                  <a:srgbClr val="000000"/>
                </a:solidFill>
              </a:rPr>
              <a:t>Inflation is always and everywhere a monetary phenomenon”.</a:t>
            </a:r>
            <a:r>
              <a:rPr lang="de-DE" sz="1800" dirty="0">
                <a:solidFill>
                  <a:srgbClr val="000000"/>
                </a:solidFill>
              </a:rPr>
              <a:t> </a:t>
            </a:r>
          </a:p>
          <a:p>
            <a:pPr eaLnBrk="1" hangingPunct="1">
              <a:buClrTx/>
              <a:buFontTx/>
              <a:buNone/>
            </a:pPr>
            <a:endParaRPr lang="de-DE" sz="2000" dirty="0">
              <a:solidFill>
                <a:srgbClr val="000000"/>
              </a:solidFill>
            </a:endParaRPr>
          </a:p>
          <a:p>
            <a:pPr eaLnBrk="1" hangingPunct="1">
              <a:buClrTx/>
              <a:buFontTx/>
              <a:buNone/>
            </a:pPr>
            <a:endParaRPr lang="de-DE" sz="2000" dirty="0">
              <a:solidFill>
                <a:srgbClr val="000000"/>
              </a:solidFill>
            </a:endParaRPr>
          </a:p>
          <a:p>
            <a:pPr eaLnBrk="1" hangingPunct="1">
              <a:buClrTx/>
              <a:buFontTx/>
              <a:buNone/>
            </a:pPr>
            <a:r>
              <a:rPr lang="de-DE" sz="1100" dirty="0">
                <a:solidFill>
                  <a:srgbClr val="000000"/>
                </a:solidFill>
              </a:rPr>
              <a:t>1) Fisher, I. (1911) </a:t>
            </a:r>
            <a:r>
              <a:rPr lang="en-US" sz="1100" dirty="0">
                <a:solidFill>
                  <a:srgbClr val="000000"/>
                </a:solidFill>
              </a:rPr>
              <a:t>The Purchasing Power of Money, Publications of the American Statistical Association, Vol. 12, No. 96 (Dec., 1911), pp.818-829</a:t>
            </a:r>
            <a:endParaRPr lang="de-DE" sz="1100" dirty="0">
              <a:solidFill>
                <a:srgbClr val="000000"/>
              </a:solidFill>
            </a:endParaRPr>
          </a:p>
          <a:p>
            <a:pPr eaLnBrk="1" hangingPunct="1">
              <a:buClrTx/>
              <a:buFontTx/>
              <a:buNone/>
            </a:pPr>
            <a:r>
              <a:rPr lang="de-DE" sz="1100" dirty="0">
                <a:solidFill>
                  <a:srgbClr val="000000"/>
                </a:solidFill>
              </a:rPr>
              <a:t>2) Friedman, M. and Schwartz, A. </a:t>
            </a:r>
            <a:r>
              <a:rPr lang="en-US" sz="1100" dirty="0">
                <a:solidFill>
                  <a:srgbClr val="000000"/>
                </a:solidFill>
              </a:rPr>
              <a:t>(1963) A Monetary History of the United States, Princeton University Press</a:t>
            </a:r>
            <a:r>
              <a:rPr lang="de-DE" sz="1100" dirty="0">
                <a:solidFill>
                  <a:srgbClr val="000000"/>
                </a:solidFill>
              </a:rPr>
              <a:t>  </a:t>
            </a:r>
            <a:endParaRPr lang="de-DE" sz="2400" dirty="0">
              <a:solidFill>
                <a:srgbClr val="000000"/>
              </a:solidFill>
            </a:endParaRPr>
          </a:p>
          <a:p>
            <a:pPr eaLnBrk="1" hangingPunct="1">
              <a:buClrTx/>
              <a:buFontTx/>
              <a:buNone/>
            </a:pPr>
            <a:r>
              <a:rPr lang="de-DE" sz="2400" dirty="0">
                <a:solidFill>
                  <a:srgbClr val="000000"/>
                </a:solidFill>
              </a:rPr>
              <a:t> </a:t>
            </a:r>
          </a:p>
        </p:txBody>
      </p:sp>
      <p:sp>
        <p:nvSpPr>
          <p:cNvPr id="8" name="Rechteck 7">
            <a:extLst>
              <a:ext uri="{FF2B5EF4-FFF2-40B4-BE49-F238E27FC236}">
                <a16:creationId xmlns:a16="http://schemas.microsoft.com/office/drawing/2014/main" id="{6F6575D0-1BB8-4CB7-8AF9-900F17927AA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7E3C81AA-5087-465A-B8A2-E968AC822FC8}"/>
                  </a:ext>
                </a:extLst>
              </p14:cNvPr>
              <p14:cNvContentPartPr/>
              <p14:nvPr/>
            </p14:nvContentPartPr>
            <p14:xfrm>
              <a:off x="1100453" y="1067280"/>
              <a:ext cx="3749760" cy="173880"/>
            </p14:xfrm>
          </p:contentPart>
        </mc:Choice>
        <mc:Fallback xmlns="">
          <p:pic>
            <p:nvPicPr>
              <p:cNvPr id="2" name="Freihand 1">
                <a:extLst>
                  <a:ext uri="{FF2B5EF4-FFF2-40B4-BE49-F238E27FC236}">
                    <a16:creationId xmlns:a16="http://schemas.microsoft.com/office/drawing/2014/main" id="{7E3C81AA-5087-465A-B8A2-E968AC822FC8}"/>
                  </a:ext>
                </a:extLst>
              </p:cNvPr>
              <p:cNvPicPr/>
              <p:nvPr/>
            </p:nvPicPr>
            <p:blipFill>
              <a:blip r:embed="rId4"/>
              <a:stretch>
                <a:fillRect/>
              </a:stretch>
            </p:blipFill>
            <p:spPr>
              <a:xfrm>
                <a:off x="1096133" y="1062960"/>
                <a:ext cx="375840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4" name="Freihand 3">
                <a:extLst>
                  <a:ext uri="{FF2B5EF4-FFF2-40B4-BE49-F238E27FC236}">
                    <a16:creationId xmlns:a16="http://schemas.microsoft.com/office/drawing/2014/main" id="{68157907-45F1-46DD-AF30-BEA5AE4A9F7F}"/>
                  </a:ext>
                </a:extLst>
              </p14:cNvPr>
              <p14:cNvContentPartPr/>
              <p14:nvPr/>
            </p14:nvContentPartPr>
            <p14:xfrm>
              <a:off x="6079253" y="1140000"/>
              <a:ext cx="4907880" cy="164520"/>
            </p14:xfrm>
          </p:contentPart>
        </mc:Choice>
        <mc:Fallback xmlns="">
          <p:pic>
            <p:nvPicPr>
              <p:cNvPr id="4" name="Freihand 3">
                <a:extLst>
                  <a:ext uri="{FF2B5EF4-FFF2-40B4-BE49-F238E27FC236}">
                    <a16:creationId xmlns:a16="http://schemas.microsoft.com/office/drawing/2014/main" id="{68157907-45F1-46DD-AF30-BEA5AE4A9F7F}"/>
                  </a:ext>
                </a:extLst>
              </p:cNvPr>
              <p:cNvPicPr/>
              <p:nvPr/>
            </p:nvPicPr>
            <p:blipFill>
              <a:blip r:embed="rId6"/>
              <a:stretch>
                <a:fillRect/>
              </a:stretch>
            </p:blipFill>
            <p:spPr>
              <a:xfrm>
                <a:off x="6074933" y="1135680"/>
                <a:ext cx="491652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44FA2AB6-7C3E-41AD-A7F0-6FE26AE18543}"/>
                  </a:ext>
                </a:extLst>
              </p14:cNvPr>
              <p14:cNvContentPartPr/>
              <p14:nvPr/>
            </p14:nvContentPartPr>
            <p14:xfrm>
              <a:off x="9875813" y="1690080"/>
              <a:ext cx="1983600" cy="75240"/>
            </p14:xfrm>
          </p:contentPart>
        </mc:Choice>
        <mc:Fallback xmlns="">
          <p:pic>
            <p:nvPicPr>
              <p:cNvPr id="6" name="Freihand 5">
                <a:extLst>
                  <a:ext uri="{FF2B5EF4-FFF2-40B4-BE49-F238E27FC236}">
                    <a16:creationId xmlns:a16="http://schemas.microsoft.com/office/drawing/2014/main" id="{44FA2AB6-7C3E-41AD-A7F0-6FE26AE18543}"/>
                  </a:ext>
                </a:extLst>
              </p:cNvPr>
              <p:cNvPicPr/>
              <p:nvPr/>
            </p:nvPicPr>
            <p:blipFill>
              <a:blip r:embed="rId8"/>
              <a:stretch>
                <a:fillRect/>
              </a:stretch>
            </p:blipFill>
            <p:spPr>
              <a:xfrm>
                <a:off x="9871493" y="1685760"/>
                <a:ext cx="199224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Freihand 6">
                <a:extLst>
                  <a:ext uri="{FF2B5EF4-FFF2-40B4-BE49-F238E27FC236}">
                    <a16:creationId xmlns:a16="http://schemas.microsoft.com/office/drawing/2014/main" id="{BEA97700-4107-4245-8BF3-E08664BF6A2D}"/>
                  </a:ext>
                </a:extLst>
              </p14:cNvPr>
              <p14:cNvContentPartPr/>
              <p14:nvPr/>
            </p14:nvContentPartPr>
            <p14:xfrm>
              <a:off x="365333" y="1994640"/>
              <a:ext cx="4391640" cy="93600"/>
            </p14:xfrm>
          </p:contentPart>
        </mc:Choice>
        <mc:Fallback xmlns="">
          <p:pic>
            <p:nvPicPr>
              <p:cNvPr id="7" name="Freihand 6">
                <a:extLst>
                  <a:ext uri="{FF2B5EF4-FFF2-40B4-BE49-F238E27FC236}">
                    <a16:creationId xmlns:a16="http://schemas.microsoft.com/office/drawing/2014/main" id="{BEA97700-4107-4245-8BF3-E08664BF6A2D}"/>
                  </a:ext>
                </a:extLst>
              </p:cNvPr>
              <p:cNvPicPr/>
              <p:nvPr/>
            </p:nvPicPr>
            <p:blipFill>
              <a:blip r:embed="rId10"/>
              <a:stretch>
                <a:fillRect/>
              </a:stretch>
            </p:blipFill>
            <p:spPr>
              <a:xfrm>
                <a:off x="361013" y="1990320"/>
                <a:ext cx="440028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0422AD37-0116-4819-A732-56305581FCF9}"/>
                  </a:ext>
                </a:extLst>
              </p14:cNvPr>
              <p14:cNvContentPartPr/>
              <p14:nvPr/>
            </p14:nvContentPartPr>
            <p14:xfrm>
              <a:off x="400613" y="2313600"/>
              <a:ext cx="3081600" cy="66600"/>
            </p14:xfrm>
          </p:contentPart>
        </mc:Choice>
        <mc:Fallback xmlns="">
          <p:pic>
            <p:nvPicPr>
              <p:cNvPr id="9" name="Freihand 8">
                <a:extLst>
                  <a:ext uri="{FF2B5EF4-FFF2-40B4-BE49-F238E27FC236}">
                    <a16:creationId xmlns:a16="http://schemas.microsoft.com/office/drawing/2014/main" id="{0422AD37-0116-4819-A732-56305581FCF9}"/>
                  </a:ext>
                </a:extLst>
              </p:cNvPr>
              <p:cNvPicPr/>
              <p:nvPr/>
            </p:nvPicPr>
            <p:blipFill>
              <a:blip r:embed="rId12"/>
              <a:stretch>
                <a:fillRect/>
              </a:stretch>
            </p:blipFill>
            <p:spPr>
              <a:xfrm>
                <a:off x="396293" y="2309280"/>
                <a:ext cx="309024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98EB42D5-F483-48D7-A7FA-D8BED6269CB1}"/>
                  </a:ext>
                </a:extLst>
              </p14:cNvPr>
              <p14:cNvContentPartPr/>
              <p14:nvPr/>
            </p14:nvContentPartPr>
            <p14:xfrm>
              <a:off x="4493453" y="1732560"/>
              <a:ext cx="950040" cy="68760"/>
            </p14:xfrm>
          </p:contentPart>
        </mc:Choice>
        <mc:Fallback xmlns="">
          <p:pic>
            <p:nvPicPr>
              <p:cNvPr id="10" name="Freihand 9">
                <a:extLst>
                  <a:ext uri="{FF2B5EF4-FFF2-40B4-BE49-F238E27FC236}">
                    <a16:creationId xmlns:a16="http://schemas.microsoft.com/office/drawing/2014/main" id="{98EB42D5-F483-48D7-A7FA-D8BED6269CB1}"/>
                  </a:ext>
                </a:extLst>
              </p:cNvPr>
              <p:cNvPicPr/>
              <p:nvPr/>
            </p:nvPicPr>
            <p:blipFill>
              <a:blip r:embed="rId14"/>
              <a:stretch>
                <a:fillRect/>
              </a:stretch>
            </p:blipFill>
            <p:spPr>
              <a:xfrm>
                <a:off x="4489133" y="1728240"/>
                <a:ext cx="95868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553F8B90-CD2F-4B52-9B62-160EE548F81D}"/>
                  </a:ext>
                </a:extLst>
              </p14:cNvPr>
              <p14:cNvContentPartPr/>
              <p14:nvPr/>
            </p14:nvContentPartPr>
            <p14:xfrm>
              <a:off x="5925533" y="1677120"/>
              <a:ext cx="471240" cy="142200"/>
            </p14:xfrm>
          </p:contentPart>
        </mc:Choice>
        <mc:Fallback xmlns="">
          <p:pic>
            <p:nvPicPr>
              <p:cNvPr id="11" name="Freihand 10">
                <a:extLst>
                  <a:ext uri="{FF2B5EF4-FFF2-40B4-BE49-F238E27FC236}">
                    <a16:creationId xmlns:a16="http://schemas.microsoft.com/office/drawing/2014/main" id="{553F8B90-CD2F-4B52-9B62-160EE548F81D}"/>
                  </a:ext>
                </a:extLst>
              </p:cNvPr>
              <p:cNvPicPr/>
              <p:nvPr/>
            </p:nvPicPr>
            <p:blipFill>
              <a:blip r:embed="rId16"/>
              <a:stretch>
                <a:fillRect/>
              </a:stretch>
            </p:blipFill>
            <p:spPr>
              <a:xfrm>
                <a:off x="5921213" y="1672800"/>
                <a:ext cx="47988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362DA86D-5EF2-471F-A6E7-66A0A1696AF0}"/>
                  </a:ext>
                </a:extLst>
              </p14:cNvPr>
              <p14:cNvContentPartPr/>
              <p14:nvPr/>
            </p14:nvContentPartPr>
            <p14:xfrm>
              <a:off x="817133" y="1714560"/>
              <a:ext cx="1579320" cy="74520"/>
            </p14:xfrm>
          </p:contentPart>
        </mc:Choice>
        <mc:Fallback xmlns="">
          <p:pic>
            <p:nvPicPr>
              <p:cNvPr id="12" name="Freihand 11">
                <a:extLst>
                  <a:ext uri="{FF2B5EF4-FFF2-40B4-BE49-F238E27FC236}">
                    <a16:creationId xmlns:a16="http://schemas.microsoft.com/office/drawing/2014/main" id="{362DA86D-5EF2-471F-A6E7-66A0A1696AF0}"/>
                  </a:ext>
                </a:extLst>
              </p:cNvPr>
              <p:cNvPicPr/>
              <p:nvPr/>
            </p:nvPicPr>
            <p:blipFill>
              <a:blip r:embed="rId18"/>
              <a:stretch>
                <a:fillRect/>
              </a:stretch>
            </p:blipFill>
            <p:spPr>
              <a:xfrm>
                <a:off x="812813" y="1710240"/>
                <a:ext cx="158796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A0EABA9D-F0DE-43FC-AC94-A6FD91401969}"/>
                  </a:ext>
                </a:extLst>
              </p14:cNvPr>
              <p14:cNvContentPartPr/>
              <p14:nvPr/>
            </p14:nvContentPartPr>
            <p14:xfrm>
              <a:off x="6410453" y="2830560"/>
              <a:ext cx="2364120" cy="58680"/>
            </p14:xfrm>
          </p:contentPart>
        </mc:Choice>
        <mc:Fallback xmlns="">
          <p:pic>
            <p:nvPicPr>
              <p:cNvPr id="13" name="Freihand 12">
                <a:extLst>
                  <a:ext uri="{FF2B5EF4-FFF2-40B4-BE49-F238E27FC236}">
                    <a16:creationId xmlns:a16="http://schemas.microsoft.com/office/drawing/2014/main" id="{A0EABA9D-F0DE-43FC-AC94-A6FD91401969}"/>
                  </a:ext>
                </a:extLst>
              </p:cNvPr>
              <p:cNvPicPr/>
              <p:nvPr/>
            </p:nvPicPr>
            <p:blipFill>
              <a:blip r:embed="rId20"/>
              <a:stretch>
                <a:fillRect/>
              </a:stretch>
            </p:blipFill>
            <p:spPr>
              <a:xfrm>
                <a:off x="6406133" y="2826240"/>
                <a:ext cx="2372760" cy="67320"/>
              </a:xfrm>
              <a:prstGeom prst="rect">
                <a:avLst/>
              </a:prstGeom>
            </p:spPr>
          </p:pic>
        </mc:Fallback>
      </mc:AlternateContent>
      <p:grpSp>
        <p:nvGrpSpPr>
          <p:cNvPr id="35" name="Gruppieren 34">
            <a:extLst>
              <a:ext uri="{FF2B5EF4-FFF2-40B4-BE49-F238E27FC236}">
                <a16:creationId xmlns:a16="http://schemas.microsoft.com/office/drawing/2014/main" id="{84C8E689-472D-4625-B867-00180BBB1CC8}"/>
              </a:ext>
            </a:extLst>
          </p:cNvPr>
          <p:cNvGrpSpPr/>
          <p:nvPr/>
        </p:nvGrpSpPr>
        <p:grpSpPr>
          <a:xfrm>
            <a:off x="7701413" y="2248080"/>
            <a:ext cx="1902960" cy="391320"/>
            <a:chOff x="7701413" y="2248080"/>
            <a:chExt cx="1902960" cy="391320"/>
          </a:xfrm>
        </p:grpSpPr>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1B6D9E25-6D24-48CF-8037-8750EC7A2569}"/>
                    </a:ext>
                  </a:extLst>
                </p14:cNvPr>
                <p14:cNvContentPartPr/>
                <p14:nvPr/>
              </p14:nvContentPartPr>
              <p14:xfrm>
                <a:off x="7769453" y="2383080"/>
                <a:ext cx="145800" cy="183240"/>
              </p14:xfrm>
            </p:contentPart>
          </mc:Choice>
          <mc:Fallback xmlns="">
            <p:pic>
              <p:nvPicPr>
                <p:cNvPr id="14" name="Freihand 13">
                  <a:extLst>
                    <a:ext uri="{FF2B5EF4-FFF2-40B4-BE49-F238E27FC236}">
                      <a16:creationId xmlns:a16="http://schemas.microsoft.com/office/drawing/2014/main" id="{1B6D9E25-6D24-48CF-8037-8750EC7A2569}"/>
                    </a:ext>
                  </a:extLst>
                </p:cNvPr>
                <p:cNvPicPr/>
                <p:nvPr/>
              </p:nvPicPr>
              <p:blipFill>
                <a:blip r:embed="rId22"/>
                <a:stretch>
                  <a:fillRect/>
                </a:stretch>
              </p:blipFill>
              <p:spPr>
                <a:xfrm>
                  <a:off x="7765133" y="2378760"/>
                  <a:ext cx="15444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AFFFED10-CBC1-42F6-A3C2-E296B88AC9F1}"/>
                    </a:ext>
                  </a:extLst>
                </p14:cNvPr>
                <p14:cNvContentPartPr/>
                <p14:nvPr/>
              </p14:nvContentPartPr>
              <p14:xfrm>
                <a:off x="7701413" y="2452920"/>
                <a:ext cx="240480" cy="186480"/>
              </p14:xfrm>
            </p:contentPart>
          </mc:Choice>
          <mc:Fallback xmlns="">
            <p:pic>
              <p:nvPicPr>
                <p:cNvPr id="15" name="Freihand 14">
                  <a:extLst>
                    <a:ext uri="{FF2B5EF4-FFF2-40B4-BE49-F238E27FC236}">
                      <a16:creationId xmlns:a16="http://schemas.microsoft.com/office/drawing/2014/main" id="{AFFFED10-CBC1-42F6-A3C2-E296B88AC9F1}"/>
                    </a:ext>
                  </a:extLst>
                </p:cNvPr>
                <p:cNvPicPr/>
                <p:nvPr/>
              </p:nvPicPr>
              <p:blipFill>
                <a:blip r:embed="rId24"/>
                <a:stretch>
                  <a:fillRect/>
                </a:stretch>
              </p:blipFill>
              <p:spPr>
                <a:xfrm>
                  <a:off x="7697093" y="2448600"/>
                  <a:ext cx="24912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6" name="Freihand 15">
                  <a:extLst>
                    <a:ext uri="{FF2B5EF4-FFF2-40B4-BE49-F238E27FC236}">
                      <a16:creationId xmlns:a16="http://schemas.microsoft.com/office/drawing/2014/main" id="{DD6E5EBA-3F6F-4EFD-B1DE-4C2F61101F58}"/>
                    </a:ext>
                  </a:extLst>
                </p14:cNvPr>
                <p14:cNvContentPartPr/>
                <p14:nvPr/>
              </p14:nvContentPartPr>
              <p14:xfrm>
                <a:off x="8072573" y="2319360"/>
                <a:ext cx="21240" cy="108720"/>
              </p14:xfrm>
            </p:contentPart>
          </mc:Choice>
          <mc:Fallback xmlns="">
            <p:pic>
              <p:nvPicPr>
                <p:cNvPr id="16" name="Freihand 15">
                  <a:extLst>
                    <a:ext uri="{FF2B5EF4-FFF2-40B4-BE49-F238E27FC236}">
                      <a16:creationId xmlns:a16="http://schemas.microsoft.com/office/drawing/2014/main" id="{DD6E5EBA-3F6F-4EFD-B1DE-4C2F61101F58}"/>
                    </a:ext>
                  </a:extLst>
                </p:cNvPr>
                <p:cNvPicPr/>
                <p:nvPr/>
              </p:nvPicPr>
              <p:blipFill>
                <a:blip r:embed="rId26"/>
                <a:stretch>
                  <a:fillRect/>
                </a:stretch>
              </p:blipFill>
              <p:spPr>
                <a:xfrm>
                  <a:off x="8068253" y="2315040"/>
                  <a:ext cx="2988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7" name="Freihand 16">
                  <a:extLst>
                    <a:ext uri="{FF2B5EF4-FFF2-40B4-BE49-F238E27FC236}">
                      <a16:creationId xmlns:a16="http://schemas.microsoft.com/office/drawing/2014/main" id="{0621DF37-5024-47A4-B527-45ED9ED812D9}"/>
                    </a:ext>
                  </a:extLst>
                </p14:cNvPr>
                <p14:cNvContentPartPr/>
                <p14:nvPr/>
              </p14:nvContentPartPr>
              <p14:xfrm>
                <a:off x="7984733" y="2281560"/>
                <a:ext cx="183600" cy="30240"/>
              </p14:xfrm>
            </p:contentPart>
          </mc:Choice>
          <mc:Fallback xmlns="">
            <p:pic>
              <p:nvPicPr>
                <p:cNvPr id="17" name="Freihand 16">
                  <a:extLst>
                    <a:ext uri="{FF2B5EF4-FFF2-40B4-BE49-F238E27FC236}">
                      <a16:creationId xmlns:a16="http://schemas.microsoft.com/office/drawing/2014/main" id="{0621DF37-5024-47A4-B527-45ED9ED812D9}"/>
                    </a:ext>
                  </a:extLst>
                </p:cNvPr>
                <p:cNvPicPr/>
                <p:nvPr/>
              </p:nvPicPr>
              <p:blipFill>
                <a:blip r:embed="rId28"/>
                <a:stretch>
                  <a:fillRect/>
                </a:stretch>
              </p:blipFill>
              <p:spPr>
                <a:xfrm>
                  <a:off x="7980413" y="2277240"/>
                  <a:ext cx="19224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8" name="Freihand 17">
                  <a:extLst>
                    <a:ext uri="{FF2B5EF4-FFF2-40B4-BE49-F238E27FC236}">
                      <a16:creationId xmlns:a16="http://schemas.microsoft.com/office/drawing/2014/main" id="{9266DB56-76C6-4D48-8F34-2D06BB4DADAA}"/>
                    </a:ext>
                  </a:extLst>
                </p14:cNvPr>
                <p14:cNvContentPartPr/>
                <p14:nvPr/>
              </p14:nvContentPartPr>
              <p14:xfrm>
                <a:off x="8021453" y="2347440"/>
                <a:ext cx="165240" cy="75240"/>
              </p14:xfrm>
            </p:contentPart>
          </mc:Choice>
          <mc:Fallback xmlns="">
            <p:pic>
              <p:nvPicPr>
                <p:cNvPr id="18" name="Freihand 17">
                  <a:extLst>
                    <a:ext uri="{FF2B5EF4-FFF2-40B4-BE49-F238E27FC236}">
                      <a16:creationId xmlns:a16="http://schemas.microsoft.com/office/drawing/2014/main" id="{9266DB56-76C6-4D48-8F34-2D06BB4DADAA}"/>
                    </a:ext>
                  </a:extLst>
                </p:cNvPr>
                <p:cNvPicPr/>
                <p:nvPr/>
              </p:nvPicPr>
              <p:blipFill>
                <a:blip r:embed="rId30"/>
                <a:stretch>
                  <a:fillRect/>
                </a:stretch>
              </p:blipFill>
              <p:spPr>
                <a:xfrm>
                  <a:off x="8017133" y="2343120"/>
                  <a:ext cx="17388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9" name="Freihand 18">
                  <a:extLst>
                    <a:ext uri="{FF2B5EF4-FFF2-40B4-BE49-F238E27FC236}">
                      <a16:creationId xmlns:a16="http://schemas.microsoft.com/office/drawing/2014/main" id="{F3C06AD6-2319-4DEE-BA41-5876E894C524}"/>
                    </a:ext>
                  </a:extLst>
                </p14:cNvPr>
                <p14:cNvContentPartPr/>
                <p14:nvPr/>
              </p14:nvContentPartPr>
              <p14:xfrm>
                <a:off x="8190293" y="2315040"/>
                <a:ext cx="54360" cy="19800"/>
              </p14:xfrm>
            </p:contentPart>
          </mc:Choice>
          <mc:Fallback xmlns="">
            <p:pic>
              <p:nvPicPr>
                <p:cNvPr id="19" name="Freihand 18">
                  <a:extLst>
                    <a:ext uri="{FF2B5EF4-FFF2-40B4-BE49-F238E27FC236}">
                      <a16:creationId xmlns:a16="http://schemas.microsoft.com/office/drawing/2014/main" id="{F3C06AD6-2319-4DEE-BA41-5876E894C524}"/>
                    </a:ext>
                  </a:extLst>
                </p:cNvPr>
                <p:cNvPicPr/>
                <p:nvPr/>
              </p:nvPicPr>
              <p:blipFill>
                <a:blip r:embed="rId32"/>
                <a:stretch>
                  <a:fillRect/>
                </a:stretch>
              </p:blipFill>
              <p:spPr>
                <a:xfrm>
                  <a:off x="8185973" y="2310720"/>
                  <a:ext cx="6300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0" name="Freihand 19">
                  <a:extLst>
                    <a:ext uri="{FF2B5EF4-FFF2-40B4-BE49-F238E27FC236}">
                      <a16:creationId xmlns:a16="http://schemas.microsoft.com/office/drawing/2014/main" id="{5EBEBAAD-A23B-4A25-9103-63ED0760057D}"/>
                    </a:ext>
                  </a:extLst>
                </p14:cNvPr>
                <p14:cNvContentPartPr/>
                <p14:nvPr/>
              </p14:nvContentPartPr>
              <p14:xfrm>
                <a:off x="8211893" y="2337720"/>
                <a:ext cx="87120" cy="105840"/>
              </p14:xfrm>
            </p:contentPart>
          </mc:Choice>
          <mc:Fallback xmlns="">
            <p:pic>
              <p:nvPicPr>
                <p:cNvPr id="20" name="Freihand 19">
                  <a:extLst>
                    <a:ext uri="{FF2B5EF4-FFF2-40B4-BE49-F238E27FC236}">
                      <a16:creationId xmlns:a16="http://schemas.microsoft.com/office/drawing/2014/main" id="{5EBEBAAD-A23B-4A25-9103-63ED0760057D}"/>
                    </a:ext>
                  </a:extLst>
                </p:cNvPr>
                <p:cNvPicPr/>
                <p:nvPr/>
              </p:nvPicPr>
              <p:blipFill>
                <a:blip r:embed="rId34"/>
                <a:stretch>
                  <a:fillRect/>
                </a:stretch>
              </p:blipFill>
              <p:spPr>
                <a:xfrm>
                  <a:off x="8207573" y="2333400"/>
                  <a:ext cx="9576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1" name="Freihand 20">
                  <a:extLst>
                    <a:ext uri="{FF2B5EF4-FFF2-40B4-BE49-F238E27FC236}">
                      <a16:creationId xmlns:a16="http://schemas.microsoft.com/office/drawing/2014/main" id="{6D6B6114-BD40-4912-B56C-66E62AABF608}"/>
                    </a:ext>
                  </a:extLst>
                </p14:cNvPr>
                <p14:cNvContentPartPr/>
                <p14:nvPr/>
              </p14:nvContentPartPr>
              <p14:xfrm>
                <a:off x="8291093" y="2274000"/>
                <a:ext cx="190080" cy="134280"/>
              </p14:xfrm>
            </p:contentPart>
          </mc:Choice>
          <mc:Fallback xmlns="">
            <p:pic>
              <p:nvPicPr>
                <p:cNvPr id="21" name="Freihand 20">
                  <a:extLst>
                    <a:ext uri="{FF2B5EF4-FFF2-40B4-BE49-F238E27FC236}">
                      <a16:creationId xmlns:a16="http://schemas.microsoft.com/office/drawing/2014/main" id="{6D6B6114-BD40-4912-B56C-66E62AABF608}"/>
                    </a:ext>
                  </a:extLst>
                </p:cNvPr>
                <p:cNvPicPr/>
                <p:nvPr/>
              </p:nvPicPr>
              <p:blipFill>
                <a:blip r:embed="rId36"/>
                <a:stretch>
                  <a:fillRect/>
                </a:stretch>
              </p:blipFill>
              <p:spPr>
                <a:xfrm>
                  <a:off x="8286773" y="2269680"/>
                  <a:ext cx="19872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2" name="Freihand 21">
                  <a:extLst>
                    <a:ext uri="{FF2B5EF4-FFF2-40B4-BE49-F238E27FC236}">
                      <a16:creationId xmlns:a16="http://schemas.microsoft.com/office/drawing/2014/main" id="{37F76088-BA71-4983-B26E-06BF0CE5348F}"/>
                    </a:ext>
                  </a:extLst>
                </p14:cNvPr>
                <p14:cNvContentPartPr/>
                <p14:nvPr/>
              </p14:nvContentPartPr>
              <p14:xfrm>
                <a:off x="7766573" y="2349240"/>
                <a:ext cx="98280" cy="60840"/>
              </p14:xfrm>
            </p:contentPart>
          </mc:Choice>
          <mc:Fallback xmlns="">
            <p:pic>
              <p:nvPicPr>
                <p:cNvPr id="22" name="Freihand 21">
                  <a:extLst>
                    <a:ext uri="{FF2B5EF4-FFF2-40B4-BE49-F238E27FC236}">
                      <a16:creationId xmlns:a16="http://schemas.microsoft.com/office/drawing/2014/main" id="{37F76088-BA71-4983-B26E-06BF0CE5348F}"/>
                    </a:ext>
                  </a:extLst>
                </p:cNvPr>
                <p:cNvPicPr/>
                <p:nvPr/>
              </p:nvPicPr>
              <p:blipFill>
                <a:blip r:embed="rId38"/>
                <a:stretch>
                  <a:fillRect/>
                </a:stretch>
              </p:blipFill>
              <p:spPr>
                <a:xfrm>
                  <a:off x="7762253" y="2344920"/>
                  <a:ext cx="10692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3" name="Freihand 22">
                  <a:extLst>
                    <a:ext uri="{FF2B5EF4-FFF2-40B4-BE49-F238E27FC236}">
                      <a16:creationId xmlns:a16="http://schemas.microsoft.com/office/drawing/2014/main" id="{2C404DF0-B155-45BB-8DDB-8F4A1C567E4F}"/>
                    </a:ext>
                  </a:extLst>
                </p14:cNvPr>
                <p14:cNvContentPartPr/>
                <p14:nvPr/>
              </p14:nvContentPartPr>
              <p14:xfrm>
                <a:off x="7891133" y="2273280"/>
                <a:ext cx="90360" cy="184320"/>
              </p14:xfrm>
            </p:contentPart>
          </mc:Choice>
          <mc:Fallback xmlns="">
            <p:pic>
              <p:nvPicPr>
                <p:cNvPr id="23" name="Freihand 22">
                  <a:extLst>
                    <a:ext uri="{FF2B5EF4-FFF2-40B4-BE49-F238E27FC236}">
                      <a16:creationId xmlns:a16="http://schemas.microsoft.com/office/drawing/2014/main" id="{2C404DF0-B155-45BB-8DDB-8F4A1C567E4F}"/>
                    </a:ext>
                  </a:extLst>
                </p:cNvPr>
                <p:cNvPicPr/>
                <p:nvPr/>
              </p:nvPicPr>
              <p:blipFill>
                <a:blip r:embed="rId40"/>
                <a:stretch>
                  <a:fillRect/>
                </a:stretch>
              </p:blipFill>
              <p:spPr>
                <a:xfrm>
                  <a:off x="7886813" y="2268960"/>
                  <a:ext cx="9900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4" name="Freihand 23">
                  <a:extLst>
                    <a:ext uri="{FF2B5EF4-FFF2-40B4-BE49-F238E27FC236}">
                      <a16:creationId xmlns:a16="http://schemas.microsoft.com/office/drawing/2014/main" id="{5AE2D627-B1EC-440D-98A3-1B39B56C7014}"/>
                    </a:ext>
                  </a:extLst>
                </p14:cNvPr>
                <p14:cNvContentPartPr/>
                <p14:nvPr/>
              </p14:nvContentPartPr>
              <p14:xfrm>
                <a:off x="8004533" y="2408640"/>
                <a:ext cx="360" cy="360"/>
              </p14:xfrm>
            </p:contentPart>
          </mc:Choice>
          <mc:Fallback xmlns="">
            <p:pic>
              <p:nvPicPr>
                <p:cNvPr id="24" name="Freihand 23">
                  <a:extLst>
                    <a:ext uri="{FF2B5EF4-FFF2-40B4-BE49-F238E27FC236}">
                      <a16:creationId xmlns:a16="http://schemas.microsoft.com/office/drawing/2014/main" id="{5AE2D627-B1EC-440D-98A3-1B39B56C7014}"/>
                    </a:ext>
                  </a:extLst>
                </p:cNvPr>
                <p:cNvPicPr/>
                <p:nvPr/>
              </p:nvPicPr>
              <p:blipFill>
                <a:blip r:embed="rId42"/>
                <a:stretch>
                  <a:fillRect/>
                </a:stretch>
              </p:blipFill>
              <p:spPr>
                <a:xfrm>
                  <a:off x="8000213" y="240432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6" name="Freihand 25">
                  <a:extLst>
                    <a:ext uri="{FF2B5EF4-FFF2-40B4-BE49-F238E27FC236}">
                      <a16:creationId xmlns:a16="http://schemas.microsoft.com/office/drawing/2014/main" id="{1F0CEFE7-288A-4711-BF76-6C434284C88B}"/>
                    </a:ext>
                  </a:extLst>
                </p14:cNvPr>
                <p14:cNvContentPartPr/>
                <p14:nvPr/>
              </p14:nvContentPartPr>
              <p14:xfrm>
                <a:off x="8543813" y="2343120"/>
                <a:ext cx="33480" cy="16560"/>
              </p14:xfrm>
            </p:contentPart>
          </mc:Choice>
          <mc:Fallback xmlns="">
            <p:pic>
              <p:nvPicPr>
                <p:cNvPr id="26" name="Freihand 25">
                  <a:extLst>
                    <a:ext uri="{FF2B5EF4-FFF2-40B4-BE49-F238E27FC236}">
                      <a16:creationId xmlns:a16="http://schemas.microsoft.com/office/drawing/2014/main" id="{1F0CEFE7-288A-4711-BF76-6C434284C88B}"/>
                    </a:ext>
                  </a:extLst>
                </p:cNvPr>
                <p:cNvPicPr/>
                <p:nvPr/>
              </p:nvPicPr>
              <p:blipFill>
                <a:blip r:embed="rId44"/>
                <a:stretch>
                  <a:fillRect/>
                </a:stretch>
              </p:blipFill>
              <p:spPr>
                <a:xfrm>
                  <a:off x="8539493" y="2338800"/>
                  <a:ext cx="4212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7" name="Freihand 26">
                  <a:extLst>
                    <a:ext uri="{FF2B5EF4-FFF2-40B4-BE49-F238E27FC236}">
                      <a16:creationId xmlns:a16="http://schemas.microsoft.com/office/drawing/2014/main" id="{2EA5CF97-6956-4A2F-8902-576ABB312640}"/>
                    </a:ext>
                  </a:extLst>
                </p14:cNvPr>
                <p14:cNvContentPartPr/>
                <p14:nvPr/>
              </p14:nvContentPartPr>
              <p14:xfrm>
                <a:off x="8562173" y="2362200"/>
                <a:ext cx="360" cy="360"/>
              </p14:xfrm>
            </p:contentPart>
          </mc:Choice>
          <mc:Fallback xmlns="">
            <p:pic>
              <p:nvPicPr>
                <p:cNvPr id="27" name="Freihand 26">
                  <a:extLst>
                    <a:ext uri="{FF2B5EF4-FFF2-40B4-BE49-F238E27FC236}">
                      <a16:creationId xmlns:a16="http://schemas.microsoft.com/office/drawing/2014/main" id="{2EA5CF97-6956-4A2F-8902-576ABB312640}"/>
                    </a:ext>
                  </a:extLst>
                </p:cNvPr>
                <p:cNvPicPr/>
                <p:nvPr/>
              </p:nvPicPr>
              <p:blipFill>
                <a:blip r:embed="rId42"/>
                <a:stretch>
                  <a:fillRect/>
                </a:stretch>
              </p:blipFill>
              <p:spPr>
                <a:xfrm>
                  <a:off x="8557853" y="235788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28" name="Freihand 27">
                  <a:extLst>
                    <a:ext uri="{FF2B5EF4-FFF2-40B4-BE49-F238E27FC236}">
                      <a16:creationId xmlns:a16="http://schemas.microsoft.com/office/drawing/2014/main" id="{B7CA2C85-EBAA-4155-BC84-B711E5C91E0A}"/>
                    </a:ext>
                  </a:extLst>
                </p14:cNvPr>
                <p14:cNvContentPartPr/>
                <p14:nvPr/>
              </p14:nvContentPartPr>
              <p14:xfrm>
                <a:off x="8531933" y="2365080"/>
                <a:ext cx="101880" cy="11880"/>
              </p14:xfrm>
            </p:contentPart>
          </mc:Choice>
          <mc:Fallback xmlns="">
            <p:pic>
              <p:nvPicPr>
                <p:cNvPr id="28" name="Freihand 27">
                  <a:extLst>
                    <a:ext uri="{FF2B5EF4-FFF2-40B4-BE49-F238E27FC236}">
                      <a16:creationId xmlns:a16="http://schemas.microsoft.com/office/drawing/2014/main" id="{B7CA2C85-EBAA-4155-BC84-B711E5C91E0A}"/>
                    </a:ext>
                  </a:extLst>
                </p:cNvPr>
                <p:cNvPicPr/>
                <p:nvPr/>
              </p:nvPicPr>
              <p:blipFill>
                <a:blip r:embed="rId47"/>
                <a:stretch>
                  <a:fillRect/>
                </a:stretch>
              </p:blipFill>
              <p:spPr>
                <a:xfrm>
                  <a:off x="8527613" y="2360760"/>
                  <a:ext cx="11052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29" name="Freihand 28">
                  <a:extLst>
                    <a:ext uri="{FF2B5EF4-FFF2-40B4-BE49-F238E27FC236}">
                      <a16:creationId xmlns:a16="http://schemas.microsoft.com/office/drawing/2014/main" id="{099D5DC9-9F23-41A6-8879-25DCB3495BE1}"/>
                    </a:ext>
                  </a:extLst>
                </p14:cNvPr>
                <p14:cNvContentPartPr/>
                <p14:nvPr/>
              </p14:nvContentPartPr>
              <p14:xfrm>
                <a:off x="8656493" y="2300280"/>
                <a:ext cx="181800" cy="150840"/>
              </p14:xfrm>
            </p:contentPart>
          </mc:Choice>
          <mc:Fallback xmlns="">
            <p:pic>
              <p:nvPicPr>
                <p:cNvPr id="29" name="Freihand 28">
                  <a:extLst>
                    <a:ext uri="{FF2B5EF4-FFF2-40B4-BE49-F238E27FC236}">
                      <a16:creationId xmlns:a16="http://schemas.microsoft.com/office/drawing/2014/main" id="{099D5DC9-9F23-41A6-8879-25DCB3495BE1}"/>
                    </a:ext>
                  </a:extLst>
                </p:cNvPr>
                <p:cNvPicPr/>
                <p:nvPr/>
              </p:nvPicPr>
              <p:blipFill>
                <a:blip r:embed="rId49"/>
                <a:stretch>
                  <a:fillRect/>
                </a:stretch>
              </p:blipFill>
              <p:spPr>
                <a:xfrm>
                  <a:off x="8652173" y="2295960"/>
                  <a:ext cx="19044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0" name="Freihand 29">
                  <a:extLst>
                    <a:ext uri="{FF2B5EF4-FFF2-40B4-BE49-F238E27FC236}">
                      <a16:creationId xmlns:a16="http://schemas.microsoft.com/office/drawing/2014/main" id="{F6B8B42C-972B-48C1-B96F-92D045D1FBF9}"/>
                    </a:ext>
                  </a:extLst>
                </p14:cNvPr>
                <p14:cNvContentPartPr/>
                <p14:nvPr/>
              </p14:nvContentPartPr>
              <p14:xfrm>
                <a:off x="8852693" y="2280840"/>
                <a:ext cx="45000" cy="143280"/>
              </p14:xfrm>
            </p:contentPart>
          </mc:Choice>
          <mc:Fallback xmlns="">
            <p:pic>
              <p:nvPicPr>
                <p:cNvPr id="30" name="Freihand 29">
                  <a:extLst>
                    <a:ext uri="{FF2B5EF4-FFF2-40B4-BE49-F238E27FC236}">
                      <a16:creationId xmlns:a16="http://schemas.microsoft.com/office/drawing/2014/main" id="{F6B8B42C-972B-48C1-B96F-92D045D1FBF9}"/>
                    </a:ext>
                  </a:extLst>
                </p:cNvPr>
                <p:cNvPicPr/>
                <p:nvPr/>
              </p:nvPicPr>
              <p:blipFill>
                <a:blip r:embed="rId51"/>
                <a:stretch>
                  <a:fillRect/>
                </a:stretch>
              </p:blipFill>
              <p:spPr>
                <a:xfrm>
                  <a:off x="8848373" y="2276520"/>
                  <a:ext cx="5364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1" name="Freihand 30">
                  <a:extLst>
                    <a:ext uri="{FF2B5EF4-FFF2-40B4-BE49-F238E27FC236}">
                      <a16:creationId xmlns:a16="http://schemas.microsoft.com/office/drawing/2014/main" id="{316753F6-AB8F-4F33-A83F-868EC91157FC}"/>
                    </a:ext>
                  </a:extLst>
                </p14:cNvPr>
                <p14:cNvContentPartPr/>
                <p14:nvPr/>
              </p14:nvContentPartPr>
              <p14:xfrm>
                <a:off x="8878253" y="2354280"/>
                <a:ext cx="161640" cy="69120"/>
              </p14:xfrm>
            </p:contentPart>
          </mc:Choice>
          <mc:Fallback xmlns="">
            <p:pic>
              <p:nvPicPr>
                <p:cNvPr id="31" name="Freihand 30">
                  <a:extLst>
                    <a:ext uri="{FF2B5EF4-FFF2-40B4-BE49-F238E27FC236}">
                      <a16:creationId xmlns:a16="http://schemas.microsoft.com/office/drawing/2014/main" id="{316753F6-AB8F-4F33-A83F-868EC91157FC}"/>
                    </a:ext>
                  </a:extLst>
                </p:cNvPr>
                <p:cNvPicPr/>
                <p:nvPr/>
              </p:nvPicPr>
              <p:blipFill>
                <a:blip r:embed="rId53"/>
                <a:stretch>
                  <a:fillRect/>
                </a:stretch>
              </p:blipFill>
              <p:spPr>
                <a:xfrm>
                  <a:off x="8873933" y="2349960"/>
                  <a:ext cx="17028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2" name="Freihand 31">
                  <a:extLst>
                    <a:ext uri="{FF2B5EF4-FFF2-40B4-BE49-F238E27FC236}">
                      <a16:creationId xmlns:a16="http://schemas.microsoft.com/office/drawing/2014/main" id="{E37C967B-7D13-444F-A9A5-22700792CE59}"/>
                    </a:ext>
                  </a:extLst>
                </p14:cNvPr>
                <p14:cNvContentPartPr/>
                <p14:nvPr/>
              </p14:nvContentPartPr>
              <p14:xfrm>
                <a:off x="9035933" y="2301360"/>
                <a:ext cx="3600" cy="25200"/>
              </p14:xfrm>
            </p:contentPart>
          </mc:Choice>
          <mc:Fallback xmlns="">
            <p:pic>
              <p:nvPicPr>
                <p:cNvPr id="32" name="Freihand 31">
                  <a:extLst>
                    <a:ext uri="{FF2B5EF4-FFF2-40B4-BE49-F238E27FC236}">
                      <a16:creationId xmlns:a16="http://schemas.microsoft.com/office/drawing/2014/main" id="{E37C967B-7D13-444F-A9A5-22700792CE59}"/>
                    </a:ext>
                  </a:extLst>
                </p:cNvPr>
                <p:cNvPicPr/>
                <p:nvPr/>
              </p:nvPicPr>
              <p:blipFill>
                <a:blip r:embed="rId55"/>
                <a:stretch>
                  <a:fillRect/>
                </a:stretch>
              </p:blipFill>
              <p:spPr>
                <a:xfrm>
                  <a:off x="9031613" y="2297040"/>
                  <a:ext cx="1224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3" name="Freihand 32">
                  <a:extLst>
                    <a:ext uri="{FF2B5EF4-FFF2-40B4-BE49-F238E27FC236}">
                      <a16:creationId xmlns:a16="http://schemas.microsoft.com/office/drawing/2014/main" id="{6D0E3BC3-8275-42AF-A108-35285188996C}"/>
                    </a:ext>
                  </a:extLst>
                </p14:cNvPr>
                <p14:cNvContentPartPr/>
                <p14:nvPr/>
              </p14:nvContentPartPr>
              <p14:xfrm>
                <a:off x="9059693" y="2248080"/>
                <a:ext cx="172080" cy="167760"/>
              </p14:xfrm>
            </p:contentPart>
          </mc:Choice>
          <mc:Fallback xmlns="">
            <p:pic>
              <p:nvPicPr>
                <p:cNvPr id="33" name="Freihand 32">
                  <a:extLst>
                    <a:ext uri="{FF2B5EF4-FFF2-40B4-BE49-F238E27FC236}">
                      <a16:creationId xmlns:a16="http://schemas.microsoft.com/office/drawing/2014/main" id="{6D0E3BC3-8275-42AF-A108-35285188996C}"/>
                    </a:ext>
                  </a:extLst>
                </p:cNvPr>
                <p:cNvPicPr/>
                <p:nvPr/>
              </p:nvPicPr>
              <p:blipFill>
                <a:blip r:embed="rId57"/>
                <a:stretch>
                  <a:fillRect/>
                </a:stretch>
              </p:blipFill>
              <p:spPr>
                <a:xfrm>
                  <a:off x="9055373" y="2243760"/>
                  <a:ext cx="18072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34" name="Freihand 33">
                  <a:extLst>
                    <a:ext uri="{FF2B5EF4-FFF2-40B4-BE49-F238E27FC236}">
                      <a16:creationId xmlns:a16="http://schemas.microsoft.com/office/drawing/2014/main" id="{4543D0A7-2237-4465-AF3C-DE1D25DA4373}"/>
                    </a:ext>
                  </a:extLst>
                </p14:cNvPr>
                <p14:cNvContentPartPr/>
                <p14:nvPr/>
              </p14:nvContentPartPr>
              <p14:xfrm>
                <a:off x="9272813" y="2320080"/>
                <a:ext cx="331560" cy="228960"/>
              </p14:xfrm>
            </p:contentPart>
          </mc:Choice>
          <mc:Fallback xmlns="">
            <p:pic>
              <p:nvPicPr>
                <p:cNvPr id="34" name="Freihand 33">
                  <a:extLst>
                    <a:ext uri="{FF2B5EF4-FFF2-40B4-BE49-F238E27FC236}">
                      <a16:creationId xmlns:a16="http://schemas.microsoft.com/office/drawing/2014/main" id="{4543D0A7-2237-4465-AF3C-DE1D25DA4373}"/>
                    </a:ext>
                  </a:extLst>
                </p:cNvPr>
                <p:cNvPicPr/>
                <p:nvPr/>
              </p:nvPicPr>
              <p:blipFill>
                <a:blip r:embed="rId59"/>
                <a:stretch>
                  <a:fillRect/>
                </a:stretch>
              </p:blipFill>
              <p:spPr>
                <a:xfrm>
                  <a:off x="9268493" y="2315760"/>
                  <a:ext cx="340200" cy="237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0">
            <p14:nvContentPartPr>
              <p14:cNvPr id="36" name="Freihand 35">
                <a:extLst>
                  <a:ext uri="{FF2B5EF4-FFF2-40B4-BE49-F238E27FC236}">
                    <a16:creationId xmlns:a16="http://schemas.microsoft.com/office/drawing/2014/main" id="{43F7B348-BA80-414F-B2B6-C1549339C304}"/>
                  </a:ext>
                </a:extLst>
              </p14:cNvPr>
              <p14:cNvContentPartPr/>
              <p14:nvPr/>
            </p14:nvContentPartPr>
            <p14:xfrm>
              <a:off x="2080733" y="3088320"/>
              <a:ext cx="3657600" cy="94680"/>
            </p14:xfrm>
          </p:contentPart>
        </mc:Choice>
        <mc:Fallback xmlns="">
          <p:pic>
            <p:nvPicPr>
              <p:cNvPr id="36" name="Freihand 35">
                <a:extLst>
                  <a:ext uri="{FF2B5EF4-FFF2-40B4-BE49-F238E27FC236}">
                    <a16:creationId xmlns:a16="http://schemas.microsoft.com/office/drawing/2014/main" id="{43F7B348-BA80-414F-B2B6-C1549339C304}"/>
                  </a:ext>
                </a:extLst>
              </p:cNvPr>
              <p:cNvPicPr/>
              <p:nvPr/>
            </p:nvPicPr>
            <p:blipFill>
              <a:blip r:embed="rId61"/>
              <a:stretch>
                <a:fillRect/>
              </a:stretch>
            </p:blipFill>
            <p:spPr>
              <a:xfrm>
                <a:off x="2076413" y="3084000"/>
                <a:ext cx="366624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37" name="Freihand 36">
                <a:extLst>
                  <a:ext uri="{FF2B5EF4-FFF2-40B4-BE49-F238E27FC236}">
                    <a16:creationId xmlns:a16="http://schemas.microsoft.com/office/drawing/2014/main" id="{9066634D-D121-4C70-B90E-C830A13AC3D0}"/>
                  </a:ext>
                </a:extLst>
              </p14:cNvPr>
              <p14:cNvContentPartPr/>
              <p14:nvPr/>
            </p14:nvContentPartPr>
            <p14:xfrm>
              <a:off x="3620093" y="3995520"/>
              <a:ext cx="2510640" cy="32760"/>
            </p14:xfrm>
          </p:contentPart>
        </mc:Choice>
        <mc:Fallback xmlns="">
          <p:pic>
            <p:nvPicPr>
              <p:cNvPr id="37" name="Freihand 36">
                <a:extLst>
                  <a:ext uri="{FF2B5EF4-FFF2-40B4-BE49-F238E27FC236}">
                    <a16:creationId xmlns:a16="http://schemas.microsoft.com/office/drawing/2014/main" id="{9066634D-D121-4C70-B90E-C830A13AC3D0}"/>
                  </a:ext>
                </a:extLst>
              </p:cNvPr>
              <p:cNvPicPr/>
              <p:nvPr/>
            </p:nvPicPr>
            <p:blipFill>
              <a:blip r:embed="rId63"/>
              <a:stretch>
                <a:fillRect/>
              </a:stretch>
            </p:blipFill>
            <p:spPr>
              <a:xfrm>
                <a:off x="3615773" y="3991200"/>
                <a:ext cx="251928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38" name="Freihand 37">
                <a:extLst>
                  <a:ext uri="{FF2B5EF4-FFF2-40B4-BE49-F238E27FC236}">
                    <a16:creationId xmlns:a16="http://schemas.microsoft.com/office/drawing/2014/main" id="{33064235-0BCF-4D26-BFCC-1DB314CDBF70}"/>
                  </a:ext>
                </a:extLst>
              </p14:cNvPr>
              <p14:cNvContentPartPr/>
              <p14:nvPr/>
            </p14:nvContentPartPr>
            <p14:xfrm>
              <a:off x="9728213" y="3936840"/>
              <a:ext cx="968040" cy="113040"/>
            </p14:xfrm>
          </p:contentPart>
        </mc:Choice>
        <mc:Fallback xmlns="">
          <p:pic>
            <p:nvPicPr>
              <p:cNvPr id="38" name="Freihand 37">
                <a:extLst>
                  <a:ext uri="{FF2B5EF4-FFF2-40B4-BE49-F238E27FC236}">
                    <a16:creationId xmlns:a16="http://schemas.microsoft.com/office/drawing/2014/main" id="{33064235-0BCF-4D26-BFCC-1DB314CDBF70}"/>
                  </a:ext>
                </a:extLst>
              </p:cNvPr>
              <p:cNvPicPr/>
              <p:nvPr/>
            </p:nvPicPr>
            <p:blipFill>
              <a:blip r:embed="rId65"/>
              <a:stretch>
                <a:fillRect/>
              </a:stretch>
            </p:blipFill>
            <p:spPr>
              <a:xfrm>
                <a:off x="9723893" y="3932520"/>
                <a:ext cx="976680" cy="121680"/>
              </a:xfrm>
              <a:prstGeom prst="rect">
                <a:avLst/>
              </a:prstGeom>
            </p:spPr>
          </p:pic>
        </mc:Fallback>
      </mc:AlternateContent>
      <p:grpSp>
        <p:nvGrpSpPr>
          <p:cNvPr id="63" name="Gruppieren 62">
            <a:extLst>
              <a:ext uri="{FF2B5EF4-FFF2-40B4-BE49-F238E27FC236}">
                <a16:creationId xmlns:a16="http://schemas.microsoft.com/office/drawing/2014/main" id="{A37AD138-9552-488B-8694-EAAA34D801AB}"/>
              </a:ext>
            </a:extLst>
          </p:cNvPr>
          <p:cNvGrpSpPr/>
          <p:nvPr/>
        </p:nvGrpSpPr>
        <p:grpSpPr>
          <a:xfrm>
            <a:off x="9761693" y="3279120"/>
            <a:ext cx="2072160" cy="808200"/>
            <a:chOff x="9761693" y="3279120"/>
            <a:chExt cx="2072160" cy="808200"/>
          </a:xfrm>
        </p:grpSpPr>
        <mc:AlternateContent xmlns:mc="http://schemas.openxmlformats.org/markup-compatibility/2006" xmlns:p14="http://schemas.microsoft.com/office/powerpoint/2010/main">
          <mc:Choice Requires="p14">
            <p:contentPart p14:bwMode="auto" r:id="rId66">
              <p14:nvContentPartPr>
                <p14:cNvPr id="39" name="Freihand 38">
                  <a:extLst>
                    <a:ext uri="{FF2B5EF4-FFF2-40B4-BE49-F238E27FC236}">
                      <a16:creationId xmlns:a16="http://schemas.microsoft.com/office/drawing/2014/main" id="{195AA6F3-DEC1-416C-AA25-8E4E88DDCC71}"/>
                    </a:ext>
                  </a:extLst>
                </p14:cNvPr>
                <p14:cNvContentPartPr/>
                <p14:nvPr/>
              </p14:nvContentPartPr>
              <p14:xfrm>
                <a:off x="9761693" y="3377760"/>
                <a:ext cx="169560" cy="156240"/>
              </p14:xfrm>
            </p:contentPart>
          </mc:Choice>
          <mc:Fallback xmlns="">
            <p:pic>
              <p:nvPicPr>
                <p:cNvPr id="39" name="Freihand 38">
                  <a:extLst>
                    <a:ext uri="{FF2B5EF4-FFF2-40B4-BE49-F238E27FC236}">
                      <a16:creationId xmlns:a16="http://schemas.microsoft.com/office/drawing/2014/main" id="{195AA6F3-DEC1-416C-AA25-8E4E88DDCC71}"/>
                    </a:ext>
                  </a:extLst>
                </p:cNvPr>
                <p:cNvPicPr/>
                <p:nvPr/>
              </p:nvPicPr>
              <p:blipFill>
                <a:blip r:embed="rId67"/>
                <a:stretch>
                  <a:fillRect/>
                </a:stretch>
              </p:blipFill>
              <p:spPr>
                <a:xfrm>
                  <a:off x="9757373" y="3373440"/>
                  <a:ext cx="17820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0" name="Freihand 39">
                  <a:extLst>
                    <a:ext uri="{FF2B5EF4-FFF2-40B4-BE49-F238E27FC236}">
                      <a16:creationId xmlns:a16="http://schemas.microsoft.com/office/drawing/2014/main" id="{31178F09-CB97-4559-AAAF-529C6806C4BA}"/>
                    </a:ext>
                  </a:extLst>
                </p14:cNvPr>
                <p14:cNvContentPartPr/>
                <p14:nvPr/>
              </p14:nvContentPartPr>
              <p14:xfrm>
                <a:off x="9952853" y="3385680"/>
                <a:ext cx="178920" cy="114120"/>
              </p14:xfrm>
            </p:contentPart>
          </mc:Choice>
          <mc:Fallback xmlns="">
            <p:pic>
              <p:nvPicPr>
                <p:cNvPr id="40" name="Freihand 39">
                  <a:extLst>
                    <a:ext uri="{FF2B5EF4-FFF2-40B4-BE49-F238E27FC236}">
                      <a16:creationId xmlns:a16="http://schemas.microsoft.com/office/drawing/2014/main" id="{31178F09-CB97-4559-AAAF-529C6806C4BA}"/>
                    </a:ext>
                  </a:extLst>
                </p:cNvPr>
                <p:cNvPicPr/>
                <p:nvPr/>
              </p:nvPicPr>
              <p:blipFill>
                <a:blip r:embed="rId69"/>
                <a:stretch>
                  <a:fillRect/>
                </a:stretch>
              </p:blipFill>
              <p:spPr>
                <a:xfrm>
                  <a:off x="9948533" y="3381360"/>
                  <a:ext cx="18756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41" name="Freihand 40">
                  <a:extLst>
                    <a:ext uri="{FF2B5EF4-FFF2-40B4-BE49-F238E27FC236}">
                      <a16:creationId xmlns:a16="http://schemas.microsoft.com/office/drawing/2014/main" id="{91AEEE2B-E368-462C-9E5E-174FDC3CF73F}"/>
                    </a:ext>
                  </a:extLst>
                </p14:cNvPr>
                <p14:cNvContentPartPr/>
                <p14:nvPr/>
              </p14:nvContentPartPr>
              <p14:xfrm>
                <a:off x="10118093" y="3435000"/>
                <a:ext cx="75960" cy="150840"/>
              </p14:xfrm>
            </p:contentPart>
          </mc:Choice>
          <mc:Fallback xmlns="">
            <p:pic>
              <p:nvPicPr>
                <p:cNvPr id="41" name="Freihand 40">
                  <a:extLst>
                    <a:ext uri="{FF2B5EF4-FFF2-40B4-BE49-F238E27FC236}">
                      <a16:creationId xmlns:a16="http://schemas.microsoft.com/office/drawing/2014/main" id="{91AEEE2B-E368-462C-9E5E-174FDC3CF73F}"/>
                    </a:ext>
                  </a:extLst>
                </p:cNvPr>
                <p:cNvPicPr/>
                <p:nvPr/>
              </p:nvPicPr>
              <p:blipFill>
                <a:blip r:embed="rId71"/>
                <a:stretch>
                  <a:fillRect/>
                </a:stretch>
              </p:blipFill>
              <p:spPr>
                <a:xfrm>
                  <a:off x="10113773" y="3430680"/>
                  <a:ext cx="8460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42" name="Freihand 41">
                  <a:extLst>
                    <a:ext uri="{FF2B5EF4-FFF2-40B4-BE49-F238E27FC236}">
                      <a16:creationId xmlns:a16="http://schemas.microsoft.com/office/drawing/2014/main" id="{80FA1654-93DB-4FF0-841D-6BBBA8316607}"/>
                    </a:ext>
                  </a:extLst>
                </p14:cNvPr>
                <p14:cNvContentPartPr/>
                <p14:nvPr/>
              </p14:nvContentPartPr>
              <p14:xfrm>
                <a:off x="10189013" y="3345000"/>
                <a:ext cx="439920" cy="170280"/>
              </p14:xfrm>
            </p:contentPart>
          </mc:Choice>
          <mc:Fallback xmlns="">
            <p:pic>
              <p:nvPicPr>
                <p:cNvPr id="42" name="Freihand 41">
                  <a:extLst>
                    <a:ext uri="{FF2B5EF4-FFF2-40B4-BE49-F238E27FC236}">
                      <a16:creationId xmlns:a16="http://schemas.microsoft.com/office/drawing/2014/main" id="{80FA1654-93DB-4FF0-841D-6BBBA8316607}"/>
                    </a:ext>
                  </a:extLst>
                </p:cNvPr>
                <p:cNvPicPr/>
                <p:nvPr/>
              </p:nvPicPr>
              <p:blipFill>
                <a:blip r:embed="rId73"/>
                <a:stretch>
                  <a:fillRect/>
                </a:stretch>
              </p:blipFill>
              <p:spPr>
                <a:xfrm>
                  <a:off x="10184693" y="3340680"/>
                  <a:ext cx="44856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43" name="Freihand 42">
                  <a:extLst>
                    <a:ext uri="{FF2B5EF4-FFF2-40B4-BE49-F238E27FC236}">
                      <a16:creationId xmlns:a16="http://schemas.microsoft.com/office/drawing/2014/main" id="{811EBFDA-7BD5-4265-986A-9EAAC55F36BE}"/>
                    </a:ext>
                  </a:extLst>
                </p14:cNvPr>
                <p14:cNvContentPartPr/>
                <p14:nvPr/>
              </p14:nvContentPartPr>
              <p14:xfrm>
                <a:off x="10627493" y="3377400"/>
                <a:ext cx="41040" cy="30600"/>
              </p14:xfrm>
            </p:contentPart>
          </mc:Choice>
          <mc:Fallback xmlns="">
            <p:pic>
              <p:nvPicPr>
                <p:cNvPr id="43" name="Freihand 42">
                  <a:extLst>
                    <a:ext uri="{FF2B5EF4-FFF2-40B4-BE49-F238E27FC236}">
                      <a16:creationId xmlns:a16="http://schemas.microsoft.com/office/drawing/2014/main" id="{811EBFDA-7BD5-4265-986A-9EAAC55F36BE}"/>
                    </a:ext>
                  </a:extLst>
                </p:cNvPr>
                <p:cNvPicPr/>
                <p:nvPr/>
              </p:nvPicPr>
              <p:blipFill>
                <a:blip r:embed="rId75"/>
                <a:stretch>
                  <a:fillRect/>
                </a:stretch>
              </p:blipFill>
              <p:spPr>
                <a:xfrm>
                  <a:off x="10623173" y="3373080"/>
                  <a:ext cx="4968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44" name="Freihand 43">
                  <a:extLst>
                    <a:ext uri="{FF2B5EF4-FFF2-40B4-BE49-F238E27FC236}">
                      <a16:creationId xmlns:a16="http://schemas.microsoft.com/office/drawing/2014/main" id="{5BCCC57E-8A3D-4E39-B794-9257F1C521A6}"/>
                    </a:ext>
                  </a:extLst>
                </p14:cNvPr>
                <p14:cNvContentPartPr/>
                <p14:nvPr/>
              </p14:nvContentPartPr>
              <p14:xfrm>
                <a:off x="10667813" y="3419880"/>
                <a:ext cx="151560" cy="59040"/>
              </p14:xfrm>
            </p:contentPart>
          </mc:Choice>
          <mc:Fallback xmlns="">
            <p:pic>
              <p:nvPicPr>
                <p:cNvPr id="44" name="Freihand 43">
                  <a:extLst>
                    <a:ext uri="{FF2B5EF4-FFF2-40B4-BE49-F238E27FC236}">
                      <a16:creationId xmlns:a16="http://schemas.microsoft.com/office/drawing/2014/main" id="{5BCCC57E-8A3D-4E39-B794-9257F1C521A6}"/>
                    </a:ext>
                  </a:extLst>
                </p:cNvPr>
                <p:cNvPicPr/>
                <p:nvPr/>
              </p:nvPicPr>
              <p:blipFill>
                <a:blip r:embed="rId77"/>
                <a:stretch>
                  <a:fillRect/>
                </a:stretch>
              </p:blipFill>
              <p:spPr>
                <a:xfrm>
                  <a:off x="10663493" y="3415560"/>
                  <a:ext cx="16020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45" name="Freihand 44">
                  <a:extLst>
                    <a:ext uri="{FF2B5EF4-FFF2-40B4-BE49-F238E27FC236}">
                      <a16:creationId xmlns:a16="http://schemas.microsoft.com/office/drawing/2014/main" id="{48D26D25-EE78-4448-9753-841F906C3C50}"/>
                    </a:ext>
                  </a:extLst>
                </p14:cNvPr>
                <p14:cNvContentPartPr/>
                <p14:nvPr/>
              </p14:nvContentPartPr>
              <p14:xfrm>
                <a:off x="10951853" y="3360840"/>
                <a:ext cx="231840" cy="130320"/>
              </p14:xfrm>
            </p:contentPart>
          </mc:Choice>
          <mc:Fallback xmlns="">
            <p:pic>
              <p:nvPicPr>
                <p:cNvPr id="45" name="Freihand 44">
                  <a:extLst>
                    <a:ext uri="{FF2B5EF4-FFF2-40B4-BE49-F238E27FC236}">
                      <a16:creationId xmlns:a16="http://schemas.microsoft.com/office/drawing/2014/main" id="{48D26D25-EE78-4448-9753-841F906C3C50}"/>
                    </a:ext>
                  </a:extLst>
                </p:cNvPr>
                <p:cNvPicPr/>
                <p:nvPr/>
              </p:nvPicPr>
              <p:blipFill>
                <a:blip r:embed="rId79"/>
                <a:stretch>
                  <a:fillRect/>
                </a:stretch>
              </p:blipFill>
              <p:spPr>
                <a:xfrm>
                  <a:off x="10947533" y="3356520"/>
                  <a:ext cx="24048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46" name="Freihand 45">
                  <a:extLst>
                    <a:ext uri="{FF2B5EF4-FFF2-40B4-BE49-F238E27FC236}">
                      <a16:creationId xmlns:a16="http://schemas.microsoft.com/office/drawing/2014/main" id="{48FC00C9-C81E-4117-AA30-D698EDB53E23}"/>
                    </a:ext>
                  </a:extLst>
                </p14:cNvPr>
                <p14:cNvContentPartPr/>
                <p14:nvPr/>
              </p14:nvContentPartPr>
              <p14:xfrm>
                <a:off x="11186933" y="3399360"/>
                <a:ext cx="360" cy="360"/>
              </p14:xfrm>
            </p:contentPart>
          </mc:Choice>
          <mc:Fallback xmlns="">
            <p:pic>
              <p:nvPicPr>
                <p:cNvPr id="46" name="Freihand 45">
                  <a:extLst>
                    <a:ext uri="{FF2B5EF4-FFF2-40B4-BE49-F238E27FC236}">
                      <a16:creationId xmlns:a16="http://schemas.microsoft.com/office/drawing/2014/main" id="{48FC00C9-C81E-4117-AA30-D698EDB53E23}"/>
                    </a:ext>
                  </a:extLst>
                </p:cNvPr>
                <p:cNvPicPr/>
                <p:nvPr/>
              </p:nvPicPr>
              <p:blipFill>
                <a:blip r:embed="rId42"/>
                <a:stretch>
                  <a:fillRect/>
                </a:stretch>
              </p:blipFill>
              <p:spPr>
                <a:xfrm>
                  <a:off x="11182613" y="339504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7" name="Freihand 46">
                  <a:extLst>
                    <a:ext uri="{FF2B5EF4-FFF2-40B4-BE49-F238E27FC236}">
                      <a16:creationId xmlns:a16="http://schemas.microsoft.com/office/drawing/2014/main" id="{78729D35-1A97-4398-9570-F287C3F8C8FB}"/>
                    </a:ext>
                  </a:extLst>
                </p14:cNvPr>
                <p14:cNvContentPartPr/>
                <p14:nvPr/>
              </p14:nvContentPartPr>
              <p14:xfrm>
                <a:off x="11054813" y="3279120"/>
                <a:ext cx="78480" cy="196920"/>
              </p14:xfrm>
            </p:contentPart>
          </mc:Choice>
          <mc:Fallback xmlns="">
            <p:pic>
              <p:nvPicPr>
                <p:cNvPr id="47" name="Freihand 46">
                  <a:extLst>
                    <a:ext uri="{FF2B5EF4-FFF2-40B4-BE49-F238E27FC236}">
                      <a16:creationId xmlns:a16="http://schemas.microsoft.com/office/drawing/2014/main" id="{78729D35-1A97-4398-9570-F287C3F8C8FB}"/>
                    </a:ext>
                  </a:extLst>
                </p:cNvPr>
                <p:cNvPicPr/>
                <p:nvPr/>
              </p:nvPicPr>
              <p:blipFill>
                <a:blip r:embed="rId82"/>
                <a:stretch>
                  <a:fillRect/>
                </a:stretch>
              </p:blipFill>
              <p:spPr>
                <a:xfrm>
                  <a:off x="11050493" y="3274800"/>
                  <a:ext cx="8712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8" name="Freihand 47">
                  <a:extLst>
                    <a:ext uri="{FF2B5EF4-FFF2-40B4-BE49-F238E27FC236}">
                      <a16:creationId xmlns:a16="http://schemas.microsoft.com/office/drawing/2014/main" id="{88BB9324-1A1E-4B00-9CDF-15544CD44847}"/>
                    </a:ext>
                  </a:extLst>
                </p14:cNvPr>
                <p14:cNvContentPartPr/>
                <p14:nvPr/>
              </p14:nvContentPartPr>
              <p14:xfrm>
                <a:off x="11095493" y="3359400"/>
                <a:ext cx="106920" cy="110520"/>
              </p14:xfrm>
            </p:contentPart>
          </mc:Choice>
          <mc:Fallback xmlns="">
            <p:pic>
              <p:nvPicPr>
                <p:cNvPr id="48" name="Freihand 47">
                  <a:extLst>
                    <a:ext uri="{FF2B5EF4-FFF2-40B4-BE49-F238E27FC236}">
                      <a16:creationId xmlns:a16="http://schemas.microsoft.com/office/drawing/2014/main" id="{88BB9324-1A1E-4B00-9CDF-15544CD44847}"/>
                    </a:ext>
                  </a:extLst>
                </p:cNvPr>
                <p:cNvPicPr/>
                <p:nvPr/>
              </p:nvPicPr>
              <p:blipFill>
                <a:blip r:embed="rId84"/>
                <a:stretch>
                  <a:fillRect/>
                </a:stretch>
              </p:blipFill>
              <p:spPr>
                <a:xfrm>
                  <a:off x="11091173" y="3355080"/>
                  <a:ext cx="11556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9" name="Freihand 48">
                  <a:extLst>
                    <a:ext uri="{FF2B5EF4-FFF2-40B4-BE49-F238E27FC236}">
                      <a16:creationId xmlns:a16="http://schemas.microsoft.com/office/drawing/2014/main" id="{CD7EFAC7-8270-4076-9698-EB54B46ADEB0}"/>
                    </a:ext>
                  </a:extLst>
                </p14:cNvPr>
                <p14:cNvContentPartPr/>
                <p14:nvPr/>
              </p14:nvContentPartPr>
              <p14:xfrm>
                <a:off x="10811453" y="3609240"/>
                <a:ext cx="12960" cy="58680"/>
              </p14:xfrm>
            </p:contentPart>
          </mc:Choice>
          <mc:Fallback xmlns="">
            <p:pic>
              <p:nvPicPr>
                <p:cNvPr id="49" name="Freihand 48">
                  <a:extLst>
                    <a:ext uri="{FF2B5EF4-FFF2-40B4-BE49-F238E27FC236}">
                      <a16:creationId xmlns:a16="http://schemas.microsoft.com/office/drawing/2014/main" id="{CD7EFAC7-8270-4076-9698-EB54B46ADEB0}"/>
                    </a:ext>
                  </a:extLst>
                </p:cNvPr>
                <p:cNvPicPr/>
                <p:nvPr/>
              </p:nvPicPr>
              <p:blipFill>
                <a:blip r:embed="rId86"/>
                <a:stretch>
                  <a:fillRect/>
                </a:stretch>
              </p:blipFill>
              <p:spPr>
                <a:xfrm>
                  <a:off x="10807133" y="3604920"/>
                  <a:ext cx="2160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0" name="Freihand 49">
                  <a:extLst>
                    <a:ext uri="{FF2B5EF4-FFF2-40B4-BE49-F238E27FC236}">
                      <a16:creationId xmlns:a16="http://schemas.microsoft.com/office/drawing/2014/main" id="{26F14FEC-24F4-4EA7-AA2A-3813303A3571}"/>
                    </a:ext>
                  </a:extLst>
                </p14:cNvPr>
                <p14:cNvContentPartPr/>
                <p14:nvPr/>
              </p14:nvContentPartPr>
              <p14:xfrm>
                <a:off x="10747373" y="3559200"/>
                <a:ext cx="128160" cy="128520"/>
              </p14:xfrm>
            </p:contentPart>
          </mc:Choice>
          <mc:Fallback xmlns="">
            <p:pic>
              <p:nvPicPr>
                <p:cNvPr id="50" name="Freihand 49">
                  <a:extLst>
                    <a:ext uri="{FF2B5EF4-FFF2-40B4-BE49-F238E27FC236}">
                      <a16:creationId xmlns:a16="http://schemas.microsoft.com/office/drawing/2014/main" id="{26F14FEC-24F4-4EA7-AA2A-3813303A3571}"/>
                    </a:ext>
                  </a:extLst>
                </p:cNvPr>
                <p:cNvPicPr/>
                <p:nvPr/>
              </p:nvPicPr>
              <p:blipFill>
                <a:blip r:embed="rId88"/>
                <a:stretch>
                  <a:fillRect/>
                </a:stretch>
              </p:blipFill>
              <p:spPr>
                <a:xfrm>
                  <a:off x="10743053" y="3554880"/>
                  <a:ext cx="13680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1" name="Freihand 50">
                  <a:extLst>
                    <a:ext uri="{FF2B5EF4-FFF2-40B4-BE49-F238E27FC236}">
                      <a16:creationId xmlns:a16="http://schemas.microsoft.com/office/drawing/2014/main" id="{96B8161C-982A-4D01-8612-C4B418F0EC03}"/>
                    </a:ext>
                  </a:extLst>
                </p14:cNvPr>
                <p14:cNvContentPartPr/>
                <p14:nvPr/>
              </p14:nvContentPartPr>
              <p14:xfrm>
                <a:off x="10919813" y="3521760"/>
                <a:ext cx="28080" cy="142920"/>
              </p14:xfrm>
            </p:contentPart>
          </mc:Choice>
          <mc:Fallback xmlns="">
            <p:pic>
              <p:nvPicPr>
                <p:cNvPr id="51" name="Freihand 50">
                  <a:extLst>
                    <a:ext uri="{FF2B5EF4-FFF2-40B4-BE49-F238E27FC236}">
                      <a16:creationId xmlns:a16="http://schemas.microsoft.com/office/drawing/2014/main" id="{96B8161C-982A-4D01-8612-C4B418F0EC03}"/>
                    </a:ext>
                  </a:extLst>
                </p:cNvPr>
                <p:cNvPicPr/>
                <p:nvPr/>
              </p:nvPicPr>
              <p:blipFill>
                <a:blip r:embed="rId90"/>
                <a:stretch>
                  <a:fillRect/>
                </a:stretch>
              </p:blipFill>
              <p:spPr>
                <a:xfrm>
                  <a:off x="10915493" y="3517440"/>
                  <a:ext cx="367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2" name="Freihand 51">
                  <a:extLst>
                    <a:ext uri="{FF2B5EF4-FFF2-40B4-BE49-F238E27FC236}">
                      <a16:creationId xmlns:a16="http://schemas.microsoft.com/office/drawing/2014/main" id="{2A2E3D3E-1EA6-440E-B83B-9BA70747B6F5}"/>
                    </a:ext>
                  </a:extLst>
                </p14:cNvPr>
                <p14:cNvContentPartPr/>
                <p14:nvPr/>
              </p14:nvContentPartPr>
              <p14:xfrm>
                <a:off x="10981013" y="3588000"/>
                <a:ext cx="161280" cy="72360"/>
              </p14:xfrm>
            </p:contentPart>
          </mc:Choice>
          <mc:Fallback xmlns="">
            <p:pic>
              <p:nvPicPr>
                <p:cNvPr id="52" name="Freihand 51">
                  <a:extLst>
                    <a:ext uri="{FF2B5EF4-FFF2-40B4-BE49-F238E27FC236}">
                      <a16:creationId xmlns:a16="http://schemas.microsoft.com/office/drawing/2014/main" id="{2A2E3D3E-1EA6-440E-B83B-9BA70747B6F5}"/>
                    </a:ext>
                  </a:extLst>
                </p:cNvPr>
                <p:cNvPicPr/>
                <p:nvPr/>
              </p:nvPicPr>
              <p:blipFill>
                <a:blip r:embed="rId92"/>
                <a:stretch>
                  <a:fillRect/>
                </a:stretch>
              </p:blipFill>
              <p:spPr>
                <a:xfrm>
                  <a:off x="10976693" y="3583680"/>
                  <a:ext cx="16992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3" name="Freihand 52">
                  <a:extLst>
                    <a:ext uri="{FF2B5EF4-FFF2-40B4-BE49-F238E27FC236}">
                      <a16:creationId xmlns:a16="http://schemas.microsoft.com/office/drawing/2014/main" id="{0D725620-6C64-40DD-BF28-9679D52DDD88}"/>
                    </a:ext>
                  </a:extLst>
                </p14:cNvPr>
                <p14:cNvContentPartPr/>
                <p14:nvPr/>
              </p14:nvContentPartPr>
              <p14:xfrm>
                <a:off x="11180093" y="3590520"/>
                <a:ext cx="105840" cy="73800"/>
              </p14:xfrm>
            </p:contentPart>
          </mc:Choice>
          <mc:Fallback xmlns="">
            <p:pic>
              <p:nvPicPr>
                <p:cNvPr id="53" name="Freihand 52">
                  <a:extLst>
                    <a:ext uri="{FF2B5EF4-FFF2-40B4-BE49-F238E27FC236}">
                      <a16:creationId xmlns:a16="http://schemas.microsoft.com/office/drawing/2014/main" id="{0D725620-6C64-40DD-BF28-9679D52DDD88}"/>
                    </a:ext>
                  </a:extLst>
                </p:cNvPr>
                <p:cNvPicPr/>
                <p:nvPr/>
              </p:nvPicPr>
              <p:blipFill>
                <a:blip r:embed="rId94"/>
                <a:stretch>
                  <a:fillRect/>
                </a:stretch>
              </p:blipFill>
              <p:spPr>
                <a:xfrm>
                  <a:off x="11175773" y="3586200"/>
                  <a:ext cx="11448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4" name="Freihand 53">
                  <a:extLst>
                    <a:ext uri="{FF2B5EF4-FFF2-40B4-BE49-F238E27FC236}">
                      <a16:creationId xmlns:a16="http://schemas.microsoft.com/office/drawing/2014/main" id="{D0201451-3D0E-43D8-91A2-0A7FE56D4EBD}"/>
                    </a:ext>
                  </a:extLst>
                </p14:cNvPr>
                <p14:cNvContentPartPr/>
                <p14:nvPr/>
              </p14:nvContentPartPr>
              <p14:xfrm>
                <a:off x="11188013" y="3607800"/>
                <a:ext cx="110880" cy="28080"/>
              </p14:xfrm>
            </p:contentPart>
          </mc:Choice>
          <mc:Fallback xmlns="">
            <p:pic>
              <p:nvPicPr>
                <p:cNvPr id="54" name="Freihand 53">
                  <a:extLst>
                    <a:ext uri="{FF2B5EF4-FFF2-40B4-BE49-F238E27FC236}">
                      <a16:creationId xmlns:a16="http://schemas.microsoft.com/office/drawing/2014/main" id="{D0201451-3D0E-43D8-91A2-0A7FE56D4EBD}"/>
                    </a:ext>
                  </a:extLst>
                </p:cNvPr>
                <p:cNvPicPr/>
                <p:nvPr/>
              </p:nvPicPr>
              <p:blipFill>
                <a:blip r:embed="rId96"/>
                <a:stretch>
                  <a:fillRect/>
                </a:stretch>
              </p:blipFill>
              <p:spPr>
                <a:xfrm>
                  <a:off x="11183693" y="3603480"/>
                  <a:ext cx="11952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5" name="Freihand 54">
                  <a:extLst>
                    <a:ext uri="{FF2B5EF4-FFF2-40B4-BE49-F238E27FC236}">
                      <a16:creationId xmlns:a16="http://schemas.microsoft.com/office/drawing/2014/main" id="{50D0EC27-BE10-4174-81AB-5BAE4AD822A5}"/>
                    </a:ext>
                  </a:extLst>
                </p14:cNvPr>
                <p14:cNvContentPartPr/>
                <p14:nvPr/>
              </p14:nvContentPartPr>
              <p14:xfrm>
                <a:off x="11278013" y="3534000"/>
                <a:ext cx="204120" cy="208440"/>
              </p14:xfrm>
            </p:contentPart>
          </mc:Choice>
          <mc:Fallback xmlns="">
            <p:pic>
              <p:nvPicPr>
                <p:cNvPr id="55" name="Freihand 54">
                  <a:extLst>
                    <a:ext uri="{FF2B5EF4-FFF2-40B4-BE49-F238E27FC236}">
                      <a16:creationId xmlns:a16="http://schemas.microsoft.com/office/drawing/2014/main" id="{50D0EC27-BE10-4174-81AB-5BAE4AD822A5}"/>
                    </a:ext>
                  </a:extLst>
                </p:cNvPr>
                <p:cNvPicPr/>
                <p:nvPr/>
              </p:nvPicPr>
              <p:blipFill>
                <a:blip r:embed="rId98"/>
                <a:stretch>
                  <a:fillRect/>
                </a:stretch>
              </p:blipFill>
              <p:spPr>
                <a:xfrm>
                  <a:off x="11273693" y="3529680"/>
                  <a:ext cx="21276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6" name="Freihand 55">
                  <a:extLst>
                    <a:ext uri="{FF2B5EF4-FFF2-40B4-BE49-F238E27FC236}">
                      <a16:creationId xmlns:a16="http://schemas.microsoft.com/office/drawing/2014/main" id="{4ED334E2-992F-4709-BC26-D1BC0D683019}"/>
                    </a:ext>
                  </a:extLst>
                </p14:cNvPr>
                <p14:cNvContentPartPr/>
                <p14:nvPr/>
              </p14:nvContentPartPr>
              <p14:xfrm>
                <a:off x="11471333" y="3565320"/>
                <a:ext cx="32760" cy="28440"/>
              </p14:xfrm>
            </p:contentPart>
          </mc:Choice>
          <mc:Fallback xmlns="">
            <p:pic>
              <p:nvPicPr>
                <p:cNvPr id="56" name="Freihand 55">
                  <a:extLst>
                    <a:ext uri="{FF2B5EF4-FFF2-40B4-BE49-F238E27FC236}">
                      <a16:creationId xmlns:a16="http://schemas.microsoft.com/office/drawing/2014/main" id="{4ED334E2-992F-4709-BC26-D1BC0D683019}"/>
                    </a:ext>
                  </a:extLst>
                </p:cNvPr>
                <p:cNvPicPr/>
                <p:nvPr/>
              </p:nvPicPr>
              <p:blipFill>
                <a:blip r:embed="rId100"/>
                <a:stretch>
                  <a:fillRect/>
                </a:stretch>
              </p:blipFill>
              <p:spPr>
                <a:xfrm>
                  <a:off x="11467013" y="3561000"/>
                  <a:ext cx="4140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7" name="Freihand 56">
                  <a:extLst>
                    <a:ext uri="{FF2B5EF4-FFF2-40B4-BE49-F238E27FC236}">
                      <a16:creationId xmlns:a16="http://schemas.microsoft.com/office/drawing/2014/main" id="{9E297434-A319-4D51-AAC9-13C0AA0E297D}"/>
                    </a:ext>
                  </a:extLst>
                </p14:cNvPr>
                <p14:cNvContentPartPr/>
                <p14:nvPr/>
              </p14:nvContentPartPr>
              <p14:xfrm>
                <a:off x="11501213" y="3507360"/>
                <a:ext cx="171000" cy="151560"/>
              </p14:xfrm>
            </p:contentPart>
          </mc:Choice>
          <mc:Fallback xmlns="">
            <p:pic>
              <p:nvPicPr>
                <p:cNvPr id="57" name="Freihand 56">
                  <a:extLst>
                    <a:ext uri="{FF2B5EF4-FFF2-40B4-BE49-F238E27FC236}">
                      <a16:creationId xmlns:a16="http://schemas.microsoft.com/office/drawing/2014/main" id="{9E297434-A319-4D51-AAC9-13C0AA0E297D}"/>
                    </a:ext>
                  </a:extLst>
                </p:cNvPr>
                <p:cNvPicPr/>
                <p:nvPr/>
              </p:nvPicPr>
              <p:blipFill>
                <a:blip r:embed="rId102"/>
                <a:stretch>
                  <a:fillRect/>
                </a:stretch>
              </p:blipFill>
              <p:spPr>
                <a:xfrm>
                  <a:off x="11496893" y="3503040"/>
                  <a:ext cx="17964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8" name="Freihand 57">
                  <a:extLst>
                    <a:ext uri="{FF2B5EF4-FFF2-40B4-BE49-F238E27FC236}">
                      <a16:creationId xmlns:a16="http://schemas.microsoft.com/office/drawing/2014/main" id="{855B7593-83B9-4128-82EB-8B454D4D2622}"/>
                    </a:ext>
                  </a:extLst>
                </p14:cNvPr>
                <p14:cNvContentPartPr/>
                <p14:nvPr/>
              </p14:nvContentPartPr>
              <p14:xfrm>
                <a:off x="11689853" y="3591600"/>
                <a:ext cx="90720" cy="156600"/>
              </p14:xfrm>
            </p:contentPart>
          </mc:Choice>
          <mc:Fallback xmlns="">
            <p:pic>
              <p:nvPicPr>
                <p:cNvPr id="58" name="Freihand 57">
                  <a:extLst>
                    <a:ext uri="{FF2B5EF4-FFF2-40B4-BE49-F238E27FC236}">
                      <a16:creationId xmlns:a16="http://schemas.microsoft.com/office/drawing/2014/main" id="{855B7593-83B9-4128-82EB-8B454D4D2622}"/>
                    </a:ext>
                  </a:extLst>
                </p:cNvPr>
                <p:cNvPicPr/>
                <p:nvPr/>
              </p:nvPicPr>
              <p:blipFill>
                <a:blip r:embed="rId104"/>
                <a:stretch>
                  <a:fillRect/>
                </a:stretch>
              </p:blipFill>
              <p:spPr>
                <a:xfrm>
                  <a:off x="11685533" y="3587280"/>
                  <a:ext cx="9936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9" name="Freihand 58">
                  <a:extLst>
                    <a:ext uri="{FF2B5EF4-FFF2-40B4-BE49-F238E27FC236}">
                      <a16:creationId xmlns:a16="http://schemas.microsoft.com/office/drawing/2014/main" id="{101A486A-6EF1-4F47-9EB7-38BC25A2244B}"/>
                    </a:ext>
                  </a:extLst>
                </p14:cNvPr>
                <p14:cNvContentPartPr/>
                <p14:nvPr/>
              </p14:nvContentPartPr>
              <p14:xfrm>
                <a:off x="11824493" y="3462720"/>
                <a:ext cx="2520" cy="118080"/>
              </p14:xfrm>
            </p:contentPart>
          </mc:Choice>
          <mc:Fallback xmlns="">
            <p:pic>
              <p:nvPicPr>
                <p:cNvPr id="59" name="Freihand 58">
                  <a:extLst>
                    <a:ext uri="{FF2B5EF4-FFF2-40B4-BE49-F238E27FC236}">
                      <a16:creationId xmlns:a16="http://schemas.microsoft.com/office/drawing/2014/main" id="{101A486A-6EF1-4F47-9EB7-38BC25A2244B}"/>
                    </a:ext>
                  </a:extLst>
                </p:cNvPr>
                <p:cNvPicPr/>
                <p:nvPr/>
              </p:nvPicPr>
              <p:blipFill>
                <a:blip r:embed="rId106"/>
                <a:stretch>
                  <a:fillRect/>
                </a:stretch>
              </p:blipFill>
              <p:spPr>
                <a:xfrm>
                  <a:off x="11820173" y="3458400"/>
                  <a:ext cx="1116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0" name="Freihand 59">
                  <a:extLst>
                    <a:ext uri="{FF2B5EF4-FFF2-40B4-BE49-F238E27FC236}">
                      <a16:creationId xmlns:a16="http://schemas.microsoft.com/office/drawing/2014/main" id="{7FDBD210-6B80-4034-A149-5D5D85D08AF3}"/>
                    </a:ext>
                  </a:extLst>
                </p14:cNvPr>
                <p14:cNvContentPartPr/>
                <p14:nvPr/>
              </p14:nvContentPartPr>
              <p14:xfrm>
                <a:off x="11829173" y="3652440"/>
                <a:ext cx="4680" cy="12600"/>
              </p14:xfrm>
            </p:contentPart>
          </mc:Choice>
          <mc:Fallback xmlns="">
            <p:pic>
              <p:nvPicPr>
                <p:cNvPr id="60" name="Freihand 59">
                  <a:extLst>
                    <a:ext uri="{FF2B5EF4-FFF2-40B4-BE49-F238E27FC236}">
                      <a16:creationId xmlns:a16="http://schemas.microsoft.com/office/drawing/2014/main" id="{7FDBD210-6B80-4034-A149-5D5D85D08AF3}"/>
                    </a:ext>
                  </a:extLst>
                </p:cNvPr>
                <p:cNvPicPr/>
                <p:nvPr/>
              </p:nvPicPr>
              <p:blipFill>
                <a:blip r:embed="rId108"/>
                <a:stretch>
                  <a:fillRect/>
                </a:stretch>
              </p:blipFill>
              <p:spPr>
                <a:xfrm>
                  <a:off x="11824853" y="3648120"/>
                  <a:ext cx="1332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2" name="Freihand 61">
                  <a:extLst>
                    <a:ext uri="{FF2B5EF4-FFF2-40B4-BE49-F238E27FC236}">
                      <a16:creationId xmlns:a16="http://schemas.microsoft.com/office/drawing/2014/main" id="{A9198FAD-59CB-4DE9-88C4-C82171E25701}"/>
                    </a:ext>
                  </a:extLst>
                </p14:cNvPr>
                <p14:cNvContentPartPr/>
                <p14:nvPr/>
              </p14:nvContentPartPr>
              <p14:xfrm>
                <a:off x="9768893" y="3570720"/>
                <a:ext cx="917640" cy="516600"/>
              </p14:xfrm>
            </p:contentPart>
          </mc:Choice>
          <mc:Fallback xmlns="">
            <p:pic>
              <p:nvPicPr>
                <p:cNvPr id="62" name="Freihand 61">
                  <a:extLst>
                    <a:ext uri="{FF2B5EF4-FFF2-40B4-BE49-F238E27FC236}">
                      <a16:creationId xmlns:a16="http://schemas.microsoft.com/office/drawing/2014/main" id="{A9198FAD-59CB-4DE9-88C4-C82171E25701}"/>
                    </a:ext>
                  </a:extLst>
                </p:cNvPr>
                <p:cNvPicPr/>
                <p:nvPr/>
              </p:nvPicPr>
              <p:blipFill>
                <a:blip r:embed="rId110"/>
                <a:stretch>
                  <a:fillRect/>
                </a:stretch>
              </p:blipFill>
              <p:spPr>
                <a:xfrm>
                  <a:off x="9764573" y="3566400"/>
                  <a:ext cx="926280" cy="525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1">
            <p14:nvContentPartPr>
              <p14:cNvPr id="64" name="Freihand 63">
                <a:extLst>
                  <a:ext uri="{FF2B5EF4-FFF2-40B4-BE49-F238E27FC236}">
                    <a16:creationId xmlns:a16="http://schemas.microsoft.com/office/drawing/2014/main" id="{72FA3476-E541-4895-BA20-0B10E7246552}"/>
                  </a:ext>
                </a:extLst>
              </p14:cNvPr>
              <p14:cNvContentPartPr/>
              <p14:nvPr/>
            </p14:nvContentPartPr>
            <p14:xfrm>
              <a:off x="514733" y="4184520"/>
              <a:ext cx="5665680" cy="76680"/>
            </p14:xfrm>
          </p:contentPart>
        </mc:Choice>
        <mc:Fallback xmlns="">
          <p:pic>
            <p:nvPicPr>
              <p:cNvPr id="64" name="Freihand 63">
                <a:extLst>
                  <a:ext uri="{FF2B5EF4-FFF2-40B4-BE49-F238E27FC236}">
                    <a16:creationId xmlns:a16="http://schemas.microsoft.com/office/drawing/2014/main" id="{72FA3476-E541-4895-BA20-0B10E7246552}"/>
                  </a:ext>
                </a:extLst>
              </p:cNvPr>
              <p:cNvPicPr/>
              <p:nvPr/>
            </p:nvPicPr>
            <p:blipFill>
              <a:blip r:embed="rId112"/>
              <a:stretch>
                <a:fillRect/>
              </a:stretch>
            </p:blipFill>
            <p:spPr>
              <a:xfrm>
                <a:off x="510413" y="4180200"/>
                <a:ext cx="567432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5" name="Freihand 64">
                <a:extLst>
                  <a:ext uri="{FF2B5EF4-FFF2-40B4-BE49-F238E27FC236}">
                    <a16:creationId xmlns:a16="http://schemas.microsoft.com/office/drawing/2014/main" id="{98B93A3E-F24F-4C24-AA58-F4CDF0CD8D34}"/>
                  </a:ext>
                </a:extLst>
              </p14:cNvPr>
              <p14:cNvContentPartPr/>
              <p14:nvPr/>
            </p14:nvContentPartPr>
            <p14:xfrm>
              <a:off x="10013" y="4486920"/>
              <a:ext cx="333360" cy="978840"/>
            </p14:xfrm>
          </p:contentPart>
        </mc:Choice>
        <mc:Fallback xmlns="">
          <p:pic>
            <p:nvPicPr>
              <p:cNvPr id="65" name="Freihand 64">
                <a:extLst>
                  <a:ext uri="{FF2B5EF4-FFF2-40B4-BE49-F238E27FC236}">
                    <a16:creationId xmlns:a16="http://schemas.microsoft.com/office/drawing/2014/main" id="{98B93A3E-F24F-4C24-AA58-F4CDF0CD8D34}"/>
                  </a:ext>
                </a:extLst>
              </p:cNvPr>
              <p:cNvPicPr/>
              <p:nvPr/>
            </p:nvPicPr>
            <p:blipFill>
              <a:blip r:embed="rId114"/>
              <a:stretch>
                <a:fillRect/>
              </a:stretch>
            </p:blipFill>
            <p:spPr>
              <a:xfrm>
                <a:off x="5693" y="4482600"/>
                <a:ext cx="342000" cy="98748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25" name="Freihand 24">
                <a:extLst>
                  <a:ext uri="{FF2B5EF4-FFF2-40B4-BE49-F238E27FC236}">
                    <a16:creationId xmlns:a16="http://schemas.microsoft.com/office/drawing/2014/main" id="{DE400575-FC5B-4A08-A51F-FEF61063AF41}"/>
                  </a:ext>
                </a:extLst>
              </p14:cNvPr>
              <p14:cNvContentPartPr/>
              <p14:nvPr/>
            </p14:nvContentPartPr>
            <p14:xfrm>
              <a:off x="307373" y="3838200"/>
              <a:ext cx="6141960" cy="587160"/>
            </p14:xfrm>
          </p:contentPart>
        </mc:Choice>
        <mc:Fallback>
          <p:pic>
            <p:nvPicPr>
              <p:cNvPr id="25" name="Freihand 24">
                <a:extLst>
                  <a:ext uri="{FF2B5EF4-FFF2-40B4-BE49-F238E27FC236}">
                    <a16:creationId xmlns:a16="http://schemas.microsoft.com/office/drawing/2014/main" id="{DE400575-FC5B-4A08-A51F-FEF61063AF41}"/>
                  </a:ext>
                </a:extLst>
              </p:cNvPr>
              <p:cNvPicPr/>
              <p:nvPr/>
            </p:nvPicPr>
            <p:blipFill>
              <a:blip r:embed="rId116"/>
              <a:stretch>
                <a:fillRect/>
              </a:stretch>
            </p:blipFill>
            <p:spPr>
              <a:xfrm>
                <a:off x="303053" y="3833880"/>
                <a:ext cx="6150600" cy="595800"/>
              </a:xfrm>
              <a:prstGeom prst="rect">
                <a:avLst/>
              </a:prstGeom>
            </p:spPr>
          </p:pic>
        </mc:Fallback>
      </mc:AlternateContent>
      <p:grpSp>
        <p:nvGrpSpPr>
          <p:cNvPr id="85" name="Gruppieren 84">
            <a:extLst>
              <a:ext uri="{FF2B5EF4-FFF2-40B4-BE49-F238E27FC236}">
                <a16:creationId xmlns:a16="http://schemas.microsoft.com/office/drawing/2014/main" id="{3D613B3F-2C90-4BEC-8BF2-C519E3189B5E}"/>
              </a:ext>
            </a:extLst>
          </p:cNvPr>
          <p:cNvGrpSpPr/>
          <p:nvPr/>
        </p:nvGrpSpPr>
        <p:grpSpPr>
          <a:xfrm>
            <a:off x="3295733" y="5330760"/>
            <a:ext cx="1003320" cy="352440"/>
            <a:chOff x="3295733" y="5330760"/>
            <a:chExt cx="1003320" cy="352440"/>
          </a:xfrm>
        </p:grpSpPr>
        <mc:AlternateContent xmlns:mc="http://schemas.openxmlformats.org/markup-compatibility/2006">
          <mc:Choice xmlns:p14="http://schemas.microsoft.com/office/powerpoint/2010/main" Requires="p14">
            <p:contentPart p14:bwMode="auto" r:id="rId117">
              <p14:nvContentPartPr>
                <p14:cNvPr id="69" name="Freihand 68">
                  <a:extLst>
                    <a:ext uri="{FF2B5EF4-FFF2-40B4-BE49-F238E27FC236}">
                      <a16:creationId xmlns:a16="http://schemas.microsoft.com/office/drawing/2014/main" id="{6AC40FA0-EFD7-42C3-81D4-8141A7347565}"/>
                    </a:ext>
                  </a:extLst>
                </p14:cNvPr>
                <p14:cNvContentPartPr/>
                <p14:nvPr/>
              </p14:nvContentPartPr>
              <p14:xfrm>
                <a:off x="3295733" y="5386200"/>
                <a:ext cx="417960" cy="190440"/>
              </p14:xfrm>
            </p:contentPart>
          </mc:Choice>
          <mc:Fallback>
            <p:pic>
              <p:nvPicPr>
                <p:cNvPr id="69" name="Freihand 68">
                  <a:extLst>
                    <a:ext uri="{FF2B5EF4-FFF2-40B4-BE49-F238E27FC236}">
                      <a16:creationId xmlns:a16="http://schemas.microsoft.com/office/drawing/2014/main" id="{6AC40FA0-EFD7-42C3-81D4-8141A7347565}"/>
                    </a:ext>
                  </a:extLst>
                </p:cNvPr>
                <p:cNvPicPr/>
                <p:nvPr/>
              </p:nvPicPr>
              <p:blipFill>
                <a:blip r:embed="rId118"/>
                <a:stretch>
                  <a:fillRect/>
                </a:stretch>
              </p:blipFill>
              <p:spPr>
                <a:xfrm>
                  <a:off x="3291413" y="5381880"/>
                  <a:ext cx="42660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70" name="Freihand 69">
                  <a:extLst>
                    <a:ext uri="{FF2B5EF4-FFF2-40B4-BE49-F238E27FC236}">
                      <a16:creationId xmlns:a16="http://schemas.microsoft.com/office/drawing/2014/main" id="{A313FF00-3093-4797-92BE-DFB51024977A}"/>
                    </a:ext>
                  </a:extLst>
                </p14:cNvPr>
                <p14:cNvContentPartPr/>
                <p14:nvPr/>
              </p14:nvContentPartPr>
              <p14:xfrm>
                <a:off x="3560333" y="5330760"/>
                <a:ext cx="55080" cy="17640"/>
              </p14:xfrm>
            </p:contentPart>
          </mc:Choice>
          <mc:Fallback>
            <p:pic>
              <p:nvPicPr>
                <p:cNvPr id="70" name="Freihand 69">
                  <a:extLst>
                    <a:ext uri="{FF2B5EF4-FFF2-40B4-BE49-F238E27FC236}">
                      <a16:creationId xmlns:a16="http://schemas.microsoft.com/office/drawing/2014/main" id="{A313FF00-3093-4797-92BE-DFB51024977A}"/>
                    </a:ext>
                  </a:extLst>
                </p:cNvPr>
                <p:cNvPicPr/>
                <p:nvPr/>
              </p:nvPicPr>
              <p:blipFill>
                <a:blip r:embed="rId120"/>
                <a:stretch>
                  <a:fillRect/>
                </a:stretch>
              </p:blipFill>
              <p:spPr>
                <a:xfrm>
                  <a:off x="3556013" y="5326440"/>
                  <a:ext cx="6372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71" name="Freihand 70">
                  <a:extLst>
                    <a:ext uri="{FF2B5EF4-FFF2-40B4-BE49-F238E27FC236}">
                      <a16:creationId xmlns:a16="http://schemas.microsoft.com/office/drawing/2014/main" id="{6B5002D3-10CF-462C-A604-F4DF2BCC253B}"/>
                    </a:ext>
                  </a:extLst>
                </p14:cNvPr>
                <p14:cNvContentPartPr/>
                <p14:nvPr/>
              </p14:nvContentPartPr>
              <p14:xfrm>
                <a:off x="3794333" y="5364240"/>
                <a:ext cx="46440" cy="201960"/>
              </p14:xfrm>
            </p:contentPart>
          </mc:Choice>
          <mc:Fallback>
            <p:pic>
              <p:nvPicPr>
                <p:cNvPr id="71" name="Freihand 70">
                  <a:extLst>
                    <a:ext uri="{FF2B5EF4-FFF2-40B4-BE49-F238E27FC236}">
                      <a16:creationId xmlns:a16="http://schemas.microsoft.com/office/drawing/2014/main" id="{6B5002D3-10CF-462C-A604-F4DF2BCC253B}"/>
                    </a:ext>
                  </a:extLst>
                </p:cNvPr>
                <p:cNvPicPr/>
                <p:nvPr/>
              </p:nvPicPr>
              <p:blipFill>
                <a:blip r:embed="rId122"/>
                <a:stretch>
                  <a:fillRect/>
                </a:stretch>
              </p:blipFill>
              <p:spPr>
                <a:xfrm>
                  <a:off x="3790013" y="5359920"/>
                  <a:ext cx="55080" cy="21060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72" name="Freihand 71">
                  <a:extLst>
                    <a:ext uri="{FF2B5EF4-FFF2-40B4-BE49-F238E27FC236}">
                      <a16:creationId xmlns:a16="http://schemas.microsoft.com/office/drawing/2014/main" id="{12C8620F-7EC6-4AF0-9022-9D89D2857E95}"/>
                    </a:ext>
                  </a:extLst>
                </p14:cNvPr>
                <p14:cNvContentPartPr/>
                <p14:nvPr/>
              </p14:nvContentPartPr>
              <p14:xfrm>
                <a:off x="3866693" y="5379720"/>
                <a:ext cx="115560" cy="194760"/>
              </p14:xfrm>
            </p:contentPart>
          </mc:Choice>
          <mc:Fallback>
            <p:pic>
              <p:nvPicPr>
                <p:cNvPr id="72" name="Freihand 71">
                  <a:extLst>
                    <a:ext uri="{FF2B5EF4-FFF2-40B4-BE49-F238E27FC236}">
                      <a16:creationId xmlns:a16="http://schemas.microsoft.com/office/drawing/2014/main" id="{12C8620F-7EC6-4AF0-9022-9D89D2857E95}"/>
                    </a:ext>
                  </a:extLst>
                </p:cNvPr>
                <p:cNvPicPr/>
                <p:nvPr/>
              </p:nvPicPr>
              <p:blipFill>
                <a:blip r:embed="rId124"/>
                <a:stretch>
                  <a:fillRect/>
                </a:stretch>
              </p:blipFill>
              <p:spPr>
                <a:xfrm>
                  <a:off x="3862373" y="5375400"/>
                  <a:ext cx="12420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73" name="Freihand 72">
                  <a:extLst>
                    <a:ext uri="{FF2B5EF4-FFF2-40B4-BE49-F238E27FC236}">
                      <a16:creationId xmlns:a16="http://schemas.microsoft.com/office/drawing/2014/main" id="{D1E195AB-CB5D-4E77-A312-B70A15C3410B}"/>
                    </a:ext>
                  </a:extLst>
                </p14:cNvPr>
                <p14:cNvContentPartPr/>
                <p14:nvPr/>
              </p14:nvContentPartPr>
              <p14:xfrm>
                <a:off x="4011773" y="5554680"/>
                <a:ext cx="37440" cy="38880"/>
              </p14:xfrm>
            </p:contentPart>
          </mc:Choice>
          <mc:Fallback>
            <p:pic>
              <p:nvPicPr>
                <p:cNvPr id="73" name="Freihand 72">
                  <a:extLst>
                    <a:ext uri="{FF2B5EF4-FFF2-40B4-BE49-F238E27FC236}">
                      <a16:creationId xmlns:a16="http://schemas.microsoft.com/office/drawing/2014/main" id="{D1E195AB-CB5D-4E77-A312-B70A15C3410B}"/>
                    </a:ext>
                  </a:extLst>
                </p:cNvPr>
                <p:cNvPicPr/>
                <p:nvPr/>
              </p:nvPicPr>
              <p:blipFill>
                <a:blip r:embed="rId126"/>
                <a:stretch>
                  <a:fillRect/>
                </a:stretch>
              </p:blipFill>
              <p:spPr>
                <a:xfrm>
                  <a:off x="4007453" y="5550360"/>
                  <a:ext cx="46080" cy="4752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74" name="Freihand 73">
                  <a:extLst>
                    <a:ext uri="{FF2B5EF4-FFF2-40B4-BE49-F238E27FC236}">
                      <a16:creationId xmlns:a16="http://schemas.microsoft.com/office/drawing/2014/main" id="{5E6E6EEF-5381-4572-BD20-241589B8FCBB}"/>
                    </a:ext>
                  </a:extLst>
                </p14:cNvPr>
                <p14:cNvContentPartPr/>
                <p14:nvPr/>
              </p14:nvContentPartPr>
              <p14:xfrm>
                <a:off x="4051373" y="5383680"/>
                <a:ext cx="104400" cy="299520"/>
              </p14:xfrm>
            </p:contentPart>
          </mc:Choice>
          <mc:Fallback>
            <p:pic>
              <p:nvPicPr>
                <p:cNvPr id="74" name="Freihand 73">
                  <a:extLst>
                    <a:ext uri="{FF2B5EF4-FFF2-40B4-BE49-F238E27FC236}">
                      <a16:creationId xmlns:a16="http://schemas.microsoft.com/office/drawing/2014/main" id="{5E6E6EEF-5381-4572-BD20-241589B8FCBB}"/>
                    </a:ext>
                  </a:extLst>
                </p:cNvPr>
                <p:cNvPicPr/>
                <p:nvPr/>
              </p:nvPicPr>
              <p:blipFill>
                <a:blip r:embed="rId128"/>
                <a:stretch>
                  <a:fillRect/>
                </a:stretch>
              </p:blipFill>
              <p:spPr>
                <a:xfrm>
                  <a:off x="4047053" y="5379360"/>
                  <a:ext cx="113040" cy="30816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75" name="Freihand 74">
                  <a:extLst>
                    <a:ext uri="{FF2B5EF4-FFF2-40B4-BE49-F238E27FC236}">
                      <a16:creationId xmlns:a16="http://schemas.microsoft.com/office/drawing/2014/main" id="{C58A4319-A23F-412F-9484-500BBFDDF823}"/>
                    </a:ext>
                  </a:extLst>
                </p14:cNvPr>
                <p14:cNvContentPartPr/>
                <p14:nvPr/>
              </p14:nvContentPartPr>
              <p14:xfrm>
                <a:off x="4166213" y="5413200"/>
                <a:ext cx="132840" cy="172800"/>
              </p14:xfrm>
            </p:contentPart>
          </mc:Choice>
          <mc:Fallback>
            <p:pic>
              <p:nvPicPr>
                <p:cNvPr id="75" name="Freihand 74">
                  <a:extLst>
                    <a:ext uri="{FF2B5EF4-FFF2-40B4-BE49-F238E27FC236}">
                      <a16:creationId xmlns:a16="http://schemas.microsoft.com/office/drawing/2014/main" id="{C58A4319-A23F-412F-9484-500BBFDDF823}"/>
                    </a:ext>
                  </a:extLst>
                </p:cNvPr>
                <p:cNvPicPr/>
                <p:nvPr/>
              </p:nvPicPr>
              <p:blipFill>
                <a:blip r:embed="rId130"/>
                <a:stretch>
                  <a:fillRect/>
                </a:stretch>
              </p:blipFill>
              <p:spPr>
                <a:xfrm>
                  <a:off x="4161893" y="5408880"/>
                  <a:ext cx="141480" cy="181440"/>
                </a:xfrm>
                <a:prstGeom prst="rect">
                  <a:avLst/>
                </a:prstGeom>
              </p:spPr>
            </p:pic>
          </mc:Fallback>
        </mc:AlternateContent>
      </p:grpSp>
      <p:grpSp>
        <p:nvGrpSpPr>
          <p:cNvPr id="84" name="Gruppieren 83">
            <a:extLst>
              <a:ext uri="{FF2B5EF4-FFF2-40B4-BE49-F238E27FC236}">
                <a16:creationId xmlns:a16="http://schemas.microsoft.com/office/drawing/2014/main" id="{68AC539F-D90F-4CD3-9BEC-6B3A06BC1D23}"/>
              </a:ext>
            </a:extLst>
          </p:cNvPr>
          <p:cNvGrpSpPr/>
          <p:nvPr/>
        </p:nvGrpSpPr>
        <p:grpSpPr>
          <a:xfrm>
            <a:off x="5127053" y="5142120"/>
            <a:ext cx="1836360" cy="718920"/>
            <a:chOff x="5127053" y="5142120"/>
            <a:chExt cx="1836360" cy="718920"/>
          </a:xfrm>
        </p:grpSpPr>
        <mc:AlternateContent xmlns:mc="http://schemas.openxmlformats.org/markup-compatibility/2006">
          <mc:Choice xmlns:p14="http://schemas.microsoft.com/office/powerpoint/2010/main" Requires="p14">
            <p:contentPart p14:bwMode="auto" r:id="rId131">
              <p14:nvContentPartPr>
                <p14:cNvPr id="61" name="Freihand 60">
                  <a:extLst>
                    <a:ext uri="{FF2B5EF4-FFF2-40B4-BE49-F238E27FC236}">
                      <a16:creationId xmlns:a16="http://schemas.microsoft.com/office/drawing/2014/main" id="{255E6F4D-6751-4F54-A5AF-5E8A3DD2935A}"/>
                    </a:ext>
                  </a:extLst>
                </p14:cNvPr>
                <p14:cNvContentPartPr/>
                <p14:nvPr/>
              </p14:nvContentPartPr>
              <p14:xfrm>
                <a:off x="5410013" y="5337240"/>
                <a:ext cx="219600" cy="397080"/>
              </p14:xfrm>
            </p:contentPart>
          </mc:Choice>
          <mc:Fallback>
            <p:pic>
              <p:nvPicPr>
                <p:cNvPr id="61" name="Freihand 60">
                  <a:extLst>
                    <a:ext uri="{FF2B5EF4-FFF2-40B4-BE49-F238E27FC236}">
                      <a16:creationId xmlns:a16="http://schemas.microsoft.com/office/drawing/2014/main" id="{255E6F4D-6751-4F54-A5AF-5E8A3DD2935A}"/>
                    </a:ext>
                  </a:extLst>
                </p:cNvPr>
                <p:cNvPicPr/>
                <p:nvPr/>
              </p:nvPicPr>
              <p:blipFill>
                <a:blip r:embed="rId132"/>
                <a:stretch>
                  <a:fillRect/>
                </a:stretch>
              </p:blipFill>
              <p:spPr>
                <a:xfrm>
                  <a:off x="5405693" y="5332920"/>
                  <a:ext cx="228240" cy="40572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66" name="Freihand 65">
                  <a:extLst>
                    <a:ext uri="{FF2B5EF4-FFF2-40B4-BE49-F238E27FC236}">
                      <a16:creationId xmlns:a16="http://schemas.microsoft.com/office/drawing/2014/main" id="{20917536-8E3F-49E5-AA44-1985ADE50FFC}"/>
                    </a:ext>
                  </a:extLst>
                </p14:cNvPr>
                <p14:cNvContentPartPr/>
                <p14:nvPr/>
              </p14:nvContentPartPr>
              <p14:xfrm>
                <a:off x="5631053" y="5497800"/>
                <a:ext cx="105480" cy="102600"/>
              </p14:xfrm>
            </p:contentPart>
          </mc:Choice>
          <mc:Fallback>
            <p:pic>
              <p:nvPicPr>
                <p:cNvPr id="66" name="Freihand 65">
                  <a:extLst>
                    <a:ext uri="{FF2B5EF4-FFF2-40B4-BE49-F238E27FC236}">
                      <a16:creationId xmlns:a16="http://schemas.microsoft.com/office/drawing/2014/main" id="{20917536-8E3F-49E5-AA44-1985ADE50FFC}"/>
                    </a:ext>
                  </a:extLst>
                </p:cNvPr>
                <p:cNvPicPr/>
                <p:nvPr/>
              </p:nvPicPr>
              <p:blipFill>
                <a:blip r:embed="rId134"/>
                <a:stretch>
                  <a:fillRect/>
                </a:stretch>
              </p:blipFill>
              <p:spPr>
                <a:xfrm>
                  <a:off x="5626733" y="5493480"/>
                  <a:ext cx="11412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67" name="Freihand 66">
                  <a:extLst>
                    <a:ext uri="{FF2B5EF4-FFF2-40B4-BE49-F238E27FC236}">
                      <a16:creationId xmlns:a16="http://schemas.microsoft.com/office/drawing/2014/main" id="{B6909F4E-4E63-418D-BFA5-CDF3E76B3E79}"/>
                    </a:ext>
                  </a:extLst>
                </p14:cNvPr>
                <p14:cNvContentPartPr/>
                <p14:nvPr/>
              </p14:nvContentPartPr>
              <p14:xfrm>
                <a:off x="5762813" y="5387280"/>
                <a:ext cx="230040" cy="219600"/>
              </p14:xfrm>
            </p:contentPart>
          </mc:Choice>
          <mc:Fallback>
            <p:pic>
              <p:nvPicPr>
                <p:cNvPr id="67" name="Freihand 66">
                  <a:extLst>
                    <a:ext uri="{FF2B5EF4-FFF2-40B4-BE49-F238E27FC236}">
                      <a16:creationId xmlns:a16="http://schemas.microsoft.com/office/drawing/2014/main" id="{B6909F4E-4E63-418D-BFA5-CDF3E76B3E79}"/>
                    </a:ext>
                  </a:extLst>
                </p:cNvPr>
                <p:cNvPicPr/>
                <p:nvPr/>
              </p:nvPicPr>
              <p:blipFill>
                <a:blip r:embed="rId136"/>
                <a:stretch>
                  <a:fillRect/>
                </a:stretch>
              </p:blipFill>
              <p:spPr>
                <a:xfrm>
                  <a:off x="5758493" y="5382960"/>
                  <a:ext cx="238680" cy="22824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76" name="Freihand 75">
                  <a:extLst>
                    <a:ext uri="{FF2B5EF4-FFF2-40B4-BE49-F238E27FC236}">
                      <a16:creationId xmlns:a16="http://schemas.microsoft.com/office/drawing/2014/main" id="{FE7AC940-DE38-4D0C-964D-E153926D70CE}"/>
                    </a:ext>
                  </a:extLst>
                </p14:cNvPr>
                <p14:cNvContentPartPr/>
                <p14:nvPr/>
              </p14:nvContentPartPr>
              <p14:xfrm>
                <a:off x="6226493" y="5389080"/>
                <a:ext cx="44640" cy="16560"/>
              </p14:xfrm>
            </p:contentPart>
          </mc:Choice>
          <mc:Fallback>
            <p:pic>
              <p:nvPicPr>
                <p:cNvPr id="76" name="Freihand 75">
                  <a:extLst>
                    <a:ext uri="{FF2B5EF4-FFF2-40B4-BE49-F238E27FC236}">
                      <a16:creationId xmlns:a16="http://schemas.microsoft.com/office/drawing/2014/main" id="{FE7AC940-DE38-4D0C-964D-E153926D70CE}"/>
                    </a:ext>
                  </a:extLst>
                </p:cNvPr>
                <p:cNvPicPr/>
                <p:nvPr/>
              </p:nvPicPr>
              <p:blipFill>
                <a:blip r:embed="rId138"/>
                <a:stretch>
                  <a:fillRect/>
                </a:stretch>
              </p:blipFill>
              <p:spPr>
                <a:xfrm>
                  <a:off x="6222173" y="5384760"/>
                  <a:ext cx="5328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77" name="Freihand 76">
                  <a:extLst>
                    <a:ext uri="{FF2B5EF4-FFF2-40B4-BE49-F238E27FC236}">
                      <a16:creationId xmlns:a16="http://schemas.microsoft.com/office/drawing/2014/main" id="{4D792EF5-1F0F-433A-96CD-DCFB11DED361}"/>
                    </a:ext>
                  </a:extLst>
                </p14:cNvPr>
                <p14:cNvContentPartPr/>
                <p14:nvPr/>
              </p14:nvContentPartPr>
              <p14:xfrm>
                <a:off x="6270773" y="5379000"/>
                <a:ext cx="7200" cy="14400"/>
              </p14:xfrm>
            </p:contentPart>
          </mc:Choice>
          <mc:Fallback>
            <p:pic>
              <p:nvPicPr>
                <p:cNvPr id="77" name="Freihand 76">
                  <a:extLst>
                    <a:ext uri="{FF2B5EF4-FFF2-40B4-BE49-F238E27FC236}">
                      <a16:creationId xmlns:a16="http://schemas.microsoft.com/office/drawing/2014/main" id="{4D792EF5-1F0F-433A-96CD-DCFB11DED361}"/>
                    </a:ext>
                  </a:extLst>
                </p:cNvPr>
                <p:cNvPicPr/>
                <p:nvPr/>
              </p:nvPicPr>
              <p:blipFill>
                <a:blip r:embed="rId140"/>
                <a:stretch>
                  <a:fillRect/>
                </a:stretch>
              </p:blipFill>
              <p:spPr>
                <a:xfrm>
                  <a:off x="6266453" y="5374680"/>
                  <a:ext cx="1584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78" name="Freihand 77">
                  <a:extLst>
                    <a:ext uri="{FF2B5EF4-FFF2-40B4-BE49-F238E27FC236}">
                      <a16:creationId xmlns:a16="http://schemas.microsoft.com/office/drawing/2014/main" id="{C41582BF-2F81-407D-8540-2D1FB72A416C}"/>
                    </a:ext>
                  </a:extLst>
                </p14:cNvPr>
                <p14:cNvContentPartPr/>
                <p14:nvPr/>
              </p14:nvContentPartPr>
              <p14:xfrm>
                <a:off x="6208853" y="5332200"/>
                <a:ext cx="134280" cy="247680"/>
              </p14:xfrm>
            </p:contentPart>
          </mc:Choice>
          <mc:Fallback>
            <p:pic>
              <p:nvPicPr>
                <p:cNvPr id="78" name="Freihand 77">
                  <a:extLst>
                    <a:ext uri="{FF2B5EF4-FFF2-40B4-BE49-F238E27FC236}">
                      <a16:creationId xmlns:a16="http://schemas.microsoft.com/office/drawing/2014/main" id="{C41582BF-2F81-407D-8540-2D1FB72A416C}"/>
                    </a:ext>
                  </a:extLst>
                </p:cNvPr>
                <p:cNvPicPr/>
                <p:nvPr/>
              </p:nvPicPr>
              <p:blipFill>
                <a:blip r:embed="rId142"/>
                <a:stretch>
                  <a:fillRect/>
                </a:stretch>
              </p:blipFill>
              <p:spPr>
                <a:xfrm>
                  <a:off x="6204533" y="5327880"/>
                  <a:ext cx="142920" cy="25632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79" name="Freihand 78">
                  <a:extLst>
                    <a:ext uri="{FF2B5EF4-FFF2-40B4-BE49-F238E27FC236}">
                      <a16:creationId xmlns:a16="http://schemas.microsoft.com/office/drawing/2014/main" id="{4AD31914-2B8E-4294-ABD6-143A45BDE059}"/>
                    </a:ext>
                  </a:extLst>
                </p14:cNvPr>
                <p14:cNvContentPartPr/>
                <p14:nvPr/>
              </p14:nvContentPartPr>
              <p14:xfrm>
                <a:off x="6344573" y="5468280"/>
                <a:ext cx="151920" cy="116280"/>
              </p14:xfrm>
            </p:contentPart>
          </mc:Choice>
          <mc:Fallback>
            <p:pic>
              <p:nvPicPr>
                <p:cNvPr id="79" name="Freihand 78">
                  <a:extLst>
                    <a:ext uri="{FF2B5EF4-FFF2-40B4-BE49-F238E27FC236}">
                      <a16:creationId xmlns:a16="http://schemas.microsoft.com/office/drawing/2014/main" id="{4AD31914-2B8E-4294-ABD6-143A45BDE059}"/>
                    </a:ext>
                  </a:extLst>
                </p:cNvPr>
                <p:cNvPicPr/>
                <p:nvPr/>
              </p:nvPicPr>
              <p:blipFill>
                <a:blip r:embed="rId144"/>
                <a:stretch>
                  <a:fillRect/>
                </a:stretch>
              </p:blipFill>
              <p:spPr>
                <a:xfrm>
                  <a:off x="6340253" y="5463960"/>
                  <a:ext cx="16056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80" name="Freihand 79">
                  <a:extLst>
                    <a:ext uri="{FF2B5EF4-FFF2-40B4-BE49-F238E27FC236}">
                      <a16:creationId xmlns:a16="http://schemas.microsoft.com/office/drawing/2014/main" id="{96A38C9D-EEB5-4D2A-87CC-DD12B0D640D8}"/>
                    </a:ext>
                  </a:extLst>
                </p14:cNvPr>
                <p14:cNvContentPartPr/>
                <p14:nvPr/>
              </p14:nvContentPartPr>
              <p14:xfrm>
                <a:off x="6533933" y="5465040"/>
                <a:ext cx="215640" cy="120600"/>
              </p14:xfrm>
            </p:contentPart>
          </mc:Choice>
          <mc:Fallback>
            <p:pic>
              <p:nvPicPr>
                <p:cNvPr id="80" name="Freihand 79">
                  <a:extLst>
                    <a:ext uri="{FF2B5EF4-FFF2-40B4-BE49-F238E27FC236}">
                      <a16:creationId xmlns:a16="http://schemas.microsoft.com/office/drawing/2014/main" id="{96A38C9D-EEB5-4D2A-87CC-DD12B0D640D8}"/>
                    </a:ext>
                  </a:extLst>
                </p:cNvPr>
                <p:cNvPicPr/>
                <p:nvPr/>
              </p:nvPicPr>
              <p:blipFill>
                <a:blip r:embed="rId146"/>
                <a:stretch>
                  <a:fillRect/>
                </a:stretch>
              </p:blipFill>
              <p:spPr>
                <a:xfrm>
                  <a:off x="6529613" y="5460720"/>
                  <a:ext cx="22428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81" name="Freihand 80">
                  <a:extLst>
                    <a:ext uri="{FF2B5EF4-FFF2-40B4-BE49-F238E27FC236}">
                      <a16:creationId xmlns:a16="http://schemas.microsoft.com/office/drawing/2014/main" id="{7CB34C9B-4532-4C8A-B38D-149C9A8F981B}"/>
                    </a:ext>
                  </a:extLst>
                </p14:cNvPr>
                <p14:cNvContentPartPr/>
                <p14:nvPr/>
              </p14:nvContentPartPr>
              <p14:xfrm>
                <a:off x="5127053" y="5243640"/>
                <a:ext cx="186480" cy="541080"/>
              </p14:xfrm>
            </p:contentPart>
          </mc:Choice>
          <mc:Fallback>
            <p:pic>
              <p:nvPicPr>
                <p:cNvPr id="81" name="Freihand 80">
                  <a:extLst>
                    <a:ext uri="{FF2B5EF4-FFF2-40B4-BE49-F238E27FC236}">
                      <a16:creationId xmlns:a16="http://schemas.microsoft.com/office/drawing/2014/main" id="{7CB34C9B-4532-4C8A-B38D-149C9A8F981B}"/>
                    </a:ext>
                  </a:extLst>
                </p:cNvPr>
                <p:cNvPicPr/>
                <p:nvPr/>
              </p:nvPicPr>
              <p:blipFill>
                <a:blip r:embed="rId148"/>
                <a:stretch>
                  <a:fillRect/>
                </a:stretch>
              </p:blipFill>
              <p:spPr>
                <a:xfrm>
                  <a:off x="5122733" y="5239320"/>
                  <a:ext cx="195120" cy="54972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82" name="Freihand 81">
                  <a:extLst>
                    <a:ext uri="{FF2B5EF4-FFF2-40B4-BE49-F238E27FC236}">
                      <a16:creationId xmlns:a16="http://schemas.microsoft.com/office/drawing/2014/main" id="{DBE84FBE-0B96-4C07-ADA1-4795609B6928}"/>
                    </a:ext>
                  </a:extLst>
                </p14:cNvPr>
                <p14:cNvContentPartPr/>
                <p14:nvPr/>
              </p14:nvContentPartPr>
              <p14:xfrm>
                <a:off x="5419013" y="5142120"/>
                <a:ext cx="1526040" cy="571680"/>
              </p14:xfrm>
            </p:contentPart>
          </mc:Choice>
          <mc:Fallback>
            <p:pic>
              <p:nvPicPr>
                <p:cNvPr id="82" name="Freihand 81">
                  <a:extLst>
                    <a:ext uri="{FF2B5EF4-FFF2-40B4-BE49-F238E27FC236}">
                      <a16:creationId xmlns:a16="http://schemas.microsoft.com/office/drawing/2014/main" id="{DBE84FBE-0B96-4C07-ADA1-4795609B6928}"/>
                    </a:ext>
                  </a:extLst>
                </p:cNvPr>
                <p:cNvPicPr/>
                <p:nvPr/>
              </p:nvPicPr>
              <p:blipFill>
                <a:blip r:embed="rId150"/>
                <a:stretch>
                  <a:fillRect/>
                </a:stretch>
              </p:blipFill>
              <p:spPr>
                <a:xfrm>
                  <a:off x="5414693" y="5137800"/>
                  <a:ext cx="1534680" cy="58032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83" name="Freihand 82">
                  <a:extLst>
                    <a:ext uri="{FF2B5EF4-FFF2-40B4-BE49-F238E27FC236}">
                      <a16:creationId xmlns:a16="http://schemas.microsoft.com/office/drawing/2014/main" id="{1251B8B8-0E5B-473B-A55C-5E5342801568}"/>
                    </a:ext>
                  </a:extLst>
                </p14:cNvPr>
                <p14:cNvContentPartPr/>
                <p14:nvPr/>
              </p14:nvContentPartPr>
              <p14:xfrm>
                <a:off x="5182493" y="5745480"/>
                <a:ext cx="1780920" cy="115560"/>
              </p14:xfrm>
            </p:contentPart>
          </mc:Choice>
          <mc:Fallback>
            <p:pic>
              <p:nvPicPr>
                <p:cNvPr id="83" name="Freihand 82">
                  <a:extLst>
                    <a:ext uri="{FF2B5EF4-FFF2-40B4-BE49-F238E27FC236}">
                      <a16:creationId xmlns:a16="http://schemas.microsoft.com/office/drawing/2014/main" id="{1251B8B8-0E5B-473B-A55C-5E5342801568}"/>
                    </a:ext>
                  </a:extLst>
                </p:cNvPr>
                <p:cNvPicPr/>
                <p:nvPr/>
              </p:nvPicPr>
              <p:blipFill>
                <a:blip r:embed="rId152"/>
                <a:stretch>
                  <a:fillRect/>
                </a:stretch>
              </p:blipFill>
              <p:spPr>
                <a:xfrm>
                  <a:off x="5178173" y="5741160"/>
                  <a:ext cx="1789560" cy="124200"/>
                </a:xfrm>
                <a:prstGeom prst="rect">
                  <a:avLst/>
                </a:prstGeom>
              </p:spPr>
            </p:pic>
          </mc:Fallback>
        </mc:AlternateContent>
      </p:grpSp>
    </p:spTree>
    <p:extLst>
      <p:ext uri="{BB962C8B-B14F-4D97-AF65-F5344CB8AC3E}">
        <p14:creationId xmlns:p14="http://schemas.microsoft.com/office/powerpoint/2010/main" val="10681286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524000" y="26710"/>
            <a:ext cx="9005732" cy="744863"/>
          </a:xfrm>
          <a:prstGeom prst="rect">
            <a:avLst/>
          </a:prstGeom>
          <a:noFill/>
          <a:ln>
            <a:noFill/>
          </a:ln>
        </p:spPr>
        <p:txBody>
          <a:bodyPr lIns="81638" tIns="40819" rIns="81638" bIns="40819" anchor="ctr" anchorCtr="1"/>
          <a:lstStyle/>
          <a:p>
            <a:r>
              <a:rPr lang="de-DE" altLang="de-DE" sz="3200" b="1" dirty="0">
                <a:solidFill>
                  <a:srgbClr val="000000"/>
                </a:solidFill>
                <a:latin typeface="Sparkasse Rg" pitchFamily="34" charset="0"/>
              </a:rPr>
              <a:t>Quantitätstheorie und Geldnachfrage</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6BE30830-6FB1-4289-BC97-C5EBBBF3610D}"/>
                  </a:ext>
                </a:extLst>
              </p:cNvPr>
              <p:cNvSpPr txBox="1"/>
              <p:nvPr/>
            </p:nvSpPr>
            <p:spPr>
              <a:xfrm>
                <a:off x="943050" y="589000"/>
                <a:ext cx="8928993" cy="4772694"/>
              </a:xfrm>
              <a:prstGeom prst="rect">
                <a:avLst/>
              </a:prstGeom>
              <a:noFill/>
            </p:spPr>
            <p:txBody>
              <a:bodyPr wrap="square" rtlCol="0">
                <a:noAutofit/>
              </a:bodyPr>
              <a:lstStyle/>
              <a:p>
                <a:pPr algn="ctr"/>
                <a:r>
                  <a:rPr lang="en-US" sz="2400" dirty="0"/>
                  <a:t>M∙V </a:t>
                </a:r>
                <a:r>
                  <a:rPr lang="de-DE" sz="2400" dirty="0"/>
                  <a:t>= </a:t>
                </a:r>
                <a:r>
                  <a:rPr lang="en-US" sz="2400" dirty="0"/>
                  <a:t>P∙Y → M </a:t>
                </a:r>
                <a:r>
                  <a:rPr lang="de-DE" sz="2400" dirty="0"/>
                  <a:t>= </a:t>
                </a:r>
                <a:r>
                  <a:rPr lang="en-US" sz="2400" dirty="0"/>
                  <a:t>P∙Y/V </a:t>
                </a:r>
              </a:p>
              <a:p>
                <a:pPr algn="ctr"/>
                <a:endParaRPr lang="en-US" sz="2400" dirty="0"/>
              </a:p>
              <a:p>
                <a:pPr algn="ctr"/>
                <a:r>
                  <a:rPr lang="en-US" sz="2400" dirty="0" err="1"/>
                  <a:t>Im</a:t>
                </a:r>
                <a:r>
                  <a:rPr lang="en-US" sz="2400" dirty="0"/>
                  <a:t> </a:t>
                </a:r>
                <a:r>
                  <a:rPr lang="en-US" sz="2400" dirty="0" err="1"/>
                  <a:t>Geldmarktgleichgewicht</a:t>
                </a:r>
                <a:r>
                  <a:rPr lang="en-US" sz="2400" dirty="0"/>
                  <a:t> gilt:</a:t>
                </a:r>
              </a:p>
              <a:p>
                <a:pPr algn="ctr"/>
                <a:endParaRPr lang="en-US" sz="2400" dirty="0"/>
              </a:p>
              <a:p>
                <a:pPr algn="ctr"/>
                <a:r>
                  <a:rPr lang="en-US" sz="2400" dirty="0"/>
                  <a:t>M=M</a:t>
                </a:r>
                <a:r>
                  <a:rPr lang="en-US" sz="2400" baseline="30000" dirty="0"/>
                  <a:t>d</a:t>
                </a:r>
                <a:r>
                  <a:rPr lang="en-US" sz="2400" dirty="0"/>
                  <a:t> (</a:t>
                </a:r>
                <a:r>
                  <a:rPr lang="en-US" sz="2400" dirty="0" err="1"/>
                  <a:t>Geldnachfrage</a:t>
                </a:r>
                <a:r>
                  <a:rPr lang="en-US" sz="2400" dirty="0"/>
                  <a:t>)</a:t>
                </a:r>
              </a:p>
              <a:p>
                <a:pPr algn="ctr"/>
                <a:endParaRPr lang="en-US" sz="2400" dirty="0"/>
              </a:p>
              <a:p>
                <a:pPr algn="ctr"/>
                <a:r>
                  <a:rPr lang="en-US" sz="2400" dirty="0" err="1"/>
                  <a:t>Kassenhaltungskoeffizient</a:t>
                </a:r>
                <a:r>
                  <a:rPr lang="en-US" sz="2400" dirty="0"/>
                  <a:t> k = 1/V → M</a:t>
                </a:r>
                <a:r>
                  <a:rPr lang="en-US" sz="2400" baseline="30000" dirty="0"/>
                  <a:t>d</a:t>
                </a:r>
                <a:r>
                  <a:rPr lang="en-US" sz="2400" dirty="0"/>
                  <a:t> = k ∙ P ∙ Y </a:t>
                </a:r>
              </a:p>
              <a:p>
                <a:endParaRPr lang="en-US" sz="2400" dirty="0"/>
              </a:p>
              <a:p>
                <a:r>
                  <a:rPr lang="en-US" sz="2400" dirty="0"/>
                  <a:t>Falls k </a:t>
                </a:r>
                <a:r>
                  <a:rPr lang="en-US" sz="2400" dirty="0" err="1"/>
                  <a:t>konstant</a:t>
                </a:r>
                <a:r>
                  <a:rPr lang="en-US" sz="2400" dirty="0"/>
                  <a:t>, </a:t>
                </a:r>
                <a:r>
                  <a:rPr lang="en-US" sz="2400" dirty="0" err="1"/>
                  <a:t>dann</a:t>
                </a:r>
                <a:r>
                  <a:rPr lang="en-US" sz="2400" dirty="0"/>
                  <a:t> </a:t>
                </a:r>
                <a:r>
                  <a:rPr lang="en-US" sz="2400" dirty="0" err="1"/>
                  <a:t>determiniert</a:t>
                </a:r>
                <a:r>
                  <a:rPr lang="en-US" sz="2400" dirty="0"/>
                  <a:t> das </a:t>
                </a:r>
                <a:r>
                  <a:rPr lang="en-US" sz="2400" dirty="0" err="1"/>
                  <a:t>Niveau</a:t>
                </a:r>
                <a:r>
                  <a:rPr lang="en-US" sz="2400" dirty="0"/>
                  <a:t> der </a:t>
                </a:r>
                <a:r>
                  <a:rPr lang="en-US" sz="2400" dirty="0" err="1"/>
                  <a:t>Transaktionen</a:t>
                </a:r>
                <a:r>
                  <a:rPr lang="en-US" sz="2400" dirty="0"/>
                  <a:t> </a:t>
                </a:r>
                <a:r>
                  <a:rPr lang="en-US" sz="2400" dirty="0" err="1"/>
                  <a:t>gegeben</a:t>
                </a:r>
                <a:r>
                  <a:rPr lang="en-US" sz="2400" dirty="0"/>
                  <a:t> </a:t>
                </a:r>
                <a:r>
                  <a:rPr lang="en-US" sz="2400" dirty="0" err="1"/>
                  <a:t>durch</a:t>
                </a:r>
                <a:r>
                  <a:rPr lang="en-US" sz="2400" dirty="0"/>
                  <a:t> das </a:t>
                </a:r>
                <a:r>
                  <a:rPr lang="en-US" sz="2400" dirty="0" err="1"/>
                  <a:t>Niveau</a:t>
                </a:r>
                <a:r>
                  <a:rPr lang="en-US" sz="2400" dirty="0"/>
                  <a:t> von PY die </a:t>
                </a:r>
                <a:r>
                  <a:rPr lang="en-US" sz="2400" dirty="0" err="1"/>
                  <a:t>Gößenordnung</a:t>
                </a:r>
                <a:r>
                  <a:rPr lang="en-US" sz="2400" dirty="0"/>
                  <a:t> der </a:t>
                </a:r>
                <a:r>
                  <a:rPr lang="en-US" sz="2400" dirty="0" err="1"/>
                  <a:t>Geldnachfrage</a:t>
                </a:r>
                <a:r>
                  <a:rPr lang="en-US" sz="2400" dirty="0"/>
                  <a:t> M</a:t>
                </a:r>
                <a:r>
                  <a:rPr lang="en-US" sz="2400" baseline="30000" dirty="0"/>
                  <a:t>d</a:t>
                </a:r>
                <a:r>
                  <a:rPr lang="en-US" sz="2400" dirty="0"/>
                  <a:t> </a:t>
                </a:r>
              </a:p>
              <a:p>
                <a:endParaRPr lang="en-US" sz="2400" dirty="0"/>
              </a:p>
              <a:p>
                <a:r>
                  <a:rPr lang="en-US" sz="2400" dirty="0"/>
                  <a:t>→	Die </a:t>
                </a:r>
                <a:r>
                  <a:rPr lang="en-US" sz="2400" dirty="0" err="1"/>
                  <a:t>reale</a:t>
                </a:r>
                <a:r>
                  <a:rPr lang="en-US" sz="2400" dirty="0"/>
                  <a:t> </a:t>
                </a:r>
                <a:r>
                  <a:rPr lang="en-US" sz="2400" dirty="0" err="1"/>
                  <a:t>Geldmenge</a:t>
                </a:r>
                <a:r>
                  <a:rPr lang="en-US" sz="2400" dirty="0"/>
                  <a:t> M</a:t>
                </a:r>
                <a:r>
                  <a:rPr lang="en-US" sz="2400" baseline="30000" dirty="0"/>
                  <a:t>d</a:t>
                </a:r>
                <a:r>
                  <a:rPr lang="en-US" sz="2400" dirty="0"/>
                  <a:t>/P </a:t>
                </a:r>
                <a:r>
                  <a:rPr lang="en-US" sz="2400" dirty="0" err="1"/>
                  <a:t>wird</a:t>
                </a:r>
                <a:r>
                  <a:rPr lang="en-US" sz="2400" dirty="0"/>
                  <a:t> </a:t>
                </a:r>
                <a:r>
                  <a:rPr lang="en-US" sz="2400" dirty="0" err="1"/>
                  <a:t>nicht</a:t>
                </a:r>
                <a:r>
                  <a:rPr lang="en-US" sz="2400" dirty="0"/>
                  <a:t> </a:t>
                </a:r>
                <a:r>
                  <a:rPr lang="en-US" sz="2400" dirty="0" err="1"/>
                  <a:t>durch</a:t>
                </a:r>
                <a:r>
                  <a:rPr lang="en-US" sz="2400" dirty="0"/>
                  <a:t> den Zins 		</a:t>
                </a:r>
                <a:r>
                  <a:rPr lang="en-US" sz="2400" dirty="0" err="1"/>
                  <a:t>beeinflusst</a:t>
                </a:r>
                <a:r>
                  <a:rPr lang="en-US" sz="2400" dirty="0"/>
                  <a:t> und </a:t>
                </a:r>
                <a:r>
                  <a:rPr lang="en-US" sz="2400" dirty="0" err="1"/>
                  <a:t>hängt</a:t>
                </a:r>
                <a:r>
                  <a:rPr lang="en-US" sz="2400" dirty="0"/>
                  <a:t> </a:t>
                </a:r>
                <a:r>
                  <a:rPr lang="en-US" sz="2400" dirty="0" err="1"/>
                  <a:t>nur</a:t>
                </a:r>
                <a:r>
                  <a:rPr lang="en-US" sz="2400" dirty="0"/>
                  <a:t> </a:t>
                </a:r>
                <a:r>
                  <a:rPr lang="en-US" sz="2400" dirty="0" err="1"/>
                  <a:t>vom</a:t>
                </a:r>
                <a:r>
                  <a:rPr lang="en-US" sz="2400" dirty="0"/>
                  <a:t> </a:t>
                </a:r>
                <a:r>
                  <a:rPr lang="en-US" sz="2400" dirty="0" err="1"/>
                  <a:t>Einkommen</a:t>
                </a:r>
                <a:r>
                  <a:rPr lang="en-US" sz="2400" dirty="0"/>
                  <a:t> Y ab.</a:t>
                </a:r>
              </a:p>
              <a:p>
                <a:r>
                  <a:rPr lang="de-DE" sz="2800" dirty="0"/>
                  <a:t>		</a:t>
                </a:r>
              </a:p>
              <a:p>
                <a:r>
                  <a:rPr lang="de-DE" sz="2800" dirty="0"/>
                  <a:t>		G</a:t>
                </a:r>
                <a14:m>
                  <m:oMath xmlns:m="http://schemas.openxmlformats.org/officeDocument/2006/math">
                    <m:r>
                      <m:rPr>
                        <m:sty m:val="p"/>
                      </m:rPr>
                      <a:rPr lang="de-DE" sz="2800">
                        <a:latin typeface="Cambria Math" panose="02040503050406030204" pitchFamily="18" charset="0"/>
                      </a:rPr>
                      <m:t>eldnachfrage</m:t>
                    </m:r>
                    <m:r>
                      <a:rPr lang="de-DE" sz="2800">
                        <a:latin typeface="Cambria Math" panose="02040503050406030204" pitchFamily="18" charset="0"/>
                      </a:rPr>
                      <m:t>=</m:t>
                    </m:r>
                    <m:sSup>
                      <m:sSupPr>
                        <m:ctrlPr>
                          <a:rPr lang="de-DE" sz="2800" i="1">
                            <a:latin typeface="Cambria Math" panose="02040503050406030204" pitchFamily="18" charset="0"/>
                          </a:rPr>
                        </m:ctrlPr>
                      </m:sSupPr>
                      <m:e>
                        <m:r>
                          <a:rPr lang="de-DE" sz="2800" i="1">
                            <a:latin typeface="Cambria Math" panose="02040503050406030204" pitchFamily="18" charset="0"/>
                          </a:rPr>
                          <m:t>𝐿</m:t>
                        </m:r>
                      </m:e>
                      <m:sup>
                        <m:r>
                          <a:rPr lang="de-DE" sz="2800" i="1">
                            <a:latin typeface="Cambria Math" panose="02040503050406030204" pitchFamily="18" charset="0"/>
                          </a:rPr>
                          <m:t>𝐷</m:t>
                        </m:r>
                      </m:sup>
                    </m:sSup>
                    <m:r>
                      <a:rPr lang="de-DE" sz="2800" i="1">
                        <a:latin typeface="Cambria Math" panose="02040503050406030204" pitchFamily="18" charset="0"/>
                      </a:rPr>
                      <m:t>(</m:t>
                    </m:r>
                    <m:r>
                      <a:rPr lang="de-DE" sz="2800" i="1">
                        <a:latin typeface="Cambria Math" panose="02040503050406030204" pitchFamily="18" charset="0"/>
                      </a:rPr>
                      <m:t>𝑌</m:t>
                    </m:r>
                    <m:r>
                      <a:rPr lang="de-DE" sz="2800" i="1">
                        <a:latin typeface="Cambria Math" panose="02040503050406030204" pitchFamily="18" charset="0"/>
                      </a:rPr>
                      <m:t>)</m:t>
                    </m:r>
                  </m:oMath>
                </a14:m>
                <a:endParaRPr lang="de-DE" sz="2800" dirty="0"/>
              </a:p>
              <a:p>
                <a:endParaRPr lang="en-US" sz="2800" dirty="0"/>
              </a:p>
            </p:txBody>
          </p:sp>
        </mc:Choice>
        <mc:Fallback xmlns="">
          <p:sp>
            <p:nvSpPr>
              <p:cNvPr id="6" name="Textfeld 5">
                <a:extLst>
                  <a:ext uri="{FF2B5EF4-FFF2-40B4-BE49-F238E27FC236}">
                    <a16:creationId xmlns:a16="http://schemas.microsoft.com/office/drawing/2014/main" id="{6BE30830-6FB1-4289-BC97-C5EBBBF3610D}"/>
                  </a:ext>
                </a:extLst>
              </p:cNvPr>
              <p:cNvSpPr txBox="1">
                <a:spLocks noRot="1" noChangeAspect="1" noMove="1" noResize="1" noEditPoints="1" noAdjustHandles="1" noChangeArrowheads="1" noChangeShapeType="1" noTextEdit="1"/>
              </p:cNvSpPr>
              <p:nvPr/>
            </p:nvSpPr>
            <p:spPr>
              <a:xfrm>
                <a:off x="943050" y="589000"/>
                <a:ext cx="8928993" cy="4772694"/>
              </a:xfrm>
              <a:prstGeom prst="rect">
                <a:avLst/>
              </a:prstGeom>
              <a:blipFill>
                <a:blip r:embed="rId3"/>
                <a:stretch>
                  <a:fillRect l="-1093" t="-1022" b="-30779"/>
                </a:stretch>
              </a:blipFill>
            </p:spPr>
            <p:txBody>
              <a:bodyPr/>
              <a:lstStyle/>
              <a:p>
                <a:r>
                  <a:rPr lang="de-DE">
                    <a:noFill/>
                  </a:rPr>
                  <a:t> </a:t>
                </a:r>
              </a:p>
            </p:txBody>
          </p:sp>
        </mc:Fallback>
      </mc:AlternateContent>
      <p:sp>
        <p:nvSpPr>
          <p:cNvPr id="8" name="Rechteck 7">
            <a:extLst>
              <a:ext uri="{FF2B5EF4-FFF2-40B4-BE49-F238E27FC236}">
                <a16:creationId xmlns:a16="http://schemas.microsoft.com/office/drawing/2014/main" id="{B267333F-A00C-46E6-B59C-80D2A27DA33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9" name="Gruppieren 8">
            <a:extLst>
              <a:ext uri="{FF2B5EF4-FFF2-40B4-BE49-F238E27FC236}">
                <a16:creationId xmlns:a16="http://schemas.microsoft.com/office/drawing/2014/main" id="{FEEDA1BE-813A-4AD8-9549-28BE2B0EFBF6}"/>
              </a:ext>
            </a:extLst>
          </p:cNvPr>
          <p:cNvGrpSpPr/>
          <p:nvPr/>
        </p:nvGrpSpPr>
        <p:grpSpPr>
          <a:xfrm>
            <a:off x="5458973" y="502267"/>
            <a:ext cx="1418400" cy="605880"/>
            <a:chOff x="5458973" y="502267"/>
            <a:chExt cx="1418400" cy="605880"/>
          </a:xfrm>
        </p:grpSpPr>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5FBA36F2-1D28-4D16-AC76-08BF219191CC}"/>
                    </a:ext>
                  </a:extLst>
                </p14:cNvPr>
                <p14:cNvContentPartPr/>
                <p14:nvPr/>
              </p14:nvContentPartPr>
              <p14:xfrm>
                <a:off x="5568773" y="977107"/>
                <a:ext cx="1308600" cy="58680"/>
              </p14:xfrm>
            </p:contentPart>
          </mc:Choice>
          <mc:Fallback xmlns="">
            <p:pic>
              <p:nvPicPr>
                <p:cNvPr id="2" name="Freihand 1">
                  <a:extLst>
                    <a:ext uri="{FF2B5EF4-FFF2-40B4-BE49-F238E27FC236}">
                      <a16:creationId xmlns:a16="http://schemas.microsoft.com/office/drawing/2014/main" id="{5FBA36F2-1D28-4D16-AC76-08BF219191CC}"/>
                    </a:ext>
                  </a:extLst>
                </p:cNvPr>
                <p:cNvPicPr/>
                <p:nvPr/>
              </p:nvPicPr>
              <p:blipFill>
                <a:blip r:embed="rId5"/>
                <a:stretch>
                  <a:fillRect/>
                </a:stretch>
              </p:blipFill>
              <p:spPr>
                <a:xfrm>
                  <a:off x="5564453" y="972787"/>
                  <a:ext cx="131724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 name="Freihand 2">
                  <a:extLst>
                    <a:ext uri="{FF2B5EF4-FFF2-40B4-BE49-F238E27FC236}">
                      <a16:creationId xmlns:a16="http://schemas.microsoft.com/office/drawing/2014/main" id="{B725B761-072A-4AA6-B659-A143115EA76F}"/>
                    </a:ext>
                  </a:extLst>
                </p14:cNvPr>
                <p14:cNvContentPartPr/>
                <p14:nvPr/>
              </p14:nvContentPartPr>
              <p14:xfrm>
                <a:off x="5473013" y="502267"/>
                <a:ext cx="509040" cy="579600"/>
              </p14:xfrm>
            </p:contentPart>
          </mc:Choice>
          <mc:Fallback xmlns="">
            <p:pic>
              <p:nvPicPr>
                <p:cNvPr id="3" name="Freihand 2">
                  <a:extLst>
                    <a:ext uri="{FF2B5EF4-FFF2-40B4-BE49-F238E27FC236}">
                      <a16:creationId xmlns:a16="http://schemas.microsoft.com/office/drawing/2014/main" id="{B725B761-072A-4AA6-B659-A143115EA76F}"/>
                    </a:ext>
                  </a:extLst>
                </p:cNvPr>
                <p:cNvPicPr/>
                <p:nvPr/>
              </p:nvPicPr>
              <p:blipFill>
                <a:blip r:embed="rId7"/>
                <a:stretch>
                  <a:fillRect/>
                </a:stretch>
              </p:blipFill>
              <p:spPr>
                <a:xfrm>
                  <a:off x="5468693" y="497947"/>
                  <a:ext cx="517680" cy="5882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 name="Freihand 4">
                  <a:extLst>
                    <a:ext uri="{FF2B5EF4-FFF2-40B4-BE49-F238E27FC236}">
                      <a16:creationId xmlns:a16="http://schemas.microsoft.com/office/drawing/2014/main" id="{5C5823C7-7545-461D-A304-82C9FFBD04CF}"/>
                    </a:ext>
                  </a:extLst>
                </p14:cNvPr>
                <p14:cNvContentPartPr/>
                <p14:nvPr/>
              </p14:nvContentPartPr>
              <p14:xfrm>
                <a:off x="5458973" y="568507"/>
                <a:ext cx="508680" cy="539640"/>
              </p14:xfrm>
            </p:contentPart>
          </mc:Choice>
          <mc:Fallback xmlns="">
            <p:pic>
              <p:nvPicPr>
                <p:cNvPr id="5" name="Freihand 4">
                  <a:extLst>
                    <a:ext uri="{FF2B5EF4-FFF2-40B4-BE49-F238E27FC236}">
                      <a16:creationId xmlns:a16="http://schemas.microsoft.com/office/drawing/2014/main" id="{5C5823C7-7545-461D-A304-82C9FFBD04CF}"/>
                    </a:ext>
                  </a:extLst>
                </p:cNvPr>
                <p:cNvPicPr/>
                <p:nvPr/>
              </p:nvPicPr>
              <p:blipFill>
                <a:blip r:embed="rId9"/>
                <a:stretch>
                  <a:fillRect/>
                </a:stretch>
              </p:blipFill>
              <p:spPr>
                <a:xfrm>
                  <a:off x="5454653" y="564187"/>
                  <a:ext cx="517320" cy="5482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
            <p14:nvContentPartPr>
              <p14:cNvPr id="10" name="Freihand 9">
                <a:extLst>
                  <a:ext uri="{FF2B5EF4-FFF2-40B4-BE49-F238E27FC236}">
                    <a16:creationId xmlns:a16="http://schemas.microsoft.com/office/drawing/2014/main" id="{CEF552DE-8537-4A95-80EC-CAD53EC28768}"/>
                  </a:ext>
                </a:extLst>
              </p14:cNvPr>
              <p14:cNvContentPartPr/>
              <p14:nvPr/>
            </p14:nvContentPartPr>
            <p14:xfrm>
              <a:off x="3819173" y="1984027"/>
              <a:ext cx="3227400" cy="663840"/>
            </p14:xfrm>
          </p:contentPart>
        </mc:Choice>
        <mc:Fallback xmlns="">
          <p:pic>
            <p:nvPicPr>
              <p:cNvPr id="10" name="Freihand 9">
                <a:extLst>
                  <a:ext uri="{FF2B5EF4-FFF2-40B4-BE49-F238E27FC236}">
                    <a16:creationId xmlns:a16="http://schemas.microsoft.com/office/drawing/2014/main" id="{CEF552DE-8537-4A95-80EC-CAD53EC28768}"/>
                  </a:ext>
                </a:extLst>
              </p:cNvPr>
              <p:cNvPicPr/>
              <p:nvPr/>
            </p:nvPicPr>
            <p:blipFill>
              <a:blip r:embed="rId11"/>
              <a:stretch>
                <a:fillRect/>
              </a:stretch>
            </p:blipFill>
            <p:spPr>
              <a:xfrm>
                <a:off x="3814853" y="1979707"/>
                <a:ext cx="3236040" cy="6724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6" name="Freihand 15">
                <a:extLst>
                  <a:ext uri="{FF2B5EF4-FFF2-40B4-BE49-F238E27FC236}">
                    <a16:creationId xmlns:a16="http://schemas.microsoft.com/office/drawing/2014/main" id="{9C2BB713-303B-41EF-A00B-47AF764776EF}"/>
                  </a:ext>
                </a:extLst>
              </p14:cNvPr>
              <p14:cNvContentPartPr/>
              <p14:nvPr/>
            </p14:nvContentPartPr>
            <p14:xfrm>
              <a:off x="6796013" y="2592427"/>
              <a:ext cx="2083320" cy="876960"/>
            </p14:xfrm>
          </p:contentPart>
        </mc:Choice>
        <mc:Fallback xmlns="">
          <p:pic>
            <p:nvPicPr>
              <p:cNvPr id="16" name="Freihand 15">
                <a:extLst>
                  <a:ext uri="{FF2B5EF4-FFF2-40B4-BE49-F238E27FC236}">
                    <a16:creationId xmlns:a16="http://schemas.microsoft.com/office/drawing/2014/main" id="{9C2BB713-303B-41EF-A00B-47AF764776EF}"/>
                  </a:ext>
                </a:extLst>
              </p:cNvPr>
              <p:cNvPicPr/>
              <p:nvPr/>
            </p:nvPicPr>
            <p:blipFill>
              <a:blip r:embed="rId13"/>
              <a:stretch>
                <a:fillRect/>
              </a:stretch>
            </p:blipFill>
            <p:spPr>
              <a:xfrm>
                <a:off x="6791693" y="2588107"/>
                <a:ext cx="2091960" cy="8856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1" name="Freihand 20">
                <a:extLst>
                  <a:ext uri="{FF2B5EF4-FFF2-40B4-BE49-F238E27FC236}">
                    <a16:creationId xmlns:a16="http://schemas.microsoft.com/office/drawing/2014/main" id="{4FE9CEEB-8CBA-42E9-9DEA-3D9B7F020A45}"/>
                  </a:ext>
                </a:extLst>
              </p14:cNvPr>
              <p14:cNvContentPartPr/>
              <p14:nvPr/>
            </p14:nvContentPartPr>
            <p14:xfrm>
              <a:off x="4771373" y="3849187"/>
              <a:ext cx="497880" cy="581040"/>
            </p14:xfrm>
          </p:contentPart>
        </mc:Choice>
        <mc:Fallback xmlns="">
          <p:pic>
            <p:nvPicPr>
              <p:cNvPr id="21" name="Freihand 20">
                <a:extLst>
                  <a:ext uri="{FF2B5EF4-FFF2-40B4-BE49-F238E27FC236}">
                    <a16:creationId xmlns:a16="http://schemas.microsoft.com/office/drawing/2014/main" id="{4FE9CEEB-8CBA-42E9-9DEA-3D9B7F020A45}"/>
                  </a:ext>
                </a:extLst>
              </p:cNvPr>
              <p:cNvPicPr/>
              <p:nvPr/>
            </p:nvPicPr>
            <p:blipFill>
              <a:blip r:embed="rId15"/>
              <a:stretch>
                <a:fillRect/>
              </a:stretch>
            </p:blipFill>
            <p:spPr>
              <a:xfrm>
                <a:off x="4767053" y="3844867"/>
                <a:ext cx="506520" cy="5896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2" name="Freihand 21">
                <a:extLst>
                  <a:ext uri="{FF2B5EF4-FFF2-40B4-BE49-F238E27FC236}">
                    <a16:creationId xmlns:a16="http://schemas.microsoft.com/office/drawing/2014/main" id="{20566E6C-1560-4A69-A9AD-04C590CC1689}"/>
                  </a:ext>
                </a:extLst>
              </p14:cNvPr>
              <p14:cNvContentPartPr/>
              <p14:nvPr/>
            </p14:nvContentPartPr>
            <p14:xfrm>
              <a:off x="4538093" y="4880947"/>
              <a:ext cx="770400" cy="607680"/>
            </p14:xfrm>
          </p:contentPart>
        </mc:Choice>
        <mc:Fallback xmlns="">
          <p:pic>
            <p:nvPicPr>
              <p:cNvPr id="22" name="Freihand 21">
                <a:extLst>
                  <a:ext uri="{FF2B5EF4-FFF2-40B4-BE49-F238E27FC236}">
                    <a16:creationId xmlns:a16="http://schemas.microsoft.com/office/drawing/2014/main" id="{20566E6C-1560-4A69-A9AD-04C590CC1689}"/>
                  </a:ext>
                </a:extLst>
              </p:cNvPr>
              <p:cNvPicPr/>
              <p:nvPr/>
            </p:nvPicPr>
            <p:blipFill>
              <a:blip r:embed="rId17"/>
              <a:stretch>
                <a:fillRect/>
              </a:stretch>
            </p:blipFill>
            <p:spPr>
              <a:xfrm>
                <a:off x="4533773" y="4876627"/>
                <a:ext cx="779040" cy="6163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3" name="Freihand 22">
                <a:extLst>
                  <a:ext uri="{FF2B5EF4-FFF2-40B4-BE49-F238E27FC236}">
                    <a16:creationId xmlns:a16="http://schemas.microsoft.com/office/drawing/2014/main" id="{3B4B2A68-870F-4997-9C6E-733234E90023}"/>
                  </a:ext>
                </a:extLst>
              </p14:cNvPr>
              <p14:cNvContentPartPr/>
              <p14:nvPr/>
            </p14:nvContentPartPr>
            <p14:xfrm>
              <a:off x="8067173" y="2677387"/>
              <a:ext cx="750600" cy="793800"/>
            </p14:xfrm>
          </p:contentPart>
        </mc:Choice>
        <mc:Fallback xmlns="">
          <p:pic>
            <p:nvPicPr>
              <p:cNvPr id="23" name="Freihand 22">
                <a:extLst>
                  <a:ext uri="{FF2B5EF4-FFF2-40B4-BE49-F238E27FC236}">
                    <a16:creationId xmlns:a16="http://schemas.microsoft.com/office/drawing/2014/main" id="{3B4B2A68-870F-4997-9C6E-733234E90023}"/>
                  </a:ext>
                </a:extLst>
              </p:cNvPr>
              <p:cNvPicPr/>
              <p:nvPr/>
            </p:nvPicPr>
            <p:blipFill>
              <a:blip r:embed="rId19"/>
              <a:stretch>
                <a:fillRect/>
              </a:stretch>
            </p:blipFill>
            <p:spPr>
              <a:xfrm>
                <a:off x="8062853" y="2673067"/>
                <a:ext cx="759240" cy="802440"/>
              </a:xfrm>
              <a:prstGeom prst="rect">
                <a:avLst/>
              </a:prstGeom>
            </p:spPr>
          </p:pic>
        </mc:Fallback>
      </mc:AlternateContent>
      <p:grpSp>
        <p:nvGrpSpPr>
          <p:cNvPr id="27" name="Gruppieren 26">
            <a:extLst>
              <a:ext uri="{FF2B5EF4-FFF2-40B4-BE49-F238E27FC236}">
                <a16:creationId xmlns:a16="http://schemas.microsoft.com/office/drawing/2014/main" id="{D610F7D0-042C-4C9C-BB32-291C67206CF2}"/>
              </a:ext>
            </a:extLst>
          </p:cNvPr>
          <p:cNvGrpSpPr/>
          <p:nvPr/>
        </p:nvGrpSpPr>
        <p:grpSpPr>
          <a:xfrm>
            <a:off x="5569853" y="2732467"/>
            <a:ext cx="2840760" cy="3758400"/>
            <a:chOff x="5569853" y="2732467"/>
            <a:chExt cx="2840760" cy="3758400"/>
          </a:xfrm>
        </p:grpSpPr>
        <mc:AlternateContent xmlns:mc="http://schemas.openxmlformats.org/markup-compatibility/2006" xmlns:p14="http://schemas.microsoft.com/office/powerpoint/2010/main">
          <mc:Choice Requires="p14">
            <p:contentPart p14:bwMode="auto" r:id="rId20">
              <p14:nvContentPartPr>
                <p14:cNvPr id="11" name="Freihand 10">
                  <a:extLst>
                    <a:ext uri="{FF2B5EF4-FFF2-40B4-BE49-F238E27FC236}">
                      <a16:creationId xmlns:a16="http://schemas.microsoft.com/office/drawing/2014/main" id="{156705D1-CFA7-42F6-8D3E-B275C24AAAA6}"/>
                    </a:ext>
                  </a:extLst>
                </p14:cNvPr>
                <p14:cNvContentPartPr/>
                <p14:nvPr/>
              </p14:nvContentPartPr>
              <p14:xfrm>
                <a:off x="5973413" y="2732467"/>
                <a:ext cx="552600" cy="614160"/>
              </p14:xfrm>
            </p:contentPart>
          </mc:Choice>
          <mc:Fallback xmlns="">
            <p:pic>
              <p:nvPicPr>
                <p:cNvPr id="11" name="Freihand 10">
                  <a:extLst>
                    <a:ext uri="{FF2B5EF4-FFF2-40B4-BE49-F238E27FC236}">
                      <a16:creationId xmlns:a16="http://schemas.microsoft.com/office/drawing/2014/main" id="{156705D1-CFA7-42F6-8D3E-B275C24AAAA6}"/>
                    </a:ext>
                  </a:extLst>
                </p:cNvPr>
                <p:cNvPicPr/>
                <p:nvPr/>
              </p:nvPicPr>
              <p:blipFill>
                <a:blip r:embed="rId21"/>
                <a:stretch>
                  <a:fillRect/>
                </a:stretch>
              </p:blipFill>
              <p:spPr>
                <a:xfrm>
                  <a:off x="5969093" y="2728147"/>
                  <a:ext cx="561240" cy="6228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2" name="Freihand 11">
                  <a:extLst>
                    <a:ext uri="{FF2B5EF4-FFF2-40B4-BE49-F238E27FC236}">
                      <a16:creationId xmlns:a16="http://schemas.microsoft.com/office/drawing/2014/main" id="{8D01E0A8-1E09-4187-BBFC-7891DB4EF243}"/>
                    </a:ext>
                  </a:extLst>
                </p14:cNvPr>
                <p14:cNvContentPartPr/>
                <p14:nvPr/>
              </p14:nvContentPartPr>
              <p14:xfrm>
                <a:off x="5775773" y="2968267"/>
                <a:ext cx="35640" cy="33840"/>
              </p14:xfrm>
            </p:contentPart>
          </mc:Choice>
          <mc:Fallback xmlns="">
            <p:pic>
              <p:nvPicPr>
                <p:cNvPr id="12" name="Freihand 11">
                  <a:extLst>
                    <a:ext uri="{FF2B5EF4-FFF2-40B4-BE49-F238E27FC236}">
                      <a16:creationId xmlns:a16="http://schemas.microsoft.com/office/drawing/2014/main" id="{8D01E0A8-1E09-4187-BBFC-7891DB4EF243}"/>
                    </a:ext>
                  </a:extLst>
                </p:cNvPr>
                <p:cNvPicPr/>
                <p:nvPr/>
              </p:nvPicPr>
              <p:blipFill>
                <a:blip r:embed="rId23"/>
                <a:stretch>
                  <a:fillRect/>
                </a:stretch>
              </p:blipFill>
              <p:spPr>
                <a:xfrm>
                  <a:off x="5771453" y="2963947"/>
                  <a:ext cx="44280" cy="4248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3" name="Freihand 12">
                  <a:extLst>
                    <a:ext uri="{FF2B5EF4-FFF2-40B4-BE49-F238E27FC236}">
                      <a16:creationId xmlns:a16="http://schemas.microsoft.com/office/drawing/2014/main" id="{F7CAA8DD-00B7-4338-AB21-B65BB13F29B5}"/>
                    </a:ext>
                  </a:extLst>
                </p14:cNvPr>
                <p14:cNvContentPartPr/>
                <p14:nvPr/>
              </p14:nvContentPartPr>
              <p14:xfrm>
                <a:off x="5797013" y="3011467"/>
                <a:ext cx="14400" cy="70200"/>
              </p14:xfrm>
            </p:contentPart>
          </mc:Choice>
          <mc:Fallback xmlns="">
            <p:pic>
              <p:nvPicPr>
                <p:cNvPr id="13" name="Freihand 12">
                  <a:extLst>
                    <a:ext uri="{FF2B5EF4-FFF2-40B4-BE49-F238E27FC236}">
                      <a16:creationId xmlns:a16="http://schemas.microsoft.com/office/drawing/2014/main" id="{F7CAA8DD-00B7-4338-AB21-B65BB13F29B5}"/>
                    </a:ext>
                  </a:extLst>
                </p:cNvPr>
                <p:cNvPicPr/>
                <p:nvPr/>
              </p:nvPicPr>
              <p:blipFill>
                <a:blip r:embed="rId25"/>
                <a:stretch>
                  <a:fillRect/>
                </a:stretch>
              </p:blipFill>
              <p:spPr>
                <a:xfrm>
                  <a:off x="5792693" y="3007147"/>
                  <a:ext cx="2304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4" name="Freihand 13">
                  <a:extLst>
                    <a:ext uri="{FF2B5EF4-FFF2-40B4-BE49-F238E27FC236}">
                      <a16:creationId xmlns:a16="http://schemas.microsoft.com/office/drawing/2014/main" id="{E89E22F2-F372-4DD0-90FD-3EC2B83EE2E1}"/>
                    </a:ext>
                  </a:extLst>
                </p14:cNvPr>
                <p14:cNvContentPartPr/>
                <p14:nvPr/>
              </p14:nvContentPartPr>
              <p14:xfrm>
                <a:off x="5569853" y="2785747"/>
                <a:ext cx="303120" cy="502200"/>
              </p14:xfrm>
            </p:contentPart>
          </mc:Choice>
          <mc:Fallback xmlns="">
            <p:pic>
              <p:nvPicPr>
                <p:cNvPr id="14" name="Freihand 13">
                  <a:extLst>
                    <a:ext uri="{FF2B5EF4-FFF2-40B4-BE49-F238E27FC236}">
                      <a16:creationId xmlns:a16="http://schemas.microsoft.com/office/drawing/2014/main" id="{E89E22F2-F372-4DD0-90FD-3EC2B83EE2E1}"/>
                    </a:ext>
                  </a:extLst>
                </p:cNvPr>
                <p:cNvPicPr/>
                <p:nvPr/>
              </p:nvPicPr>
              <p:blipFill>
                <a:blip r:embed="rId27"/>
                <a:stretch>
                  <a:fillRect/>
                </a:stretch>
              </p:blipFill>
              <p:spPr>
                <a:xfrm>
                  <a:off x="5565533" y="2781427"/>
                  <a:ext cx="311760" cy="5108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7" name="Freihand 16">
                  <a:extLst>
                    <a:ext uri="{FF2B5EF4-FFF2-40B4-BE49-F238E27FC236}">
                      <a16:creationId xmlns:a16="http://schemas.microsoft.com/office/drawing/2014/main" id="{169E081E-152A-4C5E-A871-8FCDC5942798}"/>
                    </a:ext>
                  </a:extLst>
                </p14:cNvPr>
                <p14:cNvContentPartPr/>
                <p14:nvPr/>
              </p14:nvContentPartPr>
              <p14:xfrm>
                <a:off x="7621133" y="3143947"/>
                <a:ext cx="22320" cy="15120"/>
              </p14:xfrm>
            </p:contentPart>
          </mc:Choice>
          <mc:Fallback xmlns="">
            <p:pic>
              <p:nvPicPr>
                <p:cNvPr id="17" name="Freihand 16">
                  <a:extLst>
                    <a:ext uri="{FF2B5EF4-FFF2-40B4-BE49-F238E27FC236}">
                      <a16:creationId xmlns:a16="http://schemas.microsoft.com/office/drawing/2014/main" id="{169E081E-152A-4C5E-A871-8FCDC5942798}"/>
                    </a:ext>
                  </a:extLst>
                </p:cNvPr>
                <p:cNvPicPr/>
                <p:nvPr/>
              </p:nvPicPr>
              <p:blipFill>
                <a:blip r:embed="rId29"/>
                <a:stretch>
                  <a:fillRect/>
                </a:stretch>
              </p:blipFill>
              <p:spPr>
                <a:xfrm>
                  <a:off x="7616813" y="3139627"/>
                  <a:ext cx="3096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8" name="Freihand 17">
                  <a:extLst>
                    <a:ext uri="{FF2B5EF4-FFF2-40B4-BE49-F238E27FC236}">
                      <a16:creationId xmlns:a16="http://schemas.microsoft.com/office/drawing/2014/main" id="{C97584ED-E016-4166-A0F0-B4C4BC23DF60}"/>
                    </a:ext>
                  </a:extLst>
                </p14:cNvPr>
                <p14:cNvContentPartPr/>
                <p14:nvPr/>
              </p14:nvContentPartPr>
              <p14:xfrm>
                <a:off x="7981493" y="3179227"/>
                <a:ext cx="360" cy="360"/>
              </p14:xfrm>
            </p:contentPart>
          </mc:Choice>
          <mc:Fallback xmlns="">
            <p:pic>
              <p:nvPicPr>
                <p:cNvPr id="18" name="Freihand 17">
                  <a:extLst>
                    <a:ext uri="{FF2B5EF4-FFF2-40B4-BE49-F238E27FC236}">
                      <a16:creationId xmlns:a16="http://schemas.microsoft.com/office/drawing/2014/main" id="{C97584ED-E016-4166-A0F0-B4C4BC23DF60}"/>
                    </a:ext>
                  </a:extLst>
                </p:cNvPr>
                <p:cNvPicPr/>
                <p:nvPr/>
              </p:nvPicPr>
              <p:blipFill>
                <a:blip r:embed="rId31"/>
                <a:stretch>
                  <a:fillRect/>
                </a:stretch>
              </p:blipFill>
              <p:spPr>
                <a:xfrm>
                  <a:off x="7977173" y="31749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19" name="Freihand 18">
                  <a:extLst>
                    <a:ext uri="{FF2B5EF4-FFF2-40B4-BE49-F238E27FC236}">
                      <a16:creationId xmlns:a16="http://schemas.microsoft.com/office/drawing/2014/main" id="{37FA34E8-E1B5-472A-B1A3-2597C0D332EC}"/>
                    </a:ext>
                  </a:extLst>
                </p14:cNvPr>
                <p14:cNvContentPartPr/>
                <p14:nvPr/>
              </p14:nvContentPartPr>
              <p14:xfrm>
                <a:off x="8410253" y="3151867"/>
                <a:ext cx="360" cy="360"/>
              </p14:xfrm>
            </p:contentPart>
          </mc:Choice>
          <mc:Fallback xmlns="">
            <p:pic>
              <p:nvPicPr>
                <p:cNvPr id="19" name="Freihand 18">
                  <a:extLst>
                    <a:ext uri="{FF2B5EF4-FFF2-40B4-BE49-F238E27FC236}">
                      <a16:creationId xmlns:a16="http://schemas.microsoft.com/office/drawing/2014/main" id="{37FA34E8-E1B5-472A-B1A3-2597C0D332EC}"/>
                    </a:ext>
                  </a:extLst>
                </p:cNvPr>
                <p:cNvPicPr/>
                <p:nvPr/>
              </p:nvPicPr>
              <p:blipFill>
                <a:blip r:embed="rId31"/>
                <a:stretch>
                  <a:fillRect/>
                </a:stretch>
              </p:blipFill>
              <p:spPr>
                <a:xfrm>
                  <a:off x="8405933" y="31475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5" name="Freihand 24">
                  <a:extLst>
                    <a:ext uri="{FF2B5EF4-FFF2-40B4-BE49-F238E27FC236}">
                      <a16:creationId xmlns:a16="http://schemas.microsoft.com/office/drawing/2014/main" id="{9031BD48-A36C-46A9-8560-D1CCA9D3AB88}"/>
                    </a:ext>
                  </a:extLst>
                </p14:cNvPr>
                <p14:cNvContentPartPr/>
                <p14:nvPr/>
              </p14:nvContentPartPr>
              <p14:xfrm>
                <a:off x="6466613" y="3361387"/>
                <a:ext cx="1886040" cy="3051000"/>
              </p14:xfrm>
            </p:contentPart>
          </mc:Choice>
          <mc:Fallback xmlns="">
            <p:pic>
              <p:nvPicPr>
                <p:cNvPr id="25" name="Freihand 24">
                  <a:extLst>
                    <a:ext uri="{FF2B5EF4-FFF2-40B4-BE49-F238E27FC236}">
                      <a16:creationId xmlns:a16="http://schemas.microsoft.com/office/drawing/2014/main" id="{9031BD48-A36C-46A9-8560-D1CCA9D3AB88}"/>
                    </a:ext>
                  </a:extLst>
                </p:cNvPr>
                <p:cNvPicPr/>
                <p:nvPr/>
              </p:nvPicPr>
              <p:blipFill>
                <a:blip r:embed="rId34"/>
                <a:stretch>
                  <a:fillRect/>
                </a:stretch>
              </p:blipFill>
              <p:spPr>
                <a:xfrm>
                  <a:off x="6462293" y="3357067"/>
                  <a:ext cx="1894680" cy="305964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6" name="Freihand 25">
                  <a:extLst>
                    <a:ext uri="{FF2B5EF4-FFF2-40B4-BE49-F238E27FC236}">
                      <a16:creationId xmlns:a16="http://schemas.microsoft.com/office/drawing/2014/main" id="{33D6F091-C366-4DA4-8C4B-D6E27DC17865}"/>
                    </a:ext>
                  </a:extLst>
                </p14:cNvPr>
                <p14:cNvContentPartPr/>
                <p14:nvPr/>
              </p14:nvContentPartPr>
              <p14:xfrm>
                <a:off x="6333053" y="6150667"/>
                <a:ext cx="477720" cy="340200"/>
              </p14:xfrm>
            </p:contentPart>
          </mc:Choice>
          <mc:Fallback xmlns="">
            <p:pic>
              <p:nvPicPr>
                <p:cNvPr id="26" name="Freihand 25">
                  <a:extLst>
                    <a:ext uri="{FF2B5EF4-FFF2-40B4-BE49-F238E27FC236}">
                      <a16:creationId xmlns:a16="http://schemas.microsoft.com/office/drawing/2014/main" id="{33D6F091-C366-4DA4-8C4B-D6E27DC17865}"/>
                    </a:ext>
                  </a:extLst>
                </p:cNvPr>
                <p:cNvPicPr/>
                <p:nvPr/>
              </p:nvPicPr>
              <p:blipFill>
                <a:blip r:embed="rId36"/>
                <a:stretch>
                  <a:fillRect/>
                </a:stretch>
              </p:blipFill>
              <p:spPr>
                <a:xfrm>
                  <a:off x="6328733" y="6146347"/>
                  <a:ext cx="486360" cy="348840"/>
                </a:xfrm>
                <a:prstGeom prst="rect">
                  <a:avLst/>
                </a:prstGeom>
              </p:spPr>
            </p:pic>
          </mc:Fallback>
        </mc:AlternateContent>
      </p:grpSp>
      <p:grpSp>
        <p:nvGrpSpPr>
          <p:cNvPr id="30" name="Gruppieren 29">
            <a:extLst>
              <a:ext uri="{FF2B5EF4-FFF2-40B4-BE49-F238E27FC236}">
                <a16:creationId xmlns:a16="http://schemas.microsoft.com/office/drawing/2014/main" id="{0E7EAAAF-B147-4963-912D-B9F4195337E4}"/>
              </a:ext>
            </a:extLst>
          </p:cNvPr>
          <p:cNvGrpSpPr/>
          <p:nvPr/>
        </p:nvGrpSpPr>
        <p:grpSpPr>
          <a:xfrm>
            <a:off x="2227973" y="6328507"/>
            <a:ext cx="367200" cy="254520"/>
            <a:chOff x="2227973" y="6328507"/>
            <a:chExt cx="367200" cy="254520"/>
          </a:xfrm>
        </p:grpSpPr>
        <mc:AlternateContent xmlns:mc="http://schemas.openxmlformats.org/markup-compatibility/2006" xmlns:p14="http://schemas.microsoft.com/office/powerpoint/2010/main">
          <mc:Choice Requires="p14">
            <p:contentPart p14:bwMode="auto" r:id="rId37">
              <p14:nvContentPartPr>
                <p14:cNvPr id="28" name="Freihand 27">
                  <a:extLst>
                    <a:ext uri="{FF2B5EF4-FFF2-40B4-BE49-F238E27FC236}">
                      <a16:creationId xmlns:a16="http://schemas.microsoft.com/office/drawing/2014/main" id="{6D2CF3C2-86CA-4AB4-8716-D9AFB63E7863}"/>
                    </a:ext>
                  </a:extLst>
                </p14:cNvPr>
                <p14:cNvContentPartPr/>
                <p14:nvPr/>
              </p14:nvContentPartPr>
              <p14:xfrm>
                <a:off x="2227973" y="6399067"/>
                <a:ext cx="285840" cy="29520"/>
              </p14:xfrm>
            </p:contentPart>
          </mc:Choice>
          <mc:Fallback xmlns="">
            <p:pic>
              <p:nvPicPr>
                <p:cNvPr id="28" name="Freihand 27">
                  <a:extLst>
                    <a:ext uri="{FF2B5EF4-FFF2-40B4-BE49-F238E27FC236}">
                      <a16:creationId xmlns:a16="http://schemas.microsoft.com/office/drawing/2014/main" id="{6D2CF3C2-86CA-4AB4-8716-D9AFB63E7863}"/>
                    </a:ext>
                  </a:extLst>
                </p:cNvPr>
                <p:cNvPicPr/>
                <p:nvPr/>
              </p:nvPicPr>
              <p:blipFill>
                <a:blip r:embed="rId38"/>
                <a:stretch>
                  <a:fillRect/>
                </a:stretch>
              </p:blipFill>
              <p:spPr>
                <a:xfrm>
                  <a:off x="2223653" y="6394747"/>
                  <a:ext cx="29448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9" name="Freihand 28">
                  <a:extLst>
                    <a:ext uri="{FF2B5EF4-FFF2-40B4-BE49-F238E27FC236}">
                      <a16:creationId xmlns:a16="http://schemas.microsoft.com/office/drawing/2014/main" id="{7ECAD178-1A6B-488D-BCDE-CF74554F351E}"/>
                    </a:ext>
                  </a:extLst>
                </p14:cNvPr>
                <p14:cNvContentPartPr/>
                <p14:nvPr/>
              </p14:nvContentPartPr>
              <p14:xfrm>
                <a:off x="2391773" y="6328507"/>
                <a:ext cx="203400" cy="254520"/>
              </p14:xfrm>
            </p:contentPart>
          </mc:Choice>
          <mc:Fallback xmlns="">
            <p:pic>
              <p:nvPicPr>
                <p:cNvPr id="29" name="Freihand 28">
                  <a:extLst>
                    <a:ext uri="{FF2B5EF4-FFF2-40B4-BE49-F238E27FC236}">
                      <a16:creationId xmlns:a16="http://schemas.microsoft.com/office/drawing/2014/main" id="{7ECAD178-1A6B-488D-BCDE-CF74554F351E}"/>
                    </a:ext>
                  </a:extLst>
                </p:cNvPr>
                <p:cNvPicPr/>
                <p:nvPr/>
              </p:nvPicPr>
              <p:blipFill>
                <a:blip r:embed="rId40"/>
                <a:stretch>
                  <a:fillRect/>
                </a:stretch>
              </p:blipFill>
              <p:spPr>
                <a:xfrm>
                  <a:off x="2387453" y="6324187"/>
                  <a:ext cx="212040" cy="263160"/>
                </a:xfrm>
                <a:prstGeom prst="rect">
                  <a:avLst/>
                </a:prstGeom>
              </p:spPr>
            </p:pic>
          </mc:Fallback>
        </mc:AlternateContent>
      </p:grpSp>
      <p:grpSp>
        <p:nvGrpSpPr>
          <p:cNvPr id="41" name="Gruppieren 40">
            <a:extLst>
              <a:ext uri="{FF2B5EF4-FFF2-40B4-BE49-F238E27FC236}">
                <a16:creationId xmlns:a16="http://schemas.microsoft.com/office/drawing/2014/main" id="{A4B687C7-0D2E-4170-9ADE-A01561AC27A1}"/>
              </a:ext>
            </a:extLst>
          </p:cNvPr>
          <p:cNvGrpSpPr/>
          <p:nvPr/>
        </p:nvGrpSpPr>
        <p:grpSpPr>
          <a:xfrm>
            <a:off x="601493" y="6050947"/>
            <a:ext cx="1224720" cy="367560"/>
            <a:chOff x="601493" y="6050947"/>
            <a:chExt cx="1224720" cy="367560"/>
          </a:xfrm>
        </p:grpSpPr>
        <mc:AlternateContent xmlns:mc="http://schemas.openxmlformats.org/markup-compatibility/2006" xmlns:p14="http://schemas.microsoft.com/office/powerpoint/2010/main">
          <mc:Choice Requires="p14">
            <p:contentPart p14:bwMode="auto" r:id="rId41">
              <p14:nvContentPartPr>
                <p14:cNvPr id="31" name="Freihand 30">
                  <a:extLst>
                    <a:ext uri="{FF2B5EF4-FFF2-40B4-BE49-F238E27FC236}">
                      <a16:creationId xmlns:a16="http://schemas.microsoft.com/office/drawing/2014/main" id="{F222A633-D3D9-4B36-83B5-3B0E0FC3F765}"/>
                    </a:ext>
                  </a:extLst>
                </p14:cNvPr>
                <p14:cNvContentPartPr/>
                <p14:nvPr/>
              </p14:nvContentPartPr>
              <p14:xfrm>
                <a:off x="601493" y="6050947"/>
                <a:ext cx="189360" cy="367560"/>
              </p14:xfrm>
            </p:contentPart>
          </mc:Choice>
          <mc:Fallback xmlns="">
            <p:pic>
              <p:nvPicPr>
                <p:cNvPr id="31" name="Freihand 30">
                  <a:extLst>
                    <a:ext uri="{FF2B5EF4-FFF2-40B4-BE49-F238E27FC236}">
                      <a16:creationId xmlns:a16="http://schemas.microsoft.com/office/drawing/2014/main" id="{F222A633-D3D9-4B36-83B5-3B0E0FC3F765}"/>
                    </a:ext>
                  </a:extLst>
                </p:cNvPr>
                <p:cNvPicPr/>
                <p:nvPr/>
              </p:nvPicPr>
              <p:blipFill>
                <a:blip r:embed="rId42"/>
                <a:stretch>
                  <a:fillRect/>
                </a:stretch>
              </p:blipFill>
              <p:spPr>
                <a:xfrm>
                  <a:off x="597173" y="6046627"/>
                  <a:ext cx="198000" cy="3762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2" name="Freihand 31">
                  <a:extLst>
                    <a:ext uri="{FF2B5EF4-FFF2-40B4-BE49-F238E27FC236}">
                      <a16:creationId xmlns:a16="http://schemas.microsoft.com/office/drawing/2014/main" id="{323E41D4-F593-41FC-9874-BD3487E0357E}"/>
                    </a:ext>
                  </a:extLst>
                </p14:cNvPr>
                <p14:cNvContentPartPr/>
                <p14:nvPr/>
              </p14:nvContentPartPr>
              <p14:xfrm>
                <a:off x="671693" y="6314827"/>
                <a:ext cx="104040" cy="59400"/>
              </p14:xfrm>
            </p:contentPart>
          </mc:Choice>
          <mc:Fallback xmlns="">
            <p:pic>
              <p:nvPicPr>
                <p:cNvPr id="32" name="Freihand 31">
                  <a:extLst>
                    <a:ext uri="{FF2B5EF4-FFF2-40B4-BE49-F238E27FC236}">
                      <a16:creationId xmlns:a16="http://schemas.microsoft.com/office/drawing/2014/main" id="{323E41D4-F593-41FC-9874-BD3487E0357E}"/>
                    </a:ext>
                  </a:extLst>
                </p:cNvPr>
                <p:cNvPicPr/>
                <p:nvPr/>
              </p:nvPicPr>
              <p:blipFill>
                <a:blip r:embed="rId44"/>
                <a:stretch>
                  <a:fillRect/>
                </a:stretch>
              </p:blipFill>
              <p:spPr>
                <a:xfrm>
                  <a:off x="667373" y="6310507"/>
                  <a:ext cx="11268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3" name="Freihand 32">
                  <a:extLst>
                    <a:ext uri="{FF2B5EF4-FFF2-40B4-BE49-F238E27FC236}">
                      <a16:creationId xmlns:a16="http://schemas.microsoft.com/office/drawing/2014/main" id="{CAD776B5-34AF-4DB9-B228-552AC0BA47CD}"/>
                    </a:ext>
                  </a:extLst>
                </p14:cNvPr>
                <p14:cNvContentPartPr/>
                <p14:nvPr/>
              </p14:nvContentPartPr>
              <p14:xfrm>
                <a:off x="814253" y="6126907"/>
                <a:ext cx="65520" cy="262800"/>
              </p14:xfrm>
            </p:contentPart>
          </mc:Choice>
          <mc:Fallback xmlns="">
            <p:pic>
              <p:nvPicPr>
                <p:cNvPr id="33" name="Freihand 32">
                  <a:extLst>
                    <a:ext uri="{FF2B5EF4-FFF2-40B4-BE49-F238E27FC236}">
                      <a16:creationId xmlns:a16="http://schemas.microsoft.com/office/drawing/2014/main" id="{CAD776B5-34AF-4DB9-B228-552AC0BA47CD}"/>
                    </a:ext>
                  </a:extLst>
                </p:cNvPr>
                <p:cNvPicPr/>
                <p:nvPr/>
              </p:nvPicPr>
              <p:blipFill>
                <a:blip r:embed="rId46"/>
                <a:stretch>
                  <a:fillRect/>
                </a:stretch>
              </p:blipFill>
              <p:spPr>
                <a:xfrm>
                  <a:off x="809933" y="6122587"/>
                  <a:ext cx="74160" cy="2714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4" name="Freihand 33">
                  <a:extLst>
                    <a:ext uri="{FF2B5EF4-FFF2-40B4-BE49-F238E27FC236}">
                      <a16:creationId xmlns:a16="http://schemas.microsoft.com/office/drawing/2014/main" id="{29F33B58-08F7-4F92-AC85-27EF5174441F}"/>
                    </a:ext>
                  </a:extLst>
                </p14:cNvPr>
                <p14:cNvContentPartPr/>
                <p14:nvPr/>
              </p14:nvContentPartPr>
              <p14:xfrm>
                <a:off x="906053" y="6302587"/>
                <a:ext cx="97920" cy="79920"/>
              </p14:xfrm>
            </p:contentPart>
          </mc:Choice>
          <mc:Fallback xmlns="">
            <p:pic>
              <p:nvPicPr>
                <p:cNvPr id="34" name="Freihand 33">
                  <a:extLst>
                    <a:ext uri="{FF2B5EF4-FFF2-40B4-BE49-F238E27FC236}">
                      <a16:creationId xmlns:a16="http://schemas.microsoft.com/office/drawing/2014/main" id="{29F33B58-08F7-4F92-AC85-27EF5174441F}"/>
                    </a:ext>
                  </a:extLst>
                </p:cNvPr>
                <p:cNvPicPr/>
                <p:nvPr/>
              </p:nvPicPr>
              <p:blipFill>
                <a:blip r:embed="rId48"/>
                <a:stretch>
                  <a:fillRect/>
                </a:stretch>
              </p:blipFill>
              <p:spPr>
                <a:xfrm>
                  <a:off x="901733" y="6298267"/>
                  <a:ext cx="10656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5" name="Freihand 34">
                  <a:extLst>
                    <a:ext uri="{FF2B5EF4-FFF2-40B4-BE49-F238E27FC236}">
                      <a16:creationId xmlns:a16="http://schemas.microsoft.com/office/drawing/2014/main" id="{4F3A3365-2C26-4DF9-9E9F-493E433B74A5}"/>
                    </a:ext>
                  </a:extLst>
                </p14:cNvPr>
                <p14:cNvContentPartPr/>
                <p14:nvPr/>
              </p14:nvContentPartPr>
              <p14:xfrm>
                <a:off x="1038533" y="6272347"/>
                <a:ext cx="107640" cy="144720"/>
              </p14:xfrm>
            </p:contentPart>
          </mc:Choice>
          <mc:Fallback xmlns="">
            <p:pic>
              <p:nvPicPr>
                <p:cNvPr id="35" name="Freihand 34">
                  <a:extLst>
                    <a:ext uri="{FF2B5EF4-FFF2-40B4-BE49-F238E27FC236}">
                      <a16:creationId xmlns:a16="http://schemas.microsoft.com/office/drawing/2014/main" id="{4F3A3365-2C26-4DF9-9E9F-493E433B74A5}"/>
                    </a:ext>
                  </a:extLst>
                </p:cNvPr>
                <p:cNvPicPr/>
                <p:nvPr/>
              </p:nvPicPr>
              <p:blipFill>
                <a:blip r:embed="rId50"/>
                <a:stretch>
                  <a:fillRect/>
                </a:stretch>
              </p:blipFill>
              <p:spPr>
                <a:xfrm>
                  <a:off x="1034213" y="6268027"/>
                  <a:ext cx="11628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6" name="Freihand 35">
                  <a:extLst>
                    <a:ext uri="{FF2B5EF4-FFF2-40B4-BE49-F238E27FC236}">
                      <a16:creationId xmlns:a16="http://schemas.microsoft.com/office/drawing/2014/main" id="{BC78000A-B92F-4393-8066-0DA0F81C7345}"/>
                    </a:ext>
                  </a:extLst>
                </p14:cNvPr>
                <p14:cNvContentPartPr/>
                <p14:nvPr/>
              </p14:nvContentPartPr>
              <p14:xfrm>
                <a:off x="1138613" y="6272347"/>
                <a:ext cx="115200" cy="144360"/>
              </p14:xfrm>
            </p:contentPart>
          </mc:Choice>
          <mc:Fallback xmlns="">
            <p:pic>
              <p:nvPicPr>
                <p:cNvPr id="36" name="Freihand 35">
                  <a:extLst>
                    <a:ext uri="{FF2B5EF4-FFF2-40B4-BE49-F238E27FC236}">
                      <a16:creationId xmlns:a16="http://schemas.microsoft.com/office/drawing/2014/main" id="{BC78000A-B92F-4393-8066-0DA0F81C7345}"/>
                    </a:ext>
                  </a:extLst>
                </p:cNvPr>
                <p:cNvPicPr/>
                <p:nvPr/>
              </p:nvPicPr>
              <p:blipFill>
                <a:blip r:embed="rId52"/>
                <a:stretch>
                  <a:fillRect/>
                </a:stretch>
              </p:blipFill>
              <p:spPr>
                <a:xfrm>
                  <a:off x="1134293" y="6268027"/>
                  <a:ext cx="12384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7" name="Freihand 36">
                  <a:extLst>
                    <a:ext uri="{FF2B5EF4-FFF2-40B4-BE49-F238E27FC236}">
                      <a16:creationId xmlns:a16="http://schemas.microsoft.com/office/drawing/2014/main" id="{712BAF4F-7955-4E9C-9890-6B68AEE6AE38}"/>
                    </a:ext>
                  </a:extLst>
                </p14:cNvPr>
                <p14:cNvContentPartPr/>
                <p14:nvPr/>
              </p14:nvContentPartPr>
              <p14:xfrm>
                <a:off x="1298813" y="6197107"/>
                <a:ext cx="51480" cy="198360"/>
              </p14:xfrm>
            </p:contentPart>
          </mc:Choice>
          <mc:Fallback xmlns="">
            <p:pic>
              <p:nvPicPr>
                <p:cNvPr id="37" name="Freihand 36">
                  <a:extLst>
                    <a:ext uri="{FF2B5EF4-FFF2-40B4-BE49-F238E27FC236}">
                      <a16:creationId xmlns:a16="http://schemas.microsoft.com/office/drawing/2014/main" id="{712BAF4F-7955-4E9C-9890-6B68AEE6AE38}"/>
                    </a:ext>
                  </a:extLst>
                </p:cNvPr>
                <p:cNvPicPr/>
                <p:nvPr/>
              </p:nvPicPr>
              <p:blipFill>
                <a:blip r:embed="rId54"/>
                <a:stretch>
                  <a:fillRect/>
                </a:stretch>
              </p:blipFill>
              <p:spPr>
                <a:xfrm>
                  <a:off x="1294493" y="6192787"/>
                  <a:ext cx="6012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8" name="Freihand 37">
                  <a:extLst>
                    <a:ext uri="{FF2B5EF4-FFF2-40B4-BE49-F238E27FC236}">
                      <a16:creationId xmlns:a16="http://schemas.microsoft.com/office/drawing/2014/main" id="{EADD3FBC-4558-427B-BE87-4B1BDD68969D}"/>
                    </a:ext>
                  </a:extLst>
                </p14:cNvPr>
                <p14:cNvContentPartPr/>
                <p14:nvPr/>
              </p14:nvContentPartPr>
              <p14:xfrm>
                <a:off x="1375133" y="6259747"/>
                <a:ext cx="79560" cy="123840"/>
              </p14:xfrm>
            </p:contentPart>
          </mc:Choice>
          <mc:Fallback xmlns="">
            <p:pic>
              <p:nvPicPr>
                <p:cNvPr id="38" name="Freihand 37">
                  <a:extLst>
                    <a:ext uri="{FF2B5EF4-FFF2-40B4-BE49-F238E27FC236}">
                      <a16:creationId xmlns:a16="http://schemas.microsoft.com/office/drawing/2014/main" id="{EADD3FBC-4558-427B-BE87-4B1BDD68969D}"/>
                    </a:ext>
                  </a:extLst>
                </p:cNvPr>
                <p:cNvPicPr/>
                <p:nvPr/>
              </p:nvPicPr>
              <p:blipFill>
                <a:blip r:embed="rId56"/>
                <a:stretch>
                  <a:fillRect/>
                </a:stretch>
              </p:blipFill>
              <p:spPr>
                <a:xfrm>
                  <a:off x="1370813" y="6255427"/>
                  <a:ext cx="8820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9" name="Freihand 38">
                  <a:extLst>
                    <a:ext uri="{FF2B5EF4-FFF2-40B4-BE49-F238E27FC236}">
                      <a16:creationId xmlns:a16="http://schemas.microsoft.com/office/drawing/2014/main" id="{8D16AB87-B24A-4D38-BC4E-432B243B8DE7}"/>
                    </a:ext>
                  </a:extLst>
                </p14:cNvPr>
                <p14:cNvContentPartPr/>
                <p14:nvPr/>
              </p14:nvContentPartPr>
              <p14:xfrm>
                <a:off x="1464773" y="6187747"/>
                <a:ext cx="218520" cy="193680"/>
              </p14:xfrm>
            </p:contentPart>
          </mc:Choice>
          <mc:Fallback xmlns="">
            <p:pic>
              <p:nvPicPr>
                <p:cNvPr id="39" name="Freihand 38">
                  <a:extLst>
                    <a:ext uri="{FF2B5EF4-FFF2-40B4-BE49-F238E27FC236}">
                      <a16:creationId xmlns:a16="http://schemas.microsoft.com/office/drawing/2014/main" id="{8D16AB87-B24A-4D38-BC4E-432B243B8DE7}"/>
                    </a:ext>
                  </a:extLst>
                </p:cNvPr>
                <p:cNvPicPr/>
                <p:nvPr/>
              </p:nvPicPr>
              <p:blipFill>
                <a:blip r:embed="rId58"/>
                <a:stretch>
                  <a:fillRect/>
                </a:stretch>
              </p:blipFill>
              <p:spPr>
                <a:xfrm>
                  <a:off x="1460453" y="6183427"/>
                  <a:ext cx="22716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0" name="Freihand 39">
                  <a:extLst>
                    <a:ext uri="{FF2B5EF4-FFF2-40B4-BE49-F238E27FC236}">
                      <a16:creationId xmlns:a16="http://schemas.microsoft.com/office/drawing/2014/main" id="{6E5C4CB6-BADC-434E-9865-F7A8D189B7C9}"/>
                    </a:ext>
                  </a:extLst>
                </p14:cNvPr>
                <p14:cNvContentPartPr/>
                <p14:nvPr/>
              </p14:nvContentPartPr>
              <p14:xfrm>
                <a:off x="1723973" y="6264787"/>
                <a:ext cx="102240" cy="83160"/>
              </p14:xfrm>
            </p:contentPart>
          </mc:Choice>
          <mc:Fallback xmlns="">
            <p:pic>
              <p:nvPicPr>
                <p:cNvPr id="40" name="Freihand 39">
                  <a:extLst>
                    <a:ext uri="{FF2B5EF4-FFF2-40B4-BE49-F238E27FC236}">
                      <a16:creationId xmlns:a16="http://schemas.microsoft.com/office/drawing/2014/main" id="{6E5C4CB6-BADC-434E-9865-F7A8D189B7C9}"/>
                    </a:ext>
                  </a:extLst>
                </p:cNvPr>
                <p:cNvPicPr/>
                <p:nvPr/>
              </p:nvPicPr>
              <p:blipFill>
                <a:blip r:embed="rId60"/>
                <a:stretch>
                  <a:fillRect/>
                </a:stretch>
              </p:blipFill>
              <p:spPr>
                <a:xfrm>
                  <a:off x="1719653" y="6260467"/>
                  <a:ext cx="110880" cy="918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1">
            <p14:nvContentPartPr>
              <p14:cNvPr id="20" name="Freihand 19">
                <a:extLst>
                  <a:ext uri="{FF2B5EF4-FFF2-40B4-BE49-F238E27FC236}">
                    <a16:creationId xmlns:a16="http://schemas.microsoft.com/office/drawing/2014/main" id="{5ECA3785-C020-46FB-B224-3BAB527EDFDC}"/>
                  </a:ext>
                </a:extLst>
              </p14:cNvPr>
              <p14:cNvContentPartPr/>
              <p14:nvPr/>
            </p14:nvContentPartPr>
            <p14:xfrm>
              <a:off x="3931853" y="582547"/>
              <a:ext cx="1307880" cy="522720"/>
            </p14:xfrm>
          </p:contentPart>
        </mc:Choice>
        <mc:Fallback>
          <p:pic>
            <p:nvPicPr>
              <p:cNvPr id="20" name="Freihand 19">
                <a:extLst>
                  <a:ext uri="{FF2B5EF4-FFF2-40B4-BE49-F238E27FC236}">
                    <a16:creationId xmlns:a16="http://schemas.microsoft.com/office/drawing/2014/main" id="{5ECA3785-C020-46FB-B224-3BAB527EDFDC}"/>
                  </a:ext>
                </a:extLst>
              </p:cNvPr>
              <p:cNvPicPr/>
              <p:nvPr/>
            </p:nvPicPr>
            <p:blipFill>
              <a:blip r:embed="rId62"/>
              <a:stretch>
                <a:fillRect/>
              </a:stretch>
            </p:blipFill>
            <p:spPr>
              <a:xfrm>
                <a:off x="3927533" y="578227"/>
                <a:ext cx="1316520" cy="53136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42" name="Freihand 41">
                <a:extLst>
                  <a:ext uri="{FF2B5EF4-FFF2-40B4-BE49-F238E27FC236}">
                    <a16:creationId xmlns:a16="http://schemas.microsoft.com/office/drawing/2014/main" id="{283173A2-1BE9-49BB-8F14-838BC760625A}"/>
                  </a:ext>
                </a:extLst>
              </p14:cNvPr>
              <p14:cNvContentPartPr/>
              <p14:nvPr/>
            </p14:nvContentPartPr>
            <p14:xfrm>
              <a:off x="3916013" y="562027"/>
              <a:ext cx="1343160" cy="609120"/>
            </p14:xfrm>
          </p:contentPart>
        </mc:Choice>
        <mc:Fallback>
          <p:pic>
            <p:nvPicPr>
              <p:cNvPr id="42" name="Freihand 41">
                <a:extLst>
                  <a:ext uri="{FF2B5EF4-FFF2-40B4-BE49-F238E27FC236}">
                    <a16:creationId xmlns:a16="http://schemas.microsoft.com/office/drawing/2014/main" id="{283173A2-1BE9-49BB-8F14-838BC760625A}"/>
                  </a:ext>
                </a:extLst>
              </p:cNvPr>
              <p:cNvPicPr/>
              <p:nvPr/>
            </p:nvPicPr>
            <p:blipFill>
              <a:blip r:embed="rId64"/>
              <a:stretch>
                <a:fillRect/>
              </a:stretch>
            </p:blipFill>
            <p:spPr>
              <a:xfrm>
                <a:off x="3911693" y="557707"/>
                <a:ext cx="1351800" cy="61776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44" name="Freihand 43">
                <a:extLst>
                  <a:ext uri="{FF2B5EF4-FFF2-40B4-BE49-F238E27FC236}">
                    <a16:creationId xmlns:a16="http://schemas.microsoft.com/office/drawing/2014/main" id="{A4E210B6-D196-4FF9-BBB7-65E24E382F96}"/>
                  </a:ext>
                </a:extLst>
              </p14:cNvPr>
              <p14:cNvContentPartPr/>
              <p14:nvPr/>
            </p14:nvContentPartPr>
            <p14:xfrm>
              <a:off x="3834293" y="1923907"/>
              <a:ext cx="3089520" cy="810360"/>
            </p14:xfrm>
          </p:contentPart>
        </mc:Choice>
        <mc:Fallback>
          <p:pic>
            <p:nvPicPr>
              <p:cNvPr id="44" name="Freihand 43">
                <a:extLst>
                  <a:ext uri="{FF2B5EF4-FFF2-40B4-BE49-F238E27FC236}">
                    <a16:creationId xmlns:a16="http://schemas.microsoft.com/office/drawing/2014/main" id="{A4E210B6-D196-4FF9-BBB7-65E24E382F96}"/>
                  </a:ext>
                </a:extLst>
              </p:cNvPr>
              <p:cNvPicPr/>
              <p:nvPr/>
            </p:nvPicPr>
            <p:blipFill>
              <a:blip r:embed="rId66"/>
              <a:stretch>
                <a:fillRect/>
              </a:stretch>
            </p:blipFill>
            <p:spPr>
              <a:xfrm>
                <a:off x="3829973" y="1919587"/>
                <a:ext cx="3098160" cy="81900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5" name="Freihand 44">
                <a:extLst>
                  <a:ext uri="{FF2B5EF4-FFF2-40B4-BE49-F238E27FC236}">
                    <a16:creationId xmlns:a16="http://schemas.microsoft.com/office/drawing/2014/main" id="{5B0FDBD6-566E-44D2-B6A6-EFAAE1D1C456}"/>
                  </a:ext>
                </a:extLst>
              </p14:cNvPr>
              <p14:cNvContentPartPr/>
              <p14:nvPr/>
            </p14:nvContentPartPr>
            <p14:xfrm>
              <a:off x="4124813" y="942187"/>
              <a:ext cx="29160" cy="890280"/>
            </p14:xfrm>
          </p:contentPart>
        </mc:Choice>
        <mc:Fallback>
          <p:pic>
            <p:nvPicPr>
              <p:cNvPr id="45" name="Freihand 44">
                <a:extLst>
                  <a:ext uri="{FF2B5EF4-FFF2-40B4-BE49-F238E27FC236}">
                    <a16:creationId xmlns:a16="http://schemas.microsoft.com/office/drawing/2014/main" id="{5B0FDBD6-566E-44D2-B6A6-EFAAE1D1C456}"/>
                  </a:ext>
                </a:extLst>
              </p:cNvPr>
              <p:cNvPicPr/>
              <p:nvPr/>
            </p:nvPicPr>
            <p:blipFill>
              <a:blip r:embed="rId68"/>
              <a:stretch>
                <a:fillRect/>
              </a:stretch>
            </p:blipFill>
            <p:spPr>
              <a:xfrm>
                <a:off x="4120493" y="937867"/>
                <a:ext cx="37800" cy="89892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6" name="Freihand 45">
                <a:extLst>
                  <a:ext uri="{FF2B5EF4-FFF2-40B4-BE49-F238E27FC236}">
                    <a16:creationId xmlns:a16="http://schemas.microsoft.com/office/drawing/2014/main" id="{3E80B369-5AAE-4011-BC69-76068C60920B}"/>
                  </a:ext>
                </a:extLst>
              </p14:cNvPr>
              <p14:cNvContentPartPr/>
              <p14:nvPr/>
            </p14:nvContentPartPr>
            <p14:xfrm>
              <a:off x="4060013" y="1670107"/>
              <a:ext cx="171000" cy="339840"/>
            </p14:xfrm>
          </p:contentPart>
        </mc:Choice>
        <mc:Fallback>
          <p:pic>
            <p:nvPicPr>
              <p:cNvPr id="46" name="Freihand 45">
                <a:extLst>
                  <a:ext uri="{FF2B5EF4-FFF2-40B4-BE49-F238E27FC236}">
                    <a16:creationId xmlns:a16="http://schemas.microsoft.com/office/drawing/2014/main" id="{3E80B369-5AAE-4011-BC69-76068C60920B}"/>
                  </a:ext>
                </a:extLst>
              </p:cNvPr>
              <p:cNvPicPr/>
              <p:nvPr/>
            </p:nvPicPr>
            <p:blipFill>
              <a:blip r:embed="rId70"/>
              <a:stretch>
                <a:fillRect/>
              </a:stretch>
            </p:blipFill>
            <p:spPr>
              <a:xfrm>
                <a:off x="4055693" y="1665787"/>
                <a:ext cx="179640" cy="34848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8" name="Freihand 47">
                <a:extLst>
                  <a:ext uri="{FF2B5EF4-FFF2-40B4-BE49-F238E27FC236}">
                    <a16:creationId xmlns:a16="http://schemas.microsoft.com/office/drawing/2014/main" id="{BAE8A0FF-F2B1-4F5D-8020-47B708F3A229}"/>
                  </a:ext>
                </a:extLst>
              </p14:cNvPr>
              <p14:cNvContentPartPr/>
              <p14:nvPr/>
            </p14:nvContentPartPr>
            <p14:xfrm>
              <a:off x="3718373" y="589387"/>
              <a:ext cx="1614600" cy="525240"/>
            </p14:xfrm>
          </p:contentPart>
        </mc:Choice>
        <mc:Fallback>
          <p:pic>
            <p:nvPicPr>
              <p:cNvPr id="48" name="Freihand 47">
                <a:extLst>
                  <a:ext uri="{FF2B5EF4-FFF2-40B4-BE49-F238E27FC236}">
                    <a16:creationId xmlns:a16="http://schemas.microsoft.com/office/drawing/2014/main" id="{BAE8A0FF-F2B1-4F5D-8020-47B708F3A229}"/>
                  </a:ext>
                </a:extLst>
              </p:cNvPr>
              <p:cNvPicPr/>
              <p:nvPr/>
            </p:nvPicPr>
            <p:blipFill>
              <a:blip r:embed="rId72"/>
              <a:stretch>
                <a:fillRect/>
              </a:stretch>
            </p:blipFill>
            <p:spPr>
              <a:xfrm>
                <a:off x="3714053" y="585067"/>
                <a:ext cx="1623240" cy="53388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50" name="Freihand 49">
                <a:extLst>
                  <a:ext uri="{FF2B5EF4-FFF2-40B4-BE49-F238E27FC236}">
                    <a16:creationId xmlns:a16="http://schemas.microsoft.com/office/drawing/2014/main" id="{643AAFCF-91BD-4E92-ACC7-CF15CBA665E5}"/>
                  </a:ext>
                </a:extLst>
              </p14:cNvPr>
              <p14:cNvContentPartPr/>
              <p14:nvPr/>
            </p14:nvContentPartPr>
            <p14:xfrm>
              <a:off x="8191013" y="2677387"/>
              <a:ext cx="441720" cy="674280"/>
            </p14:xfrm>
          </p:contentPart>
        </mc:Choice>
        <mc:Fallback>
          <p:pic>
            <p:nvPicPr>
              <p:cNvPr id="50" name="Freihand 49">
                <a:extLst>
                  <a:ext uri="{FF2B5EF4-FFF2-40B4-BE49-F238E27FC236}">
                    <a16:creationId xmlns:a16="http://schemas.microsoft.com/office/drawing/2014/main" id="{643AAFCF-91BD-4E92-ACC7-CF15CBA665E5}"/>
                  </a:ext>
                </a:extLst>
              </p:cNvPr>
              <p:cNvPicPr/>
              <p:nvPr/>
            </p:nvPicPr>
            <p:blipFill>
              <a:blip r:embed="rId74"/>
              <a:stretch>
                <a:fillRect/>
              </a:stretch>
            </p:blipFill>
            <p:spPr>
              <a:xfrm>
                <a:off x="8186693" y="2673067"/>
                <a:ext cx="450360" cy="682920"/>
              </a:xfrm>
              <a:prstGeom prst="rect">
                <a:avLst/>
              </a:prstGeom>
            </p:spPr>
          </p:pic>
        </mc:Fallback>
      </mc:AlternateContent>
      <p:grpSp>
        <p:nvGrpSpPr>
          <p:cNvPr id="55" name="Gruppieren 54">
            <a:extLst>
              <a:ext uri="{FF2B5EF4-FFF2-40B4-BE49-F238E27FC236}">
                <a16:creationId xmlns:a16="http://schemas.microsoft.com/office/drawing/2014/main" id="{7449C535-8DC1-47B0-9D4C-89C208F21931}"/>
              </a:ext>
            </a:extLst>
          </p:cNvPr>
          <p:cNvGrpSpPr/>
          <p:nvPr/>
        </p:nvGrpSpPr>
        <p:grpSpPr>
          <a:xfrm>
            <a:off x="6031013" y="5900467"/>
            <a:ext cx="307800" cy="337680"/>
            <a:chOff x="6031013" y="5900467"/>
            <a:chExt cx="307800" cy="337680"/>
          </a:xfrm>
        </p:grpSpPr>
        <mc:AlternateContent xmlns:mc="http://schemas.openxmlformats.org/markup-compatibility/2006">
          <mc:Choice xmlns:p14="http://schemas.microsoft.com/office/powerpoint/2010/main" Requires="p14">
            <p:contentPart p14:bwMode="auto" r:id="rId75">
              <p14:nvContentPartPr>
                <p14:cNvPr id="51" name="Freihand 50">
                  <a:extLst>
                    <a:ext uri="{FF2B5EF4-FFF2-40B4-BE49-F238E27FC236}">
                      <a16:creationId xmlns:a16="http://schemas.microsoft.com/office/drawing/2014/main" id="{EDD6D767-B5BA-4DCC-B98C-DC8D845DF0B1}"/>
                    </a:ext>
                  </a:extLst>
                </p14:cNvPr>
                <p14:cNvContentPartPr/>
                <p14:nvPr/>
              </p14:nvContentPartPr>
              <p14:xfrm>
                <a:off x="6164573" y="5990107"/>
                <a:ext cx="26280" cy="174240"/>
              </p14:xfrm>
            </p:contentPart>
          </mc:Choice>
          <mc:Fallback>
            <p:pic>
              <p:nvPicPr>
                <p:cNvPr id="51" name="Freihand 50">
                  <a:extLst>
                    <a:ext uri="{FF2B5EF4-FFF2-40B4-BE49-F238E27FC236}">
                      <a16:creationId xmlns:a16="http://schemas.microsoft.com/office/drawing/2014/main" id="{EDD6D767-B5BA-4DCC-B98C-DC8D845DF0B1}"/>
                    </a:ext>
                  </a:extLst>
                </p:cNvPr>
                <p:cNvPicPr/>
                <p:nvPr/>
              </p:nvPicPr>
              <p:blipFill>
                <a:blip r:embed="rId76"/>
                <a:stretch>
                  <a:fillRect/>
                </a:stretch>
              </p:blipFill>
              <p:spPr>
                <a:xfrm>
                  <a:off x="6160253" y="5985787"/>
                  <a:ext cx="3492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52" name="Freihand 51">
                  <a:extLst>
                    <a:ext uri="{FF2B5EF4-FFF2-40B4-BE49-F238E27FC236}">
                      <a16:creationId xmlns:a16="http://schemas.microsoft.com/office/drawing/2014/main" id="{B0876CDF-21CE-4319-9E43-1DBE636B93D1}"/>
                    </a:ext>
                  </a:extLst>
                </p14:cNvPr>
                <p14:cNvContentPartPr/>
                <p14:nvPr/>
              </p14:nvContentPartPr>
              <p14:xfrm>
                <a:off x="6093653" y="6054547"/>
                <a:ext cx="163440" cy="57600"/>
              </p14:xfrm>
            </p:contentPart>
          </mc:Choice>
          <mc:Fallback>
            <p:pic>
              <p:nvPicPr>
                <p:cNvPr id="52" name="Freihand 51">
                  <a:extLst>
                    <a:ext uri="{FF2B5EF4-FFF2-40B4-BE49-F238E27FC236}">
                      <a16:creationId xmlns:a16="http://schemas.microsoft.com/office/drawing/2014/main" id="{B0876CDF-21CE-4319-9E43-1DBE636B93D1}"/>
                    </a:ext>
                  </a:extLst>
                </p:cNvPr>
                <p:cNvPicPr/>
                <p:nvPr/>
              </p:nvPicPr>
              <p:blipFill>
                <a:blip r:embed="rId78"/>
                <a:stretch>
                  <a:fillRect/>
                </a:stretch>
              </p:blipFill>
              <p:spPr>
                <a:xfrm>
                  <a:off x="6089333" y="6050227"/>
                  <a:ext cx="172080" cy="6624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53" name="Freihand 52">
                  <a:extLst>
                    <a:ext uri="{FF2B5EF4-FFF2-40B4-BE49-F238E27FC236}">
                      <a16:creationId xmlns:a16="http://schemas.microsoft.com/office/drawing/2014/main" id="{F332C379-64F9-4B6C-80EB-4ACD4086F420}"/>
                    </a:ext>
                  </a:extLst>
                </p14:cNvPr>
                <p14:cNvContentPartPr/>
                <p14:nvPr/>
              </p14:nvContentPartPr>
              <p14:xfrm>
                <a:off x="6031013" y="6181627"/>
                <a:ext cx="74880" cy="56520"/>
              </p14:xfrm>
            </p:contentPart>
          </mc:Choice>
          <mc:Fallback>
            <p:pic>
              <p:nvPicPr>
                <p:cNvPr id="53" name="Freihand 52">
                  <a:extLst>
                    <a:ext uri="{FF2B5EF4-FFF2-40B4-BE49-F238E27FC236}">
                      <a16:creationId xmlns:a16="http://schemas.microsoft.com/office/drawing/2014/main" id="{F332C379-64F9-4B6C-80EB-4ACD4086F420}"/>
                    </a:ext>
                  </a:extLst>
                </p:cNvPr>
                <p:cNvPicPr/>
                <p:nvPr/>
              </p:nvPicPr>
              <p:blipFill>
                <a:blip r:embed="rId80"/>
                <a:stretch>
                  <a:fillRect/>
                </a:stretch>
              </p:blipFill>
              <p:spPr>
                <a:xfrm>
                  <a:off x="6026693" y="6177307"/>
                  <a:ext cx="83520" cy="6516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54" name="Freihand 53">
                  <a:extLst>
                    <a:ext uri="{FF2B5EF4-FFF2-40B4-BE49-F238E27FC236}">
                      <a16:creationId xmlns:a16="http://schemas.microsoft.com/office/drawing/2014/main" id="{F350230B-F3AB-4C25-B877-63D17FBC4A5B}"/>
                    </a:ext>
                  </a:extLst>
                </p14:cNvPr>
                <p14:cNvContentPartPr/>
                <p14:nvPr/>
              </p14:nvContentPartPr>
              <p14:xfrm>
                <a:off x="6261413" y="5900467"/>
                <a:ext cx="77400" cy="88560"/>
              </p14:xfrm>
            </p:contentPart>
          </mc:Choice>
          <mc:Fallback>
            <p:pic>
              <p:nvPicPr>
                <p:cNvPr id="54" name="Freihand 53">
                  <a:extLst>
                    <a:ext uri="{FF2B5EF4-FFF2-40B4-BE49-F238E27FC236}">
                      <a16:creationId xmlns:a16="http://schemas.microsoft.com/office/drawing/2014/main" id="{F350230B-F3AB-4C25-B877-63D17FBC4A5B}"/>
                    </a:ext>
                  </a:extLst>
                </p:cNvPr>
                <p:cNvPicPr/>
                <p:nvPr/>
              </p:nvPicPr>
              <p:blipFill>
                <a:blip r:embed="rId82"/>
                <a:stretch>
                  <a:fillRect/>
                </a:stretch>
              </p:blipFill>
              <p:spPr>
                <a:xfrm>
                  <a:off x="6257093" y="5896147"/>
                  <a:ext cx="86040" cy="97200"/>
                </a:xfrm>
                <a:prstGeom prst="rect">
                  <a:avLst/>
                </a:prstGeom>
              </p:spPr>
            </p:pic>
          </mc:Fallback>
        </mc:AlternateContent>
      </p:grpSp>
      <p:grpSp>
        <p:nvGrpSpPr>
          <p:cNvPr id="57" name="Gruppieren 56">
            <a:extLst>
              <a:ext uri="{FF2B5EF4-FFF2-40B4-BE49-F238E27FC236}">
                <a16:creationId xmlns:a16="http://schemas.microsoft.com/office/drawing/2014/main" id="{BC2CEB0A-F2FF-4FC0-B2F1-DF7E11A2823E}"/>
              </a:ext>
            </a:extLst>
          </p:cNvPr>
          <p:cNvGrpSpPr/>
          <p:nvPr/>
        </p:nvGrpSpPr>
        <p:grpSpPr>
          <a:xfrm>
            <a:off x="3918533" y="608467"/>
            <a:ext cx="1332720" cy="486000"/>
            <a:chOff x="3918533" y="608467"/>
            <a:chExt cx="1332720" cy="486000"/>
          </a:xfrm>
        </p:grpSpPr>
        <mc:AlternateContent xmlns:mc="http://schemas.openxmlformats.org/markup-compatibility/2006">
          <mc:Choice xmlns:p14="http://schemas.microsoft.com/office/powerpoint/2010/main" Requires="p14">
            <p:contentPart p14:bwMode="auto" r:id="rId83">
              <p14:nvContentPartPr>
                <p14:cNvPr id="4" name="Freihand 3">
                  <a:extLst>
                    <a:ext uri="{FF2B5EF4-FFF2-40B4-BE49-F238E27FC236}">
                      <a16:creationId xmlns:a16="http://schemas.microsoft.com/office/drawing/2014/main" id="{2AB1910C-629F-43B6-B4D7-BAA989624536}"/>
                    </a:ext>
                  </a:extLst>
                </p14:cNvPr>
                <p14:cNvContentPartPr/>
                <p14:nvPr/>
              </p14:nvContentPartPr>
              <p14:xfrm>
                <a:off x="3918533" y="952987"/>
                <a:ext cx="401760" cy="26640"/>
              </p14:xfrm>
            </p:contentPart>
          </mc:Choice>
          <mc:Fallback>
            <p:pic>
              <p:nvPicPr>
                <p:cNvPr id="4" name="Freihand 3">
                  <a:extLst>
                    <a:ext uri="{FF2B5EF4-FFF2-40B4-BE49-F238E27FC236}">
                      <a16:creationId xmlns:a16="http://schemas.microsoft.com/office/drawing/2014/main" id="{2AB1910C-629F-43B6-B4D7-BAA989624536}"/>
                    </a:ext>
                  </a:extLst>
                </p:cNvPr>
                <p:cNvPicPr/>
                <p:nvPr/>
              </p:nvPicPr>
              <p:blipFill>
                <a:blip r:embed="rId84"/>
                <a:stretch>
                  <a:fillRect/>
                </a:stretch>
              </p:blipFill>
              <p:spPr>
                <a:xfrm>
                  <a:off x="3914213" y="948667"/>
                  <a:ext cx="410400" cy="3528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15" name="Freihand 14">
                  <a:extLst>
                    <a:ext uri="{FF2B5EF4-FFF2-40B4-BE49-F238E27FC236}">
                      <a16:creationId xmlns:a16="http://schemas.microsoft.com/office/drawing/2014/main" id="{995340B7-2C2D-4C3C-88A2-F4A0DF8869E2}"/>
                    </a:ext>
                  </a:extLst>
                </p14:cNvPr>
                <p14:cNvContentPartPr/>
                <p14:nvPr/>
              </p14:nvContentPartPr>
              <p14:xfrm>
                <a:off x="4773893" y="941467"/>
                <a:ext cx="199800" cy="15840"/>
              </p14:xfrm>
            </p:contentPart>
          </mc:Choice>
          <mc:Fallback>
            <p:pic>
              <p:nvPicPr>
                <p:cNvPr id="15" name="Freihand 14">
                  <a:extLst>
                    <a:ext uri="{FF2B5EF4-FFF2-40B4-BE49-F238E27FC236}">
                      <a16:creationId xmlns:a16="http://schemas.microsoft.com/office/drawing/2014/main" id="{995340B7-2C2D-4C3C-88A2-F4A0DF8869E2}"/>
                    </a:ext>
                  </a:extLst>
                </p:cNvPr>
                <p:cNvPicPr/>
                <p:nvPr/>
              </p:nvPicPr>
              <p:blipFill>
                <a:blip r:embed="rId86"/>
                <a:stretch>
                  <a:fillRect/>
                </a:stretch>
              </p:blipFill>
              <p:spPr>
                <a:xfrm>
                  <a:off x="4769573" y="937147"/>
                  <a:ext cx="20844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6" name="Freihand 55">
                  <a:extLst>
                    <a:ext uri="{FF2B5EF4-FFF2-40B4-BE49-F238E27FC236}">
                      <a16:creationId xmlns:a16="http://schemas.microsoft.com/office/drawing/2014/main" id="{387BDF55-68AD-4B48-BB90-E467456F1330}"/>
                    </a:ext>
                  </a:extLst>
                </p14:cNvPr>
                <p14:cNvContentPartPr/>
                <p14:nvPr/>
              </p14:nvContentPartPr>
              <p14:xfrm>
                <a:off x="4715933" y="608467"/>
                <a:ext cx="535320" cy="486000"/>
              </p14:xfrm>
            </p:contentPart>
          </mc:Choice>
          <mc:Fallback>
            <p:pic>
              <p:nvPicPr>
                <p:cNvPr id="56" name="Freihand 55">
                  <a:extLst>
                    <a:ext uri="{FF2B5EF4-FFF2-40B4-BE49-F238E27FC236}">
                      <a16:creationId xmlns:a16="http://schemas.microsoft.com/office/drawing/2014/main" id="{387BDF55-68AD-4B48-BB90-E467456F1330}"/>
                    </a:ext>
                  </a:extLst>
                </p:cNvPr>
                <p:cNvPicPr/>
                <p:nvPr/>
              </p:nvPicPr>
              <p:blipFill>
                <a:blip r:embed="rId88"/>
                <a:stretch>
                  <a:fillRect/>
                </a:stretch>
              </p:blipFill>
              <p:spPr>
                <a:xfrm>
                  <a:off x="4711613" y="604147"/>
                  <a:ext cx="543960" cy="494640"/>
                </a:xfrm>
                <a:prstGeom prst="rect">
                  <a:avLst/>
                </a:prstGeom>
              </p:spPr>
            </p:pic>
          </mc:Fallback>
        </mc:AlternateContent>
      </p:grpSp>
      <p:grpSp>
        <p:nvGrpSpPr>
          <p:cNvPr id="106" name="Gruppieren 105">
            <a:extLst>
              <a:ext uri="{FF2B5EF4-FFF2-40B4-BE49-F238E27FC236}">
                <a16:creationId xmlns:a16="http://schemas.microsoft.com/office/drawing/2014/main" id="{2ED36970-3513-4ABB-9BB6-0C333C9587D7}"/>
              </a:ext>
            </a:extLst>
          </p:cNvPr>
          <p:cNvGrpSpPr/>
          <p:nvPr/>
        </p:nvGrpSpPr>
        <p:grpSpPr>
          <a:xfrm>
            <a:off x="6527453" y="5723347"/>
            <a:ext cx="2069280" cy="1027080"/>
            <a:chOff x="6527453" y="5723347"/>
            <a:chExt cx="2069280" cy="1027080"/>
          </a:xfrm>
        </p:grpSpPr>
        <mc:AlternateContent xmlns:mc="http://schemas.openxmlformats.org/markup-compatibility/2006">
          <mc:Choice xmlns:p14="http://schemas.microsoft.com/office/powerpoint/2010/main" Requires="p14">
            <p:contentPart p14:bwMode="auto" r:id="rId89">
              <p14:nvContentPartPr>
                <p14:cNvPr id="58" name="Freihand 57">
                  <a:extLst>
                    <a:ext uri="{FF2B5EF4-FFF2-40B4-BE49-F238E27FC236}">
                      <a16:creationId xmlns:a16="http://schemas.microsoft.com/office/drawing/2014/main" id="{AC13BD39-1C22-406D-9D24-515A47975FDB}"/>
                    </a:ext>
                  </a:extLst>
                </p14:cNvPr>
                <p14:cNvContentPartPr/>
                <p14:nvPr/>
              </p14:nvContentPartPr>
              <p14:xfrm>
                <a:off x="7094813" y="5988667"/>
                <a:ext cx="318240" cy="122040"/>
              </p14:xfrm>
            </p:contentPart>
          </mc:Choice>
          <mc:Fallback>
            <p:pic>
              <p:nvPicPr>
                <p:cNvPr id="58" name="Freihand 57">
                  <a:extLst>
                    <a:ext uri="{FF2B5EF4-FFF2-40B4-BE49-F238E27FC236}">
                      <a16:creationId xmlns:a16="http://schemas.microsoft.com/office/drawing/2014/main" id="{AC13BD39-1C22-406D-9D24-515A47975FDB}"/>
                    </a:ext>
                  </a:extLst>
                </p:cNvPr>
                <p:cNvPicPr/>
                <p:nvPr/>
              </p:nvPicPr>
              <p:blipFill>
                <a:blip r:embed="rId90"/>
                <a:stretch>
                  <a:fillRect/>
                </a:stretch>
              </p:blipFill>
              <p:spPr>
                <a:xfrm>
                  <a:off x="7090493" y="5984347"/>
                  <a:ext cx="32688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9" name="Freihand 58">
                  <a:extLst>
                    <a:ext uri="{FF2B5EF4-FFF2-40B4-BE49-F238E27FC236}">
                      <a16:creationId xmlns:a16="http://schemas.microsoft.com/office/drawing/2014/main" id="{694416FF-C62B-4C22-AFCA-ED2B5576DEC6}"/>
                    </a:ext>
                  </a:extLst>
                </p14:cNvPr>
                <p14:cNvContentPartPr/>
                <p14:nvPr/>
              </p14:nvContentPartPr>
              <p14:xfrm>
                <a:off x="7520333" y="5850427"/>
                <a:ext cx="135360" cy="151560"/>
              </p14:xfrm>
            </p:contentPart>
          </mc:Choice>
          <mc:Fallback>
            <p:pic>
              <p:nvPicPr>
                <p:cNvPr id="59" name="Freihand 58">
                  <a:extLst>
                    <a:ext uri="{FF2B5EF4-FFF2-40B4-BE49-F238E27FC236}">
                      <a16:creationId xmlns:a16="http://schemas.microsoft.com/office/drawing/2014/main" id="{694416FF-C62B-4C22-AFCA-ED2B5576DEC6}"/>
                    </a:ext>
                  </a:extLst>
                </p:cNvPr>
                <p:cNvPicPr/>
                <p:nvPr/>
              </p:nvPicPr>
              <p:blipFill>
                <a:blip r:embed="rId92"/>
                <a:stretch>
                  <a:fillRect/>
                </a:stretch>
              </p:blipFill>
              <p:spPr>
                <a:xfrm>
                  <a:off x="7516013" y="5846107"/>
                  <a:ext cx="14400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60" name="Freihand 59">
                  <a:extLst>
                    <a:ext uri="{FF2B5EF4-FFF2-40B4-BE49-F238E27FC236}">
                      <a16:creationId xmlns:a16="http://schemas.microsoft.com/office/drawing/2014/main" id="{483D823C-58B4-4539-BAAC-13E417231C3F}"/>
                    </a:ext>
                  </a:extLst>
                </p14:cNvPr>
                <p14:cNvContentPartPr/>
                <p14:nvPr/>
              </p14:nvContentPartPr>
              <p14:xfrm>
                <a:off x="7640933" y="5843587"/>
                <a:ext cx="86760" cy="141840"/>
              </p14:xfrm>
            </p:contentPart>
          </mc:Choice>
          <mc:Fallback>
            <p:pic>
              <p:nvPicPr>
                <p:cNvPr id="60" name="Freihand 59">
                  <a:extLst>
                    <a:ext uri="{FF2B5EF4-FFF2-40B4-BE49-F238E27FC236}">
                      <a16:creationId xmlns:a16="http://schemas.microsoft.com/office/drawing/2014/main" id="{483D823C-58B4-4539-BAAC-13E417231C3F}"/>
                    </a:ext>
                  </a:extLst>
                </p:cNvPr>
                <p:cNvPicPr/>
                <p:nvPr/>
              </p:nvPicPr>
              <p:blipFill>
                <a:blip r:embed="rId94"/>
                <a:stretch>
                  <a:fillRect/>
                </a:stretch>
              </p:blipFill>
              <p:spPr>
                <a:xfrm>
                  <a:off x="7636613" y="5839267"/>
                  <a:ext cx="9540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61" name="Freihand 60">
                  <a:extLst>
                    <a:ext uri="{FF2B5EF4-FFF2-40B4-BE49-F238E27FC236}">
                      <a16:creationId xmlns:a16="http://schemas.microsoft.com/office/drawing/2014/main" id="{A2855F01-33C9-46C1-B2E9-A0E94B52D1CE}"/>
                    </a:ext>
                  </a:extLst>
                </p14:cNvPr>
                <p14:cNvContentPartPr/>
                <p14:nvPr/>
              </p14:nvContentPartPr>
              <p14:xfrm>
                <a:off x="7757573" y="5846467"/>
                <a:ext cx="81360" cy="119880"/>
              </p14:xfrm>
            </p:contentPart>
          </mc:Choice>
          <mc:Fallback>
            <p:pic>
              <p:nvPicPr>
                <p:cNvPr id="61" name="Freihand 60">
                  <a:extLst>
                    <a:ext uri="{FF2B5EF4-FFF2-40B4-BE49-F238E27FC236}">
                      <a16:creationId xmlns:a16="http://schemas.microsoft.com/office/drawing/2014/main" id="{A2855F01-33C9-46C1-B2E9-A0E94B52D1CE}"/>
                    </a:ext>
                  </a:extLst>
                </p:cNvPr>
                <p:cNvPicPr/>
                <p:nvPr/>
              </p:nvPicPr>
              <p:blipFill>
                <a:blip r:embed="rId96"/>
                <a:stretch>
                  <a:fillRect/>
                </a:stretch>
              </p:blipFill>
              <p:spPr>
                <a:xfrm>
                  <a:off x="7753253" y="5842147"/>
                  <a:ext cx="9000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62" name="Freihand 61">
                  <a:extLst>
                    <a:ext uri="{FF2B5EF4-FFF2-40B4-BE49-F238E27FC236}">
                      <a16:creationId xmlns:a16="http://schemas.microsoft.com/office/drawing/2014/main" id="{392577ED-F8F5-4349-B98A-F2EA2B732969}"/>
                    </a:ext>
                  </a:extLst>
                </p14:cNvPr>
                <p14:cNvContentPartPr/>
                <p14:nvPr/>
              </p14:nvContentPartPr>
              <p14:xfrm>
                <a:off x="7896893" y="5881387"/>
                <a:ext cx="171720" cy="143640"/>
              </p14:xfrm>
            </p:contentPart>
          </mc:Choice>
          <mc:Fallback>
            <p:pic>
              <p:nvPicPr>
                <p:cNvPr id="62" name="Freihand 61">
                  <a:extLst>
                    <a:ext uri="{FF2B5EF4-FFF2-40B4-BE49-F238E27FC236}">
                      <a16:creationId xmlns:a16="http://schemas.microsoft.com/office/drawing/2014/main" id="{392577ED-F8F5-4349-B98A-F2EA2B732969}"/>
                    </a:ext>
                  </a:extLst>
                </p:cNvPr>
                <p:cNvPicPr/>
                <p:nvPr/>
              </p:nvPicPr>
              <p:blipFill>
                <a:blip r:embed="rId98"/>
                <a:stretch>
                  <a:fillRect/>
                </a:stretch>
              </p:blipFill>
              <p:spPr>
                <a:xfrm>
                  <a:off x="7892573" y="5877067"/>
                  <a:ext cx="18036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63" name="Freihand 62">
                  <a:extLst>
                    <a:ext uri="{FF2B5EF4-FFF2-40B4-BE49-F238E27FC236}">
                      <a16:creationId xmlns:a16="http://schemas.microsoft.com/office/drawing/2014/main" id="{01A9894C-ED48-43E7-8440-22C88B74D6CB}"/>
                    </a:ext>
                  </a:extLst>
                </p14:cNvPr>
                <p14:cNvContentPartPr/>
                <p14:nvPr/>
              </p14:nvContentPartPr>
              <p14:xfrm>
                <a:off x="8062133" y="5859067"/>
                <a:ext cx="38160" cy="18720"/>
              </p14:xfrm>
            </p:contentPart>
          </mc:Choice>
          <mc:Fallback>
            <p:pic>
              <p:nvPicPr>
                <p:cNvPr id="63" name="Freihand 62">
                  <a:extLst>
                    <a:ext uri="{FF2B5EF4-FFF2-40B4-BE49-F238E27FC236}">
                      <a16:creationId xmlns:a16="http://schemas.microsoft.com/office/drawing/2014/main" id="{01A9894C-ED48-43E7-8440-22C88B74D6CB}"/>
                    </a:ext>
                  </a:extLst>
                </p:cNvPr>
                <p:cNvPicPr/>
                <p:nvPr/>
              </p:nvPicPr>
              <p:blipFill>
                <a:blip r:embed="rId100"/>
                <a:stretch>
                  <a:fillRect/>
                </a:stretch>
              </p:blipFill>
              <p:spPr>
                <a:xfrm>
                  <a:off x="8057813" y="5854747"/>
                  <a:ext cx="4680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64" name="Freihand 63">
                  <a:extLst>
                    <a:ext uri="{FF2B5EF4-FFF2-40B4-BE49-F238E27FC236}">
                      <a16:creationId xmlns:a16="http://schemas.microsoft.com/office/drawing/2014/main" id="{C0FB3882-07D4-4D84-91C9-5A441ECA24A3}"/>
                    </a:ext>
                  </a:extLst>
                </p14:cNvPr>
                <p14:cNvContentPartPr/>
                <p14:nvPr/>
              </p14:nvContentPartPr>
              <p14:xfrm>
                <a:off x="8098133" y="5856547"/>
                <a:ext cx="57240" cy="160560"/>
              </p14:xfrm>
            </p:contentPart>
          </mc:Choice>
          <mc:Fallback>
            <p:pic>
              <p:nvPicPr>
                <p:cNvPr id="64" name="Freihand 63">
                  <a:extLst>
                    <a:ext uri="{FF2B5EF4-FFF2-40B4-BE49-F238E27FC236}">
                      <a16:creationId xmlns:a16="http://schemas.microsoft.com/office/drawing/2014/main" id="{C0FB3882-07D4-4D84-91C9-5A441ECA24A3}"/>
                    </a:ext>
                  </a:extLst>
                </p:cNvPr>
                <p:cNvPicPr/>
                <p:nvPr/>
              </p:nvPicPr>
              <p:blipFill>
                <a:blip r:embed="rId102"/>
                <a:stretch>
                  <a:fillRect/>
                </a:stretch>
              </p:blipFill>
              <p:spPr>
                <a:xfrm>
                  <a:off x="8093813" y="5852227"/>
                  <a:ext cx="6588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65" name="Freihand 64">
                  <a:extLst>
                    <a:ext uri="{FF2B5EF4-FFF2-40B4-BE49-F238E27FC236}">
                      <a16:creationId xmlns:a16="http://schemas.microsoft.com/office/drawing/2014/main" id="{65360FC4-160F-420B-B09C-CF0CAA774CE8}"/>
                    </a:ext>
                  </a:extLst>
                </p14:cNvPr>
                <p14:cNvContentPartPr/>
                <p14:nvPr/>
              </p14:nvContentPartPr>
              <p14:xfrm>
                <a:off x="8159333" y="5786707"/>
                <a:ext cx="102240" cy="137880"/>
              </p14:xfrm>
            </p:contentPart>
          </mc:Choice>
          <mc:Fallback>
            <p:pic>
              <p:nvPicPr>
                <p:cNvPr id="65" name="Freihand 64">
                  <a:extLst>
                    <a:ext uri="{FF2B5EF4-FFF2-40B4-BE49-F238E27FC236}">
                      <a16:creationId xmlns:a16="http://schemas.microsoft.com/office/drawing/2014/main" id="{65360FC4-160F-420B-B09C-CF0CAA774CE8}"/>
                    </a:ext>
                  </a:extLst>
                </p:cNvPr>
                <p:cNvPicPr/>
                <p:nvPr/>
              </p:nvPicPr>
              <p:blipFill>
                <a:blip r:embed="rId104"/>
                <a:stretch>
                  <a:fillRect/>
                </a:stretch>
              </p:blipFill>
              <p:spPr>
                <a:xfrm>
                  <a:off x="8155013" y="5782387"/>
                  <a:ext cx="11088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66" name="Freihand 65">
                  <a:extLst>
                    <a:ext uri="{FF2B5EF4-FFF2-40B4-BE49-F238E27FC236}">
                      <a16:creationId xmlns:a16="http://schemas.microsoft.com/office/drawing/2014/main" id="{5F3EDEFE-1AF9-4A7C-9C94-1108560CAA31}"/>
                    </a:ext>
                  </a:extLst>
                </p14:cNvPr>
                <p14:cNvContentPartPr/>
                <p14:nvPr/>
              </p14:nvContentPartPr>
              <p14:xfrm>
                <a:off x="8268773" y="5757547"/>
                <a:ext cx="178560" cy="164520"/>
              </p14:xfrm>
            </p:contentPart>
          </mc:Choice>
          <mc:Fallback>
            <p:pic>
              <p:nvPicPr>
                <p:cNvPr id="66" name="Freihand 65">
                  <a:extLst>
                    <a:ext uri="{FF2B5EF4-FFF2-40B4-BE49-F238E27FC236}">
                      <a16:creationId xmlns:a16="http://schemas.microsoft.com/office/drawing/2014/main" id="{5F3EDEFE-1AF9-4A7C-9C94-1108560CAA31}"/>
                    </a:ext>
                  </a:extLst>
                </p:cNvPr>
                <p:cNvPicPr/>
                <p:nvPr/>
              </p:nvPicPr>
              <p:blipFill>
                <a:blip r:embed="rId106"/>
                <a:stretch>
                  <a:fillRect/>
                </a:stretch>
              </p:blipFill>
              <p:spPr>
                <a:xfrm>
                  <a:off x="8264453" y="5753227"/>
                  <a:ext cx="18720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67" name="Freihand 66">
                  <a:extLst>
                    <a:ext uri="{FF2B5EF4-FFF2-40B4-BE49-F238E27FC236}">
                      <a16:creationId xmlns:a16="http://schemas.microsoft.com/office/drawing/2014/main" id="{3D4A7F7A-1E17-45D7-89B2-F08BCE46FA8F}"/>
                    </a:ext>
                  </a:extLst>
                </p14:cNvPr>
                <p14:cNvContentPartPr/>
                <p14:nvPr/>
              </p14:nvContentPartPr>
              <p14:xfrm>
                <a:off x="8383613" y="5723347"/>
                <a:ext cx="360" cy="360"/>
              </p14:xfrm>
            </p:contentPart>
          </mc:Choice>
          <mc:Fallback>
            <p:pic>
              <p:nvPicPr>
                <p:cNvPr id="67" name="Freihand 66">
                  <a:extLst>
                    <a:ext uri="{FF2B5EF4-FFF2-40B4-BE49-F238E27FC236}">
                      <a16:creationId xmlns:a16="http://schemas.microsoft.com/office/drawing/2014/main" id="{3D4A7F7A-1E17-45D7-89B2-F08BCE46FA8F}"/>
                    </a:ext>
                  </a:extLst>
                </p:cNvPr>
                <p:cNvPicPr/>
                <p:nvPr/>
              </p:nvPicPr>
              <p:blipFill>
                <a:blip r:embed="rId108"/>
                <a:stretch>
                  <a:fillRect/>
                </a:stretch>
              </p:blipFill>
              <p:spPr>
                <a:xfrm>
                  <a:off x="8379293" y="57190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68" name="Freihand 67">
                  <a:extLst>
                    <a:ext uri="{FF2B5EF4-FFF2-40B4-BE49-F238E27FC236}">
                      <a16:creationId xmlns:a16="http://schemas.microsoft.com/office/drawing/2014/main" id="{C25C06D3-C899-4BA7-8C68-C373CDB6E0CF}"/>
                    </a:ext>
                  </a:extLst>
                </p14:cNvPr>
                <p14:cNvContentPartPr/>
                <p14:nvPr/>
              </p14:nvContentPartPr>
              <p14:xfrm>
                <a:off x="7104893" y="6148867"/>
                <a:ext cx="489600" cy="97920"/>
              </p14:xfrm>
            </p:contentPart>
          </mc:Choice>
          <mc:Fallback>
            <p:pic>
              <p:nvPicPr>
                <p:cNvPr id="68" name="Freihand 67">
                  <a:extLst>
                    <a:ext uri="{FF2B5EF4-FFF2-40B4-BE49-F238E27FC236}">
                      <a16:creationId xmlns:a16="http://schemas.microsoft.com/office/drawing/2014/main" id="{C25C06D3-C899-4BA7-8C68-C373CDB6E0CF}"/>
                    </a:ext>
                  </a:extLst>
                </p:cNvPr>
                <p:cNvPicPr/>
                <p:nvPr/>
              </p:nvPicPr>
              <p:blipFill>
                <a:blip r:embed="rId110"/>
                <a:stretch>
                  <a:fillRect/>
                </a:stretch>
              </p:blipFill>
              <p:spPr>
                <a:xfrm>
                  <a:off x="7100573" y="6144547"/>
                  <a:ext cx="49824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69" name="Freihand 68">
                  <a:extLst>
                    <a:ext uri="{FF2B5EF4-FFF2-40B4-BE49-F238E27FC236}">
                      <a16:creationId xmlns:a16="http://schemas.microsoft.com/office/drawing/2014/main" id="{D670A8A0-4552-41DF-AEB0-0249C576A95C}"/>
                    </a:ext>
                  </a:extLst>
                </p14:cNvPr>
                <p14:cNvContentPartPr/>
                <p14:nvPr/>
              </p14:nvContentPartPr>
              <p14:xfrm>
                <a:off x="7681973" y="6105307"/>
                <a:ext cx="23040" cy="92160"/>
              </p14:xfrm>
            </p:contentPart>
          </mc:Choice>
          <mc:Fallback>
            <p:pic>
              <p:nvPicPr>
                <p:cNvPr id="69" name="Freihand 68">
                  <a:extLst>
                    <a:ext uri="{FF2B5EF4-FFF2-40B4-BE49-F238E27FC236}">
                      <a16:creationId xmlns:a16="http://schemas.microsoft.com/office/drawing/2014/main" id="{D670A8A0-4552-41DF-AEB0-0249C576A95C}"/>
                    </a:ext>
                  </a:extLst>
                </p:cNvPr>
                <p:cNvPicPr/>
                <p:nvPr/>
              </p:nvPicPr>
              <p:blipFill>
                <a:blip r:embed="rId112"/>
                <a:stretch>
                  <a:fillRect/>
                </a:stretch>
              </p:blipFill>
              <p:spPr>
                <a:xfrm>
                  <a:off x="7677653" y="6100987"/>
                  <a:ext cx="3168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70" name="Freihand 69">
                  <a:extLst>
                    <a:ext uri="{FF2B5EF4-FFF2-40B4-BE49-F238E27FC236}">
                      <a16:creationId xmlns:a16="http://schemas.microsoft.com/office/drawing/2014/main" id="{C0F58FC2-0D38-4569-9660-A1D90656BAEE}"/>
                    </a:ext>
                  </a:extLst>
                </p14:cNvPr>
                <p14:cNvContentPartPr/>
                <p14:nvPr/>
              </p14:nvContentPartPr>
              <p14:xfrm>
                <a:off x="7690253" y="6082627"/>
                <a:ext cx="92520" cy="64080"/>
              </p14:xfrm>
            </p:contentPart>
          </mc:Choice>
          <mc:Fallback>
            <p:pic>
              <p:nvPicPr>
                <p:cNvPr id="70" name="Freihand 69">
                  <a:extLst>
                    <a:ext uri="{FF2B5EF4-FFF2-40B4-BE49-F238E27FC236}">
                      <a16:creationId xmlns:a16="http://schemas.microsoft.com/office/drawing/2014/main" id="{C0F58FC2-0D38-4569-9660-A1D90656BAEE}"/>
                    </a:ext>
                  </a:extLst>
                </p:cNvPr>
                <p:cNvPicPr/>
                <p:nvPr/>
              </p:nvPicPr>
              <p:blipFill>
                <a:blip r:embed="rId114"/>
                <a:stretch>
                  <a:fillRect/>
                </a:stretch>
              </p:blipFill>
              <p:spPr>
                <a:xfrm>
                  <a:off x="7685933" y="6078307"/>
                  <a:ext cx="101160" cy="7272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71" name="Freihand 70">
                  <a:extLst>
                    <a:ext uri="{FF2B5EF4-FFF2-40B4-BE49-F238E27FC236}">
                      <a16:creationId xmlns:a16="http://schemas.microsoft.com/office/drawing/2014/main" id="{6BBF6472-BFAB-4527-BE39-FDFEC03B0D61}"/>
                    </a:ext>
                  </a:extLst>
                </p14:cNvPr>
                <p14:cNvContentPartPr/>
                <p14:nvPr/>
              </p14:nvContentPartPr>
              <p14:xfrm>
                <a:off x="7688093" y="6148147"/>
                <a:ext cx="223560" cy="46080"/>
              </p14:xfrm>
            </p:contentPart>
          </mc:Choice>
          <mc:Fallback>
            <p:pic>
              <p:nvPicPr>
                <p:cNvPr id="71" name="Freihand 70">
                  <a:extLst>
                    <a:ext uri="{FF2B5EF4-FFF2-40B4-BE49-F238E27FC236}">
                      <a16:creationId xmlns:a16="http://schemas.microsoft.com/office/drawing/2014/main" id="{6BBF6472-BFAB-4527-BE39-FDFEC03B0D61}"/>
                    </a:ext>
                  </a:extLst>
                </p:cNvPr>
                <p:cNvPicPr/>
                <p:nvPr/>
              </p:nvPicPr>
              <p:blipFill>
                <a:blip r:embed="rId116"/>
                <a:stretch>
                  <a:fillRect/>
                </a:stretch>
              </p:blipFill>
              <p:spPr>
                <a:xfrm>
                  <a:off x="7683773" y="6143827"/>
                  <a:ext cx="232200" cy="5472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72" name="Freihand 71">
                  <a:extLst>
                    <a:ext uri="{FF2B5EF4-FFF2-40B4-BE49-F238E27FC236}">
                      <a16:creationId xmlns:a16="http://schemas.microsoft.com/office/drawing/2014/main" id="{50A7123F-13CB-4718-BFCB-6A23FF381C85}"/>
                    </a:ext>
                  </a:extLst>
                </p14:cNvPr>
                <p14:cNvContentPartPr/>
                <p14:nvPr/>
              </p14:nvContentPartPr>
              <p14:xfrm>
                <a:off x="7897973" y="6091627"/>
                <a:ext cx="25920" cy="2520"/>
              </p14:xfrm>
            </p:contentPart>
          </mc:Choice>
          <mc:Fallback>
            <p:pic>
              <p:nvPicPr>
                <p:cNvPr id="72" name="Freihand 71">
                  <a:extLst>
                    <a:ext uri="{FF2B5EF4-FFF2-40B4-BE49-F238E27FC236}">
                      <a16:creationId xmlns:a16="http://schemas.microsoft.com/office/drawing/2014/main" id="{50A7123F-13CB-4718-BFCB-6A23FF381C85}"/>
                    </a:ext>
                  </a:extLst>
                </p:cNvPr>
                <p:cNvPicPr/>
                <p:nvPr/>
              </p:nvPicPr>
              <p:blipFill>
                <a:blip r:embed="rId118"/>
                <a:stretch>
                  <a:fillRect/>
                </a:stretch>
              </p:blipFill>
              <p:spPr>
                <a:xfrm>
                  <a:off x="7893653" y="6087307"/>
                  <a:ext cx="34560" cy="1116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73" name="Freihand 72">
                  <a:extLst>
                    <a:ext uri="{FF2B5EF4-FFF2-40B4-BE49-F238E27FC236}">
                      <a16:creationId xmlns:a16="http://schemas.microsoft.com/office/drawing/2014/main" id="{EC5A4F45-5BE9-48A9-8C78-29F1B373DAB4}"/>
                    </a:ext>
                  </a:extLst>
                </p14:cNvPr>
                <p14:cNvContentPartPr/>
                <p14:nvPr/>
              </p14:nvContentPartPr>
              <p14:xfrm>
                <a:off x="7924613" y="6059587"/>
                <a:ext cx="130320" cy="103320"/>
              </p14:xfrm>
            </p:contentPart>
          </mc:Choice>
          <mc:Fallback>
            <p:pic>
              <p:nvPicPr>
                <p:cNvPr id="73" name="Freihand 72">
                  <a:extLst>
                    <a:ext uri="{FF2B5EF4-FFF2-40B4-BE49-F238E27FC236}">
                      <a16:creationId xmlns:a16="http://schemas.microsoft.com/office/drawing/2014/main" id="{EC5A4F45-5BE9-48A9-8C78-29F1B373DAB4}"/>
                    </a:ext>
                  </a:extLst>
                </p:cNvPr>
                <p:cNvPicPr/>
                <p:nvPr/>
              </p:nvPicPr>
              <p:blipFill>
                <a:blip r:embed="rId120"/>
                <a:stretch>
                  <a:fillRect/>
                </a:stretch>
              </p:blipFill>
              <p:spPr>
                <a:xfrm>
                  <a:off x="7920293" y="6055267"/>
                  <a:ext cx="13896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74" name="Freihand 73">
                  <a:extLst>
                    <a:ext uri="{FF2B5EF4-FFF2-40B4-BE49-F238E27FC236}">
                      <a16:creationId xmlns:a16="http://schemas.microsoft.com/office/drawing/2014/main" id="{40670553-6104-4800-9087-AE59374D43B0}"/>
                    </a:ext>
                  </a:extLst>
                </p14:cNvPr>
                <p14:cNvContentPartPr/>
                <p14:nvPr/>
              </p14:nvContentPartPr>
              <p14:xfrm>
                <a:off x="8067533" y="6071467"/>
                <a:ext cx="529200" cy="77040"/>
              </p14:xfrm>
            </p:contentPart>
          </mc:Choice>
          <mc:Fallback>
            <p:pic>
              <p:nvPicPr>
                <p:cNvPr id="74" name="Freihand 73">
                  <a:extLst>
                    <a:ext uri="{FF2B5EF4-FFF2-40B4-BE49-F238E27FC236}">
                      <a16:creationId xmlns:a16="http://schemas.microsoft.com/office/drawing/2014/main" id="{40670553-6104-4800-9087-AE59374D43B0}"/>
                    </a:ext>
                  </a:extLst>
                </p:cNvPr>
                <p:cNvPicPr/>
                <p:nvPr/>
              </p:nvPicPr>
              <p:blipFill>
                <a:blip r:embed="rId122"/>
                <a:stretch>
                  <a:fillRect/>
                </a:stretch>
              </p:blipFill>
              <p:spPr>
                <a:xfrm>
                  <a:off x="8063213" y="6067147"/>
                  <a:ext cx="53784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75" name="Freihand 74">
                  <a:extLst>
                    <a:ext uri="{FF2B5EF4-FFF2-40B4-BE49-F238E27FC236}">
                      <a16:creationId xmlns:a16="http://schemas.microsoft.com/office/drawing/2014/main" id="{6E08BBC2-F17E-414C-89C7-BE8E9A576CBF}"/>
                    </a:ext>
                  </a:extLst>
                </p14:cNvPr>
                <p14:cNvContentPartPr/>
                <p14:nvPr/>
              </p14:nvContentPartPr>
              <p14:xfrm>
                <a:off x="6527453" y="6505267"/>
                <a:ext cx="254160" cy="58680"/>
              </p14:xfrm>
            </p:contentPart>
          </mc:Choice>
          <mc:Fallback>
            <p:pic>
              <p:nvPicPr>
                <p:cNvPr id="75" name="Freihand 74">
                  <a:extLst>
                    <a:ext uri="{FF2B5EF4-FFF2-40B4-BE49-F238E27FC236}">
                      <a16:creationId xmlns:a16="http://schemas.microsoft.com/office/drawing/2014/main" id="{6E08BBC2-F17E-414C-89C7-BE8E9A576CBF}"/>
                    </a:ext>
                  </a:extLst>
                </p:cNvPr>
                <p:cNvPicPr/>
                <p:nvPr/>
              </p:nvPicPr>
              <p:blipFill>
                <a:blip r:embed="rId124"/>
                <a:stretch>
                  <a:fillRect/>
                </a:stretch>
              </p:blipFill>
              <p:spPr>
                <a:xfrm>
                  <a:off x="6523133" y="6500947"/>
                  <a:ext cx="26280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76" name="Freihand 75">
                  <a:extLst>
                    <a:ext uri="{FF2B5EF4-FFF2-40B4-BE49-F238E27FC236}">
                      <a16:creationId xmlns:a16="http://schemas.microsoft.com/office/drawing/2014/main" id="{F37F8B27-09D6-4BE4-B59D-95A2ABC09D47}"/>
                    </a:ext>
                  </a:extLst>
                </p14:cNvPr>
                <p14:cNvContentPartPr/>
                <p14:nvPr/>
              </p14:nvContentPartPr>
              <p14:xfrm>
                <a:off x="6742013" y="6479347"/>
                <a:ext cx="53280" cy="114840"/>
              </p14:xfrm>
            </p:contentPart>
          </mc:Choice>
          <mc:Fallback>
            <p:pic>
              <p:nvPicPr>
                <p:cNvPr id="76" name="Freihand 75">
                  <a:extLst>
                    <a:ext uri="{FF2B5EF4-FFF2-40B4-BE49-F238E27FC236}">
                      <a16:creationId xmlns:a16="http://schemas.microsoft.com/office/drawing/2014/main" id="{F37F8B27-09D6-4BE4-B59D-95A2ABC09D47}"/>
                    </a:ext>
                  </a:extLst>
                </p:cNvPr>
                <p:cNvPicPr/>
                <p:nvPr/>
              </p:nvPicPr>
              <p:blipFill>
                <a:blip r:embed="rId126"/>
                <a:stretch>
                  <a:fillRect/>
                </a:stretch>
              </p:blipFill>
              <p:spPr>
                <a:xfrm>
                  <a:off x="6737693" y="6475027"/>
                  <a:ext cx="6192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77" name="Freihand 76">
                  <a:extLst>
                    <a:ext uri="{FF2B5EF4-FFF2-40B4-BE49-F238E27FC236}">
                      <a16:creationId xmlns:a16="http://schemas.microsoft.com/office/drawing/2014/main" id="{A2000D28-C4E7-4B34-9590-232C2DF553FA}"/>
                    </a:ext>
                  </a:extLst>
                </p14:cNvPr>
                <p14:cNvContentPartPr/>
                <p14:nvPr/>
              </p14:nvContentPartPr>
              <p14:xfrm>
                <a:off x="7003013" y="6404107"/>
                <a:ext cx="28080" cy="103320"/>
              </p14:xfrm>
            </p:contentPart>
          </mc:Choice>
          <mc:Fallback>
            <p:pic>
              <p:nvPicPr>
                <p:cNvPr id="77" name="Freihand 76">
                  <a:extLst>
                    <a:ext uri="{FF2B5EF4-FFF2-40B4-BE49-F238E27FC236}">
                      <a16:creationId xmlns:a16="http://schemas.microsoft.com/office/drawing/2014/main" id="{A2000D28-C4E7-4B34-9590-232C2DF553FA}"/>
                    </a:ext>
                  </a:extLst>
                </p:cNvPr>
                <p:cNvPicPr/>
                <p:nvPr/>
              </p:nvPicPr>
              <p:blipFill>
                <a:blip r:embed="rId128"/>
                <a:stretch>
                  <a:fillRect/>
                </a:stretch>
              </p:blipFill>
              <p:spPr>
                <a:xfrm>
                  <a:off x="6998693" y="6399787"/>
                  <a:ext cx="3672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78" name="Freihand 77">
                  <a:extLst>
                    <a:ext uri="{FF2B5EF4-FFF2-40B4-BE49-F238E27FC236}">
                      <a16:creationId xmlns:a16="http://schemas.microsoft.com/office/drawing/2014/main" id="{C83252E0-9D4D-4B89-BD76-53E94E8FDDCF}"/>
                    </a:ext>
                  </a:extLst>
                </p14:cNvPr>
                <p14:cNvContentPartPr/>
                <p14:nvPr/>
              </p14:nvContentPartPr>
              <p14:xfrm>
                <a:off x="6932093" y="6373867"/>
                <a:ext cx="147600" cy="29520"/>
              </p14:xfrm>
            </p:contentPart>
          </mc:Choice>
          <mc:Fallback>
            <p:pic>
              <p:nvPicPr>
                <p:cNvPr id="78" name="Freihand 77">
                  <a:extLst>
                    <a:ext uri="{FF2B5EF4-FFF2-40B4-BE49-F238E27FC236}">
                      <a16:creationId xmlns:a16="http://schemas.microsoft.com/office/drawing/2014/main" id="{C83252E0-9D4D-4B89-BD76-53E94E8FDDCF}"/>
                    </a:ext>
                  </a:extLst>
                </p:cNvPr>
                <p:cNvPicPr/>
                <p:nvPr/>
              </p:nvPicPr>
              <p:blipFill>
                <a:blip r:embed="rId130"/>
                <a:stretch>
                  <a:fillRect/>
                </a:stretch>
              </p:blipFill>
              <p:spPr>
                <a:xfrm>
                  <a:off x="6927773" y="6369547"/>
                  <a:ext cx="15624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79" name="Freihand 78">
                  <a:extLst>
                    <a:ext uri="{FF2B5EF4-FFF2-40B4-BE49-F238E27FC236}">
                      <a16:creationId xmlns:a16="http://schemas.microsoft.com/office/drawing/2014/main" id="{697260D6-92F5-45B9-B931-2C90AF4F1D81}"/>
                    </a:ext>
                  </a:extLst>
                </p14:cNvPr>
                <p14:cNvContentPartPr/>
                <p14:nvPr/>
              </p14:nvContentPartPr>
              <p14:xfrm>
                <a:off x="6949373" y="6431827"/>
                <a:ext cx="86760" cy="15480"/>
              </p14:xfrm>
            </p:contentPart>
          </mc:Choice>
          <mc:Fallback>
            <p:pic>
              <p:nvPicPr>
                <p:cNvPr id="79" name="Freihand 78">
                  <a:extLst>
                    <a:ext uri="{FF2B5EF4-FFF2-40B4-BE49-F238E27FC236}">
                      <a16:creationId xmlns:a16="http://schemas.microsoft.com/office/drawing/2014/main" id="{697260D6-92F5-45B9-B931-2C90AF4F1D81}"/>
                    </a:ext>
                  </a:extLst>
                </p:cNvPr>
                <p:cNvPicPr/>
                <p:nvPr/>
              </p:nvPicPr>
              <p:blipFill>
                <a:blip r:embed="rId132"/>
                <a:stretch>
                  <a:fillRect/>
                </a:stretch>
              </p:blipFill>
              <p:spPr>
                <a:xfrm>
                  <a:off x="6945053" y="6427507"/>
                  <a:ext cx="9540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80" name="Freihand 79">
                  <a:extLst>
                    <a:ext uri="{FF2B5EF4-FFF2-40B4-BE49-F238E27FC236}">
                      <a16:creationId xmlns:a16="http://schemas.microsoft.com/office/drawing/2014/main" id="{7F196AE0-0B84-4B68-9C87-6841C1C9E2A5}"/>
                    </a:ext>
                  </a:extLst>
                </p14:cNvPr>
                <p14:cNvContentPartPr/>
                <p14:nvPr/>
              </p14:nvContentPartPr>
              <p14:xfrm>
                <a:off x="7054133" y="6370627"/>
                <a:ext cx="186840" cy="106560"/>
              </p14:xfrm>
            </p:contentPart>
          </mc:Choice>
          <mc:Fallback>
            <p:pic>
              <p:nvPicPr>
                <p:cNvPr id="80" name="Freihand 79">
                  <a:extLst>
                    <a:ext uri="{FF2B5EF4-FFF2-40B4-BE49-F238E27FC236}">
                      <a16:creationId xmlns:a16="http://schemas.microsoft.com/office/drawing/2014/main" id="{7F196AE0-0B84-4B68-9C87-6841C1C9E2A5}"/>
                    </a:ext>
                  </a:extLst>
                </p:cNvPr>
                <p:cNvPicPr/>
                <p:nvPr/>
              </p:nvPicPr>
              <p:blipFill>
                <a:blip r:embed="rId134"/>
                <a:stretch>
                  <a:fillRect/>
                </a:stretch>
              </p:blipFill>
              <p:spPr>
                <a:xfrm>
                  <a:off x="7049813" y="6366307"/>
                  <a:ext cx="19548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81" name="Freihand 80">
                  <a:extLst>
                    <a:ext uri="{FF2B5EF4-FFF2-40B4-BE49-F238E27FC236}">
                      <a16:creationId xmlns:a16="http://schemas.microsoft.com/office/drawing/2014/main" id="{FF7F5E78-4763-4360-9E2E-9E450E7E7283}"/>
                    </a:ext>
                  </a:extLst>
                </p14:cNvPr>
                <p14:cNvContentPartPr/>
                <p14:nvPr/>
              </p14:nvContentPartPr>
              <p14:xfrm>
                <a:off x="7231613" y="6395467"/>
                <a:ext cx="147960" cy="51120"/>
              </p14:xfrm>
            </p:contentPart>
          </mc:Choice>
          <mc:Fallback>
            <p:pic>
              <p:nvPicPr>
                <p:cNvPr id="81" name="Freihand 80">
                  <a:extLst>
                    <a:ext uri="{FF2B5EF4-FFF2-40B4-BE49-F238E27FC236}">
                      <a16:creationId xmlns:a16="http://schemas.microsoft.com/office/drawing/2014/main" id="{FF7F5E78-4763-4360-9E2E-9E450E7E7283}"/>
                    </a:ext>
                  </a:extLst>
                </p:cNvPr>
                <p:cNvPicPr/>
                <p:nvPr/>
              </p:nvPicPr>
              <p:blipFill>
                <a:blip r:embed="rId136"/>
                <a:stretch>
                  <a:fillRect/>
                </a:stretch>
              </p:blipFill>
              <p:spPr>
                <a:xfrm>
                  <a:off x="7227293" y="6391147"/>
                  <a:ext cx="156600" cy="5976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82" name="Freihand 81">
                  <a:extLst>
                    <a:ext uri="{FF2B5EF4-FFF2-40B4-BE49-F238E27FC236}">
                      <a16:creationId xmlns:a16="http://schemas.microsoft.com/office/drawing/2014/main" id="{D760DEA9-E8F7-4BCF-AE55-145332AAE49A}"/>
                    </a:ext>
                  </a:extLst>
                </p14:cNvPr>
                <p14:cNvContentPartPr/>
                <p14:nvPr/>
              </p14:nvContentPartPr>
              <p14:xfrm>
                <a:off x="7383533" y="6372067"/>
                <a:ext cx="81000" cy="79560"/>
              </p14:xfrm>
            </p:contentPart>
          </mc:Choice>
          <mc:Fallback>
            <p:pic>
              <p:nvPicPr>
                <p:cNvPr id="82" name="Freihand 81">
                  <a:extLst>
                    <a:ext uri="{FF2B5EF4-FFF2-40B4-BE49-F238E27FC236}">
                      <a16:creationId xmlns:a16="http://schemas.microsoft.com/office/drawing/2014/main" id="{D760DEA9-E8F7-4BCF-AE55-145332AAE49A}"/>
                    </a:ext>
                  </a:extLst>
                </p:cNvPr>
                <p:cNvPicPr/>
                <p:nvPr/>
              </p:nvPicPr>
              <p:blipFill>
                <a:blip r:embed="rId138"/>
                <a:stretch>
                  <a:fillRect/>
                </a:stretch>
              </p:blipFill>
              <p:spPr>
                <a:xfrm>
                  <a:off x="7379213" y="6367747"/>
                  <a:ext cx="8964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83" name="Freihand 82">
                  <a:extLst>
                    <a:ext uri="{FF2B5EF4-FFF2-40B4-BE49-F238E27FC236}">
                      <a16:creationId xmlns:a16="http://schemas.microsoft.com/office/drawing/2014/main" id="{7DD609CC-F545-4167-B4EC-01980A446541}"/>
                    </a:ext>
                  </a:extLst>
                </p14:cNvPr>
                <p14:cNvContentPartPr/>
                <p14:nvPr/>
              </p14:nvContentPartPr>
              <p14:xfrm>
                <a:off x="7448693" y="6373867"/>
                <a:ext cx="60120" cy="79920"/>
              </p14:xfrm>
            </p:contentPart>
          </mc:Choice>
          <mc:Fallback>
            <p:pic>
              <p:nvPicPr>
                <p:cNvPr id="83" name="Freihand 82">
                  <a:extLst>
                    <a:ext uri="{FF2B5EF4-FFF2-40B4-BE49-F238E27FC236}">
                      <a16:creationId xmlns:a16="http://schemas.microsoft.com/office/drawing/2014/main" id="{7DD609CC-F545-4167-B4EC-01980A446541}"/>
                    </a:ext>
                  </a:extLst>
                </p:cNvPr>
                <p:cNvPicPr/>
                <p:nvPr/>
              </p:nvPicPr>
              <p:blipFill>
                <a:blip r:embed="rId140"/>
                <a:stretch>
                  <a:fillRect/>
                </a:stretch>
              </p:blipFill>
              <p:spPr>
                <a:xfrm>
                  <a:off x="7444373" y="6369547"/>
                  <a:ext cx="6876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84" name="Freihand 83">
                  <a:extLst>
                    <a:ext uri="{FF2B5EF4-FFF2-40B4-BE49-F238E27FC236}">
                      <a16:creationId xmlns:a16="http://schemas.microsoft.com/office/drawing/2014/main" id="{B9C058FB-1554-4CBC-BEC1-BA2BA42306F4}"/>
                    </a:ext>
                  </a:extLst>
                </p14:cNvPr>
                <p14:cNvContentPartPr/>
                <p14:nvPr/>
              </p14:nvContentPartPr>
              <p14:xfrm>
                <a:off x="7553813" y="6347587"/>
                <a:ext cx="190440" cy="82080"/>
              </p14:xfrm>
            </p:contentPart>
          </mc:Choice>
          <mc:Fallback>
            <p:pic>
              <p:nvPicPr>
                <p:cNvPr id="84" name="Freihand 83">
                  <a:extLst>
                    <a:ext uri="{FF2B5EF4-FFF2-40B4-BE49-F238E27FC236}">
                      <a16:creationId xmlns:a16="http://schemas.microsoft.com/office/drawing/2014/main" id="{B9C058FB-1554-4CBC-BEC1-BA2BA42306F4}"/>
                    </a:ext>
                  </a:extLst>
                </p:cNvPr>
                <p:cNvPicPr/>
                <p:nvPr/>
              </p:nvPicPr>
              <p:blipFill>
                <a:blip r:embed="rId142"/>
                <a:stretch>
                  <a:fillRect/>
                </a:stretch>
              </p:blipFill>
              <p:spPr>
                <a:xfrm>
                  <a:off x="7549493" y="6343267"/>
                  <a:ext cx="19908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85" name="Freihand 84">
                  <a:extLst>
                    <a:ext uri="{FF2B5EF4-FFF2-40B4-BE49-F238E27FC236}">
                      <a16:creationId xmlns:a16="http://schemas.microsoft.com/office/drawing/2014/main" id="{C50495EC-34F8-48EF-8C1F-CA1E39E55004}"/>
                    </a:ext>
                  </a:extLst>
                </p14:cNvPr>
                <p14:cNvContentPartPr/>
                <p14:nvPr/>
              </p14:nvContentPartPr>
              <p14:xfrm>
                <a:off x="7677653" y="6307627"/>
                <a:ext cx="74520" cy="14760"/>
              </p14:xfrm>
            </p:contentPart>
          </mc:Choice>
          <mc:Fallback>
            <p:pic>
              <p:nvPicPr>
                <p:cNvPr id="85" name="Freihand 84">
                  <a:extLst>
                    <a:ext uri="{FF2B5EF4-FFF2-40B4-BE49-F238E27FC236}">
                      <a16:creationId xmlns:a16="http://schemas.microsoft.com/office/drawing/2014/main" id="{C50495EC-34F8-48EF-8C1F-CA1E39E55004}"/>
                    </a:ext>
                  </a:extLst>
                </p:cNvPr>
                <p:cNvPicPr/>
                <p:nvPr/>
              </p:nvPicPr>
              <p:blipFill>
                <a:blip r:embed="rId144"/>
                <a:stretch>
                  <a:fillRect/>
                </a:stretch>
              </p:blipFill>
              <p:spPr>
                <a:xfrm>
                  <a:off x="7673333" y="6303307"/>
                  <a:ext cx="8316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86" name="Freihand 85">
                  <a:extLst>
                    <a:ext uri="{FF2B5EF4-FFF2-40B4-BE49-F238E27FC236}">
                      <a16:creationId xmlns:a16="http://schemas.microsoft.com/office/drawing/2014/main" id="{DDFF7C81-5AD9-4F22-9036-EA7B63BE167B}"/>
                    </a:ext>
                  </a:extLst>
                </p14:cNvPr>
                <p14:cNvContentPartPr/>
                <p14:nvPr/>
              </p14:nvContentPartPr>
              <p14:xfrm>
                <a:off x="7796453" y="6329587"/>
                <a:ext cx="300240" cy="159120"/>
              </p14:xfrm>
            </p:contentPart>
          </mc:Choice>
          <mc:Fallback>
            <p:pic>
              <p:nvPicPr>
                <p:cNvPr id="86" name="Freihand 85">
                  <a:extLst>
                    <a:ext uri="{FF2B5EF4-FFF2-40B4-BE49-F238E27FC236}">
                      <a16:creationId xmlns:a16="http://schemas.microsoft.com/office/drawing/2014/main" id="{DDFF7C81-5AD9-4F22-9036-EA7B63BE167B}"/>
                    </a:ext>
                  </a:extLst>
                </p:cNvPr>
                <p:cNvPicPr/>
                <p:nvPr/>
              </p:nvPicPr>
              <p:blipFill>
                <a:blip r:embed="rId146"/>
                <a:stretch>
                  <a:fillRect/>
                </a:stretch>
              </p:blipFill>
              <p:spPr>
                <a:xfrm>
                  <a:off x="7792133" y="6325267"/>
                  <a:ext cx="30888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87" name="Freihand 86">
                  <a:extLst>
                    <a:ext uri="{FF2B5EF4-FFF2-40B4-BE49-F238E27FC236}">
                      <a16:creationId xmlns:a16="http://schemas.microsoft.com/office/drawing/2014/main" id="{8DAD3734-13F3-4578-AD11-3AAC54DA68A1}"/>
                    </a:ext>
                  </a:extLst>
                </p14:cNvPr>
                <p14:cNvContentPartPr/>
                <p14:nvPr/>
              </p14:nvContentPartPr>
              <p14:xfrm>
                <a:off x="8204333" y="6244627"/>
                <a:ext cx="322920" cy="216000"/>
              </p14:xfrm>
            </p:contentPart>
          </mc:Choice>
          <mc:Fallback>
            <p:pic>
              <p:nvPicPr>
                <p:cNvPr id="87" name="Freihand 86">
                  <a:extLst>
                    <a:ext uri="{FF2B5EF4-FFF2-40B4-BE49-F238E27FC236}">
                      <a16:creationId xmlns:a16="http://schemas.microsoft.com/office/drawing/2014/main" id="{8DAD3734-13F3-4578-AD11-3AAC54DA68A1}"/>
                    </a:ext>
                  </a:extLst>
                </p:cNvPr>
                <p:cNvPicPr/>
                <p:nvPr/>
              </p:nvPicPr>
              <p:blipFill>
                <a:blip r:embed="rId148"/>
                <a:stretch>
                  <a:fillRect/>
                </a:stretch>
              </p:blipFill>
              <p:spPr>
                <a:xfrm>
                  <a:off x="8200013" y="6240307"/>
                  <a:ext cx="331560" cy="22464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88" name="Freihand 87">
                  <a:extLst>
                    <a:ext uri="{FF2B5EF4-FFF2-40B4-BE49-F238E27FC236}">
                      <a16:creationId xmlns:a16="http://schemas.microsoft.com/office/drawing/2014/main" id="{C949CF5A-C57D-41A9-9D2C-A2DECD48C305}"/>
                    </a:ext>
                  </a:extLst>
                </p14:cNvPr>
                <p14:cNvContentPartPr/>
                <p14:nvPr/>
              </p14:nvContentPartPr>
              <p14:xfrm>
                <a:off x="6732293" y="6616147"/>
                <a:ext cx="140400" cy="134280"/>
              </p14:xfrm>
            </p:contentPart>
          </mc:Choice>
          <mc:Fallback>
            <p:pic>
              <p:nvPicPr>
                <p:cNvPr id="88" name="Freihand 87">
                  <a:extLst>
                    <a:ext uri="{FF2B5EF4-FFF2-40B4-BE49-F238E27FC236}">
                      <a16:creationId xmlns:a16="http://schemas.microsoft.com/office/drawing/2014/main" id="{C949CF5A-C57D-41A9-9D2C-A2DECD48C305}"/>
                    </a:ext>
                  </a:extLst>
                </p:cNvPr>
                <p:cNvPicPr/>
                <p:nvPr/>
              </p:nvPicPr>
              <p:blipFill>
                <a:blip r:embed="rId150"/>
                <a:stretch>
                  <a:fillRect/>
                </a:stretch>
              </p:blipFill>
              <p:spPr>
                <a:xfrm>
                  <a:off x="6727973" y="6611827"/>
                  <a:ext cx="14904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89" name="Freihand 88">
                  <a:extLst>
                    <a:ext uri="{FF2B5EF4-FFF2-40B4-BE49-F238E27FC236}">
                      <a16:creationId xmlns:a16="http://schemas.microsoft.com/office/drawing/2014/main" id="{7FFA3501-3F60-48E5-8371-F2A7A469B798}"/>
                    </a:ext>
                  </a:extLst>
                </p14:cNvPr>
                <p14:cNvContentPartPr/>
                <p14:nvPr/>
              </p14:nvContentPartPr>
              <p14:xfrm>
                <a:off x="6934973" y="6675187"/>
                <a:ext cx="360" cy="360"/>
              </p14:xfrm>
            </p:contentPart>
          </mc:Choice>
          <mc:Fallback>
            <p:pic>
              <p:nvPicPr>
                <p:cNvPr id="89" name="Freihand 88">
                  <a:extLst>
                    <a:ext uri="{FF2B5EF4-FFF2-40B4-BE49-F238E27FC236}">
                      <a16:creationId xmlns:a16="http://schemas.microsoft.com/office/drawing/2014/main" id="{7FFA3501-3F60-48E5-8371-F2A7A469B798}"/>
                    </a:ext>
                  </a:extLst>
                </p:cNvPr>
                <p:cNvPicPr/>
                <p:nvPr/>
              </p:nvPicPr>
              <p:blipFill>
                <a:blip r:embed="rId108"/>
                <a:stretch>
                  <a:fillRect/>
                </a:stretch>
              </p:blipFill>
              <p:spPr>
                <a:xfrm>
                  <a:off x="6930653" y="66708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90" name="Freihand 89">
                  <a:extLst>
                    <a:ext uri="{FF2B5EF4-FFF2-40B4-BE49-F238E27FC236}">
                      <a16:creationId xmlns:a16="http://schemas.microsoft.com/office/drawing/2014/main" id="{ADAF6D54-1E7B-4419-BDE2-BF6A2E3FBD23}"/>
                    </a:ext>
                  </a:extLst>
                </p14:cNvPr>
                <p14:cNvContentPartPr/>
                <p14:nvPr/>
              </p14:nvContentPartPr>
              <p14:xfrm>
                <a:off x="6850733" y="6665827"/>
                <a:ext cx="108000" cy="69840"/>
              </p14:xfrm>
            </p:contentPart>
          </mc:Choice>
          <mc:Fallback>
            <p:pic>
              <p:nvPicPr>
                <p:cNvPr id="90" name="Freihand 89">
                  <a:extLst>
                    <a:ext uri="{FF2B5EF4-FFF2-40B4-BE49-F238E27FC236}">
                      <a16:creationId xmlns:a16="http://schemas.microsoft.com/office/drawing/2014/main" id="{ADAF6D54-1E7B-4419-BDE2-BF6A2E3FBD23}"/>
                    </a:ext>
                  </a:extLst>
                </p:cNvPr>
                <p:cNvPicPr/>
                <p:nvPr/>
              </p:nvPicPr>
              <p:blipFill>
                <a:blip r:embed="rId153"/>
                <a:stretch>
                  <a:fillRect/>
                </a:stretch>
              </p:blipFill>
              <p:spPr>
                <a:xfrm>
                  <a:off x="6846413" y="6661507"/>
                  <a:ext cx="11664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91" name="Freihand 90">
                  <a:extLst>
                    <a:ext uri="{FF2B5EF4-FFF2-40B4-BE49-F238E27FC236}">
                      <a16:creationId xmlns:a16="http://schemas.microsoft.com/office/drawing/2014/main" id="{653D3ACE-D088-4ED4-9D37-5BEBBAF9CF6A}"/>
                    </a:ext>
                  </a:extLst>
                </p14:cNvPr>
                <p14:cNvContentPartPr/>
                <p14:nvPr/>
              </p14:nvContentPartPr>
              <p14:xfrm>
                <a:off x="6969893" y="6651787"/>
                <a:ext cx="81720" cy="81720"/>
              </p14:xfrm>
            </p:contentPart>
          </mc:Choice>
          <mc:Fallback>
            <p:pic>
              <p:nvPicPr>
                <p:cNvPr id="91" name="Freihand 90">
                  <a:extLst>
                    <a:ext uri="{FF2B5EF4-FFF2-40B4-BE49-F238E27FC236}">
                      <a16:creationId xmlns:a16="http://schemas.microsoft.com/office/drawing/2014/main" id="{653D3ACE-D088-4ED4-9D37-5BEBBAF9CF6A}"/>
                    </a:ext>
                  </a:extLst>
                </p:cNvPr>
                <p:cNvPicPr/>
                <p:nvPr/>
              </p:nvPicPr>
              <p:blipFill>
                <a:blip r:embed="rId155"/>
                <a:stretch>
                  <a:fillRect/>
                </a:stretch>
              </p:blipFill>
              <p:spPr>
                <a:xfrm>
                  <a:off x="6965573" y="6647467"/>
                  <a:ext cx="9036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92" name="Freihand 91">
                  <a:extLst>
                    <a:ext uri="{FF2B5EF4-FFF2-40B4-BE49-F238E27FC236}">
                      <a16:creationId xmlns:a16="http://schemas.microsoft.com/office/drawing/2014/main" id="{2DD8494C-A9C3-4B48-8D88-CD97408633B2}"/>
                    </a:ext>
                  </a:extLst>
                </p14:cNvPr>
                <p14:cNvContentPartPr/>
                <p14:nvPr/>
              </p14:nvContentPartPr>
              <p14:xfrm>
                <a:off x="7138373" y="6593467"/>
                <a:ext cx="26640" cy="128160"/>
              </p14:xfrm>
            </p:contentPart>
          </mc:Choice>
          <mc:Fallback>
            <p:pic>
              <p:nvPicPr>
                <p:cNvPr id="92" name="Freihand 91">
                  <a:extLst>
                    <a:ext uri="{FF2B5EF4-FFF2-40B4-BE49-F238E27FC236}">
                      <a16:creationId xmlns:a16="http://schemas.microsoft.com/office/drawing/2014/main" id="{2DD8494C-A9C3-4B48-8D88-CD97408633B2}"/>
                    </a:ext>
                  </a:extLst>
                </p:cNvPr>
                <p:cNvPicPr/>
                <p:nvPr/>
              </p:nvPicPr>
              <p:blipFill>
                <a:blip r:embed="rId157"/>
                <a:stretch>
                  <a:fillRect/>
                </a:stretch>
              </p:blipFill>
              <p:spPr>
                <a:xfrm>
                  <a:off x="7134053" y="6589147"/>
                  <a:ext cx="3528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93" name="Freihand 92">
                  <a:extLst>
                    <a:ext uri="{FF2B5EF4-FFF2-40B4-BE49-F238E27FC236}">
                      <a16:creationId xmlns:a16="http://schemas.microsoft.com/office/drawing/2014/main" id="{18FA3694-49FA-4591-A011-69B0DDF97A76}"/>
                    </a:ext>
                  </a:extLst>
                </p14:cNvPr>
                <p14:cNvContentPartPr/>
                <p14:nvPr/>
              </p14:nvContentPartPr>
              <p14:xfrm>
                <a:off x="7090853" y="6595987"/>
                <a:ext cx="114480" cy="19800"/>
              </p14:xfrm>
            </p:contentPart>
          </mc:Choice>
          <mc:Fallback>
            <p:pic>
              <p:nvPicPr>
                <p:cNvPr id="93" name="Freihand 92">
                  <a:extLst>
                    <a:ext uri="{FF2B5EF4-FFF2-40B4-BE49-F238E27FC236}">
                      <a16:creationId xmlns:a16="http://schemas.microsoft.com/office/drawing/2014/main" id="{18FA3694-49FA-4591-A011-69B0DDF97A76}"/>
                    </a:ext>
                  </a:extLst>
                </p:cNvPr>
                <p:cNvPicPr/>
                <p:nvPr/>
              </p:nvPicPr>
              <p:blipFill>
                <a:blip r:embed="rId159"/>
                <a:stretch>
                  <a:fillRect/>
                </a:stretch>
              </p:blipFill>
              <p:spPr>
                <a:xfrm>
                  <a:off x="7086533" y="6591667"/>
                  <a:ext cx="12312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94" name="Freihand 93">
                  <a:extLst>
                    <a:ext uri="{FF2B5EF4-FFF2-40B4-BE49-F238E27FC236}">
                      <a16:creationId xmlns:a16="http://schemas.microsoft.com/office/drawing/2014/main" id="{12D3C006-F16A-4DAA-BD32-544A3682D8DA}"/>
                    </a:ext>
                  </a:extLst>
                </p14:cNvPr>
                <p14:cNvContentPartPr/>
                <p14:nvPr/>
              </p14:nvContentPartPr>
              <p14:xfrm>
                <a:off x="7226213" y="6612187"/>
                <a:ext cx="256680" cy="87840"/>
              </p14:xfrm>
            </p:contentPart>
          </mc:Choice>
          <mc:Fallback>
            <p:pic>
              <p:nvPicPr>
                <p:cNvPr id="94" name="Freihand 93">
                  <a:extLst>
                    <a:ext uri="{FF2B5EF4-FFF2-40B4-BE49-F238E27FC236}">
                      <a16:creationId xmlns:a16="http://schemas.microsoft.com/office/drawing/2014/main" id="{12D3C006-F16A-4DAA-BD32-544A3682D8DA}"/>
                    </a:ext>
                  </a:extLst>
                </p:cNvPr>
                <p:cNvPicPr/>
                <p:nvPr/>
              </p:nvPicPr>
              <p:blipFill>
                <a:blip r:embed="rId161"/>
                <a:stretch>
                  <a:fillRect/>
                </a:stretch>
              </p:blipFill>
              <p:spPr>
                <a:xfrm>
                  <a:off x="7221893" y="6607867"/>
                  <a:ext cx="26532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95" name="Freihand 94">
                  <a:extLst>
                    <a:ext uri="{FF2B5EF4-FFF2-40B4-BE49-F238E27FC236}">
                      <a16:creationId xmlns:a16="http://schemas.microsoft.com/office/drawing/2014/main" id="{94DAACA2-A483-4CF7-B5F1-5B448777B373}"/>
                    </a:ext>
                  </a:extLst>
                </p14:cNvPr>
                <p14:cNvContentPartPr/>
                <p14:nvPr/>
              </p14:nvContentPartPr>
              <p14:xfrm>
                <a:off x="7519973" y="6600667"/>
                <a:ext cx="163440" cy="73800"/>
              </p14:xfrm>
            </p:contentPart>
          </mc:Choice>
          <mc:Fallback>
            <p:pic>
              <p:nvPicPr>
                <p:cNvPr id="95" name="Freihand 94">
                  <a:extLst>
                    <a:ext uri="{FF2B5EF4-FFF2-40B4-BE49-F238E27FC236}">
                      <a16:creationId xmlns:a16="http://schemas.microsoft.com/office/drawing/2014/main" id="{94DAACA2-A483-4CF7-B5F1-5B448777B373}"/>
                    </a:ext>
                  </a:extLst>
                </p:cNvPr>
                <p:cNvPicPr/>
                <p:nvPr/>
              </p:nvPicPr>
              <p:blipFill>
                <a:blip r:embed="rId163"/>
                <a:stretch>
                  <a:fillRect/>
                </a:stretch>
              </p:blipFill>
              <p:spPr>
                <a:xfrm>
                  <a:off x="7515653" y="6596347"/>
                  <a:ext cx="17208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96" name="Freihand 95">
                  <a:extLst>
                    <a:ext uri="{FF2B5EF4-FFF2-40B4-BE49-F238E27FC236}">
                      <a16:creationId xmlns:a16="http://schemas.microsoft.com/office/drawing/2014/main" id="{D18FB174-3059-4D32-A842-4DE851205E5F}"/>
                    </a:ext>
                  </a:extLst>
                </p14:cNvPr>
                <p14:cNvContentPartPr/>
                <p14:nvPr/>
              </p14:nvContentPartPr>
              <p14:xfrm>
                <a:off x="7680893" y="6544867"/>
                <a:ext cx="75240" cy="122400"/>
              </p14:xfrm>
            </p:contentPart>
          </mc:Choice>
          <mc:Fallback>
            <p:pic>
              <p:nvPicPr>
                <p:cNvPr id="96" name="Freihand 95">
                  <a:extLst>
                    <a:ext uri="{FF2B5EF4-FFF2-40B4-BE49-F238E27FC236}">
                      <a16:creationId xmlns:a16="http://schemas.microsoft.com/office/drawing/2014/main" id="{D18FB174-3059-4D32-A842-4DE851205E5F}"/>
                    </a:ext>
                  </a:extLst>
                </p:cNvPr>
                <p:cNvPicPr/>
                <p:nvPr/>
              </p:nvPicPr>
              <p:blipFill>
                <a:blip r:embed="rId165"/>
                <a:stretch>
                  <a:fillRect/>
                </a:stretch>
              </p:blipFill>
              <p:spPr>
                <a:xfrm>
                  <a:off x="7676573" y="6540547"/>
                  <a:ext cx="8388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97" name="Freihand 96">
                  <a:extLst>
                    <a:ext uri="{FF2B5EF4-FFF2-40B4-BE49-F238E27FC236}">
                      <a16:creationId xmlns:a16="http://schemas.microsoft.com/office/drawing/2014/main" id="{E64E25C4-E683-47E8-A4B8-BE6CE58F7F7C}"/>
                    </a:ext>
                  </a:extLst>
                </p14:cNvPr>
                <p14:cNvContentPartPr/>
                <p14:nvPr/>
              </p14:nvContentPartPr>
              <p14:xfrm>
                <a:off x="7730573" y="6633067"/>
                <a:ext cx="48600" cy="39960"/>
              </p14:xfrm>
            </p:contentPart>
          </mc:Choice>
          <mc:Fallback>
            <p:pic>
              <p:nvPicPr>
                <p:cNvPr id="97" name="Freihand 96">
                  <a:extLst>
                    <a:ext uri="{FF2B5EF4-FFF2-40B4-BE49-F238E27FC236}">
                      <a16:creationId xmlns:a16="http://schemas.microsoft.com/office/drawing/2014/main" id="{E64E25C4-E683-47E8-A4B8-BE6CE58F7F7C}"/>
                    </a:ext>
                  </a:extLst>
                </p:cNvPr>
                <p:cNvPicPr/>
                <p:nvPr/>
              </p:nvPicPr>
              <p:blipFill>
                <a:blip r:embed="rId167"/>
                <a:stretch>
                  <a:fillRect/>
                </a:stretch>
              </p:blipFill>
              <p:spPr>
                <a:xfrm>
                  <a:off x="7726253" y="6628747"/>
                  <a:ext cx="5724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98" name="Freihand 97">
                  <a:extLst>
                    <a:ext uri="{FF2B5EF4-FFF2-40B4-BE49-F238E27FC236}">
                      <a16:creationId xmlns:a16="http://schemas.microsoft.com/office/drawing/2014/main" id="{4947FAD1-43C7-4F05-80DE-07A69C7BE782}"/>
                    </a:ext>
                  </a:extLst>
                </p14:cNvPr>
                <p14:cNvContentPartPr/>
                <p14:nvPr/>
              </p14:nvContentPartPr>
              <p14:xfrm>
                <a:off x="7786373" y="6545227"/>
                <a:ext cx="88920" cy="132480"/>
              </p14:xfrm>
            </p:contentPart>
          </mc:Choice>
          <mc:Fallback>
            <p:pic>
              <p:nvPicPr>
                <p:cNvPr id="98" name="Freihand 97">
                  <a:extLst>
                    <a:ext uri="{FF2B5EF4-FFF2-40B4-BE49-F238E27FC236}">
                      <a16:creationId xmlns:a16="http://schemas.microsoft.com/office/drawing/2014/main" id="{4947FAD1-43C7-4F05-80DE-07A69C7BE782}"/>
                    </a:ext>
                  </a:extLst>
                </p:cNvPr>
                <p:cNvPicPr/>
                <p:nvPr/>
              </p:nvPicPr>
              <p:blipFill>
                <a:blip r:embed="rId169"/>
                <a:stretch>
                  <a:fillRect/>
                </a:stretch>
              </p:blipFill>
              <p:spPr>
                <a:xfrm>
                  <a:off x="7782053" y="6540907"/>
                  <a:ext cx="9756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99" name="Freihand 98">
                  <a:extLst>
                    <a:ext uri="{FF2B5EF4-FFF2-40B4-BE49-F238E27FC236}">
                      <a16:creationId xmlns:a16="http://schemas.microsoft.com/office/drawing/2014/main" id="{19D9EFCF-1A88-4168-A5F9-ED0ECAAEB4F8}"/>
                    </a:ext>
                  </a:extLst>
                </p14:cNvPr>
                <p14:cNvContentPartPr/>
                <p14:nvPr/>
              </p14:nvContentPartPr>
              <p14:xfrm>
                <a:off x="7877453" y="6553147"/>
                <a:ext cx="3240" cy="5760"/>
              </p14:xfrm>
            </p:contentPart>
          </mc:Choice>
          <mc:Fallback>
            <p:pic>
              <p:nvPicPr>
                <p:cNvPr id="99" name="Freihand 98">
                  <a:extLst>
                    <a:ext uri="{FF2B5EF4-FFF2-40B4-BE49-F238E27FC236}">
                      <a16:creationId xmlns:a16="http://schemas.microsoft.com/office/drawing/2014/main" id="{19D9EFCF-1A88-4168-A5F9-ED0ECAAEB4F8}"/>
                    </a:ext>
                  </a:extLst>
                </p:cNvPr>
                <p:cNvPicPr/>
                <p:nvPr/>
              </p:nvPicPr>
              <p:blipFill>
                <a:blip r:embed="rId171"/>
                <a:stretch>
                  <a:fillRect/>
                </a:stretch>
              </p:blipFill>
              <p:spPr>
                <a:xfrm>
                  <a:off x="7873133" y="6548827"/>
                  <a:ext cx="11880" cy="1440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00" name="Freihand 99">
                  <a:extLst>
                    <a:ext uri="{FF2B5EF4-FFF2-40B4-BE49-F238E27FC236}">
                      <a16:creationId xmlns:a16="http://schemas.microsoft.com/office/drawing/2014/main" id="{86FDC6A9-9D67-45BD-AB62-7E3ACCEEC851}"/>
                    </a:ext>
                  </a:extLst>
                </p14:cNvPr>
                <p14:cNvContentPartPr/>
                <p14:nvPr/>
              </p14:nvContentPartPr>
              <p14:xfrm>
                <a:off x="7906973" y="6617947"/>
                <a:ext cx="108360" cy="42840"/>
              </p14:xfrm>
            </p:contentPart>
          </mc:Choice>
          <mc:Fallback>
            <p:pic>
              <p:nvPicPr>
                <p:cNvPr id="100" name="Freihand 99">
                  <a:extLst>
                    <a:ext uri="{FF2B5EF4-FFF2-40B4-BE49-F238E27FC236}">
                      <a16:creationId xmlns:a16="http://schemas.microsoft.com/office/drawing/2014/main" id="{86FDC6A9-9D67-45BD-AB62-7E3ACCEEC851}"/>
                    </a:ext>
                  </a:extLst>
                </p:cNvPr>
                <p:cNvPicPr/>
                <p:nvPr/>
              </p:nvPicPr>
              <p:blipFill>
                <a:blip r:embed="rId173"/>
                <a:stretch>
                  <a:fillRect/>
                </a:stretch>
              </p:blipFill>
              <p:spPr>
                <a:xfrm>
                  <a:off x="7902653" y="6613627"/>
                  <a:ext cx="117000" cy="5148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01" name="Freihand 100">
                  <a:extLst>
                    <a:ext uri="{FF2B5EF4-FFF2-40B4-BE49-F238E27FC236}">
                      <a16:creationId xmlns:a16="http://schemas.microsoft.com/office/drawing/2014/main" id="{6ED64A32-1AEC-4F9E-8B4B-C11930390D67}"/>
                    </a:ext>
                  </a:extLst>
                </p14:cNvPr>
                <p14:cNvContentPartPr/>
                <p14:nvPr/>
              </p14:nvContentPartPr>
              <p14:xfrm>
                <a:off x="8014973" y="6585547"/>
                <a:ext cx="48240" cy="106200"/>
              </p14:xfrm>
            </p:contentPart>
          </mc:Choice>
          <mc:Fallback>
            <p:pic>
              <p:nvPicPr>
                <p:cNvPr id="101" name="Freihand 100">
                  <a:extLst>
                    <a:ext uri="{FF2B5EF4-FFF2-40B4-BE49-F238E27FC236}">
                      <a16:creationId xmlns:a16="http://schemas.microsoft.com/office/drawing/2014/main" id="{6ED64A32-1AEC-4F9E-8B4B-C11930390D67}"/>
                    </a:ext>
                  </a:extLst>
                </p:cNvPr>
                <p:cNvPicPr/>
                <p:nvPr/>
              </p:nvPicPr>
              <p:blipFill>
                <a:blip r:embed="rId175"/>
                <a:stretch>
                  <a:fillRect/>
                </a:stretch>
              </p:blipFill>
              <p:spPr>
                <a:xfrm>
                  <a:off x="8010653" y="6581227"/>
                  <a:ext cx="5688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02" name="Freihand 101">
                  <a:extLst>
                    <a:ext uri="{FF2B5EF4-FFF2-40B4-BE49-F238E27FC236}">
                      <a16:creationId xmlns:a16="http://schemas.microsoft.com/office/drawing/2014/main" id="{1B8F7279-9DA3-470F-B5F6-23E8A493068A}"/>
                    </a:ext>
                  </a:extLst>
                </p14:cNvPr>
                <p14:cNvContentPartPr/>
                <p14:nvPr/>
              </p14:nvContentPartPr>
              <p14:xfrm>
                <a:off x="8118293" y="6605347"/>
                <a:ext cx="155520" cy="59040"/>
              </p14:xfrm>
            </p:contentPart>
          </mc:Choice>
          <mc:Fallback>
            <p:pic>
              <p:nvPicPr>
                <p:cNvPr id="102" name="Freihand 101">
                  <a:extLst>
                    <a:ext uri="{FF2B5EF4-FFF2-40B4-BE49-F238E27FC236}">
                      <a16:creationId xmlns:a16="http://schemas.microsoft.com/office/drawing/2014/main" id="{1B8F7279-9DA3-470F-B5F6-23E8A493068A}"/>
                    </a:ext>
                  </a:extLst>
                </p:cNvPr>
                <p:cNvPicPr/>
                <p:nvPr/>
              </p:nvPicPr>
              <p:blipFill>
                <a:blip r:embed="rId177"/>
                <a:stretch>
                  <a:fillRect/>
                </a:stretch>
              </p:blipFill>
              <p:spPr>
                <a:xfrm>
                  <a:off x="8113973" y="6601027"/>
                  <a:ext cx="16416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03" name="Freihand 102">
                  <a:extLst>
                    <a:ext uri="{FF2B5EF4-FFF2-40B4-BE49-F238E27FC236}">
                      <a16:creationId xmlns:a16="http://schemas.microsoft.com/office/drawing/2014/main" id="{E1E713C1-2635-46D6-B34C-3EB7CDF3B212}"/>
                    </a:ext>
                  </a:extLst>
                </p14:cNvPr>
                <p14:cNvContentPartPr/>
                <p14:nvPr/>
              </p14:nvContentPartPr>
              <p14:xfrm>
                <a:off x="8288573" y="6594187"/>
                <a:ext cx="66600" cy="66240"/>
              </p14:xfrm>
            </p:contentPart>
          </mc:Choice>
          <mc:Fallback>
            <p:pic>
              <p:nvPicPr>
                <p:cNvPr id="103" name="Freihand 102">
                  <a:extLst>
                    <a:ext uri="{FF2B5EF4-FFF2-40B4-BE49-F238E27FC236}">
                      <a16:creationId xmlns:a16="http://schemas.microsoft.com/office/drawing/2014/main" id="{E1E713C1-2635-46D6-B34C-3EB7CDF3B212}"/>
                    </a:ext>
                  </a:extLst>
                </p:cNvPr>
                <p:cNvPicPr/>
                <p:nvPr/>
              </p:nvPicPr>
              <p:blipFill>
                <a:blip r:embed="rId179"/>
                <a:stretch>
                  <a:fillRect/>
                </a:stretch>
              </p:blipFill>
              <p:spPr>
                <a:xfrm>
                  <a:off x="8284253" y="6589867"/>
                  <a:ext cx="7524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04" name="Freihand 103">
                  <a:extLst>
                    <a:ext uri="{FF2B5EF4-FFF2-40B4-BE49-F238E27FC236}">
                      <a16:creationId xmlns:a16="http://schemas.microsoft.com/office/drawing/2014/main" id="{45E57E36-28FB-4D29-8AB0-B43164616EE6}"/>
                    </a:ext>
                  </a:extLst>
                </p14:cNvPr>
                <p14:cNvContentPartPr/>
                <p14:nvPr/>
              </p14:nvContentPartPr>
              <p14:xfrm>
                <a:off x="8357333" y="6512467"/>
                <a:ext cx="158400" cy="133920"/>
              </p14:xfrm>
            </p:contentPart>
          </mc:Choice>
          <mc:Fallback>
            <p:pic>
              <p:nvPicPr>
                <p:cNvPr id="104" name="Freihand 103">
                  <a:extLst>
                    <a:ext uri="{FF2B5EF4-FFF2-40B4-BE49-F238E27FC236}">
                      <a16:creationId xmlns:a16="http://schemas.microsoft.com/office/drawing/2014/main" id="{45E57E36-28FB-4D29-8AB0-B43164616EE6}"/>
                    </a:ext>
                  </a:extLst>
                </p:cNvPr>
                <p:cNvPicPr/>
                <p:nvPr/>
              </p:nvPicPr>
              <p:blipFill>
                <a:blip r:embed="rId181"/>
                <a:stretch>
                  <a:fillRect/>
                </a:stretch>
              </p:blipFill>
              <p:spPr>
                <a:xfrm>
                  <a:off x="8353013" y="6508147"/>
                  <a:ext cx="16704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05" name="Freihand 104">
                  <a:extLst>
                    <a:ext uri="{FF2B5EF4-FFF2-40B4-BE49-F238E27FC236}">
                      <a16:creationId xmlns:a16="http://schemas.microsoft.com/office/drawing/2014/main" id="{EDEC644E-7E1E-4A81-A115-A46C83D311FE}"/>
                    </a:ext>
                  </a:extLst>
                </p14:cNvPr>
                <p14:cNvContentPartPr/>
                <p14:nvPr/>
              </p14:nvContentPartPr>
              <p14:xfrm>
                <a:off x="8436173" y="6490867"/>
                <a:ext cx="360" cy="360"/>
              </p14:xfrm>
            </p:contentPart>
          </mc:Choice>
          <mc:Fallback>
            <p:pic>
              <p:nvPicPr>
                <p:cNvPr id="105" name="Freihand 104">
                  <a:extLst>
                    <a:ext uri="{FF2B5EF4-FFF2-40B4-BE49-F238E27FC236}">
                      <a16:creationId xmlns:a16="http://schemas.microsoft.com/office/drawing/2014/main" id="{EDEC644E-7E1E-4A81-A115-A46C83D311FE}"/>
                    </a:ext>
                  </a:extLst>
                </p:cNvPr>
                <p:cNvPicPr/>
                <p:nvPr/>
              </p:nvPicPr>
              <p:blipFill>
                <a:blip r:embed="rId108"/>
                <a:stretch>
                  <a:fillRect/>
                </a:stretch>
              </p:blipFill>
              <p:spPr>
                <a:xfrm>
                  <a:off x="8431853" y="6486547"/>
                  <a:ext cx="9000" cy="9000"/>
                </a:xfrm>
                <a:prstGeom prst="rect">
                  <a:avLst/>
                </a:prstGeom>
              </p:spPr>
            </p:pic>
          </mc:Fallback>
        </mc:AlternateContent>
      </p:grpSp>
    </p:spTree>
    <p:extLst>
      <p:ext uri="{BB962C8B-B14F-4D97-AF65-F5344CB8AC3E}">
        <p14:creationId xmlns:p14="http://schemas.microsoft.com/office/powerpoint/2010/main" val="36553518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524000" y="26710"/>
            <a:ext cx="9005732" cy="744863"/>
          </a:xfrm>
          <a:prstGeom prst="rect">
            <a:avLst/>
          </a:prstGeom>
          <a:noFill/>
          <a:ln>
            <a:noFill/>
          </a:ln>
        </p:spPr>
        <p:txBody>
          <a:bodyPr lIns="81638" tIns="40819" rIns="81638" bIns="40819" anchor="ctr" anchorCtr="1"/>
          <a:lstStyle/>
          <a:p>
            <a:r>
              <a:rPr lang="de-DE" altLang="de-DE" sz="3200" b="1" dirty="0">
                <a:solidFill>
                  <a:srgbClr val="000000"/>
                </a:solidFill>
                <a:latin typeface="Sparkasse Rg" pitchFamily="34" charset="0"/>
              </a:rPr>
              <a:t>Geldmengenwachstum und Inflation</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6BE30830-6FB1-4289-BC97-C5EBBBF3610D}"/>
                  </a:ext>
                </a:extLst>
              </p:cNvPr>
              <p:cNvSpPr txBox="1"/>
              <p:nvPr/>
            </p:nvSpPr>
            <p:spPr>
              <a:xfrm>
                <a:off x="386447" y="621604"/>
                <a:ext cx="10694020" cy="5323780"/>
              </a:xfrm>
              <a:prstGeom prst="rect">
                <a:avLst/>
              </a:prstGeom>
              <a:noFill/>
            </p:spPr>
            <p:txBody>
              <a:bodyPr wrap="square" rtlCol="0">
                <a:noAutofit/>
              </a:bodyPr>
              <a:lstStyle/>
              <a:p>
                <a:pPr algn="ctr"/>
                <a:r>
                  <a:rPr lang="en-US" sz="2400" dirty="0"/>
                  <a:t>Berechne das </a:t>
                </a:r>
                <a:r>
                  <a:rPr lang="en-US" sz="2400" dirty="0" err="1"/>
                  <a:t>totale</a:t>
                </a:r>
                <a:r>
                  <a:rPr lang="en-US" sz="2400" dirty="0"/>
                  <a:t> Differential von M∙V </a:t>
                </a:r>
                <a:r>
                  <a:rPr lang="de-DE" sz="2400" dirty="0"/>
                  <a:t>= </a:t>
                </a:r>
                <a:r>
                  <a:rPr lang="en-US" sz="2400" dirty="0"/>
                  <a:t>P∙Y → </a:t>
                </a:r>
                <a:r>
                  <a:rPr lang="el-GR" sz="2400" dirty="0"/>
                  <a:t>Δ</a:t>
                </a:r>
                <a:r>
                  <a:rPr lang="en-US" sz="2400" dirty="0"/>
                  <a:t>M/M+ </a:t>
                </a:r>
                <a:r>
                  <a:rPr lang="el-GR" sz="2400" dirty="0"/>
                  <a:t>Δ</a:t>
                </a:r>
                <a:r>
                  <a:rPr lang="en-US" sz="2400" dirty="0"/>
                  <a:t>V/V </a:t>
                </a:r>
                <a:r>
                  <a:rPr lang="de-DE" sz="2400" dirty="0"/>
                  <a:t>= </a:t>
                </a:r>
                <a:r>
                  <a:rPr lang="el-GR" sz="2400" dirty="0"/>
                  <a:t>Δ</a:t>
                </a:r>
                <a:r>
                  <a:rPr lang="en-US" sz="2400" dirty="0"/>
                  <a:t>P/P+</a:t>
                </a:r>
                <a:r>
                  <a:rPr lang="el-GR" sz="2400" dirty="0"/>
                  <a:t> Δ</a:t>
                </a:r>
                <a:r>
                  <a:rPr lang="en-US" sz="2400" dirty="0"/>
                  <a:t>Y/Y</a:t>
                </a:r>
              </a:p>
              <a:p>
                <a:pPr algn="ctr"/>
                <a:endParaRPr lang="en-US" sz="2000" dirty="0"/>
              </a:p>
              <a:p>
                <a:pPr algn="ctr"/>
                <a:r>
                  <a:rPr lang="en-US" sz="2000" dirty="0" err="1"/>
                  <a:t>Kurzfristig</a:t>
                </a:r>
                <a:r>
                  <a:rPr lang="en-US" sz="2000" dirty="0"/>
                  <a:t> </a:t>
                </a:r>
                <a:r>
                  <a:rPr lang="en-US" sz="2000" dirty="0" err="1"/>
                  <a:t>ist</a:t>
                </a:r>
                <a:r>
                  <a:rPr lang="en-US" sz="2000" dirty="0"/>
                  <a:t> die </a:t>
                </a:r>
                <a:r>
                  <a:rPr lang="en-US" sz="2000" dirty="0" err="1"/>
                  <a:t>Umlaufgeschwindigkeit</a:t>
                </a:r>
                <a:r>
                  <a:rPr lang="en-US" sz="2000" dirty="0"/>
                  <a:t> </a:t>
                </a:r>
                <a:r>
                  <a:rPr lang="en-US" sz="2000" dirty="0" err="1"/>
                  <a:t>konstant</a:t>
                </a:r>
                <a:endParaRPr lang="en-US" sz="2000" dirty="0"/>
              </a:p>
              <a:p>
                <a:pPr algn="ctr"/>
                <a:r>
                  <a:rPr lang="en-US" sz="2000" dirty="0"/>
                  <a:t>→</a:t>
                </a:r>
              </a:p>
              <a:p>
                <a:pPr algn="ctr"/>
                <a:endParaRPr lang="en-US" sz="2000" dirty="0"/>
              </a:p>
              <a:p>
                <a:pPr algn="ctr"/>
                <a14:m>
                  <m:oMathPara xmlns:m="http://schemas.openxmlformats.org/officeDocument/2006/math">
                    <m:oMathParaPr>
                      <m:jc m:val="centerGroup"/>
                    </m:oMathParaPr>
                    <m:oMath xmlns:m="http://schemas.openxmlformats.org/officeDocument/2006/math">
                      <m:r>
                        <a:rPr lang="de-DE" sz="2000" i="1">
                          <a:latin typeface="Cambria Math"/>
                          <a:ea typeface="Cambria Math"/>
                        </a:rPr>
                        <m:t>𝜋</m:t>
                      </m:r>
                      <m:r>
                        <a:rPr lang="de-DE" sz="2000" i="1">
                          <a:latin typeface="Cambria Math" panose="02040503050406030204" pitchFamily="18" charset="0"/>
                          <a:ea typeface="Cambria Math"/>
                        </a:rPr>
                        <m:t>(</m:t>
                      </m:r>
                      <m:r>
                        <a:rPr lang="de-DE" sz="2000" i="1">
                          <a:latin typeface="Cambria Math" panose="02040503050406030204" pitchFamily="18" charset="0"/>
                          <a:ea typeface="Cambria Math"/>
                        </a:rPr>
                        <m:t>𝑖𝑛𝑓𝑙𝑎𝑡𝑖𝑜𝑛</m:t>
                      </m:r>
                      <m:r>
                        <a:rPr lang="de-DE" sz="2000" i="1">
                          <a:latin typeface="Cambria Math" panose="02040503050406030204" pitchFamily="18" charset="0"/>
                          <a:ea typeface="Cambria Math"/>
                        </a:rPr>
                        <m:t>)=</m:t>
                      </m:r>
                      <m:sSub>
                        <m:sSubPr>
                          <m:ctrlPr>
                            <a:rPr lang="de-DE" sz="2000" i="1">
                              <a:latin typeface="Cambria Math" panose="02040503050406030204" pitchFamily="18" charset="0"/>
                            </a:rPr>
                          </m:ctrlPr>
                        </m:sSubPr>
                        <m:e>
                          <m:r>
                            <a:rPr lang="de-DE" sz="2000" i="1">
                              <a:latin typeface="Cambria Math"/>
                            </a:rPr>
                            <m:t>𝑔</m:t>
                          </m:r>
                        </m:e>
                        <m:sub>
                          <m:r>
                            <a:rPr lang="de-DE" sz="2000" i="1">
                              <a:latin typeface="Cambria Math"/>
                            </a:rPr>
                            <m:t>𝑀</m:t>
                          </m:r>
                        </m:sub>
                      </m:sSub>
                      <m:r>
                        <a:rPr lang="de-DE" sz="2000" i="1">
                          <a:latin typeface="Cambria Math" panose="02040503050406030204" pitchFamily="18" charset="0"/>
                        </a:rPr>
                        <m:t>(</m:t>
                      </m:r>
                      <m:r>
                        <a:rPr lang="de-DE" sz="2000" b="0" i="1" smtClean="0">
                          <a:latin typeface="Cambria Math" panose="02040503050406030204" pitchFamily="18" charset="0"/>
                        </a:rPr>
                        <m:t>𝐺𝑒𝑙𝑑𝑚𝑒𝑛𝑔𝑒𝑛𝑤𝑎𝑐h𝑠𝑡𝑢𝑚𝑟𝑎𝑡𝑒</m:t>
                      </m:r>
                      <m:r>
                        <a:rPr lang="de-DE" sz="2000" i="1">
                          <a:latin typeface="Cambria Math" panose="02040503050406030204" pitchFamily="18" charset="0"/>
                        </a:rPr>
                        <m:t>)−</m:t>
                      </m:r>
                      <m:sSub>
                        <m:sSubPr>
                          <m:ctrlPr>
                            <a:rPr lang="de-DE" sz="2000" i="1">
                              <a:latin typeface="Cambria Math" panose="02040503050406030204" pitchFamily="18" charset="0"/>
                            </a:rPr>
                          </m:ctrlPr>
                        </m:sSubPr>
                        <m:e>
                          <m:r>
                            <a:rPr lang="de-DE" sz="2000" i="1">
                              <a:latin typeface="Cambria Math"/>
                            </a:rPr>
                            <m:t>𝑔</m:t>
                          </m:r>
                        </m:e>
                        <m:sub>
                          <m:r>
                            <a:rPr lang="de-DE" sz="2000" i="1">
                              <a:latin typeface="Cambria Math"/>
                            </a:rPr>
                            <m:t>𝑌</m:t>
                          </m:r>
                        </m:sub>
                      </m:sSub>
                      <m:r>
                        <a:rPr lang="de-DE" sz="2000" b="0" i="1" smtClean="0">
                          <a:latin typeface="Cambria Math" panose="02040503050406030204" pitchFamily="18" charset="0"/>
                        </a:rPr>
                        <m:t>(</m:t>
                      </m:r>
                      <m:r>
                        <a:rPr lang="de-DE" sz="2000" b="0" i="1" smtClean="0">
                          <a:latin typeface="Cambria Math" panose="02040503050406030204" pitchFamily="18" charset="0"/>
                        </a:rPr>
                        <m:t>𝐵𝐼𝑃</m:t>
                      </m:r>
                      <m:r>
                        <a:rPr lang="de-DE" sz="2000" b="0" i="1" smtClean="0">
                          <a:latin typeface="Cambria Math" panose="02040503050406030204" pitchFamily="18" charset="0"/>
                        </a:rPr>
                        <m:t>−</m:t>
                      </m:r>
                      <m:r>
                        <a:rPr lang="de-DE" sz="2000" b="0" i="1" smtClean="0">
                          <a:latin typeface="Cambria Math" panose="02040503050406030204" pitchFamily="18" charset="0"/>
                        </a:rPr>
                        <m:t>𝑊𝑎𝑐h𝑠𝑡𝑢𝑚</m:t>
                      </m:r>
                      <m:r>
                        <a:rPr lang="de-DE" sz="2000" i="1">
                          <a:latin typeface="Cambria Math" panose="02040503050406030204" pitchFamily="18" charset="0"/>
                        </a:rPr>
                        <m:t>)</m:t>
                      </m:r>
                    </m:oMath>
                  </m:oMathPara>
                </a14:m>
                <a:endParaRPr lang="de-DE" sz="2000" dirty="0"/>
              </a:p>
              <a:p>
                <a:pPr algn="ctr"/>
                <a:endParaRPr lang="en-US" sz="2000" dirty="0"/>
              </a:p>
              <a:p>
                <a:pPr marL="342900" indent="-342900">
                  <a:lnSpc>
                    <a:spcPct val="105000"/>
                  </a:lnSpc>
                  <a:spcBef>
                    <a:spcPct val="50000"/>
                  </a:spcBef>
                  <a:buFont typeface="Arial" panose="020B0604020202020204" pitchFamily="34" charset="0"/>
                  <a:buChar char="•"/>
                </a:pPr>
                <a:r>
                  <a:rPr lang="en-US" altLang="en-US" sz="2000" dirty="0"/>
                  <a:t>“</a:t>
                </a:r>
                <a:r>
                  <a:rPr lang="en-US" altLang="en-US" sz="2000" dirty="0" err="1"/>
                  <a:t>Normales</a:t>
                </a:r>
                <a:r>
                  <a:rPr lang="en-US" altLang="en-US" sz="2000" dirty="0"/>
                  <a:t>” </a:t>
                </a:r>
                <a:r>
                  <a:rPr lang="en-US" altLang="en-US" sz="2000" dirty="0" err="1"/>
                  <a:t>Wirtschaftswachstum</a:t>
                </a:r>
                <a:r>
                  <a:rPr lang="en-US" altLang="en-US" sz="2000" dirty="0"/>
                  <a:t> (</a:t>
                </a:r>
                <a14:m>
                  <m:oMath xmlns:m="http://schemas.openxmlformats.org/officeDocument/2006/math">
                    <m:sSub>
                      <m:sSubPr>
                        <m:ctrlPr>
                          <a:rPr lang="de-DE" sz="2000" i="1">
                            <a:latin typeface="Cambria Math" panose="02040503050406030204" pitchFamily="18" charset="0"/>
                          </a:rPr>
                        </m:ctrlPr>
                      </m:sSubPr>
                      <m:e>
                        <m:r>
                          <a:rPr lang="de-DE" sz="2000" i="1">
                            <a:latin typeface="Cambria Math"/>
                          </a:rPr>
                          <m:t>𝑔</m:t>
                        </m:r>
                      </m:e>
                      <m:sub>
                        <m:r>
                          <a:rPr lang="de-DE" sz="2000" i="1">
                            <a:latin typeface="Cambria Math"/>
                          </a:rPr>
                          <m:t>𝑌</m:t>
                        </m:r>
                      </m:sub>
                    </m:sSub>
                    <m:r>
                      <a:rPr lang="de-DE" sz="2000" i="1">
                        <a:latin typeface="Cambria Math" panose="02040503050406030204" pitchFamily="18" charset="0"/>
                      </a:rPr>
                      <m:t>&gt;0</m:t>
                    </m:r>
                  </m:oMath>
                </a14:m>
                <a:r>
                  <a:rPr lang="en-US" altLang="en-US" sz="2000" dirty="0"/>
                  <a:t>, </a:t>
                </a:r>
                <a:r>
                  <a:rPr lang="en-US" altLang="en-US" sz="2000" dirty="0" err="1"/>
                  <a:t>für</a:t>
                </a:r>
                <a:r>
                  <a:rPr lang="en-US" altLang="en-US" sz="2000" dirty="0"/>
                  <a:t> </a:t>
                </a:r>
                <a:r>
                  <a:rPr lang="en-US" altLang="en-US" sz="2000" dirty="0" err="1"/>
                  <a:t>ungefähr</a:t>
                </a:r>
                <a:r>
                  <a:rPr lang="en-US" altLang="en-US" sz="2000" dirty="0"/>
                  <a:t> 2-3% </a:t>
                </a:r>
                <a:r>
                  <a:rPr lang="en-US" altLang="en-US" sz="2000" dirty="0" err="1"/>
                  <a:t>für</a:t>
                </a:r>
                <a:r>
                  <a:rPr lang="en-US" altLang="en-US" sz="2000" dirty="0"/>
                  <a:t> </a:t>
                </a:r>
                <a:r>
                  <a:rPr lang="en-US" altLang="en-US" sz="2000" dirty="0" err="1"/>
                  <a:t>enwicklete</a:t>
                </a:r>
                <a:r>
                  <a:rPr lang="en-US" altLang="en-US" sz="2000" dirty="0"/>
                  <a:t> </a:t>
                </a:r>
                <a:r>
                  <a:rPr lang="en-US" altLang="en-US" sz="2000" dirty="0" err="1"/>
                  <a:t>Volkswirtschaften</a:t>
                </a:r>
                <a:r>
                  <a:rPr lang="en-US" altLang="en-US" sz="2000" dirty="0"/>
                  <a:t> </a:t>
                </a:r>
                <a:r>
                  <a:rPr lang="en-US" altLang="en-US" sz="2000" dirty="0" err="1"/>
                  <a:t>benötigen</a:t>
                </a:r>
                <a:r>
                  <a:rPr lang="en-US" altLang="en-US" sz="2000" dirty="0"/>
                  <a:t> </a:t>
                </a:r>
                <a:r>
                  <a:rPr lang="en-US" altLang="en-US" sz="2000" dirty="0" err="1"/>
                  <a:t>ein</a:t>
                </a:r>
                <a:r>
                  <a:rPr lang="en-US" altLang="en-US" sz="2000" dirty="0"/>
                  <a:t> </a:t>
                </a:r>
                <a:r>
                  <a:rPr lang="en-US" altLang="en-US" sz="2000" dirty="0" err="1"/>
                  <a:t>gewisses</a:t>
                </a:r>
                <a:r>
                  <a:rPr lang="en-US" altLang="en-US" sz="2000" dirty="0"/>
                  <a:t> </a:t>
                </a:r>
                <a:r>
                  <a:rPr lang="en-US" altLang="en-US" sz="2000" dirty="0" err="1"/>
                  <a:t>Geldmengenwachstum</a:t>
                </a:r>
                <a:r>
                  <a:rPr lang="en-US" altLang="en-US" sz="2000" dirty="0"/>
                  <a:t> </a:t>
                </a:r>
                <a:r>
                  <a:rPr lang="en-US" altLang="en-US" sz="2000" dirty="0" err="1"/>
                  <a:t>aufgrund</a:t>
                </a:r>
                <a:r>
                  <a:rPr lang="en-US" altLang="en-US" sz="2000" dirty="0"/>
                  <a:t> der </a:t>
                </a:r>
                <a:r>
                  <a:rPr lang="en-US" altLang="en-US" sz="2000" dirty="0" err="1"/>
                  <a:t>Zunahme</a:t>
                </a:r>
                <a:r>
                  <a:rPr lang="en-US" altLang="en-US" sz="2000" dirty="0"/>
                  <a:t> der </a:t>
                </a:r>
                <a:r>
                  <a:rPr lang="en-US" altLang="en-US" sz="2000" dirty="0" err="1"/>
                  <a:t>Transaktionen</a:t>
                </a:r>
                <a:r>
                  <a:rPr lang="en-US" altLang="en-US" sz="2000" dirty="0"/>
                  <a:t>)</a:t>
                </a:r>
              </a:p>
              <a:p>
                <a:pPr marL="342900" indent="-342900">
                  <a:lnSpc>
                    <a:spcPct val="105000"/>
                  </a:lnSpc>
                  <a:spcBef>
                    <a:spcPct val="50000"/>
                  </a:spcBef>
                  <a:buFont typeface="Arial" panose="020B0604020202020204" pitchFamily="34" charset="0"/>
                  <a:buChar char="•"/>
                </a:pPr>
                <a14:m>
                  <m:oMath xmlns:m="http://schemas.openxmlformats.org/officeDocument/2006/math">
                    <m:sSub>
                      <m:sSubPr>
                        <m:ctrlPr>
                          <a:rPr lang="de-DE" sz="2000" i="1">
                            <a:latin typeface="Cambria Math" panose="02040503050406030204" pitchFamily="18" charset="0"/>
                          </a:rPr>
                        </m:ctrlPr>
                      </m:sSubPr>
                      <m:e>
                        <m:r>
                          <a:rPr lang="de-DE" sz="2000" i="1">
                            <a:latin typeface="Cambria Math"/>
                          </a:rPr>
                          <m:t>𝑔</m:t>
                        </m:r>
                      </m:e>
                      <m:sub>
                        <m:r>
                          <a:rPr lang="de-DE" sz="2000" i="1">
                            <a:latin typeface="Cambria Math"/>
                          </a:rPr>
                          <m:t>𝑌</m:t>
                        </m:r>
                      </m:sub>
                    </m:sSub>
                  </m:oMath>
                </a14:m>
                <a:r>
                  <a:rPr lang="en-US" altLang="en-US" sz="2000" dirty="0"/>
                  <a:t> </a:t>
                </a:r>
                <a:r>
                  <a:rPr lang="en-US" altLang="en-US" sz="2000" dirty="0" err="1"/>
                  <a:t>hängt</a:t>
                </a:r>
                <a:r>
                  <a:rPr lang="en-US" altLang="en-US" sz="2000" dirty="0"/>
                  <a:t> </a:t>
                </a:r>
                <a:r>
                  <a:rPr lang="en-US" altLang="en-US" sz="2000" dirty="0" err="1"/>
                  <a:t>vom</a:t>
                </a:r>
                <a:r>
                  <a:rPr lang="en-US" altLang="en-US" sz="2000" dirty="0"/>
                  <a:t> </a:t>
                </a:r>
                <a:r>
                  <a:rPr lang="en-US" altLang="en-US" sz="2000" dirty="0" err="1"/>
                  <a:t>Wachstum</a:t>
                </a:r>
                <a:r>
                  <a:rPr lang="en-US" altLang="en-US" sz="2000" dirty="0"/>
                  <a:t> der </a:t>
                </a:r>
                <a:r>
                  <a:rPr lang="en-US" altLang="en-US" sz="2000" dirty="0" err="1"/>
                  <a:t>Produktionsfaktoren</a:t>
                </a:r>
                <a:r>
                  <a:rPr lang="en-US" altLang="en-US" sz="2000" dirty="0"/>
                  <a:t> und der </a:t>
                </a:r>
                <a:r>
                  <a:rPr lang="en-US" altLang="en-US" sz="2000" dirty="0" err="1"/>
                  <a:t>totalen</a:t>
                </a:r>
                <a:r>
                  <a:rPr lang="en-US" altLang="en-US" sz="2000" dirty="0"/>
                  <a:t> </a:t>
                </a:r>
                <a:r>
                  <a:rPr lang="en-US" altLang="en-US" sz="2000" dirty="0" err="1"/>
                  <a:t>Faktorproduktivität</a:t>
                </a:r>
                <a:r>
                  <a:rPr lang="en-US" altLang="en-US" sz="2000" dirty="0"/>
                  <a:t> (dem </a:t>
                </a:r>
                <a:r>
                  <a:rPr lang="en-US" altLang="en-US" sz="2000" dirty="0" err="1"/>
                  <a:t>technologischen</a:t>
                </a:r>
                <a:r>
                  <a:rPr lang="en-US" altLang="en-US" sz="2000" dirty="0"/>
                  <a:t> </a:t>
                </a:r>
                <a:r>
                  <a:rPr lang="en-US" altLang="en-US" sz="2000" dirty="0" err="1"/>
                  <a:t>Fortschritt</a:t>
                </a:r>
                <a:r>
                  <a:rPr lang="en-US" altLang="en-US" sz="2000" dirty="0"/>
                  <a:t>) ab</a:t>
                </a:r>
                <a:endParaRPr lang="de-DE" altLang="en-US" sz="2000" i="1" dirty="0">
                  <a:latin typeface="Cambria Math" panose="02040503050406030204" pitchFamily="18" charset="0"/>
                </a:endParaRPr>
              </a:p>
              <a:p>
                <a:pPr>
                  <a:lnSpc>
                    <a:spcPct val="105000"/>
                  </a:lnSpc>
                  <a:spcBef>
                    <a:spcPct val="50000"/>
                  </a:spcBef>
                </a:pPr>
                <a:r>
                  <a:rPr lang="en-US" sz="2400" dirty="0"/>
                  <a:t>→ </a:t>
                </a:r>
                <a:r>
                  <a:rPr lang="en-US" altLang="en-US" sz="2400" dirty="0" err="1"/>
                  <a:t>übermäßiges</a:t>
                </a:r>
                <a:r>
                  <a:rPr lang="en-US" altLang="en-US" sz="2400" dirty="0"/>
                  <a:t> </a:t>
                </a:r>
                <a:r>
                  <a:rPr lang="en-US" altLang="en-US" sz="2400" dirty="0" err="1"/>
                  <a:t>Geldmengenwachstum</a:t>
                </a:r>
                <a:r>
                  <a:rPr lang="en-US" altLang="en-US" sz="2400" dirty="0"/>
                  <a:t> </a:t>
                </a:r>
                <a:r>
                  <a:rPr lang="en-US" altLang="en-US" sz="2400" dirty="0" err="1"/>
                  <a:t>führt</a:t>
                </a:r>
                <a:r>
                  <a:rPr lang="en-US" altLang="en-US" sz="2400" dirty="0"/>
                  <a:t> </a:t>
                </a:r>
                <a:r>
                  <a:rPr lang="en-US" altLang="en-US" sz="2400" dirty="0" err="1"/>
                  <a:t>zu</a:t>
                </a:r>
                <a:r>
                  <a:rPr lang="en-US" altLang="en-US" sz="2400" dirty="0"/>
                  <a:t> Inflation </a:t>
                </a:r>
                <a:r>
                  <a:rPr lang="en-US" altLang="en-US" sz="2400" dirty="0" err="1"/>
                  <a:t>nach</a:t>
                </a:r>
                <a:r>
                  <a:rPr lang="en-US" altLang="en-US" sz="2400" dirty="0"/>
                  <a:t> der </a:t>
                </a:r>
                <a:r>
                  <a:rPr lang="en-US" altLang="en-US" sz="2400" dirty="0" err="1"/>
                  <a:t>Quantitationstheorie</a:t>
                </a:r>
                <a:endParaRPr lang="en-US" altLang="en-US" sz="2400" dirty="0"/>
              </a:p>
              <a:p>
                <a:pPr algn="ctr"/>
                <a:endParaRPr lang="en-US" sz="2400" dirty="0"/>
              </a:p>
            </p:txBody>
          </p:sp>
        </mc:Choice>
        <mc:Fallback xmlns="">
          <p:sp>
            <p:nvSpPr>
              <p:cNvPr id="6" name="Textfeld 5">
                <a:extLst>
                  <a:ext uri="{FF2B5EF4-FFF2-40B4-BE49-F238E27FC236}">
                    <a16:creationId xmlns:a16="http://schemas.microsoft.com/office/drawing/2014/main" id="{6BE30830-6FB1-4289-BC97-C5EBBBF3610D}"/>
                  </a:ext>
                </a:extLst>
              </p:cNvPr>
              <p:cNvSpPr txBox="1">
                <a:spLocks noRot="1" noChangeAspect="1" noMove="1" noResize="1" noEditPoints="1" noAdjustHandles="1" noChangeArrowheads="1" noChangeShapeType="1" noTextEdit="1"/>
              </p:cNvSpPr>
              <p:nvPr/>
            </p:nvSpPr>
            <p:spPr>
              <a:xfrm>
                <a:off x="386447" y="621604"/>
                <a:ext cx="10694020" cy="5323780"/>
              </a:xfrm>
              <a:prstGeom prst="rect">
                <a:avLst/>
              </a:prstGeom>
              <a:blipFill>
                <a:blip r:embed="rId3"/>
                <a:stretch>
                  <a:fillRect l="-855" t="-916"/>
                </a:stretch>
              </a:blipFill>
            </p:spPr>
            <p:txBody>
              <a:bodyPr/>
              <a:lstStyle/>
              <a:p>
                <a:r>
                  <a:rPr lang="de-DE">
                    <a:noFill/>
                  </a:rPr>
                  <a:t> </a:t>
                </a:r>
              </a:p>
            </p:txBody>
          </p:sp>
        </mc:Fallback>
      </mc:AlternateContent>
      <p:sp>
        <p:nvSpPr>
          <p:cNvPr id="4" name="Rechteck 3"/>
          <p:cNvSpPr/>
          <p:nvPr/>
        </p:nvSpPr>
        <p:spPr>
          <a:xfrm>
            <a:off x="386447" y="1421821"/>
            <a:ext cx="3466040" cy="307777"/>
          </a:xfrm>
          <a:prstGeom prst="rect">
            <a:avLst/>
          </a:prstGeom>
        </p:spPr>
        <p:txBody>
          <a:bodyPr wrap="square">
            <a:spAutoFit/>
          </a:bodyPr>
          <a:lstStyle/>
          <a:p>
            <a:r>
              <a:rPr lang="de-DE" sz="1400" dirty="0"/>
              <a:t>Machen wir in einer Übungsaufgabe	</a:t>
            </a:r>
          </a:p>
        </p:txBody>
      </p:sp>
      <p:sp>
        <p:nvSpPr>
          <p:cNvPr id="8" name="Rechteck 7">
            <a:extLst>
              <a:ext uri="{FF2B5EF4-FFF2-40B4-BE49-F238E27FC236}">
                <a16:creationId xmlns:a16="http://schemas.microsoft.com/office/drawing/2014/main" id="{20B569C7-EB71-4FC4-8DC1-7FCDEAF485D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1B96696E-B42C-47A1-8020-E1145A853F92}"/>
                  </a:ext>
                </a:extLst>
              </p14:cNvPr>
              <p14:cNvContentPartPr/>
              <p14:nvPr/>
            </p14:nvContentPartPr>
            <p14:xfrm>
              <a:off x="5424053" y="582187"/>
              <a:ext cx="1373400" cy="586800"/>
            </p14:xfrm>
          </p:contentPart>
        </mc:Choice>
        <mc:Fallback xmlns="">
          <p:pic>
            <p:nvPicPr>
              <p:cNvPr id="2" name="Freihand 1">
                <a:extLst>
                  <a:ext uri="{FF2B5EF4-FFF2-40B4-BE49-F238E27FC236}">
                    <a16:creationId xmlns:a16="http://schemas.microsoft.com/office/drawing/2014/main" id="{1B96696E-B42C-47A1-8020-E1145A853F92}"/>
                  </a:ext>
                </a:extLst>
              </p:cNvPr>
              <p:cNvPicPr/>
              <p:nvPr/>
            </p:nvPicPr>
            <p:blipFill>
              <a:blip r:embed="rId5"/>
              <a:stretch>
                <a:fillRect/>
              </a:stretch>
            </p:blipFill>
            <p:spPr>
              <a:xfrm>
                <a:off x="5419733" y="577867"/>
                <a:ext cx="1382040" cy="5954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 name="Freihand 2">
                <a:extLst>
                  <a:ext uri="{FF2B5EF4-FFF2-40B4-BE49-F238E27FC236}">
                    <a16:creationId xmlns:a16="http://schemas.microsoft.com/office/drawing/2014/main" id="{F405F1C6-665E-4D87-BB25-6ED8A308A965}"/>
                  </a:ext>
                </a:extLst>
              </p14:cNvPr>
              <p14:cNvContentPartPr/>
              <p14:nvPr/>
            </p14:nvContentPartPr>
            <p14:xfrm>
              <a:off x="7025333" y="599827"/>
              <a:ext cx="3932640" cy="567360"/>
            </p14:xfrm>
          </p:contentPart>
        </mc:Choice>
        <mc:Fallback xmlns="">
          <p:pic>
            <p:nvPicPr>
              <p:cNvPr id="3" name="Freihand 2">
                <a:extLst>
                  <a:ext uri="{FF2B5EF4-FFF2-40B4-BE49-F238E27FC236}">
                    <a16:creationId xmlns:a16="http://schemas.microsoft.com/office/drawing/2014/main" id="{F405F1C6-665E-4D87-BB25-6ED8A308A965}"/>
                  </a:ext>
                </a:extLst>
              </p:cNvPr>
              <p:cNvPicPr/>
              <p:nvPr/>
            </p:nvPicPr>
            <p:blipFill>
              <a:blip r:embed="rId7"/>
              <a:stretch>
                <a:fillRect/>
              </a:stretch>
            </p:blipFill>
            <p:spPr>
              <a:xfrm>
                <a:off x="7021013" y="595507"/>
                <a:ext cx="3941280" cy="576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 name="Freihand 4">
                <a:extLst>
                  <a:ext uri="{FF2B5EF4-FFF2-40B4-BE49-F238E27FC236}">
                    <a16:creationId xmlns:a16="http://schemas.microsoft.com/office/drawing/2014/main" id="{47DBB199-708B-4667-BCAA-EC3B77DDD253}"/>
                  </a:ext>
                </a:extLst>
              </p14:cNvPr>
              <p14:cNvContentPartPr/>
              <p14:nvPr/>
            </p14:nvContentPartPr>
            <p14:xfrm>
              <a:off x="440573" y="1654987"/>
              <a:ext cx="2491200" cy="123480"/>
            </p14:xfrm>
          </p:contentPart>
        </mc:Choice>
        <mc:Fallback xmlns="">
          <p:pic>
            <p:nvPicPr>
              <p:cNvPr id="5" name="Freihand 4">
                <a:extLst>
                  <a:ext uri="{FF2B5EF4-FFF2-40B4-BE49-F238E27FC236}">
                    <a16:creationId xmlns:a16="http://schemas.microsoft.com/office/drawing/2014/main" id="{47DBB199-708B-4667-BCAA-EC3B77DDD253}"/>
                  </a:ext>
                </a:extLst>
              </p:cNvPr>
              <p:cNvPicPr/>
              <p:nvPr/>
            </p:nvPicPr>
            <p:blipFill>
              <a:blip r:embed="rId9"/>
              <a:stretch>
                <a:fillRect/>
              </a:stretch>
            </p:blipFill>
            <p:spPr>
              <a:xfrm>
                <a:off x="436253" y="1650667"/>
                <a:ext cx="249984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9" name="Freihand 8">
                <a:extLst>
                  <a:ext uri="{FF2B5EF4-FFF2-40B4-BE49-F238E27FC236}">
                    <a16:creationId xmlns:a16="http://schemas.microsoft.com/office/drawing/2014/main" id="{E1512DCF-63BF-44EF-BA44-B0E8C5731B76}"/>
                  </a:ext>
                </a:extLst>
              </p14:cNvPr>
              <p14:cNvContentPartPr/>
              <p14:nvPr/>
            </p14:nvContentPartPr>
            <p14:xfrm>
              <a:off x="5437013" y="579307"/>
              <a:ext cx="1378080" cy="607680"/>
            </p14:xfrm>
          </p:contentPart>
        </mc:Choice>
        <mc:Fallback xmlns="">
          <p:pic>
            <p:nvPicPr>
              <p:cNvPr id="9" name="Freihand 8">
                <a:extLst>
                  <a:ext uri="{FF2B5EF4-FFF2-40B4-BE49-F238E27FC236}">
                    <a16:creationId xmlns:a16="http://schemas.microsoft.com/office/drawing/2014/main" id="{E1512DCF-63BF-44EF-BA44-B0E8C5731B76}"/>
                  </a:ext>
                </a:extLst>
              </p:cNvPr>
              <p:cNvPicPr/>
              <p:nvPr/>
            </p:nvPicPr>
            <p:blipFill>
              <a:blip r:embed="rId11"/>
              <a:stretch>
                <a:fillRect/>
              </a:stretch>
            </p:blipFill>
            <p:spPr>
              <a:xfrm>
                <a:off x="5432693" y="574987"/>
                <a:ext cx="1386720" cy="6163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0" name="Freihand 9">
                <a:extLst>
                  <a:ext uri="{FF2B5EF4-FFF2-40B4-BE49-F238E27FC236}">
                    <a16:creationId xmlns:a16="http://schemas.microsoft.com/office/drawing/2014/main" id="{26822450-1547-47AF-9F97-8029CC53CE56}"/>
                  </a:ext>
                </a:extLst>
              </p14:cNvPr>
              <p14:cNvContentPartPr/>
              <p14:nvPr/>
            </p14:nvContentPartPr>
            <p14:xfrm>
              <a:off x="5478413" y="566707"/>
              <a:ext cx="1436760" cy="629280"/>
            </p14:xfrm>
          </p:contentPart>
        </mc:Choice>
        <mc:Fallback xmlns="">
          <p:pic>
            <p:nvPicPr>
              <p:cNvPr id="10" name="Freihand 9">
                <a:extLst>
                  <a:ext uri="{FF2B5EF4-FFF2-40B4-BE49-F238E27FC236}">
                    <a16:creationId xmlns:a16="http://schemas.microsoft.com/office/drawing/2014/main" id="{26822450-1547-47AF-9F97-8029CC53CE56}"/>
                  </a:ext>
                </a:extLst>
              </p:cNvPr>
              <p:cNvPicPr/>
              <p:nvPr/>
            </p:nvPicPr>
            <p:blipFill>
              <a:blip r:embed="rId13"/>
              <a:stretch>
                <a:fillRect/>
              </a:stretch>
            </p:blipFill>
            <p:spPr>
              <a:xfrm>
                <a:off x="5474093" y="562387"/>
                <a:ext cx="1445400" cy="6379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96" name="Freihand 95">
                <a:extLst>
                  <a:ext uri="{FF2B5EF4-FFF2-40B4-BE49-F238E27FC236}">
                    <a16:creationId xmlns:a16="http://schemas.microsoft.com/office/drawing/2014/main" id="{A511C60E-B7F1-403E-BF2B-A11C1ABA1E5E}"/>
                  </a:ext>
                </a:extLst>
              </p14:cNvPr>
              <p14:cNvContentPartPr/>
              <p14:nvPr/>
            </p14:nvContentPartPr>
            <p14:xfrm>
              <a:off x="11405813" y="1903747"/>
              <a:ext cx="32400" cy="42120"/>
            </p14:xfrm>
          </p:contentPart>
        </mc:Choice>
        <mc:Fallback xmlns="">
          <p:pic>
            <p:nvPicPr>
              <p:cNvPr id="96" name="Freihand 95">
                <a:extLst>
                  <a:ext uri="{FF2B5EF4-FFF2-40B4-BE49-F238E27FC236}">
                    <a16:creationId xmlns:a16="http://schemas.microsoft.com/office/drawing/2014/main" id="{A511C60E-B7F1-403E-BF2B-A11C1ABA1E5E}"/>
                  </a:ext>
                </a:extLst>
              </p:cNvPr>
              <p:cNvPicPr/>
              <p:nvPr/>
            </p:nvPicPr>
            <p:blipFill>
              <a:blip r:embed="rId15"/>
              <a:stretch>
                <a:fillRect/>
              </a:stretch>
            </p:blipFill>
            <p:spPr>
              <a:xfrm>
                <a:off x="11401493" y="1899427"/>
                <a:ext cx="4104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00" name="Freihand 99">
                <a:extLst>
                  <a:ext uri="{FF2B5EF4-FFF2-40B4-BE49-F238E27FC236}">
                    <a16:creationId xmlns:a16="http://schemas.microsoft.com/office/drawing/2014/main" id="{607AFB2F-AE90-4C0C-988C-89BEA488D864}"/>
                  </a:ext>
                </a:extLst>
              </p14:cNvPr>
              <p14:cNvContentPartPr/>
              <p14:nvPr/>
            </p14:nvContentPartPr>
            <p14:xfrm>
              <a:off x="11494013" y="1871707"/>
              <a:ext cx="36000" cy="54000"/>
            </p14:xfrm>
          </p:contentPart>
        </mc:Choice>
        <mc:Fallback xmlns="">
          <p:pic>
            <p:nvPicPr>
              <p:cNvPr id="100" name="Freihand 99">
                <a:extLst>
                  <a:ext uri="{FF2B5EF4-FFF2-40B4-BE49-F238E27FC236}">
                    <a16:creationId xmlns:a16="http://schemas.microsoft.com/office/drawing/2014/main" id="{607AFB2F-AE90-4C0C-988C-89BEA488D864}"/>
                  </a:ext>
                </a:extLst>
              </p:cNvPr>
              <p:cNvPicPr/>
              <p:nvPr/>
            </p:nvPicPr>
            <p:blipFill>
              <a:blip r:embed="rId17"/>
              <a:stretch>
                <a:fillRect/>
              </a:stretch>
            </p:blipFill>
            <p:spPr>
              <a:xfrm>
                <a:off x="11489693" y="1867387"/>
                <a:ext cx="4464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31" name="Freihand 130">
                <a:extLst>
                  <a:ext uri="{FF2B5EF4-FFF2-40B4-BE49-F238E27FC236}">
                    <a16:creationId xmlns:a16="http://schemas.microsoft.com/office/drawing/2014/main" id="{9D6E4E57-D513-4095-BEA1-60AFD6FB01A9}"/>
                  </a:ext>
                </a:extLst>
              </p14:cNvPr>
              <p14:cNvContentPartPr/>
              <p14:nvPr/>
            </p14:nvContentPartPr>
            <p14:xfrm>
              <a:off x="9887333" y="910507"/>
              <a:ext cx="2182320" cy="1945080"/>
            </p14:xfrm>
          </p:contentPart>
        </mc:Choice>
        <mc:Fallback xmlns="">
          <p:pic>
            <p:nvPicPr>
              <p:cNvPr id="131" name="Freihand 130">
                <a:extLst>
                  <a:ext uri="{FF2B5EF4-FFF2-40B4-BE49-F238E27FC236}">
                    <a16:creationId xmlns:a16="http://schemas.microsoft.com/office/drawing/2014/main" id="{9D6E4E57-D513-4095-BEA1-60AFD6FB01A9}"/>
                  </a:ext>
                </a:extLst>
              </p:cNvPr>
              <p:cNvPicPr/>
              <p:nvPr/>
            </p:nvPicPr>
            <p:blipFill>
              <a:blip r:embed="rId19"/>
              <a:stretch>
                <a:fillRect/>
              </a:stretch>
            </p:blipFill>
            <p:spPr>
              <a:xfrm>
                <a:off x="9883013" y="906187"/>
                <a:ext cx="2190960" cy="19537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33" name="Freihand 132">
                <a:extLst>
                  <a:ext uri="{FF2B5EF4-FFF2-40B4-BE49-F238E27FC236}">
                    <a16:creationId xmlns:a16="http://schemas.microsoft.com/office/drawing/2014/main" id="{0361E270-F100-4C5C-BBB3-62487A051232}"/>
                  </a:ext>
                </a:extLst>
              </p14:cNvPr>
              <p14:cNvContentPartPr/>
              <p14:nvPr/>
            </p14:nvContentPartPr>
            <p14:xfrm>
              <a:off x="5321093" y="471307"/>
              <a:ext cx="1437840" cy="781200"/>
            </p14:xfrm>
          </p:contentPart>
        </mc:Choice>
        <mc:Fallback xmlns="">
          <p:pic>
            <p:nvPicPr>
              <p:cNvPr id="133" name="Freihand 132">
                <a:extLst>
                  <a:ext uri="{FF2B5EF4-FFF2-40B4-BE49-F238E27FC236}">
                    <a16:creationId xmlns:a16="http://schemas.microsoft.com/office/drawing/2014/main" id="{0361E270-F100-4C5C-BBB3-62487A051232}"/>
                  </a:ext>
                </a:extLst>
              </p:cNvPr>
              <p:cNvPicPr/>
              <p:nvPr/>
            </p:nvPicPr>
            <p:blipFill>
              <a:blip r:embed="rId21"/>
              <a:stretch>
                <a:fillRect/>
              </a:stretch>
            </p:blipFill>
            <p:spPr>
              <a:xfrm>
                <a:off x="5316773" y="466987"/>
                <a:ext cx="1446480" cy="78984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37" name="Freihand 236">
                <a:extLst>
                  <a:ext uri="{FF2B5EF4-FFF2-40B4-BE49-F238E27FC236}">
                    <a16:creationId xmlns:a16="http://schemas.microsoft.com/office/drawing/2014/main" id="{285A2210-9C96-4770-A9CC-8BF2CDDEA8B3}"/>
                  </a:ext>
                </a:extLst>
              </p14:cNvPr>
              <p14:cNvContentPartPr/>
              <p14:nvPr/>
            </p14:nvContentPartPr>
            <p14:xfrm>
              <a:off x="697253" y="6573667"/>
              <a:ext cx="115920" cy="142920"/>
            </p14:xfrm>
          </p:contentPart>
        </mc:Choice>
        <mc:Fallback xmlns="">
          <p:pic>
            <p:nvPicPr>
              <p:cNvPr id="237" name="Freihand 236">
                <a:extLst>
                  <a:ext uri="{FF2B5EF4-FFF2-40B4-BE49-F238E27FC236}">
                    <a16:creationId xmlns:a16="http://schemas.microsoft.com/office/drawing/2014/main" id="{285A2210-9C96-4770-A9CC-8BF2CDDEA8B3}"/>
                  </a:ext>
                </a:extLst>
              </p:cNvPr>
              <p:cNvPicPr/>
              <p:nvPr/>
            </p:nvPicPr>
            <p:blipFill>
              <a:blip r:embed="rId23"/>
              <a:stretch>
                <a:fillRect/>
              </a:stretch>
            </p:blipFill>
            <p:spPr>
              <a:xfrm>
                <a:off x="692933" y="6569347"/>
                <a:ext cx="12456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43" name="Freihand 242">
                <a:extLst>
                  <a:ext uri="{FF2B5EF4-FFF2-40B4-BE49-F238E27FC236}">
                    <a16:creationId xmlns:a16="http://schemas.microsoft.com/office/drawing/2014/main" id="{4EB7607A-9DF3-4315-80F0-A1BFF1B9C131}"/>
                  </a:ext>
                </a:extLst>
              </p14:cNvPr>
              <p14:cNvContentPartPr/>
              <p14:nvPr/>
            </p14:nvContentPartPr>
            <p14:xfrm>
              <a:off x="7530053" y="5053027"/>
              <a:ext cx="642960" cy="636480"/>
            </p14:xfrm>
          </p:contentPart>
        </mc:Choice>
        <mc:Fallback xmlns="">
          <p:pic>
            <p:nvPicPr>
              <p:cNvPr id="243" name="Freihand 242">
                <a:extLst>
                  <a:ext uri="{FF2B5EF4-FFF2-40B4-BE49-F238E27FC236}">
                    <a16:creationId xmlns:a16="http://schemas.microsoft.com/office/drawing/2014/main" id="{4EB7607A-9DF3-4315-80F0-A1BFF1B9C131}"/>
                  </a:ext>
                </a:extLst>
              </p:cNvPr>
              <p:cNvPicPr/>
              <p:nvPr/>
            </p:nvPicPr>
            <p:blipFill>
              <a:blip r:embed="rId25"/>
              <a:stretch>
                <a:fillRect/>
              </a:stretch>
            </p:blipFill>
            <p:spPr>
              <a:xfrm>
                <a:off x="7525733" y="5048707"/>
                <a:ext cx="651600" cy="64512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53" name="Freihand 152">
                <a:extLst>
                  <a:ext uri="{FF2B5EF4-FFF2-40B4-BE49-F238E27FC236}">
                    <a16:creationId xmlns:a16="http://schemas.microsoft.com/office/drawing/2014/main" id="{C18C8174-5CC6-4B3C-8640-E34B87D391F6}"/>
                  </a:ext>
                </a:extLst>
              </p14:cNvPr>
              <p14:cNvContentPartPr/>
              <p14:nvPr/>
            </p14:nvContentPartPr>
            <p14:xfrm>
              <a:off x="169853" y="143707"/>
              <a:ext cx="224640" cy="246240"/>
            </p14:xfrm>
          </p:contentPart>
        </mc:Choice>
        <mc:Fallback xmlns="">
          <p:pic>
            <p:nvPicPr>
              <p:cNvPr id="153" name="Freihand 152">
                <a:extLst>
                  <a:ext uri="{FF2B5EF4-FFF2-40B4-BE49-F238E27FC236}">
                    <a16:creationId xmlns:a16="http://schemas.microsoft.com/office/drawing/2014/main" id="{C18C8174-5CC6-4B3C-8640-E34B87D391F6}"/>
                  </a:ext>
                </a:extLst>
              </p:cNvPr>
              <p:cNvPicPr/>
              <p:nvPr/>
            </p:nvPicPr>
            <p:blipFill>
              <a:blip r:embed="rId27"/>
              <a:stretch>
                <a:fillRect/>
              </a:stretch>
            </p:blipFill>
            <p:spPr>
              <a:xfrm>
                <a:off x="165533" y="139387"/>
                <a:ext cx="233280" cy="25488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54" name="Freihand 153">
                <a:extLst>
                  <a:ext uri="{FF2B5EF4-FFF2-40B4-BE49-F238E27FC236}">
                    <a16:creationId xmlns:a16="http://schemas.microsoft.com/office/drawing/2014/main" id="{AA713D72-425B-441E-BA57-A52DEFF9D809}"/>
                  </a:ext>
                </a:extLst>
              </p14:cNvPr>
              <p14:cNvContentPartPr/>
              <p14:nvPr/>
            </p14:nvContentPartPr>
            <p14:xfrm>
              <a:off x="440573" y="143347"/>
              <a:ext cx="91440" cy="257040"/>
            </p14:xfrm>
          </p:contentPart>
        </mc:Choice>
        <mc:Fallback xmlns="">
          <p:pic>
            <p:nvPicPr>
              <p:cNvPr id="154" name="Freihand 153">
                <a:extLst>
                  <a:ext uri="{FF2B5EF4-FFF2-40B4-BE49-F238E27FC236}">
                    <a16:creationId xmlns:a16="http://schemas.microsoft.com/office/drawing/2014/main" id="{AA713D72-425B-441E-BA57-A52DEFF9D809}"/>
                  </a:ext>
                </a:extLst>
              </p:cNvPr>
              <p:cNvPicPr/>
              <p:nvPr/>
            </p:nvPicPr>
            <p:blipFill>
              <a:blip r:embed="rId29"/>
              <a:stretch>
                <a:fillRect/>
              </a:stretch>
            </p:blipFill>
            <p:spPr>
              <a:xfrm>
                <a:off x="436253" y="139027"/>
                <a:ext cx="100080" cy="2656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55" name="Freihand 154">
                <a:extLst>
                  <a:ext uri="{FF2B5EF4-FFF2-40B4-BE49-F238E27FC236}">
                    <a16:creationId xmlns:a16="http://schemas.microsoft.com/office/drawing/2014/main" id="{C9E9B97F-B9B7-48A7-A0C9-05EC034EBC3E}"/>
                  </a:ext>
                </a:extLst>
              </p14:cNvPr>
              <p14:cNvContentPartPr/>
              <p14:nvPr/>
            </p14:nvContentPartPr>
            <p14:xfrm>
              <a:off x="598613" y="203467"/>
              <a:ext cx="49320" cy="165600"/>
            </p14:xfrm>
          </p:contentPart>
        </mc:Choice>
        <mc:Fallback xmlns="">
          <p:pic>
            <p:nvPicPr>
              <p:cNvPr id="155" name="Freihand 154">
                <a:extLst>
                  <a:ext uri="{FF2B5EF4-FFF2-40B4-BE49-F238E27FC236}">
                    <a16:creationId xmlns:a16="http://schemas.microsoft.com/office/drawing/2014/main" id="{C9E9B97F-B9B7-48A7-A0C9-05EC034EBC3E}"/>
                  </a:ext>
                </a:extLst>
              </p:cNvPr>
              <p:cNvPicPr/>
              <p:nvPr/>
            </p:nvPicPr>
            <p:blipFill>
              <a:blip r:embed="rId31"/>
              <a:stretch>
                <a:fillRect/>
              </a:stretch>
            </p:blipFill>
            <p:spPr>
              <a:xfrm>
                <a:off x="594293" y="199147"/>
                <a:ext cx="5796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156" name="Freihand 155">
                <a:extLst>
                  <a:ext uri="{FF2B5EF4-FFF2-40B4-BE49-F238E27FC236}">
                    <a16:creationId xmlns:a16="http://schemas.microsoft.com/office/drawing/2014/main" id="{3829ED3E-BF33-401E-9E2C-B7BDC40C4B8B}"/>
                  </a:ext>
                </a:extLst>
              </p14:cNvPr>
              <p14:cNvContentPartPr/>
              <p14:nvPr/>
            </p14:nvContentPartPr>
            <p14:xfrm>
              <a:off x="542453" y="231187"/>
              <a:ext cx="114840" cy="91800"/>
            </p14:xfrm>
          </p:contentPart>
        </mc:Choice>
        <mc:Fallback xmlns="">
          <p:pic>
            <p:nvPicPr>
              <p:cNvPr id="156" name="Freihand 155">
                <a:extLst>
                  <a:ext uri="{FF2B5EF4-FFF2-40B4-BE49-F238E27FC236}">
                    <a16:creationId xmlns:a16="http://schemas.microsoft.com/office/drawing/2014/main" id="{3829ED3E-BF33-401E-9E2C-B7BDC40C4B8B}"/>
                  </a:ext>
                </a:extLst>
              </p:cNvPr>
              <p:cNvPicPr/>
              <p:nvPr/>
            </p:nvPicPr>
            <p:blipFill>
              <a:blip r:embed="rId33"/>
              <a:stretch>
                <a:fillRect/>
              </a:stretch>
            </p:blipFill>
            <p:spPr>
              <a:xfrm>
                <a:off x="538133" y="226867"/>
                <a:ext cx="12348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157" name="Freihand 156">
                <a:extLst>
                  <a:ext uri="{FF2B5EF4-FFF2-40B4-BE49-F238E27FC236}">
                    <a16:creationId xmlns:a16="http://schemas.microsoft.com/office/drawing/2014/main" id="{D803C6AA-2604-433F-865E-54D22563C965}"/>
                  </a:ext>
                </a:extLst>
              </p14:cNvPr>
              <p14:cNvContentPartPr/>
              <p14:nvPr/>
            </p14:nvContentPartPr>
            <p14:xfrm>
              <a:off x="698333" y="295267"/>
              <a:ext cx="33480" cy="16560"/>
            </p14:xfrm>
          </p:contentPart>
        </mc:Choice>
        <mc:Fallback xmlns="">
          <p:pic>
            <p:nvPicPr>
              <p:cNvPr id="157" name="Freihand 156">
                <a:extLst>
                  <a:ext uri="{FF2B5EF4-FFF2-40B4-BE49-F238E27FC236}">
                    <a16:creationId xmlns:a16="http://schemas.microsoft.com/office/drawing/2014/main" id="{D803C6AA-2604-433F-865E-54D22563C965}"/>
                  </a:ext>
                </a:extLst>
              </p:cNvPr>
              <p:cNvPicPr/>
              <p:nvPr/>
            </p:nvPicPr>
            <p:blipFill>
              <a:blip r:embed="rId35"/>
              <a:stretch>
                <a:fillRect/>
              </a:stretch>
            </p:blipFill>
            <p:spPr>
              <a:xfrm>
                <a:off x="694013" y="290947"/>
                <a:ext cx="4212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158" name="Freihand 157">
                <a:extLst>
                  <a:ext uri="{FF2B5EF4-FFF2-40B4-BE49-F238E27FC236}">
                    <a16:creationId xmlns:a16="http://schemas.microsoft.com/office/drawing/2014/main" id="{ED32232B-26EF-4FE7-B78B-409182710429}"/>
                  </a:ext>
                </a:extLst>
              </p14:cNvPr>
              <p14:cNvContentPartPr/>
              <p14:nvPr/>
            </p14:nvContentPartPr>
            <p14:xfrm>
              <a:off x="777173" y="230827"/>
              <a:ext cx="110160" cy="170640"/>
            </p14:xfrm>
          </p:contentPart>
        </mc:Choice>
        <mc:Fallback xmlns="">
          <p:pic>
            <p:nvPicPr>
              <p:cNvPr id="158" name="Freihand 157">
                <a:extLst>
                  <a:ext uri="{FF2B5EF4-FFF2-40B4-BE49-F238E27FC236}">
                    <a16:creationId xmlns:a16="http://schemas.microsoft.com/office/drawing/2014/main" id="{ED32232B-26EF-4FE7-B78B-409182710429}"/>
                  </a:ext>
                </a:extLst>
              </p:cNvPr>
              <p:cNvPicPr/>
              <p:nvPr/>
            </p:nvPicPr>
            <p:blipFill>
              <a:blip r:embed="rId37"/>
              <a:stretch>
                <a:fillRect/>
              </a:stretch>
            </p:blipFill>
            <p:spPr>
              <a:xfrm>
                <a:off x="772853" y="226507"/>
                <a:ext cx="11880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59" name="Freihand 158">
                <a:extLst>
                  <a:ext uri="{FF2B5EF4-FFF2-40B4-BE49-F238E27FC236}">
                    <a16:creationId xmlns:a16="http://schemas.microsoft.com/office/drawing/2014/main" id="{F4C37667-41C1-499F-8461-D5028C7248C2}"/>
                  </a:ext>
                </a:extLst>
              </p14:cNvPr>
              <p14:cNvContentPartPr/>
              <p14:nvPr/>
            </p14:nvContentPartPr>
            <p14:xfrm>
              <a:off x="826853" y="176827"/>
              <a:ext cx="149760" cy="349200"/>
            </p14:xfrm>
          </p:contentPart>
        </mc:Choice>
        <mc:Fallback xmlns="">
          <p:pic>
            <p:nvPicPr>
              <p:cNvPr id="159" name="Freihand 158">
                <a:extLst>
                  <a:ext uri="{FF2B5EF4-FFF2-40B4-BE49-F238E27FC236}">
                    <a16:creationId xmlns:a16="http://schemas.microsoft.com/office/drawing/2014/main" id="{F4C37667-41C1-499F-8461-D5028C7248C2}"/>
                  </a:ext>
                </a:extLst>
              </p:cNvPr>
              <p:cNvPicPr/>
              <p:nvPr/>
            </p:nvPicPr>
            <p:blipFill>
              <a:blip r:embed="rId39"/>
              <a:stretch>
                <a:fillRect/>
              </a:stretch>
            </p:blipFill>
            <p:spPr>
              <a:xfrm>
                <a:off x="822533" y="172507"/>
                <a:ext cx="158400" cy="35784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161" name="Freihand 160">
                <a:extLst>
                  <a:ext uri="{FF2B5EF4-FFF2-40B4-BE49-F238E27FC236}">
                    <a16:creationId xmlns:a16="http://schemas.microsoft.com/office/drawing/2014/main" id="{B49E92B8-900E-43AF-AB7B-9B773A5119AD}"/>
                  </a:ext>
                </a:extLst>
              </p14:cNvPr>
              <p14:cNvContentPartPr/>
              <p14:nvPr/>
            </p14:nvContentPartPr>
            <p14:xfrm>
              <a:off x="1093973" y="329827"/>
              <a:ext cx="128160" cy="14760"/>
            </p14:xfrm>
          </p:contentPart>
        </mc:Choice>
        <mc:Fallback xmlns="">
          <p:pic>
            <p:nvPicPr>
              <p:cNvPr id="161" name="Freihand 160">
                <a:extLst>
                  <a:ext uri="{FF2B5EF4-FFF2-40B4-BE49-F238E27FC236}">
                    <a16:creationId xmlns:a16="http://schemas.microsoft.com/office/drawing/2014/main" id="{B49E92B8-900E-43AF-AB7B-9B773A5119AD}"/>
                  </a:ext>
                </a:extLst>
              </p:cNvPr>
              <p:cNvPicPr/>
              <p:nvPr/>
            </p:nvPicPr>
            <p:blipFill>
              <a:blip r:embed="rId41"/>
              <a:stretch>
                <a:fillRect/>
              </a:stretch>
            </p:blipFill>
            <p:spPr>
              <a:xfrm>
                <a:off x="1089653" y="325507"/>
                <a:ext cx="13680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162" name="Freihand 161">
                <a:extLst>
                  <a:ext uri="{FF2B5EF4-FFF2-40B4-BE49-F238E27FC236}">
                    <a16:creationId xmlns:a16="http://schemas.microsoft.com/office/drawing/2014/main" id="{C7437E79-DFEA-43EE-A047-CA13CB79B292}"/>
                  </a:ext>
                </a:extLst>
              </p14:cNvPr>
              <p14:cNvContentPartPr/>
              <p14:nvPr/>
            </p14:nvContentPartPr>
            <p14:xfrm>
              <a:off x="1083173" y="391027"/>
              <a:ext cx="161280" cy="10080"/>
            </p14:xfrm>
          </p:contentPart>
        </mc:Choice>
        <mc:Fallback xmlns="">
          <p:pic>
            <p:nvPicPr>
              <p:cNvPr id="162" name="Freihand 161">
                <a:extLst>
                  <a:ext uri="{FF2B5EF4-FFF2-40B4-BE49-F238E27FC236}">
                    <a16:creationId xmlns:a16="http://schemas.microsoft.com/office/drawing/2014/main" id="{C7437E79-DFEA-43EE-A047-CA13CB79B292}"/>
                  </a:ext>
                </a:extLst>
              </p:cNvPr>
              <p:cNvPicPr/>
              <p:nvPr/>
            </p:nvPicPr>
            <p:blipFill>
              <a:blip r:embed="rId43"/>
              <a:stretch>
                <a:fillRect/>
              </a:stretch>
            </p:blipFill>
            <p:spPr>
              <a:xfrm>
                <a:off x="1078853" y="386707"/>
                <a:ext cx="16992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163" name="Freihand 162">
                <a:extLst>
                  <a:ext uri="{FF2B5EF4-FFF2-40B4-BE49-F238E27FC236}">
                    <a16:creationId xmlns:a16="http://schemas.microsoft.com/office/drawing/2014/main" id="{21DF16B2-062B-4657-B6DE-4A176AE3DDE8}"/>
                  </a:ext>
                </a:extLst>
              </p14:cNvPr>
              <p14:cNvContentPartPr/>
              <p14:nvPr/>
            </p14:nvContentPartPr>
            <p14:xfrm>
              <a:off x="1375853" y="196627"/>
              <a:ext cx="201240" cy="183960"/>
            </p14:xfrm>
          </p:contentPart>
        </mc:Choice>
        <mc:Fallback xmlns="">
          <p:pic>
            <p:nvPicPr>
              <p:cNvPr id="163" name="Freihand 162">
                <a:extLst>
                  <a:ext uri="{FF2B5EF4-FFF2-40B4-BE49-F238E27FC236}">
                    <a16:creationId xmlns:a16="http://schemas.microsoft.com/office/drawing/2014/main" id="{21DF16B2-062B-4657-B6DE-4A176AE3DDE8}"/>
                  </a:ext>
                </a:extLst>
              </p:cNvPr>
              <p:cNvPicPr/>
              <p:nvPr/>
            </p:nvPicPr>
            <p:blipFill>
              <a:blip r:embed="rId45"/>
              <a:stretch>
                <a:fillRect/>
              </a:stretch>
            </p:blipFill>
            <p:spPr>
              <a:xfrm>
                <a:off x="1371533" y="192307"/>
                <a:ext cx="20988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165" name="Freihand 164">
                <a:extLst>
                  <a:ext uri="{FF2B5EF4-FFF2-40B4-BE49-F238E27FC236}">
                    <a16:creationId xmlns:a16="http://schemas.microsoft.com/office/drawing/2014/main" id="{2D8C5ADC-9156-4185-8FC1-1476C540E59F}"/>
                  </a:ext>
                </a:extLst>
              </p14:cNvPr>
              <p14:cNvContentPartPr/>
              <p14:nvPr/>
            </p14:nvContentPartPr>
            <p14:xfrm>
              <a:off x="1623173" y="229387"/>
              <a:ext cx="88200" cy="150840"/>
            </p14:xfrm>
          </p:contentPart>
        </mc:Choice>
        <mc:Fallback xmlns="">
          <p:pic>
            <p:nvPicPr>
              <p:cNvPr id="165" name="Freihand 164">
                <a:extLst>
                  <a:ext uri="{FF2B5EF4-FFF2-40B4-BE49-F238E27FC236}">
                    <a16:creationId xmlns:a16="http://schemas.microsoft.com/office/drawing/2014/main" id="{2D8C5ADC-9156-4185-8FC1-1476C540E59F}"/>
                  </a:ext>
                </a:extLst>
              </p:cNvPr>
              <p:cNvPicPr/>
              <p:nvPr/>
            </p:nvPicPr>
            <p:blipFill>
              <a:blip r:embed="rId47"/>
              <a:stretch>
                <a:fillRect/>
              </a:stretch>
            </p:blipFill>
            <p:spPr>
              <a:xfrm>
                <a:off x="1618853" y="225067"/>
                <a:ext cx="9684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166" name="Freihand 165">
                <a:extLst>
                  <a:ext uri="{FF2B5EF4-FFF2-40B4-BE49-F238E27FC236}">
                    <a16:creationId xmlns:a16="http://schemas.microsoft.com/office/drawing/2014/main" id="{19B715B7-AA8F-455E-9227-DBF4CD4333B6}"/>
                  </a:ext>
                </a:extLst>
              </p14:cNvPr>
              <p14:cNvContentPartPr/>
              <p14:nvPr/>
            </p14:nvContentPartPr>
            <p14:xfrm>
              <a:off x="1595093" y="284467"/>
              <a:ext cx="123840" cy="68400"/>
            </p14:xfrm>
          </p:contentPart>
        </mc:Choice>
        <mc:Fallback xmlns="">
          <p:pic>
            <p:nvPicPr>
              <p:cNvPr id="166" name="Freihand 165">
                <a:extLst>
                  <a:ext uri="{FF2B5EF4-FFF2-40B4-BE49-F238E27FC236}">
                    <a16:creationId xmlns:a16="http://schemas.microsoft.com/office/drawing/2014/main" id="{19B715B7-AA8F-455E-9227-DBF4CD4333B6}"/>
                  </a:ext>
                </a:extLst>
              </p:cNvPr>
              <p:cNvPicPr/>
              <p:nvPr/>
            </p:nvPicPr>
            <p:blipFill>
              <a:blip r:embed="rId49"/>
              <a:stretch>
                <a:fillRect/>
              </a:stretch>
            </p:blipFill>
            <p:spPr>
              <a:xfrm>
                <a:off x="1590773" y="280147"/>
                <a:ext cx="13248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167" name="Freihand 166">
                <a:extLst>
                  <a:ext uri="{FF2B5EF4-FFF2-40B4-BE49-F238E27FC236}">
                    <a16:creationId xmlns:a16="http://schemas.microsoft.com/office/drawing/2014/main" id="{9FBA7BA1-D734-46E7-BE0A-AE3B34BB5541}"/>
                  </a:ext>
                </a:extLst>
              </p14:cNvPr>
              <p14:cNvContentPartPr/>
              <p14:nvPr/>
            </p14:nvContentPartPr>
            <p14:xfrm>
              <a:off x="1824413" y="263227"/>
              <a:ext cx="25920" cy="136800"/>
            </p14:xfrm>
          </p:contentPart>
        </mc:Choice>
        <mc:Fallback xmlns="">
          <p:pic>
            <p:nvPicPr>
              <p:cNvPr id="167" name="Freihand 166">
                <a:extLst>
                  <a:ext uri="{FF2B5EF4-FFF2-40B4-BE49-F238E27FC236}">
                    <a16:creationId xmlns:a16="http://schemas.microsoft.com/office/drawing/2014/main" id="{9FBA7BA1-D734-46E7-BE0A-AE3B34BB5541}"/>
                  </a:ext>
                </a:extLst>
              </p:cNvPr>
              <p:cNvPicPr/>
              <p:nvPr/>
            </p:nvPicPr>
            <p:blipFill>
              <a:blip r:embed="rId51"/>
              <a:stretch>
                <a:fillRect/>
              </a:stretch>
            </p:blipFill>
            <p:spPr>
              <a:xfrm>
                <a:off x="1820093" y="258907"/>
                <a:ext cx="3456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168" name="Freihand 167">
                <a:extLst>
                  <a:ext uri="{FF2B5EF4-FFF2-40B4-BE49-F238E27FC236}">
                    <a16:creationId xmlns:a16="http://schemas.microsoft.com/office/drawing/2014/main" id="{7C9E4874-C3FB-459B-9997-E27CC41B2895}"/>
                  </a:ext>
                </a:extLst>
              </p14:cNvPr>
              <p14:cNvContentPartPr/>
              <p14:nvPr/>
            </p14:nvContentPartPr>
            <p14:xfrm>
              <a:off x="1772933" y="323347"/>
              <a:ext cx="114120" cy="13320"/>
            </p14:xfrm>
          </p:contentPart>
        </mc:Choice>
        <mc:Fallback xmlns="">
          <p:pic>
            <p:nvPicPr>
              <p:cNvPr id="168" name="Freihand 167">
                <a:extLst>
                  <a:ext uri="{FF2B5EF4-FFF2-40B4-BE49-F238E27FC236}">
                    <a16:creationId xmlns:a16="http://schemas.microsoft.com/office/drawing/2014/main" id="{7C9E4874-C3FB-459B-9997-E27CC41B2895}"/>
                  </a:ext>
                </a:extLst>
              </p:cNvPr>
              <p:cNvPicPr/>
              <p:nvPr/>
            </p:nvPicPr>
            <p:blipFill>
              <a:blip r:embed="rId53"/>
              <a:stretch>
                <a:fillRect/>
              </a:stretch>
            </p:blipFill>
            <p:spPr>
              <a:xfrm>
                <a:off x="1768613" y="319027"/>
                <a:ext cx="12276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169" name="Freihand 168">
                <a:extLst>
                  <a:ext uri="{FF2B5EF4-FFF2-40B4-BE49-F238E27FC236}">
                    <a16:creationId xmlns:a16="http://schemas.microsoft.com/office/drawing/2014/main" id="{A3F9F9C7-DF2D-417D-BF5F-0FCD11EA877B}"/>
                  </a:ext>
                </a:extLst>
              </p14:cNvPr>
              <p14:cNvContentPartPr/>
              <p14:nvPr/>
            </p14:nvContentPartPr>
            <p14:xfrm>
              <a:off x="1961213" y="201667"/>
              <a:ext cx="216360" cy="151560"/>
            </p14:xfrm>
          </p:contentPart>
        </mc:Choice>
        <mc:Fallback xmlns="">
          <p:pic>
            <p:nvPicPr>
              <p:cNvPr id="169" name="Freihand 168">
                <a:extLst>
                  <a:ext uri="{FF2B5EF4-FFF2-40B4-BE49-F238E27FC236}">
                    <a16:creationId xmlns:a16="http://schemas.microsoft.com/office/drawing/2014/main" id="{A3F9F9C7-DF2D-417D-BF5F-0FCD11EA877B}"/>
                  </a:ext>
                </a:extLst>
              </p:cNvPr>
              <p:cNvPicPr/>
              <p:nvPr/>
            </p:nvPicPr>
            <p:blipFill>
              <a:blip r:embed="rId55"/>
              <a:stretch>
                <a:fillRect/>
              </a:stretch>
            </p:blipFill>
            <p:spPr>
              <a:xfrm>
                <a:off x="1956893" y="197347"/>
                <a:ext cx="22500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170" name="Freihand 169">
                <a:extLst>
                  <a:ext uri="{FF2B5EF4-FFF2-40B4-BE49-F238E27FC236}">
                    <a16:creationId xmlns:a16="http://schemas.microsoft.com/office/drawing/2014/main" id="{FC87A931-2B4B-44C0-BA39-049CB53F183C}"/>
                  </a:ext>
                </a:extLst>
              </p14:cNvPr>
              <p14:cNvContentPartPr/>
              <p14:nvPr/>
            </p14:nvContentPartPr>
            <p14:xfrm>
              <a:off x="2216453" y="259987"/>
              <a:ext cx="103320" cy="214200"/>
            </p14:xfrm>
          </p:contentPart>
        </mc:Choice>
        <mc:Fallback xmlns="">
          <p:pic>
            <p:nvPicPr>
              <p:cNvPr id="170" name="Freihand 169">
                <a:extLst>
                  <a:ext uri="{FF2B5EF4-FFF2-40B4-BE49-F238E27FC236}">
                    <a16:creationId xmlns:a16="http://schemas.microsoft.com/office/drawing/2014/main" id="{FC87A931-2B4B-44C0-BA39-049CB53F183C}"/>
                  </a:ext>
                </a:extLst>
              </p:cNvPr>
              <p:cNvPicPr/>
              <p:nvPr/>
            </p:nvPicPr>
            <p:blipFill>
              <a:blip r:embed="rId57"/>
              <a:stretch>
                <a:fillRect/>
              </a:stretch>
            </p:blipFill>
            <p:spPr>
              <a:xfrm>
                <a:off x="2212133" y="255667"/>
                <a:ext cx="11196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277" name="Freihand 276">
                <a:extLst>
                  <a:ext uri="{FF2B5EF4-FFF2-40B4-BE49-F238E27FC236}">
                    <a16:creationId xmlns:a16="http://schemas.microsoft.com/office/drawing/2014/main" id="{FFFBC5EB-31F5-4098-83C1-5A6B75DAEE7F}"/>
                  </a:ext>
                </a:extLst>
              </p14:cNvPr>
              <p14:cNvContentPartPr/>
              <p14:nvPr/>
            </p14:nvContentPartPr>
            <p14:xfrm>
              <a:off x="5233253" y="558787"/>
              <a:ext cx="1623600" cy="758160"/>
            </p14:xfrm>
          </p:contentPart>
        </mc:Choice>
        <mc:Fallback xmlns="">
          <p:pic>
            <p:nvPicPr>
              <p:cNvPr id="277" name="Freihand 276">
                <a:extLst>
                  <a:ext uri="{FF2B5EF4-FFF2-40B4-BE49-F238E27FC236}">
                    <a16:creationId xmlns:a16="http://schemas.microsoft.com/office/drawing/2014/main" id="{FFFBC5EB-31F5-4098-83C1-5A6B75DAEE7F}"/>
                  </a:ext>
                </a:extLst>
              </p:cNvPr>
              <p:cNvPicPr/>
              <p:nvPr/>
            </p:nvPicPr>
            <p:blipFill>
              <a:blip r:embed="rId59"/>
              <a:stretch>
                <a:fillRect/>
              </a:stretch>
            </p:blipFill>
            <p:spPr>
              <a:xfrm>
                <a:off x="5228933" y="554467"/>
                <a:ext cx="1632240" cy="76680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279" name="Freihand 278">
                <a:extLst>
                  <a:ext uri="{FF2B5EF4-FFF2-40B4-BE49-F238E27FC236}">
                    <a16:creationId xmlns:a16="http://schemas.microsoft.com/office/drawing/2014/main" id="{1CECA88B-035A-4E6C-A055-119668107FB8}"/>
                  </a:ext>
                </a:extLst>
              </p14:cNvPr>
              <p14:cNvContentPartPr/>
              <p14:nvPr/>
            </p14:nvContentPartPr>
            <p14:xfrm>
              <a:off x="188213" y="5893987"/>
              <a:ext cx="3871800" cy="488520"/>
            </p14:xfrm>
          </p:contentPart>
        </mc:Choice>
        <mc:Fallback xmlns="">
          <p:pic>
            <p:nvPicPr>
              <p:cNvPr id="279" name="Freihand 278">
                <a:extLst>
                  <a:ext uri="{FF2B5EF4-FFF2-40B4-BE49-F238E27FC236}">
                    <a16:creationId xmlns:a16="http://schemas.microsoft.com/office/drawing/2014/main" id="{1CECA88B-035A-4E6C-A055-119668107FB8}"/>
                  </a:ext>
                </a:extLst>
              </p:cNvPr>
              <p:cNvPicPr/>
              <p:nvPr/>
            </p:nvPicPr>
            <p:blipFill>
              <a:blip r:embed="rId61"/>
              <a:stretch>
                <a:fillRect/>
              </a:stretch>
            </p:blipFill>
            <p:spPr>
              <a:xfrm>
                <a:off x="183893" y="5889667"/>
                <a:ext cx="3880440" cy="49716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307" name="Freihand 306">
                <a:extLst>
                  <a:ext uri="{FF2B5EF4-FFF2-40B4-BE49-F238E27FC236}">
                    <a16:creationId xmlns:a16="http://schemas.microsoft.com/office/drawing/2014/main" id="{B8DCAFFD-D906-4463-A38E-2B0B1407EEB9}"/>
                  </a:ext>
                </a:extLst>
              </p14:cNvPr>
              <p14:cNvContentPartPr/>
              <p14:nvPr/>
            </p14:nvContentPartPr>
            <p14:xfrm>
              <a:off x="1245533" y="6240307"/>
              <a:ext cx="484920" cy="600120"/>
            </p14:xfrm>
          </p:contentPart>
        </mc:Choice>
        <mc:Fallback xmlns="">
          <p:pic>
            <p:nvPicPr>
              <p:cNvPr id="307" name="Freihand 306">
                <a:extLst>
                  <a:ext uri="{FF2B5EF4-FFF2-40B4-BE49-F238E27FC236}">
                    <a16:creationId xmlns:a16="http://schemas.microsoft.com/office/drawing/2014/main" id="{B8DCAFFD-D906-4463-A38E-2B0B1407EEB9}"/>
                  </a:ext>
                </a:extLst>
              </p:cNvPr>
              <p:cNvPicPr/>
              <p:nvPr/>
            </p:nvPicPr>
            <p:blipFill>
              <a:blip r:embed="rId63"/>
              <a:stretch>
                <a:fillRect/>
              </a:stretch>
            </p:blipFill>
            <p:spPr>
              <a:xfrm>
                <a:off x="1241213" y="6235987"/>
                <a:ext cx="493560" cy="608760"/>
              </a:xfrm>
              <a:prstGeom prst="rect">
                <a:avLst/>
              </a:prstGeom>
            </p:spPr>
          </p:pic>
        </mc:Fallback>
      </mc:AlternateContent>
      <p:grpSp>
        <p:nvGrpSpPr>
          <p:cNvPr id="316" name="Gruppieren 315">
            <a:extLst>
              <a:ext uri="{FF2B5EF4-FFF2-40B4-BE49-F238E27FC236}">
                <a16:creationId xmlns:a16="http://schemas.microsoft.com/office/drawing/2014/main" id="{4D1869E1-56C2-4AD4-8028-8ABAF53CEDCC}"/>
              </a:ext>
            </a:extLst>
          </p:cNvPr>
          <p:cNvGrpSpPr/>
          <p:nvPr/>
        </p:nvGrpSpPr>
        <p:grpSpPr>
          <a:xfrm>
            <a:off x="166973" y="547627"/>
            <a:ext cx="11667240" cy="6393600"/>
            <a:chOff x="166973" y="547627"/>
            <a:chExt cx="11667240" cy="6393600"/>
          </a:xfrm>
        </p:grpSpPr>
        <mc:AlternateContent xmlns:mc="http://schemas.openxmlformats.org/markup-compatibility/2006" xmlns:p14="http://schemas.microsoft.com/office/powerpoint/2010/main">
          <mc:Choice Requires="p14">
            <p:contentPart p14:bwMode="auto" r:id="rId64">
              <p14:nvContentPartPr>
                <p14:cNvPr id="11" name="Freihand 10">
                  <a:extLst>
                    <a:ext uri="{FF2B5EF4-FFF2-40B4-BE49-F238E27FC236}">
                      <a16:creationId xmlns:a16="http://schemas.microsoft.com/office/drawing/2014/main" id="{E9884A9D-500B-40C5-82F9-D6B58EFA2233}"/>
                    </a:ext>
                  </a:extLst>
                </p14:cNvPr>
                <p14:cNvContentPartPr/>
                <p14:nvPr/>
              </p14:nvContentPartPr>
              <p14:xfrm>
                <a:off x="461093" y="5492227"/>
                <a:ext cx="30240" cy="160200"/>
              </p14:xfrm>
            </p:contentPart>
          </mc:Choice>
          <mc:Fallback xmlns="">
            <p:pic>
              <p:nvPicPr>
                <p:cNvPr id="11" name="Freihand 10">
                  <a:extLst>
                    <a:ext uri="{FF2B5EF4-FFF2-40B4-BE49-F238E27FC236}">
                      <a16:creationId xmlns:a16="http://schemas.microsoft.com/office/drawing/2014/main" id="{E9884A9D-500B-40C5-82F9-D6B58EFA2233}"/>
                    </a:ext>
                  </a:extLst>
                </p:cNvPr>
                <p:cNvPicPr/>
                <p:nvPr/>
              </p:nvPicPr>
              <p:blipFill>
                <a:blip r:embed="rId65"/>
                <a:stretch>
                  <a:fillRect/>
                </a:stretch>
              </p:blipFill>
              <p:spPr>
                <a:xfrm>
                  <a:off x="456773" y="5487907"/>
                  <a:ext cx="3888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12" name="Freihand 11">
                  <a:extLst>
                    <a:ext uri="{FF2B5EF4-FFF2-40B4-BE49-F238E27FC236}">
                      <a16:creationId xmlns:a16="http://schemas.microsoft.com/office/drawing/2014/main" id="{E6F10C3D-9821-47FB-A690-AE4DC8084526}"/>
                    </a:ext>
                  </a:extLst>
                </p14:cNvPr>
                <p14:cNvContentPartPr/>
                <p14:nvPr/>
              </p14:nvContentPartPr>
              <p14:xfrm>
                <a:off x="355253" y="5479267"/>
                <a:ext cx="200880" cy="14760"/>
              </p14:xfrm>
            </p:contentPart>
          </mc:Choice>
          <mc:Fallback xmlns="">
            <p:pic>
              <p:nvPicPr>
                <p:cNvPr id="12" name="Freihand 11">
                  <a:extLst>
                    <a:ext uri="{FF2B5EF4-FFF2-40B4-BE49-F238E27FC236}">
                      <a16:creationId xmlns:a16="http://schemas.microsoft.com/office/drawing/2014/main" id="{E6F10C3D-9821-47FB-A690-AE4DC8084526}"/>
                    </a:ext>
                  </a:extLst>
                </p:cNvPr>
                <p:cNvPicPr/>
                <p:nvPr/>
              </p:nvPicPr>
              <p:blipFill>
                <a:blip r:embed="rId67"/>
                <a:stretch>
                  <a:fillRect/>
                </a:stretch>
              </p:blipFill>
              <p:spPr>
                <a:xfrm>
                  <a:off x="350933" y="5474947"/>
                  <a:ext cx="20952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13" name="Freihand 12">
                  <a:extLst>
                    <a:ext uri="{FF2B5EF4-FFF2-40B4-BE49-F238E27FC236}">
                      <a16:creationId xmlns:a16="http://schemas.microsoft.com/office/drawing/2014/main" id="{4AF55DDF-8538-4155-B048-7FDE102AB88E}"/>
                    </a:ext>
                  </a:extLst>
                </p14:cNvPr>
                <p14:cNvContentPartPr/>
                <p14:nvPr/>
              </p14:nvContentPartPr>
              <p14:xfrm>
                <a:off x="526613" y="5564947"/>
                <a:ext cx="79200" cy="83880"/>
              </p14:xfrm>
            </p:contentPart>
          </mc:Choice>
          <mc:Fallback xmlns="">
            <p:pic>
              <p:nvPicPr>
                <p:cNvPr id="13" name="Freihand 12">
                  <a:extLst>
                    <a:ext uri="{FF2B5EF4-FFF2-40B4-BE49-F238E27FC236}">
                      <a16:creationId xmlns:a16="http://schemas.microsoft.com/office/drawing/2014/main" id="{4AF55DDF-8538-4155-B048-7FDE102AB88E}"/>
                    </a:ext>
                  </a:extLst>
                </p:cNvPr>
                <p:cNvPicPr/>
                <p:nvPr/>
              </p:nvPicPr>
              <p:blipFill>
                <a:blip r:embed="rId69"/>
                <a:stretch>
                  <a:fillRect/>
                </a:stretch>
              </p:blipFill>
              <p:spPr>
                <a:xfrm>
                  <a:off x="522293" y="5560627"/>
                  <a:ext cx="8784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14" name="Freihand 13">
                  <a:extLst>
                    <a:ext uri="{FF2B5EF4-FFF2-40B4-BE49-F238E27FC236}">
                      <a16:creationId xmlns:a16="http://schemas.microsoft.com/office/drawing/2014/main" id="{B76B1139-75ED-48F0-829B-27F8E6F349C8}"/>
                    </a:ext>
                  </a:extLst>
                </p14:cNvPr>
                <p14:cNvContentPartPr/>
                <p14:nvPr/>
              </p14:nvContentPartPr>
              <p14:xfrm>
                <a:off x="647933" y="5449387"/>
                <a:ext cx="106920" cy="199800"/>
              </p14:xfrm>
            </p:contentPart>
          </mc:Choice>
          <mc:Fallback xmlns="">
            <p:pic>
              <p:nvPicPr>
                <p:cNvPr id="14" name="Freihand 13">
                  <a:extLst>
                    <a:ext uri="{FF2B5EF4-FFF2-40B4-BE49-F238E27FC236}">
                      <a16:creationId xmlns:a16="http://schemas.microsoft.com/office/drawing/2014/main" id="{B76B1139-75ED-48F0-829B-27F8E6F349C8}"/>
                    </a:ext>
                  </a:extLst>
                </p:cNvPr>
                <p:cNvPicPr/>
                <p:nvPr/>
              </p:nvPicPr>
              <p:blipFill>
                <a:blip r:embed="rId71"/>
                <a:stretch>
                  <a:fillRect/>
                </a:stretch>
              </p:blipFill>
              <p:spPr>
                <a:xfrm>
                  <a:off x="643613" y="5445067"/>
                  <a:ext cx="11556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15" name="Freihand 14">
                  <a:extLst>
                    <a:ext uri="{FF2B5EF4-FFF2-40B4-BE49-F238E27FC236}">
                      <a16:creationId xmlns:a16="http://schemas.microsoft.com/office/drawing/2014/main" id="{A52685A3-C320-4DF9-AAFF-DCA8AA0E45C7}"/>
                    </a:ext>
                  </a:extLst>
                </p14:cNvPr>
                <p14:cNvContentPartPr/>
                <p14:nvPr/>
              </p14:nvContentPartPr>
              <p14:xfrm>
                <a:off x="747653" y="5548747"/>
                <a:ext cx="113400" cy="76680"/>
              </p14:xfrm>
            </p:contentPart>
          </mc:Choice>
          <mc:Fallback xmlns="">
            <p:pic>
              <p:nvPicPr>
                <p:cNvPr id="15" name="Freihand 14">
                  <a:extLst>
                    <a:ext uri="{FF2B5EF4-FFF2-40B4-BE49-F238E27FC236}">
                      <a16:creationId xmlns:a16="http://schemas.microsoft.com/office/drawing/2014/main" id="{A52685A3-C320-4DF9-AAFF-DCA8AA0E45C7}"/>
                    </a:ext>
                  </a:extLst>
                </p:cNvPr>
                <p:cNvPicPr/>
                <p:nvPr/>
              </p:nvPicPr>
              <p:blipFill>
                <a:blip r:embed="rId73"/>
                <a:stretch>
                  <a:fillRect/>
                </a:stretch>
              </p:blipFill>
              <p:spPr>
                <a:xfrm>
                  <a:off x="743333" y="5544427"/>
                  <a:ext cx="12204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16" name="Freihand 15">
                  <a:extLst>
                    <a:ext uri="{FF2B5EF4-FFF2-40B4-BE49-F238E27FC236}">
                      <a16:creationId xmlns:a16="http://schemas.microsoft.com/office/drawing/2014/main" id="{EEDB107C-587F-429D-8E10-F451B575E714}"/>
                    </a:ext>
                  </a:extLst>
                </p14:cNvPr>
                <p14:cNvContentPartPr/>
                <p14:nvPr/>
              </p14:nvContentPartPr>
              <p14:xfrm>
                <a:off x="929093" y="5423467"/>
                <a:ext cx="10080" cy="178200"/>
              </p14:xfrm>
            </p:contentPart>
          </mc:Choice>
          <mc:Fallback xmlns="">
            <p:pic>
              <p:nvPicPr>
                <p:cNvPr id="16" name="Freihand 15">
                  <a:extLst>
                    <a:ext uri="{FF2B5EF4-FFF2-40B4-BE49-F238E27FC236}">
                      <a16:creationId xmlns:a16="http://schemas.microsoft.com/office/drawing/2014/main" id="{EEDB107C-587F-429D-8E10-F451B575E714}"/>
                    </a:ext>
                  </a:extLst>
                </p:cNvPr>
                <p:cNvPicPr/>
                <p:nvPr/>
              </p:nvPicPr>
              <p:blipFill>
                <a:blip r:embed="rId75"/>
                <a:stretch>
                  <a:fillRect/>
                </a:stretch>
              </p:blipFill>
              <p:spPr>
                <a:xfrm>
                  <a:off x="924773" y="5419147"/>
                  <a:ext cx="1872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17" name="Freihand 16">
                  <a:extLst>
                    <a:ext uri="{FF2B5EF4-FFF2-40B4-BE49-F238E27FC236}">
                      <a16:creationId xmlns:a16="http://schemas.microsoft.com/office/drawing/2014/main" id="{BE881E78-6816-4E28-8A3F-6E1BC0D9E2BB}"/>
                    </a:ext>
                  </a:extLst>
                </p14:cNvPr>
                <p14:cNvContentPartPr/>
                <p14:nvPr/>
              </p14:nvContentPartPr>
              <p14:xfrm>
                <a:off x="967253" y="5527867"/>
                <a:ext cx="103320" cy="83880"/>
              </p14:xfrm>
            </p:contentPart>
          </mc:Choice>
          <mc:Fallback xmlns="">
            <p:pic>
              <p:nvPicPr>
                <p:cNvPr id="17" name="Freihand 16">
                  <a:extLst>
                    <a:ext uri="{FF2B5EF4-FFF2-40B4-BE49-F238E27FC236}">
                      <a16:creationId xmlns:a16="http://schemas.microsoft.com/office/drawing/2014/main" id="{BE881E78-6816-4E28-8A3F-6E1BC0D9E2BB}"/>
                    </a:ext>
                  </a:extLst>
                </p:cNvPr>
                <p:cNvPicPr/>
                <p:nvPr/>
              </p:nvPicPr>
              <p:blipFill>
                <a:blip r:embed="rId77"/>
                <a:stretch>
                  <a:fillRect/>
                </a:stretch>
              </p:blipFill>
              <p:spPr>
                <a:xfrm>
                  <a:off x="962933" y="5523547"/>
                  <a:ext cx="11196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18" name="Freihand 17">
                  <a:extLst>
                    <a:ext uri="{FF2B5EF4-FFF2-40B4-BE49-F238E27FC236}">
                      <a16:creationId xmlns:a16="http://schemas.microsoft.com/office/drawing/2014/main" id="{20356356-01E9-4316-9B88-E37698E8636E}"/>
                    </a:ext>
                  </a:extLst>
                </p14:cNvPr>
                <p14:cNvContentPartPr/>
                <p14:nvPr/>
              </p14:nvContentPartPr>
              <p14:xfrm>
                <a:off x="1261373" y="5474587"/>
                <a:ext cx="16200" cy="132480"/>
              </p14:xfrm>
            </p:contentPart>
          </mc:Choice>
          <mc:Fallback xmlns="">
            <p:pic>
              <p:nvPicPr>
                <p:cNvPr id="18" name="Freihand 17">
                  <a:extLst>
                    <a:ext uri="{FF2B5EF4-FFF2-40B4-BE49-F238E27FC236}">
                      <a16:creationId xmlns:a16="http://schemas.microsoft.com/office/drawing/2014/main" id="{20356356-01E9-4316-9B88-E37698E8636E}"/>
                    </a:ext>
                  </a:extLst>
                </p:cNvPr>
                <p:cNvPicPr/>
                <p:nvPr/>
              </p:nvPicPr>
              <p:blipFill>
                <a:blip r:embed="rId79"/>
                <a:stretch>
                  <a:fillRect/>
                </a:stretch>
              </p:blipFill>
              <p:spPr>
                <a:xfrm>
                  <a:off x="1257053" y="5470267"/>
                  <a:ext cx="2484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19" name="Freihand 18">
                  <a:extLst>
                    <a:ext uri="{FF2B5EF4-FFF2-40B4-BE49-F238E27FC236}">
                      <a16:creationId xmlns:a16="http://schemas.microsoft.com/office/drawing/2014/main" id="{8018D9F5-46C7-491C-A409-F288636A48E3}"/>
                    </a:ext>
                  </a:extLst>
                </p14:cNvPr>
                <p14:cNvContentPartPr/>
                <p14:nvPr/>
              </p14:nvContentPartPr>
              <p14:xfrm>
                <a:off x="1163813" y="5472067"/>
                <a:ext cx="150840" cy="130680"/>
              </p14:xfrm>
            </p:contentPart>
          </mc:Choice>
          <mc:Fallback xmlns="">
            <p:pic>
              <p:nvPicPr>
                <p:cNvPr id="19" name="Freihand 18">
                  <a:extLst>
                    <a:ext uri="{FF2B5EF4-FFF2-40B4-BE49-F238E27FC236}">
                      <a16:creationId xmlns:a16="http://schemas.microsoft.com/office/drawing/2014/main" id="{8018D9F5-46C7-491C-A409-F288636A48E3}"/>
                    </a:ext>
                  </a:extLst>
                </p:cNvPr>
                <p:cNvPicPr/>
                <p:nvPr/>
              </p:nvPicPr>
              <p:blipFill>
                <a:blip r:embed="rId81"/>
                <a:stretch>
                  <a:fillRect/>
                </a:stretch>
              </p:blipFill>
              <p:spPr>
                <a:xfrm>
                  <a:off x="1159493" y="5467747"/>
                  <a:ext cx="15948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20" name="Freihand 19">
                  <a:extLst>
                    <a:ext uri="{FF2B5EF4-FFF2-40B4-BE49-F238E27FC236}">
                      <a16:creationId xmlns:a16="http://schemas.microsoft.com/office/drawing/2014/main" id="{5E6B3D59-207E-486A-990C-ACA0158E2D7D}"/>
                    </a:ext>
                  </a:extLst>
                </p14:cNvPr>
                <p14:cNvContentPartPr/>
                <p14:nvPr/>
              </p14:nvContentPartPr>
              <p14:xfrm>
                <a:off x="1354613" y="5536507"/>
                <a:ext cx="6840" cy="54360"/>
              </p14:xfrm>
            </p:contentPart>
          </mc:Choice>
          <mc:Fallback xmlns="">
            <p:pic>
              <p:nvPicPr>
                <p:cNvPr id="20" name="Freihand 19">
                  <a:extLst>
                    <a:ext uri="{FF2B5EF4-FFF2-40B4-BE49-F238E27FC236}">
                      <a16:creationId xmlns:a16="http://schemas.microsoft.com/office/drawing/2014/main" id="{5E6B3D59-207E-486A-990C-ACA0158E2D7D}"/>
                    </a:ext>
                  </a:extLst>
                </p:cNvPr>
                <p:cNvPicPr/>
                <p:nvPr/>
              </p:nvPicPr>
              <p:blipFill>
                <a:blip r:embed="rId83"/>
                <a:stretch>
                  <a:fillRect/>
                </a:stretch>
              </p:blipFill>
              <p:spPr>
                <a:xfrm>
                  <a:off x="1350293" y="5532187"/>
                  <a:ext cx="1548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21" name="Freihand 20">
                  <a:extLst>
                    <a:ext uri="{FF2B5EF4-FFF2-40B4-BE49-F238E27FC236}">
                      <a16:creationId xmlns:a16="http://schemas.microsoft.com/office/drawing/2014/main" id="{F44AE5C2-10F7-423A-A36D-F1458DDF9779}"/>
                    </a:ext>
                  </a:extLst>
                </p14:cNvPr>
                <p14:cNvContentPartPr/>
                <p14:nvPr/>
              </p14:nvContentPartPr>
              <p14:xfrm>
                <a:off x="1357853" y="5474947"/>
                <a:ext cx="20880" cy="11160"/>
              </p14:xfrm>
            </p:contentPart>
          </mc:Choice>
          <mc:Fallback xmlns="">
            <p:pic>
              <p:nvPicPr>
                <p:cNvPr id="21" name="Freihand 20">
                  <a:extLst>
                    <a:ext uri="{FF2B5EF4-FFF2-40B4-BE49-F238E27FC236}">
                      <a16:creationId xmlns:a16="http://schemas.microsoft.com/office/drawing/2014/main" id="{F44AE5C2-10F7-423A-A36D-F1458DDF9779}"/>
                    </a:ext>
                  </a:extLst>
                </p:cNvPr>
                <p:cNvPicPr/>
                <p:nvPr/>
              </p:nvPicPr>
              <p:blipFill>
                <a:blip r:embed="rId85"/>
                <a:stretch>
                  <a:fillRect/>
                </a:stretch>
              </p:blipFill>
              <p:spPr>
                <a:xfrm>
                  <a:off x="1353533" y="5470627"/>
                  <a:ext cx="2952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22" name="Freihand 21">
                  <a:extLst>
                    <a:ext uri="{FF2B5EF4-FFF2-40B4-BE49-F238E27FC236}">
                      <a16:creationId xmlns:a16="http://schemas.microsoft.com/office/drawing/2014/main" id="{A9C35012-28E2-4742-AA0A-3666318D1BFE}"/>
                    </a:ext>
                  </a:extLst>
                </p14:cNvPr>
                <p14:cNvContentPartPr/>
                <p14:nvPr/>
              </p14:nvContentPartPr>
              <p14:xfrm>
                <a:off x="1409333" y="5437507"/>
                <a:ext cx="54720" cy="211320"/>
              </p14:xfrm>
            </p:contentPart>
          </mc:Choice>
          <mc:Fallback xmlns="">
            <p:pic>
              <p:nvPicPr>
                <p:cNvPr id="22" name="Freihand 21">
                  <a:extLst>
                    <a:ext uri="{FF2B5EF4-FFF2-40B4-BE49-F238E27FC236}">
                      <a16:creationId xmlns:a16="http://schemas.microsoft.com/office/drawing/2014/main" id="{A9C35012-28E2-4742-AA0A-3666318D1BFE}"/>
                    </a:ext>
                  </a:extLst>
                </p:cNvPr>
                <p:cNvPicPr/>
                <p:nvPr/>
              </p:nvPicPr>
              <p:blipFill>
                <a:blip r:embed="rId87"/>
                <a:stretch>
                  <a:fillRect/>
                </a:stretch>
              </p:blipFill>
              <p:spPr>
                <a:xfrm>
                  <a:off x="1405013" y="5433187"/>
                  <a:ext cx="6336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23" name="Freihand 22">
                  <a:extLst>
                    <a:ext uri="{FF2B5EF4-FFF2-40B4-BE49-F238E27FC236}">
                      <a16:creationId xmlns:a16="http://schemas.microsoft.com/office/drawing/2014/main" id="{C741FCE2-E850-4A4D-8EDA-63853774E62E}"/>
                    </a:ext>
                  </a:extLst>
                </p14:cNvPr>
                <p14:cNvContentPartPr/>
                <p14:nvPr/>
              </p14:nvContentPartPr>
              <p14:xfrm>
                <a:off x="1457213" y="5428147"/>
                <a:ext cx="164520" cy="201600"/>
              </p14:xfrm>
            </p:contentPart>
          </mc:Choice>
          <mc:Fallback xmlns="">
            <p:pic>
              <p:nvPicPr>
                <p:cNvPr id="23" name="Freihand 22">
                  <a:extLst>
                    <a:ext uri="{FF2B5EF4-FFF2-40B4-BE49-F238E27FC236}">
                      <a16:creationId xmlns:a16="http://schemas.microsoft.com/office/drawing/2014/main" id="{C741FCE2-E850-4A4D-8EDA-63853774E62E}"/>
                    </a:ext>
                  </a:extLst>
                </p:cNvPr>
                <p:cNvPicPr/>
                <p:nvPr/>
              </p:nvPicPr>
              <p:blipFill>
                <a:blip r:embed="rId89"/>
                <a:stretch>
                  <a:fillRect/>
                </a:stretch>
              </p:blipFill>
              <p:spPr>
                <a:xfrm>
                  <a:off x="1452893" y="5423827"/>
                  <a:ext cx="17316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24" name="Freihand 23">
                  <a:extLst>
                    <a:ext uri="{FF2B5EF4-FFF2-40B4-BE49-F238E27FC236}">
                      <a16:creationId xmlns:a16="http://schemas.microsoft.com/office/drawing/2014/main" id="{8F4C547F-CFB8-48E9-B0CC-EA4886E6A4A4}"/>
                    </a:ext>
                  </a:extLst>
                </p14:cNvPr>
                <p14:cNvContentPartPr/>
                <p14:nvPr/>
              </p14:nvContentPartPr>
              <p14:xfrm>
                <a:off x="1642613" y="5414107"/>
                <a:ext cx="322560" cy="171000"/>
              </p14:xfrm>
            </p:contentPart>
          </mc:Choice>
          <mc:Fallback xmlns="">
            <p:pic>
              <p:nvPicPr>
                <p:cNvPr id="24" name="Freihand 23">
                  <a:extLst>
                    <a:ext uri="{FF2B5EF4-FFF2-40B4-BE49-F238E27FC236}">
                      <a16:creationId xmlns:a16="http://schemas.microsoft.com/office/drawing/2014/main" id="{8F4C547F-CFB8-48E9-B0CC-EA4886E6A4A4}"/>
                    </a:ext>
                  </a:extLst>
                </p:cNvPr>
                <p:cNvPicPr/>
                <p:nvPr/>
              </p:nvPicPr>
              <p:blipFill>
                <a:blip r:embed="rId91"/>
                <a:stretch>
                  <a:fillRect/>
                </a:stretch>
              </p:blipFill>
              <p:spPr>
                <a:xfrm>
                  <a:off x="1638293" y="5409787"/>
                  <a:ext cx="33120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25" name="Freihand 24">
                  <a:extLst>
                    <a:ext uri="{FF2B5EF4-FFF2-40B4-BE49-F238E27FC236}">
                      <a16:creationId xmlns:a16="http://schemas.microsoft.com/office/drawing/2014/main" id="{325F28BB-F2C0-4AAA-9E09-568A732AC6DE}"/>
                    </a:ext>
                  </a:extLst>
                </p14:cNvPr>
                <p14:cNvContentPartPr/>
                <p14:nvPr/>
              </p14:nvContentPartPr>
              <p14:xfrm>
                <a:off x="1963733" y="5459827"/>
                <a:ext cx="38160" cy="44280"/>
              </p14:xfrm>
            </p:contentPart>
          </mc:Choice>
          <mc:Fallback xmlns="">
            <p:pic>
              <p:nvPicPr>
                <p:cNvPr id="25" name="Freihand 24">
                  <a:extLst>
                    <a:ext uri="{FF2B5EF4-FFF2-40B4-BE49-F238E27FC236}">
                      <a16:creationId xmlns:a16="http://schemas.microsoft.com/office/drawing/2014/main" id="{325F28BB-F2C0-4AAA-9E09-568A732AC6DE}"/>
                    </a:ext>
                  </a:extLst>
                </p:cNvPr>
                <p:cNvPicPr/>
                <p:nvPr/>
              </p:nvPicPr>
              <p:blipFill>
                <a:blip r:embed="rId93"/>
                <a:stretch>
                  <a:fillRect/>
                </a:stretch>
              </p:blipFill>
              <p:spPr>
                <a:xfrm>
                  <a:off x="1959413" y="5455507"/>
                  <a:ext cx="4680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26" name="Freihand 25">
                  <a:extLst>
                    <a:ext uri="{FF2B5EF4-FFF2-40B4-BE49-F238E27FC236}">
                      <a16:creationId xmlns:a16="http://schemas.microsoft.com/office/drawing/2014/main" id="{E1A5A529-1283-4084-952B-5A853873A86E}"/>
                    </a:ext>
                  </a:extLst>
                </p14:cNvPr>
                <p14:cNvContentPartPr/>
                <p14:nvPr/>
              </p14:nvContentPartPr>
              <p14:xfrm>
                <a:off x="2017373" y="5424547"/>
                <a:ext cx="241920" cy="143640"/>
              </p14:xfrm>
            </p:contentPart>
          </mc:Choice>
          <mc:Fallback xmlns="">
            <p:pic>
              <p:nvPicPr>
                <p:cNvPr id="26" name="Freihand 25">
                  <a:extLst>
                    <a:ext uri="{FF2B5EF4-FFF2-40B4-BE49-F238E27FC236}">
                      <a16:creationId xmlns:a16="http://schemas.microsoft.com/office/drawing/2014/main" id="{E1A5A529-1283-4084-952B-5A853873A86E}"/>
                    </a:ext>
                  </a:extLst>
                </p:cNvPr>
                <p:cNvPicPr/>
                <p:nvPr/>
              </p:nvPicPr>
              <p:blipFill>
                <a:blip r:embed="rId95"/>
                <a:stretch>
                  <a:fillRect/>
                </a:stretch>
              </p:blipFill>
              <p:spPr>
                <a:xfrm>
                  <a:off x="2013053" y="5420227"/>
                  <a:ext cx="25056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28" name="Freihand 27">
                  <a:extLst>
                    <a:ext uri="{FF2B5EF4-FFF2-40B4-BE49-F238E27FC236}">
                      <a16:creationId xmlns:a16="http://schemas.microsoft.com/office/drawing/2014/main" id="{A6F45001-9C9A-4D33-BB1F-B21D4162BD10}"/>
                    </a:ext>
                  </a:extLst>
                </p14:cNvPr>
                <p14:cNvContentPartPr/>
                <p14:nvPr/>
              </p14:nvContentPartPr>
              <p14:xfrm>
                <a:off x="2425253" y="5483227"/>
                <a:ext cx="264600" cy="87120"/>
              </p14:xfrm>
            </p:contentPart>
          </mc:Choice>
          <mc:Fallback xmlns="">
            <p:pic>
              <p:nvPicPr>
                <p:cNvPr id="28" name="Freihand 27">
                  <a:extLst>
                    <a:ext uri="{FF2B5EF4-FFF2-40B4-BE49-F238E27FC236}">
                      <a16:creationId xmlns:a16="http://schemas.microsoft.com/office/drawing/2014/main" id="{A6F45001-9C9A-4D33-BB1F-B21D4162BD10}"/>
                    </a:ext>
                  </a:extLst>
                </p:cNvPr>
                <p:cNvPicPr/>
                <p:nvPr/>
              </p:nvPicPr>
              <p:blipFill>
                <a:blip r:embed="rId97"/>
                <a:stretch>
                  <a:fillRect/>
                </a:stretch>
              </p:blipFill>
              <p:spPr>
                <a:xfrm>
                  <a:off x="2420933" y="5478907"/>
                  <a:ext cx="27324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29" name="Freihand 28">
                  <a:extLst>
                    <a:ext uri="{FF2B5EF4-FFF2-40B4-BE49-F238E27FC236}">
                      <a16:creationId xmlns:a16="http://schemas.microsoft.com/office/drawing/2014/main" id="{66A167E4-9090-4019-8E7A-FCDF8A93D9E3}"/>
                    </a:ext>
                  </a:extLst>
                </p14:cNvPr>
                <p14:cNvContentPartPr/>
                <p14:nvPr/>
              </p14:nvContentPartPr>
              <p14:xfrm>
                <a:off x="2661053" y="5450827"/>
                <a:ext cx="23760" cy="18360"/>
              </p14:xfrm>
            </p:contentPart>
          </mc:Choice>
          <mc:Fallback xmlns="">
            <p:pic>
              <p:nvPicPr>
                <p:cNvPr id="29" name="Freihand 28">
                  <a:extLst>
                    <a:ext uri="{FF2B5EF4-FFF2-40B4-BE49-F238E27FC236}">
                      <a16:creationId xmlns:a16="http://schemas.microsoft.com/office/drawing/2014/main" id="{66A167E4-9090-4019-8E7A-FCDF8A93D9E3}"/>
                    </a:ext>
                  </a:extLst>
                </p:cNvPr>
                <p:cNvPicPr/>
                <p:nvPr/>
              </p:nvPicPr>
              <p:blipFill>
                <a:blip r:embed="rId99"/>
                <a:stretch>
                  <a:fillRect/>
                </a:stretch>
              </p:blipFill>
              <p:spPr>
                <a:xfrm>
                  <a:off x="2656733" y="5446507"/>
                  <a:ext cx="3240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30" name="Freihand 29">
                  <a:extLst>
                    <a:ext uri="{FF2B5EF4-FFF2-40B4-BE49-F238E27FC236}">
                      <a16:creationId xmlns:a16="http://schemas.microsoft.com/office/drawing/2014/main" id="{03E58B25-D339-4469-BD3B-09B2CDF047AF}"/>
                    </a:ext>
                  </a:extLst>
                </p14:cNvPr>
                <p14:cNvContentPartPr/>
                <p14:nvPr/>
              </p14:nvContentPartPr>
              <p14:xfrm>
                <a:off x="2731613" y="5482867"/>
                <a:ext cx="183240" cy="63720"/>
              </p14:xfrm>
            </p:contentPart>
          </mc:Choice>
          <mc:Fallback xmlns="">
            <p:pic>
              <p:nvPicPr>
                <p:cNvPr id="30" name="Freihand 29">
                  <a:extLst>
                    <a:ext uri="{FF2B5EF4-FFF2-40B4-BE49-F238E27FC236}">
                      <a16:creationId xmlns:a16="http://schemas.microsoft.com/office/drawing/2014/main" id="{03E58B25-D339-4469-BD3B-09B2CDF047AF}"/>
                    </a:ext>
                  </a:extLst>
                </p:cNvPr>
                <p:cNvPicPr/>
                <p:nvPr/>
              </p:nvPicPr>
              <p:blipFill>
                <a:blip r:embed="rId101"/>
                <a:stretch>
                  <a:fillRect/>
                </a:stretch>
              </p:blipFill>
              <p:spPr>
                <a:xfrm>
                  <a:off x="2727293" y="5478547"/>
                  <a:ext cx="19188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31" name="Freihand 30">
                  <a:extLst>
                    <a:ext uri="{FF2B5EF4-FFF2-40B4-BE49-F238E27FC236}">
                      <a16:creationId xmlns:a16="http://schemas.microsoft.com/office/drawing/2014/main" id="{2D96D416-3E21-4F13-B264-667810F4EE81}"/>
                    </a:ext>
                  </a:extLst>
                </p14:cNvPr>
                <p14:cNvContentPartPr/>
                <p14:nvPr/>
              </p14:nvContentPartPr>
              <p14:xfrm>
                <a:off x="3017813" y="5460547"/>
                <a:ext cx="182160" cy="74880"/>
              </p14:xfrm>
            </p:contentPart>
          </mc:Choice>
          <mc:Fallback xmlns="">
            <p:pic>
              <p:nvPicPr>
                <p:cNvPr id="31" name="Freihand 30">
                  <a:extLst>
                    <a:ext uri="{FF2B5EF4-FFF2-40B4-BE49-F238E27FC236}">
                      <a16:creationId xmlns:a16="http://schemas.microsoft.com/office/drawing/2014/main" id="{2D96D416-3E21-4F13-B264-667810F4EE81}"/>
                    </a:ext>
                  </a:extLst>
                </p:cNvPr>
                <p:cNvPicPr/>
                <p:nvPr/>
              </p:nvPicPr>
              <p:blipFill>
                <a:blip r:embed="rId103"/>
                <a:stretch>
                  <a:fillRect/>
                </a:stretch>
              </p:blipFill>
              <p:spPr>
                <a:xfrm>
                  <a:off x="3013493" y="5456227"/>
                  <a:ext cx="19080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32" name="Freihand 31">
                  <a:extLst>
                    <a:ext uri="{FF2B5EF4-FFF2-40B4-BE49-F238E27FC236}">
                      <a16:creationId xmlns:a16="http://schemas.microsoft.com/office/drawing/2014/main" id="{580CED1F-8607-445D-8B74-0ACB085D2EC3}"/>
                    </a:ext>
                  </a:extLst>
                </p14:cNvPr>
                <p14:cNvContentPartPr/>
                <p14:nvPr/>
              </p14:nvContentPartPr>
              <p14:xfrm>
                <a:off x="3227693" y="5434267"/>
                <a:ext cx="63720" cy="68040"/>
              </p14:xfrm>
            </p:contentPart>
          </mc:Choice>
          <mc:Fallback xmlns="">
            <p:pic>
              <p:nvPicPr>
                <p:cNvPr id="32" name="Freihand 31">
                  <a:extLst>
                    <a:ext uri="{FF2B5EF4-FFF2-40B4-BE49-F238E27FC236}">
                      <a16:creationId xmlns:a16="http://schemas.microsoft.com/office/drawing/2014/main" id="{580CED1F-8607-445D-8B74-0ACB085D2EC3}"/>
                    </a:ext>
                  </a:extLst>
                </p:cNvPr>
                <p:cNvPicPr/>
                <p:nvPr/>
              </p:nvPicPr>
              <p:blipFill>
                <a:blip r:embed="rId105"/>
                <a:stretch>
                  <a:fillRect/>
                </a:stretch>
              </p:blipFill>
              <p:spPr>
                <a:xfrm>
                  <a:off x="3223373" y="5429947"/>
                  <a:ext cx="7236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33" name="Freihand 32">
                  <a:extLst>
                    <a:ext uri="{FF2B5EF4-FFF2-40B4-BE49-F238E27FC236}">
                      <a16:creationId xmlns:a16="http://schemas.microsoft.com/office/drawing/2014/main" id="{52949466-5B52-4549-8753-263ADD48F29D}"/>
                    </a:ext>
                  </a:extLst>
                </p14:cNvPr>
                <p14:cNvContentPartPr/>
                <p14:nvPr/>
              </p14:nvContentPartPr>
              <p14:xfrm>
                <a:off x="3307253" y="5344627"/>
                <a:ext cx="132480" cy="154440"/>
              </p14:xfrm>
            </p:contentPart>
          </mc:Choice>
          <mc:Fallback xmlns="">
            <p:pic>
              <p:nvPicPr>
                <p:cNvPr id="33" name="Freihand 32">
                  <a:extLst>
                    <a:ext uri="{FF2B5EF4-FFF2-40B4-BE49-F238E27FC236}">
                      <a16:creationId xmlns:a16="http://schemas.microsoft.com/office/drawing/2014/main" id="{52949466-5B52-4549-8753-263ADD48F29D}"/>
                    </a:ext>
                  </a:extLst>
                </p:cNvPr>
                <p:cNvPicPr/>
                <p:nvPr/>
              </p:nvPicPr>
              <p:blipFill>
                <a:blip r:embed="rId107"/>
                <a:stretch>
                  <a:fillRect/>
                </a:stretch>
              </p:blipFill>
              <p:spPr>
                <a:xfrm>
                  <a:off x="3302933" y="5340307"/>
                  <a:ext cx="14112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34" name="Freihand 33">
                  <a:extLst>
                    <a:ext uri="{FF2B5EF4-FFF2-40B4-BE49-F238E27FC236}">
                      <a16:creationId xmlns:a16="http://schemas.microsoft.com/office/drawing/2014/main" id="{B028A475-7D06-4CBD-8B58-E4007541F5F2}"/>
                    </a:ext>
                  </a:extLst>
                </p14:cNvPr>
                <p14:cNvContentPartPr/>
                <p14:nvPr/>
              </p14:nvContentPartPr>
              <p14:xfrm>
                <a:off x="3480053" y="5353627"/>
                <a:ext cx="318240" cy="119880"/>
              </p14:xfrm>
            </p:contentPart>
          </mc:Choice>
          <mc:Fallback xmlns="">
            <p:pic>
              <p:nvPicPr>
                <p:cNvPr id="34" name="Freihand 33">
                  <a:extLst>
                    <a:ext uri="{FF2B5EF4-FFF2-40B4-BE49-F238E27FC236}">
                      <a16:creationId xmlns:a16="http://schemas.microsoft.com/office/drawing/2014/main" id="{B028A475-7D06-4CBD-8B58-E4007541F5F2}"/>
                    </a:ext>
                  </a:extLst>
                </p:cNvPr>
                <p:cNvPicPr/>
                <p:nvPr/>
              </p:nvPicPr>
              <p:blipFill>
                <a:blip r:embed="rId109"/>
                <a:stretch>
                  <a:fillRect/>
                </a:stretch>
              </p:blipFill>
              <p:spPr>
                <a:xfrm>
                  <a:off x="3475733" y="5349307"/>
                  <a:ext cx="32688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35" name="Freihand 34">
                  <a:extLst>
                    <a:ext uri="{FF2B5EF4-FFF2-40B4-BE49-F238E27FC236}">
                      <a16:creationId xmlns:a16="http://schemas.microsoft.com/office/drawing/2014/main" id="{09218996-F65D-4CCB-9C81-082A22DBFF71}"/>
                    </a:ext>
                  </a:extLst>
                </p14:cNvPr>
                <p14:cNvContentPartPr/>
                <p14:nvPr/>
              </p14:nvContentPartPr>
              <p14:xfrm>
                <a:off x="3775253" y="5404027"/>
                <a:ext cx="360" cy="360"/>
              </p14:xfrm>
            </p:contentPart>
          </mc:Choice>
          <mc:Fallback xmlns="">
            <p:pic>
              <p:nvPicPr>
                <p:cNvPr id="35" name="Freihand 34">
                  <a:extLst>
                    <a:ext uri="{FF2B5EF4-FFF2-40B4-BE49-F238E27FC236}">
                      <a16:creationId xmlns:a16="http://schemas.microsoft.com/office/drawing/2014/main" id="{09218996-F65D-4CCB-9C81-082A22DBFF71}"/>
                    </a:ext>
                  </a:extLst>
                </p:cNvPr>
                <p:cNvPicPr/>
                <p:nvPr/>
              </p:nvPicPr>
              <p:blipFill>
                <a:blip r:embed="rId111"/>
                <a:stretch>
                  <a:fillRect/>
                </a:stretch>
              </p:blipFill>
              <p:spPr>
                <a:xfrm>
                  <a:off x="3770933" y="53997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36" name="Freihand 35">
                  <a:extLst>
                    <a:ext uri="{FF2B5EF4-FFF2-40B4-BE49-F238E27FC236}">
                      <a16:creationId xmlns:a16="http://schemas.microsoft.com/office/drawing/2014/main" id="{BA116486-F32E-4248-BA11-F61F5F3BF6F6}"/>
                    </a:ext>
                  </a:extLst>
                </p14:cNvPr>
                <p14:cNvContentPartPr/>
                <p14:nvPr/>
              </p14:nvContentPartPr>
              <p14:xfrm>
                <a:off x="3800453" y="5422027"/>
                <a:ext cx="118440" cy="45360"/>
              </p14:xfrm>
            </p:contentPart>
          </mc:Choice>
          <mc:Fallback xmlns="">
            <p:pic>
              <p:nvPicPr>
                <p:cNvPr id="36" name="Freihand 35">
                  <a:extLst>
                    <a:ext uri="{FF2B5EF4-FFF2-40B4-BE49-F238E27FC236}">
                      <a16:creationId xmlns:a16="http://schemas.microsoft.com/office/drawing/2014/main" id="{BA116486-F32E-4248-BA11-F61F5F3BF6F6}"/>
                    </a:ext>
                  </a:extLst>
                </p:cNvPr>
                <p:cNvPicPr/>
                <p:nvPr/>
              </p:nvPicPr>
              <p:blipFill>
                <a:blip r:embed="rId113"/>
                <a:stretch>
                  <a:fillRect/>
                </a:stretch>
              </p:blipFill>
              <p:spPr>
                <a:xfrm>
                  <a:off x="3796133" y="5417707"/>
                  <a:ext cx="12708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37" name="Freihand 36">
                  <a:extLst>
                    <a:ext uri="{FF2B5EF4-FFF2-40B4-BE49-F238E27FC236}">
                      <a16:creationId xmlns:a16="http://schemas.microsoft.com/office/drawing/2014/main" id="{7B4BC79B-8222-4618-A874-74EF40DEC307}"/>
                    </a:ext>
                  </a:extLst>
                </p14:cNvPr>
                <p14:cNvContentPartPr/>
                <p14:nvPr/>
              </p14:nvContentPartPr>
              <p14:xfrm>
                <a:off x="3986573" y="5370187"/>
                <a:ext cx="177480" cy="105120"/>
              </p14:xfrm>
            </p:contentPart>
          </mc:Choice>
          <mc:Fallback xmlns="">
            <p:pic>
              <p:nvPicPr>
                <p:cNvPr id="37" name="Freihand 36">
                  <a:extLst>
                    <a:ext uri="{FF2B5EF4-FFF2-40B4-BE49-F238E27FC236}">
                      <a16:creationId xmlns:a16="http://schemas.microsoft.com/office/drawing/2014/main" id="{7B4BC79B-8222-4618-A874-74EF40DEC307}"/>
                    </a:ext>
                  </a:extLst>
                </p:cNvPr>
                <p:cNvPicPr/>
                <p:nvPr/>
              </p:nvPicPr>
              <p:blipFill>
                <a:blip r:embed="rId115"/>
                <a:stretch>
                  <a:fillRect/>
                </a:stretch>
              </p:blipFill>
              <p:spPr>
                <a:xfrm>
                  <a:off x="3982253" y="5365867"/>
                  <a:ext cx="18612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38" name="Freihand 37">
                  <a:extLst>
                    <a:ext uri="{FF2B5EF4-FFF2-40B4-BE49-F238E27FC236}">
                      <a16:creationId xmlns:a16="http://schemas.microsoft.com/office/drawing/2014/main" id="{028AE71C-C86A-4A2A-A472-14FABD094068}"/>
                    </a:ext>
                  </a:extLst>
                </p14:cNvPr>
                <p14:cNvContentPartPr/>
                <p14:nvPr/>
              </p14:nvContentPartPr>
              <p14:xfrm>
                <a:off x="4135613" y="5371267"/>
                <a:ext cx="19440" cy="3600"/>
              </p14:xfrm>
            </p:contentPart>
          </mc:Choice>
          <mc:Fallback xmlns="">
            <p:pic>
              <p:nvPicPr>
                <p:cNvPr id="38" name="Freihand 37">
                  <a:extLst>
                    <a:ext uri="{FF2B5EF4-FFF2-40B4-BE49-F238E27FC236}">
                      <a16:creationId xmlns:a16="http://schemas.microsoft.com/office/drawing/2014/main" id="{028AE71C-C86A-4A2A-A472-14FABD094068}"/>
                    </a:ext>
                  </a:extLst>
                </p:cNvPr>
                <p:cNvPicPr/>
                <p:nvPr/>
              </p:nvPicPr>
              <p:blipFill>
                <a:blip r:embed="rId117"/>
                <a:stretch>
                  <a:fillRect/>
                </a:stretch>
              </p:blipFill>
              <p:spPr>
                <a:xfrm>
                  <a:off x="4131293" y="5366947"/>
                  <a:ext cx="2808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39" name="Freihand 38">
                  <a:extLst>
                    <a:ext uri="{FF2B5EF4-FFF2-40B4-BE49-F238E27FC236}">
                      <a16:creationId xmlns:a16="http://schemas.microsoft.com/office/drawing/2014/main" id="{CAA5DCC9-2290-4588-A3FC-BD1C28397F13}"/>
                    </a:ext>
                  </a:extLst>
                </p14:cNvPr>
                <p14:cNvContentPartPr/>
                <p14:nvPr/>
              </p14:nvContentPartPr>
              <p14:xfrm>
                <a:off x="4182413" y="5415547"/>
                <a:ext cx="71280" cy="77400"/>
              </p14:xfrm>
            </p:contentPart>
          </mc:Choice>
          <mc:Fallback xmlns="">
            <p:pic>
              <p:nvPicPr>
                <p:cNvPr id="39" name="Freihand 38">
                  <a:extLst>
                    <a:ext uri="{FF2B5EF4-FFF2-40B4-BE49-F238E27FC236}">
                      <a16:creationId xmlns:a16="http://schemas.microsoft.com/office/drawing/2014/main" id="{CAA5DCC9-2290-4588-A3FC-BD1C28397F13}"/>
                    </a:ext>
                  </a:extLst>
                </p:cNvPr>
                <p:cNvPicPr/>
                <p:nvPr/>
              </p:nvPicPr>
              <p:blipFill>
                <a:blip r:embed="rId119"/>
                <a:stretch>
                  <a:fillRect/>
                </a:stretch>
              </p:blipFill>
              <p:spPr>
                <a:xfrm>
                  <a:off x="4178093" y="5411227"/>
                  <a:ext cx="7992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40" name="Freihand 39">
                  <a:extLst>
                    <a:ext uri="{FF2B5EF4-FFF2-40B4-BE49-F238E27FC236}">
                      <a16:creationId xmlns:a16="http://schemas.microsoft.com/office/drawing/2014/main" id="{8F937B6B-F52E-44CD-9544-CF28256C2AF8}"/>
                    </a:ext>
                  </a:extLst>
                </p14:cNvPr>
                <p14:cNvContentPartPr/>
                <p14:nvPr/>
              </p14:nvContentPartPr>
              <p14:xfrm>
                <a:off x="4287893" y="5355427"/>
                <a:ext cx="37800" cy="126000"/>
              </p14:xfrm>
            </p:contentPart>
          </mc:Choice>
          <mc:Fallback xmlns="">
            <p:pic>
              <p:nvPicPr>
                <p:cNvPr id="40" name="Freihand 39">
                  <a:extLst>
                    <a:ext uri="{FF2B5EF4-FFF2-40B4-BE49-F238E27FC236}">
                      <a16:creationId xmlns:a16="http://schemas.microsoft.com/office/drawing/2014/main" id="{8F937B6B-F52E-44CD-9544-CF28256C2AF8}"/>
                    </a:ext>
                  </a:extLst>
                </p:cNvPr>
                <p:cNvPicPr/>
                <p:nvPr/>
              </p:nvPicPr>
              <p:blipFill>
                <a:blip r:embed="rId121"/>
                <a:stretch>
                  <a:fillRect/>
                </a:stretch>
              </p:blipFill>
              <p:spPr>
                <a:xfrm>
                  <a:off x="4283573" y="5351107"/>
                  <a:ext cx="4644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41" name="Freihand 40">
                  <a:extLst>
                    <a:ext uri="{FF2B5EF4-FFF2-40B4-BE49-F238E27FC236}">
                      <a16:creationId xmlns:a16="http://schemas.microsoft.com/office/drawing/2014/main" id="{6DAB889F-F465-474B-A4B7-3B62CEA8CE06}"/>
                    </a:ext>
                  </a:extLst>
                </p14:cNvPr>
                <p14:cNvContentPartPr/>
                <p14:nvPr/>
              </p14:nvContentPartPr>
              <p14:xfrm>
                <a:off x="4377893" y="5427427"/>
                <a:ext cx="129600" cy="29880"/>
              </p14:xfrm>
            </p:contentPart>
          </mc:Choice>
          <mc:Fallback xmlns="">
            <p:pic>
              <p:nvPicPr>
                <p:cNvPr id="41" name="Freihand 40">
                  <a:extLst>
                    <a:ext uri="{FF2B5EF4-FFF2-40B4-BE49-F238E27FC236}">
                      <a16:creationId xmlns:a16="http://schemas.microsoft.com/office/drawing/2014/main" id="{6DAB889F-F465-474B-A4B7-3B62CEA8CE06}"/>
                    </a:ext>
                  </a:extLst>
                </p:cNvPr>
                <p:cNvPicPr/>
                <p:nvPr/>
              </p:nvPicPr>
              <p:blipFill>
                <a:blip r:embed="rId123"/>
                <a:stretch>
                  <a:fillRect/>
                </a:stretch>
              </p:blipFill>
              <p:spPr>
                <a:xfrm>
                  <a:off x="4373573" y="5423107"/>
                  <a:ext cx="138240" cy="3852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43" name="Freihand 42">
                  <a:extLst>
                    <a:ext uri="{FF2B5EF4-FFF2-40B4-BE49-F238E27FC236}">
                      <a16:creationId xmlns:a16="http://schemas.microsoft.com/office/drawing/2014/main" id="{6F353001-71D8-40CF-AC37-4ABF2AA78D59}"/>
                    </a:ext>
                  </a:extLst>
                </p14:cNvPr>
                <p14:cNvContentPartPr/>
                <p14:nvPr/>
              </p14:nvContentPartPr>
              <p14:xfrm>
                <a:off x="4543493" y="5341747"/>
                <a:ext cx="254880" cy="112320"/>
              </p14:xfrm>
            </p:contentPart>
          </mc:Choice>
          <mc:Fallback xmlns="">
            <p:pic>
              <p:nvPicPr>
                <p:cNvPr id="43" name="Freihand 42">
                  <a:extLst>
                    <a:ext uri="{FF2B5EF4-FFF2-40B4-BE49-F238E27FC236}">
                      <a16:creationId xmlns:a16="http://schemas.microsoft.com/office/drawing/2014/main" id="{6F353001-71D8-40CF-AC37-4ABF2AA78D59}"/>
                    </a:ext>
                  </a:extLst>
                </p:cNvPr>
                <p:cNvPicPr/>
                <p:nvPr/>
              </p:nvPicPr>
              <p:blipFill>
                <a:blip r:embed="rId125"/>
                <a:stretch>
                  <a:fillRect/>
                </a:stretch>
              </p:blipFill>
              <p:spPr>
                <a:xfrm>
                  <a:off x="4539173" y="5337427"/>
                  <a:ext cx="26352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45" name="Freihand 44">
                  <a:extLst>
                    <a:ext uri="{FF2B5EF4-FFF2-40B4-BE49-F238E27FC236}">
                      <a16:creationId xmlns:a16="http://schemas.microsoft.com/office/drawing/2014/main" id="{D33CDADA-46ED-4341-896E-EC7359FCD9AE}"/>
                    </a:ext>
                  </a:extLst>
                </p14:cNvPr>
                <p14:cNvContentPartPr/>
                <p14:nvPr/>
              </p14:nvContentPartPr>
              <p14:xfrm>
                <a:off x="4788653" y="5386747"/>
                <a:ext cx="88560" cy="64440"/>
              </p14:xfrm>
            </p:contentPart>
          </mc:Choice>
          <mc:Fallback xmlns="">
            <p:pic>
              <p:nvPicPr>
                <p:cNvPr id="45" name="Freihand 44">
                  <a:extLst>
                    <a:ext uri="{FF2B5EF4-FFF2-40B4-BE49-F238E27FC236}">
                      <a16:creationId xmlns:a16="http://schemas.microsoft.com/office/drawing/2014/main" id="{D33CDADA-46ED-4341-896E-EC7359FCD9AE}"/>
                    </a:ext>
                  </a:extLst>
                </p:cNvPr>
                <p:cNvPicPr/>
                <p:nvPr/>
              </p:nvPicPr>
              <p:blipFill>
                <a:blip r:embed="rId127"/>
                <a:stretch>
                  <a:fillRect/>
                </a:stretch>
              </p:blipFill>
              <p:spPr>
                <a:xfrm>
                  <a:off x="4784333" y="5382427"/>
                  <a:ext cx="9720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46" name="Freihand 45">
                  <a:extLst>
                    <a:ext uri="{FF2B5EF4-FFF2-40B4-BE49-F238E27FC236}">
                      <a16:creationId xmlns:a16="http://schemas.microsoft.com/office/drawing/2014/main" id="{FAD6C581-0F2A-4B84-B74B-63B8FCA52605}"/>
                    </a:ext>
                  </a:extLst>
                </p14:cNvPr>
                <p14:cNvContentPartPr/>
                <p14:nvPr/>
              </p14:nvContentPartPr>
              <p14:xfrm>
                <a:off x="4976573" y="5324107"/>
                <a:ext cx="22680" cy="116640"/>
              </p14:xfrm>
            </p:contentPart>
          </mc:Choice>
          <mc:Fallback xmlns="">
            <p:pic>
              <p:nvPicPr>
                <p:cNvPr id="46" name="Freihand 45">
                  <a:extLst>
                    <a:ext uri="{FF2B5EF4-FFF2-40B4-BE49-F238E27FC236}">
                      <a16:creationId xmlns:a16="http://schemas.microsoft.com/office/drawing/2014/main" id="{FAD6C581-0F2A-4B84-B74B-63B8FCA52605}"/>
                    </a:ext>
                  </a:extLst>
                </p:cNvPr>
                <p:cNvPicPr/>
                <p:nvPr/>
              </p:nvPicPr>
              <p:blipFill>
                <a:blip r:embed="rId129"/>
                <a:stretch>
                  <a:fillRect/>
                </a:stretch>
              </p:blipFill>
              <p:spPr>
                <a:xfrm>
                  <a:off x="4972253" y="5319787"/>
                  <a:ext cx="3132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47" name="Freihand 46">
                  <a:extLst>
                    <a:ext uri="{FF2B5EF4-FFF2-40B4-BE49-F238E27FC236}">
                      <a16:creationId xmlns:a16="http://schemas.microsoft.com/office/drawing/2014/main" id="{E76FA649-A501-4C83-9DE9-B5C12EFB1A09}"/>
                    </a:ext>
                  </a:extLst>
                </p14:cNvPr>
                <p14:cNvContentPartPr/>
                <p14:nvPr/>
              </p14:nvContentPartPr>
              <p14:xfrm>
                <a:off x="4917173" y="5311507"/>
                <a:ext cx="120960" cy="64440"/>
              </p14:xfrm>
            </p:contentPart>
          </mc:Choice>
          <mc:Fallback xmlns="">
            <p:pic>
              <p:nvPicPr>
                <p:cNvPr id="47" name="Freihand 46">
                  <a:extLst>
                    <a:ext uri="{FF2B5EF4-FFF2-40B4-BE49-F238E27FC236}">
                      <a16:creationId xmlns:a16="http://schemas.microsoft.com/office/drawing/2014/main" id="{E76FA649-A501-4C83-9DE9-B5C12EFB1A09}"/>
                    </a:ext>
                  </a:extLst>
                </p:cNvPr>
                <p:cNvPicPr/>
                <p:nvPr/>
              </p:nvPicPr>
              <p:blipFill>
                <a:blip r:embed="rId131"/>
                <a:stretch>
                  <a:fillRect/>
                </a:stretch>
              </p:blipFill>
              <p:spPr>
                <a:xfrm>
                  <a:off x="4912853" y="5307187"/>
                  <a:ext cx="12960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48" name="Freihand 47">
                  <a:extLst>
                    <a:ext uri="{FF2B5EF4-FFF2-40B4-BE49-F238E27FC236}">
                      <a16:creationId xmlns:a16="http://schemas.microsoft.com/office/drawing/2014/main" id="{0B782272-2036-484C-B6AD-C9B010C11530}"/>
                    </a:ext>
                  </a:extLst>
                </p14:cNvPr>
                <p14:cNvContentPartPr/>
                <p14:nvPr/>
              </p14:nvContentPartPr>
              <p14:xfrm>
                <a:off x="5059733" y="5391787"/>
                <a:ext cx="183960" cy="47160"/>
              </p14:xfrm>
            </p:contentPart>
          </mc:Choice>
          <mc:Fallback xmlns="">
            <p:pic>
              <p:nvPicPr>
                <p:cNvPr id="48" name="Freihand 47">
                  <a:extLst>
                    <a:ext uri="{FF2B5EF4-FFF2-40B4-BE49-F238E27FC236}">
                      <a16:creationId xmlns:a16="http://schemas.microsoft.com/office/drawing/2014/main" id="{0B782272-2036-484C-B6AD-C9B010C11530}"/>
                    </a:ext>
                  </a:extLst>
                </p:cNvPr>
                <p:cNvPicPr/>
                <p:nvPr/>
              </p:nvPicPr>
              <p:blipFill>
                <a:blip r:embed="rId133"/>
                <a:stretch>
                  <a:fillRect/>
                </a:stretch>
              </p:blipFill>
              <p:spPr>
                <a:xfrm>
                  <a:off x="5055413" y="5387467"/>
                  <a:ext cx="19260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49" name="Freihand 48">
                  <a:extLst>
                    <a:ext uri="{FF2B5EF4-FFF2-40B4-BE49-F238E27FC236}">
                      <a16:creationId xmlns:a16="http://schemas.microsoft.com/office/drawing/2014/main" id="{D8D4A6B8-5484-42E7-80BD-371A58ED3143}"/>
                    </a:ext>
                  </a:extLst>
                </p14:cNvPr>
                <p14:cNvContentPartPr/>
                <p14:nvPr/>
              </p14:nvContentPartPr>
              <p14:xfrm>
                <a:off x="5240813" y="5314747"/>
                <a:ext cx="83160" cy="102960"/>
              </p14:xfrm>
            </p:contentPart>
          </mc:Choice>
          <mc:Fallback xmlns="">
            <p:pic>
              <p:nvPicPr>
                <p:cNvPr id="49" name="Freihand 48">
                  <a:extLst>
                    <a:ext uri="{FF2B5EF4-FFF2-40B4-BE49-F238E27FC236}">
                      <a16:creationId xmlns:a16="http://schemas.microsoft.com/office/drawing/2014/main" id="{D8D4A6B8-5484-42E7-80BD-371A58ED3143}"/>
                    </a:ext>
                  </a:extLst>
                </p:cNvPr>
                <p:cNvPicPr/>
                <p:nvPr/>
              </p:nvPicPr>
              <p:blipFill>
                <a:blip r:embed="rId135"/>
                <a:stretch>
                  <a:fillRect/>
                </a:stretch>
              </p:blipFill>
              <p:spPr>
                <a:xfrm>
                  <a:off x="5236493" y="5310427"/>
                  <a:ext cx="9180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50" name="Freihand 49">
                  <a:extLst>
                    <a:ext uri="{FF2B5EF4-FFF2-40B4-BE49-F238E27FC236}">
                      <a16:creationId xmlns:a16="http://schemas.microsoft.com/office/drawing/2014/main" id="{EBA402B6-AE61-4019-A30D-19D6BA23D692}"/>
                    </a:ext>
                  </a:extLst>
                </p14:cNvPr>
                <p14:cNvContentPartPr/>
                <p14:nvPr/>
              </p14:nvContentPartPr>
              <p14:xfrm>
                <a:off x="5273573" y="5395387"/>
                <a:ext cx="44280" cy="39240"/>
              </p14:xfrm>
            </p:contentPart>
          </mc:Choice>
          <mc:Fallback xmlns="">
            <p:pic>
              <p:nvPicPr>
                <p:cNvPr id="50" name="Freihand 49">
                  <a:extLst>
                    <a:ext uri="{FF2B5EF4-FFF2-40B4-BE49-F238E27FC236}">
                      <a16:creationId xmlns:a16="http://schemas.microsoft.com/office/drawing/2014/main" id="{EBA402B6-AE61-4019-A30D-19D6BA23D692}"/>
                    </a:ext>
                  </a:extLst>
                </p:cNvPr>
                <p:cNvPicPr/>
                <p:nvPr/>
              </p:nvPicPr>
              <p:blipFill>
                <a:blip r:embed="rId137"/>
                <a:stretch>
                  <a:fillRect/>
                </a:stretch>
              </p:blipFill>
              <p:spPr>
                <a:xfrm>
                  <a:off x="5269253" y="5391067"/>
                  <a:ext cx="5292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51" name="Freihand 50">
                  <a:extLst>
                    <a:ext uri="{FF2B5EF4-FFF2-40B4-BE49-F238E27FC236}">
                      <a16:creationId xmlns:a16="http://schemas.microsoft.com/office/drawing/2014/main" id="{48D0586D-1D29-4E84-BEC8-9E66A11CE3F1}"/>
                    </a:ext>
                  </a:extLst>
                </p14:cNvPr>
                <p14:cNvContentPartPr/>
                <p14:nvPr/>
              </p14:nvContentPartPr>
              <p14:xfrm>
                <a:off x="5377253" y="5294947"/>
                <a:ext cx="18720" cy="125640"/>
              </p14:xfrm>
            </p:contentPart>
          </mc:Choice>
          <mc:Fallback xmlns="">
            <p:pic>
              <p:nvPicPr>
                <p:cNvPr id="51" name="Freihand 50">
                  <a:extLst>
                    <a:ext uri="{FF2B5EF4-FFF2-40B4-BE49-F238E27FC236}">
                      <a16:creationId xmlns:a16="http://schemas.microsoft.com/office/drawing/2014/main" id="{48D0586D-1D29-4E84-BEC8-9E66A11CE3F1}"/>
                    </a:ext>
                  </a:extLst>
                </p:cNvPr>
                <p:cNvPicPr/>
                <p:nvPr/>
              </p:nvPicPr>
              <p:blipFill>
                <a:blip r:embed="rId139"/>
                <a:stretch>
                  <a:fillRect/>
                </a:stretch>
              </p:blipFill>
              <p:spPr>
                <a:xfrm>
                  <a:off x="5372933" y="5290627"/>
                  <a:ext cx="2736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52" name="Freihand 51">
                  <a:extLst>
                    <a:ext uri="{FF2B5EF4-FFF2-40B4-BE49-F238E27FC236}">
                      <a16:creationId xmlns:a16="http://schemas.microsoft.com/office/drawing/2014/main" id="{1FF65AB1-B44F-4E8C-8DC6-9350532AD6AE}"/>
                    </a:ext>
                  </a:extLst>
                </p14:cNvPr>
                <p14:cNvContentPartPr/>
                <p14:nvPr/>
              </p14:nvContentPartPr>
              <p14:xfrm>
                <a:off x="5350973" y="5275867"/>
                <a:ext cx="152280" cy="167400"/>
              </p14:xfrm>
            </p:contentPart>
          </mc:Choice>
          <mc:Fallback xmlns="">
            <p:pic>
              <p:nvPicPr>
                <p:cNvPr id="52" name="Freihand 51">
                  <a:extLst>
                    <a:ext uri="{FF2B5EF4-FFF2-40B4-BE49-F238E27FC236}">
                      <a16:creationId xmlns:a16="http://schemas.microsoft.com/office/drawing/2014/main" id="{1FF65AB1-B44F-4E8C-8DC6-9350532AD6AE}"/>
                    </a:ext>
                  </a:extLst>
                </p:cNvPr>
                <p:cNvPicPr/>
                <p:nvPr/>
              </p:nvPicPr>
              <p:blipFill>
                <a:blip r:embed="rId141"/>
                <a:stretch>
                  <a:fillRect/>
                </a:stretch>
              </p:blipFill>
              <p:spPr>
                <a:xfrm>
                  <a:off x="5346653" y="5271547"/>
                  <a:ext cx="16092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53" name="Freihand 52">
                  <a:extLst>
                    <a:ext uri="{FF2B5EF4-FFF2-40B4-BE49-F238E27FC236}">
                      <a16:creationId xmlns:a16="http://schemas.microsoft.com/office/drawing/2014/main" id="{EC5F87AE-7FA8-4605-80B4-D97F2CDCB59D}"/>
                    </a:ext>
                  </a:extLst>
                </p14:cNvPr>
                <p14:cNvContentPartPr/>
                <p14:nvPr/>
              </p14:nvContentPartPr>
              <p14:xfrm>
                <a:off x="5517293" y="5360107"/>
                <a:ext cx="181800" cy="65520"/>
              </p14:xfrm>
            </p:contentPart>
          </mc:Choice>
          <mc:Fallback xmlns="">
            <p:pic>
              <p:nvPicPr>
                <p:cNvPr id="53" name="Freihand 52">
                  <a:extLst>
                    <a:ext uri="{FF2B5EF4-FFF2-40B4-BE49-F238E27FC236}">
                      <a16:creationId xmlns:a16="http://schemas.microsoft.com/office/drawing/2014/main" id="{EC5F87AE-7FA8-4605-80B4-D97F2CDCB59D}"/>
                    </a:ext>
                  </a:extLst>
                </p:cNvPr>
                <p:cNvPicPr/>
                <p:nvPr/>
              </p:nvPicPr>
              <p:blipFill>
                <a:blip r:embed="rId143"/>
                <a:stretch>
                  <a:fillRect/>
                </a:stretch>
              </p:blipFill>
              <p:spPr>
                <a:xfrm>
                  <a:off x="5512973" y="5355787"/>
                  <a:ext cx="19044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55" name="Freihand 54">
                  <a:extLst>
                    <a:ext uri="{FF2B5EF4-FFF2-40B4-BE49-F238E27FC236}">
                      <a16:creationId xmlns:a16="http://schemas.microsoft.com/office/drawing/2014/main" id="{E1B921CE-CDA1-4F5D-AC19-701340775697}"/>
                    </a:ext>
                  </a:extLst>
                </p14:cNvPr>
                <p14:cNvContentPartPr/>
                <p14:nvPr/>
              </p14:nvContentPartPr>
              <p14:xfrm>
                <a:off x="5859653" y="5274067"/>
                <a:ext cx="131040" cy="246240"/>
              </p14:xfrm>
            </p:contentPart>
          </mc:Choice>
          <mc:Fallback xmlns="">
            <p:pic>
              <p:nvPicPr>
                <p:cNvPr id="55" name="Freihand 54">
                  <a:extLst>
                    <a:ext uri="{FF2B5EF4-FFF2-40B4-BE49-F238E27FC236}">
                      <a16:creationId xmlns:a16="http://schemas.microsoft.com/office/drawing/2014/main" id="{E1B921CE-CDA1-4F5D-AC19-701340775697}"/>
                    </a:ext>
                  </a:extLst>
                </p:cNvPr>
                <p:cNvPicPr/>
                <p:nvPr/>
              </p:nvPicPr>
              <p:blipFill>
                <a:blip r:embed="rId145"/>
                <a:stretch>
                  <a:fillRect/>
                </a:stretch>
              </p:blipFill>
              <p:spPr>
                <a:xfrm>
                  <a:off x="5855333" y="5269747"/>
                  <a:ext cx="139680" cy="25488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56" name="Freihand 55">
                  <a:extLst>
                    <a:ext uri="{FF2B5EF4-FFF2-40B4-BE49-F238E27FC236}">
                      <a16:creationId xmlns:a16="http://schemas.microsoft.com/office/drawing/2014/main" id="{3DB3B2B0-E177-4DB3-B192-9498337EB97A}"/>
                    </a:ext>
                  </a:extLst>
                </p14:cNvPr>
                <p14:cNvContentPartPr/>
                <p14:nvPr/>
              </p14:nvContentPartPr>
              <p14:xfrm>
                <a:off x="6004013" y="5258947"/>
                <a:ext cx="74160" cy="175680"/>
              </p14:xfrm>
            </p:contentPart>
          </mc:Choice>
          <mc:Fallback xmlns="">
            <p:pic>
              <p:nvPicPr>
                <p:cNvPr id="56" name="Freihand 55">
                  <a:extLst>
                    <a:ext uri="{FF2B5EF4-FFF2-40B4-BE49-F238E27FC236}">
                      <a16:creationId xmlns:a16="http://schemas.microsoft.com/office/drawing/2014/main" id="{3DB3B2B0-E177-4DB3-B192-9498337EB97A}"/>
                    </a:ext>
                  </a:extLst>
                </p:cNvPr>
                <p:cNvPicPr/>
                <p:nvPr/>
              </p:nvPicPr>
              <p:blipFill>
                <a:blip r:embed="rId147"/>
                <a:stretch>
                  <a:fillRect/>
                </a:stretch>
              </p:blipFill>
              <p:spPr>
                <a:xfrm>
                  <a:off x="5999693" y="5254627"/>
                  <a:ext cx="8280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57" name="Freihand 56">
                  <a:extLst>
                    <a:ext uri="{FF2B5EF4-FFF2-40B4-BE49-F238E27FC236}">
                      <a16:creationId xmlns:a16="http://schemas.microsoft.com/office/drawing/2014/main" id="{D7D0A231-2CF5-47D5-AC37-F2F3D86AADF9}"/>
                    </a:ext>
                  </a:extLst>
                </p14:cNvPr>
                <p14:cNvContentPartPr/>
                <p14:nvPr/>
              </p14:nvContentPartPr>
              <p14:xfrm>
                <a:off x="6112733" y="5324467"/>
                <a:ext cx="86760" cy="100800"/>
              </p14:xfrm>
            </p:contentPart>
          </mc:Choice>
          <mc:Fallback xmlns="">
            <p:pic>
              <p:nvPicPr>
                <p:cNvPr id="57" name="Freihand 56">
                  <a:extLst>
                    <a:ext uri="{FF2B5EF4-FFF2-40B4-BE49-F238E27FC236}">
                      <a16:creationId xmlns:a16="http://schemas.microsoft.com/office/drawing/2014/main" id="{D7D0A231-2CF5-47D5-AC37-F2F3D86AADF9}"/>
                    </a:ext>
                  </a:extLst>
                </p:cNvPr>
                <p:cNvPicPr/>
                <p:nvPr/>
              </p:nvPicPr>
              <p:blipFill>
                <a:blip r:embed="rId149"/>
                <a:stretch>
                  <a:fillRect/>
                </a:stretch>
              </p:blipFill>
              <p:spPr>
                <a:xfrm>
                  <a:off x="6108413" y="5320147"/>
                  <a:ext cx="9540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58" name="Freihand 57">
                  <a:extLst>
                    <a:ext uri="{FF2B5EF4-FFF2-40B4-BE49-F238E27FC236}">
                      <a16:creationId xmlns:a16="http://schemas.microsoft.com/office/drawing/2014/main" id="{63FAFB63-B503-4A37-8878-D96D41A087AA}"/>
                    </a:ext>
                  </a:extLst>
                </p14:cNvPr>
                <p14:cNvContentPartPr/>
                <p14:nvPr/>
              </p14:nvContentPartPr>
              <p14:xfrm>
                <a:off x="6258533" y="5387467"/>
                <a:ext cx="9360" cy="75240"/>
              </p14:xfrm>
            </p:contentPart>
          </mc:Choice>
          <mc:Fallback xmlns="">
            <p:pic>
              <p:nvPicPr>
                <p:cNvPr id="58" name="Freihand 57">
                  <a:extLst>
                    <a:ext uri="{FF2B5EF4-FFF2-40B4-BE49-F238E27FC236}">
                      <a16:creationId xmlns:a16="http://schemas.microsoft.com/office/drawing/2014/main" id="{63FAFB63-B503-4A37-8878-D96D41A087AA}"/>
                    </a:ext>
                  </a:extLst>
                </p:cNvPr>
                <p:cNvPicPr/>
                <p:nvPr/>
              </p:nvPicPr>
              <p:blipFill>
                <a:blip r:embed="rId151"/>
                <a:stretch>
                  <a:fillRect/>
                </a:stretch>
              </p:blipFill>
              <p:spPr>
                <a:xfrm>
                  <a:off x="6254213" y="5383147"/>
                  <a:ext cx="1800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59" name="Freihand 58">
                  <a:extLst>
                    <a:ext uri="{FF2B5EF4-FFF2-40B4-BE49-F238E27FC236}">
                      <a16:creationId xmlns:a16="http://schemas.microsoft.com/office/drawing/2014/main" id="{5FD41D0E-175A-4907-A5DB-47ECD6941EA8}"/>
                    </a:ext>
                  </a:extLst>
                </p14:cNvPr>
                <p14:cNvContentPartPr/>
                <p14:nvPr/>
              </p14:nvContentPartPr>
              <p14:xfrm>
                <a:off x="6332693" y="5312227"/>
                <a:ext cx="95760" cy="57960"/>
              </p14:xfrm>
            </p:contentPart>
          </mc:Choice>
          <mc:Fallback xmlns="">
            <p:pic>
              <p:nvPicPr>
                <p:cNvPr id="59" name="Freihand 58">
                  <a:extLst>
                    <a:ext uri="{FF2B5EF4-FFF2-40B4-BE49-F238E27FC236}">
                      <a16:creationId xmlns:a16="http://schemas.microsoft.com/office/drawing/2014/main" id="{5FD41D0E-175A-4907-A5DB-47ECD6941EA8}"/>
                    </a:ext>
                  </a:extLst>
                </p:cNvPr>
                <p:cNvPicPr/>
                <p:nvPr/>
              </p:nvPicPr>
              <p:blipFill>
                <a:blip r:embed="rId153"/>
                <a:stretch>
                  <a:fillRect/>
                </a:stretch>
              </p:blipFill>
              <p:spPr>
                <a:xfrm>
                  <a:off x="6328373" y="5307907"/>
                  <a:ext cx="104400" cy="6660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60" name="Freihand 59">
                  <a:extLst>
                    <a:ext uri="{FF2B5EF4-FFF2-40B4-BE49-F238E27FC236}">
                      <a16:creationId xmlns:a16="http://schemas.microsoft.com/office/drawing/2014/main" id="{E6E7781E-C0C1-4296-9E08-359C61D1C408}"/>
                    </a:ext>
                  </a:extLst>
                </p14:cNvPr>
                <p14:cNvContentPartPr/>
                <p14:nvPr/>
              </p14:nvContentPartPr>
              <p14:xfrm>
                <a:off x="6384173" y="5304667"/>
                <a:ext cx="63000" cy="142200"/>
              </p14:xfrm>
            </p:contentPart>
          </mc:Choice>
          <mc:Fallback xmlns="">
            <p:pic>
              <p:nvPicPr>
                <p:cNvPr id="60" name="Freihand 59">
                  <a:extLst>
                    <a:ext uri="{FF2B5EF4-FFF2-40B4-BE49-F238E27FC236}">
                      <a16:creationId xmlns:a16="http://schemas.microsoft.com/office/drawing/2014/main" id="{E6E7781E-C0C1-4296-9E08-359C61D1C408}"/>
                    </a:ext>
                  </a:extLst>
                </p:cNvPr>
                <p:cNvPicPr/>
                <p:nvPr/>
              </p:nvPicPr>
              <p:blipFill>
                <a:blip r:embed="rId155"/>
                <a:stretch>
                  <a:fillRect/>
                </a:stretch>
              </p:blipFill>
              <p:spPr>
                <a:xfrm>
                  <a:off x="6379853" y="5300347"/>
                  <a:ext cx="7164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61" name="Freihand 60">
                  <a:extLst>
                    <a:ext uri="{FF2B5EF4-FFF2-40B4-BE49-F238E27FC236}">
                      <a16:creationId xmlns:a16="http://schemas.microsoft.com/office/drawing/2014/main" id="{FFD7BB9D-878C-4FAC-B8ED-21F049881B60}"/>
                    </a:ext>
                  </a:extLst>
                </p14:cNvPr>
                <p14:cNvContentPartPr/>
                <p14:nvPr/>
              </p14:nvContentPartPr>
              <p14:xfrm>
                <a:off x="6366893" y="5257147"/>
                <a:ext cx="127800" cy="241200"/>
              </p14:xfrm>
            </p:contentPart>
          </mc:Choice>
          <mc:Fallback xmlns="">
            <p:pic>
              <p:nvPicPr>
                <p:cNvPr id="61" name="Freihand 60">
                  <a:extLst>
                    <a:ext uri="{FF2B5EF4-FFF2-40B4-BE49-F238E27FC236}">
                      <a16:creationId xmlns:a16="http://schemas.microsoft.com/office/drawing/2014/main" id="{FFD7BB9D-878C-4FAC-B8ED-21F049881B60}"/>
                    </a:ext>
                  </a:extLst>
                </p:cNvPr>
                <p:cNvPicPr/>
                <p:nvPr/>
              </p:nvPicPr>
              <p:blipFill>
                <a:blip r:embed="rId157"/>
                <a:stretch>
                  <a:fillRect/>
                </a:stretch>
              </p:blipFill>
              <p:spPr>
                <a:xfrm>
                  <a:off x="6362573" y="5252827"/>
                  <a:ext cx="136440" cy="24984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85" name="Freihand 84">
                  <a:extLst>
                    <a:ext uri="{FF2B5EF4-FFF2-40B4-BE49-F238E27FC236}">
                      <a16:creationId xmlns:a16="http://schemas.microsoft.com/office/drawing/2014/main" id="{758B6C56-3084-41B8-870F-62BC0D8D295F}"/>
                    </a:ext>
                  </a:extLst>
                </p14:cNvPr>
                <p14:cNvContentPartPr/>
                <p14:nvPr/>
              </p14:nvContentPartPr>
              <p14:xfrm>
                <a:off x="10621013" y="1583347"/>
                <a:ext cx="98280" cy="810360"/>
              </p14:xfrm>
            </p:contentPart>
          </mc:Choice>
          <mc:Fallback xmlns="">
            <p:pic>
              <p:nvPicPr>
                <p:cNvPr id="85" name="Freihand 84">
                  <a:extLst>
                    <a:ext uri="{FF2B5EF4-FFF2-40B4-BE49-F238E27FC236}">
                      <a16:creationId xmlns:a16="http://schemas.microsoft.com/office/drawing/2014/main" id="{758B6C56-3084-41B8-870F-62BC0D8D295F}"/>
                    </a:ext>
                  </a:extLst>
                </p:cNvPr>
                <p:cNvPicPr/>
                <p:nvPr/>
              </p:nvPicPr>
              <p:blipFill>
                <a:blip r:embed="rId159"/>
                <a:stretch>
                  <a:fillRect/>
                </a:stretch>
              </p:blipFill>
              <p:spPr>
                <a:xfrm>
                  <a:off x="10616693" y="1579027"/>
                  <a:ext cx="106920" cy="81900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86" name="Freihand 85">
                  <a:extLst>
                    <a:ext uri="{FF2B5EF4-FFF2-40B4-BE49-F238E27FC236}">
                      <a16:creationId xmlns:a16="http://schemas.microsoft.com/office/drawing/2014/main" id="{5092FF8A-847C-4AF5-83E7-04D275B74A41}"/>
                    </a:ext>
                  </a:extLst>
                </p14:cNvPr>
                <p14:cNvContentPartPr/>
                <p14:nvPr/>
              </p14:nvContentPartPr>
              <p14:xfrm>
                <a:off x="10343453" y="2357347"/>
                <a:ext cx="1383840" cy="30240"/>
              </p14:xfrm>
            </p:contentPart>
          </mc:Choice>
          <mc:Fallback xmlns="">
            <p:pic>
              <p:nvPicPr>
                <p:cNvPr id="86" name="Freihand 85">
                  <a:extLst>
                    <a:ext uri="{FF2B5EF4-FFF2-40B4-BE49-F238E27FC236}">
                      <a16:creationId xmlns:a16="http://schemas.microsoft.com/office/drawing/2014/main" id="{5092FF8A-847C-4AF5-83E7-04D275B74A41}"/>
                    </a:ext>
                  </a:extLst>
                </p:cNvPr>
                <p:cNvPicPr/>
                <p:nvPr/>
              </p:nvPicPr>
              <p:blipFill>
                <a:blip r:embed="rId161"/>
                <a:stretch>
                  <a:fillRect/>
                </a:stretch>
              </p:blipFill>
              <p:spPr>
                <a:xfrm>
                  <a:off x="10339133" y="2353027"/>
                  <a:ext cx="139248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87" name="Freihand 86">
                  <a:extLst>
                    <a:ext uri="{FF2B5EF4-FFF2-40B4-BE49-F238E27FC236}">
                      <a16:creationId xmlns:a16="http://schemas.microsoft.com/office/drawing/2014/main" id="{CF0183D3-8184-4C82-8C78-D0A26B0FD666}"/>
                    </a:ext>
                  </a:extLst>
                </p14:cNvPr>
                <p14:cNvContentPartPr/>
                <p14:nvPr/>
              </p14:nvContentPartPr>
              <p14:xfrm>
                <a:off x="11621453" y="2283187"/>
                <a:ext cx="212760" cy="220320"/>
              </p14:xfrm>
            </p:contentPart>
          </mc:Choice>
          <mc:Fallback xmlns="">
            <p:pic>
              <p:nvPicPr>
                <p:cNvPr id="87" name="Freihand 86">
                  <a:extLst>
                    <a:ext uri="{FF2B5EF4-FFF2-40B4-BE49-F238E27FC236}">
                      <a16:creationId xmlns:a16="http://schemas.microsoft.com/office/drawing/2014/main" id="{CF0183D3-8184-4C82-8C78-D0A26B0FD666}"/>
                    </a:ext>
                  </a:extLst>
                </p:cNvPr>
                <p:cNvPicPr/>
                <p:nvPr/>
              </p:nvPicPr>
              <p:blipFill>
                <a:blip r:embed="rId163"/>
                <a:stretch>
                  <a:fillRect/>
                </a:stretch>
              </p:blipFill>
              <p:spPr>
                <a:xfrm>
                  <a:off x="11617133" y="2278867"/>
                  <a:ext cx="221400" cy="22896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88" name="Freihand 87">
                  <a:extLst>
                    <a:ext uri="{FF2B5EF4-FFF2-40B4-BE49-F238E27FC236}">
                      <a16:creationId xmlns:a16="http://schemas.microsoft.com/office/drawing/2014/main" id="{12C4958B-D30C-4E1D-B4CC-4B31BFF0A192}"/>
                    </a:ext>
                  </a:extLst>
                </p14:cNvPr>
                <p14:cNvContentPartPr/>
                <p14:nvPr/>
              </p14:nvContentPartPr>
              <p14:xfrm>
                <a:off x="10496813" y="1383547"/>
                <a:ext cx="321840" cy="267840"/>
              </p14:xfrm>
            </p:contentPart>
          </mc:Choice>
          <mc:Fallback xmlns="">
            <p:pic>
              <p:nvPicPr>
                <p:cNvPr id="88" name="Freihand 87">
                  <a:extLst>
                    <a:ext uri="{FF2B5EF4-FFF2-40B4-BE49-F238E27FC236}">
                      <a16:creationId xmlns:a16="http://schemas.microsoft.com/office/drawing/2014/main" id="{12C4958B-D30C-4E1D-B4CC-4B31BFF0A192}"/>
                    </a:ext>
                  </a:extLst>
                </p:cNvPr>
                <p:cNvPicPr/>
                <p:nvPr/>
              </p:nvPicPr>
              <p:blipFill>
                <a:blip r:embed="rId165"/>
                <a:stretch>
                  <a:fillRect/>
                </a:stretch>
              </p:blipFill>
              <p:spPr>
                <a:xfrm>
                  <a:off x="10492493" y="1379227"/>
                  <a:ext cx="330480" cy="27648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89" name="Freihand 88">
                  <a:extLst>
                    <a:ext uri="{FF2B5EF4-FFF2-40B4-BE49-F238E27FC236}">
                      <a16:creationId xmlns:a16="http://schemas.microsoft.com/office/drawing/2014/main" id="{75170CD7-95AA-4E07-9837-02B1810D9C2A}"/>
                    </a:ext>
                  </a:extLst>
                </p14:cNvPr>
                <p14:cNvContentPartPr/>
                <p14:nvPr/>
              </p14:nvContentPartPr>
              <p14:xfrm>
                <a:off x="10293773" y="1279507"/>
                <a:ext cx="133920" cy="267840"/>
              </p14:xfrm>
            </p:contentPart>
          </mc:Choice>
          <mc:Fallback xmlns="">
            <p:pic>
              <p:nvPicPr>
                <p:cNvPr id="89" name="Freihand 88">
                  <a:extLst>
                    <a:ext uri="{FF2B5EF4-FFF2-40B4-BE49-F238E27FC236}">
                      <a16:creationId xmlns:a16="http://schemas.microsoft.com/office/drawing/2014/main" id="{75170CD7-95AA-4E07-9837-02B1810D9C2A}"/>
                    </a:ext>
                  </a:extLst>
                </p:cNvPr>
                <p:cNvPicPr/>
                <p:nvPr/>
              </p:nvPicPr>
              <p:blipFill>
                <a:blip r:embed="rId167"/>
                <a:stretch>
                  <a:fillRect/>
                </a:stretch>
              </p:blipFill>
              <p:spPr>
                <a:xfrm>
                  <a:off x="10289453" y="1275187"/>
                  <a:ext cx="142560" cy="27648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90" name="Freihand 89">
                  <a:extLst>
                    <a:ext uri="{FF2B5EF4-FFF2-40B4-BE49-F238E27FC236}">
                      <a16:creationId xmlns:a16="http://schemas.microsoft.com/office/drawing/2014/main" id="{05AEB87E-C093-4F24-8725-59EC7ED782C3}"/>
                    </a:ext>
                  </a:extLst>
                </p14:cNvPr>
                <p14:cNvContentPartPr/>
                <p14:nvPr/>
              </p14:nvContentPartPr>
              <p14:xfrm>
                <a:off x="10434893" y="1289947"/>
                <a:ext cx="60480" cy="148320"/>
              </p14:xfrm>
            </p:contentPart>
          </mc:Choice>
          <mc:Fallback xmlns="">
            <p:pic>
              <p:nvPicPr>
                <p:cNvPr id="90" name="Freihand 89">
                  <a:extLst>
                    <a:ext uri="{FF2B5EF4-FFF2-40B4-BE49-F238E27FC236}">
                      <a16:creationId xmlns:a16="http://schemas.microsoft.com/office/drawing/2014/main" id="{05AEB87E-C093-4F24-8725-59EC7ED782C3}"/>
                    </a:ext>
                  </a:extLst>
                </p:cNvPr>
                <p:cNvPicPr/>
                <p:nvPr/>
              </p:nvPicPr>
              <p:blipFill>
                <a:blip r:embed="rId169"/>
                <a:stretch>
                  <a:fillRect/>
                </a:stretch>
              </p:blipFill>
              <p:spPr>
                <a:xfrm>
                  <a:off x="10430573" y="1285627"/>
                  <a:ext cx="6912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91" name="Freihand 90">
                  <a:extLst>
                    <a:ext uri="{FF2B5EF4-FFF2-40B4-BE49-F238E27FC236}">
                      <a16:creationId xmlns:a16="http://schemas.microsoft.com/office/drawing/2014/main" id="{68A4263C-BBF6-4BB8-842D-5D15B294386E}"/>
                    </a:ext>
                  </a:extLst>
                </p14:cNvPr>
                <p14:cNvContentPartPr/>
                <p14:nvPr/>
              </p14:nvContentPartPr>
              <p14:xfrm>
                <a:off x="10487093" y="1294987"/>
                <a:ext cx="135000" cy="180720"/>
              </p14:xfrm>
            </p:contentPart>
          </mc:Choice>
          <mc:Fallback xmlns="">
            <p:pic>
              <p:nvPicPr>
                <p:cNvPr id="91" name="Freihand 90">
                  <a:extLst>
                    <a:ext uri="{FF2B5EF4-FFF2-40B4-BE49-F238E27FC236}">
                      <a16:creationId xmlns:a16="http://schemas.microsoft.com/office/drawing/2014/main" id="{68A4263C-BBF6-4BB8-842D-5D15B294386E}"/>
                    </a:ext>
                  </a:extLst>
                </p:cNvPr>
                <p:cNvPicPr/>
                <p:nvPr/>
              </p:nvPicPr>
              <p:blipFill>
                <a:blip r:embed="rId171"/>
                <a:stretch>
                  <a:fillRect/>
                </a:stretch>
              </p:blipFill>
              <p:spPr>
                <a:xfrm>
                  <a:off x="10482773" y="1290667"/>
                  <a:ext cx="14364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92" name="Freihand 91">
                  <a:extLst>
                    <a:ext uri="{FF2B5EF4-FFF2-40B4-BE49-F238E27FC236}">
                      <a16:creationId xmlns:a16="http://schemas.microsoft.com/office/drawing/2014/main" id="{60572EC6-6A67-4013-8C82-E3112F6D9AE4}"/>
                    </a:ext>
                  </a:extLst>
                </p14:cNvPr>
                <p14:cNvContentPartPr/>
                <p14:nvPr/>
              </p14:nvContentPartPr>
              <p14:xfrm>
                <a:off x="11571773" y="2562907"/>
                <a:ext cx="110160" cy="146880"/>
              </p14:xfrm>
            </p:contentPart>
          </mc:Choice>
          <mc:Fallback xmlns="">
            <p:pic>
              <p:nvPicPr>
                <p:cNvPr id="92" name="Freihand 91">
                  <a:extLst>
                    <a:ext uri="{FF2B5EF4-FFF2-40B4-BE49-F238E27FC236}">
                      <a16:creationId xmlns:a16="http://schemas.microsoft.com/office/drawing/2014/main" id="{60572EC6-6A67-4013-8C82-E3112F6D9AE4}"/>
                    </a:ext>
                  </a:extLst>
                </p:cNvPr>
                <p:cNvPicPr/>
                <p:nvPr/>
              </p:nvPicPr>
              <p:blipFill>
                <a:blip r:embed="rId173"/>
                <a:stretch>
                  <a:fillRect/>
                </a:stretch>
              </p:blipFill>
              <p:spPr>
                <a:xfrm>
                  <a:off x="11567453" y="2558587"/>
                  <a:ext cx="11880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93" name="Freihand 92">
                  <a:extLst>
                    <a:ext uri="{FF2B5EF4-FFF2-40B4-BE49-F238E27FC236}">
                      <a16:creationId xmlns:a16="http://schemas.microsoft.com/office/drawing/2014/main" id="{0BB6BBA5-2A8B-42E2-A5E0-E08052CA2D1A}"/>
                    </a:ext>
                  </a:extLst>
                </p14:cNvPr>
                <p14:cNvContentPartPr/>
                <p14:nvPr/>
              </p14:nvContentPartPr>
              <p14:xfrm>
                <a:off x="11584013" y="2577307"/>
                <a:ext cx="96120" cy="45720"/>
              </p14:xfrm>
            </p:contentPart>
          </mc:Choice>
          <mc:Fallback xmlns="">
            <p:pic>
              <p:nvPicPr>
                <p:cNvPr id="93" name="Freihand 92">
                  <a:extLst>
                    <a:ext uri="{FF2B5EF4-FFF2-40B4-BE49-F238E27FC236}">
                      <a16:creationId xmlns:a16="http://schemas.microsoft.com/office/drawing/2014/main" id="{0BB6BBA5-2A8B-42E2-A5E0-E08052CA2D1A}"/>
                    </a:ext>
                  </a:extLst>
                </p:cNvPr>
                <p:cNvPicPr/>
                <p:nvPr/>
              </p:nvPicPr>
              <p:blipFill>
                <a:blip r:embed="rId175"/>
                <a:stretch>
                  <a:fillRect/>
                </a:stretch>
              </p:blipFill>
              <p:spPr>
                <a:xfrm>
                  <a:off x="11579693" y="2572987"/>
                  <a:ext cx="10476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94" name="Freihand 93">
                  <a:extLst>
                    <a:ext uri="{FF2B5EF4-FFF2-40B4-BE49-F238E27FC236}">
                      <a16:creationId xmlns:a16="http://schemas.microsoft.com/office/drawing/2014/main" id="{51F082CE-F763-4E93-9D3B-90A251208E44}"/>
                    </a:ext>
                  </a:extLst>
                </p14:cNvPr>
                <p14:cNvContentPartPr/>
                <p14:nvPr/>
              </p14:nvContentPartPr>
              <p14:xfrm>
                <a:off x="10618493" y="1614667"/>
                <a:ext cx="1117800" cy="648720"/>
              </p14:xfrm>
            </p:contentPart>
          </mc:Choice>
          <mc:Fallback xmlns="">
            <p:pic>
              <p:nvPicPr>
                <p:cNvPr id="94" name="Freihand 93">
                  <a:extLst>
                    <a:ext uri="{FF2B5EF4-FFF2-40B4-BE49-F238E27FC236}">
                      <a16:creationId xmlns:a16="http://schemas.microsoft.com/office/drawing/2014/main" id="{51F082CE-F763-4E93-9D3B-90A251208E44}"/>
                    </a:ext>
                  </a:extLst>
                </p:cNvPr>
                <p:cNvPicPr/>
                <p:nvPr/>
              </p:nvPicPr>
              <p:blipFill>
                <a:blip r:embed="rId177"/>
                <a:stretch>
                  <a:fillRect/>
                </a:stretch>
              </p:blipFill>
              <p:spPr>
                <a:xfrm>
                  <a:off x="10614173" y="1610347"/>
                  <a:ext cx="1126440" cy="65736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97" name="Freihand 96">
                  <a:extLst>
                    <a:ext uri="{FF2B5EF4-FFF2-40B4-BE49-F238E27FC236}">
                      <a16:creationId xmlns:a16="http://schemas.microsoft.com/office/drawing/2014/main" id="{4066093A-0414-4247-B696-D21CBB2F3D25}"/>
                    </a:ext>
                  </a:extLst>
                </p14:cNvPr>
                <p14:cNvContentPartPr/>
                <p14:nvPr/>
              </p14:nvContentPartPr>
              <p14:xfrm>
                <a:off x="11302133" y="1826707"/>
                <a:ext cx="311400" cy="176760"/>
              </p14:xfrm>
            </p:contentPart>
          </mc:Choice>
          <mc:Fallback xmlns="">
            <p:pic>
              <p:nvPicPr>
                <p:cNvPr id="97" name="Freihand 96">
                  <a:extLst>
                    <a:ext uri="{FF2B5EF4-FFF2-40B4-BE49-F238E27FC236}">
                      <a16:creationId xmlns:a16="http://schemas.microsoft.com/office/drawing/2014/main" id="{4066093A-0414-4247-B696-D21CBB2F3D25}"/>
                    </a:ext>
                  </a:extLst>
                </p:cNvPr>
                <p:cNvPicPr/>
                <p:nvPr/>
              </p:nvPicPr>
              <p:blipFill>
                <a:blip r:embed="rId179"/>
                <a:stretch>
                  <a:fillRect/>
                </a:stretch>
              </p:blipFill>
              <p:spPr>
                <a:xfrm>
                  <a:off x="11297813" y="1822387"/>
                  <a:ext cx="32004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98" name="Freihand 97">
                  <a:extLst>
                    <a:ext uri="{FF2B5EF4-FFF2-40B4-BE49-F238E27FC236}">
                      <a16:creationId xmlns:a16="http://schemas.microsoft.com/office/drawing/2014/main" id="{840B6060-0622-4391-8684-98CB9B12C6CB}"/>
                    </a:ext>
                  </a:extLst>
                </p14:cNvPr>
                <p14:cNvContentPartPr/>
                <p14:nvPr/>
              </p14:nvContentPartPr>
              <p14:xfrm>
                <a:off x="11411213" y="1958107"/>
                <a:ext cx="17280" cy="18720"/>
              </p14:xfrm>
            </p:contentPart>
          </mc:Choice>
          <mc:Fallback xmlns="">
            <p:pic>
              <p:nvPicPr>
                <p:cNvPr id="98" name="Freihand 97">
                  <a:extLst>
                    <a:ext uri="{FF2B5EF4-FFF2-40B4-BE49-F238E27FC236}">
                      <a16:creationId xmlns:a16="http://schemas.microsoft.com/office/drawing/2014/main" id="{840B6060-0622-4391-8684-98CB9B12C6CB}"/>
                    </a:ext>
                  </a:extLst>
                </p:cNvPr>
                <p:cNvPicPr/>
                <p:nvPr/>
              </p:nvPicPr>
              <p:blipFill>
                <a:blip r:embed="rId181"/>
                <a:stretch>
                  <a:fillRect/>
                </a:stretch>
              </p:blipFill>
              <p:spPr>
                <a:xfrm>
                  <a:off x="11406893" y="1953787"/>
                  <a:ext cx="2592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34" name="Freihand 133">
                  <a:extLst>
                    <a:ext uri="{FF2B5EF4-FFF2-40B4-BE49-F238E27FC236}">
                      <a16:creationId xmlns:a16="http://schemas.microsoft.com/office/drawing/2014/main" id="{79FE0AE0-45B7-4D42-B745-6DF1819BFC0D}"/>
                    </a:ext>
                  </a:extLst>
                </p14:cNvPr>
                <p14:cNvContentPartPr/>
                <p14:nvPr/>
              </p14:nvContentPartPr>
              <p14:xfrm>
                <a:off x="587813" y="5777347"/>
                <a:ext cx="144000" cy="187200"/>
              </p14:xfrm>
            </p:contentPart>
          </mc:Choice>
          <mc:Fallback xmlns="">
            <p:pic>
              <p:nvPicPr>
                <p:cNvPr id="134" name="Freihand 133">
                  <a:extLst>
                    <a:ext uri="{FF2B5EF4-FFF2-40B4-BE49-F238E27FC236}">
                      <a16:creationId xmlns:a16="http://schemas.microsoft.com/office/drawing/2014/main" id="{79FE0AE0-45B7-4D42-B745-6DF1819BFC0D}"/>
                    </a:ext>
                  </a:extLst>
                </p:cNvPr>
                <p:cNvPicPr/>
                <p:nvPr/>
              </p:nvPicPr>
              <p:blipFill>
                <a:blip r:embed="rId183"/>
                <a:stretch>
                  <a:fillRect/>
                </a:stretch>
              </p:blipFill>
              <p:spPr>
                <a:xfrm>
                  <a:off x="583493" y="5773027"/>
                  <a:ext cx="15264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35" name="Freihand 134">
                  <a:extLst>
                    <a:ext uri="{FF2B5EF4-FFF2-40B4-BE49-F238E27FC236}">
                      <a16:creationId xmlns:a16="http://schemas.microsoft.com/office/drawing/2014/main" id="{5F03C432-4AD9-469B-B0B1-938B5046F410}"/>
                    </a:ext>
                  </a:extLst>
                </p14:cNvPr>
                <p14:cNvContentPartPr/>
                <p14:nvPr/>
              </p14:nvContentPartPr>
              <p14:xfrm>
                <a:off x="816773" y="5851507"/>
                <a:ext cx="26640" cy="14760"/>
              </p14:xfrm>
            </p:contentPart>
          </mc:Choice>
          <mc:Fallback xmlns="">
            <p:pic>
              <p:nvPicPr>
                <p:cNvPr id="135" name="Freihand 134">
                  <a:extLst>
                    <a:ext uri="{FF2B5EF4-FFF2-40B4-BE49-F238E27FC236}">
                      <a16:creationId xmlns:a16="http://schemas.microsoft.com/office/drawing/2014/main" id="{5F03C432-4AD9-469B-B0B1-938B5046F410}"/>
                    </a:ext>
                  </a:extLst>
                </p:cNvPr>
                <p:cNvPicPr/>
                <p:nvPr/>
              </p:nvPicPr>
              <p:blipFill>
                <a:blip r:embed="rId185"/>
                <a:stretch>
                  <a:fillRect/>
                </a:stretch>
              </p:blipFill>
              <p:spPr>
                <a:xfrm>
                  <a:off x="812453" y="5847187"/>
                  <a:ext cx="3528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36" name="Freihand 135">
                  <a:extLst>
                    <a:ext uri="{FF2B5EF4-FFF2-40B4-BE49-F238E27FC236}">
                      <a16:creationId xmlns:a16="http://schemas.microsoft.com/office/drawing/2014/main" id="{EE5C8B8D-C5D7-4356-A511-ECEB1C0DF670}"/>
                    </a:ext>
                  </a:extLst>
                </p14:cNvPr>
                <p14:cNvContentPartPr/>
                <p14:nvPr/>
              </p14:nvContentPartPr>
              <p14:xfrm>
                <a:off x="899573" y="5799667"/>
                <a:ext cx="122400" cy="127080"/>
              </p14:xfrm>
            </p:contentPart>
          </mc:Choice>
          <mc:Fallback xmlns="">
            <p:pic>
              <p:nvPicPr>
                <p:cNvPr id="136" name="Freihand 135">
                  <a:extLst>
                    <a:ext uri="{FF2B5EF4-FFF2-40B4-BE49-F238E27FC236}">
                      <a16:creationId xmlns:a16="http://schemas.microsoft.com/office/drawing/2014/main" id="{EE5C8B8D-C5D7-4356-A511-ECEB1C0DF670}"/>
                    </a:ext>
                  </a:extLst>
                </p:cNvPr>
                <p:cNvPicPr/>
                <p:nvPr/>
              </p:nvPicPr>
              <p:blipFill>
                <a:blip r:embed="rId187"/>
                <a:stretch>
                  <a:fillRect/>
                </a:stretch>
              </p:blipFill>
              <p:spPr>
                <a:xfrm>
                  <a:off x="895253" y="5795347"/>
                  <a:ext cx="13104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44" name="Freihand 143">
                  <a:extLst>
                    <a:ext uri="{FF2B5EF4-FFF2-40B4-BE49-F238E27FC236}">
                      <a16:creationId xmlns:a16="http://schemas.microsoft.com/office/drawing/2014/main" id="{D03927D9-C754-48C6-BBEA-F849FB5980E3}"/>
                    </a:ext>
                  </a:extLst>
                </p14:cNvPr>
                <p14:cNvContentPartPr/>
                <p14:nvPr/>
              </p14:nvContentPartPr>
              <p14:xfrm>
                <a:off x="2335613" y="5721907"/>
                <a:ext cx="16200" cy="183600"/>
              </p14:xfrm>
            </p:contentPart>
          </mc:Choice>
          <mc:Fallback xmlns="">
            <p:pic>
              <p:nvPicPr>
                <p:cNvPr id="144" name="Freihand 143">
                  <a:extLst>
                    <a:ext uri="{FF2B5EF4-FFF2-40B4-BE49-F238E27FC236}">
                      <a16:creationId xmlns:a16="http://schemas.microsoft.com/office/drawing/2014/main" id="{D03927D9-C754-48C6-BBEA-F849FB5980E3}"/>
                    </a:ext>
                  </a:extLst>
                </p:cNvPr>
                <p:cNvPicPr/>
                <p:nvPr/>
              </p:nvPicPr>
              <p:blipFill>
                <a:blip r:embed="rId189"/>
                <a:stretch>
                  <a:fillRect/>
                </a:stretch>
              </p:blipFill>
              <p:spPr>
                <a:xfrm>
                  <a:off x="2331293" y="5717587"/>
                  <a:ext cx="2484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45" name="Freihand 144">
                  <a:extLst>
                    <a:ext uri="{FF2B5EF4-FFF2-40B4-BE49-F238E27FC236}">
                      <a16:creationId xmlns:a16="http://schemas.microsoft.com/office/drawing/2014/main" id="{89B9F4D4-8D8D-4B40-80AE-C57379D42A0B}"/>
                    </a:ext>
                  </a:extLst>
                </p14:cNvPr>
                <p14:cNvContentPartPr/>
                <p14:nvPr/>
              </p14:nvContentPartPr>
              <p14:xfrm>
                <a:off x="2494373" y="5712907"/>
                <a:ext cx="213840" cy="171720"/>
              </p14:xfrm>
            </p:contentPart>
          </mc:Choice>
          <mc:Fallback xmlns="">
            <p:pic>
              <p:nvPicPr>
                <p:cNvPr id="145" name="Freihand 144">
                  <a:extLst>
                    <a:ext uri="{FF2B5EF4-FFF2-40B4-BE49-F238E27FC236}">
                      <a16:creationId xmlns:a16="http://schemas.microsoft.com/office/drawing/2014/main" id="{89B9F4D4-8D8D-4B40-80AE-C57379D42A0B}"/>
                    </a:ext>
                  </a:extLst>
                </p:cNvPr>
                <p:cNvPicPr/>
                <p:nvPr/>
              </p:nvPicPr>
              <p:blipFill>
                <a:blip r:embed="rId191"/>
                <a:stretch>
                  <a:fillRect/>
                </a:stretch>
              </p:blipFill>
              <p:spPr>
                <a:xfrm>
                  <a:off x="2490053" y="5708587"/>
                  <a:ext cx="22248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47" name="Freihand 146">
                  <a:extLst>
                    <a:ext uri="{FF2B5EF4-FFF2-40B4-BE49-F238E27FC236}">
                      <a16:creationId xmlns:a16="http://schemas.microsoft.com/office/drawing/2014/main" id="{78965EF0-ED6A-4FD6-9AC0-B9941F821E24}"/>
                    </a:ext>
                  </a:extLst>
                </p14:cNvPr>
                <p14:cNvContentPartPr/>
                <p14:nvPr/>
              </p14:nvContentPartPr>
              <p14:xfrm>
                <a:off x="2943293" y="5678347"/>
                <a:ext cx="76680" cy="185040"/>
              </p14:xfrm>
            </p:contentPart>
          </mc:Choice>
          <mc:Fallback xmlns="">
            <p:pic>
              <p:nvPicPr>
                <p:cNvPr id="147" name="Freihand 146">
                  <a:extLst>
                    <a:ext uri="{FF2B5EF4-FFF2-40B4-BE49-F238E27FC236}">
                      <a16:creationId xmlns:a16="http://schemas.microsoft.com/office/drawing/2014/main" id="{78965EF0-ED6A-4FD6-9AC0-B9941F821E24}"/>
                    </a:ext>
                  </a:extLst>
                </p:cNvPr>
                <p:cNvPicPr/>
                <p:nvPr/>
              </p:nvPicPr>
              <p:blipFill>
                <a:blip r:embed="rId193"/>
                <a:stretch>
                  <a:fillRect/>
                </a:stretch>
              </p:blipFill>
              <p:spPr>
                <a:xfrm>
                  <a:off x="2938973" y="5674027"/>
                  <a:ext cx="8532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48" name="Freihand 147">
                  <a:extLst>
                    <a:ext uri="{FF2B5EF4-FFF2-40B4-BE49-F238E27FC236}">
                      <a16:creationId xmlns:a16="http://schemas.microsoft.com/office/drawing/2014/main" id="{F4A42AAA-F28D-41F4-AD61-80C50A969F95}"/>
                    </a:ext>
                  </a:extLst>
                </p14:cNvPr>
                <p14:cNvContentPartPr/>
                <p14:nvPr/>
              </p14:nvContentPartPr>
              <p14:xfrm>
                <a:off x="3086933" y="5711467"/>
                <a:ext cx="61920" cy="117720"/>
              </p14:xfrm>
            </p:contentPart>
          </mc:Choice>
          <mc:Fallback xmlns="">
            <p:pic>
              <p:nvPicPr>
                <p:cNvPr id="148" name="Freihand 147">
                  <a:extLst>
                    <a:ext uri="{FF2B5EF4-FFF2-40B4-BE49-F238E27FC236}">
                      <a16:creationId xmlns:a16="http://schemas.microsoft.com/office/drawing/2014/main" id="{F4A42AAA-F28D-41F4-AD61-80C50A969F95}"/>
                    </a:ext>
                  </a:extLst>
                </p:cNvPr>
                <p:cNvPicPr/>
                <p:nvPr/>
              </p:nvPicPr>
              <p:blipFill>
                <a:blip r:embed="rId195"/>
                <a:stretch>
                  <a:fillRect/>
                </a:stretch>
              </p:blipFill>
              <p:spPr>
                <a:xfrm>
                  <a:off x="3082613" y="5707147"/>
                  <a:ext cx="7056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49" name="Freihand 148">
                  <a:extLst>
                    <a:ext uri="{FF2B5EF4-FFF2-40B4-BE49-F238E27FC236}">
                      <a16:creationId xmlns:a16="http://schemas.microsoft.com/office/drawing/2014/main" id="{F1DE4E79-DC58-4A29-81C5-F9CDF4AE06FA}"/>
                    </a:ext>
                  </a:extLst>
                </p14:cNvPr>
                <p14:cNvContentPartPr/>
                <p14:nvPr/>
              </p14:nvContentPartPr>
              <p14:xfrm>
                <a:off x="3142013" y="5767267"/>
                <a:ext cx="105480" cy="54360"/>
              </p14:xfrm>
            </p:contentPart>
          </mc:Choice>
          <mc:Fallback xmlns="">
            <p:pic>
              <p:nvPicPr>
                <p:cNvPr id="149" name="Freihand 148">
                  <a:extLst>
                    <a:ext uri="{FF2B5EF4-FFF2-40B4-BE49-F238E27FC236}">
                      <a16:creationId xmlns:a16="http://schemas.microsoft.com/office/drawing/2014/main" id="{F1DE4E79-DC58-4A29-81C5-F9CDF4AE06FA}"/>
                    </a:ext>
                  </a:extLst>
                </p:cNvPr>
                <p:cNvPicPr/>
                <p:nvPr/>
              </p:nvPicPr>
              <p:blipFill>
                <a:blip r:embed="rId197"/>
                <a:stretch>
                  <a:fillRect/>
                </a:stretch>
              </p:blipFill>
              <p:spPr>
                <a:xfrm>
                  <a:off x="3137693" y="5762947"/>
                  <a:ext cx="11412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50" name="Freihand 149">
                  <a:extLst>
                    <a:ext uri="{FF2B5EF4-FFF2-40B4-BE49-F238E27FC236}">
                      <a16:creationId xmlns:a16="http://schemas.microsoft.com/office/drawing/2014/main" id="{0456F0A5-C16C-427B-B10D-0BDCB10A76ED}"/>
                    </a:ext>
                  </a:extLst>
                </p14:cNvPr>
                <p14:cNvContentPartPr/>
                <p14:nvPr/>
              </p14:nvContentPartPr>
              <p14:xfrm>
                <a:off x="3234893" y="5755747"/>
                <a:ext cx="86040" cy="149400"/>
              </p14:xfrm>
            </p:contentPart>
          </mc:Choice>
          <mc:Fallback xmlns="">
            <p:pic>
              <p:nvPicPr>
                <p:cNvPr id="150" name="Freihand 149">
                  <a:extLst>
                    <a:ext uri="{FF2B5EF4-FFF2-40B4-BE49-F238E27FC236}">
                      <a16:creationId xmlns:a16="http://schemas.microsoft.com/office/drawing/2014/main" id="{0456F0A5-C16C-427B-B10D-0BDCB10A76ED}"/>
                    </a:ext>
                  </a:extLst>
                </p:cNvPr>
                <p:cNvPicPr/>
                <p:nvPr/>
              </p:nvPicPr>
              <p:blipFill>
                <a:blip r:embed="rId199"/>
                <a:stretch>
                  <a:fillRect/>
                </a:stretch>
              </p:blipFill>
              <p:spPr>
                <a:xfrm>
                  <a:off x="3230573" y="5751427"/>
                  <a:ext cx="9468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51" name="Freihand 150">
                  <a:extLst>
                    <a:ext uri="{FF2B5EF4-FFF2-40B4-BE49-F238E27FC236}">
                      <a16:creationId xmlns:a16="http://schemas.microsoft.com/office/drawing/2014/main" id="{B1898279-807D-4B24-A67B-B81F17B5A6A8}"/>
                    </a:ext>
                  </a:extLst>
                </p14:cNvPr>
                <p14:cNvContentPartPr/>
                <p14:nvPr/>
              </p14:nvContentPartPr>
              <p14:xfrm>
                <a:off x="3348653" y="5663947"/>
                <a:ext cx="100080" cy="226800"/>
              </p14:xfrm>
            </p:contentPart>
          </mc:Choice>
          <mc:Fallback xmlns="">
            <p:pic>
              <p:nvPicPr>
                <p:cNvPr id="151" name="Freihand 150">
                  <a:extLst>
                    <a:ext uri="{FF2B5EF4-FFF2-40B4-BE49-F238E27FC236}">
                      <a16:creationId xmlns:a16="http://schemas.microsoft.com/office/drawing/2014/main" id="{B1898279-807D-4B24-A67B-B81F17B5A6A8}"/>
                    </a:ext>
                  </a:extLst>
                </p:cNvPr>
                <p:cNvPicPr/>
                <p:nvPr/>
              </p:nvPicPr>
              <p:blipFill>
                <a:blip r:embed="rId201"/>
                <a:stretch>
                  <a:fillRect/>
                </a:stretch>
              </p:blipFill>
              <p:spPr>
                <a:xfrm>
                  <a:off x="3344333" y="5659627"/>
                  <a:ext cx="108720" cy="23544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72" name="Freihand 171">
                  <a:extLst>
                    <a:ext uri="{FF2B5EF4-FFF2-40B4-BE49-F238E27FC236}">
                      <a16:creationId xmlns:a16="http://schemas.microsoft.com/office/drawing/2014/main" id="{3F85AFB1-B549-4C0C-B4C6-2C169DFF04CA}"/>
                    </a:ext>
                  </a:extLst>
                </p14:cNvPr>
                <p14:cNvContentPartPr/>
                <p14:nvPr/>
              </p14:nvContentPartPr>
              <p14:xfrm>
                <a:off x="434093" y="6159307"/>
                <a:ext cx="219600" cy="144720"/>
              </p14:xfrm>
            </p:contentPart>
          </mc:Choice>
          <mc:Fallback xmlns="">
            <p:pic>
              <p:nvPicPr>
                <p:cNvPr id="172" name="Freihand 171">
                  <a:extLst>
                    <a:ext uri="{FF2B5EF4-FFF2-40B4-BE49-F238E27FC236}">
                      <a16:creationId xmlns:a16="http://schemas.microsoft.com/office/drawing/2014/main" id="{3F85AFB1-B549-4C0C-B4C6-2C169DFF04CA}"/>
                    </a:ext>
                  </a:extLst>
                </p:cNvPr>
                <p:cNvPicPr/>
                <p:nvPr/>
              </p:nvPicPr>
              <p:blipFill>
                <a:blip r:embed="rId203"/>
                <a:stretch>
                  <a:fillRect/>
                </a:stretch>
              </p:blipFill>
              <p:spPr>
                <a:xfrm>
                  <a:off x="429773" y="6154987"/>
                  <a:ext cx="22824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73" name="Freihand 172">
                  <a:extLst>
                    <a:ext uri="{FF2B5EF4-FFF2-40B4-BE49-F238E27FC236}">
                      <a16:creationId xmlns:a16="http://schemas.microsoft.com/office/drawing/2014/main" id="{30452F6B-1F6D-4B65-A3FE-1D6F85F4B070}"/>
                    </a:ext>
                  </a:extLst>
                </p14:cNvPr>
                <p14:cNvContentPartPr/>
                <p14:nvPr/>
              </p14:nvContentPartPr>
              <p14:xfrm>
                <a:off x="801293" y="6160027"/>
                <a:ext cx="139320" cy="107640"/>
              </p14:xfrm>
            </p:contentPart>
          </mc:Choice>
          <mc:Fallback xmlns="">
            <p:pic>
              <p:nvPicPr>
                <p:cNvPr id="173" name="Freihand 172">
                  <a:extLst>
                    <a:ext uri="{FF2B5EF4-FFF2-40B4-BE49-F238E27FC236}">
                      <a16:creationId xmlns:a16="http://schemas.microsoft.com/office/drawing/2014/main" id="{30452F6B-1F6D-4B65-A3FE-1D6F85F4B070}"/>
                    </a:ext>
                  </a:extLst>
                </p:cNvPr>
                <p:cNvPicPr/>
                <p:nvPr/>
              </p:nvPicPr>
              <p:blipFill>
                <a:blip r:embed="rId205"/>
                <a:stretch>
                  <a:fillRect/>
                </a:stretch>
              </p:blipFill>
              <p:spPr>
                <a:xfrm>
                  <a:off x="796973" y="6155707"/>
                  <a:ext cx="14796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74" name="Freihand 173">
                  <a:extLst>
                    <a:ext uri="{FF2B5EF4-FFF2-40B4-BE49-F238E27FC236}">
                      <a16:creationId xmlns:a16="http://schemas.microsoft.com/office/drawing/2014/main" id="{553657F2-D3BF-48A1-8392-FDCD75C315B2}"/>
                    </a:ext>
                  </a:extLst>
                </p14:cNvPr>
                <p14:cNvContentPartPr/>
                <p14:nvPr/>
              </p14:nvContentPartPr>
              <p14:xfrm>
                <a:off x="1058693" y="6191347"/>
                <a:ext cx="10800" cy="96480"/>
              </p14:xfrm>
            </p:contentPart>
          </mc:Choice>
          <mc:Fallback xmlns="">
            <p:pic>
              <p:nvPicPr>
                <p:cNvPr id="174" name="Freihand 173">
                  <a:extLst>
                    <a:ext uri="{FF2B5EF4-FFF2-40B4-BE49-F238E27FC236}">
                      <a16:creationId xmlns:a16="http://schemas.microsoft.com/office/drawing/2014/main" id="{553657F2-D3BF-48A1-8392-FDCD75C315B2}"/>
                    </a:ext>
                  </a:extLst>
                </p:cNvPr>
                <p:cNvPicPr/>
                <p:nvPr/>
              </p:nvPicPr>
              <p:blipFill>
                <a:blip r:embed="rId207"/>
                <a:stretch>
                  <a:fillRect/>
                </a:stretch>
              </p:blipFill>
              <p:spPr>
                <a:xfrm>
                  <a:off x="1054373" y="6187027"/>
                  <a:ext cx="1944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75" name="Freihand 174">
                  <a:extLst>
                    <a:ext uri="{FF2B5EF4-FFF2-40B4-BE49-F238E27FC236}">
                      <a16:creationId xmlns:a16="http://schemas.microsoft.com/office/drawing/2014/main" id="{A3068B7E-605D-4CBF-94AE-74CA94E952D3}"/>
                    </a:ext>
                  </a:extLst>
                </p14:cNvPr>
                <p14:cNvContentPartPr/>
                <p14:nvPr/>
              </p14:nvContentPartPr>
              <p14:xfrm>
                <a:off x="1004693" y="6223747"/>
                <a:ext cx="99000" cy="2880"/>
              </p14:xfrm>
            </p:contentPart>
          </mc:Choice>
          <mc:Fallback xmlns="">
            <p:pic>
              <p:nvPicPr>
                <p:cNvPr id="175" name="Freihand 174">
                  <a:extLst>
                    <a:ext uri="{FF2B5EF4-FFF2-40B4-BE49-F238E27FC236}">
                      <a16:creationId xmlns:a16="http://schemas.microsoft.com/office/drawing/2014/main" id="{A3068B7E-605D-4CBF-94AE-74CA94E952D3}"/>
                    </a:ext>
                  </a:extLst>
                </p:cNvPr>
                <p:cNvPicPr/>
                <p:nvPr/>
              </p:nvPicPr>
              <p:blipFill>
                <a:blip r:embed="rId209"/>
                <a:stretch>
                  <a:fillRect/>
                </a:stretch>
              </p:blipFill>
              <p:spPr>
                <a:xfrm>
                  <a:off x="1000373" y="6219427"/>
                  <a:ext cx="10764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76" name="Freihand 175">
                  <a:extLst>
                    <a:ext uri="{FF2B5EF4-FFF2-40B4-BE49-F238E27FC236}">
                      <a16:creationId xmlns:a16="http://schemas.microsoft.com/office/drawing/2014/main" id="{D16BBC35-7195-4AE9-92B9-92FBC6373246}"/>
                    </a:ext>
                  </a:extLst>
                </p14:cNvPr>
                <p14:cNvContentPartPr/>
                <p14:nvPr/>
              </p14:nvContentPartPr>
              <p14:xfrm>
                <a:off x="1293773" y="6120787"/>
                <a:ext cx="204120" cy="129240"/>
              </p14:xfrm>
            </p:contentPart>
          </mc:Choice>
          <mc:Fallback xmlns="">
            <p:pic>
              <p:nvPicPr>
                <p:cNvPr id="176" name="Freihand 175">
                  <a:extLst>
                    <a:ext uri="{FF2B5EF4-FFF2-40B4-BE49-F238E27FC236}">
                      <a16:creationId xmlns:a16="http://schemas.microsoft.com/office/drawing/2014/main" id="{D16BBC35-7195-4AE9-92B9-92FBC6373246}"/>
                    </a:ext>
                  </a:extLst>
                </p:cNvPr>
                <p:cNvPicPr/>
                <p:nvPr/>
              </p:nvPicPr>
              <p:blipFill>
                <a:blip r:embed="rId211"/>
                <a:stretch>
                  <a:fillRect/>
                </a:stretch>
              </p:blipFill>
              <p:spPr>
                <a:xfrm>
                  <a:off x="1289453" y="6116467"/>
                  <a:ext cx="21276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77" name="Freihand 176">
                  <a:extLst>
                    <a:ext uri="{FF2B5EF4-FFF2-40B4-BE49-F238E27FC236}">
                      <a16:creationId xmlns:a16="http://schemas.microsoft.com/office/drawing/2014/main" id="{8907A06E-D9A8-4FDA-ACCE-2E64F4C45EBE}"/>
                    </a:ext>
                  </a:extLst>
                </p14:cNvPr>
                <p14:cNvContentPartPr/>
                <p14:nvPr/>
              </p14:nvContentPartPr>
              <p14:xfrm>
                <a:off x="1555853" y="6125467"/>
                <a:ext cx="113400" cy="106920"/>
              </p14:xfrm>
            </p:contentPart>
          </mc:Choice>
          <mc:Fallback xmlns="">
            <p:pic>
              <p:nvPicPr>
                <p:cNvPr id="177" name="Freihand 176">
                  <a:extLst>
                    <a:ext uri="{FF2B5EF4-FFF2-40B4-BE49-F238E27FC236}">
                      <a16:creationId xmlns:a16="http://schemas.microsoft.com/office/drawing/2014/main" id="{8907A06E-D9A8-4FDA-ACCE-2E64F4C45EBE}"/>
                    </a:ext>
                  </a:extLst>
                </p:cNvPr>
                <p:cNvPicPr/>
                <p:nvPr/>
              </p:nvPicPr>
              <p:blipFill>
                <a:blip r:embed="rId213"/>
                <a:stretch>
                  <a:fillRect/>
                </a:stretch>
              </p:blipFill>
              <p:spPr>
                <a:xfrm>
                  <a:off x="1551533" y="6121147"/>
                  <a:ext cx="12204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78" name="Freihand 177">
                  <a:extLst>
                    <a:ext uri="{FF2B5EF4-FFF2-40B4-BE49-F238E27FC236}">
                      <a16:creationId xmlns:a16="http://schemas.microsoft.com/office/drawing/2014/main" id="{313CEB8E-956D-4C69-B88D-C887C787D1A4}"/>
                    </a:ext>
                  </a:extLst>
                </p14:cNvPr>
                <p14:cNvContentPartPr/>
                <p14:nvPr/>
              </p14:nvContentPartPr>
              <p14:xfrm>
                <a:off x="1927733" y="6188467"/>
                <a:ext cx="166320" cy="12240"/>
              </p14:xfrm>
            </p:contentPart>
          </mc:Choice>
          <mc:Fallback xmlns="">
            <p:pic>
              <p:nvPicPr>
                <p:cNvPr id="178" name="Freihand 177">
                  <a:extLst>
                    <a:ext uri="{FF2B5EF4-FFF2-40B4-BE49-F238E27FC236}">
                      <a16:creationId xmlns:a16="http://schemas.microsoft.com/office/drawing/2014/main" id="{313CEB8E-956D-4C69-B88D-C887C787D1A4}"/>
                    </a:ext>
                  </a:extLst>
                </p:cNvPr>
                <p:cNvPicPr/>
                <p:nvPr/>
              </p:nvPicPr>
              <p:blipFill>
                <a:blip r:embed="rId215"/>
                <a:stretch>
                  <a:fillRect/>
                </a:stretch>
              </p:blipFill>
              <p:spPr>
                <a:xfrm>
                  <a:off x="1923413" y="6184147"/>
                  <a:ext cx="17496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79" name="Freihand 178">
                  <a:extLst>
                    <a:ext uri="{FF2B5EF4-FFF2-40B4-BE49-F238E27FC236}">
                      <a16:creationId xmlns:a16="http://schemas.microsoft.com/office/drawing/2014/main" id="{C5D5518B-422B-4B00-8C79-CB8388B9BCFA}"/>
                    </a:ext>
                  </a:extLst>
                </p14:cNvPr>
                <p14:cNvContentPartPr/>
                <p14:nvPr/>
              </p14:nvContentPartPr>
              <p14:xfrm>
                <a:off x="1942493" y="6227707"/>
                <a:ext cx="158400" cy="2880"/>
              </p14:xfrm>
            </p:contentPart>
          </mc:Choice>
          <mc:Fallback xmlns="">
            <p:pic>
              <p:nvPicPr>
                <p:cNvPr id="179" name="Freihand 178">
                  <a:extLst>
                    <a:ext uri="{FF2B5EF4-FFF2-40B4-BE49-F238E27FC236}">
                      <a16:creationId xmlns:a16="http://schemas.microsoft.com/office/drawing/2014/main" id="{C5D5518B-422B-4B00-8C79-CB8388B9BCFA}"/>
                    </a:ext>
                  </a:extLst>
                </p:cNvPr>
                <p:cNvPicPr/>
                <p:nvPr/>
              </p:nvPicPr>
              <p:blipFill>
                <a:blip r:embed="rId217"/>
                <a:stretch>
                  <a:fillRect/>
                </a:stretch>
              </p:blipFill>
              <p:spPr>
                <a:xfrm>
                  <a:off x="1938173" y="6223387"/>
                  <a:ext cx="16704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80" name="Freihand 179">
                  <a:extLst>
                    <a:ext uri="{FF2B5EF4-FFF2-40B4-BE49-F238E27FC236}">
                      <a16:creationId xmlns:a16="http://schemas.microsoft.com/office/drawing/2014/main" id="{EAC350B6-8958-4677-9573-0C3C424F7C7F}"/>
                    </a:ext>
                  </a:extLst>
                </p14:cNvPr>
                <p14:cNvContentPartPr/>
                <p14:nvPr/>
              </p14:nvContentPartPr>
              <p14:xfrm>
                <a:off x="2451173" y="6098107"/>
                <a:ext cx="238680" cy="142560"/>
              </p14:xfrm>
            </p:contentPart>
          </mc:Choice>
          <mc:Fallback xmlns="">
            <p:pic>
              <p:nvPicPr>
                <p:cNvPr id="180" name="Freihand 179">
                  <a:extLst>
                    <a:ext uri="{FF2B5EF4-FFF2-40B4-BE49-F238E27FC236}">
                      <a16:creationId xmlns:a16="http://schemas.microsoft.com/office/drawing/2014/main" id="{EAC350B6-8958-4677-9573-0C3C424F7C7F}"/>
                    </a:ext>
                  </a:extLst>
                </p:cNvPr>
                <p:cNvPicPr/>
                <p:nvPr/>
              </p:nvPicPr>
              <p:blipFill>
                <a:blip r:embed="rId219"/>
                <a:stretch>
                  <a:fillRect/>
                </a:stretch>
              </p:blipFill>
              <p:spPr>
                <a:xfrm>
                  <a:off x="2446853" y="6093787"/>
                  <a:ext cx="24732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81" name="Freihand 180">
                  <a:extLst>
                    <a:ext uri="{FF2B5EF4-FFF2-40B4-BE49-F238E27FC236}">
                      <a16:creationId xmlns:a16="http://schemas.microsoft.com/office/drawing/2014/main" id="{765BA308-F985-4D21-9758-488A01C6CCD2}"/>
                    </a:ext>
                  </a:extLst>
                </p14:cNvPr>
                <p14:cNvContentPartPr/>
                <p14:nvPr/>
              </p14:nvContentPartPr>
              <p14:xfrm>
                <a:off x="2917013" y="6124027"/>
                <a:ext cx="7920" cy="130680"/>
              </p14:xfrm>
            </p:contentPart>
          </mc:Choice>
          <mc:Fallback xmlns="">
            <p:pic>
              <p:nvPicPr>
                <p:cNvPr id="181" name="Freihand 180">
                  <a:extLst>
                    <a:ext uri="{FF2B5EF4-FFF2-40B4-BE49-F238E27FC236}">
                      <a16:creationId xmlns:a16="http://schemas.microsoft.com/office/drawing/2014/main" id="{765BA308-F985-4D21-9758-488A01C6CCD2}"/>
                    </a:ext>
                  </a:extLst>
                </p:cNvPr>
                <p:cNvPicPr/>
                <p:nvPr/>
              </p:nvPicPr>
              <p:blipFill>
                <a:blip r:embed="rId221"/>
                <a:stretch>
                  <a:fillRect/>
                </a:stretch>
              </p:blipFill>
              <p:spPr>
                <a:xfrm>
                  <a:off x="2912693" y="6119707"/>
                  <a:ext cx="1656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82" name="Freihand 181">
                  <a:extLst>
                    <a:ext uri="{FF2B5EF4-FFF2-40B4-BE49-F238E27FC236}">
                      <a16:creationId xmlns:a16="http://schemas.microsoft.com/office/drawing/2014/main" id="{2ABB5446-83DF-49CB-80C4-4E1AAA23CCF7}"/>
                    </a:ext>
                  </a:extLst>
                </p14:cNvPr>
                <p14:cNvContentPartPr/>
                <p14:nvPr/>
              </p14:nvContentPartPr>
              <p14:xfrm>
                <a:off x="2802173" y="6054547"/>
                <a:ext cx="198000" cy="101880"/>
              </p14:xfrm>
            </p:contentPart>
          </mc:Choice>
          <mc:Fallback xmlns="">
            <p:pic>
              <p:nvPicPr>
                <p:cNvPr id="182" name="Freihand 181">
                  <a:extLst>
                    <a:ext uri="{FF2B5EF4-FFF2-40B4-BE49-F238E27FC236}">
                      <a16:creationId xmlns:a16="http://schemas.microsoft.com/office/drawing/2014/main" id="{2ABB5446-83DF-49CB-80C4-4E1AAA23CCF7}"/>
                    </a:ext>
                  </a:extLst>
                </p:cNvPr>
                <p:cNvPicPr/>
                <p:nvPr/>
              </p:nvPicPr>
              <p:blipFill>
                <a:blip r:embed="rId223"/>
                <a:stretch>
                  <a:fillRect/>
                </a:stretch>
              </p:blipFill>
              <p:spPr>
                <a:xfrm>
                  <a:off x="2797853" y="6050227"/>
                  <a:ext cx="20664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83" name="Freihand 182">
                  <a:extLst>
                    <a:ext uri="{FF2B5EF4-FFF2-40B4-BE49-F238E27FC236}">
                      <a16:creationId xmlns:a16="http://schemas.microsoft.com/office/drawing/2014/main" id="{B40AD07F-5030-4E3A-80D1-FBD061112315}"/>
                    </a:ext>
                  </a:extLst>
                </p14:cNvPr>
                <p14:cNvContentPartPr/>
                <p14:nvPr/>
              </p14:nvContentPartPr>
              <p14:xfrm>
                <a:off x="3064973" y="6146707"/>
                <a:ext cx="133920" cy="117360"/>
              </p14:xfrm>
            </p:contentPart>
          </mc:Choice>
          <mc:Fallback xmlns="">
            <p:pic>
              <p:nvPicPr>
                <p:cNvPr id="183" name="Freihand 182">
                  <a:extLst>
                    <a:ext uri="{FF2B5EF4-FFF2-40B4-BE49-F238E27FC236}">
                      <a16:creationId xmlns:a16="http://schemas.microsoft.com/office/drawing/2014/main" id="{B40AD07F-5030-4E3A-80D1-FBD061112315}"/>
                    </a:ext>
                  </a:extLst>
                </p:cNvPr>
                <p:cNvPicPr/>
                <p:nvPr/>
              </p:nvPicPr>
              <p:blipFill>
                <a:blip r:embed="rId225"/>
                <a:stretch>
                  <a:fillRect/>
                </a:stretch>
              </p:blipFill>
              <p:spPr>
                <a:xfrm>
                  <a:off x="3060653" y="6142387"/>
                  <a:ext cx="14256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91" name="Freihand 190">
                  <a:extLst>
                    <a:ext uri="{FF2B5EF4-FFF2-40B4-BE49-F238E27FC236}">
                      <a16:creationId xmlns:a16="http://schemas.microsoft.com/office/drawing/2014/main" id="{30E5089C-E072-4F53-AB57-C99D89987B63}"/>
                    </a:ext>
                  </a:extLst>
                </p14:cNvPr>
                <p14:cNvContentPartPr/>
                <p14:nvPr/>
              </p14:nvContentPartPr>
              <p14:xfrm>
                <a:off x="4264493" y="6107827"/>
                <a:ext cx="265320" cy="32760"/>
              </p14:xfrm>
            </p:contentPart>
          </mc:Choice>
          <mc:Fallback xmlns="">
            <p:pic>
              <p:nvPicPr>
                <p:cNvPr id="191" name="Freihand 190">
                  <a:extLst>
                    <a:ext uri="{FF2B5EF4-FFF2-40B4-BE49-F238E27FC236}">
                      <a16:creationId xmlns:a16="http://schemas.microsoft.com/office/drawing/2014/main" id="{30E5089C-E072-4F53-AB57-C99D89987B63}"/>
                    </a:ext>
                  </a:extLst>
                </p:cNvPr>
                <p:cNvPicPr/>
                <p:nvPr/>
              </p:nvPicPr>
              <p:blipFill>
                <a:blip r:embed="rId227"/>
                <a:stretch>
                  <a:fillRect/>
                </a:stretch>
              </p:blipFill>
              <p:spPr>
                <a:xfrm>
                  <a:off x="4260173" y="6103507"/>
                  <a:ext cx="27396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92" name="Freihand 191">
                  <a:extLst>
                    <a:ext uri="{FF2B5EF4-FFF2-40B4-BE49-F238E27FC236}">
                      <a16:creationId xmlns:a16="http://schemas.microsoft.com/office/drawing/2014/main" id="{D37251B0-9BD7-422B-B36C-89961B8E0492}"/>
                    </a:ext>
                  </a:extLst>
                </p14:cNvPr>
                <p14:cNvContentPartPr/>
                <p14:nvPr/>
              </p14:nvContentPartPr>
              <p14:xfrm>
                <a:off x="4198253" y="6060667"/>
                <a:ext cx="207000" cy="106560"/>
              </p14:xfrm>
            </p:contentPart>
          </mc:Choice>
          <mc:Fallback xmlns="">
            <p:pic>
              <p:nvPicPr>
                <p:cNvPr id="192" name="Freihand 191">
                  <a:extLst>
                    <a:ext uri="{FF2B5EF4-FFF2-40B4-BE49-F238E27FC236}">
                      <a16:creationId xmlns:a16="http://schemas.microsoft.com/office/drawing/2014/main" id="{D37251B0-9BD7-422B-B36C-89961B8E0492}"/>
                    </a:ext>
                  </a:extLst>
                </p:cNvPr>
                <p:cNvPicPr/>
                <p:nvPr/>
              </p:nvPicPr>
              <p:blipFill>
                <a:blip r:embed="rId229"/>
                <a:stretch>
                  <a:fillRect/>
                </a:stretch>
              </p:blipFill>
              <p:spPr>
                <a:xfrm>
                  <a:off x="4193933" y="6056347"/>
                  <a:ext cx="21564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93" name="Freihand 192">
                  <a:extLst>
                    <a:ext uri="{FF2B5EF4-FFF2-40B4-BE49-F238E27FC236}">
                      <a16:creationId xmlns:a16="http://schemas.microsoft.com/office/drawing/2014/main" id="{E5525C7A-431C-4773-9ABC-9A0A098D1A5F}"/>
                    </a:ext>
                  </a:extLst>
                </p14:cNvPr>
                <p14:cNvContentPartPr/>
                <p14:nvPr/>
              </p14:nvContentPartPr>
              <p14:xfrm>
                <a:off x="4772813" y="6044107"/>
                <a:ext cx="7920" cy="117720"/>
              </p14:xfrm>
            </p:contentPart>
          </mc:Choice>
          <mc:Fallback xmlns="">
            <p:pic>
              <p:nvPicPr>
                <p:cNvPr id="193" name="Freihand 192">
                  <a:extLst>
                    <a:ext uri="{FF2B5EF4-FFF2-40B4-BE49-F238E27FC236}">
                      <a16:creationId xmlns:a16="http://schemas.microsoft.com/office/drawing/2014/main" id="{E5525C7A-431C-4773-9ABC-9A0A098D1A5F}"/>
                    </a:ext>
                  </a:extLst>
                </p:cNvPr>
                <p:cNvPicPr/>
                <p:nvPr/>
              </p:nvPicPr>
              <p:blipFill>
                <a:blip r:embed="rId231"/>
                <a:stretch>
                  <a:fillRect/>
                </a:stretch>
              </p:blipFill>
              <p:spPr>
                <a:xfrm>
                  <a:off x="4768493" y="6039787"/>
                  <a:ext cx="1656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94" name="Freihand 193">
                  <a:extLst>
                    <a:ext uri="{FF2B5EF4-FFF2-40B4-BE49-F238E27FC236}">
                      <a16:creationId xmlns:a16="http://schemas.microsoft.com/office/drawing/2014/main" id="{427BC4E4-5F23-4509-B604-8482FD071DE5}"/>
                    </a:ext>
                  </a:extLst>
                </p14:cNvPr>
                <p14:cNvContentPartPr/>
                <p14:nvPr/>
              </p14:nvContentPartPr>
              <p14:xfrm>
                <a:off x="4682453" y="6001987"/>
                <a:ext cx="189360" cy="15120"/>
              </p14:xfrm>
            </p:contentPart>
          </mc:Choice>
          <mc:Fallback xmlns="">
            <p:pic>
              <p:nvPicPr>
                <p:cNvPr id="194" name="Freihand 193">
                  <a:extLst>
                    <a:ext uri="{FF2B5EF4-FFF2-40B4-BE49-F238E27FC236}">
                      <a16:creationId xmlns:a16="http://schemas.microsoft.com/office/drawing/2014/main" id="{427BC4E4-5F23-4509-B604-8482FD071DE5}"/>
                    </a:ext>
                  </a:extLst>
                </p:cNvPr>
                <p:cNvPicPr/>
                <p:nvPr/>
              </p:nvPicPr>
              <p:blipFill>
                <a:blip r:embed="rId233"/>
                <a:stretch>
                  <a:fillRect/>
                </a:stretch>
              </p:blipFill>
              <p:spPr>
                <a:xfrm>
                  <a:off x="4678133" y="5997667"/>
                  <a:ext cx="19800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95" name="Freihand 194">
                  <a:extLst>
                    <a:ext uri="{FF2B5EF4-FFF2-40B4-BE49-F238E27FC236}">
                      <a16:creationId xmlns:a16="http://schemas.microsoft.com/office/drawing/2014/main" id="{98E9EBCE-41B0-4BF9-82E2-B2018E4C5C66}"/>
                    </a:ext>
                  </a:extLst>
                </p14:cNvPr>
                <p14:cNvContentPartPr/>
                <p14:nvPr/>
              </p14:nvContentPartPr>
              <p14:xfrm>
                <a:off x="4873613" y="6052387"/>
                <a:ext cx="104760" cy="95760"/>
              </p14:xfrm>
            </p:contentPart>
          </mc:Choice>
          <mc:Fallback xmlns="">
            <p:pic>
              <p:nvPicPr>
                <p:cNvPr id="195" name="Freihand 194">
                  <a:extLst>
                    <a:ext uri="{FF2B5EF4-FFF2-40B4-BE49-F238E27FC236}">
                      <a16:creationId xmlns:a16="http://schemas.microsoft.com/office/drawing/2014/main" id="{98E9EBCE-41B0-4BF9-82E2-B2018E4C5C66}"/>
                    </a:ext>
                  </a:extLst>
                </p:cNvPr>
                <p:cNvPicPr/>
                <p:nvPr/>
              </p:nvPicPr>
              <p:blipFill>
                <a:blip r:embed="rId235"/>
                <a:stretch>
                  <a:fillRect/>
                </a:stretch>
              </p:blipFill>
              <p:spPr>
                <a:xfrm>
                  <a:off x="4869293" y="6048067"/>
                  <a:ext cx="11340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96" name="Freihand 195">
                  <a:extLst>
                    <a:ext uri="{FF2B5EF4-FFF2-40B4-BE49-F238E27FC236}">
                      <a16:creationId xmlns:a16="http://schemas.microsoft.com/office/drawing/2014/main" id="{C3660EDE-152B-4513-8317-FF8AFA3F0599}"/>
                    </a:ext>
                  </a:extLst>
                </p14:cNvPr>
                <p14:cNvContentPartPr/>
                <p14:nvPr/>
              </p14:nvContentPartPr>
              <p14:xfrm>
                <a:off x="5022293" y="5971747"/>
                <a:ext cx="266760" cy="156960"/>
              </p14:xfrm>
            </p:contentPart>
          </mc:Choice>
          <mc:Fallback xmlns="">
            <p:pic>
              <p:nvPicPr>
                <p:cNvPr id="196" name="Freihand 195">
                  <a:extLst>
                    <a:ext uri="{FF2B5EF4-FFF2-40B4-BE49-F238E27FC236}">
                      <a16:creationId xmlns:a16="http://schemas.microsoft.com/office/drawing/2014/main" id="{C3660EDE-152B-4513-8317-FF8AFA3F0599}"/>
                    </a:ext>
                  </a:extLst>
                </p:cNvPr>
                <p:cNvPicPr/>
                <p:nvPr/>
              </p:nvPicPr>
              <p:blipFill>
                <a:blip r:embed="rId237"/>
                <a:stretch>
                  <a:fillRect/>
                </a:stretch>
              </p:blipFill>
              <p:spPr>
                <a:xfrm>
                  <a:off x="5017973" y="5967427"/>
                  <a:ext cx="27540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97" name="Freihand 196">
                  <a:extLst>
                    <a:ext uri="{FF2B5EF4-FFF2-40B4-BE49-F238E27FC236}">
                      <a16:creationId xmlns:a16="http://schemas.microsoft.com/office/drawing/2014/main" id="{445F8B1C-4C77-4125-A715-3C1BAD5ADCFF}"/>
                    </a:ext>
                  </a:extLst>
                </p14:cNvPr>
                <p14:cNvContentPartPr/>
                <p14:nvPr/>
              </p14:nvContentPartPr>
              <p14:xfrm>
                <a:off x="5333333" y="5996947"/>
                <a:ext cx="110160" cy="121320"/>
              </p14:xfrm>
            </p:contentPart>
          </mc:Choice>
          <mc:Fallback xmlns="">
            <p:pic>
              <p:nvPicPr>
                <p:cNvPr id="197" name="Freihand 196">
                  <a:extLst>
                    <a:ext uri="{FF2B5EF4-FFF2-40B4-BE49-F238E27FC236}">
                      <a16:creationId xmlns:a16="http://schemas.microsoft.com/office/drawing/2014/main" id="{445F8B1C-4C77-4125-A715-3C1BAD5ADCFF}"/>
                    </a:ext>
                  </a:extLst>
                </p:cNvPr>
                <p:cNvPicPr/>
                <p:nvPr/>
              </p:nvPicPr>
              <p:blipFill>
                <a:blip r:embed="rId239"/>
                <a:stretch>
                  <a:fillRect/>
                </a:stretch>
              </p:blipFill>
              <p:spPr>
                <a:xfrm>
                  <a:off x="5329013" y="5992627"/>
                  <a:ext cx="11880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98" name="Freihand 197">
                  <a:extLst>
                    <a:ext uri="{FF2B5EF4-FFF2-40B4-BE49-F238E27FC236}">
                      <a16:creationId xmlns:a16="http://schemas.microsoft.com/office/drawing/2014/main" id="{17E05AB3-1EED-4E69-ACDD-93FA9EC0AAE4}"/>
                    </a:ext>
                  </a:extLst>
                </p14:cNvPr>
                <p14:cNvContentPartPr/>
                <p14:nvPr/>
              </p14:nvContentPartPr>
              <p14:xfrm>
                <a:off x="5670653" y="5953747"/>
                <a:ext cx="35640" cy="115560"/>
              </p14:xfrm>
            </p:contentPart>
          </mc:Choice>
          <mc:Fallback xmlns="">
            <p:pic>
              <p:nvPicPr>
                <p:cNvPr id="198" name="Freihand 197">
                  <a:extLst>
                    <a:ext uri="{FF2B5EF4-FFF2-40B4-BE49-F238E27FC236}">
                      <a16:creationId xmlns:a16="http://schemas.microsoft.com/office/drawing/2014/main" id="{17E05AB3-1EED-4E69-ACDD-93FA9EC0AAE4}"/>
                    </a:ext>
                  </a:extLst>
                </p:cNvPr>
                <p:cNvPicPr/>
                <p:nvPr/>
              </p:nvPicPr>
              <p:blipFill>
                <a:blip r:embed="rId241"/>
                <a:stretch>
                  <a:fillRect/>
                </a:stretch>
              </p:blipFill>
              <p:spPr>
                <a:xfrm>
                  <a:off x="5666333" y="5949427"/>
                  <a:ext cx="4428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99" name="Freihand 198">
                  <a:extLst>
                    <a:ext uri="{FF2B5EF4-FFF2-40B4-BE49-F238E27FC236}">
                      <a16:creationId xmlns:a16="http://schemas.microsoft.com/office/drawing/2014/main" id="{9EC80D91-584A-4792-BA7A-6B9AD575A23F}"/>
                    </a:ext>
                  </a:extLst>
                </p14:cNvPr>
                <p14:cNvContentPartPr/>
                <p14:nvPr/>
              </p14:nvContentPartPr>
              <p14:xfrm>
                <a:off x="5570933" y="5933947"/>
                <a:ext cx="165960" cy="107640"/>
              </p14:xfrm>
            </p:contentPart>
          </mc:Choice>
          <mc:Fallback xmlns="">
            <p:pic>
              <p:nvPicPr>
                <p:cNvPr id="199" name="Freihand 198">
                  <a:extLst>
                    <a:ext uri="{FF2B5EF4-FFF2-40B4-BE49-F238E27FC236}">
                      <a16:creationId xmlns:a16="http://schemas.microsoft.com/office/drawing/2014/main" id="{9EC80D91-584A-4792-BA7A-6B9AD575A23F}"/>
                    </a:ext>
                  </a:extLst>
                </p:cNvPr>
                <p:cNvPicPr/>
                <p:nvPr/>
              </p:nvPicPr>
              <p:blipFill>
                <a:blip r:embed="rId243"/>
                <a:stretch>
                  <a:fillRect/>
                </a:stretch>
              </p:blipFill>
              <p:spPr>
                <a:xfrm>
                  <a:off x="5566613" y="5929627"/>
                  <a:ext cx="17460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200" name="Freihand 199">
                  <a:extLst>
                    <a:ext uri="{FF2B5EF4-FFF2-40B4-BE49-F238E27FC236}">
                      <a16:creationId xmlns:a16="http://schemas.microsoft.com/office/drawing/2014/main" id="{7BC2B40B-AFA3-46BA-92AB-35DCBD0180AE}"/>
                    </a:ext>
                  </a:extLst>
                </p14:cNvPr>
                <p14:cNvContentPartPr/>
                <p14:nvPr/>
              </p14:nvContentPartPr>
              <p14:xfrm>
                <a:off x="5770733" y="5986147"/>
                <a:ext cx="33480" cy="60840"/>
              </p14:xfrm>
            </p:contentPart>
          </mc:Choice>
          <mc:Fallback xmlns="">
            <p:pic>
              <p:nvPicPr>
                <p:cNvPr id="200" name="Freihand 199">
                  <a:extLst>
                    <a:ext uri="{FF2B5EF4-FFF2-40B4-BE49-F238E27FC236}">
                      <a16:creationId xmlns:a16="http://schemas.microsoft.com/office/drawing/2014/main" id="{7BC2B40B-AFA3-46BA-92AB-35DCBD0180AE}"/>
                    </a:ext>
                  </a:extLst>
                </p:cNvPr>
                <p:cNvPicPr/>
                <p:nvPr/>
              </p:nvPicPr>
              <p:blipFill>
                <a:blip r:embed="rId245"/>
                <a:stretch>
                  <a:fillRect/>
                </a:stretch>
              </p:blipFill>
              <p:spPr>
                <a:xfrm>
                  <a:off x="5766413" y="5981827"/>
                  <a:ext cx="4212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201" name="Freihand 200">
                  <a:extLst>
                    <a:ext uri="{FF2B5EF4-FFF2-40B4-BE49-F238E27FC236}">
                      <a16:creationId xmlns:a16="http://schemas.microsoft.com/office/drawing/2014/main" id="{AB1C04B6-AEFF-4FB3-9E71-5B74F6C9FC5B}"/>
                    </a:ext>
                  </a:extLst>
                </p14:cNvPr>
                <p14:cNvContentPartPr/>
                <p14:nvPr/>
              </p14:nvContentPartPr>
              <p14:xfrm>
                <a:off x="5855333" y="5906227"/>
                <a:ext cx="123480" cy="190440"/>
              </p14:xfrm>
            </p:contentPart>
          </mc:Choice>
          <mc:Fallback xmlns="">
            <p:pic>
              <p:nvPicPr>
                <p:cNvPr id="201" name="Freihand 200">
                  <a:extLst>
                    <a:ext uri="{FF2B5EF4-FFF2-40B4-BE49-F238E27FC236}">
                      <a16:creationId xmlns:a16="http://schemas.microsoft.com/office/drawing/2014/main" id="{AB1C04B6-AEFF-4FB3-9E71-5B74F6C9FC5B}"/>
                    </a:ext>
                  </a:extLst>
                </p:cNvPr>
                <p:cNvPicPr/>
                <p:nvPr/>
              </p:nvPicPr>
              <p:blipFill>
                <a:blip r:embed="rId247"/>
                <a:stretch>
                  <a:fillRect/>
                </a:stretch>
              </p:blipFill>
              <p:spPr>
                <a:xfrm>
                  <a:off x="5851013" y="5901907"/>
                  <a:ext cx="13212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203" name="Freihand 202">
                  <a:extLst>
                    <a:ext uri="{FF2B5EF4-FFF2-40B4-BE49-F238E27FC236}">
                      <a16:creationId xmlns:a16="http://schemas.microsoft.com/office/drawing/2014/main" id="{C22A6F37-4FCC-49EE-913E-429A561771E6}"/>
                    </a:ext>
                  </a:extLst>
                </p14:cNvPr>
                <p14:cNvContentPartPr/>
                <p14:nvPr/>
              </p14:nvContentPartPr>
              <p14:xfrm>
                <a:off x="5976293" y="5941147"/>
                <a:ext cx="198720" cy="67680"/>
              </p14:xfrm>
            </p:contentPart>
          </mc:Choice>
          <mc:Fallback xmlns="">
            <p:pic>
              <p:nvPicPr>
                <p:cNvPr id="203" name="Freihand 202">
                  <a:extLst>
                    <a:ext uri="{FF2B5EF4-FFF2-40B4-BE49-F238E27FC236}">
                      <a16:creationId xmlns:a16="http://schemas.microsoft.com/office/drawing/2014/main" id="{C22A6F37-4FCC-49EE-913E-429A561771E6}"/>
                    </a:ext>
                  </a:extLst>
                </p:cNvPr>
                <p:cNvPicPr/>
                <p:nvPr/>
              </p:nvPicPr>
              <p:blipFill>
                <a:blip r:embed="rId249"/>
                <a:stretch>
                  <a:fillRect/>
                </a:stretch>
              </p:blipFill>
              <p:spPr>
                <a:xfrm>
                  <a:off x="5971973" y="5936827"/>
                  <a:ext cx="20736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204" name="Freihand 203">
                  <a:extLst>
                    <a:ext uri="{FF2B5EF4-FFF2-40B4-BE49-F238E27FC236}">
                      <a16:creationId xmlns:a16="http://schemas.microsoft.com/office/drawing/2014/main" id="{020C163E-774B-49D9-AC15-728CCED18A20}"/>
                    </a:ext>
                  </a:extLst>
                </p14:cNvPr>
                <p14:cNvContentPartPr/>
                <p14:nvPr/>
              </p14:nvContentPartPr>
              <p14:xfrm>
                <a:off x="6168533" y="5911987"/>
                <a:ext cx="80640" cy="77760"/>
              </p14:xfrm>
            </p:contentPart>
          </mc:Choice>
          <mc:Fallback xmlns="">
            <p:pic>
              <p:nvPicPr>
                <p:cNvPr id="204" name="Freihand 203">
                  <a:extLst>
                    <a:ext uri="{FF2B5EF4-FFF2-40B4-BE49-F238E27FC236}">
                      <a16:creationId xmlns:a16="http://schemas.microsoft.com/office/drawing/2014/main" id="{020C163E-774B-49D9-AC15-728CCED18A20}"/>
                    </a:ext>
                  </a:extLst>
                </p:cNvPr>
                <p:cNvPicPr/>
                <p:nvPr/>
              </p:nvPicPr>
              <p:blipFill>
                <a:blip r:embed="rId251"/>
                <a:stretch>
                  <a:fillRect/>
                </a:stretch>
              </p:blipFill>
              <p:spPr>
                <a:xfrm>
                  <a:off x="6164213" y="5907667"/>
                  <a:ext cx="8928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206" name="Freihand 205">
                  <a:extLst>
                    <a:ext uri="{FF2B5EF4-FFF2-40B4-BE49-F238E27FC236}">
                      <a16:creationId xmlns:a16="http://schemas.microsoft.com/office/drawing/2014/main" id="{9E9E7541-E3E8-41B7-8E57-D6ED042BB5B7}"/>
                    </a:ext>
                  </a:extLst>
                </p14:cNvPr>
                <p14:cNvContentPartPr/>
                <p14:nvPr/>
              </p14:nvContentPartPr>
              <p14:xfrm>
                <a:off x="6176093" y="5953027"/>
                <a:ext cx="209160" cy="48600"/>
              </p14:xfrm>
            </p:contentPart>
          </mc:Choice>
          <mc:Fallback xmlns="">
            <p:pic>
              <p:nvPicPr>
                <p:cNvPr id="206" name="Freihand 205">
                  <a:extLst>
                    <a:ext uri="{FF2B5EF4-FFF2-40B4-BE49-F238E27FC236}">
                      <a16:creationId xmlns:a16="http://schemas.microsoft.com/office/drawing/2014/main" id="{9E9E7541-E3E8-41B7-8E57-D6ED042BB5B7}"/>
                    </a:ext>
                  </a:extLst>
                </p:cNvPr>
                <p:cNvPicPr/>
                <p:nvPr/>
              </p:nvPicPr>
              <p:blipFill>
                <a:blip r:embed="rId253"/>
                <a:stretch>
                  <a:fillRect/>
                </a:stretch>
              </p:blipFill>
              <p:spPr>
                <a:xfrm>
                  <a:off x="6171773" y="5948707"/>
                  <a:ext cx="21780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207" name="Freihand 206">
                  <a:extLst>
                    <a:ext uri="{FF2B5EF4-FFF2-40B4-BE49-F238E27FC236}">
                      <a16:creationId xmlns:a16="http://schemas.microsoft.com/office/drawing/2014/main" id="{B923D194-FD1C-42AE-9D02-9E18CA793D65}"/>
                    </a:ext>
                  </a:extLst>
                </p14:cNvPr>
                <p14:cNvContentPartPr/>
                <p14:nvPr/>
              </p14:nvContentPartPr>
              <p14:xfrm>
                <a:off x="6396413" y="5850067"/>
                <a:ext cx="118440" cy="142920"/>
              </p14:xfrm>
            </p:contentPart>
          </mc:Choice>
          <mc:Fallback xmlns="">
            <p:pic>
              <p:nvPicPr>
                <p:cNvPr id="207" name="Freihand 206">
                  <a:extLst>
                    <a:ext uri="{FF2B5EF4-FFF2-40B4-BE49-F238E27FC236}">
                      <a16:creationId xmlns:a16="http://schemas.microsoft.com/office/drawing/2014/main" id="{B923D194-FD1C-42AE-9D02-9E18CA793D65}"/>
                    </a:ext>
                  </a:extLst>
                </p:cNvPr>
                <p:cNvPicPr/>
                <p:nvPr/>
              </p:nvPicPr>
              <p:blipFill>
                <a:blip r:embed="rId255"/>
                <a:stretch>
                  <a:fillRect/>
                </a:stretch>
              </p:blipFill>
              <p:spPr>
                <a:xfrm>
                  <a:off x="6392093" y="5845747"/>
                  <a:ext cx="12708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208" name="Freihand 207">
                  <a:extLst>
                    <a:ext uri="{FF2B5EF4-FFF2-40B4-BE49-F238E27FC236}">
                      <a16:creationId xmlns:a16="http://schemas.microsoft.com/office/drawing/2014/main" id="{01E81469-4CD2-4175-8B69-BF5FD22EAE66}"/>
                    </a:ext>
                  </a:extLst>
                </p14:cNvPr>
                <p14:cNvContentPartPr/>
                <p14:nvPr/>
              </p14:nvContentPartPr>
              <p14:xfrm>
                <a:off x="6503333" y="5857267"/>
                <a:ext cx="18000" cy="64440"/>
              </p14:xfrm>
            </p:contentPart>
          </mc:Choice>
          <mc:Fallback xmlns="">
            <p:pic>
              <p:nvPicPr>
                <p:cNvPr id="208" name="Freihand 207">
                  <a:extLst>
                    <a:ext uri="{FF2B5EF4-FFF2-40B4-BE49-F238E27FC236}">
                      <a16:creationId xmlns:a16="http://schemas.microsoft.com/office/drawing/2014/main" id="{01E81469-4CD2-4175-8B69-BF5FD22EAE66}"/>
                    </a:ext>
                  </a:extLst>
                </p:cNvPr>
                <p:cNvPicPr/>
                <p:nvPr/>
              </p:nvPicPr>
              <p:blipFill>
                <a:blip r:embed="rId257"/>
                <a:stretch>
                  <a:fillRect/>
                </a:stretch>
              </p:blipFill>
              <p:spPr>
                <a:xfrm>
                  <a:off x="6499013" y="5852947"/>
                  <a:ext cx="2664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209" name="Freihand 208">
                  <a:extLst>
                    <a:ext uri="{FF2B5EF4-FFF2-40B4-BE49-F238E27FC236}">
                      <a16:creationId xmlns:a16="http://schemas.microsoft.com/office/drawing/2014/main" id="{82A67D22-A698-4574-9324-0B9998CD1BC4}"/>
                    </a:ext>
                  </a:extLst>
                </p14:cNvPr>
                <p14:cNvContentPartPr/>
                <p14:nvPr/>
              </p14:nvContentPartPr>
              <p14:xfrm>
                <a:off x="6554093" y="5804707"/>
                <a:ext cx="142560" cy="165600"/>
              </p14:xfrm>
            </p:contentPart>
          </mc:Choice>
          <mc:Fallback xmlns="">
            <p:pic>
              <p:nvPicPr>
                <p:cNvPr id="209" name="Freihand 208">
                  <a:extLst>
                    <a:ext uri="{FF2B5EF4-FFF2-40B4-BE49-F238E27FC236}">
                      <a16:creationId xmlns:a16="http://schemas.microsoft.com/office/drawing/2014/main" id="{82A67D22-A698-4574-9324-0B9998CD1BC4}"/>
                    </a:ext>
                  </a:extLst>
                </p:cNvPr>
                <p:cNvPicPr/>
                <p:nvPr/>
              </p:nvPicPr>
              <p:blipFill>
                <a:blip r:embed="rId259"/>
                <a:stretch>
                  <a:fillRect/>
                </a:stretch>
              </p:blipFill>
              <p:spPr>
                <a:xfrm>
                  <a:off x="6549773" y="5800387"/>
                  <a:ext cx="15120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211" name="Freihand 210">
                  <a:extLst>
                    <a:ext uri="{FF2B5EF4-FFF2-40B4-BE49-F238E27FC236}">
                      <a16:creationId xmlns:a16="http://schemas.microsoft.com/office/drawing/2014/main" id="{E3629006-457E-4B0F-B50C-19D7056DC189}"/>
                    </a:ext>
                  </a:extLst>
                </p14:cNvPr>
                <p14:cNvContentPartPr/>
                <p14:nvPr/>
              </p14:nvContentPartPr>
              <p14:xfrm>
                <a:off x="821813" y="1007707"/>
                <a:ext cx="149400" cy="276120"/>
              </p14:xfrm>
            </p:contentPart>
          </mc:Choice>
          <mc:Fallback xmlns="">
            <p:pic>
              <p:nvPicPr>
                <p:cNvPr id="211" name="Freihand 210">
                  <a:extLst>
                    <a:ext uri="{FF2B5EF4-FFF2-40B4-BE49-F238E27FC236}">
                      <a16:creationId xmlns:a16="http://schemas.microsoft.com/office/drawing/2014/main" id="{E3629006-457E-4B0F-B50C-19D7056DC189}"/>
                    </a:ext>
                  </a:extLst>
                </p:cNvPr>
                <p:cNvPicPr/>
                <p:nvPr/>
              </p:nvPicPr>
              <p:blipFill>
                <a:blip r:embed="rId261"/>
                <a:stretch>
                  <a:fillRect/>
                </a:stretch>
              </p:blipFill>
              <p:spPr>
                <a:xfrm>
                  <a:off x="817493" y="1003387"/>
                  <a:ext cx="158040" cy="28476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212" name="Freihand 211">
                  <a:extLst>
                    <a:ext uri="{FF2B5EF4-FFF2-40B4-BE49-F238E27FC236}">
                      <a16:creationId xmlns:a16="http://schemas.microsoft.com/office/drawing/2014/main" id="{9064C0AB-814B-4D3C-B60A-C4316C995BD8}"/>
                    </a:ext>
                  </a:extLst>
                </p14:cNvPr>
                <p14:cNvContentPartPr/>
                <p14:nvPr/>
              </p14:nvContentPartPr>
              <p14:xfrm>
                <a:off x="976253" y="1020667"/>
                <a:ext cx="84960" cy="165960"/>
              </p14:xfrm>
            </p:contentPart>
          </mc:Choice>
          <mc:Fallback xmlns="">
            <p:pic>
              <p:nvPicPr>
                <p:cNvPr id="212" name="Freihand 211">
                  <a:extLst>
                    <a:ext uri="{FF2B5EF4-FFF2-40B4-BE49-F238E27FC236}">
                      <a16:creationId xmlns:a16="http://schemas.microsoft.com/office/drawing/2014/main" id="{9064C0AB-814B-4D3C-B60A-C4316C995BD8}"/>
                    </a:ext>
                  </a:extLst>
                </p:cNvPr>
                <p:cNvPicPr/>
                <p:nvPr/>
              </p:nvPicPr>
              <p:blipFill>
                <a:blip r:embed="rId263"/>
                <a:stretch>
                  <a:fillRect/>
                </a:stretch>
              </p:blipFill>
              <p:spPr>
                <a:xfrm>
                  <a:off x="971933" y="1016347"/>
                  <a:ext cx="9360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213" name="Freihand 212">
                  <a:extLst>
                    <a:ext uri="{FF2B5EF4-FFF2-40B4-BE49-F238E27FC236}">
                      <a16:creationId xmlns:a16="http://schemas.microsoft.com/office/drawing/2014/main" id="{766373AD-CB50-4649-ADC5-B4B35D200A9E}"/>
                    </a:ext>
                  </a:extLst>
                </p14:cNvPr>
                <p14:cNvContentPartPr/>
                <p14:nvPr/>
              </p14:nvContentPartPr>
              <p14:xfrm>
                <a:off x="1052213" y="1103827"/>
                <a:ext cx="84240" cy="100440"/>
              </p14:xfrm>
            </p:contentPart>
          </mc:Choice>
          <mc:Fallback xmlns="">
            <p:pic>
              <p:nvPicPr>
                <p:cNvPr id="213" name="Freihand 212">
                  <a:extLst>
                    <a:ext uri="{FF2B5EF4-FFF2-40B4-BE49-F238E27FC236}">
                      <a16:creationId xmlns:a16="http://schemas.microsoft.com/office/drawing/2014/main" id="{766373AD-CB50-4649-ADC5-B4B35D200A9E}"/>
                    </a:ext>
                  </a:extLst>
                </p:cNvPr>
                <p:cNvPicPr/>
                <p:nvPr/>
              </p:nvPicPr>
              <p:blipFill>
                <a:blip r:embed="rId265"/>
                <a:stretch>
                  <a:fillRect/>
                </a:stretch>
              </p:blipFill>
              <p:spPr>
                <a:xfrm>
                  <a:off x="1047893" y="1099507"/>
                  <a:ext cx="9288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214" name="Freihand 213">
                  <a:extLst>
                    <a:ext uri="{FF2B5EF4-FFF2-40B4-BE49-F238E27FC236}">
                      <a16:creationId xmlns:a16="http://schemas.microsoft.com/office/drawing/2014/main" id="{991B0137-1B89-4AA0-9253-97B26BADF75A}"/>
                    </a:ext>
                  </a:extLst>
                </p14:cNvPr>
                <p14:cNvContentPartPr/>
                <p14:nvPr/>
              </p14:nvContentPartPr>
              <p14:xfrm>
                <a:off x="1120973" y="1025707"/>
                <a:ext cx="269640" cy="180000"/>
              </p14:xfrm>
            </p:contentPart>
          </mc:Choice>
          <mc:Fallback xmlns="">
            <p:pic>
              <p:nvPicPr>
                <p:cNvPr id="214" name="Freihand 213">
                  <a:extLst>
                    <a:ext uri="{FF2B5EF4-FFF2-40B4-BE49-F238E27FC236}">
                      <a16:creationId xmlns:a16="http://schemas.microsoft.com/office/drawing/2014/main" id="{991B0137-1B89-4AA0-9253-97B26BADF75A}"/>
                    </a:ext>
                  </a:extLst>
                </p:cNvPr>
                <p:cNvPicPr/>
                <p:nvPr/>
              </p:nvPicPr>
              <p:blipFill>
                <a:blip r:embed="rId267"/>
                <a:stretch>
                  <a:fillRect/>
                </a:stretch>
              </p:blipFill>
              <p:spPr>
                <a:xfrm>
                  <a:off x="1116653" y="1021387"/>
                  <a:ext cx="27828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215" name="Freihand 214">
                  <a:extLst>
                    <a:ext uri="{FF2B5EF4-FFF2-40B4-BE49-F238E27FC236}">
                      <a16:creationId xmlns:a16="http://schemas.microsoft.com/office/drawing/2014/main" id="{7C9B3017-747D-4A75-BD1C-549204D2ECF4}"/>
                    </a:ext>
                  </a:extLst>
                </p14:cNvPr>
                <p14:cNvContentPartPr/>
                <p14:nvPr/>
              </p14:nvContentPartPr>
              <p14:xfrm>
                <a:off x="1256693" y="1157467"/>
                <a:ext cx="151920" cy="19080"/>
              </p14:xfrm>
            </p:contentPart>
          </mc:Choice>
          <mc:Fallback xmlns="">
            <p:pic>
              <p:nvPicPr>
                <p:cNvPr id="215" name="Freihand 214">
                  <a:extLst>
                    <a:ext uri="{FF2B5EF4-FFF2-40B4-BE49-F238E27FC236}">
                      <a16:creationId xmlns:a16="http://schemas.microsoft.com/office/drawing/2014/main" id="{7C9B3017-747D-4A75-BD1C-549204D2ECF4}"/>
                    </a:ext>
                  </a:extLst>
                </p:cNvPr>
                <p:cNvPicPr/>
                <p:nvPr/>
              </p:nvPicPr>
              <p:blipFill>
                <a:blip r:embed="rId269"/>
                <a:stretch>
                  <a:fillRect/>
                </a:stretch>
              </p:blipFill>
              <p:spPr>
                <a:xfrm>
                  <a:off x="1252373" y="1153147"/>
                  <a:ext cx="16056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216" name="Freihand 215">
                  <a:extLst>
                    <a:ext uri="{FF2B5EF4-FFF2-40B4-BE49-F238E27FC236}">
                      <a16:creationId xmlns:a16="http://schemas.microsoft.com/office/drawing/2014/main" id="{A368A6A4-DC29-4104-A10D-52A941F72956}"/>
                    </a:ext>
                  </a:extLst>
                </p14:cNvPr>
                <p14:cNvContentPartPr/>
                <p14:nvPr/>
              </p14:nvContentPartPr>
              <p14:xfrm>
                <a:off x="1443533" y="1040467"/>
                <a:ext cx="185760" cy="141840"/>
              </p14:xfrm>
            </p:contentPart>
          </mc:Choice>
          <mc:Fallback xmlns="">
            <p:pic>
              <p:nvPicPr>
                <p:cNvPr id="216" name="Freihand 215">
                  <a:extLst>
                    <a:ext uri="{FF2B5EF4-FFF2-40B4-BE49-F238E27FC236}">
                      <a16:creationId xmlns:a16="http://schemas.microsoft.com/office/drawing/2014/main" id="{A368A6A4-DC29-4104-A10D-52A941F72956}"/>
                    </a:ext>
                  </a:extLst>
                </p:cNvPr>
                <p:cNvPicPr/>
                <p:nvPr/>
              </p:nvPicPr>
              <p:blipFill>
                <a:blip r:embed="rId271"/>
                <a:stretch>
                  <a:fillRect/>
                </a:stretch>
              </p:blipFill>
              <p:spPr>
                <a:xfrm>
                  <a:off x="1439213" y="1036147"/>
                  <a:ext cx="19440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217" name="Freihand 216">
                  <a:extLst>
                    <a:ext uri="{FF2B5EF4-FFF2-40B4-BE49-F238E27FC236}">
                      <a16:creationId xmlns:a16="http://schemas.microsoft.com/office/drawing/2014/main" id="{FD64EAC9-A75B-4EFE-9191-BF2E5DBB630D}"/>
                    </a:ext>
                  </a:extLst>
                </p14:cNvPr>
                <p14:cNvContentPartPr/>
                <p14:nvPr/>
              </p14:nvContentPartPr>
              <p14:xfrm>
                <a:off x="1699853" y="1099867"/>
                <a:ext cx="106560" cy="114480"/>
              </p14:xfrm>
            </p:contentPart>
          </mc:Choice>
          <mc:Fallback xmlns="">
            <p:pic>
              <p:nvPicPr>
                <p:cNvPr id="217" name="Freihand 216">
                  <a:extLst>
                    <a:ext uri="{FF2B5EF4-FFF2-40B4-BE49-F238E27FC236}">
                      <a16:creationId xmlns:a16="http://schemas.microsoft.com/office/drawing/2014/main" id="{FD64EAC9-A75B-4EFE-9191-BF2E5DBB630D}"/>
                    </a:ext>
                  </a:extLst>
                </p:cNvPr>
                <p:cNvPicPr/>
                <p:nvPr/>
              </p:nvPicPr>
              <p:blipFill>
                <a:blip r:embed="rId273"/>
                <a:stretch>
                  <a:fillRect/>
                </a:stretch>
              </p:blipFill>
              <p:spPr>
                <a:xfrm>
                  <a:off x="1695533" y="1095547"/>
                  <a:ext cx="11520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218" name="Freihand 217">
                  <a:extLst>
                    <a:ext uri="{FF2B5EF4-FFF2-40B4-BE49-F238E27FC236}">
                      <a16:creationId xmlns:a16="http://schemas.microsoft.com/office/drawing/2014/main" id="{73F8EA53-6705-4D47-A9F0-7137511AF707}"/>
                    </a:ext>
                  </a:extLst>
                </p14:cNvPr>
                <p14:cNvContentPartPr/>
                <p14:nvPr/>
              </p14:nvContentPartPr>
              <p14:xfrm>
                <a:off x="2081093" y="1052347"/>
                <a:ext cx="122040" cy="179640"/>
              </p14:xfrm>
            </p:contentPart>
          </mc:Choice>
          <mc:Fallback xmlns="">
            <p:pic>
              <p:nvPicPr>
                <p:cNvPr id="218" name="Freihand 217">
                  <a:extLst>
                    <a:ext uri="{FF2B5EF4-FFF2-40B4-BE49-F238E27FC236}">
                      <a16:creationId xmlns:a16="http://schemas.microsoft.com/office/drawing/2014/main" id="{73F8EA53-6705-4D47-A9F0-7137511AF707}"/>
                    </a:ext>
                  </a:extLst>
                </p:cNvPr>
                <p:cNvPicPr/>
                <p:nvPr/>
              </p:nvPicPr>
              <p:blipFill>
                <a:blip r:embed="rId275"/>
                <a:stretch>
                  <a:fillRect/>
                </a:stretch>
              </p:blipFill>
              <p:spPr>
                <a:xfrm>
                  <a:off x="2076773" y="1048027"/>
                  <a:ext cx="13068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219" name="Freihand 218">
                  <a:extLst>
                    <a:ext uri="{FF2B5EF4-FFF2-40B4-BE49-F238E27FC236}">
                      <a16:creationId xmlns:a16="http://schemas.microsoft.com/office/drawing/2014/main" id="{BE5AE90A-C683-4037-92C0-30A299FAC2D3}"/>
                    </a:ext>
                  </a:extLst>
                </p14:cNvPr>
                <p14:cNvContentPartPr/>
                <p14:nvPr/>
              </p14:nvContentPartPr>
              <p14:xfrm>
                <a:off x="2223653" y="1009507"/>
                <a:ext cx="19440" cy="108000"/>
              </p14:xfrm>
            </p:contentPart>
          </mc:Choice>
          <mc:Fallback xmlns="">
            <p:pic>
              <p:nvPicPr>
                <p:cNvPr id="219" name="Freihand 218">
                  <a:extLst>
                    <a:ext uri="{FF2B5EF4-FFF2-40B4-BE49-F238E27FC236}">
                      <a16:creationId xmlns:a16="http://schemas.microsoft.com/office/drawing/2014/main" id="{BE5AE90A-C683-4037-92C0-30A299FAC2D3}"/>
                    </a:ext>
                  </a:extLst>
                </p:cNvPr>
                <p:cNvPicPr/>
                <p:nvPr/>
              </p:nvPicPr>
              <p:blipFill>
                <a:blip r:embed="rId277"/>
                <a:stretch>
                  <a:fillRect/>
                </a:stretch>
              </p:blipFill>
              <p:spPr>
                <a:xfrm>
                  <a:off x="2219333" y="1005187"/>
                  <a:ext cx="2808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220" name="Freihand 219">
                  <a:extLst>
                    <a:ext uri="{FF2B5EF4-FFF2-40B4-BE49-F238E27FC236}">
                      <a16:creationId xmlns:a16="http://schemas.microsoft.com/office/drawing/2014/main" id="{2ABCE601-7ABE-46A6-84AA-0631E4631486}"/>
                    </a:ext>
                  </a:extLst>
                </p14:cNvPr>
                <p14:cNvContentPartPr/>
                <p14:nvPr/>
              </p14:nvContentPartPr>
              <p14:xfrm>
                <a:off x="2292773" y="1033627"/>
                <a:ext cx="85680" cy="152640"/>
              </p14:xfrm>
            </p:contentPart>
          </mc:Choice>
          <mc:Fallback xmlns="">
            <p:pic>
              <p:nvPicPr>
                <p:cNvPr id="220" name="Freihand 219">
                  <a:extLst>
                    <a:ext uri="{FF2B5EF4-FFF2-40B4-BE49-F238E27FC236}">
                      <a16:creationId xmlns:a16="http://schemas.microsoft.com/office/drawing/2014/main" id="{2ABCE601-7ABE-46A6-84AA-0631E4631486}"/>
                    </a:ext>
                  </a:extLst>
                </p:cNvPr>
                <p:cNvPicPr/>
                <p:nvPr/>
              </p:nvPicPr>
              <p:blipFill>
                <a:blip r:embed="rId279"/>
                <a:stretch>
                  <a:fillRect/>
                </a:stretch>
              </p:blipFill>
              <p:spPr>
                <a:xfrm>
                  <a:off x="2288453" y="1029307"/>
                  <a:ext cx="9432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221" name="Freihand 220">
                  <a:extLst>
                    <a:ext uri="{FF2B5EF4-FFF2-40B4-BE49-F238E27FC236}">
                      <a16:creationId xmlns:a16="http://schemas.microsoft.com/office/drawing/2014/main" id="{239B8BA7-9961-4905-BE87-2A681C2FAB1F}"/>
                    </a:ext>
                  </a:extLst>
                </p14:cNvPr>
                <p14:cNvContentPartPr/>
                <p14:nvPr/>
              </p14:nvContentPartPr>
              <p14:xfrm>
                <a:off x="2375933" y="1077907"/>
                <a:ext cx="104040" cy="94320"/>
              </p14:xfrm>
            </p:contentPart>
          </mc:Choice>
          <mc:Fallback xmlns="">
            <p:pic>
              <p:nvPicPr>
                <p:cNvPr id="221" name="Freihand 220">
                  <a:extLst>
                    <a:ext uri="{FF2B5EF4-FFF2-40B4-BE49-F238E27FC236}">
                      <a16:creationId xmlns:a16="http://schemas.microsoft.com/office/drawing/2014/main" id="{239B8BA7-9961-4905-BE87-2A681C2FAB1F}"/>
                    </a:ext>
                  </a:extLst>
                </p:cNvPr>
                <p:cNvPicPr/>
                <p:nvPr/>
              </p:nvPicPr>
              <p:blipFill>
                <a:blip r:embed="rId281"/>
                <a:stretch>
                  <a:fillRect/>
                </a:stretch>
              </p:blipFill>
              <p:spPr>
                <a:xfrm>
                  <a:off x="2371613" y="1073587"/>
                  <a:ext cx="11268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222" name="Freihand 221">
                  <a:extLst>
                    <a:ext uri="{FF2B5EF4-FFF2-40B4-BE49-F238E27FC236}">
                      <a16:creationId xmlns:a16="http://schemas.microsoft.com/office/drawing/2014/main" id="{C2C26304-5A8F-42F0-B0FA-72C375ADB4E4}"/>
                    </a:ext>
                  </a:extLst>
                </p14:cNvPr>
                <p14:cNvContentPartPr/>
                <p14:nvPr/>
              </p14:nvContentPartPr>
              <p14:xfrm>
                <a:off x="2492933" y="1035067"/>
                <a:ext cx="55080" cy="163800"/>
              </p14:xfrm>
            </p:contentPart>
          </mc:Choice>
          <mc:Fallback xmlns="">
            <p:pic>
              <p:nvPicPr>
                <p:cNvPr id="222" name="Freihand 221">
                  <a:extLst>
                    <a:ext uri="{FF2B5EF4-FFF2-40B4-BE49-F238E27FC236}">
                      <a16:creationId xmlns:a16="http://schemas.microsoft.com/office/drawing/2014/main" id="{C2C26304-5A8F-42F0-B0FA-72C375ADB4E4}"/>
                    </a:ext>
                  </a:extLst>
                </p:cNvPr>
                <p:cNvPicPr/>
                <p:nvPr/>
              </p:nvPicPr>
              <p:blipFill>
                <a:blip r:embed="rId283"/>
                <a:stretch>
                  <a:fillRect/>
                </a:stretch>
              </p:blipFill>
              <p:spPr>
                <a:xfrm>
                  <a:off x="2488613" y="1030747"/>
                  <a:ext cx="6372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223" name="Freihand 222">
                  <a:extLst>
                    <a:ext uri="{FF2B5EF4-FFF2-40B4-BE49-F238E27FC236}">
                      <a16:creationId xmlns:a16="http://schemas.microsoft.com/office/drawing/2014/main" id="{FFBCAAD8-83E3-42B8-9435-6A7B03FDCB4E}"/>
                    </a:ext>
                  </a:extLst>
                </p14:cNvPr>
                <p14:cNvContentPartPr/>
                <p14:nvPr/>
              </p14:nvContentPartPr>
              <p14:xfrm>
                <a:off x="2617133" y="1109587"/>
                <a:ext cx="146520" cy="47880"/>
              </p14:xfrm>
            </p:contentPart>
          </mc:Choice>
          <mc:Fallback xmlns="">
            <p:pic>
              <p:nvPicPr>
                <p:cNvPr id="223" name="Freihand 222">
                  <a:extLst>
                    <a:ext uri="{FF2B5EF4-FFF2-40B4-BE49-F238E27FC236}">
                      <a16:creationId xmlns:a16="http://schemas.microsoft.com/office/drawing/2014/main" id="{FFBCAAD8-83E3-42B8-9435-6A7B03FDCB4E}"/>
                    </a:ext>
                  </a:extLst>
                </p:cNvPr>
                <p:cNvPicPr/>
                <p:nvPr/>
              </p:nvPicPr>
              <p:blipFill>
                <a:blip r:embed="rId285"/>
                <a:stretch>
                  <a:fillRect/>
                </a:stretch>
              </p:blipFill>
              <p:spPr>
                <a:xfrm>
                  <a:off x="2612813" y="1105267"/>
                  <a:ext cx="15516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226" name="Freihand 225">
                  <a:extLst>
                    <a:ext uri="{FF2B5EF4-FFF2-40B4-BE49-F238E27FC236}">
                      <a16:creationId xmlns:a16="http://schemas.microsoft.com/office/drawing/2014/main" id="{C44E59CB-46EE-4FF9-BC63-EF8218527D5D}"/>
                    </a:ext>
                  </a:extLst>
                </p14:cNvPr>
                <p14:cNvContentPartPr/>
                <p14:nvPr/>
              </p14:nvContentPartPr>
              <p14:xfrm>
                <a:off x="2816573" y="943987"/>
                <a:ext cx="165960" cy="150480"/>
              </p14:xfrm>
            </p:contentPart>
          </mc:Choice>
          <mc:Fallback xmlns="">
            <p:pic>
              <p:nvPicPr>
                <p:cNvPr id="226" name="Freihand 225">
                  <a:extLst>
                    <a:ext uri="{FF2B5EF4-FFF2-40B4-BE49-F238E27FC236}">
                      <a16:creationId xmlns:a16="http://schemas.microsoft.com/office/drawing/2014/main" id="{C44E59CB-46EE-4FF9-BC63-EF8218527D5D}"/>
                    </a:ext>
                  </a:extLst>
                </p:cNvPr>
                <p:cNvPicPr/>
                <p:nvPr/>
              </p:nvPicPr>
              <p:blipFill>
                <a:blip r:embed="rId287"/>
                <a:stretch>
                  <a:fillRect/>
                </a:stretch>
              </p:blipFill>
              <p:spPr>
                <a:xfrm>
                  <a:off x="2812253" y="939667"/>
                  <a:ext cx="17460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227" name="Freihand 226">
                  <a:extLst>
                    <a:ext uri="{FF2B5EF4-FFF2-40B4-BE49-F238E27FC236}">
                      <a16:creationId xmlns:a16="http://schemas.microsoft.com/office/drawing/2014/main" id="{476828B8-D22F-4301-B667-3635CFD56578}"/>
                    </a:ext>
                  </a:extLst>
                </p14:cNvPr>
                <p14:cNvContentPartPr/>
                <p14:nvPr/>
              </p14:nvContentPartPr>
              <p14:xfrm>
                <a:off x="2819093" y="1091947"/>
                <a:ext cx="231480" cy="40680"/>
              </p14:xfrm>
            </p:contentPart>
          </mc:Choice>
          <mc:Fallback xmlns="">
            <p:pic>
              <p:nvPicPr>
                <p:cNvPr id="227" name="Freihand 226">
                  <a:extLst>
                    <a:ext uri="{FF2B5EF4-FFF2-40B4-BE49-F238E27FC236}">
                      <a16:creationId xmlns:a16="http://schemas.microsoft.com/office/drawing/2014/main" id="{476828B8-D22F-4301-B667-3635CFD56578}"/>
                    </a:ext>
                  </a:extLst>
                </p:cNvPr>
                <p:cNvPicPr/>
                <p:nvPr/>
              </p:nvPicPr>
              <p:blipFill>
                <a:blip r:embed="rId289"/>
                <a:stretch>
                  <a:fillRect/>
                </a:stretch>
              </p:blipFill>
              <p:spPr>
                <a:xfrm>
                  <a:off x="2814773" y="1087627"/>
                  <a:ext cx="24012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228" name="Freihand 227">
                  <a:extLst>
                    <a:ext uri="{FF2B5EF4-FFF2-40B4-BE49-F238E27FC236}">
                      <a16:creationId xmlns:a16="http://schemas.microsoft.com/office/drawing/2014/main" id="{CAEC1EA5-311B-4677-A0DD-55A70CC2FE77}"/>
                    </a:ext>
                  </a:extLst>
                </p14:cNvPr>
                <p14:cNvContentPartPr/>
                <p14:nvPr/>
              </p14:nvContentPartPr>
              <p14:xfrm>
                <a:off x="2906933" y="1170067"/>
                <a:ext cx="94680" cy="114840"/>
              </p14:xfrm>
            </p:contentPart>
          </mc:Choice>
          <mc:Fallback xmlns="">
            <p:pic>
              <p:nvPicPr>
                <p:cNvPr id="228" name="Freihand 227">
                  <a:extLst>
                    <a:ext uri="{FF2B5EF4-FFF2-40B4-BE49-F238E27FC236}">
                      <a16:creationId xmlns:a16="http://schemas.microsoft.com/office/drawing/2014/main" id="{CAEC1EA5-311B-4677-A0DD-55A70CC2FE77}"/>
                    </a:ext>
                  </a:extLst>
                </p:cNvPr>
                <p:cNvPicPr/>
                <p:nvPr/>
              </p:nvPicPr>
              <p:blipFill>
                <a:blip r:embed="rId291"/>
                <a:stretch>
                  <a:fillRect/>
                </a:stretch>
              </p:blipFill>
              <p:spPr>
                <a:xfrm>
                  <a:off x="2902613" y="1165747"/>
                  <a:ext cx="10332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229" name="Freihand 228">
                  <a:extLst>
                    <a:ext uri="{FF2B5EF4-FFF2-40B4-BE49-F238E27FC236}">
                      <a16:creationId xmlns:a16="http://schemas.microsoft.com/office/drawing/2014/main" id="{229F5C77-BCC6-4575-B472-B06D63881474}"/>
                    </a:ext>
                  </a:extLst>
                </p14:cNvPr>
                <p14:cNvContentPartPr/>
                <p14:nvPr/>
              </p14:nvContentPartPr>
              <p14:xfrm>
                <a:off x="2851493" y="1152427"/>
                <a:ext cx="205200" cy="154080"/>
              </p14:xfrm>
            </p:contentPart>
          </mc:Choice>
          <mc:Fallback xmlns="">
            <p:pic>
              <p:nvPicPr>
                <p:cNvPr id="229" name="Freihand 228">
                  <a:extLst>
                    <a:ext uri="{FF2B5EF4-FFF2-40B4-BE49-F238E27FC236}">
                      <a16:creationId xmlns:a16="http://schemas.microsoft.com/office/drawing/2014/main" id="{229F5C77-BCC6-4575-B472-B06D63881474}"/>
                    </a:ext>
                  </a:extLst>
                </p:cNvPr>
                <p:cNvPicPr/>
                <p:nvPr/>
              </p:nvPicPr>
              <p:blipFill>
                <a:blip r:embed="rId293"/>
                <a:stretch>
                  <a:fillRect/>
                </a:stretch>
              </p:blipFill>
              <p:spPr>
                <a:xfrm>
                  <a:off x="2847173" y="1148107"/>
                  <a:ext cx="21384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231" name="Freihand 230">
                  <a:extLst>
                    <a:ext uri="{FF2B5EF4-FFF2-40B4-BE49-F238E27FC236}">
                      <a16:creationId xmlns:a16="http://schemas.microsoft.com/office/drawing/2014/main" id="{1EA140DC-BFEB-486C-AD87-6BC81DEE1435}"/>
                    </a:ext>
                  </a:extLst>
                </p14:cNvPr>
                <p14:cNvContentPartPr/>
                <p14:nvPr/>
              </p14:nvContentPartPr>
              <p14:xfrm>
                <a:off x="7579733" y="5045827"/>
                <a:ext cx="493200" cy="595080"/>
              </p14:xfrm>
            </p:contentPart>
          </mc:Choice>
          <mc:Fallback xmlns="">
            <p:pic>
              <p:nvPicPr>
                <p:cNvPr id="231" name="Freihand 230">
                  <a:extLst>
                    <a:ext uri="{FF2B5EF4-FFF2-40B4-BE49-F238E27FC236}">
                      <a16:creationId xmlns:a16="http://schemas.microsoft.com/office/drawing/2014/main" id="{1EA140DC-BFEB-486C-AD87-6BC81DEE1435}"/>
                    </a:ext>
                  </a:extLst>
                </p:cNvPr>
                <p:cNvPicPr/>
                <p:nvPr/>
              </p:nvPicPr>
              <p:blipFill>
                <a:blip r:embed="rId295"/>
                <a:stretch>
                  <a:fillRect/>
                </a:stretch>
              </p:blipFill>
              <p:spPr>
                <a:xfrm>
                  <a:off x="7575413" y="5041507"/>
                  <a:ext cx="501840" cy="60372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233" name="Freihand 232">
                  <a:extLst>
                    <a:ext uri="{FF2B5EF4-FFF2-40B4-BE49-F238E27FC236}">
                      <a16:creationId xmlns:a16="http://schemas.microsoft.com/office/drawing/2014/main" id="{CB81F93C-F91C-4C62-B318-20DAA50DE027}"/>
                    </a:ext>
                  </a:extLst>
                </p14:cNvPr>
                <p14:cNvContentPartPr/>
                <p14:nvPr/>
              </p14:nvContentPartPr>
              <p14:xfrm>
                <a:off x="609053" y="6392227"/>
                <a:ext cx="136440" cy="127440"/>
              </p14:xfrm>
            </p:contentPart>
          </mc:Choice>
          <mc:Fallback xmlns="">
            <p:pic>
              <p:nvPicPr>
                <p:cNvPr id="233" name="Freihand 232">
                  <a:extLst>
                    <a:ext uri="{FF2B5EF4-FFF2-40B4-BE49-F238E27FC236}">
                      <a16:creationId xmlns:a16="http://schemas.microsoft.com/office/drawing/2014/main" id="{CB81F93C-F91C-4C62-B318-20DAA50DE027}"/>
                    </a:ext>
                  </a:extLst>
                </p:cNvPr>
                <p:cNvPicPr/>
                <p:nvPr/>
              </p:nvPicPr>
              <p:blipFill>
                <a:blip r:embed="rId297"/>
                <a:stretch>
                  <a:fillRect/>
                </a:stretch>
              </p:blipFill>
              <p:spPr>
                <a:xfrm>
                  <a:off x="604733" y="6387907"/>
                  <a:ext cx="14508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234" name="Freihand 233">
                  <a:extLst>
                    <a:ext uri="{FF2B5EF4-FFF2-40B4-BE49-F238E27FC236}">
                      <a16:creationId xmlns:a16="http://schemas.microsoft.com/office/drawing/2014/main" id="{D18821FF-33EC-459E-84D4-2CBC23CE68EA}"/>
                    </a:ext>
                  </a:extLst>
                </p14:cNvPr>
                <p14:cNvContentPartPr/>
                <p14:nvPr/>
              </p14:nvContentPartPr>
              <p14:xfrm>
                <a:off x="807413" y="6389707"/>
                <a:ext cx="86040" cy="96480"/>
              </p14:xfrm>
            </p:contentPart>
          </mc:Choice>
          <mc:Fallback xmlns="">
            <p:pic>
              <p:nvPicPr>
                <p:cNvPr id="234" name="Freihand 233">
                  <a:extLst>
                    <a:ext uri="{FF2B5EF4-FFF2-40B4-BE49-F238E27FC236}">
                      <a16:creationId xmlns:a16="http://schemas.microsoft.com/office/drawing/2014/main" id="{D18821FF-33EC-459E-84D4-2CBC23CE68EA}"/>
                    </a:ext>
                  </a:extLst>
                </p:cNvPr>
                <p:cNvPicPr/>
                <p:nvPr/>
              </p:nvPicPr>
              <p:blipFill>
                <a:blip r:embed="rId299"/>
                <a:stretch>
                  <a:fillRect/>
                </a:stretch>
              </p:blipFill>
              <p:spPr>
                <a:xfrm>
                  <a:off x="803093" y="6385387"/>
                  <a:ext cx="9468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235" name="Freihand 234">
                  <a:extLst>
                    <a:ext uri="{FF2B5EF4-FFF2-40B4-BE49-F238E27FC236}">
                      <a16:creationId xmlns:a16="http://schemas.microsoft.com/office/drawing/2014/main" id="{555197AF-453E-4C16-A8F6-7DF7B8FC9FD0}"/>
                    </a:ext>
                  </a:extLst>
                </p14:cNvPr>
                <p14:cNvContentPartPr/>
                <p14:nvPr/>
              </p14:nvContentPartPr>
              <p14:xfrm>
                <a:off x="547133" y="6522547"/>
                <a:ext cx="410760" cy="21240"/>
              </p14:xfrm>
            </p:contentPart>
          </mc:Choice>
          <mc:Fallback xmlns="">
            <p:pic>
              <p:nvPicPr>
                <p:cNvPr id="235" name="Freihand 234">
                  <a:extLst>
                    <a:ext uri="{FF2B5EF4-FFF2-40B4-BE49-F238E27FC236}">
                      <a16:creationId xmlns:a16="http://schemas.microsoft.com/office/drawing/2014/main" id="{555197AF-453E-4C16-A8F6-7DF7B8FC9FD0}"/>
                    </a:ext>
                  </a:extLst>
                </p:cNvPr>
                <p:cNvPicPr/>
                <p:nvPr/>
              </p:nvPicPr>
              <p:blipFill>
                <a:blip r:embed="rId301"/>
                <a:stretch>
                  <a:fillRect/>
                </a:stretch>
              </p:blipFill>
              <p:spPr>
                <a:xfrm>
                  <a:off x="542813" y="6518227"/>
                  <a:ext cx="41940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38" name="Freihand 137">
                  <a:extLst>
                    <a:ext uri="{FF2B5EF4-FFF2-40B4-BE49-F238E27FC236}">
                      <a16:creationId xmlns:a16="http://schemas.microsoft.com/office/drawing/2014/main" id="{963F8B34-DE3E-4686-8786-BDB7C00C0FAB}"/>
                    </a:ext>
                  </a:extLst>
                </p14:cNvPr>
                <p14:cNvContentPartPr/>
                <p14:nvPr/>
              </p14:nvContentPartPr>
              <p14:xfrm>
                <a:off x="1223573" y="5844307"/>
                <a:ext cx="192240" cy="12600"/>
              </p14:xfrm>
            </p:contentPart>
          </mc:Choice>
          <mc:Fallback xmlns="">
            <p:pic>
              <p:nvPicPr>
                <p:cNvPr id="138" name="Freihand 137">
                  <a:extLst>
                    <a:ext uri="{FF2B5EF4-FFF2-40B4-BE49-F238E27FC236}">
                      <a16:creationId xmlns:a16="http://schemas.microsoft.com/office/drawing/2014/main" id="{963F8B34-DE3E-4686-8786-BDB7C00C0FAB}"/>
                    </a:ext>
                  </a:extLst>
                </p:cNvPr>
                <p:cNvPicPr/>
                <p:nvPr/>
              </p:nvPicPr>
              <p:blipFill>
                <a:blip r:embed="rId303"/>
                <a:stretch>
                  <a:fillRect/>
                </a:stretch>
              </p:blipFill>
              <p:spPr>
                <a:xfrm>
                  <a:off x="1219253" y="5839987"/>
                  <a:ext cx="20088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39" name="Freihand 138">
                  <a:extLst>
                    <a:ext uri="{FF2B5EF4-FFF2-40B4-BE49-F238E27FC236}">
                      <a16:creationId xmlns:a16="http://schemas.microsoft.com/office/drawing/2014/main" id="{278F90ED-A08F-4B39-99B5-F201281A5548}"/>
                    </a:ext>
                  </a:extLst>
                </p14:cNvPr>
                <p14:cNvContentPartPr/>
                <p14:nvPr/>
              </p14:nvContentPartPr>
              <p14:xfrm>
                <a:off x="1251293" y="5880667"/>
                <a:ext cx="150120" cy="19800"/>
              </p14:xfrm>
            </p:contentPart>
          </mc:Choice>
          <mc:Fallback xmlns="">
            <p:pic>
              <p:nvPicPr>
                <p:cNvPr id="139" name="Freihand 138">
                  <a:extLst>
                    <a:ext uri="{FF2B5EF4-FFF2-40B4-BE49-F238E27FC236}">
                      <a16:creationId xmlns:a16="http://schemas.microsoft.com/office/drawing/2014/main" id="{278F90ED-A08F-4B39-99B5-F201281A5548}"/>
                    </a:ext>
                  </a:extLst>
                </p:cNvPr>
                <p:cNvPicPr/>
                <p:nvPr/>
              </p:nvPicPr>
              <p:blipFill>
                <a:blip r:embed="rId305"/>
                <a:stretch>
                  <a:fillRect/>
                </a:stretch>
              </p:blipFill>
              <p:spPr>
                <a:xfrm>
                  <a:off x="1246973" y="5876347"/>
                  <a:ext cx="15876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40" name="Freihand 139">
                  <a:extLst>
                    <a:ext uri="{FF2B5EF4-FFF2-40B4-BE49-F238E27FC236}">
                      <a16:creationId xmlns:a16="http://schemas.microsoft.com/office/drawing/2014/main" id="{68CB20EA-DA27-4E11-8670-FAD1CBCB84A8}"/>
                    </a:ext>
                  </a:extLst>
                </p14:cNvPr>
                <p14:cNvContentPartPr/>
                <p14:nvPr/>
              </p14:nvContentPartPr>
              <p14:xfrm>
                <a:off x="1604813" y="5780227"/>
                <a:ext cx="29160" cy="150480"/>
              </p14:xfrm>
            </p:contentPart>
          </mc:Choice>
          <mc:Fallback xmlns="">
            <p:pic>
              <p:nvPicPr>
                <p:cNvPr id="140" name="Freihand 139">
                  <a:extLst>
                    <a:ext uri="{FF2B5EF4-FFF2-40B4-BE49-F238E27FC236}">
                      <a16:creationId xmlns:a16="http://schemas.microsoft.com/office/drawing/2014/main" id="{68CB20EA-DA27-4E11-8670-FAD1CBCB84A8}"/>
                    </a:ext>
                  </a:extLst>
                </p:cNvPr>
                <p:cNvPicPr/>
                <p:nvPr/>
              </p:nvPicPr>
              <p:blipFill>
                <a:blip r:embed="rId307"/>
                <a:stretch>
                  <a:fillRect/>
                </a:stretch>
              </p:blipFill>
              <p:spPr>
                <a:xfrm>
                  <a:off x="1600493" y="5775907"/>
                  <a:ext cx="3780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41" name="Freihand 140">
                  <a:extLst>
                    <a:ext uri="{FF2B5EF4-FFF2-40B4-BE49-F238E27FC236}">
                      <a16:creationId xmlns:a16="http://schemas.microsoft.com/office/drawing/2014/main" id="{1E289DEB-5808-44D8-9046-820452CAE57B}"/>
                    </a:ext>
                  </a:extLst>
                </p14:cNvPr>
                <p14:cNvContentPartPr/>
                <p14:nvPr/>
              </p14:nvContentPartPr>
              <p14:xfrm>
                <a:off x="1515533" y="5755747"/>
                <a:ext cx="201960" cy="71280"/>
              </p14:xfrm>
            </p:contentPart>
          </mc:Choice>
          <mc:Fallback xmlns="">
            <p:pic>
              <p:nvPicPr>
                <p:cNvPr id="141" name="Freihand 140">
                  <a:extLst>
                    <a:ext uri="{FF2B5EF4-FFF2-40B4-BE49-F238E27FC236}">
                      <a16:creationId xmlns:a16="http://schemas.microsoft.com/office/drawing/2014/main" id="{1E289DEB-5808-44D8-9046-820452CAE57B}"/>
                    </a:ext>
                  </a:extLst>
                </p:cNvPr>
                <p:cNvPicPr/>
                <p:nvPr/>
              </p:nvPicPr>
              <p:blipFill>
                <a:blip r:embed="rId309"/>
                <a:stretch>
                  <a:fillRect/>
                </a:stretch>
              </p:blipFill>
              <p:spPr>
                <a:xfrm>
                  <a:off x="1511213" y="5751427"/>
                  <a:ext cx="21060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42" name="Freihand 141">
                  <a:extLst>
                    <a:ext uri="{FF2B5EF4-FFF2-40B4-BE49-F238E27FC236}">
                      <a16:creationId xmlns:a16="http://schemas.microsoft.com/office/drawing/2014/main" id="{ECCEC831-C7A2-46B0-A607-E3467F96432B}"/>
                    </a:ext>
                  </a:extLst>
                </p14:cNvPr>
                <p14:cNvContentPartPr/>
                <p14:nvPr/>
              </p14:nvContentPartPr>
              <p14:xfrm>
                <a:off x="1757813" y="5780227"/>
                <a:ext cx="123840" cy="136440"/>
              </p14:xfrm>
            </p:contentPart>
          </mc:Choice>
          <mc:Fallback xmlns="">
            <p:pic>
              <p:nvPicPr>
                <p:cNvPr id="142" name="Freihand 141">
                  <a:extLst>
                    <a:ext uri="{FF2B5EF4-FFF2-40B4-BE49-F238E27FC236}">
                      <a16:creationId xmlns:a16="http://schemas.microsoft.com/office/drawing/2014/main" id="{ECCEC831-C7A2-46B0-A607-E3467F96432B}"/>
                    </a:ext>
                  </a:extLst>
                </p:cNvPr>
                <p:cNvPicPr/>
                <p:nvPr/>
              </p:nvPicPr>
              <p:blipFill>
                <a:blip r:embed="rId311"/>
                <a:stretch>
                  <a:fillRect/>
                </a:stretch>
              </p:blipFill>
              <p:spPr>
                <a:xfrm>
                  <a:off x="1753493" y="5775907"/>
                  <a:ext cx="13248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239" name="Freihand 238">
                  <a:extLst>
                    <a:ext uri="{FF2B5EF4-FFF2-40B4-BE49-F238E27FC236}">
                      <a16:creationId xmlns:a16="http://schemas.microsoft.com/office/drawing/2014/main" id="{EE1D4A37-7BD6-4D0B-94F1-7356A5DAA478}"/>
                    </a:ext>
                  </a:extLst>
                </p14:cNvPr>
                <p14:cNvContentPartPr/>
                <p14:nvPr/>
              </p14:nvContentPartPr>
              <p14:xfrm>
                <a:off x="1763573" y="5919907"/>
                <a:ext cx="29880" cy="128520"/>
              </p14:xfrm>
            </p:contentPart>
          </mc:Choice>
          <mc:Fallback xmlns="">
            <p:pic>
              <p:nvPicPr>
                <p:cNvPr id="239" name="Freihand 238">
                  <a:extLst>
                    <a:ext uri="{FF2B5EF4-FFF2-40B4-BE49-F238E27FC236}">
                      <a16:creationId xmlns:a16="http://schemas.microsoft.com/office/drawing/2014/main" id="{EE1D4A37-7BD6-4D0B-94F1-7356A5DAA478}"/>
                    </a:ext>
                  </a:extLst>
                </p:cNvPr>
                <p:cNvPicPr/>
                <p:nvPr/>
              </p:nvPicPr>
              <p:blipFill>
                <a:blip r:embed="rId313"/>
                <a:stretch>
                  <a:fillRect/>
                </a:stretch>
              </p:blipFill>
              <p:spPr>
                <a:xfrm>
                  <a:off x="1759253" y="5915587"/>
                  <a:ext cx="3852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84" name="Freihand 183">
                  <a:extLst>
                    <a:ext uri="{FF2B5EF4-FFF2-40B4-BE49-F238E27FC236}">
                      <a16:creationId xmlns:a16="http://schemas.microsoft.com/office/drawing/2014/main" id="{9DDC85DA-B816-4606-A7D0-5A6948C2DD8C}"/>
                    </a:ext>
                  </a:extLst>
                </p14:cNvPr>
                <p14:cNvContentPartPr/>
                <p14:nvPr/>
              </p14:nvContentPartPr>
              <p14:xfrm>
                <a:off x="3397613" y="6065347"/>
                <a:ext cx="234000" cy="145440"/>
              </p14:xfrm>
            </p:contentPart>
          </mc:Choice>
          <mc:Fallback xmlns="">
            <p:pic>
              <p:nvPicPr>
                <p:cNvPr id="184" name="Freihand 183">
                  <a:extLst>
                    <a:ext uri="{FF2B5EF4-FFF2-40B4-BE49-F238E27FC236}">
                      <a16:creationId xmlns:a16="http://schemas.microsoft.com/office/drawing/2014/main" id="{9DDC85DA-B816-4606-A7D0-5A6948C2DD8C}"/>
                    </a:ext>
                  </a:extLst>
                </p:cNvPr>
                <p:cNvPicPr/>
                <p:nvPr/>
              </p:nvPicPr>
              <p:blipFill>
                <a:blip r:embed="rId315"/>
                <a:stretch>
                  <a:fillRect/>
                </a:stretch>
              </p:blipFill>
              <p:spPr>
                <a:xfrm>
                  <a:off x="3393293" y="6061027"/>
                  <a:ext cx="24264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85" name="Freihand 184">
                  <a:extLst>
                    <a:ext uri="{FF2B5EF4-FFF2-40B4-BE49-F238E27FC236}">
                      <a16:creationId xmlns:a16="http://schemas.microsoft.com/office/drawing/2014/main" id="{440411A1-FCDA-4F46-B839-A6FD651D7831}"/>
                    </a:ext>
                  </a:extLst>
                </p14:cNvPr>
                <p14:cNvContentPartPr/>
                <p14:nvPr/>
              </p14:nvContentPartPr>
              <p14:xfrm>
                <a:off x="3726653" y="6050227"/>
                <a:ext cx="185040" cy="166680"/>
              </p14:xfrm>
            </p:contentPart>
          </mc:Choice>
          <mc:Fallback xmlns="">
            <p:pic>
              <p:nvPicPr>
                <p:cNvPr id="185" name="Freihand 184">
                  <a:extLst>
                    <a:ext uri="{FF2B5EF4-FFF2-40B4-BE49-F238E27FC236}">
                      <a16:creationId xmlns:a16="http://schemas.microsoft.com/office/drawing/2014/main" id="{440411A1-FCDA-4F46-B839-A6FD651D7831}"/>
                    </a:ext>
                  </a:extLst>
                </p:cNvPr>
                <p:cNvPicPr/>
                <p:nvPr/>
              </p:nvPicPr>
              <p:blipFill>
                <a:blip r:embed="rId317"/>
                <a:stretch>
                  <a:fillRect/>
                </a:stretch>
              </p:blipFill>
              <p:spPr>
                <a:xfrm>
                  <a:off x="3722333" y="6045907"/>
                  <a:ext cx="19368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240" name="Freihand 239">
                  <a:extLst>
                    <a:ext uri="{FF2B5EF4-FFF2-40B4-BE49-F238E27FC236}">
                      <a16:creationId xmlns:a16="http://schemas.microsoft.com/office/drawing/2014/main" id="{289CE750-A355-4D39-8808-D32069113004}"/>
                    </a:ext>
                  </a:extLst>
                </p14:cNvPr>
                <p14:cNvContentPartPr/>
                <p14:nvPr/>
              </p14:nvContentPartPr>
              <p14:xfrm>
                <a:off x="3742853" y="6232027"/>
                <a:ext cx="36720" cy="142200"/>
              </p14:xfrm>
            </p:contentPart>
          </mc:Choice>
          <mc:Fallback xmlns="">
            <p:pic>
              <p:nvPicPr>
                <p:cNvPr id="240" name="Freihand 239">
                  <a:extLst>
                    <a:ext uri="{FF2B5EF4-FFF2-40B4-BE49-F238E27FC236}">
                      <a16:creationId xmlns:a16="http://schemas.microsoft.com/office/drawing/2014/main" id="{289CE750-A355-4D39-8808-D32069113004}"/>
                    </a:ext>
                  </a:extLst>
                </p:cNvPr>
                <p:cNvPicPr/>
                <p:nvPr/>
              </p:nvPicPr>
              <p:blipFill>
                <a:blip r:embed="rId319"/>
                <a:stretch>
                  <a:fillRect/>
                </a:stretch>
              </p:blipFill>
              <p:spPr>
                <a:xfrm>
                  <a:off x="3738533" y="6227707"/>
                  <a:ext cx="4536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63" name="Freihand 62">
                  <a:extLst>
                    <a:ext uri="{FF2B5EF4-FFF2-40B4-BE49-F238E27FC236}">
                      <a16:creationId xmlns:a16="http://schemas.microsoft.com/office/drawing/2014/main" id="{81DC2CDD-671E-4C38-B444-CA788CB39574}"/>
                    </a:ext>
                  </a:extLst>
                </p14:cNvPr>
                <p14:cNvContentPartPr/>
                <p14:nvPr/>
              </p14:nvContentPartPr>
              <p14:xfrm>
                <a:off x="6662813" y="5364787"/>
                <a:ext cx="99360" cy="12240"/>
              </p14:xfrm>
            </p:contentPart>
          </mc:Choice>
          <mc:Fallback xmlns="">
            <p:pic>
              <p:nvPicPr>
                <p:cNvPr id="63" name="Freihand 62">
                  <a:extLst>
                    <a:ext uri="{FF2B5EF4-FFF2-40B4-BE49-F238E27FC236}">
                      <a16:creationId xmlns:a16="http://schemas.microsoft.com/office/drawing/2014/main" id="{81DC2CDD-671E-4C38-B444-CA788CB39574}"/>
                    </a:ext>
                  </a:extLst>
                </p:cNvPr>
                <p:cNvPicPr/>
                <p:nvPr/>
              </p:nvPicPr>
              <p:blipFill>
                <a:blip r:embed="rId321"/>
                <a:stretch>
                  <a:fillRect/>
                </a:stretch>
              </p:blipFill>
              <p:spPr>
                <a:xfrm>
                  <a:off x="6658493" y="5360467"/>
                  <a:ext cx="10800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64" name="Freihand 63">
                  <a:extLst>
                    <a:ext uri="{FF2B5EF4-FFF2-40B4-BE49-F238E27FC236}">
                      <a16:creationId xmlns:a16="http://schemas.microsoft.com/office/drawing/2014/main" id="{5A666E2A-28F9-44B9-BFE5-EDDE8C70235A}"/>
                    </a:ext>
                  </a:extLst>
                </p14:cNvPr>
                <p14:cNvContentPartPr/>
                <p14:nvPr/>
              </p14:nvContentPartPr>
              <p14:xfrm>
                <a:off x="6726533" y="5307907"/>
                <a:ext cx="120600" cy="132840"/>
              </p14:xfrm>
            </p:contentPart>
          </mc:Choice>
          <mc:Fallback xmlns="">
            <p:pic>
              <p:nvPicPr>
                <p:cNvPr id="64" name="Freihand 63">
                  <a:extLst>
                    <a:ext uri="{FF2B5EF4-FFF2-40B4-BE49-F238E27FC236}">
                      <a16:creationId xmlns:a16="http://schemas.microsoft.com/office/drawing/2014/main" id="{5A666E2A-28F9-44B9-BFE5-EDDE8C70235A}"/>
                    </a:ext>
                  </a:extLst>
                </p:cNvPr>
                <p:cNvPicPr/>
                <p:nvPr/>
              </p:nvPicPr>
              <p:blipFill>
                <a:blip r:embed="rId323"/>
                <a:stretch>
                  <a:fillRect/>
                </a:stretch>
              </p:blipFill>
              <p:spPr>
                <a:xfrm>
                  <a:off x="6722213" y="5303587"/>
                  <a:ext cx="12924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66" name="Freihand 65">
                  <a:extLst>
                    <a:ext uri="{FF2B5EF4-FFF2-40B4-BE49-F238E27FC236}">
                      <a16:creationId xmlns:a16="http://schemas.microsoft.com/office/drawing/2014/main" id="{87A77BDE-A98B-4D48-BA86-9474130D71D2}"/>
                    </a:ext>
                  </a:extLst>
                </p14:cNvPr>
                <p14:cNvContentPartPr/>
                <p14:nvPr/>
              </p14:nvContentPartPr>
              <p14:xfrm>
                <a:off x="6954773" y="5262547"/>
                <a:ext cx="133920" cy="155880"/>
              </p14:xfrm>
            </p:contentPart>
          </mc:Choice>
          <mc:Fallback xmlns="">
            <p:pic>
              <p:nvPicPr>
                <p:cNvPr id="66" name="Freihand 65">
                  <a:extLst>
                    <a:ext uri="{FF2B5EF4-FFF2-40B4-BE49-F238E27FC236}">
                      <a16:creationId xmlns:a16="http://schemas.microsoft.com/office/drawing/2014/main" id="{87A77BDE-A98B-4D48-BA86-9474130D71D2}"/>
                    </a:ext>
                  </a:extLst>
                </p:cNvPr>
                <p:cNvPicPr/>
                <p:nvPr/>
              </p:nvPicPr>
              <p:blipFill>
                <a:blip r:embed="rId325"/>
                <a:stretch>
                  <a:fillRect/>
                </a:stretch>
              </p:blipFill>
              <p:spPr>
                <a:xfrm>
                  <a:off x="6950453" y="5258227"/>
                  <a:ext cx="14256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67" name="Freihand 66">
                  <a:extLst>
                    <a:ext uri="{FF2B5EF4-FFF2-40B4-BE49-F238E27FC236}">
                      <a16:creationId xmlns:a16="http://schemas.microsoft.com/office/drawing/2014/main" id="{8FC5786F-7890-45ED-A202-F0D0E3D790E3}"/>
                    </a:ext>
                  </a:extLst>
                </p14:cNvPr>
                <p14:cNvContentPartPr/>
                <p14:nvPr/>
              </p14:nvContentPartPr>
              <p14:xfrm>
                <a:off x="7172213" y="5234467"/>
                <a:ext cx="88200" cy="240480"/>
              </p14:xfrm>
            </p:contentPart>
          </mc:Choice>
          <mc:Fallback xmlns="">
            <p:pic>
              <p:nvPicPr>
                <p:cNvPr id="67" name="Freihand 66">
                  <a:extLst>
                    <a:ext uri="{FF2B5EF4-FFF2-40B4-BE49-F238E27FC236}">
                      <a16:creationId xmlns:a16="http://schemas.microsoft.com/office/drawing/2014/main" id="{8FC5786F-7890-45ED-A202-F0D0E3D790E3}"/>
                    </a:ext>
                  </a:extLst>
                </p:cNvPr>
                <p:cNvPicPr/>
                <p:nvPr/>
              </p:nvPicPr>
              <p:blipFill>
                <a:blip r:embed="rId327"/>
                <a:stretch>
                  <a:fillRect/>
                </a:stretch>
              </p:blipFill>
              <p:spPr>
                <a:xfrm>
                  <a:off x="7167893" y="5230147"/>
                  <a:ext cx="96840" cy="24912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68" name="Freihand 67">
                  <a:extLst>
                    <a:ext uri="{FF2B5EF4-FFF2-40B4-BE49-F238E27FC236}">
                      <a16:creationId xmlns:a16="http://schemas.microsoft.com/office/drawing/2014/main" id="{B4C5ACA7-6FD0-4739-9B99-8F741180946C}"/>
                    </a:ext>
                  </a:extLst>
                </p14:cNvPr>
                <p14:cNvContentPartPr/>
                <p14:nvPr/>
              </p14:nvContentPartPr>
              <p14:xfrm>
                <a:off x="7121813" y="5361547"/>
                <a:ext cx="127080" cy="7920"/>
              </p14:xfrm>
            </p:contentPart>
          </mc:Choice>
          <mc:Fallback xmlns="">
            <p:pic>
              <p:nvPicPr>
                <p:cNvPr id="68" name="Freihand 67">
                  <a:extLst>
                    <a:ext uri="{FF2B5EF4-FFF2-40B4-BE49-F238E27FC236}">
                      <a16:creationId xmlns:a16="http://schemas.microsoft.com/office/drawing/2014/main" id="{B4C5ACA7-6FD0-4739-9B99-8F741180946C}"/>
                    </a:ext>
                  </a:extLst>
                </p:cNvPr>
                <p:cNvPicPr/>
                <p:nvPr/>
              </p:nvPicPr>
              <p:blipFill>
                <a:blip r:embed="rId329"/>
                <a:stretch>
                  <a:fillRect/>
                </a:stretch>
              </p:blipFill>
              <p:spPr>
                <a:xfrm>
                  <a:off x="7117493" y="5357227"/>
                  <a:ext cx="13572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70" name="Freihand 69">
                  <a:extLst>
                    <a:ext uri="{FF2B5EF4-FFF2-40B4-BE49-F238E27FC236}">
                      <a16:creationId xmlns:a16="http://schemas.microsoft.com/office/drawing/2014/main" id="{80AF5FE8-5EF8-44CF-B1C0-55CD8E291919}"/>
                    </a:ext>
                  </a:extLst>
                </p14:cNvPr>
                <p14:cNvContentPartPr/>
                <p14:nvPr/>
              </p14:nvContentPartPr>
              <p14:xfrm>
                <a:off x="7256093" y="5223307"/>
                <a:ext cx="64440" cy="203040"/>
              </p14:xfrm>
            </p:contentPart>
          </mc:Choice>
          <mc:Fallback xmlns="">
            <p:pic>
              <p:nvPicPr>
                <p:cNvPr id="70" name="Freihand 69">
                  <a:extLst>
                    <a:ext uri="{FF2B5EF4-FFF2-40B4-BE49-F238E27FC236}">
                      <a16:creationId xmlns:a16="http://schemas.microsoft.com/office/drawing/2014/main" id="{80AF5FE8-5EF8-44CF-B1C0-55CD8E291919}"/>
                    </a:ext>
                  </a:extLst>
                </p:cNvPr>
                <p:cNvPicPr/>
                <p:nvPr/>
              </p:nvPicPr>
              <p:blipFill>
                <a:blip r:embed="rId331"/>
                <a:stretch>
                  <a:fillRect/>
                </a:stretch>
              </p:blipFill>
              <p:spPr>
                <a:xfrm>
                  <a:off x="7251773" y="5218987"/>
                  <a:ext cx="7308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71" name="Freihand 70">
                  <a:extLst>
                    <a:ext uri="{FF2B5EF4-FFF2-40B4-BE49-F238E27FC236}">
                      <a16:creationId xmlns:a16="http://schemas.microsoft.com/office/drawing/2014/main" id="{6926C741-A1E7-4CA0-A89D-726440E755AE}"/>
                    </a:ext>
                  </a:extLst>
                </p14:cNvPr>
                <p14:cNvContentPartPr/>
                <p14:nvPr/>
              </p14:nvContentPartPr>
              <p14:xfrm>
                <a:off x="7309733" y="5290987"/>
                <a:ext cx="66240" cy="101520"/>
              </p14:xfrm>
            </p:contentPart>
          </mc:Choice>
          <mc:Fallback xmlns="">
            <p:pic>
              <p:nvPicPr>
                <p:cNvPr id="71" name="Freihand 70">
                  <a:extLst>
                    <a:ext uri="{FF2B5EF4-FFF2-40B4-BE49-F238E27FC236}">
                      <a16:creationId xmlns:a16="http://schemas.microsoft.com/office/drawing/2014/main" id="{6926C741-A1E7-4CA0-A89D-726440E755AE}"/>
                    </a:ext>
                  </a:extLst>
                </p:cNvPr>
                <p:cNvPicPr/>
                <p:nvPr/>
              </p:nvPicPr>
              <p:blipFill>
                <a:blip r:embed="rId333"/>
                <a:stretch>
                  <a:fillRect/>
                </a:stretch>
              </p:blipFill>
              <p:spPr>
                <a:xfrm>
                  <a:off x="7305413" y="5286667"/>
                  <a:ext cx="7488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72" name="Freihand 71">
                  <a:extLst>
                    <a:ext uri="{FF2B5EF4-FFF2-40B4-BE49-F238E27FC236}">
                      <a16:creationId xmlns:a16="http://schemas.microsoft.com/office/drawing/2014/main" id="{C3D8897C-7883-4BC7-BB28-FCD6F4C69656}"/>
                    </a:ext>
                  </a:extLst>
                </p14:cNvPr>
                <p14:cNvContentPartPr/>
                <p14:nvPr/>
              </p14:nvContentPartPr>
              <p14:xfrm>
                <a:off x="7310813" y="5306467"/>
                <a:ext cx="80640" cy="74880"/>
              </p14:xfrm>
            </p:contentPart>
          </mc:Choice>
          <mc:Fallback xmlns="">
            <p:pic>
              <p:nvPicPr>
                <p:cNvPr id="72" name="Freihand 71">
                  <a:extLst>
                    <a:ext uri="{FF2B5EF4-FFF2-40B4-BE49-F238E27FC236}">
                      <a16:creationId xmlns:a16="http://schemas.microsoft.com/office/drawing/2014/main" id="{C3D8897C-7883-4BC7-BB28-FCD6F4C69656}"/>
                    </a:ext>
                  </a:extLst>
                </p:cNvPr>
                <p:cNvPicPr/>
                <p:nvPr/>
              </p:nvPicPr>
              <p:blipFill>
                <a:blip r:embed="rId335"/>
                <a:stretch>
                  <a:fillRect/>
                </a:stretch>
              </p:blipFill>
              <p:spPr>
                <a:xfrm>
                  <a:off x="7306493" y="5302147"/>
                  <a:ext cx="8928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73" name="Freihand 72">
                  <a:extLst>
                    <a:ext uri="{FF2B5EF4-FFF2-40B4-BE49-F238E27FC236}">
                      <a16:creationId xmlns:a16="http://schemas.microsoft.com/office/drawing/2014/main" id="{573C9B83-8A3D-428F-AF6E-E374BF60DA07}"/>
                    </a:ext>
                  </a:extLst>
                </p14:cNvPr>
                <p14:cNvContentPartPr/>
                <p14:nvPr/>
              </p14:nvContentPartPr>
              <p14:xfrm>
                <a:off x="7412333" y="5318707"/>
                <a:ext cx="85320" cy="93600"/>
              </p14:xfrm>
            </p:contentPart>
          </mc:Choice>
          <mc:Fallback xmlns="">
            <p:pic>
              <p:nvPicPr>
                <p:cNvPr id="73" name="Freihand 72">
                  <a:extLst>
                    <a:ext uri="{FF2B5EF4-FFF2-40B4-BE49-F238E27FC236}">
                      <a16:creationId xmlns:a16="http://schemas.microsoft.com/office/drawing/2014/main" id="{573C9B83-8A3D-428F-AF6E-E374BF60DA07}"/>
                    </a:ext>
                  </a:extLst>
                </p:cNvPr>
                <p:cNvPicPr/>
                <p:nvPr/>
              </p:nvPicPr>
              <p:blipFill>
                <a:blip r:embed="rId337"/>
                <a:stretch>
                  <a:fillRect/>
                </a:stretch>
              </p:blipFill>
              <p:spPr>
                <a:xfrm>
                  <a:off x="7408013" y="5314387"/>
                  <a:ext cx="9396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74" name="Freihand 73">
                  <a:extLst>
                    <a:ext uri="{FF2B5EF4-FFF2-40B4-BE49-F238E27FC236}">
                      <a16:creationId xmlns:a16="http://schemas.microsoft.com/office/drawing/2014/main" id="{60D3FF9F-A75D-4ABF-BF70-7E26CAF002D7}"/>
                    </a:ext>
                  </a:extLst>
                </p14:cNvPr>
                <p14:cNvContentPartPr/>
                <p14:nvPr/>
              </p14:nvContentPartPr>
              <p14:xfrm>
                <a:off x="7472813" y="5312227"/>
                <a:ext cx="34920" cy="104400"/>
              </p14:xfrm>
            </p:contentPart>
          </mc:Choice>
          <mc:Fallback xmlns="">
            <p:pic>
              <p:nvPicPr>
                <p:cNvPr id="74" name="Freihand 73">
                  <a:extLst>
                    <a:ext uri="{FF2B5EF4-FFF2-40B4-BE49-F238E27FC236}">
                      <a16:creationId xmlns:a16="http://schemas.microsoft.com/office/drawing/2014/main" id="{60D3FF9F-A75D-4ABF-BF70-7E26CAF002D7}"/>
                    </a:ext>
                  </a:extLst>
                </p:cNvPr>
                <p:cNvPicPr/>
                <p:nvPr/>
              </p:nvPicPr>
              <p:blipFill>
                <a:blip r:embed="rId339"/>
                <a:stretch>
                  <a:fillRect/>
                </a:stretch>
              </p:blipFill>
              <p:spPr>
                <a:xfrm>
                  <a:off x="7468493" y="5307907"/>
                  <a:ext cx="4356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75" name="Freihand 74">
                  <a:extLst>
                    <a:ext uri="{FF2B5EF4-FFF2-40B4-BE49-F238E27FC236}">
                      <a16:creationId xmlns:a16="http://schemas.microsoft.com/office/drawing/2014/main" id="{027CC2A8-8274-42E2-AEE5-E376EE08FC6D}"/>
                    </a:ext>
                  </a:extLst>
                </p14:cNvPr>
                <p14:cNvContentPartPr/>
                <p14:nvPr/>
              </p14:nvContentPartPr>
              <p14:xfrm>
                <a:off x="7459853" y="5261107"/>
                <a:ext cx="82080" cy="200880"/>
              </p14:xfrm>
            </p:contentPart>
          </mc:Choice>
          <mc:Fallback xmlns="">
            <p:pic>
              <p:nvPicPr>
                <p:cNvPr id="75" name="Freihand 74">
                  <a:extLst>
                    <a:ext uri="{FF2B5EF4-FFF2-40B4-BE49-F238E27FC236}">
                      <a16:creationId xmlns:a16="http://schemas.microsoft.com/office/drawing/2014/main" id="{027CC2A8-8274-42E2-AEE5-E376EE08FC6D}"/>
                    </a:ext>
                  </a:extLst>
                </p:cNvPr>
                <p:cNvPicPr/>
                <p:nvPr/>
              </p:nvPicPr>
              <p:blipFill>
                <a:blip r:embed="rId341"/>
                <a:stretch>
                  <a:fillRect/>
                </a:stretch>
              </p:blipFill>
              <p:spPr>
                <a:xfrm>
                  <a:off x="7455533" y="5256787"/>
                  <a:ext cx="9072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76" name="Freihand 75">
                  <a:extLst>
                    <a:ext uri="{FF2B5EF4-FFF2-40B4-BE49-F238E27FC236}">
                      <a16:creationId xmlns:a16="http://schemas.microsoft.com/office/drawing/2014/main" id="{CD522663-4457-43C5-B13E-2A13377F8D61}"/>
                    </a:ext>
                  </a:extLst>
                </p14:cNvPr>
                <p14:cNvContentPartPr/>
                <p14:nvPr/>
              </p14:nvContentPartPr>
              <p14:xfrm>
                <a:off x="6891053" y="5194507"/>
                <a:ext cx="570600" cy="47160"/>
              </p14:xfrm>
            </p:contentPart>
          </mc:Choice>
          <mc:Fallback xmlns="">
            <p:pic>
              <p:nvPicPr>
                <p:cNvPr id="76" name="Freihand 75">
                  <a:extLst>
                    <a:ext uri="{FF2B5EF4-FFF2-40B4-BE49-F238E27FC236}">
                      <a16:creationId xmlns:a16="http://schemas.microsoft.com/office/drawing/2014/main" id="{CD522663-4457-43C5-B13E-2A13377F8D61}"/>
                    </a:ext>
                  </a:extLst>
                </p:cNvPr>
                <p:cNvPicPr/>
                <p:nvPr/>
              </p:nvPicPr>
              <p:blipFill>
                <a:blip r:embed="rId343"/>
                <a:stretch>
                  <a:fillRect/>
                </a:stretch>
              </p:blipFill>
              <p:spPr>
                <a:xfrm>
                  <a:off x="6886733" y="5190187"/>
                  <a:ext cx="57924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77" name="Freihand 76">
                  <a:extLst>
                    <a:ext uri="{FF2B5EF4-FFF2-40B4-BE49-F238E27FC236}">
                      <a16:creationId xmlns:a16="http://schemas.microsoft.com/office/drawing/2014/main" id="{91459E34-796F-41E3-8E85-ED604CFC6C61}"/>
                    </a:ext>
                  </a:extLst>
                </p14:cNvPr>
                <p14:cNvContentPartPr/>
                <p14:nvPr/>
              </p14:nvContentPartPr>
              <p14:xfrm>
                <a:off x="6796013" y="5018827"/>
                <a:ext cx="4320" cy="117000"/>
              </p14:xfrm>
            </p:contentPart>
          </mc:Choice>
          <mc:Fallback xmlns="">
            <p:pic>
              <p:nvPicPr>
                <p:cNvPr id="77" name="Freihand 76">
                  <a:extLst>
                    <a:ext uri="{FF2B5EF4-FFF2-40B4-BE49-F238E27FC236}">
                      <a16:creationId xmlns:a16="http://schemas.microsoft.com/office/drawing/2014/main" id="{91459E34-796F-41E3-8E85-ED604CFC6C61}"/>
                    </a:ext>
                  </a:extLst>
                </p:cNvPr>
                <p:cNvPicPr/>
                <p:nvPr/>
              </p:nvPicPr>
              <p:blipFill>
                <a:blip r:embed="rId345"/>
                <a:stretch>
                  <a:fillRect/>
                </a:stretch>
              </p:blipFill>
              <p:spPr>
                <a:xfrm>
                  <a:off x="6791693" y="5014507"/>
                  <a:ext cx="1296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78" name="Freihand 77">
                  <a:extLst>
                    <a:ext uri="{FF2B5EF4-FFF2-40B4-BE49-F238E27FC236}">
                      <a16:creationId xmlns:a16="http://schemas.microsoft.com/office/drawing/2014/main" id="{B2E9EC68-F1E4-4D10-BE9A-E0915B08E5AE}"/>
                    </a:ext>
                  </a:extLst>
                </p14:cNvPr>
                <p14:cNvContentPartPr/>
                <p14:nvPr/>
              </p14:nvContentPartPr>
              <p14:xfrm>
                <a:off x="6705293" y="5010547"/>
                <a:ext cx="145440" cy="6120"/>
              </p14:xfrm>
            </p:contentPart>
          </mc:Choice>
          <mc:Fallback xmlns="">
            <p:pic>
              <p:nvPicPr>
                <p:cNvPr id="78" name="Freihand 77">
                  <a:extLst>
                    <a:ext uri="{FF2B5EF4-FFF2-40B4-BE49-F238E27FC236}">
                      <a16:creationId xmlns:a16="http://schemas.microsoft.com/office/drawing/2014/main" id="{B2E9EC68-F1E4-4D10-BE9A-E0915B08E5AE}"/>
                    </a:ext>
                  </a:extLst>
                </p:cNvPr>
                <p:cNvPicPr/>
                <p:nvPr/>
              </p:nvPicPr>
              <p:blipFill>
                <a:blip r:embed="rId347"/>
                <a:stretch>
                  <a:fillRect/>
                </a:stretch>
              </p:blipFill>
              <p:spPr>
                <a:xfrm>
                  <a:off x="6700973" y="5006227"/>
                  <a:ext cx="15408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79" name="Freihand 78">
                  <a:extLst>
                    <a:ext uri="{FF2B5EF4-FFF2-40B4-BE49-F238E27FC236}">
                      <a16:creationId xmlns:a16="http://schemas.microsoft.com/office/drawing/2014/main" id="{44DD132C-E99D-4A5A-98EF-E1781A9D4CD4}"/>
                    </a:ext>
                  </a:extLst>
                </p14:cNvPr>
                <p14:cNvContentPartPr/>
                <p14:nvPr/>
              </p14:nvContentPartPr>
              <p14:xfrm>
                <a:off x="6828773" y="4997227"/>
                <a:ext cx="289440" cy="141840"/>
              </p14:xfrm>
            </p:contentPart>
          </mc:Choice>
          <mc:Fallback xmlns="">
            <p:pic>
              <p:nvPicPr>
                <p:cNvPr id="79" name="Freihand 78">
                  <a:extLst>
                    <a:ext uri="{FF2B5EF4-FFF2-40B4-BE49-F238E27FC236}">
                      <a16:creationId xmlns:a16="http://schemas.microsoft.com/office/drawing/2014/main" id="{44DD132C-E99D-4A5A-98EF-E1781A9D4CD4}"/>
                    </a:ext>
                  </a:extLst>
                </p:cNvPr>
                <p:cNvPicPr/>
                <p:nvPr/>
              </p:nvPicPr>
              <p:blipFill>
                <a:blip r:embed="rId349"/>
                <a:stretch>
                  <a:fillRect/>
                </a:stretch>
              </p:blipFill>
              <p:spPr>
                <a:xfrm>
                  <a:off x="6824453" y="4992907"/>
                  <a:ext cx="29808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80" name="Freihand 79">
                  <a:extLst>
                    <a:ext uri="{FF2B5EF4-FFF2-40B4-BE49-F238E27FC236}">
                      <a16:creationId xmlns:a16="http://schemas.microsoft.com/office/drawing/2014/main" id="{3D3575EB-C0EC-40FB-938A-32FD9C5609FE}"/>
                    </a:ext>
                  </a:extLst>
                </p14:cNvPr>
                <p14:cNvContentPartPr/>
                <p14:nvPr/>
              </p14:nvContentPartPr>
              <p14:xfrm>
                <a:off x="7162133" y="4962307"/>
                <a:ext cx="219960" cy="145080"/>
              </p14:xfrm>
            </p:contentPart>
          </mc:Choice>
          <mc:Fallback xmlns="">
            <p:pic>
              <p:nvPicPr>
                <p:cNvPr id="80" name="Freihand 79">
                  <a:extLst>
                    <a:ext uri="{FF2B5EF4-FFF2-40B4-BE49-F238E27FC236}">
                      <a16:creationId xmlns:a16="http://schemas.microsoft.com/office/drawing/2014/main" id="{3D3575EB-C0EC-40FB-938A-32FD9C5609FE}"/>
                    </a:ext>
                  </a:extLst>
                </p:cNvPr>
                <p:cNvPicPr/>
                <p:nvPr/>
              </p:nvPicPr>
              <p:blipFill>
                <a:blip r:embed="rId351"/>
                <a:stretch>
                  <a:fillRect/>
                </a:stretch>
              </p:blipFill>
              <p:spPr>
                <a:xfrm>
                  <a:off x="7157813" y="4957987"/>
                  <a:ext cx="22860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81" name="Freihand 80">
                  <a:extLst>
                    <a:ext uri="{FF2B5EF4-FFF2-40B4-BE49-F238E27FC236}">
                      <a16:creationId xmlns:a16="http://schemas.microsoft.com/office/drawing/2014/main" id="{0401104C-4F81-4C8D-AB45-924C6ABE730E}"/>
                    </a:ext>
                  </a:extLst>
                </p14:cNvPr>
                <p14:cNvContentPartPr/>
                <p14:nvPr/>
              </p14:nvContentPartPr>
              <p14:xfrm>
                <a:off x="7388213" y="4974547"/>
                <a:ext cx="227880" cy="165960"/>
              </p14:xfrm>
            </p:contentPart>
          </mc:Choice>
          <mc:Fallback xmlns="">
            <p:pic>
              <p:nvPicPr>
                <p:cNvPr id="81" name="Freihand 80">
                  <a:extLst>
                    <a:ext uri="{FF2B5EF4-FFF2-40B4-BE49-F238E27FC236}">
                      <a16:creationId xmlns:a16="http://schemas.microsoft.com/office/drawing/2014/main" id="{0401104C-4F81-4C8D-AB45-924C6ABE730E}"/>
                    </a:ext>
                  </a:extLst>
                </p:cNvPr>
                <p:cNvPicPr/>
                <p:nvPr/>
              </p:nvPicPr>
              <p:blipFill>
                <a:blip r:embed="rId353"/>
                <a:stretch>
                  <a:fillRect/>
                </a:stretch>
              </p:blipFill>
              <p:spPr>
                <a:xfrm>
                  <a:off x="7383893" y="4970227"/>
                  <a:ext cx="23652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82" name="Freihand 81">
                  <a:extLst>
                    <a:ext uri="{FF2B5EF4-FFF2-40B4-BE49-F238E27FC236}">
                      <a16:creationId xmlns:a16="http://schemas.microsoft.com/office/drawing/2014/main" id="{C6316998-B3F3-434E-9221-200180251227}"/>
                    </a:ext>
                  </a:extLst>
                </p14:cNvPr>
                <p14:cNvContentPartPr/>
                <p14:nvPr/>
              </p14:nvContentPartPr>
              <p14:xfrm>
                <a:off x="7303253" y="4960867"/>
                <a:ext cx="24480" cy="8280"/>
              </p14:xfrm>
            </p:contentPart>
          </mc:Choice>
          <mc:Fallback xmlns="">
            <p:pic>
              <p:nvPicPr>
                <p:cNvPr id="82" name="Freihand 81">
                  <a:extLst>
                    <a:ext uri="{FF2B5EF4-FFF2-40B4-BE49-F238E27FC236}">
                      <a16:creationId xmlns:a16="http://schemas.microsoft.com/office/drawing/2014/main" id="{C6316998-B3F3-434E-9221-200180251227}"/>
                    </a:ext>
                  </a:extLst>
                </p:cNvPr>
                <p:cNvPicPr/>
                <p:nvPr/>
              </p:nvPicPr>
              <p:blipFill>
                <a:blip r:embed="rId355"/>
                <a:stretch>
                  <a:fillRect/>
                </a:stretch>
              </p:blipFill>
              <p:spPr>
                <a:xfrm>
                  <a:off x="7298933" y="4956547"/>
                  <a:ext cx="3312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83" name="Freihand 82">
                  <a:extLst>
                    <a:ext uri="{FF2B5EF4-FFF2-40B4-BE49-F238E27FC236}">
                      <a16:creationId xmlns:a16="http://schemas.microsoft.com/office/drawing/2014/main" id="{8F447DA8-0E3D-4500-AF74-15891A0D87AF}"/>
                    </a:ext>
                  </a:extLst>
                </p14:cNvPr>
                <p14:cNvContentPartPr/>
                <p14:nvPr/>
              </p14:nvContentPartPr>
              <p14:xfrm>
                <a:off x="7339613" y="4972387"/>
                <a:ext cx="360" cy="360"/>
              </p14:xfrm>
            </p:contentPart>
          </mc:Choice>
          <mc:Fallback xmlns="">
            <p:pic>
              <p:nvPicPr>
                <p:cNvPr id="83" name="Freihand 82">
                  <a:extLst>
                    <a:ext uri="{FF2B5EF4-FFF2-40B4-BE49-F238E27FC236}">
                      <a16:creationId xmlns:a16="http://schemas.microsoft.com/office/drawing/2014/main" id="{8F447DA8-0E3D-4500-AF74-15891A0D87AF}"/>
                    </a:ext>
                  </a:extLst>
                </p:cNvPr>
                <p:cNvPicPr/>
                <p:nvPr/>
              </p:nvPicPr>
              <p:blipFill>
                <a:blip r:embed="rId111"/>
                <a:stretch>
                  <a:fillRect/>
                </a:stretch>
              </p:blipFill>
              <p:spPr>
                <a:xfrm>
                  <a:off x="7335293" y="49680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102" name="Freihand 101">
                  <a:extLst>
                    <a:ext uri="{FF2B5EF4-FFF2-40B4-BE49-F238E27FC236}">
                      <a16:creationId xmlns:a16="http://schemas.microsoft.com/office/drawing/2014/main" id="{6DD562B5-6AAD-408F-B225-65E20A3F328E}"/>
                    </a:ext>
                  </a:extLst>
                </p14:cNvPr>
                <p14:cNvContentPartPr/>
                <p14:nvPr/>
              </p14:nvContentPartPr>
              <p14:xfrm>
                <a:off x="7412333" y="5210347"/>
                <a:ext cx="12240" cy="13680"/>
              </p14:xfrm>
            </p:contentPart>
          </mc:Choice>
          <mc:Fallback xmlns="">
            <p:pic>
              <p:nvPicPr>
                <p:cNvPr id="102" name="Freihand 101">
                  <a:extLst>
                    <a:ext uri="{FF2B5EF4-FFF2-40B4-BE49-F238E27FC236}">
                      <a16:creationId xmlns:a16="http://schemas.microsoft.com/office/drawing/2014/main" id="{6DD562B5-6AAD-408F-B225-65E20A3F328E}"/>
                    </a:ext>
                  </a:extLst>
                </p:cNvPr>
                <p:cNvPicPr/>
                <p:nvPr/>
              </p:nvPicPr>
              <p:blipFill>
                <a:blip r:embed="rId358"/>
                <a:stretch>
                  <a:fillRect/>
                </a:stretch>
              </p:blipFill>
              <p:spPr>
                <a:xfrm>
                  <a:off x="7408013" y="5206027"/>
                  <a:ext cx="2088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104" name="Freihand 103">
                  <a:extLst>
                    <a:ext uri="{FF2B5EF4-FFF2-40B4-BE49-F238E27FC236}">
                      <a16:creationId xmlns:a16="http://schemas.microsoft.com/office/drawing/2014/main" id="{DE1D0DE6-EE0A-486B-AF1B-E6364C89CABC}"/>
                    </a:ext>
                  </a:extLst>
                </p14:cNvPr>
                <p14:cNvContentPartPr/>
                <p14:nvPr/>
              </p14:nvContentPartPr>
              <p14:xfrm>
                <a:off x="7581173" y="5356507"/>
                <a:ext cx="139320" cy="10440"/>
              </p14:xfrm>
            </p:contentPart>
          </mc:Choice>
          <mc:Fallback xmlns="">
            <p:pic>
              <p:nvPicPr>
                <p:cNvPr id="104" name="Freihand 103">
                  <a:extLst>
                    <a:ext uri="{FF2B5EF4-FFF2-40B4-BE49-F238E27FC236}">
                      <a16:creationId xmlns:a16="http://schemas.microsoft.com/office/drawing/2014/main" id="{DE1D0DE6-EE0A-486B-AF1B-E6364C89CABC}"/>
                    </a:ext>
                  </a:extLst>
                </p:cNvPr>
                <p:cNvPicPr/>
                <p:nvPr/>
              </p:nvPicPr>
              <p:blipFill>
                <a:blip r:embed="rId360"/>
                <a:stretch>
                  <a:fillRect/>
                </a:stretch>
              </p:blipFill>
              <p:spPr>
                <a:xfrm>
                  <a:off x="7576853" y="5352187"/>
                  <a:ext cx="14796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105" name="Freihand 104">
                  <a:extLst>
                    <a:ext uri="{FF2B5EF4-FFF2-40B4-BE49-F238E27FC236}">
                      <a16:creationId xmlns:a16="http://schemas.microsoft.com/office/drawing/2014/main" id="{BAB19D8A-4DC7-4D41-B015-4705435AE2E2}"/>
                    </a:ext>
                  </a:extLst>
                </p14:cNvPr>
                <p14:cNvContentPartPr/>
                <p14:nvPr/>
              </p14:nvContentPartPr>
              <p14:xfrm>
                <a:off x="7570013" y="5404027"/>
                <a:ext cx="119520" cy="8280"/>
              </p14:xfrm>
            </p:contentPart>
          </mc:Choice>
          <mc:Fallback xmlns="">
            <p:pic>
              <p:nvPicPr>
                <p:cNvPr id="105" name="Freihand 104">
                  <a:extLst>
                    <a:ext uri="{FF2B5EF4-FFF2-40B4-BE49-F238E27FC236}">
                      <a16:creationId xmlns:a16="http://schemas.microsoft.com/office/drawing/2014/main" id="{BAB19D8A-4DC7-4D41-B015-4705435AE2E2}"/>
                    </a:ext>
                  </a:extLst>
                </p:cNvPr>
                <p:cNvPicPr/>
                <p:nvPr/>
              </p:nvPicPr>
              <p:blipFill>
                <a:blip r:embed="rId362"/>
                <a:stretch>
                  <a:fillRect/>
                </a:stretch>
              </p:blipFill>
              <p:spPr>
                <a:xfrm>
                  <a:off x="7565693" y="5399707"/>
                  <a:ext cx="12816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107" name="Freihand 106">
                  <a:extLst>
                    <a:ext uri="{FF2B5EF4-FFF2-40B4-BE49-F238E27FC236}">
                      <a16:creationId xmlns:a16="http://schemas.microsoft.com/office/drawing/2014/main" id="{BEBB4079-5741-4FD8-A481-807DF805B679}"/>
                    </a:ext>
                  </a:extLst>
                </p14:cNvPr>
                <p14:cNvContentPartPr/>
                <p14:nvPr/>
              </p14:nvContentPartPr>
              <p14:xfrm>
                <a:off x="7723373" y="5201707"/>
                <a:ext cx="102240" cy="109080"/>
              </p14:xfrm>
            </p:contentPart>
          </mc:Choice>
          <mc:Fallback xmlns="">
            <p:pic>
              <p:nvPicPr>
                <p:cNvPr id="107" name="Freihand 106">
                  <a:extLst>
                    <a:ext uri="{FF2B5EF4-FFF2-40B4-BE49-F238E27FC236}">
                      <a16:creationId xmlns:a16="http://schemas.microsoft.com/office/drawing/2014/main" id="{BEBB4079-5741-4FD8-A481-807DF805B679}"/>
                    </a:ext>
                  </a:extLst>
                </p:cNvPr>
                <p:cNvPicPr/>
                <p:nvPr/>
              </p:nvPicPr>
              <p:blipFill>
                <a:blip r:embed="rId364"/>
                <a:stretch>
                  <a:fillRect/>
                </a:stretch>
              </p:blipFill>
              <p:spPr>
                <a:xfrm>
                  <a:off x="7719053" y="5197387"/>
                  <a:ext cx="11088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108" name="Freihand 107">
                  <a:extLst>
                    <a:ext uri="{FF2B5EF4-FFF2-40B4-BE49-F238E27FC236}">
                      <a16:creationId xmlns:a16="http://schemas.microsoft.com/office/drawing/2014/main" id="{D2B86B43-5EAD-4E95-896A-509888AE303E}"/>
                    </a:ext>
                  </a:extLst>
                </p14:cNvPr>
                <p14:cNvContentPartPr/>
                <p14:nvPr/>
              </p14:nvContentPartPr>
              <p14:xfrm>
                <a:off x="7851173" y="5179387"/>
                <a:ext cx="65160" cy="136800"/>
              </p14:xfrm>
            </p:contentPart>
          </mc:Choice>
          <mc:Fallback xmlns="">
            <p:pic>
              <p:nvPicPr>
                <p:cNvPr id="108" name="Freihand 107">
                  <a:extLst>
                    <a:ext uri="{FF2B5EF4-FFF2-40B4-BE49-F238E27FC236}">
                      <a16:creationId xmlns:a16="http://schemas.microsoft.com/office/drawing/2014/main" id="{D2B86B43-5EAD-4E95-896A-509888AE303E}"/>
                    </a:ext>
                  </a:extLst>
                </p:cNvPr>
                <p:cNvPicPr/>
                <p:nvPr/>
              </p:nvPicPr>
              <p:blipFill>
                <a:blip r:embed="rId366"/>
                <a:stretch>
                  <a:fillRect/>
                </a:stretch>
              </p:blipFill>
              <p:spPr>
                <a:xfrm>
                  <a:off x="7846853" y="5175067"/>
                  <a:ext cx="7380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109" name="Freihand 108">
                  <a:extLst>
                    <a:ext uri="{FF2B5EF4-FFF2-40B4-BE49-F238E27FC236}">
                      <a16:creationId xmlns:a16="http://schemas.microsoft.com/office/drawing/2014/main" id="{C6CCB75B-42C5-42C9-8E51-E8E841D41C38}"/>
                    </a:ext>
                  </a:extLst>
                </p14:cNvPr>
                <p14:cNvContentPartPr/>
                <p14:nvPr/>
              </p14:nvContentPartPr>
              <p14:xfrm>
                <a:off x="7801853" y="5264347"/>
                <a:ext cx="131400" cy="8280"/>
              </p14:xfrm>
            </p:contentPart>
          </mc:Choice>
          <mc:Fallback xmlns="">
            <p:pic>
              <p:nvPicPr>
                <p:cNvPr id="109" name="Freihand 108">
                  <a:extLst>
                    <a:ext uri="{FF2B5EF4-FFF2-40B4-BE49-F238E27FC236}">
                      <a16:creationId xmlns:a16="http://schemas.microsoft.com/office/drawing/2014/main" id="{C6CCB75B-42C5-42C9-8E51-E8E841D41C38}"/>
                    </a:ext>
                  </a:extLst>
                </p:cNvPr>
                <p:cNvPicPr/>
                <p:nvPr/>
              </p:nvPicPr>
              <p:blipFill>
                <a:blip r:embed="rId368"/>
                <a:stretch>
                  <a:fillRect/>
                </a:stretch>
              </p:blipFill>
              <p:spPr>
                <a:xfrm>
                  <a:off x="7797533" y="5260027"/>
                  <a:ext cx="14004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110" name="Freihand 109">
                  <a:extLst>
                    <a:ext uri="{FF2B5EF4-FFF2-40B4-BE49-F238E27FC236}">
                      <a16:creationId xmlns:a16="http://schemas.microsoft.com/office/drawing/2014/main" id="{F33A0771-A9EB-4D59-AC6D-52959220944F}"/>
                    </a:ext>
                  </a:extLst>
                </p14:cNvPr>
                <p14:cNvContentPartPr/>
                <p14:nvPr/>
              </p14:nvContentPartPr>
              <p14:xfrm>
                <a:off x="7739213" y="5315827"/>
                <a:ext cx="169560" cy="16560"/>
              </p14:xfrm>
            </p:contentPart>
          </mc:Choice>
          <mc:Fallback xmlns="">
            <p:pic>
              <p:nvPicPr>
                <p:cNvPr id="110" name="Freihand 109">
                  <a:extLst>
                    <a:ext uri="{FF2B5EF4-FFF2-40B4-BE49-F238E27FC236}">
                      <a16:creationId xmlns:a16="http://schemas.microsoft.com/office/drawing/2014/main" id="{F33A0771-A9EB-4D59-AC6D-52959220944F}"/>
                    </a:ext>
                  </a:extLst>
                </p:cNvPr>
                <p:cNvPicPr/>
                <p:nvPr/>
              </p:nvPicPr>
              <p:blipFill>
                <a:blip r:embed="rId370"/>
                <a:stretch>
                  <a:fillRect/>
                </a:stretch>
              </p:blipFill>
              <p:spPr>
                <a:xfrm>
                  <a:off x="7734893" y="5311507"/>
                  <a:ext cx="17820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111" name="Freihand 110">
                  <a:extLst>
                    <a:ext uri="{FF2B5EF4-FFF2-40B4-BE49-F238E27FC236}">
                      <a16:creationId xmlns:a16="http://schemas.microsoft.com/office/drawing/2014/main" id="{534D01D0-BFDF-463F-A3EC-A98F3B8E1BCE}"/>
                    </a:ext>
                  </a:extLst>
                </p14:cNvPr>
                <p14:cNvContentPartPr/>
                <p14:nvPr/>
              </p14:nvContentPartPr>
              <p14:xfrm>
                <a:off x="7684493" y="5396107"/>
                <a:ext cx="99720" cy="104400"/>
              </p14:xfrm>
            </p:contentPart>
          </mc:Choice>
          <mc:Fallback xmlns="">
            <p:pic>
              <p:nvPicPr>
                <p:cNvPr id="111" name="Freihand 110">
                  <a:extLst>
                    <a:ext uri="{FF2B5EF4-FFF2-40B4-BE49-F238E27FC236}">
                      <a16:creationId xmlns:a16="http://schemas.microsoft.com/office/drawing/2014/main" id="{534D01D0-BFDF-463F-A3EC-A98F3B8E1BCE}"/>
                    </a:ext>
                  </a:extLst>
                </p:cNvPr>
                <p:cNvPicPr/>
                <p:nvPr/>
              </p:nvPicPr>
              <p:blipFill>
                <a:blip r:embed="rId372"/>
                <a:stretch>
                  <a:fillRect/>
                </a:stretch>
              </p:blipFill>
              <p:spPr>
                <a:xfrm>
                  <a:off x="7680173" y="5391787"/>
                  <a:ext cx="10836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113" name="Freihand 112">
                  <a:extLst>
                    <a:ext uri="{FF2B5EF4-FFF2-40B4-BE49-F238E27FC236}">
                      <a16:creationId xmlns:a16="http://schemas.microsoft.com/office/drawing/2014/main" id="{32B919F3-0E5C-46C0-A02E-ED1CB045949F}"/>
                    </a:ext>
                  </a:extLst>
                </p14:cNvPr>
                <p14:cNvContentPartPr/>
                <p14:nvPr/>
              </p14:nvContentPartPr>
              <p14:xfrm>
                <a:off x="7789613" y="5424187"/>
                <a:ext cx="88920" cy="81000"/>
              </p14:xfrm>
            </p:contentPart>
          </mc:Choice>
          <mc:Fallback xmlns="">
            <p:pic>
              <p:nvPicPr>
                <p:cNvPr id="113" name="Freihand 112">
                  <a:extLst>
                    <a:ext uri="{FF2B5EF4-FFF2-40B4-BE49-F238E27FC236}">
                      <a16:creationId xmlns:a16="http://schemas.microsoft.com/office/drawing/2014/main" id="{32B919F3-0E5C-46C0-A02E-ED1CB045949F}"/>
                    </a:ext>
                  </a:extLst>
                </p:cNvPr>
                <p:cNvPicPr/>
                <p:nvPr/>
              </p:nvPicPr>
              <p:blipFill>
                <a:blip r:embed="rId374"/>
                <a:stretch>
                  <a:fillRect/>
                </a:stretch>
              </p:blipFill>
              <p:spPr>
                <a:xfrm>
                  <a:off x="7785293" y="5419867"/>
                  <a:ext cx="9756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114" name="Freihand 113">
                  <a:extLst>
                    <a:ext uri="{FF2B5EF4-FFF2-40B4-BE49-F238E27FC236}">
                      <a16:creationId xmlns:a16="http://schemas.microsoft.com/office/drawing/2014/main" id="{9BFF7ECE-4051-4220-90C1-C57840A31909}"/>
                    </a:ext>
                  </a:extLst>
                </p14:cNvPr>
                <p14:cNvContentPartPr/>
                <p14:nvPr/>
              </p14:nvContentPartPr>
              <p14:xfrm>
                <a:off x="7804373" y="5424907"/>
                <a:ext cx="99360" cy="69480"/>
              </p14:xfrm>
            </p:contentPart>
          </mc:Choice>
          <mc:Fallback xmlns="">
            <p:pic>
              <p:nvPicPr>
                <p:cNvPr id="114" name="Freihand 113">
                  <a:extLst>
                    <a:ext uri="{FF2B5EF4-FFF2-40B4-BE49-F238E27FC236}">
                      <a16:creationId xmlns:a16="http://schemas.microsoft.com/office/drawing/2014/main" id="{9BFF7ECE-4051-4220-90C1-C57840A31909}"/>
                    </a:ext>
                  </a:extLst>
                </p:cNvPr>
                <p:cNvPicPr/>
                <p:nvPr/>
              </p:nvPicPr>
              <p:blipFill>
                <a:blip r:embed="rId376"/>
                <a:stretch>
                  <a:fillRect/>
                </a:stretch>
              </p:blipFill>
              <p:spPr>
                <a:xfrm>
                  <a:off x="7800053" y="5420587"/>
                  <a:ext cx="10800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116" name="Freihand 115">
                  <a:extLst>
                    <a:ext uri="{FF2B5EF4-FFF2-40B4-BE49-F238E27FC236}">
                      <a16:creationId xmlns:a16="http://schemas.microsoft.com/office/drawing/2014/main" id="{E3860E56-B68C-45B9-9315-9F27B09D10AC}"/>
                    </a:ext>
                  </a:extLst>
                </p14:cNvPr>
                <p14:cNvContentPartPr/>
                <p14:nvPr/>
              </p14:nvContentPartPr>
              <p14:xfrm>
                <a:off x="7932893" y="5239507"/>
                <a:ext cx="72360" cy="118080"/>
              </p14:xfrm>
            </p:contentPart>
          </mc:Choice>
          <mc:Fallback xmlns="">
            <p:pic>
              <p:nvPicPr>
                <p:cNvPr id="116" name="Freihand 115">
                  <a:extLst>
                    <a:ext uri="{FF2B5EF4-FFF2-40B4-BE49-F238E27FC236}">
                      <a16:creationId xmlns:a16="http://schemas.microsoft.com/office/drawing/2014/main" id="{E3860E56-B68C-45B9-9315-9F27B09D10AC}"/>
                    </a:ext>
                  </a:extLst>
                </p:cNvPr>
                <p:cNvPicPr/>
                <p:nvPr/>
              </p:nvPicPr>
              <p:blipFill>
                <a:blip r:embed="rId378"/>
                <a:stretch>
                  <a:fillRect/>
                </a:stretch>
              </p:blipFill>
              <p:spPr>
                <a:xfrm>
                  <a:off x="7928573" y="5235187"/>
                  <a:ext cx="810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117" name="Freihand 116">
                  <a:extLst>
                    <a:ext uri="{FF2B5EF4-FFF2-40B4-BE49-F238E27FC236}">
                      <a16:creationId xmlns:a16="http://schemas.microsoft.com/office/drawing/2014/main" id="{F328AD3F-7767-49C0-9451-2991078630CB}"/>
                    </a:ext>
                  </a:extLst>
                </p14:cNvPr>
                <p14:cNvContentPartPr/>
                <p14:nvPr/>
              </p14:nvContentPartPr>
              <p14:xfrm>
                <a:off x="8021453" y="5272627"/>
                <a:ext cx="46080" cy="93960"/>
              </p14:xfrm>
            </p:contentPart>
          </mc:Choice>
          <mc:Fallback xmlns="">
            <p:pic>
              <p:nvPicPr>
                <p:cNvPr id="117" name="Freihand 116">
                  <a:extLst>
                    <a:ext uri="{FF2B5EF4-FFF2-40B4-BE49-F238E27FC236}">
                      <a16:creationId xmlns:a16="http://schemas.microsoft.com/office/drawing/2014/main" id="{F328AD3F-7767-49C0-9451-2991078630CB}"/>
                    </a:ext>
                  </a:extLst>
                </p:cNvPr>
                <p:cNvPicPr/>
                <p:nvPr/>
              </p:nvPicPr>
              <p:blipFill>
                <a:blip r:embed="rId380"/>
                <a:stretch>
                  <a:fillRect/>
                </a:stretch>
              </p:blipFill>
              <p:spPr>
                <a:xfrm>
                  <a:off x="8017133" y="5268307"/>
                  <a:ext cx="5472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118" name="Freihand 117">
                  <a:extLst>
                    <a:ext uri="{FF2B5EF4-FFF2-40B4-BE49-F238E27FC236}">
                      <a16:creationId xmlns:a16="http://schemas.microsoft.com/office/drawing/2014/main" id="{64074D4A-1524-4267-BD31-215426AF5C9C}"/>
                    </a:ext>
                  </a:extLst>
                </p14:cNvPr>
                <p14:cNvContentPartPr/>
                <p14:nvPr/>
              </p14:nvContentPartPr>
              <p14:xfrm>
                <a:off x="8021813" y="5285587"/>
                <a:ext cx="75240" cy="66240"/>
              </p14:xfrm>
            </p:contentPart>
          </mc:Choice>
          <mc:Fallback xmlns="">
            <p:pic>
              <p:nvPicPr>
                <p:cNvPr id="118" name="Freihand 117">
                  <a:extLst>
                    <a:ext uri="{FF2B5EF4-FFF2-40B4-BE49-F238E27FC236}">
                      <a16:creationId xmlns:a16="http://schemas.microsoft.com/office/drawing/2014/main" id="{64074D4A-1524-4267-BD31-215426AF5C9C}"/>
                    </a:ext>
                  </a:extLst>
                </p:cNvPr>
                <p:cNvPicPr/>
                <p:nvPr/>
              </p:nvPicPr>
              <p:blipFill>
                <a:blip r:embed="rId382"/>
                <a:stretch>
                  <a:fillRect/>
                </a:stretch>
              </p:blipFill>
              <p:spPr>
                <a:xfrm>
                  <a:off x="8017493" y="5281267"/>
                  <a:ext cx="8388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120" name="Freihand 119">
                  <a:extLst>
                    <a:ext uri="{FF2B5EF4-FFF2-40B4-BE49-F238E27FC236}">
                      <a16:creationId xmlns:a16="http://schemas.microsoft.com/office/drawing/2014/main" id="{B2725F85-A778-4D8C-AA1B-E55A74CD5E04}"/>
                    </a:ext>
                  </a:extLst>
                </p14:cNvPr>
                <p14:cNvContentPartPr/>
                <p14:nvPr/>
              </p14:nvContentPartPr>
              <p14:xfrm>
                <a:off x="8139533" y="5289547"/>
                <a:ext cx="27360" cy="69120"/>
              </p14:xfrm>
            </p:contentPart>
          </mc:Choice>
          <mc:Fallback xmlns="">
            <p:pic>
              <p:nvPicPr>
                <p:cNvPr id="120" name="Freihand 119">
                  <a:extLst>
                    <a:ext uri="{FF2B5EF4-FFF2-40B4-BE49-F238E27FC236}">
                      <a16:creationId xmlns:a16="http://schemas.microsoft.com/office/drawing/2014/main" id="{B2725F85-A778-4D8C-AA1B-E55A74CD5E04}"/>
                    </a:ext>
                  </a:extLst>
                </p:cNvPr>
                <p:cNvPicPr/>
                <p:nvPr/>
              </p:nvPicPr>
              <p:blipFill>
                <a:blip r:embed="rId384"/>
                <a:stretch>
                  <a:fillRect/>
                </a:stretch>
              </p:blipFill>
              <p:spPr>
                <a:xfrm>
                  <a:off x="8135213" y="5285227"/>
                  <a:ext cx="3600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121" name="Freihand 120">
                  <a:extLst>
                    <a:ext uri="{FF2B5EF4-FFF2-40B4-BE49-F238E27FC236}">
                      <a16:creationId xmlns:a16="http://schemas.microsoft.com/office/drawing/2014/main" id="{6DEB6C43-834F-4671-9052-EC1C2BE1DBC5}"/>
                    </a:ext>
                  </a:extLst>
                </p14:cNvPr>
                <p14:cNvContentPartPr/>
                <p14:nvPr/>
              </p14:nvContentPartPr>
              <p14:xfrm>
                <a:off x="8121893" y="5306467"/>
                <a:ext cx="99000" cy="6840"/>
              </p14:xfrm>
            </p:contentPart>
          </mc:Choice>
          <mc:Fallback xmlns="">
            <p:pic>
              <p:nvPicPr>
                <p:cNvPr id="121" name="Freihand 120">
                  <a:extLst>
                    <a:ext uri="{FF2B5EF4-FFF2-40B4-BE49-F238E27FC236}">
                      <a16:creationId xmlns:a16="http://schemas.microsoft.com/office/drawing/2014/main" id="{6DEB6C43-834F-4671-9052-EC1C2BE1DBC5}"/>
                    </a:ext>
                  </a:extLst>
                </p:cNvPr>
                <p:cNvPicPr/>
                <p:nvPr/>
              </p:nvPicPr>
              <p:blipFill>
                <a:blip r:embed="rId386"/>
                <a:stretch>
                  <a:fillRect/>
                </a:stretch>
              </p:blipFill>
              <p:spPr>
                <a:xfrm>
                  <a:off x="8117573" y="5302147"/>
                  <a:ext cx="10764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122" name="Freihand 121">
                  <a:extLst>
                    <a:ext uri="{FF2B5EF4-FFF2-40B4-BE49-F238E27FC236}">
                      <a16:creationId xmlns:a16="http://schemas.microsoft.com/office/drawing/2014/main" id="{B4D3C33D-137C-4A60-B6C0-FA0CFEEF0BA5}"/>
                    </a:ext>
                  </a:extLst>
                </p14:cNvPr>
                <p14:cNvContentPartPr/>
                <p14:nvPr/>
              </p14:nvContentPartPr>
              <p14:xfrm>
                <a:off x="8196413" y="5153107"/>
                <a:ext cx="114480" cy="127440"/>
              </p14:xfrm>
            </p:contentPart>
          </mc:Choice>
          <mc:Fallback xmlns="">
            <p:pic>
              <p:nvPicPr>
                <p:cNvPr id="122" name="Freihand 121">
                  <a:extLst>
                    <a:ext uri="{FF2B5EF4-FFF2-40B4-BE49-F238E27FC236}">
                      <a16:creationId xmlns:a16="http://schemas.microsoft.com/office/drawing/2014/main" id="{B4D3C33D-137C-4A60-B6C0-FA0CFEEF0BA5}"/>
                    </a:ext>
                  </a:extLst>
                </p:cNvPr>
                <p:cNvPicPr/>
                <p:nvPr/>
              </p:nvPicPr>
              <p:blipFill>
                <a:blip r:embed="rId388"/>
                <a:stretch>
                  <a:fillRect/>
                </a:stretch>
              </p:blipFill>
              <p:spPr>
                <a:xfrm>
                  <a:off x="8192093" y="5148787"/>
                  <a:ext cx="12312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123" name="Freihand 122">
                  <a:extLst>
                    <a:ext uri="{FF2B5EF4-FFF2-40B4-BE49-F238E27FC236}">
                      <a16:creationId xmlns:a16="http://schemas.microsoft.com/office/drawing/2014/main" id="{5B77D93E-C266-43B2-959A-02C6805CE999}"/>
                    </a:ext>
                  </a:extLst>
                </p14:cNvPr>
                <p14:cNvContentPartPr/>
                <p14:nvPr/>
              </p14:nvContentPartPr>
              <p14:xfrm>
                <a:off x="8294693" y="5168227"/>
                <a:ext cx="83160" cy="111960"/>
              </p14:xfrm>
            </p:contentPart>
          </mc:Choice>
          <mc:Fallback xmlns="">
            <p:pic>
              <p:nvPicPr>
                <p:cNvPr id="123" name="Freihand 122">
                  <a:extLst>
                    <a:ext uri="{FF2B5EF4-FFF2-40B4-BE49-F238E27FC236}">
                      <a16:creationId xmlns:a16="http://schemas.microsoft.com/office/drawing/2014/main" id="{5B77D93E-C266-43B2-959A-02C6805CE999}"/>
                    </a:ext>
                  </a:extLst>
                </p:cNvPr>
                <p:cNvPicPr/>
                <p:nvPr/>
              </p:nvPicPr>
              <p:blipFill>
                <a:blip r:embed="rId390"/>
                <a:stretch>
                  <a:fillRect/>
                </a:stretch>
              </p:blipFill>
              <p:spPr>
                <a:xfrm>
                  <a:off x="8290373" y="5163907"/>
                  <a:ext cx="9180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124" name="Freihand 123">
                  <a:extLst>
                    <a:ext uri="{FF2B5EF4-FFF2-40B4-BE49-F238E27FC236}">
                      <a16:creationId xmlns:a16="http://schemas.microsoft.com/office/drawing/2014/main" id="{45AF6364-B09E-4864-9B11-CB207BB3CB75}"/>
                    </a:ext>
                  </a:extLst>
                </p14:cNvPr>
                <p14:cNvContentPartPr/>
                <p14:nvPr/>
              </p14:nvContentPartPr>
              <p14:xfrm>
                <a:off x="8185613" y="5282347"/>
                <a:ext cx="177120" cy="11880"/>
              </p14:xfrm>
            </p:contentPart>
          </mc:Choice>
          <mc:Fallback xmlns="">
            <p:pic>
              <p:nvPicPr>
                <p:cNvPr id="124" name="Freihand 123">
                  <a:extLst>
                    <a:ext uri="{FF2B5EF4-FFF2-40B4-BE49-F238E27FC236}">
                      <a16:creationId xmlns:a16="http://schemas.microsoft.com/office/drawing/2014/main" id="{45AF6364-B09E-4864-9B11-CB207BB3CB75}"/>
                    </a:ext>
                  </a:extLst>
                </p:cNvPr>
                <p:cNvPicPr/>
                <p:nvPr/>
              </p:nvPicPr>
              <p:blipFill>
                <a:blip r:embed="rId392"/>
                <a:stretch>
                  <a:fillRect/>
                </a:stretch>
              </p:blipFill>
              <p:spPr>
                <a:xfrm>
                  <a:off x="8181293" y="5278027"/>
                  <a:ext cx="18576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125" name="Freihand 124">
                  <a:extLst>
                    <a:ext uri="{FF2B5EF4-FFF2-40B4-BE49-F238E27FC236}">
                      <a16:creationId xmlns:a16="http://schemas.microsoft.com/office/drawing/2014/main" id="{62407006-D645-41E4-A9B8-BF8512CA8A11}"/>
                    </a:ext>
                  </a:extLst>
                </p14:cNvPr>
                <p14:cNvContentPartPr/>
                <p14:nvPr/>
              </p14:nvContentPartPr>
              <p14:xfrm>
                <a:off x="8152853" y="5342827"/>
                <a:ext cx="90720" cy="119160"/>
              </p14:xfrm>
            </p:contentPart>
          </mc:Choice>
          <mc:Fallback xmlns="">
            <p:pic>
              <p:nvPicPr>
                <p:cNvPr id="125" name="Freihand 124">
                  <a:extLst>
                    <a:ext uri="{FF2B5EF4-FFF2-40B4-BE49-F238E27FC236}">
                      <a16:creationId xmlns:a16="http://schemas.microsoft.com/office/drawing/2014/main" id="{62407006-D645-41E4-A9B8-BF8512CA8A11}"/>
                    </a:ext>
                  </a:extLst>
                </p:cNvPr>
                <p:cNvPicPr/>
                <p:nvPr/>
              </p:nvPicPr>
              <p:blipFill>
                <a:blip r:embed="rId394"/>
                <a:stretch>
                  <a:fillRect/>
                </a:stretch>
              </p:blipFill>
              <p:spPr>
                <a:xfrm>
                  <a:off x="8148533" y="5338507"/>
                  <a:ext cx="9936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126" name="Freihand 125">
                  <a:extLst>
                    <a:ext uri="{FF2B5EF4-FFF2-40B4-BE49-F238E27FC236}">
                      <a16:creationId xmlns:a16="http://schemas.microsoft.com/office/drawing/2014/main" id="{5B07ADB4-9A66-4492-A119-8E8DD28109D7}"/>
                    </a:ext>
                  </a:extLst>
                </p14:cNvPr>
                <p14:cNvContentPartPr/>
                <p14:nvPr/>
              </p14:nvContentPartPr>
              <p14:xfrm>
                <a:off x="8252573" y="5372347"/>
                <a:ext cx="70200" cy="110880"/>
              </p14:xfrm>
            </p:contentPart>
          </mc:Choice>
          <mc:Fallback xmlns="">
            <p:pic>
              <p:nvPicPr>
                <p:cNvPr id="126" name="Freihand 125">
                  <a:extLst>
                    <a:ext uri="{FF2B5EF4-FFF2-40B4-BE49-F238E27FC236}">
                      <a16:creationId xmlns:a16="http://schemas.microsoft.com/office/drawing/2014/main" id="{5B07ADB4-9A66-4492-A119-8E8DD28109D7}"/>
                    </a:ext>
                  </a:extLst>
                </p:cNvPr>
                <p:cNvPicPr/>
                <p:nvPr/>
              </p:nvPicPr>
              <p:blipFill>
                <a:blip r:embed="rId396"/>
                <a:stretch>
                  <a:fillRect/>
                </a:stretch>
              </p:blipFill>
              <p:spPr>
                <a:xfrm>
                  <a:off x="8248253" y="5368027"/>
                  <a:ext cx="7884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127" name="Freihand 126">
                  <a:extLst>
                    <a:ext uri="{FF2B5EF4-FFF2-40B4-BE49-F238E27FC236}">
                      <a16:creationId xmlns:a16="http://schemas.microsoft.com/office/drawing/2014/main" id="{B44ECE62-E2D6-4DC7-A0A1-11FAFC235FA3}"/>
                    </a:ext>
                  </a:extLst>
                </p14:cNvPr>
                <p14:cNvContentPartPr/>
                <p14:nvPr/>
              </p14:nvContentPartPr>
              <p14:xfrm>
                <a:off x="8356973" y="5241667"/>
                <a:ext cx="97200" cy="102600"/>
              </p14:xfrm>
            </p:contentPart>
          </mc:Choice>
          <mc:Fallback xmlns="">
            <p:pic>
              <p:nvPicPr>
                <p:cNvPr id="127" name="Freihand 126">
                  <a:extLst>
                    <a:ext uri="{FF2B5EF4-FFF2-40B4-BE49-F238E27FC236}">
                      <a16:creationId xmlns:a16="http://schemas.microsoft.com/office/drawing/2014/main" id="{B44ECE62-E2D6-4DC7-A0A1-11FAFC235FA3}"/>
                    </a:ext>
                  </a:extLst>
                </p:cNvPr>
                <p:cNvPicPr/>
                <p:nvPr/>
              </p:nvPicPr>
              <p:blipFill>
                <a:blip r:embed="rId398"/>
                <a:stretch>
                  <a:fillRect/>
                </a:stretch>
              </p:blipFill>
              <p:spPr>
                <a:xfrm>
                  <a:off x="8352653" y="5237347"/>
                  <a:ext cx="10584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128" name="Freihand 127">
                  <a:extLst>
                    <a:ext uri="{FF2B5EF4-FFF2-40B4-BE49-F238E27FC236}">
                      <a16:creationId xmlns:a16="http://schemas.microsoft.com/office/drawing/2014/main" id="{1EAED0C2-65C3-4048-BCEA-10BAF837499D}"/>
                    </a:ext>
                  </a:extLst>
                </p14:cNvPr>
                <p14:cNvContentPartPr/>
                <p14:nvPr/>
              </p14:nvContentPartPr>
              <p14:xfrm>
                <a:off x="8462813" y="5284867"/>
                <a:ext cx="28800" cy="37440"/>
              </p14:xfrm>
            </p:contentPart>
          </mc:Choice>
          <mc:Fallback xmlns="">
            <p:pic>
              <p:nvPicPr>
                <p:cNvPr id="128" name="Freihand 127">
                  <a:extLst>
                    <a:ext uri="{FF2B5EF4-FFF2-40B4-BE49-F238E27FC236}">
                      <a16:creationId xmlns:a16="http://schemas.microsoft.com/office/drawing/2014/main" id="{1EAED0C2-65C3-4048-BCEA-10BAF837499D}"/>
                    </a:ext>
                  </a:extLst>
                </p:cNvPr>
                <p:cNvPicPr/>
                <p:nvPr/>
              </p:nvPicPr>
              <p:blipFill>
                <a:blip r:embed="rId400"/>
                <a:stretch>
                  <a:fillRect/>
                </a:stretch>
              </p:blipFill>
              <p:spPr>
                <a:xfrm>
                  <a:off x="8458493" y="5280547"/>
                  <a:ext cx="37440" cy="4608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129" name="Freihand 128">
                  <a:extLst>
                    <a:ext uri="{FF2B5EF4-FFF2-40B4-BE49-F238E27FC236}">
                      <a16:creationId xmlns:a16="http://schemas.microsoft.com/office/drawing/2014/main" id="{604B8F98-C03F-4441-9F9A-B002273D0893}"/>
                    </a:ext>
                  </a:extLst>
                </p14:cNvPr>
                <p14:cNvContentPartPr/>
                <p14:nvPr/>
              </p14:nvContentPartPr>
              <p14:xfrm>
                <a:off x="8458853" y="5286667"/>
                <a:ext cx="49680" cy="123840"/>
              </p14:xfrm>
            </p:contentPart>
          </mc:Choice>
          <mc:Fallback xmlns="">
            <p:pic>
              <p:nvPicPr>
                <p:cNvPr id="129" name="Freihand 128">
                  <a:extLst>
                    <a:ext uri="{FF2B5EF4-FFF2-40B4-BE49-F238E27FC236}">
                      <a16:creationId xmlns:a16="http://schemas.microsoft.com/office/drawing/2014/main" id="{604B8F98-C03F-4441-9F9A-B002273D0893}"/>
                    </a:ext>
                  </a:extLst>
                </p:cNvPr>
                <p:cNvPicPr/>
                <p:nvPr/>
              </p:nvPicPr>
              <p:blipFill>
                <a:blip r:embed="rId402"/>
                <a:stretch>
                  <a:fillRect/>
                </a:stretch>
              </p:blipFill>
              <p:spPr>
                <a:xfrm>
                  <a:off x="8454533" y="5282347"/>
                  <a:ext cx="5832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245" name="Freihand 244">
                  <a:extLst>
                    <a:ext uri="{FF2B5EF4-FFF2-40B4-BE49-F238E27FC236}">
                      <a16:creationId xmlns:a16="http://schemas.microsoft.com/office/drawing/2014/main" id="{14CC160B-8B56-4642-9189-C0C690134B43}"/>
                    </a:ext>
                  </a:extLst>
                </p14:cNvPr>
                <p14:cNvContentPartPr/>
                <p14:nvPr/>
              </p14:nvContentPartPr>
              <p14:xfrm>
                <a:off x="1144373" y="6464947"/>
                <a:ext cx="11880" cy="116280"/>
              </p14:xfrm>
            </p:contentPart>
          </mc:Choice>
          <mc:Fallback xmlns="">
            <p:pic>
              <p:nvPicPr>
                <p:cNvPr id="245" name="Freihand 244">
                  <a:extLst>
                    <a:ext uri="{FF2B5EF4-FFF2-40B4-BE49-F238E27FC236}">
                      <a16:creationId xmlns:a16="http://schemas.microsoft.com/office/drawing/2014/main" id="{14CC160B-8B56-4642-9189-C0C690134B43}"/>
                    </a:ext>
                  </a:extLst>
                </p:cNvPr>
                <p:cNvPicPr/>
                <p:nvPr/>
              </p:nvPicPr>
              <p:blipFill>
                <a:blip r:embed="rId404"/>
                <a:stretch>
                  <a:fillRect/>
                </a:stretch>
              </p:blipFill>
              <p:spPr>
                <a:xfrm>
                  <a:off x="1140053" y="6460627"/>
                  <a:ext cx="2052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246" name="Freihand 245">
                  <a:extLst>
                    <a:ext uri="{FF2B5EF4-FFF2-40B4-BE49-F238E27FC236}">
                      <a16:creationId xmlns:a16="http://schemas.microsoft.com/office/drawing/2014/main" id="{489F0D8B-3C4B-41F3-9A48-02B8D8C48788}"/>
                    </a:ext>
                  </a:extLst>
                </p14:cNvPr>
                <p14:cNvContentPartPr/>
                <p14:nvPr/>
              </p14:nvContentPartPr>
              <p14:xfrm>
                <a:off x="1099373" y="6509587"/>
                <a:ext cx="120960" cy="3240"/>
              </p14:xfrm>
            </p:contentPart>
          </mc:Choice>
          <mc:Fallback xmlns="">
            <p:pic>
              <p:nvPicPr>
                <p:cNvPr id="246" name="Freihand 245">
                  <a:extLst>
                    <a:ext uri="{FF2B5EF4-FFF2-40B4-BE49-F238E27FC236}">
                      <a16:creationId xmlns:a16="http://schemas.microsoft.com/office/drawing/2014/main" id="{489F0D8B-3C4B-41F3-9A48-02B8D8C48788}"/>
                    </a:ext>
                  </a:extLst>
                </p:cNvPr>
                <p:cNvPicPr/>
                <p:nvPr/>
              </p:nvPicPr>
              <p:blipFill>
                <a:blip r:embed="rId406"/>
                <a:stretch>
                  <a:fillRect/>
                </a:stretch>
              </p:blipFill>
              <p:spPr>
                <a:xfrm>
                  <a:off x="1095053" y="6505267"/>
                  <a:ext cx="12960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247" name="Freihand 246">
                  <a:extLst>
                    <a:ext uri="{FF2B5EF4-FFF2-40B4-BE49-F238E27FC236}">
                      <a16:creationId xmlns:a16="http://schemas.microsoft.com/office/drawing/2014/main" id="{0E2F3498-84D8-45E3-8B0E-9C6C06BE3EEB}"/>
                    </a:ext>
                  </a:extLst>
                </p14:cNvPr>
                <p14:cNvContentPartPr/>
                <p14:nvPr/>
              </p14:nvContentPartPr>
              <p14:xfrm>
                <a:off x="1325813" y="6372427"/>
                <a:ext cx="150120" cy="99720"/>
              </p14:xfrm>
            </p:contentPart>
          </mc:Choice>
          <mc:Fallback xmlns="">
            <p:pic>
              <p:nvPicPr>
                <p:cNvPr id="247" name="Freihand 246">
                  <a:extLst>
                    <a:ext uri="{FF2B5EF4-FFF2-40B4-BE49-F238E27FC236}">
                      <a16:creationId xmlns:a16="http://schemas.microsoft.com/office/drawing/2014/main" id="{0E2F3498-84D8-45E3-8B0E-9C6C06BE3EEB}"/>
                    </a:ext>
                  </a:extLst>
                </p:cNvPr>
                <p:cNvPicPr/>
                <p:nvPr/>
              </p:nvPicPr>
              <p:blipFill>
                <a:blip r:embed="rId408"/>
                <a:stretch>
                  <a:fillRect/>
                </a:stretch>
              </p:blipFill>
              <p:spPr>
                <a:xfrm>
                  <a:off x="1321493" y="6368107"/>
                  <a:ext cx="15876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248" name="Freihand 247">
                  <a:extLst>
                    <a:ext uri="{FF2B5EF4-FFF2-40B4-BE49-F238E27FC236}">
                      <a16:creationId xmlns:a16="http://schemas.microsoft.com/office/drawing/2014/main" id="{CEF96FBA-5DED-43E3-B1EB-017C57C7F1F4}"/>
                    </a:ext>
                  </a:extLst>
                </p14:cNvPr>
                <p14:cNvContentPartPr/>
                <p14:nvPr/>
              </p14:nvContentPartPr>
              <p14:xfrm>
                <a:off x="1507973" y="6354427"/>
                <a:ext cx="93600" cy="81720"/>
              </p14:xfrm>
            </p:contentPart>
          </mc:Choice>
          <mc:Fallback xmlns="">
            <p:pic>
              <p:nvPicPr>
                <p:cNvPr id="248" name="Freihand 247">
                  <a:extLst>
                    <a:ext uri="{FF2B5EF4-FFF2-40B4-BE49-F238E27FC236}">
                      <a16:creationId xmlns:a16="http://schemas.microsoft.com/office/drawing/2014/main" id="{CEF96FBA-5DED-43E3-B1EB-017C57C7F1F4}"/>
                    </a:ext>
                  </a:extLst>
                </p:cNvPr>
                <p:cNvPicPr/>
                <p:nvPr/>
              </p:nvPicPr>
              <p:blipFill>
                <a:blip r:embed="rId410"/>
                <a:stretch>
                  <a:fillRect/>
                </a:stretch>
              </p:blipFill>
              <p:spPr>
                <a:xfrm>
                  <a:off x="1503653" y="6350107"/>
                  <a:ext cx="10224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249" name="Freihand 248">
                  <a:extLst>
                    <a:ext uri="{FF2B5EF4-FFF2-40B4-BE49-F238E27FC236}">
                      <a16:creationId xmlns:a16="http://schemas.microsoft.com/office/drawing/2014/main" id="{C73B966E-7DF9-4EC3-944F-BAFACB8EDE2A}"/>
                    </a:ext>
                  </a:extLst>
                </p14:cNvPr>
                <p14:cNvContentPartPr/>
                <p14:nvPr/>
              </p14:nvContentPartPr>
              <p14:xfrm>
                <a:off x="1303133" y="6471067"/>
                <a:ext cx="304920" cy="50040"/>
              </p14:xfrm>
            </p:contentPart>
          </mc:Choice>
          <mc:Fallback xmlns="">
            <p:pic>
              <p:nvPicPr>
                <p:cNvPr id="249" name="Freihand 248">
                  <a:extLst>
                    <a:ext uri="{FF2B5EF4-FFF2-40B4-BE49-F238E27FC236}">
                      <a16:creationId xmlns:a16="http://schemas.microsoft.com/office/drawing/2014/main" id="{C73B966E-7DF9-4EC3-944F-BAFACB8EDE2A}"/>
                    </a:ext>
                  </a:extLst>
                </p:cNvPr>
                <p:cNvPicPr/>
                <p:nvPr/>
              </p:nvPicPr>
              <p:blipFill>
                <a:blip r:embed="rId412"/>
                <a:stretch>
                  <a:fillRect/>
                </a:stretch>
              </p:blipFill>
              <p:spPr>
                <a:xfrm>
                  <a:off x="1298813" y="6466747"/>
                  <a:ext cx="31356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250" name="Freihand 249">
                  <a:extLst>
                    <a:ext uri="{FF2B5EF4-FFF2-40B4-BE49-F238E27FC236}">
                      <a16:creationId xmlns:a16="http://schemas.microsoft.com/office/drawing/2014/main" id="{2C35ABD3-C752-452D-89AF-387791F54216}"/>
                    </a:ext>
                  </a:extLst>
                </p14:cNvPr>
                <p14:cNvContentPartPr/>
                <p14:nvPr/>
              </p14:nvContentPartPr>
              <p14:xfrm>
                <a:off x="1372253" y="6605347"/>
                <a:ext cx="108360" cy="86040"/>
              </p14:xfrm>
            </p:contentPart>
          </mc:Choice>
          <mc:Fallback xmlns="">
            <p:pic>
              <p:nvPicPr>
                <p:cNvPr id="250" name="Freihand 249">
                  <a:extLst>
                    <a:ext uri="{FF2B5EF4-FFF2-40B4-BE49-F238E27FC236}">
                      <a16:creationId xmlns:a16="http://schemas.microsoft.com/office/drawing/2014/main" id="{2C35ABD3-C752-452D-89AF-387791F54216}"/>
                    </a:ext>
                  </a:extLst>
                </p:cNvPr>
                <p:cNvPicPr/>
                <p:nvPr/>
              </p:nvPicPr>
              <p:blipFill>
                <a:blip r:embed="rId414"/>
                <a:stretch>
                  <a:fillRect/>
                </a:stretch>
              </p:blipFill>
              <p:spPr>
                <a:xfrm>
                  <a:off x="1367933" y="6601027"/>
                  <a:ext cx="11700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251" name="Freihand 250">
                  <a:extLst>
                    <a:ext uri="{FF2B5EF4-FFF2-40B4-BE49-F238E27FC236}">
                      <a16:creationId xmlns:a16="http://schemas.microsoft.com/office/drawing/2014/main" id="{7BCCF8E2-9EB3-4204-8757-2AFEB4B103BE}"/>
                    </a:ext>
                  </a:extLst>
                </p14:cNvPr>
                <p14:cNvContentPartPr/>
                <p14:nvPr/>
              </p14:nvContentPartPr>
              <p14:xfrm>
                <a:off x="2043293" y="6521467"/>
                <a:ext cx="175680" cy="21600"/>
              </p14:xfrm>
            </p:contentPart>
          </mc:Choice>
          <mc:Fallback xmlns="">
            <p:pic>
              <p:nvPicPr>
                <p:cNvPr id="251" name="Freihand 250">
                  <a:extLst>
                    <a:ext uri="{FF2B5EF4-FFF2-40B4-BE49-F238E27FC236}">
                      <a16:creationId xmlns:a16="http://schemas.microsoft.com/office/drawing/2014/main" id="{7BCCF8E2-9EB3-4204-8757-2AFEB4B103BE}"/>
                    </a:ext>
                  </a:extLst>
                </p:cNvPr>
                <p:cNvPicPr/>
                <p:nvPr/>
              </p:nvPicPr>
              <p:blipFill>
                <a:blip r:embed="rId416"/>
                <a:stretch>
                  <a:fillRect/>
                </a:stretch>
              </p:blipFill>
              <p:spPr>
                <a:xfrm>
                  <a:off x="2038973" y="6517147"/>
                  <a:ext cx="18432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252" name="Freihand 251">
                  <a:extLst>
                    <a:ext uri="{FF2B5EF4-FFF2-40B4-BE49-F238E27FC236}">
                      <a16:creationId xmlns:a16="http://schemas.microsoft.com/office/drawing/2014/main" id="{FE7A8D4C-F123-455B-AB28-5A1C62570213}"/>
                    </a:ext>
                  </a:extLst>
                </p14:cNvPr>
                <p14:cNvContentPartPr/>
                <p14:nvPr/>
              </p14:nvContentPartPr>
              <p14:xfrm>
                <a:off x="2048693" y="6590587"/>
                <a:ext cx="169920" cy="13680"/>
              </p14:xfrm>
            </p:contentPart>
          </mc:Choice>
          <mc:Fallback xmlns="">
            <p:pic>
              <p:nvPicPr>
                <p:cNvPr id="252" name="Freihand 251">
                  <a:extLst>
                    <a:ext uri="{FF2B5EF4-FFF2-40B4-BE49-F238E27FC236}">
                      <a16:creationId xmlns:a16="http://schemas.microsoft.com/office/drawing/2014/main" id="{FE7A8D4C-F123-455B-AB28-5A1C62570213}"/>
                    </a:ext>
                  </a:extLst>
                </p:cNvPr>
                <p:cNvPicPr/>
                <p:nvPr/>
              </p:nvPicPr>
              <p:blipFill>
                <a:blip r:embed="rId418"/>
                <a:stretch>
                  <a:fillRect/>
                </a:stretch>
              </p:blipFill>
              <p:spPr>
                <a:xfrm>
                  <a:off x="2044373" y="6586267"/>
                  <a:ext cx="17856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253" name="Freihand 252">
                  <a:extLst>
                    <a:ext uri="{FF2B5EF4-FFF2-40B4-BE49-F238E27FC236}">
                      <a16:creationId xmlns:a16="http://schemas.microsoft.com/office/drawing/2014/main" id="{777D5655-C5E3-4192-95BC-8A645E6F662F}"/>
                    </a:ext>
                  </a:extLst>
                </p14:cNvPr>
                <p14:cNvContentPartPr/>
                <p14:nvPr/>
              </p14:nvContentPartPr>
              <p14:xfrm>
                <a:off x="2554493" y="6375667"/>
                <a:ext cx="146880" cy="124560"/>
              </p14:xfrm>
            </p:contentPart>
          </mc:Choice>
          <mc:Fallback xmlns="">
            <p:pic>
              <p:nvPicPr>
                <p:cNvPr id="253" name="Freihand 252">
                  <a:extLst>
                    <a:ext uri="{FF2B5EF4-FFF2-40B4-BE49-F238E27FC236}">
                      <a16:creationId xmlns:a16="http://schemas.microsoft.com/office/drawing/2014/main" id="{777D5655-C5E3-4192-95BC-8A645E6F662F}"/>
                    </a:ext>
                  </a:extLst>
                </p:cNvPr>
                <p:cNvPicPr/>
                <p:nvPr/>
              </p:nvPicPr>
              <p:blipFill>
                <a:blip r:embed="rId420"/>
                <a:stretch>
                  <a:fillRect/>
                </a:stretch>
              </p:blipFill>
              <p:spPr>
                <a:xfrm>
                  <a:off x="2550173" y="6371347"/>
                  <a:ext cx="15552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254" name="Freihand 253">
                  <a:extLst>
                    <a:ext uri="{FF2B5EF4-FFF2-40B4-BE49-F238E27FC236}">
                      <a16:creationId xmlns:a16="http://schemas.microsoft.com/office/drawing/2014/main" id="{948CFB3E-71EF-4B51-8264-5E86DB67D187}"/>
                    </a:ext>
                  </a:extLst>
                </p14:cNvPr>
                <p14:cNvContentPartPr/>
                <p14:nvPr/>
              </p14:nvContentPartPr>
              <p14:xfrm>
                <a:off x="2823053" y="6361987"/>
                <a:ext cx="7920" cy="109080"/>
              </p14:xfrm>
            </p:contentPart>
          </mc:Choice>
          <mc:Fallback xmlns="">
            <p:pic>
              <p:nvPicPr>
                <p:cNvPr id="254" name="Freihand 253">
                  <a:extLst>
                    <a:ext uri="{FF2B5EF4-FFF2-40B4-BE49-F238E27FC236}">
                      <a16:creationId xmlns:a16="http://schemas.microsoft.com/office/drawing/2014/main" id="{948CFB3E-71EF-4B51-8264-5E86DB67D187}"/>
                    </a:ext>
                  </a:extLst>
                </p:cNvPr>
                <p:cNvPicPr/>
                <p:nvPr/>
              </p:nvPicPr>
              <p:blipFill>
                <a:blip r:embed="rId422"/>
                <a:stretch>
                  <a:fillRect/>
                </a:stretch>
              </p:blipFill>
              <p:spPr>
                <a:xfrm>
                  <a:off x="2818733" y="6357667"/>
                  <a:ext cx="1656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255" name="Freihand 254">
                  <a:extLst>
                    <a:ext uri="{FF2B5EF4-FFF2-40B4-BE49-F238E27FC236}">
                      <a16:creationId xmlns:a16="http://schemas.microsoft.com/office/drawing/2014/main" id="{A7ED286C-6F53-4625-AC1A-FFB5359FFF39}"/>
                    </a:ext>
                  </a:extLst>
                </p14:cNvPr>
                <p14:cNvContentPartPr/>
                <p14:nvPr/>
              </p14:nvContentPartPr>
              <p14:xfrm>
                <a:off x="2757533" y="6350107"/>
                <a:ext cx="141120" cy="66240"/>
              </p14:xfrm>
            </p:contentPart>
          </mc:Choice>
          <mc:Fallback xmlns="">
            <p:pic>
              <p:nvPicPr>
                <p:cNvPr id="255" name="Freihand 254">
                  <a:extLst>
                    <a:ext uri="{FF2B5EF4-FFF2-40B4-BE49-F238E27FC236}">
                      <a16:creationId xmlns:a16="http://schemas.microsoft.com/office/drawing/2014/main" id="{A7ED286C-6F53-4625-AC1A-FFB5359FFF39}"/>
                    </a:ext>
                  </a:extLst>
                </p:cNvPr>
                <p:cNvPicPr/>
                <p:nvPr/>
              </p:nvPicPr>
              <p:blipFill>
                <a:blip r:embed="rId424"/>
                <a:stretch>
                  <a:fillRect/>
                </a:stretch>
              </p:blipFill>
              <p:spPr>
                <a:xfrm>
                  <a:off x="2753213" y="6345787"/>
                  <a:ext cx="14976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256" name="Freihand 255">
                  <a:extLst>
                    <a:ext uri="{FF2B5EF4-FFF2-40B4-BE49-F238E27FC236}">
                      <a16:creationId xmlns:a16="http://schemas.microsoft.com/office/drawing/2014/main" id="{D865180C-42EC-4F1E-A26F-8D6DDD2C7FF5}"/>
                    </a:ext>
                  </a:extLst>
                </p14:cNvPr>
                <p14:cNvContentPartPr/>
                <p14:nvPr/>
              </p14:nvContentPartPr>
              <p14:xfrm>
                <a:off x="2540093" y="6498787"/>
                <a:ext cx="389880" cy="21600"/>
              </p14:xfrm>
            </p:contentPart>
          </mc:Choice>
          <mc:Fallback xmlns="">
            <p:pic>
              <p:nvPicPr>
                <p:cNvPr id="256" name="Freihand 255">
                  <a:extLst>
                    <a:ext uri="{FF2B5EF4-FFF2-40B4-BE49-F238E27FC236}">
                      <a16:creationId xmlns:a16="http://schemas.microsoft.com/office/drawing/2014/main" id="{D865180C-42EC-4F1E-A26F-8D6DDD2C7FF5}"/>
                    </a:ext>
                  </a:extLst>
                </p:cNvPr>
                <p:cNvPicPr/>
                <p:nvPr/>
              </p:nvPicPr>
              <p:blipFill>
                <a:blip r:embed="rId426"/>
                <a:stretch>
                  <a:fillRect/>
                </a:stretch>
              </p:blipFill>
              <p:spPr>
                <a:xfrm>
                  <a:off x="2535773" y="6494467"/>
                  <a:ext cx="39852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427">
              <p14:nvContentPartPr>
                <p14:cNvPr id="257" name="Freihand 256">
                  <a:extLst>
                    <a:ext uri="{FF2B5EF4-FFF2-40B4-BE49-F238E27FC236}">
                      <a16:creationId xmlns:a16="http://schemas.microsoft.com/office/drawing/2014/main" id="{27B648A1-7FF5-49C8-877E-118DF11AA794}"/>
                    </a:ext>
                  </a:extLst>
                </p14:cNvPr>
                <p14:cNvContentPartPr/>
                <p14:nvPr/>
              </p14:nvContentPartPr>
              <p14:xfrm>
                <a:off x="2701013" y="6605707"/>
                <a:ext cx="17280" cy="94320"/>
              </p14:xfrm>
            </p:contentPart>
          </mc:Choice>
          <mc:Fallback xmlns="">
            <p:pic>
              <p:nvPicPr>
                <p:cNvPr id="257" name="Freihand 256">
                  <a:extLst>
                    <a:ext uri="{FF2B5EF4-FFF2-40B4-BE49-F238E27FC236}">
                      <a16:creationId xmlns:a16="http://schemas.microsoft.com/office/drawing/2014/main" id="{27B648A1-7FF5-49C8-877E-118DF11AA794}"/>
                    </a:ext>
                  </a:extLst>
                </p:cNvPr>
                <p:cNvPicPr/>
                <p:nvPr/>
              </p:nvPicPr>
              <p:blipFill>
                <a:blip r:embed="rId428"/>
                <a:stretch>
                  <a:fillRect/>
                </a:stretch>
              </p:blipFill>
              <p:spPr>
                <a:xfrm>
                  <a:off x="2696693" y="6601387"/>
                  <a:ext cx="2592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258" name="Freihand 257">
                  <a:extLst>
                    <a:ext uri="{FF2B5EF4-FFF2-40B4-BE49-F238E27FC236}">
                      <a16:creationId xmlns:a16="http://schemas.microsoft.com/office/drawing/2014/main" id="{BB6CB759-101A-4E15-9FCD-6F7C07C88DF8}"/>
                    </a:ext>
                  </a:extLst>
                </p14:cNvPr>
                <p14:cNvContentPartPr/>
                <p14:nvPr/>
              </p14:nvContentPartPr>
              <p14:xfrm>
                <a:off x="2637653" y="6583387"/>
                <a:ext cx="190440" cy="40320"/>
              </p14:xfrm>
            </p:contentPart>
          </mc:Choice>
          <mc:Fallback xmlns="">
            <p:pic>
              <p:nvPicPr>
                <p:cNvPr id="258" name="Freihand 257">
                  <a:extLst>
                    <a:ext uri="{FF2B5EF4-FFF2-40B4-BE49-F238E27FC236}">
                      <a16:creationId xmlns:a16="http://schemas.microsoft.com/office/drawing/2014/main" id="{BB6CB759-101A-4E15-9FCD-6F7C07C88DF8}"/>
                    </a:ext>
                  </a:extLst>
                </p:cNvPr>
                <p:cNvPicPr/>
                <p:nvPr/>
              </p:nvPicPr>
              <p:blipFill>
                <a:blip r:embed="rId430"/>
                <a:stretch>
                  <a:fillRect/>
                </a:stretch>
              </p:blipFill>
              <p:spPr>
                <a:xfrm>
                  <a:off x="2633333" y="6579067"/>
                  <a:ext cx="199080" cy="48960"/>
                </a:xfrm>
                <a:prstGeom prst="rect">
                  <a:avLst/>
                </a:prstGeom>
              </p:spPr>
            </p:pic>
          </mc:Fallback>
        </mc:AlternateContent>
        <mc:AlternateContent xmlns:mc="http://schemas.openxmlformats.org/markup-compatibility/2006" xmlns:p14="http://schemas.microsoft.com/office/powerpoint/2010/main">
          <mc:Choice Requires="p14">
            <p:contentPart p14:bwMode="auto" r:id="rId431">
              <p14:nvContentPartPr>
                <p14:cNvPr id="259" name="Freihand 258">
                  <a:extLst>
                    <a:ext uri="{FF2B5EF4-FFF2-40B4-BE49-F238E27FC236}">
                      <a16:creationId xmlns:a16="http://schemas.microsoft.com/office/drawing/2014/main" id="{8326EC11-4210-4409-B10E-6062585CF7F6}"/>
                    </a:ext>
                  </a:extLst>
                </p14:cNvPr>
                <p14:cNvContentPartPr/>
                <p14:nvPr/>
              </p14:nvContentPartPr>
              <p14:xfrm>
                <a:off x="3178373" y="6509947"/>
                <a:ext cx="17640" cy="84600"/>
              </p14:xfrm>
            </p:contentPart>
          </mc:Choice>
          <mc:Fallback xmlns="">
            <p:pic>
              <p:nvPicPr>
                <p:cNvPr id="259" name="Freihand 258">
                  <a:extLst>
                    <a:ext uri="{FF2B5EF4-FFF2-40B4-BE49-F238E27FC236}">
                      <a16:creationId xmlns:a16="http://schemas.microsoft.com/office/drawing/2014/main" id="{8326EC11-4210-4409-B10E-6062585CF7F6}"/>
                    </a:ext>
                  </a:extLst>
                </p:cNvPr>
                <p:cNvPicPr/>
                <p:nvPr/>
              </p:nvPicPr>
              <p:blipFill>
                <a:blip r:embed="rId432"/>
                <a:stretch>
                  <a:fillRect/>
                </a:stretch>
              </p:blipFill>
              <p:spPr>
                <a:xfrm>
                  <a:off x="3174053" y="6505627"/>
                  <a:ext cx="2628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260" name="Freihand 259">
                  <a:extLst>
                    <a:ext uri="{FF2B5EF4-FFF2-40B4-BE49-F238E27FC236}">
                      <a16:creationId xmlns:a16="http://schemas.microsoft.com/office/drawing/2014/main" id="{14E049BB-C42B-4C5A-9015-30E939586A20}"/>
                    </a:ext>
                  </a:extLst>
                </p14:cNvPr>
                <p14:cNvContentPartPr/>
                <p14:nvPr/>
              </p14:nvContentPartPr>
              <p14:xfrm>
                <a:off x="3148853" y="6529747"/>
                <a:ext cx="150840" cy="360"/>
              </p14:xfrm>
            </p:contentPart>
          </mc:Choice>
          <mc:Fallback xmlns="">
            <p:pic>
              <p:nvPicPr>
                <p:cNvPr id="260" name="Freihand 259">
                  <a:extLst>
                    <a:ext uri="{FF2B5EF4-FFF2-40B4-BE49-F238E27FC236}">
                      <a16:creationId xmlns:a16="http://schemas.microsoft.com/office/drawing/2014/main" id="{14E049BB-C42B-4C5A-9015-30E939586A20}"/>
                    </a:ext>
                  </a:extLst>
                </p:cNvPr>
                <p:cNvPicPr/>
                <p:nvPr/>
              </p:nvPicPr>
              <p:blipFill>
                <a:blip r:embed="rId434"/>
                <a:stretch>
                  <a:fillRect/>
                </a:stretch>
              </p:blipFill>
              <p:spPr>
                <a:xfrm>
                  <a:off x="3144533" y="6525427"/>
                  <a:ext cx="15948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261" name="Freihand 260">
                  <a:extLst>
                    <a:ext uri="{FF2B5EF4-FFF2-40B4-BE49-F238E27FC236}">
                      <a16:creationId xmlns:a16="http://schemas.microsoft.com/office/drawing/2014/main" id="{6DDF214D-71ED-40BA-B590-022DD7DA4DE4}"/>
                    </a:ext>
                  </a:extLst>
                </p14:cNvPr>
                <p14:cNvContentPartPr/>
                <p14:nvPr/>
              </p14:nvContentPartPr>
              <p14:xfrm>
                <a:off x="3456653" y="6367387"/>
                <a:ext cx="126360" cy="105120"/>
              </p14:xfrm>
            </p:contentPart>
          </mc:Choice>
          <mc:Fallback xmlns="">
            <p:pic>
              <p:nvPicPr>
                <p:cNvPr id="261" name="Freihand 260">
                  <a:extLst>
                    <a:ext uri="{FF2B5EF4-FFF2-40B4-BE49-F238E27FC236}">
                      <a16:creationId xmlns:a16="http://schemas.microsoft.com/office/drawing/2014/main" id="{6DDF214D-71ED-40BA-B590-022DD7DA4DE4}"/>
                    </a:ext>
                  </a:extLst>
                </p:cNvPr>
                <p:cNvPicPr/>
                <p:nvPr/>
              </p:nvPicPr>
              <p:blipFill>
                <a:blip r:embed="rId436"/>
                <a:stretch>
                  <a:fillRect/>
                </a:stretch>
              </p:blipFill>
              <p:spPr>
                <a:xfrm>
                  <a:off x="3452333" y="6363067"/>
                  <a:ext cx="13500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262" name="Freihand 261">
                  <a:extLst>
                    <a:ext uri="{FF2B5EF4-FFF2-40B4-BE49-F238E27FC236}">
                      <a16:creationId xmlns:a16="http://schemas.microsoft.com/office/drawing/2014/main" id="{78D9DCEF-70A0-489D-8F1D-AC79CEF716EB}"/>
                    </a:ext>
                  </a:extLst>
                </p14:cNvPr>
                <p14:cNvContentPartPr/>
                <p14:nvPr/>
              </p14:nvContentPartPr>
              <p14:xfrm>
                <a:off x="3640973" y="6380347"/>
                <a:ext cx="42840" cy="74160"/>
              </p14:xfrm>
            </p:contentPart>
          </mc:Choice>
          <mc:Fallback xmlns="">
            <p:pic>
              <p:nvPicPr>
                <p:cNvPr id="262" name="Freihand 261">
                  <a:extLst>
                    <a:ext uri="{FF2B5EF4-FFF2-40B4-BE49-F238E27FC236}">
                      <a16:creationId xmlns:a16="http://schemas.microsoft.com/office/drawing/2014/main" id="{78D9DCEF-70A0-489D-8F1D-AC79CEF716EB}"/>
                    </a:ext>
                  </a:extLst>
                </p:cNvPr>
                <p:cNvPicPr/>
                <p:nvPr/>
              </p:nvPicPr>
              <p:blipFill>
                <a:blip r:embed="rId438"/>
                <a:stretch>
                  <a:fillRect/>
                </a:stretch>
              </p:blipFill>
              <p:spPr>
                <a:xfrm>
                  <a:off x="3636653" y="6376027"/>
                  <a:ext cx="5148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263" name="Freihand 262">
                  <a:extLst>
                    <a:ext uri="{FF2B5EF4-FFF2-40B4-BE49-F238E27FC236}">
                      <a16:creationId xmlns:a16="http://schemas.microsoft.com/office/drawing/2014/main" id="{B08D998A-5DB0-4287-9C40-1A1D307A6E72}"/>
                    </a:ext>
                  </a:extLst>
                </p14:cNvPr>
                <p14:cNvContentPartPr/>
                <p14:nvPr/>
              </p14:nvContentPartPr>
              <p14:xfrm>
                <a:off x="3693533" y="6377107"/>
                <a:ext cx="14040" cy="88200"/>
              </p14:xfrm>
            </p:contentPart>
          </mc:Choice>
          <mc:Fallback xmlns="">
            <p:pic>
              <p:nvPicPr>
                <p:cNvPr id="263" name="Freihand 262">
                  <a:extLst>
                    <a:ext uri="{FF2B5EF4-FFF2-40B4-BE49-F238E27FC236}">
                      <a16:creationId xmlns:a16="http://schemas.microsoft.com/office/drawing/2014/main" id="{B08D998A-5DB0-4287-9C40-1A1D307A6E72}"/>
                    </a:ext>
                  </a:extLst>
                </p:cNvPr>
                <p:cNvPicPr/>
                <p:nvPr/>
              </p:nvPicPr>
              <p:blipFill>
                <a:blip r:embed="rId440"/>
                <a:stretch>
                  <a:fillRect/>
                </a:stretch>
              </p:blipFill>
              <p:spPr>
                <a:xfrm>
                  <a:off x="3689213" y="6372787"/>
                  <a:ext cx="2268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264" name="Freihand 263">
                  <a:extLst>
                    <a:ext uri="{FF2B5EF4-FFF2-40B4-BE49-F238E27FC236}">
                      <a16:creationId xmlns:a16="http://schemas.microsoft.com/office/drawing/2014/main" id="{64ADE57A-A998-4169-AEB8-E30A5CD0BB77}"/>
                    </a:ext>
                  </a:extLst>
                </p14:cNvPr>
                <p14:cNvContentPartPr/>
                <p14:nvPr/>
              </p14:nvContentPartPr>
              <p14:xfrm>
                <a:off x="3401573" y="6496987"/>
                <a:ext cx="421920" cy="38160"/>
              </p14:xfrm>
            </p:contentPart>
          </mc:Choice>
          <mc:Fallback xmlns="">
            <p:pic>
              <p:nvPicPr>
                <p:cNvPr id="264" name="Freihand 263">
                  <a:extLst>
                    <a:ext uri="{FF2B5EF4-FFF2-40B4-BE49-F238E27FC236}">
                      <a16:creationId xmlns:a16="http://schemas.microsoft.com/office/drawing/2014/main" id="{64ADE57A-A998-4169-AEB8-E30A5CD0BB77}"/>
                    </a:ext>
                  </a:extLst>
                </p:cNvPr>
                <p:cNvPicPr/>
                <p:nvPr/>
              </p:nvPicPr>
              <p:blipFill>
                <a:blip r:embed="rId442"/>
                <a:stretch>
                  <a:fillRect/>
                </a:stretch>
              </p:blipFill>
              <p:spPr>
                <a:xfrm>
                  <a:off x="3397253" y="6492667"/>
                  <a:ext cx="43056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265" name="Freihand 264">
                  <a:extLst>
                    <a:ext uri="{FF2B5EF4-FFF2-40B4-BE49-F238E27FC236}">
                      <a16:creationId xmlns:a16="http://schemas.microsoft.com/office/drawing/2014/main" id="{0500FFAA-B8AE-4BA3-BEBB-A529120F4B41}"/>
                    </a:ext>
                  </a:extLst>
                </p14:cNvPr>
                <p14:cNvContentPartPr/>
                <p14:nvPr/>
              </p14:nvContentPartPr>
              <p14:xfrm>
                <a:off x="3521813" y="6598867"/>
                <a:ext cx="97560" cy="40320"/>
              </p14:xfrm>
            </p:contentPart>
          </mc:Choice>
          <mc:Fallback xmlns="">
            <p:pic>
              <p:nvPicPr>
                <p:cNvPr id="265" name="Freihand 264">
                  <a:extLst>
                    <a:ext uri="{FF2B5EF4-FFF2-40B4-BE49-F238E27FC236}">
                      <a16:creationId xmlns:a16="http://schemas.microsoft.com/office/drawing/2014/main" id="{0500FFAA-B8AE-4BA3-BEBB-A529120F4B41}"/>
                    </a:ext>
                  </a:extLst>
                </p:cNvPr>
                <p:cNvPicPr/>
                <p:nvPr/>
              </p:nvPicPr>
              <p:blipFill>
                <a:blip r:embed="rId444"/>
                <a:stretch>
                  <a:fillRect/>
                </a:stretch>
              </p:blipFill>
              <p:spPr>
                <a:xfrm>
                  <a:off x="3517493" y="6594547"/>
                  <a:ext cx="106200" cy="4896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266" name="Freihand 265">
                  <a:extLst>
                    <a:ext uri="{FF2B5EF4-FFF2-40B4-BE49-F238E27FC236}">
                      <a16:creationId xmlns:a16="http://schemas.microsoft.com/office/drawing/2014/main" id="{29C59503-7D63-4D82-A627-651FA14D603D}"/>
                    </a:ext>
                  </a:extLst>
                </p14:cNvPr>
                <p14:cNvContentPartPr/>
                <p14:nvPr/>
              </p14:nvContentPartPr>
              <p14:xfrm>
                <a:off x="3589853" y="6593467"/>
                <a:ext cx="54720" cy="86400"/>
              </p14:xfrm>
            </p:contentPart>
          </mc:Choice>
          <mc:Fallback xmlns="">
            <p:pic>
              <p:nvPicPr>
                <p:cNvPr id="266" name="Freihand 265">
                  <a:extLst>
                    <a:ext uri="{FF2B5EF4-FFF2-40B4-BE49-F238E27FC236}">
                      <a16:creationId xmlns:a16="http://schemas.microsoft.com/office/drawing/2014/main" id="{29C59503-7D63-4D82-A627-651FA14D603D}"/>
                    </a:ext>
                  </a:extLst>
                </p:cNvPr>
                <p:cNvPicPr/>
                <p:nvPr/>
              </p:nvPicPr>
              <p:blipFill>
                <a:blip r:embed="rId446"/>
                <a:stretch>
                  <a:fillRect/>
                </a:stretch>
              </p:blipFill>
              <p:spPr>
                <a:xfrm>
                  <a:off x="3585533" y="6589147"/>
                  <a:ext cx="6336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267" name="Freihand 266">
                  <a:extLst>
                    <a:ext uri="{FF2B5EF4-FFF2-40B4-BE49-F238E27FC236}">
                      <a16:creationId xmlns:a16="http://schemas.microsoft.com/office/drawing/2014/main" id="{F2681A9E-C4B0-4E98-A986-2729BDB89FF6}"/>
                    </a:ext>
                  </a:extLst>
                </p14:cNvPr>
                <p14:cNvContentPartPr/>
                <p14:nvPr/>
              </p14:nvContentPartPr>
              <p14:xfrm>
                <a:off x="3628733" y="6437947"/>
                <a:ext cx="65880" cy="88200"/>
              </p14:xfrm>
            </p:contentPart>
          </mc:Choice>
          <mc:Fallback xmlns="">
            <p:pic>
              <p:nvPicPr>
                <p:cNvPr id="267" name="Freihand 266">
                  <a:extLst>
                    <a:ext uri="{FF2B5EF4-FFF2-40B4-BE49-F238E27FC236}">
                      <a16:creationId xmlns:a16="http://schemas.microsoft.com/office/drawing/2014/main" id="{F2681A9E-C4B0-4E98-A986-2729BDB89FF6}"/>
                    </a:ext>
                  </a:extLst>
                </p:cNvPr>
                <p:cNvPicPr/>
                <p:nvPr/>
              </p:nvPicPr>
              <p:blipFill>
                <a:blip r:embed="rId448"/>
                <a:stretch>
                  <a:fillRect/>
                </a:stretch>
              </p:blipFill>
              <p:spPr>
                <a:xfrm>
                  <a:off x="3624413" y="6433627"/>
                  <a:ext cx="7452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449">
              <p14:nvContentPartPr>
                <p14:cNvPr id="272" name="Freihand 271">
                  <a:extLst>
                    <a:ext uri="{FF2B5EF4-FFF2-40B4-BE49-F238E27FC236}">
                      <a16:creationId xmlns:a16="http://schemas.microsoft.com/office/drawing/2014/main" id="{4F58EF3A-061E-4757-97FB-BC8BDD351E26}"/>
                    </a:ext>
                  </a:extLst>
                </p14:cNvPr>
                <p14:cNvContentPartPr/>
                <p14:nvPr/>
              </p14:nvContentPartPr>
              <p14:xfrm>
                <a:off x="7062413" y="547627"/>
                <a:ext cx="3762360" cy="549360"/>
              </p14:xfrm>
            </p:contentPart>
          </mc:Choice>
          <mc:Fallback xmlns="">
            <p:pic>
              <p:nvPicPr>
                <p:cNvPr id="272" name="Freihand 271">
                  <a:extLst>
                    <a:ext uri="{FF2B5EF4-FFF2-40B4-BE49-F238E27FC236}">
                      <a16:creationId xmlns:a16="http://schemas.microsoft.com/office/drawing/2014/main" id="{4F58EF3A-061E-4757-97FB-BC8BDD351E26}"/>
                    </a:ext>
                  </a:extLst>
                </p:cNvPr>
                <p:cNvPicPr/>
                <p:nvPr/>
              </p:nvPicPr>
              <p:blipFill>
                <a:blip r:embed="rId450"/>
                <a:stretch>
                  <a:fillRect/>
                </a:stretch>
              </p:blipFill>
              <p:spPr>
                <a:xfrm>
                  <a:off x="7058093" y="543307"/>
                  <a:ext cx="3771000" cy="55800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273" name="Freihand 272">
                  <a:extLst>
                    <a:ext uri="{FF2B5EF4-FFF2-40B4-BE49-F238E27FC236}">
                      <a16:creationId xmlns:a16="http://schemas.microsoft.com/office/drawing/2014/main" id="{909145CA-2CFB-437B-BD85-7D55901983B4}"/>
                    </a:ext>
                  </a:extLst>
                </p14:cNvPr>
                <p14:cNvContentPartPr/>
                <p14:nvPr/>
              </p14:nvContentPartPr>
              <p14:xfrm>
                <a:off x="166973" y="988627"/>
                <a:ext cx="6938640" cy="5348160"/>
              </p14:xfrm>
            </p:contentPart>
          </mc:Choice>
          <mc:Fallback xmlns="">
            <p:pic>
              <p:nvPicPr>
                <p:cNvPr id="273" name="Freihand 272">
                  <a:extLst>
                    <a:ext uri="{FF2B5EF4-FFF2-40B4-BE49-F238E27FC236}">
                      <a16:creationId xmlns:a16="http://schemas.microsoft.com/office/drawing/2014/main" id="{909145CA-2CFB-437B-BD85-7D55901983B4}"/>
                    </a:ext>
                  </a:extLst>
                </p:cNvPr>
                <p:cNvPicPr/>
                <p:nvPr/>
              </p:nvPicPr>
              <p:blipFill>
                <a:blip r:embed="rId452"/>
                <a:stretch>
                  <a:fillRect/>
                </a:stretch>
              </p:blipFill>
              <p:spPr>
                <a:xfrm>
                  <a:off x="162653" y="984307"/>
                  <a:ext cx="6947280" cy="535680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274" name="Freihand 273">
                  <a:extLst>
                    <a:ext uri="{FF2B5EF4-FFF2-40B4-BE49-F238E27FC236}">
                      <a16:creationId xmlns:a16="http://schemas.microsoft.com/office/drawing/2014/main" id="{861211E1-A3CA-440C-9A91-9FE4F16360D3}"/>
                    </a:ext>
                  </a:extLst>
                </p14:cNvPr>
                <p14:cNvContentPartPr/>
                <p14:nvPr/>
              </p14:nvContentPartPr>
              <p14:xfrm>
                <a:off x="194333" y="6219427"/>
                <a:ext cx="168120" cy="91440"/>
              </p14:xfrm>
            </p:contentPart>
          </mc:Choice>
          <mc:Fallback xmlns="">
            <p:pic>
              <p:nvPicPr>
                <p:cNvPr id="274" name="Freihand 273">
                  <a:extLst>
                    <a:ext uri="{FF2B5EF4-FFF2-40B4-BE49-F238E27FC236}">
                      <a16:creationId xmlns:a16="http://schemas.microsoft.com/office/drawing/2014/main" id="{861211E1-A3CA-440C-9A91-9FE4F16360D3}"/>
                    </a:ext>
                  </a:extLst>
                </p:cNvPr>
                <p:cNvPicPr/>
                <p:nvPr/>
              </p:nvPicPr>
              <p:blipFill>
                <a:blip r:embed="rId454"/>
                <a:stretch>
                  <a:fillRect/>
                </a:stretch>
              </p:blipFill>
              <p:spPr>
                <a:xfrm>
                  <a:off x="190013" y="6215107"/>
                  <a:ext cx="17676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275" name="Freihand 274">
                  <a:extLst>
                    <a:ext uri="{FF2B5EF4-FFF2-40B4-BE49-F238E27FC236}">
                      <a16:creationId xmlns:a16="http://schemas.microsoft.com/office/drawing/2014/main" id="{1DC8E41B-CF9B-41B6-8533-D6C9D3C82047}"/>
                    </a:ext>
                  </a:extLst>
                </p14:cNvPr>
                <p14:cNvContentPartPr/>
                <p14:nvPr/>
              </p14:nvContentPartPr>
              <p14:xfrm>
                <a:off x="293333" y="6113227"/>
                <a:ext cx="82080" cy="325080"/>
              </p14:xfrm>
            </p:contentPart>
          </mc:Choice>
          <mc:Fallback xmlns="">
            <p:pic>
              <p:nvPicPr>
                <p:cNvPr id="275" name="Freihand 274">
                  <a:extLst>
                    <a:ext uri="{FF2B5EF4-FFF2-40B4-BE49-F238E27FC236}">
                      <a16:creationId xmlns:a16="http://schemas.microsoft.com/office/drawing/2014/main" id="{1DC8E41B-CF9B-41B6-8533-D6C9D3C82047}"/>
                    </a:ext>
                  </a:extLst>
                </p:cNvPr>
                <p:cNvPicPr/>
                <p:nvPr/>
              </p:nvPicPr>
              <p:blipFill>
                <a:blip r:embed="rId456"/>
                <a:stretch>
                  <a:fillRect/>
                </a:stretch>
              </p:blipFill>
              <p:spPr>
                <a:xfrm>
                  <a:off x="289013" y="6108907"/>
                  <a:ext cx="90720" cy="333720"/>
                </a:xfrm>
                <a:prstGeom prst="rect">
                  <a:avLst/>
                </a:prstGeom>
              </p:spPr>
            </p:pic>
          </mc:Fallback>
        </mc:AlternateContent>
        <mc:AlternateContent xmlns:mc="http://schemas.openxmlformats.org/markup-compatibility/2006" xmlns:p14="http://schemas.microsoft.com/office/powerpoint/2010/main">
          <mc:Choice Requires="p14">
            <p:contentPart p14:bwMode="auto" r:id="rId457">
              <p14:nvContentPartPr>
                <p14:cNvPr id="281" name="Freihand 280">
                  <a:extLst>
                    <a:ext uri="{FF2B5EF4-FFF2-40B4-BE49-F238E27FC236}">
                      <a16:creationId xmlns:a16="http://schemas.microsoft.com/office/drawing/2014/main" id="{3F0B72AC-2A47-4C80-B5CC-884745416FDC}"/>
                    </a:ext>
                  </a:extLst>
                </p14:cNvPr>
                <p14:cNvContentPartPr/>
                <p14:nvPr/>
              </p14:nvContentPartPr>
              <p14:xfrm>
                <a:off x="495293" y="6229507"/>
                <a:ext cx="3408840" cy="579600"/>
              </p14:xfrm>
            </p:contentPart>
          </mc:Choice>
          <mc:Fallback xmlns="">
            <p:pic>
              <p:nvPicPr>
                <p:cNvPr id="281" name="Freihand 280">
                  <a:extLst>
                    <a:ext uri="{FF2B5EF4-FFF2-40B4-BE49-F238E27FC236}">
                      <a16:creationId xmlns:a16="http://schemas.microsoft.com/office/drawing/2014/main" id="{3F0B72AC-2A47-4C80-B5CC-884745416FDC}"/>
                    </a:ext>
                  </a:extLst>
                </p:cNvPr>
                <p:cNvPicPr/>
                <p:nvPr/>
              </p:nvPicPr>
              <p:blipFill>
                <a:blip r:embed="rId458"/>
                <a:stretch>
                  <a:fillRect/>
                </a:stretch>
              </p:blipFill>
              <p:spPr>
                <a:xfrm>
                  <a:off x="490973" y="6225187"/>
                  <a:ext cx="3417480" cy="588240"/>
                </a:xfrm>
                <a:prstGeom prst="rect">
                  <a:avLst/>
                </a:prstGeom>
              </p:spPr>
            </p:pic>
          </mc:Fallback>
        </mc:AlternateContent>
        <mc:AlternateContent xmlns:mc="http://schemas.openxmlformats.org/markup-compatibility/2006" xmlns:p14="http://schemas.microsoft.com/office/powerpoint/2010/main">
          <mc:Choice Requires="p14">
            <p:contentPart p14:bwMode="auto" r:id="rId459">
              <p14:nvContentPartPr>
                <p14:cNvPr id="282" name="Freihand 281">
                  <a:extLst>
                    <a:ext uri="{FF2B5EF4-FFF2-40B4-BE49-F238E27FC236}">
                      <a16:creationId xmlns:a16="http://schemas.microsoft.com/office/drawing/2014/main" id="{90C3DC93-D1FC-48D5-8B64-7391B246701E}"/>
                    </a:ext>
                  </a:extLst>
                </p14:cNvPr>
                <p14:cNvContentPartPr/>
                <p14:nvPr/>
              </p14:nvContentPartPr>
              <p14:xfrm>
                <a:off x="377573" y="6267667"/>
                <a:ext cx="765360" cy="559800"/>
              </p14:xfrm>
            </p:contentPart>
          </mc:Choice>
          <mc:Fallback xmlns="">
            <p:pic>
              <p:nvPicPr>
                <p:cNvPr id="282" name="Freihand 281">
                  <a:extLst>
                    <a:ext uri="{FF2B5EF4-FFF2-40B4-BE49-F238E27FC236}">
                      <a16:creationId xmlns:a16="http://schemas.microsoft.com/office/drawing/2014/main" id="{90C3DC93-D1FC-48D5-8B64-7391B246701E}"/>
                    </a:ext>
                  </a:extLst>
                </p:cNvPr>
                <p:cNvPicPr/>
                <p:nvPr/>
              </p:nvPicPr>
              <p:blipFill>
                <a:blip r:embed="rId460"/>
                <a:stretch>
                  <a:fillRect/>
                </a:stretch>
              </p:blipFill>
              <p:spPr>
                <a:xfrm>
                  <a:off x="373253" y="6263347"/>
                  <a:ext cx="774000" cy="568440"/>
                </a:xfrm>
                <a:prstGeom prst="rect">
                  <a:avLst/>
                </a:prstGeom>
              </p:spPr>
            </p:pic>
          </mc:Fallback>
        </mc:AlternateContent>
        <mc:AlternateContent xmlns:mc="http://schemas.openxmlformats.org/markup-compatibility/2006" xmlns:p14="http://schemas.microsoft.com/office/powerpoint/2010/main">
          <mc:Choice Requires="p14">
            <p:contentPart p14:bwMode="auto" r:id="rId461">
              <p14:nvContentPartPr>
                <p14:cNvPr id="284" name="Freihand 283">
                  <a:extLst>
                    <a:ext uri="{FF2B5EF4-FFF2-40B4-BE49-F238E27FC236}">
                      <a16:creationId xmlns:a16="http://schemas.microsoft.com/office/drawing/2014/main" id="{3CD9A55A-8833-44A6-89B2-7FABFE3B4454}"/>
                    </a:ext>
                  </a:extLst>
                </p14:cNvPr>
                <p14:cNvContentPartPr/>
                <p14:nvPr/>
              </p14:nvContentPartPr>
              <p14:xfrm>
                <a:off x="4100333" y="6498787"/>
                <a:ext cx="271800" cy="28800"/>
              </p14:xfrm>
            </p:contentPart>
          </mc:Choice>
          <mc:Fallback xmlns="">
            <p:pic>
              <p:nvPicPr>
                <p:cNvPr id="284" name="Freihand 283">
                  <a:extLst>
                    <a:ext uri="{FF2B5EF4-FFF2-40B4-BE49-F238E27FC236}">
                      <a16:creationId xmlns:a16="http://schemas.microsoft.com/office/drawing/2014/main" id="{3CD9A55A-8833-44A6-89B2-7FABFE3B4454}"/>
                    </a:ext>
                  </a:extLst>
                </p:cNvPr>
                <p:cNvPicPr/>
                <p:nvPr/>
              </p:nvPicPr>
              <p:blipFill>
                <a:blip r:embed="rId462"/>
                <a:stretch>
                  <a:fillRect/>
                </a:stretch>
              </p:blipFill>
              <p:spPr>
                <a:xfrm>
                  <a:off x="4096013" y="6494467"/>
                  <a:ext cx="28044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463">
              <p14:nvContentPartPr>
                <p14:cNvPr id="285" name="Freihand 284">
                  <a:extLst>
                    <a:ext uri="{FF2B5EF4-FFF2-40B4-BE49-F238E27FC236}">
                      <a16:creationId xmlns:a16="http://schemas.microsoft.com/office/drawing/2014/main" id="{D3ABFCCD-AA39-4435-9200-69B21A36B50D}"/>
                    </a:ext>
                  </a:extLst>
                </p14:cNvPr>
                <p14:cNvContentPartPr/>
                <p14:nvPr/>
              </p14:nvContentPartPr>
              <p14:xfrm>
                <a:off x="3988013" y="6392947"/>
                <a:ext cx="219600" cy="206280"/>
              </p14:xfrm>
            </p:contentPart>
          </mc:Choice>
          <mc:Fallback xmlns="">
            <p:pic>
              <p:nvPicPr>
                <p:cNvPr id="285" name="Freihand 284">
                  <a:extLst>
                    <a:ext uri="{FF2B5EF4-FFF2-40B4-BE49-F238E27FC236}">
                      <a16:creationId xmlns:a16="http://schemas.microsoft.com/office/drawing/2014/main" id="{D3ABFCCD-AA39-4435-9200-69B21A36B50D}"/>
                    </a:ext>
                  </a:extLst>
                </p:cNvPr>
                <p:cNvPicPr/>
                <p:nvPr/>
              </p:nvPicPr>
              <p:blipFill>
                <a:blip r:embed="rId464"/>
                <a:stretch>
                  <a:fillRect/>
                </a:stretch>
              </p:blipFill>
              <p:spPr>
                <a:xfrm>
                  <a:off x="3983693" y="6388627"/>
                  <a:ext cx="22824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465">
              <p14:nvContentPartPr>
                <p14:cNvPr id="287" name="Freihand 286">
                  <a:extLst>
                    <a:ext uri="{FF2B5EF4-FFF2-40B4-BE49-F238E27FC236}">
                      <a16:creationId xmlns:a16="http://schemas.microsoft.com/office/drawing/2014/main" id="{29BCF81A-43CE-49C0-B6D4-C0DE848EB4C5}"/>
                    </a:ext>
                  </a:extLst>
                </p14:cNvPr>
                <p14:cNvContentPartPr/>
                <p14:nvPr/>
              </p14:nvContentPartPr>
              <p14:xfrm>
                <a:off x="4529093" y="6342907"/>
                <a:ext cx="275040" cy="194400"/>
              </p14:xfrm>
            </p:contentPart>
          </mc:Choice>
          <mc:Fallback xmlns="">
            <p:pic>
              <p:nvPicPr>
                <p:cNvPr id="287" name="Freihand 286">
                  <a:extLst>
                    <a:ext uri="{FF2B5EF4-FFF2-40B4-BE49-F238E27FC236}">
                      <a16:creationId xmlns:a16="http://schemas.microsoft.com/office/drawing/2014/main" id="{29BCF81A-43CE-49C0-B6D4-C0DE848EB4C5}"/>
                    </a:ext>
                  </a:extLst>
                </p:cNvPr>
                <p:cNvPicPr/>
                <p:nvPr/>
              </p:nvPicPr>
              <p:blipFill>
                <a:blip r:embed="rId466"/>
                <a:stretch>
                  <a:fillRect/>
                </a:stretch>
              </p:blipFill>
              <p:spPr>
                <a:xfrm>
                  <a:off x="4524773" y="6338587"/>
                  <a:ext cx="28368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467">
              <p14:nvContentPartPr>
                <p14:cNvPr id="288" name="Freihand 287">
                  <a:extLst>
                    <a:ext uri="{FF2B5EF4-FFF2-40B4-BE49-F238E27FC236}">
                      <a16:creationId xmlns:a16="http://schemas.microsoft.com/office/drawing/2014/main" id="{7F0A92C7-1DD5-4A42-B069-542E70E9A2A3}"/>
                    </a:ext>
                  </a:extLst>
                </p14:cNvPr>
                <p14:cNvContentPartPr/>
                <p14:nvPr/>
              </p14:nvContentPartPr>
              <p14:xfrm>
                <a:off x="4753733" y="6391867"/>
                <a:ext cx="360" cy="360"/>
              </p14:xfrm>
            </p:contentPart>
          </mc:Choice>
          <mc:Fallback xmlns="">
            <p:pic>
              <p:nvPicPr>
                <p:cNvPr id="288" name="Freihand 287">
                  <a:extLst>
                    <a:ext uri="{FF2B5EF4-FFF2-40B4-BE49-F238E27FC236}">
                      <a16:creationId xmlns:a16="http://schemas.microsoft.com/office/drawing/2014/main" id="{7F0A92C7-1DD5-4A42-B069-542E70E9A2A3}"/>
                    </a:ext>
                  </a:extLst>
                </p:cNvPr>
                <p:cNvPicPr/>
                <p:nvPr/>
              </p:nvPicPr>
              <p:blipFill>
                <a:blip r:embed="rId111"/>
                <a:stretch>
                  <a:fillRect/>
                </a:stretch>
              </p:blipFill>
              <p:spPr>
                <a:xfrm>
                  <a:off x="4749413" y="63875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289" name="Freihand 288">
                  <a:extLst>
                    <a:ext uri="{FF2B5EF4-FFF2-40B4-BE49-F238E27FC236}">
                      <a16:creationId xmlns:a16="http://schemas.microsoft.com/office/drawing/2014/main" id="{9076B49D-5763-4F38-A22D-96C85F59A70A}"/>
                    </a:ext>
                  </a:extLst>
                </p14:cNvPr>
                <p14:cNvContentPartPr/>
                <p14:nvPr/>
              </p14:nvContentPartPr>
              <p14:xfrm>
                <a:off x="4857053" y="6434347"/>
                <a:ext cx="111240" cy="76680"/>
              </p14:xfrm>
            </p:contentPart>
          </mc:Choice>
          <mc:Fallback xmlns="">
            <p:pic>
              <p:nvPicPr>
                <p:cNvPr id="289" name="Freihand 288">
                  <a:extLst>
                    <a:ext uri="{FF2B5EF4-FFF2-40B4-BE49-F238E27FC236}">
                      <a16:creationId xmlns:a16="http://schemas.microsoft.com/office/drawing/2014/main" id="{9076B49D-5763-4F38-A22D-96C85F59A70A}"/>
                    </a:ext>
                  </a:extLst>
                </p:cNvPr>
                <p:cNvPicPr/>
                <p:nvPr/>
              </p:nvPicPr>
              <p:blipFill>
                <a:blip r:embed="rId469"/>
                <a:stretch>
                  <a:fillRect/>
                </a:stretch>
              </p:blipFill>
              <p:spPr>
                <a:xfrm>
                  <a:off x="4852733" y="6430027"/>
                  <a:ext cx="11988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290" name="Freihand 289">
                  <a:extLst>
                    <a:ext uri="{FF2B5EF4-FFF2-40B4-BE49-F238E27FC236}">
                      <a16:creationId xmlns:a16="http://schemas.microsoft.com/office/drawing/2014/main" id="{DACC415F-A342-40F9-A697-1F7264E82A28}"/>
                    </a:ext>
                  </a:extLst>
                </p14:cNvPr>
                <p14:cNvContentPartPr/>
                <p14:nvPr/>
              </p14:nvContentPartPr>
              <p14:xfrm>
                <a:off x="4953893" y="6435427"/>
                <a:ext cx="204120" cy="72000"/>
              </p14:xfrm>
            </p:contentPart>
          </mc:Choice>
          <mc:Fallback xmlns="">
            <p:pic>
              <p:nvPicPr>
                <p:cNvPr id="290" name="Freihand 289">
                  <a:extLst>
                    <a:ext uri="{FF2B5EF4-FFF2-40B4-BE49-F238E27FC236}">
                      <a16:creationId xmlns:a16="http://schemas.microsoft.com/office/drawing/2014/main" id="{DACC415F-A342-40F9-A697-1F7264E82A28}"/>
                    </a:ext>
                  </a:extLst>
                </p:cNvPr>
                <p:cNvPicPr/>
                <p:nvPr/>
              </p:nvPicPr>
              <p:blipFill>
                <a:blip r:embed="rId471"/>
                <a:stretch>
                  <a:fillRect/>
                </a:stretch>
              </p:blipFill>
              <p:spPr>
                <a:xfrm>
                  <a:off x="4949573" y="6431107"/>
                  <a:ext cx="21276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291" name="Freihand 290">
                  <a:extLst>
                    <a:ext uri="{FF2B5EF4-FFF2-40B4-BE49-F238E27FC236}">
                      <a16:creationId xmlns:a16="http://schemas.microsoft.com/office/drawing/2014/main" id="{31B21D7A-FFC9-4D8E-A850-A2CB0EB5A5BC}"/>
                    </a:ext>
                  </a:extLst>
                </p14:cNvPr>
                <p14:cNvContentPartPr/>
                <p14:nvPr/>
              </p14:nvContentPartPr>
              <p14:xfrm>
                <a:off x="5139293" y="6404467"/>
                <a:ext cx="220680" cy="90720"/>
              </p14:xfrm>
            </p:contentPart>
          </mc:Choice>
          <mc:Fallback xmlns="">
            <p:pic>
              <p:nvPicPr>
                <p:cNvPr id="291" name="Freihand 290">
                  <a:extLst>
                    <a:ext uri="{FF2B5EF4-FFF2-40B4-BE49-F238E27FC236}">
                      <a16:creationId xmlns:a16="http://schemas.microsoft.com/office/drawing/2014/main" id="{31B21D7A-FFC9-4D8E-A850-A2CB0EB5A5BC}"/>
                    </a:ext>
                  </a:extLst>
                </p:cNvPr>
                <p:cNvPicPr/>
                <p:nvPr/>
              </p:nvPicPr>
              <p:blipFill>
                <a:blip r:embed="rId473"/>
                <a:stretch>
                  <a:fillRect/>
                </a:stretch>
              </p:blipFill>
              <p:spPr>
                <a:xfrm>
                  <a:off x="5134973" y="6400147"/>
                  <a:ext cx="22932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292" name="Freihand 291">
                  <a:extLst>
                    <a:ext uri="{FF2B5EF4-FFF2-40B4-BE49-F238E27FC236}">
                      <a16:creationId xmlns:a16="http://schemas.microsoft.com/office/drawing/2014/main" id="{6458C1B3-680E-4152-B9EC-19B32FC0D27D}"/>
                    </a:ext>
                  </a:extLst>
                </p14:cNvPr>
                <p14:cNvContentPartPr/>
                <p14:nvPr/>
              </p14:nvContentPartPr>
              <p14:xfrm>
                <a:off x="5530613" y="6326347"/>
                <a:ext cx="126360" cy="163800"/>
              </p14:xfrm>
            </p:contentPart>
          </mc:Choice>
          <mc:Fallback xmlns="">
            <p:pic>
              <p:nvPicPr>
                <p:cNvPr id="292" name="Freihand 291">
                  <a:extLst>
                    <a:ext uri="{FF2B5EF4-FFF2-40B4-BE49-F238E27FC236}">
                      <a16:creationId xmlns:a16="http://schemas.microsoft.com/office/drawing/2014/main" id="{6458C1B3-680E-4152-B9EC-19B32FC0D27D}"/>
                    </a:ext>
                  </a:extLst>
                </p:cNvPr>
                <p:cNvPicPr/>
                <p:nvPr/>
              </p:nvPicPr>
              <p:blipFill>
                <a:blip r:embed="rId475"/>
                <a:stretch>
                  <a:fillRect/>
                </a:stretch>
              </p:blipFill>
              <p:spPr>
                <a:xfrm>
                  <a:off x="5526293" y="6322027"/>
                  <a:ext cx="13500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293" name="Freihand 292">
                  <a:extLst>
                    <a:ext uri="{FF2B5EF4-FFF2-40B4-BE49-F238E27FC236}">
                      <a16:creationId xmlns:a16="http://schemas.microsoft.com/office/drawing/2014/main" id="{D730D5FA-F4CA-4194-8ACF-D8917C904CC8}"/>
                    </a:ext>
                  </a:extLst>
                </p14:cNvPr>
                <p14:cNvContentPartPr/>
                <p14:nvPr/>
              </p14:nvContentPartPr>
              <p14:xfrm>
                <a:off x="5554733" y="6385387"/>
                <a:ext cx="81720" cy="18000"/>
              </p14:xfrm>
            </p:contentPart>
          </mc:Choice>
          <mc:Fallback xmlns="">
            <p:pic>
              <p:nvPicPr>
                <p:cNvPr id="293" name="Freihand 292">
                  <a:extLst>
                    <a:ext uri="{FF2B5EF4-FFF2-40B4-BE49-F238E27FC236}">
                      <a16:creationId xmlns:a16="http://schemas.microsoft.com/office/drawing/2014/main" id="{D730D5FA-F4CA-4194-8ACF-D8917C904CC8}"/>
                    </a:ext>
                  </a:extLst>
                </p:cNvPr>
                <p:cNvPicPr/>
                <p:nvPr/>
              </p:nvPicPr>
              <p:blipFill>
                <a:blip r:embed="rId477"/>
                <a:stretch>
                  <a:fillRect/>
                </a:stretch>
              </p:blipFill>
              <p:spPr>
                <a:xfrm>
                  <a:off x="5550413" y="6381067"/>
                  <a:ext cx="9036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294" name="Freihand 293">
                  <a:extLst>
                    <a:ext uri="{FF2B5EF4-FFF2-40B4-BE49-F238E27FC236}">
                      <a16:creationId xmlns:a16="http://schemas.microsoft.com/office/drawing/2014/main" id="{5A8279D4-28CF-4DB3-BB0E-52F4780D1D2A}"/>
                    </a:ext>
                  </a:extLst>
                </p14:cNvPr>
                <p14:cNvContentPartPr/>
                <p14:nvPr/>
              </p14:nvContentPartPr>
              <p14:xfrm>
                <a:off x="5673533" y="6381067"/>
                <a:ext cx="84600" cy="81000"/>
              </p14:xfrm>
            </p:contentPart>
          </mc:Choice>
          <mc:Fallback xmlns="">
            <p:pic>
              <p:nvPicPr>
                <p:cNvPr id="294" name="Freihand 293">
                  <a:extLst>
                    <a:ext uri="{FF2B5EF4-FFF2-40B4-BE49-F238E27FC236}">
                      <a16:creationId xmlns:a16="http://schemas.microsoft.com/office/drawing/2014/main" id="{5A8279D4-28CF-4DB3-BB0E-52F4780D1D2A}"/>
                    </a:ext>
                  </a:extLst>
                </p:cNvPr>
                <p:cNvPicPr/>
                <p:nvPr/>
              </p:nvPicPr>
              <p:blipFill>
                <a:blip r:embed="rId479"/>
                <a:stretch>
                  <a:fillRect/>
                </a:stretch>
              </p:blipFill>
              <p:spPr>
                <a:xfrm>
                  <a:off x="5669213" y="6376747"/>
                  <a:ext cx="9324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295" name="Freihand 294">
                  <a:extLst>
                    <a:ext uri="{FF2B5EF4-FFF2-40B4-BE49-F238E27FC236}">
                      <a16:creationId xmlns:a16="http://schemas.microsoft.com/office/drawing/2014/main" id="{D1A4DB1F-E586-4A06-A082-2DE88BF250DB}"/>
                    </a:ext>
                  </a:extLst>
                </p14:cNvPr>
                <p14:cNvContentPartPr/>
                <p14:nvPr/>
              </p14:nvContentPartPr>
              <p14:xfrm>
                <a:off x="5780813" y="6323107"/>
                <a:ext cx="152640" cy="136440"/>
              </p14:xfrm>
            </p:contentPart>
          </mc:Choice>
          <mc:Fallback xmlns="">
            <p:pic>
              <p:nvPicPr>
                <p:cNvPr id="295" name="Freihand 294">
                  <a:extLst>
                    <a:ext uri="{FF2B5EF4-FFF2-40B4-BE49-F238E27FC236}">
                      <a16:creationId xmlns:a16="http://schemas.microsoft.com/office/drawing/2014/main" id="{D1A4DB1F-E586-4A06-A082-2DE88BF250DB}"/>
                    </a:ext>
                  </a:extLst>
                </p:cNvPr>
                <p:cNvPicPr/>
                <p:nvPr/>
              </p:nvPicPr>
              <p:blipFill>
                <a:blip r:embed="rId481"/>
                <a:stretch>
                  <a:fillRect/>
                </a:stretch>
              </p:blipFill>
              <p:spPr>
                <a:xfrm>
                  <a:off x="5776493" y="6318787"/>
                  <a:ext cx="16128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296" name="Freihand 295">
                  <a:extLst>
                    <a:ext uri="{FF2B5EF4-FFF2-40B4-BE49-F238E27FC236}">
                      <a16:creationId xmlns:a16="http://schemas.microsoft.com/office/drawing/2014/main" id="{436513FC-A521-4F5C-A97F-8D41F1EC06DD}"/>
                    </a:ext>
                  </a:extLst>
                </p14:cNvPr>
                <p14:cNvContentPartPr/>
                <p14:nvPr/>
              </p14:nvContentPartPr>
              <p14:xfrm>
                <a:off x="6128933" y="6324187"/>
                <a:ext cx="337680" cy="114480"/>
              </p14:xfrm>
            </p:contentPart>
          </mc:Choice>
          <mc:Fallback xmlns="">
            <p:pic>
              <p:nvPicPr>
                <p:cNvPr id="296" name="Freihand 295">
                  <a:extLst>
                    <a:ext uri="{FF2B5EF4-FFF2-40B4-BE49-F238E27FC236}">
                      <a16:creationId xmlns:a16="http://schemas.microsoft.com/office/drawing/2014/main" id="{436513FC-A521-4F5C-A97F-8D41F1EC06DD}"/>
                    </a:ext>
                  </a:extLst>
                </p:cNvPr>
                <p:cNvPicPr/>
                <p:nvPr/>
              </p:nvPicPr>
              <p:blipFill>
                <a:blip r:embed="rId483"/>
                <a:stretch>
                  <a:fillRect/>
                </a:stretch>
              </p:blipFill>
              <p:spPr>
                <a:xfrm>
                  <a:off x="6124613" y="6319867"/>
                  <a:ext cx="34632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297" name="Freihand 296">
                  <a:extLst>
                    <a:ext uri="{FF2B5EF4-FFF2-40B4-BE49-F238E27FC236}">
                      <a16:creationId xmlns:a16="http://schemas.microsoft.com/office/drawing/2014/main" id="{0BB1C8BB-8004-4FD7-B07A-D063298F92D4}"/>
                    </a:ext>
                  </a:extLst>
                </p14:cNvPr>
                <p14:cNvContentPartPr/>
                <p14:nvPr/>
              </p14:nvContentPartPr>
              <p14:xfrm>
                <a:off x="6706013" y="6296107"/>
                <a:ext cx="257760" cy="134280"/>
              </p14:xfrm>
            </p:contentPart>
          </mc:Choice>
          <mc:Fallback xmlns="">
            <p:pic>
              <p:nvPicPr>
                <p:cNvPr id="297" name="Freihand 296">
                  <a:extLst>
                    <a:ext uri="{FF2B5EF4-FFF2-40B4-BE49-F238E27FC236}">
                      <a16:creationId xmlns:a16="http://schemas.microsoft.com/office/drawing/2014/main" id="{0BB1C8BB-8004-4FD7-B07A-D063298F92D4}"/>
                    </a:ext>
                  </a:extLst>
                </p:cNvPr>
                <p:cNvPicPr/>
                <p:nvPr/>
              </p:nvPicPr>
              <p:blipFill>
                <a:blip r:embed="rId485"/>
                <a:stretch>
                  <a:fillRect/>
                </a:stretch>
              </p:blipFill>
              <p:spPr>
                <a:xfrm>
                  <a:off x="6701693" y="6291787"/>
                  <a:ext cx="26640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298" name="Freihand 297">
                  <a:extLst>
                    <a:ext uri="{FF2B5EF4-FFF2-40B4-BE49-F238E27FC236}">
                      <a16:creationId xmlns:a16="http://schemas.microsoft.com/office/drawing/2014/main" id="{AD4E2716-CC5E-4CA7-A556-87793D1DA4B0}"/>
                    </a:ext>
                  </a:extLst>
                </p14:cNvPr>
                <p14:cNvContentPartPr/>
                <p14:nvPr/>
              </p14:nvContentPartPr>
              <p14:xfrm>
                <a:off x="6988253" y="6376027"/>
                <a:ext cx="135360" cy="50760"/>
              </p14:xfrm>
            </p:contentPart>
          </mc:Choice>
          <mc:Fallback xmlns="">
            <p:pic>
              <p:nvPicPr>
                <p:cNvPr id="298" name="Freihand 297">
                  <a:extLst>
                    <a:ext uri="{FF2B5EF4-FFF2-40B4-BE49-F238E27FC236}">
                      <a16:creationId xmlns:a16="http://schemas.microsoft.com/office/drawing/2014/main" id="{AD4E2716-CC5E-4CA7-A556-87793D1DA4B0}"/>
                    </a:ext>
                  </a:extLst>
                </p:cNvPr>
                <p:cNvPicPr/>
                <p:nvPr/>
              </p:nvPicPr>
              <p:blipFill>
                <a:blip r:embed="rId487"/>
                <a:stretch>
                  <a:fillRect/>
                </a:stretch>
              </p:blipFill>
              <p:spPr>
                <a:xfrm>
                  <a:off x="6983933" y="6371707"/>
                  <a:ext cx="14400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299" name="Freihand 298">
                  <a:extLst>
                    <a:ext uri="{FF2B5EF4-FFF2-40B4-BE49-F238E27FC236}">
                      <a16:creationId xmlns:a16="http://schemas.microsoft.com/office/drawing/2014/main" id="{7709E6C8-52D7-4E65-8632-D2129090B347}"/>
                    </a:ext>
                  </a:extLst>
                </p14:cNvPr>
                <p14:cNvContentPartPr/>
                <p14:nvPr/>
              </p14:nvContentPartPr>
              <p14:xfrm>
                <a:off x="7157093" y="6270547"/>
                <a:ext cx="110160" cy="126000"/>
              </p14:xfrm>
            </p:contentPart>
          </mc:Choice>
          <mc:Fallback xmlns="">
            <p:pic>
              <p:nvPicPr>
                <p:cNvPr id="299" name="Freihand 298">
                  <a:extLst>
                    <a:ext uri="{FF2B5EF4-FFF2-40B4-BE49-F238E27FC236}">
                      <a16:creationId xmlns:a16="http://schemas.microsoft.com/office/drawing/2014/main" id="{7709E6C8-52D7-4E65-8632-D2129090B347}"/>
                    </a:ext>
                  </a:extLst>
                </p:cNvPr>
                <p:cNvPicPr/>
                <p:nvPr/>
              </p:nvPicPr>
              <p:blipFill>
                <a:blip r:embed="rId489"/>
                <a:stretch>
                  <a:fillRect/>
                </a:stretch>
              </p:blipFill>
              <p:spPr>
                <a:xfrm>
                  <a:off x="7152773" y="6266227"/>
                  <a:ext cx="11880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300" name="Freihand 299">
                  <a:extLst>
                    <a:ext uri="{FF2B5EF4-FFF2-40B4-BE49-F238E27FC236}">
                      <a16:creationId xmlns:a16="http://schemas.microsoft.com/office/drawing/2014/main" id="{0A256C27-CFC4-47F6-B291-1EF2B6874F22}"/>
                    </a:ext>
                  </a:extLst>
                </p14:cNvPr>
                <p14:cNvContentPartPr/>
                <p14:nvPr/>
              </p14:nvContentPartPr>
              <p14:xfrm>
                <a:off x="7342133" y="6321307"/>
                <a:ext cx="78480" cy="101160"/>
              </p14:xfrm>
            </p:contentPart>
          </mc:Choice>
          <mc:Fallback xmlns="">
            <p:pic>
              <p:nvPicPr>
                <p:cNvPr id="300" name="Freihand 299">
                  <a:extLst>
                    <a:ext uri="{FF2B5EF4-FFF2-40B4-BE49-F238E27FC236}">
                      <a16:creationId xmlns:a16="http://schemas.microsoft.com/office/drawing/2014/main" id="{0A256C27-CFC4-47F6-B291-1EF2B6874F22}"/>
                    </a:ext>
                  </a:extLst>
                </p:cNvPr>
                <p:cNvPicPr/>
                <p:nvPr/>
              </p:nvPicPr>
              <p:blipFill>
                <a:blip r:embed="rId491"/>
                <a:stretch>
                  <a:fillRect/>
                </a:stretch>
              </p:blipFill>
              <p:spPr>
                <a:xfrm>
                  <a:off x="7337813" y="6316987"/>
                  <a:ext cx="8712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301" name="Freihand 300">
                  <a:extLst>
                    <a:ext uri="{FF2B5EF4-FFF2-40B4-BE49-F238E27FC236}">
                      <a16:creationId xmlns:a16="http://schemas.microsoft.com/office/drawing/2014/main" id="{510FEBB7-DA67-49A5-A04A-19556CA37DE2}"/>
                    </a:ext>
                  </a:extLst>
                </p14:cNvPr>
                <p14:cNvContentPartPr/>
                <p14:nvPr/>
              </p14:nvContentPartPr>
              <p14:xfrm>
                <a:off x="7415573" y="6237787"/>
                <a:ext cx="325800" cy="163800"/>
              </p14:xfrm>
            </p:contentPart>
          </mc:Choice>
          <mc:Fallback xmlns="">
            <p:pic>
              <p:nvPicPr>
                <p:cNvPr id="301" name="Freihand 300">
                  <a:extLst>
                    <a:ext uri="{FF2B5EF4-FFF2-40B4-BE49-F238E27FC236}">
                      <a16:creationId xmlns:a16="http://schemas.microsoft.com/office/drawing/2014/main" id="{510FEBB7-DA67-49A5-A04A-19556CA37DE2}"/>
                    </a:ext>
                  </a:extLst>
                </p:cNvPr>
                <p:cNvPicPr/>
                <p:nvPr/>
              </p:nvPicPr>
              <p:blipFill>
                <a:blip r:embed="rId493"/>
                <a:stretch>
                  <a:fillRect/>
                </a:stretch>
              </p:blipFill>
              <p:spPr>
                <a:xfrm>
                  <a:off x="7411253" y="6233467"/>
                  <a:ext cx="33444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494">
              <p14:nvContentPartPr>
                <p14:cNvPr id="302" name="Freihand 301">
                  <a:extLst>
                    <a:ext uri="{FF2B5EF4-FFF2-40B4-BE49-F238E27FC236}">
                      <a16:creationId xmlns:a16="http://schemas.microsoft.com/office/drawing/2014/main" id="{5CF08920-1634-4EB9-AE85-C1D0AFF176D1}"/>
                    </a:ext>
                  </a:extLst>
                </p14:cNvPr>
                <p14:cNvContentPartPr/>
                <p14:nvPr/>
              </p14:nvContentPartPr>
              <p14:xfrm>
                <a:off x="7712213" y="6325627"/>
                <a:ext cx="90000" cy="59760"/>
              </p14:xfrm>
            </p:contentPart>
          </mc:Choice>
          <mc:Fallback xmlns="">
            <p:pic>
              <p:nvPicPr>
                <p:cNvPr id="302" name="Freihand 301">
                  <a:extLst>
                    <a:ext uri="{FF2B5EF4-FFF2-40B4-BE49-F238E27FC236}">
                      <a16:creationId xmlns:a16="http://schemas.microsoft.com/office/drawing/2014/main" id="{5CF08920-1634-4EB9-AE85-C1D0AFF176D1}"/>
                    </a:ext>
                  </a:extLst>
                </p:cNvPr>
                <p:cNvPicPr/>
                <p:nvPr/>
              </p:nvPicPr>
              <p:blipFill>
                <a:blip r:embed="rId495"/>
                <a:stretch>
                  <a:fillRect/>
                </a:stretch>
              </p:blipFill>
              <p:spPr>
                <a:xfrm>
                  <a:off x="7707893" y="6321307"/>
                  <a:ext cx="9864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496">
              <p14:nvContentPartPr>
                <p14:cNvPr id="303" name="Freihand 302">
                  <a:extLst>
                    <a:ext uri="{FF2B5EF4-FFF2-40B4-BE49-F238E27FC236}">
                      <a16:creationId xmlns:a16="http://schemas.microsoft.com/office/drawing/2014/main" id="{E2341161-DE6C-46D2-AC0E-E1AF9FC8805F}"/>
                    </a:ext>
                  </a:extLst>
                </p14:cNvPr>
                <p14:cNvContentPartPr/>
                <p14:nvPr/>
              </p14:nvContentPartPr>
              <p14:xfrm>
                <a:off x="7856213" y="6210427"/>
                <a:ext cx="509040" cy="201240"/>
              </p14:xfrm>
            </p:contentPart>
          </mc:Choice>
          <mc:Fallback xmlns="">
            <p:pic>
              <p:nvPicPr>
                <p:cNvPr id="303" name="Freihand 302">
                  <a:extLst>
                    <a:ext uri="{FF2B5EF4-FFF2-40B4-BE49-F238E27FC236}">
                      <a16:creationId xmlns:a16="http://schemas.microsoft.com/office/drawing/2014/main" id="{E2341161-DE6C-46D2-AC0E-E1AF9FC8805F}"/>
                    </a:ext>
                  </a:extLst>
                </p:cNvPr>
                <p:cNvPicPr/>
                <p:nvPr/>
              </p:nvPicPr>
              <p:blipFill>
                <a:blip r:embed="rId497"/>
                <a:stretch>
                  <a:fillRect/>
                </a:stretch>
              </p:blipFill>
              <p:spPr>
                <a:xfrm>
                  <a:off x="7851893" y="6206107"/>
                  <a:ext cx="51768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498">
              <p14:nvContentPartPr>
                <p14:cNvPr id="304" name="Freihand 303">
                  <a:extLst>
                    <a:ext uri="{FF2B5EF4-FFF2-40B4-BE49-F238E27FC236}">
                      <a16:creationId xmlns:a16="http://schemas.microsoft.com/office/drawing/2014/main" id="{3801D7AF-AB07-4D31-BA9E-844023FC39F2}"/>
                    </a:ext>
                  </a:extLst>
                </p14:cNvPr>
                <p14:cNvContentPartPr/>
                <p14:nvPr/>
              </p14:nvContentPartPr>
              <p14:xfrm>
                <a:off x="6618533" y="6468187"/>
                <a:ext cx="2021400" cy="85320"/>
              </p14:xfrm>
            </p:contentPart>
          </mc:Choice>
          <mc:Fallback xmlns="">
            <p:pic>
              <p:nvPicPr>
                <p:cNvPr id="304" name="Freihand 303">
                  <a:extLst>
                    <a:ext uri="{FF2B5EF4-FFF2-40B4-BE49-F238E27FC236}">
                      <a16:creationId xmlns:a16="http://schemas.microsoft.com/office/drawing/2014/main" id="{3801D7AF-AB07-4D31-BA9E-844023FC39F2}"/>
                    </a:ext>
                  </a:extLst>
                </p:cNvPr>
                <p:cNvPicPr/>
                <p:nvPr/>
              </p:nvPicPr>
              <p:blipFill>
                <a:blip r:embed="rId499"/>
                <a:stretch>
                  <a:fillRect/>
                </a:stretch>
              </p:blipFill>
              <p:spPr>
                <a:xfrm>
                  <a:off x="6614213" y="6463867"/>
                  <a:ext cx="203004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309" name="Freihand 308">
                  <a:extLst>
                    <a:ext uri="{FF2B5EF4-FFF2-40B4-BE49-F238E27FC236}">
                      <a16:creationId xmlns:a16="http://schemas.microsoft.com/office/drawing/2014/main" id="{DCE3B063-2431-4029-A946-9BFBE8ABBEE9}"/>
                    </a:ext>
                  </a:extLst>
                </p14:cNvPr>
                <p14:cNvContentPartPr/>
                <p14:nvPr/>
              </p14:nvContentPartPr>
              <p14:xfrm>
                <a:off x="3616493" y="6417067"/>
                <a:ext cx="7920" cy="23040"/>
              </p14:xfrm>
            </p:contentPart>
          </mc:Choice>
          <mc:Fallback xmlns="">
            <p:pic>
              <p:nvPicPr>
                <p:cNvPr id="309" name="Freihand 308">
                  <a:extLst>
                    <a:ext uri="{FF2B5EF4-FFF2-40B4-BE49-F238E27FC236}">
                      <a16:creationId xmlns:a16="http://schemas.microsoft.com/office/drawing/2014/main" id="{DCE3B063-2431-4029-A946-9BFBE8ABBEE9}"/>
                    </a:ext>
                  </a:extLst>
                </p:cNvPr>
                <p:cNvPicPr/>
                <p:nvPr/>
              </p:nvPicPr>
              <p:blipFill>
                <a:blip r:embed="rId501"/>
                <a:stretch>
                  <a:fillRect/>
                </a:stretch>
              </p:blipFill>
              <p:spPr>
                <a:xfrm>
                  <a:off x="3612173" y="6412747"/>
                  <a:ext cx="1656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502">
              <p14:nvContentPartPr>
                <p14:cNvPr id="310" name="Freihand 309">
                  <a:extLst>
                    <a:ext uri="{FF2B5EF4-FFF2-40B4-BE49-F238E27FC236}">
                      <a16:creationId xmlns:a16="http://schemas.microsoft.com/office/drawing/2014/main" id="{DF748306-C361-46E5-8D59-675077F34A8D}"/>
                    </a:ext>
                  </a:extLst>
                </p14:cNvPr>
                <p14:cNvContentPartPr/>
                <p14:nvPr/>
              </p14:nvContentPartPr>
              <p14:xfrm>
                <a:off x="3739253" y="6301147"/>
                <a:ext cx="48960" cy="39240"/>
              </p14:xfrm>
            </p:contentPart>
          </mc:Choice>
          <mc:Fallback xmlns="">
            <p:pic>
              <p:nvPicPr>
                <p:cNvPr id="310" name="Freihand 309">
                  <a:extLst>
                    <a:ext uri="{FF2B5EF4-FFF2-40B4-BE49-F238E27FC236}">
                      <a16:creationId xmlns:a16="http://schemas.microsoft.com/office/drawing/2014/main" id="{DF748306-C361-46E5-8D59-675077F34A8D}"/>
                    </a:ext>
                  </a:extLst>
                </p:cNvPr>
                <p:cNvPicPr/>
                <p:nvPr/>
              </p:nvPicPr>
              <p:blipFill>
                <a:blip r:embed="rId503"/>
                <a:stretch>
                  <a:fillRect/>
                </a:stretch>
              </p:blipFill>
              <p:spPr>
                <a:xfrm>
                  <a:off x="3734933" y="6296827"/>
                  <a:ext cx="5760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504">
              <p14:nvContentPartPr>
                <p14:cNvPr id="311" name="Freihand 310">
                  <a:extLst>
                    <a:ext uri="{FF2B5EF4-FFF2-40B4-BE49-F238E27FC236}">
                      <a16:creationId xmlns:a16="http://schemas.microsoft.com/office/drawing/2014/main" id="{6369A4BA-B884-47F3-9D4F-9EE2EF42B663}"/>
                    </a:ext>
                  </a:extLst>
                </p14:cNvPr>
                <p14:cNvContentPartPr/>
                <p14:nvPr/>
              </p14:nvContentPartPr>
              <p14:xfrm>
                <a:off x="3291053" y="6214027"/>
                <a:ext cx="539640" cy="727200"/>
              </p14:xfrm>
            </p:contentPart>
          </mc:Choice>
          <mc:Fallback xmlns="">
            <p:pic>
              <p:nvPicPr>
                <p:cNvPr id="311" name="Freihand 310">
                  <a:extLst>
                    <a:ext uri="{FF2B5EF4-FFF2-40B4-BE49-F238E27FC236}">
                      <a16:creationId xmlns:a16="http://schemas.microsoft.com/office/drawing/2014/main" id="{6369A4BA-B884-47F3-9D4F-9EE2EF42B663}"/>
                    </a:ext>
                  </a:extLst>
                </p:cNvPr>
                <p:cNvPicPr/>
                <p:nvPr/>
              </p:nvPicPr>
              <p:blipFill>
                <a:blip r:embed="rId505"/>
                <a:stretch>
                  <a:fillRect/>
                </a:stretch>
              </p:blipFill>
              <p:spPr>
                <a:xfrm>
                  <a:off x="3286733" y="6209707"/>
                  <a:ext cx="548280" cy="735840"/>
                </a:xfrm>
                <a:prstGeom prst="rect">
                  <a:avLst/>
                </a:prstGeom>
              </p:spPr>
            </p:pic>
          </mc:Fallback>
        </mc:AlternateContent>
        <mc:AlternateContent xmlns:mc="http://schemas.openxmlformats.org/markup-compatibility/2006" xmlns:p14="http://schemas.microsoft.com/office/powerpoint/2010/main">
          <mc:Choice Requires="p14">
            <p:contentPart p14:bwMode="auto" r:id="rId506">
              <p14:nvContentPartPr>
                <p14:cNvPr id="313" name="Freihand 312">
                  <a:extLst>
                    <a:ext uri="{FF2B5EF4-FFF2-40B4-BE49-F238E27FC236}">
                      <a16:creationId xmlns:a16="http://schemas.microsoft.com/office/drawing/2014/main" id="{49765664-2D1B-436B-911A-7A56DEBF97CE}"/>
                    </a:ext>
                  </a:extLst>
                </p14:cNvPr>
                <p14:cNvContentPartPr/>
                <p14:nvPr/>
              </p14:nvContentPartPr>
              <p14:xfrm>
                <a:off x="452093" y="6221067"/>
                <a:ext cx="533520" cy="542880"/>
              </p14:xfrm>
            </p:contentPart>
          </mc:Choice>
          <mc:Fallback xmlns="">
            <p:pic>
              <p:nvPicPr>
                <p:cNvPr id="313" name="Freihand 312">
                  <a:extLst>
                    <a:ext uri="{FF2B5EF4-FFF2-40B4-BE49-F238E27FC236}">
                      <a16:creationId xmlns:a16="http://schemas.microsoft.com/office/drawing/2014/main" id="{49765664-2D1B-436B-911A-7A56DEBF97CE}"/>
                    </a:ext>
                  </a:extLst>
                </p:cNvPr>
                <p:cNvPicPr/>
                <p:nvPr/>
              </p:nvPicPr>
              <p:blipFill>
                <a:blip r:embed="rId507"/>
                <a:stretch>
                  <a:fillRect/>
                </a:stretch>
              </p:blipFill>
              <p:spPr>
                <a:xfrm>
                  <a:off x="447773" y="6216747"/>
                  <a:ext cx="542160" cy="551520"/>
                </a:xfrm>
                <a:prstGeom prst="rect">
                  <a:avLst/>
                </a:prstGeom>
              </p:spPr>
            </p:pic>
          </mc:Fallback>
        </mc:AlternateContent>
        <mc:AlternateContent xmlns:mc="http://schemas.openxmlformats.org/markup-compatibility/2006" xmlns:p14="http://schemas.microsoft.com/office/powerpoint/2010/main">
          <mc:Choice Requires="p14">
            <p:contentPart p14:bwMode="auto" r:id="rId508">
              <p14:nvContentPartPr>
                <p14:cNvPr id="315" name="Freihand 314">
                  <a:extLst>
                    <a:ext uri="{FF2B5EF4-FFF2-40B4-BE49-F238E27FC236}">
                      <a16:creationId xmlns:a16="http://schemas.microsoft.com/office/drawing/2014/main" id="{03A97BCB-A3CC-4894-B8B3-4680E507A7AC}"/>
                    </a:ext>
                  </a:extLst>
                </p14:cNvPr>
                <p14:cNvContentPartPr/>
                <p14:nvPr/>
              </p14:nvContentPartPr>
              <p14:xfrm>
                <a:off x="2395373" y="6154107"/>
                <a:ext cx="671040" cy="631440"/>
              </p14:xfrm>
            </p:contentPart>
          </mc:Choice>
          <mc:Fallback xmlns="">
            <p:pic>
              <p:nvPicPr>
                <p:cNvPr id="315" name="Freihand 314">
                  <a:extLst>
                    <a:ext uri="{FF2B5EF4-FFF2-40B4-BE49-F238E27FC236}">
                      <a16:creationId xmlns:a16="http://schemas.microsoft.com/office/drawing/2014/main" id="{03A97BCB-A3CC-4894-B8B3-4680E507A7AC}"/>
                    </a:ext>
                  </a:extLst>
                </p:cNvPr>
                <p:cNvPicPr/>
                <p:nvPr/>
              </p:nvPicPr>
              <p:blipFill>
                <a:blip r:embed="rId509"/>
                <a:stretch>
                  <a:fillRect/>
                </a:stretch>
              </p:blipFill>
              <p:spPr>
                <a:xfrm>
                  <a:off x="2391053" y="6149787"/>
                  <a:ext cx="679680" cy="640080"/>
                </a:xfrm>
                <a:prstGeom prst="rect">
                  <a:avLst/>
                </a:prstGeom>
              </p:spPr>
            </p:pic>
          </mc:Fallback>
        </mc:AlternateContent>
      </p:grpSp>
      <p:grpSp>
        <p:nvGrpSpPr>
          <p:cNvPr id="320" name="Gruppieren 319">
            <a:extLst>
              <a:ext uri="{FF2B5EF4-FFF2-40B4-BE49-F238E27FC236}">
                <a16:creationId xmlns:a16="http://schemas.microsoft.com/office/drawing/2014/main" id="{4C689E31-7F1D-4FF6-9819-F2EB4A198576}"/>
              </a:ext>
            </a:extLst>
          </p:cNvPr>
          <p:cNvGrpSpPr/>
          <p:nvPr/>
        </p:nvGrpSpPr>
        <p:grpSpPr>
          <a:xfrm>
            <a:off x="7149173" y="2571027"/>
            <a:ext cx="2806920" cy="136800"/>
            <a:chOff x="7149173" y="2571027"/>
            <a:chExt cx="2806920" cy="136800"/>
          </a:xfrm>
        </p:grpSpPr>
        <mc:AlternateContent xmlns:mc="http://schemas.openxmlformats.org/markup-compatibility/2006" xmlns:p14="http://schemas.microsoft.com/office/powerpoint/2010/main">
          <mc:Choice Requires="p14">
            <p:contentPart p14:bwMode="auto" r:id="rId510">
              <p14:nvContentPartPr>
                <p14:cNvPr id="317" name="Freihand 316">
                  <a:extLst>
                    <a:ext uri="{FF2B5EF4-FFF2-40B4-BE49-F238E27FC236}">
                      <a16:creationId xmlns:a16="http://schemas.microsoft.com/office/drawing/2014/main" id="{9BA0587A-0A56-44D8-B53D-5C07BF11EA86}"/>
                    </a:ext>
                  </a:extLst>
                </p14:cNvPr>
                <p14:cNvContentPartPr/>
                <p14:nvPr/>
              </p14:nvContentPartPr>
              <p14:xfrm>
                <a:off x="7181573" y="2571387"/>
                <a:ext cx="2774520" cy="122400"/>
              </p14:xfrm>
            </p:contentPart>
          </mc:Choice>
          <mc:Fallback xmlns="">
            <p:pic>
              <p:nvPicPr>
                <p:cNvPr id="317" name="Freihand 316">
                  <a:extLst>
                    <a:ext uri="{FF2B5EF4-FFF2-40B4-BE49-F238E27FC236}">
                      <a16:creationId xmlns:a16="http://schemas.microsoft.com/office/drawing/2014/main" id="{9BA0587A-0A56-44D8-B53D-5C07BF11EA86}"/>
                    </a:ext>
                  </a:extLst>
                </p:cNvPr>
                <p:cNvPicPr/>
                <p:nvPr/>
              </p:nvPicPr>
              <p:blipFill>
                <a:blip r:embed="rId511"/>
                <a:stretch>
                  <a:fillRect/>
                </a:stretch>
              </p:blipFill>
              <p:spPr>
                <a:xfrm>
                  <a:off x="7177253" y="2567067"/>
                  <a:ext cx="278316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512">
              <p14:nvContentPartPr>
                <p14:cNvPr id="318" name="Freihand 317">
                  <a:extLst>
                    <a:ext uri="{FF2B5EF4-FFF2-40B4-BE49-F238E27FC236}">
                      <a16:creationId xmlns:a16="http://schemas.microsoft.com/office/drawing/2014/main" id="{1D54BF25-78E5-4AA1-9701-894D4F74FFAC}"/>
                    </a:ext>
                  </a:extLst>
                </p14:cNvPr>
                <p14:cNvContentPartPr/>
                <p14:nvPr/>
              </p14:nvContentPartPr>
              <p14:xfrm>
                <a:off x="7149173" y="2571027"/>
                <a:ext cx="2667960" cy="136800"/>
              </p14:xfrm>
            </p:contentPart>
          </mc:Choice>
          <mc:Fallback xmlns="">
            <p:pic>
              <p:nvPicPr>
                <p:cNvPr id="318" name="Freihand 317">
                  <a:extLst>
                    <a:ext uri="{FF2B5EF4-FFF2-40B4-BE49-F238E27FC236}">
                      <a16:creationId xmlns:a16="http://schemas.microsoft.com/office/drawing/2014/main" id="{1D54BF25-78E5-4AA1-9701-894D4F74FFAC}"/>
                    </a:ext>
                  </a:extLst>
                </p:cNvPr>
                <p:cNvPicPr/>
                <p:nvPr/>
              </p:nvPicPr>
              <p:blipFill>
                <a:blip r:embed="rId513"/>
                <a:stretch>
                  <a:fillRect/>
                </a:stretch>
              </p:blipFill>
              <p:spPr>
                <a:xfrm>
                  <a:off x="7144853" y="2566707"/>
                  <a:ext cx="2676600" cy="1454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14">
            <p14:nvContentPartPr>
              <p14:cNvPr id="319" name="Freihand 318">
                <a:extLst>
                  <a:ext uri="{FF2B5EF4-FFF2-40B4-BE49-F238E27FC236}">
                    <a16:creationId xmlns:a16="http://schemas.microsoft.com/office/drawing/2014/main" id="{51A31DB2-24A4-4BCB-B4F0-20F59975AD20}"/>
                  </a:ext>
                </a:extLst>
              </p14:cNvPr>
              <p14:cNvContentPartPr/>
              <p14:nvPr/>
            </p14:nvContentPartPr>
            <p14:xfrm>
              <a:off x="1054733" y="3740667"/>
              <a:ext cx="9699480" cy="137160"/>
            </p14:xfrm>
          </p:contentPart>
        </mc:Choice>
        <mc:Fallback xmlns="">
          <p:pic>
            <p:nvPicPr>
              <p:cNvPr id="319" name="Freihand 318">
                <a:extLst>
                  <a:ext uri="{FF2B5EF4-FFF2-40B4-BE49-F238E27FC236}">
                    <a16:creationId xmlns:a16="http://schemas.microsoft.com/office/drawing/2014/main" id="{51A31DB2-24A4-4BCB-B4F0-20F59975AD20}"/>
                  </a:ext>
                </a:extLst>
              </p:cNvPr>
              <p:cNvPicPr/>
              <p:nvPr/>
            </p:nvPicPr>
            <p:blipFill>
              <a:blip r:embed="rId515"/>
              <a:stretch>
                <a:fillRect/>
              </a:stretch>
            </p:blipFill>
            <p:spPr>
              <a:xfrm>
                <a:off x="1050413" y="3736347"/>
                <a:ext cx="970812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516">
            <p14:nvContentPartPr>
              <p14:cNvPr id="321" name="Freihand 320">
                <a:extLst>
                  <a:ext uri="{FF2B5EF4-FFF2-40B4-BE49-F238E27FC236}">
                    <a16:creationId xmlns:a16="http://schemas.microsoft.com/office/drawing/2014/main" id="{1D33CA9A-DE74-4CFA-8244-9096B3CEE54D}"/>
                  </a:ext>
                </a:extLst>
              </p14:cNvPr>
              <p14:cNvContentPartPr/>
              <p14:nvPr/>
            </p14:nvContentPartPr>
            <p14:xfrm>
              <a:off x="776453" y="4899867"/>
              <a:ext cx="4744080" cy="198000"/>
            </p14:xfrm>
          </p:contentPart>
        </mc:Choice>
        <mc:Fallback xmlns="">
          <p:pic>
            <p:nvPicPr>
              <p:cNvPr id="321" name="Freihand 320">
                <a:extLst>
                  <a:ext uri="{FF2B5EF4-FFF2-40B4-BE49-F238E27FC236}">
                    <a16:creationId xmlns:a16="http://schemas.microsoft.com/office/drawing/2014/main" id="{1D33CA9A-DE74-4CFA-8244-9096B3CEE54D}"/>
                  </a:ext>
                </a:extLst>
              </p:cNvPr>
              <p:cNvPicPr/>
              <p:nvPr/>
            </p:nvPicPr>
            <p:blipFill>
              <a:blip r:embed="rId517"/>
              <a:stretch>
                <a:fillRect/>
              </a:stretch>
            </p:blipFill>
            <p:spPr>
              <a:xfrm>
                <a:off x="772133" y="4895547"/>
                <a:ext cx="4752720" cy="206640"/>
              </a:xfrm>
              <a:prstGeom prst="rect">
                <a:avLst/>
              </a:prstGeom>
            </p:spPr>
          </p:pic>
        </mc:Fallback>
      </mc:AlternateContent>
      <p:grpSp>
        <p:nvGrpSpPr>
          <p:cNvPr id="374" name="Gruppieren 373">
            <a:extLst>
              <a:ext uri="{FF2B5EF4-FFF2-40B4-BE49-F238E27FC236}">
                <a16:creationId xmlns:a16="http://schemas.microsoft.com/office/drawing/2014/main" id="{20E74684-6C33-423C-AE48-AC1C56DDEC74}"/>
              </a:ext>
            </a:extLst>
          </p:cNvPr>
          <p:cNvGrpSpPr/>
          <p:nvPr/>
        </p:nvGrpSpPr>
        <p:grpSpPr>
          <a:xfrm>
            <a:off x="101813" y="1653747"/>
            <a:ext cx="1739160" cy="1317960"/>
            <a:chOff x="101813" y="1653747"/>
            <a:chExt cx="1739160" cy="1317960"/>
          </a:xfrm>
        </p:grpSpPr>
        <mc:AlternateContent xmlns:mc="http://schemas.openxmlformats.org/markup-compatibility/2006" xmlns:p14="http://schemas.microsoft.com/office/powerpoint/2010/main">
          <mc:Choice Requires="p14">
            <p:contentPart p14:bwMode="auto" r:id="rId518">
              <p14:nvContentPartPr>
                <p14:cNvPr id="322" name="Freihand 321">
                  <a:extLst>
                    <a:ext uri="{FF2B5EF4-FFF2-40B4-BE49-F238E27FC236}">
                      <a16:creationId xmlns:a16="http://schemas.microsoft.com/office/drawing/2014/main" id="{D64321C6-688F-48F1-9CF8-08C8D260FE60}"/>
                    </a:ext>
                  </a:extLst>
                </p14:cNvPr>
                <p14:cNvContentPartPr/>
                <p14:nvPr/>
              </p14:nvContentPartPr>
              <p14:xfrm>
                <a:off x="454973" y="1693347"/>
                <a:ext cx="1123920" cy="863280"/>
              </p14:xfrm>
            </p:contentPart>
          </mc:Choice>
          <mc:Fallback xmlns="">
            <p:pic>
              <p:nvPicPr>
                <p:cNvPr id="322" name="Freihand 321">
                  <a:extLst>
                    <a:ext uri="{FF2B5EF4-FFF2-40B4-BE49-F238E27FC236}">
                      <a16:creationId xmlns:a16="http://schemas.microsoft.com/office/drawing/2014/main" id="{D64321C6-688F-48F1-9CF8-08C8D260FE60}"/>
                    </a:ext>
                  </a:extLst>
                </p:cNvPr>
                <p:cNvPicPr/>
                <p:nvPr/>
              </p:nvPicPr>
              <p:blipFill>
                <a:blip r:embed="rId519"/>
                <a:stretch>
                  <a:fillRect/>
                </a:stretch>
              </p:blipFill>
              <p:spPr>
                <a:xfrm>
                  <a:off x="450653" y="1689027"/>
                  <a:ext cx="1132560" cy="87192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323" name="Freihand 322">
                  <a:extLst>
                    <a:ext uri="{FF2B5EF4-FFF2-40B4-BE49-F238E27FC236}">
                      <a16:creationId xmlns:a16="http://schemas.microsoft.com/office/drawing/2014/main" id="{90157D3D-1DBA-406B-986A-44A3E3178D1D}"/>
                    </a:ext>
                  </a:extLst>
                </p14:cNvPr>
                <p14:cNvContentPartPr/>
                <p14:nvPr/>
              </p14:nvContentPartPr>
              <p14:xfrm>
                <a:off x="1533533" y="2482107"/>
                <a:ext cx="18000" cy="489600"/>
              </p14:xfrm>
            </p:contentPart>
          </mc:Choice>
          <mc:Fallback xmlns="">
            <p:pic>
              <p:nvPicPr>
                <p:cNvPr id="323" name="Freihand 322">
                  <a:extLst>
                    <a:ext uri="{FF2B5EF4-FFF2-40B4-BE49-F238E27FC236}">
                      <a16:creationId xmlns:a16="http://schemas.microsoft.com/office/drawing/2014/main" id="{90157D3D-1DBA-406B-986A-44A3E3178D1D}"/>
                    </a:ext>
                  </a:extLst>
                </p:cNvPr>
                <p:cNvPicPr/>
                <p:nvPr/>
              </p:nvPicPr>
              <p:blipFill>
                <a:blip r:embed="rId521"/>
                <a:stretch>
                  <a:fillRect/>
                </a:stretch>
              </p:blipFill>
              <p:spPr>
                <a:xfrm>
                  <a:off x="1529213" y="2477787"/>
                  <a:ext cx="26640" cy="49824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325" name="Freihand 324">
                  <a:extLst>
                    <a:ext uri="{FF2B5EF4-FFF2-40B4-BE49-F238E27FC236}">
                      <a16:creationId xmlns:a16="http://schemas.microsoft.com/office/drawing/2014/main" id="{D37E705B-12AF-4B15-AC8F-C50DE8A1A492}"/>
                    </a:ext>
                  </a:extLst>
                </p14:cNvPr>
                <p14:cNvContentPartPr/>
                <p14:nvPr/>
              </p14:nvContentPartPr>
              <p14:xfrm>
                <a:off x="101813" y="1953627"/>
                <a:ext cx="189720" cy="113040"/>
              </p14:xfrm>
            </p:contentPart>
          </mc:Choice>
          <mc:Fallback xmlns="">
            <p:pic>
              <p:nvPicPr>
                <p:cNvPr id="325" name="Freihand 324">
                  <a:extLst>
                    <a:ext uri="{FF2B5EF4-FFF2-40B4-BE49-F238E27FC236}">
                      <a16:creationId xmlns:a16="http://schemas.microsoft.com/office/drawing/2014/main" id="{D37E705B-12AF-4B15-AC8F-C50DE8A1A492}"/>
                    </a:ext>
                  </a:extLst>
                </p:cNvPr>
                <p:cNvPicPr/>
                <p:nvPr/>
              </p:nvPicPr>
              <p:blipFill>
                <a:blip r:embed="rId523"/>
                <a:stretch>
                  <a:fillRect/>
                </a:stretch>
              </p:blipFill>
              <p:spPr>
                <a:xfrm>
                  <a:off x="97493" y="1949307"/>
                  <a:ext cx="19836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326" name="Freihand 325">
                  <a:extLst>
                    <a:ext uri="{FF2B5EF4-FFF2-40B4-BE49-F238E27FC236}">
                      <a16:creationId xmlns:a16="http://schemas.microsoft.com/office/drawing/2014/main" id="{EF2B4715-6BE8-4C3D-9E6A-3DF2B1423D59}"/>
                    </a:ext>
                  </a:extLst>
                </p14:cNvPr>
                <p14:cNvContentPartPr/>
                <p14:nvPr/>
              </p14:nvContentPartPr>
              <p14:xfrm>
                <a:off x="300893" y="1966227"/>
                <a:ext cx="115560" cy="90360"/>
              </p14:xfrm>
            </p:contentPart>
          </mc:Choice>
          <mc:Fallback xmlns="">
            <p:pic>
              <p:nvPicPr>
                <p:cNvPr id="326" name="Freihand 325">
                  <a:extLst>
                    <a:ext uri="{FF2B5EF4-FFF2-40B4-BE49-F238E27FC236}">
                      <a16:creationId xmlns:a16="http://schemas.microsoft.com/office/drawing/2014/main" id="{EF2B4715-6BE8-4C3D-9E6A-3DF2B1423D59}"/>
                    </a:ext>
                  </a:extLst>
                </p:cNvPr>
                <p:cNvPicPr/>
                <p:nvPr/>
              </p:nvPicPr>
              <p:blipFill>
                <a:blip r:embed="rId525"/>
                <a:stretch>
                  <a:fillRect/>
                </a:stretch>
              </p:blipFill>
              <p:spPr>
                <a:xfrm>
                  <a:off x="296573" y="1961907"/>
                  <a:ext cx="12420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327" name="Freihand 326">
                  <a:extLst>
                    <a:ext uri="{FF2B5EF4-FFF2-40B4-BE49-F238E27FC236}">
                      <a16:creationId xmlns:a16="http://schemas.microsoft.com/office/drawing/2014/main" id="{3188E2A9-440D-4857-97CD-95538F753857}"/>
                    </a:ext>
                  </a:extLst>
                </p14:cNvPr>
                <p14:cNvContentPartPr/>
                <p14:nvPr/>
              </p14:nvContentPartPr>
              <p14:xfrm>
                <a:off x="433733" y="1946427"/>
                <a:ext cx="67320" cy="89280"/>
              </p14:xfrm>
            </p:contentPart>
          </mc:Choice>
          <mc:Fallback xmlns="">
            <p:pic>
              <p:nvPicPr>
                <p:cNvPr id="327" name="Freihand 326">
                  <a:extLst>
                    <a:ext uri="{FF2B5EF4-FFF2-40B4-BE49-F238E27FC236}">
                      <a16:creationId xmlns:a16="http://schemas.microsoft.com/office/drawing/2014/main" id="{3188E2A9-440D-4857-97CD-95538F753857}"/>
                    </a:ext>
                  </a:extLst>
                </p:cNvPr>
                <p:cNvPicPr/>
                <p:nvPr/>
              </p:nvPicPr>
              <p:blipFill>
                <a:blip r:embed="rId527"/>
                <a:stretch>
                  <a:fillRect/>
                </a:stretch>
              </p:blipFill>
              <p:spPr>
                <a:xfrm>
                  <a:off x="429413" y="1942107"/>
                  <a:ext cx="7596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528">
              <p14:nvContentPartPr>
                <p14:cNvPr id="328" name="Freihand 327">
                  <a:extLst>
                    <a:ext uri="{FF2B5EF4-FFF2-40B4-BE49-F238E27FC236}">
                      <a16:creationId xmlns:a16="http://schemas.microsoft.com/office/drawing/2014/main" id="{FED8D9F6-BD40-4F73-B7C4-57FDF51168DE}"/>
                    </a:ext>
                  </a:extLst>
                </p14:cNvPr>
                <p14:cNvContentPartPr/>
                <p14:nvPr/>
              </p14:nvContentPartPr>
              <p14:xfrm>
                <a:off x="417893" y="1991787"/>
                <a:ext cx="97920" cy="43560"/>
              </p14:xfrm>
            </p:contentPart>
          </mc:Choice>
          <mc:Fallback xmlns="">
            <p:pic>
              <p:nvPicPr>
                <p:cNvPr id="328" name="Freihand 327">
                  <a:extLst>
                    <a:ext uri="{FF2B5EF4-FFF2-40B4-BE49-F238E27FC236}">
                      <a16:creationId xmlns:a16="http://schemas.microsoft.com/office/drawing/2014/main" id="{FED8D9F6-BD40-4F73-B7C4-57FDF51168DE}"/>
                    </a:ext>
                  </a:extLst>
                </p:cNvPr>
                <p:cNvPicPr/>
                <p:nvPr/>
              </p:nvPicPr>
              <p:blipFill>
                <a:blip r:embed="rId529"/>
                <a:stretch>
                  <a:fillRect/>
                </a:stretch>
              </p:blipFill>
              <p:spPr>
                <a:xfrm>
                  <a:off x="413573" y="1987467"/>
                  <a:ext cx="106560" cy="52200"/>
                </a:xfrm>
                <a:prstGeom prst="rect">
                  <a:avLst/>
                </a:prstGeom>
              </p:spPr>
            </p:pic>
          </mc:Fallback>
        </mc:AlternateContent>
        <mc:AlternateContent xmlns:mc="http://schemas.openxmlformats.org/markup-compatibility/2006" xmlns:p14="http://schemas.microsoft.com/office/powerpoint/2010/main">
          <mc:Choice Requires="p14">
            <p:contentPart p14:bwMode="auto" r:id="rId530">
              <p14:nvContentPartPr>
                <p14:cNvPr id="330" name="Freihand 329">
                  <a:extLst>
                    <a:ext uri="{FF2B5EF4-FFF2-40B4-BE49-F238E27FC236}">
                      <a16:creationId xmlns:a16="http://schemas.microsoft.com/office/drawing/2014/main" id="{07549723-2B76-49BA-9D3A-1D861C8633BD}"/>
                    </a:ext>
                  </a:extLst>
                </p14:cNvPr>
                <p14:cNvContentPartPr/>
                <p14:nvPr/>
              </p14:nvContentPartPr>
              <p14:xfrm>
                <a:off x="641453" y="1921587"/>
                <a:ext cx="121680" cy="91800"/>
              </p14:xfrm>
            </p:contentPart>
          </mc:Choice>
          <mc:Fallback xmlns="">
            <p:pic>
              <p:nvPicPr>
                <p:cNvPr id="330" name="Freihand 329">
                  <a:extLst>
                    <a:ext uri="{FF2B5EF4-FFF2-40B4-BE49-F238E27FC236}">
                      <a16:creationId xmlns:a16="http://schemas.microsoft.com/office/drawing/2014/main" id="{07549723-2B76-49BA-9D3A-1D861C8633BD}"/>
                    </a:ext>
                  </a:extLst>
                </p:cNvPr>
                <p:cNvPicPr/>
                <p:nvPr/>
              </p:nvPicPr>
              <p:blipFill>
                <a:blip r:embed="rId531"/>
                <a:stretch>
                  <a:fillRect/>
                </a:stretch>
              </p:blipFill>
              <p:spPr>
                <a:xfrm>
                  <a:off x="637133" y="1917267"/>
                  <a:ext cx="13032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532">
              <p14:nvContentPartPr>
                <p14:cNvPr id="331" name="Freihand 330">
                  <a:extLst>
                    <a:ext uri="{FF2B5EF4-FFF2-40B4-BE49-F238E27FC236}">
                      <a16:creationId xmlns:a16="http://schemas.microsoft.com/office/drawing/2014/main" id="{172C1BCD-3999-4944-AF0C-DBB08A01EA5A}"/>
                    </a:ext>
                  </a:extLst>
                </p14:cNvPr>
                <p14:cNvContentPartPr/>
                <p14:nvPr/>
              </p14:nvContentPartPr>
              <p14:xfrm>
                <a:off x="630293" y="1947507"/>
                <a:ext cx="120960" cy="64440"/>
              </p14:xfrm>
            </p:contentPart>
          </mc:Choice>
          <mc:Fallback xmlns="">
            <p:pic>
              <p:nvPicPr>
                <p:cNvPr id="331" name="Freihand 330">
                  <a:extLst>
                    <a:ext uri="{FF2B5EF4-FFF2-40B4-BE49-F238E27FC236}">
                      <a16:creationId xmlns:a16="http://schemas.microsoft.com/office/drawing/2014/main" id="{172C1BCD-3999-4944-AF0C-DBB08A01EA5A}"/>
                    </a:ext>
                  </a:extLst>
                </p:cNvPr>
                <p:cNvPicPr/>
                <p:nvPr/>
              </p:nvPicPr>
              <p:blipFill>
                <a:blip r:embed="rId533"/>
                <a:stretch>
                  <a:fillRect/>
                </a:stretch>
              </p:blipFill>
              <p:spPr>
                <a:xfrm>
                  <a:off x="625973" y="1943187"/>
                  <a:ext cx="12960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332" name="Freihand 331">
                  <a:extLst>
                    <a:ext uri="{FF2B5EF4-FFF2-40B4-BE49-F238E27FC236}">
                      <a16:creationId xmlns:a16="http://schemas.microsoft.com/office/drawing/2014/main" id="{263FA9D4-2451-4774-AA2F-5D1174B95EA4}"/>
                    </a:ext>
                  </a:extLst>
                </p14:cNvPr>
                <p14:cNvContentPartPr/>
                <p14:nvPr/>
              </p14:nvContentPartPr>
              <p14:xfrm>
                <a:off x="762053" y="1817547"/>
                <a:ext cx="101160" cy="97920"/>
              </p14:xfrm>
            </p:contentPart>
          </mc:Choice>
          <mc:Fallback xmlns="">
            <p:pic>
              <p:nvPicPr>
                <p:cNvPr id="332" name="Freihand 331">
                  <a:extLst>
                    <a:ext uri="{FF2B5EF4-FFF2-40B4-BE49-F238E27FC236}">
                      <a16:creationId xmlns:a16="http://schemas.microsoft.com/office/drawing/2014/main" id="{263FA9D4-2451-4774-AA2F-5D1174B95EA4}"/>
                    </a:ext>
                  </a:extLst>
                </p:cNvPr>
                <p:cNvPicPr/>
                <p:nvPr/>
              </p:nvPicPr>
              <p:blipFill>
                <a:blip r:embed="rId535"/>
                <a:stretch>
                  <a:fillRect/>
                </a:stretch>
              </p:blipFill>
              <p:spPr>
                <a:xfrm>
                  <a:off x="757733" y="1813227"/>
                  <a:ext cx="10980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536">
              <p14:nvContentPartPr>
                <p14:cNvPr id="333" name="Freihand 332">
                  <a:extLst>
                    <a:ext uri="{FF2B5EF4-FFF2-40B4-BE49-F238E27FC236}">
                      <a16:creationId xmlns:a16="http://schemas.microsoft.com/office/drawing/2014/main" id="{99387D21-FD4F-4127-BC01-EB68155E7C7F}"/>
                    </a:ext>
                  </a:extLst>
                </p14:cNvPr>
                <p14:cNvContentPartPr/>
                <p14:nvPr/>
              </p14:nvContentPartPr>
              <p14:xfrm>
                <a:off x="913613" y="1911867"/>
                <a:ext cx="66960" cy="54720"/>
              </p14:xfrm>
            </p:contentPart>
          </mc:Choice>
          <mc:Fallback xmlns="">
            <p:pic>
              <p:nvPicPr>
                <p:cNvPr id="333" name="Freihand 332">
                  <a:extLst>
                    <a:ext uri="{FF2B5EF4-FFF2-40B4-BE49-F238E27FC236}">
                      <a16:creationId xmlns:a16="http://schemas.microsoft.com/office/drawing/2014/main" id="{99387D21-FD4F-4127-BC01-EB68155E7C7F}"/>
                    </a:ext>
                  </a:extLst>
                </p:cNvPr>
                <p:cNvPicPr/>
                <p:nvPr/>
              </p:nvPicPr>
              <p:blipFill>
                <a:blip r:embed="rId537"/>
                <a:stretch>
                  <a:fillRect/>
                </a:stretch>
              </p:blipFill>
              <p:spPr>
                <a:xfrm>
                  <a:off x="909293" y="1907547"/>
                  <a:ext cx="7560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334" name="Freihand 333">
                  <a:extLst>
                    <a:ext uri="{FF2B5EF4-FFF2-40B4-BE49-F238E27FC236}">
                      <a16:creationId xmlns:a16="http://schemas.microsoft.com/office/drawing/2014/main" id="{1DEC9D57-824B-4CF7-9ACD-AE55D40ECE36}"/>
                    </a:ext>
                  </a:extLst>
                </p14:cNvPr>
                <p14:cNvContentPartPr/>
                <p14:nvPr/>
              </p14:nvContentPartPr>
              <p14:xfrm>
                <a:off x="944213" y="1900347"/>
                <a:ext cx="49320" cy="151920"/>
              </p14:xfrm>
            </p:contentPart>
          </mc:Choice>
          <mc:Fallback xmlns="">
            <p:pic>
              <p:nvPicPr>
                <p:cNvPr id="334" name="Freihand 333">
                  <a:extLst>
                    <a:ext uri="{FF2B5EF4-FFF2-40B4-BE49-F238E27FC236}">
                      <a16:creationId xmlns:a16="http://schemas.microsoft.com/office/drawing/2014/main" id="{1DEC9D57-824B-4CF7-9ACD-AE55D40ECE36}"/>
                    </a:ext>
                  </a:extLst>
                </p:cNvPr>
                <p:cNvPicPr/>
                <p:nvPr/>
              </p:nvPicPr>
              <p:blipFill>
                <a:blip r:embed="rId539"/>
                <a:stretch>
                  <a:fillRect/>
                </a:stretch>
              </p:blipFill>
              <p:spPr>
                <a:xfrm>
                  <a:off x="939893" y="1896027"/>
                  <a:ext cx="5796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335" name="Freihand 334">
                  <a:extLst>
                    <a:ext uri="{FF2B5EF4-FFF2-40B4-BE49-F238E27FC236}">
                      <a16:creationId xmlns:a16="http://schemas.microsoft.com/office/drawing/2014/main" id="{17DF8C4E-436B-4B32-ACC0-FA91BD0F56A6}"/>
                    </a:ext>
                  </a:extLst>
                </p14:cNvPr>
                <p14:cNvContentPartPr/>
                <p14:nvPr/>
              </p14:nvContentPartPr>
              <p14:xfrm>
                <a:off x="986333" y="1797747"/>
                <a:ext cx="103320" cy="115560"/>
              </p14:xfrm>
            </p:contentPart>
          </mc:Choice>
          <mc:Fallback xmlns="">
            <p:pic>
              <p:nvPicPr>
                <p:cNvPr id="335" name="Freihand 334">
                  <a:extLst>
                    <a:ext uri="{FF2B5EF4-FFF2-40B4-BE49-F238E27FC236}">
                      <a16:creationId xmlns:a16="http://schemas.microsoft.com/office/drawing/2014/main" id="{17DF8C4E-436B-4B32-ACC0-FA91BD0F56A6}"/>
                    </a:ext>
                  </a:extLst>
                </p:cNvPr>
                <p:cNvPicPr/>
                <p:nvPr/>
              </p:nvPicPr>
              <p:blipFill>
                <a:blip r:embed="rId541"/>
                <a:stretch>
                  <a:fillRect/>
                </a:stretch>
              </p:blipFill>
              <p:spPr>
                <a:xfrm>
                  <a:off x="982013" y="1793427"/>
                  <a:ext cx="11196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336" name="Freihand 335">
                  <a:extLst>
                    <a:ext uri="{FF2B5EF4-FFF2-40B4-BE49-F238E27FC236}">
                      <a16:creationId xmlns:a16="http://schemas.microsoft.com/office/drawing/2014/main" id="{8BAA9D1E-FA48-47E5-A07B-46E5DACEFEA1}"/>
                    </a:ext>
                  </a:extLst>
                </p14:cNvPr>
                <p14:cNvContentPartPr/>
                <p14:nvPr/>
              </p14:nvContentPartPr>
              <p14:xfrm>
                <a:off x="1096493" y="1845267"/>
                <a:ext cx="65880" cy="7920"/>
              </p14:xfrm>
            </p:contentPart>
          </mc:Choice>
          <mc:Fallback xmlns="">
            <p:pic>
              <p:nvPicPr>
                <p:cNvPr id="336" name="Freihand 335">
                  <a:extLst>
                    <a:ext uri="{FF2B5EF4-FFF2-40B4-BE49-F238E27FC236}">
                      <a16:creationId xmlns:a16="http://schemas.microsoft.com/office/drawing/2014/main" id="{8BAA9D1E-FA48-47E5-A07B-46E5DACEFEA1}"/>
                    </a:ext>
                  </a:extLst>
                </p:cNvPr>
                <p:cNvPicPr/>
                <p:nvPr/>
              </p:nvPicPr>
              <p:blipFill>
                <a:blip r:embed="rId543"/>
                <a:stretch>
                  <a:fillRect/>
                </a:stretch>
              </p:blipFill>
              <p:spPr>
                <a:xfrm>
                  <a:off x="1092173" y="1840947"/>
                  <a:ext cx="7452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337" name="Freihand 336">
                  <a:extLst>
                    <a:ext uri="{FF2B5EF4-FFF2-40B4-BE49-F238E27FC236}">
                      <a16:creationId xmlns:a16="http://schemas.microsoft.com/office/drawing/2014/main" id="{8944D806-1588-4DFD-BE3E-C5822E442585}"/>
                    </a:ext>
                  </a:extLst>
                </p14:cNvPr>
                <p14:cNvContentPartPr/>
                <p14:nvPr/>
              </p14:nvContentPartPr>
              <p14:xfrm>
                <a:off x="1158773" y="1789467"/>
                <a:ext cx="102240" cy="100800"/>
              </p14:xfrm>
            </p:contentPart>
          </mc:Choice>
          <mc:Fallback xmlns="">
            <p:pic>
              <p:nvPicPr>
                <p:cNvPr id="337" name="Freihand 336">
                  <a:extLst>
                    <a:ext uri="{FF2B5EF4-FFF2-40B4-BE49-F238E27FC236}">
                      <a16:creationId xmlns:a16="http://schemas.microsoft.com/office/drawing/2014/main" id="{8944D806-1588-4DFD-BE3E-C5822E442585}"/>
                    </a:ext>
                  </a:extLst>
                </p:cNvPr>
                <p:cNvPicPr/>
                <p:nvPr/>
              </p:nvPicPr>
              <p:blipFill>
                <a:blip r:embed="rId545"/>
                <a:stretch>
                  <a:fillRect/>
                </a:stretch>
              </p:blipFill>
              <p:spPr>
                <a:xfrm>
                  <a:off x="1154453" y="1785147"/>
                  <a:ext cx="11088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546">
              <p14:nvContentPartPr>
                <p14:cNvPr id="339" name="Freihand 338">
                  <a:extLst>
                    <a:ext uri="{FF2B5EF4-FFF2-40B4-BE49-F238E27FC236}">
                      <a16:creationId xmlns:a16="http://schemas.microsoft.com/office/drawing/2014/main" id="{AFDD6A6A-7D51-4313-A673-6B6DADC19AA7}"/>
                    </a:ext>
                  </a:extLst>
                </p14:cNvPr>
                <p14:cNvContentPartPr/>
                <p14:nvPr/>
              </p14:nvContentPartPr>
              <p14:xfrm>
                <a:off x="160493" y="2169627"/>
                <a:ext cx="129240" cy="88560"/>
              </p14:xfrm>
            </p:contentPart>
          </mc:Choice>
          <mc:Fallback xmlns="">
            <p:pic>
              <p:nvPicPr>
                <p:cNvPr id="339" name="Freihand 338">
                  <a:extLst>
                    <a:ext uri="{FF2B5EF4-FFF2-40B4-BE49-F238E27FC236}">
                      <a16:creationId xmlns:a16="http://schemas.microsoft.com/office/drawing/2014/main" id="{AFDD6A6A-7D51-4313-A673-6B6DADC19AA7}"/>
                    </a:ext>
                  </a:extLst>
                </p:cNvPr>
                <p:cNvPicPr/>
                <p:nvPr/>
              </p:nvPicPr>
              <p:blipFill>
                <a:blip r:embed="rId547"/>
                <a:stretch>
                  <a:fillRect/>
                </a:stretch>
              </p:blipFill>
              <p:spPr>
                <a:xfrm>
                  <a:off x="156173" y="2165307"/>
                  <a:ext cx="13788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548">
              <p14:nvContentPartPr>
                <p14:cNvPr id="340" name="Freihand 339">
                  <a:extLst>
                    <a:ext uri="{FF2B5EF4-FFF2-40B4-BE49-F238E27FC236}">
                      <a16:creationId xmlns:a16="http://schemas.microsoft.com/office/drawing/2014/main" id="{8F0BCC88-5F5A-4A24-AABC-BED8D6B74796}"/>
                    </a:ext>
                  </a:extLst>
                </p14:cNvPr>
                <p14:cNvContentPartPr/>
                <p14:nvPr/>
              </p14:nvContentPartPr>
              <p14:xfrm>
                <a:off x="373973" y="2176467"/>
                <a:ext cx="78840" cy="24480"/>
              </p14:xfrm>
            </p:contentPart>
          </mc:Choice>
          <mc:Fallback xmlns="">
            <p:pic>
              <p:nvPicPr>
                <p:cNvPr id="340" name="Freihand 339">
                  <a:extLst>
                    <a:ext uri="{FF2B5EF4-FFF2-40B4-BE49-F238E27FC236}">
                      <a16:creationId xmlns:a16="http://schemas.microsoft.com/office/drawing/2014/main" id="{8F0BCC88-5F5A-4A24-AABC-BED8D6B74796}"/>
                    </a:ext>
                  </a:extLst>
                </p:cNvPr>
                <p:cNvPicPr/>
                <p:nvPr/>
              </p:nvPicPr>
              <p:blipFill>
                <a:blip r:embed="rId549"/>
                <a:stretch>
                  <a:fillRect/>
                </a:stretch>
              </p:blipFill>
              <p:spPr>
                <a:xfrm>
                  <a:off x="369653" y="2172147"/>
                  <a:ext cx="8748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550">
              <p14:nvContentPartPr>
                <p14:cNvPr id="341" name="Freihand 340">
                  <a:extLst>
                    <a:ext uri="{FF2B5EF4-FFF2-40B4-BE49-F238E27FC236}">
                      <a16:creationId xmlns:a16="http://schemas.microsoft.com/office/drawing/2014/main" id="{CCA98D56-FD9A-455C-9975-CE6A804C759C}"/>
                    </a:ext>
                  </a:extLst>
                </p14:cNvPr>
                <p14:cNvContentPartPr/>
                <p14:nvPr/>
              </p14:nvContentPartPr>
              <p14:xfrm>
                <a:off x="387653" y="2218587"/>
                <a:ext cx="76680" cy="20520"/>
              </p14:xfrm>
            </p:contentPart>
          </mc:Choice>
          <mc:Fallback xmlns="">
            <p:pic>
              <p:nvPicPr>
                <p:cNvPr id="341" name="Freihand 340">
                  <a:extLst>
                    <a:ext uri="{FF2B5EF4-FFF2-40B4-BE49-F238E27FC236}">
                      <a16:creationId xmlns:a16="http://schemas.microsoft.com/office/drawing/2014/main" id="{CCA98D56-FD9A-455C-9975-CE6A804C759C}"/>
                    </a:ext>
                  </a:extLst>
                </p:cNvPr>
                <p:cNvPicPr/>
                <p:nvPr/>
              </p:nvPicPr>
              <p:blipFill>
                <a:blip r:embed="rId551"/>
                <a:stretch>
                  <a:fillRect/>
                </a:stretch>
              </p:blipFill>
              <p:spPr>
                <a:xfrm>
                  <a:off x="383333" y="2214267"/>
                  <a:ext cx="8532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552">
              <p14:nvContentPartPr>
                <p14:cNvPr id="342" name="Freihand 341">
                  <a:extLst>
                    <a:ext uri="{FF2B5EF4-FFF2-40B4-BE49-F238E27FC236}">
                      <a16:creationId xmlns:a16="http://schemas.microsoft.com/office/drawing/2014/main" id="{C4F3A746-B82B-4AC9-A80D-212C36CF1A83}"/>
                    </a:ext>
                  </a:extLst>
                </p14:cNvPr>
                <p14:cNvContentPartPr/>
                <p14:nvPr/>
              </p14:nvContentPartPr>
              <p14:xfrm>
                <a:off x="497453" y="2163147"/>
                <a:ext cx="65520" cy="118080"/>
              </p14:xfrm>
            </p:contentPart>
          </mc:Choice>
          <mc:Fallback xmlns="">
            <p:pic>
              <p:nvPicPr>
                <p:cNvPr id="342" name="Freihand 341">
                  <a:extLst>
                    <a:ext uri="{FF2B5EF4-FFF2-40B4-BE49-F238E27FC236}">
                      <a16:creationId xmlns:a16="http://schemas.microsoft.com/office/drawing/2014/main" id="{C4F3A746-B82B-4AC9-A80D-212C36CF1A83}"/>
                    </a:ext>
                  </a:extLst>
                </p:cNvPr>
                <p:cNvPicPr/>
                <p:nvPr/>
              </p:nvPicPr>
              <p:blipFill>
                <a:blip r:embed="rId553"/>
                <a:stretch>
                  <a:fillRect/>
                </a:stretch>
              </p:blipFill>
              <p:spPr>
                <a:xfrm>
                  <a:off x="493133" y="2158827"/>
                  <a:ext cx="7416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554">
              <p14:nvContentPartPr>
                <p14:cNvPr id="343" name="Freihand 342">
                  <a:extLst>
                    <a:ext uri="{FF2B5EF4-FFF2-40B4-BE49-F238E27FC236}">
                      <a16:creationId xmlns:a16="http://schemas.microsoft.com/office/drawing/2014/main" id="{8CEDA4E5-4FE6-454F-9DCC-B2B16C2AE71E}"/>
                    </a:ext>
                  </a:extLst>
                </p14:cNvPr>
                <p14:cNvContentPartPr/>
                <p14:nvPr/>
              </p14:nvContentPartPr>
              <p14:xfrm>
                <a:off x="586013" y="2123547"/>
                <a:ext cx="142560" cy="138600"/>
              </p14:xfrm>
            </p:contentPart>
          </mc:Choice>
          <mc:Fallback xmlns="">
            <p:pic>
              <p:nvPicPr>
                <p:cNvPr id="343" name="Freihand 342">
                  <a:extLst>
                    <a:ext uri="{FF2B5EF4-FFF2-40B4-BE49-F238E27FC236}">
                      <a16:creationId xmlns:a16="http://schemas.microsoft.com/office/drawing/2014/main" id="{8CEDA4E5-4FE6-454F-9DCC-B2B16C2AE71E}"/>
                    </a:ext>
                  </a:extLst>
                </p:cNvPr>
                <p:cNvPicPr/>
                <p:nvPr/>
              </p:nvPicPr>
              <p:blipFill>
                <a:blip r:embed="rId555"/>
                <a:stretch>
                  <a:fillRect/>
                </a:stretch>
              </p:blipFill>
              <p:spPr>
                <a:xfrm>
                  <a:off x="581693" y="2119227"/>
                  <a:ext cx="15120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556">
              <p14:nvContentPartPr>
                <p14:cNvPr id="344" name="Freihand 343">
                  <a:extLst>
                    <a:ext uri="{FF2B5EF4-FFF2-40B4-BE49-F238E27FC236}">
                      <a16:creationId xmlns:a16="http://schemas.microsoft.com/office/drawing/2014/main" id="{BE61CE15-F962-4A80-907D-C66610EE8C50}"/>
                    </a:ext>
                  </a:extLst>
                </p14:cNvPr>
                <p14:cNvContentPartPr/>
                <p14:nvPr/>
              </p14:nvContentPartPr>
              <p14:xfrm>
                <a:off x="664493" y="2170347"/>
                <a:ext cx="99000" cy="44640"/>
              </p14:xfrm>
            </p:contentPart>
          </mc:Choice>
          <mc:Fallback xmlns="">
            <p:pic>
              <p:nvPicPr>
                <p:cNvPr id="344" name="Freihand 343">
                  <a:extLst>
                    <a:ext uri="{FF2B5EF4-FFF2-40B4-BE49-F238E27FC236}">
                      <a16:creationId xmlns:a16="http://schemas.microsoft.com/office/drawing/2014/main" id="{BE61CE15-F962-4A80-907D-C66610EE8C50}"/>
                    </a:ext>
                  </a:extLst>
                </p:cNvPr>
                <p:cNvPicPr/>
                <p:nvPr/>
              </p:nvPicPr>
              <p:blipFill>
                <a:blip r:embed="rId557"/>
                <a:stretch>
                  <a:fillRect/>
                </a:stretch>
              </p:blipFill>
              <p:spPr>
                <a:xfrm>
                  <a:off x="660173" y="2166027"/>
                  <a:ext cx="10764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558">
              <p14:nvContentPartPr>
                <p14:cNvPr id="345" name="Freihand 344">
                  <a:extLst>
                    <a:ext uri="{FF2B5EF4-FFF2-40B4-BE49-F238E27FC236}">
                      <a16:creationId xmlns:a16="http://schemas.microsoft.com/office/drawing/2014/main" id="{681CAC81-AD53-489A-BA0A-8CA914411A54}"/>
                    </a:ext>
                  </a:extLst>
                </p14:cNvPr>
                <p14:cNvContentPartPr/>
                <p14:nvPr/>
              </p14:nvContentPartPr>
              <p14:xfrm>
                <a:off x="737933" y="2162067"/>
                <a:ext cx="132120" cy="128520"/>
              </p14:xfrm>
            </p:contentPart>
          </mc:Choice>
          <mc:Fallback xmlns="">
            <p:pic>
              <p:nvPicPr>
                <p:cNvPr id="345" name="Freihand 344">
                  <a:extLst>
                    <a:ext uri="{FF2B5EF4-FFF2-40B4-BE49-F238E27FC236}">
                      <a16:creationId xmlns:a16="http://schemas.microsoft.com/office/drawing/2014/main" id="{681CAC81-AD53-489A-BA0A-8CA914411A54}"/>
                    </a:ext>
                  </a:extLst>
                </p:cNvPr>
                <p:cNvPicPr/>
                <p:nvPr/>
              </p:nvPicPr>
              <p:blipFill>
                <a:blip r:embed="rId559"/>
                <a:stretch>
                  <a:fillRect/>
                </a:stretch>
              </p:blipFill>
              <p:spPr>
                <a:xfrm>
                  <a:off x="733613" y="2157747"/>
                  <a:ext cx="14076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560">
              <p14:nvContentPartPr>
                <p14:cNvPr id="346" name="Freihand 345">
                  <a:extLst>
                    <a:ext uri="{FF2B5EF4-FFF2-40B4-BE49-F238E27FC236}">
                      <a16:creationId xmlns:a16="http://schemas.microsoft.com/office/drawing/2014/main" id="{8D89D44C-435E-4C9D-84A9-AEF959DF38D4}"/>
                    </a:ext>
                  </a:extLst>
                </p14:cNvPr>
                <p14:cNvContentPartPr/>
                <p14:nvPr/>
              </p14:nvContentPartPr>
              <p14:xfrm>
                <a:off x="832973" y="2179347"/>
                <a:ext cx="100440" cy="9000"/>
              </p14:xfrm>
            </p:contentPart>
          </mc:Choice>
          <mc:Fallback xmlns="">
            <p:pic>
              <p:nvPicPr>
                <p:cNvPr id="346" name="Freihand 345">
                  <a:extLst>
                    <a:ext uri="{FF2B5EF4-FFF2-40B4-BE49-F238E27FC236}">
                      <a16:creationId xmlns:a16="http://schemas.microsoft.com/office/drawing/2014/main" id="{8D89D44C-435E-4C9D-84A9-AEF959DF38D4}"/>
                    </a:ext>
                  </a:extLst>
                </p:cNvPr>
                <p:cNvPicPr/>
                <p:nvPr/>
              </p:nvPicPr>
              <p:blipFill>
                <a:blip r:embed="rId561"/>
                <a:stretch>
                  <a:fillRect/>
                </a:stretch>
              </p:blipFill>
              <p:spPr>
                <a:xfrm>
                  <a:off x="828653" y="2175027"/>
                  <a:ext cx="10908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562">
              <p14:nvContentPartPr>
                <p14:cNvPr id="347" name="Freihand 346">
                  <a:extLst>
                    <a:ext uri="{FF2B5EF4-FFF2-40B4-BE49-F238E27FC236}">
                      <a16:creationId xmlns:a16="http://schemas.microsoft.com/office/drawing/2014/main" id="{F792C166-3D3D-406E-8936-733F088AAEFF}"/>
                    </a:ext>
                  </a:extLst>
                </p14:cNvPr>
                <p14:cNvContentPartPr/>
                <p14:nvPr/>
              </p14:nvContentPartPr>
              <p14:xfrm>
                <a:off x="960773" y="2140467"/>
                <a:ext cx="22320" cy="132120"/>
              </p14:xfrm>
            </p:contentPart>
          </mc:Choice>
          <mc:Fallback xmlns="">
            <p:pic>
              <p:nvPicPr>
                <p:cNvPr id="347" name="Freihand 346">
                  <a:extLst>
                    <a:ext uri="{FF2B5EF4-FFF2-40B4-BE49-F238E27FC236}">
                      <a16:creationId xmlns:a16="http://schemas.microsoft.com/office/drawing/2014/main" id="{F792C166-3D3D-406E-8936-733F088AAEFF}"/>
                    </a:ext>
                  </a:extLst>
                </p:cNvPr>
                <p:cNvPicPr/>
                <p:nvPr/>
              </p:nvPicPr>
              <p:blipFill>
                <a:blip r:embed="rId563"/>
                <a:stretch>
                  <a:fillRect/>
                </a:stretch>
              </p:blipFill>
              <p:spPr>
                <a:xfrm>
                  <a:off x="956453" y="2136147"/>
                  <a:ext cx="3096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564">
              <p14:nvContentPartPr>
                <p14:cNvPr id="349" name="Freihand 348">
                  <a:extLst>
                    <a:ext uri="{FF2B5EF4-FFF2-40B4-BE49-F238E27FC236}">
                      <a16:creationId xmlns:a16="http://schemas.microsoft.com/office/drawing/2014/main" id="{7CCD5590-936E-453D-B5AB-5E73FD8979CF}"/>
                    </a:ext>
                  </a:extLst>
                </p14:cNvPr>
                <p14:cNvContentPartPr/>
                <p14:nvPr/>
              </p14:nvContentPartPr>
              <p14:xfrm>
                <a:off x="523373" y="2200947"/>
                <a:ext cx="101880" cy="79920"/>
              </p14:xfrm>
            </p:contentPart>
          </mc:Choice>
          <mc:Fallback xmlns="">
            <p:pic>
              <p:nvPicPr>
                <p:cNvPr id="349" name="Freihand 348">
                  <a:extLst>
                    <a:ext uri="{FF2B5EF4-FFF2-40B4-BE49-F238E27FC236}">
                      <a16:creationId xmlns:a16="http://schemas.microsoft.com/office/drawing/2014/main" id="{7CCD5590-936E-453D-B5AB-5E73FD8979CF}"/>
                    </a:ext>
                  </a:extLst>
                </p:cNvPr>
                <p:cNvPicPr/>
                <p:nvPr/>
              </p:nvPicPr>
              <p:blipFill>
                <a:blip r:embed="rId565"/>
                <a:stretch>
                  <a:fillRect/>
                </a:stretch>
              </p:blipFill>
              <p:spPr>
                <a:xfrm>
                  <a:off x="519053" y="2196627"/>
                  <a:ext cx="11052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566">
              <p14:nvContentPartPr>
                <p14:cNvPr id="350" name="Freihand 349">
                  <a:extLst>
                    <a:ext uri="{FF2B5EF4-FFF2-40B4-BE49-F238E27FC236}">
                      <a16:creationId xmlns:a16="http://schemas.microsoft.com/office/drawing/2014/main" id="{3D478C6A-76BE-419F-A1AC-B2622254941A}"/>
                    </a:ext>
                  </a:extLst>
                </p14:cNvPr>
                <p14:cNvContentPartPr/>
                <p14:nvPr/>
              </p14:nvContentPartPr>
              <p14:xfrm>
                <a:off x="747653" y="2216427"/>
                <a:ext cx="42840" cy="57600"/>
              </p14:xfrm>
            </p:contentPart>
          </mc:Choice>
          <mc:Fallback xmlns="">
            <p:pic>
              <p:nvPicPr>
                <p:cNvPr id="350" name="Freihand 349">
                  <a:extLst>
                    <a:ext uri="{FF2B5EF4-FFF2-40B4-BE49-F238E27FC236}">
                      <a16:creationId xmlns:a16="http://schemas.microsoft.com/office/drawing/2014/main" id="{3D478C6A-76BE-419F-A1AC-B2622254941A}"/>
                    </a:ext>
                  </a:extLst>
                </p:cNvPr>
                <p:cNvPicPr/>
                <p:nvPr/>
              </p:nvPicPr>
              <p:blipFill>
                <a:blip r:embed="rId567"/>
                <a:stretch>
                  <a:fillRect/>
                </a:stretch>
              </p:blipFill>
              <p:spPr>
                <a:xfrm>
                  <a:off x="743333" y="2212107"/>
                  <a:ext cx="5148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568">
              <p14:nvContentPartPr>
                <p14:cNvPr id="351" name="Freihand 350">
                  <a:extLst>
                    <a:ext uri="{FF2B5EF4-FFF2-40B4-BE49-F238E27FC236}">
                      <a16:creationId xmlns:a16="http://schemas.microsoft.com/office/drawing/2014/main" id="{75115056-3916-4AEB-B38C-91909A322D73}"/>
                    </a:ext>
                  </a:extLst>
                </p14:cNvPr>
                <p14:cNvContentPartPr/>
                <p14:nvPr/>
              </p14:nvContentPartPr>
              <p14:xfrm>
                <a:off x="720653" y="2235507"/>
                <a:ext cx="82080" cy="52920"/>
              </p14:xfrm>
            </p:contentPart>
          </mc:Choice>
          <mc:Fallback xmlns="">
            <p:pic>
              <p:nvPicPr>
                <p:cNvPr id="351" name="Freihand 350">
                  <a:extLst>
                    <a:ext uri="{FF2B5EF4-FFF2-40B4-BE49-F238E27FC236}">
                      <a16:creationId xmlns:a16="http://schemas.microsoft.com/office/drawing/2014/main" id="{75115056-3916-4AEB-B38C-91909A322D73}"/>
                    </a:ext>
                  </a:extLst>
                </p:cNvPr>
                <p:cNvPicPr/>
                <p:nvPr/>
              </p:nvPicPr>
              <p:blipFill>
                <a:blip r:embed="rId569"/>
                <a:stretch>
                  <a:fillRect/>
                </a:stretch>
              </p:blipFill>
              <p:spPr>
                <a:xfrm>
                  <a:off x="716333" y="2231187"/>
                  <a:ext cx="9072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570">
              <p14:nvContentPartPr>
                <p14:cNvPr id="353" name="Freihand 352">
                  <a:extLst>
                    <a:ext uri="{FF2B5EF4-FFF2-40B4-BE49-F238E27FC236}">
                      <a16:creationId xmlns:a16="http://schemas.microsoft.com/office/drawing/2014/main" id="{949D9E69-BF43-4654-B0C8-2D23F15088B9}"/>
                    </a:ext>
                  </a:extLst>
                </p14:cNvPr>
                <p14:cNvContentPartPr/>
                <p14:nvPr/>
              </p14:nvContentPartPr>
              <p14:xfrm>
                <a:off x="959693" y="2122827"/>
                <a:ext cx="97560" cy="183960"/>
              </p14:xfrm>
            </p:contentPart>
          </mc:Choice>
          <mc:Fallback xmlns="">
            <p:pic>
              <p:nvPicPr>
                <p:cNvPr id="353" name="Freihand 352">
                  <a:extLst>
                    <a:ext uri="{FF2B5EF4-FFF2-40B4-BE49-F238E27FC236}">
                      <a16:creationId xmlns:a16="http://schemas.microsoft.com/office/drawing/2014/main" id="{949D9E69-BF43-4654-B0C8-2D23F15088B9}"/>
                    </a:ext>
                  </a:extLst>
                </p:cNvPr>
                <p:cNvPicPr/>
                <p:nvPr/>
              </p:nvPicPr>
              <p:blipFill>
                <a:blip r:embed="rId571"/>
                <a:stretch>
                  <a:fillRect/>
                </a:stretch>
              </p:blipFill>
              <p:spPr>
                <a:xfrm>
                  <a:off x="955373" y="2118507"/>
                  <a:ext cx="10620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572">
              <p14:nvContentPartPr>
                <p14:cNvPr id="354" name="Freihand 353">
                  <a:extLst>
                    <a:ext uri="{FF2B5EF4-FFF2-40B4-BE49-F238E27FC236}">
                      <a16:creationId xmlns:a16="http://schemas.microsoft.com/office/drawing/2014/main" id="{340F422A-5EF7-4DBA-AA20-96DF8985F10F}"/>
                    </a:ext>
                  </a:extLst>
                </p14:cNvPr>
                <p14:cNvContentPartPr/>
                <p14:nvPr/>
              </p14:nvContentPartPr>
              <p14:xfrm>
                <a:off x="1065173" y="2189427"/>
                <a:ext cx="63000" cy="87840"/>
              </p14:xfrm>
            </p:contentPart>
          </mc:Choice>
          <mc:Fallback xmlns="">
            <p:pic>
              <p:nvPicPr>
                <p:cNvPr id="354" name="Freihand 353">
                  <a:extLst>
                    <a:ext uri="{FF2B5EF4-FFF2-40B4-BE49-F238E27FC236}">
                      <a16:creationId xmlns:a16="http://schemas.microsoft.com/office/drawing/2014/main" id="{340F422A-5EF7-4DBA-AA20-96DF8985F10F}"/>
                    </a:ext>
                  </a:extLst>
                </p:cNvPr>
                <p:cNvPicPr/>
                <p:nvPr/>
              </p:nvPicPr>
              <p:blipFill>
                <a:blip r:embed="rId573"/>
                <a:stretch>
                  <a:fillRect/>
                </a:stretch>
              </p:blipFill>
              <p:spPr>
                <a:xfrm>
                  <a:off x="1060853" y="2185107"/>
                  <a:ext cx="7164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574">
              <p14:nvContentPartPr>
                <p14:cNvPr id="355" name="Freihand 354">
                  <a:extLst>
                    <a:ext uri="{FF2B5EF4-FFF2-40B4-BE49-F238E27FC236}">
                      <a16:creationId xmlns:a16="http://schemas.microsoft.com/office/drawing/2014/main" id="{95D62101-55D6-4C42-83CA-CD6C305320D0}"/>
                    </a:ext>
                  </a:extLst>
                </p14:cNvPr>
                <p14:cNvContentPartPr/>
                <p14:nvPr/>
              </p14:nvContentPartPr>
              <p14:xfrm>
                <a:off x="1173173" y="2110227"/>
                <a:ext cx="73440" cy="49320"/>
              </p14:xfrm>
            </p:contentPart>
          </mc:Choice>
          <mc:Fallback xmlns="">
            <p:pic>
              <p:nvPicPr>
                <p:cNvPr id="355" name="Freihand 354">
                  <a:extLst>
                    <a:ext uri="{FF2B5EF4-FFF2-40B4-BE49-F238E27FC236}">
                      <a16:creationId xmlns:a16="http://schemas.microsoft.com/office/drawing/2014/main" id="{95D62101-55D6-4C42-83CA-CD6C305320D0}"/>
                    </a:ext>
                  </a:extLst>
                </p:cNvPr>
                <p:cNvPicPr/>
                <p:nvPr/>
              </p:nvPicPr>
              <p:blipFill>
                <a:blip r:embed="rId575"/>
                <a:stretch>
                  <a:fillRect/>
                </a:stretch>
              </p:blipFill>
              <p:spPr>
                <a:xfrm>
                  <a:off x="1168853" y="2105907"/>
                  <a:ext cx="8208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576">
              <p14:nvContentPartPr>
                <p14:cNvPr id="356" name="Freihand 355">
                  <a:extLst>
                    <a:ext uri="{FF2B5EF4-FFF2-40B4-BE49-F238E27FC236}">
                      <a16:creationId xmlns:a16="http://schemas.microsoft.com/office/drawing/2014/main" id="{C9D5DA45-77A8-4937-BF2F-E67A3435FD36}"/>
                    </a:ext>
                  </a:extLst>
                </p14:cNvPr>
                <p14:cNvContentPartPr/>
                <p14:nvPr/>
              </p14:nvContentPartPr>
              <p14:xfrm>
                <a:off x="1204133" y="2102307"/>
                <a:ext cx="51840" cy="216360"/>
              </p14:xfrm>
            </p:contentPart>
          </mc:Choice>
          <mc:Fallback xmlns="">
            <p:pic>
              <p:nvPicPr>
                <p:cNvPr id="356" name="Freihand 355">
                  <a:extLst>
                    <a:ext uri="{FF2B5EF4-FFF2-40B4-BE49-F238E27FC236}">
                      <a16:creationId xmlns:a16="http://schemas.microsoft.com/office/drawing/2014/main" id="{C9D5DA45-77A8-4937-BF2F-E67A3435FD36}"/>
                    </a:ext>
                  </a:extLst>
                </p:cNvPr>
                <p:cNvPicPr/>
                <p:nvPr/>
              </p:nvPicPr>
              <p:blipFill>
                <a:blip r:embed="rId577"/>
                <a:stretch>
                  <a:fillRect/>
                </a:stretch>
              </p:blipFill>
              <p:spPr>
                <a:xfrm>
                  <a:off x="1199813" y="2097987"/>
                  <a:ext cx="6048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578">
              <p14:nvContentPartPr>
                <p14:cNvPr id="358" name="Freihand 357">
                  <a:extLst>
                    <a:ext uri="{FF2B5EF4-FFF2-40B4-BE49-F238E27FC236}">
                      <a16:creationId xmlns:a16="http://schemas.microsoft.com/office/drawing/2014/main" id="{18242A82-C94B-4D9C-8806-C246CDB95B1A}"/>
                    </a:ext>
                  </a:extLst>
                </p14:cNvPr>
                <p14:cNvContentPartPr/>
                <p14:nvPr/>
              </p14:nvContentPartPr>
              <p14:xfrm>
                <a:off x="580613" y="1653747"/>
                <a:ext cx="827640" cy="495360"/>
              </p14:xfrm>
            </p:contentPart>
          </mc:Choice>
          <mc:Fallback xmlns="">
            <p:pic>
              <p:nvPicPr>
                <p:cNvPr id="358" name="Freihand 357">
                  <a:extLst>
                    <a:ext uri="{FF2B5EF4-FFF2-40B4-BE49-F238E27FC236}">
                      <a16:creationId xmlns:a16="http://schemas.microsoft.com/office/drawing/2014/main" id="{18242A82-C94B-4D9C-8806-C246CDB95B1A}"/>
                    </a:ext>
                  </a:extLst>
                </p:cNvPr>
                <p:cNvPicPr/>
                <p:nvPr/>
              </p:nvPicPr>
              <p:blipFill>
                <a:blip r:embed="rId579"/>
                <a:stretch>
                  <a:fillRect/>
                </a:stretch>
              </p:blipFill>
              <p:spPr>
                <a:xfrm>
                  <a:off x="576293" y="1649427"/>
                  <a:ext cx="836280" cy="504000"/>
                </a:xfrm>
                <a:prstGeom prst="rect">
                  <a:avLst/>
                </a:prstGeom>
              </p:spPr>
            </p:pic>
          </mc:Fallback>
        </mc:AlternateContent>
        <mc:AlternateContent xmlns:mc="http://schemas.openxmlformats.org/markup-compatibility/2006" xmlns:p14="http://schemas.microsoft.com/office/powerpoint/2010/main">
          <mc:Choice Requires="p14">
            <p:contentPart p14:bwMode="auto" r:id="rId580">
              <p14:nvContentPartPr>
                <p14:cNvPr id="360" name="Freihand 359">
                  <a:extLst>
                    <a:ext uri="{FF2B5EF4-FFF2-40B4-BE49-F238E27FC236}">
                      <a16:creationId xmlns:a16="http://schemas.microsoft.com/office/drawing/2014/main" id="{C422874C-32D4-4ECA-BC51-E5AAA8460CB3}"/>
                    </a:ext>
                  </a:extLst>
                </p14:cNvPr>
                <p14:cNvContentPartPr/>
                <p14:nvPr/>
              </p14:nvContentPartPr>
              <p14:xfrm>
                <a:off x="348413" y="2481387"/>
                <a:ext cx="135720" cy="184320"/>
              </p14:xfrm>
            </p:contentPart>
          </mc:Choice>
          <mc:Fallback xmlns="">
            <p:pic>
              <p:nvPicPr>
                <p:cNvPr id="360" name="Freihand 359">
                  <a:extLst>
                    <a:ext uri="{FF2B5EF4-FFF2-40B4-BE49-F238E27FC236}">
                      <a16:creationId xmlns:a16="http://schemas.microsoft.com/office/drawing/2014/main" id="{C422874C-32D4-4ECA-BC51-E5AAA8460CB3}"/>
                    </a:ext>
                  </a:extLst>
                </p:cNvPr>
                <p:cNvPicPr/>
                <p:nvPr/>
              </p:nvPicPr>
              <p:blipFill>
                <a:blip r:embed="rId581"/>
                <a:stretch>
                  <a:fillRect/>
                </a:stretch>
              </p:blipFill>
              <p:spPr>
                <a:xfrm>
                  <a:off x="344093" y="2477067"/>
                  <a:ext cx="14436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582">
              <p14:nvContentPartPr>
                <p14:cNvPr id="361" name="Freihand 360">
                  <a:extLst>
                    <a:ext uri="{FF2B5EF4-FFF2-40B4-BE49-F238E27FC236}">
                      <a16:creationId xmlns:a16="http://schemas.microsoft.com/office/drawing/2014/main" id="{0EA021A3-0EC8-4854-A4FA-B2B3880383FA}"/>
                    </a:ext>
                  </a:extLst>
                </p14:cNvPr>
                <p14:cNvContentPartPr/>
                <p14:nvPr/>
              </p14:nvContentPartPr>
              <p14:xfrm>
                <a:off x="359933" y="2547987"/>
                <a:ext cx="152640" cy="100440"/>
              </p14:xfrm>
            </p:contentPart>
          </mc:Choice>
          <mc:Fallback xmlns="">
            <p:pic>
              <p:nvPicPr>
                <p:cNvPr id="361" name="Freihand 360">
                  <a:extLst>
                    <a:ext uri="{FF2B5EF4-FFF2-40B4-BE49-F238E27FC236}">
                      <a16:creationId xmlns:a16="http://schemas.microsoft.com/office/drawing/2014/main" id="{0EA021A3-0EC8-4854-A4FA-B2B3880383FA}"/>
                    </a:ext>
                  </a:extLst>
                </p:cNvPr>
                <p:cNvPicPr/>
                <p:nvPr/>
              </p:nvPicPr>
              <p:blipFill>
                <a:blip r:embed="rId583"/>
                <a:stretch>
                  <a:fillRect/>
                </a:stretch>
              </p:blipFill>
              <p:spPr>
                <a:xfrm>
                  <a:off x="355613" y="2543667"/>
                  <a:ext cx="16128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584">
              <p14:nvContentPartPr>
                <p14:cNvPr id="362" name="Freihand 361">
                  <a:extLst>
                    <a:ext uri="{FF2B5EF4-FFF2-40B4-BE49-F238E27FC236}">
                      <a16:creationId xmlns:a16="http://schemas.microsoft.com/office/drawing/2014/main" id="{75804ADF-0299-43A1-8CD6-B7C75FFA9C78}"/>
                    </a:ext>
                  </a:extLst>
                </p14:cNvPr>
                <p14:cNvContentPartPr/>
                <p14:nvPr/>
              </p14:nvContentPartPr>
              <p14:xfrm>
                <a:off x="561893" y="2352867"/>
                <a:ext cx="9720" cy="72360"/>
              </p14:xfrm>
            </p:contentPart>
          </mc:Choice>
          <mc:Fallback xmlns="">
            <p:pic>
              <p:nvPicPr>
                <p:cNvPr id="362" name="Freihand 361">
                  <a:extLst>
                    <a:ext uri="{FF2B5EF4-FFF2-40B4-BE49-F238E27FC236}">
                      <a16:creationId xmlns:a16="http://schemas.microsoft.com/office/drawing/2014/main" id="{75804ADF-0299-43A1-8CD6-B7C75FFA9C78}"/>
                    </a:ext>
                  </a:extLst>
                </p:cNvPr>
                <p:cNvPicPr/>
                <p:nvPr/>
              </p:nvPicPr>
              <p:blipFill>
                <a:blip r:embed="rId585"/>
                <a:stretch>
                  <a:fillRect/>
                </a:stretch>
              </p:blipFill>
              <p:spPr>
                <a:xfrm>
                  <a:off x="557573" y="2348547"/>
                  <a:ext cx="1836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586">
              <p14:nvContentPartPr>
                <p14:cNvPr id="363" name="Freihand 362">
                  <a:extLst>
                    <a:ext uri="{FF2B5EF4-FFF2-40B4-BE49-F238E27FC236}">
                      <a16:creationId xmlns:a16="http://schemas.microsoft.com/office/drawing/2014/main" id="{9C1B43B5-739D-4A67-A463-62B19C27399F}"/>
                    </a:ext>
                  </a:extLst>
                </p14:cNvPr>
                <p14:cNvContentPartPr/>
                <p14:nvPr/>
              </p14:nvContentPartPr>
              <p14:xfrm>
                <a:off x="524093" y="2455107"/>
                <a:ext cx="61560" cy="18720"/>
              </p14:xfrm>
            </p:contentPart>
          </mc:Choice>
          <mc:Fallback xmlns="">
            <p:pic>
              <p:nvPicPr>
                <p:cNvPr id="363" name="Freihand 362">
                  <a:extLst>
                    <a:ext uri="{FF2B5EF4-FFF2-40B4-BE49-F238E27FC236}">
                      <a16:creationId xmlns:a16="http://schemas.microsoft.com/office/drawing/2014/main" id="{9C1B43B5-739D-4A67-A463-62B19C27399F}"/>
                    </a:ext>
                  </a:extLst>
                </p:cNvPr>
                <p:cNvPicPr/>
                <p:nvPr/>
              </p:nvPicPr>
              <p:blipFill>
                <a:blip r:embed="rId587"/>
                <a:stretch>
                  <a:fillRect/>
                </a:stretch>
              </p:blipFill>
              <p:spPr>
                <a:xfrm>
                  <a:off x="519773" y="2450787"/>
                  <a:ext cx="7020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588">
              <p14:nvContentPartPr>
                <p14:cNvPr id="364" name="Freihand 363">
                  <a:extLst>
                    <a:ext uri="{FF2B5EF4-FFF2-40B4-BE49-F238E27FC236}">
                      <a16:creationId xmlns:a16="http://schemas.microsoft.com/office/drawing/2014/main" id="{EF6923E8-3CF7-4999-9B31-16CF5A2A29D3}"/>
                    </a:ext>
                  </a:extLst>
                </p14:cNvPr>
                <p14:cNvContentPartPr/>
                <p14:nvPr/>
              </p14:nvContentPartPr>
              <p14:xfrm>
                <a:off x="539573" y="2474907"/>
                <a:ext cx="72000" cy="67320"/>
              </p14:xfrm>
            </p:contentPart>
          </mc:Choice>
          <mc:Fallback xmlns="">
            <p:pic>
              <p:nvPicPr>
                <p:cNvPr id="364" name="Freihand 363">
                  <a:extLst>
                    <a:ext uri="{FF2B5EF4-FFF2-40B4-BE49-F238E27FC236}">
                      <a16:creationId xmlns:a16="http://schemas.microsoft.com/office/drawing/2014/main" id="{EF6923E8-3CF7-4999-9B31-16CF5A2A29D3}"/>
                    </a:ext>
                  </a:extLst>
                </p:cNvPr>
                <p:cNvPicPr/>
                <p:nvPr/>
              </p:nvPicPr>
              <p:blipFill>
                <a:blip r:embed="rId589"/>
                <a:stretch>
                  <a:fillRect/>
                </a:stretch>
              </p:blipFill>
              <p:spPr>
                <a:xfrm>
                  <a:off x="535253" y="2470587"/>
                  <a:ext cx="8064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590">
              <p14:nvContentPartPr>
                <p14:cNvPr id="365" name="Freihand 364">
                  <a:extLst>
                    <a:ext uri="{FF2B5EF4-FFF2-40B4-BE49-F238E27FC236}">
                      <a16:creationId xmlns:a16="http://schemas.microsoft.com/office/drawing/2014/main" id="{E5A4C6D0-052B-46C5-BF96-9FC9D7A4694B}"/>
                    </a:ext>
                  </a:extLst>
                </p14:cNvPr>
                <p14:cNvContentPartPr/>
                <p14:nvPr/>
              </p14:nvContentPartPr>
              <p14:xfrm>
                <a:off x="685733" y="2548347"/>
                <a:ext cx="29880" cy="9000"/>
              </p14:xfrm>
            </p:contentPart>
          </mc:Choice>
          <mc:Fallback xmlns="">
            <p:pic>
              <p:nvPicPr>
                <p:cNvPr id="365" name="Freihand 364">
                  <a:extLst>
                    <a:ext uri="{FF2B5EF4-FFF2-40B4-BE49-F238E27FC236}">
                      <a16:creationId xmlns:a16="http://schemas.microsoft.com/office/drawing/2014/main" id="{E5A4C6D0-052B-46C5-BF96-9FC9D7A4694B}"/>
                    </a:ext>
                  </a:extLst>
                </p:cNvPr>
                <p:cNvPicPr/>
                <p:nvPr/>
              </p:nvPicPr>
              <p:blipFill>
                <a:blip r:embed="rId591"/>
                <a:stretch>
                  <a:fillRect/>
                </a:stretch>
              </p:blipFill>
              <p:spPr>
                <a:xfrm>
                  <a:off x="681413" y="2544027"/>
                  <a:ext cx="3852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592">
              <p14:nvContentPartPr>
                <p14:cNvPr id="366" name="Freihand 365">
                  <a:extLst>
                    <a:ext uri="{FF2B5EF4-FFF2-40B4-BE49-F238E27FC236}">
                      <a16:creationId xmlns:a16="http://schemas.microsoft.com/office/drawing/2014/main" id="{77F1C0EA-B318-4E31-8F34-35102EF6E776}"/>
                    </a:ext>
                  </a:extLst>
                </p14:cNvPr>
                <p14:cNvContentPartPr/>
                <p14:nvPr/>
              </p14:nvContentPartPr>
              <p14:xfrm>
                <a:off x="780413" y="2507307"/>
                <a:ext cx="85320" cy="74880"/>
              </p14:xfrm>
            </p:contentPart>
          </mc:Choice>
          <mc:Fallback xmlns="">
            <p:pic>
              <p:nvPicPr>
                <p:cNvPr id="366" name="Freihand 365">
                  <a:extLst>
                    <a:ext uri="{FF2B5EF4-FFF2-40B4-BE49-F238E27FC236}">
                      <a16:creationId xmlns:a16="http://schemas.microsoft.com/office/drawing/2014/main" id="{77F1C0EA-B318-4E31-8F34-35102EF6E776}"/>
                    </a:ext>
                  </a:extLst>
                </p:cNvPr>
                <p:cNvPicPr/>
                <p:nvPr/>
              </p:nvPicPr>
              <p:blipFill>
                <a:blip r:embed="rId593"/>
                <a:stretch>
                  <a:fillRect/>
                </a:stretch>
              </p:blipFill>
              <p:spPr>
                <a:xfrm>
                  <a:off x="776093" y="2502987"/>
                  <a:ext cx="9396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594">
              <p14:nvContentPartPr>
                <p14:cNvPr id="367" name="Freihand 366">
                  <a:extLst>
                    <a:ext uri="{FF2B5EF4-FFF2-40B4-BE49-F238E27FC236}">
                      <a16:creationId xmlns:a16="http://schemas.microsoft.com/office/drawing/2014/main" id="{E70B2332-8F48-406A-9380-9F22713C5B33}"/>
                    </a:ext>
                  </a:extLst>
                </p14:cNvPr>
                <p14:cNvContentPartPr/>
                <p14:nvPr/>
              </p14:nvContentPartPr>
              <p14:xfrm>
                <a:off x="831533" y="2533227"/>
                <a:ext cx="51120" cy="127440"/>
              </p14:xfrm>
            </p:contentPart>
          </mc:Choice>
          <mc:Fallback xmlns="">
            <p:pic>
              <p:nvPicPr>
                <p:cNvPr id="367" name="Freihand 366">
                  <a:extLst>
                    <a:ext uri="{FF2B5EF4-FFF2-40B4-BE49-F238E27FC236}">
                      <a16:creationId xmlns:a16="http://schemas.microsoft.com/office/drawing/2014/main" id="{E70B2332-8F48-406A-9380-9F22713C5B33}"/>
                    </a:ext>
                  </a:extLst>
                </p:cNvPr>
                <p:cNvPicPr/>
                <p:nvPr/>
              </p:nvPicPr>
              <p:blipFill>
                <a:blip r:embed="rId595"/>
                <a:stretch>
                  <a:fillRect/>
                </a:stretch>
              </p:blipFill>
              <p:spPr>
                <a:xfrm>
                  <a:off x="827213" y="2528907"/>
                  <a:ext cx="5976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596">
              <p14:nvContentPartPr>
                <p14:cNvPr id="368" name="Freihand 367">
                  <a:extLst>
                    <a:ext uri="{FF2B5EF4-FFF2-40B4-BE49-F238E27FC236}">
                      <a16:creationId xmlns:a16="http://schemas.microsoft.com/office/drawing/2014/main" id="{5E26E8CA-7A30-4F14-BEBB-743485D4901B}"/>
                    </a:ext>
                  </a:extLst>
                </p14:cNvPr>
                <p14:cNvContentPartPr/>
                <p14:nvPr/>
              </p14:nvContentPartPr>
              <p14:xfrm>
                <a:off x="925133" y="2306067"/>
                <a:ext cx="91080" cy="93240"/>
              </p14:xfrm>
            </p:contentPart>
          </mc:Choice>
          <mc:Fallback xmlns="">
            <p:pic>
              <p:nvPicPr>
                <p:cNvPr id="368" name="Freihand 367">
                  <a:extLst>
                    <a:ext uri="{FF2B5EF4-FFF2-40B4-BE49-F238E27FC236}">
                      <a16:creationId xmlns:a16="http://schemas.microsoft.com/office/drawing/2014/main" id="{5E26E8CA-7A30-4F14-BEBB-743485D4901B}"/>
                    </a:ext>
                  </a:extLst>
                </p:cNvPr>
                <p:cNvPicPr/>
                <p:nvPr/>
              </p:nvPicPr>
              <p:blipFill>
                <a:blip r:embed="rId597"/>
                <a:stretch>
                  <a:fillRect/>
                </a:stretch>
              </p:blipFill>
              <p:spPr>
                <a:xfrm>
                  <a:off x="920813" y="2301747"/>
                  <a:ext cx="9972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598">
              <p14:nvContentPartPr>
                <p14:cNvPr id="369" name="Freihand 368">
                  <a:extLst>
                    <a:ext uri="{FF2B5EF4-FFF2-40B4-BE49-F238E27FC236}">
                      <a16:creationId xmlns:a16="http://schemas.microsoft.com/office/drawing/2014/main" id="{9CACD58E-9EDF-489F-B84B-9E9B974ADAFB}"/>
                    </a:ext>
                  </a:extLst>
                </p14:cNvPr>
                <p14:cNvContentPartPr/>
                <p14:nvPr/>
              </p14:nvContentPartPr>
              <p14:xfrm>
                <a:off x="935573" y="2419467"/>
                <a:ext cx="87120" cy="26640"/>
              </p14:xfrm>
            </p:contentPart>
          </mc:Choice>
          <mc:Fallback xmlns="">
            <p:pic>
              <p:nvPicPr>
                <p:cNvPr id="369" name="Freihand 368">
                  <a:extLst>
                    <a:ext uri="{FF2B5EF4-FFF2-40B4-BE49-F238E27FC236}">
                      <a16:creationId xmlns:a16="http://schemas.microsoft.com/office/drawing/2014/main" id="{9CACD58E-9EDF-489F-B84B-9E9B974ADAFB}"/>
                    </a:ext>
                  </a:extLst>
                </p:cNvPr>
                <p:cNvPicPr/>
                <p:nvPr/>
              </p:nvPicPr>
              <p:blipFill>
                <a:blip r:embed="rId599"/>
                <a:stretch>
                  <a:fillRect/>
                </a:stretch>
              </p:blipFill>
              <p:spPr>
                <a:xfrm>
                  <a:off x="931253" y="2415147"/>
                  <a:ext cx="9576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600">
              <p14:nvContentPartPr>
                <p14:cNvPr id="370" name="Freihand 369">
                  <a:extLst>
                    <a:ext uri="{FF2B5EF4-FFF2-40B4-BE49-F238E27FC236}">
                      <a16:creationId xmlns:a16="http://schemas.microsoft.com/office/drawing/2014/main" id="{61B01D79-759D-418C-B40B-467EF173506B}"/>
                    </a:ext>
                  </a:extLst>
                </p14:cNvPr>
                <p14:cNvContentPartPr/>
                <p14:nvPr/>
              </p14:nvContentPartPr>
              <p14:xfrm>
                <a:off x="941333" y="2454027"/>
                <a:ext cx="87840" cy="114120"/>
              </p14:xfrm>
            </p:contentPart>
          </mc:Choice>
          <mc:Fallback xmlns="">
            <p:pic>
              <p:nvPicPr>
                <p:cNvPr id="370" name="Freihand 369">
                  <a:extLst>
                    <a:ext uri="{FF2B5EF4-FFF2-40B4-BE49-F238E27FC236}">
                      <a16:creationId xmlns:a16="http://schemas.microsoft.com/office/drawing/2014/main" id="{61B01D79-759D-418C-B40B-467EF173506B}"/>
                    </a:ext>
                  </a:extLst>
                </p:cNvPr>
                <p:cNvPicPr/>
                <p:nvPr/>
              </p:nvPicPr>
              <p:blipFill>
                <a:blip r:embed="rId601"/>
                <a:stretch>
                  <a:fillRect/>
                </a:stretch>
              </p:blipFill>
              <p:spPr>
                <a:xfrm>
                  <a:off x="937013" y="2449707"/>
                  <a:ext cx="9648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602">
              <p14:nvContentPartPr>
                <p14:cNvPr id="372" name="Freihand 371">
                  <a:extLst>
                    <a:ext uri="{FF2B5EF4-FFF2-40B4-BE49-F238E27FC236}">
                      <a16:creationId xmlns:a16="http://schemas.microsoft.com/office/drawing/2014/main" id="{F4B86167-E79D-4081-91AD-78BE8E78B079}"/>
                    </a:ext>
                  </a:extLst>
                </p14:cNvPr>
                <p14:cNvContentPartPr/>
                <p14:nvPr/>
              </p14:nvContentPartPr>
              <p14:xfrm>
                <a:off x="1435253" y="1889547"/>
                <a:ext cx="405720" cy="20520"/>
              </p14:xfrm>
            </p:contentPart>
          </mc:Choice>
          <mc:Fallback xmlns="">
            <p:pic>
              <p:nvPicPr>
                <p:cNvPr id="372" name="Freihand 371">
                  <a:extLst>
                    <a:ext uri="{FF2B5EF4-FFF2-40B4-BE49-F238E27FC236}">
                      <a16:creationId xmlns:a16="http://schemas.microsoft.com/office/drawing/2014/main" id="{F4B86167-E79D-4081-91AD-78BE8E78B079}"/>
                    </a:ext>
                  </a:extLst>
                </p:cNvPr>
                <p:cNvPicPr/>
                <p:nvPr/>
              </p:nvPicPr>
              <p:blipFill>
                <a:blip r:embed="rId603"/>
                <a:stretch>
                  <a:fillRect/>
                </a:stretch>
              </p:blipFill>
              <p:spPr>
                <a:xfrm>
                  <a:off x="1430933" y="1885227"/>
                  <a:ext cx="41436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604">
              <p14:nvContentPartPr>
                <p14:cNvPr id="373" name="Freihand 372">
                  <a:extLst>
                    <a:ext uri="{FF2B5EF4-FFF2-40B4-BE49-F238E27FC236}">
                      <a16:creationId xmlns:a16="http://schemas.microsoft.com/office/drawing/2014/main" id="{1AEE6B9C-8BD2-45F6-BF29-99A2BEDB9DB5}"/>
                    </a:ext>
                  </a:extLst>
                </p14:cNvPr>
                <p14:cNvContentPartPr/>
                <p14:nvPr/>
              </p14:nvContentPartPr>
              <p14:xfrm>
                <a:off x="1331573" y="1798827"/>
                <a:ext cx="296640" cy="165960"/>
              </p14:xfrm>
            </p:contentPart>
          </mc:Choice>
          <mc:Fallback xmlns="">
            <p:pic>
              <p:nvPicPr>
                <p:cNvPr id="373" name="Freihand 372">
                  <a:extLst>
                    <a:ext uri="{FF2B5EF4-FFF2-40B4-BE49-F238E27FC236}">
                      <a16:creationId xmlns:a16="http://schemas.microsoft.com/office/drawing/2014/main" id="{1AEE6B9C-8BD2-45F6-BF29-99A2BEDB9DB5}"/>
                    </a:ext>
                  </a:extLst>
                </p:cNvPr>
                <p:cNvPicPr/>
                <p:nvPr/>
              </p:nvPicPr>
              <p:blipFill>
                <a:blip r:embed="rId605"/>
                <a:stretch>
                  <a:fillRect/>
                </a:stretch>
              </p:blipFill>
              <p:spPr>
                <a:xfrm>
                  <a:off x="1327253" y="1794507"/>
                  <a:ext cx="305280" cy="174600"/>
                </a:xfrm>
                <a:prstGeom prst="rect">
                  <a:avLst/>
                </a:prstGeom>
              </p:spPr>
            </p:pic>
          </mc:Fallback>
        </mc:AlternateContent>
      </p:grpSp>
      <p:grpSp>
        <p:nvGrpSpPr>
          <p:cNvPr id="389" name="Gruppieren 388">
            <a:extLst>
              <a:ext uri="{FF2B5EF4-FFF2-40B4-BE49-F238E27FC236}">
                <a16:creationId xmlns:a16="http://schemas.microsoft.com/office/drawing/2014/main" id="{EA2BD768-B806-4B1F-9A00-815FEF27DE96}"/>
              </a:ext>
            </a:extLst>
          </p:cNvPr>
          <p:cNvGrpSpPr/>
          <p:nvPr/>
        </p:nvGrpSpPr>
        <p:grpSpPr>
          <a:xfrm>
            <a:off x="2086133" y="1689747"/>
            <a:ext cx="2526120" cy="367560"/>
            <a:chOff x="2086133" y="1689747"/>
            <a:chExt cx="2526120" cy="367560"/>
          </a:xfrm>
        </p:grpSpPr>
        <mc:AlternateContent xmlns:mc="http://schemas.openxmlformats.org/markup-compatibility/2006" xmlns:p14="http://schemas.microsoft.com/office/powerpoint/2010/main">
          <mc:Choice Requires="p14">
            <p:contentPart p14:bwMode="auto" r:id="rId606">
              <p14:nvContentPartPr>
                <p14:cNvPr id="375" name="Freihand 374">
                  <a:extLst>
                    <a:ext uri="{FF2B5EF4-FFF2-40B4-BE49-F238E27FC236}">
                      <a16:creationId xmlns:a16="http://schemas.microsoft.com/office/drawing/2014/main" id="{1F637D97-903B-4D2A-9E5B-E2B3C0A8BDC2}"/>
                    </a:ext>
                  </a:extLst>
                </p14:cNvPr>
                <p14:cNvContentPartPr/>
                <p14:nvPr/>
              </p14:nvContentPartPr>
              <p14:xfrm>
                <a:off x="2086133" y="1773627"/>
                <a:ext cx="304920" cy="179280"/>
              </p14:xfrm>
            </p:contentPart>
          </mc:Choice>
          <mc:Fallback xmlns="">
            <p:pic>
              <p:nvPicPr>
                <p:cNvPr id="375" name="Freihand 374">
                  <a:extLst>
                    <a:ext uri="{FF2B5EF4-FFF2-40B4-BE49-F238E27FC236}">
                      <a16:creationId xmlns:a16="http://schemas.microsoft.com/office/drawing/2014/main" id="{1F637D97-903B-4D2A-9E5B-E2B3C0A8BDC2}"/>
                    </a:ext>
                  </a:extLst>
                </p:cNvPr>
                <p:cNvPicPr/>
                <p:nvPr/>
              </p:nvPicPr>
              <p:blipFill>
                <a:blip r:embed="rId607"/>
                <a:stretch>
                  <a:fillRect/>
                </a:stretch>
              </p:blipFill>
              <p:spPr>
                <a:xfrm>
                  <a:off x="2081813" y="1769307"/>
                  <a:ext cx="31356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608">
              <p14:nvContentPartPr>
                <p14:cNvPr id="376" name="Freihand 375">
                  <a:extLst>
                    <a:ext uri="{FF2B5EF4-FFF2-40B4-BE49-F238E27FC236}">
                      <a16:creationId xmlns:a16="http://schemas.microsoft.com/office/drawing/2014/main" id="{9A83A9BC-48FD-4421-AEC8-4E80FC9FE2E4}"/>
                    </a:ext>
                  </a:extLst>
                </p14:cNvPr>
                <p14:cNvContentPartPr/>
                <p14:nvPr/>
              </p14:nvContentPartPr>
              <p14:xfrm>
                <a:off x="2461973" y="1711347"/>
                <a:ext cx="177480" cy="191880"/>
              </p14:xfrm>
            </p:contentPart>
          </mc:Choice>
          <mc:Fallback xmlns="">
            <p:pic>
              <p:nvPicPr>
                <p:cNvPr id="376" name="Freihand 375">
                  <a:extLst>
                    <a:ext uri="{FF2B5EF4-FFF2-40B4-BE49-F238E27FC236}">
                      <a16:creationId xmlns:a16="http://schemas.microsoft.com/office/drawing/2014/main" id="{9A83A9BC-48FD-4421-AEC8-4E80FC9FE2E4}"/>
                    </a:ext>
                  </a:extLst>
                </p:cNvPr>
                <p:cNvPicPr/>
                <p:nvPr/>
              </p:nvPicPr>
              <p:blipFill>
                <a:blip r:embed="rId609"/>
                <a:stretch>
                  <a:fillRect/>
                </a:stretch>
              </p:blipFill>
              <p:spPr>
                <a:xfrm>
                  <a:off x="2457653" y="1707027"/>
                  <a:ext cx="18612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610">
              <p14:nvContentPartPr>
                <p14:cNvPr id="377" name="Freihand 376">
                  <a:extLst>
                    <a:ext uri="{FF2B5EF4-FFF2-40B4-BE49-F238E27FC236}">
                      <a16:creationId xmlns:a16="http://schemas.microsoft.com/office/drawing/2014/main" id="{DECC095D-0554-4441-BDBB-F9136CD24F4C}"/>
                    </a:ext>
                  </a:extLst>
                </p14:cNvPr>
                <p14:cNvContentPartPr/>
                <p14:nvPr/>
              </p14:nvContentPartPr>
              <p14:xfrm>
                <a:off x="2565293" y="1809267"/>
                <a:ext cx="113040" cy="101520"/>
              </p14:xfrm>
            </p:contentPart>
          </mc:Choice>
          <mc:Fallback xmlns="">
            <p:pic>
              <p:nvPicPr>
                <p:cNvPr id="377" name="Freihand 376">
                  <a:extLst>
                    <a:ext uri="{FF2B5EF4-FFF2-40B4-BE49-F238E27FC236}">
                      <a16:creationId xmlns:a16="http://schemas.microsoft.com/office/drawing/2014/main" id="{DECC095D-0554-4441-BDBB-F9136CD24F4C}"/>
                    </a:ext>
                  </a:extLst>
                </p:cNvPr>
                <p:cNvPicPr/>
                <p:nvPr/>
              </p:nvPicPr>
              <p:blipFill>
                <a:blip r:embed="rId611"/>
                <a:stretch>
                  <a:fillRect/>
                </a:stretch>
              </p:blipFill>
              <p:spPr>
                <a:xfrm>
                  <a:off x="2560973" y="1804947"/>
                  <a:ext cx="12168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612">
              <p14:nvContentPartPr>
                <p14:cNvPr id="378" name="Freihand 377">
                  <a:extLst>
                    <a:ext uri="{FF2B5EF4-FFF2-40B4-BE49-F238E27FC236}">
                      <a16:creationId xmlns:a16="http://schemas.microsoft.com/office/drawing/2014/main" id="{23B4E37A-62C9-4489-9BB2-7CA4847D337C}"/>
                    </a:ext>
                  </a:extLst>
                </p14:cNvPr>
                <p14:cNvContentPartPr/>
                <p14:nvPr/>
              </p14:nvContentPartPr>
              <p14:xfrm>
                <a:off x="2802173" y="1791987"/>
                <a:ext cx="69840" cy="123480"/>
              </p14:xfrm>
            </p:contentPart>
          </mc:Choice>
          <mc:Fallback xmlns="">
            <p:pic>
              <p:nvPicPr>
                <p:cNvPr id="378" name="Freihand 377">
                  <a:extLst>
                    <a:ext uri="{FF2B5EF4-FFF2-40B4-BE49-F238E27FC236}">
                      <a16:creationId xmlns:a16="http://schemas.microsoft.com/office/drawing/2014/main" id="{23B4E37A-62C9-4489-9BB2-7CA4847D337C}"/>
                    </a:ext>
                  </a:extLst>
                </p:cNvPr>
                <p:cNvPicPr/>
                <p:nvPr/>
              </p:nvPicPr>
              <p:blipFill>
                <a:blip r:embed="rId613"/>
                <a:stretch>
                  <a:fillRect/>
                </a:stretch>
              </p:blipFill>
              <p:spPr>
                <a:xfrm>
                  <a:off x="2797853" y="1787667"/>
                  <a:ext cx="7848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614">
              <p14:nvContentPartPr>
                <p14:cNvPr id="379" name="Freihand 378">
                  <a:extLst>
                    <a:ext uri="{FF2B5EF4-FFF2-40B4-BE49-F238E27FC236}">
                      <a16:creationId xmlns:a16="http://schemas.microsoft.com/office/drawing/2014/main" id="{21A8EA44-0C43-45D6-ABAA-AC4CE0407D0D}"/>
                    </a:ext>
                  </a:extLst>
                </p14:cNvPr>
                <p14:cNvContentPartPr/>
                <p14:nvPr/>
              </p14:nvContentPartPr>
              <p14:xfrm>
                <a:off x="2795333" y="1822947"/>
                <a:ext cx="171000" cy="49320"/>
              </p14:xfrm>
            </p:contentPart>
          </mc:Choice>
          <mc:Fallback xmlns="">
            <p:pic>
              <p:nvPicPr>
                <p:cNvPr id="379" name="Freihand 378">
                  <a:extLst>
                    <a:ext uri="{FF2B5EF4-FFF2-40B4-BE49-F238E27FC236}">
                      <a16:creationId xmlns:a16="http://schemas.microsoft.com/office/drawing/2014/main" id="{21A8EA44-0C43-45D6-ABAA-AC4CE0407D0D}"/>
                    </a:ext>
                  </a:extLst>
                </p:cNvPr>
                <p:cNvPicPr/>
                <p:nvPr/>
              </p:nvPicPr>
              <p:blipFill>
                <a:blip r:embed="rId615"/>
                <a:stretch>
                  <a:fillRect/>
                </a:stretch>
              </p:blipFill>
              <p:spPr>
                <a:xfrm>
                  <a:off x="2791013" y="1818627"/>
                  <a:ext cx="17964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616">
              <p14:nvContentPartPr>
                <p14:cNvPr id="380" name="Freihand 379">
                  <a:extLst>
                    <a:ext uri="{FF2B5EF4-FFF2-40B4-BE49-F238E27FC236}">
                      <a16:creationId xmlns:a16="http://schemas.microsoft.com/office/drawing/2014/main" id="{B23DA749-ED8C-4CDC-BA4F-1AD3588B38A7}"/>
                    </a:ext>
                  </a:extLst>
                </p14:cNvPr>
                <p14:cNvContentPartPr/>
                <p14:nvPr/>
              </p14:nvContentPartPr>
              <p14:xfrm>
                <a:off x="3086933" y="1810347"/>
                <a:ext cx="128160" cy="90360"/>
              </p14:xfrm>
            </p:contentPart>
          </mc:Choice>
          <mc:Fallback xmlns="">
            <p:pic>
              <p:nvPicPr>
                <p:cNvPr id="380" name="Freihand 379">
                  <a:extLst>
                    <a:ext uri="{FF2B5EF4-FFF2-40B4-BE49-F238E27FC236}">
                      <a16:creationId xmlns:a16="http://schemas.microsoft.com/office/drawing/2014/main" id="{B23DA749-ED8C-4CDC-BA4F-1AD3588B38A7}"/>
                    </a:ext>
                  </a:extLst>
                </p:cNvPr>
                <p:cNvPicPr/>
                <p:nvPr/>
              </p:nvPicPr>
              <p:blipFill>
                <a:blip r:embed="rId617"/>
                <a:stretch>
                  <a:fillRect/>
                </a:stretch>
              </p:blipFill>
              <p:spPr>
                <a:xfrm>
                  <a:off x="3082613" y="1806027"/>
                  <a:ext cx="13680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618">
              <p14:nvContentPartPr>
                <p14:cNvPr id="381" name="Freihand 380">
                  <a:extLst>
                    <a:ext uri="{FF2B5EF4-FFF2-40B4-BE49-F238E27FC236}">
                      <a16:creationId xmlns:a16="http://schemas.microsoft.com/office/drawing/2014/main" id="{589F7877-DC43-4A13-BE5B-70FEDB8AA1C6}"/>
                    </a:ext>
                  </a:extLst>
                </p14:cNvPr>
                <p14:cNvContentPartPr/>
                <p14:nvPr/>
              </p14:nvContentPartPr>
              <p14:xfrm>
                <a:off x="3382133" y="1732947"/>
                <a:ext cx="203040" cy="183240"/>
              </p14:xfrm>
            </p:contentPart>
          </mc:Choice>
          <mc:Fallback xmlns="">
            <p:pic>
              <p:nvPicPr>
                <p:cNvPr id="381" name="Freihand 380">
                  <a:extLst>
                    <a:ext uri="{FF2B5EF4-FFF2-40B4-BE49-F238E27FC236}">
                      <a16:creationId xmlns:a16="http://schemas.microsoft.com/office/drawing/2014/main" id="{589F7877-DC43-4A13-BE5B-70FEDB8AA1C6}"/>
                    </a:ext>
                  </a:extLst>
                </p:cNvPr>
                <p:cNvPicPr/>
                <p:nvPr/>
              </p:nvPicPr>
              <p:blipFill>
                <a:blip r:embed="rId619"/>
                <a:stretch>
                  <a:fillRect/>
                </a:stretch>
              </p:blipFill>
              <p:spPr>
                <a:xfrm>
                  <a:off x="3377813" y="1728627"/>
                  <a:ext cx="21168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620">
              <p14:nvContentPartPr>
                <p14:cNvPr id="382" name="Freihand 381">
                  <a:extLst>
                    <a:ext uri="{FF2B5EF4-FFF2-40B4-BE49-F238E27FC236}">
                      <a16:creationId xmlns:a16="http://schemas.microsoft.com/office/drawing/2014/main" id="{460BAD8A-EE1F-451E-A140-B5B25708767D}"/>
                    </a:ext>
                  </a:extLst>
                </p14:cNvPr>
                <p14:cNvContentPartPr/>
                <p14:nvPr/>
              </p14:nvContentPartPr>
              <p14:xfrm>
                <a:off x="3635213" y="1836267"/>
                <a:ext cx="164880" cy="27720"/>
              </p14:xfrm>
            </p:contentPart>
          </mc:Choice>
          <mc:Fallback xmlns="">
            <p:pic>
              <p:nvPicPr>
                <p:cNvPr id="382" name="Freihand 381">
                  <a:extLst>
                    <a:ext uri="{FF2B5EF4-FFF2-40B4-BE49-F238E27FC236}">
                      <a16:creationId xmlns:a16="http://schemas.microsoft.com/office/drawing/2014/main" id="{460BAD8A-EE1F-451E-A140-B5B25708767D}"/>
                    </a:ext>
                  </a:extLst>
                </p:cNvPr>
                <p:cNvPicPr/>
                <p:nvPr/>
              </p:nvPicPr>
              <p:blipFill>
                <a:blip r:embed="rId621"/>
                <a:stretch>
                  <a:fillRect/>
                </a:stretch>
              </p:blipFill>
              <p:spPr>
                <a:xfrm>
                  <a:off x="3630893" y="1831947"/>
                  <a:ext cx="17352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622">
              <p14:nvContentPartPr>
                <p14:cNvPr id="383" name="Freihand 382">
                  <a:extLst>
                    <a:ext uri="{FF2B5EF4-FFF2-40B4-BE49-F238E27FC236}">
                      <a16:creationId xmlns:a16="http://schemas.microsoft.com/office/drawing/2014/main" id="{8BFDE69F-908B-47DD-A3FC-90B23918297A}"/>
                    </a:ext>
                  </a:extLst>
                </p14:cNvPr>
                <p14:cNvContentPartPr/>
                <p14:nvPr/>
              </p14:nvContentPartPr>
              <p14:xfrm>
                <a:off x="3810173" y="1798827"/>
                <a:ext cx="176040" cy="103320"/>
              </p14:xfrm>
            </p:contentPart>
          </mc:Choice>
          <mc:Fallback xmlns="">
            <p:pic>
              <p:nvPicPr>
                <p:cNvPr id="383" name="Freihand 382">
                  <a:extLst>
                    <a:ext uri="{FF2B5EF4-FFF2-40B4-BE49-F238E27FC236}">
                      <a16:creationId xmlns:a16="http://schemas.microsoft.com/office/drawing/2014/main" id="{8BFDE69F-908B-47DD-A3FC-90B23918297A}"/>
                    </a:ext>
                  </a:extLst>
                </p:cNvPr>
                <p:cNvPicPr/>
                <p:nvPr/>
              </p:nvPicPr>
              <p:blipFill>
                <a:blip r:embed="rId623"/>
                <a:stretch>
                  <a:fillRect/>
                </a:stretch>
              </p:blipFill>
              <p:spPr>
                <a:xfrm>
                  <a:off x="3805853" y="1794507"/>
                  <a:ext cx="18468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624">
              <p14:nvContentPartPr>
                <p14:cNvPr id="384" name="Freihand 383">
                  <a:extLst>
                    <a:ext uri="{FF2B5EF4-FFF2-40B4-BE49-F238E27FC236}">
                      <a16:creationId xmlns:a16="http://schemas.microsoft.com/office/drawing/2014/main" id="{171875F5-A14B-4A04-AC45-05B43C8FB4E4}"/>
                    </a:ext>
                  </a:extLst>
                </p14:cNvPr>
                <p14:cNvContentPartPr/>
                <p14:nvPr/>
              </p14:nvContentPartPr>
              <p14:xfrm>
                <a:off x="3943373" y="1711347"/>
                <a:ext cx="141480" cy="216000"/>
              </p14:xfrm>
            </p:contentPart>
          </mc:Choice>
          <mc:Fallback xmlns="">
            <p:pic>
              <p:nvPicPr>
                <p:cNvPr id="384" name="Freihand 383">
                  <a:extLst>
                    <a:ext uri="{FF2B5EF4-FFF2-40B4-BE49-F238E27FC236}">
                      <a16:creationId xmlns:a16="http://schemas.microsoft.com/office/drawing/2014/main" id="{171875F5-A14B-4A04-AC45-05B43C8FB4E4}"/>
                    </a:ext>
                  </a:extLst>
                </p:cNvPr>
                <p:cNvPicPr/>
                <p:nvPr/>
              </p:nvPicPr>
              <p:blipFill>
                <a:blip r:embed="rId625"/>
                <a:stretch>
                  <a:fillRect/>
                </a:stretch>
              </p:blipFill>
              <p:spPr>
                <a:xfrm>
                  <a:off x="3939053" y="1707027"/>
                  <a:ext cx="15012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626">
              <p14:nvContentPartPr>
                <p14:cNvPr id="385" name="Freihand 384">
                  <a:extLst>
                    <a:ext uri="{FF2B5EF4-FFF2-40B4-BE49-F238E27FC236}">
                      <a16:creationId xmlns:a16="http://schemas.microsoft.com/office/drawing/2014/main" id="{D3C4709A-7C2A-4843-ABC8-4FE45FC0CCE0}"/>
                    </a:ext>
                  </a:extLst>
                </p14:cNvPr>
                <p14:cNvContentPartPr/>
                <p14:nvPr/>
              </p14:nvContentPartPr>
              <p14:xfrm>
                <a:off x="3238493" y="1710267"/>
                <a:ext cx="162720" cy="235080"/>
              </p14:xfrm>
            </p:contentPart>
          </mc:Choice>
          <mc:Fallback xmlns="">
            <p:pic>
              <p:nvPicPr>
                <p:cNvPr id="385" name="Freihand 384">
                  <a:extLst>
                    <a:ext uri="{FF2B5EF4-FFF2-40B4-BE49-F238E27FC236}">
                      <a16:creationId xmlns:a16="http://schemas.microsoft.com/office/drawing/2014/main" id="{D3C4709A-7C2A-4843-ABC8-4FE45FC0CCE0}"/>
                    </a:ext>
                  </a:extLst>
                </p:cNvPr>
                <p:cNvPicPr/>
                <p:nvPr/>
              </p:nvPicPr>
              <p:blipFill>
                <a:blip r:embed="rId627"/>
                <a:stretch>
                  <a:fillRect/>
                </a:stretch>
              </p:blipFill>
              <p:spPr>
                <a:xfrm>
                  <a:off x="3234173" y="1705947"/>
                  <a:ext cx="171360" cy="243720"/>
                </a:xfrm>
                <a:prstGeom prst="rect">
                  <a:avLst/>
                </a:prstGeom>
              </p:spPr>
            </p:pic>
          </mc:Fallback>
        </mc:AlternateContent>
        <mc:AlternateContent xmlns:mc="http://schemas.openxmlformats.org/markup-compatibility/2006" xmlns:p14="http://schemas.microsoft.com/office/powerpoint/2010/main">
          <mc:Choice Requires="p14">
            <p:contentPart p14:bwMode="auto" r:id="rId628">
              <p14:nvContentPartPr>
                <p14:cNvPr id="386" name="Freihand 385">
                  <a:extLst>
                    <a:ext uri="{FF2B5EF4-FFF2-40B4-BE49-F238E27FC236}">
                      <a16:creationId xmlns:a16="http://schemas.microsoft.com/office/drawing/2014/main" id="{94D2B523-7FD3-44B2-81BB-B0C21A9A9C90}"/>
                    </a:ext>
                  </a:extLst>
                </p14:cNvPr>
                <p14:cNvContentPartPr/>
                <p14:nvPr/>
              </p14:nvContentPartPr>
              <p14:xfrm>
                <a:off x="4050653" y="1689747"/>
                <a:ext cx="364680" cy="179640"/>
              </p14:xfrm>
            </p:contentPart>
          </mc:Choice>
          <mc:Fallback xmlns="">
            <p:pic>
              <p:nvPicPr>
                <p:cNvPr id="386" name="Freihand 385">
                  <a:extLst>
                    <a:ext uri="{FF2B5EF4-FFF2-40B4-BE49-F238E27FC236}">
                      <a16:creationId xmlns:a16="http://schemas.microsoft.com/office/drawing/2014/main" id="{94D2B523-7FD3-44B2-81BB-B0C21A9A9C90}"/>
                    </a:ext>
                  </a:extLst>
                </p:cNvPr>
                <p:cNvPicPr/>
                <p:nvPr/>
              </p:nvPicPr>
              <p:blipFill>
                <a:blip r:embed="rId629"/>
                <a:stretch>
                  <a:fillRect/>
                </a:stretch>
              </p:blipFill>
              <p:spPr>
                <a:xfrm>
                  <a:off x="4046333" y="1685427"/>
                  <a:ext cx="37332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630">
              <p14:nvContentPartPr>
                <p14:cNvPr id="387" name="Freihand 386">
                  <a:extLst>
                    <a:ext uri="{FF2B5EF4-FFF2-40B4-BE49-F238E27FC236}">
                      <a16:creationId xmlns:a16="http://schemas.microsoft.com/office/drawing/2014/main" id="{957C1D6C-9E5A-44A3-B3FC-872AF387D635}"/>
                    </a:ext>
                  </a:extLst>
                </p14:cNvPr>
                <p14:cNvContentPartPr/>
                <p14:nvPr/>
              </p14:nvContentPartPr>
              <p14:xfrm>
                <a:off x="4453853" y="1789107"/>
                <a:ext cx="147600" cy="50760"/>
              </p14:xfrm>
            </p:contentPart>
          </mc:Choice>
          <mc:Fallback xmlns="">
            <p:pic>
              <p:nvPicPr>
                <p:cNvPr id="387" name="Freihand 386">
                  <a:extLst>
                    <a:ext uri="{FF2B5EF4-FFF2-40B4-BE49-F238E27FC236}">
                      <a16:creationId xmlns:a16="http://schemas.microsoft.com/office/drawing/2014/main" id="{957C1D6C-9E5A-44A3-B3FC-872AF387D635}"/>
                    </a:ext>
                  </a:extLst>
                </p:cNvPr>
                <p:cNvPicPr/>
                <p:nvPr/>
              </p:nvPicPr>
              <p:blipFill>
                <a:blip r:embed="rId631"/>
                <a:stretch>
                  <a:fillRect/>
                </a:stretch>
              </p:blipFill>
              <p:spPr>
                <a:xfrm>
                  <a:off x="4449533" y="1784787"/>
                  <a:ext cx="15624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632">
              <p14:nvContentPartPr>
                <p14:cNvPr id="388" name="Freihand 387">
                  <a:extLst>
                    <a:ext uri="{FF2B5EF4-FFF2-40B4-BE49-F238E27FC236}">
                      <a16:creationId xmlns:a16="http://schemas.microsoft.com/office/drawing/2014/main" id="{1785F6E7-66E0-425F-BC6E-AB1A73866504}"/>
                    </a:ext>
                  </a:extLst>
                </p14:cNvPr>
                <p14:cNvContentPartPr/>
                <p14:nvPr/>
              </p14:nvContentPartPr>
              <p14:xfrm>
                <a:off x="4463933" y="1808547"/>
                <a:ext cx="148320" cy="248760"/>
              </p14:xfrm>
            </p:contentPart>
          </mc:Choice>
          <mc:Fallback xmlns="">
            <p:pic>
              <p:nvPicPr>
                <p:cNvPr id="388" name="Freihand 387">
                  <a:extLst>
                    <a:ext uri="{FF2B5EF4-FFF2-40B4-BE49-F238E27FC236}">
                      <a16:creationId xmlns:a16="http://schemas.microsoft.com/office/drawing/2014/main" id="{1785F6E7-66E0-425F-BC6E-AB1A73866504}"/>
                    </a:ext>
                  </a:extLst>
                </p:cNvPr>
                <p:cNvPicPr/>
                <p:nvPr/>
              </p:nvPicPr>
              <p:blipFill>
                <a:blip r:embed="rId633"/>
                <a:stretch>
                  <a:fillRect/>
                </a:stretch>
              </p:blipFill>
              <p:spPr>
                <a:xfrm>
                  <a:off x="4459613" y="1804227"/>
                  <a:ext cx="156960" cy="2574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34">
            <p14:nvContentPartPr>
              <p14:cNvPr id="27" name="Freihand 26">
                <a:extLst>
                  <a:ext uri="{FF2B5EF4-FFF2-40B4-BE49-F238E27FC236}">
                    <a16:creationId xmlns:a16="http://schemas.microsoft.com/office/drawing/2014/main" id="{9BD5C710-D8BB-45F6-AD5E-99EF664B703E}"/>
                  </a:ext>
                </a:extLst>
              </p14:cNvPr>
              <p14:cNvContentPartPr/>
              <p14:nvPr/>
            </p14:nvContentPartPr>
            <p14:xfrm>
              <a:off x="5396693" y="598227"/>
              <a:ext cx="1477080" cy="574560"/>
            </p14:xfrm>
          </p:contentPart>
        </mc:Choice>
        <mc:Fallback>
          <p:pic>
            <p:nvPicPr>
              <p:cNvPr id="27" name="Freihand 26">
                <a:extLst>
                  <a:ext uri="{FF2B5EF4-FFF2-40B4-BE49-F238E27FC236}">
                    <a16:creationId xmlns:a16="http://schemas.microsoft.com/office/drawing/2014/main" id="{9BD5C710-D8BB-45F6-AD5E-99EF664B703E}"/>
                  </a:ext>
                </a:extLst>
              </p:cNvPr>
              <p:cNvPicPr/>
              <p:nvPr/>
            </p:nvPicPr>
            <p:blipFill>
              <a:blip r:embed="rId635"/>
              <a:stretch>
                <a:fillRect/>
              </a:stretch>
            </p:blipFill>
            <p:spPr>
              <a:xfrm>
                <a:off x="5392373" y="593907"/>
                <a:ext cx="1485720" cy="583200"/>
              </a:xfrm>
              <a:prstGeom prst="rect">
                <a:avLst/>
              </a:prstGeom>
            </p:spPr>
          </p:pic>
        </mc:Fallback>
      </mc:AlternateContent>
      <mc:AlternateContent xmlns:mc="http://schemas.openxmlformats.org/markup-compatibility/2006">
        <mc:Choice xmlns:p14="http://schemas.microsoft.com/office/powerpoint/2010/main" Requires="p14">
          <p:contentPart p14:bwMode="auto" r:id="rId636">
            <p14:nvContentPartPr>
              <p14:cNvPr id="42" name="Freihand 41">
                <a:extLst>
                  <a:ext uri="{FF2B5EF4-FFF2-40B4-BE49-F238E27FC236}">
                    <a16:creationId xmlns:a16="http://schemas.microsoft.com/office/drawing/2014/main" id="{FB444B6D-D4FC-4A19-B8E9-50BB822122FB}"/>
                  </a:ext>
                </a:extLst>
              </p14:cNvPr>
              <p14:cNvContentPartPr/>
              <p14:nvPr/>
            </p14:nvContentPartPr>
            <p14:xfrm>
              <a:off x="111533" y="5412867"/>
              <a:ext cx="3808800" cy="1477080"/>
            </p14:xfrm>
          </p:contentPart>
        </mc:Choice>
        <mc:Fallback>
          <p:pic>
            <p:nvPicPr>
              <p:cNvPr id="42" name="Freihand 41">
                <a:extLst>
                  <a:ext uri="{FF2B5EF4-FFF2-40B4-BE49-F238E27FC236}">
                    <a16:creationId xmlns:a16="http://schemas.microsoft.com/office/drawing/2014/main" id="{FB444B6D-D4FC-4A19-B8E9-50BB822122FB}"/>
                  </a:ext>
                </a:extLst>
              </p:cNvPr>
              <p:cNvPicPr/>
              <p:nvPr/>
            </p:nvPicPr>
            <p:blipFill>
              <a:blip r:embed="rId637"/>
              <a:stretch>
                <a:fillRect/>
              </a:stretch>
            </p:blipFill>
            <p:spPr>
              <a:xfrm>
                <a:off x="107213" y="5408547"/>
                <a:ext cx="3817440" cy="1485720"/>
              </a:xfrm>
              <a:prstGeom prst="rect">
                <a:avLst/>
              </a:prstGeom>
            </p:spPr>
          </p:pic>
        </mc:Fallback>
      </mc:AlternateContent>
      <mc:AlternateContent xmlns:mc="http://schemas.openxmlformats.org/markup-compatibility/2006">
        <mc:Choice xmlns:p14="http://schemas.microsoft.com/office/powerpoint/2010/main" Requires="p14">
          <p:contentPart p14:bwMode="auto" r:id="rId638">
            <p14:nvContentPartPr>
              <p14:cNvPr id="44" name="Freihand 43">
                <a:extLst>
                  <a:ext uri="{FF2B5EF4-FFF2-40B4-BE49-F238E27FC236}">
                    <a16:creationId xmlns:a16="http://schemas.microsoft.com/office/drawing/2014/main" id="{2947F2DB-971D-4993-AAEF-979DE3ACFDF4}"/>
                  </a:ext>
                </a:extLst>
              </p14:cNvPr>
              <p14:cNvContentPartPr/>
              <p14:nvPr/>
            </p14:nvContentPartPr>
            <p14:xfrm>
              <a:off x="2268293" y="5602227"/>
              <a:ext cx="1383120" cy="405000"/>
            </p14:xfrm>
          </p:contentPart>
        </mc:Choice>
        <mc:Fallback>
          <p:pic>
            <p:nvPicPr>
              <p:cNvPr id="44" name="Freihand 43">
                <a:extLst>
                  <a:ext uri="{FF2B5EF4-FFF2-40B4-BE49-F238E27FC236}">
                    <a16:creationId xmlns:a16="http://schemas.microsoft.com/office/drawing/2014/main" id="{2947F2DB-971D-4993-AAEF-979DE3ACFDF4}"/>
                  </a:ext>
                </a:extLst>
              </p:cNvPr>
              <p:cNvPicPr/>
              <p:nvPr/>
            </p:nvPicPr>
            <p:blipFill>
              <a:blip r:embed="rId639"/>
              <a:stretch>
                <a:fillRect/>
              </a:stretch>
            </p:blipFill>
            <p:spPr>
              <a:xfrm>
                <a:off x="2263973" y="5597907"/>
                <a:ext cx="1391760" cy="413640"/>
              </a:xfrm>
              <a:prstGeom prst="rect">
                <a:avLst/>
              </a:prstGeom>
            </p:spPr>
          </p:pic>
        </mc:Fallback>
      </mc:AlternateContent>
      <mc:AlternateContent xmlns:mc="http://schemas.openxmlformats.org/markup-compatibility/2006">
        <mc:Choice xmlns:p14="http://schemas.microsoft.com/office/powerpoint/2010/main" Requires="p14">
          <p:contentPart p14:bwMode="auto" r:id="rId640">
            <p14:nvContentPartPr>
              <p14:cNvPr id="54" name="Freihand 53">
                <a:extLst>
                  <a:ext uri="{FF2B5EF4-FFF2-40B4-BE49-F238E27FC236}">
                    <a16:creationId xmlns:a16="http://schemas.microsoft.com/office/drawing/2014/main" id="{0B53D51A-8036-4C80-8470-B5D72017392B}"/>
                  </a:ext>
                </a:extLst>
              </p14:cNvPr>
              <p14:cNvContentPartPr/>
              <p14:nvPr/>
            </p14:nvContentPartPr>
            <p14:xfrm>
              <a:off x="273893" y="5810667"/>
              <a:ext cx="3843720" cy="599040"/>
            </p14:xfrm>
          </p:contentPart>
        </mc:Choice>
        <mc:Fallback>
          <p:pic>
            <p:nvPicPr>
              <p:cNvPr id="54" name="Freihand 53">
                <a:extLst>
                  <a:ext uri="{FF2B5EF4-FFF2-40B4-BE49-F238E27FC236}">
                    <a16:creationId xmlns:a16="http://schemas.microsoft.com/office/drawing/2014/main" id="{0B53D51A-8036-4C80-8470-B5D72017392B}"/>
                  </a:ext>
                </a:extLst>
              </p:cNvPr>
              <p:cNvPicPr/>
              <p:nvPr/>
            </p:nvPicPr>
            <p:blipFill>
              <a:blip r:embed="rId641"/>
              <a:stretch>
                <a:fillRect/>
              </a:stretch>
            </p:blipFill>
            <p:spPr>
              <a:xfrm>
                <a:off x="269573" y="5806347"/>
                <a:ext cx="3852360" cy="607680"/>
              </a:xfrm>
              <a:prstGeom prst="rect">
                <a:avLst/>
              </a:prstGeom>
            </p:spPr>
          </p:pic>
        </mc:Fallback>
      </mc:AlternateContent>
      <mc:AlternateContent xmlns:mc="http://schemas.openxmlformats.org/markup-compatibility/2006">
        <mc:Choice xmlns:p14="http://schemas.microsoft.com/office/powerpoint/2010/main" Requires="p14">
          <p:contentPart p14:bwMode="auto" r:id="rId642">
            <p14:nvContentPartPr>
              <p14:cNvPr id="62" name="Freihand 61">
                <a:extLst>
                  <a:ext uri="{FF2B5EF4-FFF2-40B4-BE49-F238E27FC236}">
                    <a16:creationId xmlns:a16="http://schemas.microsoft.com/office/drawing/2014/main" id="{97E48D33-6971-414D-A77B-A71FC160CB49}"/>
                  </a:ext>
                </a:extLst>
              </p14:cNvPr>
              <p14:cNvContentPartPr/>
              <p14:nvPr/>
            </p14:nvContentPartPr>
            <p14:xfrm>
              <a:off x="6357533" y="4910667"/>
              <a:ext cx="2284560" cy="776880"/>
            </p14:xfrm>
          </p:contentPart>
        </mc:Choice>
        <mc:Fallback>
          <p:pic>
            <p:nvPicPr>
              <p:cNvPr id="62" name="Freihand 61">
                <a:extLst>
                  <a:ext uri="{FF2B5EF4-FFF2-40B4-BE49-F238E27FC236}">
                    <a16:creationId xmlns:a16="http://schemas.microsoft.com/office/drawing/2014/main" id="{97E48D33-6971-414D-A77B-A71FC160CB49}"/>
                  </a:ext>
                </a:extLst>
              </p:cNvPr>
              <p:cNvPicPr/>
              <p:nvPr/>
            </p:nvPicPr>
            <p:blipFill>
              <a:blip r:embed="rId643"/>
              <a:stretch>
                <a:fillRect/>
              </a:stretch>
            </p:blipFill>
            <p:spPr>
              <a:xfrm>
                <a:off x="6353213" y="4906347"/>
                <a:ext cx="2293200" cy="785520"/>
              </a:xfrm>
              <a:prstGeom prst="rect">
                <a:avLst/>
              </a:prstGeom>
            </p:spPr>
          </p:pic>
        </mc:Fallback>
      </mc:AlternateContent>
      <mc:AlternateContent xmlns:mc="http://schemas.openxmlformats.org/markup-compatibility/2006">
        <mc:Choice xmlns:p14="http://schemas.microsoft.com/office/powerpoint/2010/main" Requires="p14">
          <p:contentPart p14:bwMode="auto" r:id="rId644">
            <p14:nvContentPartPr>
              <p14:cNvPr id="160" name="Freihand 159">
                <a:extLst>
                  <a:ext uri="{FF2B5EF4-FFF2-40B4-BE49-F238E27FC236}">
                    <a16:creationId xmlns:a16="http://schemas.microsoft.com/office/drawing/2014/main" id="{C1FDD264-CC7B-41E8-9466-699572A35514}"/>
                  </a:ext>
                </a:extLst>
              </p14:cNvPr>
              <p14:cNvContentPartPr/>
              <p14:nvPr/>
            </p14:nvContentPartPr>
            <p14:xfrm>
              <a:off x="11207453" y="2589747"/>
              <a:ext cx="139680" cy="19800"/>
            </p14:xfrm>
          </p:contentPart>
        </mc:Choice>
        <mc:Fallback>
          <p:pic>
            <p:nvPicPr>
              <p:cNvPr id="160" name="Freihand 159">
                <a:extLst>
                  <a:ext uri="{FF2B5EF4-FFF2-40B4-BE49-F238E27FC236}">
                    <a16:creationId xmlns:a16="http://schemas.microsoft.com/office/drawing/2014/main" id="{C1FDD264-CC7B-41E8-9466-699572A35514}"/>
                  </a:ext>
                </a:extLst>
              </p:cNvPr>
              <p:cNvPicPr/>
              <p:nvPr/>
            </p:nvPicPr>
            <p:blipFill>
              <a:blip r:embed="rId645"/>
              <a:stretch>
                <a:fillRect/>
              </a:stretch>
            </p:blipFill>
            <p:spPr>
              <a:xfrm>
                <a:off x="11203133" y="2585427"/>
                <a:ext cx="148320" cy="28440"/>
              </a:xfrm>
              <a:prstGeom prst="rect">
                <a:avLst/>
              </a:prstGeom>
            </p:spPr>
          </p:pic>
        </mc:Fallback>
      </mc:AlternateContent>
      <p:grpSp>
        <p:nvGrpSpPr>
          <p:cNvPr id="186" name="Gruppieren 185">
            <a:extLst>
              <a:ext uri="{FF2B5EF4-FFF2-40B4-BE49-F238E27FC236}">
                <a16:creationId xmlns:a16="http://schemas.microsoft.com/office/drawing/2014/main" id="{5D72C699-940F-478A-85B2-0E44EE57FA7C}"/>
              </a:ext>
            </a:extLst>
          </p:cNvPr>
          <p:cNvGrpSpPr/>
          <p:nvPr/>
        </p:nvGrpSpPr>
        <p:grpSpPr>
          <a:xfrm>
            <a:off x="11247773" y="1861467"/>
            <a:ext cx="266040" cy="680400"/>
            <a:chOff x="11247773" y="1861467"/>
            <a:chExt cx="266040" cy="680400"/>
          </a:xfrm>
        </p:grpSpPr>
        <mc:AlternateContent xmlns:mc="http://schemas.openxmlformats.org/markup-compatibility/2006">
          <mc:Choice xmlns:p14="http://schemas.microsoft.com/office/powerpoint/2010/main" Requires="p14">
            <p:contentPart p14:bwMode="auto" r:id="rId646">
              <p14:nvContentPartPr>
                <p14:cNvPr id="65" name="Freihand 64">
                  <a:extLst>
                    <a:ext uri="{FF2B5EF4-FFF2-40B4-BE49-F238E27FC236}">
                      <a16:creationId xmlns:a16="http://schemas.microsoft.com/office/drawing/2014/main" id="{ECAF929D-E41B-4CC6-B2D2-7C9EC43C9392}"/>
                    </a:ext>
                  </a:extLst>
                </p14:cNvPr>
                <p14:cNvContentPartPr/>
                <p14:nvPr/>
              </p14:nvContentPartPr>
              <p14:xfrm>
                <a:off x="11399333" y="1928067"/>
                <a:ext cx="19440" cy="10080"/>
              </p14:xfrm>
            </p:contentPart>
          </mc:Choice>
          <mc:Fallback>
            <p:pic>
              <p:nvPicPr>
                <p:cNvPr id="65" name="Freihand 64">
                  <a:extLst>
                    <a:ext uri="{FF2B5EF4-FFF2-40B4-BE49-F238E27FC236}">
                      <a16:creationId xmlns:a16="http://schemas.microsoft.com/office/drawing/2014/main" id="{ECAF929D-E41B-4CC6-B2D2-7C9EC43C9392}"/>
                    </a:ext>
                  </a:extLst>
                </p:cNvPr>
                <p:cNvPicPr/>
                <p:nvPr/>
              </p:nvPicPr>
              <p:blipFill>
                <a:blip r:embed="rId647"/>
                <a:stretch>
                  <a:fillRect/>
                </a:stretch>
              </p:blipFill>
              <p:spPr>
                <a:xfrm>
                  <a:off x="11395013" y="1923747"/>
                  <a:ext cx="2808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648">
              <p14:nvContentPartPr>
                <p14:cNvPr id="69" name="Freihand 68">
                  <a:extLst>
                    <a:ext uri="{FF2B5EF4-FFF2-40B4-BE49-F238E27FC236}">
                      <a16:creationId xmlns:a16="http://schemas.microsoft.com/office/drawing/2014/main" id="{12C025D7-4B06-4E48-B364-F0D4E73086A3}"/>
                    </a:ext>
                  </a:extLst>
                </p14:cNvPr>
                <p14:cNvContentPartPr/>
                <p14:nvPr/>
              </p14:nvContentPartPr>
              <p14:xfrm>
                <a:off x="11282333" y="1865787"/>
                <a:ext cx="226440" cy="137880"/>
              </p14:xfrm>
            </p:contentPart>
          </mc:Choice>
          <mc:Fallback>
            <p:pic>
              <p:nvPicPr>
                <p:cNvPr id="69" name="Freihand 68">
                  <a:extLst>
                    <a:ext uri="{FF2B5EF4-FFF2-40B4-BE49-F238E27FC236}">
                      <a16:creationId xmlns:a16="http://schemas.microsoft.com/office/drawing/2014/main" id="{12C025D7-4B06-4E48-B364-F0D4E73086A3}"/>
                    </a:ext>
                  </a:extLst>
                </p:cNvPr>
                <p:cNvPicPr/>
                <p:nvPr/>
              </p:nvPicPr>
              <p:blipFill>
                <a:blip r:embed="rId649"/>
                <a:stretch>
                  <a:fillRect/>
                </a:stretch>
              </p:blipFill>
              <p:spPr>
                <a:xfrm>
                  <a:off x="11278013" y="1861467"/>
                  <a:ext cx="23508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650">
              <p14:nvContentPartPr>
                <p14:cNvPr id="95" name="Freihand 94">
                  <a:extLst>
                    <a:ext uri="{FF2B5EF4-FFF2-40B4-BE49-F238E27FC236}">
                      <a16:creationId xmlns:a16="http://schemas.microsoft.com/office/drawing/2014/main" id="{9ACC13B7-2A75-4093-9760-B57934C78C03}"/>
                    </a:ext>
                  </a:extLst>
                </p14:cNvPr>
                <p14:cNvContentPartPr/>
                <p14:nvPr/>
              </p14:nvContentPartPr>
              <p14:xfrm>
                <a:off x="11392853" y="1915827"/>
                <a:ext cx="32400" cy="30600"/>
              </p14:xfrm>
            </p:contentPart>
          </mc:Choice>
          <mc:Fallback>
            <p:pic>
              <p:nvPicPr>
                <p:cNvPr id="95" name="Freihand 94">
                  <a:extLst>
                    <a:ext uri="{FF2B5EF4-FFF2-40B4-BE49-F238E27FC236}">
                      <a16:creationId xmlns:a16="http://schemas.microsoft.com/office/drawing/2014/main" id="{9ACC13B7-2A75-4093-9760-B57934C78C03}"/>
                    </a:ext>
                  </a:extLst>
                </p:cNvPr>
                <p:cNvPicPr/>
                <p:nvPr/>
              </p:nvPicPr>
              <p:blipFill>
                <a:blip r:embed="rId651"/>
                <a:stretch>
                  <a:fillRect/>
                </a:stretch>
              </p:blipFill>
              <p:spPr>
                <a:xfrm>
                  <a:off x="11388533" y="1911507"/>
                  <a:ext cx="41040" cy="39240"/>
                </a:xfrm>
                <a:prstGeom prst="rect">
                  <a:avLst/>
                </a:prstGeom>
              </p:spPr>
            </p:pic>
          </mc:Fallback>
        </mc:AlternateContent>
        <mc:AlternateContent xmlns:mc="http://schemas.openxmlformats.org/markup-compatibility/2006">
          <mc:Choice xmlns:p14="http://schemas.microsoft.com/office/powerpoint/2010/main" Requires="p14">
            <p:contentPart p14:bwMode="auto" r:id="rId652">
              <p14:nvContentPartPr>
                <p14:cNvPr id="101" name="Freihand 100">
                  <a:extLst>
                    <a:ext uri="{FF2B5EF4-FFF2-40B4-BE49-F238E27FC236}">
                      <a16:creationId xmlns:a16="http://schemas.microsoft.com/office/drawing/2014/main" id="{5078153F-C6F7-48FB-9496-14303FF070B3}"/>
                    </a:ext>
                  </a:extLst>
                </p14:cNvPr>
                <p14:cNvContentPartPr/>
                <p14:nvPr/>
              </p14:nvContentPartPr>
              <p14:xfrm>
                <a:off x="11358293" y="1903587"/>
                <a:ext cx="127080" cy="95040"/>
              </p14:xfrm>
            </p:contentPart>
          </mc:Choice>
          <mc:Fallback>
            <p:pic>
              <p:nvPicPr>
                <p:cNvPr id="101" name="Freihand 100">
                  <a:extLst>
                    <a:ext uri="{FF2B5EF4-FFF2-40B4-BE49-F238E27FC236}">
                      <a16:creationId xmlns:a16="http://schemas.microsoft.com/office/drawing/2014/main" id="{5078153F-C6F7-48FB-9496-14303FF070B3}"/>
                    </a:ext>
                  </a:extLst>
                </p:cNvPr>
                <p:cNvPicPr/>
                <p:nvPr/>
              </p:nvPicPr>
              <p:blipFill>
                <a:blip r:embed="rId653"/>
                <a:stretch>
                  <a:fillRect/>
                </a:stretch>
              </p:blipFill>
              <p:spPr>
                <a:xfrm>
                  <a:off x="11353973" y="1899267"/>
                  <a:ext cx="13572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654">
              <p14:nvContentPartPr>
                <p14:cNvPr id="103" name="Freihand 102">
                  <a:extLst>
                    <a:ext uri="{FF2B5EF4-FFF2-40B4-BE49-F238E27FC236}">
                      <a16:creationId xmlns:a16="http://schemas.microsoft.com/office/drawing/2014/main" id="{82EBC798-6DBC-444D-99FD-25DB79FE586E}"/>
                    </a:ext>
                  </a:extLst>
                </p14:cNvPr>
                <p14:cNvContentPartPr/>
                <p14:nvPr/>
              </p14:nvContentPartPr>
              <p14:xfrm>
                <a:off x="11313653" y="1996107"/>
                <a:ext cx="23040" cy="167400"/>
              </p14:xfrm>
            </p:contentPart>
          </mc:Choice>
          <mc:Fallback>
            <p:pic>
              <p:nvPicPr>
                <p:cNvPr id="103" name="Freihand 102">
                  <a:extLst>
                    <a:ext uri="{FF2B5EF4-FFF2-40B4-BE49-F238E27FC236}">
                      <a16:creationId xmlns:a16="http://schemas.microsoft.com/office/drawing/2014/main" id="{82EBC798-6DBC-444D-99FD-25DB79FE586E}"/>
                    </a:ext>
                  </a:extLst>
                </p:cNvPr>
                <p:cNvPicPr/>
                <p:nvPr/>
              </p:nvPicPr>
              <p:blipFill>
                <a:blip r:embed="rId655"/>
                <a:stretch>
                  <a:fillRect/>
                </a:stretch>
              </p:blipFill>
              <p:spPr>
                <a:xfrm>
                  <a:off x="11309333" y="1991787"/>
                  <a:ext cx="3168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656">
              <p14:nvContentPartPr>
                <p14:cNvPr id="106" name="Freihand 105">
                  <a:extLst>
                    <a:ext uri="{FF2B5EF4-FFF2-40B4-BE49-F238E27FC236}">
                      <a16:creationId xmlns:a16="http://schemas.microsoft.com/office/drawing/2014/main" id="{E98DD224-9D19-49D8-B419-59FB61BC0DE5}"/>
                    </a:ext>
                  </a:extLst>
                </p14:cNvPr>
                <p14:cNvContentPartPr/>
                <p14:nvPr/>
              </p14:nvContentPartPr>
              <p14:xfrm>
                <a:off x="11299973" y="2231547"/>
                <a:ext cx="23040" cy="124920"/>
              </p14:xfrm>
            </p:contentPart>
          </mc:Choice>
          <mc:Fallback>
            <p:pic>
              <p:nvPicPr>
                <p:cNvPr id="106" name="Freihand 105">
                  <a:extLst>
                    <a:ext uri="{FF2B5EF4-FFF2-40B4-BE49-F238E27FC236}">
                      <a16:creationId xmlns:a16="http://schemas.microsoft.com/office/drawing/2014/main" id="{E98DD224-9D19-49D8-B419-59FB61BC0DE5}"/>
                    </a:ext>
                  </a:extLst>
                </p:cNvPr>
                <p:cNvPicPr/>
                <p:nvPr/>
              </p:nvPicPr>
              <p:blipFill>
                <a:blip r:embed="rId657"/>
                <a:stretch>
                  <a:fillRect/>
                </a:stretch>
              </p:blipFill>
              <p:spPr>
                <a:xfrm>
                  <a:off x="11295653" y="2227227"/>
                  <a:ext cx="3168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658">
              <p14:nvContentPartPr>
                <p14:cNvPr id="112" name="Freihand 111">
                  <a:extLst>
                    <a:ext uri="{FF2B5EF4-FFF2-40B4-BE49-F238E27FC236}">
                      <a16:creationId xmlns:a16="http://schemas.microsoft.com/office/drawing/2014/main" id="{3E86E0D4-5EF8-4998-B989-0D0D44EA2CE7}"/>
                    </a:ext>
                  </a:extLst>
                </p14:cNvPr>
                <p14:cNvContentPartPr/>
                <p14:nvPr/>
              </p14:nvContentPartPr>
              <p14:xfrm>
                <a:off x="11414453" y="1982427"/>
                <a:ext cx="43200" cy="434880"/>
              </p14:xfrm>
            </p:contentPart>
          </mc:Choice>
          <mc:Fallback>
            <p:pic>
              <p:nvPicPr>
                <p:cNvPr id="112" name="Freihand 111">
                  <a:extLst>
                    <a:ext uri="{FF2B5EF4-FFF2-40B4-BE49-F238E27FC236}">
                      <a16:creationId xmlns:a16="http://schemas.microsoft.com/office/drawing/2014/main" id="{3E86E0D4-5EF8-4998-B989-0D0D44EA2CE7}"/>
                    </a:ext>
                  </a:extLst>
                </p:cNvPr>
                <p:cNvPicPr/>
                <p:nvPr/>
              </p:nvPicPr>
              <p:blipFill>
                <a:blip r:embed="rId659"/>
                <a:stretch>
                  <a:fillRect/>
                </a:stretch>
              </p:blipFill>
              <p:spPr>
                <a:xfrm>
                  <a:off x="11410133" y="1978107"/>
                  <a:ext cx="51840" cy="443520"/>
                </a:xfrm>
                <a:prstGeom prst="rect">
                  <a:avLst/>
                </a:prstGeom>
              </p:spPr>
            </p:pic>
          </mc:Fallback>
        </mc:AlternateContent>
        <mc:AlternateContent xmlns:mc="http://schemas.openxmlformats.org/markup-compatibility/2006">
          <mc:Choice xmlns:p14="http://schemas.microsoft.com/office/powerpoint/2010/main" Requires="p14">
            <p:contentPart p14:bwMode="auto" r:id="rId660">
              <p14:nvContentPartPr>
                <p14:cNvPr id="143" name="Freihand 142">
                  <a:extLst>
                    <a:ext uri="{FF2B5EF4-FFF2-40B4-BE49-F238E27FC236}">
                      <a16:creationId xmlns:a16="http://schemas.microsoft.com/office/drawing/2014/main" id="{7DA73621-BA84-49AA-8BF4-CC0163D090E3}"/>
                    </a:ext>
                  </a:extLst>
                </p14:cNvPr>
                <p14:cNvContentPartPr/>
                <p14:nvPr/>
              </p14:nvContentPartPr>
              <p14:xfrm>
                <a:off x="11334533" y="1940307"/>
                <a:ext cx="14400" cy="24120"/>
              </p14:xfrm>
            </p:contentPart>
          </mc:Choice>
          <mc:Fallback>
            <p:pic>
              <p:nvPicPr>
                <p:cNvPr id="143" name="Freihand 142">
                  <a:extLst>
                    <a:ext uri="{FF2B5EF4-FFF2-40B4-BE49-F238E27FC236}">
                      <a16:creationId xmlns:a16="http://schemas.microsoft.com/office/drawing/2014/main" id="{7DA73621-BA84-49AA-8BF4-CC0163D090E3}"/>
                    </a:ext>
                  </a:extLst>
                </p:cNvPr>
                <p:cNvPicPr/>
                <p:nvPr/>
              </p:nvPicPr>
              <p:blipFill>
                <a:blip r:embed="rId661"/>
                <a:stretch>
                  <a:fillRect/>
                </a:stretch>
              </p:blipFill>
              <p:spPr>
                <a:xfrm>
                  <a:off x="11330213" y="1935987"/>
                  <a:ext cx="2304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662">
              <p14:nvContentPartPr>
                <p14:cNvPr id="146" name="Freihand 145">
                  <a:extLst>
                    <a:ext uri="{FF2B5EF4-FFF2-40B4-BE49-F238E27FC236}">
                      <a16:creationId xmlns:a16="http://schemas.microsoft.com/office/drawing/2014/main" id="{9BAD6570-A0AA-4BFB-8B6E-B5E3A2A1E9FA}"/>
                    </a:ext>
                  </a:extLst>
                </p14:cNvPr>
                <p14:cNvContentPartPr/>
                <p14:nvPr/>
              </p14:nvContentPartPr>
              <p14:xfrm>
                <a:off x="11334533" y="1929867"/>
                <a:ext cx="20880" cy="70920"/>
              </p14:xfrm>
            </p:contentPart>
          </mc:Choice>
          <mc:Fallback>
            <p:pic>
              <p:nvPicPr>
                <p:cNvPr id="146" name="Freihand 145">
                  <a:extLst>
                    <a:ext uri="{FF2B5EF4-FFF2-40B4-BE49-F238E27FC236}">
                      <a16:creationId xmlns:a16="http://schemas.microsoft.com/office/drawing/2014/main" id="{9BAD6570-A0AA-4BFB-8B6E-B5E3A2A1E9FA}"/>
                    </a:ext>
                  </a:extLst>
                </p:cNvPr>
                <p:cNvPicPr/>
                <p:nvPr/>
              </p:nvPicPr>
              <p:blipFill>
                <a:blip r:embed="rId663"/>
                <a:stretch>
                  <a:fillRect/>
                </a:stretch>
              </p:blipFill>
              <p:spPr>
                <a:xfrm>
                  <a:off x="11330213" y="1925547"/>
                  <a:ext cx="2952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664">
              <p14:nvContentPartPr>
                <p14:cNvPr id="119" name="Freihand 118">
                  <a:extLst>
                    <a:ext uri="{FF2B5EF4-FFF2-40B4-BE49-F238E27FC236}">
                      <a16:creationId xmlns:a16="http://schemas.microsoft.com/office/drawing/2014/main" id="{415302AC-B413-4CB1-AACC-E5A17C5A4C11}"/>
                    </a:ext>
                  </a:extLst>
                </p14:cNvPr>
                <p14:cNvContentPartPr/>
                <p14:nvPr/>
              </p14:nvContentPartPr>
              <p14:xfrm>
                <a:off x="11252813" y="2445387"/>
                <a:ext cx="61920" cy="87120"/>
              </p14:xfrm>
            </p:contentPart>
          </mc:Choice>
          <mc:Fallback>
            <p:pic>
              <p:nvPicPr>
                <p:cNvPr id="119" name="Freihand 118">
                  <a:extLst>
                    <a:ext uri="{FF2B5EF4-FFF2-40B4-BE49-F238E27FC236}">
                      <a16:creationId xmlns:a16="http://schemas.microsoft.com/office/drawing/2014/main" id="{415302AC-B413-4CB1-AACC-E5A17C5A4C11}"/>
                    </a:ext>
                  </a:extLst>
                </p:cNvPr>
                <p:cNvPicPr/>
                <p:nvPr/>
              </p:nvPicPr>
              <p:blipFill>
                <a:blip r:embed="rId665"/>
                <a:stretch>
                  <a:fillRect/>
                </a:stretch>
              </p:blipFill>
              <p:spPr>
                <a:xfrm>
                  <a:off x="11248493" y="2441067"/>
                  <a:ext cx="7056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666">
              <p14:nvContentPartPr>
                <p14:cNvPr id="130" name="Freihand 129">
                  <a:extLst>
                    <a:ext uri="{FF2B5EF4-FFF2-40B4-BE49-F238E27FC236}">
                      <a16:creationId xmlns:a16="http://schemas.microsoft.com/office/drawing/2014/main" id="{2D85BA5C-18DC-436C-868E-5B3C584D7814}"/>
                    </a:ext>
                  </a:extLst>
                </p14:cNvPr>
                <p14:cNvContentPartPr/>
                <p14:nvPr/>
              </p14:nvContentPartPr>
              <p14:xfrm>
                <a:off x="11247773" y="2515587"/>
                <a:ext cx="96480" cy="19800"/>
              </p14:xfrm>
            </p:contentPart>
          </mc:Choice>
          <mc:Fallback>
            <p:pic>
              <p:nvPicPr>
                <p:cNvPr id="130" name="Freihand 129">
                  <a:extLst>
                    <a:ext uri="{FF2B5EF4-FFF2-40B4-BE49-F238E27FC236}">
                      <a16:creationId xmlns:a16="http://schemas.microsoft.com/office/drawing/2014/main" id="{2D85BA5C-18DC-436C-868E-5B3C584D7814}"/>
                    </a:ext>
                  </a:extLst>
                </p:cNvPr>
                <p:cNvPicPr/>
                <p:nvPr/>
              </p:nvPicPr>
              <p:blipFill>
                <a:blip r:embed="rId667"/>
                <a:stretch>
                  <a:fillRect/>
                </a:stretch>
              </p:blipFill>
              <p:spPr>
                <a:xfrm>
                  <a:off x="11243453" y="2511267"/>
                  <a:ext cx="10512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668">
              <p14:nvContentPartPr>
                <p14:cNvPr id="132" name="Freihand 131">
                  <a:extLst>
                    <a:ext uri="{FF2B5EF4-FFF2-40B4-BE49-F238E27FC236}">
                      <a16:creationId xmlns:a16="http://schemas.microsoft.com/office/drawing/2014/main" id="{1049E208-6C56-4399-9D61-1C7351BA490C}"/>
                    </a:ext>
                  </a:extLst>
                </p14:cNvPr>
                <p14:cNvContentPartPr/>
                <p14:nvPr/>
              </p14:nvContentPartPr>
              <p14:xfrm>
                <a:off x="11337053" y="2460867"/>
                <a:ext cx="67320" cy="81000"/>
              </p14:xfrm>
            </p:contentPart>
          </mc:Choice>
          <mc:Fallback>
            <p:pic>
              <p:nvPicPr>
                <p:cNvPr id="132" name="Freihand 131">
                  <a:extLst>
                    <a:ext uri="{FF2B5EF4-FFF2-40B4-BE49-F238E27FC236}">
                      <a16:creationId xmlns:a16="http://schemas.microsoft.com/office/drawing/2014/main" id="{1049E208-6C56-4399-9D61-1C7351BA490C}"/>
                    </a:ext>
                  </a:extLst>
                </p:cNvPr>
                <p:cNvPicPr/>
                <p:nvPr/>
              </p:nvPicPr>
              <p:blipFill>
                <a:blip r:embed="rId669"/>
                <a:stretch>
                  <a:fillRect/>
                </a:stretch>
              </p:blipFill>
              <p:spPr>
                <a:xfrm>
                  <a:off x="11332733" y="2456547"/>
                  <a:ext cx="7596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670">
              <p14:nvContentPartPr>
                <p14:cNvPr id="171" name="Freihand 170">
                  <a:extLst>
                    <a:ext uri="{FF2B5EF4-FFF2-40B4-BE49-F238E27FC236}">
                      <a16:creationId xmlns:a16="http://schemas.microsoft.com/office/drawing/2014/main" id="{CBE7E510-368C-4694-8F07-F8CBDB75C16A}"/>
                    </a:ext>
                  </a:extLst>
                </p14:cNvPr>
                <p14:cNvContentPartPr/>
                <p14:nvPr/>
              </p14:nvContentPartPr>
              <p14:xfrm>
                <a:off x="11501213" y="1861467"/>
                <a:ext cx="12600" cy="57960"/>
              </p14:xfrm>
            </p:contentPart>
          </mc:Choice>
          <mc:Fallback>
            <p:pic>
              <p:nvPicPr>
                <p:cNvPr id="171" name="Freihand 170">
                  <a:extLst>
                    <a:ext uri="{FF2B5EF4-FFF2-40B4-BE49-F238E27FC236}">
                      <a16:creationId xmlns:a16="http://schemas.microsoft.com/office/drawing/2014/main" id="{CBE7E510-368C-4694-8F07-F8CBDB75C16A}"/>
                    </a:ext>
                  </a:extLst>
                </p:cNvPr>
                <p:cNvPicPr/>
                <p:nvPr/>
              </p:nvPicPr>
              <p:blipFill>
                <a:blip r:embed="rId671"/>
                <a:stretch>
                  <a:fillRect/>
                </a:stretch>
              </p:blipFill>
              <p:spPr>
                <a:xfrm>
                  <a:off x="11496893" y="1857147"/>
                  <a:ext cx="21240" cy="666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72">
            <p14:nvContentPartPr>
              <p14:cNvPr id="187" name="Freihand 186">
                <a:extLst>
                  <a:ext uri="{FF2B5EF4-FFF2-40B4-BE49-F238E27FC236}">
                    <a16:creationId xmlns:a16="http://schemas.microsoft.com/office/drawing/2014/main" id="{86A1F8CC-6228-41EA-A737-E9D479208042}"/>
                  </a:ext>
                </a:extLst>
              </p14:cNvPr>
              <p14:cNvContentPartPr/>
              <p14:nvPr/>
            </p14:nvContentPartPr>
            <p14:xfrm>
              <a:off x="10194413" y="1104387"/>
              <a:ext cx="537120" cy="522720"/>
            </p14:xfrm>
          </p:contentPart>
        </mc:Choice>
        <mc:Fallback>
          <p:pic>
            <p:nvPicPr>
              <p:cNvPr id="187" name="Freihand 186">
                <a:extLst>
                  <a:ext uri="{FF2B5EF4-FFF2-40B4-BE49-F238E27FC236}">
                    <a16:creationId xmlns:a16="http://schemas.microsoft.com/office/drawing/2014/main" id="{86A1F8CC-6228-41EA-A737-E9D479208042}"/>
                  </a:ext>
                </a:extLst>
              </p:cNvPr>
              <p:cNvPicPr/>
              <p:nvPr/>
            </p:nvPicPr>
            <p:blipFill>
              <a:blip r:embed="rId673"/>
              <a:stretch>
                <a:fillRect/>
              </a:stretch>
            </p:blipFill>
            <p:spPr>
              <a:xfrm>
                <a:off x="10190093" y="1100067"/>
                <a:ext cx="545760" cy="531360"/>
              </a:xfrm>
              <a:prstGeom prst="rect">
                <a:avLst/>
              </a:prstGeom>
            </p:spPr>
          </p:pic>
        </mc:Fallback>
      </mc:AlternateContent>
      <mc:AlternateContent xmlns:mc="http://schemas.openxmlformats.org/markup-compatibility/2006">
        <mc:Choice xmlns:p14="http://schemas.microsoft.com/office/powerpoint/2010/main" Requires="p14">
          <p:contentPart p14:bwMode="auto" r:id="rId674">
            <p14:nvContentPartPr>
              <p14:cNvPr id="188" name="Freihand 187">
                <a:extLst>
                  <a:ext uri="{FF2B5EF4-FFF2-40B4-BE49-F238E27FC236}">
                    <a16:creationId xmlns:a16="http://schemas.microsoft.com/office/drawing/2014/main" id="{BB93C666-CB1D-44F5-8DC8-D6F01D18B336}"/>
                  </a:ext>
                </a:extLst>
              </p14:cNvPr>
              <p14:cNvContentPartPr/>
              <p14:nvPr/>
            </p14:nvContentPartPr>
            <p14:xfrm>
              <a:off x="6427013" y="4890147"/>
              <a:ext cx="2202120" cy="828720"/>
            </p14:xfrm>
          </p:contentPart>
        </mc:Choice>
        <mc:Fallback>
          <p:pic>
            <p:nvPicPr>
              <p:cNvPr id="188" name="Freihand 187">
                <a:extLst>
                  <a:ext uri="{FF2B5EF4-FFF2-40B4-BE49-F238E27FC236}">
                    <a16:creationId xmlns:a16="http://schemas.microsoft.com/office/drawing/2014/main" id="{BB93C666-CB1D-44F5-8DC8-D6F01D18B336}"/>
                  </a:ext>
                </a:extLst>
              </p:cNvPr>
              <p:cNvPicPr/>
              <p:nvPr/>
            </p:nvPicPr>
            <p:blipFill>
              <a:blip r:embed="rId675"/>
              <a:stretch>
                <a:fillRect/>
              </a:stretch>
            </p:blipFill>
            <p:spPr>
              <a:xfrm>
                <a:off x="6422693" y="4885827"/>
                <a:ext cx="2210760" cy="837360"/>
              </a:xfrm>
              <a:prstGeom prst="rect">
                <a:avLst/>
              </a:prstGeom>
            </p:spPr>
          </p:pic>
        </mc:Fallback>
      </mc:AlternateContent>
      <mc:AlternateContent xmlns:mc="http://schemas.openxmlformats.org/markup-compatibility/2006">
        <mc:Choice xmlns:p14="http://schemas.microsoft.com/office/powerpoint/2010/main" Requires="p14">
          <p:contentPart p14:bwMode="auto" r:id="rId676">
            <p14:nvContentPartPr>
              <p14:cNvPr id="189" name="Freihand 188">
                <a:extLst>
                  <a:ext uri="{FF2B5EF4-FFF2-40B4-BE49-F238E27FC236}">
                    <a16:creationId xmlns:a16="http://schemas.microsoft.com/office/drawing/2014/main" id="{692C3C39-C5E8-4679-8241-98C74018A09A}"/>
                  </a:ext>
                </a:extLst>
              </p14:cNvPr>
              <p14:cNvContentPartPr/>
              <p14:nvPr/>
            </p14:nvContentPartPr>
            <p14:xfrm>
              <a:off x="6606293" y="4918947"/>
              <a:ext cx="2082240" cy="876600"/>
            </p14:xfrm>
          </p:contentPart>
        </mc:Choice>
        <mc:Fallback>
          <p:pic>
            <p:nvPicPr>
              <p:cNvPr id="189" name="Freihand 188">
                <a:extLst>
                  <a:ext uri="{FF2B5EF4-FFF2-40B4-BE49-F238E27FC236}">
                    <a16:creationId xmlns:a16="http://schemas.microsoft.com/office/drawing/2014/main" id="{692C3C39-C5E8-4679-8241-98C74018A09A}"/>
                  </a:ext>
                </a:extLst>
              </p:cNvPr>
              <p:cNvPicPr/>
              <p:nvPr/>
            </p:nvPicPr>
            <p:blipFill>
              <a:blip r:embed="rId677"/>
              <a:stretch>
                <a:fillRect/>
              </a:stretch>
            </p:blipFill>
            <p:spPr>
              <a:xfrm>
                <a:off x="6601973" y="4914627"/>
                <a:ext cx="2090880" cy="885240"/>
              </a:xfrm>
              <a:prstGeom prst="rect">
                <a:avLst/>
              </a:prstGeom>
            </p:spPr>
          </p:pic>
        </mc:Fallback>
      </mc:AlternateContent>
      <mc:AlternateContent xmlns:mc="http://schemas.openxmlformats.org/markup-compatibility/2006">
        <mc:Choice xmlns:p14="http://schemas.microsoft.com/office/powerpoint/2010/main" Requires="p14">
          <p:contentPart p14:bwMode="auto" r:id="rId678">
            <p14:nvContentPartPr>
              <p14:cNvPr id="190" name="Freihand 189">
                <a:extLst>
                  <a:ext uri="{FF2B5EF4-FFF2-40B4-BE49-F238E27FC236}">
                    <a16:creationId xmlns:a16="http://schemas.microsoft.com/office/drawing/2014/main" id="{FB9ABE86-E693-49D7-96D1-1163A13F990C}"/>
                  </a:ext>
                </a:extLst>
              </p14:cNvPr>
              <p14:cNvContentPartPr/>
              <p14:nvPr/>
            </p14:nvContentPartPr>
            <p14:xfrm>
              <a:off x="5314613" y="493107"/>
              <a:ext cx="1858320" cy="781920"/>
            </p14:xfrm>
          </p:contentPart>
        </mc:Choice>
        <mc:Fallback>
          <p:pic>
            <p:nvPicPr>
              <p:cNvPr id="190" name="Freihand 189">
                <a:extLst>
                  <a:ext uri="{FF2B5EF4-FFF2-40B4-BE49-F238E27FC236}">
                    <a16:creationId xmlns:a16="http://schemas.microsoft.com/office/drawing/2014/main" id="{FB9ABE86-E693-49D7-96D1-1163A13F990C}"/>
                  </a:ext>
                </a:extLst>
              </p:cNvPr>
              <p:cNvPicPr/>
              <p:nvPr/>
            </p:nvPicPr>
            <p:blipFill>
              <a:blip r:embed="rId679"/>
              <a:stretch>
                <a:fillRect/>
              </a:stretch>
            </p:blipFill>
            <p:spPr>
              <a:xfrm>
                <a:off x="5310293" y="488787"/>
                <a:ext cx="1866960" cy="790560"/>
              </a:xfrm>
              <a:prstGeom prst="rect">
                <a:avLst/>
              </a:prstGeom>
            </p:spPr>
          </p:pic>
        </mc:Fallback>
      </mc:AlternateContent>
      <mc:AlternateContent xmlns:mc="http://schemas.openxmlformats.org/markup-compatibility/2006">
        <mc:Choice xmlns:p14="http://schemas.microsoft.com/office/powerpoint/2010/main" Requires="p14">
          <p:contentPart p14:bwMode="auto" r:id="rId680">
            <p14:nvContentPartPr>
              <p14:cNvPr id="202" name="Freihand 201">
                <a:extLst>
                  <a:ext uri="{FF2B5EF4-FFF2-40B4-BE49-F238E27FC236}">
                    <a16:creationId xmlns:a16="http://schemas.microsoft.com/office/drawing/2014/main" id="{B686D7F1-5721-4115-AA30-D311EECE24DF}"/>
                  </a:ext>
                </a:extLst>
              </p14:cNvPr>
              <p14:cNvContentPartPr/>
              <p14:nvPr/>
            </p14:nvContentPartPr>
            <p14:xfrm>
              <a:off x="499613" y="6156987"/>
              <a:ext cx="3179160" cy="214560"/>
            </p14:xfrm>
          </p:contentPart>
        </mc:Choice>
        <mc:Fallback>
          <p:pic>
            <p:nvPicPr>
              <p:cNvPr id="202" name="Freihand 201">
                <a:extLst>
                  <a:ext uri="{FF2B5EF4-FFF2-40B4-BE49-F238E27FC236}">
                    <a16:creationId xmlns:a16="http://schemas.microsoft.com/office/drawing/2014/main" id="{B686D7F1-5721-4115-AA30-D311EECE24DF}"/>
                  </a:ext>
                </a:extLst>
              </p:cNvPr>
              <p:cNvPicPr/>
              <p:nvPr/>
            </p:nvPicPr>
            <p:blipFill>
              <a:blip r:embed="rId681"/>
              <a:stretch>
                <a:fillRect/>
              </a:stretch>
            </p:blipFill>
            <p:spPr>
              <a:xfrm>
                <a:off x="495293" y="6152667"/>
                <a:ext cx="3187800" cy="223200"/>
              </a:xfrm>
              <a:prstGeom prst="rect">
                <a:avLst/>
              </a:prstGeom>
            </p:spPr>
          </p:pic>
        </mc:Fallback>
      </mc:AlternateContent>
      <p:grpSp>
        <p:nvGrpSpPr>
          <p:cNvPr id="230" name="Gruppieren 229">
            <a:extLst>
              <a:ext uri="{FF2B5EF4-FFF2-40B4-BE49-F238E27FC236}">
                <a16:creationId xmlns:a16="http://schemas.microsoft.com/office/drawing/2014/main" id="{51C33C37-29C6-4491-B15E-F5678020628C}"/>
              </a:ext>
            </a:extLst>
          </p:cNvPr>
          <p:cNvGrpSpPr/>
          <p:nvPr/>
        </p:nvGrpSpPr>
        <p:grpSpPr>
          <a:xfrm>
            <a:off x="508613" y="6202347"/>
            <a:ext cx="3336120" cy="650160"/>
            <a:chOff x="508613" y="6202347"/>
            <a:chExt cx="3336120" cy="650160"/>
          </a:xfrm>
        </p:grpSpPr>
        <mc:AlternateContent xmlns:mc="http://schemas.openxmlformats.org/markup-compatibility/2006">
          <mc:Choice xmlns:p14="http://schemas.microsoft.com/office/powerpoint/2010/main" Requires="p14">
            <p:contentPart p14:bwMode="auto" r:id="rId682">
              <p14:nvContentPartPr>
                <p14:cNvPr id="205" name="Freihand 204">
                  <a:extLst>
                    <a:ext uri="{FF2B5EF4-FFF2-40B4-BE49-F238E27FC236}">
                      <a16:creationId xmlns:a16="http://schemas.microsoft.com/office/drawing/2014/main" id="{FCC4AB76-4786-4EAC-AB41-8D7C8A21C2CC}"/>
                    </a:ext>
                  </a:extLst>
                </p14:cNvPr>
                <p14:cNvContentPartPr/>
                <p14:nvPr/>
              </p14:nvContentPartPr>
              <p14:xfrm>
                <a:off x="508613" y="6344187"/>
                <a:ext cx="532080" cy="508320"/>
              </p14:xfrm>
            </p:contentPart>
          </mc:Choice>
          <mc:Fallback>
            <p:pic>
              <p:nvPicPr>
                <p:cNvPr id="205" name="Freihand 204">
                  <a:extLst>
                    <a:ext uri="{FF2B5EF4-FFF2-40B4-BE49-F238E27FC236}">
                      <a16:creationId xmlns:a16="http://schemas.microsoft.com/office/drawing/2014/main" id="{FCC4AB76-4786-4EAC-AB41-8D7C8A21C2CC}"/>
                    </a:ext>
                  </a:extLst>
                </p:cNvPr>
                <p:cNvPicPr/>
                <p:nvPr/>
              </p:nvPicPr>
              <p:blipFill>
                <a:blip r:embed="rId683"/>
                <a:stretch>
                  <a:fillRect/>
                </a:stretch>
              </p:blipFill>
              <p:spPr>
                <a:xfrm>
                  <a:off x="504293" y="6339867"/>
                  <a:ext cx="540720" cy="516960"/>
                </a:xfrm>
                <a:prstGeom prst="rect">
                  <a:avLst/>
                </a:prstGeom>
              </p:spPr>
            </p:pic>
          </mc:Fallback>
        </mc:AlternateContent>
        <mc:AlternateContent xmlns:mc="http://schemas.openxmlformats.org/markup-compatibility/2006">
          <mc:Choice xmlns:p14="http://schemas.microsoft.com/office/powerpoint/2010/main" Requires="p14">
            <p:contentPart p14:bwMode="auto" r:id="rId684">
              <p14:nvContentPartPr>
                <p14:cNvPr id="210" name="Freihand 209">
                  <a:extLst>
                    <a:ext uri="{FF2B5EF4-FFF2-40B4-BE49-F238E27FC236}">
                      <a16:creationId xmlns:a16="http://schemas.microsoft.com/office/drawing/2014/main" id="{DB0BA477-D33E-42D3-8CFC-422F87B5F8BA}"/>
                    </a:ext>
                  </a:extLst>
                </p14:cNvPr>
                <p14:cNvContentPartPr/>
                <p14:nvPr/>
              </p14:nvContentPartPr>
              <p14:xfrm>
                <a:off x="1266413" y="6243027"/>
                <a:ext cx="479160" cy="591840"/>
              </p14:xfrm>
            </p:contentPart>
          </mc:Choice>
          <mc:Fallback>
            <p:pic>
              <p:nvPicPr>
                <p:cNvPr id="210" name="Freihand 209">
                  <a:extLst>
                    <a:ext uri="{FF2B5EF4-FFF2-40B4-BE49-F238E27FC236}">
                      <a16:creationId xmlns:a16="http://schemas.microsoft.com/office/drawing/2014/main" id="{DB0BA477-D33E-42D3-8CFC-422F87B5F8BA}"/>
                    </a:ext>
                  </a:extLst>
                </p:cNvPr>
                <p:cNvPicPr/>
                <p:nvPr/>
              </p:nvPicPr>
              <p:blipFill>
                <a:blip r:embed="rId685"/>
                <a:stretch>
                  <a:fillRect/>
                </a:stretch>
              </p:blipFill>
              <p:spPr>
                <a:xfrm>
                  <a:off x="1262093" y="6238707"/>
                  <a:ext cx="487800" cy="600480"/>
                </a:xfrm>
                <a:prstGeom prst="rect">
                  <a:avLst/>
                </a:prstGeom>
              </p:spPr>
            </p:pic>
          </mc:Fallback>
        </mc:AlternateContent>
        <mc:AlternateContent xmlns:mc="http://schemas.openxmlformats.org/markup-compatibility/2006">
          <mc:Choice xmlns:p14="http://schemas.microsoft.com/office/powerpoint/2010/main" Requires="p14">
            <p:contentPart p14:bwMode="auto" r:id="rId686">
              <p14:nvContentPartPr>
                <p14:cNvPr id="224" name="Freihand 223">
                  <a:extLst>
                    <a:ext uri="{FF2B5EF4-FFF2-40B4-BE49-F238E27FC236}">
                      <a16:creationId xmlns:a16="http://schemas.microsoft.com/office/drawing/2014/main" id="{392B41F8-E53A-4093-BFBD-52F56134E158}"/>
                    </a:ext>
                  </a:extLst>
                </p14:cNvPr>
                <p14:cNvContentPartPr/>
                <p14:nvPr/>
              </p14:nvContentPartPr>
              <p14:xfrm>
                <a:off x="2533253" y="6202347"/>
                <a:ext cx="497160" cy="549000"/>
              </p14:xfrm>
            </p:contentPart>
          </mc:Choice>
          <mc:Fallback>
            <p:pic>
              <p:nvPicPr>
                <p:cNvPr id="224" name="Freihand 223">
                  <a:extLst>
                    <a:ext uri="{FF2B5EF4-FFF2-40B4-BE49-F238E27FC236}">
                      <a16:creationId xmlns:a16="http://schemas.microsoft.com/office/drawing/2014/main" id="{392B41F8-E53A-4093-BFBD-52F56134E158}"/>
                    </a:ext>
                  </a:extLst>
                </p:cNvPr>
                <p:cNvPicPr/>
                <p:nvPr/>
              </p:nvPicPr>
              <p:blipFill>
                <a:blip r:embed="rId687"/>
                <a:stretch>
                  <a:fillRect/>
                </a:stretch>
              </p:blipFill>
              <p:spPr>
                <a:xfrm>
                  <a:off x="2528933" y="6198027"/>
                  <a:ext cx="505800" cy="557640"/>
                </a:xfrm>
                <a:prstGeom prst="rect">
                  <a:avLst/>
                </a:prstGeom>
              </p:spPr>
            </p:pic>
          </mc:Fallback>
        </mc:AlternateContent>
        <mc:AlternateContent xmlns:mc="http://schemas.openxmlformats.org/markup-compatibility/2006">
          <mc:Choice xmlns:p14="http://schemas.microsoft.com/office/powerpoint/2010/main" Requires="p14">
            <p:contentPart p14:bwMode="auto" r:id="rId688">
              <p14:nvContentPartPr>
                <p14:cNvPr id="225" name="Freihand 224">
                  <a:extLst>
                    <a:ext uri="{FF2B5EF4-FFF2-40B4-BE49-F238E27FC236}">
                      <a16:creationId xmlns:a16="http://schemas.microsoft.com/office/drawing/2014/main" id="{DE9EC920-CF0F-41B6-A62C-3093C8E774CC}"/>
                    </a:ext>
                  </a:extLst>
                </p14:cNvPr>
                <p14:cNvContentPartPr/>
                <p14:nvPr/>
              </p14:nvContentPartPr>
              <p14:xfrm>
                <a:off x="3389333" y="6240147"/>
                <a:ext cx="455400" cy="588240"/>
              </p14:xfrm>
            </p:contentPart>
          </mc:Choice>
          <mc:Fallback>
            <p:pic>
              <p:nvPicPr>
                <p:cNvPr id="225" name="Freihand 224">
                  <a:extLst>
                    <a:ext uri="{FF2B5EF4-FFF2-40B4-BE49-F238E27FC236}">
                      <a16:creationId xmlns:a16="http://schemas.microsoft.com/office/drawing/2014/main" id="{DE9EC920-CF0F-41B6-A62C-3093C8E774CC}"/>
                    </a:ext>
                  </a:extLst>
                </p:cNvPr>
                <p:cNvPicPr/>
                <p:nvPr/>
              </p:nvPicPr>
              <p:blipFill>
                <a:blip r:embed="rId689"/>
                <a:stretch>
                  <a:fillRect/>
                </a:stretch>
              </p:blipFill>
              <p:spPr>
                <a:xfrm>
                  <a:off x="3385013" y="6235827"/>
                  <a:ext cx="464040" cy="5968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90">
            <p14:nvContentPartPr>
              <p14:cNvPr id="232" name="Freihand 231">
                <a:extLst>
                  <a:ext uri="{FF2B5EF4-FFF2-40B4-BE49-F238E27FC236}">
                    <a16:creationId xmlns:a16="http://schemas.microsoft.com/office/drawing/2014/main" id="{15ABA8AF-1AC7-422B-9524-7B843FEA271E}"/>
                  </a:ext>
                </a:extLst>
              </p14:cNvPr>
              <p14:cNvContentPartPr/>
              <p14:nvPr/>
            </p14:nvContentPartPr>
            <p14:xfrm>
              <a:off x="567293" y="869307"/>
              <a:ext cx="2605680" cy="589320"/>
            </p14:xfrm>
          </p:contentPart>
        </mc:Choice>
        <mc:Fallback>
          <p:pic>
            <p:nvPicPr>
              <p:cNvPr id="232" name="Freihand 231">
                <a:extLst>
                  <a:ext uri="{FF2B5EF4-FFF2-40B4-BE49-F238E27FC236}">
                    <a16:creationId xmlns:a16="http://schemas.microsoft.com/office/drawing/2014/main" id="{15ABA8AF-1AC7-422B-9524-7B843FEA271E}"/>
                  </a:ext>
                </a:extLst>
              </p:cNvPr>
              <p:cNvPicPr/>
              <p:nvPr/>
            </p:nvPicPr>
            <p:blipFill>
              <a:blip r:embed="rId691"/>
              <a:stretch>
                <a:fillRect/>
              </a:stretch>
            </p:blipFill>
            <p:spPr>
              <a:xfrm>
                <a:off x="562973" y="864987"/>
                <a:ext cx="2614320" cy="597960"/>
              </a:xfrm>
              <a:prstGeom prst="rect">
                <a:avLst/>
              </a:prstGeom>
            </p:spPr>
          </p:pic>
        </mc:Fallback>
      </mc:AlternateContent>
    </p:spTree>
    <p:extLst>
      <p:ext uri="{BB962C8B-B14F-4D97-AF65-F5344CB8AC3E}">
        <p14:creationId xmlns:p14="http://schemas.microsoft.com/office/powerpoint/2010/main" val="2360240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524000" y="26710"/>
            <a:ext cx="9005732" cy="744863"/>
          </a:xfrm>
          <a:prstGeom prst="rect">
            <a:avLst/>
          </a:prstGeom>
          <a:noFill/>
          <a:ln>
            <a:noFill/>
          </a:ln>
        </p:spPr>
        <p:txBody>
          <a:bodyPr lIns="81638" tIns="40819" rIns="81638" bIns="40819" anchor="ctr" anchorCtr="1"/>
          <a:lstStyle/>
          <a:p>
            <a:r>
              <a:rPr lang="de-DE" altLang="de-DE" sz="3200" b="1" dirty="0">
                <a:solidFill>
                  <a:srgbClr val="000000"/>
                </a:solidFill>
                <a:latin typeface="Sparkasse Rg" pitchFamily="34" charset="0"/>
              </a:rPr>
              <a:t>Klassische </a:t>
            </a:r>
            <a:r>
              <a:rPr lang="de-DE" altLang="de-DE" sz="3200" b="1" dirty="0" err="1">
                <a:solidFill>
                  <a:srgbClr val="000000"/>
                </a:solidFill>
                <a:latin typeface="Sparkasse Rg" pitchFamily="34" charset="0"/>
              </a:rPr>
              <a:t>Dichotomy</a:t>
            </a:r>
            <a:endParaRPr lang="de-DE" altLang="de-DE" sz="3200" b="1" dirty="0">
              <a:solidFill>
                <a:srgbClr val="000000"/>
              </a:solidFill>
              <a:latin typeface="Sparkasse Rg" pitchFamily="34" charset="0"/>
            </a:endParaRPr>
          </a:p>
        </p:txBody>
      </p:sp>
      <p:sp>
        <p:nvSpPr>
          <p:cNvPr id="6" name="Textfeld 5">
            <a:extLst>
              <a:ext uri="{FF2B5EF4-FFF2-40B4-BE49-F238E27FC236}">
                <a16:creationId xmlns:a16="http://schemas.microsoft.com/office/drawing/2014/main" id="{6BE30830-6FB1-4289-BC97-C5EBBBF3610D}"/>
              </a:ext>
            </a:extLst>
          </p:cNvPr>
          <p:cNvSpPr txBox="1"/>
          <p:nvPr/>
        </p:nvSpPr>
        <p:spPr>
          <a:xfrm>
            <a:off x="0" y="620688"/>
            <a:ext cx="8689605" cy="4772694"/>
          </a:xfrm>
          <a:prstGeom prst="rect">
            <a:avLst/>
          </a:prstGeom>
          <a:noFill/>
        </p:spPr>
        <p:txBody>
          <a:bodyPr wrap="square" rtlCol="0">
            <a:noAutofit/>
          </a:bodyPr>
          <a:lstStyle/>
          <a:p>
            <a:r>
              <a:rPr lang="en-US" sz="2800" b="1" dirty="0" err="1"/>
              <a:t>Reale</a:t>
            </a:r>
            <a:r>
              <a:rPr lang="en-US" sz="2800" b="1" dirty="0"/>
              <a:t> </a:t>
            </a:r>
            <a:r>
              <a:rPr lang="en-US" sz="2800" b="1" dirty="0" err="1"/>
              <a:t>Variablen</a:t>
            </a:r>
            <a:r>
              <a:rPr lang="en-US" sz="2800" b="1" dirty="0"/>
              <a:t>: </a:t>
            </a:r>
            <a:r>
              <a:rPr lang="en-US" sz="2800" dirty="0" err="1"/>
              <a:t>gemessen</a:t>
            </a:r>
            <a:r>
              <a:rPr lang="en-US" sz="2800" dirty="0"/>
              <a:t> in </a:t>
            </a:r>
            <a:r>
              <a:rPr lang="en-US" sz="2800" dirty="0" err="1"/>
              <a:t>physisichen</a:t>
            </a:r>
            <a:r>
              <a:rPr lang="en-US" sz="2800" dirty="0"/>
              <a:t> </a:t>
            </a:r>
            <a:r>
              <a:rPr lang="en-US" sz="2800" dirty="0" err="1"/>
              <a:t>Einheiten</a:t>
            </a:r>
            <a:r>
              <a:rPr lang="en-US" sz="2800" dirty="0"/>
              <a:t> – Mengen und relative </a:t>
            </a:r>
            <a:r>
              <a:rPr lang="en-US" sz="2800" dirty="0" err="1"/>
              <a:t>Preise</a:t>
            </a:r>
            <a:endParaRPr lang="en-US" sz="2800" dirty="0"/>
          </a:p>
          <a:p>
            <a:endParaRPr lang="en-US" sz="2800" dirty="0"/>
          </a:p>
          <a:p>
            <a:pPr marL="914400" lvl="1" indent="-457200">
              <a:buFont typeface="Arial" panose="020B0604020202020204" pitchFamily="34" charset="0"/>
              <a:buChar char="•"/>
            </a:pPr>
            <a:r>
              <a:rPr lang="en-US" sz="2200" dirty="0" err="1"/>
              <a:t>Menge</a:t>
            </a:r>
            <a:r>
              <a:rPr lang="en-US" sz="2200" dirty="0"/>
              <a:t> des Outputs</a:t>
            </a:r>
          </a:p>
          <a:p>
            <a:pPr marL="914400" lvl="1" indent="-457200">
              <a:buFont typeface="Arial" panose="020B0604020202020204" pitchFamily="34" charset="0"/>
              <a:buChar char="•"/>
            </a:pPr>
            <a:r>
              <a:rPr lang="en-US" sz="2200" dirty="0" err="1"/>
              <a:t>Reallöhne</a:t>
            </a:r>
            <a:r>
              <a:rPr lang="en-US" sz="2200" dirty="0"/>
              <a:t>: Output pro </a:t>
            </a:r>
            <a:r>
              <a:rPr lang="en-US" sz="2200" dirty="0" err="1"/>
              <a:t>Arbeitsstunde</a:t>
            </a:r>
            <a:r>
              <a:rPr lang="en-US" sz="2200" dirty="0"/>
              <a:t> </a:t>
            </a:r>
          </a:p>
          <a:p>
            <a:pPr marL="914400" lvl="1" indent="-457200">
              <a:buFont typeface="Arial" panose="020B0604020202020204" pitchFamily="34" charset="0"/>
              <a:buChar char="•"/>
            </a:pPr>
            <a:r>
              <a:rPr lang="en-US" sz="2200" dirty="0" err="1"/>
              <a:t>Realzinsen</a:t>
            </a:r>
            <a:r>
              <a:rPr lang="en-US" sz="2200" dirty="0"/>
              <a:t>: </a:t>
            </a:r>
            <a:r>
              <a:rPr lang="en-US" sz="2200" dirty="0" err="1"/>
              <a:t>Zukünftiger</a:t>
            </a:r>
            <a:r>
              <a:rPr lang="en-US" sz="2200" dirty="0"/>
              <a:t> Output </a:t>
            </a:r>
            <a:r>
              <a:rPr lang="en-US" sz="2200" dirty="0" err="1"/>
              <a:t>generiert</a:t>
            </a:r>
            <a:r>
              <a:rPr lang="en-US" sz="2200" dirty="0"/>
              <a:t> </a:t>
            </a:r>
            <a:r>
              <a:rPr lang="en-US" sz="2200" dirty="0" err="1"/>
              <a:t>durch</a:t>
            </a:r>
            <a:r>
              <a:rPr lang="en-US" sz="2200" dirty="0"/>
              <a:t> </a:t>
            </a:r>
            <a:r>
              <a:rPr lang="en-US" sz="2200" dirty="0" err="1"/>
              <a:t>heutiges</a:t>
            </a:r>
            <a:r>
              <a:rPr lang="en-US" sz="2200" dirty="0"/>
              <a:t> </a:t>
            </a:r>
            <a:r>
              <a:rPr lang="en-US" sz="2200" dirty="0" err="1"/>
              <a:t>Verleihen</a:t>
            </a:r>
            <a:r>
              <a:rPr lang="en-US" sz="2200" dirty="0"/>
              <a:t> </a:t>
            </a:r>
            <a:r>
              <a:rPr lang="en-US" sz="2200" dirty="0" err="1"/>
              <a:t>einer</a:t>
            </a:r>
            <a:r>
              <a:rPr lang="en-US" sz="2200" dirty="0"/>
              <a:t> Einheit Output</a:t>
            </a:r>
          </a:p>
          <a:p>
            <a:pPr lvl="1"/>
            <a:endParaRPr lang="en-US" sz="2800" dirty="0"/>
          </a:p>
          <a:p>
            <a:r>
              <a:rPr lang="en-US" sz="2800" b="1" dirty="0" err="1"/>
              <a:t>Nominale</a:t>
            </a:r>
            <a:r>
              <a:rPr lang="en-US" sz="2800" b="1" dirty="0"/>
              <a:t> </a:t>
            </a:r>
            <a:r>
              <a:rPr lang="en-US" sz="2800" b="1" dirty="0" err="1"/>
              <a:t>Variablen</a:t>
            </a:r>
            <a:r>
              <a:rPr lang="en-US" sz="2800" b="1" dirty="0"/>
              <a:t>: </a:t>
            </a:r>
            <a:r>
              <a:rPr lang="en-US" sz="2800" dirty="0"/>
              <a:t> </a:t>
            </a:r>
            <a:r>
              <a:rPr lang="en-US" sz="2800" dirty="0" err="1"/>
              <a:t>gemessen</a:t>
            </a:r>
            <a:r>
              <a:rPr lang="en-US" sz="2800" dirty="0"/>
              <a:t> in Geld </a:t>
            </a:r>
          </a:p>
          <a:p>
            <a:endParaRPr lang="en-US" sz="2800" dirty="0"/>
          </a:p>
          <a:p>
            <a:pPr marL="914400" lvl="1" indent="-457200">
              <a:buFont typeface="Arial" panose="020B0604020202020204" pitchFamily="34" charset="0"/>
              <a:buChar char="•"/>
            </a:pPr>
            <a:r>
              <a:rPr lang="en-US" sz="2200" dirty="0" err="1"/>
              <a:t>Nominallohn</a:t>
            </a:r>
            <a:r>
              <a:rPr lang="en-US" sz="2200" dirty="0"/>
              <a:t>: Euro pro </a:t>
            </a:r>
            <a:r>
              <a:rPr lang="en-US" sz="2200" dirty="0" err="1"/>
              <a:t>Stunde</a:t>
            </a:r>
            <a:r>
              <a:rPr lang="en-US" sz="2200" dirty="0"/>
              <a:t>. </a:t>
            </a:r>
          </a:p>
          <a:p>
            <a:pPr marL="914400" lvl="1" indent="-457200">
              <a:buFont typeface="Arial" panose="020B0604020202020204" pitchFamily="34" charset="0"/>
              <a:buChar char="•"/>
            </a:pPr>
            <a:r>
              <a:rPr lang="en-US" sz="2200" dirty="0" err="1"/>
              <a:t>Nominalzins</a:t>
            </a:r>
            <a:r>
              <a:rPr lang="en-US" sz="2200" dirty="0"/>
              <a:t>: </a:t>
            </a:r>
            <a:r>
              <a:rPr lang="en-US" sz="2200" dirty="0" err="1"/>
              <a:t>Zukunftige</a:t>
            </a:r>
            <a:r>
              <a:rPr lang="en-US" sz="2200" dirty="0"/>
              <a:t> Euro </a:t>
            </a:r>
            <a:r>
              <a:rPr lang="en-US" sz="2200" dirty="0" err="1"/>
              <a:t>generiert</a:t>
            </a:r>
            <a:r>
              <a:rPr lang="en-US" sz="2200" dirty="0"/>
              <a:t> </a:t>
            </a:r>
            <a:r>
              <a:rPr lang="en-US" sz="2200" dirty="0" err="1"/>
              <a:t>durch</a:t>
            </a:r>
            <a:r>
              <a:rPr lang="en-US" sz="2200" dirty="0"/>
              <a:t> </a:t>
            </a:r>
            <a:r>
              <a:rPr lang="en-US" sz="2200" dirty="0" err="1"/>
              <a:t>heutiges</a:t>
            </a:r>
            <a:r>
              <a:rPr lang="en-US" sz="2200" dirty="0"/>
              <a:t> </a:t>
            </a:r>
            <a:r>
              <a:rPr lang="en-US" sz="2200" dirty="0" err="1"/>
              <a:t>verleihen</a:t>
            </a:r>
            <a:r>
              <a:rPr lang="en-US" sz="2200" dirty="0"/>
              <a:t> von 1 Euro</a:t>
            </a:r>
          </a:p>
          <a:p>
            <a:pPr marL="914400" lvl="1" indent="-457200">
              <a:buFont typeface="Arial" panose="020B0604020202020204" pitchFamily="34" charset="0"/>
              <a:buChar char="•"/>
            </a:pPr>
            <a:r>
              <a:rPr lang="en-US" sz="2200" dirty="0" err="1"/>
              <a:t>Preisniveau</a:t>
            </a:r>
            <a:r>
              <a:rPr lang="en-US" sz="2200" dirty="0"/>
              <a:t>: </a:t>
            </a:r>
            <a:r>
              <a:rPr lang="en-US" sz="2200" dirty="0" err="1"/>
              <a:t>Menge</a:t>
            </a:r>
            <a:r>
              <a:rPr lang="en-US" sz="2200" dirty="0"/>
              <a:t> an Euro, die </a:t>
            </a:r>
            <a:r>
              <a:rPr lang="en-US" sz="2200" dirty="0" err="1"/>
              <a:t>zum</a:t>
            </a:r>
            <a:r>
              <a:rPr lang="en-US" sz="2200" dirty="0"/>
              <a:t> </a:t>
            </a:r>
            <a:r>
              <a:rPr lang="en-US" sz="2200" dirty="0" err="1"/>
              <a:t>Kauf</a:t>
            </a:r>
            <a:r>
              <a:rPr lang="en-US" sz="2200" dirty="0"/>
              <a:t> </a:t>
            </a:r>
            <a:r>
              <a:rPr lang="en-US" sz="2200" dirty="0" err="1"/>
              <a:t>eines</a:t>
            </a:r>
            <a:r>
              <a:rPr lang="en-US" sz="2200" dirty="0"/>
              <a:t> </a:t>
            </a:r>
            <a:r>
              <a:rPr lang="en-US" sz="2200" dirty="0" err="1"/>
              <a:t>repräsentativen</a:t>
            </a:r>
            <a:r>
              <a:rPr lang="en-US" sz="2200" dirty="0"/>
              <a:t> </a:t>
            </a:r>
            <a:r>
              <a:rPr lang="en-US" sz="2200" dirty="0" err="1"/>
              <a:t>Warenkorbs</a:t>
            </a:r>
            <a:r>
              <a:rPr lang="en-US" sz="2200" dirty="0"/>
              <a:t> </a:t>
            </a:r>
            <a:r>
              <a:rPr lang="en-US" sz="2200" dirty="0" err="1"/>
              <a:t>benötigt</a:t>
            </a:r>
            <a:r>
              <a:rPr lang="en-US" sz="2200" dirty="0"/>
              <a:t> </a:t>
            </a:r>
            <a:r>
              <a:rPr lang="en-US" sz="2200" dirty="0" err="1"/>
              <a:t>werden</a:t>
            </a:r>
            <a:r>
              <a:rPr lang="en-US" sz="2200" dirty="0"/>
              <a:t> </a:t>
            </a:r>
          </a:p>
          <a:p>
            <a:pPr algn="ctr"/>
            <a:endParaRPr lang="en-US" sz="2400" dirty="0"/>
          </a:p>
          <a:p>
            <a:pPr algn="ctr"/>
            <a:r>
              <a:rPr lang="en-US" sz="2400" dirty="0"/>
              <a:t> </a:t>
            </a:r>
            <a:endParaRPr lang="en-US" sz="2800" dirty="0"/>
          </a:p>
        </p:txBody>
      </p:sp>
      <p:sp>
        <p:nvSpPr>
          <p:cNvPr id="4" name="Rechteck 3">
            <a:extLst>
              <a:ext uri="{FF2B5EF4-FFF2-40B4-BE49-F238E27FC236}">
                <a16:creationId xmlns:a16="http://schemas.microsoft.com/office/drawing/2014/main" id="{BC561EB8-84BC-47BF-A0EC-F05CB439D77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F8BFD415-3E5F-49CC-B446-E5DC6AE4DD52}"/>
                  </a:ext>
                </a:extLst>
              </p14:cNvPr>
              <p14:cNvContentPartPr/>
              <p14:nvPr/>
            </p14:nvContentPartPr>
            <p14:xfrm>
              <a:off x="974093" y="2172667"/>
              <a:ext cx="2584800" cy="146880"/>
            </p14:xfrm>
          </p:contentPart>
        </mc:Choice>
        <mc:Fallback>
          <p:pic>
            <p:nvPicPr>
              <p:cNvPr id="2" name="Freihand 1">
                <a:extLst>
                  <a:ext uri="{FF2B5EF4-FFF2-40B4-BE49-F238E27FC236}">
                    <a16:creationId xmlns:a16="http://schemas.microsoft.com/office/drawing/2014/main" id="{F8BFD415-3E5F-49CC-B446-E5DC6AE4DD52}"/>
                  </a:ext>
                </a:extLst>
              </p:cNvPr>
              <p:cNvPicPr/>
              <p:nvPr/>
            </p:nvPicPr>
            <p:blipFill>
              <a:blip r:embed="rId4"/>
              <a:stretch>
                <a:fillRect/>
              </a:stretch>
            </p:blipFill>
            <p:spPr>
              <a:xfrm>
                <a:off x="969773" y="2168347"/>
                <a:ext cx="259344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34969D84-AA80-4551-9535-9E8E5991D06B}"/>
                  </a:ext>
                </a:extLst>
              </p14:cNvPr>
              <p14:cNvContentPartPr/>
              <p14:nvPr/>
            </p14:nvContentPartPr>
            <p14:xfrm>
              <a:off x="1002893" y="2600347"/>
              <a:ext cx="4224240" cy="97560"/>
            </p14:xfrm>
          </p:contentPart>
        </mc:Choice>
        <mc:Fallback>
          <p:pic>
            <p:nvPicPr>
              <p:cNvPr id="3" name="Freihand 2">
                <a:extLst>
                  <a:ext uri="{FF2B5EF4-FFF2-40B4-BE49-F238E27FC236}">
                    <a16:creationId xmlns:a16="http://schemas.microsoft.com/office/drawing/2014/main" id="{34969D84-AA80-4551-9535-9E8E5991D06B}"/>
                  </a:ext>
                </a:extLst>
              </p:cNvPr>
              <p:cNvPicPr/>
              <p:nvPr/>
            </p:nvPicPr>
            <p:blipFill>
              <a:blip r:embed="rId6"/>
              <a:stretch>
                <a:fillRect/>
              </a:stretch>
            </p:blipFill>
            <p:spPr>
              <a:xfrm>
                <a:off x="998573" y="2596027"/>
                <a:ext cx="423288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 name="Freihand 4">
                <a:extLst>
                  <a:ext uri="{FF2B5EF4-FFF2-40B4-BE49-F238E27FC236}">
                    <a16:creationId xmlns:a16="http://schemas.microsoft.com/office/drawing/2014/main" id="{AED6C231-0BA5-48ED-A31A-60A6204D080F}"/>
                  </a:ext>
                </a:extLst>
              </p14:cNvPr>
              <p14:cNvContentPartPr/>
              <p14:nvPr/>
            </p14:nvContentPartPr>
            <p14:xfrm>
              <a:off x="1012253" y="2928307"/>
              <a:ext cx="7649640" cy="136440"/>
            </p14:xfrm>
          </p:contentPart>
        </mc:Choice>
        <mc:Fallback>
          <p:pic>
            <p:nvPicPr>
              <p:cNvPr id="5" name="Freihand 4">
                <a:extLst>
                  <a:ext uri="{FF2B5EF4-FFF2-40B4-BE49-F238E27FC236}">
                    <a16:creationId xmlns:a16="http://schemas.microsoft.com/office/drawing/2014/main" id="{AED6C231-0BA5-48ED-A31A-60A6204D080F}"/>
                  </a:ext>
                </a:extLst>
              </p:cNvPr>
              <p:cNvPicPr/>
              <p:nvPr/>
            </p:nvPicPr>
            <p:blipFill>
              <a:blip r:embed="rId8"/>
              <a:stretch>
                <a:fillRect/>
              </a:stretch>
            </p:blipFill>
            <p:spPr>
              <a:xfrm>
                <a:off x="1007933" y="2923987"/>
                <a:ext cx="7658280" cy="145080"/>
              </a:xfrm>
              <a:prstGeom prst="rect">
                <a:avLst/>
              </a:prstGeom>
            </p:spPr>
          </p:pic>
        </mc:Fallback>
      </mc:AlternateContent>
      <p:grpSp>
        <p:nvGrpSpPr>
          <p:cNvPr id="10" name="Gruppieren 9">
            <a:extLst>
              <a:ext uri="{FF2B5EF4-FFF2-40B4-BE49-F238E27FC236}">
                <a16:creationId xmlns:a16="http://schemas.microsoft.com/office/drawing/2014/main" id="{49E17935-A5EA-4965-A86F-2A02D40F3669}"/>
              </a:ext>
            </a:extLst>
          </p:cNvPr>
          <p:cNvGrpSpPr/>
          <p:nvPr/>
        </p:nvGrpSpPr>
        <p:grpSpPr>
          <a:xfrm>
            <a:off x="120893" y="4128187"/>
            <a:ext cx="5904000" cy="132120"/>
            <a:chOff x="120893" y="4128187"/>
            <a:chExt cx="5904000" cy="132120"/>
          </a:xfrm>
        </p:grpSpPr>
        <mc:AlternateContent xmlns:mc="http://schemas.openxmlformats.org/markup-compatibility/2006">
          <mc:Choice xmlns:p14="http://schemas.microsoft.com/office/powerpoint/2010/main" Requires="p14">
            <p:contentPart p14:bwMode="auto" r:id="rId9">
              <p14:nvContentPartPr>
                <p14:cNvPr id="8" name="Freihand 7">
                  <a:extLst>
                    <a:ext uri="{FF2B5EF4-FFF2-40B4-BE49-F238E27FC236}">
                      <a16:creationId xmlns:a16="http://schemas.microsoft.com/office/drawing/2014/main" id="{211D04F4-8D01-44AE-8AF9-13AE948573F9}"/>
                    </a:ext>
                  </a:extLst>
                </p14:cNvPr>
                <p14:cNvContentPartPr/>
                <p14:nvPr/>
              </p14:nvContentPartPr>
              <p14:xfrm>
                <a:off x="120893" y="4146187"/>
                <a:ext cx="2541960" cy="114120"/>
              </p14:xfrm>
            </p:contentPart>
          </mc:Choice>
          <mc:Fallback>
            <p:pic>
              <p:nvPicPr>
                <p:cNvPr id="8" name="Freihand 7">
                  <a:extLst>
                    <a:ext uri="{FF2B5EF4-FFF2-40B4-BE49-F238E27FC236}">
                      <a16:creationId xmlns:a16="http://schemas.microsoft.com/office/drawing/2014/main" id="{211D04F4-8D01-44AE-8AF9-13AE948573F9}"/>
                    </a:ext>
                  </a:extLst>
                </p:cNvPr>
                <p:cNvPicPr/>
                <p:nvPr/>
              </p:nvPicPr>
              <p:blipFill>
                <a:blip r:embed="rId10"/>
                <a:stretch>
                  <a:fillRect/>
                </a:stretch>
              </p:blipFill>
              <p:spPr>
                <a:xfrm>
                  <a:off x="116573" y="4141867"/>
                  <a:ext cx="255060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9" name="Freihand 8">
                  <a:extLst>
                    <a:ext uri="{FF2B5EF4-FFF2-40B4-BE49-F238E27FC236}">
                      <a16:creationId xmlns:a16="http://schemas.microsoft.com/office/drawing/2014/main" id="{7CCC87A1-4A99-4F1C-8AF8-17F869AC04D5}"/>
                    </a:ext>
                  </a:extLst>
                </p14:cNvPr>
                <p14:cNvContentPartPr/>
                <p14:nvPr/>
              </p14:nvContentPartPr>
              <p14:xfrm>
                <a:off x="3206453" y="4128187"/>
                <a:ext cx="2818440" cy="83520"/>
              </p14:xfrm>
            </p:contentPart>
          </mc:Choice>
          <mc:Fallback>
            <p:pic>
              <p:nvPicPr>
                <p:cNvPr id="9" name="Freihand 8">
                  <a:extLst>
                    <a:ext uri="{FF2B5EF4-FFF2-40B4-BE49-F238E27FC236}">
                      <a16:creationId xmlns:a16="http://schemas.microsoft.com/office/drawing/2014/main" id="{7CCC87A1-4A99-4F1C-8AF8-17F869AC04D5}"/>
                    </a:ext>
                  </a:extLst>
                </p:cNvPr>
                <p:cNvPicPr/>
                <p:nvPr/>
              </p:nvPicPr>
              <p:blipFill>
                <a:blip r:embed="rId12"/>
                <a:stretch>
                  <a:fillRect/>
                </a:stretch>
              </p:blipFill>
              <p:spPr>
                <a:xfrm>
                  <a:off x="3202133" y="4123867"/>
                  <a:ext cx="2827080" cy="921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3">
            <p14:nvContentPartPr>
              <p14:cNvPr id="11" name="Freihand 10">
                <a:extLst>
                  <a:ext uri="{FF2B5EF4-FFF2-40B4-BE49-F238E27FC236}">
                    <a16:creationId xmlns:a16="http://schemas.microsoft.com/office/drawing/2014/main" id="{027AFDEF-C139-495D-AE18-DF8CE34867E9}"/>
                  </a:ext>
                </a:extLst>
              </p14:cNvPr>
              <p14:cNvContentPartPr/>
              <p14:nvPr/>
            </p14:nvContentPartPr>
            <p14:xfrm>
              <a:off x="2537573" y="4855027"/>
              <a:ext cx="2014200" cy="165600"/>
            </p14:xfrm>
          </p:contentPart>
        </mc:Choice>
        <mc:Fallback>
          <p:pic>
            <p:nvPicPr>
              <p:cNvPr id="11" name="Freihand 10">
                <a:extLst>
                  <a:ext uri="{FF2B5EF4-FFF2-40B4-BE49-F238E27FC236}">
                    <a16:creationId xmlns:a16="http://schemas.microsoft.com/office/drawing/2014/main" id="{027AFDEF-C139-495D-AE18-DF8CE34867E9}"/>
                  </a:ext>
                </a:extLst>
              </p:cNvPr>
              <p:cNvPicPr/>
              <p:nvPr/>
            </p:nvPicPr>
            <p:blipFill>
              <a:blip r:embed="rId14"/>
              <a:stretch>
                <a:fillRect/>
              </a:stretch>
            </p:blipFill>
            <p:spPr>
              <a:xfrm>
                <a:off x="2533253" y="4850707"/>
                <a:ext cx="202284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2" name="Freihand 11">
                <a:extLst>
                  <a:ext uri="{FF2B5EF4-FFF2-40B4-BE49-F238E27FC236}">
                    <a16:creationId xmlns:a16="http://schemas.microsoft.com/office/drawing/2014/main" id="{7490CCEE-6607-4AF9-B8C2-4AE0E4D6DFF2}"/>
                  </a:ext>
                </a:extLst>
              </p14:cNvPr>
              <p14:cNvContentPartPr/>
              <p14:nvPr/>
            </p14:nvContentPartPr>
            <p14:xfrm>
              <a:off x="2519933" y="4886347"/>
              <a:ext cx="2071800" cy="89280"/>
            </p14:xfrm>
          </p:contentPart>
        </mc:Choice>
        <mc:Fallback>
          <p:pic>
            <p:nvPicPr>
              <p:cNvPr id="12" name="Freihand 11">
                <a:extLst>
                  <a:ext uri="{FF2B5EF4-FFF2-40B4-BE49-F238E27FC236}">
                    <a16:creationId xmlns:a16="http://schemas.microsoft.com/office/drawing/2014/main" id="{7490CCEE-6607-4AF9-B8C2-4AE0E4D6DFF2}"/>
                  </a:ext>
                </a:extLst>
              </p:cNvPr>
              <p:cNvPicPr/>
              <p:nvPr/>
            </p:nvPicPr>
            <p:blipFill>
              <a:blip r:embed="rId16"/>
              <a:stretch>
                <a:fillRect/>
              </a:stretch>
            </p:blipFill>
            <p:spPr>
              <a:xfrm>
                <a:off x="2515613" y="4882027"/>
                <a:ext cx="208044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3" name="Freihand 12">
                <a:extLst>
                  <a:ext uri="{FF2B5EF4-FFF2-40B4-BE49-F238E27FC236}">
                    <a16:creationId xmlns:a16="http://schemas.microsoft.com/office/drawing/2014/main" id="{BA7810C2-437D-4B27-98E9-874FE91C9833}"/>
                  </a:ext>
                </a:extLst>
              </p14:cNvPr>
              <p14:cNvContentPartPr/>
              <p14:nvPr/>
            </p14:nvContentPartPr>
            <p14:xfrm>
              <a:off x="959693" y="5225107"/>
              <a:ext cx="1479600" cy="95760"/>
            </p14:xfrm>
          </p:contentPart>
        </mc:Choice>
        <mc:Fallback>
          <p:pic>
            <p:nvPicPr>
              <p:cNvPr id="13" name="Freihand 12">
                <a:extLst>
                  <a:ext uri="{FF2B5EF4-FFF2-40B4-BE49-F238E27FC236}">
                    <a16:creationId xmlns:a16="http://schemas.microsoft.com/office/drawing/2014/main" id="{BA7810C2-437D-4B27-98E9-874FE91C9833}"/>
                  </a:ext>
                </a:extLst>
              </p:cNvPr>
              <p:cNvPicPr/>
              <p:nvPr/>
            </p:nvPicPr>
            <p:blipFill>
              <a:blip r:embed="rId18"/>
              <a:stretch>
                <a:fillRect/>
              </a:stretch>
            </p:blipFill>
            <p:spPr>
              <a:xfrm>
                <a:off x="955373" y="5220787"/>
                <a:ext cx="148824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4" name="Freihand 13">
                <a:extLst>
                  <a:ext uri="{FF2B5EF4-FFF2-40B4-BE49-F238E27FC236}">
                    <a16:creationId xmlns:a16="http://schemas.microsoft.com/office/drawing/2014/main" id="{9D14362B-D345-4030-9C91-FBBBB04A8278}"/>
                  </a:ext>
                </a:extLst>
              </p14:cNvPr>
              <p14:cNvContentPartPr/>
              <p14:nvPr/>
            </p14:nvContentPartPr>
            <p14:xfrm>
              <a:off x="863213" y="5880667"/>
              <a:ext cx="1580760" cy="100080"/>
            </p14:xfrm>
          </p:contentPart>
        </mc:Choice>
        <mc:Fallback>
          <p:pic>
            <p:nvPicPr>
              <p:cNvPr id="14" name="Freihand 13">
                <a:extLst>
                  <a:ext uri="{FF2B5EF4-FFF2-40B4-BE49-F238E27FC236}">
                    <a16:creationId xmlns:a16="http://schemas.microsoft.com/office/drawing/2014/main" id="{9D14362B-D345-4030-9C91-FBBBB04A8278}"/>
                  </a:ext>
                </a:extLst>
              </p:cNvPr>
              <p:cNvPicPr/>
              <p:nvPr/>
            </p:nvPicPr>
            <p:blipFill>
              <a:blip r:embed="rId20"/>
              <a:stretch>
                <a:fillRect/>
              </a:stretch>
            </p:blipFill>
            <p:spPr>
              <a:xfrm>
                <a:off x="858893" y="5876347"/>
                <a:ext cx="158940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5" name="Freihand 14">
                <a:extLst>
                  <a:ext uri="{FF2B5EF4-FFF2-40B4-BE49-F238E27FC236}">
                    <a16:creationId xmlns:a16="http://schemas.microsoft.com/office/drawing/2014/main" id="{9CCA140D-31DA-424D-87B7-4CDFFEE3B955}"/>
                  </a:ext>
                </a:extLst>
              </p14:cNvPr>
              <p14:cNvContentPartPr/>
              <p14:nvPr/>
            </p14:nvContentPartPr>
            <p14:xfrm>
              <a:off x="1133933" y="6347227"/>
              <a:ext cx="3493440" cy="37800"/>
            </p14:xfrm>
          </p:contentPart>
        </mc:Choice>
        <mc:Fallback>
          <p:pic>
            <p:nvPicPr>
              <p:cNvPr id="15" name="Freihand 14">
                <a:extLst>
                  <a:ext uri="{FF2B5EF4-FFF2-40B4-BE49-F238E27FC236}">
                    <a16:creationId xmlns:a16="http://schemas.microsoft.com/office/drawing/2014/main" id="{9CCA140D-31DA-424D-87B7-4CDFFEE3B955}"/>
                  </a:ext>
                </a:extLst>
              </p:cNvPr>
              <p:cNvPicPr/>
              <p:nvPr/>
            </p:nvPicPr>
            <p:blipFill>
              <a:blip r:embed="rId22"/>
              <a:stretch>
                <a:fillRect/>
              </a:stretch>
            </p:blipFill>
            <p:spPr>
              <a:xfrm>
                <a:off x="1129613" y="6342907"/>
                <a:ext cx="3502080" cy="46440"/>
              </a:xfrm>
              <a:prstGeom prst="rect">
                <a:avLst/>
              </a:prstGeom>
            </p:spPr>
          </p:pic>
        </mc:Fallback>
      </mc:AlternateContent>
    </p:spTree>
    <p:extLst>
      <p:ext uri="{BB962C8B-B14F-4D97-AF65-F5344CB8AC3E}">
        <p14:creationId xmlns:p14="http://schemas.microsoft.com/office/powerpoint/2010/main" val="24330387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524000" y="26710"/>
            <a:ext cx="9005732" cy="744863"/>
          </a:xfrm>
          <a:prstGeom prst="rect">
            <a:avLst/>
          </a:prstGeom>
          <a:noFill/>
          <a:ln>
            <a:noFill/>
          </a:ln>
        </p:spPr>
        <p:txBody>
          <a:bodyPr lIns="81638" tIns="40819" rIns="81638" bIns="40819" anchor="ctr" anchorCtr="1"/>
          <a:lstStyle/>
          <a:p>
            <a:r>
              <a:rPr lang="de-DE" altLang="de-DE" sz="3200" b="1" dirty="0">
                <a:solidFill>
                  <a:srgbClr val="000000"/>
                </a:solidFill>
                <a:latin typeface="Sparkasse Rg" pitchFamily="34" charset="0"/>
              </a:rPr>
              <a:t>Klassische </a:t>
            </a:r>
            <a:r>
              <a:rPr lang="de-DE" altLang="de-DE" sz="3200" b="1" dirty="0" err="1">
                <a:solidFill>
                  <a:srgbClr val="000000"/>
                </a:solidFill>
                <a:latin typeface="Sparkasse Rg" pitchFamily="34" charset="0"/>
              </a:rPr>
              <a:t>Dichotomy</a:t>
            </a:r>
            <a:endParaRPr lang="de-DE" altLang="de-DE" sz="3200" b="1" dirty="0">
              <a:solidFill>
                <a:srgbClr val="000000"/>
              </a:solidFill>
              <a:latin typeface="Sparkasse Rg" pitchFamily="34" charset="0"/>
            </a:endParaRPr>
          </a:p>
        </p:txBody>
      </p:sp>
      <p:sp>
        <p:nvSpPr>
          <p:cNvPr id="6" name="Textfeld 5">
            <a:extLst>
              <a:ext uri="{FF2B5EF4-FFF2-40B4-BE49-F238E27FC236}">
                <a16:creationId xmlns:a16="http://schemas.microsoft.com/office/drawing/2014/main" id="{6BE30830-6FB1-4289-BC97-C5EBBBF3610D}"/>
              </a:ext>
            </a:extLst>
          </p:cNvPr>
          <p:cNvSpPr txBox="1"/>
          <p:nvPr/>
        </p:nvSpPr>
        <p:spPr>
          <a:xfrm>
            <a:off x="1631504" y="1412776"/>
            <a:ext cx="9564320" cy="3037843"/>
          </a:xfrm>
          <a:prstGeom prst="rect">
            <a:avLst/>
          </a:prstGeom>
          <a:noFill/>
        </p:spPr>
        <p:txBody>
          <a:bodyPr wrap="square" rtlCol="0">
            <a:noAutofit/>
          </a:bodyPr>
          <a:lstStyle/>
          <a:p>
            <a:r>
              <a:rPr lang="de-DE" altLang="de-DE" sz="2800" b="1" dirty="0">
                <a:solidFill>
                  <a:srgbClr val="000000"/>
                </a:solidFill>
                <a:latin typeface="Sparkasse Rg" pitchFamily="34" charset="0"/>
              </a:rPr>
              <a:t>Klassische </a:t>
            </a:r>
            <a:r>
              <a:rPr lang="de-DE" altLang="de-DE" sz="2800" b="1" dirty="0" err="1">
                <a:solidFill>
                  <a:srgbClr val="000000"/>
                </a:solidFill>
                <a:latin typeface="Sparkasse Rg" pitchFamily="34" charset="0"/>
              </a:rPr>
              <a:t>Dichotomy</a:t>
            </a:r>
            <a:r>
              <a:rPr lang="en-US" sz="2800" b="1" dirty="0"/>
              <a:t>: </a:t>
            </a:r>
            <a:r>
              <a:rPr lang="en-US" sz="2800" dirty="0" err="1"/>
              <a:t>theoretische</a:t>
            </a:r>
            <a:r>
              <a:rPr lang="en-US" sz="2800" dirty="0"/>
              <a:t> </a:t>
            </a:r>
            <a:r>
              <a:rPr lang="en-US" sz="2800" dirty="0" err="1"/>
              <a:t>Unabhängikeit</a:t>
            </a:r>
            <a:r>
              <a:rPr lang="en-US" sz="2800" dirty="0"/>
              <a:t> von </a:t>
            </a:r>
            <a:r>
              <a:rPr lang="en-US" sz="2800" dirty="0" err="1"/>
              <a:t>realen</a:t>
            </a:r>
            <a:r>
              <a:rPr lang="en-US" sz="2800" dirty="0"/>
              <a:t> und </a:t>
            </a:r>
            <a:r>
              <a:rPr lang="en-US" sz="2800" dirty="0" err="1"/>
              <a:t>nominalen</a:t>
            </a:r>
            <a:r>
              <a:rPr lang="en-US" sz="2800" dirty="0"/>
              <a:t> </a:t>
            </a:r>
            <a:r>
              <a:rPr lang="en-US" sz="2800" dirty="0" err="1"/>
              <a:t>Variablen</a:t>
            </a:r>
            <a:r>
              <a:rPr lang="en-US" sz="2800" dirty="0"/>
              <a:t>.</a:t>
            </a:r>
          </a:p>
          <a:p>
            <a:endParaRPr lang="en-US" sz="2800" dirty="0"/>
          </a:p>
          <a:p>
            <a:r>
              <a:rPr lang="en-US" sz="2800" b="1" dirty="0" err="1"/>
              <a:t>Neutralität</a:t>
            </a:r>
            <a:r>
              <a:rPr lang="en-US" sz="2800" b="1" dirty="0"/>
              <a:t> des </a:t>
            </a:r>
            <a:r>
              <a:rPr lang="en-US" sz="2800" b="1" dirty="0" err="1"/>
              <a:t>Geldes</a:t>
            </a:r>
            <a:r>
              <a:rPr lang="en-US" sz="2800" b="1" dirty="0"/>
              <a:t>: </a:t>
            </a:r>
            <a:r>
              <a:rPr lang="en-US" sz="2800" dirty="0" err="1"/>
              <a:t>Veränderungen</a:t>
            </a:r>
            <a:r>
              <a:rPr lang="en-US" sz="2800" dirty="0"/>
              <a:t> der </a:t>
            </a:r>
            <a:r>
              <a:rPr lang="en-US" sz="2800" dirty="0" err="1"/>
              <a:t>Geldmenge</a:t>
            </a:r>
            <a:r>
              <a:rPr lang="en-US" sz="2800" dirty="0"/>
              <a:t> </a:t>
            </a:r>
            <a:r>
              <a:rPr lang="en-US" sz="2800" dirty="0" err="1"/>
              <a:t>haben</a:t>
            </a:r>
            <a:r>
              <a:rPr lang="en-US" sz="2800" dirty="0"/>
              <a:t> </a:t>
            </a:r>
            <a:r>
              <a:rPr lang="en-US" sz="2800" dirty="0" err="1"/>
              <a:t>keinen</a:t>
            </a:r>
            <a:r>
              <a:rPr lang="en-US" sz="2800" dirty="0"/>
              <a:t> </a:t>
            </a:r>
            <a:r>
              <a:rPr lang="en-US" sz="2800" dirty="0" err="1"/>
              <a:t>Effekt</a:t>
            </a:r>
            <a:r>
              <a:rPr lang="en-US" sz="2800" dirty="0"/>
              <a:t> auf </a:t>
            </a:r>
            <a:r>
              <a:rPr lang="en-US" sz="2800" dirty="0" err="1"/>
              <a:t>reale</a:t>
            </a:r>
            <a:r>
              <a:rPr lang="en-US" sz="2800" dirty="0"/>
              <a:t> </a:t>
            </a:r>
            <a:r>
              <a:rPr lang="en-US" sz="2800" dirty="0" err="1"/>
              <a:t>Variablen</a:t>
            </a:r>
            <a:r>
              <a:rPr lang="en-US" sz="2800" dirty="0"/>
              <a:t>. In der </a:t>
            </a:r>
            <a:r>
              <a:rPr lang="en-US" sz="2800" dirty="0" err="1"/>
              <a:t>realen</a:t>
            </a:r>
            <a:r>
              <a:rPr lang="en-US" sz="2800" dirty="0"/>
              <a:t> Welt </a:t>
            </a:r>
            <a:r>
              <a:rPr lang="en-US" sz="2800" dirty="0" err="1"/>
              <a:t>ist</a:t>
            </a:r>
            <a:r>
              <a:rPr lang="en-US" sz="2800" dirty="0"/>
              <a:t> Geld </a:t>
            </a:r>
            <a:r>
              <a:rPr lang="en-US" sz="2800" dirty="0" err="1"/>
              <a:t>zumindest</a:t>
            </a:r>
            <a:r>
              <a:rPr lang="en-US" sz="2800" dirty="0"/>
              <a:t> </a:t>
            </a:r>
            <a:r>
              <a:rPr lang="en-US" sz="2800" dirty="0" err="1"/>
              <a:t>langfristig</a:t>
            </a:r>
            <a:r>
              <a:rPr lang="en-US" sz="2800" dirty="0"/>
              <a:t> neutral und </a:t>
            </a:r>
            <a:r>
              <a:rPr lang="en-US" sz="2800" dirty="0" err="1"/>
              <a:t>damit</a:t>
            </a:r>
            <a:r>
              <a:rPr lang="en-US" sz="2800" dirty="0"/>
              <a:t> </a:t>
            </a:r>
            <a:r>
              <a:rPr lang="en-US" sz="2800" dirty="0" err="1"/>
              <a:t>nur</a:t>
            </a:r>
            <a:r>
              <a:rPr lang="en-US" sz="2800" dirty="0"/>
              <a:t> </a:t>
            </a:r>
            <a:r>
              <a:rPr lang="en-US" sz="2800" dirty="0" err="1"/>
              <a:t>ein</a:t>
            </a:r>
            <a:r>
              <a:rPr lang="en-US" sz="2800" dirty="0"/>
              <a:t> </a:t>
            </a:r>
            <a:r>
              <a:rPr lang="en-US" sz="2800" dirty="0" err="1"/>
              <a:t>Schleier</a:t>
            </a:r>
            <a:r>
              <a:rPr lang="en-US" sz="2800" dirty="0"/>
              <a:t>.</a:t>
            </a:r>
            <a:r>
              <a:rPr lang="en-US" sz="2400" dirty="0"/>
              <a:t> </a:t>
            </a:r>
            <a:endParaRPr lang="en-US" sz="2800" dirty="0"/>
          </a:p>
        </p:txBody>
      </p:sp>
      <p:sp>
        <p:nvSpPr>
          <p:cNvPr id="9" name="Rechteck 8">
            <a:extLst>
              <a:ext uri="{FF2B5EF4-FFF2-40B4-BE49-F238E27FC236}">
                <a16:creationId xmlns:a16="http://schemas.microsoft.com/office/drawing/2014/main" id="{886BC237-1F77-4289-838D-BF40BE13F28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76DF2DF9-55A4-4945-B276-0711D1EE8246}"/>
                  </a:ext>
                </a:extLst>
              </p14:cNvPr>
              <p14:cNvContentPartPr/>
              <p14:nvPr/>
            </p14:nvContentPartPr>
            <p14:xfrm>
              <a:off x="4171613" y="668587"/>
              <a:ext cx="3583440" cy="120600"/>
            </p14:xfrm>
          </p:contentPart>
        </mc:Choice>
        <mc:Fallback>
          <p:pic>
            <p:nvPicPr>
              <p:cNvPr id="2" name="Freihand 1">
                <a:extLst>
                  <a:ext uri="{FF2B5EF4-FFF2-40B4-BE49-F238E27FC236}">
                    <a16:creationId xmlns:a16="http://schemas.microsoft.com/office/drawing/2014/main" id="{76DF2DF9-55A4-4945-B276-0711D1EE8246}"/>
                  </a:ext>
                </a:extLst>
              </p:cNvPr>
              <p:cNvPicPr/>
              <p:nvPr/>
            </p:nvPicPr>
            <p:blipFill>
              <a:blip r:embed="rId4"/>
              <a:stretch>
                <a:fillRect/>
              </a:stretch>
            </p:blipFill>
            <p:spPr>
              <a:xfrm>
                <a:off x="4167293" y="664267"/>
                <a:ext cx="359208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69CFDC69-6A4F-45B8-AA7A-CE0B1CB7D9EE}"/>
                  </a:ext>
                </a:extLst>
              </p14:cNvPr>
              <p14:cNvContentPartPr/>
              <p14:nvPr/>
            </p14:nvContentPartPr>
            <p14:xfrm>
              <a:off x="4248653" y="1004467"/>
              <a:ext cx="23040" cy="153360"/>
            </p14:xfrm>
          </p:contentPart>
        </mc:Choice>
        <mc:Fallback>
          <p:pic>
            <p:nvPicPr>
              <p:cNvPr id="3" name="Freihand 2">
                <a:extLst>
                  <a:ext uri="{FF2B5EF4-FFF2-40B4-BE49-F238E27FC236}">
                    <a16:creationId xmlns:a16="http://schemas.microsoft.com/office/drawing/2014/main" id="{69CFDC69-6A4F-45B8-AA7A-CE0B1CB7D9EE}"/>
                  </a:ext>
                </a:extLst>
              </p:cNvPr>
              <p:cNvPicPr/>
              <p:nvPr/>
            </p:nvPicPr>
            <p:blipFill>
              <a:blip r:embed="rId6"/>
              <a:stretch>
                <a:fillRect/>
              </a:stretch>
            </p:blipFill>
            <p:spPr>
              <a:xfrm>
                <a:off x="4244333" y="1000147"/>
                <a:ext cx="3168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4" name="Freihand 3">
                <a:extLst>
                  <a:ext uri="{FF2B5EF4-FFF2-40B4-BE49-F238E27FC236}">
                    <a16:creationId xmlns:a16="http://schemas.microsoft.com/office/drawing/2014/main" id="{7CC53543-98B3-409B-8967-469D94BEDACA}"/>
                  </a:ext>
                </a:extLst>
              </p14:cNvPr>
              <p14:cNvContentPartPr/>
              <p14:nvPr/>
            </p14:nvContentPartPr>
            <p14:xfrm>
              <a:off x="4156493" y="990067"/>
              <a:ext cx="200160" cy="234000"/>
            </p14:xfrm>
          </p:contentPart>
        </mc:Choice>
        <mc:Fallback>
          <p:pic>
            <p:nvPicPr>
              <p:cNvPr id="4" name="Freihand 3">
                <a:extLst>
                  <a:ext uri="{FF2B5EF4-FFF2-40B4-BE49-F238E27FC236}">
                    <a16:creationId xmlns:a16="http://schemas.microsoft.com/office/drawing/2014/main" id="{7CC53543-98B3-409B-8967-469D94BEDACA}"/>
                  </a:ext>
                </a:extLst>
              </p:cNvPr>
              <p:cNvPicPr/>
              <p:nvPr/>
            </p:nvPicPr>
            <p:blipFill>
              <a:blip r:embed="rId8"/>
              <a:stretch>
                <a:fillRect/>
              </a:stretch>
            </p:blipFill>
            <p:spPr>
              <a:xfrm>
                <a:off x="4152173" y="985747"/>
                <a:ext cx="208800" cy="2426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5" name="Freihand 4">
                <a:extLst>
                  <a:ext uri="{FF2B5EF4-FFF2-40B4-BE49-F238E27FC236}">
                    <a16:creationId xmlns:a16="http://schemas.microsoft.com/office/drawing/2014/main" id="{4B7C8A22-5E18-4A7B-A19D-8CFDA570228E}"/>
                  </a:ext>
                </a:extLst>
              </p14:cNvPr>
              <p14:cNvContentPartPr/>
              <p14:nvPr/>
            </p14:nvContentPartPr>
            <p14:xfrm>
              <a:off x="4380773" y="1081867"/>
              <a:ext cx="209880" cy="93240"/>
            </p14:xfrm>
          </p:contentPart>
        </mc:Choice>
        <mc:Fallback>
          <p:pic>
            <p:nvPicPr>
              <p:cNvPr id="5" name="Freihand 4">
                <a:extLst>
                  <a:ext uri="{FF2B5EF4-FFF2-40B4-BE49-F238E27FC236}">
                    <a16:creationId xmlns:a16="http://schemas.microsoft.com/office/drawing/2014/main" id="{4B7C8A22-5E18-4A7B-A19D-8CFDA570228E}"/>
                  </a:ext>
                </a:extLst>
              </p:cNvPr>
              <p:cNvPicPr/>
              <p:nvPr/>
            </p:nvPicPr>
            <p:blipFill>
              <a:blip r:embed="rId10"/>
              <a:stretch>
                <a:fillRect/>
              </a:stretch>
            </p:blipFill>
            <p:spPr>
              <a:xfrm>
                <a:off x="4376453" y="1077547"/>
                <a:ext cx="21852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8" name="Freihand 7">
                <a:extLst>
                  <a:ext uri="{FF2B5EF4-FFF2-40B4-BE49-F238E27FC236}">
                    <a16:creationId xmlns:a16="http://schemas.microsoft.com/office/drawing/2014/main" id="{6B29EDD0-1DBE-48A8-8DFA-88351EF99B70}"/>
                  </a:ext>
                </a:extLst>
              </p14:cNvPr>
              <p14:cNvContentPartPr/>
              <p14:nvPr/>
            </p14:nvContentPartPr>
            <p14:xfrm>
              <a:off x="4543133" y="988627"/>
              <a:ext cx="20880" cy="13320"/>
            </p14:xfrm>
          </p:contentPart>
        </mc:Choice>
        <mc:Fallback>
          <p:pic>
            <p:nvPicPr>
              <p:cNvPr id="8" name="Freihand 7">
                <a:extLst>
                  <a:ext uri="{FF2B5EF4-FFF2-40B4-BE49-F238E27FC236}">
                    <a16:creationId xmlns:a16="http://schemas.microsoft.com/office/drawing/2014/main" id="{6B29EDD0-1DBE-48A8-8DFA-88351EF99B70}"/>
                  </a:ext>
                </a:extLst>
              </p:cNvPr>
              <p:cNvPicPr/>
              <p:nvPr/>
            </p:nvPicPr>
            <p:blipFill>
              <a:blip r:embed="rId12"/>
              <a:stretch>
                <a:fillRect/>
              </a:stretch>
            </p:blipFill>
            <p:spPr>
              <a:xfrm>
                <a:off x="4538813" y="984307"/>
                <a:ext cx="2952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1" name="Freihand 10">
                <a:extLst>
                  <a:ext uri="{FF2B5EF4-FFF2-40B4-BE49-F238E27FC236}">
                    <a16:creationId xmlns:a16="http://schemas.microsoft.com/office/drawing/2014/main" id="{D5E01FB5-8C3A-406D-AA0A-8D8B2EEDD5E4}"/>
                  </a:ext>
                </a:extLst>
              </p14:cNvPr>
              <p14:cNvContentPartPr/>
              <p14:nvPr/>
            </p14:nvContentPartPr>
            <p14:xfrm>
              <a:off x="4867853" y="982507"/>
              <a:ext cx="200880" cy="205200"/>
            </p14:xfrm>
          </p:contentPart>
        </mc:Choice>
        <mc:Fallback>
          <p:pic>
            <p:nvPicPr>
              <p:cNvPr id="11" name="Freihand 10">
                <a:extLst>
                  <a:ext uri="{FF2B5EF4-FFF2-40B4-BE49-F238E27FC236}">
                    <a16:creationId xmlns:a16="http://schemas.microsoft.com/office/drawing/2014/main" id="{D5E01FB5-8C3A-406D-AA0A-8D8B2EEDD5E4}"/>
                  </a:ext>
                </a:extLst>
              </p:cNvPr>
              <p:cNvPicPr/>
              <p:nvPr/>
            </p:nvPicPr>
            <p:blipFill>
              <a:blip r:embed="rId14"/>
              <a:stretch>
                <a:fillRect/>
              </a:stretch>
            </p:blipFill>
            <p:spPr>
              <a:xfrm>
                <a:off x="4863533" y="978187"/>
                <a:ext cx="209520" cy="21384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2" name="Freihand 11">
                <a:extLst>
                  <a:ext uri="{FF2B5EF4-FFF2-40B4-BE49-F238E27FC236}">
                    <a16:creationId xmlns:a16="http://schemas.microsoft.com/office/drawing/2014/main" id="{B7DE07B4-E406-41C9-8424-920283165D00}"/>
                  </a:ext>
                </a:extLst>
              </p14:cNvPr>
              <p14:cNvContentPartPr/>
              <p14:nvPr/>
            </p14:nvContentPartPr>
            <p14:xfrm>
              <a:off x="5080253" y="949387"/>
              <a:ext cx="449280" cy="219240"/>
            </p14:xfrm>
          </p:contentPart>
        </mc:Choice>
        <mc:Fallback>
          <p:pic>
            <p:nvPicPr>
              <p:cNvPr id="12" name="Freihand 11">
                <a:extLst>
                  <a:ext uri="{FF2B5EF4-FFF2-40B4-BE49-F238E27FC236}">
                    <a16:creationId xmlns:a16="http://schemas.microsoft.com/office/drawing/2014/main" id="{B7DE07B4-E406-41C9-8424-920283165D00}"/>
                  </a:ext>
                </a:extLst>
              </p:cNvPr>
              <p:cNvPicPr/>
              <p:nvPr/>
            </p:nvPicPr>
            <p:blipFill>
              <a:blip r:embed="rId16"/>
              <a:stretch>
                <a:fillRect/>
              </a:stretch>
            </p:blipFill>
            <p:spPr>
              <a:xfrm>
                <a:off x="5075933" y="945067"/>
                <a:ext cx="457920" cy="22788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3" name="Freihand 12">
                <a:extLst>
                  <a:ext uri="{FF2B5EF4-FFF2-40B4-BE49-F238E27FC236}">
                    <a16:creationId xmlns:a16="http://schemas.microsoft.com/office/drawing/2014/main" id="{59FF423F-30D3-4925-8273-1A7A427D7CF7}"/>
                  </a:ext>
                </a:extLst>
              </p14:cNvPr>
              <p14:cNvContentPartPr/>
              <p14:nvPr/>
            </p14:nvContentPartPr>
            <p14:xfrm>
              <a:off x="5520533" y="1004827"/>
              <a:ext cx="22680" cy="20880"/>
            </p14:xfrm>
          </p:contentPart>
        </mc:Choice>
        <mc:Fallback>
          <p:pic>
            <p:nvPicPr>
              <p:cNvPr id="13" name="Freihand 12">
                <a:extLst>
                  <a:ext uri="{FF2B5EF4-FFF2-40B4-BE49-F238E27FC236}">
                    <a16:creationId xmlns:a16="http://schemas.microsoft.com/office/drawing/2014/main" id="{59FF423F-30D3-4925-8273-1A7A427D7CF7}"/>
                  </a:ext>
                </a:extLst>
              </p:cNvPr>
              <p:cNvPicPr/>
              <p:nvPr/>
            </p:nvPicPr>
            <p:blipFill>
              <a:blip r:embed="rId18"/>
              <a:stretch>
                <a:fillRect/>
              </a:stretch>
            </p:blipFill>
            <p:spPr>
              <a:xfrm>
                <a:off x="5516213" y="1000507"/>
                <a:ext cx="3132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4" name="Freihand 13">
                <a:extLst>
                  <a:ext uri="{FF2B5EF4-FFF2-40B4-BE49-F238E27FC236}">
                    <a16:creationId xmlns:a16="http://schemas.microsoft.com/office/drawing/2014/main" id="{09C8B5F2-99EC-4C70-B093-722FC53603E7}"/>
                  </a:ext>
                </a:extLst>
              </p14:cNvPr>
              <p14:cNvContentPartPr/>
              <p14:nvPr/>
            </p14:nvContentPartPr>
            <p14:xfrm>
              <a:off x="5095733" y="929587"/>
              <a:ext cx="505440" cy="382320"/>
            </p14:xfrm>
          </p:contentPart>
        </mc:Choice>
        <mc:Fallback>
          <p:pic>
            <p:nvPicPr>
              <p:cNvPr id="14" name="Freihand 13">
                <a:extLst>
                  <a:ext uri="{FF2B5EF4-FFF2-40B4-BE49-F238E27FC236}">
                    <a16:creationId xmlns:a16="http://schemas.microsoft.com/office/drawing/2014/main" id="{09C8B5F2-99EC-4C70-B093-722FC53603E7}"/>
                  </a:ext>
                </a:extLst>
              </p:cNvPr>
              <p:cNvPicPr/>
              <p:nvPr/>
            </p:nvPicPr>
            <p:blipFill>
              <a:blip r:embed="rId20"/>
              <a:stretch>
                <a:fillRect/>
              </a:stretch>
            </p:blipFill>
            <p:spPr>
              <a:xfrm>
                <a:off x="5091413" y="925267"/>
                <a:ext cx="514080" cy="3909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5" name="Freihand 14">
                <a:extLst>
                  <a:ext uri="{FF2B5EF4-FFF2-40B4-BE49-F238E27FC236}">
                    <a16:creationId xmlns:a16="http://schemas.microsoft.com/office/drawing/2014/main" id="{17F2F9C8-6AEE-4305-A452-DB2D35D116FB}"/>
                  </a:ext>
                </a:extLst>
              </p14:cNvPr>
              <p14:cNvContentPartPr/>
              <p14:nvPr/>
            </p14:nvContentPartPr>
            <p14:xfrm>
              <a:off x="5668493" y="947227"/>
              <a:ext cx="147600" cy="214920"/>
            </p14:xfrm>
          </p:contentPart>
        </mc:Choice>
        <mc:Fallback>
          <p:pic>
            <p:nvPicPr>
              <p:cNvPr id="15" name="Freihand 14">
                <a:extLst>
                  <a:ext uri="{FF2B5EF4-FFF2-40B4-BE49-F238E27FC236}">
                    <a16:creationId xmlns:a16="http://schemas.microsoft.com/office/drawing/2014/main" id="{17F2F9C8-6AEE-4305-A452-DB2D35D116FB}"/>
                  </a:ext>
                </a:extLst>
              </p:cNvPr>
              <p:cNvPicPr/>
              <p:nvPr/>
            </p:nvPicPr>
            <p:blipFill>
              <a:blip r:embed="rId22"/>
              <a:stretch>
                <a:fillRect/>
              </a:stretch>
            </p:blipFill>
            <p:spPr>
              <a:xfrm>
                <a:off x="5664173" y="942907"/>
                <a:ext cx="156240" cy="22356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6" name="Freihand 15">
                <a:extLst>
                  <a:ext uri="{FF2B5EF4-FFF2-40B4-BE49-F238E27FC236}">
                    <a16:creationId xmlns:a16="http://schemas.microsoft.com/office/drawing/2014/main" id="{E1141EE2-63A3-4FDD-9400-ADEDA5F1B34F}"/>
                  </a:ext>
                </a:extLst>
              </p14:cNvPr>
              <p14:cNvContentPartPr/>
              <p14:nvPr/>
            </p14:nvContentPartPr>
            <p14:xfrm>
              <a:off x="5717093" y="1108867"/>
              <a:ext cx="123480" cy="43200"/>
            </p14:xfrm>
          </p:contentPart>
        </mc:Choice>
        <mc:Fallback>
          <p:pic>
            <p:nvPicPr>
              <p:cNvPr id="16" name="Freihand 15">
                <a:extLst>
                  <a:ext uri="{FF2B5EF4-FFF2-40B4-BE49-F238E27FC236}">
                    <a16:creationId xmlns:a16="http://schemas.microsoft.com/office/drawing/2014/main" id="{E1141EE2-63A3-4FDD-9400-ADEDA5F1B34F}"/>
                  </a:ext>
                </a:extLst>
              </p:cNvPr>
              <p:cNvPicPr/>
              <p:nvPr/>
            </p:nvPicPr>
            <p:blipFill>
              <a:blip r:embed="rId24"/>
              <a:stretch>
                <a:fillRect/>
              </a:stretch>
            </p:blipFill>
            <p:spPr>
              <a:xfrm>
                <a:off x="5712773" y="1104547"/>
                <a:ext cx="132120" cy="5184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7" name="Freihand 16">
                <a:extLst>
                  <a:ext uri="{FF2B5EF4-FFF2-40B4-BE49-F238E27FC236}">
                    <a16:creationId xmlns:a16="http://schemas.microsoft.com/office/drawing/2014/main" id="{8C1BC94A-BA76-404C-8475-97B8826FE39A}"/>
                  </a:ext>
                </a:extLst>
              </p14:cNvPr>
              <p14:cNvContentPartPr/>
              <p14:nvPr/>
            </p14:nvContentPartPr>
            <p14:xfrm>
              <a:off x="5838053" y="934627"/>
              <a:ext cx="273960" cy="240480"/>
            </p14:xfrm>
          </p:contentPart>
        </mc:Choice>
        <mc:Fallback>
          <p:pic>
            <p:nvPicPr>
              <p:cNvPr id="17" name="Freihand 16">
                <a:extLst>
                  <a:ext uri="{FF2B5EF4-FFF2-40B4-BE49-F238E27FC236}">
                    <a16:creationId xmlns:a16="http://schemas.microsoft.com/office/drawing/2014/main" id="{8C1BC94A-BA76-404C-8475-97B8826FE39A}"/>
                  </a:ext>
                </a:extLst>
              </p:cNvPr>
              <p:cNvPicPr/>
              <p:nvPr/>
            </p:nvPicPr>
            <p:blipFill>
              <a:blip r:embed="rId26"/>
              <a:stretch>
                <a:fillRect/>
              </a:stretch>
            </p:blipFill>
            <p:spPr>
              <a:xfrm>
                <a:off x="5833733" y="930307"/>
                <a:ext cx="282600" cy="24912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8" name="Freihand 17">
                <a:extLst>
                  <a:ext uri="{FF2B5EF4-FFF2-40B4-BE49-F238E27FC236}">
                    <a16:creationId xmlns:a16="http://schemas.microsoft.com/office/drawing/2014/main" id="{46BA7A60-1C4A-44F2-BAC6-ED15ABA7BB88}"/>
                  </a:ext>
                </a:extLst>
              </p14:cNvPr>
              <p14:cNvContentPartPr/>
              <p14:nvPr/>
            </p14:nvContentPartPr>
            <p14:xfrm>
              <a:off x="5973773" y="931027"/>
              <a:ext cx="37080" cy="10440"/>
            </p14:xfrm>
          </p:contentPart>
        </mc:Choice>
        <mc:Fallback>
          <p:pic>
            <p:nvPicPr>
              <p:cNvPr id="18" name="Freihand 17">
                <a:extLst>
                  <a:ext uri="{FF2B5EF4-FFF2-40B4-BE49-F238E27FC236}">
                    <a16:creationId xmlns:a16="http://schemas.microsoft.com/office/drawing/2014/main" id="{46BA7A60-1C4A-44F2-BAC6-ED15ABA7BB88}"/>
                  </a:ext>
                </a:extLst>
              </p:cNvPr>
              <p:cNvPicPr/>
              <p:nvPr/>
            </p:nvPicPr>
            <p:blipFill>
              <a:blip r:embed="rId28"/>
              <a:stretch>
                <a:fillRect/>
              </a:stretch>
            </p:blipFill>
            <p:spPr>
              <a:xfrm>
                <a:off x="5969453" y="926707"/>
                <a:ext cx="4572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9" name="Freihand 18">
                <a:extLst>
                  <a:ext uri="{FF2B5EF4-FFF2-40B4-BE49-F238E27FC236}">
                    <a16:creationId xmlns:a16="http://schemas.microsoft.com/office/drawing/2014/main" id="{B086315B-A0ED-4D5F-813E-F2012E0B3178}"/>
                  </a:ext>
                </a:extLst>
              </p14:cNvPr>
              <p14:cNvContentPartPr/>
              <p14:nvPr/>
            </p14:nvContentPartPr>
            <p14:xfrm>
              <a:off x="6380573" y="960907"/>
              <a:ext cx="416520" cy="167040"/>
            </p14:xfrm>
          </p:contentPart>
        </mc:Choice>
        <mc:Fallback>
          <p:pic>
            <p:nvPicPr>
              <p:cNvPr id="19" name="Freihand 18">
                <a:extLst>
                  <a:ext uri="{FF2B5EF4-FFF2-40B4-BE49-F238E27FC236}">
                    <a16:creationId xmlns:a16="http://schemas.microsoft.com/office/drawing/2014/main" id="{B086315B-A0ED-4D5F-813E-F2012E0B3178}"/>
                  </a:ext>
                </a:extLst>
              </p:cNvPr>
              <p:cNvPicPr/>
              <p:nvPr/>
            </p:nvPicPr>
            <p:blipFill>
              <a:blip r:embed="rId30"/>
              <a:stretch>
                <a:fillRect/>
              </a:stretch>
            </p:blipFill>
            <p:spPr>
              <a:xfrm>
                <a:off x="6376253" y="956587"/>
                <a:ext cx="425160" cy="175680"/>
              </a:xfrm>
              <a:prstGeom prst="rect">
                <a:avLst/>
              </a:prstGeom>
            </p:spPr>
          </p:pic>
        </mc:Fallback>
      </mc:AlternateContent>
      <p:grpSp>
        <p:nvGrpSpPr>
          <p:cNvPr id="34" name="Gruppieren 33">
            <a:extLst>
              <a:ext uri="{FF2B5EF4-FFF2-40B4-BE49-F238E27FC236}">
                <a16:creationId xmlns:a16="http://schemas.microsoft.com/office/drawing/2014/main" id="{C9F11EBA-4266-4ECE-801F-0C6B118A2B88}"/>
              </a:ext>
            </a:extLst>
          </p:cNvPr>
          <p:cNvGrpSpPr/>
          <p:nvPr/>
        </p:nvGrpSpPr>
        <p:grpSpPr>
          <a:xfrm>
            <a:off x="7020293" y="777667"/>
            <a:ext cx="2079360" cy="316080"/>
            <a:chOff x="7020293" y="777667"/>
            <a:chExt cx="2079360" cy="316080"/>
          </a:xfrm>
        </p:grpSpPr>
        <mc:AlternateContent xmlns:mc="http://schemas.openxmlformats.org/markup-compatibility/2006">
          <mc:Choice xmlns:p14="http://schemas.microsoft.com/office/powerpoint/2010/main" Requires="p14">
            <p:contentPart p14:bwMode="auto" r:id="rId31">
              <p14:nvContentPartPr>
                <p14:cNvPr id="20" name="Freihand 19">
                  <a:extLst>
                    <a:ext uri="{FF2B5EF4-FFF2-40B4-BE49-F238E27FC236}">
                      <a16:creationId xmlns:a16="http://schemas.microsoft.com/office/drawing/2014/main" id="{BC25078B-72D1-4E48-8B25-D155CD8A738B}"/>
                    </a:ext>
                  </a:extLst>
                </p14:cNvPr>
                <p14:cNvContentPartPr/>
                <p14:nvPr/>
              </p14:nvContentPartPr>
              <p14:xfrm>
                <a:off x="7020293" y="893587"/>
                <a:ext cx="159480" cy="181440"/>
              </p14:xfrm>
            </p:contentPart>
          </mc:Choice>
          <mc:Fallback>
            <p:pic>
              <p:nvPicPr>
                <p:cNvPr id="20" name="Freihand 19">
                  <a:extLst>
                    <a:ext uri="{FF2B5EF4-FFF2-40B4-BE49-F238E27FC236}">
                      <a16:creationId xmlns:a16="http://schemas.microsoft.com/office/drawing/2014/main" id="{BC25078B-72D1-4E48-8B25-D155CD8A738B}"/>
                    </a:ext>
                  </a:extLst>
                </p:cNvPr>
                <p:cNvPicPr/>
                <p:nvPr/>
              </p:nvPicPr>
              <p:blipFill>
                <a:blip r:embed="rId32"/>
                <a:stretch>
                  <a:fillRect/>
                </a:stretch>
              </p:blipFill>
              <p:spPr>
                <a:xfrm>
                  <a:off x="7015973" y="889267"/>
                  <a:ext cx="168120" cy="19008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1" name="Freihand 20">
                  <a:extLst>
                    <a:ext uri="{FF2B5EF4-FFF2-40B4-BE49-F238E27FC236}">
                      <a16:creationId xmlns:a16="http://schemas.microsoft.com/office/drawing/2014/main" id="{0DC4FAE9-1998-4AF8-B943-EFA0307E6490}"/>
                    </a:ext>
                  </a:extLst>
                </p14:cNvPr>
                <p14:cNvContentPartPr/>
                <p14:nvPr/>
              </p14:nvContentPartPr>
              <p14:xfrm>
                <a:off x="7089773" y="993667"/>
                <a:ext cx="360" cy="360"/>
              </p14:xfrm>
            </p:contentPart>
          </mc:Choice>
          <mc:Fallback>
            <p:pic>
              <p:nvPicPr>
                <p:cNvPr id="21" name="Freihand 20">
                  <a:extLst>
                    <a:ext uri="{FF2B5EF4-FFF2-40B4-BE49-F238E27FC236}">
                      <a16:creationId xmlns:a16="http://schemas.microsoft.com/office/drawing/2014/main" id="{0DC4FAE9-1998-4AF8-B943-EFA0307E6490}"/>
                    </a:ext>
                  </a:extLst>
                </p:cNvPr>
                <p:cNvPicPr/>
                <p:nvPr/>
              </p:nvPicPr>
              <p:blipFill>
                <a:blip r:embed="rId34"/>
                <a:stretch>
                  <a:fillRect/>
                </a:stretch>
              </p:blipFill>
              <p:spPr>
                <a:xfrm>
                  <a:off x="7085453" y="9893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2" name="Freihand 21">
                  <a:extLst>
                    <a:ext uri="{FF2B5EF4-FFF2-40B4-BE49-F238E27FC236}">
                      <a16:creationId xmlns:a16="http://schemas.microsoft.com/office/drawing/2014/main" id="{F82D6C08-9F78-4495-9328-E3AE977243E6}"/>
                    </a:ext>
                  </a:extLst>
                </p14:cNvPr>
                <p14:cNvContentPartPr/>
                <p14:nvPr/>
              </p14:nvContentPartPr>
              <p14:xfrm>
                <a:off x="7084373" y="993307"/>
                <a:ext cx="303120" cy="97200"/>
              </p14:xfrm>
            </p:contentPart>
          </mc:Choice>
          <mc:Fallback>
            <p:pic>
              <p:nvPicPr>
                <p:cNvPr id="22" name="Freihand 21">
                  <a:extLst>
                    <a:ext uri="{FF2B5EF4-FFF2-40B4-BE49-F238E27FC236}">
                      <a16:creationId xmlns:a16="http://schemas.microsoft.com/office/drawing/2014/main" id="{F82D6C08-9F78-4495-9328-E3AE977243E6}"/>
                    </a:ext>
                  </a:extLst>
                </p:cNvPr>
                <p:cNvPicPr/>
                <p:nvPr/>
              </p:nvPicPr>
              <p:blipFill>
                <a:blip r:embed="rId36"/>
                <a:stretch>
                  <a:fillRect/>
                </a:stretch>
              </p:blipFill>
              <p:spPr>
                <a:xfrm>
                  <a:off x="7080053" y="988987"/>
                  <a:ext cx="31176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3" name="Freihand 22">
                  <a:extLst>
                    <a:ext uri="{FF2B5EF4-FFF2-40B4-BE49-F238E27FC236}">
                      <a16:creationId xmlns:a16="http://schemas.microsoft.com/office/drawing/2014/main" id="{858C7434-2206-4E77-8CEA-96B131B14624}"/>
                    </a:ext>
                  </a:extLst>
                </p14:cNvPr>
                <p14:cNvContentPartPr/>
                <p14:nvPr/>
              </p14:nvContentPartPr>
              <p14:xfrm>
                <a:off x="7394693" y="972427"/>
                <a:ext cx="255240" cy="121320"/>
              </p14:xfrm>
            </p:contentPart>
          </mc:Choice>
          <mc:Fallback>
            <p:pic>
              <p:nvPicPr>
                <p:cNvPr id="23" name="Freihand 22">
                  <a:extLst>
                    <a:ext uri="{FF2B5EF4-FFF2-40B4-BE49-F238E27FC236}">
                      <a16:creationId xmlns:a16="http://schemas.microsoft.com/office/drawing/2014/main" id="{858C7434-2206-4E77-8CEA-96B131B14624}"/>
                    </a:ext>
                  </a:extLst>
                </p:cNvPr>
                <p:cNvPicPr/>
                <p:nvPr/>
              </p:nvPicPr>
              <p:blipFill>
                <a:blip r:embed="rId38"/>
                <a:stretch>
                  <a:fillRect/>
                </a:stretch>
              </p:blipFill>
              <p:spPr>
                <a:xfrm>
                  <a:off x="7390373" y="968107"/>
                  <a:ext cx="26388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4" name="Freihand 23">
                  <a:extLst>
                    <a:ext uri="{FF2B5EF4-FFF2-40B4-BE49-F238E27FC236}">
                      <a16:creationId xmlns:a16="http://schemas.microsoft.com/office/drawing/2014/main" id="{21353AAB-52D5-46CD-95D4-3F7CFF976A47}"/>
                    </a:ext>
                  </a:extLst>
                </p14:cNvPr>
                <p14:cNvContentPartPr/>
                <p14:nvPr/>
              </p14:nvContentPartPr>
              <p14:xfrm>
                <a:off x="7618973" y="928507"/>
                <a:ext cx="201600" cy="160200"/>
              </p14:xfrm>
            </p:contentPart>
          </mc:Choice>
          <mc:Fallback>
            <p:pic>
              <p:nvPicPr>
                <p:cNvPr id="24" name="Freihand 23">
                  <a:extLst>
                    <a:ext uri="{FF2B5EF4-FFF2-40B4-BE49-F238E27FC236}">
                      <a16:creationId xmlns:a16="http://schemas.microsoft.com/office/drawing/2014/main" id="{21353AAB-52D5-46CD-95D4-3F7CFF976A47}"/>
                    </a:ext>
                  </a:extLst>
                </p:cNvPr>
                <p:cNvPicPr/>
                <p:nvPr/>
              </p:nvPicPr>
              <p:blipFill>
                <a:blip r:embed="rId40"/>
                <a:stretch>
                  <a:fillRect/>
                </a:stretch>
              </p:blipFill>
              <p:spPr>
                <a:xfrm>
                  <a:off x="7614653" y="924187"/>
                  <a:ext cx="21024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6" name="Freihand 25">
                  <a:extLst>
                    <a:ext uri="{FF2B5EF4-FFF2-40B4-BE49-F238E27FC236}">
                      <a16:creationId xmlns:a16="http://schemas.microsoft.com/office/drawing/2014/main" id="{9B18E462-84B6-41E0-924A-B4780A7E4F6F}"/>
                    </a:ext>
                  </a:extLst>
                </p14:cNvPr>
                <p14:cNvContentPartPr/>
                <p14:nvPr/>
              </p14:nvContentPartPr>
              <p14:xfrm>
                <a:off x="7853333" y="813307"/>
                <a:ext cx="331200" cy="259560"/>
              </p14:xfrm>
            </p:contentPart>
          </mc:Choice>
          <mc:Fallback>
            <p:pic>
              <p:nvPicPr>
                <p:cNvPr id="26" name="Freihand 25">
                  <a:extLst>
                    <a:ext uri="{FF2B5EF4-FFF2-40B4-BE49-F238E27FC236}">
                      <a16:creationId xmlns:a16="http://schemas.microsoft.com/office/drawing/2014/main" id="{9B18E462-84B6-41E0-924A-B4780A7E4F6F}"/>
                    </a:ext>
                  </a:extLst>
                </p:cNvPr>
                <p:cNvPicPr/>
                <p:nvPr/>
              </p:nvPicPr>
              <p:blipFill>
                <a:blip r:embed="rId42"/>
                <a:stretch>
                  <a:fillRect/>
                </a:stretch>
              </p:blipFill>
              <p:spPr>
                <a:xfrm>
                  <a:off x="7849013" y="808987"/>
                  <a:ext cx="339840" cy="26820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7" name="Freihand 26">
                  <a:extLst>
                    <a:ext uri="{FF2B5EF4-FFF2-40B4-BE49-F238E27FC236}">
                      <a16:creationId xmlns:a16="http://schemas.microsoft.com/office/drawing/2014/main" id="{0EBF3B8E-CA17-4E72-AC9C-7A774F95503B}"/>
                    </a:ext>
                  </a:extLst>
                </p14:cNvPr>
                <p14:cNvContentPartPr/>
                <p14:nvPr/>
              </p14:nvContentPartPr>
              <p14:xfrm>
                <a:off x="8148893" y="927787"/>
                <a:ext cx="141840" cy="81720"/>
              </p14:xfrm>
            </p:contentPart>
          </mc:Choice>
          <mc:Fallback>
            <p:pic>
              <p:nvPicPr>
                <p:cNvPr id="27" name="Freihand 26">
                  <a:extLst>
                    <a:ext uri="{FF2B5EF4-FFF2-40B4-BE49-F238E27FC236}">
                      <a16:creationId xmlns:a16="http://schemas.microsoft.com/office/drawing/2014/main" id="{0EBF3B8E-CA17-4E72-AC9C-7A774F95503B}"/>
                    </a:ext>
                  </a:extLst>
                </p:cNvPr>
                <p:cNvPicPr/>
                <p:nvPr/>
              </p:nvPicPr>
              <p:blipFill>
                <a:blip r:embed="rId44"/>
                <a:stretch>
                  <a:fillRect/>
                </a:stretch>
              </p:blipFill>
              <p:spPr>
                <a:xfrm>
                  <a:off x="8144573" y="923467"/>
                  <a:ext cx="15048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8" name="Freihand 27">
                  <a:extLst>
                    <a:ext uri="{FF2B5EF4-FFF2-40B4-BE49-F238E27FC236}">
                      <a16:creationId xmlns:a16="http://schemas.microsoft.com/office/drawing/2014/main" id="{1D67116C-9CD4-4357-BF51-74EA7E77AD23}"/>
                    </a:ext>
                  </a:extLst>
                </p14:cNvPr>
                <p14:cNvContentPartPr/>
                <p14:nvPr/>
              </p14:nvContentPartPr>
              <p14:xfrm>
                <a:off x="8033693" y="811867"/>
                <a:ext cx="48960" cy="20880"/>
              </p14:xfrm>
            </p:contentPart>
          </mc:Choice>
          <mc:Fallback>
            <p:pic>
              <p:nvPicPr>
                <p:cNvPr id="28" name="Freihand 27">
                  <a:extLst>
                    <a:ext uri="{FF2B5EF4-FFF2-40B4-BE49-F238E27FC236}">
                      <a16:creationId xmlns:a16="http://schemas.microsoft.com/office/drawing/2014/main" id="{1D67116C-9CD4-4357-BF51-74EA7E77AD23}"/>
                    </a:ext>
                  </a:extLst>
                </p:cNvPr>
                <p:cNvPicPr/>
                <p:nvPr/>
              </p:nvPicPr>
              <p:blipFill>
                <a:blip r:embed="rId46"/>
                <a:stretch>
                  <a:fillRect/>
                </a:stretch>
              </p:blipFill>
              <p:spPr>
                <a:xfrm>
                  <a:off x="8029373" y="807547"/>
                  <a:ext cx="5760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9" name="Freihand 28">
                  <a:extLst>
                    <a:ext uri="{FF2B5EF4-FFF2-40B4-BE49-F238E27FC236}">
                      <a16:creationId xmlns:a16="http://schemas.microsoft.com/office/drawing/2014/main" id="{90582DF4-8222-4931-806E-5E21BF3719FD}"/>
                    </a:ext>
                  </a:extLst>
                </p14:cNvPr>
                <p14:cNvContentPartPr/>
                <p14:nvPr/>
              </p14:nvContentPartPr>
              <p14:xfrm>
                <a:off x="8397653" y="797107"/>
                <a:ext cx="200160" cy="191520"/>
              </p14:xfrm>
            </p:contentPart>
          </mc:Choice>
          <mc:Fallback>
            <p:pic>
              <p:nvPicPr>
                <p:cNvPr id="29" name="Freihand 28">
                  <a:extLst>
                    <a:ext uri="{FF2B5EF4-FFF2-40B4-BE49-F238E27FC236}">
                      <a16:creationId xmlns:a16="http://schemas.microsoft.com/office/drawing/2014/main" id="{90582DF4-8222-4931-806E-5E21BF3719FD}"/>
                    </a:ext>
                  </a:extLst>
                </p:cNvPr>
                <p:cNvPicPr/>
                <p:nvPr/>
              </p:nvPicPr>
              <p:blipFill>
                <a:blip r:embed="rId48"/>
                <a:stretch>
                  <a:fillRect/>
                </a:stretch>
              </p:blipFill>
              <p:spPr>
                <a:xfrm>
                  <a:off x="8393333" y="792787"/>
                  <a:ext cx="208800" cy="20016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0" name="Freihand 29">
                  <a:extLst>
                    <a:ext uri="{FF2B5EF4-FFF2-40B4-BE49-F238E27FC236}">
                      <a16:creationId xmlns:a16="http://schemas.microsoft.com/office/drawing/2014/main" id="{85BAAA1D-A2A4-4681-B589-DEBA3B7CD06A}"/>
                    </a:ext>
                  </a:extLst>
                </p14:cNvPr>
                <p14:cNvContentPartPr/>
                <p14:nvPr/>
              </p14:nvContentPartPr>
              <p14:xfrm>
                <a:off x="8622293" y="881347"/>
                <a:ext cx="123120" cy="118080"/>
              </p14:xfrm>
            </p:contentPart>
          </mc:Choice>
          <mc:Fallback>
            <p:pic>
              <p:nvPicPr>
                <p:cNvPr id="30" name="Freihand 29">
                  <a:extLst>
                    <a:ext uri="{FF2B5EF4-FFF2-40B4-BE49-F238E27FC236}">
                      <a16:creationId xmlns:a16="http://schemas.microsoft.com/office/drawing/2014/main" id="{85BAAA1D-A2A4-4681-B589-DEBA3B7CD06A}"/>
                    </a:ext>
                  </a:extLst>
                </p:cNvPr>
                <p:cNvPicPr/>
                <p:nvPr/>
              </p:nvPicPr>
              <p:blipFill>
                <a:blip r:embed="rId50"/>
                <a:stretch>
                  <a:fillRect/>
                </a:stretch>
              </p:blipFill>
              <p:spPr>
                <a:xfrm>
                  <a:off x="8617973" y="877027"/>
                  <a:ext cx="13176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2" name="Freihand 31">
                  <a:extLst>
                    <a:ext uri="{FF2B5EF4-FFF2-40B4-BE49-F238E27FC236}">
                      <a16:creationId xmlns:a16="http://schemas.microsoft.com/office/drawing/2014/main" id="{AAAA663A-1451-4720-BD59-7E9AB13746DD}"/>
                    </a:ext>
                  </a:extLst>
                </p14:cNvPr>
                <p14:cNvContentPartPr/>
                <p14:nvPr/>
              </p14:nvContentPartPr>
              <p14:xfrm>
                <a:off x="8727053" y="891427"/>
                <a:ext cx="372600" cy="101160"/>
              </p14:xfrm>
            </p:contentPart>
          </mc:Choice>
          <mc:Fallback>
            <p:pic>
              <p:nvPicPr>
                <p:cNvPr id="32" name="Freihand 31">
                  <a:extLst>
                    <a:ext uri="{FF2B5EF4-FFF2-40B4-BE49-F238E27FC236}">
                      <a16:creationId xmlns:a16="http://schemas.microsoft.com/office/drawing/2014/main" id="{AAAA663A-1451-4720-BD59-7E9AB13746DD}"/>
                    </a:ext>
                  </a:extLst>
                </p:cNvPr>
                <p:cNvPicPr/>
                <p:nvPr/>
              </p:nvPicPr>
              <p:blipFill>
                <a:blip r:embed="rId52"/>
                <a:stretch>
                  <a:fillRect/>
                </a:stretch>
              </p:blipFill>
              <p:spPr>
                <a:xfrm>
                  <a:off x="8722733" y="887107"/>
                  <a:ext cx="38124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3" name="Freihand 32">
                  <a:extLst>
                    <a:ext uri="{FF2B5EF4-FFF2-40B4-BE49-F238E27FC236}">
                      <a16:creationId xmlns:a16="http://schemas.microsoft.com/office/drawing/2014/main" id="{A0B082CF-B14C-4079-8645-7658F4804ABD}"/>
                    </a:ext>
                  </a:extLst>
                </p14:cNvPr>
                <p14:cNvContentPartPr/>
                <p14:nvPr/>
              </p14:nvContentPartPr>
              <p14:xfrm>
                <a:off x="8984093" y="777667"/>
                <a:ext cx="360" cy="360"/>
              </p14:xfrm>
            </p:contentPart>
          </mc:Choice>
          <mc:Fallback>
            <p:pic>
              <p:nvPicPr>
                <p:cNvPr id="33" name="Freihand 32">
                  <a:extLst>
                    <a:ext uri="{FF2B5EF4-FFF2-40B4-BE49-F238E27FC236}">
                      <a16:creationId xmlns:a16="http://schemas.microsoft.com/office/drawing/2014/main" id="{A0B082CF-B14C-4079-8645-7658F4804ABD}"/>
                    </a:ext>
                  </a:extLst>
                </p:cNvPr>
                <p:cNvPicPr/>
                <p:nvPr/>
              </p:nvPicPr>
              <p:blipFill>
                <a:blip r:embed="rId34"/>
                <a:stretch>
                  <a:fillRect/>
                </a:stretch>
              </p:blipFill>
              <p:spPr>
                <a:xfrm>
                  <a:off x="8979773" y="773347"/>
                  <a:ext cx="9000" cy="9000"/>
                </a:xfrm>
                <a:prstGeom prst="rect">
                  <a:avLst/>
                </a:prstGeom>
              </p:spPr>
            </p:pic>
          </mc:Fallback>
        </mc:AlternateContent>
      </p:grpSp>
      <p:grpSp>
        <p:nvGrpSpPr>
          <p:cNvPr id="37" name="Gruppieren 36">
            <a:extLst>
              <a:ext uri="{FF2B5EF4-FFF2-40B4-BE49-F238E27FC236}">
                <a16:creationId xmlns:a16="http://schemas.microsoft.com/office/drawing/2014/main" id="{75A619D1-C16E-4A9F-8EB7-41559E5C5710}"/>
              </a:ext>
            </a:extLst>
          </p:cNvPr>
          <p:cNvGrpSpPr/>
          <p:nvPr/>
        </p:nvGrpSpPr>
        <p:grpSpPr>
          <a:xfrm>
            <a:off x="5154053" y="1834627"/>
            <a:ext cx="3828600" cy="102600"/>
            <a:chOff x="5154053" y="1834627"/>
            <a:chExt cx="3828600" cy="102600"/>
          </a:xfrm>
        </p:grpSpPr>
        <mc:AlternateContent xmlns:mc="http://schemas.openxmlformats.org/markup-compatibility/2006">
          <mc:Choice xmlns:p14="http://schemas.microsoft.com/office/powerpoint/2010/main" Requires="p14">
            <p:contentPart p14:bwMode="auto" r:id="rId54">
              <p14:nvContentPartPr>
                <p14:cNvPr id="35" name="Freihand 34">
                  <a:extLst>
                    <a:ext uri="{FF2B5EF4-FFF2-40B4-BE49-F238E27FC236}">
                      <a16:creationId xmlns:a16="http://schemas.microsoft.com/office/drawing/2014/main" id="{F6CF5772-44A8-418A-8B45-FA1474533F6F}"/>
                    </a:ext>
                  </a:extLst>
                </p14:cNvPr>
                <p14:cNvContentPartPr/>
                <p14:nvPr/>
              </p14:nvContentPartPr>
              <p14:xfrm>
                <a:off x="7130813" y="1919587"/>
                <a:ext cx="45000" cy="10080"/>
              </p14:xfrm>
            </p:contentPart>
          </mc:Choice>
          <mc:Fallback>
            <p:pic>
              <p:nvPicPr>
                <p:cNvPr id="35" name="Freihand 34">
                  <a:extLst>
                    <a:ext uri="{FF2B5EF4-FFF2-40B4-BE49-F238E27FC236}">
                      <a16:creationId xmlns:a16="http://schemas.microsoft.com/office/drawing/2014/main" id="{F6CF5772-44A8-418A-8B45-FA1474533F6F}"/>
                    </a:ext>
                  </a:extLst>
                </p:cNvPr>
                <p:cNvPicPr/>
                <p:nvPr/>
              </p:nvPicPr>
              <p:blipFill>
                <a:blip r:embed="rId55"/>
                <a:stretch>
                  <a:fillRect/>
                </a:stretch>
              </p:blipFill>
              <p:spPr>
                <a:xfrm>
                  <a:off x="7126493" y="1915267"/>
                  <a:ext cx="5364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36" name="Freihand 35">
                  <a:extLst>
                    <a:ext uri="{FF2B5EF4-FFF2-40B4-BE49-F238E27FC236}">
                      <a16:creationId xmlns:a16="http://schemas.microsoft.com/office/drawing/2014/main" id="{19074462-8245-4460-B18E-67769EC46148}"/>
                    </a:ext>
                  </a:extLst>
                </p14:cNvPr>
                <p14:cNvContentPartPr/>
                <p14:nvPr/>
              </p14:nvContentPartPr>
              <p14:xfrm>
                <a:off x="5154053" y="1834627"/>
                <a:ext cx="3828600" cy="102600"/>
              </p14:xfrm>
            </p:contentPart>
          </mc:Choice>
          <mc:Fallback>
            <p:pic>
              <p:nvPicPr>
                <p:cNvPr id="36" name="Freihand 35">
                  <a:extLst>
                    <a:ext uri="{FF2B5EF4-FFF2-40B4-BE49-F238E27FC236}">
                      <a16:creationId xmlns:a16="http://schemas.microsoft.com/office/drawing/2014/main" id="{19074462-8245-4460-B18E-67769EC46148}"/>
                    </a:ext>
                  </a:extLst>
                </p:cNvPr>
                <p:cNvPicPr/>
                <p:nvPr/>
              </p:nvPicPr>
              <p:blipFill>
                <a:blip r:embed="rId57"/>
                <a:stretch>
                  <a:fillRect/>
                </a:stretch>
              </p:blipFill>
              <p:spPr>
                <a:xfrm>
                  <a:off x="5149733" y="1830307"/>
                  <a:ext cx="3837240" cy="111240"/>
                </a:xfrm>
                <a:prstGeom prst="rect">
                  <a:avLst/>
                </a:prstGeom>
              </p:spPr>
            </p:pic>
          </mc:Fallback>
        </mc:AlternateContent>
      </p:grpSp>
      <p:grpSp>
        <p:nvGrpSpPr>
          <p:cNvPr id="40" name="Gruppieren 39">
            <a:extLst>
              <a:ext uri="{FF2B5EF4-FFF2-40B4-BE49-F238E27FC236}">
                <a16:creationId xmlns:a16="http://schemas.microsoft.com/office/drawing/2014/main" id="{C98AD185-C448-4692-8F0C-15646DECD7E7}"/>
              </a:ext>
            </a:extLst>
          </p:cNvPr>
          <p:cNvGrpSpPr/>
          <p:nvPr/>
        </p:nvGrpSpPr>
        <p:grpSpPr>
          <a:xfrm>
            <a:off x="9214133" y="784147"/>
            <a:ext cx="278280" cy="143280"/>
            <a:chOff x="9214133" y="784147"/>
            <a:chExt cx="278280" cy="143280"/>
          </a:xfrm>
        </p:grpSpPr>
        <mc:AlternateContent xmlns:mc="http://schemas.openxmlformats.org/markup-compatibility/2006">
          <mc:Choice xmlns:p14="http://schemas.microsoft.com/office/powerpoint/2010/main" Requires="p14">
            <p:contentPart p14:bwMode="auto" r:id="rId58">
              <p14:nvContentPartPr>
                <p14:cNvPr id="38" name="Freihand 37">
                  <a:extLst>
                    <a:ext uri="{FF2B5EF4-FFF2-40B4-BE49-F238E27FC236}">
                      <a16:creationId xmlns:a16="http://schemas.microsoft.com/office/drawing/2014/main" id="{C32C39C5-FB56-4372-A7C0-7E01D8F0D6C5}"/>
                    </a:ext>
                  </a:extLst>
                </p14:cNvPr>
                <p14:cNvContentPartPr/>
                <p14:nvPr/>
              </p14:nvContentPartPr>
              <p14:xfrm>
                <a:off x="9214133" y="865147"/>
                <a:ext cx="225360" cy="22680"/>
              </p14:xfrm>
            </p:contentPart>
          </mc:Choice>
          <mc:Fallback>
            <p:pic>
              <p:nvPicPr>
                <p:cNvPr id="38" name="Freihand 37">
                  <a:extLst>
                    <a:ext uri="{FF2B5EF4-FFF2-40B4-BE49-F238E27FC236}">
                      <a16:creationId xmlns:a16="http://schemas.microsoft.com/office/drawing/2014/main" id="{C32C39C5-FB56-4372-A7C0-7E01D8F0D6C5}"/>
                    </a:ext>
                  </a:extLst>
                </p:cNvPr>
                <p:cNvPicPr/>
                <p:nvPr/>
              </p:nvPicPr>
              <p:blipFill>
                <a:blip r:embed="rId59"/>
                <a:stretch>
                  <a:fillRect/>
                </a:stretch>
              </p:blipFill>
              <p:spPr>
                <a:xfrm>
                  <a:off x="9209813" y="860827"/>
                  <a:ext cx="23400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39" name="Freihand 38">
                  <a:extLst>
                    <a:ext uri="{FF2B5EF4-FFF2-40B4-BE49-F238E27FC236}">
                      <a16:creationId xmlns:a16="http://schemas.microsoft.com/office/drawing/2014/main" id="{40F4C3B0-6E96-408A-A7D2-D950519043BB}"/>
                    </a:ext>
                  </a:extLst>
                </p14:cNvPr>
                <p14:cNvContentPartPr/>
                <p14:nvPr/>
              </p14:nvContentPartPr>
              <p14:xfrm>
                <a:off x="9381533" y="784147"/>
                <a:ext cx="110880" cy="143280"/>
              </p14:xfrm>
            </p:contentPart>
          </mc:Choice>
          <mc:Fallback>
            <p:pic>
              <p:nvPicPr>
                <p:cNvPr id="39" name="Freihand 38">
                  <a:extLst>
                    <a:ext uri="{FF2B5EF4-FFF2-40B4-BE49-F238E27FC236}">
                      <a16:creationId xmlns:a16="http://schemas.microsoft.com/office/drawing/2014/main" id="{40F4C3B0-6E96-408A-A7D2-D950519043BB}"/>
                    </a:ext>
                  </a:extLst>
                </p:cNvPr>
                <p:cNvPicPr/>
                <p:nvPr/>
              </p:nvPicPr>
              <p:blipFill>
                <a:blip r:embed="rId61"/>
                <a:stretch>
                  <a:fillRect/>
                </a:stretch>
              </p:blipFill>
              <p:spPr>
                <a:xfrm>
                  <a:off x="9377213" y="779827"/>
                  <a:ext cx="119520" cy="151920"/>
                </a:xfrm>
                <a:prstGeom prst="rect">
                  <a:avLst/>
                </a:prstGeom>
              </p:spPr>
            </p:pic>
          </mc:Fallback>
        </mc:AlternateContent>
      </p:grpSp>
      <p:grpSp>
        <p:nvGrpSpPr>
          <p:cNvPr id="69" name="Gruppieren 68">
            <a:extLst>
              <a:ext uri="{FF2B5EF4-FFF2-40B4-BE49-F238E27FC236}">
                <a16:creationId xmlns:a16="http://schemas.microsoft.com/office/drawing/2014/main" id="{81058D52-D72F-4200-A13C-DCB90224D396}"/>
              </a:ext>
            </a:extLst>
          </p:cNvPr>
          <p:cNvGrpSpPr/>
          <p:nvPr/>
        </p:nvGrpSpPr>
        <p:grpSpPr>
          <a:xfrm>
            <a:off x="9746933" y="307507"/>
            <a:ext cx="2111040" cy="661320"/>
            <a:chOff x="9746933" y="307507"/>
            <a:chExt cx="2111040" cy="661320"/>
          </a:xfrm>
        </p:grpSpPr>
        <mc:AlternateContent xmlns:mc="http://schemas.openxmlformats.org/markup-compatibility/2006">
          <mc:Choice xmlns:p14="http://schemas.microsoft.com/office/powerpoint/2010/main" Requires="p14">
            <p:contentPart p14:bwMode="auto" r:id="rId62">
              <p14:nvContentPartPr>
                <p14:cNvPr id="41" name="Freihand 40">
                  <a:extLst>
                    <a:ext uri="{FF2B5EF4-FFF2-40B4-BE49-F238E27FC236}">
                      <a16:creationId xmlns:a16="http://schemas.microsoft.com/office/drawing/2014/main" id="{89C09CAB-06A4-4E81-B073-CEDC40C643AF}"/>
                    </a:ext>
                  </a:extLst>
                </p14:cNvPr>
                <p14:cNvContentPartPr/>
                <p14:nvPr/>
              </p14:nvContentPartPr>
              <p14:xfrm>
                <a:off x="9746933" y="578587"/>
                <a:ext cx="102240" cy="115560"/>
              </p14:xfrm>
            </p:contentPart>
          </mc:Choice>
          <mc:Fallback>
            <p:pic>
              <p:nvPicPr>
                <p:cNvPr id="41" name="Freihand 40">
                  <a:extLst>
                    <a:ext uri="{FF2B5EF4-FFF2-40B4-BE49-F238E27FC236}">
                      <a16:creationId xmlns:a16="http://schemas.microsoft.com/office/drawing/2014/main" id="{89C09CAB-06A4-4E81-B073-CEDC40C643AF}"/>
                    </a:ext>
                  </a:extLst>
                </p:cNvPr>
                <p:cNvPicPr/>
                <p:nvPr/>
              </p:nvPicPr>
              <p:blipFill>
                <a:blip r:embed="rId63"/>
                <a:stretch>
                  <a:fillRect/>
                </a:stretch>
              </p:blipFill>
              <p:spPr>
                <a:xfrm>
                  <a:off x="9742613" y="574267"/>
                  <a:ext cx="11088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42" name="Freihand 41">
                  <a:extLst>
                    <a:ext uri="{FF2B5EF4-FFF2-40B4-BE49-F238E27FC236}">
                      <a16:creationId xmlns:a16="http://schemas.microsoft.com/office/drawing/2014/main" id="{1E748853-AD5A-47F0-A1BA-5083DAB1C4F5}"/>
                    </a:ext>
                  </a:extLst>
                </p14:cNvPr>
                <p14:cNvContentPartPr/>
                <p14:nvPr/>
              </p14:nvContentPartPr>
              <p14:xfrm>
                <a:off x="9894173" y="564187"/>
                <a:ext cx="229680" cy="78840"/>
              </p14:xfrm>
            </p:contentPart>
          </mc:Choice>
          <mc:Fallback>
            <p:pic>
              <p:nvPicPr>
                <p:cNvPr id="42" name="Freihand 41">
                  <a:extLst>
                    <a:ext uri="{FF2B5EF4-FFF2-40B4-BE49-F238E27FC236}">
                      <a16:creationId xmlns:a16="http://schemas.microsoft.com/office/drawing/2014/main" id="{1E748853-AD5A-47F0-A1BA-5083DAB1C4F5}"/>
                    </a:ext>
                  </a:extLst>
                </p:cNvPr>
                <p:cNvPicPr/>
                <p:nvPr/>
              </p:nvPicPr>
              <p:blipFill>
                <a:blip r:embed="rId65"/>
                <a:stretch>
                  <a:fillRect/>
                </a:stretch>
              </p:blipFill>
              <p:spPr>
                <a:xfrm>
                  <a:off x="9889853" y="559867"/>
                  <a:ext cx="23832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43" name="Freihand 42">
                  <a:extLst>
                    <a:ext uri="{FF2B5EF4-FFF2-40B4-BE49-F238E27FC236}">
                      <a16:creationId xmlns:a16="http://schemas.microsoft.com/office/drawing/2014/main" id="{BA20DE8E-558B-44B2-A184-0A21078017D0}"/>
                    </a:ext>
                  </a:extLst>
                </p14:cNvPr>
                <p14:cNvContentPartPr/>
                <p14:nvPr/>
              </p14:nvContentPartPr>
              <p14:xfrm>
                <a:off x="10148693" y="539707"/>
                <a:ext cx="104400" cy="49680"/>
              </p14:xfrm>
            </p:contentPart>
          </mc:Choice>
          <mc:Fallback>
            <p:pic>
              <p:nvPicPr>
                <p:cNvPr id="43" name="Freihand 42">
                  <a:extLst>
                    <a:ext uri="{FF2B5EF4-FFF2-40B4-BE49-F238E27FC236}">
                      <a16:creationId xmlns:a16="http://schemas.microsoft.com/office/drawing/2014/main" id="{BA20DE8E-558B-44B2-A184-0A21078017D0}"/>
                    </a:ext>
                  </a:extLst>
                </p:cNvPr>
                <p:cNvPicPr/>
                <p:nvPr/>
              </p:nvPicPr>
              <p:blipFill>
                <a:blip r:embed="rId67"/>
                <a:stretch>
                  <a:fillRect/>
                </a:stretch>
              </p:blipFill>
              <p:spPr>
                <a:xfrm>
                  <a:off x="10144373" y="535387"/>
                  <a:ext cx="113040" cy="5832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44" name="Freihand 43">
                  <a:extLst>
                    <a:ext uri="{FF2B5EF4-FFF2-40B4-BE49-F238E27FC236}">
                      <a16:creationId xmlns:a16="http://schemas.microsoft.com/office/drawing/2014/main" id="{E28804D9-55FB-4C5D-8951-0B7478BDEFD3}"/>
                    </a:ext>
                  </a:extLst>
                </p14:cNvPr>
                <p14:cNvContentPartPr/>
                <p14:nvPr/>
              </p14:nvContentPartPr>
              <p14:xfrm>
                <a:off x="10284413" y="452227"/>
                <a:ext cx="24480" cy="21600"/>
              </p14:xfrm>
            </p:contentPart>
          </mc:Choice>
          <mc:Fallback>
            <p:pic>
              <p:nvPicPr>
                <p:cNvPr id="44" name="Freihand 43">
                  <a:extLst>
                    <a:ext uri="{FF2B5EF4-FFF2-40B4-BE49-F238E27FC236}">
                      <a16:creationId xmlns:a16="http://schemas.microsoft.com/office/drawing/2014/main" id="{E28804D9-55FB-4C5D-8951-0B7478BDEFD3}"/>
                    </a:ext>
                  </a:extLst>
                </p:cNvPr>
                <p:cNvPicPr/>
                <p:nvPr/>
              </p:nvPicPr>
              <p:blipFill>
                <a:blip r:embed="rId69"/>
                <a:stretch>
                  <a:fillRect/>
                </a:stretch>
              </p:blipFill>
              <p:spPr>
                <a:xfrm>
                  <a:off x="10280093" y="447907"/>
                  <a:ext cx="3312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45" name="Freihand 44">
                  <a:extLst>
                    <a:ext uri="{FF2B5EF4-FFF2-40B4-BE49-F238E27FC236}">
                      <a16:creationId xmlns:a16="http://schemas.microsoft.com/office/drawing/2014/main" id="{444E5460-F27E-44C6-B654-E0E38D554B29}"/>
                    </a:ext>
                  </a:extLst>
                </p14:cNvPr>
                <p14:cNvContentPartPr/>
                <p14:nvPr/>
              </p14:nvContentPartPr>
              <p14:xfrm>
                <a:off x="10300613" y="394267"/>
                <a:ext cx="202680" cy="181440"/>
              </p14:xfrm>
            </p:contentPart>
          </mc:Choice>
          <mc:Fallback>
            <p:pic>
              <p:nvPicPr>
                <p:cNvPr id="45" name="Freihand 44">
                  <a:extLst>
                    <a:ext uri="{FF2B5EF4-FFF2-40B4-BE49-F238E27FC236}">
                      <a16:creationId xmlns:a16="http://schemas.microsoft.com/office/drawing/2014/main" id="{444E5460-F27E-44C6-B654-E0E38D554B29}"/>
                    </a:ext>
                  </a:extLst>
                </p:cNvPr>
                <p:cNvPicPr/>
                <p:nvPr/>
              </p:nvPicPr>
              <p:blipFill>
                <a:blip r:embed="rId71"/>
                <a:stretch>
                  <a:fillRect/>
                </a:stretch>
              </p:blipFill>
              <p:spPr>
                <a:xfrm>
                  <a:off x="10296293" y="389947"/>
                  <a:ext cx="211320" cy="19008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46" name="Freihand 45">
                  <a:extLst>
                    <a:ext uri="{FF2B5EF4-FFF2-40B4-BE49-F238E27FC236}">
                      <a16:creationId xmlns:a16="http://schemas.microsoft.com/office/drawing/2014/main" id="{D62A8842-47FD-491D-B19B-91E6C7EC6F36}"/>
                    </a:ext>
                  </a:extLst>
                </p14:cNvPr>
                <p14:cNvContentPartPr/>
                <p14:nvPr/>
              </p14:nvContentPartPr>
              <p14:xfrm>
                <a:off x="10619933" y="468067"/>
                <a:ext cx="174240" cy="78120"/>
              </p14:xfrm>
            </p:contentPart>
          </mc:Choice>
          <mc:Fallback>
            <p:pic>
              <p:nvPicPr>
                <p:cNvPr id="46" name="Freihand 45">
                  <a:extLst>
                    <a:ext uri="{FF2B5EF4-FFF2-40B4-BE49-F238E27FC236}">
                      <a16:creationId xmlns:a16="http://schemas.microsoft.com/office/drawing/2014/main" id="{D62A8842-47FD-491D-B19B-91E6C7EC6F36}"/>
                    </a:ext>
                  </a:extLst>
                </p:cNvPr>
                <p:cNvPicPr/>
                <p:nvPr/>
              </p:nvPicPr>
              <p:blipFill>
                <a:blip r:embed="rId73"/>
                <a:stretch>
                  <a:fillRect/>
                </a:stretch>
              </p:blipFill>
              <p:spPr>
                <a:xfrm>
                  <a:off x="10615613" y="463747"/>
                  <a:ext cx="18288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47" name="Freihand 46">
                  <a:extLst>
                    <a:ext uri="{FF2B5EF4-FFF2-40B4-BE49-F238E27FC236}">
                      <a16:creationId xmlns:a16="http://schemas.microsoft.com/office/drawing/2014/main" id="{6F34CD66-FB42-4938-94A1-B51FEE428D2B}"/>
                    </a:ext>
                  </a:extLst>
                </p14:cNvPr>
                <p14:cNvContentPartPr/>
                <p14:nvPr/>
              </p14:nvContentPartPr>
              <p14:xfrm>
                <a:off x="10819733" y="356467"/>
                <a:ext cx="135000" cy="164520"/>
              </p14:xfrm>
            </p:contentPart>
          </mc:Choice>
          <mc:Fallback>
            <p:pic>
              <p:nvPicPr>
                <p:cNvPr id="47" name="Freihand 46">
                  <a:extLst>
                    <a:ext uri="{FF2B5EF4-FFF2-40B4-BE49-F238E27FC236}">
                      <a16:creationId xmlns:a16="http://schemas.microsoft.com/office/drawing/2014/main" id="{6F34CD66-FB42-4938-94A1-B51FEE428D2B}"/>
                    </a:ext>
                  </a:extLst>
                </p:cNvPr>
                <p:cNvPicPr/>
                <p:nvPr/>
              </p:nvPicPr>
              <p:blipFill>
                <a:blip r:embed="rId75"/>
                <a:stretch>
                  <a:fillRect/>
                </a:stretch>
              </p:blipFill>
              <p:spPr>
                <a:xfrm>
                  <a:off x="10815413" y="352147"/>
                  <a:ext cx="14364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48" name="Freihand 47">
                  <a:extLst>
                    <a:ext uri="{FF2B5EF4-FFF2-40B4-BE49-F238E27FC236}">
                      <a16:creationId xmlns:a16="http://schemas.microsoft.com/office/drawing/2014/main" id="{FB4B439C-1A97-490F-9689-24E02606BD17}"/>
                    </a:ext>
                  </a:extLst>
                </p14:cNvPr>
                <p14:cNvContentPartPr/>
                <p14:nvPr/>
              </p14:nvContentPartPr>
              <p14:xfrm>
                <a:off x="11084693" y="383467"/>
                <a:ext cx="147600" cy="122760"/>
              </p14:xfrm>
            </p:contentPart>
          </mc:Choice>
          <mc:Fallback>
            <p:pic>
              <p:nvPicPr>
                <p:cNvPr id="48" name="Freihand 47">
                  <a:extLst>
                    <a:ext uri="{FF2B5EF4-FFF2-40B4-BE49-F238E27FC236}">
                      <a16:creationId xmlns:a16="http://schemas.microsoft.com/office/drawing/2014/main" id="{FB4B439C-1A97-490F-9689-24E02606BD17}"/>
                    </a:ext>
                  </a:extLst>
                </p:cNvPr>
                <p:cNvPicPr/>
                <p:nvPr/>
              </p:nvPicPr>
              <p:blipFill>
                <a:blip r:embed="rId77"/>
                <a:stretch>
                  <a:fillRect/>
                </a:stretch>
              </p:blipFill>
              <p:spPr>
                <a:xfrm>
                  <a:off x="11080373" y="379147"/>
                  <a:ext cx="15624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49" name="Freihand 48">
                  <a:extLst>
                    <a:ext uri="{FF2B5EF4-FFF2-40B4-BE49-F238E27FC236}">
                      <a16:creationId xmlns:a16="http://schemas.microsoft.com/office/drawing/2014/main" id="{8935759E-1CEA-4854-B1D2-DB4BAE4BDDC2}"/>
                    </a:ext>
                  </a:extLst>
                </p14:cNvPr>
                <p14:cNvContentPartPr/>
                <p14:nvPr/>
              </p14:nvContentPartPr>
              <p14:xfrm>
                <a:off x="11243813" y="307507"/>
                <a:ext cx="267120" cy="169200"/>
              </p14:xfrm>
            </p:contentPart>
          </mc:Choice>
          <mc:Fallback>
            <p:pic>
              <p:nvPicPr>
                <p:cNvPr id="49" name="Freihand 48">
                  <a:extLst>
                    <a:ext uri="{FF2B5EF4-FFF2-40B4-BE49-F238E27FC236}">
                      <a16:creationId xmlns:a16="http://schemas.microsoft.com/office/drawing/2014/main" id="{8935759E-1CEA-4854-B1D2-DB4BAE4BDDC2}"/>
                    </a:ext>
                  </a:extLst>
                </p:cNvPr>
                <p:cNvPicPr/>
                <p:nvPr/>
              </p:nvPicPr>
              <p:blipFill>
                <a:blip r:embed="rId79"/>
                <a:stretch>
                  <a:fillRect/>
                </a:stretch>
              </p:blipFill>
              <p:spPr>
                <a:xfrm>
                  <a:off x="11239493" y="303187"/>
                  <a:ext cx="27576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50" name="Freihand 49">
                  <a:extLst>
                    <a:ext uri="{FF2B5EF4-FFF2-40B4-BE49-F238E27FC236}">
                      <a16:creationId xmlns:a16="http://schemas.microsoft.com/office/drawing/2014/main" id="{D2445305-5F81-495D-BBFF-5F1BBC9C7341}"/>
                    </a:ext>
                  </a:extLst>
                </p14:cNvPr>
                <p14:cNvContentPartPr/>
                <p14:nvPr/>
              </p14:nvContentPartPr>
              <p14:xfrm>
                <a:off x="9829013" y="781987"/>
                <a:ext cx="91080" cy="186840"/>
              </p14:xfrm>
            </p:contentPart>
          </mc:Choice>
          <mc:Fallback>
            <p:pic>
              <p:nvPicPr>
                <p:cNvPr id="50" name="Freihand 49">
                  <a:extLst>
                    <a:ext uri="{FF2B5EF4-FFF2-40B4-BE49-F238E27FC236}">
                      <a16:creationId xmlns:a16="http://schemas.microsoft.com/office/drawing/2014/main" id="{D2445305-5F81-495D-BBFF-5F1BBC9C7341}"/>
                    </a:ext>
                  </a:extLst>
                </p:cNvPr>
                <p:cNvPicPr/>
                <p:nvPr/>
              </p:nvPicPr>
              <p:blipFill>
                <a:blip r:embed="rId81"/>
                <a:stretch>
                  <a:fillRect/>
                </a:stretch>
              </p:blipFill>
              <p:spPr>
                <a:xfrm>
                  <a:off x="9824693" y="777667"/>
                  <a:ext cx="9972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51" name="Freihand 50">
                  <a:extLst>
                    <a:ext uri="{FF2B5EF4-FFF2-40B4-BE49-F238E27FC236}">
                      <a16:creationId xmlns:a16="http://schemas.microsoft.com/office/drawing/2014/main" id="{D2FF7ECC-E4D7-4722-B66E-E831D954393F}"/>
                    </a:ext>
                  </a:extLst>
                </p14:cNvPr>
                <p14:cNvContentPartPr/>
                <p14:nvPr/>
              </p14:nvContentPartPr>
              <p14:xfrm>
                <a:off x="9926213" y="842827"/>
                <a:ext cx="191520" cy="104040"/>
              </p14:xfrm>
            </p:contentPart>
          </mc:Choice>
          <mc:Fallback>
            <p:pic>
              <p:nvPicPr>
                <p:cNvPr id="51" name="Freihand 50">
                  <a:extLst>
                    <a:ext uri="{FF2B5EF4-FFF2-40B4-BE49-F238E27FC236}">
                      <a16:creationId xmlns:a16="http://schemas.microsoft.com/office/drawing/2014/main" id="{D2FF7ECC-E4D7-4722-B66E-E831D954393F}"/>
                    </a:ext>
                  </a:extLst>
                </p:cNvPr>
                <p:cNvPicPr/>
                <p:nvPr/>
              </p:nvPicPr>
              <p:blipFill>
                <a:blip r:embed="rId83"/>
                <a:stretch>
                  <a:fillRect/>
                </a:stretch>
              </p:blipFill>
              <p:spPr>
                <a:xfrm>
                  <a:off x="9921893" y="838507"/>
                  <a:ext cx="20016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52" name="Freihand 51">
                  <a:extLst>
                    <a:ext uri="{FF2B5EF4-FFF2-40B4-BE49-F238E27FC236}">
                      <a16:creationId xmlns:a16="http://schemas.microsoft.com/office/drawing/2014/main" id="{B59CC5D3-F50A-4704-A102-758F8F18838A}"/>
                    </a:ext>
                  </a:extLst>
                </p14:cNvPr>
                <p14:cNvContentPartPr/>
                <p14:nvPr/>
              </p14:nvContentPartPr>
              <p14:xfrm>
                <a:off x="10111613" y="776947"/>
                <a:ext cx="6120" cy="27000"/>
              </p14:xfrm>
            </p:contentPart>
          </mc:Choice>
          <mc:Fallback>
            <p:pic>
              <p:nvPicPr>
                <p:cNvPr id="52" name="Freihand 51">
                  <a:extLst>
                    <a:ext uri="{FF2B5EF4-FFF2-40B4-BE49-F238E27FC236}">
                      <a16:creationId xmlns:a16="http://schemas.microsoft.com/office/drawing/2014/main" id="{B59CC5D3-F50A-4704-A102-758F8F18838A}"/>
                    </a:ext>
                  </a:extLst>
                </p:cNvPr>
                <p:cNvPicPr/>
                <p:nvPr/>
              </p:nvPicPr>
              <p:blipFill>
                <a:blip r:embed="rId85"/>
                <a:stretch>
                  <a:fillRect/>
                </a:stretch>
              </p:blipFill>
              <p:spPr>
                <a:xfrm>
                  <a:off x="10107293" y="772627"/>
                  <a:ext cx="14760" cy="3564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53" name="Freihand 52">
                  <a:extLst>
                    <a:ext uri="{FF2B5EF4-FFF2-40B4-BE49-F238E27FC236}">
                      <a16:creationId xmlns:a16="http://schemas.microsoft.com/office/drawing/2014/main" id="{E2A0AE06-A583-48E4-9D72-55293B5B0EE4}"/>
                    </a:ext>
                  </a:extLst>
                </p14:cNvPr>
                <p14:cNvContentPartPr/>
                <p14:nvPr/>
              </p14:nvContentPartPr>
              <p14:xfrm>
                <a:off x="10147253" y="747067"/>
                <a:ext cx="162720" cy="173520"/>
              </p14:xfrm>
            </p:contentPart>
          </mc:Choice>
          <mc:Fallback>
            <p:pic>
              <p:nvPicPr>
                <p:cNvPr id="53" name="Freihand 52">
                  <a:extLst>
                    <a:ext uri="{FF2B5EF4-FFF2-40B4-BE49-F238E27FC236}">
                      <a16:creationId xmlns:a16="http://schemas.microsoft.com/office/drawing/2014/main" id="{E2A0AE06-A583-48E4-9D72-55293B5B0EE4}"/>
                    </a:ext>
                  </a:extLst>
                </p:cNvPr>
                <p:cNvPicPr/>
                <p:nvPr/>
              </p:nvPicPr>
              <p:blipFill>
                <a:blip r:embed="rId87"/>
                <a:stretch>
                  <a:fillRect/>
                </a:stretch>
              </p:blipFill>
              <p:spPr>
                <a:xfrm>
                  <a:off x="10142933" y="742747"/>
                  <a:ext cx="17136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54" name="Freihand 53">
                  <a:extLst>
                    <a:ext uri="{FF2B5EF4-FFF2-40B4-BE49-F238E27FC236}">
                      <a16:creationId xmlns:a16="http://schemas.microsoft.com/office/drawing/2014/main" id="{ECC81AB5-CC05-4D14-A7E3-BDE6B24264A2}"/>
                    </a:ext>
                  </a:extLst>
                </p14:cNvPr>
                <p14:cNvContentPartPr/>
                <p14:nvPr/>
              </p14:nvContentPartPr>
              <p14:xfrm>
                <a:off x="10333733" y="745267"/>
                <a:ext cx="36720" cy="151920"/>
              </p14:xfrm>
            </p:contentPart>
          </mc:Choice>
          <mc:Fallback>
            <p:pic>
              <p:nvPicPr>
                <p:cNvPr id="54" name="Freihand 53">
                  <a:extLst>
                    <a:ext uri="{FF2B5EF4-FFF2-40B4-BE49-F238E27FC236}">
                      <a16:creationId xmlns:a16="http://schemas.microsoft.com/office/drawing/2014/main" id="{ECC81AB5-CC05-4D14-A7E3-BDE6B24264A2}"/>
                    </a:ext>
                  </a:extLst>
                </p:cNvPr>
                <p:cNvPicPr/>
                <p:nvPr/>
              </p:nvPicPr>
              <p:blipFill>
                <a:blip r:embed="rId89"/>
                <a:stretch>
                  <a:fillRect/>
                </a:stretch>
              </p:blipFill>
              <p:spPr>
                <a:xfrm>
                  <a:off x="10329413" y="740947"/>
                  <a:ext cx="4536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55" name="Freihand 54">
                  <a:extLst>
                    <a:ext uri="{FF2B5EF4-FFF2-40B4-BE49-F238E27FC236}">
                      <a16:creationId xmlns:a16="http://schemas.microsoft.com/office/drawing/2014/main" id="{762E6B7D-7512-4317-A7CB-338B338A6F5D}"/>
                    </a:ext>
                  </a:extLst>
                </p14:cNvPr>
                <p14:cNvContentPartPr/>
                <p14:nvPr/>
              </p14:nvContentPartPr>
              <p14:xfrm>
                <a:off x="10376933" y="807187"/>
                <a:ext cx="223200" cy="116640"/>
              </p14:xfrm>
            </p:contentPart>
          </mc:Choice>
          <mc:Fallback>
            <p:pic>
              <p:nvPicPr>
                <p:cNvPr id="55" name="Freihand 54">
                  <a:extLst>
                    <a:ext uri="{FF2B5EF4-FFF2-40B4-BE49-F238E27FC236}">
                      <a16:creationId xmlns:a16="http://schemas.microsoft.com/office/drawing/2014/main" id="{762E6B7D-7512-4317-A7CB-338B338A6F5D}"/>
                    </a:ext>
                  </a:extLst>
                </p:cNvPr>
                <p:cNvPicPr/>
                <p:nvPr/>
              </p:nvPicPr>
              <p:blipFill>
                <a:blip r:embed="rId91"/>
                <a:stretch>
                  <a:fillRect/>
                </a:stretch>
              </p:blipFill>
              <p:spPr>
                <a:xfrm>
                  <a:off x="10372613" y="802867"/>
                  <a:ext cx="23184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56" name="Freihand 55">
                  <a:extLst>
                    <a:ext uri="{FF2B5EF4-FFF2-40B4-BE49-F238E27FC236}">
                      <a16:creationId xmlns:a16="http://schemas.microsoft.com/office/drawing/2014/main" id="{903AC1E9-A5BD-4D5C-A919-64FEBBF92387}"/>
                    </a:ext>
                  </a:extLst>
                </p14:cNvPr>
                <p14:cNvContentPartPr/>
                <p14:nvPr/>
              </p14:nvContentPartPr>
              <p14:xfrm>
                <a:off x="10718213" y="774067"/>
                <a:ext cx="30240" cy="122400"/>
              </p14:xfrm>
            </p:contentPart>
          </mc:Choice>
          <mc:Fallback>
            <p:pic>
              <p:nvPicPr>
                <p:cNvPr id="56" name="Freihand 55">
                  <a:extLst>
                    <a:ext uri="{FF2B5EF4-FFF2-40B4-BE49-F238E27FC236}">
                      <a16:creationId xmlns:a16="http://schemas.microsoft.com/office/drawing/2014/main" id="{903AC1E9-A5BD-4D5C-A919-64FEBBF92387}"/>
                    </a:ext>
                  </a:extLst>
                </p:cNvPr>
                <p:cNvPicPr/>
                <p:nvPr/>
              </p:nvPicPr>
              <p:blipFill>
                <a:blip r:embed="rId93"/>
                <a:stretch>
                  <a:fillRect/>
                </a:stretch>
              </p:blipFill>
              <p:spPr>
                <a:xfrm>
                  <a:off x="10713893" y="769747"/>
                  <a:ext cx="3888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57" name="Freihand 56">
                  <a:extLst>
                    <a:ext uri="{FF2B5EF4-FFF2-40B4-BE49-F238E27FC236}">
                      <a16:creationId xmlns:a16="http://schemas.microsoft.com/office/drawing/2014/main" id="{04B36C87-EC15-4EDB-8B91-9AD312ECCA17}"/>
                    </a:ext>
                  </a:extLst>
                </p14:cNvPr>
                <p14:cNvContentPartPr/>
                <p14:nvPr/>
              </p14:nvContentPartPr>
              <p14:xfrm>
                <a:off x="10721453" y="745267"/>
                <a:ext cx="101160" cy="18360"/>
              </p14:xfrm>
            </p:contentPart>
          </mc:Choice>
          <mc:Fallback>
            <p:pic>
              <p:nvPicPr>
                <p:cNvPr id="57" name="Freihand 56">
                  <a:extLst>
                    <a:ext uri="{FF2B5EF4-FFF2-40B4-BE49-F238E27FC236}">
                      <a16:creationId xmlns:a16="http://schemas.microsoft.com/office/drawing/2014/main" id="{04B36C87-EC15-4EDB-8B91-9AD312ECCA17}"/>
                    </a:ext>
                  </a:extLst>
                </p:cNvPr>
                <p:cNvPicPr/>
                <p:nvPr/>
              </p:nvPicPr>
              <p:blipFill>
                <a:blip r:embed="rId95"/>
                <a:stretch>
                  <a:fillRect/>
                </a:stretch>
              </p:blipFill>
              <p:spPr>
                <a:xfrm>
                  <a:off x="10717133" y="740947"/>
                  <a:ext cx="10980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58" name="Freihand 57">
                  <a:extLst>
                    <a:ext uri="{FF2B5EF4-FFF2-40B4-BE49-F238E27FC236}">
                      <a16:creationId xmlns:a16="http://schemas.microsoft.com/office/drawing/2014/main" id="{65BAC320-4911-4FE3-94CE-5FFAD5B1F61A}"/>
                    </a:ext>
                  </a:extLst>
                </p14:cNvPr>
                <p14:cNvContentPartPr/>
                <p14:nvPr/>
              </p14:nvContentPartPr>
              <p14:xfrm>
                <a:off x="10706333" y="830947"/>
                <a:ext cx="100800" cy="77760"/>
              </p14:xfrm>
            </p:contentPart>
          </mc:Choice>
          <mc:Fallback>
            <p:pic>
              <p:nvPicPr>
                <p:cNvPr id="58" name="Freihand 57">
                  <a:extLst>
                    <a:ext uri="{FF2B5EF4-FFF2-40B4-BE49-F238E27FC236}">
                      <a16:creationId xmlns:a16="http://schemas.microsoft.com/office/drawing/2014/main" id="{65BAC320-4911-4FE3-94CE-5FFAD5B1F61A}"/>
                    </a:ext>
                  </a:extLst>
                </p:cNvPr>
                <p:cNvPicPr/>
                <p:nvPr/>
              </p:nvPicPr>
              <p:blipFill>
                <a:blip r:embed="rId97"/>
                <a:stretch>
                  <a:fillRect/>
                </a:stretch>
              </p:blipFill>
              <p:spPr>
                <a:xfrm>
                  <a:off x="10702013" y="826627"/>
                  <a:ext cx="10944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59" name="Freihand 58">
                  <a:extLst>
                    <a:ext uri="{FF2B5EF4-FFF2-40B4-BE49-F238E27FC236}">
                      <a16:creationId xmlns:a16="http://schemas.microsoft.com/office/drawing/2014/main" id="{19B9A1EC-F426-424F-8B09-E8773374D934}"/>
                    </a:ext>
                  </a:extLst>
                </p14:cNvPr>
                <p14:cNvContentPartPr/>
                <p14:nvPr/>
              </p14:nvContentPartPr>
              <p14:xfrm>
                <a:off x="10681493" y="760747"/>
                <a:ext cx="154080" cy="147600"/>
              </p14:xfrm>
            </p:contentPart>
          </mc:Choice>
          <mc:Fallback>
            <p:pic>
              <p:nvPicPr>
                <p:cNvPr id="59" name="Freihand 58">
                  <a:extLst>
                    <a:ext uri="{FF2B5EF4-FFF2-40B4-BE49-F238E27FC236}">
                      <a16:creationId xmlns:a16="http://schemas.microsoft.com/office/drawing/2014/main" id="{19B9A1EC-F426-424F-8B09-E8773374D934}"/>
                    </a:ext>
                  </a:extLst>
                </p:cNvPr>
                <p:cNvPicPr/>
                <p:nvPr/>
              </p:nvPicPr>
              <p:blipFill>
                <a:blip r:embed="rId99"/>
                <a:stretch>
                  <a:fillRect/>
                </a:stretch>
              </p:blipFill>
              <p:spPr>
                <a:xfrm>
                  <a:off x="10677173" y="756427"/>
                  <a:ext cx="16272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60" name="Freihand 59">
                  <a:extLst>
                    <a:ext uri="{FF2B5EF4-FFF2-40B4-BE49-F238E27FC236}">
                      <a16:creationId xmlns:a16="http://schemas.microsoft.com/office/drawing/2014/main" id="{4380B8A0-78A6-4C16-AF53-0139B53F4F53}"/>
                    </a:ext>
                  </a:extLst>
                </p14:cNvPr>
                <p14:cNvContentPartPr/>
                <p14:nvPr/>
              </p14:nvContentPartPr>
              <p14:xfrm>
                <a:off x="10841333" y="774427"/>
                <a:ext cx="128160" cy="96120"/>
              </p14:xfrm>
            </p:contentPart>
          </mc:Choice>
          <mc:Fallback>
            <p:pic>
              <p:nvPicPr>
                <p:cNvPr id="60" name="Freihand 59">
                  <a:extLst>
                    <a:ext uri="{FF2B5EF4-FFF2-40B4-BE49-F238E27FC236}">
                      <a16:creationId xmlns:a16="http://schemas.microsoft.com/office/drawing/2014/main" id="{4380B8A0-78A6-4C16-AF53-0139B53F4F53}"/>
                    </a:ext>
                  </a:extLst>
                </p:cNvPr>
                <p:cNvPicPr/>
                <p:nvPr/>
              </p:nvPicPr>
              <p:blipFill>
                <a:blip r:embed="rId101"/>
                <a:stretch>
                  <a:fillRect/>
                </a:stretch>
              </p:blipFill>
              <p:spPr>
                <a:xfrm>
                  <a:off x="10837013" y="770107"/>
                  <a:ext cx="13680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61" name="Freihand 60">
                  <a:extLst>
                    <a:ext uri="{FF2B5EF4-FFF2-40B4-BE49-F238E27FC236}">
                      <a16:creationId xmlns:a16="http://schemas.microsoft.com/office/drawing/2014/main" id="{9CD5B65E-8E78-4CFE-8A50-A3F07E7F7804}"/>
                    </a:ext>
                  </a:extLst>
                </p14:cNvPr>
                <p14:cNvContentPartPr/>
                <p14:nvPr/>
              </p14:nvContentPartPr>
              <p14:xfrm>
                <a:off x="10948613" y="679747"/>
                <a:ext cx="103320" cy="172800"/>
              </p14:xfrm>
            </p:contentPart>
          </mc:Choice>
          <mc:Fallback>
            <p:pic>
              <p:nvPicPr>
                <p:cNvPr id="61" name="Freihand 60">
                  <a:extLst>
                    <a:ext uri="{FF2B5EF4-FFF2-40B4-BE49-F238E27FC236}">
                      <a16:creationId xmlns:a16="http://schemas.microsoft.com/office/drawing/2014/main" id="{9CD5B65E-8E78-4CFE-8A50-A3F07E7F7804}"/>
                    </a:ext>
                  </a:extLst>
                </p:cNvPr>
                <p:cNvPicPr/>
                <p:nvPr/>
              </p:nvPicPr>
              <p:blipFill>
                <a:blip r:embed="rId103"/>
                <a:stretch>
                  <a:fillRect/>
                </a:stretch>
              </p:blipFill>
              <p:spPr>
                <a:xfrm>
                  <a:off x="10944293" y="675427"/>
                  <a:ext cx="11196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62" name="Freihand 61">
                  <a:extLst>
                    <a:ext uri="{FF2B5EF4-FFF2-40B4-BE49-F238E27FC236}">
                      <a16:creationId xmlns:a16="http://schemas.microsoft.com/office/drawing/2014/main" id="{AE0FD4BB-812F-4EAA-A8A4-8525466933C8}"/>
                    </a:ext>
                  </a:extLst>
                </p14:cNvPr>
                <p14:cNvContentPartPr/>
                <p14:nvPr/>
              </p14:nvContentPartPr>
              <p14:xfrm>
                <a:off x="11065253" y="677587"/>
                <a:ext cx="129960" cy="163080"/>
              </p14:xfrm>
            </p:contentPart>
          </mc:Choice>
          <mc:Fallback>
            <p:pic>
              <p:nvPicPr>
                <p:cNvPr id="62" name="Freihand 61">
                  <a:extLst>
                    <a:ext uri="{FF2B5EF4-FFF2-40B4-BE49-F238E27FC236}">
                      <a16:creationId xmlns:a16="http://schemas.microsoft.com/office/drawing/2014/main" id="{AE0FD4BB-812F-4EAA-A8A4-8525466933C8}"/>
                    </a:ext>
                  </a:extLst>
                </p:cNvPr>
                <p:cNvPicPr/>
                <p:nvPr/>
              </p:nvPicPr>
              <p:blipFill>
                <a:blip r:embed="rId105"/>
                <a:stretch>
                  <a:fillRect/>
                </a:stretch>
              </p:blipFill>
              <p:spPr>
                <a:xfrm>
                  <a:off x="11060933" y="673267"/>
                  <a:ext cx="13860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63" name="Freihand 62">
                  <a:extLst>
                    <a:ext uri="{FF2B5EF4-FFF2-40B4-BE49-F238E27FC236}">
                      <a16:creationId xmlns:a16="http://schemas.microsoft.com/office/drawing/2014/main" id="{75A3EF55-D9ED-4947-9B7E-F0CED40C0FA0}"/>
                    </a:ext>
                  </a:extLst>
                </p14:cNvPr>
                <p14:cNvContentPartPr/>
                <p14:nvPr/>
              </p14:nvContentPartPr>
              <p14:xfrm>
                <a:off x="11135813" y="751387"/>
                <a:ext cx="192960" cy="185400"/>
              </p14:xfrm>
            </p:contentPart>
          </mc:Choice>
          <mc:Fallback>
            <p:pic>
              <p:nvPicPr>
                <p:cNvPr id="63" name="Freihand 62">
                  <a:extLst>
                    <a:ext uri="{FF2B5EF4-FFF2-40B4-BE49-F238E27FC236}">
                      <a16:creationId xmlns:a16="http://schemas.microsoft.com/office/drawing/2014/main" id="{75A3EF55-D9ED-4947-9B7E-F0CED40C0FA0}"/>
                    </a:ext>
                  </a:extLst>
                </p:cNvPr>
                <p:cNvPicPr/>
                <p:nvPr/>
              </p:nvPicPr>
              <p:blipFill>
                <a:blip r:embed="rId107"/>
                <a:stretch>
                  <a:fillRect/>
                </a:stretch>
              </p:blipFill>
              <p:spPr>
                <a:xfrm>
                  <a:off x="11131493" y="747067"/>
                  <a:ext cx="201600" cy="19404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64" name="Freihand 63">
                  <a:extLst>
                    <a:ext uri="{FF2B5EF4-FFF2-40B4-BE49-F238E27FC236}">
                      <a16:creationId xmlns:a16="http://schemas.microsoft.com/office/drawing/2014/main" id="{950EF1E3-57B5-45F3-A2FF-AE0B6AD445AC}"/>
                    </a:ext>
                  </a:extLst>
                </p14:cNvPr>
                <p14:cNvContentPartPr/>
                <p14:nvPr/>
              </p14:nvContentPartPr>
              <p14:xfrm>
                <a:off x="11325173" y="727627"/>
                <a:ext cx="78480" cy="211320"/>
              </p14:xfrm>
            </p:contentPart>
          </mc:Choice>
          <mc:Fallback>
            <p:pic>
              <p:nvPicPr>
                <p:cNvPr id="64" name="Freihand 63">
                  <a:extLst>
                    <a:ext uri="{FF2B5EF4-FFF2-40B4-BE49-F238E27FC236}">
                      <a16:creationId xmlns:a16="http://schemas.microsoft.com/office/drawing/2014/main" id="{950EF1E3-57B5-45F3-A2FF-AE0B6AD445AC}"/>
                    </a:ext>
                  </a:extLst>
                </p:cNvPr>
                <p:cNvPicPr/>
                <p:nvPr/>
              </p:nvPicPr>
              <p:blipFill>
                <a:blip r:embed="rId109"/>
                <a:stretch>
                  <a:fillRect/>
                </a:stretch>
              </p:blipFill>
              <p:spPr>
                <a:xfrm>
                  <a:off x="11320853" y="723307"/>
                  <a:ext cx="8712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65" name="Freihand 64">
                  <a:extLst>
                    <a:ext uri="{FF2B5EF4-FFF2-40B4-BE49-F238E27FC236}">
                      <a16:creationId xmlns:a16="http://schemas.microsoft.com/office/drawing/2014/main" id="{7FB1F52F-32C3-4F48-980B-70450DA70422}"/>
                    </a:ext>
                  </a:extLst>
                </p14:cNvPr>
                <p14:cNvContentPartPr/>
                <p14:nvPr/>
              </p14:nvContentPartPr>
              <p14:xfrm>
                <a:off x="11425253" y="593707"/>
                <a:ext cx="181800" cy="193680"/>
              </p14:xfrm>
            </p:contentPart>
          </mc:Choice>
          <mc:Fallback>
            <p:pic>
              <p:nvPicPr>
                <p:cNvPr id="65" name="Freihand 64">
                  <a:extLst>
                    <a:ext uri="{FF2B5EF4-FFF2-40B4-BE49-F238E27FC236}">
                      <a16:creationId xmlns:a16="http://schemas.microsoft.com/office/drawing/2014/main" id="{7FB1F52F-32C3-4F48-980B-70450DA70422}"/>
                    </a:ext>
                  </a:extLst>
                </p:cNvPr>
                <p:cNvPicPr/>
                <p:nvPr/>
              </p:nvPicPr>
              <p:blipFill>
                <a:blip r:embed="rId111"/>
                <a:stretch>
                  <a:fillRect/>
                </a:stretch>
              </p:blipFill>
              <p:spPr>
                <a:xfrm>
                  <a:off x="11420933" y="589387"/>
                  <a:ext cx="19044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66" name="Freihand 65">
                  <a:extLst>
                    <a:ext uri="{FF2B5EF4-FFF2-40B4-BE49-F238E27FC236}">
                      <a16:creationId xmlns:a16="http://schemas.microsoft.com/office/drawing/2014/main" id="{66A09A86-58E2-4C56-B740-B07B75B74697}"/>
                    </a:ext>
                  </a:extLst>
                </p14:cNvPr>
                <p14:cNvContentPartPr/>
                <p14:nvPr/>
              </p14:nvContentPartPr>
              <p14:xfrm>
                <a:off x="11552693" y="584347"/>
                <a:ext cx="212040" cy="190080"/>
              </p14:xfrm>
            </p:contentPart>
          </mc:Choice>
          <mc:Fallback>
            <p:pic>
              <p:nvPicPr>
                <p:cNvPr id="66" name="Freihand 65">
                  <a:extLst>
                    <a:ext uri="{FF2B5EF4-FFF2-40B4-BE49-F238E27FC236}">
                      <a16:creationId xmlns:a16="http://schemas.microsoft.com/office/drawing/2014/main" id="{66A09A86-58E2-4C56-B740-B07B75B74697}"/>
                    </a:ext>
                  </a:extLst>
                </p:cNvPr>
                <p:cNvPicPr/>
                <p:nvPr/>
              </p:nvPicPr>
              <p:blipFill>
                <a:blip r:embed="rId113"/>
                <a:stretch>
                  <a:fillRect/>
                </a:stretch>
              </p:blipFill>
              <p:spPr>
                <a:xfrm>
                  <a:off x="11548373" y="580027"/>
                  <a:ext cx="22068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67" name="Freihand 66">
                  <a:extLst>
                    <a:ext uri="{FF2B5EF4-FFF2-40B4-BE49-F238E27FC236}">
                      <a16:creationId xmlns:a16="http://schemas.microsoft.com/office/drawing/2014/main" id="{C48CE0C3-8E0E-4D9F-AA15-CE6A82882691}"/>
                    </a:ext>
                  </a:extLst>
                </p14:cNvPr>
                <p14:cNvContentPartPr/>
                <p14:nvPr/>
              </p14:nvContentPartPr>
              <p14:xfrm>
                <a:off x="11835653" y="483547"/>
                <a:ext cx="22320" cy="188280"/>
              </p14:xfrm>
            </p:contentPart>
          </mc:Choice>
          <mc:Fallback>
            <p:pic>
              <p:nvPicPr>
                <p:cNvPr id="67" name="Freihand 66">
                  <a:extLst>
                    <a:ext uri="{FF2B5EF4-FFF2-40B4-BE49-F238E27FC236}">
                      <a16:creationId xmlns:a16="http://schemas.microsoft.com/office/drawing/2014/main" id="{C48CE0C3-8E0E-4D9F-AA15-CE6A82882691}"/>
                    </a:ext>
                  </a:extLst>
                </p:cNvPr>
                <p:cNvPicPr/>
                <p:nvPr/>
              </p:nvPicPr>
              <p:blipFill>
                <a:blip r:embed="rId115"/>
                <a:stretch>
                  <a:fillRect/>
                </a:stretch>
              </p:blipFill>
              <p:spPr>
                <a:xfrm>
                  <a:off x="11831333" y="479227"/>
                  <a:ext cx="3096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68" name="Freihand 67">
                  <a:extLst>
                    <a:ext uri="{FF2B5EF4-FFF2-40B4-BE49-F238E27FC236}">
                      <a16:creationId xmlns:a16="http://schemas.microsoft.com/office/drawing/2014/main" id="{3A502AFF-ACBE-461E-8E3C-2EF26FA910C3}"/>
                    </a:ext>
                  </a:extLst>
                </p14:cNvPr>
                <p14:cNvContentPartPr/>
                <p14:nvPr/>
              </p14:nvContentPartPr>
              <p14:xfrm>
                <a:off x="11820533" y="769747"/>
                <a:ext cx="10080" cy="1800"/>
              </p14:xfrm>
            </p:contentPart>
          </mc:Choice>
          <mc:Fallback>
            <p:pic>
              <p:nvPicPr>
                <p:cNvPr id="68" name="Freihand 67">
                  <a:extLst>
                    <a:ext uri="{FF2B5EF4-FFF2-40B4-BE49-F238E27FC236}">
                      <a16:creationId xmlns:a16="http://schemas.microsoft.com/office/drawing/2014/main" id="{3A502AFF-ACBE-461E-8E3C-2EF26FA910C3}"/>
                    </a:ext>
                  </a:extLst>
                </p:cNvPr>
                <p:cNvPicPr/>
                <p:nvPr/>
              </p:nvPicPr>
              <p:blipFill>
                <a:blip r:embed="rId117"/>
                <a:stretch>
                  <a:fillRect/>
                </a:stretch>
              </p:blipFill>
              <p:spPr>
                <a:xfrm>
                  <a:off x="11816213" y="765427"/>
                  <a:ext cx="18720" cy="104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8">
            <p14:nvContentPartPr>
              <p14:cNvPr id="70" name="Freihand 69">
                <a:extLst>
                  <a:ext uri="{FF2B5EF4-FFF2-40B4-BE49-F238E27FC236}">
                    <a16:creationId xmlns:a16="http://schemas.microsoft.com/office/drawing/2014/main" id="{C1E99BF2-93DA-420A-A7E4-63DA1D9A481E}"/>
                  </a:ext>
                </a:extLst>
              </p14:cNvPr>
              <p14:cNvContentPartPr/>
              <p14:nvPr/>
            </p14:nvContentPartPr>
            <p14:xfrm>
              <a:off x="1433813" y="3033067"/>
              <a:ext cx="3768480" cy="173160"/>
            </p14:xfrm>
          </p:contentPart>
        </mc:Choice>
        <mc:Fallback>
          <p:pic>
            <p:nvPicPr>
              <p:cNvPr id="70" name="Freihand 69">
                <a:extLst>
                  <a:ext uri="{FF2B5EF4-FFF2-40B4-BE49-F238E27FC236}">
                    <a16:creationId xmlns:a16="http://schemas.microsoft.com/office/drawing/2014/main" id="{C1E99BF2-93DA-420A-A7E4-63DA1D9A481E}"/>
                  </a:ext>
                </a:extLst>
              </p:cNvPr>
              <p:cNvPicPr/>
              <p:nvPr/>
            </p:nvPicPr>
            <p:blipFill>
              <a:blip r:embed="rId119"/>
              <a:stretch>
                <a:fillRect/>
              </a:stretch>
            </p:blipFill>
            <p:spPr>
              <a:xfrm>
                <a:off x="1429493" y="3028747"/>
                <a:ext cx="377712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71" name="Freihand 70">
                <a:extLst>
                  <a:ext uri="{FF2B5EF4-FFF2-40B4-BE49-F238E27FC236}">
                    <a16:creationId xmlns:a16="http://schemas.microsoft.com/office/drawing/2014/main" id="{DC6D8102-44F0-45E4-9576-FB9CEA52A724}"/>
                  </a:ext>
                </a:extLst>
              </p14:cNvPr>
              <p14:cNvContentPartPr/>
              <p14:nvPr/>
            </p14:nvContentPartPr>
            <p14:xfrm>
              <a:off x="7869173" y="3150787"/>
              <a:ext cx="2142360" cy="104400"/>
            </p14:xfrm>
          </p:contentPart>
        </mc:Choice>
        <mc:Fallback>
          <p:pic>
            <p:nvPicPr>
              <p:cNvPr id="71" name="Freihand 70">
                <a:extLst>
                  <a:ext uri="{FF2B5EF4-FFF2-40B4-BE49-F238E27FC236}">
                    <a16:creationId xmlns:a16="http://schemas.microsoft.com/office/drawing/2014/main" id="{DC6D8102-44F0-45E4-9576-FB9CEA52A724}"/>
                  </a:ext>
                </a:extLst>
              </p:cNvPr>
              <p:cNvPicPr/>
              <p:nvPr/>
            </p:nvPicPr>
            <p:blipFill>
              <a:blip r:embed="rId121"/>
              <a:stretch>
                <a:fillRect/>
              </a:stretch>
            </p:blipFill>
            <p:spPr>
              <a:xfrm>
                <a:off x="7864853" y="3146467"/>
                <a:ext cx="215100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72" name="Freihand 71">
                <a:extLst>
                  <a:ext uri="{FF2B5EF4-FFF2-40B4-BE49-F238E27FC236}">
                    <a16:creationId xmlns:a16="http://schemas.microsoft.com/office/drawing/2014/main" id="{2B44E261-A504-4A49-B7F7-902A82B215F1}"/>
                  </a:ext>
                </a:extLst>
              </p14:cNvPr>
              <p14:cNvContentPartPr/>
              <p14:nvPr/>
            </p14:nvContentPartPr>
            <p14:xfrm>
              <a:off x="1801373" y="3573427"/>
              <a:ext cx="4468680" cy="91080"/>
            </p14:xfrm>
          </p:contentPart>
        </mc:Choice>
        <mc:Fallback>
          <p:pic>
            <p:nvPicPr>
              <p:cNvPr id="72" name="Freihand 71">
                <a:extLst>
                  <a:ext uri="{FF2B5EF4-FFF2-40B4-BE49-F238E27FC236}">
                    <a16:creationId xmlns:a16="http://schemas.microsoft.com/office/drawing/2014/main" id="{2B44E261-A504-4A49-B7F7-902A82B215F1}"/>
                  </a:ext>
                </a:extLst>
              </p:cNvPr>
              <p:cNvPicPr/>
              <p:nvPr/>
            </p:nvPicPr>
            <p:blipFill>
              <a:blip r:embed="rId123"/>
              <a:stretch>
                <a:fillRect/>
              </a:stretch>
            </p:blipFill>
            <p:spPr>
              <a:xfrm>
                <a:off x="1797053" y="3569107"/>
                <a:ext cx="447732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73" name="Freihand 72">
                <a:extLst>
                  <a:ext uri="{FF2B5EF4-FFF2-40B4-BE49-F238E27FC236}">
                    <a16:creationId xmlns:a16="http://schemas.microsoft.com/office/drawing/2014/main" id="{63851DDB-2488-4431-90BF-62EC304404DB}"/>
                  </a:ext>
                </a:extLst>
              </p14:cNvPr>
              <p14:cNvContentPartPr/>
              <p14:nvPr/>
            </p14:nvContentPartPr>
            <p14:xfrm>
              <a:off x="1509053" y="3115147"/>
              <a:ext cx="2477520" cy="594000"/>
            </p14:xfrm>
          </p:contentPart>
        </mc:Choice>
        <mc:Fallback>
          <p:pic>
            <p:nvPicPr>
              <p:cNvPr id="73" name="Freihand 72">
                <a:extLst>
                  <a:ext uri="{FF2B5EF4-FFF2-40B4-BE49-F238E27FC236}">
                    <a16:creationId xmlns:a16="http://schemas.microsoft.com/office/drawing/2014/main" id="{63851DDB-2488-4431-90BF-62EC304404DB}"/>
                  </a:ext>
                </a:extLst>
              </p:cNvPr>
              <p:cNvPicPr/>
              <p:nvPr/>
            </p:nvPicPr>
            <p:blipFill>
              <a:blip r:embed="rId125"/>
              <a:stretch>
                <a:fillRect/>
              </a:stretch>
            </p:blipFill>
            <p:spPr>
              <a:xfrm>
                <a:off x="1504733" y="3110827"/>
                <a:ext cx="2486160" cy="60264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74" name="Freihand 73">
                <a:extLst>
                  <a:ext uri="{FF2B5EF4-FFF2-40B4-BE49-F238E27FC236}">
                    <a16:creationId xmlns:a16="http://schemas.microsoft.com/office/drawing/2014/main" id="{D845CB82-59EC-4836-9CD4-E8ADEFEA127E}"/>
                  </a:ext>
                </a:extLst>
              </p14:cNvPr>
              <p14:cNvContentPartPr/>
              <p14:nvPr/>
            </p14:nvContentPartPr>
            <p14:xfrm>
              <a:off x="1636133" y="3177787"/>
              <a:ext cx="2157120" cy="457920"/>
            </p14:xfrm>
          </p:contentPart>
        </mc:Choice>
        <mc:Fallback>
          <p:pic>
            <p:nvPicPr>
              <p:cNvPr id="74" name="Freihand 73">
                <a:extLst>
                  <a:ext uri="{FF2B5EF4-FFF2-40B4-BE49-F238E27FC236}">
                    <a16:creationId xmlns:a16="http://schemas.microsoft.com/office/drawing/2014/main" id="{D845CB82-59EC-4836-9CD4-E8ADEFEA127E}"/>
                  </a:ext>
                </a:extLst>
              </p:cNvPr>
              <p:cNvPicPr/>
              <p:nvPr/>
            </p:nvPicPr>
            <p:blipFill>
              <a:blip r:embed="rId127"/>
              <a:stretch>
                <a:fillRect/>
              </a:stretch>
            </p:blipFill>
            <p:spPr>
              <a:xfrm>
                <a:off x="1631813" y="3173467"/>
                <a:ext cx="2165760" cy="46656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75" name="Freihand 74">
                <a:extLst>
                  <a:ext uri="{FF2B5EF4-FFF2-40B4-BE49-F238E27FC236}">
                    <a16:creationId xmlns:a16="http://schemas.microsoft.com/office/drawing/2014/main" id="{FC33CFF9-6DCE-44C8-81DD-F7B2426357FF}"/>
                  </a:ext>
                </a:extLst>
              </p14:cNvPr>
              <p14:cNvContentPartPr/>
              <p14:nvPr/>
            </p14:nvContentPartPr>
            <p14:xfrm>
              <a:off x="1394933" y="2447347"/>
              <a:ext cx="3874320" cy="1005120"/>
            </p14:xfrm>
          </p:contentPart>
        </mc:Choice>
        <mc:Fallback>
          <p:pic>
            <p:nvPicPr>
              <p:cNvPr id="75" name="Freihand 74">
                <a:extLst>
                  <a:ext uri="{FF2B5EF4-FFF2-40B4-BE49-F238E27FC236}">
                    <a16:creationId xmlns:a16="http://schemas.microsoft.com/office/drawing/2014/main" id="{FC33CFF9-6DCE-44C8-81DD-F7B2426357FF}"/>
                  </a:ext>
                </a:extLst>
              </p:cNvPr>
              <p:cNvPicPr/>
              <p:nvPr/>
            </p:nvPicPr>
            <p:blipFill>
              <a:blip r:embed="rId129"/>
              <a:stretch>
                <a:fillRect/>
              </a:stretch>
            </p:blipFill>
            <p:spPr>
              <a:xfrm>
                <a:off x="1390613" y="2443027"/>
                <a:ext cx="3882960" cy="1013760"/>
              </a:xfrm>
              <a:prstGeom prst="rect">
                <a:avLst/>
              </a:prstGeom>
            </p:spPr>
          </p:pic>
        </mc:Fallback>
      </mc:AlternateContent>
    </p:spTree>
    <p:extLst>
      <p:ext uri="{BB962C8B-B14F-4D97-AF65-F5344CB8AC3E}">
        <p14:creationId xmlns:p14="http://schemas.microsoft.com/office/powerpoint/2010/main" val="28364728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6585170" cy="593674"/>
          </a:xfrm>
          <a:prstGeom prst="rect">
            <a:avLst/>
          </a:prstGeom>
          <a:noFill/>
          <a:ln>
            <a:noFill/>
          </a:ln>
        </p:spPr>
        <p:txBody>
          <a:bodyPr vert="horz" wrap="none" lIns="81646" tIns="40823" rIns="81646" bIns="40823" anchorCtr="0" compatLnSpc="0">
            <a:spAutoFit/>
          </a:bodyPr>
          <a:lstStyle/>
          <a:p>
            <a:r>
              <a:rPr lang="de-DE" sz="3266" dirty="0"/>
              <a:t>Zentralbankbilanz und Geldschöpfung</a:t>
            </a:r>
          </a:p>
        </p:txBody>
      </p:sp>
      <p:pic>
        <p:nvPicPr>
          <p:cNvPr id="6" name="Picture 4"/>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915242" y="1207973"/>
            <a:ext cx="7674565" cy="181171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2"/>
          <p:cNvSpPr txBox="1">
            <a:spLocks noChangeArrowheads="1"/>
          </p:cNvSpPr>
          <p:nvPr/>
        </p:nvSpPr>
        <p:spPr bwMode="auto">
          <a:xfrm>
            <a:off x="719808" y="3429000"/>
            <a:ext cx="7969797" cy="24828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46" tIns="40823" rIns="81646" bIns="40823"/>
          <a:lstStyle>
            <a:lvl1pPr marL="342900" indent="-3429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lvl="1" eaLnBrk="1" hangingPunct="1">
              <a:buClrTx/>
              <a:buFontTx/>
              <a:buNone/>
            </a:pPr>
            <a:r>
              <a:rPr lang="de-DE" sz="2177" dirty="0">
                <a:solidFill>
                  <a:srgbClr val="000000"/>
                </a:solidFill>
              </a:rPr>
              <a:t>Das Zentralbankgeld stellt eine Verbindlichkeit gegenüber den</a:t>
            </a:r>
          </a:p>
          <a:p>
            <a:pPr lvl="1" eaLnBrk="1" hangingPunct="1">
              <a:buClrTx/>
              <a:buFontTx/>
              <a:buNone/>
            </a:pPr>
            <a:r>
              <a:rPr lang="de-DE" sz="2177" dirty="0">
                <a:solidFill>
                  <a:srgbClr val="000000"/>
                </a:solidFill>
              </a:rPr>
              <a:t>Einlegern dar und erscheint auf der Passivseite der Notenbank</a:t>
            </a:r>
          </a:p>
          <a:p>
            <a:pPr lvl="1" eaLnBrk="1" hangingPunct="1">
              <a:buClrTx/>
              <a:buFontTx/>
              <a:buNone/>
            </a:pPr>
            <a:endParaRPr lang="de-DE" sz="2177" dirty="0">
              <a:solidFill>
                <a:srgbClr val="000000"/>
              </a:solidFill>
            </a:endParaRPr>
          </a:p>
          <a:p>
            <a:pPr lvl="1" eaLnBrk="1" hangingPunct="1">
              <a:buClrTx/>
              <a:buFontTx/>
              <a:buNone/>
            </a:pPr>
            <a:r>
              <a:rPr lang="de-DE" sz="2177" dirty="0">
                <a:solidFill>
                  <a:srgbClr val="000000"/>
                </a:solidFill>
              </a:rPr>
              <a:t>Ein Änderung der Aktivseite, z. B. durch Währungsankauf oder</a:t>
            </a:r>
          </a:p>
          <a:p>
            <a:pPr lvl="1" eaLnBrk="1" hangingPunct="1">
              <a:buClrTx/>
              <a:buFontTx/>
              <a:buNone/>
            </a:pPr>
            <a:r>
              <a:rPr lang="de-DE" sz="2177" dirty="0">
                <a:solidFill>
                  <a:srgbClr val="000000"/>
                </a:solidFill>
              </a:rPr>
              <a:t>zusätzliche Ausgabe von Refinanzierungskrediten erhöht damit </a:t>
            </a:r>
          </a:p>
          <a:p>
            <a:pPr lvl="1" eaLnBrk="1" hangingPunct="1">
              <a:buClrTx/>
              <a:buFontTx/>
              <a:buNone/>
            </a:pPr>
            <a:r>
              <a:rPr lang="de-DE" sz="2177" dirty="0">
                <a:solidFill>
                  <a:srgbClr val="000000"/>
                </a:solidFill>
              </a:rPr>
              <a:t>auch die Geldbasis </a:t>
            </a:r>
          </a:p>
        </p:txBody>
      </p:sp>
      <p:sp>
        <p:nvSpPr>
          <p:cNvPr id="5" name="Rechteck 4">
            <a:extLst>
              <a:ext uri="{FF2B5EF4-FFF2-40B4-BE49-F238E27FC236}">
                <a16:creationId xmlns:a16="http://schemas.microsoft.com/office/drawing/2014/main" id="{C6AD7CA9-0BF8-41C8-B22E-57B4DAF5932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4">
            <p14:nvContentPartPr>
              <p14:cNvPr id="2" name="Freihand 1">
                <a:extLst>
                  <a:ext uri="{FF2B5EF4-FFF2-40B4-BE49-F238E27FC236}">
                    <a16:creationId xmlns:a16="http://schemas.microsoft.com/office/drawing/2014/main" id="{59B30999-9E74-44CE-A1D0-3BEA30754496}"/>
                  </a:ext>
                </a:extLst>
              </p14:cNvPr>
              <p14:cNvContentPartPr/>
              <p14:nvPr/>
            </p14:nvContentPartPr>
            <p14:xfrm>
              <a:off x="2987573" y="733027"/>
              <a:ext cx="958680" cy="68040"/>
            </p14:xfrm>
          </p:contentPart>
        </mc:Choice>
        <mc:Fallback>
          <p:pic>
            <p:nvPicPr>
              <p:cNvPr id="2" name="Freihand 1">
                <a:extLst>
                  <a:ext uri="{FF2B5EF4-FFF2-40B4-BE49-F238E27FC236}">
                    <a16:creationId xmlns:a16="http://schemas.microsoft.com/office/drawing/2014/main" id="{59B30999-9E74-44CE-A1D0-3BEA30754496}"/>
                  </a:ext>
                </a:extLst>
              </p:cNvPr>
              <p:cNvPicPr/>
              <p:nvPr/>
            </p:nvPicPr>
            <p:blipFill>
              <a:blip r:embed="rId5"/>
              <a:stretch>
                <a:fillRect/>
              </a:stretch>
            </p:blipFill>
            <p:spPr>
              <a:xfrm>
                <a:off x="2983253" y="728707"/>
                <a:ext cx="96732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4" name="Freihand 3">
                <a:extLst>
                  <a:ext uri="{FF2B5EF4-FFF2-40B4-BE49-F238E27FC236}">
                    <a16:creationId xmlns:a16="http://schemas.microsoft.com/office/drawing/2014/main" id="{44585640-90CD-4D7D-95CE-50E80C348BE7}"/>
                  </a:ext>
                </a:extLst>
              </p14:cNvPr>
              <p14:cNvContentPartPr/>
              <p14:nvPr/>
            </p14:nvContentPartPr>
            <p14:xfrm>
              <a:off x="5358893" y="1867747"/>
              <a:ext cx="1989000" cy="394560"/>
            </p14:xfrm>
          </p:contentPart>
        </mc:Choice>
        <mc:Fallback>
          <p:pic>
            <p:nvPicPr>
              <p:cNvPr id="4" name="Freihand 3">
                <a:extLst>
                  <a:ext uri="{FF2B5EF4-FFF2-40B4-BE49-F238E27FC236}">
                    <a16:creationId xmlns:a16="http://schemas.microsoft.com/office/drawing/2014/main" id="{44585640-90CD-4D7D-95CE-50E80C348BE7}"/>
                  </a:ext>
                </a:extLst>
              </p:cNvPr>
              <p:cNvPicPr/>
              <p:nvPr/>
            </p:nvPicPr>
            <p:blipFill>
              <a:blip r:embed="rId7"/>
              <a:stretch>
                <a:fillRect/>
              </a:stretch>
            </p:blipFill>
            <p:spPr>
              <a:xfrm>
                <a:off x="5354573" y="1863427"/>
                <a:ext cx="1997640" cy="40320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8" name="Freihand 7">
                <a:extLst>
                  <a:ext uri="{FF2B5EF4-FFF2-40B4-BE49-F238E27FC236}">
                    <a16:creationId xmlns:a16="http://schemas.microsoft.com/office/drawing/2014/main" id="{64FA3EEC-5B4A-4BEE-B5D3-43C06F618A8F}"/>
                  </a:ext>
                </a:extLst>
              </p14:cNvPr>
              <p14:cNvContentPartPr/>
              <p14:nvPr/>
            </p14:nvContentPartPr>
            <p14:xfrm>
              <a:off x="8003813" y="2454187"/>
              <a:ext cx="1440360" cy="38520"/>
            </p14:xfrm>
          </p:contentPart>
        </mc:Choice>
        <mc:Fallback>
          <p:pic>
            <p:nvPicPr>
              <p:cNvPr id="8" name="Freihand 7">
                <a:extLst>
                  <a:ext uri="{FF2B5EF4-FFF2-40B4-BE49-F238E27FC236}">
                    <a16:creationId xmlns:a16="http://schemas.microsoft.com/office/drawing/2014/main" id="{64FA3EEC-5B4A-4BEE-B5D3-43C06F618A8F}"/>
                  </a:ext>
                </a:extLst>
              </p:cNvPr>
              <p:cNvPicPr/>
              <p:nvPr/>
            </p:nvPicPr>
            <p:blipFill>
              <a:blip r:embed="rId9"/>
              <a:stretch>
                <a:fillRect/>
              </a:stretch>
            </p:blipFill>
            <p:spPr>
              <a:xfrm>
                <a:off x="7999493" y="2449867"/>
                <a:ext cx="1449000" cy="4716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9" name="Freihand 8">
                <a:extLst>
                  <a:ext uri="{FF2B5EF4-FFF2-40B4-BE49-F238E27FC236}">
                    <a16:creationId xmlns:a16="http://schemas.microsoft.com/office/drawing/2014/main" id="{CF3E3EDF-9CFF-45C6-998F-B9D788C7BBC5}"/>
                  </a:ext>
                </a:extLst>
              </p14:cNvPr>
              <p14:cNvContentPartPr/>
              <p14:nvPr/>
            </p14:nvContentPartPr>
            <p14:xfrm>
              <a:off x="6006173" y="2666947"/>
              <a:ext cx="1392840" cy="85680"/>
            </p14:xfrm>
          </p:contentPart>
        </mc:Choice>
        <mc:Fallback>
          <p:pic>
            <p:nvPicPr>
              <p:cNvPr id="9" name="Freihand 8">
                <a:extLst>
                  <a:ext uri="{FF2B5EF4-FFF2-40B4-BE49-F238E27FC236}">
                    <a16:creationId xmlns:a16="http://schemas.microsoft.com/office/drawing/2014/main" id="{CF3E3EDF-9CFF-45C6-998F-B9D788C7BBC5}"/>
                  </a:ext>
                </a:extLst>
              </p:cNvPr>
              <p:cNvPicPr/>
              <p:nvPr/>
            </p:nvPicPr>
            <p:blipFill>
              <a:blip r:embed="rId11"/>
              <a:stretch>
                <a:fillRect/>
              </a:stretch>
            </p:blipFill>
            <p:spPr>
              <a:xfrm>
                <a:off x="6001853" y="2662627"/>
                <a:ext cx="1401480" cy="94320"/>
              </a:xfrm>
              <a:prstGeom prst="rect">
                <a:avLst/>
              </a:prstGeom>
            </p:spPr>
          </p:pic>
        </mc:Fallback>
      </mc:AlternateContent>
      <p:grpSp>
        <p:nvGrpSpPr>
          <p:cNvPr id="12" name="Gruppieren 11">
            <a:extLst>
              <a:ext uri="{FF2B5EF4-FFF2-40B4-BE49-F238E27FC236}">
                <a16:creationId xmlns:a16="http://schemas.microsoft.com/office/drawing/2014/main" id="{FBB9BCD5-122F-4533-B0D3-72B37E006EB7}"/>
              </a:ext>
            </a:extLst>
          </p:cNvPr>
          <p:cNvGrpSpPr/>
          <p:nvPr/>
        </p:nvGrpSpPr>
        <p:grpSpPr>
          <a:xfrm>
            <a:off x="5550053" y="2949547"/>
            <a:ext cx="3643920" cy="98640"/>
            <a:chOff x="5550053" y="2949547"/>
            <a:chExt cx="3643920" cy="98640"/>
          </a:xfrm>
        </p:grpSpPr>
        <mc:AlternateContent xmlns:mc="http://schemas.openxmlformats.org/markup-compatibility/2006">
          <mc:Choice xmlns:p14="http://schemas.microsoft.com/office/powerpoint/2010/main" Requires="p14">
            <p:contentPart p14:bwMode="auto" r:id="rId12">
              <p14:nvContentPartPr>
                <p14:cNvPr id="10" name="Freihand 9">
                  <a:extLst>
                    <a:ext uri="{FF2B5EF4-FFF2-40B4-BE49-F238E27FC236}">
                      <a16:creationId xmlns:a16="http://schemas.microsoft.com/office/drawing/2014/main" id="{CF5BC048-6E31-4666-A8FB-2EC5D20C7621}"/>
                    </a:ext>
                  </a:extLst>
                </p14:cNvPr>
                <p14:cNvContentPartPr/>
                <p14:nvPr/>
              </p14:nvContentPartPr>
              <p14:xfrm>
                <a:off x="5550053" y="3011107"/>
                <a:ext cx="1562760" cy="37080"/>
              </p14:xfrm>
            </p:contentPart>
          </mc:Choice>
          <mc:Fallback>
            <p:pic>
              <p:nvPicPr>
                <p:cNvPr id="10" name="Freihand 9">
                  <a:extLst>
                    <a:ext uri="{FF2B5EF4-FFF2-40B4-BE49-F238E27FC236}">
                      <a16:creationId xmlns:a16="http://schemas.microsoft.com/office/drawing/2014/main" id="{CF5BC048-6E31-4666-A8FB-2EC5D20C7621}"/>
                    </a:ext>
                  </a:extLst>
                </p:cNvPr>
                <p:cNvPicPr/>
                <p:nvPr/>
              </p:nvPicPr>
              <p:blipFill>
                <a:blip r:embed="rId13"/>
                <a:stretch>
                  <a:fillRect/>
                </a:stretch>
              </p:blipFill>
              <p:spPr>
                <a:xfrm>
                  <a:off x="5545733" y="3006787"/>
                  <a:ext cx="1571400" cy="4572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1" name="Freihand 10">
                  <a:extLst>
                    <a:ext uri="{FF2B5EF4-FFF2-40B4-BE49-F238E27FC236}">
                      <a16:creationId xmlns:a16="http://schemas.microsoft.com/office/drawing/2014/main" id="{D5EDEC6A-371E-4748-98FC-C68B42818B95}"/>
                    </a:ext>
                  </a:extLst>
                </p14:cNvPr>
                <p14:cNvContentPartPr/>
                <p14:nvPr/>
              </p14:nvContentPartPr>
              <p14:xfrm>
                <a:off x="7503773" y="2949547"/>
                <a:ext cx="1690200" cy="54360"/>
              </p14:xfrm>
            </p:contentPart>
          </mc:Choice>
          <mc:Fallback>
            <p:pic>
              <p:nvPicPr>
                <p:cNvPr id="11" name="Freihand 10">
                  <a:extLst>
                    <a:ext uri="{FF2B5EF4-FFF2-40B4-BE49-F238E27FC236}">
                      <a16:creationId xmlns:a16="http://schemas.microsoft.com/office/drawing/2014/main" id="{D5EDEC6A-371E-4748-98FC-C68B42818B95}"/>
                    </a:ext>
                  </a:extLst>
                </p:cNvPr>
                <p:cNvPicPr/>
                <p:nvPr/>
              </p:nvPicPr>
              <p:blipFill>
                <a:blip r:embed="rId15"/>
                <a:stretch>
                  <a:fillRect/>
                </a:stretch>
              </p:blipFill>
              <p:spPr>
                <a:xfrm>
                  <a:off x="7499453" y="2945227"/>
                  <a:ext cx="1698840" cy="63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6">
            <p14:nvContentPartPr>
              <p14:cNvPr id="13" name="Freihand 12">
                <a:extLst>
                  <a:ext uri="{FF2B5EF4-FFF2-40B4-BE49-F238E27FC236}">
                    <a16:creationId xmlns:a16="http://schemas.microsoft.com/office/drawing/2014/main" id="{264079BC-9DD3-4C64-A09C-2CC9179FA634}"/>
                  </a:ext>
                </a:extLst>
              </p14:cNvPr>
              <p14:cNvContentPartPr/>
              <p14:nvPr/>
            </p14:nvContentPartPr>
            <p14:xfrm>
              <a:off x="2138333" y="1950907"/>
              <a:ext cx="2194920" cy="86400"/>
            </p14:xfrm>
          </p:contentPart>
        </mc:Choice>
        <mc:Fallback>
          <p:pic>
            <p:nvPicPr>
              <p:cNvPr id="13" name="Freihand 12">
                <a:extLst>
                  <a:ext uri="{FF2B5EF4-FFF2-40B4-BE49-F238E27FC236}">
                    <a16:creationId xmlns:a16="http://schemas.microsoft.com/office/drawing/2014/main" id="{264079BC-9DD3-4C64-A09C-2CC9179FA634}"/>
                  </a:ext>
                </a:extLst>
              </p:cNvPr>
              <p:cNvPicPr/>
              <p:nvPr/>
            </p:nvPicPr>
            <p:blipFill>
              <a:blip r:embed="rId17"/>
              <a:stretch>
                <a:fillRect/>
              </a:stretch>
            </p:blipFill>
            <p:spPr>
              <a:xfrm>
                <a:off x="2134013" y="1946587"/>
                <a:ext cx="220356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4" name="Freihand 13">
                <a:extLst>
                  <a:ext uri="{FF2B5EF4-FFF2-40B4-BE49-F238E27FC236}">
                    <a16:creationId xmlns:a16="http://schemas.microsoft.com/office/drawing/2014/main" id="{B751FB7D-9920-4CAE-867B-688181C66926}"/>
                  </a:ext>
                </a:extLst>
              </p14:cNvPr>
              <p14:cNvContentPartPr/>
              <p14:nvPr/>
            </p14:nvContentPartPr>
            <p14:xfrm>
              <a:off x="2031773" y="2457787"/>
              <a:ext cx="2566440" cy="66960"/>
            </p14:xfrm>
          </p:contentPart>
        </mc:Choice>
        <mc:Fallback>
          <p:pic>
            <p:nvPicPr>
              <p:cNvPr id="14" name="Freihand 13">
                <a:extLst>
                  <a:ext uri="{FF2B5EF4-FFF2-40B4-BE49-F238E27FC236}">
                    <a16:creationId xmlns:a16="http://schemas.microsoft.com/office/drawing/2014/main" id="{B751FB7D-9920-4CAE-867B-688181C66926}"/>
                  </a:ext>
                </a:extLst>
              </p:cNvPr>
              <p:cNvPicPr/>
              <p:nvPr/>
            </p:nvPicPr>
            <p:blipFill>
              <a:blip r:embed="rId19"/>
              <a:stretch>
                <a:fillRect/>
              </a:stretch>
            </p:blipFill>
            <p:spPr>
              <a:xfrm>
                <a:off x="2027453" y="2453467"/>
                <a:ext cx="257508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5" name="Freihand 14">
                <a:extLst>
                  <a:ext uri="{FF2B5EF4-FFF2-40B4-BE49-F238E27FC236}">
                    <a16:creationId xmlns:a16="http://schemas.microsoft.com/office/drawing/2014/main" id="{8B40BAD2-F0C4-483E-AE18-43BDC8CDD2D7}"/>
                  </a:ext>
                </a:extLst>
              </p14:cNvPr>
              <p14:cNvContentPartPr/>
              <p14:nvPr/>
            </p14:nvContentPartPr>
            <p14:xfrm>
              <a:off x="2058053" y="2635987"/>
              <a:ext cx="2287080" cy="114120"/>
            </p14:xfrm>
          </p:contentPart>
        </mc:Choice>
        <mc:Fallback>
          <p:pic>
            <p:nvPicPr>
              <p:cNvPr id="15" name="Freihand 14">
                <a:extLst>
                  <a:ext uri="{FF2B5EF4-FFF2-40B4-BE49-F238E27FC236}">
                    <a16:creationId xmlns:a16="http://schemas.microsoft.com/office/drawing/2014/main" id="{8B40BAD2-F0C4-483E-AE18-43BDC8CDD2D7}"/>
                  </a:ext>
                </a:extLst>
              </p:cNvPr>
              <p:cNvPicPr/>
              <p:nvPr/>
            </p:nvPicPr>
            <p:blipFill>
              <a:blip r:embed="rId21"/>
              <a:stretch>
                <a:fillRect/>
              </a:stretch>
            </p:blipFill>
            <p:spPr>
              <a:xfrm>
                <a:off x="2053733" y="2631667"/>
                <a:ext cx="229572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6" name="Freihand 15">
                <a:extLst>
                  <a:ext uri="{FF2B5EF4-FFF2-40B4-BE49-F238E27FC236}">
                    <a16:creationId xmlns:a16="http://schemas.microsoft.com/office/drawing/2014/main" id="{01CE9CBD-AE22-4F57-BF21-E15B39D2BB8A}"/>
                  </a:ext>
                </a:extLst>
              </p14:cNvPr>
              <p14:cNvContentPartPr/>
              <p14:nvPr/>
            </p14:nvContentPartPr>
            <p14:xfrm>
              <a:off x="2125373" y="3018667"/>
              <a:ext cx="3061800" cy="41040"/>
            </p14:xfrm>
          </p:contentPart>
        </mc:Choice>
        <mc:Fallback>
          <p:pic>
            <p:nvPicPr>
              <p:cNvPr id="16" name="Freihand 15">
                <a:extLst>
                  <a:ext uri="{FF2B5EF4-FFF2-40B4-BE49-F238E27FC236}">
                    <a16:creationId xmlns:a16="http://schemas.microsoft.com/office/drawing/2014/main" id="{01CE9CBD-AE22-4F57-BF21-E15B39D2BB8A}"/>
                  </a:ext>
                </a:extLst>
              </p:cNvPr>
              <p:cNvPicPr/>
              <p:nvPr/>
            </p:nvPicPr>
            <p:blipFill>
              <a:blip r:embed="rId23"/>
              <a:stretch>
                <a:fillRect/>
              </a:stretch>
            </p:blipFill>
            <p:spPr>
              <a:xfrm>
                <a:off x="2121053" y="3014347"/>
                <a:ext cx="3070440" cy="49680"/>
              </a:xfrm>
              <a:prstGeom prst="rect">
                <a:avLst/>
              </a:prstGeom>
            </p:spPr>
          </p:pic>
        </mc:Fallback>
      </mc:AlternateContent>
      <p:grpSp>
        <p:nvGrpSpPr>
          <p:cNvPr id="35" name="Gruppieren 34">
            <a:extLst>
              <a:ext uri="{FF2B5EF4-FFF2-40B4-BE49-F238E27FC236}">
                <a16:creationId xmlns:a16="http://schemas.microsoft.com/office/drawing/2014/main" id="{A41A2427-5BD1-4806-A355-2C7439A3E32D}"/>
              </a:ext>
            </a:extLst>
          </p:cNvPr>
          <p:cNvGrpSpPr/>
          <p:nvPr/>
        </p:nvGrpSpPr>
        <p:grpSpPr>
          <a:xfrm>
            <a:off x="9240773" y="2866027"/>
            <a:ext cx="1717560" cy="633240"/>
            <a:chOff x="9240773" y="2866027"/>
            <a:chExt cx="1717560" cy="633240"/>
          </a:xfrm>
        </p:grpSpPr>
        <mc:AlternateContent xmlns:mc="http://schemas.openxmlformats.org/markup-compatibility/2006">
          <mc:Choice xmlns:p14="http://schemas.microsoft.com/office/powerpoint/2010/main" Requires="p14">
            <p:contentPart p14:bwMode="auto" r:id="rId24">
              <p14:nvContentPartPr>
                <p14:cNvPr id="17" name="Freihand 16">
                  <a:extLst>
                    <a:ext uri="{FF2B5EF4-FFF2-40B4-BE49-F238E27FC236}">
                      <a16:creationId xmlns:a16="http://schemas.microsoft.com/office/drawing/2014/main" id="{0D599C58-BF7C-4E3A-BE36-52A87B25CCFA}"/>
                    </a:ext>
                  </a:extLst>
                </p14:cNvPr>
                <p14:cNvContentPartPr/>
                <p14:nvPr/>
              </p14:nvContentPartPr>
              <p14:xfrm>
                <a:off x="9240773" y="3169507"/>
                <a:ext cx="320400" cy="14760"/>
              </p14:xfrm>
            </p:contentPart>
          </mc:Choice>
          <mc:Fallback>
            <p:pic>
              <p:nvPicPr>
                <p:cNvPr id="17" name="Freihand 16">
                  <a:extLst>
                    <a:ext uri="{FF2B5EF4-FFF2-40B4-BE49-F238E27FC236}">
                      <a16:creationId xmlns:a16="http://schemas.microsoft.com/office/drawing/2014/main" id="{0D599C58-BF7C-4E3A-BE36-52A87B25CCFA}"/>
                    </a:ext>
                  </a:extLst>
                </p:cNvPr>
                <p:cNvPicPr/>
                <p:nvPr/>
              </p:nvPicPr>
              <p:blipFill>
                <a:blip r:embed="rId25"/>
                <a:stretch>
                  <a:fillRect/>
                </a:stretch>
              </p:blipFill>
              <p:spPr>
                <a:xfrm>
                  <a:off x="9236453" y="3165187"/>
                  <a:ext cx="32904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18" name="Freihand 17">
                  <a:extLst>
                    <a:ext uri="{FF2B5EF4-FFF2-40B4-BE49-F238E27FC236}">
                      <a16:creationId xmlns:a16="http://schemas.microsoft.com/office/drawing/2014/main" id="{866E5A35-F68F-49AD-9BA1-493659E71265}"/>
                    </a:ext>
                  </a:extLst>
                </p14:cNvPr>
                <p14:cNvContentPartPr/>
                <p14:nvPr/>
              </p14:nvContentPartPr>
              <p14:xfrm>
                <a:off x="9480893" y="3085267"/>
                <a:ext cx="149760" cy="182160"/>
              </p14:xfrm>
            </p:contentPart>
          </mc:Choice>
          <mc:Fallback>
            <p:pic>
              <p:nvPicPr>
                <p:cNvPr id="18" name="Freihand 17">
                  <a:extLst>
                    <a:ext uri="{FF2B5EF4-FFF2-40B4-BE49-F238E27FC236}">
                      <a16:creationId xmlns:a16="http://schemas.microsoft.com/office/drawing/2014/main" id="{866E5A35-F68F-49AD-9BA1-493659E71265}"/>
                    </a:ext>
                  </a:extLst>
                </p:cNvPr>
                <p:cNvPicPr/>
                <p:nvPr/>
              </p:nvPicPr>
              <p:blipFill>
                <a:blip r:embed="rId27"/>
                <a:stretch>
                  <a:fillRect/>
                </a:stretch>
              </p:blipFill>
              <p:spPr>
                <a:xfrm>
                  <a:off x="9476573" y="3080947"/>
                  <a:ext cx="15840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20" name="Freihand 19">
                  <a:extLst>
                    <a:ext uri="{FF2B5EF4-FFF2-40B4-BE49-F238E27FC236}">
                      <a16:creationId xmlns:a16="http://schemas.microsoft.com/office/drawing/2014/main" id="{2F8FE1A7-2278-4CB8-B847-9F6F1E2ECE57}"/>
                    </a:ext>
                  </a:extLst>
                </p14:cNvPr>
                <p14:cNvContentPartPr/>
                <p14:nvPr/>
              </p14:nvContentPartPr>
              <p14:xfrm>
                <a:off x="9898493" y="3024427"/>
                <a:ext cx="360" cy="360"/>
              </p14:xfrm>
            </p:contentPart>
          </mc:Choice>
          <mc:Fallback>
            <p:pic>
              <p:nvPicPr>
                <p:cNvPr id="20" name="Freihand 19">
                  <a:extLst>
                    <a:ext uri="{FF2B5EF4-FFF2-40B4-BE49-F238E27FC236}">
                      <a16:creationId xmlns:a16="http://schemas.microsoft.com/office/drawing/2014/main" id="{2F8FE1A7-2278-4CB8-B847-9F6F1E2ECE57}"/>
                    </a:ext>
                  </a:extLst>
                </p:cNvPr>
                <p:cNvPicPr/>
                <p:nvPr/>
              </p:nvPicPr>
              <p:blipFill>
                <a:blip r:embed="rId29"/>
                <a:stretch>
                  <a:fillRect/>
                </a:stretch>
              </p:blipFill>
              <p:spPr>
                <a:xfrm>
                  <a:off x="9894173" y="30201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1" name="Freihand 20">
                  <a:extLst>
                    <a:ext uri="{FF2B5EF4-FFF2-40B4-BE49-F238E27FC236}">
                      <a16:creationId xmlns:a16="http://schemas.microsoft.com/office/drawing/2014/main" id="{C137E8B5-5583-4230-9C51-994DD8B5C86A}"/>
                    </a:ext>
                  </a:extLst>
                </p14:cNvPr>
                <p14:cNvContentPartPr/>
                <p14:nvPr/>
              </p14:nvContentPartPr>
              <p14:xfrm>
                <a:off x="9831893" y="2998507"/>
                <a:ext cx="114840" cy="210600"/>
              </p14:xfrm>
            </p:contentPart>
          </mc:Choice>
          <mc:Fallback>
            <p:pic>
              <p:nvPicPr>
                <p:cNvPr id="21" name="Freihand 20">
                  <a:extLst>
                    <a:ext uri="{FF2B5EF4-FFF2-40B4-BE49-F238E27FC236}">
                      <a16:creationId xmlns:a16="http://schemas.microsoft.com/office/drawing/2014/main" id="{C137E8B5-5583-4230-9C51-994DD8B5C86A}"/>
                    </a:ext>
                  </a:extLst>
                </p:cNvPr>
                <p:cNvPicPr/>
                <p:nvPr/>
              </p:nvPicPr>
              <p:blipFill>
                <a:blip r:embed="rId31"/>
                <a:stretch>
                  <a:fillRect/>
                </a:stretch>
              </p:blipFill>
              <p:spPr>
                <a:xfrm>
                  <a:off x="9827573" y="2994187"/>
                  <a:ext cx="123480" cy="21924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2" name="Freihand 21">
                  <a:extLst>
                    <a:ext uri="{FF2B5EF4-FFF2-40B4-BE49-F238E27FC236}">
                      <a16:creationId xmlns:a16="http://schemas.microsoft.com/office/drawing/2014/main" id="{E2E50324-994E-45D3-B173-5105309E3F01}"/>
                    </a:ext>
                  </a:extLst>
                </p14:cNvPr>
                <p14:cNvContentPartPr/>
                <p14:nvPr/>
              </p14:nvContentPartPr>
              <p14:xfrm>
                <a:off x="9991373" y="2943067"/>
                <a:ext cx="127080" cy="249480"/>
              </p14:xfrm>
            </p:contentPart>
          </mc:Choice>
          <mc:Fallback>
            <p:pic>
              <p:nvPicPr>
                <p:cNvPr id="22" name="Freihand 21">
                  <a:extLst>
                    <a:ext uri="{FF2B5EF4-FFF2-40B4-BE49-F238E27FC236}">
                      <a16:creationId xmlns:a16="http://schemas.microsoft.com/office/drawing/2014/main" id="{E2E50324-994E-45D3-B173-5105309E3F01}"/>
                    </a:ext>
                  </a:extLst>
                </p:cNvPr>
                <p:cNvPicPr/>
                <p:nvPr/>
              </p:nvPicPr>
              <p:blipFill>
                <a:blip r:embed="rId33"/>
                <a:stretch>
                  <a:fillRect/>
                </a:stretch>
              </p:blipFill>
              <p:spPr>
                <a:xfrm>
                  <a:off x="9987053" y="2938747"/>
                  <a:ext cx="135720" cy="25812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3" name="Freihand 22">
                  <a:extLst>
                    <a:ext uri="{FF2B5EF4-FFF2-40B4-BE49-F238E27FC236}">
                      <a16:creationId xmlns:a16="http://schemas.microsoft.com/office/drawing/2014/main" id="{93A63920-C4BC-4F71-B26B-A89DAF4286DA}"/>
                    </a:ext>
                  </a:extLst>
                </p14:cNvPr>
                <p14:cNvContentPartPr/>
                <p14:nvPr/>
              </p14:nvContentPartPr>
              <p14:xfrm>
                <a:off x="10122413" y="2962507"/>
                <a:ext cx="129240" cy="203040"/>
              </p14:xfrm>
            </p:contentPart>
          </mc:Choice>
          <mc:Fallback>
            <p:pic>
              <p:nvPicPr>
                <p:cNvPr id="23" name="Freihand 22">
                  <a:extLst>
                    <a:ext uri="{FF2B5EF4-FFF2-40B4-BE49-F238E27FC236}">
                      <a16:creationId xmlns:a16="http://schemas.microsoft.com/office/drawing/2014/main" id="{93A63920-C4BC-4F71-B26B-A89DAF4286DA}"/>
                    </a:ext>
                  </a:extLst>
                </p:cNvPr>
                <p:cNvPicPr/>
                <p:nvPr/>
              </p:nvPicPr>
              <p:blipFill>
                <a:blip r:embed="rId35"/>
                <a:stretch>
                  <a:fillRect/>
                </a:stretch>
              </p:blipFill>
              <p:spPr>
                <a:xfrm>
                  <a:off x="10118093" y="2958187"/>
                  <a:ext cx="137880" cy="21168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4" name="Freihand 23">
                  <a:extLst>
                    <a:ext uri="{FF2B5EF4-FFF2-40B4-BE49-F238E27FC236}">
                      <a16:creationId xmlns:a16="http://schemas.microsoft.com/office/drawing/2014/main" id="{41E19948-B0F5-45A7-904C-1167555AF993}"/>
                    </a:ext>
                  </a:extLst>
                </p14:cNvPr>
                <p14:cNvContentPartPr/>
                <p14:nvPr/>
              </p14:nvContentPartPr>
              <p14:xfrm>
                <a:off x="10268573" y="2906347"/>
                <a:ext cx="212760" cy="255240"/>
              </p14:xfrm>
            </p:contentPart>
          </mc:Choice>
          <mc:Fallback>
            <p:pic>
              <p:nvPicPr>
                <p:cNvPr id="24" name="Freihand 23">
                  <a:extLst>
                    <a:ext uri="{FF2B5EF4-FFF2-40B4-BE49-F238E27FC236}">
                      <a16:creationId xmlns:a16="http://schemas.microsoft.com/office/drawing/2014/main" id="{41E19948-B0F5-45A7-904C-1167555AF993}"/>
                    </a:ext>
                  </a:extLst>
                </p:cNvPr>
                <p:cNvPicPr/>
                <p:nvPr/>
              </p:nvPicPr>
              <p:blipFill>
                <a:blip r:embed="rId37"/>
                <a:stretch>
                  <a:fillRect/>
                </a:stretch>
              </p:blipFill>
              <p:spPr>
                <a:xfrm>
                  <a:off x="10264253" y="2902027"/>
                  <a:ext cx="221400" cy="26388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25" name="Freihand 24">
                  <a:extLst>
                    <a:ext uri="{FF2B5EF4-FFF2-40B4-BE49-F238E27FC236}">
                      <a16:creationId xmlns:a16="http://schemas.microsoft.com/office/drawing/2014/main" id="{41F6C2DA-B8B5-4966-8356-56FC023B90E0}"/>
                    </a:ext>
                  </a:extLst>
                </p14:cNvPr>
                <p14:cNvContentPartPr/>
                <p14:nvPr/>
              </p14:nvContentPartPr>
              <p14:xfrm>
                <a:off x="10648013" y="2926147"/>
                <a:ext cx="310320" cy="172440"/>
              </p14:xfrm>
            </p:contentPart>
          </mc:Choice>
          <mc:Fallback>
            <p:pic>
              <p:nvPicPr>
                <p:cNvPr id="25" name="Freihand 24">
                  <a:extLst>
                    <a:ext uri="{FF2B5EF4-FFF2-40B4-BE49-F238E27FC236}">
                      <a16:creationId xmlns:a16="http://schemas.microsoft.com/office/drawing/2014/main" id="{41F6C2DA-B8B5-4966-8356-56FC023B90E0}"/>
                    </a:ext>
                  </a:extLst>
                </p:cNvPr>
                <p:cNvPicPr/>
                <p:nvPr/>
              </p:nvPicPr>
              <p:blipFill>
                <a:blip r:embed="rId39"/>
                <a:stretch>
                  <a:fillRect/>
                </a:stretch>
              </p:blipFill>
              <p:spPr>
                <a:xfrm>
                  <a:off x="10643693" y="2921827"/>
                  <a:ext cx="31896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26" name="Freihand 25">
                  <a:extLst>
                    <a:ext uri="{FF2B5EF4-FFF2-40B4-BE49-F238E27FC236}">
                      <a16:creationId xmlns:a16="http://schemas.microsoft.com/office/drawing/2014/main" id="{AFBA2084-9BDD-4F6B-B3E5-6E24C980C55F}"/>
                    </a:ext>
                  </a:extLst>
                </p14:cNvPr>
                <p14:cNvContentPartPr/>
                <p14:nvPr/>
              </p14:nvContentPartPr>
              <p14:xfrm>
                <a:off x="10939253" y="2866027"/>
                <a:ext cx="360" cy="360"/>
              </p14:xfrm>
            </p:contentPart>
          </mc:Choice>
          <mc:Fallback>
            <p:pic>
              <p:nvPicPr>
                <p:cNvPr id="26" name="Freihand 25">
                  <a:extLst>
                    <a:ext uri="{FF2B5EF4-FFF2-40B4-BE49-F238E27FC236}">
                      <a16:creationId xmlns:a16="http://schemas.microsoft.com/office/drawing/2014/main" id="{AFBA2084-9BDD-4F6B-B3E5-6E24C980C55F}"/>
                    </a:ext>
                  </a:extLst>
                </p:cNvPr>
                <p:cNvPicPr/>
                <p:nvPr/>
              </p:nvPicPr>
              <p:blipFill>
                <a:blip r:embed="rId29"/>
                <a:stretch>
                  <a:fillRect/>
                </a:stretch>
              </p:blipFill>
              <p:spPr>
                <a:xfrm>
                  <a:off x="10934933" y="28617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7" name="Freihand 26">
                  <a:extLst>
                    <a:ext uri="{FF2B5EF4-FFF2-40B4-BE49-F238E27FC236}">
                      <a16:creationId xmlns:a16="http://schemas.microsoft.com/office/drawing/2014/main" id="{E969BBDB-CAD2-41CF-BD96-6D012C63894F}"/>
                    </a:ext>
                  </a:extLst>
                </p14:cNvPr>
                <p14:cNvContentPartPr/>
                <p14:nvPr/>
              </p14:nvContentPartPr>
              <p14:xfrm>
                <a:off x="9772853" y="3321787"/>
                <a:ext cx="169920" cy="177480"/>
              </p14:xfrm>
            </p:contentPart>
          </mc:Choice>
          <mc:Fallback>
            <p:pic>
              <p:nvPicPr>
                <p:cNvPr id="27" name="Freihand 26">
                  <a:extLst>
                    <a:ext uri="{FF2B5EF4-FFF2-40B4-BE49-F238E27FC236}">
                      <a16:creationId xmlns:a16="http://schemas.microsoft.com/office/drawing/2014/main" id="{E969BBDB-CAD2-41CF-BD96-6D012C63894F}"/>
                    </a:ext>
                  </a:extLst>
                </p:cNvPr>
                <p:cNvPicPr/>
                <p:nvPr/>
              </p:nvPicPr>
              <p:blipFill>
                <a:blip r:embed="rId42"/>
                <a:stretch>
                  <a:fillRect/>
                </a:stretch>
              </p:blipFill>
              <p:spPr>
                <a:xfrm>
                  <a:off x="9768533" y="3317467"/>
                  <a:ext cx="17856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8" name="Freihand 27">
                  <a:extLst>
                    <a:ext uri="{FF2B5EF4-FFF2-40B4-BE49-F238E27FC236}">
                      <a16:creationId xmlns:a16="http://schemas.microsoft.com/office/drawing/2014/main" id="{184EAB9B-C4BC-4F69-8BA7-016F9CCB2D18}"/>
                    </a:ext>
                  </a:extLst>
                </p14:cNvPr>
                <p14:cNvContentPartPr/>
                <p14:nvPr/>
              </p14:nvContentPartPr>
              <p14:xfrm>
                <a:off x="9979493" y="3270307"/>
                <a:ext cx="209520" cy="199800"/>
              </p14:xfrm>
            </p:contentPart>
          </mc:Choice>
          <mc:Fallback>
            <p:pic>
              <p:nvPicPr>
                <p:cNvPr id="28" name="Freihand 27">
                  <a:extLst>
                    <a:ext uri="{FF2B5EF4-FFF2-40B4-BE49-F238E27FC236}">
                      <a16:creationId xmlns:a16="http://schemas.microsoft.com/office/drawing/2014/main" id="{184EAB9B-C4BC-4F69-8BA7-016F9CCB2D18}"/>
                    </a:ext>
                  </a:extLst>
                </p:cNvPr>
                <p:cNvPicPr/>
                <p:nvPr/>
              </p:nvPicPr>
              <p:blipFill>
                <a:blip r:embed="rId44"/>
                <a:stretch>
                  <a:fillRect/>
                </a:stretch>
              </p:blipFill>
              <p:spPr>
                <a:xfrm>
                  <a:off x="9975173" y="3265987"/>
                  <a:ext cx="21816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9" name="Freihand 28">
                  <a:extLst>
                    <a:ext uri="{FF2B5EF4-FFF2-40B4-BE49-F238E27FC236}">
                      <a16:creationId xmlns:a16="http://schemas.microsoft.com/office/drawing/2014/main" id="{1876B2A4-EBD6-47E5-BB0C-7E4C4FEF9A9B}"/>
                    </a:ext>
                  </a:extLst>
                </p14:cNvPr>
                <p14:cNvContentPartPr/>
                <p14:nvPr/>
              </p14:nvContentPartPr>
              <p14:xfrm>
                <a:off x="10166333" y="3259507"/>
                <a:ext cx="159840" cy="186480"/>
              </p14:xfrm>
            </p:contentPart>
          </mc:Choice>
          <mc:Fallback>
            <p:pic>
              <p:nvPicPr>
                <p:cNvPr id="29" name="Freihand 28">
                  <a:extLst>
                    <a:ext uri="{FF2B5EF4-FFF2-40B4-BE49-F238E27FC236}">
                      <a16:creationId xmlns:a16="http://schemas.microsoft.com/office/drawing/2014/main" id="{1876B2A4-EBD6-47E5-BB0C-7E4C4FEF9A9B}"/>
                    </a:ext>
                  </a:extLst>
                </p:cNvPr>
                <p:cNvPicPr/>
                <p:nvPr/>
              </p:nvPicPr>
              <p:blipFill>
                <a:blip r:embed="rId46"/>
                <a:stretch>
                  <a:fillRect/>
                </a:stretch>
              </p:blipFill>
              <p:spPr>
                <a:xfrm>
                  <a:off x="10162013" y="3255187"/>
                  <a:ext cx="168480" cy="19512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0" name="Freihand 29">
                  <a:extLst>
                    <a:ext uri="{FF2B5EF4-FFF2-40B4-BE49-F238E27FC236}">
                      <a16:creationId xmlns:a16="http://schemas.microsoft.com/office/drawing/2014/main" id="{DF82FCA0-C308-4779-82B0-84027F35FC5B}"/>
                    </a:ext>
                  </a:extLst>
                </p14:cNvPr>
                <p14:cNvContentPartPr/>
                <p14:nvPr/>
              </p14:nvContentPartPr>
              <p14:xfrm>
                <a:off x="10333733" y="3261307"/>
                <a:ext cx="134280" cy="198000"/>
              </p14:xfrm>
            </p:contentPart>
          </mc:Choice>
          <mc:Fallback>
            <p:pic>
              <p:nvPicPr>
                <p:cNvPr id="30" name="Freihand 29">
                  <a:extLst>
                    <a:ext uri="{FF2B5EF4-FFF2-40B4-BE49-F238E27FC236}">
                      <a16:creationId xmlns:a16="http://schemas.microsoft.com/office/drawing/2014/main" id="{DF82FCA0-C308-4779-82B0-84027F35FC5B}"/>
                    </a:ext>
                  </a:extLst>
                </p:cNvPr>
                <p:cNvPicPr/>
                <p:nvPr/>
              </p:nvPicPr>
              <p:blipFill>
                <a:blip r:embed="rId48"/>
                <a:stretch>
                  <a:fillRect/>
                </a:stretch>
              </p:blipFill>
              <p:spPr>
                <a:xfrm>
                  <a:off x="10329413" y="3256987"/>
                  <a:ext cx="142920" cy="20664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1" name="Freihand 30">
                  <a:extLst>
                    <a:ext uri="{FF2B5EF4-FFF2-40B4-BE49-F238E27FC236}">
                      <a16:creationId xmlns:a16="http://schemas.microsoft.com/office/drawing/2014/main" id="{86482752-E3DA-4E7E-A465-BB3B6B0C7FEE}"/>
                    </a:ext>
                  </a:extLst>
                </p14:cNvPr>
                <p14:cNvContentPartPr/>
                <p14:nvPr/>
              </p14:nvContentPartPr>
              <p14:xfrm>
                <a:off x="10462253" y="3378667"/>
                <a:ext cx="99720" cy="81000"/>
              </p14:xfrm>
            </p:contentPart>
          </mc:Choice>
          <mc:Fallback>
            <p:pic>
              <p:nvPicPr>
                <p:cNvPr id="31" name="Freihand 30">
                  <a:extLst>
                    <a:ext uri="{FF2B5EF4-FFF2-40B4-BE49-F238E27FC236}">
                      <a16:creationId xmlns:a16="http://schemas.microsoft.com/office/drawing/2014/main" id="{86482752-E3DA-4E7E-A465-BB3B6B0C7FEE}"/>
                    </a:ext>
                  </a:extLst>
                </p:cNvPr>
                <p:cNvPicPr/>
                <p:nvPr/>
              </p:nvPicPr>
              <p:blipFill>
                <a:blip r:embed="rId50"/>
                <a:stretch>
                  <a:fillRect/>
                </a:stretch>
              </p:blipFill>
              <p:spPr>
                <a:xfrm>
                  <a:off x="10457933" y="3374347"/>
                  <a:ext cx="10836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2" name="Freihand 31">
                  <a:extLst>
                    <a:ext uri="{FF2B5EF4-FFF2-40B4-BE49-F238E27FC236}">
                      <a16:creationId xmlns:a16="http://schemas.microsoft.com/office/drawing/2014/main" id="{33E82673-0245-44A7-AAFC-ED703F0A4676}"/>
                    </a:ext>
                  </a:extLst>
                </p14:cNvPr>
                <p14:cNvContentPartPr/>
                <p14:nvPr/>
              </p14:nvContentPartPr>
              <p14:xfrm>
                <a:off x="10612013" y="3341227"/>
                <a:ext cx="77760" cy="113040"/>
              </p14:xfrm>
            </p:contentPart>
          </mc:Choice>
          <mc:Fallback>
            <p:pic>
              <p:nvPicPr>
                <p:cNvPr id="32" name="Freihand 31">
                  <a:extLst>
                    <a:ext uri="{FF2B5EF4-FFF2-40B4-BE49-F238E27FC236}">
                      <a16:creationId xmlns:a16="http://schemas.microsoft.com/office/drawing/2014/main" id="{33E82673-0245-44A7-AAFC-ED703F0A4676}"/>
                    </a:ext>
                  </a:extLst>
                </p:cNvPr>
                <p:cNvPicPr/>
                <p:nvPr/>
              </p:nvPicPr>
              <p:blipFill>
                <a:blip r:embed="rId52"/>
                <a:stretch>
                  <a:fillRect/>
                </a:stretch>
              </p:blipFill>
              <p:spPr>
                <a:xfrm>
                  <a:off x="10607693" y="3336907"/>
                  <a:ext cx="8640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3" name="Freihand 32">
                  <a:extLst>
                    <a:ext uri="{FF2B5EF4-FFF2-40B4-BE49-F238E27FC236}">
                      <a16:creationId xmlns:a16="http://schemas.microsoft.com/office/drawing/2014/main" id="{588B272E-87AD-40C8-B3F4-AF4BE2A1174F}"/>
                    </a:ext>
                  </a:extLst>
                </p14:cNvPr>
                <p14:cNvContentPartPr/>
                <p14:nvPr/>
              </p14:nvContentPartPr>
              <p14:xfrm>
                <a:off x="10726133" y="3273907"/>
                <a:ext cx="37080" cy="165240"/>
              </p14:xfrm>
            </p:contentPart>
          </mc:Choice>
          <mc:Fallback>
            <p:pic>
              <p:nvPicPr>
                <p:cNvPr id="33" name="Freihand 32">
                  <a:extLst>
                    <a:ext uri="{FF2B5EF4-FFF2-40B4-BE49-F238E27FC236}">
                      <a16:creationId xmlns:a16="http://schemas.microsoft.com/office/drawing/2014/main" id="{588B272E-87AD-40C8-B3F4-AF4BE2A1174F}"/>
                    </a:ext>
                  </a:extLst>
                </p:cNvPr>
                <p:cNvPicPr/>
                <p:nvPr/>
              </p:nvPicPr>
              <p:blipFill>
                <a:blip r:embed="rId54"/>
                <a:stretch>
                  <a:fillRect/>
                </a:stretch>
              </p:blipFill>
              <p:spPr>
                <a:xfrm>
                  <a:off x="10721813" y="3269587"/>
                  <a:ext cx="4572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4" name="Freihand 33">
                  <a:extLst>
                    <a:ext uri="{FF2B5EF4-FFF2-40B4-BE49-F238E27FC236}">
                      <a16:creationId xmlns:a16="http://schemas.microsoft.com/office/drawing/2014/main" id="{E45F3FE1-359A-4C69-9025-D1E8CD04FCBF}"/>
                    </a:ext>
                  </a:extLst>
                </p14:cNvPr>
                <p14:cNvContentPartPr/>
                <p14:nvPr/>
              </p14:nvContentPartPr>
              <p14:xfrm>
                <a:off x="10804613" y="3317827"/>
                <a:ext cx="116640" cy="119160"/>
              </p14:xfrm>
            </p:contentPart>
          </mc:Choice>
          <mc:Fallback>
            <p:pic>
              <p:nvPicPr>
                <p:cNvPr id="34" name="Freihand 33">
                  <a:extLst>
                    <a:ext uri="{FF2B5EF4-FFF2-40B4-BE49-F238E27FC236}">
                      <a16:creationId xmlns:a16="http://schemas.microsoft.com/office/drawing/2014/main" id="{E45F3FE1-359A-4C69-9025-D1E8CD04FCBF}"/>
                    </a:ext>
                  </a:extLst>
                </p:cNvPr>
                <p:cNvPicPr/>
                <p:nvPr/>
              </p:nvPicPr>
              <p:blipFill>
                <a:blip r:embed="rId56"/>
                <a:stretch>
                  <a:fillRect/>
                </a:stretch>
              </p:blipFill>
              <p:spPr>
                <a:xfrm>
                  <a:off x="10800293" y="3313507"/>
                  <a:ext cx="125280" cy="127800"/>
                </a:xfrm>
                <a:prstGeom prst="rect">
                  <a:avLst/>
                </a:prstGeom>
              </p:spPr>
            </p:pic>
          </mc:Fallback>
        </mc:AlternateContent>
      </p:grpSp>
      <p:grpSp>
        <p:nvGrpSpPr>
          <p:cNvPr id="54" name="Gruppieren 53">
            <a:extLst>
              <a:ext uri="{FF2B5EF4-FFF2-40B4-BE49-F238E27FC236}">
                <a16:creationId xmlns:a16="http://schemas.microsoft.com/office/drawing/2014/main" id="{CBC1B15F-6F07-4072-B3F9-D55F880006FF}"/>
              </a:ext>
            </a:extLst>
          </p:cNvPr>
          <p:cNvGrpSpPr/>
          <p:nvPr/>
        </p:nvGrpSpPr>
        <p:grpSpPr>
          <a:xfrm>
            <a:off x="7483613" y="3032347"/>
            <a:ext cx="1439280" cy="453600"/>
            <a:chOff x="7483613" y="3032347"/>
            <a:chExt cx="1439280" cy="453600"/>
          </a:xfrm>
        </p:grpSpPr>
        <mc:AlternateContent xmlns:mc="http://schemas.openxmlformats.org/markup-compatibility/2006">
          <mc:Choice xmlns:p14="http://schemas.microsoft.com/office/powerpoint/2010/main" Requires="p14">
            <p:contentPart p14:bwMode="auto" r:id="rId57">
              <p14:nvContentPartPr>
                <p14:cNvPr id="36" name="Freihand 35">
                  <a:extLst>
                    <a:ext uri="{FF2B5EF4-FFF2-40B4-BE49-F238E27FC236}">
                      <a16:creationId xmlns:a16="http://schemas.microsoft.com/office/drawing/2014/main" id="{5E3C3131-E63C-422B-AFF6-A0043A99CC74}"/>
                    </a:ext>
                  </a:extLst>
                </p14:cNvPr>
                <p14:cNvContentPartPr/>
                <p14:nvPr/>
              </p14:nvContentPartPr>
              <p14:xfrm>
                <a:off x="7483613" y="3032347"/>
                <a:ext cx="151200" cy="213120"/>
              </p14:xfrm>
            </p:contentPart>
          </mc:Choice>
          <mc:Fallback>
            <p:pic>
              <p:nvPicPr>
                <p:cNvPr id="36" name="Freihand 35">
                  <a:extLst>
                    <a:ext uri="{FF2B5EF4-FFF2-40B4-BE49-F238E27FC236}">
                      <a16:creationId xmlns:a16="http://schemas.microsoft.com/office/drawing/2014/main" id="{5E3C3131-E63C-422B-AFF6-A0043A99CC74}"/>
                    </a:ext>
                  </a:extLst>
                </p:cNvPr>
                <p:cNvPicPr/>
                <p:nvPr/>
              </p:nvPicPr>
              <p:blipFill>
                <a:blip r:embed="rId58"/>
                <a:stretch>
                  <a:fillRect/>
                </a:stretch>
              </p:blipFill>
              <p:spPr>
                <a:xfrm>
                  <a:off x="7479293" y="3028027"/>
                  <a:ext cx="159840" cy="22176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7" name="Freihand 36">
                  <a:extLst>
                    <a:ext uri="{FF2B5EF4-FFF2-40B4-BE49-F238E27FC236}">
                      <a16:creationId xmlns:a16="http://schemas.microsoft.com/office/drawing/2014/main" id="{6E95FADB-E682-41B9-845E-6B579DD67EA3}"/>
                    </a:ext>
                  </a:extLst>
                </p14:cNvPr>
                <p14:cNvContentPartPr/>
                <p14:nvPr/>
              </p14:nvContentPartPr>
              <p14:xfrm>
                <a:off x="7514933" y="3111907"/>
                <a:ext cx="173160" cy="1800"/>
              </p14:xfrm>
            </p:contentPart>
          </mc:Choice>
          <mc:Fallback>
            <p:pic>
              <p:nvPicPr>
                <p:cNvPr id="37" name="Freihand 36">
                  <a:extLst>
                    <a:ext uri="{FF2B5EF4-FFF2-40B4-BE49-F238E27FC236}">
                      <a16:creationId xmlns:a16="http://schemas.microsoft.com/office/drawing/2014/main" id="{6E95FADB-E682-41B9-845E-6B579DD67EA3}"/>
                    </a:ext>
                  </a:extLst>
                </p:cNvPr>
                <p:cNvPicPr/>
                <p:nvPr/>
              </p:nvPicPr>
              <p:blipFill>
                <a:blip r:embed="rId60"/>
                <a:stretch>
                  <a:fillRect/>
                </a:stretch>
              </p:blipFill>
              <p:spPr>
                <a:xfrm>
                  <a:off x="7510613" y="3107587"/>
                  <a:ext cx="181800" cy="1044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8" name="Freihand 37">
                  <a:extLst>
                    <a:ext uri="{FF2B5EF4-FFF2-40B4-BE49-F238E27FC236}">
                      <a16:creationId xmlns:a16="http://schemas.microsoft.com/office/drawing/2014/main" id="{89C31538-33BB-445C-8830-AF0B4E4682F0}"/>
                    </a:ext>
                  </a:extLst>
                </p14:cNvPr>
                <p14:cNvContentPartPr/>
                <p14:nvPr/>
              </p14:nvContentPartPr>
              <p14:xfrm>
                <a:off x="7682693" y="3130267"/>
                <a:ext cx="188640" cy="104400"/>
              </p14:xfrm>
            </p:contentPart>
          </mc:Choice>
          <mc:Fallback>
            <p:pic>
              <p:nvPicPr>
                <p:cNvPr id="38" name="Freihand 37">
                  <a:extLst>
                    <a:ext uri="{FF2B5EF4-FFF2-40B4-BE49-F238E27FC236}">
                      <a16:creationId xmlns:a16="http://schemas.microsoft.com/office/drawing/2014/main" id="{89C31538-33BB-445C-8830-AF0B4E4682F0}"/>
                    </a:ext>
                  </a:extLst>
                </p:cNvPr>
                <p:cNvPicPr/>
                <p:nvPr/>
              </p:nvPicPr>
              <p:blipFill>
                <a:blip r:embed="rId62"/>
                <a:stretch>
                  <a:fillRect/>
                </a:stretch>
              </p:blipFill>
              <p:spPr>
                <a:xfrm>
                  <a:off x="7678373" y="3125947"/>
                  <a:ext cx="19728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39" name="Freihand 38">
                  <a:extLst>
                    <a:ext uri="{FF2B5EF4-FFF2-40B4-BE49-F238E27FC236}">
                      <a16:creationId xmlns:a16="http://schemas.microsoft.com/office/drawing/2014/main" id="{43D8DA9A-E515-4BA1-8B51-896D10C26267}"/>
                    </a:ext>
                  </a:extLst>
                </p14:cNvPr>
                <p14:cNvContentPartPr/>
                <p14:nvPr/>
              </p14:nvContentPartPr>
              <p14:xfrm>
                <a:off x="7870973" y="3071227"/>
                <a:ext cx="137520" cy="155520"/>
              </p14:xfrm>
            </p:contentPart>
          </mc:Choice>
          <mc:Fallback>
            <p:pic>
              <p:nvPicPr>
                <p:cNvPr id="39" name="Freihand 38">
                  <a:extLst>
                    <a:ext uri="{FF2B5EF4-FFF2-40B4-BE49-F238E27FC236}">
                      <a16:creationId xmlns:a16="http://schemas.microsoft.com/office/drawing/2014/main" id="{43D8DA9A-E515-4BA1-8B51-896D10C26267}"/>
                    </a:ext>
                  </a:extLst>
                </p:cNvPr>
                <p:cNvPicPr/>
                <p:nvPr/>
              </p:nvPicPr>
              <p:blipFill>
                <a:blip r:embed="rId64"/>
                <a:stretch>
                  <a:fillRect/>
                </a:stretch>
              </p:blipFill>
              <p:spPr>
                <a:xfrm>
                  <a:off x="7866653" y="3066907"/>
                  <a:ext cx="146160" cy="16416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40" name="Freihand 39">
                  <a:extLst>
                    <a:ext uri="{FF2B5EF4-FFF2-40B4-BE49-F238E27FC236}">
                      <a16:creationId xmlns:a16="http://schemas.microsoft.com/office/drawing/2014/main" id="{05F27B9D-B42A-4B95-BB29-C3CFACAB61AA}"/>
                    </a:ext>
                  </a:extLst>
                </p14:cNvPr>
                <p14:cNvContentPartPr/>
                <p14:nvPr/>
              </p14:nvContentPartPr>
              <p14:xfrm>
                <a:off x="7822733" y="3105427"/>
                <a:ext cx="100800" cy="6480"/>
              </p14:xfrm>
            </p:contentPart>
          </mc:Choice>
          <mc:Fallback>
            <p:pic>
              <p:nvPicPr>
                <p:cNvPr id="40" name="Freihand 39">
                  <a:extLst>
                    <a:ext uri="{FF2B5EF4-FFF2-40B4-BE49-F238E27FC236}">
                      <a16:creationId xmlns:a16="http://schemas.microsoft.com/office/drawing/2014/main" id="{05F27B9D-B42A-4B95-BB29-C3CFACAB61AA}"/>
                    </a:ext>
                  </a:extLst>
                </p:cNvPr>
                <p:cNvPicPr/>
                <p:nvPr/>
              </p:nvPicPr>
              <p:blipFill>
                <a:blip r:embed="rId66"/>
                <a:stretch>
                  <a:fillRect/>
                </a:stretch>
              </p:blipFill>
              <p:spPr>
                <a:xfrm>
                  <a:off x="7818413" y="3101107"/>
                  <a:ext cx="109440" cy="1512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1" name="Freihand 40">
                  <a:extLst>
                    <a:ext uri="{FF2B5EF4-FFF2-40B4-BE49-F238E27FC236}">
                      <a16:creationId xmlns:a16="http://schemas.microsoft.com/office/drawing/2014/main" id="{630DDCA9-1563-4799-A6A3-88A368B53658}"/>
                    </a:ext>
                  </a:extLst>
                </p14:cNvPr>
                <p14:cNvContentPartPr/>
                <p14:nvPr/>
              </p14:nvContentPartPr>
              <p14:xfrm>
                <a:off x="8013893" y="3137827"/>
                <a:ext cx="133200" cy="96480"/>
              </p14:xfrm>
            </p:contentPart>
          </mc:Choice>
          <mc:Fallback>
            <p:pic>
              <p:nvPicPr>
                <p:cNvPr id="41" name="Freihand 40">
                  <a:extLst>
                    <a:ext uri="{FF2B5EF4-FFF2-40B4-BE49-F238E27FC236}">
                      <a16:creationId xmlns:a16="http://schemas.microsoft.com/office/drawing/2014/main" id="{630DDCA9-1563-4799-A6A3-88A368B53658}"/>
                    </a:ext>
                  </a:extLst>
                </p:cNvPr>
                <p:cNvPicPr/>
                <p:nvPr/>
              </p:nvPicPr>
              <p:blipFill>
                <a:blip r:embed="rId68"/>
                <a:stretch>
                  <a:fillRect/>
                </a:stretch>
              </p:blipFill>
              <p:spPr>
                <a:xfrm>
                  <a:off x="8009573" y="3133507"/>
                  <a:ext cx="14184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2" name="Freihand 41">
                  <a:extLst>
                    <a:ext uri="{FF2B5EF4-FFF2-40B4-BE49-F238E27FC236}">
                      <a16:creationId xmlns:a16="http://schemas.microsoft.com/office/drawing/2014/main" id="{14C14564-93EA-4551-B074-AFD5B637EE5E}"/>
                    </a:ext>
                  </a:extLst>
                </p14:cNvPr>
                <p14:cNvContentPartPr/>
                <p14:nvPr/>
              </p14:nvContentPartPr>
              <p14:xfrm>
                <a:off x="8148533" y="3038827"/>
                <a:ext cx="17280" cy="200520"/>
              </p14:xfrm>
            </p:contentPart>
          </mc:Choice>
          <mc:Fallback>
            <p:pic>
              <p:nvPicPr>
                <p:cNvPr id="42" name="Freihand 41">
                  <a:extLst>
                    <a:ext uri="{FF2B5EF4-FFF2-40B4-BE49-F238E27FC236}">
                      <a16:creationId xmlns:a16="http://schemas.microsoft.com/office/drawing/2014/main" id="{14C14564-93EA-4551-B074-AFD5B637EE5E}"/>
                    </a:ext>
                  </a:extLst>
                </p:cNvPr>
                <p:cNvPicPr/>
                <p:nvPr/>
              </p:nvPicPr>
              <p:blipFill>
                <a:blip r:embed="rId70"/>
                <a:stretch>
                  <a:fillRect/>
                </a:stretch>
              </p:blipFill>
              <p:spPr>
                <a:xfrm>
                  <a:off x="8144213" y="3034507"/>
                  <a:ext cx="25920" cy="20916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3" name="Freihand 42">
                  <a:extLst>
                    <a:ext uri="{FF2B5EF4-FFF2-40B4-BE49-F238E27FC236}">
                      <a16:creationId xmlns:a16="http://schemas.microsoft.com/office/drawing/2014/main" id="{297A9266-A442-48B7-9C26-0E69153E665D}"/>
                    </a:ext>
                  </a:extLst>
                </p14:cNvPr>
                <p14:cNvContentPartPr/>
                <p14:nvPr/>
              </p14:nvContentPartPr>
              <p14:xfrm>
                <a:off x="8189573" y="3053587"/>
                <a:ext cx="89640" cy="167760"/>
              </p14:xfrm>
            </p:contentPart>
          </mc:Choice>
          <mc:Fallback>
            <p:pic>
              <p:nvPicPr>
                <p:cNvPr id="43" name="Freihand 42">
                  <a:extLst>
                    <a:ext uri="{FF2B5EF4-FFF2-40B4-BE49-F238E27FC236}">
                      <a16:creationId xmlns:a16="http://schemas.microsoft.com/office/drawing/2014/main" id="{297A9266-A442-48B7-9C26-0E69153E665D}"/>
                    </a:ext>
                  </a:extLst>
                </p:cNvPr>
                <p:cNvPicPr/>
                <p:nvPr/>
              </p:nvPicPr>
              <p:blipFill>
                <a:blip r:embed="rId72"/>
                <a:stretch>
                  <a:fillRect/>
                </a:stretch>
              </p:blipFill>
              <p:spPr>
                <a:xfrm>
                  <a:off x="8185253" y="3049267"/>
                  <a:ext cx="9828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4" name="Freihand 43">
                  <a:extLst>
                    <a:ext uri="{FF2B5EF4-FFF2-40B4-BE49-F238E27FC236}">
                      <a16:creationId xmlns:a16="http://schemas.microsoft.com/office/drawing/2014/main" id="{5D4C8FEC-95BB-4986-9F5E-8905727D927F}"/>
                    </a:ext>
                  </a:extLst>
                </p14:cNvPr>
                <p14:cNvContentPartPr/>
                <p14:nvPr/>
              </p14:nvContentPartPr>
              <p14:xfrm>
                <a:off x="8300453" y="3159787"/>
                <a:ext cx="120960" cy="25560"/>
              </p14:xfrm>
            </p:contentPart>
          </mc:Choice>
          <mc:Fallback>
            <p:pic>
              <p:nvPicPr>
                <p:cNvPr id="44" name="Freihand 43">
                  <a:extLst>
                    <a:ext uri="{FF2B5EF4-FFF2-40B4-BE49-F238E27FC236}">
                      <a16:creationId xmlns:a16="http://schemas.microsoft.com/office/drawing/2014/main" id="{5D4C8FEC-95BB-4986-9F5E-8905727D927F}"/>
                    </a:ext>
                  </a:extLst>
                </p:cNvPr>
                <p:cNvPicPr/>
                <p:nvPr/>
              </p:nvPicPr>
              <p:blipFill>
                <a:blip r:embed="rId74"/>
                <a:stretch>
                  <a:fillRect/>
                </a:stretch>
              </p:blipFill>
              <p:spPr>
                <a:xfrm>
                  <a:off x="8296133" y="3155467"/>
                  <a:ext cx="12960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5" name="Freihand 44">
                  <a:extLst>
                    <a:ext uri="{FF2B5EF4-FFF2-40B4-BE49-F238E27FC236}">
                      <a16:creationId xmlns:a16="http://schemas.microsoft.com/office/drawing/2014/main" id="{CFC21A0A-A22A-45A6-81BC-6EE656D998CE}"/>
                    </a:ext>
                  </a:extLst>
                </p14:cNvPr>
                <p14:cNvContentPartPr/>
                <p14:nvPr/>
              </p14:nvContentPartPr>
              <p14:xfrm>
                <a:off x="8464973" y="3082747"/>
                <a:ext cx="130680" cy="146160"/>
              </p14:xfrm>
            </p:contentPart>
          </mc:Choice>
          <mc:Fallback>
            <p:pic>
              <p:nvPicPr>
                <p:cNvPr id="45" name="Freihand 44">
                  <a:extLst>
                    <a:ext uri="{FF2B5EF4-FFF2-40B4-BE49-F238E27FC236}">
                      <a16:creationId xmlns:a16="http://schemas.microsoft.com/office/drawing/2014/main" id="{CFC21A0A-A22A-45A6-81BC-6EE656D998CE}"/>
                    </a:ext>
                  </a:extLst>
                </p:cNvPr>
                <p:cNvPicPr/>
                <p:nvPr/>
              </p:nvPicPr>
              <p:blipFill>
                <a:blip r:embed="rId76"/>
                <a:stretch>
                  <a:fillRect/>
                </a:stretch>
              </p:blipFill>
              <p:spPr>
                <a:xfrm>
                  <a:off x="8460653" y="3078427"/>
                  <a:ext cx="13932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46" name="Freihand 45">
                  <a:extLst>
                    <a:ext uri="{FF2B5EF4-FFF2-40B4-BE49-F238E27FC236}">
                      <a16:creationId xmlns:a16="http://schemas.microsoft.com/office/drawing/2014/main" id="{F02883E7-9F93-4063-BE94-463706EC2875}"/>
                    </a:ext>
                  </a:extLst>
                </p14:cNvPr>
                <p14:cNvContentPartPr/>
                <p14:nvPr/>
              </p14:nvContentPartPr>
              <p14:xfrm>
                <a:off x="8641373" y="3166627"/>
                <a:ext cx="133200" cy="24480"/>
              </p14:xfrm>
            </p:contentPart>
          </mc:Choice>
          <mc:Fallback>
            <p:pic>
              <p:nvPicPr>
                <p:cNvPr id="46" name="Freihand 45">
                  <a:extLst>
                    <a:ext uri="{FF2B5EF4-FFF2-40B4-BE49-F238E27FC236}">
                      <a16:creationId xmlns:a16="http://schemas.microsoft.com/office/drawing/2014/main" id="{F02883E7-9F93-4063-BE94-463706EC2875}"/>
                    </a:ext>
                  </a:extLst>
                </p:cNvPr>
                <p:cNvPicPr/>
                <p:nvPr/>
              </p:nvPicPr>
              <p:blipFill>
                <a:blip r:embed="rId78"/>
                <a:stretch>
                  <a:fillRect/>
                </a:stretch>
              </p:blipFill>
              <p:spPr>
                <a:xfrm>
                  <a:off x="8637053" y="3162307"/>
                  <a:ext cx="14184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47" name="Freihand 46">
                  <a:extLst>
                    <a:ext uri="{FF2B5EF4-FFF2-40B4-BE49-F238E27FC236}">
                      <a16:creationId xmlns:a16="http://schemas.microsoft.com/office/drawing/2014/main" id="{A4FD6B3E-5CF9-499D-AC83-DFAD505A0B35}"/>
                    </a:ext>
                  </a:extLst>
                </p14:cNvPr>
                <p14:cNvContentPartPr/>
                <p14:nvPr/>
              </p14:nvContentPartPr>
              <p14:xfrm>
                <a:off x="8295053" y="3335107"/>
                <a:ext cx="120600" cy="150840"/>
              </p14:xfrm>
            </p:contentPart>
          </mc:Choice>
          <mc:Fallback>
            <p:pic>
              <p:nvPicPr>
                <p:cNvPr id="47" name="Freihand 46">
                  <a:extLst>
                    <a:ext uri="{FF2B5EF4-FFF2-40B4-BE49-F238E27FC236}">
                      <a16:creationId xmlns:a16="http://schemas.microsoft.com/office/drawing/2014/main" id="{A4FD6B3E-5CF9-499D-AC83-DFAD505A0B35}"/>
                    </a:ext>
                  </a:extLst>
                </p:cNvPr>
                <p:cNvPicPr/>
                <p:nvPr/>
              </p:nvPicPr>
              <p:blipFill>
                <a:blip r:embed="rId80"/>
                <a:stretch>
                  <a:fillRect/>
                </a:stretch>
              </p:blipFill>
              <p:spPr>
                <a:xfrm>
                  <a:off x="8290733" y="3330787"/>
                  <a:ext cx="12924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48" name="Freihand 47">
                  <a:extLst>
                    <a:ext uri="{FF2B5EF4-FFF2-40B4-BE49-F238E27FC236}">
                      <a16:creationId xmlns:a16="http://schemas.microsoft.com/office/drawing/2014/main" id="{BBA5B564-BF53-4D15-A89F-2DA684565C9A}"/>
                    </a:ext>
                  </a:extLst>
                </p14:cNvPr>
                <p14:cNvContentPartPr/>
                <p14:nvPr/>
              </p14:nvContentPartPr>
              <p14:xfrm>
                <a:off x="8468933" y="3425827"/>
                <a:ext cx="2160" cy="43200"/>
              </p14:xfrm>
            </p:contentPart>
          </mc:Choice>
          <mc:Fallback>
            <p:pic>
              <p:nvPicPr>
                <p:cNvPr id="48" name="Freihand 47">
                  <a:extLst>
                    <a:ext uri="{FF2B5EF4-FFF2-40B4-BE49-F238E27FC236}">
                      <a16:creationId xmlns:a16="http://schemas.microsoft.com/office/drawing/2014/main" id="{BBA5B564-BF53-4D15-A89F-2DA684565C9A}"/>
                    </a:ext>
                  </a:extLst>
                </p:cNvPr>
                <p:cNvPicPr/>
                <p:nvPr/>
              </p:nvPicPr>
              <p:blipFill>
                <a:blip r:embed="rId82"/>
                <a:stretch>
                  <a:fillRect/>
                </a:stretch>
              </p:blipFill>
              <p:spPr>
                <a:xfrm>
                  <a:off x="8464613" y="3421507"/>
                  <a:ext cx="10800" cy="5184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49" name="Freihand 48">
                  <a:extLst>
                    <a:ext uri="{FF2B5EF4-FFF2-40B4-BE49-F238E27FC236}">
                      <a16:creationId xmlns:a16="http://schemas.microsoft.com/office/drawing/2014/main" id="{97503B3A-EA41-4043-A494-29AC79A1B04A}"/>
                    </a:ext>
                  </a:extLst>
                </p14:cNvPr>
                <p14:cNvContentPartPr/>
                <p14:nvPr/>
              </p14:nvContentPartPr>
              <p14:xfrm>
                <a:off x="8465333" y="3266707"/>
                <a:ext cx="1440" cy="24480"/>
              </p14:xfrm>
            </p:contentPart>
          </mc:Choice>
          <mc:Fallback>
            <p:pic>
              <p:nvPicPr>
                <p:cNvPr id="49" name="Freihand 48">
                  <a:extLst>
                    <a:ext uri="{FF2B5EF4-FFF2-40B4-BE49-F238E27FC236}">
                      <a16:creationId xmlns:a16="http://schemas.microsoft.com/office/drawing/2014/main" id="{97503B3A-EA41-4043-A494-29AC79A1B04A}"/>
                    </a:ext>
                  </a:extLst>
                </p:cNvPr>
                <p:cNvPicPr/>
                <p:nvPr/>
              </p:nvPicPr>
              <p:blipFill>
                <a:blip r:embed="rId84"/>
                <a:stretch>
                  <a:fillRect/>
                </a:stretch>
              </p:blipFill>
              <p:spPr>
                <a:xfrm>
                  <a:off x="8461013" y="3262387"/>
                  <a:ext cx="1008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0" name="Freihand 49">
                  <a:extLst>
                    <a:ext uri="{FF2B5EF4-FFF2-40B4-BE49-F238E27FC236}">
                      <a16:creationId xmlns:a16="http://schemas.microsoft.com/office/drawing/2014/main" id="{DE1619D8-0D88-4F54-BEAE-53666DA18DA1}"/>
                    </a:ext>
                  </a:extLst>
                </p14:cNvPr>
                <p14:cNvContentPartPr/>
                <p14:nvPr/>
              </p14:nvContentPartPr>
              <p14:xfrm>
                <a:off x="8497373" y="3270307"/>
                <a:ext cx="33480" cy="181080"/>
              </p14:xfrm>
            </p:contentPart>
          </mc:Choice>
          <mc:Fallback>
            <p:pic>
              <p:nvPicPr>
                <p:cNvPr id="50" name="Freihand 49">
                  <a:extLst>
                    <a:ext uri="{FF2B5EF4-FFF2-40B4-BE49-F238E27FC236}">
                      <a16:creationId xmlns:a16="http://schemas.microsoft.com/office/drawing/2014/main" id="{DE1619D8-0D88-4F54-BEAE-53666DA18DA1}"/>
                    </a:ext>
                  </a:extLst>
                </p:cNvPr>
                <p:cNvPicPr/>
                <p:nvPr/>
              </p:nvPicPr>
              <p:blipFill>
                <a:blip r:embed="rId86"/>
                <a:stretch>
                  <a:fillRect/>
                </a:stretch>
              </p:blipFill>
              <p:spPr>
                <a:xfrm>
                  <a:off x="8493053" y="3265987"/>
                  <a:ext cx="4212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1" name="Freihand 50">
                  <a:extLst>
                    <a:ext uri="{FF2B5EF4-FFF2-40B4-BE49-F238E27FC236}">
                      <a16:creationId xmlns:a16="http://schemas.microsoft.com/office/drawing/2014/main" id="{26932F28-3837-4AB4-902A-226DB60B3328}"/>
                    </a:ext>
                  </a:extLst>
                </p14:cNvPr>
                <p14:cNvContentPartPr/>
                <p14:nvPr/>
              </p14:nvContentPartPr>
              <p14:xfrm>
                <a:off x="8545613" y="3368947"/>
                <a:ext cx="186120" cy="72360"/>
              </p14:xfrm>
            </p:contentPart>
          </mc:Choice>
          <mc:Fallback>
            <p:pic>
              <p:nvPicPr>
                <p:cNvPr id="51" name="Freihand 50">
                  <a:extLst>
                    <a:ext uri="{FF2B5EF4-FFF2-40B4-BE49-F238E27FC236}">
                      <a16:creationId xmlns:a16="http://schemas.microsoft.com/office/drawing/2014/main" id="{26932F28-3837-4AB4-902A-226DB60B3328}"/>
                    </a:ext>
                  </a:extLst>
                </p:cNvPr>
                <p:cNvPicPr/>
                <p:nvPr/>
              </p:nvPicPr>
              <p:blipFill>
                <a:blip r:embed="rId88"/>
                <a:stretch>
                  <a:fillRect/>
                </a:stretch>
              </p:blipFill>
              <p:spPr>
                <a:xfrm>
                  <a:off x="8541293" y="3364627"/>
                  <a:ext cx="19476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2" name="Freihand 51">
                  <a:extLst>
                    <a:ext uri="{FF2B5EF4-FFF2-40B4-BE49-F238E27FC236}">
                      <a16:creationId xmlns:a16="http://schemas.microsoft.com/office/drawing/2014/main" id="{90E195A2-0E26-44DB-9BDE-AFBF05E5847D}"/>
                    </a:ext>
                  </a:extLst>
                </p14:cNvPr>
                <p14:cNvContentPartPr/>
                <p14:nvPr/>
              </p14:nvContentPartPr>
              <p14:xfrm>
                <a:off x="8775293" y="3359227"/>
                <a:ext cx="95400" cy="118800"/>
              </p14:xfrm>
            </p:contentPart>
          </mc:Choice>
          <mc:Fallback>
            <p:pic>
              <p:nvPicPr>
                <p:cNvPr id="52" name="Freihand 51">
                  <a:extLst>
                    <a:ext uri="{FF2B5EF4-FFF2-40B4-BE49-F238E27FC236}">
                      <a16:creationId xmlns:a16="http://schemas.microsoft.com/office/drawing/2014/main" id="{90E195A2-0E26-44DB-9BDE-AFBF05E5847D}"/>
                    </a:ext>
                  </a:extLst>
                </p:cNvPr>
                <p:cNvPicPr/>
                <p:nvPr/>
              </p:nvPicPr>
              <p:blipFill>
                <a:blip r:embed="rId90"/>
                <a:stretch>
                  <a:fillRect/>
                </a:stretch>
              </p:blipFill>
              <p:spPr>
                <a:xfrm>
                  <a:off x="8770973" y="3354907"/>
                  <a:ext cx="10404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3" name="Freihand 52">
                  <a:extLst>
                    <a:ext uri="{FF2B5EF4-FFF2-40B4-BE49-F238E27FC236}">
                      <a16:creationId xmlns:a16="http://schemas.microsoft.com/office/drawing/2014/main" id="{A46D2AB0-3BB3-40B5-B096-52F850C9E760}"/>
                    </a:ext>
                  </a:extLst>
                </p14:cNvPr>
                <p14:cNvContentPartPr/>
                <p14:nvPr/>
              </p14:nvContentPartPr>
              <p14:xfrm>
                <a:off x="8761253" y="3411787"/>
                <a:ext cx="161640" cy="14760"/>
              </p14:xfrm>
            </p:contentPart>
          </mc:Choice>
          <mc:Fallback>
            <p:pic>
              <p:nvPicPr>
                <p:cNvPr id="53" name="Freihand 52">
                  <a:extLst>
                    <a:ext uri="{FF2B5EF4-FFF2-40B4-BE49-F238E27FC236}">
                      <a16:creationId xmlns:a16="http://schemas.microsoft.com/office/drawing/2014/main" id="{A46D2AB0-3BB3-40B5-B096-52F850C9E760}"/>
                    </a:ext>
                  </a:extLst>
                </p:cNvPr>
                <p:cNvPicPr/>
                <p:nvPr/>
              </p:nvPicPr>
              <p:blipFill>
                <a:blip r:embed="rId92"/>
                <a:stretch>
                  <a:fillRect/>
                </a:stretch>
              </p:blipFill>
              <p:spPr>
                <a:xfrm>
                  <a:off x="8756933" y="3407467"/>
                  <a:ext cx="170280" cy="234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3">
            <p14:nvContentPartPr>
              <p14:cNvPr id="55" name="Freihand 54">
                <a:extLst>
                  <a:ext uri="{FF2B5EF4-FFF2-40B4-BE49-F238E27FC236}">
                    <a16:creationId xmlns:a16="http://schemas.microsoft.com/office/drawing/2014/main" id="{972BEDE9-3388-4BF4-A579-D1D0C906A3DA}"/>
                  </a:ext>
                </a:extLst>
              </p14:cNvPr>
              <p14:cNvContentPartPr/>
              <p14:nvPr/>
            </p14:nvContentPartPr>
            <p14:xfrm>
              <a:off x="1740893" y="1738507"/>
              <a:ext cx="3728520" cy="536040"/>
            </p14:xfrm>
          </p:contentPart>
        </mc:Choice>
        <mc:Fallback>
          <p:pic>
            <p:nvPicPr>
              <p:cNvPr id="55" name="Freihand 54">
                <a:extLst>
                  <a:ext uri="{FF2B5EF4-FFF2-40B4-BE49-F238E27FC236}">
                    <a16:creationId xmlns:a16="http://schemas.microsoft.com/office/drawing/2014/main" id="{972BEDE9-3388-4BF4-A579-D1D0C906A3DA}"/>
                  </a:ext>
                </a:extLst>
              </p:cNvPr>
              <p:cNvPicPr/>
              <p:nvPr/>
            </p:nvPicPr>
            <p:blipFill>
              <a:blip r:embed="rId94"/>
              <a:stretch>
                <a:fillRect/>
              </a:stretch>
            </p:blipFill>
            <p:spPr>
              <a:xfrm>
                <a:off x="1736573" y="1734187"/>
                <a:ext cx="3737160" cy="544680"/>
              </a:xfrm>
              <a:prstGeom prst="rect">
                <a:avLst/>
              </a:prstGeom>
            </p:spPr>
          </p:pic>
        </mc:Fallback>
      </mc:AlternateContent>
    </p:spTree>
    <p:extLst>
      <p:ext uri="{BB962C8B-B14F-4D97-AF65-F5344CB8AC3E}">
        <p14:creationId xmlns:p14="http://schemas.microsoft.com/office/powerpoint/2010/main" val="38668868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8"/>
            <a:ext cx="6354530" cy="480053"/>
          </a:xfrm>
          <a:prstGeom prst="rect">
            <a:avLst/>
          </a:prstGeom>
          <a:noFill/>
          <a:ln>
            <a:noFill/>
          </a:ln>
        </p:spPr>
        <p:txBody>
          <a:bodyPr vert="horz" wrap="none" lIns="81646" tIns="40823" rIns="81646" bIns="40823" anchorCtr="0" compatLnSpc="0">
            <a:spAutoFit/>
          </a:bodyPr>
          <a:lstStyle/>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2540" b="1" dirty="0">
                <a:solidFill>
                  <a:srgbClr val="000000"/>
                </a:solidFill>
                <a:latin typeface="Sparkasse Rg" pitchFamily="34" charset="0"/>
              </a:rPr>
              <a:t>Aktive Geldschöpfung durch Geschäftsbanken</a:t>
            </a:r>
          </a:p>
        </p:txBody>
      </p:sp>
      <p:sp>
        <p:nvSpPr>
          <p:cNvPr id="6" name="Text Box 2"/>
          <p:cNvSpPr txBox="1">
            <a:spLocks noChangeArrowheads="1"/>
          </p:cNvSpPr>
          <p:nvPr/>
        </p:nvSpPr>
        <p:spPr bwMode="auto">
          <a:xfrm>
            <a:off x="284268" y="913776"/>
            <a:ext cx="8295271" cy="50304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46" tIns="40823" rIns="81646" bIns="40823"/>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725851" lvl="1" indent="-311079" eaLnBrk="1" hangingPunct="1">
              <a:buFont typeface="Arial" panose="020B0604020202020204" pitchFamily="34" charset="0"/>
              <a:buChar char="•"/>
            </a:pPr>
            <a:r>
              <a:rPr lang="de-DE" sz="2177" dirty="0">
                <a:solidFill>
                  <a:srgbClr val="000000"/>
                </a:solidFill>
              </a:rPr>
              <a:t>Die Geschäftsbanken erhalten auf der Passivseite Einlagen </a:t>
            </a:r>
            <a:br>
              <a:rPr lang="de-DE" sz="2177" dirty="0">
                <a:solidFill>
                  <a:srgbClr val="000000"/>
                </a:solidFill>
              </a:rPr>
            </a:br>
            <a:r>
              <a:rPr lang="de-DE" sz="2177" dirty="0">
                <a:solidFill>
                  <a:srgbClr val="000000"/>
                </a:solidFill>
              </a:rPr>
              <a:t>durch ihre Kunden. </a:t>
            </a:r>
          </a:p>
          <a:p>
            <a:pPr eaLnBrk="1" hangingPunct="1">
              <a:buClrTx/>
              <a:buFontTx/>
              <a:buChar char="•"/>
            </a:pPr>
            <a:endParaRPr lang="de-DE" sz="2177" dirty="0">
              <a:solidFill>
                <a:srgbClr val="000000"/>
              </a:solidFill>
            </a:endParaRPr>
          </a:p>
          <a:p>
            <a:pPr marL="725851" lvl="1" indent="-311079" eaLnBrk="1" hangingPunct="1">
              <a:buFont typeface="Arial" panose="020B0604020202020204" pitchFamily="34" charset="0"/>
              <a:buChar char="•"/>
            </a:pPr>
            <a:r>
              <a:rPr lang="de-DE" sz="2177" dirty="0">
                <a:solidFill>
                  <a:srgbClr val="000000"/>
                </a:solidFill>
              </a:rPr>
              <a:t>Diese Einlagen werden teilweise wieder ausgeliehen und </a:t>
            </a:r>
            <a:br>
              <a:rPr lang="de-DE" sz="2177" dirty="0">
                <a:solidFill>
                  <a:srgbClr val="000000"/>
                </a:solidFill>
              </a:rPr>
            </a:br>
            <a:r>
              <a:rPr lang="de-DE" sz="2177" dirty="0">
                <a:solidFill>
                  <a:srgbClr val="000000"/>
                </a:solidFill>
              </a:rPr>
              <a:t>erscheinen an anderer Stelle als neue Sichtguthaben.</a:t>
            </a:r>
          </a:p>
          <a:p>
            <a:pPr eaLnBrk="1" hangingPunct="1">
              <a:buClrTx/>
              <a:buFontTx/>
              <a:buChar char="•"/>
            </a:pPr>
            <a:endParaRPr lang="de-DE" sz="2177" dirty="0">
              <a:solidFill>
                <a:srgbClr val="000000"/>
              </a:solidFill>
            </a:endParaRPr>
          </a:p>
          <a:p>
            <a:pPr marL="725851" lvl="1" indent="-311079" eaLnBrk="1" hangingPunct="1">
              <a:buFont typeface="Arial" panose="020B0604020202020204" pitchFamily="34" charset="0"/>
              <a:buChar char="•"/>
            </a:pPr>
            <a:r>
              <a:rPr lang="de-DE" sz="2177" dirty="0">
                <a:solidFill>
                  <a:srgbClr val="000000"/>
                </a:solidFill>
              </a:rPr>
              <a:t>Durch diesen Prozess wird die sogenannte multiple </a:t>
            </a:r>
            <a:br>
              <a:rPr lang="de-DE" sz="2177" dirty="0">
                <a:solidFill>
                  <a:srgbClr val="000000"/>
                </a:solidFill>
              </a:rPr>
            </a:br>
            <a:r>
              <a:rPr lang="de-DE" sz="2177" dirty="0" err="1">
                <a:solidFill>
                  <a:srgbClr val="000000"/>
                </a:solidFill>
              </a:rPr>
              <a:t>Giralgeldschöpfung</a:t>
            </a:r>
            <a:r>
              <a:rPr lang="de-DE" sz="2177" dirty="0">
                <a:solidFill>
                  <a:srgbClr val="000000"/>
                </a:solidFill>
              </a:rPr>
              <a:t> in Gang gesetzt.</a:t>
            </a:r>
          </a:p>
          <a:p>
            <a:pPr eaLnBrk="1" hangingPunct="1">
              <a:buClrTx/>
              <a:buFontTx/>
              <a:buChar char="•"/>
            </a:pPr>
            <a:endParaRPr lang="de-DE" sz="2177" dirty="0">
              <a:solidFill>
                <a:srgbClr val="000000"/>
              </a:solidFill>
            </a:endParaRPr>
          </a:p>
          <a:p>
            <a:pPr marL="725851" lvl="1" indent="-311079" eaLnBrk="1" hangingPunct="1">
              <a:buFont typeface="Arial" panose="020B0604020202020204" pitchFamily="34" charset="0"/>
              <a:buChar char="•"/>
            </a:pPr>
            <a:r>
              <a:rPr lang="de-DE" sz="2177" dirty="0">
                <a:solidFill>
                  <a:srgbClr val="000000"/>
                </a:solidFill>
              </a:rPr>
              <a:t>Da bei der Weitergabe der Einlagen die Banken dazu verpflichtet </a:t>
            </a:r>
            <a:br>
              <a:rPr lang="de-DE" sz="2177" dirty="0">
                <a:solidFill>
                  <a:srgbClr val="000000"/>
                </a:solidFill>
              </a:rPr>
            </a:br>
            <a:r>
              <a:rPr lang="de-DE" sz="2177" dirty="0">
                <a:solidFill>
                  <a:srgbClr val="000000"/>
                </a:solidFill>
              </a:rPr>
              <a:t>sind, einen gewissen Mindestreservesatz zurückzubehalten und </a:t>
            </a:r>
            <a:br>
              <a:rPr lang="de-DE" sz="2177" dirty="0">
                <a:solidFill>
                  <a:srgbClr val="000000"/>
                </a:solidFill>
              </a:rPr>
            </a:br>
            <a:r>
              <a:rPr lang="de-DE" sz="2177" dirty="0">
                <a:solidFill>
                  <a:srgbClr val="000000"/>
                </a:solidFill>
              </a:rPr>
              <a:t>zusätzlich den Einlegern jederzeit zu garantieren, ihre  </a:t>
            </a:r>
            <a:br>
              <a:rPr lang="de-DE" sz="2177" dirty="0">
                <a:solidFill>
                  <a:srgbClr val="000000"/>
                </a:solidFill>
              </a:rPr>
            </a:br>
            <a:r>
              <a:rPr lang="de-DE" sz="2177" dirty="0">
                <a:solidFill>
                  <a:srgbClr val="000000"/>
                </a:solidFill>
              </a:rPr>
              <a:t>kurzfristigen Einlagen abheben zu können, werden Banken im </a:t>
            </a:r>
            <a:br>
              <a:rPr lang="de-DE" sz="2177" dirty="0">
                <a:solidFill>
                  <a:srgbClr val="000000"/>
                </a:solidFill>
              </a:rPr>
            </a:br>
            <a:r>
              <a:rPr lang="de-DE" sz="2177" dirty="0">
                <a:solidFill>
                  <a:srgbClr val="000000"/>
                </a:solidFill>
              </a:rPr>
              <a:t>Rahmen ihrer Liquiditätsvorsorge ihre Einlagen nicht komplett </a:t>
            </a:r>
            <a:br>
              <a:rPr lang="de-DE" sz="2177" dirty="0">
                <a:solidFill>
                  <a:srgbClr val="000000"/>
                </a:solidFill>
              </a:rPr>
            </a:br>
            <a:r>
              <a:rPr lang="de-DE" sz="2177" dirty="0">
                <a:solidFill>
                  <a:srgbClr val="000000"/>
                </a:solidFill>
              </a:rPr>
              <a:t>weiterreichen, sondern einen gewissen Reservesatz zurückbehalten.</a:t>
            </a:r>
          </a:p>
        </p:txBody>
      </p:sp>
      <p:sp>
        <p:nvSpPr>
          <p:cNvPr id="4" name="Rechteck 3">
            <a:extLst>
              <a:ext uri="{FF2B5EF4-FFF2-40B4-BE49-F238E27FC236}">
                <a16:creationId xmlns:a16="http://schemas.microsoft.com/office/drawing/2014/main" id="{5B75BE3C-366B-4A0C-A6A5-63A40B6E106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2363E441-7B15-49D8-B86E-681CD1D5B779}"/>
                  </a:ext>
                </a:extLst>
              </p14:cNvPr>
              <p14:cNvContentPartPr/>
              <p14:nvPr/>
            </p14:nvContentPartPr>
            <p14:xfrm>
              <a:off x="1780133" y="614587"/>
              <a:ext cx="3105360" cy="176400"/>
            </p14:xfrm>
          </p:contentPart>
        </mc:Choice>
        <mc:Fallback>
          <p:pic>
            <p:nvPicPr>
              <p:cNvPr id="2" name="Freihand 1">
                <a:extLst>
                  <a:ext uri="{FF2B5EF4-FFF2-40B4-BE49-F238E27FC236}">
                    <a16:creationId xmlns:a16="http://schemas.microsoft.com/office/drawing/2014/main" id="{2363E441-7B15-49D8-B86E-681CD1D5B779}"/>
                  </a:ext>
                </a:extLst>
              </p:cNvPr>
              <p:cNvPicPr/>
              <p:nvPr/>
            </p:nvPicPr>
            <p:blipFill>
              <a:blip r:embed="rId4"/>
              <a:stretch>
                <a:fillRect/>
              </a:stretch>
            </p:blipFill>
            <p:spPr>
              <a:xfrm>
                <a:off x="1775813" y="610267"/>
                <a:ext cx="311400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5" name="Freihand 4">
                <a:extLst>
                  <a:ext uri="{FF2B5EF4-FFF2-40B4-BE49-F238E27FC236}">
                    <a16:creationId xmlns:a16="http://schemas.microsoft.com/office/drawing/2014/main" id="{A565073C-8150-443F-95DC-0CD825A3AC53}"/>
                  </a:ext>
                </a:extLst>
              </p14:cNvPr>
              <p14:cNvContentPartPr/>
              <p14:nvPr/>
            </p14:nvContentPartPr>
            <p14:xfrm>
              <a:off x="5353853" y="1329907"/>
              <a:ext cx="2373840" cy="40320"/>
            </p14:xfrm>
          </p:contentPart>
        </mc:Choice>
        <mc:Fallback>
          <p:pic>
            <p:nvPicPr>
              <p:cNvPr id="5" name="Freihand 4">
                <a:extLst>
                  <a:ext uri="{FF2B5EF4-FFF2-40B4-BE49-F238E27FC236}">
                    <a16:creationId xmlns:a16="http://schemas.microsoft.com/office/drawing/2014/main" id="{A565073C-8150-443F-95DC-0CD825A3AC53}"/>
                  </a:ext>
                </a:extLst>
              </p:cNvPr>
              <p:cNvPicPr/>
              <p:nvPr/>
            </p:nvPicPr>
            <p:blipFill>
              <a:blip r:embed="rId6"/>
              <a:stretch>
                <a:fillRect/>
              </a:stretch>
            </p:blipFill>
            <p:spPr>
              <a:xfrm>
                <a:off x="5349533" y="1325587"/>
                <a:ext cx="2382480" cy="489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7" name="Freihand 6">
                <a:extLst>
                  <a:ext uri="{FF2B5EF4-FFF2-40B4-BE49-F238E27FC236}">
                    <a16:creationId xmlns:a16="http://schemas.microsoft.com/office/drawing/2014/main" id="{10B2BACC-74D5-4276-B198-42826E4D1B8C}"/>
                  </a:ext>
                </a:extLst>
              </p14:cNvPr>
              <p14:cNvContentPartPr/>
              <p14:nvPr/>
            </p14:nvContentPartPr>
            <p14:xfrm>
              <a:off x="3690293" y="2319187"/>
              <a:ext cx="2410560" cy="64080"/>
            </p14:xfrm>
          </p:contentPart>
        </mc:Choice>
        <mc:Fallback>
          <p:pic>
            <p:nvPicPr>
              <p:cNvPr id="7" name="Freihand 6">
                <a:extLst>
                  <a:ext uri="{FF2B5EF4-FFF2-40B4-BE49-F238E27FC236}">
                    <a16:creationId xmlns:a16="http://schemas.microsoft.com/office/drawing/2014/main" id="{10B2BACC-74D5-4276-B198-42826E4D1B8C}"/>
                  </a:ext>
                </a:extLst>
              </p:cNvPr>
              <p:cNvPicPr/>
              <p:nvPr/>
            </p:nvPicPr>
            <p:blipFill>
              <a:blip r:embed="rId8"/>
              <a:stretch>
                <a:fillRect/>
              </a:stretch>
            </p:blipFill>
            <p:spPr>
              <a:xfrm>
                <a:off x="3685973" y="2314867"/>
                <a:ext cx="2419200" cy="72720"/>
              </a:xfrm>
              <a:prstGeom prst="rect">
                <a:avLst/>
              </a:prstGeom>
            </p:spPr>
          </p:pic>
        </mc:Fallback>
      </mc:AlternateContent>
      <p:grpSp>
        <p:nvGrpSpPr>
          <p:cNvPr id="18" name="Gruppieren 17">
            <a:extLst>
              <a:ext uri="{FF2B5EF4-FFF2-40B4-BE49-F238E27FC236}">
                <a16:creationId xmlns:a16="http://schemas.microsoft.com/office/drawing/2014/main" id="{645BF923-2F4A-4249-A8C8-FBE339BC040D}"/>
              </a:ext>
            </a:extLst>
          </p:cNvPr>
          <p:cNvGrpSpPr/>
          <p:nvPr/>
        </p:nvGrpSpPr>
        <p:grpSpPr>
          <a:xfrm>
            <a:off x="3891533" y="1560307"/>
            <a:ext cx="1912680" cy="412560"/>
            <a:chOff x="3891533" y="1560307"/>
            <a:chExt cx="1912680" cy="412560"/>
          </a:xfrm>
        </p:grpSpPr>
        <mc:AlternateContent xmlns:mc="http://schemas.openxmlformats.org/markup-compatibility/2006">
          <mc:Choice xmlns:p14="http://schemas.microsoft.com/office/powerpoint/2010/main" Requires="p14">
            <p:contentPart p14:bwMode="auto" r:id="rId9">
              <p14:nvContentPartPr>
                <p14:cNvPr id="8" name="Freihand 7">
                  <a:extLst>
                    <a:ext uri="{FF2B5EF4-FFF2-40B4-BE49-F238E27FC236}">
                      <a16:creationId xmlns:a16="http://schemas.microsoft.com/office/drawing/2014/main" id="{3617A04F-8563-481E-80D8-29A8E898ECF4}"/>
                    </a:ext>
                  </a:extLst>
                </p14:cNvPr>
                <p14:cNvContentPartPr/>
                <p14:nvPr/>
              </p14:nvContentPartPr>
              <p14:xfrm>
                <a:off x="3891533" y="1756147"/>
                <a:ext cx="165600" cy="132840"/>
              </p14:xfrm>
            </p:contentPart>
          </mc:Choice>
          <mc:Fallback>
            <p:pic>
              <p:nvPicPr>
                <p:cNvPr id="8" name="Freihand 7">
                  <a:extLst>
                    <a:ext uri="{FF2B5EF4-FFF2-40B4-BE49-F238E27FC236}">
                      <a16:creationId xmlns:a16="http://schemas.microsoft.com/office/drawing/2014/main" id="{3617A04F-8563-481E-80D8-29A8E898ECF4}"/>
                    </a:ext>
                  </a:extLst>
                </p:cNvPr>
                <p:cNvPicPr/>
                <p:nvPr/>
              </p:nvPicPr>
              <p:blipFill>
                <a:blip r:embed="rId10"/>
                <a:stretch>
                  <a:fillRect/>
                </a:stretch>
              </p:blipFill>
              <p:spPr>
                <a:xfrm>
                  <a:off x="3887213" y="1751827"/>
                  <a:ext cx="17424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9" name="Freihand 8">
                  <a:extLst>
                    <a:ext uri="{FF2B5EF4-FFF2-40B4-BE49-F238E27FC236}">
                      <a16:creationId xmlns:a16="http://schemas.microsoft.com/office/drawing/2014/main" id="{46097E87-F9BB-4818-A7E9-6A8603C85DB4}"/>
                    </a:ext>
                  </a:extLst>
                </p14:cNvPr>
                <p14:cNvContentPartPr/>
                <p14:nvPr/>
              </p14:nvContentPartPr>
              <p14:xfrm>
                <a:off x="4037333" y="1651747"/>
                <a:ext cx="208800" cy="321120"/>
              </p14:xfrm>
            </p:contentPart>
          </mc:Choice>
          <mc:Fallback>
            <p:pic>
              <p:nvPicPr>
                <p:cNvPr id="9" name="Freihand 8">
                  <a:extLst>
                    <a:ext uri="{FF2B5EF4-FFF2-40B4-BE49-F238E27FC236}">
                      <a16:creationId xmlns:a16="http://schemas.microsoft.com/office/drawing/2014/main" id="{46097E87-F9BB-4818-A7E9-6A8603C85DB4}"/>
                    </a:ext>
                  </a:extLst>
                </p:cNvPr>
                <p:cNvPicPr/>
                <p:nvPr/>
              </p:nvPicPr>
              <p:blipFill>
                <a:blip r:embed="rId12"/>
                <a:stretch>
                  <a:fillRect/>
                </a:stretch>
              </p:blipFill>
              <p:spPr>
                <a:xfrm>
                  <a:off x="4033013" y="1647427"/>
                  <a:ext cx="217440" cy="3297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0" name="Freihand 9">
                  <a:extLst>
                    <a:ext uri="{FF2B5EF4-FFF2-40B4-BE49-F238E27FC236}">
                      <a16:creationId xmlns:a16="http://schemas.microsoft.com/office/drawing/2014/main" id="{9BAD8365-728B-4914-94BB-251BCCEF2A92}"/>
                    </a:ext>
                  </a:extLst>
                </p14:cNvPr>
                <p14:cNvContentPartPr/>
                <p14:nvPr/>
              </p14:nvContentPartPr>
              <p14:xfrm>
                <a:off x="4286453" y="1815187"/>
                <a:ext cx="32040" cy="25920"/>
              </p14:xfrm>
            </p:contentPart>
          </mc:Choice>
          <mc:Fallback>
            <p:pic>
              <p:nvPicPr>
                <p:cNvPr id="10" name="Freihand 9">
                  <a:extLst>
                    <a:ext uri="{FF2B5EF4-FFF2-40B4-BE49-F238E27FC236}">
                      <a16:creationId xmlns:a16="http://schemas.microsoft.com/office/drawing/2014/main" id="{9BAD8365-728B-4914-94BB-251BCCEF2A92}"/>
                    </a:ext>
                  </a:extLst>
                </p:cNvPr>
                <p:cNvPicPr/>
                <p:nvPr/>
              </p:nvPicPr>
              <p:blipFill>
                <a:blip r:embed="rId14"/>
                <a:stretch>
                  <a:fillRect/>
                </a:stretch>
              </p:blipFill>
              <p:spPr>
                <a:xfrm>
                  <a:off x="4282133" y="1810867"/>
                  <a:ext cx="40680" cy="3456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1" name="Freihand 10">
                  <a:extLst>
                    <a:ext uri="{FF2B5EF4-FFF2-40B4-BE49-F238E27FC236}">
                      <a16:creationId xmlns:a16="http://schemas.microsoft.com/office/drawing/2014/main" id="{D3D99E4D-CA2A-4B65-A819-3928984169DD}"/>
                    </a:ext>
                  </a:extLst>
                </p14:cNvPr>
                <p14:cNvContentPartPr/>
                <p14:nvPr/>
              </p14:nvContentPartPr>
              <p14:xfrm>
                <a:off x="4427933" y="1779547"/>
                <a:ext cx="360" cy="360"/>
              </p14:xfrm>
            </p:contentPart>
          </mc:Choice>
          <mc:Fallback>
            <p:pic>
              <p:nvPicPr>
                <p:cNvPr id="11" name="Freihand 10">
                  <a:extLst>
                    <a:ext uri="{FF2B5EF4-FFF2-40B4-BE49-F238E27FC236}">
                      <a16:creationId xmlns:a16="http://schemas.microsoft.com/office/drawing/2014/main" id="{D3D99E4D-CA2A-4B65-A819-3928984169DD}"/>
                    </a:ext>
                  </a:extLst>
                </p:cNvPr>
                <p:cNvPicPr/>
                <p:nvPr/>
              </p:nvPicPr>
              <p:blipFill>
                <a:blip r:embed="rId16"/>
                <a:stretch>
                  <a:fillRect/>
                </a:stretch>
              </p:blipFill>
              <p:spPr>
                <a:xfrm>
                  <a:off x="4423613" y="17752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2" name="Freihand 11">
                  <a:extLst>
                    <a:ext uri="{FF2B5EF4-FFF2-40B4-BE49-F238E27FC236}">
                      <a16:creationId xmlns:a16="http://schemas.microsoft.com/office/drawing/2014/main" id="{C4697406-6857-43D9-8071-08E5D63D5B27}"/>
                    </a:ext>
                  </a:extLst>
                </p14:cNvPr>
                <p14:cNvContentPartPr/>
                <p14:nvPr/>
              </p14:nvContentPartPr>
              <p14:xfrm>
                <a:off x="4411013" y="1623667"/>
                <a:ext cx="309240" cy="180360"/>
              </p14:xfrm>
            </p:contentPart>
          </mc:Choice>
          <mc:Fallback>
            <p:pic>
              <p:nvPicPr>
                <p:cNvPr id="12" name="Freihand 11">
                  <a:extLst>
                    <a:ext uri="{FF2B5EF4-FFF2-40B4-BE49-F238E27FC236}">
                      <a16:creationId xmlns:a16="http://schemas.microsoft.com/office/drawing/2014/main" id="{C4697406-6857-43D9-8071-08E5D63D5B27}"/>
                    </a:ext>
                  </a:extLst>
                </p:cNvPr>
                <p:cNvPicPr/>
                <p:nvPr/>
              </p:nvPicPr>
              <p:blipFill>
                <a:blip r:embed="rId18"/>
                <a:stretch>
                  <a:fillRect/>
                </a:stretch>
              </p:blipFill>
              <p:spPr>
                <a:xfrm>
                  <a:off x="4406693" y="1619347"/>
                  <a:ext cx="317880" cy="18900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3" name="Freihand 12">
                  <a:extLst>
                    <a:ext uri="{FF2B5EF4-FFF2-40B4-BE49-F238E27FC236}">
                      <a16:creationId xmlns:a16="http://schemas.microsoft.com/office/drawing/2014/main" id="{8E855859-F7D9-4EB0-BDEB-18B872C51535}"/>
                    </a:ext>
                  </a:extLst>
                </p14:cNvPr>
                <p14:cNvContentPartPr/>
                <p14:nvPr/>
              </p14:nvContentPartPr>
              <p14:xfrm>
                <a:off x="4700093" y="1654627"/>
                <a:ext cx="24480" cy="5400"/>
              </p14:xfrm>
            </p:contentPart>
          </mc:Choice>
          <mc:Fallback>
            <p:pic>
              <p:nvPicPr>
                <p:cNvPr id="13" name="Freihand 12">
                  <a:extLst>
                    <a:ext uri="{FF2B5EF4-FFF2-40B4-BE49-F238E27FC236}">
                      <a16:creationId xmlns:a16="http://schemas.microsoft.com/office/drawing/2014/main" id="{8E855859-F7D9-4EB0-BDEB-18B872C51535}"/>
                    </a:ext>
                  </a:extLst>
                </p:cNvPr>
                <p:cNvPicPr/>
                <p:nvPr/>
              </p:nvPicPr>
              <p:blipFill>
                <a:blip r:embed="rId20"/>
                <a:stretch>
                  <a:fillRect/>
                </a:stretch>
              </p:blipFill>
              <p:spPr>
                <a:xfrm>
                  <a:off x="4695773" y="1650307"/>
                  <a:ext cx="33120" cy="1404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4" name="Freihand 13">
                  <a:extLst>
                    <a:ext uri="{FF2B5EF4-FFF2-40B4-BE49-F238E27FC236}">
                      <a16:creationId xmlns:a16="http://schemas.microsoft.com/office/drawing/2014/main" id="{5FAEE089-7A98-4F05-96CF-8A114E957831}"/>
                    </a:ext>
                  </a:extLst>
                </p14:cNvPr>
                <p14:cNvContentPartPr/>
                <p14:nvPr/>
              </p14:nvContentPartPr>
              <p14:xfrm>
                <a:off x="4756253" y="1560307"/>
                <a:ext cx="379440" cy="227520"/>
              </p14:xfrm>
            </p:contentPart>
          </mc:Choice>
          <mc:Fallback>
            <p:pic>
              <p:nvPicPr>
                <p:cNvPr id="14" name="Freihand 13">
                  <a:extLst>
                    <a:ext uri="{FF2B5EF4-FFF2-40B4-BE49-F238E27FC236}">
                      <a16:creationId xmlns:a16="http://schemas.microsoft.com/office/drawing/2014/main" id="{5FAEE089-7A98-4F05-96CF-8A114E957831}"/>
                    </a:ext>
                  </a:extLst>
                </p:cNvPr>
                <p:cNvPicPr/>
                <p:nvPr/>
              </p:nvPicPr>
              <p:blipFill>
                <a:blip r:embed="rId22"/>
                <a:stretch>
                  <a:fillRect/>
                </a:stretch>
              </p:blipFill>
              <p:spPr>
                <a:xfrm>
                  <a:off x="4751933" y="1555987"/>
                  <a:ext cx="388080" cy="23616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5" name="Freihand 14">
                  <a:extLst>
                    <a:ext uri="{FF2B5EF4-FFF2-40B4-BE49-F238E27FC236}">
                      <a16:creationId xmlns:a16="http://schemas.microsoft.com/office/drawing/2014/main" id="{4EAB9C41-D92F-4745-BA9E-2C70F5139674}"/>
                    </a:ext>
                  </a:extLst>
                </p14:cNvPr>
                <p14:cNvContentPartPr/>
                <p14:nvPr/>
              </p14:nvContentPartPr>
              <p14:xfrm>
                <a:off x="5170613" y="1625107"/>
                <a:ext cx="141480" cy="97920"/>
              </p14:xfrm>
            </p:contentPart>
          </mc:Choice>
          <mc:Fallback>
            <p:pic>
              <p:nvPicPr>
                <p:cNvPr id="15" name="Freihand 14">
                  <a:extLst>
                    <a:ext uri="{FF2B5EF4-FFF2-40B4-BE49-F238E27FC236}">
                      <a16:creationId xmlns:a16="http://schemas.microsoft.com/office/drawing/2014/main" id="{4EAB9C41-D92F-4745-BA9E-2C70F5139674}"/>
                    </a:ext>
                  </a:extLst>
                </p:cNvPr>
                <p:cNvPicPr/>
                <p:nvPr/>
              </p:nvPicPr>
              <p:blipFill>
                <a:blip r:embed="rId24"/>
                <a:stretch>
                  <a:fillRect/>
                </a:stretch>
              </p:blipFill>
              <p:spPr>
                <a:xfrm>
                  <a:off x="5166293" y="1620787"/>
                  <a:ext cx="15012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6" name="Freihand 15">
                  <a:extLst>
                    <a:ext uri="{FF2B5EF4-FFF2-40B4-BE49-F238E27FC236}">
                      <a16:creationId xmlns:a16="http://schemas.microsoft.com/office/drawing/2014/main" id="{0B8BA312-10BA-4601-801D-B7F4F912E278}"/>
                    </a:ext>
                  </a:extLst>
                </p14:cNvPr>
                <p14:cNvContentPartPr/>
                <p14:nvPr/>
              </p14:nvContentPartPr>
              <p14:xfrm>
                <a:off x="5312453" y="1634827"/>
                <a:ext cx="71640" cy="79920"/>
              </p14:xfrm>
            </p:contentPart>
          </mc:Choice>
          <mc:Fallback>
            <p:pic>
              <p:nvPicPr>
                <p:cNvPr id="16" name="Freihand 15">
                  <a:extLst>
                    <a:ext uri="{FF2B5EF4-FFF2-40B4-BE49-F238E27FC236}">
                      <a16:creationId xmlns:a16="http://schemas.microsoft.com/office/drawing/2014/main" id="{0B8BA312-10BA-4601-801D-B7F4F912E278}"/>
                    </a:ext>
                  </a:extLst>
                </p:cNvPr>
                <p:cNvPicPr/>
                <p:nvPr/>
              </p:nvPicPr>
              <p:blipFill>
                <a:blip r:embed="rId26"/>
                <a:stretch>
                  <a:fillRect/>
                </a:stretch>
              </p:blipFill>
              <p:spPr>
                <a:xfrm>
                  <a:off x="5308133" y="1630507"/>
                  <a:ext cx="8028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7" name="Freihand 16">
                  <a:extLst>
                    <a:ext uri="{FF2B5EF4-FFF2-40B4-BE49-F238E27FC236}">
                      <a16:creationId xmlns:a16="http://schemas.microsoft.com/office/drawing/2014/main" id="{B6147283-BC4F-4EA3-AE2A-A1E9EEA98400}"/>
                    </a:ext>
                  </a:extLst>
                </p14:cNvPr>
                <p14:cNvContentPartPr/>
                <p14:nvPr/>
              </p14:nvContentPartPr>
              <p14:xfrm>
                <a:off x="5420453" y="1589107"/>
                <a:ext cx="383760" cy="123120"/>
              </p14:xfrm>
            </p:contentPart>
          </mc:Choice>
          <mc:Fallback>
            <p:pic>
              <p:nvPicPr>
                <p:cNvPr id="17" name="Freihand 16">
                  <a:extLst>
                    <a:ext uri="{FF2B5EF4-FFF2-40B4-BE49-F238E27FC236}">
                      <a16:creationId xmlns:a16="http://schemas.microsoft.com/office/drawing/2014/main" id="{B6147283-BC4F-4EA3-AE2A-A1E9EEA98400}"/>
                    </a:ext>
                  </a:extLst>
                </p:cNvPr>
                <p:cNvPicPr/>
                <p:nvPr/>
              </p:nvPicPr>
              <p:blipFill>
                <a:blip r:embed="rId28"/>
                <a:stretch>
                  <a:fillRect/>
                </a:stretch>
              </p:blipFill>
              <p:spPr>
                <a:xfrm>
                  <a:off x="5416133" y="1584787"/>
                  <a:ext cx="392400" cy="131760"/>
                </a:xfrm>
                <a:prstGeom prst="rect">
                  <a:avLst/>
                </a:prstGeom>
              </p:spPr>
            </p:pic>
          </mc:Fallback>
        </mc:AlternateContent>
      </p:grpSp>
      <p:grpSp>
        <p:nvGrpSpPr>
          <p:cNvPr id="23" name="Gruppieren 22">
            <a:extLst>
              <a:ext uri="{FF2B5EF4-FFF2-40B4-BE49-F238E27FC236}">
                <a16:creationId xmlns:a16="http://schemas.microsoft.com/office/drawing/2014/main" id="{E9F8E2A0-600D-4C1C-998B-19E01F1D04A5}"/>
              </a:ext>
            </a:extLst>
          </p:cNvPr>
          <p:cNvGrpSpPr/>
          <p:nvPr/>
        </p:nvGrpSpPr>
        <p:grpSpPr>
          <a:xfrm>
            <a:off x="972653" y="2953867"/>
            <a:ext cx="5781960" cy="847800"/>
            <a:chOff x="972653" y="2953867"/>
            <a:chExt cx="5781960" cy="847800"/>
          </a:xfrm>
        </p:grpSpPr>
        <mc:AlternateContent xmlns:mc="http://schemas.openxmlformats.org/markup-compatibility/2006">
          <mc:Choice xmlns:p14="http://schemas.microsoft.com/office/powerpoint/2010/main" Requires="p14">
            <p:contentPart p14:bwMode="auto" r:id="rId29">
              <p14:nvContentPartPr>
                <p14:cNvPr id="19" name="Freihand 18">
                  <a:extLst>
                    <a:ext uri="{FF2B5EF4-FFF2-40B4-BE49-F238E27FC236}">
                      <a16:creationId xmlns:a16="http://schemas.microsoft.com/office/drawing/2014/main" id="{4C78E3E6-5DB8-4538-8C67-890785BBF63D}"/>
                    </a:ext>
                  </a:extLst>
                </p14:cNvPr>
                <p14:cNvContentPartPr/>
                <p14:nvPr/>
              </p14:nvContentPartPr>
              <p14:xfrm>
                <a:off x="1661333" y="3276067"/>
                <a:ext cx="5093280" cy="73800"/>
              </p14:xfrm>
            </p:contentPart>
          </mc:Choice>
          <mc:Fallback>
            <p:pic>
              <p:nvPicPr>
                <p:cNvPr id="19" name="Freihand 18">
                  <a:extLst>
                    <a:ext uri="{FF2B5EF4-FFF2-40B4-BE49-F238E27FC236}">
                      <a16:creationId xmlns:a16="http://schemas.microsoft.com/office/drawing/2014/main" id="{4C78E3E6-5DB8-4538-8C67-890785BBF63D}"/>
                    </a:ext>
                  </a:extLst>
                </p:cNvPr>
                <p:cNvPicPr/>
                <p:nvPr/>
              </p:nvPicPr>
              <p:blipFill>
                <a:blip r:embed="rId30"/>
                <a:stretch>
                  <a:fillRect/>
                </a:stretch>
              </p:blipFill>
              <p:spPr>
                <a:xfrm>
                  <a:off x="1657013" y="3271747"/>
                  <a:ext cx="510192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0" name="Freihand 19">
                  <a:extLst>
                    <a:ext uri="{FF2B5EF4-FFF2-40B4-BE49-F238E27FC236}">
                      <a16:creationId xmlns:a16="http://schemas.microsoft.com/office/drawing/2014/main" id="{EF3B5472-3459-4695-9F33-F8B1E19FB821}"/>
                    </a:ext>
                  </a:extLst>
                </p14:cNvPr>
                <p14:cNvContentPartPr/>
                <p14:nvPr/>
              </p14:nvContentPartPr>
              <p14:xfrm>
                <a:off x="1061933" y="3657667"/>
                <a:ext cx="2577960" cy="85680"/>
              </p14:xfrm>
            </p:contentPart>
          </mc:Choice>
          <mc:Fallback>
            <p:pic>
              <p:nvPicPr>
                <p:cNvPr id="20" name="Freihand 19">
                  <a:extLst>
                    <a:ext uri="{FF2B5EF4-FFF2-40B4-BE49-F238E27FC236}">
                      <a16:creationId xmlns:a16="http://schemas.microsoft.com/office/drawing/2014/main" id="{EF3B5472-3459-4695-9F33-F8B1E19FB821}"/>
                    </a:ext>
                  </a:extLst>
                </p:cNvPr>
                <p:cNvPicPr/>
                <p:nvPr/>
              </p:nvPicPr>
              <p:blipFill>
                <a:blip r:embed="rId32"/>
                <a:stretch>
                  <a:fillRect/>
                </a:stretch>
              </p:blipFill>
              <p:spPr>
                <a:xfrm>
                  <a:off x="1057613" y="3653347"/>
                  <a:ext cx="258660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1" name="Freihand 20">
                  <a:extLst>
                    <a:ext uri="{FF2B5EF4-FFF2-40B4-BE49-F238E27FC236}">
                      <a16:creationId xmlns:a16="http://schemas.microsoft.com/office/drawing/2014/main" id="{95E05EE0-A1CA-4EA9-80B5-AD327244DD04}"/>
                    </a:ext>
                  </a:extLst>
                </p14:cNvPr>
                <p14:cNvContentPartPr/>
                <p14:nvPr/>
              </p14:nvContentPartPr>
              <p14:xfrm>
                <a:off x="5723573" y="2953867"/>
                <a:ext cx="854640" cy="394560"/>
              </p14:xfrm>
            </p:contentPart>
          </mc:Choice>
          <mc:Fallback>
            <p:pic>
              <p:nvPicPr>
                <p:cNvPr id="21" name="Freihand 20">
                  <a:extLst>
                    <a:ext uri="{FF2B5EF4-FFF2-40B4-BE49-F238E27FC236}">
                      <a16:creationId xmlns:a16="http://schemas.microsoft.com/office/drawing/2014/main" id="{95E05EE0-A1CA-4EA9-80B5-AD327244DD04}"/>
                    </a:ext>
                  </a:extLst>
                </p:cNvPr>
                <p:cNvPicPr/>
                <p:nvPr/>
              </p:nvPicPr>
              <p:blipFill>
                <a:blip r:embed="rId34"/>
                <a:stretch>
                  <a:fillRect/>
                </a:stretch>
              </p:blipFill>
              <p:spPr>
                <a:xfrm>
                  <a:off x="5719253" y="2949547"/>
                  <a:ext cx="863280" cy="4032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2" name="Freihand 21">
                  <a:extLst>
                    <a:ext uri="{FF2B5EF4-FFF2-40B4-BE49-F238E27FC236}">
                      <a16:creationId xmlns:a16="http://schemas.microsoft.com/office/drawing/2014/main" id="{9921C9E6-986A-4BEC-B91A-0DD0E23CA590}"/>
                    </a:ext>
                  </a:extLst>
                </p14:cNvPr>
                <p14:cNvContentPartPr/>
                <p14:nvPr/>
              </p14:nvContentPartPr>
              <p14:xfrm>
                <a:off x="972653" y="3340867"/>
                <a:ext cx="2783160" cy="460800"/>
              </p14:xfrm>
            </p:contentPart>
          </mc:Choice>
          <mc:Fallback>
            <p:pic>
              <p:nvPicPr>
                <p:cNvPr id="22" name="Freihand 21">
                  <a:extLst>
                    <a:ext uri="{FF2B5EF4-FFF2-40B4-BE49-F238E27FC236}">
                      <a16:creationId xmlns:a16="http://schemas.microsoft.com/office/drawing/2014/main" id="{9921C9E6-986A-4BEC-B91A-0DD0E23CA590}"/>
                    </a:ext>
                  </a:extLst>
                </p:cNvPr>
                <p:cNvPicPr/>
                <p:nvPr/>
              </p:nvPicPr>
              <p:blipFill>
                <a:blip r:embed="rId36"/>
                <a:stretch>
                  <a:fillRect/>
                </a:stretch>
              </p:blipFill>
              <p:spPr>
                <a:xfrm>
                  <a:off x="968333" y="3336547"/>
                  <a:ext cx="2791800" cy="4694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7">
            <p14:nvContentPartPr>
              <p14:cNvPr id="24" name="Freihand 23">
                <a:extLst>
                  <a:ext uri="{FF2B5EF4-FFF2-40B4-BE49-F238E27FC236}">
                    <a16:creationId xmlns:a16="http://schemas.microsoft.com/office/drawing/2014/main" id="{CFE226B6-5CD9-43DB-9BBA-8DA0AD3E18A7}"/>
                  </a:ext>
                </a:extLst>
              </p14:cNvPr>
              <p14:cNvContentPartPr/>
              <p14:nvPr/>
            </p14:nvContentPartPr>
            <p14:xfrm>
              <a:off x="3239933" y="4569547"/>
              <a:ext cx="2168280" cy="109800"/>
            </p14:xfrm>
          </p:contentPart>
        </mc:Choice>
        <mc:Fallback>
          <p:pic>
            <p:nvPicPr>
              <p:cNvPr id="24" name="Freihand 23">
                <a:extLst>
                  <a:ext uri="{FF2B5EF4-FFF2-40B4-BE49-F238E27FC236}">
                    <a16:creationId xmlns:a16="http://schemas.microsoft.com/office/drawing/2014/main" id="{CFE226B6-5CD9-43DB-9BBA-8DA0AD3E18A7}"/>
                  </a:ext>
                </a:extLst>
              </p:cNvPr>
              <p:cNvPicPr/>
              <p:nvPr/>
            </p:nvPicPr>
            <p:blipFill>
              <a:blip r:embed="rId38"/>
              <a:stretch>
                <a:fillRect/>
              </a:stretch>
            </p:blipFill>
            <p:spPr>
              <a:xfrm>
                <a:off x="3235613" y="4565227"/>
                <a:ext cx="2176920" cy="118440"/>
              </a:xfrm>
              <a:prstGeom prst="rect">
                <a:avLst/>
              </a:prstGeom>
            </p:spPr>
          </p:pic>
        </mc:Fallback>
      </mc:AlternateContent>
      <p:grpSp>
        <p:nvGrpSpPr>
          <p:cNvPr id="37" name="Gruppieren 36">
            <a:extLst>
              <a:ext uri="{FF2B5EF4-FFF2-40B4-BE49-F238E27FC236}">
                <a16:creationId xmlns:a16="http://schemas.microsoft.com/office/drawing/2014/main" id="{43DFD39B-A453-4F1B-8633-745355F698C2}"/>
              </a:ext>
            </a:extLst>
          </p:cNvPr>
          <p:cNvGrpSpPr/>
          <p:nvPr/>
        </p:nvGrpSpPr>
        <p:grpSpPr>
          <a:xfrm>
            <a:off x="4890173" y="3931987"/>
            <a:ext cx="442440" cy="431640"/>
            <a:chOff x="4890173" y="3931987"/>
            <a:chExt cx="442440" cy="431640"/>
          </a:xfrm>
        </p:grpSpPr>
        <mc:AlternateContent xmlns:mc="http://schemas.openxmlformats.org/markup-compatibility/2006">
          <mc:Choice xmlns:p14="http://schemas.microsoft.com/office/powerpoint/2010/main" Requires="p14">
            <p:contentPart p14:bwMode="auto" r:id="rId39">
              <p14:nvContentPartPr>
                <p14:cNvPr id="25" name="Freihand 24">
                  <a:extLst>
                    <a:ext uri="{FF2B5EF4-FFF2-40B4-BE49-F238E27FC236}">
                      <a16:creationId xmlns:a16="http://schemas.microsoft.com/office/drawing/2014/main" id="{B02B505E-3886-40AE-8630-46ED4DD84BA0}"/>
                    </a:ext>
                  </a:extLst>
                </p14:cNvPr>
                <p14:cNvContentPartPr/>
                <p14:nvPr/>
              </p14:nvContentPartPr>
              <p14:xfrm>
                <a:off x="4975133" y="3931987"/>
                <a:ext cx="357480" cy="386640"/>
              </p14:xfrm>
            </p:contentPart>
          </mc:Choice>
          <mc:Fallback>
            <p:pic>
              <p:nvPicPr>
                <p:cNvPr id="25" name="Freihand 24">
                  <a:extLst>
                    <a:ext uri="{FF2B5EF4-FFF2-40B4-BE49-F238E27FC236}">
                      <a16:creationId xmlns:a16="http://schemas.microsoft.com/office/drawing/2014/main" id="{B02B505E-3886-40AE-8630-46ED4DD84BA0}"/>
                    </a:ext>
                  </a:extLst>
                </p:cNvPr>
                <p:cNvPicPr/>
                <p:nvPr/>
              </p:nvPicPr>
              <p:blipFill>
                <a:blip r:embed="rId40"/>
                <a:stretch>
                  <a:fillRect/>
                </a:stretch>
              </p:blipFill>
              <p:spPr>
                <a:xfrm>
                  <a:off x="4970813" y="3927667"/>
                  <a:ext cx="366120" cy="39528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6" name="Freihand 25">
                  <a:extLst>
                    <a:ext uri="{FF2B5EF4-FFF2-40B4-BE49-F238E27FC236}">
                      <a16:creationId xmlns:a16="http://schemas.microsoft.com/office/drawing/2014/main" id="{A9075A7F-0080-4A16-AE21-1E0917277338}"/>
                    </a:ext>
                  </a:extLst>
                </p14:cNvPr>
                <p14:cNvContentPartPr/>
                <p14:nvPr/>
              </p14:nvContentPartPr>
              <p14:xfrm>
                <a:off x="4890173" y="4172107"/>
                <a:ext cx="264240" cy="191520"/>
              </p14:xfrm>
            </p:contentPart>
          </mc:Choice>
          <mc:Fallback>
            <p:pic>
              <p:nvPicPr>
                <p:cNvPr id="26" name="Freihand 25">
                  <a:extLst>
                    <a:ext uri="{FF2B5EF4-FFF2-40B4-BE49-F238E27FC236}">
                      <a16:creationId xmlns:a16="http://schemas.microsoft.com/office/drawing/2014/main" id="{A9075A7F-0080-4A16-AE21-1E0917277338}"/>
                    </a:ext>
                  </a:extLst>
                </p:cNvPr>
                <p:cNvPicPr/>
                <p:nvPr/>
              </p:nvPicPr>
              <p:blipFill>
                <a:blip r:embed="rId42"/>
                <a:stretch>
                  <a:fillRect/>
                </a:stretch>
              </p:blipFill>
              <p:spPr>
                <a:xfrm>
                  <a:off x="4885853" y="4167787"/>
                  <a:ext cx="272880" cy="200160"/>
                </a:xfrm>
                <a:prstGeom prst="rect">
                  <a:avLst/>
                </a:prstGeom>
              </p:spPr>
            </p:pic>
          </mc:Fallback>
        </mc:AlternateContent>
      </p:grpSp>
      <p:grpSp>
        <p:nvGrpSpPr>
          <p:cNvPr id="36" name="Gruppieren 35">
            <a:extLst>
              <a:ext uri="{FF2B5EF4-FFF2-40B4-BE49-F238E27FC236}">
                <a16:creationId xmlns:a16="http://schemas.microsoft.com/office/drawing/2014/main" id="{FE454A15-9EF9-4071-BF51-0F6FB36A6B3F}"/>
              </a:ext>
            </a:extLst>
          </p:cNvPr>
          <p:cNvGrpSpPr/>
          <p:nvPr/>
        </p:nvGrpSpPr>
        <p:grpSpPr>
          <a:xfrm>
            <a:off x="5397053" y="3512947"/>
            <a:ext cx="1354680" cy="330120"/>
            <a:chOff x="5397053" y="3512947"/>
            <a:chExt cx="1354680" cy="330120"/>
          </a:xfrm>
        </p:grpSpPr>
        <mc:AlternateContent xmlns:mc="http://schemas.openxmlformats.org/markup-compatibility/2006">
          <mc:Choice xmlns:p14="http://schemas.microsoft.com/office/powerpoint/2010/main" Requires="p14">
            <p:contentPart p14:bwMode="auto" r:id="rId43">
              <p14:nvContentPartPr>
                <p14:cNvPr id="27" name="Freihand 26">
                  <a:extLst>
                    <a:ext uri="{FF2B5EF4-FFF2-40B4-BE49-F238E27FC236}">
                      <a16:creationId xmlns:a16="http://schemas.microsoft.com/office/drawing/2014/main" id="{B3B8063C-5E53-4536-ACE2-C70A1662EDFE}"/>
                    </a:ext>
                  </a:extLst>
                </p14:cNvPr>
                <p14:cNvContentPartPr/>
                <p14:nvPr/>
              </p14:nvContentPartPr>
              <p14:xfrm>
                <a:off x="5397053" y="3733267"/>
                <a:ext cx="164520" cy="109800"/>
              </p14:xfrm>
            </p:contentPart>
          </mc:Choice>
          <mc:Fallback>
            <p:pic>
              <p:nvPicPr>
                <p:cNvPr id="27" name="Freihand 26">
                  <a:extLst>
                    <a:ext uri="{FF2B5EF4-FFF2-40B4-BE49-F238E27FC236}">
                      <a16:creationId xmlns:a16="http://schemas.microsoft.com/office/drawing/2014/main" id="{B3B8063C-5E53-4536-ACE2-C70A1662EDFE}"/>
                    </a:ext>
                  </a:extLst>
                </p:cNvPr>
                <p:cNvPicPr/>
                <p:nvPr/>
              </p:nvPicPr>
              <p:blipFill>
                <a:blip r:embed="rId44"/>
                <a:stretch>
                  <a:fillRect/>
                </a:stretch>
              </p:blipFill>
              <p:spPr>
                <a:xfrm>
                  <a:off x="5392733" y="3728947"/>
                  <a:ext cx="17316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8" name="Freihand 27">
                  <a:extLst>
                    <a:ext uri="{FF2B5EF4-FFF2-40B4-BE49-F238E27FC236}">
                      <a16:creationId xmlns:a16="http://schemas.microsoft.com/office/drawing/2014/main" id="{FA7FD50F-34A3-4A59-9FAC-0D8A6C21BDC5}"/>
                    </a:ext>
                  </a:extLst>
                </p14:cNvPr>
                <p14:cNvContentPartPr/>
                <p14:nvPr/>
              </p14:nvContentPartPr>
              <p14:xfrm>
                <a:off x="5583893" y="3611227"/>
                <a:ext cx="130320" cy="179640"/>
              </p14:xfrm>
            </p:contentPart>
          </mc:Choice>
          <mc:Fallback>
            <p:pic>
              <p:nvPicPr>
                <p:cNvPr id="28" name="Freihand 27">
                  <a:extLst>
                    <a:ext uri="{FF2B5EF4-FFF2-40B4-BE49-F238E27FC236}">
                      <a16:creationId xmlns:a16="http://schemas.microsoft.com/office/drawing/2014/main" id="{FA7FD50F-34A3-4A59-9FAC-0D8A6C21BDC5}"/>
                    </a:ext>
                  </a:extLst>
                </p:cNvPr>
                <p:cNvPicPr/>
                <p:nvPr/>
              </p:nvPicPr>
              <p:blipFill>
                <a:blip r:embed="rId46"/>
                <a:stretch>
                  <a:fillRect/>
                </a:stretch>
              </p:blipFill>
              <p:spPr>
                <a:xfrm>
                  <a:off x="5579573" y="3606907"/>
                  <a:ext cx="138960" cy="18828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9" name="Freihand 28">
                  <a:extLst>
                    <a:ext uri="{FF2B5EF4-FFF2-40B4-BE49-F238E27FC236}">
                      <a16:creationId xmlns:a16="http://schemas.microsoft.com/office/drawing/2014/main" id="{14E418CC-D4D5-44FA-A004-09C681E71E56}"/>
                    </a:ext>
                  </a:extLst>
                </p14:cNvPr>
                <p14:cNvContentPartPr/>
                <p14:nvPr/>
              </p14:nvContentPartPr>
              <p14:xfrm>
                <a:off x="5641493" y="3724627"/>
                <a:ext cx="52560" cy="60120"/>
              </p14:xfrm>
            </p:contentPart>
          </mc:Choice>
          <mc:Fallback>
            <p:pic>
              <p:nvPicPr>
                <p:cNvPr id="29" name="Freihand 28">
                  <a:extLst>
                    <a:ext uri="{FF2B5EF4-FFF2-40B4-BE49-F238E27FC236}">
                      <a16:creationId xmlns:a16="http://schemas.microsoft.com/office/drawing/2014/main" id="{14E418CC-D4D5-44FA-A004-09C681E71E56}"/>
                    </a:ext>
                  </a:extLst>
                </p:cNvPr>
                <p:cNvPicPr/>
                <p:nvPr/>
              </p:nvPicPr>
              <p:blipFill>
                <a:blip r:embed="rId48"/>
                <a:stretch>
                  <a:fillRect/>
                </a:stretch>
              </p:blipFill>
              <p:spPr>
                <a:xfrm>
                  <a:off x="5637173" y="3720307"/>
                  <a:ext cx="61200" cy="6876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0" name="Freihand 29">
                  <a:extLst>
                    <a:ext uri="{FF2B5EF4-FFF2-40B4-BE49-F238E27FC236}">
                      <a16:creationId xmlns:a16="http://schemas.microsoft.com/office/drawing/2014/main" id="{06FE828B-DD21-4D31-A286-1C9379B3657B}"/>
                    </a:ext>
                  </a:extLst>
                </p14:cNvPr>
                <p14:cNvContentPartPr/>
                <p14:nvPr/>
              </p14:nvContentPartPr>
              <p14:xfrm>
                <a:off x="5784413" y="3598267"/>
                <a:ext cx="150120" cy="156240"/>
              </p14:xfrm>
            </p:contentPart>
          </mc:Choice>
          <mc:Fallback>
            <p:pic>
              <p:nvPicPr>
                <p:cNvPr id="30" name="Freihand 29">
                  <a:extLst>
                    <a:ext uri="{FF2B5EF4-FFF2-40B4-BE49-F238E27FC236}">
                      <a16:creationId xmlns:a16="http://schemas.microsoft.com/office/drawing/2014/main" id="{06FE828B-DD21-4D31-A286-1C9379B3657B}"/>
                    </a:ext>
                  </a:extLst>
                </p:cNvPr>
                <p:cNvPicPr/>
                <p:nvPr/>
              </p:nvPicPr>
              <p:blipFill>
                <a:blip r:embed="rId50"/>
                <a:stretch>
                  <a:fillRect/>
                </a:stretch>
              </p:blipFill>
              <p:spPr>
                <a:xfrm>
                  <a:off x="5780093" y="3593947"/>
                  <a:ext cx="15876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1" name="Freihand 30">
                  <a:extLst>
                    <a:ext uri="{FF2B5EF4-FFF2-40B4-BE49-F238E27FC236}">
                      <a16:creationId xmlns:a16="http://schemas.microsoft.com/office/drawing/2014/main" id="{EFC32FE6-2142-4071-BB4E-8E11FB6F9E92}"/>
                    </a:ext>
                  </a:extLst>
                </p14:cNvPr>
                <p14:cNvContentPartPr/>
                <p14:nvPr/>
              </p14:nvContentPartPr>
              <p14:xfrm>
                <a:off x="5946053" y="3590707"/>
                <a:ext cx="288360" cy="154440"/>
              </p14:xfrm>
            </p:contentPart>
          </mc:Choice>
          <mc:Fallback>
            <p:pic>
              <p:nvPicPr>
                <p:cNvPr id="31" name="Freihand 30">
                  <a:extLst>
                    <a:ext uri="{FF2B5EF4-FFF2-40B4-BE49-F238E27FC236}">
                      <a16:creationId xmlns:a16="http://schemas.microsoft.com/office/drawing/2014/main" id="{EFC32FE6-2142-4071-BB4E-8E11FB6F9E92}"/>
                    </a:ext>
                  </a:extLst>
                </p:cNvPr>
                <p:cNvPicPr/>
                <p:nvPr/>
              </p:nvPicPr>
              <p:blipFill>
                <a:blip r:embed="rId52"/>
                <a:stretch>
                  <a:fillRect/>
                </a:stretch>
              </p:blipFill>
              <p:spPr>
                <a:xfrm>
                  <a:off x="5941733" y="3586387"/>
                  <a:ext cx="29700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2" name="Freihand 31">
                  <a:extLst>
                    <a:ext uri="{FF2B5EF4-FFF2-40B4-BE49-F238E27FC236}">
                      <a16:creationId xmlns:a16="http://schemas.microsoft.com/office/drawing/2014/main" id="{E72F15F7-9D25-49F9-ABF9-DBE969AAC2C8}"/>
                    </a:ext>
                  </a:extLst>
                </p14:cNvPr>
                <p14:cNvContentPartPr/>
                <p14:nvPr/>
              </p14:nvContentPartPr>
              <p14:xfrm>
                <a:off x="6373373" y="3567667"/>
                <a:ext cx="197280" cy="137160"/>
              </p14:xfrm>
            </p:contentPart>
          </mc:Choice>
          <mc:Fallback>
            <p:pic>
              <p:nvPicPr>
                <p:cNvPr id="32" name="Freihand 31">
                  <a:extLst>
                    <a:ext uri="{FF2B5EF4-FFF2-40B4-BE49-F238E27FC236}">
                      <a16:creationId xmlns:a16="http://schemas.microsoft.com/office/drawing/2014/main" id="{E72F15F7-9D25-49F9-ABF9-DBE969AAC2C8}"/>
                    </a:ext>
                  </a:extLst>
                </p:cNvPr>
                <p:cNvPicPr/>
                <p:nvPr/>
              </p:nvPicPr>
              <p:blipFill>
                <a:blip r:embed="rId54"/>
                <a:stretch>
                  <a:fillRect/>
                </a:stretch>
              </p:blipFill>
              <p:spPr>
                <a:xfrm>
                  <a:off x="6369053" y="3563347"/>
                  <a:ext cx="20592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3" name="Freihand 32">
                  <a:extLst>
                    <a:ext uri="{FF2B5EF4-FFF2-40B4-BE49-F238E27FC236}">
                      <a16:creationId xmlns:a16="http://schemas.microsoft.com/office/drawing/2014/main" id="{8B19FE49-3666-4CAF-97D8-461ED08D3625}"/>
                    </a:ext>
                  </a:extLst>
                </p14:cNvPr>
                <p14:cNvContentPartPr/>
                <p14:nvPr/>
              </p14:nvContentPartPr>
              <p14:xfrm>
                <a:off x="6612053" y="3559747"/>
                <a:ext cx="94680" cy="142560"/>
              </p14:xfrm>
            </p:contentPart>
          </mc:Choice>
          <mc:Fallback>
            <p:pic>
              <p:nvPicPr>
                <p:cNvPr id="33" name="Freihand 32">
                  <a:extLst>
                    <a:ext uri="{FF2B5EF4-FFF2-40B4-BE49-F238E27FC236}">
                      <a16:creationId xmlns:a16="http://schemas.microsoft.com/office/drawing/2014/main" id="{8B19FE49-3666-4CAF-97D8-461ED08D3625}"/>
                    </a:ext>
                  </a:extLst>
                </p:cNvPr>
                <p:cNvPicPr/>
                <p:nvPr/>
              </p:nvPicPr>
              <p:blipFill>
                <a:blip r:embed="rId56"/>
                <a:stretch>
                  <a:fillRect/>
                </a:stretch>
              </p:blipFill>
              <p:spPr>
                <a:xfrm>
                  <a:off x="6607733" y="3555427"/>
                  <a:ext cx="10332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4" name="Freihand 33">
                  <a:extLst>
                    <a:ext uri="{FF2B5EF4-FFF2-40B4-BE49-F238E27FC236}">
                      <a16:creationId xmlns:a16="http://schemas.microsoft.com/office/drawing/2014/main" id="{F0BEBF59-4253-41F2-840E-619C87D7C70D}"/>
                    </a:ext>
                  </a:extLst>
                </p14:cNvPr>
                <p14:cNvContentPartPr/>
                <p14:nvPr/>
              </p14:nvContentPartPr>
              <p14:xfrm>
                <a:off x="6552293" y="3512947"/>
                <a:ext cx="84600" cy="93960"/>
              </p14:xfrm>
            </p:contentPart>
          </mc:Choice>
          <mc:Fallback>
            <p:pic>
              <p:nvPicPr>
                <p:cNvPr id="34" name="Freihand 33">
                  <a:extLst>
                    <a:ext uri="{FF2B5EF4-FFF2-40B4-BE49-F238E27FC236}">
                      <a16:creationId xmlns:a16="http://schemas.microsoft.com/office/drawing/2014/main" id="{F0BEBF59-4253-41F2-840E-619C87D7C70D}"/>
                    </a:ext>
                  </a:extLst>
                </p:cNvPr>
                <p:cNvPicPr/>
                <p:nvPr/>
              </p:nvPicPr>
              <p:blipFill>
                <a:blip r:embed="rId58"/>
                <a:stretch>
                  <a:fillRect/>
                </a:stretch>
              </p:blipFill>
              <p:spPr>
                <a:xfrm>
                  <a:off x="6547973" y="3508627"/>
                  <a:ext cx="9324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5" name="Freihand 34">
                  <a:extLst>
                    <a:ext uri="{FF2B5EF4-FFF2-40B4-BE49-F238E27FC236}">
                      <a16:creationId xmlns:a16="http://schemas.microsoft.com/office/drawing/2014/main" id="{457FD61F-C192-4801-9C3A-F954CF89FCD5}"/>
                    </a:ext>
                  </a:extLst>
                </p14:cNvPr>
                <p14:cNvContentPartPr/>
                <p14:nvPr/>
              </p14:nvContentPartPr>
              <p14:xfrm>
                <a:off x="6646613" y="3649747"/>
                <a:ext cx="105120" cy="52560"/>
              </p14:xfrm>
            </p:contentPart>
          </mc:Choice>
          <mc:Fallback>
            <p:pic>
              <p:nvPicPr>
                <p:cNvPr id="35" name="Freihand 34">
                  <a:extLst>
                    <a:ext uri="{FF2B5EF4-FFF2-40B4-BE49-F238E27FC236}">
                      <a16:creationId xmlns:a16="http://schemas.microsoft.com/office/drawing/2014/main" id="{457FD61F-C192-4801-9C3A-F954CF89FCD5}"/>
                    </a:ext>
                  </a:extLst>
                </p:cNvPr>
                <p:cNvPicPr/>
                <p:nvPr/>
              </p:nvPicPr>
              <p:blipFill>
                <a:blip r:embed="rId60"/>
                <a:stretch>
                  <a:fillRect/>
                </a:stretch>
              </p:blipFill>
              <p:spPr>
                <a:xfrm>
                  <a:off x="6642293" y="3645427"/>
                  <a:ext cx="113760" cy="612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1">
            <p14:nvContentPartPr>
              <p14:cNvPr id="38" name="Freihand 37">
                <a:extLst>
                  <a:ext uri="{FF2B5EF4-FFF2-40B4-BE49-F238E27FC236}">
                    <a16:creationId xmlns:a16="http://schemas.microsoft.com/office/drawing/2014/main" id="{E5101497-FF2C-4782-ACEF-78794187B620}"/>
                  </a:ext>
                </a:extLst>
              </p14:cNvPr>
              <p14:cNvContentPartPr/>
              <p14:nvPr/>
            </p14:nvContentPartPr>
            <p14:xfrm>
              <a:off x="4205453" y="5965627"/>
              <a:ext cx="4488480" cy="105840"/>
            </p14:xfrm>
          </p:contentPart>
        </mc:Choice>
        <mc:Fallback>
          <p:pic>
            <p:nvPicPr>
              <p:cNvPr id="38" name="Freihand 37">
                <a:extLst>
                  <a:ext uri="{FF2B5EF4-FFF2-40B4-BE49-F238E27FC236}">
                    <a16:creationId xmlns:a16="http://schemas.microsoft.com/office/drawing/2014/main" id="{E5101497-FF2C-4782-ACEF-78794187B620}"/>
                  </a:ext>
                </a:extLst>
              </p:cNvPr>
              <p:cNvPicPr/>
              <p:nvPr/>
            </p:nvPicPr>
            <p:blipFill>
              <a:blip r:embed="rId62"/>
              <a:stretch>
                <a:fillRect/>
              </a:stretch>
            </p:blipFill>
            <p:spPr>
              <a:xfrm>
                <a:off x="4201133" y="5961307"/>
                <a:ext cx="4497120" cy="114480"/>
              </a:xfrm>
              <a:prstGeom prst="rect">
                <a:avLst/>
              </a:prstGeom>
            </p:spPr>
          </p:pic>
        </mc:Fallback>
      </mc:AlternateContent>
    </p:spTree>
    <p:extLst>
      <p:ext uri="{BB962C8B-B14F-4D97-AF65-F5344CB8AC3E}">
        <p14:creationId xmlns:p14="http://schemas.microsoft.com/office/powerpoint/2010/main" val="25104622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5573355" cy="593674"/>
          </a:xfrm>
          <a:prstGeom prst="rect">
            <a:avLst/>
          </a:prstGeom>
          <a:noFill/>
          <a:ln>
            <a:noFill/>
          </a:ln>
        </p:spPr>
        <p:txBody>
          <a:bodyPr vert="horz" wrap="none" lIns="81646" tIns="40823" rIns="81646" bIns="40823" anchorCtr="0" compatLnSpc="0">
            <a:spAutoFit/>
          </a:bodyPr>
          <a:lstStyle/>
          <a:p>
            <a:r>
              <a:rPr lang="de-DE" sz="3266" dirty="0"/>
              <a:t>Geldbegriff und Geldfunktionen</a:t>
            </a:r>
          </a:p>
        </p:txBody>
      </p:sp>
      <p:sp>
        <p:nvSpPr>
          <p:cNvPr id="4" name="Textfeld 3"/>
          <p:cNvSpPr txBox="1"/>
          <p:nvPr/>
        </p:nvSpPr>
        <p:spPr>
          <a:xfrm>
            <a:off x="2082575" y="1256142"/>
            <a:ext cx="8883125" cy="5094890"/>
          </a:xfrm>
          <a:prstGeom prst="rect">
            <a:avLst/>
          </a:prstGeom>
          <a:noFill/>
          <a:ln>
            <a:noFill/>
          </a:ln>
        </p:spPr>
        <p:txBody>
          <a:bodyPr vert="horz" wrap="square" lIns="81646" tIns="40823" rIns="81646" bIns="40823" anchorCtr="0" compatLnSpc="0">
            <a:noAutofit/>
          </a:bodyPr>
          <a:lstStyle/>
          <a:p>
            <a:r>
              <a:rPr lang="de-DE" sz="2540" dirty="0"/>
              <a:t>In der modernen Ökonomie wird als Geld bezeichnet, was </a:t>
            </a:r>
          </a:p>
          <a:p>
            <a:r>
              <a:rPr lang="de-DE" sz="2540" dirty="0"/>
              <a:t>Geldfunktionen erfüllt:</a:t>
            </a:r>
          </a:p>
          <a:p>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Tauschmittel und Zahlungsmittel</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Wertaufbewahrungsmittel</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Bewertungsmaßstab und Recheneinheit</a:t>
            </a:r>
          </a:p>
        </p:txBody>
      </p:sp>
      <p:sp>
        <p:nvSpPr>
          <p:cNvPr id="5" name="Rechteck 4">
            <a:extLst>
              <a:ext uri="{FF2B5EF4-FFF2-40B4-BE49-F238E27FC236}">
                <a16:creationId xmlns:a16="http://schemas.microsoft.com/office/drawing/2014/main" id="{29A014C4-957D-451C-9293-C0BB75ADE26C}"/>
              </a:ext>
            </a:extLst>
          </p:cNvPr>
          <p:cNvSpPr/>
          <p:nvPr/>
        </p:nvSpPr>
        <p:spPr>
          <a:xfrm>
            <a:off x="8689605" y="4237203"/>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6" name="Rechteck 5">
            <a:extLst>
              <a:ext uri="{FF2B5EF4-FFF2-40B4-BE49-F238E27FC236}">
                <a16:creationId xmlns:a16="http://schemas.microsoft.com/office/drawing/2014/main" id="{F926ED60-129E-43F8-8F9D-7164586D88CA}"/>
              </a:ext>
            </a:extLst>
          </p:cNvPr>
          <p:cNvSpPr/>
          <p:nvPr/>
        </p:nvSpPr>
        <p:spPr>
          <a:xfrm>
            <a:off x="8689605" y="4237203"/>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98F5EAAA-7D63-4DDE-8684-DEF426DB9D4F}"/>
                  </a:ext>
                </a:extLst>
              </p14:cNvPr>
              <p14:cNvContentPartPr/>
              <p14:nvPr/>
            </p14:nvContentPartPr>
            <p14:xfrm>
              <a:off x="2550893" y="3242947"/>
              <a:ext cx="4417920" cy="120600"/>
            </p14:xfrm>
          </p:contentPart>
        </mc:Choice>
        <mc:Fallback xmlns="">
          <p:pic>
            <p:nvPicPr>
              <p:cNvPr id="2" name="Freihand 1">
                <a:extLst>
                  <a:ext uri="{FF2B5EF4-FFF2-40B4-BE49-F238E27FC236}">
                    <a16:creationId xmlns:a16="http://schemas.microsoft.com/office/drawing/2014/main" id="{98F5EAAA-7D63-4DDE-8684-DEF426DB9D4F}"/>
                  </a:ext>
                </a:extLst>
              </p:cNvPr>
              <p:cNvPicPr/>
              <p:nvPr/>
            </p:nvPicPr>
            <p:blipFill>
              <a:blip r:embed="rId4"/>
              <a:stretch>
                <a:fillRect/>
              </a:stretch>
            </p:blipFill>
            <p:spPr>
              <a:xfrm>
                <a:off x="2546573" y="3238627"/>
                <a:ext cx="442656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7" name="Freihand 6">
                <a:extLst>
                  <a:ext uri="{FF2B5EF4-FFF2-40B4-BE49-F238E27FC236}">
                    <a16:creationId xmlns:a16="http://schemas.microsoft.com/office/drawing/2014/main" id="{60980DEB-861F-4032-96D3-F417688D7953}"/>
                  </a:ext>
                </a:extLst>
              </p14:cNvPr>
              <p14:cNvContentPartPr/>
              <p14:nvPr/>
            </p14:nvContentPartPr>
            <p14:xfrm>
              <a:off x="2584733" y="3973027"/>
              <a:ext cx="3647520" cy="129960"/>
            </p14:xfrm>
          </p:contentPart>
        </mc:Choice>
        <mc:Fallback xmlns="">
          <p:pic>
            <p:nvPicPr>
              <p:cNvPr id="7" name="Freihand 6">
                <a:extLst>
                  <a:ext uri="{FF2B5EF4-FFF2-40B4-BE49-F238E27FC236}">
                    <a16:creationId xmlns:a16="http://schemas.microsoft.com/office/drawing/2014/main" id="{60980DEB-861F-4032-96D3-F417688D7953}"/>
                  </a:ext>
                </a:extLst>
              </p:cNvPr>
              <p:cNvPicPr/>
              <p:nvPr/>
            </p:nvPicPr>
            <p:blipFill>
              <a:blip r:embed="rId6"/>
              <a:stretch>
                <a:fillRect/>
              </a:stretch>
            </p:blipFill>
            <p:spPr>
              <a:xfrm>
                <a:off x="2580413" y="3968707"/>
                <a:ext cx="365616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8" name="Freihand 7">
                <a:extLst>
                  <a:ext uri="{FF2B5EF4-FFF2-40B4-BE49-F238E27FC236}">
                    <a16:creationId xmlns:a16="http://schemas.microsoft.com/office/drawing/2014/main" id="{79F3FCEA-2A46-4B08-8068-ADCC25638110}"/>
                  </a:ext>
                </a:extLst>
              </p14:cNvPr>
              <p14:cNvContentPartPr/>
              <p14:nvPr/>
            </p14:nvContentPartPr>
            <p14:xfrm>
              <a:off x="2529653" y="4843867"/>
              <a:ext cx="6096960" cy="136080"/>
            </p14:xfrm>
          </p:contentPart>
        </mc:Choice>
        <mc:Fallback xmlns="">
          <p:pic>
            <p:nvPicPr>
              <p:cNvPr id="8" name="Freihand 7">
                <a:extLst>
                  <a:ext uri="{FF2B5EF4-FFF2-40B4-BE49-F238E27FC236}">
                    <a16:creationId xmlns:a16="http://schemas.microsoft.com/office/drawing/2014/main" id="{79F3FCEA-2A46-4B08-8068-ADCC25638110}"/>
                  </a:ext>
                </a:extLst>
              </p:cNvPr>
              <p:cNvPicPr/>
              <p:nvPr/>
            </p:nvPicPr>
            <p:blipFill>
              <a:blip r:embed="rId8"/>
              <a:stretch>
                <a:fillRect/>
              </a:stretch>
            </p:blipFill>
            <p:spPr>
              <a:xfrm>
                <a:off x="2525333" y="4839547"/>
                <a:ext cx="6105600" cy="144720"/>
              </a:xfrm>
              <a:prstGeom prst="rect">
                <a:avLst/>
              </a:prstGeom>
            </p:spPr>
          </p:pic>
        </mc:Fallback>
      </mc:AlternateContent>
      <p:grpSp>
        <p:nvGrpSpPr>
          <p:cNvPr id="12" name="Gruppieren 11">
            <a:extLst>
              <a:ext uri="{FF2B5EF4-FFF2-40B4-BE49-F238E27FC236}">
                <a16:creationId xmlns:a16="http://schemas.microsoft.com/office/drawing/2014/main" id="{EDA96236-5D55-4AD0-93C8-76E6947AE4A6}"/>
              </a:ext>
            </a:extLst>
          </p:cNvPr>
          <p:cNvGrpSpPr/>
          <p:nvPr/>
        </p:nvGrpSpPr>
        <p:grpSpPr>
          <a:xfrm>
            <a:off x="5724653" y="4207747"/>
            <a:ext cx="2433240" cy="1251360"/>
            <a:chOff x="5724653" y="4207747"/>
            <a:chExt cx="2433240" cy="1251360"/>
          </a:xfrm>
        </p:grpSpPr>
        <mc:AlternateContent xmlns:mc="http://schemas.openxmlformats.org/markup-compatibility/2006" xmlns:p14="http://schemas.microsoft.com/office/powerpoint/2010/main">
          <mc:Choice Requires="p14">
            <p:contentPart p14:bwMode="auto" r:id="rId9">
              <p14:nvContentPartPr>
                <p14:cNvPr id="9" name="Freihand 8">
                  <a:extLst>
                    <a:ext uri="{FF2B5EF4-FFF2-40B4-BE49-F238E27FC236}">
                      <a16:creationId xmlns:a16="http://schemas.microsoft.com/office/drawing/2014/main" id="{92DE88B7-771D-4415-BD44-27483F0E77BD}"/>
                    </a:ext>
                  </a:extLst>
                </p14:cNvPr>
                <p14:cNvContentPartPr/>
                <p14:nvPr/>
              </p14:nvContentPartPr>
              <p14:xfrm>
                <a:off x="5724653" y="4207747"/>
                <a:ext cx="2433240" cy="944280"/>
              </p14:xfrm>
            </p:contentPart>
          </mc:Choice>
          <mc:Fallback xmlns="">
            <p:pic>
              <p:nvPicPr>
                <p:cNvPr id="9" name="Freihand 8">
                  <a:extLst>
                    <a:ext uri="{FF2B5EF4-FFF2-40B4-BE49-F238E27FC236}">
                      <a16:creationId xmlns:a16="http://schemas.microsoft.com/office/drawing/2014/main" id="{92DE88B7-771D-4415-BD44-27483F0E77BD}"/>
                    </a:ext>
                  </a:extLst>
                </p:cNvPr>
                <p:cNvPicPr/>
                <p:nvPr/>
              </p:nvPicPr>
              <p:blipFill>
                <a:blip r:embed="rId10"/>
                <a:stretch>
                  <a:fillRect/>
                </a:stretch>
              </p:blipFill>
              <p:spPr>
                <a:xfrm>
                  <a:off x="5720333" y="4203427"/>
                  <a:ext cx="2441880" cy="9529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E86590C5-1941-4EA2-B024-32A89F98BA27}"/>
                    </a:ext>
                  </a:extLst>
                </p14:cNvPr>
                <p14:cNvContentPartPr/>
                <p14:nvPr/>
              </p14:nvContentPartPr>
              <p14:xfrm>
                <a:off x="6536453" y="5013787"/>
                <a:ext cx="99720" cy="268560"/>
              </p14:xfrm>
            </p:contentPart>
          </mc:Choice>
          <mc:Fallback xmlns="">
            <p:pic>
              <p:nvPicPr>
                <p:cNvPr id="10" name="Freihand 9">
                  <a:extLst>
                    <a:ext uri="{FF2B5EF4-FFF2-40B4-BE49-F238E27FC236}">
                      <a16:creationId xmlns:a16="http://schemas.microsoft.com/office/drawing/2014/main" id="{E86590C5-1941-4EA2-B024-32A89F98BA27}"/>
                    </a:ext>
                  </a:extLst>
                </p:cNvPr>
                <p:cNvPicPr/>
                <p:nvPr/>
              </p:nvPicPr>
              <p:blipFill>
                <a:blip r:embed="rId12"/>
                <a:stretch>
                  <a:fillRect/>
                </a:stretch>
              </p:blipFill>
              <p:spPr>
                <a:xfrm>
                  <a:off x="6532133" y="5009467"/>
                  <a:ext cx="108360" cy="2772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31E8CD5F-E629-44F8-97DF-48954FD932BE}"/>
                    </a:ext>
                  </a:extLst>
                </p14:cNvPr>
                <p14:cNvContentPartPr/>
                <p14:nvPr/>
              </p14:nvContentPartPr>
              <p14:xfrm>
                <a:off x="6461933" y="5154187"/>
                <a:ext cx="207720" cy="304920"/>
              </p14:xfrm>
            </p:contentPart>
          </mc:Choice>
          <mc:Fallback xmlns="">
            <p:pic>
              <p:nvPicPr>
                <p:cNvPr id="11" name="Freihand 10">
                  <a:extLst>
                    <a:ext uri="{FF2B5EF4-FFF2-40B4-BE49-F238E27FC236}">
                      <a16:creationId xmlns:a16="http://schemas.microsoft.com/office/drawing/2014/main" id="{31E8CD5F-E629-44F8-97DF-48954FD932BE}"/>
                    </a:ext>
                  </a:extLst>
                </p:cNvPr>
                <p:cNvPicPr/>
                <p:nvPr/>
              </p:nvPicPr>
              <p:blipFill>
                <a:blip r:embed="rId14"/>
                <a:stretch>
                  <a:fillRect/>
                </a:stretch>
              </p:blipFill>
              <p:spPr>
                <a:xfrm>
                  <a:off x="6457613" y="5149867"/>
                  <a:ext cx="216360" cy="313560"/>
                </a:xfrm>
                <a:prstGeom prst="rect">
                  <a:avLst/>
                </a:prstGeom>
              </p:spPr>
            </p:pic>
          </mc:Fallback>
        </mc:AlternateContent>
      </p:grpSp>
      <p:grpSp>
        <p:nvGrpSpPr>
          <p:cNvPr id="45" name="Gruppieren 44">
            <a:extLst>
              <a:ext uri="{FF2B5EF4-FFF2-40B4-BE49-F238E27FC236}">
                <a16:creationId xmlns:a16="http://schemas.microsoft.com/office/drawing/2014/main" id="{6B314AA4-1119-4635-889F-B04773D88DF5}"/>
              </a:ext>
            </a:extLst>
          </p:cNvPr>
          <p:cNvGrpSpPr/>
          <p:nvPr/>
        </p:nvGrpSpPr>
        <p:grpSpPr>
          <a:xfrm>
            <a:off x="5834453" y="5413747"/>
            <a:ext cx="2645280" cy="753840"/>
            <a:chOff x="5834453" y="5413747"/>
            <a:chExt cx="2645280" cy="753840"/>
          </a:xfrm>
        </p:grpSpPr>
        <mc:AlternateContent xmlns:mc="http://schemas.openxmlformats.org/markup-compatibility/2006" xmlns:p14="http://schemas.microsoft.com/office/powerpoint/2010/main">
          <mc:Choice Requires="p14">
            <p:contentPart p14:bwMode="auto" r:id="rId15">
              <p14:nvContentPartPr>
                <p14:cNvPr id="13" name="Freihand 12">
                  <a:extLst>
                    <a:ext uri="{FF2B5EF4-FFF2-40B4-BE49-F238E27FC236}">
                      <a16:creationId xmlns:a16="http://schemas.microsoft.com/office/drawing/2014/main" id="{5311BFB5-8249-41A0-B2F6-CE8D11BADD91}"/>
                    </a:ext>
                  </a:extLst>
                </p14:cNvPr>
                <p14:cNvContentPartPr/>
                <p14:nvPr/>
              </p14:nvContentPartPr>
              <p14:xfrm>
                <a:off x="5834453" y="5413747"/>
                <a:ext cx="91440" cy="149760"/>
              </p14:xfrm>
            </p:contentPart>
          </mc:Choice>
          <mc:Fallback xmlns="">
            <p:pic>
              <p:nvPicPr>
                <p:cNvPr id="13" name="Freihand 12">
                  <a:extLst>
                    <a:ext uri="{FF2B5EF4-FFF2-40B4-BE49-F238E27FC236}">
                      <a16:creationId xmlns:a16="http://schemas.microsoft.com/office/drawing/2014/main" id="{5311BFB5-8249-41A0-B2F6-CE8D11BADD91}"/>
                    </a:ext>
                  </a:extLst>
                </p:cNvPr>
                <p:cNvPicPr/>
                <p:nvPr/>
              </p:nvPicPr>
              <p:blipFill>
                <a:blip r:embed="rId16"/>
                <a:stretch>
                  <a:fillRect/>
                </a:stretch>
              </p:blipFill>
              <p:spPr>
                <a:xfrm>
                  <a:off x="5830133" y="5409427"/>
                  <a:ext cx="10008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4" name="Freihand 13">
                  <a:extLst>
                    <a:ext uri="{FF2B5EF4-FFF2-40B4-BE49-F238E27FC236}">
                      <a16:creationId xmlns:a16="http://schemas.microsoft.com/office/drawing/2014/main" id="{029BC6EA-7F98-4AA2-B900-FB09EF9E53AB}"/>
                    </a:ext>
                  </a:extLst>
                </p14:cNvPr>
                <p14:cNvContentPartPr/>
                <p14:nvPr/>
              </p14:nvContentPartPr>
              <p14:xfrm>
                <a:off x="5955053" y="5414107"/>
                <a:ext cx="150120" cy="283680"/>
              </p14:xfrm>
            </p:contentPart>
          </mc:Choice>
          <mc:Fallback xmlns="">
            <p:pic>
              <p:nvPicPr>
                <p:cNvPr id="14" name="Freihand 13">
                  <a:extLst>
                    <a:ext uri="{FF2B5EF4-FFF2-40B4-BE49-F238E27FC236}">
                      <a16:creationId xmlns:a16="http://schemas.microsoft.com/office/drawing/2014/main" id="{029BC6EA-7F98-4AA2-B900-FB09EF9E53AB}"/>
                    </a:ext>
                  </a:extLst>
                </p:cNvPr>
                <p:cNvPicPr/>
                <p:nvPr/>
              </p:nvPicPr>
              <p:blipFill>
                <a:blip r:embed="rId18"/>
                <a:stretch>
                  <a:fillRect/>
                </a:stretch>
              </p:blipFill>
              <p:spPr>
                <a:xfrm>
                  <a:off x="5950733" y="5409787"/>
                  <a:ext cx="158760" cy="2923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5" name="Freihand 14">
                  <a:extLst>
                    <a:ext uri="{FF2B5EF4-FFF2-40B4-BE49-F238E27FC236}">
                      <a16:creationId xmlns:a16="http://schemas.microsoft.com/office/drawing/2014/main" id="{5117F883-ACFD-4652-BDFC-5A88E4B358B9}"/>
                    </a:ext>
                  </a:extLst>
                </p14:cNvPr>
                <p14:cNvContentPartPr/>
                <p14:nvPr/>
              </p14:nvContentPartPr>
              <p14:xfrm>
                <a:off x="6203453" y="5525347"/>
                <a:ext cx="360" cy="360"/>
              </p14:xfrm>
            </p:contentPart>
          </mc:Choice>
          <mc:Fallback xmlns="">
            <p:pic>
              <p:nvPicPr>
                <p:cNvPr id="15" name="Freihand 14">
                  <a:extLst>
                    <a:ext uri="{FF2B5EF4-FFF2-40B4-BE49-F238E27FC236}">
                      <a16:creationId xmlns:a16="http://schemas.microsoft.com/office/drawing/2014/main" id="{5117F883-ACFD-4652-BDFC-5A88E4B358B9}"/>
                    </a:ext>
                  </a:extLst>
                </p:cNvPr>
                <p:cNvPicPr/>
                <p:nvPr/>
              </p:nvPicPr>
              <p:blipFill>
                <a:blip r:embed="rId20"/>
                <a:stretch>
                  <a:fillRect/>
                </a:stretch>
              </p:blipFill>
              <p:spPr>
                <a:xfrm>
                  <a:off x="6199133" y="55210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6" name="Freihand 15">
                  <a:extLst>
                    <a:ext uri="{FF2B5EF4-FFF2-40B4-BE49-F238E27FC236}">
                      <a16:creationId xmlns:a16="http://schemas.microsoft.com/office/drawing/2014/main" id="{4138B9BD-CF2F-4C9C-B8D9-59A5821BC7B2}"/>
                    </a:ext>
                  </a:extLst>
                </p14:cNvPr>
                <p14:cNvContentPartPr/>
                <p14:nvPr/>
              </p14:nvContentPartPr>
              <p14:xfrm>
                <a:off x="6454733" y="5501227"/>
                <a:ext cx="26280" cy="124920"/>
              </p14:xfrm>
            </p:contentPart>
          </mc:Choice>
          <mc:Fallback xmlns="">
            <p:pic>
              <p:nvPicPr>
                <p:cNvPr id="16" name="Freihand 15">
                  <a:extLst>
                    <a:ext uri="{FF2B5EF4-FFF2-40B4-BE49-F238E27FC236}">
                      <a16:creationId xmlns:a16="http://schemas.microsoft.com/office/drawing/2014/main" id="{4138B9BD-CF2F-4C9C-B8D9-59A5821BC7B2}"/>
                    </a:ext>
                  </a:extLst>
                </p:cNvPr>
                <p:cNvPicPr/>
                <p:nvPr/>
              </p:nvPicPr>
              <p:blipFill>
                <a:blip r:embed="rId22"/>
                <a:stretch>
                  <a:fillRect/>
                </a:stretch>
              </p:blipFill>
              <p:spPr>
                <a:xfrm>
                  <a:off x="6450413" y="5496907"/>
                  <a:ext cx="3492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7" name="Freihand 16">
                  <a:extLst>
                    <a:ext uri="{FF2B5EF4-FFF2-40B4-BE49-F238E27FC236}">
                      <a16:creationId xmlns:a16="http://schemas.microsoft.com/office/drawing/2014/main" id="{B6D98CA9-CC53-4988-98C3-6D2542193183}"/>
                    </a:ext>
                  </a:extLst>
                </p14:cNvPr>
                <p14:cNvContentPartPr/>
                <p14:nvPr/>
              </p14:nvContentPartPr>
              <p14:xfrm>
                <a:off x="6359333" y="5459107"/>
                <a:ext cx="196560" cy="193680"/>
              </p14:xfrm>
            </p:contentPart>
          </mc:Choice>
          <mc:Fallback xmlns="">
            <p:pic>
              <p:nvPicPr>
                <p:cNvPr id="17" name="Freihand 16">
                  <a:extLst>
                    <a:ext uri="{FF2B5EF4-FFF2-40B4-BE49-F238E27FC236}">
                      <a16:creationId xmlns:a16="http://schemas.microsoft.com/office/drawing/2014/main" id="{B6D98CA9-CC53-4988-98C3-6D2542193183}"/>
                    </a:ext>
                  </a:extLst>
                </p:cNvPr>
                <p:cNvPicPr/>
                <p:nvPr/>
              </p:nvPicPr>
              <p:blipFill>
                <a:blip r:embed="rId24"/>
                <a:stretch>
                  <a:fillRect/>
                </a:stretch>
              </p:blipFill>
              <p:spPr>
                <a:xfrm>
                  <a:off x="6355013" y="5454787"/>
                  <a:ext cx="20520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8" name="Freihand 17">
                  <a:extLst>
                    <a:ext uri="{FF2B5EF4-FFF2-40B4-BE49-F238E27FC236}">
                      <a16:creationId xmlns:a16="http://schemas.microsoft.com/office/drawing/2014/main" id="{8D142464-4EF2-4836-9AC1-602151F014FC}"/>
                    </a:ext>
                  </a:extLst>
                </p14:cNvPr>
                <p14:cNvContentPartPr/>
                <p14:nvPr/>
              </p14:nvContentPartPr>
              <p14:xfrm>
                <a:off x="6615653" y="5485027"/>
                <a:ext cx="11160" cy="129960"/>
              </p14:xfrm>
            </p:contentPart>
          </mc:Choice>
          <mc:Fallback xmlns="">
            <p:pic>
              <p:nvPicPr>
                <p:cNvPr id="18" name="Freihand 17">
                  <a:extLst>
                    <a:ext uri="{FF2B5EF4-FFF2-40B4-BE49-F238E27FC236}">
                      <a16:creationId xmlns:a16="http://schemas.microsoft.com/office/drawing/2014/main" id="{8D142464-4EF2-4836-9AC1-602151F014FC}"/>
                    </a:ext>
                  </a:extLst>
                </p:cNvPr>
                <p:cNvPicPr/>
                <p:nvPr/>
              </p:nvPicPr>
              <p:blipFill>
                <a:blip r:embed="rId26"/>
                <a:stretch>
                  <a:fillRect/>
                </a:stretch>
              </p:blipFill>
              <p:spPr>
                <a:xfrm>
                  <a:off x="6611333" y="5480707"/>
                  <a:ext cx="1980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9" name="Freihand 18">
                  <a:extLst>
                    <a:ext uri="{FF2B5EF4-FFF2-40B4-BE49-F238E27FC236}">
                      <a16:creationId xmlns:a16="http://schemas.microsoft.com/office/drawing/2014/main" id="{3F37571E-E4BC-4AD6-B916-19320A4FDA6F}"/>
                    </a:ext>
                  </a:extLst>
                </p14:cNvPr>
                <p14:cNvContentPartPr/>
                <p14:nvPr/>
              </p14:nvContentPartPr>
              <p14:xfrm>
                <a:off x="6693053" y="5485027"/>
                <a:ext cx="20880" cy="143640"/>
              </p14:xfrm>
            </p:contentPart>
          </mc:Choice>
          <mc:Fallback xmlns="">
            <p:pic>
              <p:nvPicPr>
                <p:cNvPr id="19" name="Freihand 18">
                  <a:extLst>
                    <a:ext uri="{FF2B5EF4-FFF2-40B4-BE49-F238E27FC236}">
                      <a16:creationId xmlns:a16="http://schemas.microsoft.com/office/drawing/2014/main" id="{3F37571E-E4BC-4AD6-B916-19320A4FDA6F}"/>
                    </a:ext>
                  </a:extLst>
                </p:cNvPr>
                <p:cNvPicPr/>
                <p:nvPr/>
              </p:nvPicPr>
              <p:blipFill>
                <a:blip r:embed="rId28"/>
                <a:stretch>
                  <a:fillRect/>
                </a:stretch>
              </p:blipFill>
              <p:spPr>
                <a:xfrm>
                  <a:off x="6688733" y="5480707"/>
                  <a:ext cx="2952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0" name="Freihand 19">
                  <a:extLst>
                    <a:ext uri="{FF2B5EF4-FFF2-40B4-BE49-F238E27FC236}">
                      <a16:creationId xmlns:a16="http://schemas.microsoft.com/office/drawing/2014/main" id="{A721A42D-F3F2-4A86-B87F-F5D7680724CE}"/>
                    </a:ext>
                  </a:extLst>
                </p14:cNvPr>
                <p14:cNvContentPartPr/>
                <p14:nvPr/>
              </p14:nvContentPartPr>
              <p14:xfrm>
                <a:off x="6634373" y="5459467"/>
                <a:ext cx="145440" cy="76680"/>
              </p14:xfrm>
            </p:contentPart>
          </mc:Choice>
          <mc:Fallback xmlns="">
            <p:pic>
              <p:nvPicPr>
                <p:cNvPr id="20" name="Freihand 19">
                  <a:extLst>
                    <a:ext uri="{FF2B5EF4-FFF2-40B4-BE49-F238E27FC236}">
                      <a16:creationId xmlns:a16="http://schemas.microsoft.com/office/drawing/2014/main" id="{A721A42D-F3F2-4A86-B87F-F5D7680724CE}"/>
                    </a:ext>
                  </a:extLst>
                </p:cNvPr>
                <p:cNvPicPr/>
                <p:nvPr/>
              </p:nvPicPr>
              <p:blipFill>
                <a:blip r:embed="rId30"/>
                <a:stretch>
                  <a:fillRect/>
                </a:stretch>
              </p:blipFill>
              <p:spPr>
                <a:xfrm>
                  <a:off x="6630053" y="5455147"/>
                  <a:ext cx="15408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1" name="Freihand 20">
                  <a:extLst>
                    <a:ext uri="{FF2B5EF4-FFF2-40B4-BE49-F238E27FC236}">
                      <a16:creationId xmlns:a16="http://schemas.microsoft.com/office/drawing/2014/main" id="{3F167A86-3D9B-4F6A-8CAF-12EEB009EE0B}"/>
                    </a:ext>
                  </a:extLst>
                </p14:cNvPr>
                <p14:cNvContentPartPr/>
                <p14:nvPr/>
              </p14:nvContentPartPr>
              <p14:xfrm>
                <a:off x="6830933" y="5535427"/>
                <a:ext cx="194040" cy="16200"/>
              </p14:xfrm>
            </p:contentPart>
          </mc:Choice>
          <mc:Fallback xmlns="">
            <p:pic>
              <p:nvPicPr>
                <p:cNvPr id="21" name="Freihand 20">
                  <a:extLst>
                    <a:ext uri="{FF2B5EF4-FFF2-40B4-BE49-F238E27FC236}">
                      <a16:creationId xmlns:a16="http://schemas.microsoft.com/office/drawing/2014/main" id="{3F167A86-3D9B-4F6A-8CAF-12EEB009EE0B}"/>
                    </a:ext>
                  </a:extLst>
                </p:cNvPr>
                <p:cNvPicPr/>
                <p:nvPr/>
              </p:nvPicPr>
              <p:blipFill>
                <a:blip r:embed="rId32"/>
                <a:stretch>
                  <a:fillRect/>
                </a:stretch>
              </p:blipFill>
              <p:spPr>
                <a:xfrm>
                  <a:off x="6826613" y="5531107"/>
                  <a:ext cx="20268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2" name="Freihand 21">
                  <a:extLst>
                    <a:ext uri="{FF2B5EF4-FFF2-40B4-BE49-F238E27FC236}">
                      <a16:creationId xmlns:a16="http://schemas.microsoft.com/office/drawing/2014/main" id="{42AB9097-F781-4E16-9A3C-617EC08DAE95}"/>
                    </a:ext>
                  </a:extLst>
                </p14:cNvPr>
                <p14:cNvContentPartPr/>
                <p14:nvPr/>
              </p14:nvContentPartPr>
              <p14:xfrm>
                <a:off x="6860453" y="5571787"/>
                <a:ext cx="191880" cy="16560"/>
              </p14:xfrm>
            </p:contentPart>
          </mc:Choice>
          <mc:Fallback xmlns="">
            <p:pic>
              <p:nvPicPr>
                <p:cNvPr id="22" name="Freihand 21">
                  <a:extLst>
                    <a:ext uri="{FF2B5EF4-FFF2-40B4-BE49-F238E27FC236}">
                      <a16:creationId xmlns:a16="http://schemas.microsoft.com/office/drawing/2014/main" id="{42AB9097-F781-4E16-9A3C-617EC08DAE95}"/>
                    </a:ext>
                  </a:extLst>
                </p:cNvPr>
                <p:cNvPicPr/>
                <p:nvPr/>
              </p:nvPicPr>
              <p:blipFill>
                <a:blip r:embed="rId34"/>
                <a:stretch>
                  <a:fillRect/>
                </a:stretch>
              </p:blipFill>
              <p:spPr>
                <a:xfrm>
                  <a:off x="6856133" y="5567467"/>
                  <a:ext cx="20052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4" name="Freihand 23">
                  <a:extLst>
                    <a:ext uri="{FF2B5EF4-FFF2-40B4-BE49-F238E27FC236}">
                      <a16:creationId xmlns:a16="http://schemas.microsoft.com/office/drawing/2014/main" id="{25A15EEF-339C-4952-9B97-70D033455212}"/>
                    </a:ext>
                  </a:extLst>
                </p14:cNvPr>
                <p14:cNvContentPartPr/>
                <p14:nvPr/>
              </p14:nvContentPartPr>
              <p14:xfrm>
                <a:off x="7170413" y="5450827"/>
                <a:ext cx="153360" cy="160560"/>
              </p14:xfrm>
            </p:contentPart>
          </mc:Choice>
          <mc:Fallback xmlns="">
            <p:pic>
              <p:nvPicPr>
                <p:cNvPr id="24" name="Freihand 23">
                  <a:extLst>
                    <a:ext uri="{FF2B5EF4-FFF2-40B4-BE49-F238E27FC236}">
                      <a16:creationId xmlns:a16="http://schemas.microsoft.com/office/drawing/2014/main" id="{25A15EEF-339C-4952-9B97-70D033455212}"/>
                    </a:ext>
                  </a:extLst>
                </p:cNvPr>
                <p:cNvPicPr/>
                <p:nvPr/>
              </p:nvPicPr>
              <p:blipFill>
                <a:blip r:embed="rId36"/>
                <a:stretch>
                  <a:fillRect/>
                </a:stretch>
              </p:blipFill>
              <p:spPr>
                <a:xfrm>
                  <a:off x="7166093" y="5446507"/>
                  <a:ext cx="16200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5" name="Freihand 24">
                  <a:extLst>
                    <a:ext uri="{FF2B5EF4-FFF2-40B4-BE49-F238E27FC236}">
                      <a16:creationId xmlns:a16="http://schemas.microsoft.com/office/drawing/2014/main" id="{7F1DE80E-0EEA-43D6-8B79-DC21F6F35183}"/>
                    </a:ext>
                  </a:extLst>
                </p14:cNvPr>
                <p14:cNvContentPartPr/>
                <p14:nvPr/>
              </p14:nvContentPartPr>
              <p14:xfrm>
                <a:off x="7338893" y="5510227"/>
                <a:ext cx="154440" cy="114120"/>
              </p14:xfrm>
            </p:contentPart>
          </mc:Choice>
          <mc:Fallback xmlns="">
            <p:pic>
              <p:nvPicPr>
                <p:cNvPr id="25" name="Freihand 24">
                  <a:extLst>
                    <a:ext uri="{FF2B5EF4-FFF2-40B4-BE49-F238E27FC236}">
                      <a16:creationId xmlns:a16="http://schemas.microsoft.com/office/drawing/2014/main" id="{7F1DE80E-0EEA-43D6-8B79-DC21F6F35183}"/>
                    </a:ext>
                  </a:extLst>
                </p:cNvPr>
                <p:cNvPicPr/>
                <p:nvPr/>
              </p:nvPicPr>
              <p:blipFill>
                <a:blip r:embed="rId38"/>
                <a:stretch>
                  <a:fillRect/>
                </a:stretch>
              </p:blipFill>
              <p:spPr>
                <a:xfrm>
                  <a:off x="7334573" y="5505907"/>
                  <a:ext cx="16308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08B33B78-6F30-4463-8531-41E6D78F1498}"/>
                    </a:ext>
                  </a:extLst>
                </p14:cNvPr>
                <p14:cNvContentPartPr/>
                <p14:nvPr/>
              </p14:nvContentPartPr>
              <p14:xfrm>
                <a:off x="7509533" y="5434267"/>
                <a:ext cx="109440" cy="155520"/>
              </p14:xfrm>
            </p:contentPart>
          </mc:Choice>
          <mc:Fallback xmlns="">
            <p:pic>
              <p:nvPicPr>
                <p:cNvPr id="26" name="Freihand 25">
                  <a:extLst>
                    <a:ext uri="{FF2B5EF4-FFF2-40B4-BE49-F238E27FC236}">
                      <a16:creationId xmlns:a16="http://schemas.microsoft.com/office/drawing/2014/main" id="{08B33B78-6F30-4463-8531-41E6D78F1498}"/>
                    </a:ext>
                  </a:extLst>
                </p:cNvPr>
                <p:cNvPicPr/>
                <p:nvPr/>
              </p:nvPicPr>
              <p:blipFill>
                <a:blip r:embed="rId40"/>
                <a:stretch>
                  <a:fillRect/>
                </a:stretch>
              </p:blipFill>
              <p:spPr>
                <a:xfrm>
                  <a:off x="7505213" y="5429947"/>
                  <a:ext cx="11808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7" name="Freihand 26">
                  <a:extLst>
                    <a:ext uri="{FF2B5EF4-FFF2-40B4-BE49-F238E27FC236}">
                      <a16:creationId xmlns:a16="http://schemas.microsoft.com/office/drawing/2014/main" id="{DBC181D5-9F7E-428B-B42A-8FCA1DB8CA52}"/>
                    </a:ext>
                  </a:extLst>
                </p14:cNvPr>
                <p14:cNvContentPartPr/>
                <p14:nvPr/>
              </p14:nvContentPartPr>
              <p14:xfrm>
                <a:off x="7556333" y="5551627"/>
                <a:ext cx="68400" cy="45720"/>
              </p14:xfrm>
            </p:contentPart>
          </mc:Choice>
          <mc:Fallback xmlns="">
            <p:pic>
              <p:nvPicPr>
                <p:cNvPr id="27" name="Freihand 26">
                  <a:extLst>
                    <a:ext uri="{FF2B5EF4-FFF2-40B4-BE49-F238E27FC236}">
                      <a16:creationId xmlns:a16="http://schemas.microsoft.com/office/drawing/2014/main" id="{DBC181D5-9F7E-428B-B42A-8FCA1DB8CA52}"/>
                    </a:ext>
                  </a:extLst>
                </p:cNvPr>
                <p:cNvPicPr/>
                <p:nvPr/>
              </p:nvPicPr>
              <p:blipFill>
                <a:blip r:embed="rId42"/>
                <a:stretch>
                  <a:fillRect/>
                </a:stretch>
              </p:blipFill>
              <p:spPr>
                <a:xfrm>
                  <a:off x="7552013" y="5547307"/>
                  <a:ext cx="7704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8" name="Freihand 27">
                  <a:extLst>
                    <a:ext uri="{FF2B5EF4-FFF2-40B4-BE49-F238E27FC236}">
                      <a16:creationId xmlns:a16="http://schemas.microsoft.com/office/drawing/2014/main" id="{FED7662A-93EA-43B7-9422-6DCBEAA783BB}"/>
                    </a:ext>
                  </a:extLst>
                </p14:cNvPr>
                <p14:cNvContentPartPr/>
                <p14:nvPr/>
              </p14:nvContentPartPr>
              <p14:xfrm>
                <a:off x="7653533" y="5515987"/>
                <a:ext cx="184320" cy="100800"/>
              </p14:xfrm>
            </p:contentPart>
          </mc:Choice>
          <mc:Fallback xmlns="">
            <p:pic>
              <p:nvPicPr>
                <p:cNvPr id="28" name="Freihand 27">
                  <a:extLst>
                    <a:ext uri="{FF2B5EF4-FFF2-40B4-BE49-F238E27FC236}">
                      <a16:creationId xmlns:a16="http://schemas.microsoft.com/office/drawing/2014/main" id="{FED7662A-93EA-43B7-9422-6DCBEAA783BB}"/>
                    </a:ext>
                  </a:extLst>
                </p:cNvPr>
                <p:cNvPicPr/>
                <p:nvPr/>
              </p:nvPicPr>
              <p:blipFill>
                <a:blip r:embed="rId44"/>
                <a:stretch>
                  <a:fillRect/>
                </a:stretch>
              </p:blipFill>
              <p:spPr>
                <a:xfrm>
                  <a:off x="7649213" y="5511667"/>
                  <a:ext cx="19296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9" name="Freihand 28">
                  <a:extLst>
                    <a:ext uri="{FF2B5EF4-FFF2-40B4-BE49-F238E27FC236}">
                      <a16:creationId xmlns:a16="http://schemas.microsoft.com/office/drawing/2014/main" id="{C02C5EC9-2F4B-4821-AF80-55B34C57DE9C}"/>
                    </a:ext>
                  </a:extLst>
                </p14:cNvPr>
                <p14:cNvContentPartPr/>
                <p14:nvPr/>
              </p14:nvContentPartPr>
              <p14:xfrm>
                <a:off x="7845773" y="5468827"/>
                <a:ext cx="241200" cy="142560"/>
              </p14:xfrm>
            </p:contentPart>
          </mc:Choice>
          <mc:Fallback xmlns="">
            <p:pic>
              <p:nvPicPr>
                <p:cNvPr id="29" name="Freihand 28">
                  <a:extLst>
                    <a:ext uri="{FF2B5EF4-FFF2-40B4-BE49-F238E27FC236}">
                      <a16:creationId xmlns:a16="http://schemas.microsoft.com/office/drawing/2014/main" id="{C02C5EC9-2F4B-4821-AF80-55B34C57DE9C}"/>
                    </a:ext>
                  </a:extLst>
                </p:cNvPr>
                <p:cNvPicPr/>
                <p:nvPr/>
              </p:nvPicPr>
              <p:blipFill>
                <a:blip r:embed="rId46"/>
                <a:stretch>
                  <a:fillRect/>
                </a:stretch>
              </p:blipFill>
              <p:spPr>
                <a:xfrm>
                  <a:off x="7841453" y="5464507"/>
                  <a:ext cx="24984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1" name="Freihand 30">
                  <a:extLst>
                    <a:ext uri="{FF2B5EF4-FFF2-40B4-BE49-F238E27FC236}">
                      <a16:creationId xmlns:a16="http://schemas.microsoft.com/office/drawing/2014/main" id="{ABD3433F-F21F-4C2E-9CD2-8A6F08324D51}"/>
                    </a:ext>
                  </a:extLst>
                </p14:cNvPr>
                <p14:cNvContentPartPr/>
                <p14:nvPr/>
              </p14:nvContentPartPr>
              <p14:xfrm>
                <a:off x="8167973" y="5584747"/>
                <a:ext cx="87120" cy="18360"/>
              </p14:xfrm>
            </p:contentPart>
          </mc:Choice>
          <mc:Fallback xmlns="">
            <p:pic>
              <p:nvPicPr>
                <p:cNvPr id="31" name="Freihand 30">
                  <a:extLst>
                    <a:ext uri="{FF2B5EF4-FFF2-40B4-BE49-F238E27FC236}">
                      <a16:creationId xmlns:a16="http://schemas.microsoft.com/office/drawing/2014/main" id="{ABD3433F-F21F-4C2E-9CD2-8A6F08324D51}"/>
                    </a:ext>
                  </a:extLst>
                </p:cNvPr>
                <p:cNvPicPr/>
                <p:nvPr/>
              </p:nvPicPr>
              <p:blipFill>
                <a:blip r:embed="rId48"/>
                <a:stretch>
                  <a:fillRect/>
                </a:stretch>
              </p:blipFill>
              <p:spPr>
                <a:xfrm>
                  <a:off x="8163653" y="5580427"/>
                  <a:ext cx="9576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2" name="Freihand 31">
                  <a:extLst>
                    <a:ext uri="{FF2B5EF4-FFF2-40B4-BE49-F238E27FC236}">
                      <a16:creationId xmlns:a16="http://schemas.microsoft.com/office/drawing/2014/main" id="{6E730CD3-3778-4DA7-BB0A-D6EE411BE99A}"/>
                    </a:ext>
                  </a:extLst>
                </p14:cNvPr>
                <p14:cNvContentPartPr/>
                <p14:nvPr/>
              </p14:nvContentPartPr>
              <p14:xfrm>
                <a:off x="8301173" y="5593747"/>
                <a:ext cx="178560" cy="14760"/>
              </p14:xfrm>
            </p:contentPart>
          </mc:Choice>
          <mc:Fallback xmlns="">
            <p:pic>
              <p:nvPicPr>
                <p:cNvPr id="32" name="Freihand 31">
                  <a:extLst>
                    <a:ext uri="{FF2B5EF4-FFF2-40B4-BE49-F238E27FC236}">
                      <a16:creationId xmlns:a16="http://schemas.microsoft.com/office/drawing/2014/main" id="{6E730CD3-3778-4DA7-BB0A-D6EE411BE99A}"/>
                    </a:ext>
                  </a:extLst>
                </p:cNvPr>
                <p:cNvPicPr/>
                <p:nvPr/>
              </p:nvPicPr>
              <p:blipFill>
                <a:blip r:embed="rId50"/>
                <a:stretch>
                  <a:fillRect/>
                </a:stretch>
              </p:blipFill>
              <p:spPr>
                <a:xfrm>
                  <a:off x="8296853" y="5589427"/>
                  <a:ext cx="18720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4" name="Freihand 33">
                  <a:extLst>
                    <a:ext uri="{FF2B5EF4-FFF2-40B4-BE49-F238E27FC236}">
                      <a16:creationId xmlns:a16="http://schemas.microsoft.com/office/drawing/2014/main" id="{43559B30-29FC-4A58-8D59-17FCE508A970}"/>
                    </a:ext>
                  </a:extLst>
                </p14:cNvPr>
                <p14:cNvContentPartPr/>
                <p14:nvPr/>
              </p14:nvContentPartPr>
              <p14:xfrm>
                <a:off x="7401173" y="5683027"/>
                <a:ext cx="68760" cy="180720"/>
              </p14:xfrm>
            </p:contentPart>
          </mc:Choice>
          <mc:Fallback xmlns="">
            <p:pic>
              <p:nvPicPr>
                <p:cNvPr id="34" name="Freihand 33">
                  <a:extLst>
                    <a:ext uri="{FF2B5EF4-FFF2-40B4-BE49-F238E27FC236}">
                      <a16:creationId xmlns:a16="http://schemas.microsoft.com/office/drawing/2014/main" id="{43559B30-29FC-4A58-8D59-17FCE508A970}"/>
                    </a:ext>
                  </a:extLst>
                </p:cNvPr>
                <p:cNvPicPr/>
                <p:nvPr/>
              </p:nvPicPr>
              <p:blipFill>
                <a:blip r:embed="rId52"/>
                <a:stretch>
                  <a:fillRect/>
                </a:stretch>
              </p:blipFill>
              <p:spPr>
                <a:xfrm>
                  <a:off x="7396853" y="5678707"/>
                  <a:ext cx="7740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5" name="Freihand 34">
                  <a:extLst>
                    <a:ext uri="{FF2B5EF4-FFF2-40B4-BE49-F238E27FC236}">
                      <a16:creationId xmlns:a16="http://schemas.microsoft.com/office/drawing/2014/main" id="{D6BB72D9-5210-4087-8BE0-CFF00040ADFC}"/>
                    </a:ext>
                  </a:extLst>
                </p14:cNvPr>
                <p14:cNvContentPartPr/>
                <p14:nvPr/>
              </p14:nvContentPartPr>
              <p14:xfrm>
                <a:off x="7339253" y="5743147"/>
                <a:ext cx="153720" cy="240840"/>
              </p14:xfrm>
            </p:contentPart>
          </mc:Choice>
          <mc:Fallback xmlns="">
            <p:pic>
              <p:nvPicPr>
                <p:cNvPr id="35" name="Freihand 34">
                  <a:extLst>
                    <a:ext uri="{FF2B5EF4-FFF2-40B4-BE49-F238E27FC236}">
                      <a16:creationId xmlns:a16="http://schemas.microsoft.com/office/drawing/2014/main" id="{D6BB72D9-5210-4087-8BE0-CFF00040ADFC}"/>
                    </a:ext>
                  </a:extLst>
                </p:cNvPr>
                <p:cNvPicPr/>
                <p:nvPr/>
              </p:nvPicPr>
              <p:blipFill>
                <a:blip r:embed="rId54"/>
                <a:stretch>
                  <a:fillRect/>
                </a:stretch>
              </p:blipFill>
              <p:spPr>
                <a:xfrm>
                  <a:off x="7334933" y="5738827"/>
                  <a:ext cx="162360" cy="2494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7" name="Freihand 36">
                  <a:extLst>
                    <a:ext uri="{FF2B5EF4-FFF2-40B4-BE49-F238E27FC236}">
                      <a16:creationId xmlns:a16="http://schemas.microsoft.com/office/drawing/2014/main" id="{4BF58CBA-3517-447C-8C40-B8525080DB33}"/>
                    </a:ext>
                  </a:extLst>
                </p14:cNvPr>
                <p14:cNvContentPartPr/>
                <p14:nvPr/>
              </p14:nvContentPartPr>
              <p14:xfrm>
                <a:off x="6943973" y="6048787"/>
                <a:ext cx="304920" cy="114480"/>
              </p14:xfrm>
            </p:contentPart>
          </mc:Choice>
          <mc:Fallback xmlns="">
            <p:pic>
              <p:nvPicPr>
                <p:cNvPr id="37" name="Freihand 36">
                  <a:extLst>
                    <a:ext uri="{FF2B5EF4-FFF2-40B4-BE49-F238E27FC236}">
                      <a16:creationId xmlns:a16="http://schemas.microsoft.com/office/drawing/2014/main" id="{4BF58CBA-3517-447C-8C40-B8525080DB33}"/>
                    </a:ext>
                  </a:extLst>
                </p:cNvPr>
                <p:cNvPicPr/>
                <p:nvPr/>
              </p:nvPicPr>
              <p:blipFill>
                <a:blip r:embed="rId56"/>
                <a:stretch>
                  <a:fillRect/>
                </a:stretch>
              </p:blipFill>
              <p:spPr>
                <a:xfrm>
                  <a:off x="6939653" y="6044467"/>
                  <a:ext cx="31356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8" name="Freihand 37">
                  <a:extLst>
                    <a:ext uri="{FF2B5EF4-FFF2-40B4-BE49-F238E27FC236}">
                      <a16:creationId xmlns:a16="http://schemas.microsoft.com/office/drawing/2014/main" id="{A98D38C1-64CE-4C8C-855C-E5D0D510623E}"/>
                    </a:ext>
                  </a:extLst>
                </p14:cNvPr>
                <p14:cNvContentPartPr/>
                <p14:nvPr/>
              </p14:nvContentPartPr>
              <p14:xfrm>
                <a:off x="7195253" y="6011347"/>
                <a:ext cx="30960" cy="12240"/>
              </p14:xfrm>
            </p:contentPart>
          </mc:Choice>
          <mc:Fallback xmlns="">
            <p:pic>
              <p:nvPicPr>
                <p:cNvPr id="38" name="Freihand 37">
                  <a:extLst>
                    <a:ext uri="{FF2B5EF4-FFF2-40B4-BE49-F238E27FC236}">
                      <a16:creationId xmlns:a16="http://schemas.microsoft.com/office/drawing/2014/main" id="{A98D38C1-64CE-4C8C-855C-E5D0D510623E}"/>
                    </a:ext>
                  </a:extLst>
                </p:cNvPr>
                <p:cNvPicPr/>
                <p:nvPr/>
              </p:nvPicPr>
              <p:blipFill>
                <a:blip r:embed="rId58"/>
                <a:stretch>
                  <a:fillRect/>
                </a:stretch>
              </p:blipFill>
              <p:spPr>
                <a:xfrm>
                  <a:off x="7190933" y="6007027"/>
                  <a:ext cx="3960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9" name="Freihand 38">
                  <a:extLst>
                    <a:ext uri="{FF2B5EF4-FFF2-40B4-BE49-F238E27FC236}">
                      <a16:creationId xmlns:a16="http://schemas.microsoft.com/office/drawing/2014/main" id="{C69F7532-955B-4FCA-BC37-429377C31095}"/>
                    </a:ext>
                  </a:extLst>
                </p14:cNvPr>
                <p14:cNvContentPartPr/>
                <p14:nvPr/>
              </p14:nvContentPartPr>
              <p14:xfrm>
                <a:off x="7297853" y="6023947"/>
                <a:ext cx="141840" cy="134640"/>
              </p14:xfrm>
            </p:contentPart>
          </mc:Choice>
          <mc:Fallback xmlns="">
            <p:pic>
              <p:nvPicPr>
                <p:cNvPr id="39" name="Freihand 38">
                  <a:extLst>
                    <a:ext uri="{FF2B5EF4-FFF2-40B4-BE49-F238E27FC236}">
                      <a16:creationId xmlns:a16="http://schemas.microsoft.com/office/drawing/2014/main" id="{C69F7532-955B-4FCA-BC37-429377C31095}"/>
                    </a:ext>
                  </a:extLst>
                </p:cNvPr>
                <p:cNvPicPr/>
                <p:nvPr/>
              </p:nvPicPr>
              <p:blipFill>
                <a:blip r:embed="rId60"/>
                <a:stretch>
                  <a:fillRect/>
                </a:stretch>
              </p:blipFill>
              <p:spPr>
                <a:xfrm>
                  <a:off x="7293533" y="6019627"/>
                  <a:ext cx="15048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0" name="Freihand 39">
                  <a:extLst>
                    <a:ext uri="{FF2B5EF4-FFF2-40B4-BE49-F238E27FC236}">
                      <a16:creationId xmlns:a16="http://schemas.microsoft.com/office/drawing/2014/main" id="{C9C12063-5059-46A3-AF2A-301DF311AE50}"/>
                    </a:ext>
                  </a:extLst>
                </p14:cNvPr>
                <p14:cNvContentPartPr/>
                <p14:nvPr/>
              </p14:nvContentPartPr>
              <p14:xfrm>
                <a:off x="7497293" y="6097747"/>
                <a:ext cx="181080" cy="43920"/>
              </p14:xfrm>
            </p:contentPart>
          </mc:Choice>
          <mc:Fallback xmlns="">
            <p:pic>
              <p:nvPicPr>
                <p:cNvPr id="40" name="Freihand 39">
                  <a:extLst>
                    <a:ext uri="{FF2B5EF4-FFF2-40B4-BE49-F238E27FC236}">
                      <a16:creationId xmlns:a16="http://schemas.microsoft.com/office/drawing/2014/main" id="{C9C12063-5059-46A3-AF2A-301DF311AE50}"/>
                    </a:ext>
                  </a:extLst>
                </p:cNvPr>
                <p:cNvPicPr/>
                <p:nvPr/>
              </p:nvPicPr>
              <p:blipFill>
                <a:blip r:embed="rId62"/>
                <a:stretch>
                  <a:fillRect/>
                </a:stretch>
              </p:blipFill>
              <p:spPr>
                <a:xfrm>
                  <a:off x="7492973" y="6093427"/>
                  <a:ext cx="189720" cy="5256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1" name="Freihand 40">
                  <a:extLst>
                    <a:ext uri="{FF2B5EF4-FFF2-40B4-BE49-F238E27FC236}">
                      <a16:creationId xmlns:a16="http://schemas.microsoft.com/office/drawing/2014/main" id="{6F20C67F-FF28-4171-9B1D-A099A6EAF47F}"/>
                    </a:ext>
                  </a:extLst>
                </p14:cNvPr>
                <p14:cNvContentPartPr/>
                <p14:nvPr/>
              </p14:nvContentPartPr>
              <p14:xfrm>
                <a:off x="7667213" y="6005587"/>
                <a:ext cx="23760" cy="16200"/>
              </p14:xfrm>
            </p:contentPart>
          </mc:Choice>
          <mc:Fallback xmlns="">
            <p:pic>
              <p:nvPicPr>
                <p:cNvPr id="41" name="Freihand 40">
                  <a:extLst>
                    <a:ext uri="{FF2B5EF4-FFF2-40B4-BE49-F238E27FC236}">
                      <a16:creationId xmlns:a16="http://schemas.microsoft.com/office/drawing/2014/main" id="{6F20C67F-FF28-4171-9B1D-A099A6EAF47F}"/>
                    </a:ext>
                  </a:extLst>
                </p:cNvPr>
                <p:cNvPicPr/>
                <p:nvPr/>
              </p:nvPicPr>
              <p:blipFill>
                <a:blip r:embed="rId64"/>
                <a:stretch>
                  <a:fillRect/>
                </a:stretch>
              </p:blipFill>
              <p:spPr>
                <a:xfrm>
                  <a:off x="7662893" y="6001267"/>
                  <a:ext cx="3240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2" name="Freihand 41">
                  <a:extLst>
                    <a:ext uri="{FF2B5EF4-FFF2-40B4-BE49-F238E27FC236}">
                      <a16:creationId xmlns:a16="http://schemas.microsoft.com/office/drawing/2014/main" id="{FF7462A1-00FF-4E12-BBC8-B82F99480CCE}"/>
                    </a:ext>
                  </a:extLst>
                </p14:cNvPr>
                <p14:cNvContentPartPr/>
                <p14:nvPr/>
              </p14:nvContentPartPr>
              <p14:xfrm>
                <a:off x="7802933" y="5982907"/>
                <a:ext cx="126360" cy="184680"/>
              </p14:xfrm>
            </p:contentPart>
          </mc:Choice>
          <mc:Fallback xmlns="">
            <p:pic>
              <p:nvPicPr>
                <p:cNvPr id="42" name="Freihand 41">
                  <a:extLst>
                    <a:ext uri="{FF2B5EF4-FFF2-40B4-BE49-F238E27FC236}">
                      <a16:creationId xmlns:a16="http://schemas.microsoft.com/office/drawing/2014/main" id="{FF7462A1-00FF-4E12-BBC8-B82F99480CCE}"/>
                    </a:ext>
                  </a:extLst>
                </p:cNvPr>
                <p:cNvPicPr/>
                <p:nvPr/>
              </p:nvPicPr>
              <p:blipFill>
                <a:blip r:embed="rId66"/>
                <a:stretch>
                  <a:fillRect/>
                </a:stretch>
              </p:blipFill>
              <p:spPr>
                <a:xfrm>
                  <a:off x="7798613" y="5978587"/>
                  <a:ext cx="13500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3" name="Freihand 42">
                  <a:extLst>
                    <a:ext uri="{FF2B5EF4-FFF2-40B4-BE49-F238E27FC236}">
                      <a16:creationId xmlns:a16="http://schemas.microsoft.com/office/drawing/2014/main" id="{E32C416F-2E0F-4FAB-A6F3-47C30BA60284}"/>
                    </a:ext>
                  </a:extLst>
                </p14:cNvPr>
                <p14:cNvContentPartPr/>
                <p14:nvPr/>
              </p14:nvContentPartPr>
              <p14:xfrm>
                <a:off x="7957733" y="5984347"/>
                <a:ext cx="212760" cy="155160"/>
              </p14:xfrm>
            </p:contentPart>
          </mc:Choice>
          <mc:Fallback xmlns="">
            <p:pic>
              <p:nvPicPr>
                <p:cNvPr id="43" name="Freihand 42">
                  <a:extLst>
                    <a:ext uri="{FF2B5EF4-FFF2-40B4-BE49-F238E27FC236}">
                      <a16:creationId xmlns:a16="http://schemas.microsoft.com/office/drawing/2014/main" id="{E32C416F-2E0F-4FAB-A6F3-47C30BA60284}"/>
                    </a:ext>
                  </a:extLst>
                </p:cNvPr>
                <p:cNvPicPr/>
                <p:nvPr/>
              </p:nvPicPr>
              <p:blipFill>
                <a:blip r:embed="rId68"/>
                <a:stretch>
                  <a:fillRect/>
                </a:stretch>
              </p:blipFill>
              <p:spPr>
                <a:xfrm>
                  <a:off x="7953413" y="5980027"/>
                  <a:ext cx="22140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4" name="Freihand 43">
                  <a:extLst>
                    <a:ext uri="{FF2B5EF4-FFF2-40B4-BE49-F238E27FC236}">
                      <a16:creationId xmlns:a16="http://schemas.microsoft.com/office/drawing/2014/main" id="{5CDEDFAC-2214-4785-AF99-88FF0EE7FCEE}"/>
                    </a:ext>
                  </a:extLst>
                </p14:cNvPr>
                <p14:cNvContentPartPr/>
                <p14:nvPr/>
              </p14:nvContentPartPr>
              <p14:xfrm>
                <a:off x="8146733" y="5995507"/>
                <a:ext cx="135000" cy="147600"/>
              </p14:xfrm>
            </p:contentPart>
          </mc:Choice>
          <mc:Fallback xmlns="">
            <p:pic>
              <p:nvPicPr>
                <p:cNvPr id="44" name="Freihand 43">
                  <a:extLst>
                    <a:ext uri="{FF2B5EF4-FFF2-40B4-BE49-F238E27FC236}">
                      <a16:creationId xmlns:a16="http://schemas.microsoft.com/office/drawing/2014/main" id="{5CDEDFAC-2214-4785-AF99-88FF0EE7FCEE}"/>
                    </a:ext>
                  </a:extLst>
                </p:cNvPr>
                <p:cNvPicPr/>
                <p:nvPr/>
              </p:nvPicPr>
              <p:blipFill>
                <a:blip r:embed="rId70"/>
                <a:stretch>
                  <a:fillRect/>
                </a:stretch>
              </p:blipFill>
              <p:spPr>
                <a:xfrm>
                  <a:off x="8142413" y="5991187"/>
                  <a:ext cx="143640" cy="156240"/>
                </a:xfrm>
                <a:prstGeom prst="rect">
                  <a:avLst/>
                </a:prstGeom>
              </p:spPr>
            </p:pic>
          </mc:Fallback>
        </mc:AlternateContent>
      </p:grpSp>
      <p:grpSp>
        <p:nvGrpSpPr>
          <p:cNvPr id="60" name="Gruppieren 59">
            <a:extLst>
              <a:ext uri="{FF2B5EF4-FFF2-40B4-BE49-F238E27FC236}">
                <a16:creationId xmlns:a16="http://schemas.microsoft.com/office/drawing/2014/main" id="{BFA138C4-1EE4-4F07-9AAA-90B5EDCF7E05}"/>
              </a:ext>
            </a:extLst>
          </p:cNvPr>
          <p:cNvGrpSpPr/>
          <p:nvPr/>
        </p:nvGrpSpPr>
        <p:grpSpPr>
          <a:xfrm>
            <a:off x="6900053" y="6279187"/>
            <a:ext cx="1444320" cy="420120"/>
            <a:chOff x="6900053" y="6279187"/>
            <a:chExt cx="1444320" cy="420120"/>
          </a:xfrm>
        </p:grpSpPr>
        <mc:AlternateContent xmlns:mc="http://schemas.openxmlformats.org/markup-compatibility/2006" xmlns:p14="http://schemas.microsoft.com/office/powerpoint/2010/main">
          <mc:Choice Requires="p14">
            <p:contentPart p14:bwMode="auto" r:id="rId71">
              <p14:nvContentPartPr>
                <p14:cNvPr id="46" name="Freihand 45">
                  <a:extLst>
                    <a:ext uri="{FF2B5EF4-FFF2-40B4-BE49-F238E27FC236}">
                      <a16:creationId xmlns:a16="http://schemas.microsoft.com/office/drawing/2014/main" id="{FCF6FB19-EF9C-4859-A158-289665892BD8}"/>
                    </a:ext>
                  </a:extLst>
                </p14:cNvPr>
                <p14:cNvContentPartPr/>
                <p14:nvPr/>
              </p14:nvContentPartPr>
              <p14:xfrm>
                <a:off x="6900053" y="6279187"/>
                <a:ext cx="118800" cy="141120"/>
              </p14:xfrm>
            </p:contentPart>
          </mc:Choice>
          <mc:Fallback xmlns="">
            <p:pic>
              <p:nvPicPr>
                <p:cNvPr id="46" name="Freihand 45">
                  <a:extLst>
                    <a:ext uri="{FF2B5EF4-FFF2-40B4-BE49-F238E27FC236}">
                      <a16:creationId xmlns:a16="http://schemas.microsoft.com/office/drawing/2014/main" id="{FCF6FB19-EF9C-4859-A158-289665892BD8}"/>
                    </a:ext>
                  </a:extLst>
                </p:cNvPr>
                <p:cNvPicPr/>
                <p:nvPr/>
              </p:nvPicPr>
              <p:blipFill>
                <a:blip r:embed="rId72"/>
                <a:stretch>
                  <a:fillRect/>
                </a:stretch>
              </p:blipFill>
              <p:spPr>
                <a:xfrm>
                  <a:off x="6895733" y="6274867"/>
                  <a:ext cx="12744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7" name="Freihand 46">
                  <a:extLst>
                    <a:ext uri="{FF2B5EF4-FFF2-40B4-BE49-F238E27FC236}">
                      <a16:creationId xmlns:a16="http://schemas.microsoft.com/office/drawing/2014/main" id="{44DACEF0-9A86-467C-8445-5FBFD0A434DC}"/>
                    </a:ext>
                  </a:extLst>
                </p14:cNvPr>
                <p14:cNvContentPartPr/>
                <p14:nvPr/>
              </p14:nvContentPartPr>
              <p14:xfrm>
                <a:off x="7072853" y="6326347"/>
                <a:ext cx="268920" cy="85320"/>
              </p14:xfrm>
            </p:contentPart>
          </mc:Choice>
          <mc:Fallback xmlns="">
            <p:pic>
              <p:nvPicPr>
                <p:cNvPr id="47" name="Freihand 46">
                  <a:extLst>
                    <a:ext uri="{FF2B5EF4-FFF2-40B4-BE49-F238E27FC236}">
                      <a16:creationId xmlns:a16="http://schemas.microsoft.com/office/drawing/2014/main" id="{44DACEF0-9A86-467C-8445-5FBFD0A434DC}"/>
                    </a:ext>
                  </a:extLst>
                </p:cNvPr>
                <p:cNvPicPr/>
                <p:nvPr/>
              </p:nvPicPr>
              <p:blipFill>
                <a:blip r:embed="rId74"/>
                <a:stretch>
                  <a:fillRect/>
                </a:stretch>
              </p:blipFill>
              <p:spPr>
                <a:xfrm>
                  <a:off x="7068533" y="6322027"/>
                  <a:ext cx="27756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8" name="Freihand 47">
                  <a:extLst>
                    <a:ext uri="{FF2B5EF4-FFF2-40B4-BE49-F238E27FC236}">
                      <a16:creationId xmlns:a16="http://schemas.microsoft.com/office/drawing/2014/main" id="{46A21922-20EC-4B2A-B8E5-043896AAA681}"/>
                    </a:ext>
                  </a:extLst>
                </p14:cNvPr>
                <p14:cNvContentPartPr/>
                <p14:nvPr/>
              </p14:nvContentPartPr>
              <p14:xfrm>
                <a:off x="7435013" y="6383587"/>
                <a:ext cx="360" cy="360"/>
              </p14:xfrm>
            </p:contentPart>
          </mc:Choice>
          <mc:Fallback xmlns="">
            <p:pic>
              <p:nvPicPr>
                <p:cNvPr id="48" name="Freihand 47">
                  <a:extLst>
                    <a:ext uri="{FF2B5EF4-FFF2-40B4-BE49-F238E27FC236}">
                      <a16:creationId xmlns:a16="http://schemas.microsoft.com/office/drawing/2014/main" id="{46A21922-20EC-4B2A-B8E5-043896AAA681}"/>
                    </a:ext>
                  </a:extLst>
                </p:cNvPr>
                <p:cNvPicPr/>
                <p:nvPr/>
              </p:nvPicPr>
              <p:blipFill>
                <a:blip r:embed="rId20"/>
                <a:stretch>
                  <a:fillRect/>
                </a:stretch>
              </p:blipFill>
              <p:spPr>
                <a:xfrm>
                  <a:off x="7430693" y="63792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49" name="Freihand 48">
                  <a:extLst>
                    <a:ext uri="{FF2B5EF4-FFF2-40B4-BE49-F238E27FC236}">
                      <a16:creationId xmlns:a16="http://schemas.microsoft.com/office/drawing/2014/main" id="{178C77C8-34EF-411D-877D-7EF8B82ADC6E}"/>
                    </a:ext>
                  </a:extLst>
                </p14:cNvPr>
                <p14:cNvContentPartPr/>
                <p14:nvPr/>
              </p14:nvContentPartPr>
              <p14:xfrm>
                <a:off x="7558133" y="6313747"/>
                <a:ext cx="19800" cy="84240"/>
              </p14:xfrm>
            </p:contentPart>
          </mc:Choice>
          <mc:Fallback xmlns="">
            <p:pic>
              <p:nvPicPr>
                <p:cNvPr id="49" name="Freihand 48">
                  <a:extLst>
                    <a:ext uri="{FF2B5EF4-FFF2-40B4-BE49-F238E27FC236}">
                      <a16:creationId xmlns:a16="http://schemas.microsoft.com/office/drawing/2014/main" id="{178C77C8-34EF-411D-877D-7EF8B82ADC6E}"/>
                    </a:ext>
                  </a:extLst>
                </p:cNvPr>
                <p:cNvPicPr/>
                <p:nvPr/>
              </p:nvPicPr>
              <p:blipFill>
                <a:blip r:embed="rId77"/>
                <a:stretch>
                  <a:fillRect/>
                </a:stretch>
              </p:blipFill>
              <p:spPr>
                <a:xfrm>
                  <a:off x="7553813" y="6309427"/>
                  <a:ext cx="2844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50" name="Freihand 49">
                  <a:extLst>
                    <a:ext uri="{FF2B5EF4-FFF2-40B4-BE49-F238E27FC236}">
                      <a16:creationId xmlns:a16="http://schemas.microsoft.com/office/drawing/2014/main" id="{44D9359A-BC60-4E42-9FE9-A7F5D5C8E79B}"/>
                    </a:ext>
                  </a:extLst>
                </p14:cNvPr>
                <p14:cNvContentPartPr/>
                <p14:nvPr/>
              </p14:nvContentPartPr>
              <p14:xfrm>
                <a:off x="7543373" y="6290347"/>
                <a:ext cx="132480" cy="14040"/>
              </p14:xfrm>
            </p:contentPart>
          </mc:Choice>
          <mc:Fallback xmlns="">
            <p:pic>
              <p:nvPicPr>
                <p:cNvPr id="50" name="Freihand 49">
                  <a:extLst>
                    <a:ext uri="{FF2B5EF4-FFF2-40B4-BE49-F238E27FC236}">
                      <a16:creationId xmlns:a16="http://schemas.microsoft.com/office/drawing/2014/main" id="{44D9359A-BC60-4E42-9FE9-A7F5D5C8E79B}"/>
                    </a:ext>
                  </a:extLst>
                </p:cNvPr>
                <p:cNvPicPr/>
                <p:nvPr/>
              </p:nvPicPr>
              <p:blipFill>
                <a:blip r:embed="rId79"/>
                <a:stretch>
                  <a:fillRect/>
                </a:stretch>
              </p:blipFill>
              <p:spPr>
                <a:xfrm>
                  <a:off x="7539053" y="6286027"/>
                  <a:ext cx="14112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51" name="Freihand 50">
                  <a:extLst>
                    <a:ext uri="{FF2B5EF4-FFF2-40B4-BE49-F238E27FC236}">
                      <a16:creationId xmlns:a16="http://schemas.microsoft.com/office/drawing/2014/main" id="{1CA328CC-55B7-4BA8-9C7E-45A73B807AD2}"/>
                    </a:ext>
                  </a:extLst>
                </p14:cNvPr>
                <p14:cNvContentPartPr/>
                <p14:nvPr/>
              </p14:nvContentPartPr>
              <p14:xfrm>
                <a:off x="7556333" y="6324187"/>
                <a:ext cx="133200" cy="71640"/>
              </p14:xfrm>
            </p:contentPart>
          </mc:Choice>
          <mc:Fallback xmlns="">
            <p:pic>
              <p:nvPicPr>
                <p:cNvPr id="51" name="Freihand 50">
                  <a:extLst>
                    <a:ext uri="{FF2B5EF4-FFF2-40B4-BE49-F238E27FC236}">
                      <a16:creationId xmlns:a16="http://schemas.microsoft.com/office/drawing/2014/main" id="{1CA328CC-55B7-4BA8-9C7E-45A73B807AD2}"/>
                    </a:ext>
                  </a:extLst>
                </p:cNvPr>
                <p:cNvPicPr/>
                <p:nvPr/>
              </p:nvPicPr>
              <p:blipFill>
                <a:blip r:embed="rId81"/>
                <a:stretch>
                  <a:fillRect/>
                </a:stretch>
              </p:blipFill>
              <p:spPr>
                <a:xfrm>
                  <a:off x="7552013" y="6319867"/>
                  <a:ext cx="14184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2" name="Freihand 51">
                  <a:extLst>
                    <a:ext uri="{FF2B5EF4-FFF2-40B4-BE49-F238E27FC236}">
                      <a16:creationId xmlns:a16="http://schemas.microsoft.com/office/drawing/2014/main" id="{0CC8E142-720E-4501-890B-E4A490C93569}"/>
                    </a:ext>
                  </a:extLst>
                </p14:cNvPr>
                <p14:cNvContentPartPr/>
                <p14:nvPr/>
              </p14:nvContentPartPr>
              <p14:xfrm>
                <a:off x="7683053" y="6338227"/>
                <a:ext cx="237240" cy="61560"/>
              </p14:xfrm>
            </p:contentPart>
          </mc:Choice>
          <mc:Fallback xmlns="">
            <p:pic>
              <p:nvPicPr>
                <p:cNvPr id="52" name="Freihand 51">
                  <a:extLst>
                    <a:ext uri="{FF2B5EF4-FFF2-40B4-BE49-F238E27FC236}">
                      <a16:creationId xmlns:a16="http://schemas.microsoft.com/office/drawing/2014/main" id="{0CC8E142-720E-4501-890B-E4A490C93569}"/>
                    </a:ext>
                  </a:extLst>
                </p:cNvPr>
                <p:cNvPicPr/>
                <p:nvPr/>
              </p:nvPicPr>
              <p:blipFill>
                <a:blip r:embed="rId83"/>
                <a:stretch>
                  <a:fillRect/>
                </a:stretch>
              </p:blipFill>
              <p:spPr>
                <a:xfrm>
                  <a:off x="7678733" y="6333907"/>
                  <a:ext cx="24588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53" name="Freihand 52">
                  <a:extLst>
                    <a:ext uri="{FF2B5EF4-FFF2-40B4-BE49-F238E27FC236}">
                      <a16:creationId xmlns:a16="http://schemas.microsoft.com/office/drawing/2014/main" id="{CA9B80AF-922C-40EF-97E9-71575BCEBDFF}"/>
                    </a:ext>
                  </a:extLst>
                </p14:cNvPr>
                <p14:cNvContentPartPr/>
                <p14:nvPr/>
              </p14:nvContentPartPr>
              <p14:xfrm>
                <a:off x="7892573" y="6324187"/>
                <a:ext cx="98640" cy="66240"/>
              </p14:xfrm>
            </p:contentPart>
          </mc:Choice>
          <mc:Fallback xmlns="">
            <p:pic>
              <p:nvPicPr>
                <p:cNvPr id="53" name="Freihand 52">
                  <a:extLst>
                    <a:ext uri="{FF2B5EF4-FFF2-40B4-BE49-F238E27FC236}">
                      <a16:creationId xmlns:a16="http://schemas.microsoft.com/office/drawing/2014/main" id="{CA9B80AF-922C-40EF-97E9-71575BCEBDFF}"/>
                    </a:ext>
                  </a:extLst>
                </p:cNvPr>
                <p:cNvPicPr/>
                <p:nvPr/>
              </p:nvPicPr>
              <p:blipFill>
                <a:blip r:embed="rId85"/>
                <a:stretch>
                  <a:fillRect/>
                </a:stretch>
              </p:blipFill>
              <p:spPr>
                <a:xfrm>
                  <a:off x="7888253" y="6319867"/>
                  <a:ext cx="10728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4" name="Freihand 53">
                  <a:extLst>
                    <a:ext uri="{FF2B5EF4-FFF2-40B4-BE49-F238E27FC236}">
                      <a16:creationId xmlns:a16="http://schemas.microsoft.com/office/drawing/2014/main" id="{85802C1F-90FA-4827-A103-419DF307A79C}"/>
                    </a:ext>
                  </a:extLst>
                </p14:cNvPr>
                <p14:cNvContentPartPr/>
                <p14:nvPr/>
              </p14:nvContentPartPr>
              <p14:xfrm>
                <a:off x="7332413" y="6518587"/>
                <a:ext cx="377640" cy="180720"/>
              </p14:xfrm>
            </p:contentPart>
          </mc:Choice>
          <mc:Fallback xmlns="">
            <p:pic>
              <p:nvPicPr>
                <p:cNvPr id="54" name="Freihand 53">
                  <a:extLst>
                    <a:ext uri="{FF2B5EF4-FFF2-40B4-BE49-F238E27FC236}">
                      <a16:creationId xmlns:a16="http://schemas.microsoft.com/office/drawing/2014/main" id="{85802C1F-90FA-4827-A103-419DF307A79C}"/>
                    </a:ext>
                  </a:extLst>
                </p:cNvPr>
                <p:cNvPicPr/>
                <p:nvPr/>
              </p:nvPicPr>
              <p:blipFill>
                <a:blip r:embed="rId87"/>
                <a:stretch>
                  <a:fillRect/>
                </a:stretch>
              </p:blipFill>
              <p:spPr>
                <a:xfrm>
                  <a:off x="7328093" y="6514267"/>
                  <a:ext cx="38628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55" name="Freihand 54">
                  <a:extLst>
                    <a:ext uri="{FF2B5EF4-FFF2-40B4-BE49-F238E27FC236}">
                      <a16:creationId xmlns:a16="http://schemas.microsoft.com/office/drawing/2014/main" id="{EA82EE21-AF57-498D-A563-7A51D2E120B5}"/>
                    </a:ext>
                  </a:extLst>
                </p14:cNvPr>
                <p14:cNvContentPartPr/>
                <p14:nvPr/>
              </p14:nvContentPartPr>
              <p14:xfrm>
                <a:off x="7750013" y="6516787"/>
                <a:ext cx="73440" cy="61920"/>
              </p14:xfrm>
            </p:contentPart>
          </mc:Choice>
          <mc:Fallback xmlns="">
            <p:pic>
              <p:nvPicPr>
                <p:cNvPr id="55" name="Freihand 54">
                  <a:extLst>
                    <a:ext uri="{FF2B5EF4-FFF2-40B4-BE49-F238E27FC236}">
                      <a16:creationId xmlns:a16="http://schemas.microsoft.com/office/drawing/2014/main" id="{EA82EE21-AF57-498D-A563-7A51D2E120B5}"/>
                    </a:ext>
                  </a:extLst>
                </p:cNvPr>
                <p:cNvPicPr/>
                <p:nvPr/>
              </p:nvPicPr>
              <p:blipFill>
                <a:blip r:embed="rId89"/>
                <a:stretch>
                  <a:fillRect/>
                </a:stretch>
              </p:blipFill>
              <p:spPr>
                <a:xfrm>
                  <a:off x="7745693" y="6512467"/>
                  <a:ext cx="8208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56" name="Freihand 55">
                  <a:extLst>
                    <a:ext uri="{FF2B5EF4-FFF2-40B4-BE49-F238E27FC236}">
                      <a16:creationId xmlns:a16="http://schemas.microsoft.com/office/drawing/2014/main" id="{F256CF87-57BD-4275-A5CC-AAAD22D1F334}"/>
                    </a:ext>
                  </a:extLst>
                </p14:cNvPr>
                <p14:cNvContentPartPr/>
                <p14:nvPr/>
              </p14:nvContentPartPr>
              <p14:xfrm>
                <a:off x="7849733" y="6489787"/>
                <a:ext cx="70560" cy="75600"/>
              </p14:xfrm>
            </p:contentPart>
          </mc:Choice>
          <mc:Fallback xmlns="">
            <p:pic>
              <p:nvPicPr>
                <p:cNvPr id="56" name="Freihand 55">
                  <a:extLst>
                    <a:ext uri="{FF2B5EF4-FFF2-40B4-BE49-F238E27FC236}">
                      <a16:creationId xmlns:a16="http://schemas.microsoft.com/office/drawing/2014/main" id="{F256CF87-57BD-4275-A5CC-AAAD22D1F334}"/>
                    </a:ext>
                  </a:extLst>
                </p:cNvPr>
                <p:cNvPicPr/>
                <p:nvPr/>
              </p:nvPicPr>
              <p:blipFill>
                <a:blip r:embed="rId91"/>
                <a:stretch>
                  <a:fillRect/>
                </a:stretch>
              </p:blipFill>
              <p:spPr>
                <a:xfrm>
                  <a:off x="7845413" y="6485467"/>
                  <a:ext cx="7920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57" name="Freihand 56">
                  <a:extLst>
                    <a:ext uri="{FF2B5EF4-FFF2-40B4-BE49-F238E27FC236}">
                      <a16:creationId xmlns:a16="http://schemas.microsoft.com/office/drawing/2014/main" id="{2FB91D07-645F-4AFD-8D9D-AF3E7188B4A3}"/>
                    </a:ext>
                  </a:extLst>
                </p14:cNvPr>
                <p14:cNvContentPartPr/>
                <p14:nvPr/>
              </p14:nvContentPartPr>
              <p14:xfrm>
                <a:off x="7964213" y="6472867"/>
                <a:ext cx="64080" cy="82080"/>
              </p14:xfrm>
            </p:contentPart>
          </mc:Choice>
          <mc:Fallback xmlns="">
            <p:pic>
              <p:nvPicPr>
                <p:cNvPr id="57" name="Freihand 56">
                  <a:extLst>
                    <a:ext uri="{FF2B5EF4-FFF2-40B4-BE49-F238E27FC236}">
                      <a16:creationId xmlns:a16="http://schemas.microsoft.com/office/drawing/2014/main" id="{2FB91D07-645F-4AFD-8D9D-AF3E7188B4A3}"/>
                    </a:ext>
                  </a:extLst>
                </p:cNvPr>
                <p:cNvPicPr/>
                <p:nvPr/>
              </p:nvPicPr>
              <p:blipFill>
                <a:blip r:embed="rId93"/>
                <a:stretch>
                  <a:fillRect/>
                </a:stretch>
              </p:blipFill>
              <p:spPr>
                <a:xfrm>
                  <a:off x="7959893" y="6468547"/>
                  <a:ext cx="7272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58" name="Freihand 57">
                  <a:extLst>
                    <a:ext uri="{FF2B5EF4-FFF2-40B4-BE49-F238E27FC236}">
                      <a16:creationId xmlns:a16="http://schemas.microsoft.com/office/drawing/2014/main" id="{6C4E3351-F78A-4C28-8654-A7923549D789}"/>
                    </a:ext>
                  </a:extLst>
                </p14:cNvPr>
                <p14:cNvContentPartPr/>
                <p14:nvPr/>
              </p14:nvContentPartPr>
              <p14:xfrm>
                <a:off x="8035133" y="6464227"/>
                <a:ext cx="212760" cy="92520"/>
              </p14:xfrm>
            </p:contentPart>
          </mc:Choice>
          <mc:Fallback xmlns="">
            <p:pic>
              <p:nvPicPr>
                <p:cNvPr id="58" name="Freihand 57">
                  <a:extLst>
                    <a:ext uri="{FF2B5EF4-FFF2-40B4-BE49-F238E27FC236}">
                      <a16:creationId xmlns:a16="http://schemas.microsoft.com/office/drawing/2014/main" id="{6C4E3351-F78A-4C28-8654-A7923549D789}"/>
                    </a:ext>
                  </a:extLst>
                </p:cNvPr>
                <p:cNvPicPr/>
                <p:nvPr/>
              </p:nvPicPr>
              <p:blipFill>
                <a:blip r:embed="rId95"/>
                <a:stretch>
                  <a:fillRect/>
                </a:stretch>
              </p:blipFill>
              <p:spPr>
                <a:xfrm>
                  <a:off x="8030813" y="6459907"/>
                  <a:ext cx="22140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59" name="Freihand 58">
                  <a:extLst>
                    <a:ext uri="{FF2B5EF4-FFF2-40B4-BE49-F238E27FC236}">
                      <a16:creationId xmlns:a16="http://schemas.microsoft.com/office/drawing/2014/main" id="{3AAD8014-45C5-43CB-BD30-6D9E6FDC45FC}"/>
                    </a:ext>
                  </a:extLst>
                </p14:cNvPr>
                <p14:cNvContentPartPr/>
                <p14:nvPr/>
              </p14:nvContentPartPr>
              <p14:xfrm>
                <a:off x="8327813" y="6337147"/>
                <a:ext cx="16560" cy="211320"/>
              </p14:xfrm>
            </p:contentPart>
          </mc:Choice>
          <mc:Fallback xmlns="">
            <p:pic>
              <p:nvPicPr>
                <p:cNvPr id="59" name="Freihand 58">
                  <a:extLst>
                    <a:ext uri="{FF2B5EF4-FFF2-40B4-BE49-F238E27FC236}">
                      <a16:creationId xmlns:a16="http://schemas.microsoft.com/office/drawing/2014/main" id="{3AAD8014-45C5-43CB-BD30-6D9E6FDC45FC}"/>
                    </a:ext>
                  </a:extLst>
                </p:cNvPr>
                <p:cNvPicPr/>
                <p:nvPr/>
              </p:nvPicPr>
              <p:blipFill>
                <a:blip r:embed="rId97"/>
                <a:stretch>
                  <a:fillRect/>
                </a:stretch>
              </p:blipFill>
              <p:spPr>
                <a:xfrm>
                  <a:off x="8323493" y="6332827"/>
                  <a:ext cx="25200" cy="219960"/>
                </a:xfrm>
                <a:prstGeom prst="rect">
                  <a:avLst/>
                </a:prstGeom>
              </p:spPr>
            </p:pic>
          </mc:Fallback>
        </mc:AlternateContent>
      </p:grpSp>
    </p:spTree>
    <p:extLst>
      <p:ext uri="{BB962C8B-B14F-4D97-AF65-F5344CB8AC3E}">
        <p14:creationId xmlns:p14="http://schemas.microsoft.com/office/powerpoint/2010/main" val="19459095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3966184" cy="593674"/>
          </a:xfrm>
          <a:prstGeom prst="rect">
            <a:avLst/>
          </a:prstGeom>
          <a:noFill/>
          <a:ln>
            <a:noFill/>
          </a:ln>
        </p:spPr>
        <p:txBody>
          <a:bodyPr vert="horz" wrap="none" lIns="81646" tIns="40823" rIns="81646" bIns="40823" anchorCtr="0" compatLnSpc="0">
            <a:spAutoFit/>
          </a:bodyPr>
          <a:lstStyle/>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3266" b="1" dirty="0">
                <a:solidFill>
                  <a:srgbClr val="000000"/>
                </a:solidFill>
                <a:latin typeface="Sparkasse Rg" pitchFamily="34" charset="0"/>
              </a:rPr>
              <a:t>Aktive Geldschöpfung</a:t>
            </a:r>
          </a:p>
        </p:txBody>
      </p:sp>
      <p:sp>
        <p:nvSpPr>
          <p:cNvPr id="4" name="Textfeld 3"/>
          <p:cNvSpPr txBox="1"/>
          <p:nvPr/>
        </p:nvSpPr>
        <p:spPr>
          <a:xfrm>
            <a:off x="631469" y="1077732"/>
            <a:ext cx="8883125" cy="5094890"/>
          </a:xfrm>
          <a:prstGeom prst="rect">
            <a:avLst/>
          </a:prstGeom>
          <a:noFill/>
          <a:ln>
            <a:noFill/>
          </a:ln>
        </p:spPr>
        <p:txBody>
          <a:bodyPr vert="horz" wrap="square" lIns="81646" tIns="40823" rIns="81646" bIns="40823" anchorCtr="0" compatLnSpc="0">
            <a:noAutofit/>
          </a:bodyPr>
          <a:lstStyle/>
          <a:p>
            <a:r>
              <a:rPr lang="de-DE" sz="2177" dirty="0">
                <a:solidFill>
                  <a:srgbClr val="000000"/>
                </a:solidFill>
              </a:rPr>
              <a:t>Geschäftsbank 1 hat Einlagen in Höhe von 1 </a:t>
            </a:r>
            <a:r>
              <a:rPr lang="de-DE" sz="2177" dirty="0" err="1">
                <a:solidFill>
                  <a:srgbClr val="000000"/>
                </a:solidFill>
              </a:rPr>
              <a:t>Mio</a:t>
            </a:r>
            <a:r>
              <a:rPr lang="de-DE" sz="2177" dirty="0">
                <a:solidFill>
                  <a:srgbClr val="000000"/>
                </a:solidFill>
              </a:rPr>
              <a:t> Euro. Sie hat </a:t>
            </a:r>
          </a:p>
          <a:p>
            <a:r>
              <a:rPr lang="de-DE" sz="2177" dirty="0">
                <a:solidFill>
                  <a:srgbClr val="000000"/>
                </a:solidFill>
              </a:rPr>
              <a:t>einen Reservesatz von 10% und gibt den Rest an Geschäftsbank 2</a:t>
            </a:r>
          </a:p>
          <a:p>
            <a:r>
              <a:rPr lang="de-DE" sz="2177" dirty="0">
                <a:solidFill>
                  <a:srgbClr val="000000"/>
                </a:solidFill>
              </a:rPr>
              <a:t>weiter.</a:t>
            </a:r>
          </a:p>
          <a:p>
            <a:endParaRPr lang="de-DE" sz="2177" dirty="0">
              <a:solidFill>
                <a:srgbClr val="000000"/>
              </a:solidFill>
            </a:endParaRPr>
          </a:p>
          <a:p>
            <a:r>
              <a:rPr lang="de-DE" sz="2177" dirty="0">
                <a:solidFill>
                  <a:srgbClr val="000000"/>
                </a:solidFill>
              </a:rPr>
              <a:t>1. 	Wie viel Einlagen erhält Geschäftsbank 2?</a:t>
            </a:r>
          </a:p>
          <a:p>
            <a:endParaRPr lang="de-DE" sz="2177" dirty="0">
              <a:solidFill>
                <a:srgbClr val="000000"/>
              </a:solidFill>
            </a:endParaRPr>
          </a:p>
          <a:p>
            <a:r>
              <a:rPr lang="de-DE" sz="2177" dirty="0">
                <a:solidFill>
                  <a:srgbClr val="000000"/>
                </a:solidFill>
              </a:rPr>
              <a:t>Geschäftsbank 2 hat ebenfalls einen Reservesatz von 10% und gibt den</a:t>
            </a:r>
          </a:p>
          <a:p>
            <a:r>
              <a:rPr lang="de-DE" sz="2177" dirty="0">
                <a:solidFill>
                  <a:srgbClr val="000000"/>
                </a:solidFill>
              </a:rPr>
              <a:t>Rest an Geschäftsbank 3 weiter, die wiederum einen Reservesatz von</a:t>
            </a:r>
          </a:p>
          <a:p>
            <a:r>
              <a:rPr lang="de-DE" sz="2177" dirty="0">
                <a:solidFill>
                  <a:srgbClr val="000000"/>
                </a:solidFill>
              </a:rPr>
              <a:t>10% hat. </a:t>
            </a:r>
          </a:p>
          <a:p>
            <a:endParaRPr lang="de-DE" sz="2177" dirty="0">
              <a:solidFill>
                <a:srgbClr val="000000"/>
              </a:solidFill>
            </a:endParaRPr>
          </a:p>
          <a:p>
            <a:r>
              <a:rPr lang="de-DE" sz="2177" dirty="0">
                <a:solidFill>
                  <a:srgbClr val="000000"/>
                </a:solidFill>
              </a:rPr>
              <a:t>2. 	Wie viel neue Einlagen entstehen, wenn dieser Prozess immer</a:t>
            </a:r>
          </a:p>
          <a:p>
            <a:r>
              <a:rPr lang="de-DE" sz="2177" dirty="0">
                <a:solidFill>
                  <a:srgbClr val="000000"/>
                </a:solidFill>
              </a:rPr>
              <a:t>	weiter fortgeführt wird?</a:t>
            </a:r>
          </a:p>
        </p:txBody>
      </p:sp>
      <p:sp>
        <p:nvSpPr>
          <p:cNvPr id="5" name="Rechteck 4">
            <a:extLst>
              <a:ext uri="{FF2B5EF4-FFF2-40B4-BE49-F238E27FC236}">
                <a16:creationId xmlns:a16="http://schemas.microsoft.com/office/drawing/2014/main" id="{6D291A48-4B1B-4FB8-99A3-43FBAFF5C4C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EFC6EE84-EEFA-4590-B6B0-2EC593C4435B}"/>
                  </a:ext>
                </a:extLst>
              </p14:cNvPr>
              <p14:cNvContentPartPr/>
              <p14:nvPr/>
            </p14:nvContentPartPr>
            <p14:xfrm>
              <a:off x="2887493" y="1405147"/>
              <a:ext cx="3780000" cy="55800"/>
            </p14:xfrm>
          </p:contentPart>
        </mc:Choice>
        <mc:Fallback>
          <p:pic>
            <p:nvPicPr>
              <p:cNvPr id="2" name="Freihand 1">
                <a:extLst>
                  <a:ext uri="{FF2B5EF4-FFF2-40B4-BE49-F238E27FC236}">
                    <a16:creationId xmlns:a16="http://schemas.microsoft.com/office/drawing/2014/main" id="{EFC6EE84-EEFA-4590-B6B0-2EC593C4435B}"/>
                  </a:ext>
                </a:extLst>
              </p:cNvPr>
              <p:cNvPicPr/>
              <p:nvPr/>
            </p:nvPicPr>
            <p:blipFill>
              <a:blip r:embed="rId4"/>
              <a:stretch>
                <a:fillRect/>
              </a:stretch>
            </p:blipFill>
            <p:spPr>
              <a:xfrm>
                <a:off x="2883173" y="1400827"/>
                <a:ext cx="378864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6" name="Freihand 5">
                <a:extLst>
                  <a:ext uri="{FF2B5EF4-FFF2-40B4-BE49-F238E27FC236}">
                    <a16:creationId xmlns:a16="http://schemas.microsoft.com/office/drawing/2014/main" id="{C5203541-AB0B-4F7A-9D3D-664945A2F639}"/>
                  </a:ext>
                </a:extLst>
              </p14:cNvPr>
              <p14:cNvContentPartPr/>
              <p14:nvPr/>
            </p14:nvContentPartPr>
            <p14:xfrm>
              <a:off x="1397093" y="1753987"/>
              <a:ext cx="2239920" cy="64800"/>
            </p14:xfrm>
          </p:contentPart>
        </mc:Choice>
        <mc:Fallback>
          <p:pic>
            <p:nvPicPr>
              <p:cNvPr id="6" name="Freihand 5">
                <a:extLst>
                  <a:ext uri="{FF2B5EF4-FFF2-40B4-BE49-F238E27FC236}">
                    <a16:creationId xmlns:a16="http://schemas.microsoft.com/office/drawing/2014/main" id="{C5203541-AB0B-4F7A-9D3D-664945A2F639}"/>
                  </a:ext>
                </a:extLst>
              </p:cNvPr>
              <p:cNvPicPr/>
              <p:nvPr/>
            </p:nvPicPr>
            <p:blipFill>
              <a:blip r:embed="rId6"/>
              <a:stretch>
                <a:fillRect/>
              </a:stretch>
            </p:blipFill>
            <p:spPr>
              <a:xfrm>
                <a:off x="1392773" y="1749667"/>
                <a:ext cx="224856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7" name="Freihand 6">
                <a:extLst>
                  <a:ext uri="{FF2B5EF4-FFF2-40B4-BE49-F238E27FC236}">
                    <a16:creationId xmlns:a16="http://schemas.microsoft.com/office/drawing/2014/main" id="{FBC835FE-8767-461D-8071-E69BE8A548D1}"/>
                  </a:ext>
                </a:extLst>
              </p14:cNvPr>
              <p14:cNvContentPartPr/>
              <p14:nvPr/>
            </p14:nvContentPartPr>
            <p14:xfrm>
              <a:off x="5461133" y="1783147"/>
              <a:ext cx="2531160" cy="86400"/>
            </p14:xfrm>
          </p:contentPart>
        </mc:Choice>
        <mc:Fallback>
          <p:pic>
            <p:nvPicPr>
              <p:cNvPr id="7" name="Freihand 6">
                <a:extLst>
                  <a:ext uri="{FF2B5EF4-FFF2-40B4-BE49-F238E27FC236}">
                    <a16:creationId xmlns:a16="http://schemas.microsoft.com/office/drawing/2014/main" id="{FBC835FE-8767-461D-8071-E69BE8A548D1}"/>
                  </a:ext>
                </a:extLst>
              </p:cNvPr>
              <p:cNvPicPr/>
              <p:nvPr/>
            </p:nvPicPr>
            <p:blipFill>
              <a:blip r:embed="rId8"/>
              <a:stretch>
                <a:fillRect/>
              </a:stretch>
            </p:blipFill>
            <p:spPr>
              <a:xfrm>
                <a:off x="5456813" y="1778827"/>
                <a:ext cx="253980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8" name="Freihand 7">
                <a:extLst>
                  <a:ext uri="{FF2B5EF4-FFF2-40B4-BE49-F238E27FC236}">
                    <a16:creationId xmlns:a16="http://schemas.microsoft.com/office/drawing/2014/main" id="{C483DEF7-E029-4072-AF54-8E9582F6853A}"/>
                  </a:ext>
                </a:extLst>
              </p14:cNvPr>
              <p14:cNvContentPartPr/>
              <p14:nvPr/>
            </p14:nvContentPartPr>
            <p14:xfrm>
              <a:off x="2629013" y="2890507"/>
              <a:ext cx="3891960" cy="51840"/>
            </p14:xfrm>
          </p:contentPart>
        </mc:Choice>
        <mc:Fallback>
          <p:pic>
            <p:nvPicPr>
              <p:cNvPr id="8" name="Freihand 7">
                <a:extLst>
                  <a:ext uri="{FF2B5EF4-FFF2-40B4-BE49-F238E27FC236}">
                    <a16:creationId xmlns:a16="http://schemas.microsoft.com/office/drawing/2014/main" id="{C483DEF7-E029-4072-AF54-8E9582F6853A}"/>
                  </a:ext>
                </a:extLst>
              </p:cNvPr>
              <p:cNvPicPr/>
              <p:nvPr/>
            </p:nvPicPr>
            <p:blipFill>
              <a:blip r:embed="rId10"/>
              <a:stretch>
                <a:fillRect/>
              </a:stretch>
            </p:blipFill>
            <p:spPr>
              <a:xfrm>
                <a:off x="2624693" y="2886187"/>
                <a:ext cx="3900600" cy="60480"/>
              </a:xfrm>
              <a:prstGeom prst="rect">
                <a:avLst/>
              </a:prstGeom>
            </p:spPr>
          </p:pic>
        </mc:Fallback>
      </mc:AlternateContent>
      <p:grpSp>
        <p:nvGrpSpPr>
          <p:cNvPr id="12" name="Gruppieren 11">
            <a:extLst>
              <a:ext uri="{FF2B5EF4-FFF2-40B4-BE49-F238E27FC236}">
                <a16:creationId xmlns:a16="http://schemas.microsoft.com/office/drawing/2014/main" id="{E251EF3C-4070-4A6E-90BA-5BCAF2A09D58}"/>
              </a:ext>
            </a:extLst>
          </p:cNvPr>
          <p:cNvGrpSpPr/>
          <p:nvPr/>
        </p:nvGrpSpPr>
        <p:grpSpPr>
          <a:xfrm>
            <a:off x="898853" y="3466507"/>
            <a:ext cx="6312240" cy="80280"/>
            <a:chOff x="898853" y="3466507"/>
            <a:chExt cx="6312240" cy="80280"/>
          </a:xfrm>
        </p:grpSpPr>
        <mc:AlternateContent xmlns:mc="http://schemas.openxmlformats.org/markup-compatibility/2006">
          <mc:Choice xmlns:p14="http://schemas.microsoft.com/office/powerpoint/2010/main" Requires="p14">
            <p:contentPart p14:bwMode="auto" r:id="rId11">
              <p14:nvContentPartPr>
                <p14:cNvPr id="9" name="Freihand 8">
                  <a:extLst>
                    <a:ext uri="{FF2B5EF4-FFF2-40B4-BE49-F238E27FC236}">
                      <a16:creationId xmlns:a16="http://schemas.microsoft.com/office/drawing/2014/main" id="{AE7F8030-EFBF-4A06-A8DE-723EBA05F7E6}"/>
                    </a:ext>
                  </a:extLst>
                </p14:cNvPr>
                <p14:cNvContentPartPr/>
                <p14:nvPr/>
              </p14:nvContentPartPr>
              <p14:xfrm>
                <a:off x="2523893" y="3501787"/>
                <a:ext cx="587160" cy="27360"/>
              </p14:xfrm>
            </p:contentPart>
          </mc:Choice>
          <mc:Fallback>
            <p:pic>
              <p:nvPicPr>
                <p:cNvPr id="9" name="Freihand 8">
                  <a:extLst>
                    <a:ext uri="{FF2B5EF4-FFF2-40B4-BE49-F238E27FC236}">
                      <a16:creationId xmlns:a16="http://schemas.microsoft.com/office/drawing/2014/main" id="{AE7F8030-EFBF-4A06-A8DE-723EBA05F7E6}"/>
                    </a:ext>
                  </a:extLst>
                </p:cNvPr>
                <p:cNvPicPr/>
                <p:nvPr/>
              </p:nvPicPr>
              <p:blipFill>
                <a:blip r:embed="rId12"/>
                <a:stretch>
                  <a:fillRect/>
                </a:stretch>
              </p:blipFill>
              <p:spPr>
                <a:xfrm>
                  <a:off x="2519573" y="3497467"/>
                  <a:ext cx="59580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0" name="Freihand 9">
                  <a:extLst>
                    <a:ext uri="{FF2B5EF4-FFF2-40B4-BE49-F238E27FC236}">
                      <a16:creationId xmlns:a16="http://schemas.microsoft.com/office/drawing/2014/main" id="{1B31E50F-06DA-4B54-8DE9-66F65169FEF9}"/>
                    </a:ext>
                  </a:extLst>
                </p14:cNvPr>
                <p14:cNvContentPartPr/>
                <p14:nvPr/>
              </p14:nvContentPartPr>
              <p14:xfrm>
                <a:off x="898853" y="3486667"/>
                <a:ext cx="1791360" cy="60120"/>
              </p14:xfrm>
            </p:contentPart>
          </mc:Choice>
          <mc:Fallback>
            <p:pic>
              <p:nvPicPr>
                <p:cNvPr id="10" name="Freihand 9">
                  <a:extLst>
                    <a:ext uri="{FF2B5EF4-FFF2-40B4-BE49-F238E27FC236}">
                      <a16:creationId xmlns:a16="http://schemas.microsoft.com/office/drawing/2014/main" id="{1B31E50F-06DA-4B54-8DE9-66F65169FEF9}"/>
                    </a:ext>
                  </a:extLst>
                </p:cNvPr>
                <p:cNvPicPr/>
                <p:nvPr/>
              </p:nvPicPr>
              <p:blipFill>
                <a:blip r:embed="rId14"/>
                <a:stretch>
                  <a:fillRect/>
                </a:stretch>
              </p:blipFill>
              <p:spPr>
                <a:xfrm>
                  <a:off x="894533" y="3482347"/>
                  <a:ext cx="1800000" cy="6876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1" name="Freihand 10">
                  <a:extLst>
                    <a:ext uri="{FF2B5EF4-FFF2-40B4-BE49-F238E27FC236}">
                      <a16:creationId xmlns:a16="http://schemas.microsoft.com/office/drawing/2014/main" id="{AE37EBC0-C570-485E-B03E-14AF4F801583}"/>
                    </a:ext>
                  </a:extLst>
                </p14:cNvPr>
                <p14:cNvContentPartPr/>
                <p14:nvPr/>
              </p14:nvContentPartPr>
              <p14:xfrm>
                <a:off x="4902413" y="3466507"/>
                <a:ext cx="2308680" cy="34920"/>
              </p14:xfrm>
            </p:contentPart>
          </mc:Choice>
          <mc:Fallback>
            <p:pic>
              <p:nvPicPr>
                <p:cNvPr id="11" name="Freihand 10">
                  <a:extLst>
                    <a:ext uri="{FF2B5EF4-FFF2-40B4-BE49-F238E27FC236}">
                      <a16:creationId xmlns:a16="http://schemas.microsoft.com/office/drawing/2014/main" id="{AE37EBC0-C570-485E-B03E-14AF4F801583}"/>
                    </a:ext>
                  </a:extLst>
                </p:cNvPr>
                <p:cNvPicPr/>
                <p:nvPr/>
              </p:nvPicPr>
              <p:blipFill>
                <a:blip r:embed="rId16"/>
                <a:stretch>
                  <a:fillRect/>
                </a:stretch>
              </p:blipFill>
              <p:spPr>
                <a:xfrm>
                  <a:off x="4898093" y="3462187"/>
                  <a:ext cx="2317320" cy="43560"/>
                </a:xfrm>
                <a:prstGeom prst="rect">
                  <a:avLst/>
                </a:prstGeom>
              </p:spPr>
            </p:pic>
          </mc:Fallback>
        </mc:AlternateContent>
      </p:grpSp>
      <p:grpSp>
        <p:nvGrpSpPr>
          <p:cNvPr id="44" name="Gruppieren 43">
            <a:extLst>
              <a:ext uri="{FF2B5EF4-FFF2-40B4-BE49-F238E27FC236}">
                <a16:creationId xmlns:a16="http://schemas.microsoft.com/office/drawing/2014/main" id="{67C6EBB2-4922-4FF7-A901-926FF5D3BD54}"/>
              </a:ext>
            </a:extLst>
          </p:cNvPr>
          <p:cNvGrpSpPr/>
          <p:nvPr/>
        </p:nvGrpSpPr>
        <p:grpSpPr>
          <a:xfrm>
            <a:off x="4073333" y="5213227"/>
            <a:ext cx="3979800" cy="764640"/>
            <a:chOff x="4073333" y="5213227"/>
            <a:chExt cx="3979800" cy="764640"/>
          </a:xfrm>
        </p:grpSpPr>
        <mc:AlternateContent xmlns:mc="http://schemas.openxmlformats.org/markup-compatibility/2006">
          <mc:Choice xmlns:p14="http://schemas.microsoft.com/office/powerpoint/2010/main" Requires="p14">
            <p:contentPart p14:bwMode="auto" r:id="rId17">
              <p14:nvContentPartPr>
                <p14:cNvPr id="13" name="Freihand 12">
                  <a:extLst>
                    <a:ext uri="{FF2B5EF4-FFF2-40B4-BE49-F238E27FC236}">
                      <a16:creationId xmlns:a16="http://schemas.microsoft.com/office/drawing/2014/main" id="{0EBE5397-493A-49AD-A8D4-F9651298C971}"/>
                    </a:ext>
                  </a:extLst>
                </p14:cNvPr>
                <p14:cNvContentPartPr/>
                <p14:nvPr/>
              </p14:nvContentPartPr>
              <p14:xfrm>
                <a:off x="4073333" y="5497987"/>
                <a:ext cx="236160" cy="43560"/>
              </p14:xfrm>
            </p:contentPart>
          </mc:Choice>
          <mc:Fallback>
            <p:pic>
              <p:nvPicPr>
                <p:cNvPr id="13" name="Freihand 12">
                  <a:extLst>
                    <a:ext uri="{FF2B5EF4-FFF2-40B4-BE49-F238E27FC236}">
                      <a16:creationId xmlns:a16="http://schemas.microsoft.com/office/drawing/2014/main" id="{0EBE5397-493A-49AD-A8D4-F9651298C971}"/>
                    </a:ext>
                  </a:extLst>
                </p:cNvPr>
                <p:cNvPicPr/>
                <p:nvPr/>
              </p:nvPicPr>
              <p:blipFill>
                <a:blip r:embed="rId18"/>
                <a:stretch>
                  <a:fillRect/>
                </a:stretch>
              </p:blipFill>
              <p:spPr>
                <a:xfrm>
                  <a:off x="4069013" y="5493667"/>
                  <a:ext cx="244800" cy="5220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4" name="Freihand 13">
                  <a:extLst>
                    <a:ext uri="{FF2B5EF4-FFF2-40B4-BE49-F238E27FC236}">
                      <a16:creationId xmlns:a16="http://schemas.microsoft.com/office/drawing/2014/main" id="{6776E179-58E8-4FB1-BB50-01D61878C0C2}"/>
                    </a:ext>
                  </a:extLst>
                </p14:cNvPr>
                <p14:cNvContentPartPr/>
                <p14:nvPr/>
              </p14:nvContentPartPr>
              <p14:xfrm>
                <a:off x="4283213" y="5416987"/>
                <a:ext cx="132120" cy="199080"/>
              </p14:xfrm>
            </p:contentPart>
          </mc:Choice>
          <mc:Fallback>
            <p:pic>
              <p:nvPicPr>
                <p:cNvPr id="14" name="Freihand 13">
                  <a:extLst>
                    <a:ext uri="{FF2B5EF4-FFF2-40B4-BE49-F238E27FC236}">
                      <a16:creationId xmlns:a16="http://schemas.microsoft.com/office/drawing/2014/main" id="{6776E179-58E8-4FB1-BB50-01D61878C0C2}"/>
                    </a:ext>
                  </a:extLst>
                </p:cNvPr>
                <p:cNvPicPr/>
                <p:nvPr/>
              </p:nvPicPr>
              <p:blipFill>
                <a:blip r:embed="rId20"/>
                <a:stretch>
                  <a:fillRect/>
                </a:stretch>
              </p:blipFill>
              <p:spPr>
                <a:xfrm>
                  <a:off x="4278893" y="5412667"/>
                  <a:ext cx="140760" cy="20772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5" name="Freihand 14">
                  <a:extLst>
                    <a:ext uri="{FF2B5EF4-FFF2-40B4-BE49-F238E27FC236}">
                      <a16:creationId xmlns:a16="http://schemas.microsoft.com/office/drawing/2014/main" id="{39631303-98E3-46ED-A1F2-722610D7CF8E}"/>
                    </a:ext>
                  </a:extLst>
                </p14:cNvPr>
                <p14:cNvContentPartPr/>
                <p14:nvPr/>
              </p14:nvContentPartPr>
              <p14:xfrm>
                <a:off x="4632413" y="5413747"/>
                <a:ext cx="244800" cy="164880"/>
              </p14:xfrm>
            </p:contentPart>
          </mc:Choice>
          <mc:Fallback>
            <p:pic>
              <p:nvPicPr>
                <p:cNvPr id="15" name="Freihand 14">
                  <a:extLst>
                    <a:ext uri="{FF2B5EF4-FFF2-40B4-BE49-F238E27FC236}">
                      <a16:creationId xmlns:a16="http://schemas.microsoft.com/office/drawing/2014/main" id="{39631303-98E3-46ED-A1F2-722610D7CF8E}"/>
                    </a:ext>
                  </a:extLst>
                </p:cNvPr>
                <p:cNvPicPr/>
                <p:nvPr/>
              </p:nvPicPr>
              <p:blipFill>
                <a:blip r:embed="rId22"/>
                <a:stretch>
                  <a:fillRect/>
                </a:stretch>
              </p:blipFill>
              <p:spPr>
                <a:xfrm>
                  <a:off x="4628093" y="5409427"/>
                  <a:ext cx="25344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6" name="Freihand 15">
                  <a:extLst>
                    <a:ext uri="{FF2B5EF4-FFF2-40B4-BE49-F238E27FC236}">
                      <a16:creationId xmlns:a16="http://schemas.microsoft.com/office/drawing/2014/main" id="{5C1829C1-F89A-4BDC-B90E-23FE59B5CAFB}"/>
                    </a:ext>
                  </a:extLst>
                </p14:cNvPr>
                <p14:cNvContentPartPr/>
                <p14:nvPr/>
              </p14:nvContentPartPr>
              <p14:xfrm>
                <a:off x="4911053" y="5472067"/>
                <a:ext cx="22680" cy="81720"/>
              </p14:xfrm>
            </p:contentPart>
          </mc:Choice>
          <mc:Fallback>
            <p:pic>
              <p:nvPicPr>
                <p:cNvPr id="16" name="Freihand 15">
                  <a:extLst>
                    <a:ext uri="{FF2B5EF4-FFF2-40B4-BE49-F238E27FC236}">
                      <a16:creationId xmlns:a16="http://schemas.microsoft.com/office/drawing/2014/main" id="{5C1829C1-F89A-4BDC-B90E-23FE59B5CAFB}"/>
                    </a:ext>
                  </a:extLst>
                </p:cNvPr>
                <p:cNvPicPr/>
                <p:nvPr/>
              </p:nvPicPr>
              <p:blipFill>
                <a:blip r:embed="rId24"/>
                <a:stretch>
                  <a:fillRect/>
                </a:stretch>
              </p:blipFill>
              <p:spPr>
                <a:xfrm>
                  <a:off x="4906733" y="5467747"/>
                  <a:ext cx="3132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7" name="Freihand 16">
                  <a:extLst>
                    <a:ext uri="{FF2B5EF4-FFF2-40B4-BE49-F238E27FC236}">
                      <a16:creationId xmlns:a16="http://schemas.microsoft.com/office/drawing/2014/main" id="{E8A7A1D6-5FC8-4D8E-82E9-C71C9D4548A8}"/>
                    </a:ext>
                  </a:extLst>
                </p14:cNvPr>
                <p14:cNvContentPartPr/>
                <p14:nvPr/>
              </p14:nvContentPartPr>
              <p14:xfrm>
                <a:off x="4987373" y="5428147"/>
                <a:ext cx="108360" cy="122760"/>
              </p14:xfrm>
            </p:contentPart>
          </mc:Choice>
          <mc:Fallback>
            <p:pic>
              <p:nvPicPr>
                <p:cNvPr id="17" name="Freihand 16">
                  <a:extLst>
                    <a:ext uri="{FF2B5EF4-FFF2-40B4-BE49-F238E27FC236}">
                      <a16:creationId xmlns:a16="http://schemas.microsoft.com/office/drawing/2014/main" id="{E8A7A1D6-5FC8-4D8E-82E9-C71C9D4548A8}"/>
                    </a:ext>
                  </a:extLst>
                </p:cNvPr>
                <p:cNvPicPr/>
                <p:nvPr/>
              </p:nvPicPr>
              <p:blipFill>
                <a:blip r:embed="rId26"/>
                <a:stretch>
                  <a:fillRect/>
                </a:stretch>
              </p:blipFill>
              <p:spPr>
                <a:xfrm>
                  <a:off x="4983053" y="5423827"/>
                  <a:ext cx="11700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8" name="Freihand 17">
                  <a:extLst>
                    <a:ext uri="{FF2B5EF4-FFF2-40B4-BE49-F238E27FC236}">
                      <a16:creationId xmlns:a16="http://schemas.microsoft.com/office/drawing/2014/main" id="{BDA8B198-6F63-4FBE-B3AE-E511DF898C13}"/>
                    </a:ext>
                  </a:extLst>
                </p14:cNvPr>
                <p14:cNvContentPartPr/>
                <p14:nvPr/>
              </p14:nvContentPartPr>
              <p14:xfrm>
                <a:off x="4966493" y="5306467"/>
                <a:ext cx="20880" cy="14040"/>
              </p14:xfrm>
            </p:contentPart>
          </mc:Choice>
          <mc:Fallback>
            <p:pic>
              <p:nvPicPr>
                <p:cNvPr id="18" name="Freihand 17">
                  <a:extLst>
                    <a:ext uri="{FF2B5EF4-FFF2-40B4-BE49-F238E27FC236}">
                      <a16:creationId xmlns:a16="http://schemas.microsoft.com/office/drawing/2014/main" id="{BDA8B198-6F63-4FBE-B3AE-E511DF898C13}"/>
                    </a:ext>
                  </a:extLst>
                </p:cNvPr>
                <p:cNvPicPr/>
                <p:nvPr/>
              </p:nvPicPr>
              <p:blipFill>
                <a:blip r:embed="rId28"/>
                <a:stretch>
                  <a:fillRect/>
                </a:stretch>
              </p:blipFill>
              <p:spPr>
                <a:xfrm>
                  <a:off x="4962173" y="5302147"/>
                  <a:ext cx="2952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9" name="Freihand 18">
                  <a:extLst>
                    <a:ext uri="{FF2B5EF4-FFF2-40B4-BE49-F238E27FC236}">
                      <a16:creationId xmlns:a16="http://schemas.microsoft.com/office/drawing/2014/main" id="{362DD02A-5BF9-4CE3-8BE0-01CE3B35AE6C}"/>
                    </a:ext>
                  </a:extLst>
                </p14:cNvPr>
                <p14:cNvContentPartPr/>
                <p14:nvPr/>
              </p14:nvContentPartPr>
              <p14:xfrm>
                <a:off x="5118053" y="5304307"/>
                <a:ext cx="459720" cy="272880"/>
              </p14:xfrm>
            </p:contentPart>
          </mc:Choice>
          <mc:Fallback>
            <p:pic>
              <p:nvPicPr>
                <p:cNvPr id="19" name="Freihand 18">
                  <a:extLst>
                    <a:ext uri="{FF2B5EF4-FFF2-40B4-BE49-F238E27FC236}">
                      <a16:creationId xmlns:a16="http://schemas.microsoft.com/office/drawing/2014/main" id="{362DD02A-5BF9-4CE3-8BE0-01CE3B35AE6C}"/>
                    </a:ext>
                  </a:extLst>
                </p:cNvPr>
                <p:cNvPicPr/>
                <p:nvPr/>
              </p:nvPicPr>
              <p:blipFill>
                <a:blip r:embed="rId30"/>
                <a:stretch>
                  <a:fillRect/>
                </a:stretch>
              </p:blipFill>
              <p:spPr>
                <a:xfrm>
                  <a:off x="5113733" y="5299987"/>
                  <a:ext cx="468360" cy="28152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0" name="Freihand 19">
                  <a:extLst>
                    <a:ext uri="{FF2B5EF4-FFF2-40B4-BE49-F238E27FC236}">
                      <a16:creationId xmlns:a16="http://schemas.microsoft.com/office/drawing/2014/main" id="{ED6AD942-26EC-452B-923B-0697A5ECD5D4}"/>
                    </a:ext>
                  </a:extLst>
                </p14:cNvPr>
                <p14:cNvContentPartPr/>
                <p14:nvPr/>
              </p14:nvContentPartPr>
              <p14:xfrm>
                <a:off x="5359253" y="5270107"/>
                <a:ext cx="17640" cy="9720"/>
              </p14:xfrm>
            </p:contentPart>
          </mc:Choice>
          <mc:Fallback>
            <p:pic>
              <p:nvPicPr>
                <p:cNvPr id="20" name="Freihand 19">
                  <a:extLst>
                    <a:ext uri="{FF2B5EF4-FFF2-40B4-BE49-F238E27FC236}">
                      <a16:creationId xmlns:a16="http://schemas.microsoft.com/office/drawing/2014/main" id="{ED6AD942-26EC-452B-923B-0697A5ECD5D4}"/>
                    </a:ext>
                  </a:extLst>
                </p:cNvPr>
                <p:cNvPicPr/>
                <p:nvPr/>
              </p:nvPicPr>
              <p:blipFill>
                <a:blip r:embed="rId32"/>
                <a:stretch>
                  <a:fillRect/>
                </a:stretch>
              </p:blipFill>
              <p:spPr>
                <a:xfrm>
                  <a:off x="5354933" y="5265787"/>
                  <a:ext cx="2628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1" name="Freihand 20">
                  <a:extLst>
                    <a:ext uri="{FF2B5EF4-FFF2-40B4-BE49-F238E27FC236}">
                      <a16:creationId xmlns:a16="http://schemas.microsoft.com/office/drawing/2014/main" id="{1940F1B1-EDFA-4BB5-A9D3-7F7D02E2DB92}"/>
                    </a:ext>
                  </a:extLst>
                </p14:cNvPr>
                <p14:cNvContentPartPr/>
                <p14:nvPr/>
              </p14:nvContentPartPr>
              <p14:xfrm>
                <a:off x="5774333" y="5271547"/>
                <a:ext cx="160200" cy="262080"/>
              </p14:xfrm>
            </p:contentPart>
          </mc:Choice>
          <mc:Fallback>
            <p:pic>
              <p:nvPicPr>
                <p:cNvPr id="21" name="Freihand 20">
                  <a:extLst>
                    <a:ext uri="{FF2B5EF4-FFF2-40B4-BE49-F238E27FC236}">
                      <a16:creationId xmlns:a16="http://schemas.microsoft.com/office/drawing/2014/main" id="{1940F1B1-EDFA-4BB5-A9D3-7F7D02E2DB92}"/>
                    </a:ext>
                  </a:extLst>
                </p:cNvPr>
                <p:cNvPicPr/>
                <p:nvPr/>
              </p:nvPicPr>
              <p:blipFill>
                <a:blip r:embed="rId34"/>
                <a:stretch>
                  <a:fillRect/>
                </a:stretch>
              </p:blipFill>
              <p:spPr>
                <a:xfrm>
                  <a:off x="5770013" y="5267227"/>
                  <a:ext cx="168840" cy="27072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2" name="Freihand 21">
                  <a:extLst>
                    <a:ext uri="{FF2B5EF4-FFF2-40B4-BE49-F238E27FC236}">
                      <a16:creationId xmlns:a16="http://schemas.microsoft.com/office/drawing/2014/main" id="{98CA7482-4462-4158-9668-2FC765E6B524}"/>
                    </a:ext>
                  </a:extLst>
                </p14:cNvPr>
                <p14:cNvContentPartPr/>
                <p14:nvPr/>
              </p14:nvContentPartPr>
              <p14:xfrm>
                <a:off x="5963693" y="5285587"/>
                <a:ext cx="286560" cy="213840"/>
              </p14:xfrm>
            </p:contentPart>
          </mc:Choice>
          <mc:Fallback>
            <p:pic>
              <p:nvPicPr>
                <p:cNvPr id="22" name="Freihand 21">
                  <a:extLst>
                    <a:ext uri="{FF2B5EF4-FFF2-40B4-BE49-F238E27FC236}">
                      <a16:creationId xmlns:a16="http://schemas.microsoft.com/office/drawing/2014/main" id="{98CA7482-4462-4158-9668-2FC765E6B524}"/>
                    </a:ext>
                  </a:extLst>
                </p:cNvPr>
                <p:cNvPicPr/>
                <p:nvPr/>
              </p:nvPicPr>
              <p:blipFill>
                <a:blip r:embed="rId36"/>
                <a:stretch>
                  <a:fillRect/>
                </a:stretch>
              </p:blipFill>
              <p:spPr>
                <a:xfrm>
                  <a:off x="5959373" y="5281267"/>
                  <a:ext cx="295200" cy="22248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3" name="Freihand 22">
                  <a:extLst>
                    <a:ext uri="{FF2B5EF4-FFF2-40B4-BE49-F238E27FC236}">
                      <a16:creationId xmlns:a16="http://schemas.microsoft.com/office/drawing/2014/main" id="{006C7E79-1453-46B2-9977-44A83133C20D}"/>
                    </a:ext>
                  </a:extLst>
                </p14:cNvPr>
                <p14:cNvContentPartPr/>
                <p14:nvPr/>
              </p14:nvContentPartPr>
              <p14:xfrm>
                <a:off x="6207053" y="5288467"/>
                <a:ext cx="188280" cy="187560"/>
              </p14:xfrm>
            </p:contentPart>
          </mc:Choice>
          <mc:Fallback>
            <p:pic>
              <p:nvPicPr>
                <p:cNvPr id="23" name="Freihand 22">
                  <a:extLst>
                    <a:ext uri="{FF2B5EF4-FFF2-40B4-BE49-F238E27FC236}">
                      <a16:creationId xmlns:a16="http://schemas.microsoft.com/office/drawing/2014/main" id="{006C7E79-1453-46B2-9977-44A83133C20D}"/>
                    </a:ext>
                  </a:extLst>
                </p:cNvPr>
                <p:cNvPicPr/>
                <p:nvPr/>
              </p:nvPicPr>
              <p:blipFill>
                <a:blip r:embed="rId38"/>
                <a:stretch>
                  <a:fillRect/>
                </a:stretch>
              </p:blipFill>
              <p:spPr>
                <a:xfrm>
                  <a:off x="6202733" y="5284147"/>
                  <a:ext cx="19692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5" name="Freihand 24">
                  <a:extLst>
                    <a:ext uri="{FF2B5EF4-FFF2-40B4-BE49-F238E27FC236}">
                      <a16:creationId xmlns:a16="http://schemas.microsoft.com/office/drawing/2014/main" id="{92AB7F44-6420-4B46-A105-A1AE4CD589A4}"/>
                    </a:ext>
                  </a:extLst>
                </p14:cNvPr>
                <p14:cNvContentPartPr/>
                <p14:nvPr/>
              </p14:nvContentPartPr>
              <p14:xfrm>
                <a:off x="6546173" y="5285587"/>
                <a:ext cx="357840" cy="191880"/>
              </p14:xfrm>
            </p:contentPart>
          </mc:Choice>
          <mc:Fallback>
            <p:pic>
              <p:nvPicPr>
                <p:cNvPr id="25" name="Freihand 24">
                  <a:extLst>
                    <a:ext uri="{FF2B5EF4-FFF2-40B4-BE49-F238E27FC236}">
                      <a16:creationId xmlns:a16="http://schemas.microsoft.com/office/drawing/2014/main" id="{92AB7F44-6420-4B46-A105-A1AE4CD589A4}"/>
                    </a:ext>
                  </a:extLst>
                </p:cNvPr>
                <p:cNvPicPr/>
                <p:nvPr/>
              </p:nvPicPr>
              <p:blipFill>
                <a:blip r:embed="rId40"/>
                <a:stretch>
                  <a:fillRect/>
                </a:stretch>
              </p:blipFill>
              <p:spPr>
                <a:xfrm>
                  <a:off x="6541853" y="5281267"/>
                  <a:ext cx="366480" cy="20052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6" name="Freihand 25">
                  <a:extLst>
                    <a:ext uri="{FF2B5EF4-FFF2-40B4-BE49-F238E27FC236}">
                      <a16:creationId xmlns:a16="http://schemas.microsoft.com/office/drawing/2014/main" id="{DC901654-A907-46BF-BFC9-8003056A2E06}"/>
                    </a:ext>
                  </a:extLst>
                </p14:cNvPr>
                <p14:cNvContentPartPr/>
                <p14:nvPr/>
              </p14:nvContentPartPr>
              <p14:xfrm>
                <a:off x="6886733" y="5360107"/>
                <a:ext cx="111600" cy="126360"/>
              </p14:xfrm>
            </p:contentPart>
          </mc:Choice>
          <mc:Fallback>
            <p:pic>
              <p:nvPicPr>
                <p:cNvPr id="26" name="Freihand 25">
                  <a:extLst>
                    <a:ext uri="{FF2B5EF4-FFF2-40B4-BE49-F238E27FC236}">
                      <a16:creationId xmlns:a16="http://schemas.microsoft.com/office/drawing/2014/main" id="{DC901654-A907-46BF-BFC9-8003056A2E06}"/>
                    </a:ext>
                  </a:extLst>
                </p:cNvPr>
                <p:cNvPicPr/>
                <p:nvPr/>
              </p:nvPicPr>
              <p:blipFill>
                <a:blip r:embed="rId42"/>
                <a:stretch>
                  <a:fillRect/>
                </a:stretch>
              </p:blipFill>
              <p:spPr>
                <a:xfrm>
                  <a:off x="6882413" y="5355787"/>
                  <a:ext cx="12024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7" name="Freihand 26">
                  <a:extLst>
                    <a:ext uri="{FF2B5EF4-FFF2-40B4-BE49-F238E27FC236}">
                      <a16:creationId xmlns:a16="http://schemas.microsoft.com/office/drawing/2014/main" id="{5FDC5C05-FF3C-4D32-9837-083015F166B3}"/>
                    </a:ext>
                  </a:extLst>
                </p14:cNvPr>
                <p14:cNvContentPartPr/>
                <p14:nvPr/>
              </p14:nvContentPartPr>
              <p14:xfrm>
                <a:off x="7015613" y="5213227"/>
                <a:ext cx="380880" cy="229680"/>
              </p14:xfrm>
            </p:contentPart>
          </mc:Choice>
          <mc:Fallback>
            <p:pic>
              <p:nvPicPr>
                <p:cNvPr id="27" name="Freihand 26">
                  <a:extLst>
                    <a:ext uri="{FF2B5EF4-FFF2-40B4-BE49-F238E27FC236}">
                      <a16:creationId xmlns:a16="http://schemas.microsoft.com/office/drawing/2014/main" id="{5FDC5C05-FF3C-4D32-9837-083015F166B3}"/>
                    </a:ext>
                  </a:extLst>
                </p:cNvPr>
                <p:cNvPicPr/>
                <p:nvPr/>
              </p:nvPicPr>
              <p:blipFill>
                <a:blip r:embed="rId44"/>
                <a:stretch>
                  <a:fillRect/>
                </a:stretch>
              </p:blipFill>
              <p:spPr>
                <a:xfrm>
                  <a:off x="7011293" y="5208907"/>
                  <a:ext cx="389520" cy="23832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8" name="Freihand 27">
                  <a:extLst>
                    <a:ext uri="{FF2B5EF4-FFF2-40B4-BE49-F238E27FC236}">
                      <a16:creationId xmlns:a16="http://schemas.microsoft.com/office/drawing/2014/main" id="{5C08087A-4B1A-423D-A60F-4A0356A077DE}"/>
                    </a:ext>
                  </a:extLst>
                </p14:cNvPr>
                <p14:cNvContentPartPr/>
                <p14:nvPr/>
              </p14:nvContentPartPr>
              <p14:xfrm>
                <a:off x="7513853" y="5287027"/>
                <a:ext cx="316800" cy="124920"/>
              </p14:xfrm>
            </p:contentPart>
          </mc:Choice>
          <mc:Fallback>
            <p:pic>
              <p:nvPicPr>
                <p:cNvPr id="28" name="Freihand 27">
                  <a:extLst>
                    <a:ext uri="{FF2B5EF4-FFF2-40B4-BE49-F238E27FC236}">
                      <a16:creationId xmlns:a16="http://schemas.microsoft.com/office/drawing/2014/main" id="{5C08087A-4B1A-423D-A60F-4A0356A077DE}"/>
                    </a:ext>
                  </a:extLst>
                </p:cNvPr>
                <p:cNvPicPr/>
                <p:nvPr/>
              </p:nvPicPr>
              <p:blipFill>
                <a:blip r:embed="rId46"/>
                <a:stretch>
                  <a:fillRect/>
                </a:stretch>
              </p:blipFill>
              <p:spPr>
                <a:xfrm>
                  <a:off x="7509533" y="5282707"/>
                  <a:ext cx="32544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9" name="Freihand 28">
                  <a:extLst>
                    <a:ext uri="{FF2B5EF4-FFF2-40B4-BE49-F238E27FC236}">
                      <a16:creationId xmlns:a16="http://schemas.microsoft.com/office/drawing/2014/main" id="{8B1EA7BA-6252-4544-8D56-99BC5227F1AB}"/>
                    </a:ext>
                  </a:extLst>
                </p14:cNvPr>
                <p14:cNvContentPartPr/>
                <p14:nvPr/>
              </p14:nvContentPartPr>
              <p14:xfrm>
                <a:off x="7885013" y="5218267"/>
                <a:ext cx="168120" cy="218880"/>
              </p14:xfrm>
            </p:contentPart>
          </mc:Choice>
          <mc:Fallback>
            <p:pic>
              <p:nvPicPr>
                <p:cNvPr id="29" name="Freihand 28">
                  <a:extLst>
                    <a:ext uri="{FF2B5EF4-FFF2-40B4-BE49-F238E27FC236}">
                      <a16:creationId xmlns:a16="http://schemas.microsoft.com/office/drawing/2014/main" id="{8B1EA7BA-6252-4544-8D56-99BC5227F1AB}"/>
                    </a:ext>
                  </a:extLst>
                </p:cNvPr>
                <p:cNvPicPr/>
                <p:nvPr/>
              </p:nvPicPr>
              <p:blipFill>
                <a:blip r:embed="rId48"/>
                <a:stretch>
                  <a:fillRect/>
                </a:stretch>
              </p:blipFill>
              <p:spPr>
                <a:xfrm>
                  <a:off x="7880693" y="5213947"/>
                  <a:ext cx="176760" cy="22752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0" name="Freihand 29">
                  <a:extLst>
                    <a:ext uri="{FF2B5EF4-FFF2-40B4-BE49-F238E27FC236}">
                      <a16:creationId xmlns:a16="http://schemas.microsoft.com/office/drawing/2014/main" id="{A2434056-361D-42D6-980F-F7D66F0B318D}"/>
                    </a:ext>
                  </a:extLst>
                </p14:cNvPr>
                <p14:cNvContentPartPr/>
                <p14:nvPr/>
              </p14:nvContentPartPr>
              <p14:xfrm>
                <a:off x="4986293" y="5770147"/>
                <a:ext cx="329760" cy="161640"/>
              </p14:xfrm>
            </p:contentPart>
          </mc:Choice>
          <mc:Fallback>
            <p:pic>
              <p:nvPicPr>
                <p:cNvPr id="30" name="Freihand 29">
                  <a:extLst>
                    <a:ext uri="{FF2B5EF4-FFF2-40B4-BE49-F238E27FC236}">
                      <a16:creationId xmlns:a16="http://schemas.microsoft.com/office/drawing/2014/main" id="{A2434056-361D-42D6-980F-F7D66F0B318D}"/>
                    </a:ext>
                  </a:extLst>
                </p:cNvPr>
                <p:cNvPicPr/>
                <p:nvPr/>
              </p:nvPicPr>
              <p:blipFill>
                <a:blip r:embed="rId50"/>
                <a:stretch>
                  <a:fillRect/>
                </a:stretch>
              </p:blipFill>
              <p:spPr>
                <a:xfrm>
                  <a:off x="4981973" y="5765827"/>
                  <a:ext cx="33840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1" name="Freihand 30">
                  <a:extLst>
                    <a:ext uri="{FF2B5EF4-FFF2-40B4-BE49-F238E27FC236}">
                      <a16:creationId xmlns:a16="http://schemas.microsoft.com/office/drawing/2014/main" id="{4CDAE8D4-2174-49A1-9FAC-2186C72D9854}"/>
                    </a:ext>
                  </a:extLst>
                </p14:cNvPr>
                <p14:cNvContentPartPr/>
                <p14:nvPr/>
              </p14:nvContentPartPr>
              <p14:xfrm>
                <a:off x="5265653" y="5709667"/>
                <a:ext cx="31680" cy="28080"/>
              </p14:xfrm>
            </p:contentPart>
          </mc:Choice>
          <mc:Fallback>
            <p:pic>
              <p:nvPicPr>
                <p:cNvPr id="31" name="Freihand 30">
                  <a:extLst>
                    <a:ext uri="{FF2B5EF4-FFF2-40B4-BE49-F238E27FC236}">
                      <a16:creationId xmlns:a16="http://schemas.microsoft.com/office/drawing/2014/main" id="{4CDAE8D4-2174-49A1-9FAC-2186C72D9854}"/>
                    </a:ext>
                  </a:extLst>
                </p:cNvPr>
                <p:cNvPicPr/>
                <p:nvPr/>
              </p:nvPicPr>
              <p:blipFill>
                <a:blip r:embed="rId52"/>
                <a:stretch>
                  <a:fillRect/>
                </a:stretch>
              </p:blipFill>
              <p:spPr>
                <a:xfrm>
                  <a:off x="5261333" y="5705347"/>
                  <a:ext cx="4032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2" name="Freihand 31">
                  <a:extLst>
                    <a:ext uri="{FF2B5EF4-FFF2-40B4-BE49-F238E27FC236}">
                      <a16:creationId xmlns:a16="http://schemas.microsoft.com/office/drawing/2014/main" id="{36E23D3A-0A2E-4FBD-81AD-D3D30C0E451E}"/>
                    </a:ext>
                  </a:extLst>
                </p14:cNvPr>
                <p14:cNvContentPartPr/>
                <p14:nvPr/>
              </p14:nvContentPartPr>
              <p14:xfrm>
                <a:off x="5305253" y="5767267"/>
                <a:ext cx="136080" cy="127080"/>
              </p14:xfrm>
            </p:contentPart>
          </mc:Choice>
          <mc:Fallback>
            <p:pic>
              <p:nvPicPr>
                <p:cNvPr id="32" name="Freihand 31">
                  <a:extLst>
                    <a:ext uri="{FF2B5EF4-FFF2-40B4-BE49-F238E27FC236}">
                      <a16:creationId xmlns:a16="http://schemas.microsoft.com/office/drawing/2014/main" id="{36E23D3A-0A2E-4FBD-81AD-D3D30C0E451E}"/>
                    </a:ext>
                  </a:extLst>
                </p:cNvPr>
                <p:cNvPicPr/>
                <p:nvPr/>
              </p:nvPicPr>
              <p:blipFill>
                <a:blip r:embed="rId54"/>
                <a:stretch>
                  <a:fillRect/>
                </a:stretch>
              </p:blipFill>
              <p:spPr>
                <a:xfrm>
                  <a:off x="5300933" y="5762947"/>
                  <a:ext cx="14472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3" name="Freihand 32">
                  <a:extLst>
                    <a:ext uri="{FF2B5EF4-FFF2-40B4-BE49-F238E27FC236}">
                      <a16:creationId xmlns:a16="http://schemas.microsoft.com/office/drawing/2014/main" id="{38B023F9-4604-4000-A83B-AF75EB15EE8F}"/>
                    </a:ext>
                  </a:extLst>
                </p14:cNvPr>
                <p14:cNvContentPartPr/>
                <p14:nvPr/>
              </p14:nvContentPartPr>
              <p14:xfrm>
                <a:off x="5464733" y="5792827"/>
                <a:ext cx="264600" cy="94320"/>
              </p14:xfrm>
            </p:contentPart>
          </mc:Choice>
          <mc:Fallback>
            <p:pic>
              <p:nvPicPr>
                <p:cNvPr id="33" name="Freihand 32">
                  <a:extLst>
                    <a:ext uri="{FF2B5EF4-FFF2-40B4-BE49-F238E27FC236}">
                      <a16:creationId xmlns:a16="http://schemas.microsoft.com/office/drawing/2014/main" id="{38B023F9-4604-4000-A83B-AF75EB15EE8F}"/>
                    </a:ext>
                  </a:extLst>
                </p:cNvPr>
                <p:cNvPicPr/>
                <p:nvPr/>
              </p:nvPicPr>
              <p:blipFill>
                <a:blip r:embed="rId56"/>
                <a:stretch>
                  <a:fillRect/>
                </a:stretch>
              </p:blipFill>
              <p:spPr>
                <a:xfrm>
                  <a:off x="5460413" y="5788507"/>
                  <a:ext cx="27324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4" name="Freihand 33">
                  <a:extLst>
                    <a:ext uri="{FF2B5EF4-FFF2-40B4-BE49-F238E27FC236}">
                      <a16:creationId xmlns:a16="http://schemas.microsoft.com/office/drawing/2014/main" id="{3D327434-1F5F-4E5A-8229-9791A114852E}"/>
                    </a:ext>
                  </a:extLst>
                </p14:cNvPr>
                <p14:cNvContentPartPr/>
                <p14:nvPr/>
              </p14:nvContentPartPr>
              <p14:xfrm>
                <a:off x="5849933" y="5758987"/>
                <a:ext cx="38520" cy="162720"/>
              </p14:xfrm>
            </p:contentPart>
          </mc:Choice>
          <mc:Fallback>
            <p:pic>
              <p:nvPicPr>
                <p:cNvPr id="34" name="Freihand 33">
                  <a:extLst>
                    <a:ext uri="{FF2B5EF4-FFF2-40B4-BE49-F238E27FC236}">
                      <a16:creationId xmlns:a16="http://schemas.microsoft.com/office/drawing/2014/main" id="{3D327434-1F5F-4E5A-8229-9791A114852E}"/>
                    </a:ext>
                  </a:extLst>
                </p:cNvPr>
                <p:cNvPicPr/>
                <p:nvPr/>
              </p:nvPicPr>
              <p:blipFill>
                <a:blip r:embed="rId58"/>
                <a:stretch>
                  <a:fillRect/>
                </a:stretch>
              </p:blipFill>
              <p:spPr>
                <a:xfrm>
                  <a:off x="5845613" y="5754667"/>
                  <a:ext cx="4716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5" name="Freihand 34">
                  <a:extLst>
                    <a:ext uri="{FF2B5EF4-FFF2-40B4-BE49-F238E27FC236}">
                      <a16:creationId xmlns:a16="http://schemas.microsoft.com/office/drawing/2014/main" id="{4F8CAE39-EF64-48EC-B365-D8B835D9C7BA}"/>
                    </a:ext>
                  </a:extLst>
                </p14:cNvPr>
                <p14:cNvContentPartPr/>
                <p14:nvPr/>
              </p14:nvContentPartPr>
              <p14:xfrm>
                <a:off x="5770733" y="5709307"/>
                <a:ext cx="158760" cy="100440"/>
              </p14:xfrm>
            </p:contentPart>
          </mc:Choice>
          <mc:Fallback>
            <p:pic>
              <p:nvPicPr>
                <p:cNvPr id="35" name="Freihand 34">
                  <a:extLst>
                    <a:ext uri="{FF2B5EF4-FFF2-40B4-BE49-F238E27FC236}">
                      <a16:creationId xmlns:a16="http://schemas.microsoft.com/office/drawing/2014/main" id="{4F8CAE39-EF64-48EC-B365-D8B835D9C7BA}"/>
                    </a:ext>
                  </a:extLst>
                </p:cNvPr>
                <p:cNvPicPr/>
                <p:nvPr/>
              </p:nvPicPr>
              <p:blipFill>
                <a:blip r:embed="rId60"/>
                <a:stretch>
                  <a:fillRect/>
                </a:stretch>
              </p:blipFill>
              <p:spPr>
                <a:xfrm>
                  <a:off x="5766413" y="5704987"/>
                  <a:ext cx="16740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6" name="Freihand 35">
                  <a:extLst>
                    <a:ext uri="{FF2B5EF4-FFF2-40B4-BE49-F238E27FC236}">
                      <a16:creationId xmlns:a16="http://schemas.microsoft.com/office/drawing/2014/main" id="{37F8FA57-308F-4CDE-A02A-FC48880534B1}"/>
                    </a:ext>
                  </a:extLst>
                </p14:cNvPr>
                <p14:cNvContentPartPr/>
                <p14:nvPr/>
              </p14:nvContentPartPr>
              <p14:xfrm>
                <a:off x="5966213" y="5771227"/>
                <a:ext cx="158040" cy="91440"/>
              </p14:xfrm>
            </p:contentPart>
          </mc:Choice>
          <mc:Fallback>
            <p:pic>
              <p:nvPicPr>
                <p:cNvPr id="36" name="Freihand 35">
                  <a:extLst>
                    <a:ext uri="{FF2B5EF4-FFF2-40B4-BE49-F238E27FC236}">
                      <a16:creationId xmlns:a16="http://schemas.microsoft.com/office/drawing/2014/main" id="{37F8FA57-308F-4CDE-A02A-FC48880534B1}"/>
                    </a:ext>
                  </a:extLst>
                </p:cNvPr>
                <p:cNvPicPr/>
                <p:nvPr/>
              </p:nvPicPr>
              <p:blipFill>
                <a:blip r:embed="rId62"/>
                <a:stretch>
                  <a:fillRect/>
                </a:stretch>
              </p:blipFill>
              <p:spPr>
                <a:xfrm>
                  <a:off x="5961893" y="5766907"/>
                  <a:ext cx="16668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37" name="Freihand 36">
                  <a:extLst>
                    <a:ext uri="{FF2B5EF4-FFF2-40B4-BE49-F238E27FC236}">
                      <a16:creationId xmlns:a16="http://schemas.microsoft.com/office/drawing/2014/main" id="{D0B4F77A-0B5C-4D23-8E0B-D1DA0043FF45}"/>
                    </a:ext>
                  </a:extLst>
                </p14:cNvPr>
                <p14:cNvContentPartPr/>
                <p14:nvPr/>
              </p14:nvContentPartPr>
              <p14:xfrm>
                <a:off x="6065573" y="5785987"/>
                <a:ext cx="95760" cy="56880"/>
              </p14:xfrm>
            </p:contentPart>
          </mc:Choice>
          <mc:Fallback>
            <p:pic>
              <p:nvPicPr>
                <p:cNvPr id="37" name="Freihand 36">
                  <a:extLst>
                    <a:ext uri="{FF2B5EF4-FFF2-40B4-BE49-F238E27FC236}">
                      <a16:creationId xmlns:a16="http://schemas.microsoft.com/office/drawing/2014/main" id="{D0B4F77A-0B5C-4D23-8E0B-D1DA0043FF45}"/>
                    </a:ext>
                  </a:extLst>
                </p:cNvPr>
                <p:cNvPicPr/>
                <p:nvPr/>
              </p:nvPicPr>
              <p:blipFill>
                <a:blip r:embed="rId64"/>
                <a:stretch>
                  <a:fillRect/>
                </a:stretch>
              </p:blipFill>
              <p:spPr>
                <a:xfrm>
                  <a:off x="6061253" y="5781667"/>
                  <a:ext cx="10440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38" name="Freihand 37">
                  <a:extLst>
                    <a:ext uri="{FF2B5EF4-FFF2-40B4-BE49-F238E27FC236}">
                      <a16:creationId xmlns:a16="http://schemas.microsoft.com/office/drawing/2014/main" id="{17453208-5950-490D-88E6-9552A00ACF8A}"/>
                    </a:ext>
                  </a:extLst>
                </p14:cNvPr>
                <p14:cNvContentPartPr/>
                <p14:nvPr/>
              </p14:nvContentPartPr>
              <p14:xfrm>
                <a:off x="6201653" y="5759347"/>
                <a:ext cx="121680" cy="109080"/>
              </p14:xfrm>
            </p:contentPart>
          </mc:Choice>
          <mc:Fallback>
            <p:pic>
              <p:nvPicPr>
                <p:cNvPr id="38" name="Freihand 37">
                  <a:extLst>
                    <a:ext uri="{FF2B5EF4-FFF2-40B4-BE49-F238E27FC236}">
                      <a16:creationId xmlns:a16="http://schemas.microsoft.com/office/drawing/2014/main" id="{17453208-5950-490D-88E6-9552A00ACF8A}"/>
                    </a:ext>
                  </a:extLst>
                </p:cNvPr>
                <p:cNvPicPr/>
                <p:nvPr/>
              </p:nvPicPr>
              <p:blipFill>
                <a:blip r:embed="rId66"/>
                <a:stretch>
                  <a:fillRect/>
                </a:stretch>
              </p:blipFill>
              <p:spPr>
                <a:xfrm>
                  <a:off x="6197333" y="5755027"/>
                  <a:ext cx="13032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39" name="Freihand 38">
                  <a:extLst>
                    <a:ext uri="{FF2B5EF4-FFF2-40B4-BE49-F238E27FC236}">
                      <a16:creationId xmlns:a16="http://schemas.microsoft.com/office/drawing/2014/main" id="{1D81570D-A10E-4675-A4CB-B571B3BFB6A6}"/>
                    </a:ext>
                  </a:extLst>
                </p14:cNvPr>
                <p14:cNvContentPartPr/>
                <p14:nvPr/>
              </p14:nvContentPartPr>
              <p14:xfrm>
                <a:off x="6211013" y="5794987"/>
                <a:ext cx="86040" cy="2880"/>
              </p14:xfrm>
            </p:contentPart>
          </mc:Choice>
          <mc:Fallback>
            <p:pic>
              <p:nvPicPr>
                <p:cNvPr id="39" name="Freihand 38">
                  <a:extLst>
                    <a:ext uri="{FF2B5EF4-FFF2-40B4-BE49-F238E27FC236}">
                      <a16:creationId xmlns:a16="http://schemas.microsoft.com/office/drawing/2014/main" id="{1D81570D-A10E-4675-A4CB-B571B3BFB6A6}"/>
                    </a:ext>
                  </a:extLst>
                </p:cNvPr>
                <p:cNvPicPr/>
                <p:nvPr/>
              </p:nvPicPr>
              <p:blipFill>
                <a:blip r:embed="rId68"/>
                <a:stretch>
                  <a:fillRect/>
                </a:stretch>
              </p:blipFill>
              <p:spPr>
                <a:xfrm>
                  <a:off x="6206693" y="5790667"/>
                  <a:ext cx="9468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0" name="Freihand 39">
                  <a:extLst>
                    <a:ext uri="{FF2B5EF4-FFF2-40B4-BE49-F238E27FC236}">
                      <a16:creationId xmlns:a16="http://schemas.microsoft.com/office/drawing/2014/main" id="{DFE7D210-B495-4697-94D9-83318D87659F}"/>
                    </a:ext>
                  </a:extLst>
                </p14:cNvPr>
                <p14:cNvContentPartPr/>
                <p14:nvPr/>
              </p14:nvContentPartPr>
              <p14:xfrm>
                <a:off x="6322973" y="5664307"/>
                <a:ext cx="284040" cy="313560"/>
              </p14:xfrm>
            </p:contentPart>
          </mc:Choice>
          <mc:Fallback>
            <p:pic>
              <p:nvPicPr>
                <p:cNvPr id="40" name="Freihand 39">
                  <a:extLst>
                    <a:ext uri="{FF2B5EF4-FFF2-40B4-BE49-F238E27FC236}">
                      <a16:creationId xmlns:a16="http://schemas.microsoft.com/office/drawing/2014/main" id="{DFE7D210-B495-4697-94D9-83318D87659F}"/>
                    </a:ext>
                  </a:extLst>
                </p:cNvPr>
                <p:cNvPicPr/>
                <p:nvPr/>
              </p:nvPicPr>
              <p:blipFill>
                <a:blip r:embed="rId70"/>
                <a:stretch>
                  <a:fillRect/>
                </a:stretch>
              </p:blipFill>
              <p:spPr>
                <a:xfrm>
                  <a:off x="6318653" y="5659987"/>
                  <a:ext cx="292680" cy="32220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1" name="Freihand 40">
                  <a:extLst>
                    <a:ext uri="{FF2B5EF4-FFF2-40B4-BE49-F238E27FC236}">
                      <a16:creationId xmlns:a16="http://schemas.microsoft.com/office/drawing/2014/main" id="{1A7EF4AE-CCE9-4413-A4C7-99314CA2450C}"/>
                    </a:ext>
                  </a:extLst>
                </p14:cNvPr>
                <p14:cNvContentPartPr/>
                <p14:nvPr/>
              </p14:nvContentPartPr>
              <p14:xfrm>
                <a:off x="6639053" y="5654587"/>
                <a:ext cx="26640" cy="99360"/>
              </p14:xfrm>
            </p:contentPart>
          </mc:Choice>
          <mc:Fallback>
            <p:pic>
              <p:nvPicPr>
                <p:cNvPr id="41" name="Freihand 40">
                  <a:extLst>
                    <a:ext uri="{FF2B5EF4-FFF2-40B4-BE49-F238E27FC236}">
                      <a16:creationId xmlns:a16="http://schemas.microsoft.com/office/drawing/2014/main" id="{1A7EF4AE-CCE9-4413-A4C7-99314CA2450C}"/>
                    </a:ext>
                  </a:extLst>
                </p:cNvPr>
                <p:cNvPicPr/>
                <p:nvPr/>
              </p:nvPicPr>
              <p:blipFill>
                <a:blip r:embed="rId72"/>
                <a:stretch>
                  <a:fillRect/>
                </a:stretch>
              </p:blipFill>
              <p:spPr>
                <a:xfrm>
                  <a:off x="6634733" y="5650267"/>
                  <a:ext cx="3528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2" name="Freihand 41">
                  <a:extLst>
                    <a:ext uri="{FF2B5EF4-FFF2-40B4-BE49-F238E27FC236}">
                      <a16:creationId xmlns:a16="http://schemas.microsoft.com/office/drawing/2014/main" id="{E3896810-DCA4-42F5-9D9B-46A4080BC4BD}"/>
                    </a:ext>
                  </a:extLst>
                </p14:cNvPr>
                <p14:cNvContentPartPr/>
                <p14:nvPr/>
              </p14:nvContentPartPr>
              <p14:xfrm>
                <a:off x="6611333" y="5870587"/>
                <a:ext cx="24480" cy="8280"/>
              </p14:xfrm>
            </p:contentPart>
          </mc:Choice>
          <mc:Fallback>
            <p:pic>
              <p:nvPicPr>
                <p:cNvPr id="42" name="Freihand 41">
                  <a:extLst>
                    <a:ext uri="{FF2B5EF4-FFF2-40B4-BE49-F238E27FC236}">
                      <a16:creationId xmlns:a16="http://schemas.microsoft.com/office/drawing/2014/main" id="{E3896810-DCA4-42F5-9D9B-46A4080BC4BD}"/>
                    </a:ext>
                  </a:extLst>
                </p:cNvPr>
                <p:cNvPicPr/>
                <p:nvPr/>
              </p:nvPicPr>
              <p:blipFill>
                <a:blip r:embed="rId74"/>
                <a:stretch>
                  <a:fillRect/>
                </a:stretch>
              </p:blipFill>
              <p:spPr>
                <a:xfrm>
                  <a:off x="6607013" y="5866267"/>
                  <a:ext cx="33120" cy="16920"/>
                </a:xfrm>
                <a:prstGeom prst="rect">
                  <a:avLst/>
                </a:prstGeom>
              </p:spPr>
            </p:pic>
          </mc:Fallback>
        </mc:AlternateContent>
      </p:grpSp>
    </p:spTree>
    <p:extLst>
      <p:ext uri="{BB962C8B-B14F-4D97-AF65-F5344CB8AC3E}">
        <p14:creationId xmlns:p14="http://schemas.microsoft.com/office/powerpoint/2010/main" val="2831166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3966184" cy="593674"/>
          </a:xfrm>
          <a:prstGeom prst="rect">
            <a:avLst/>
          </a:prstGeom>
          <a:noFill/>
          <a:ln>
            <a:noFill/>
          </a:ln>
        </p:spPr>
        <p:txBody>
          <a:bodyPr vert="horz" wrap="none" lIns="81646" tIns="40823" rIns="81646" bIns="40823" anchorCtr="0" compatLnSpc="0">
            <a:spAutoFit/>
          </a:bodyPr>
          <a:lstStyle/>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3266" b="1" dirty="0">
                <a:solidFill>
                  <a:srgbClr val="000000"/>
                </a:solidFill>
                <a:latin typeface="Sparkasse Rg" pitchFamily="34" charset="0"/>
              </a:rPr>
              <a:t>Aktive Geldschöpfung</a:t>
            </a:r>
          </a:p>
        </p:txBody>
      </p:sp>
      <p:sp>
        <p:nvSpPr>
          <p:cNvPr id="16" name="Rechteck 15">
            <a:extLst>
              <a:ext uri="{FF2B5EF4-FFF2-40B4-BE49-F238E27FC236}">
                <a16:creationId xmlns:a16="http://schemas.microsoft.com/office/drawing/2014/main" id="{57A547F9-49F3-4C91-8D6D-92896EC6023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75B2173B-661D-4F3A-B5CD-8EA007E2111C}"/>
                  </a:ext>
                </a:extLst>
              </p14:cNvPr>
              <p14:cNvContentPartPr/>
              <p14:nvPr/>
            </p14:nvContentPartPr>
            <p14:xfrm>
              <a:off x="202613" y="837067"/>
              <a:ext cx="149400" cy="157680"/>
            </p14:xfrm>
          </p:contentPart>
        </mc:Choice>
        <mc:Fallback>
          <p:pic>
            <p:nvPicPr>
              <p:cNvPr id="2" name="Freihand 1">
                <a:extLst>
                  <a:ext uri="{FF2B5EF4-FFF2-40B4-BE49-F238E27FC236}">
                    <a16:creationId xmlns:a16="http://schemas.microsoft.com/office/drawing/2014/main" id="{75B2173B-661D-4F3A-B5CD-8EA007E2111C}"/>
                  </a:ext>
                </a:extLst>
              </p:cNvPr>
              <p:cNvPicPr/>
              <p:nvPr/>
            </p:nvPicPr>
            <p:blipFill>
              <a:blip r:embed="rId4"/>
              <a:stretch>
                <a:fillRect/>
              </a:stretch>
            </p:blipFill>
            <p:spPr>
              <a:xfrm>
                <a:off x="198293" y="832747"/>
                <a:ext cx="158040" cy="166320"/>
              </a:xfrm>
              <a:prstGeom prst="rect">
                <a:avLst/>
              </a:prstGeom>
            </p:spPr>
          </p:pic>
        </mc:Fallback>
      </mc:AlternateContent>
      <p:grpSp>
        <p:nvGrpSpPr>
          <p:cNvPr id="8" name="Gruppieren 7">
            <a:extLst>
              <a:ext uri="{FF2B5EF4-FFF2-40B4-BE49-F238E27FC236}">
                <a16:creationId xmlns:a16="http://schemas.microsoft.com/office/drawing/2014/main" id="{B4215678-04F8-48D8-8DD2-DEA0CD25E763}"/>
              </a:ext>
            </a:extLst>
          </p:cNvPr>
          <p:cNvGrpSpPr/>
          <p:nvPr/>
        </p:nvGrpSpPr>
        <p:grpSpPr>
          <a:xfrm>
            <a:off x="514733" y="826987"/>
            <a:ext cx="757440" cy="193680"/>
            <a:chOff x="514733" y="826987"/>
            <a:chExt cx="757440" cy="193680"/>
          </a:xfrm>
        </p:grpSpPr>
        <mc:AlternateContent xmlns:mc="http://schemas.openxmlformats.org/markup-compatibility/2006">
          <mc:Choice xmlns:p14="http://schemas.microsoft.com/office/powerpoint/2010/main" Requires="p14">
            <p:contentPart p14:bwMode="auto" r:id="rId5">
              <p14:nvContentPartPr>
                <p14:cNvPr id="4" name="Freihand 3">
                  <a:extLst>
                    <a:ext uri="{FF2B5EF4-FFF2-40B4-BE49-F238E27FC236}">
                      <a16:creationId xmlns:a16="http://schemas.microsoft.com/office/drawing/2014/main" id="{1D1F22BC-C413-492A-A8BC-429D456D6896}"/>
                    </a:ext>
                  </a:extLst>
                </p14:cNvPr>
                <p14:cNvContentPartPr/>
                <p14:nvPr/>
              </p14:nvContentPartPr>
              <p14:xfrm>
                <a:off x="514733" y="826987"/>
                <a:ext cx="180720" cy="190080"/>
              </p14:xfrm>
            </p:contentPart>
          </mc:Choice>
          <mc:Fallback>
            <p:pic>
              <p:nvPicPr>
                <p:cNvPr id="4" name="Freihand 3">
                  <a:extLst>
                    <a:ext uri="{FF2B5EF4-FFF2-40B4-BE49-F238E27FC236}">
                      <a16:creationId xmlns:a16="http://schemas.microsoft.com/office/drawing/2014/main" id="{1D1F22BC-C413-492A-A8BC-429D456D6896}"/>
                    </a:ext>
                  </a:extLst>
                </p:cNvPr>
                <p:cNvPicPr/>
                <p:nvPr/>
              </p:nvPicPr>
              <p:blipFill>
                <a:blip r:embed="rId6"/>
                <a:stretch>
                  <a:fillRect/>
                </a:stretch>
              </p:blipFill>
              <p:spPr>
                <a:xfrm>
                  <a:off x="510413" y="822667"/>
                  <a:ext cx="18936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 name="Freihand 4">
                  <a:extLst>
                    <a:ext uri="{FF2B5EF4-FFF2-40B4-BE49-F238E27FC236}">
                      <a16:creationId xmlns:a16="http://schemas.microsoft.com/office/drawing/2014/main" id="{CB356B2C-52D6-47BD-81DF-EE0F05ED9A6D}"/>
                    </a:ext>
                  </a:extLst>
                </p14:cNvPr>
                <p14:cNvContentPartPr/>
                <p14:nvPr/>
              </p14:nvContentPartPr>
              <p14:xfrm>
                <a:off x="856373" y="896827"/>
                <a:ext cx="20880" cy="106200"/>
              </p14:xfrm>
            </p:contentPart>
          </mc:Choice>
          <mc:Fallback>
            <p:pic>
              <p:nvPicPr>
                <p:cNvPr id="5" name="Freihand 4">
                  <a:extLst>
                    <a:ext uri="{FF2B5EF4-FFF2-40B4-BE49-F238E27FC236}">
                      <a16:creationId xmlns:a16="http://schemas.microsoft.com/office/drawing/2014/main" id="{CB356B2C-52D6-47BD-81DF-EE0F05ED9A6D}"/>
                    </a:ext>
                  </a:extLst>
                </p:cNvPr>
                <p:cNvPicPr/>
                <p:nvPr/>
              </p:nvPicPr>
              <p:blipFill>
                <a:blip r:embed="rId8"/>
                <a:stretch>
                  <a:fillRect/>
                </a:stretch>
              </p:blipFill>
              <p:spPr>
                <a:xfrm>
                  <a:off x="852053" y="892507"/>
                  <a:ext cx="2952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6" name="Freihand 5">
                  <a:extLst>
                    <a:ext uri="{FF2B5EF4-FFF2-40B4-BE49-F238E27FC236}">
                      <a16:creationId xmlns:a16="http://schemas.microsoft.com/office/drawing/2014/main" id="{BBC8ADBC-DC91-4765-B137-2A5569A94FE5}"/>
                    </a:ext>
                  </a:extLst>
                </p14:cNvPr>
                <p14:cNvContentPartPr/>
                <p14:nvPr/>
              </p14:nvContentPartPr>
              <p14:xfrm>
                <a:off x="809213" y="852547"/>
                <a:ext cx="140760" cy="168120"/>
              </p14:xfrm>
            </p:contentPart>
          </mc:Choice>
          <mc:Fallback>
            <p:pic>
              <p:nvPicPr>
                <p:cNvPr id="6" name="Freihand 5">
                  <a:extLst>
                    <a:ext uri="{FF2B5EF4-FFF2-40B4-BE49-F238E27FC236}">
                      <a16:creationId xmlns:a16="http://schemas.microsoft.com/office/drawing/2014/main" id="{BBC8ADBC-DC91-4765-B137-2A5569A94FE5}"/>
                    </a:ext>
                  </a:extLst>
                </p:cNvPr>
                <p:cNvPicPr/>
                <p:nvPr/>
              </p:nvPicPr>
              <p:blipFill>
                <a:blip r:embed="rId10"/>
                <a:stretch>
                  <a:fillRect/>
                </a:stretch>
              </p:blipFill>
              <p:spPr>
                <a:xfrm>
                  <a:off x="804893" y="848227"/>
                  <a:ext cx="149400" cy="1767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7" name="Freihand 6">
                  <a:extLst>
                    <a:ext uri="{FF2B5EF4-FFF2-40B4-BE49-F238E27FC236}">
                      <a16:creationId xmlns:a16="http://schemas.microsoft.com/office/drawing/2014/main" id="{98E7C1D8-04DA-44B0-B6FD-02D4B4569D61}"/>
                    </a:ext>
                  </a:extLst>
                </p14:cNvPr>
                <p14:cNvContentPartPr/>
                <p14:nvPr/>
              </p14:nvContentPartPr>
              <p14:xfrm>
                <a:off x="1094333" y="884947"/>
                <a:ext cx="177840" cy="131040"/>
              </p14:xfrm>
            </p:contentPart>
          </mc:Choice>
          <mc:Fallback>
            <p:pic>
              <p:nvPicPr>
                <p:cNvPr id="7" name="Freihand 6">
                  <a:extLst>
                    <a:ext uri="{FF2B5EF4-FFF2-40B4-BE49-F238E27FC236}">
                      <a16:creationId xmlns:a16="http://schemas.microsoft.com/office/drawing/2014/main" id="{98E7C1D8-04DA-44B0-B6FD-02D4B4569D61}"/>
                    </a:ext>
                  </a:extLst>
                </p:cNvPr>
                <p:cNvPicPr/>
                <p:nvPr/>
              </p:nvPicPr>
              <p:blipFill>
                <a:blip r:embed="rId12"/>
                <a:stretch>
                  <a:fillRect/>
                </a:stretch>
              </p:blipFill>
              <p:spPr>
                <a:xfrm>
                  <a:off x="1090013" y="880627"/>
                  <a:ext cx="186480" cy="139680"/>
                </a:xfrm>
                <a:prstGeom prst="rect">
                  <a:avLst/>
                </a:prstGeom>
              </p:spPr>
            </p:pic>
          </mc:Fallback>
        </mc:AlternateContent>
      </p:grpSp>
      <p:grpSp>
        <p:nvGrpSpPr>
          <p:cNvPr id="39" name="Gruppieren 38">
            <a:extLst>
              <a:ext uri="{FF2B5EF4-FFF2-40B4-BE49-F238E27FC236}">
                <a16:creationId xmlns:a16="http://schemas.microsoft.com/office/drawing/2014/main" id="{D67872DB-EF9B-47AD-9A0A-7C9863CB3CB4}"/>
              </a:ext>
            </a:extLst>
          </p:cNvPr>
          <p:cNvGrpSpPr/>
          <p:nvPr/>
        </p:nvGrpSpPr>
        <p:grpSpPr>
          <a:xfrm>
            <a:off x="4930133" y="778387"/>
            <a:ext cx="977040" cy="224640"/>
            <a:chOff x="4930133" y="778387"/>
            <a:chExt cx="977040" cy="224640"/>
          </a:xfrm>
        </p:grpSpPr>
        <mc:AlternateContent xmlns:mc="http://schemas.openxmlformats.org/markup-compatibility/2006">
          <mc:Choice xmlns:p14="http://schemas.microsoft.com/office/powerpoint/2010/main" Requires="p14">
            <p:contentPart p14:bwMode="auto" r:id="rId13">
              <p14:nvContentPartPr>
                <p14:cNvPr id="27" name="Freihand 26">
                  <a:extLst>
                    <a:ext uri="{FF2B5EF4-FFF2-40B4-BE49-F238E27FC236}">
                      <a16:creationId xmlns:a16="http://schemas.microsoft.com/office/drawing/2014/main" id="{91DC9D2D-D64B-433B-A733-BD109BBB25E8}"/>
                    </a:ext>
                  </a:extLst>
                </p14:cNvPr>
                <p14:cNvContentPartPr/>
                <p14:nvPr/>
              </p14:nvContentPartPr>
              <p14:xfrm>
                <a:off x="4930133" y="819067"/>
                <a:ext cx="151560" cy="154080"/>
              </p14:xfrm>
            </p:contentPart>
          </mc:Choice>
          <mc:Fallback>
            <p:pic>
              <p:nvPicPr>
                <p:cNvPr id="27" name="Freihand 26">
                  <a:extLst>
                    <a:ext uri="{FF2B5EF4-FFF2-40B4-BE49-F238E27FC236}">
                      <a16:creationId xmlns:a16="http://schemas.microsoft.com/office/drawing/2014/main" id="{91DC9D2D-D64B-433B-A733-BD109BBB25E8}"/>
                    </a:ext>
                  </a:extLst>
                </p:cNvPr>
                <p:cNvPicPr/>
                <p:nvPr/>
              </p:nvPicPr>
              <p:blipFill>
                <a:blip r:embed="rId14"/>
                <a:stretch>
                  <a:fillRect/>
                </a:stretch>
              </p:blipFill>
              <p:spPr>
                <a:xfrm>
                  <a:off x="4925813" y="814747"/>
                  <a:ext cx="16020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28" name="Freihand 27">
                  <a:extLst>
                    <a:ext uri="{FF2B5EF4-FFF2-40B4-BE49-F238E27FC236}">
                      <a16:creationId xmlns:a16="http://schemas.microsoft.com/office/drawing/2014/main" id="{2F658A37-A490-43AB-8564-9F402A0A9812}"/>
                    </a:ext>
                  </a:extLst>
                </p14:cNvPr>
                <p14:cNvContentPartPr/>
                <p14:nvPr/>
              </p14:nvContentPartPr>
              <p14:xfrm>
                <a:off x="4978733" y="933547"/>
                <a:ext cx="57960" cy="17280"/>
              </p14:xfrm>
            </p:contentPart>
          </mc:Choice>
          <mc:Fallback>
            <p:pic>
              <p:nvPicPr>
                <p:cNvPr id="28" name="Freihand 27">
                  <a:extLst>
                    <a:ext uri="{FF2B5EF4-FFF2-40B4-BE49-F238E27FC236}">
                      <a16:creationId xmlns:a16="http://schemas.microsoft.com/office/drawing/2014/main" id="{2F658A37-A490-43AB-8564-9F402A0A9812}"/>
                    </a:ext>
                  </a:extLst>
                </p:cNvPr>
                <p:cNvPicPr/>
                <p:nvPr/>
              </p:nvPicPr>
              <p:blipFill>
                <a:blip r:embed="rId16"/>
                <a:stretch>
                  <a:fillRect/>
                </a:stretch>
              </p:blipFill>
              <p:spPr>
                <a:xfrm>
                  <a:off x="4974413" y="929227"/>
                  <a:ext cx="6660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29" name="Freihand 28">
                  <a:extLst>
                    <a:ext uri="{FF2B5EF4-FFF2-40B4-BE49-F238E27FC236}">
                      <a16:creationId xmlns:a16="http://schemas.microsoft.com/office/drawing/2014/main" id="{E2EC0C32-72DB-41F7-B734-8B8E59D3C99B}"/>
                    </a:ext>
                  </a:extLst>
                </p14:cNvPr>
                <p14:cNvContentPartPr/>
                <p14:nvPr/>
              </p14:nvContentPartPr>
              <p14:xfrm>
                <a:off x="5012213" y="906547"/>
                <a:ext cx="81720" cy="96480"/>
              </p14:xfrm>
            </p:contentPart>
          </mc:Choice>
          <mc:Fallback>
            <p:pic>
              <p:nvPicPr>
                <p:cNvPr id="29" name="Freihand 28">
                  <a:extLst>
                    <a:ext uri="{FF2B5EF4-FFF2-40B4-BE49-F238E27FC236}">
                      <a16:creationId xmlns:a16="http://schemas.microsoft.com/office/drawing/2014/main" id="{E2EC0C32-72DB-41F7-B734-8B8E59D3C99B}"/>
                    </a:ext>
                  </a:extLst>
                </p:cNvPr>
                <p:cNvPicPr/>
                <p:nvPr/>
              </p:nvPicPr>
              <p:blipFill>
                <a:blip r:embed="rId18"/>
                <a:stretch>
                  <a:fillRect/>
                </a:stretch>
              </p:blipFill>
              <p:spPr>
                <a:xfrm>
                  <a:off x="5007893" y="902227"/>
                  <a:ext cx="9036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30" name="Freihand 29">
                  <a:extLst>
                    <a:ext uri="{FF2B5EF4-FFF2-40B4-BE49-F238E27FC236}">
                      <a16:creationId xmlns:a16="http://schemas.microsoft.com/office/drawing/2014/main" id="{DDB128A9-E4C3-4700-8997-2D36CABE6925}"/>
                    </a:ext>
                  </a:extLst>
                </p14:cNvPr>
                <p14:cNvContentPartPr/>
                <p14:nvPr/>
              </p14:nvContentPartPr>
              <p14:xfrm>
                <a:off x="5107973" y="877747"/>
                <a:ext cx="120240" cy="108360"/>
              </p14:xfrm>
            </p:contentPart>
          </mc:Choice>
          <mc:Fallback>
            <p:pic>
              <p:nvPicPr>
                <p:cNvPr id="30" name="Freihand 29">
                  <a:extLst>
                    <a:ext uri="{FF2B5EF4-FFF2-40B4-BE49-F238E27FC236}">
                      <a16:creationId xmlns:a16="http://schemas.microsoft.com/office/drawing/2014/main" id="{DDB128A9-E4C3-4700-8997-2D36CABE6925}"/>
                    </a:ext>
                  </a:extLst>
                </p:cNvPr>
                <p:cNvPicPr/>
                <p:nvPr/>
              </p:nvPicPr>
              <p:blipFill>
                <a:blip r:embed="rId20"/>
                <a:stretch>
                  <a:fillRect/>
                </a:stretch>
              </p:blipFill>
              <p:spPr>
                <a:xfrm>
                  <a:off x="5103653" y="873427"/>
                  <a:ext cx="12888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31" name="Freihand 30">
                  <a:extLst>
                    <a:ext uri="{FF2B5EF4-FFF2-40B4-BE49-F238E27FC236}">
                      <a16:creationId xmlns:a16="http://schemas.microsoft.com/office/drawing/2014/main" id="{C41AA447-311B-4EF3-ADA4-5C0B5ADEBBA7}"/>
                    </a:ext>
                  </a:extLst>
                </p14:cNvPr>
                <p14:cNvContentPartPr/>
                <p14:nvPr/>
              </p14:nvContentPartPr>
              <p14:xfrm>
                <a:off x="5256293" y="820147"/>
                <a:ext cx="188280" cy="158400"/>
              </p14:xfrm>
            </p:contentPart>
          </mc:Choice>
          <mc:Fallback>
            <p:pic>
              <p:nvPicPr>
                <p:cNvPr id="31" name="Freihand 30">
                  <a:extLst>
                    <a:ext uri="{FF2B5EF4-FFF2-40B4-BE49-F238E27FC236}">
                      <a16:creationId xmlns:a16="http://schemas.microsoft.com/office/drawing/2014/main" id="{C41AA447-311B-4EF3-ADA4-5C0B5ADEBBA7}"/>
                    </a:ext>
                  </a:extLst>
                </p:cNvPr>
                <p:cNvPicPr/>
                <p:nvPr/>
              </p:nvPicPr>
              <p:blipFill>
                <a:blip r:embed="rId22"/>
                <a:stretch>
                  <a:fillRect/>
                </a:stretch>
              </p:blipFill>
              <p:spPr>
                <a:xfrm>
                  <a:off x="5251973" y="815827"/>
                  <a:ext cx="19692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32" name="Freihand 31">
                  <a:extLst>
                    <a:ext uri="{FF2B5EF4-FFF2-40B4-BE49-F238E27FC236}">
                      <a16:creationId xmlns:a16="http://schemas.microsoft.com/office/drawing/2014/main" id="{CFC7AD1D-0CCC-443C-9DE7-FB9E93270F0A}"/>
                    </a:ext>
                  </a:extLst>
                </p14:cNvPr>
                <p14:cNvContentPartPr/>
                <p14:nvPr/>
              </p14:nvContentPartPr>
              <p14:xfrm>
                <a:off x="5478773" y="814747"/>
                <a:ext cx="27720" cy="150840"/>
              </p14:xfrm>
            </p:contentPart>
          </mc:Choice>
          <mc:Fallback>
            <p:pic>
              <p:nvPicPr>
                <p:cNvPr id="32" name="Freihand 31">
                  <a:extLst>
                    <a:ext uri="{FF2B5EF4-FFF2-40B4-BE49-F238E27FC236}">
                      <a16:creationId xmlns:a16="http://schemas.microsoft.com/office/drawing/2014/main" id="{CFC7AD1D-0CCC-443C-9DE7-FB9E93270F0A}"/>
                    </a:ext>
                  </a:extLst>
                </p:cNvPr>
                <p:cNvPicPr/>
                <p:nvPr/>
              </p:nvPicPr>
              <p:blipFill>
                <a:blip r:embed="rId24"/>
                <a:stretch>
                  <a:fillRect/>
                </a:stretch>
              </p:blipFill>
              <p:spPr>
                <a:xfrm>
                  <a:off x="5474453" y="810427"/>
                  <a:ext cx="3636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33" name="Freihand 32">
                  <a:extLst>
                    <a:ext uri="{FF2B5EF4-FFF2-40B4-BE49-F238E27FC236}">
                      <a16:creationId xmlns:a16="http://schemas.microsoft.com/office/drawing/2014/main" id="{70D61F08-D5C0-4DFE-BDAF-A0267E3FBAFD}"/>
                    </a:ext>
                  </a:extLst>
                </p14:cNvPr>
                <p14:cNvContentPartPr/>
                <p14:nvPr/>
              </p14:nvContentPartPr>
              <p14:xfrm>
                <a:off x="5449253" y="778387"/>
                <a:ext cx="75960" cy="81360"/>
              </p14:xfrm>
            </p:contentPart>
          </mc:Choice>
          <mc:Fallback>
            <p:pic>
              <p:nvPicPr>
                <p:cNvPr id="33" name="Freihand 32">
                  <a:extLst>
                    <a:ext uri="{FF2B5EF4-FFF2-40B4-BE49-F238E27FC236}">
                      <a16:creationId xmlns:a16="http://schemas.microsoft.com/office/drawing/2014/main" id="{70D61F08-D5C0-4DFE-BDAF-A0267E3FBAFD}"/>
                    </a:ext>
                  </a:extLst>
                </p:cNvPr>
                <p:cNvPicPr/>
                <p:nvPr/>
              </p:nvPicPr>
              <p:blipFill>
                <a:blip r:embed="rId26"/>
                <a:stretch>
                  <a:fillRect/>
                </a:stretch>
              </p:blipFill>
              <p:spPr>
                <a:xfrm>
                  <a:off x="5444933" y="774067"/>
                  <a:ext cx="8460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35" name="Freihand 34">
                  <a:extLst>
                    <a:ext uri="{FF2B5EF4-FFF2-40B4-BE49-F238E27FC236}">
                      <a16:creationId xmlns:a16="http://schemas.microsoft.com/office/drawing/2014/main" id="{3E4022A9-99D0-47CD-8EC4-4CF7F3D5EFBF}"/>
                    </a:ext>
                  </a:extLst>
                </p14:cNvPr>
                <p14:cNvContentPartPr/>
                <p14:nvPr/>
              </p14:nvContentPartPr>
              <p14:xfrm>
                <a:off x="5603693" y="926347"/>
                <a:ext cx="153720" cy="6840"/>
              </p14:xfrm>
            </p:contentPart>
          </mc:Choice>
          <mc:Fallback>
            <p:pic>
              <p:nvPicPr>
                <p:cNvPr id="35" name="Freihand 34">
                  <a:extLst>
                    <a:ext uri="{FF2B5EF4-FFF2-40B4-BE49-F238E27FC236}">
                      <a16:creationId xmlns:a16="http://schemas.microsoft.com/office/drawing/2014/main" id="{3E4022A9-99D0-47CD-8EC4-4CF7F3D5EFBF}"/>
                    </a:ext>
                  </a:extLst>
                </p:cNvPr>
                <p:cNvPicPr/>
                <p:nvPr/>
              </p:nvPicPr>
              <p:blipFill>
                <a:blip r:embed="rId28"/>
                <a:stretch>
                  <a:fillRect/>
                </a:stretch>
              </p:blipFill>
              <p:spPr>
                <a:xfrm>
                  <a:off x="5599373" y="922027"/>
                  <a:ext cx="16236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36" name="Freihand 35">
                  <a:extLst>
                    <a:ext uri="{FF2B5EF4-FFF2-40B4-BE49-F238E27FC236}">
                      <a16:creationId xmlns:a16="http://schemas.microsoft.com/office/drawing/2014/main" id="{5404211A-E831-47FB-9D14-485FF418943C}"/>
                    </a:ext>
                  </a:extLst>
                </p14:cNvPr>
                <p14:cNvContentPartPr/>
                <p14:nvPr/>
              </p14:nvContentPartPr>
              <p14:xfrm>
                <a:off x="5764253" y="864427"/>
                <a:ext cx="142920" cy="130680"/>
              </p14:xfrm>
            </p:contentPart>
          </mc:Choice>
          <mc:Fallback>
            <p:pic>
              <p:nvPicPr>
                <p:cNvPr id="36" name="Freihand 35">
                  <a:extLst>
                    <a:ext uri="{FF2B5EF4-FFF2-40B4-BE49-F238E27FC236}">
                      <a16:creationId xmlns:a16="http://schemas.microsoft.com/office/drawing/2014/main" id="{5404211A-E831-47FB-9D14-485FF418943C}"/>
                    </a:ext>
                  </a:extLst>
                </p:cNvPr>
                <p:cNvPicPr/>
                <p:nvPr/>
              </p:nvPicPr>
              <p:blipFill>
                <a:blip r:embed="rId30"/>
                <a:stretch>
                  <a:fillRect/>
                </a:stretch>
              </p:blipFill>
              <p:spPr>
                <a:xfrm>
                  <a:off x="5759933" y="860107"/>
                  <a:ext cx="15156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38" name="Freihand 37">
                  <a:extLst>
                    <a:ext uri="{FF2B5EF4-FFF2-40B4-BE49-F238E27FC236}">
                      <a16:creationId xmlns:a16="http://schemas.microsoft.com/office/drawing/2014/main" id="{EBEDDB61-4C97-49C5-AD34-255FAB38B592}"/>
                    </a:ext>
                  </a:extLst>
                </p14:cNvPr>
                <p14:cNvContentPartPr/>
                <p14:nvPr/>
              </p14:nvContentPartPr>
              <p14:xfrm>
                <a:off x="5609453" y="839227"/>
                <a:ext cx="110520" cy="5400"/>
              </p14:xfrm>
            </p:contentPart>
          </mc:Choice>
          <mc:Fallback>
            <p:pic>
              <p:nvPicPr>
                <p:cNvPr id="38" name="Freihand 37">
                  <a:extLst>
                    <a:ext uri="{FF2B5EF4-FFF2-40B4-BE49-F238E27FC236}">
                      <a16:creationId xmlns:a16="http://schemas.microsoft.com/office/drawing/2014/main" id="{EBEDDB61-4C97-49C5-AD34-255FAB38B592}"/>
                    </a:ext>
                  </a:extLst>
                </p:cNvPr>
                <p:cNvPicPr/>
                <p:nvPr/>
              </p:nvPicPr>
              <p:blipFill>
                <a:blip r:embed="rId32"/>
                <a:stretch>
                  <a:fillRect/>
                </a:stretch>
              </p:blipFill>
              <p:spPr>
                <a:xfrm>
                  <a:off x="5605133" y="834907"/>
                  <a:ext cx="119160" cy="14040"/>
                </a:xfrm>
                <a:prstGeom prst="rect">
                  <a:avLst/>
                </a:prstGeom>
              </p:spPr>
            </p:pic>
          </mc:Fallback>
        </mc:AlternateContent>
      </p:grpSp>
      <p:grpSp>
        <p:nvGrpSpPr>
          <p:cNvPr id="47" name="Gruppieren 46">
            <a:extLst>
              <a:ext uri="{FF2B5EF4-FFF2-40B4-BE49-F238E27FC236}">
                <a16:creationId xmlns:a16="http://schemas.microsoft.com/office/drawing/2014/main" id="{022060C2-15AE-431F-B7A4-F2132E1205A3}"/>
              </a:ext>
            </a:extLst>
          </p:cNvPr>
          <p:cNvGrpSpPr/>
          <p:nvPr/>
        </p:nvGrpSpPr>
        <p:grpSpPr>
          <a:xfrm>
            <a:off x="5991413" y="801427"/>
            <a:ext cx="375480" cy="153360"/>
            <a:chOff x="5991413" y="801427"/>
            <a:chExt cx="375480" cy="153360"/>
          </a:xfrm>
        </p:grpSpPr>
        <mc:AlternateContent xmlns:mc="http://schemas.openxmlformats.org/markup-compatibility/2006">
          <mc:Choice xmlns:p14="http://schemas.microsoft.com/office/powerpoint/2010/main" Requires="p14">
            <p:contentPart p14:bwMode="auto" r:id="rId33">
              <p14:nvContentPartPr>
                <p14:cNvPr id="40" name="Freihand 39">
                  <a:extLst>
                    <a:ext uri="{FF2B5EF4-FFF2-40B4-BE49-F238E27FC236}">
                      <a16:creationId xmlns:a16="http://schemas.microsoft.com/office/drawing/2014/main" id="{AA9A1AF3-2E9E-4B1C-99A0-8D7965B2F6C2}"/>
                    </a:ext>
                  </a:extLst>
                </p14:cNvPr>
                <p14:cNvContentPartPr/>
                <p14:nvPr/>
              </p14:nvContentPartPr>
              <p14:xfrm>
                <a:off x="5991413" y="801427"/>
                <a:ext cx="122400" cy="153360"/>
              </p14:xfrm>
            </p:contentPart>
          </mc:Choice>
          <mc:Fallback>
            <p:pic>
              <p:nvPicPr>
                <p:cNvPr id="40" name="Freihand 39">
                  <a:extLst>
                    <a:ext uri="{FF2B5EF4-FFF2-40B4-BE49-F238E27FC236}">
                      <a16:creationId xmlns:a16="http://schemas.microsoft.com/office/drawing/2014/main" id="{AA9A1AF3-2E9E-4B1C-99A0-8D7965B2F6C2}"/>
                    </a:ext>
                  </a:extLst>
                </p:cNvPr>
                <p:cNvPicPr/>
                <p:nvPr/>
              </p:nvPicPr>
              <p:blipFill>
                <a:blip r:embed="rId34"/>
                <a:stretch>
                  <a:fillRect/>
                </a:stretch>
              </p:blipFill>
              <p:spPr>
                <a:xfrm>
                  <a:off x="5987093" y="797107"/>
                  <a:ext cx="13104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41" name="Freihand 40">
                  <a:extLst>
                    <a:ext uri="{FF2B5EF4-FFF2-40B4-BE49-F238E27FC236}">
                      <a16:creationId xmlns:a16="http://schemas.microsoft.com/office/drawing/2014/main" id="{9017C4AC-70E6-408A-AC46-630ABA988FC3}"/>
                    </a:ext>
                  </a:extLst>
                </p14:cNvPr>
                <p14:cNvContentPartPr/>
                <p14:nvPr/>
              </p14:nvContentPartPr>
              <p14:xfrm>
                <a:off x="6124253" y="820867"/>
                <a:ext cx="123480" cy="107640"/>
              </p14:xfrm>
            </p:contentPart>
          </mc:Choice>
          <mc:Fallback>
            <p:pic>
              <p:nvPicPr>
                <p:cNvPr id="41" name="Freihand 40">
                  <a:extLst>
                    <a:ext uri="{FF2B5EF4-FFF2-40B4-BE49-F238E27FC236}">
                      <a16:creationId xmlns:a16="http://schemas.microsoft.com/office/drawing/2014/main" id="{9017C4AC-70E6-408A-AC46-630ABA988FC3}"/>
                    </a:ext>
                  </a:extLst>
                </p:cNvPr>
                <p:cNvPicPr/>
                <p:nvPr/>
              </p:nvPicPr>
              <p:blipFill>
                <a:blip r:embed="rId36"/>
                <a:stretch>
                  <a:fillRect/>
                </a:stretch>
              </p:blipFill>
              <p:spPr>
                <a:xfrm>
                  <a:off x="6119933" y="816547"/>
                  <a:ext cx="13212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42" name="Freihand 41">
                  <a:extLst>
                    <a:ext uri="{FF2B5EF4-FFF2-40B4-BE49-F238E27FC236}">
                      <a16:creationId xmlns:a16="http://schemas.microsoft.com/office/drawing/2014/main" id="{FCBA3F49-C2A5-41B8-9F79-A5A0B0C634B7}"/>
                    </a:ext>
                  </a:extLst>
                </p14:cNvPr>
                <p14:cNvContentPartPr/>
                <p14:nvPr/>
              </p14:nvContentPartPr>
              <p14:xfrm>
                <a:off x="6257453" y="823387"/>
                <a:ext cx="109440" cy="102960"/>
              </p14:xfrm>
            </p:contentPart>
          </mc:Choice>
          <mc:Fallback>
            <p:pic>
              <p:nvPicPr>
                <p:cNvPr id="42" name="Freihand 41">
                  <a:extLst>
                    <a:ext uri="{FF2B5EF4-FFF2-40B4-BE49-F238E27FC236}">
                      <a16:creationId xmlns:a16="http://schemas.microsoft.com/office/drawing/2014/main" id="{FCBA3F49-C2A5-41B8-9F79-A5A0B0C634B7}"/>
                    </a:ext>
                  </a:extLst>
                </p:cNvPr>
                <p:cNvPicPr/>
                <p:nvPr/>
              </p:nvPicPr>
              <p:blipFill>
                <a:blip r:embed="rId38"/>
                <a:stretch>
                  <a:fillRect/>
                </a:stretch>
              </p:blipFill>
              <p:spPr>
                <a:xfrm>
                  <a:off x="6253133" y="819067"/>
                  <a:ext cx="118080" cy="111600"/>
                </a:xfrm>
                <a:prstGeom prst="rect">
                  <a:avLst/>
                </a:prstGeom>
              </p:spPr>
            </p:pic>
          </mc:Fallback>
        </mc:AlternateContent>
      </p:grpSp>
      <p:grpSp>
        <p:nvGrpSpPr>
          <p:cNvPr id="53" name="Gruppieren 52">
            <a:extLst>
              <a:ext uri="{FF2B5EF4-FFF2-40B4-BE49-F238E27FC236}">
                <a16:creationId xmlns:a16="http://schemas.microsoft.com/office/drawing/2014/main" id="{DA779331-65B0-402B-A04E-3C2C9B949D44}"/>
              </a:ext>
            </a:extLst>
          </p:cNvPr>
          <p:cNvGrpSpPr/>
          <p:nvPr/>
        </p:nvGrpSpPr>
        <p:grpSpPr>
          <a:xfrm>
            <a:off x="6469853" y="773347"/>
            <a:ext cx="361440" cy="164160"/>
            <a:chOff x="6469853" y="773347"/>
            <a:chExt cx="361440" cy="164160"/>
          </a:xfrm>
        </p:grpSpPr>
        <mc:AlternateContent xmlns:mc="http://schemas.openxmlformats.org/markup-compatibility/2006">
          <mc:Choice xmlns:p14="http://schemas.microsoft.com/office/powerpoint/2010/main" Requires="p14">
            <p:contentPart p14:bwMode="auto" r:id="rId39">
              <p14:nvContentPartPr>
                <p14:cNvPr id="48" name="Freihand 47">
                  <a:extLst>
                    <a:ext uri="{FF2B5EF4-FFF2-40B4-BE49-F238E27FC236}">
                      <a16:creationId xmlns:a16="http://schemas.microsoft.com/office/drawing/2014/main" id="{7D8E939A-D92B-4651-A141-DCF4B9C2E0B3}"/>
                    </a:ext>
                  </a:extLst>
                </p14:cNvPr>
                <p14:cNvContentPartPr/>
                <p14:nvPr/>
              </p14:nvContentPartPr>
              <p14:xfrm>
                <a:off x="6505853" y="816547"/>
                <a:ext cx="25200" cy="115200"/>
              </p14:xfrm>
            </p:contentPart>
          </mc:Choice>
          <mc:Fallback>
            <p:pic>
              <p:nvPicPr>
                <p:cNvPr id="48" name="Freihand 47">
                  <a:extLst>
                    <a:ext uri="{FF2B5EF4-FFF2-40B4-BE49-F238E27FC236}">
                      <a16:creationId xmlns:a16="http://schemas.microsoft.com/office/drawing/2014/main" id="{7D8E939A-D92B-4651-A141-DCF4B9C2E0B3}"/>
                    </a:ext>
                  </a:extLst>
                </p:cNvPr>
                <p:cNvPicPr/>
                <p:nvPr/>
              </p:nvPicPr>
              <p:blipFill>
                <a:blip r:embed="rId40"/>
                <a:stretch>
                  <a:fillRect/>
                </a:stretch>
              </p:blipFill>
              <p:spPr>
                <a:xfrm>
                  <a:off x="6501533" y="812227"/>
                  <a:ext cx="3384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49" name="Freihand 48">
                  <a:extLst>
                    <a:ext uri="{FF2B5EF4-FFF2-40B4-BE49-F238E27FC236}">
                      <a16:creationId xmlns:a16="http://schemas.microsoft.com/office/drawing/2014/main" id="{A0367B7A-4783-44FA-83AB-52B13B8520E4}"/>
                    </a:ext>
                  </a:extLst>
                </p14:cNvPr>
                <p14:cNvContentPartPr/>
                <p14:nvPr/>
              </p14:nvContentPartPr>
              <p14:xfrm>
                <a:off x="6469853" y="801067"/>
                <a:ext cx="124920" cy="18360"/>
              </p14:xfrm>
            </p:contentPart>
          </mc:Choice>
          <mc:Fallback>
            <p:pic>
              <p:nvPicPr>
                <p:cNvPr id="49" name="Freihand 48">
                  <a:extLst>
                    <a:ext uri="{FF2B5EF4-FFF2-40B4-BE49-F238E27FC236}">
                      <a16:creationId xmlns:a16="http://schemas.microsoft.com/office/drawing/2014/main" id="{A0367B7A-4783-44FA-83AB-52B13B8520E4}"/>
                    </a:ext>
                  </a:extLst>
                </p:cNvPr>
                <p:cNvPicPr/>
                <p:nvPr/>
              </p:nvPicPr>
              <p:blipFill>
                <a:blip r:embed="rId42"/>
                <a:stretch>
                  <a:fillRect/>
                </a:stretch>
              </p:blipFill>
              <p:spPr>
                <a:xfrm>
                  <a:off x="6465533" y="796747"/>
                  <a:ext cx="13356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50" name="Freihand 49">
                  <a:extLst>
                    <a:ext uri="{FF2B5EF4-FFF2-40B4-BE49-F238E27FC236}">
                      <a16:creationId xmlns:a16="http://schemas.microsoft.com/office/drawing/2014/main" id="{14990180-7041-4FFD-AAE1-AE916E6F29CF}"/>
                    </a:ext>
                  </a:extLst>
                </p14:cNvPr>
                <p14:cNvContentPartPr/>
                <p14:nvPr/>
              </p14:nvContentPartPr>
              <p14:xfrm>
                <a:off x="6570653" y="784507"/>
                <a:ext cx="100800" cy="141480"/>
              </p14:xfrm>
            </p:contentPart>
          </mc:Choice>
          <mc:Fallback>
            <p:pic>
              <p:nvPicPr>
                <p:cNvPr id="50" name="Freihand 49">
                  <a:extLst>
                    <a:ext uri="{FF2B5EF4-FFF2-40B4-BE49-F238E27FC236}">
                      <a16:creationId xmlns:a16="http://schemas.microsoft.com/office/drawing/2014/main" id="{14990180-7041-4FFD-AAE1-AE916E6F29CF}"/>
                    </a:ext>
                  </a:extLst>
                </p:cNvPr>
                <p:cNvPicPr/>
                <p:nvPr/>
              </p:nvPicPr>
              <p:blipFill>
                <a:blip r:embed="rId44"/>
                <a:stretch>
                  <a:fillRect/>
                </a:stretch>
              </p:blipFill>
              <p:spPr>
                <a:xfrm>
                  <a:off x="6566333" y="780187"/>
                  <a:ext cx="10944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51" name="Freihand 50">
                  <a:extLst>
                    <a:ext uri="{FF2B5EF4-FFF2-40B4-BE49-F238E27FC236}">
                      <a16:creationId xmlns:a16="http://schemas.microsoft.com/office/drawing/2014/main" id="{9503EC6F-54B3-433E-8EF9-E2A9D5D850BC}"/>
                    </a:ext>
                  </a:extLst>
                </p14:cNvPr>
                <p14:cNvContentPartPr/>
                <p14:nvPr/>
              </p14:nvContentPartPr>
              <p14:xfrm>
                <a:off x="6753173" y="785947"/>
                <a:ext cx="10440" cy="99000"/>
              </p14:xfrm>
            </p:contentPart>
          </mc:Choice>
          <mc:Fallback>
            <p:pic>
              <p:nvPicPr>
                <p:cNvPr id="51" name="Freihand 50">
                  <a:extLst>
                    <a:ext uri="{FF2B5EF4-FFF2-40B4-BE49-F238E27FC236}">
                      <a16:creationId xmlns:a16="http://schemas.microsoft.com/office/drawing/2014/main" id="{9503EC6F-54B3-433E-8EF9-E2A9D5D850BC}"/>
                    </a:ext>
                  </a:extLst>
                </p:cNvPr>
                <p:cNvPicPr/>
                <p:nvPr/>
              </p:nvPicPr>
              <p:blipFill>
                <a:blip r:embed="rId46"/>
                <a:stretch>
                  <a:fillRect/>
                </a:stretch>
              </p:blipFill>
              <p:spPr>
                <a:xfrm>
                  <a:off x="6748853" y="781627"/>
                  <a:ext cx="1908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52" name="Freihand 51">
                  <a:extLst>
                    <a:ext uri="{FF2B5EF4-FFF2-40B4-BE49-F238E27FC236}">
                      <a16:creationId xmlns:a16="http://schemas.microsoft.com/office/drawing/2014/main" id="{91913939-1711-4450-965C-D0EB3C053899}"/>
                    </a:ext>
                  </a:extLst>
                </p14:cNvPr>
                <p14:cNvContentPartPr/>
                <p14:nvPr/>
              </p14:nvContentPartPr>
              <p14:xfrm>
                <a:off x="6679013" y="773347"/>
                <a:ext cx="152280" cy="164160"/>
              </p14:xfrm>
            </p:contentPart>
          </mc:Choice>
          <mc:Fallback>
            <p:pic>
              <p:nvPicPr>
                <p:cNvPr id="52" name="Freihand 51">
                  <a:extLst>
                    <a:ext uri="{FF2B5EF4-FFF2-40B4-BE49-F238E27FC236}">
                      <a16:creationId xmlns:a16="http://schemas.microsoft.com/office/drawing/2014/main" id="{91913939-1711-4450-965C-D0EB3C053899}"/>
                    </a:ext>
                  </a:extLst>
                </p:cNvPr>
                <p:cNvPicPr/>
                <p:nvPr/>
              </p:nvPicPr>
              <p:blipFill>
                <a:blip r:embed="rId48"/>
                <a:stretch>
                  <a:fillRect/>
                </a:stretch>
              </p:blipFill>
              <p:spPr>
                <a:xfrm>
                  <a:off x="6674693" y="769027"/>
                  <a:ext cx="160920" cy="172800"/>
                </a:xfrm>
                <a:prstGeom prst="rect">
                  <a:avLst/>
                </a:prstGeom>
              </p:spPr>
            </p:pic>
          </mc:Fallback>
        </mc:AlternateContent>
      </p:grpSp>
      <p:grpSp>
        <p:nvGrpSpPr>
          <p:cNvPr id="67" name="Gruppieren 66">
            <a:extLst>
              <a:ext uri="{FF2B5EF4-FFF2-40B4-BE49-F238E27FC236}">
                <a16:creationId xmlns:a16="http://schemas.microsoft.com/office/drawing/2014/main" id="{E6C7B1CD-9DD6-44AD-9CF6-EEC3F0B79C14}"/>
              </a:ext>
            </a:extLst>
          </p:cNvPr>
          <p:cNvGrpSpPr/>
          <p:nvPr/>
        </p:nvGrpSpPr>
        <p:grpSpPr>
          <a:xfrm>
            <a:off x="485573" y="1311907"/>
            <a:ext cx="725760" cy="253440"/>
            <a:chOff x="485573" y="1311907"/>
            <a:chExt cx="725760" cy="253440"/>
          </a:xfrm>
        </p:grpSpPr>
        <mc:AlternateContent xmlns:mc="http://schemas.openxmlformats.org/markup-compatibility/2006">
          <mc:Choice xmlns:p14="http://schemas.microsoft.com/office/powerpoint/2010/main" Requires="p14">
            <p:contentPart p14:bwMode="auto" r:id="rId49">
              <p14:nvContentPartPr>
                <p14:cNvPr id="63" name="Freihand 62">
                  <a:extLst>
                    <a:ext uri="{FF2B5EF4-FFF2-40B4-BE49-F238E27FC236}">
                      <a16:creationId xmlns:a16="http://schemas.microsoft.com/office/drawing/2014/main" id="{220DAA17-C961-449F-8A66-652F5845E94B}"/>
                    </a:ext>
                  </a:extLst>
                </p14:cNvPr>
                <p14:cNvContentPartPr/>
                <p14:nvPr/>
              </p14:nvContentPartPr>
              <p14:xfrm>
                <a:off x="485573" y="1311907"/>
                <a:ext cx="204120" cy="226080"/>
              </p14:xfrm>
            </p:contentPart>
          </mc:Choice>
          <mc:Fallback>
            <p:pic>
              <p:nvPicPr>
                <p:cNvPr id="63" name="Freihand 62">
                  <a:extLst>
                    <a:ext uri="{FF2B5EF4-FFF2-40B4-BE49-F238E27FC236}">
                      <a16:creationId xmlns:a16="http://schemas.microsoft.com/office/drawing/2014/main" id="{220DAA17-C961-449F-8A66-652F5845E94B}"/>
                    </a:ext>
                  </a:extLst>
                </p:cNvPr>
                <p:cNvPicPr/>
                <p:nvPr/>
              </p:nvPicPr>
              <p:blipFill>
                <a:blip r:embed="rId50"/>
                <a:stretch>
                  <a:fillRect/>
                </a:stretch>
              </p:blipFill>
              <p:spPr>
                <a:xfrm>
                  <a:off x="481253" y="1307587"/>
                  <a:ext cx="212760" cy="23472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64" name="Freihand 63">
                  <a:extLst>
                    <a:ext uri="{FF2B5EF4-FFF2-40B4-BE49-F238E27FC236}">
                      <a16:creationId xmlns:a16="http://schemas.microsoft.com/office/drawing/2014/main" id="{5133F0DF-6B8B-41CF-BCC4-942499EE4929}"/>
                    </a:ext>
                  </a:extLst>
                </p14:cNvPr>
                <p14:cNvContentPartPr/>
                <p14:nvPr/>
              </p14:nvContentPartPr>
              <p14:xfrm>
                <a:off x="777893" y="1364467"/>
                <a:ext cx="56160" cy="154800"/>
              </p14:xfrm>
            </p:contentPart>
          </mc:Choice>
          <mc:Fallback>
            <p:pic>
              <p:nvPicPr>
                <p:cNvPr id="64" name="Freihand 63">
                  <a:extLst>
                    <a:ext uri="{FF2B5EF4-FFF2-40B4-BE49-F238E27FC236}">
                      <a16:creationId xmlns:a16="http://schemas.microsoft.com/office/drawing/2014/main" id="{5133F0DF-6B8B-41CF-BCC4-942499EE4929}"/>
                    </a:ext>
                  </a:extLst>
                </p:cNvPr>
                <p:cNvPicPr/>
                <p:nvPr/>
              </p:nvPicPr>
              <p:blipFill>
                <a:blip r:embed="rId52"/>
                <a:stretch>
                  <a:fillRect/>
                </a:stretch>
              </p:blipFill>
              <p:spPr>
                <a:xfrm>
                  <a:off x="773573" y="1360147"/>
                  <a:ext cx="6480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65" name="Freihand 64">
                  <a:extLst>
                    <a:ext uri="{FF2B5EF4-FFF2-40B4-BE49-F238E27FC236}">
                      <a16:creationId xmlns:a16="http://schemas.microsoft.com/office/drawing/2014/main" id="{229AD31B-E885-4240-AB2C-68081AA96EB6}"/>
                    </a:ext>
                  </a:extLst>
                </p14:cNvPr>
                <p14:cNvContentPartPr/>
                <p14:nvPr/>
              </p14:nvContentPartPr>
              <p14:xfrm>
                <a:off x="748373" y="1357267"/>
                <a:ext cx="163080" cy="208080"/>
              </p14:xfrm>
            </p:contentPart>
          </mc:Choice>
          <mc:Fallback>
            <p:pic>
              <p:nvPicPr>
                <p:cNvPr id="65" name="Freihand 64">
                  <a:extLst>
                    <a:ext uri="{FF2B5EF4-FFF2-40B4-BE49-F238E27FC236}">
                      <a16:creationId xmlns:a16="http://schemas.microsoft.com/office/drawing/2014/main" id="{229AD31B-E885-4240-AB2C-68081AA96EB6}"/>
                    </a:ext>
                  </a:extLst>
                </p:cNvPr>
                <p:cNvPicPr/>
                <p:nvPr/>
              </p:nvPicPr>
              <p:blipFill>
                <a:blip r:embed="rId54"/>
                <a:stretch>
                  <a:fillRect/>
                </a:stretch>
              </p:blipFill>
              <p:spPr>
                <a:xfrm>
                  <a:off x="744053" y="1352947"/>
                  <a:ext cx="171720" cy="21672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66" name="Freihand 65">
                  <a:extLst>
                    <a:ext uri="{FF2B5EF4-FFF2-40B4-BE49-F238E27FC236}">
                      <a16:creationId xmlns:a16="http://schemas.microsoft.com/office/drawing/2014/main" id="{460FED76-5084-4041-9123-FE1160F42E99}"/>
                    </a:ext>
                  </a:extLst>
                </p14:cNvPr>
                <p14:cNvContentPartPr/>
                <p14:nvPr/>
              </p14:nvContentPartPr>
              <p14:xfrm>
                <a:off x="1019813" y="1343947"/>
                <a:ext cx="191520" cy="186120"/>
              </p14:xfrm>
            </p:contentPart>
          </mc:Choice>
          <mc:Fallback>
            <p:pic>
              <p:nvPicPr>
                <p:cNvPr id="66" name="Freihand 65">
                  <a:extLst>
                    <a:ext uri="{FF2B5EF4-FFF2-40B4-BE49-F238E27FC236}">
                      <a16:creationId xmlns:a16="http://schemas.microsoft.com/office/drawing/2014/main" id="{460FED76-5084-4041-9123-FE1160F42E99}"/>
                    </a:ext>
                  </a:extLst>
                </p:cNvPr>
                <p:cNvPicPr/>
                <p:nvPr/>
              </p:nvPicPr>
              <p:blipFill>
                <a:blip r:embed="rId56"/>
                <a:stretch>
                  <a:fillRect/>
                </a:stretch>
              </p:blipFill>
              <p:spPr>
                <a:xfrm>
                  <a:off x="1015493" y="1339627"/>
                  <a:ext cx="200160" cy="194760"/>
                </a:xfrm>
                <a:prstGeom prst="rect">
                  <a:avLst/>
                </a:prstGeom>
              </p:spPr>
            </p:pic>
          </mc:Fallback>
        </mc:AlternateContent>
      </p:grpSp>
      <p:grpSp>
        <p:nvGrpSpPr>
          <p:cNvPr id="75" name="Gruppieren 74">
            <a:extLst>
              <a:ext uri="{FF2B5EF4-FFF2-40B4-BE49-F238E27FC236}">
                <a16:creationId xmlns:a16="http://schemas.microsoft.com/office/drawing/2014/main" id="{49E89E26-BDA7-4FBC-A589-B0043753CC58}"/>
              </a:ext>
            </a:extLst>
          </p:cNvPr>
          <p:cNvGrpSpPr/>
          <p:nvPr/>
        </p:nvGrpSpPr>
        <p:grpSpPr>
          <a:xfrm>
            <a:off x="7134413" y="767587"/>
            <a:ext cx="1041120" cy="189720"/>
            <a:chOff x="7134413" y="767587"/>
            <a:chExt cx="1041120" cy="189720"/>
          </a:xfrm>
        </p:grpSpPr>
        <mc:AlternateContent xmlns:mc="http://schemas.openxmlformats.org/markup-compatibility/2006">
          <mc:Choice xmlns:p14="http://schemas.microsoft.com/office/powerpoint/2010/main" Requires="p14">
            <p:contentPart p14:bwMode="auto" r:id="rId57">
              <p14:nvContentPartPr>
                <p14:cNvPr id="68" name="Freihand 67">
                  <a:extLst>
                    <a:ext uri="{FF2B5EF4-FFF2-40B4-BE49-F238E27FC236}">
                      <a16:creationId xmlns:a16="http://schemas.microsoft.com/office/drawing/2014/main" id="{0ADB871D-C14F-4A53-8346-B996E0AAEB70}"/>
                    </a:ext>
                  </a:extLst>
                </p14:cNvPr>
                <p14:cNvContentPartPr/>
                <p14:nvPr/>
              </p14:nvContentPartPr>
              <p14:xfrm>
                <a:off x="7134413" y="851467"/>
                <a:ext cx="5760" cy="720"/>
              </p14:xfrm>
            </p:contentPart>
          </mc:Choice>
          <mc:Fallback>
            <p:pic>
              <p:nvPicPr>
                <p:cNvPr id="68" name="Freihand 67">
                  <a:extLst>
                    <a:ext uri="{FF2B5EF4-FFF2-40B4-BE49-F238E27FC236}">
                      <a16:creationId xmlns:a16="http://schemas.microsoft.com/office/drawing/2014/main" id="{0ADB871D-C14F-4A53-8346-B996E0AAEB70}"/>
                    </a:ext>
                  </a:extLst>
                </p:cNvPr>
                <p:cNvPicPr/>
                <p:nvPr/>
              </p:nvPicPr>
              <p:blipFill>
                <a:blip r:embed="rId58"/>
                <a:stretch>
                  <a:fillRect/>
                </a:stretch>
              </p:blipFill>
              <p:spPr>
                <a:xfrm>
                  <a:off x="7130093" y="847147"/>
                  <a:ext cx="14400" cy="936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69" name="Freihand 68">
                  <a:extLst>
                    <a:ext uri="{FF2B5EF4-FFF2-40B4-BE49-F238E27FC236}">
                      <a16:creationId xmlns:a16="http://schemas.microsoft.com/office/drawing/2014/main" id="{2E1296A0-47A1-4FB4-B92F-D10FDEC02114}"/>
                    </a:ext>
                  </a:extLst>
                </p14:cNvPr>
                <p14:cNvContentPartPr/>
                <p14:nvPr/>
              </p14:nvContentPartPr>
              <p14:xfrm>
                <a:off x="7260413" y="853987"/>
                <a:ext cx="144000" cy="1800"/>
              </p14:xfrm>
            </p:contentPart>
          </mc:Choice>
          <mc:Fallback>
            <p:pic>
              <p:nvPicPr>
                <p:cNvPr id="69" name="Freihand 68">
                  <a:extLst>
                    <a:ext uri="{FF2B5EF4-FFF2-40B4-BE49-F238E27FC236}">
                      <a16:creationId xmlns:a16="http://schemas.microsoft.com/office/drawing/2014/main" id="{2E1296A0-47A1-4FB4-B92F-D10FDEC02114}"/>
                    </a:ext>
                  </a:extLst>
                </p:cNvPr>
                <p:cNvPicPr/>
                <p:nvPr/>
              </p:nvPicPr>
              <p:blipFill>
                <a:blip r:embed="rId60"/>
                <a:stretch>
                  <a:fillRect/>
                </a:stretch>
              </p:blipFill>
              <p:spPr>
                <a:xfrm>
                  <a:off x="7256093" y="849667"/>
                  <a:ext cx="152640" cy="1044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70" name="Freihand 69">
                  <a:extLst>
                    <a:ext uri="{FF2B5EF4-FFF2-40B4-BE49-F238E27FC236}">
                      <a16:creationId xmlns:a16="http://schemas.microsoft.com/office/drawing/2014/main" id="{531E325A-A41A-48EA-B8A3-D89F71979B25}"/>
                    </a:ext>
                  </a:extLst>
                </p14:cNvPr>
                <p14:cNvContentPartPr/>
                <p14:nvPr/>
              </p14:nvContentPartPr>
              <p14:xfrm>
                <a:off x="7400093" y="811867"/>
                <a:ext cx="58680" cy="98280"/>
              </p14:xfrm>
            </p:contentPart>
          </mc:Choice>
          <mc:Fallback>
            <p:pic>
              <p:nvPicPr>
                <p:cNvPr id="70" name="Freihand 69">
                  <a:extLst>
                    <a:ext uri="{FF2B5EF4-FFF2-40B4-BE49-F238E27FC236}">
                      <a16:creationId xmlns:a16="http://schemas.microsoft.com/office/drawing/2014/main" id="{531E325A-A41A-48EA-B8A3-D89F71979B25}"/>
                    </a:ext>
                  </a:extLst>
                </p:cNvPr>
                <p:cNvPicPr/>
                <p:nvPr/>
              </p:nvPicPr>
              <p:blipFill>
                <a:blip r:embed="rId62"/>
                <a:stretch>
                  <a:fillRect/>
                </a:stretch>
              </p:blipFill>
              <p:spPr>
                <a:xfrm>
                  <a:off x="7395773" y="807547"/>
                  <a:ext cx="6732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71" name="Freihand 70">
                  <a:extLst>
                    <a:ext uri="{FF2B5EF4-FFF2-40B4-BE49-F238E27FC236}">
                      <a16:creationId xmlns:a16="http://schemas.microsoft.com/office/drawing/2014/main" id="{1B2081DF-410B-47F3-A77D-8A9AA6A665E4}"/>
                    </a:ext>
                  </a:extLst>
                </p14:cNvPr>
                <p14:cNvContentPartPr/>
                <p14:nvPr/>
              </p14:nvContentPartPr>
              <p14:xfrm>
                <a:off x="7597013" y="767587"/>
                <a:ext cx="180000" cy="161280"/>
              </p14:xfrm>
            </p:contentPart>
          </mc:Choice>
          <mc:Fallback>
            <p:pic>
              <p:nvPicPr>
                <p:cNvPr id="71" name="Freihand 70">
                  <a:extLst>
                    <a:ext uri="{FF2B5EF4-FFF2-40B4-BE49-F238E27FC236}">
                      <a16:creationId xmlns:a16="http://schemas.microsoft.com/office/drawing/2014/main" id="{1B2081DF-410B-47F3-A77D-8A9AA6A665E4}"/>
                    </a:ext>
                  </a:extLst>
                </p:cNvPr>
                <p:cNvPicPr/>
                <p:nvPr/>
              </p:nvPicPr>
              <p:blipFill>
                <a:blip r:embed="rId64"/>
                <a:stretch>
                  <a:fillRect/>
                </a:stretch>
              </p:blipFill>
              <p:spPr>
                <a:xfrm>
                  <a:off x="7592693" y="763267"/>
                  <a:ext cx="18864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72" name="Freihand 71">
                  <a:extLst>
                    <a:ext uri="{FF2B5EF4-FFF2-40B4-BE49-F238E27FC236}">
                      <a16:creationId xmlns:a16="http://schemas.microsoft.com/office/drawing/2014/main" id="{BD6DA9D0-2F21-451F-9F90-B4DE2F75C075}"/>
                    </a:ext>
                  </a:extLst>
                </p14:cNvPr>
                <p14:cNvContentPartPr/>
                <p14:nvPr/>
              </p14:nvContentPartPr>
              <p14:xfrm>
                <a:off x="7877093" y="801787"/>
                <a:ext cx="30240" cy="120240"/>
              </p14:xfrm>
            </p:contentPart>
          </mc:Choice>
          <mc:Fallback>
            <p:pic>
              <p:nvPicPr>
                <p:cNvPr id="72" name="Freihand 71">
                  <a:extLst>
                    <a:ext uri="{FF2B5EF4-FFF2-40B4-BE49-F238E27FC236}">
                      <a16:creationId xmlns:a16="http://schemas.microsoft.com/office/drawing/2014/main" id="{BD6DA9D0-2F21-451F-9F90-B4DE2F75C075}"/>
                    </a:ext>
                  </a:extLst>
                </p:cNvPr>
                <p:cNvPicPr/>
                <p:nvPr/>
              </p:nvPicPr>
              <p:blipFill>
                <a:blip r:embed="rId66"/>
                <a:stretch>
                  <a:fillRect/>
                </a:stretch>
              </p:blipFill>
              <p:spPr>
                <a:xfrm>
                  <a:off x="7872773" y="797467"/>
                  <a:ext cx="3888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73" name="Freihand 72">
                  <a:extLst>
                    <a:ext uri="{FF2B5EF4-FFF2-40B4-BE49-F238E27FC236}">
                      <a16:creationId xmlns:a16="http://schemas.microsoft.com/office/drawing/2014/main" id="{66B2503E-C1C5-44FF-97E3-CC1CC51AAA4F}"/>
                    </a:ext>
                  </a:extLst>
                </p14:cNvPr>
                <p14:cNvContentPartPr/>
                <p14:nvPr/>
              </p14:nvContentPartPr>
              <p14:xfrm>
                <a:off x="7832453" y="780907"/>
                <a:ext cx="138240" cy="176400"/>
              </p14:xfrm>
            </p:contentPart>
          </mc:Choice>
          <mc:Fallback>
            <p:pic>
              <p:nvPicPr>
                <p:cNvPr id="73" name="Freihand 72">
                  <a:extLst>
                    <a:ext uri="{FF2B5EF4-FFF2-40B4-BE49-F238E27FC236}">
                      <a16:creationId xmlns:a16="http://schemas.microsoft.com/office/drawing/2014/main" id="{66B2503E-C1C5-44FF-97E3-CC1CC51AAA4F}"/>
                    </a:ext>
                  </a:extLst>
                </p:cNvPr>
                <p:cNvPicPr/>
                <p:nvPr/>
              </p:nvPicPr>
              <p:blipFill>
                <a:blip r:embed="rId68"/>
                <a:stretch>
                  <a:fillRect/>
                </a:stretch>
              </p:blipFill>
              <p:spPr>
                <a:xfrm>
                  <a:off x="7828133" y="776587"/>
                  <a:ext cx="14688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74" name="Freihand 73">
                  <a:extLst>
                    <a:ext uri="{FF2B5EF4-FFF2-40B4-BE49-F238E27FC236}">
                      <a16:creationId xmlns:a16="http://schemas.microsoft.com/office/drawing/2014/main" id="{8D7842FC-29EB-4888-B45D-3363D922750D}"/>
                    </a:ext>
                  </a:extLst>
                </p14:cNvPr>
                <p14:cNvContentPartPr/>
                <p14:nvPr/>
              </p14:nvContentPartPr>
              <p14:xfrm>
                <a:off x="8077613" y="797107"/>
                <a:ext cx="97920" cy="158040"/>
              </p14:xfrm>
            </p:contentPart>
          </mc:Choice>
          <mc:Fallback>
            <p:pic>
              <p:nvPicPr>
                <p:cNvPr id="74" name="Freihand 73">
                  <a:extLst>
                    <a:ext uri="{FF2B5EF4-FFF2-40B4-BE49-F238E27FC236}">
                      <a16:creationId xmlns:a16="http://schemas.microsoft.com/office/drawing/2014/main" id="{8D7842FC-29EB-4888-B45D-3363D922750D}"/>
                    </a:ext>
                  </a:extLst>
                </p:cNvPr>
                <p:cNvPicPr/>
                <p:nvPr/>
              </p:nvPicPr>
              <p:blipFill>
                <a:blip r:embed="rId70"/>
                <a:stretch>
                  <a:fillRect/>
                </a:stretch>
              </p:blipFill>
              <p:spPr>
                <a:xfrm>
                  <a:off x="8073293" y="792787"/>
                  <a:ext cx="106560" cy="1666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1">
            <p14:nvContentPartPr>
              <p14:cNvPr id="97" name="Freihand 96">
                <a:extLst>
                  <a:ext uri="{FF2B5EF4-FFF2-40B4-BE49-F238E27FC236}">
                    <a16:creationId xmlns:a16="http://schemas.microsoft.com/office/drawing/2014/main" id="{15A4132B-2220-4AD3-BF05-9D5201F047B7}"/>
                  </a:ext>
                </a:extLst>
              </p14:cNvPr>
              <p14:cNvContentPartPr/>
              <p14:nvPr/>
            </p14:nvContentPartPr>
            <p14:xfrm>
              <a:off x="5100413" y="1216867"/>
              <a:ext cx="50040" cy="92880"/>
            </p14:xfrm>
          </p:contentPart>
        </mc:Choice>
        <mc:Fallback>
          <p:pic>
            <p:nvPicPr>
              <p:cNvPr id="97" name="Freihand 96">
                <a:extLst>
                  <a:ext uri="{FF2B5EF4-FFF2-40B4-BE49-F238E27FC236}">
                    <a16:creationId xmlns:a16="http://schemas.microsoft.com/office/drawing/2014/main" id="{15A4132B-2220-4AD3-BF05-9D5201F047B7}"/>
                  </a:ext>
                </a:extLst>
              </p:cNvPr>
              <p:cNvPicPr/>
              <p:nvPr/>
            </p:nvPicPr>
            <p:blipFill>
              <a:blip r:embed="rId72"/>
              <a:stretch>
                <a:fillRect/>
              </a:stretch>
            </p:blipFill>
            <p:spPr>
              <a:xfrm>
                <a:off x="5096093" y="1212547"/>
                <a:ext cx="58680" cy="101520"/>
              </a:xfrm>
              <a:prstGeom prst="rect">
                <a:avLst/>
              </a:prstGeom>
            </p:spPr>
          </p:pic>
        </mc:Fallback>
      </mc:AlternateContent>
      <p:grpSp>
        <p:nvGrpSpPr>
          <p:cNvPr id="119" name="Gruppieren 118">
            <a:extLst>
              <a:ext uri="{FF2B5EF4-FFF2-40B4-BE49-F238E27FC236}">
                <a16:creationId xmlns:a16="http://schemas.microsoft.com/office/drawing/2014/main" id="{24CAD842-6DDE-4E14-8202-47FD13538480}"/>
              </a:ext>
            </a:extLst>
          </p:cNvPr>
          <p:cNvGrpSpPr/>
          <p:nvPr/>
        </p:nvGrpSpPr>
        <p:grpSpPr>
          <a:xfrm>
            <a:off x="5605133" y="1252507"/>
            <a:ext cx="161640" cy="65520"/>
            <a:chOff x="5605133" y="1252507"/>
            <a:chExt cx="161640" cy="65520"/>
          </a:xfrm>
        </p:grpSpPr>
        <mc:AlternateContent xmlns:mc="http://schemas.openxmlformats.org/markup-compatibility/2006">
          <mc:Choice xmlns:p14="http://schemas.microsoft.com/office/powerpoint/2010/main" Requires="p14">
            <p:contentPart p14:bwMode="auto" r:id="rId73">
              <p14:nvContentPartPr>
                <p14:cNvPr id="98" name="Freihand 97">
                  <a:extLst>
                    <a:ext uri="{FF2B5EF4-FFF2-40B4-BE49-F238E27FC236}">
                      <a16:creationId xmlns:a16="http://schemas.microsoft.com/office/drawing/2014/main" id="{0FCE46F8-6F26-4839-A890-0CE276698B9E}"/>
                    </a:ext>
                  </a:extLst>
                </p14:cNvPr>
                <p14:cNvContentPartPr/>
                <p14:nvPr/>
              </p14:nvContentPartPr>
              <p14:xfrm>
                <a:off x="5609093" y="1252507"/>
                <a:ext cx="142560" cy="12240"/>
              </p14:xfrm>
            </p:contentPart>
          </mc:Choice>
          <mc:Fallback>
            <p:pic>
              <p:nvPicPr>
                <p:cNvPr id="98" name="Freihand 97">
                  <a:extLst>
                    <a:ext uri="{FF2B5EF4-FFF2-40B4-BE49-F238E27FC236}">
                      <a16:creationId xmlns:a16="http://schemas.microsoft.com/office/drawing/2014/main" id="{0FCE46F8-6F26-4839-A890-0CE276698B9E}"/>
                    </a:ext>
                  </a:extLst>
                </p:cNvPr>
                <p:cNvPicPr/>
                <p:nvPr/>
              </p:nvPicPr>
              <p:blipFill>
                <a:blip r:embed="rId74"/>
                <a:stretch>
                  <a:fillRect/>
                </a:stretch>
              </p:blipFill>
              <p:spPr>
                <a:xfrm>
                  <a:off x="5604773" y="1248187"/>
                  <a:ext cx="15120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99" name="Freihand 98">
                  <a:extLst>
                    <a:ext uri="{FF2B5EF4-FFF2-40B4-BE49-F238E27FC236}">
                      <a16:creationId xmlns:a16="http://schemas.microsoft.com/office/drawing/2014/main" id="{54BD72AE-B9D7-4E52-87B1-76EE91EC934A}"/>
                    </a:ext>
                  </a:extLst>
                </p14:cNvPr>
                <p14:cNvContentPartPr/>
                <p14:nvPr/>
              </p14:nvContentPartPr>
              <p14:xfrm>
                <a:off x="5605133" y="1302187"/>
                <a:ext cx="161640" cy="15840"/>
              </p14:xfrm>
            </p:contentPart>
          </mc:Choice>
          <mc:Fallback>
            <p:pic>
              <p:nvPicPr>
                <p:cNvPr id="99" name="Freihand 98">
                  <a:extLst>
                    <a:ext uri="{FF2B5EF4-FFF2-40B4-BE49-F238E27FC236}">
                      <a16:creationId xmlns:a16="http://schemas.microsoft.com/office/drawing/2014/main" id="{54BD72AE-B9D7-4E52-87B1-76EE91EC934A}"/>
                    </a:ext>
                  </a:extLst>
                </p:cNvPr>
                <p:cNvPicPr/>
                <p:nvPr/>
              </p:nvPicPr>
              <p:blipFill>
                <a:blip r:embed="rId76"/>
                <a:stretch>
                  <a:fillRect/>
                </a:stretch>
              </p:blipFill>
              <p:spPr>
                <a:xfrm>
                  <a:off x="5600813" y="1297867"/>
                  <a:ext cx="170280" cy="24480"/>
                </a:xfrm>
                <a:prstGeom prst="rect">
                  <a:avLst/>
                </a:prstGeom>
              </p:spPr>
            </p:pic>
          </mc:Fallback>
        </mc:AlternateContent>
      </p:grpSp>
      <p:grpSp>
        <p:nvGrpSpPr>
          <p:cNvPr id="118" name="Gruppieren 117">
            <a:extLst>
              <a:ext uri="{FF2B5EF4-FFF2-40B4-BE49-F238E27FC236}">
                <a16:creationId xmlns:a16="http://schemas.microsoft.com/office/drawing/2014/main" id="{5CB72327-C2A5-4360-A0A6-6E241303EF24}"/>
              </a:ext>
            </a:extLst>
          </p:cNvPr>
          <p:cNvGrpSpPr/>
          <p:nvPr/>
        </p:nvGrpSpPr>
        <p:grpSpPr>
          <a:xfrm>
            <a:off x="5954693" y="1167187"/>
            <a:ext cx="835200" cy="168120"/>
            <a:chOff x="5954693" y="1167187"/>
            <a:chExt cx="835200" cy="168120"/>
          </a:xfrm>
        </p:grpSpPr>
        <mc:AlternateContent xmlns:mc="http://schemas.openxmlformats.org/markup-compatibility/2006">
          <mc:Choice xmlns:p14="http://schemas.microsoft.com/office/powerpoint/2010/main" Requires="p14">
            <p:contentPart p14:bwMode="auto" r:id="rId77">
              <p14:nvContentPartPr>
                <p14:cNvPr id="100" name="Freihand 99">
                  <a:extLst>
                    <a:ext uri="{FF2B5EF4-FFF2-40B4-BE49-F238E27FC236}">
                      <a16:creationId xmlns:a16="http://schemas.microsoft.com/office/drawing/2014/main" id="{2DE2BBD2-1C17-444C-80A4-ECF0FA38A127}"/>
                    </a:ext>
                  </a:extLst>
                </p14:cNvPr>
                <p14:cNvContentPartPr/>
                <p14:nvPr/>
              </p14:nvContentPartPr>
              <p14:xfrm>
                <a:off x="5954693" y="1167187"/>
                <a:ext cx="145440" cy="167400"/>
              </p14:xfrm>
            </p:contentPart>
          </mc:Choice>
          <mc:Fallback>
            <p:pic>
              <p:nvPicPr>
                <p:cNvPr id="100" name="Freihand 99">
                  <a:extLst>
                    <a:ext uri="{FF2B5EF4-FFF2-40B4-BE49-F238E27FC236}">
                      <a16:creationId xmlns:a16="http://schemas.microsoft.com/office/drawing/2014/main" id="{2DE2BBD2-1C17-444C-80A4-ECF0FA38A127}"/>
                    </a:ext>
                  </a:extLst>
                </p:cNvPr>
                <p:cNvPicPr/>
                <p:nvPr/>
              </p:nvPicPr>
              <p:blipFill>
                <a:blip r:embed="rId78"/>
                <a:stretch>
                  <a:fillRect/>
                </a:stretch>
              </p:blipFill>
              <p:spPr>
                <a:xfrm>
                  <a:off x="5950373" y="1162867"/>
                  <a:ext cx="15408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101" name="Freihand 100">
                  <a:extLst>
                    <a:ext uri="{FF2B5EF4-FFF2-40B4-BE49-F238E27FC236}">
                      <a16:creationId xmlns:a16="http://schemas.microsoft.com/office/drawing/2014/main" id="{B9CD5C63-685C-4096-9BB6-E35CF3C39839}"/>
                    </a:ext>
                  </a:extLst>
                </p14:cNvPr>
                <p14:cNvContentPartPr/>
                <p14:nvPr/>
              </p14:nvContentPartPr>
              <p14:xfrm>
                <a:off x="6142613" y="1177627"/>
                <a:ext cx="38520" cy="125280"/>
              </p14:xfrm>
            </p:contentPart>
          </mc:Choice>
          <mc:Fallback>
            <p:pic>
              <p:nvPicPr>
                <p:cNvPr id="101" name="Freihand 100">
                  <a:extLst>
                    <a:ext uri="{FF2B5EF4-FFF2-40B4-BE49-F238E27FC236}">
                      <a16:creationId xmlns:a16="http://schemas.microsoft.com/office/drawing/2014/main" id="{B9CD5C63-685C-4096-9BB6-E35CF3C39839}"/>
                    </a:ext>
                  </a:extLst>
                </p:cNvPr>
                <p:cNvPicPr/>
                <p:nvPr/>
              </p:nvPicPr>
              <p:blipFill>
                <a:blip r:embed="rId80"/>
                <a:stretch>
                  <a:fillRect/>
                </a:stretch>
              </p:blipFill>
              <p:spPr>
                <a:xfrm>
                  <a:off x="6138293" y="1173307"/>
                  <a:ext cx="4716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102" name="Freihand 101">
                  <a:extLst>
                    <a:ext uri="{FF2B5EF4-FFF2-40B4-BE49-F238E27FC236}">
                      <a16:creationId xmlns:a16="http://schemas.microsoft.com/office/drawing/2014/main" id="{305E693E-3D76-45BC-BF96-8859A7F699EF}"/>
                    </a:ext>
                  </a:extLst>
                </p14:cNvPr>
                <p14:cNvContentPartPr/>
                <p14:nvPr/>
              </p14:nvContentPartPr>
              <p14:xfrm>
                <a:off x="6232253" y="1216147"/>
                <a:ext cx="97920" cy="81000"/>
              </p14:xfrm>
            </p:contentPart>
          </mc:Choice>
          <mc:Fallback>
            <p:pic>
              <p:nvPicPr>
                <p:cNvPr id="102" name="Freihand 101">
                  <a:extLst>
                    <a:ext uri="{FF2B5EF4-FFF2-40B4-BE49-F238E27FC236}">
                      <a16:creationId xmlns:a16="http://schemas.microsoft.com/office/drawing/2014/main" id="{305E693E-3D76-45BC-BF96-8859A7F699EF}"/>
                    </a:ext>
                  </a:extLst>
                </p:cNvPr>
                <p:cNvPicPr/>
                <p:nvPr/>
              </p:nvPicPr>
              <p:blipFill>
                <a:blip r:embed="rId82"/>
                <a:stretch>
                  <a:fillRect/>
                </a:stretch>
              </p:blipFill>
              <p:spPr>
                <a:xfrm>
                  <a:off x="6227933" y="1211827"/>
                  <a:ext cx="10656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103" name="Freihand 102">
                  <a:extLst>
                    <a:ext uri="{FF2B5EF4-FFF2-40B4-BE49-F238E27FC236}">
                      <a16:creationId xmlns:a16="http://schemas.microsoft.com/office/drawing/2014/main" id="{AD581E37-3D01-42BE-8A14-EA2F764E7CBD}"/>
                    </a:ext>
                  </a:extLst>
                </p14:cNvPr>
                <p14:cNvContentPartPr/>
                <p14:nvPr/>
              </p14:nvContentPartPr>
              <p14:xfrm>
                <a:off x="6437453" y="1210747"/>
                <a:ext cx="29520" cy="116640"/>
              </p14:xfrm>
            </p:contentPart>
          </mc:Choice>
          <mc:Fallback>
            <p:pic>
              <p:nvPicPr>
                <p:cNvPr id="103" name="Freihand 102">
                  <a:extLst>
                    <a:ext uri="{FF2B5EF4-FFF2-40B4-BE49-F238E27FC236}">
                      <a16:creationId xmlns:a16="http://schemas.microsoft.com/office/drawing/2014/main" id="{AD581E37-3D01-42BE-8A14-EA2F764E7CBD}"/>
                    </a:ext>
                  </a:extLst>
                </p:cNvPr>
                <p:cNvPicPr/>
                <p:nvPr/>
              </p:nvPicPr>
              <p:blipFill>
                <a:blip r:embed="rId84"/>
                <a:stretch>
                  <a:fillRect/>
                </a:stretch>
              </p:blipFill>
              <p:spPr>
                <a:xfrm>
                  <a:off x="6433133" y="1206427"/>
                  <a:ext cx="3816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104" name="Freihand 103">
                  <a:extLst>
                    <a:ext uri="{FF2B5EF4-FFF2-40B4-BE49-F238E27FC236}">
                      <a16:creationId xmlns:a16="http://schemas.microsoft.com/office/drawing/2014/main" id="{EDC960D0-7752-4089-8098-B140C45DAE81}"/>
                    </a:ext>
                  </a:extLst>
                </p14:cNvPr>
                <p14:cNvContentPartPr/>
                <p14:nvPr/>
              </p14:nvContentPartPr>
              <p14:xfrm>
                <a:off x="6382733" y="1189507"/>
                <a:ext cx="156240" cy="8280"/>
              </p14:xfrm>
            </p:contentPart>
          </mc:Choice>
          <mc:Fallback>
            <p:pic>
              <p:nvPicPr>
                <p:cNvPr id="104" name="Freihand 103">
                  <a:extLst>
                    <a:ext uri="{FF2B5EF4-FFF2-40B4-BE49-F238E27FC236}">
                      <a16:creationId xmlns:a16="http://schemas.microsoft.com/office/drawing/2014/main" id="{EDC960D0-7752-4089-8098-B140C45DAE81}"/>
                    </a:ext>
                  </a:extLst>
                </p:cNvPr>
                <p:cNvPicPr/>
                <p:nvPr/>
              </p:nvPicPr>
              <p:blipFill>
                <a:blip r:embed="rId86"/>
                <a:stretch>
                  <a:fillRect/>
                </a:stretch>
              </p:blipFill>
              <p:spPr>
                <a:xfrm>
                  <a:off x="6378413" y="1185187"/>
                  <a:ext cx="16488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105" name="Freihand 104">
                  <a:extLst>
                    <a:ext uri="{FF2B5EF4-FFF2-40B4-BE49-F238E27FC236}">
                      <a16:creationId xmlns:a16="http://schemas.microsoft.com/office/drawing/2014/main" id="{C7998233-D5E2-4931-883B-F63A4CD10EDA}"/>
                    </a:ext>
                  </a:extLst>
                </p14:cNvPr>
                <p14:cNvContentPartPr/>
                <p14:nvPr/>
              </p14:nvContentPartPr>
              <p14:xfrm>
                <a:off x="6499733" y="1168267"/>
                <a:ext cx="106920" cy="145800"/>
              </p14:xfrm>
            </p:contentPart>
          </mc:Choice>
          <mc:Fallback>
            <p:pic>
              <p:nvPicPr>
                <p:cNvPr id="105" name="Freihand 104">
                  <a:extLst>
                    <a:ext uri="{FF2B5EF4-FFF2-40B4-BE49-F238E27FC236}">
                      <a16:creationId xmlns:a16="http://schemas.microsoft.com/office/drawing/2014/main" id="{C7998233-D5E2-4931-883B-F63A4CD10EDA}"/>
                    </a:ext>
                  </a:extLst>
                </p:cNvPr>
                <p:cNvPicPr/>
                <p:nvPr/>
              </p:nvPicPr>
              <p:blipFill>
                <a:blip r:embed="rId88"/>
                <a:stretch>
                  <a:fillRect/>
                </a:stretch>
              </p:blipFill>
              <p:spPr>
                <a:xfrm>
                  <a:off x="6495413" y="1163947"/>
                  <a:ext cx="11556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106" name="Freihand 105">
                  <a:extLst>
                    <a:ext uri="{FF2B5EF4-FFF2-40B4-BE49-F238E27FC236}">
                      <a16:creationId xmlns:a16="http://schemas.microsoft.com/office/drawing/2014/main" id="{BCBD6FCA-1F8B-4874-A302-ED23C29AC099}"/>
                    </a:ext>
                  </a:extLst>
                </p14:cNvPr>
                <p14:cNvContentPartPr/>
                <p14:nvPr/>
              </p14:nvContentPartPr>
              <p14:xfrm>
                <a:off x="6673253" y="1205347"/>
                <a:ext cx="35280" cy="124200"/>
              </p14:xfrm>
            </p:contentPart>
          </mc:Choice>
          <mc:Fallback>
            <p:pic>
              <p:nvPicPr>
                <p:cNvPr id="106" name="Freihand 105">
                  <a:extLst>
                    <a:ext uri="{FF2B5EF4-FFF2-40B4-BE49-F238E27FC236}">
                      <a16:creationId xmlns:a16="http://schemas.microsoft.com/office/drawing/2014/main" id="{BCBD6FCA-1F8B-4874-A302-ED23C29AC099}"/>
                    </a:ext>
                  </a:extLst>
                </p:cNvPr>
                <p:cNvPicPr/>
                <p:nvPr/>
              </p:nvPicPr>
              <p:blipFill>
                <a:blip r:embed="rId90"/>
                <a:stretch>
                  <a:fillRect/>
                </a:stretch>
              </p:blipFill>
              <p:spPr>
                <a:xfrm>
                  <a:off x="6668933" y="1201027"/>
                  <a:ext cx="4392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107" name="Freihand 106">
                  <a:extLst>
                    <a:ext uri="{FF2B5EF4-FFF2-40B4-BE49-F238E27FC236}">
                      <a16:creationId xmlns:a16="http://schemas.microsoft.com/office/drawing/2014/main" id="{DD8A2763-CF63-464C-9FC7-21F2F585BB13}"/>
                    </a:ext>
                  </a:extLst>
                </p14:cNvPr>
                <p14:cNvContentPartPr/>
                <p14:nvPr/>
              </p14:nvContentPartPr>
              <p14:xfrm>
                <a:off x="6618893" y="1201747"/>
                <a:ext cx="171000" cy="133560"/>
              </p14:xfrm>
            </p:contentPart>
          </mc:Choice>
          <mc:Fallback>
            <p:pic>
              <p:nvPicPr>
                <p:cNvPr id="107" name="Freihand 106">
                  <a:extLst>
                    <a:ext uri="{FF2B5EF4-FFF2-40B4-BE49-F238E27FC236}">
                      <a16:creationId xmlns:a16="http://schemas.microsoft.com/office/drawing/2014/main" id="{DD8A2763-CF63-464C-9FC7-21F2F585BB13}"/>
                    </a:ext>
                  </a:extLst>
                </p:cNvPr>
                <p:cNvPicPr/>
                <p:nvPr/>
              </p:nvPicPr>
              <p:blipFill>
                <a:blip r:embed="rId92"/>
                <a:stretch>
                  <a:fillRect/>
                </a:stretch>
              </p:blipFill>
              <p:spPr>
                <a:xfrm>
                  <a:off x="6614573" y="1197427"/>
                  <a:ext cx="179640" cy="142200"/>
                </a:xfrm>
                <a:prstGeom prst="rect">
                  <a:avLst/>
                </a:prstGeom>
              </p:spPr>
            </p:pic>
          </mc:Fallback>
        </mc:AlternateContent>
      </p:grpSp>
      <p:grpSp>
        <p:nvGrpSpPr>
          <p:cNvPr id="117" name="Gruppieren 116">
            <a:extLst>
              <a:ext uri="{FF2B5EF4-FFF2-40B4-BE49-F238E27FC236}">
                <a16:creationId xmlns:a16="http://schemas.microsoft.com/office/drawing/2014/main" id="{F4E149DC-E364-487F-97B1-77814292BB9D}"/>
              </a:ext>
            </a:extLst>
          </p:cNvPr>
          <p:cNvGrpSpPr/>
          <p:nvPr/>
        </p:nvGrpSpPr>
        <p:grpSpPr>
          <a:xfrm>
            <a:off x="7234133" y="1225867"/>
            <a:ext cx="622800" cy="180360"/>
            <a:chOff x="7234133" y="1225867"/>
            <a:chExt cx="622800" cy="180360"/>
          </a:xfrm>
        </p:grpSpPr>
        <mc:AlternateContent xmlns:mc="http://schemas.openxmlformats.org/markup-compatibility/2006">
          <mc:Choice xmlns:p14="http://schemas.microsoft.com/office/powerpoint/2010/main" Requires="p14">
            <p:contentPart p14:bwMode="auto" r:id="rId93">
              <p14:nvContentPartPr>
                <p14:cNvPr id="108" name="Freihand 107">
                  <a:extLst>
                    <a:ext uri="{FF2B5EF4-FFF2-40B4-BE49-F238E27FC236}">
                      <a16:creationId xmlns:a16="http://schemas.microsoft.com/office/drawing/2014/main" id="{82EF2769-A62E-4403-BCE3-2D8FFD470ACD}"/>
                    </a:ext>
                  </a:extLst>
                </p14:cNvPr>
                <p14:cNvContentPartPr/>
                <p14:nvPr/>
              </p14:nvContentPartPr>
              <p14:xfrm>
                <a:off x="7234133" y="1280227"/>
                <a:ext cx="136080" cy="20880"/>
              </p14:xfrm>
            </p:contentPart>
          </mc:Choice>
          <mc:Fallback>
            <p:pic>
              <p:nvPicPr>
                <p:cNvPr id="108" name="Freihand 107">
                  <a:extLst>
                    <a:ext uri="{FF2B5EF4-FFF2-40B4-BE49-F238E27FC236}">
                      <a16:creationId xmlns:a16="http://schemas.microsoft.com/office/drawing/2014/main" id="{82EF2769-A62E-4403-BCE3-2D8FFD470ACD}"/>
                    </a:ext>
                  </a:extLst>
                </p:cNvPr>
                <p:cNvPicPr/>
                <p:nvPr/>
              </p:nvPicPr>
              <p:blipFill>
                <a:blip r:embed="rId94"/>
                <a:stretch>
                  <a:fillRect/>
                </a:stretch>
              </p:blipFill>
              <p:spPr>
                <a:xfrm>
                  <a:off x="7229813" y="1275907"/>
                  <a:ext cx="14472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109" name="Freihand 108">
                  <a:extLst>
                    <a:ext uri="{FF2B5EF4-FFF2-40B4-BE49-F238E27FC236}">
                      <a16:creationId xmlns:a16="http://schemas.microsoft.com/office/drawing/2014/main" id="{7A70CF65-19A1-4644-AF78-A72338600A93}"/>
                    </a:ext>
                  </a:extLst>
                </p14:cNvPr>
                <p14:cNvContentPartPr/>
                <p14:nvPr/>
              </p14:nvContentPartPr>
              <p14:xfrm>
                <a:off x="7328453" y="1241707"/>
                <a:ext cx="131040" cy="123480"/>
              </p14:xfrm>
            </p:contentPart>
          </mc:Choice>
          <mc:Fallback>
            <p:pic>
              <p:nvPicPr>
                <p:cNvPr id="109" name="Freihand 108">
                  <a:extLst>
                    <a:ext uri="{FF2B5EF4-FFF2-40B4-BE49-F238E27FC236}">
                      <a16:creationId xmlns:a16="http://schemas.microsoft.com/office/drawing/2014/main" id="{7A70CF65-19A1-4644-AF78-A72338600A93}"/>
                    </a:ext>
                  </a:extLst>
                </p:cNvPr>
                <p:cNvPicPr/>
                <p:nvPr/>
              </p:nvPicPr>
              <p:blipFill>
                <a:blip r:embed="rId96"/>
                <a:stretch>
                  <a:fillRect/>
                </a:stretch>
              </p:blipFill>
              <p:spPr>
                <a:xfrm>
                  <a:off x="7324133" y="1237387"/>
                  <a:ext cx="13968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110" name="Freihand 109">
                  <a:extLst>
                    <a:ext uri="{FF2B5EF4-FFF2-40B4-BE49-F238E27FC236}">
                      <a16:creationId xmlns:a16="http://schemas.microsoft.com/office/drawing/2014/main" id="{EC73CA00-A80B-4AEC-92FB-8A16196728C5}"/>
                    </a:ext>
                  </a:extLst>
                </p14:cNvPr>
                <p14:cNvContentPartPr/>
                <p14:nvPr/>
              </p14:nvContentPartPr>
              <p14:xfrm>
                <a:off x="7577213" y="1225867"/>
                <a:ext cx="143640" cy="137160"/>
              </p14:xfrm>
            </p:contentPart>
          </mc:Choice>
          <mc:Fallback>
            <p:pic>
              <p:nvPicPr>
                <p:cNvPr id="110" name="Freihand 109">
                  <a:extLst>
                    <a:ext uri="{FF2B5EF4-FFF2-40B4-BE49-F238E27FC236}">
                      <a16:creationId xmlns:a16="http://schemas.microsoft.com/office/drawing/2014/main" id="{EC73CA00-A80B-4AEC-92FB-8A16196728C5}"/>
                    </a:ext>
                  </a:extLst>
                </p:cNvPr>
                <p:cNvPicPr/>
                <p:nvPr/>
              </p:nvPicPr>
              <p:blipFill>
                <a:blip r:embed="rId98"/>
                <a:stretch>
                  <a:fillRect/>
                </a:stretch>
              </p:blipFill>
              <p:spPr>
                <a:xfrm>
                  <a:off x="7572893" y="1221547"/>
                  <a:ext cx="15228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111" name="Freihand 110">
                  <a:extLst>
                    <a:ext uri="{FF2B5EF4-FFF2-40B4-BE49-F238E27FC236}">
                      <a16:creationId xmlns:a16="http://schemas.microsoft.com/office/drawing/2014/main" id="{48DB7B43-B646-422E-BFBC-08FBD2608FCF}"/>
                    </a:ext>
                  </a:extLst>
                </p14:cNvPr>
                <p14:cNvContentPartPr/>
                <p14:nvPr/>
              </p14:nvContentPartPr>
              <p14:xfrm>
                <a:off x="7784213" y="1256107"/>
                <a:ext cx="7560" cy="103320"/>
              </p14:xfrm>
            </p:contentPart>
          </mc:Choice>
          <mc:Fallback>
            <p:pic>
              <p:nvPicPr>
                <p:cNvPr id="111" name="Freihand 110">
                  <a:extLst>
                    <a:ext uri="{FF2B5EF4-FFF2-40B4-BE49-F238E27FC236}">
                      <a16:creationId xmlns:a16="http://schemas.microsoft.com/office/drawing/2014/main" id="{48DB7B43-B646-422E-BFBC-08FBD2608FCF}"/>
                    </a:ext>
                  </a:extLst>
                </p:cNvPr>
                <p:cNvPicPr/>
                <p:nvPr/>
              </p:nvPicPr>
              <p:blipFill>
                <a:blip r:embed="rId100"/>
                <a:stretch>
                  <a:fillRect/>
                </a:stretch>
              </p:blipFill>
              <p:spPr>
                <a:xfrm>
                  <a:off x="7779893" y="1251787"/>
                  <a:ext cx="1620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112" name="Freihand 111">
                  <a:extLst>
                    <a:ext uri="{FF2B5EF4-FFF2-40B4-BE49-F238E27FC236}">
                      <a16:creationId xmlns:a16="http://schemas.microsoft.com/office/drawing/2014/main" id="{4B1D3DBB-70DF-4279-86E7-4CBB2FFCDE95}"/>
                    </a:ext>
                  </a:extLst>
                </p14:cNvPr>
                <p14:cNvContentPartPr/>
                <p14:nvPr/>
              </p14:nvContentPartPr>
              <p14:xfrm>
                <a:off x="7734533" y="1231987"/>
                <a:ext cx="122400" cy="101880"/>
              </p14:xfrm>
            </p:contentPart>
          </mc:Choice>
          <mc:Fallback>
            <p:pic>
              <p:nvPicPr>
                <p:cNvPr id="112" name="Freihand 111">
                  <a:extLst>
                    <a:ext uri="{FF2B5EF4-FFF2-40B4-BE49-F238E27FC236}">
                      <a16:creationId xmlns:a16="http://schemas.microsoft.com/office/drawing/2014/main" id="{4B1D3DBB-70DF-4279-86E7-4CBB2FFCDE95}"/>
                    </a:ext>
                  </a:extLst>
                </p:cNvPr>
                <p:cNvPicPr/>
                <p:nvPr/>
              </p:nvPicPr>
              <p:blipFill>
                <a:blip r:embed="rId102"/>
                <a:stretch>
                  <a:fillRect/>
                </a:stretch>
              </p:blipFill>
              <p:spPr>
                <a:xfrm>
                  <a:off x="7730213" y="1227667"/>
                  <a:ext cx="13104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113" name="Freihand 112">
                  <a:extLst>
                    <a:ext uri="{FF2B5EF4-FFF2-40B4-BE49-F238E27FC236}">
                      <a16:creationId xmlns:a16="http://schemas.microsoft.com/office/drawing/2014/main" id="{CA08C1D2-9FF8-4A99-8B12-D256C54F5158}"/>
                    </a:ext>
                  </a:extLst>
                </p14:cNvPr>
                <p14:cNvContentPartPr/>
                <p14:nvPr/>
              </p14:nvContentPartPr>
              <p14:xfrm>
                <a:off x="7702133" y="1319827"/>
                <a:ext cx="135720" cy="86400"/>
              </p14:xfrm>
            </p:contentPart>
          </mc:Choice>
          <mc:Fallback>
            <p:pic>
              <p:nvPicPr>
                <p:cNvPr id="113" name="Freihand 112">
                  <a:extLst>
                    <a:ext uri="{FF2B5EF4-FFF2-40B4-BE49-F238E27FC236}">
                      <a16:creationId xmlns:a16="http://schemas.microsoft.com/office/drawing/2014/main" id="{CA08C1D2-9FF8-4A99-8B12-D256C54F5158}"/>
                    </a:ext>
                  </a:extLst>
                </p:cNvPr>
                <p:cNvPicPr/>
                <p:nvPr/>
              </p:nvPicPr>
              <p:blipFill>
                <a:blip r:embed="rId104"/>
                <a:stretch>
                  <a:fillRect/>
                </a:stretch>
              </p:blipFill>
              <p:spPr>
                <a:xfrm>
                  <a:off x="7697813" y="1315507"/>
                  <a:ext cx="144360" cy="950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5">
            <p14:nvContentPartPr>
              <p14:cNvPr id="120" name="Freihand 119">
                <a:extLst>
                  <a:ext uri="{FF2B5EF4-FFF2-40B4-BE49-F238E27FC236}">
                    <a16:creationId xmlns:a16="http://schemas.microsoft.com/office/drawing/2014/main" id="{9407771E-5721-479D-9C47-00A360E91F3B}"/>
                  </a:ext>
                </a:extLst>
              </p14:cNvPr>
              <p14:cNvContentPartPr/>
              <p14:nvPr/>
            </p14:nvContentPartPr>
            <p14:xfrm>
              <a:off x="7995173" y="1192027"/>
              <a:ext cx="139320" cy="177120"/>
            </p14:xfrm>
          </p:contentPart>
        </mc:Choice>
        <mc:Fallback>
          <p:pic>
            <p:nvPicPr>
              <p:cNvPr id="120" name="Freihand 119">
                <a:extLst>
                  <a:ext uri="{FF2B5EF4-FFF2-40B4-BE49-F238E27FC236}">
                    <a16:creationId xmlns:a16="http://schemas.microsoft.com/office/drawing/2014/main" id="{9407771E-5721-479D-9C47-00A360E91F3B}"/>
                  </a:ext>
                </a:extLst>
              </p:cNvPr>
              <p:cNvPicPr/>
              <p:nvPr/>
            </p:nvPicPr>
            <p:blipFill>
              <a:blip r:embed="rId106"/>
              <a:stretch>
                <a:fillRect/>
              </a:stretch>
            </p:blipFill>
            <p:spPr>
              <a:xfrm>
                <a:off x="7990853" y="1187707"/>
                <a:ext cx="147960" cy="185760"/>
              </a:xfrm>
              <a:prstGeom prst="rect">
                <a:avLst/>
              </a:prstGeom>
            </p:spPr>
          </p:pic>
        </mc:Fallback>
      </mc:AlternateContent>
      <p:grpSp>
        <p:nvGrpSpPr>
          <p:cNvPr id="147" name="Gruppieren 146">
            <a:extLst>
              <a:ext uri="{FF2B5EF4-FFF2-40B4-BE49-F238E27FC236}">
                <a16:creationId xmlns:a16="http://schemas.microsoft.com/office/drawing/2014/main" id="{0D906155-3FF1-4358-A070-AEBA02584B88}"/>
              </a:ext>
            </a:extLst>
          </p:cNvPr>
          <p:cNvGrpSpPr/>
          <p:nvPr/>
        </p:nvGrpSpPr>
        <p:grpSpPr>
          <a:xfrm>
            <a:off x="3180173" y="1604947"/>
            <a:ext cx="1304640" cy="227520"/>
            <a:chOff x="3180173" y="1604947"/>
            <a:chExt cx="1304640" cy="227520"/>
          </a:xfrm>
        </p:grpSpPr>
        <mc:AlternateContent xmlns:mc="http://schemas.openxmlformats.org/markup-compatibility/2006">
          <mc:Choice xmlns:p14="http://schemas.microsoft.com/office/powerpoint/2010/main" Requires="p14">
            <p:contentPart p14:bwMode="auto" r:id="rId107">
              <p14:nvContentPartPr>
                <p14:cNvPr id="135" name="Freihand 134">
                  <a:extLst>
                    <a:ext uri="{FF2B5EF4-FFF2-40B4-BE49-F238E27FC236}">
                      <a16:creationId xmlns:a16="http://schemas.microsoft.com/office/drawing/2014/main" id="{23F95442-438D-48FB-AF2A-E5990D2A849D}"/>
                    </a:ext>
                  </a:extLst>
                </p14:cNvPr>
                <p14:cNvContentPartPr/>
                <p14:nvPr/>
              </p14:nvContentPartPr>
              <p14:xfrm>
                <a:off x="3207533" y="1679827"/>
                <a:ext cx="49320" cy="152640"/>
              </p14:xfrm>
            </p:contentPart>
          </mc:Choice>
          <mc:Fallback>
            <p:pic>
              <p:nvPicPr>
                <p:cNvPr id="135" name="Freihand 134">
                  <a:extLst>
                    <a:ext uri="{FF2B5EF4-FFF2-40B4-BE49-F238E27FC236}">
                      <a16:creationId xmlns:a16="http://schemas.microsoft.com/office/drawing/2014/main" id="{23F95442-438D-48FB-AF2A-E5990D2A849D}"/>
                    </a:ext>
                  </a:extLst>
                </p:cNvPr>
                <p:cNvPicPr/>
                <p:nvPr/>
              </p:nvPicPr>
              <p:blipFill>
                <a:blip r:embed="rId108"/>
                <a:stretch>
                  <a:fillRect/>
                </a:stretch>
              </p:blipFill>
              <p:spPr>
                <a:xfrm>
                  <a:off x="3203213" y="1675507"/>
                  <a:ext cx="5796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136" name="Freihand 135">
                  <a:extLst>
                    <a:ext uri="{FF2B5EF4-FFF2-40B4-BE49-F238E27FC236}">
                      <a16:creationId xmlns:a16="http://schemas.microsoft.com/office/drawing/2014/main" id="{A2DE6E39-2B67-455C-A638-F83EFB1814AC}"/>
                    </a:ext>
                  </a:extLst>
                </p14:cNvPr>
                <p14:cNvContentPartPr/>
                <p14:nvPr/>
              </p14:nvContentPartPr>
              <p14:xfrm>
                <a:off x="3180173" y="1604947"/>
                <a:ext cx="195120" cy="199440"/>
              </p14:xfrm>
            </p:contentPart>
          </mc:Choice>
          <mc:Fallback>
            <p:pic>
              <p:nvPicPr>
                <p:cNvPr id="136" name="Freihand 135">
                  <a:extLst>
                    <a:ext uri="{FF2B5EF4-FFF2-40B4-BE49-F238E27FC236}">
                      <a16:creationId xmlns:a16="http://schemas.microsoft.com/office/drawing/2014/main" id="{A2DE6E39-2B67-455C-A638-F83EFB1814AC}"/>
                    </a:ext>
                  </a:extLst>
                </p:cNvPr>
                <p:cNvPicPr/>
                <p:nvPr/>
              </p:nvPicPr>
              <p:blipFill>
                <a:blip r:embed="rId110"/>
                <a:stretch>
                  <a:fillRect/>
                </a:stretch>
              </p:blipFill>
              <p:spPr>
                <a:xfrm>
                  <a:off x="3175853" y="1600627"/>
                  <a:ext cx="203760" cy="20808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137" name="Freihand 136">
                  <a:extLst>
                    <a:ext uri="{FF2B5EF4-FFF2-40B4-BE49-F238E27FC236}">
                      <a16:creationId xmlns:a16="http://schemas.microsoft.com/office/drawing/2014/main" id="{E0268F4A-F74B-4671-9784-797130D7954B}"/>
                    </a:ext>
                  </a:extLst>
                </p14:cNvPr>
                <p14:cNvContentPartPr/>
                <p14:nvPr/>
              </p14:nvContentPartPr>
              <p14:xfrm>
                <a:off x="3503093" y="1691707"/>
                <a:ext cx="97200" cy="19800"/>
              </p14:xfrm>
            </p:contentPart>
          </mc:Choice>
          <mc:Fallback>
            <p:pic>
              <p:nvPicPr>
                <p:cNvPr id="137" name="Freihand 136">
                  <a:extLst>
                    <a:ext uri="{FF2B5EF4-FFF2-40B4-BE49-F238E27FC236}">
                      <a16:creationId xmlns:a16="http://schemas.microsoft.com/office/drawing/2014/main" id="{E0268F4A-F74B-4671-9784-797130D7954B}"/>
                    </a:ext>
                  </a:extLst>
                </p:cNvPr>
                <p:cNvPicPr/>
                <p:nvPr/>
              </p:nvPicPr>
              <p:blipFill>
                <a:blip r:embed="rId112"/>
                <a:stretch>
                  <a:fillRect/>
                </a:stretch>
              </p:blipFill>
              <p:spPr>
                <a:xfrm>
                  <a:off x="3498773" y="1687387"/>
                  <a:ext cx="10584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138" name="Freihand 137">
                  <a:extLst>
                    <a:ext uri="{FF2B5EF4-FFF2-40B4-BE49-F238E27FC236}">
                      <a16:creationId xmlns:a16="http://schemas.microsoft.com/office/drawing/2014/main" id="{A865F2DD-A444-4905-A3DA-DC47F60553B0}"/>
                    </a:ext>
                  </a:extLst>
                </p14:cNvPr>
                <p14:cNvContentPartPr/>
                <p14:nvPr/>
              </p14:nvContentPartPr>
              <p14:xfrm>
                <a:off x="3512453" y="1747507"/>
                <a:ext cx="107280" cy="13680"/>
              </p14:xfrm>
            </p:contentPart>
          </mc:Choice>
          <mc:Fallback>
            <p:pic>
              <p:nvPicPr>
                <p:cNvPr id="138" name="Freihand 137">
                  <a:extLst>
                    <a:ext uri="{FF2B5EF4-FFF2-40B4-BE49-F238E27FC236}">
                      <a16:creationId xmlns:a16="http://schemas.microsoft.com/office/drawing/2014/main" id="{A865F2DD-A444-4905-A3DA-DC47F60553B0}"/>
                    </a:ext>
                  </a:extLst>
                </p:cNvPr>
                <p:cNvPicPr/>
                <p:nvPr/>
              </p:nvPicPr>
              <p:blipFill>
                <a:blip r:embed="rId114"/>
                <a:stretch>
                  <a:fillRect/>
                </a:stretch>
              </p:blipFill>
              <p:spPr>
                <a:xfrm>
                  <a:off x="3508133" y="1743187"/>
                  <a:ext cx="11592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139" name="Freihand 138">
                  <a:extLst>
                    <a:ext uri="{FF2B5EF4-FFF2-40B4-BE49-F238E27FC236}">
                      <a16:creationId xmlns:a16="http://schemas.microsoft.com/office/drawing/2014/main" id="{BEEAB123-CDAA-407F-B2C6-343953E0F2B2}"/>
                    </a:ext>
                  </a:extLst>
                </p14:cNvPr>
                <p14:cNvContentPartPr/>
                <p14:nvPr/>
              </p14:nvContentPartPr>
              <p14:xfrm>
                <a:off x="3706493" y="1659667"/>
                <a:ext cx="39960" cy="123480"/>
              </p14:xfrm>
            </p:contentPart>
          </mc:Choice>
          <mc:Fallback>
            <p:pic>
              <p:nvPicPr>
                <p:cNvPr id="139" name="Freihand 138">
                  <a:extLst>
                    <a:ext uri="{FF2B5EF4-FFF2-40B4-BE49-F238E27FC236}">
                      <a16:creationId xmlns:a16="http://schemas.microsoft.com/office/drawing/2014/main" id="{BEEAB123-CDAA-407F-B2C6-343953E0F2B2}"/>
                    </a:ext>
                  </a:extLst>
                </p:cNvPr>
                <p:cNvPicPr/>
                <p:nvPr/>
              </p:nvPicPr>
              <p:blipFill>
                <a:blip r:embed="rId116"/>
                <a:stretch>
                  <a:fillRect/>
                </a:stretch>
              </p:blipFill>
              <p:spPr>
                <a:xfrm>
                  <a:off x="3702173" y="1655347"/>
                  <a:ext cx="4860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140" name="Freihand 139">
                  <a:extLst>
                    <a:ext uri="{FF2B5EF4-FFF2-40B4-BE49-F238E27FC236}">
                      <a16:creationId xmlns:a16="http://schemas.microsoft.com/office/drawing/2014/main" id="{C2733162-86E4-431C-8661-566401C7564C}"/>
                    </a:ext>
                  </a:extLst>
                </p14:cNvPr>
                <p14:cNvContentPartPr/>
                <p14:nvPr/>
              </p14:nvContentPartPr>
              <p14:xfrm>
                <a:off x="3775253" y="1665427"/>
                <a:ext cx="68040" cy="104760"/>
              </p14:xfrm>
            </p:contentPart>
          </mc:Choice>
          <mc:Fallback>
            <p:pic>
              <p:nvPicPr>
                <p:cNvPr id="140" name="Freihand 139">
                  <a:extLst>
                    <a:ext uri="{FF2B5EF4-FFF2-40B4-BE49-F238E27FC236}">
                      <a16:creationId xmlns:a16="http://schemas.microsoft.com/office/drawing/2014/main" id="{C2733162-86E4-431C-8661-566401C7564C}"/>
                    </a:ext>
                  </a:extLst>
                </p:cNvPr>
                <p:cNvPicPr/>
                <p:nvPr/>
              </p:nvPicPr>
              <p:blipFill>
                <a:blip r:embed="rId118"/>
                <a:stretch>
                  <a:fillRect/>
                </a:stretch>
              </p:blipFill>
              <p:spPr>
                <a:xfrm>
                  <a:off x="3770933" y="1661107"/>
                  <a:ext cx="7668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141" name="Freihand 140">
                  <a:extLst>
                    <a:ext uri="{FF2B5EF4-FFF2-40B4-BE49-F238E27FC236}">
                      <a16:creationId xmlns:a16="http://schemas.microsoft.com/office/drawing/2014/main" id="{111080F5-BA26-4365-A70F-0FEFBEEBC107}"/>
                    </a:ext>
                  </a:extLst>
                </p14:cNvPr>
                <p14:cNvContentPartPr/>
                <p14:nvPr/>
              </p14:nvContentPartPr>
              <p14:xfrm>
                <a:off x="3904493" y="1678027"/>
                <a:ext cx="101160" cy="96840"/>
              </p14:xfrm>
            </p:contentPart>
          </mc:Choice>
          <mc:Fallback>
            <p:pic>
              <p:nvPicPr>
                <p:cNvPr id="141" name="Freihand 140">
                  <a:extLst>
                    <a:ext uri="{FF2B5EF4-FFF2-40B4-BE49-F238E27FC236}">
                      <a16:creationId xmlns:a16="http://schemas.microsoft.com/office/drawing/2014/main" id="{111080F5-BA26-4365-A70F-0FEFBEEBC107}"/>
                    </a:ext>
                  </a:extLst>
                </p:cNvPr>
                <p:cNvPicPr/>
                <p:nvPr/>
              </p:nvPicPr>
              <p:blipFill>
                <a:blip r:embed="rId120"/>
                <a:stretch>
                  <a:fillRect/>
                </a:stretch>
              </p:blipFill>
              <p:spPr>
                <a:xfrm>
                  <a:off x="3900173" y="1673707"/>
                  <a:ext cx="10980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142" name="Freihand 141">
                  <a:extLst>
                    <a:ext uri="{FF2B5EF4-FFF2-40B4-BE49-F238E27FC236}">
                      <a16:creationId xmlns:a16="http://schemas.microsoft.com/office/drawing/2014/main" id="{4881897A-09FE-4E8C-8884-B2CC13EC385C}"/>
                    </a:ext>
                  </a:extLst>
                </p14:cNvPr>
                <p14:cNvContentPartPr/>
                <p14:nvPr/>
              </p14:nvContentPartPr>
              <p14:xfrm>
                <a:off x="3881453" y="1620427"/>
                <a:ext cx="94320" cy="82800"/>
              </p14:xfrm>
            </p:contentPart>
          </mc:Choice>
          <mc:Fallback>
            <p:pic>
              <p:nvPicPr>
                <p:cNvPr id="142" name="Freihand 141">
                  <a:extLst>
                    <a:ext uri="{FF2B5EF4-FFF2-40B4-BE49-F238E27FC236}">
                      <a16:creationId xmlns:a16="http://schemas.microsoft.com/office/drawing/2014/main" id="{4881897A-09FE-4E8C-8884-B2CC13EC385C}"/>
                    </a:ext>
                  </a:extLst>
                </p:cNvPr>
                <p:cNvPicPr/>
                <p:nvPr/>
              </p:nvPicPr>
              <p:blipFill>
                <a:blip r:embed="rId122"/>
                <a:stretch>
                  <a:fillRect/>
                </a:stretch>
              </p:blipFill>
              <p:spPr>
                <a:xfrm>
                  <a:off x="3877133" y="1616107"/>
                  <a:ext cx="10296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143" name="Freihand 142">
                  <a:extLst>
                    <a:ext uri="{FF2B5EF4-FFF2-40B4-BE49-F238E27FC236}">
                      <a16:creationId xmlns:a16="http://schemas.microsoft.com/office/drawing/2014/main" id="{2E824E12-2527-473A-A4EC-9D33F4129864}"/>
                    </a:ext>
                  </a:extLst>
                </p14:cNvPr>
                <p14:cNvContentPartPr/>
                <p14:nvPr/>
              </p14:nvContentPartPr>
              <p14:xfrm>
                <a:off x="3994133" y="1692427"/>
                <a:ext cx="390600" cy="98640"/>
              </p14:xfrm>
            </p:contentPart>
          </mc:Choice>
          <mc:Fallback>
            <p:pic>
              <p:nvPicPr>
                <p:cNvPr id="143" name="Freihand 142">
                  <a:extLst>
                    <a:ext uri="{FF2B5EF4-FFF2-40B4-BE49-F238E27FC236}">
                      <a16:creationId xmlns:a16="http://schemas.microsoft.com/office/drawing/2014/main" id="{2E824E12-2527-473A-A4EC-9D33F4129864}"/>
                    </a:ext>
                  </a:extLst>
                </p:cNvPr>
                <p:cNvPicPr/>
                <p:nvPr/>
              </p:nvPicPr>
              <p:blipFill>
                <a:blip r:embed="rId124"/>
                <a:stretch>
                  <a:fillRect/>
                </a:stretch>
              </p:blipFill>
              <p:spPr>
                <a:xfrm>
                  <a:off x="3989813" y="1688107"/>
                  <a:ext cx="39924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144" name="Freihand 143">
                  <a:extLst>
                    <a:ext uri="{FF2B5EF4-FFF2-40B4-BE49-F238E27FC236}">
                      <a16:creationId xmlns:a16="http://schemas.microsoft.com/office/drawing/2014/main" id="{9F7C1989-06A4-4D16-9108-471B2F81FF36}"/>
                    </a:ext>
                  </a:extLst>
                </p14:cNvPr>
                <p14:cNvContentPartPr/>
                <p14:nvPr/>
              </p14:nvContentPartPr>
              <p14:xfrm>
                <a:off x="4241813" y="1741027"/>
                <a:ext cx="127440" cy="12600"/>
              </p14:xfrm>
            </p:contentPart>
          </mc:Choice>
          <mc:Fallback>
            <p:pic>
              <p:nvPicPr>
                <p:cNvPr id="144" name="Freihand 143">
                  <a:extLst>
                    <a:ext uri="{FF2B5EF4-FFF2-40B4-BE49-F238E27FC236}">
                      <a16:creationId xmlns:a16="http://schemas.microsoft.com/office/drawing/2014/main" id="{9F7C1989-06A4-4D16-9108-471B2F81FF36}"/>
                    </a:ext>
                  </a:extLst>
                </p:cNvPr>
                <p:cNvPicPr/>
                <p:nvPr/>
              </p:nvPicPr>
              <p:blipFill>
                <a:blip r:embed="rId126"/>
                <a:stretch>
                  <a:fillRect/>
                </a:stretch>
              </p:blipFill>
              <p:spPr>
                <a:xfrm>
                  <a:off x="4237493" y="1736707"/>
                  <a:ext cx="13608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145" name="Freihand 144">
                  <a:extLst>
                    <a:ext uri="{FF2B5EF4-FFF2-40B4-BE49-F238E27FC236}">
                      <a16:creationId xmlns:a16="http://schemas.microsoft.com/office/drawing/2014/main" id="{78F0CB92-34F2-487D-965C-810D38C80E75}"/>
                    </a:ext>
                  </a:extLst>
                </p14:cNvPr>
                <p14:cNvContentPartPr/>
                <p14:nvPr/>
              </p14:nvContentPartPr>
              <p14:xfrm>
                <a:off x="4389053" y="1661467"/>
                <a:ext cx="95760" cy="120240"/>
              </p14:xfrm>
            </p:contentPart>
          </mc:Choice>
          <mc:Fallback>
            <p:pic>
              <p:nvPicPr>
                <p:cNvPr id="145" name="Freihand 144">
                  <a:extLst>
                    <a:ext uri="{FF2B5EF4-FFF2-40B4-BE49-F238E27FC236}">
                      <a16:creationId xmlns:a16="http://schemas.microsoft.com/office/drawing/2014/main" id="{78F0CB92-34F2-487D-965C-810D38C80E75}"/>
                    </a:ext>
                  </a:extLst>
                </p:cNvPr>
                <p:cNvPicPr/>
                <p:nvPr/>
              </p:nvPicPr>
              <p:blipFill>
                <a:blip r:embed="rId128"/>
                <a:stretch>
                  <a:fillRect/>
                </a:stretch>
              </p:blipFill>
              <p:spPr>
                <a:xfrm>
                  <a:off x="4384733" y="1657147"/>
                  <a:ext cx="104400" cy="1288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29">
            <p14:nvContentPartPr>
              <p14:cNvPr id="146" name="Freihand 145">
                <a:extLst>
                  <a:ext uri="{FF2B5EF4-FFF2-40B4-BE49-F238E27FC236}">
                    <a16:creationId xmlns:a16="http://schemas.microsoft.com/office/drawing/2014/main" id="{AE5605D0-E268-48F0-978B-D0D3D3C08EA6}"/>
                  </a:ext>
                </a:extLst>
              </p14:cNvPr>
              <p14:cNvContentPartPr/>
              <p14:nvPr/>
            </p14:nvContentPartPr>
            <p14:xfrm>
              <a:off x="5178893" y="1692427"/>
              <a:ext cx="102960" cy="92160"/>
            </p14:xfrm>
          </p:contentPart>
        </mc:Choice>
        <mc:Fallback>
          <p:pic>
            <p:nvPicPr>
              <p:cNvPr id="146" name="Freihand 145">
                <a:extLst>
                  <a:ext uri="{FF2B5EF4-FFF2-40B4-BE49-F238E27FC236}">
                    <a16:creationId xmlns:a16="http://schemas.microsoft.com/office/drawing/2014/main" id="{AE5605D0-E268-48F0-978B-D0D3D3C08EA6}"/>
                  </a:ext>
                </a:extLst>
              </p:cNvPr>
              <p:cNvPicPr/>
              <p:nvPr/>
            </p:nvPicPr>
            <p:blipFill>
              <a:blip r:embed="rId130"/>
              <a:stretch>
                <a:fillRect/>
              </a:stretch>
            </p:blipFill>
            <p:spPr>
              <a:xfrm>
                <a:off x="5174573" y="1688107"/>
                <a:ext cx="111600" cy="100800"/>
              </a:xfrm>
              <a:prstGeom prst="rect">
                <a:avLst/>
              </a:prstGeom>
            </p:spPr>
          </p:pic>
        </mc:Fallback>
      </mc:AlternateContent>
      <p:grpSp>
        <p:nvGrpSpPr>
          <p:cNvPr id="150" name="Gruppieren 149">
            <a:extLst>
              <a:ext uri="{FF2B5EF4-FFF2-40B4-BE49-F238E27FC236}">
                <a16:creationId xmlns:a16="http://schemas.microsoft.com/office/drawing/2014/main" id="{9093017B-2708-4AB4-B890-3EF37D2F352F}"/>
              </a:ext>
            </a:extLst>
          </p:cNvPr>
          <p:cNvGrpSpPr/>
          <p:nvPr/>
        </p:nvGrpSpPr>
        <p:grpSpPr>
          <a:xfrm>
            <a:off x="5617373" y="1662907"/>
            <a:ext cx="126000" cy="92160"/>
            <a:chOff x="5617373" y="1662907"/>
            <a:chExt cx="126000" cy="92160"/>
          </a:xfrm>
        </p:grpSpPr>
        <mc:AlternateContent xmlns:mc="http://schemas.openxmlformats.org/markup-compatibility/2006">
          <mc:Choice xmlns:p14="http://schemas.microsoft.com/office/powerpoint/2010/main" Requires="p14">
            <p:contentPart p14:bwMode="auto" r:id="rId131">
              <p14:nvContentPartPr>
                <p14:cNvPr id="148" name="Freihand 147">
                  <a:extLst>
                    <a:ext uri="{FF2B5EF4-FFF2-40B4-BE49-F238E27FC236}">
                      <a16:creationId xmlns:a16="http://schemas.microsoft.com/office/drawing/2014/main" id="{8B68CC6A-9361-4058-AAB3-ECC921E187F5}"/>
                    </a:ext>
                  </a:extLst>
                </p14:cNvPr>
                <p14:cNvContentPartPr/>
                <p14:nvPr/>
              </p14:nvContentPartPr>
              <p14:xfrm>
                <a:off x="5629613" y="1662907"/>
                <a:ext cx="113760" cy="33120"/>
              </p14:xfrm>
            </p:contentPart>
          </mc:Choice>
          <mc:Fallback>
            <p:pic>
              <p:nvPicPr>
                <p:cNvPr id="148" name="Freihand 147">
                  <a:extLst>
                    <a:ext uri="{FF2B5EF4-FFF2-40B4-BE49-F238E27FC236}">
                      <a16:creationId xmlns:a16="http://schemas.microsoft.com/office/drawing/2014/main" id="{8B68CC6A-9361-4058-AAB3-ECC921E187F5}"/>
                    </a:ext>
                  </a:extLst>
                </p:cNvPr>
                <p:cNvPicPr/>
                <p:nvPr/>
              </p:nvPicPr>
              <p:blipFill>
                <a:blip r:embed="rId132"/>
                <a:stretch>
                  <a:fillRect/>
                </a:stretch>
              </p:blipFill>
              <p:spPr>
                <a:xfrm>
                  <a:off x="5625293" y="1658587"/>
                  <a:ext cx="122400" cy="4176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149" name="Freihand 148">
                  <a:extLst>
                    <a:ext uri="{FF2B5EF4-FFF2-40B4-BE49-F238E27FC236}">
                      <a16:creationId xmlns:a16="http://schemas.microsoft.com/office/drawing/2014/main" id="{7762CFE4-BC61-4C57-89D7-7D124BA1CC05}"/>
                    </a:ext>
                  </a:extLst>
                </p14:cNvPr>
                <p14:cNvContentPartPr/>
                <p14:nvPr/>
              </p14:nvContentPartPr>
              <p14:xfrm>
                <a:off x="5617373" y="1739227"/>
                <a:ext cx="116640" cy="15840"/>
              </p14:xfrm>
            </p:contentPart>
          </mc:Choice>
          <mc:Fallback>
            <p:pic>
              <p:nvPicPr>
                <p:cNvPr id="149" name="Freihand 148">
                  <a:extLst>
                    <a:ext uri="{FF2B5EF4-FFF2-40B4-BE49-F238E27FC236}">
                      <a16:creationId xmlns:a16="http://schemas.microsoft.com/office/drawing/2014/main" id="{7762CFE4-BC61-4C57-89D7-7D124BA1CC05}"/>
                    </a:ext>
                  </a:extLst>
                </p:cNvPr>
                <p:cNvPicPr/>
                <p:nvPr/>
              </p:nvPicPr>
              <p:blipFill>
                <a:blip r:embed="rId134"/>
                <a:stretch>
                  <a:fillRect/>
                </a:stretch>
              </p:blipFill>
              <p:spPr>
                <a:xfrm>
                  <a:off x="5613053" y="1734907"/>
                  <a:ext cx="125280" cy="24480"/>
                </a:xfrm>
                <a:prstGeom prst="rect">
                  <a:avLst/>
                </a:prstGeom>
              </p:spPr>
            </p:pic>
          </mc:Fallback>
        </mc:AlternateContent>
      </p:grpSp>
      <p:grpSp>
        <p:nvGrpSpPr>
          <p:cNvPr id="165" name="Gruppieren 164">
            <a:extLst>
              <a:ext uri="{FF2B5EF4-FFF2-40B4-BE49-F238E27FC236}">
                <a16:creationId xmlns:a16="http://schemas.microsoft.com/office/drawing/2014/main" id="{1ACBB9A0-C838-4E85-9661-D4985F947CDE}"/>
              </a:ext>
            </a:extLst>
          </p:cNvPr>
          <p:cNvGrpSpPr/>
          <p:nvPr/>
        </p:nvGrpSpPr>
        <p:grpSpPr>
          <a:xfrm>
            <a:off x="5964413" y="1568227"/>
            <a:ext cx="950400" cy="206640"/>
            <a:chOff x="5964413" y="1568227"/>
            <a:chExt cx="950400" cy="206640"/>
          </a:xfrm>
        </p:grpSpPr>
        <mc:AlternateContent xmlns:mc="http://schemas.openxmlformats.org/markup-compatibility/2006">
          <mc:Choice xmlns:p14="http://schemas.microsoft.com/office/powerpoint/2010/main" Requires="p14">
            <p:contentPart p14:bwMode="auto" r:id="rId135">
              <p14:nvContentPartPr>
                <p14:cNvPr id="151" name="Freihand 150">
                  <a:extLst>
                    <a:ext uri="{FF2B5EF4-FFF2-40B4-BE49-F238E27FC236}">
                      <a16:creationId xmlns:a16="http://schemas.microsoft.com/office/drawing/2014/main" id="{AA139DFD-03B2-41C5-8D2A-5D80840068B2}"/>
                    </a:ext>
                  </a:extLst>
                </p14:cNvPr>
                <p14:cNvContentPartPr/>
                <p14:nvPr/>
              </p14:nvContentPartPr>
              <p14:xfrm>
                <a:off x="5964413" y="1597747"/>
                <a:ext cx="131400" cy="166680"/>
              </p14:xfrm>
            </p:contentPart>
          </mc:Choice>
          <mc:Fallback>
            <p:pic>
              <p:nvPicPr>
                <p:cNvPr id="151" name="Freihand 150">
                  <a:extLst>
                    <a:ext uri="{FF2B5EF4-FFF2-40B4-BE49-F238E27FC236}">
                      <a16:creationId xmlns:a16="http://schemas.microsoft.com/office/drawing/2014/main" id="{AA139DFD-03B2-41C5-8D2A-5D80840068B2}"/>
                    </a:ext>
                  </a:extLst>
                </p:cNvPr>
                <p:cNvPicPr/>
                <p:nvPr/>
              </p:nvPicPr>
              <p:blipFill>
                <a:blip r:embed="rId136"/>
                <a:stretch>
                  <a:fillRect/>
                </a:stretch>
              </p:blipFill>
              <p:spPr>
                <a:xfrm>
                  <a:off x="5960093" y="1593427"/>
                  <a:ext cx="14004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152" name="Freihand 151">
                  <a:extLst>
                    <a:ext uri="{FF2B5EF4-FFF2-40B4-BE49-F238E27FC236}">
                      <a16:creationId xmlns:a16="http://schemas.microsoft.com/office/drawing/2014/main" id="{43D978FC-9844-4F97-9946-E21E7A91867E}"/>
                    </a:ext>
                  </a:extLst>
                </p14:cNvPr>
                <p14:cNvContentPartPr/>
                <p14:nvPr/>
              </p14:nvContentPartPr>
              <p14:xfrm>
                <a:off x="5968013" y="1678747"/>
                <a:ext cx="125640" cy="5760"/>
              </p14:xfrm>
            </p:contentPart>
          </mc:Choice>
          <mc:Fallback>
            <p:pic>
              <p:nvPicPr>
                <p:cNvPr id="152" name="Freihand 151">
                  <a:extLst>
                    <a:ext uri="{FF2B5EF4-FFF2-40B4-BE49-F238E27FC236}">
                      <a16:creationId xmlns:a16="http://schemas.microsoft.com/office/drawing/2014/main" id="{43D978FC-9844-4F97-9946-E21E7A91867E}"/>
                    </a:ext>
                  </a:extLst>
                </p:cNvPr>
                <p:cNvPicPr/>
                <p:nvPr/>
              </p:nvPicPr>
              <p:blipFill>
                <a:blip r:embed="rId138"/>
                <a:stretch>
                  <a:fillRect/>
                </a:stretch>
              </p:blipFill>
              <p:spPr>
                <a:xfrm>
                  <a:off x="5963693" y="1674427"/>
                  <a:ext cx="134280" cy="1440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153" name="Freihand 152">
                  <a:extLst>
                    <a:ext uri="{FF2B5EF4-FFF2-40B4-BE49-F238E27FC236}">
                      <a16:creationId xmlns:a16="http://schemas.microsoft.com/office/drawing/2014/main" id="{849EE240-A54A-464C-9569-8D7B706448EB}"/>
                    </a:ext>
                  </a:extLst>
                </p14:cNvPr>
                <p14:cNvContentPartPr/>
                <p14:nvPr/>
              </p14:nvContentPartPr>
              <p14:xfrm>
                <a:off x="6136133" y="1600627"/>
                <a:ext cx="82440" cy="149040"/>
              </p14:xfrm>
            </p:contentPart>
          </mc:Choice>
          <mc:Fallback>
            <p:pic>
              <p:nvPicPr>
                <p:cNvPr id="153" name="Freihand 152">
                  <a:extLst>
                    <a:ext uri="{FF2B5EF4-FFF2-40B4-BE49-F238E27FC236}">
                      <a16:creationId xmlns:a16="http://schemas.microsoft.com/office/drawing/2014/main" id="{849EE240-A54A-464C-9569-8D7B706448EB}"/>
                    </a:ext>
                  </a:extLst>
                </p:cNvPr>
                <p:cNvPicPr/>
                <p:nvPr/>
              </p:nvPicPr>
              <p:blipFill>
                <a:blip r:embed="rId140"/>
                <a:stretch>
                  <a:fillRect/>
                </a:stretch>
              </p:blipFill>
              <p:spPr>
                <a:xfrm>
                  <a:off x="6131813" y="1596307"/>
                  <a:ext cx="9108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154" name="Freihand 153">
                  <a:extLst>
                    <a:ext uri="{FF2B5EF4-FFF2-40B4-BE49-F238E27FC236}">
                      <a16:creationId xmlns:a16="http://schemas.microsoft.com/office/drawing/2014/main" id="{BA217FA8-A93D-47F8-858F-1D1F7C8C4857}"/>
                    </a:ext>
                  </a:extLst>
                </p14:cNvPr>
                <p14:cNvContentPartPr/>
                <p14:nvPr/>
              </p14:nvContentPartPr>
              <p14:xfrm>
                <a:off x="6254933" y="1586587"/>
                <a:ext cx="120960" cy="188280"/>
              </p14:xfrm>
            </p:contentPart>
          </mc:Choice>
          <mc:Fallback>
            <p:pic>
              <p:nvPicPr>
                <p:cNvPr id="154" name="Freihand 153">
                  <a:extLst>
                    <a:ext uri="{FF2B5EF4-FFF2-40B4-BE49-F238E27FC236}">
                      <a16:creationId xmlns:a16="http://schemas.microsoft.com/office/drawing/2014/main" id="{BA217FA8-A93D-47F8-858F-1D1F7C8C4857}"/>
                    </a:ext>
                  </a:extLst>
                </p:cNvPr>
                <p:cNvPicPr/>
                <p:nvPr/>
              </p:nvPicPr>
              <p:blipFill>
                <a:blip r:embed="rId142"/>
                <a:stretch>
                  <a:fillRect/>
                </a:stretch>
              </p:blipFill>
              <p:spPr>
                <a:xfrm>
                  <a:off x="6250613" y="1582267"/>
                  <a:ext cx="12960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155" name="Freihand 154">
                  <a:extLst>
                    <a:ext uri="{FF2B5EF4-FFF2-40B4-BE49-F238E27FC236}">
                      <a16:creationId xmlns:a16="http://schemas.microsoft.com/office/drawing/2014/main" id="{95F9E123-BF32-40CA-A2EB-035B6B09EA93}"/>
                    </a:ext>
                  </a:extLst>
                </p14:cNvPr>
                <p14:cNvContentPartPr/>
                <p14:nvPr/>
              </p14:nvContentPartPr>
              <p14:xfrm>
                <a:off x="6460133" y="1603507"/>
                <a:ext cx="166680" cy="120240"/>
              </p14:xfrm>
            </p:contentPart>
          </mc:Choice>
          <mc:Fallback>
            <p:pic>
              <p:nvPicPr>
                <p:cNvPr id="155" name="Freihand 154">
                  <a:extLst>
                    <a:ext uri="{FF2B5EF4-FFF2-40B4-BE49-F238E27FC236}">
                      <a16:creationId xmlns:a16="http://schemas.microsoft.com/office/drawing/2014/main" id="{95F9E123-BF32-40CA-A2EB-035B6B09EA93}"/>
                    </a:ext>
                  </a:extLst>
                </p:cNvPr>
                <p:cNvPicPr/>
                <p:nvPr/>
              </p:nvPicPr>
              <p:blipFill>
                <a:blip r:embed="rId144"/>
                <a:stretch>
                  <a:fillRect/>
                </a:stretch>
              </p:blipFill>
              <p:spPr>
                <a:xfrm>
                  <a:off x="6455813" y="1599187"/>
                  <a:ext cx="17532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156" name="Freihand 155">
                  <a:extLst>
                    <a:ext uri="{FF2B5EF4-FFF2-40B4-BE49-F238E27FC236}">
                      <a16:creationId xmlns:a16="http://schemas.microsoft.com/office/drawing/2014/main" id="{95F9B2C1-0E83-43B8-8E3C-3348B35A17D6}"/>
                    </a:ext>
                  </a:extLst>
                </p14:cNvPr>
                <p14:cNvContentPartPr/>
                <p14:nvPr/>
              </p14:nvContentPartPr>
              <p14:xfrm>
                <a:off x="6689813" y="1573987"/>
                <a:ext cx="360" cy="360"/>
              </p14:xfrm>
            </p:contentPart>
          </mc:Choice>
          <mc:Fallback>
            <p:pic>
              <p:nvPicPr>
                <p:cNvPr id="156" name="Freihand 155">
                  <a:extLst>
                    <a:ext uri="{FF2B5EF4-FFF2-40B4-BE49-F238E27FC236}">
                      <a16:creationId xmlns:a16="http://schemas.microsoft.com/office/drawing/2014/main" id="{95F9B2C1-0E83-43B8-8E3C-3348B35A17D6}"/>
                    </a:ext>
                  </a:extLst>
                </p:cNvPr>
                <p:cNvPicPr/>
                <p:nvPr/>
              </p:nvPicPr>
              <p:blipFill>
                <a:blip r:embed="rId146"/>
                <a:stretch>
                  <a:fillRect/>
                </a:stretch>
              </p:blipFill>
              <p:spPr>
                <a:xfrm>
                  <a:off x="6685493" y="15696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57" name="Freihand 156">
                  <a:extLst>
                    <a:ext uri="{FF2B5EF4-FFF2-40B4-BE49-F238E27FC236}">
                      <a16:creationId xmlns:a16="http://schemas.microsoft.com/office/drawing/2014/main" id="{9F6F8606-167D-4B68-BA55-6C69907286BF}"/>
                    </a:ext>
                  </a:extLst>
                </p14:cNvPr>
                <p14:cNvContentPartPr/>
                <p14:nvPr/>
              </p14:nvContentPartPr>
              <p14:xfrm>
                <a:off x="6608813" y="1568227"/>
                <a:ext cx="137520" cy="132480"/>
              </p14:xfrm>
            </p:contentPart>
          </mc:Choice>
          <mc:Fallback>
            <p:pic>
              <p:nvPicPr>
                <p:cNvPr id="157" name="Freihand 156">
                  <a:extLst>
                    <a:ext uri="{FF2B5EF4-FFF2-40B4-BE49-F238E27FC236}">
                      <a16:creationId xmlns:a16="http://schemas.microsoft.com/office/drawing/2014/main" id="{9F6F8606-167D-4B68-BA55-6C69907286BF}"/>
                    </a:ext>
                  </a:extLst>
                </p:cNvPr>
                <p:cNvPicPr/>
                <p:nvPr/>
              </p:nvPicPr>
              <p:blipFill>
                <a:blip r:embed="rId148"/>
                <a:stretch>
                  <a:fillRect/>
                </a:stretch>
              </p:blipFill>
              <p:spPr>
                <a:xfrm>
                  <a:off x="6604493" y="1563907"/>
                  <a:ext cx="14616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58" name="Freihand 157">
                  <a:extLst>
                    <a:ext uri="{FF2B5EF4-FFF2-40B4-BE49-F238E27FC236}">
                      <a16:creationId xmlns:a16="http://schemas.microsoft.com/office/drawing/2014/main" id="{748C590E-9BC5-4459-B2BE-712E18C0E09D}"/>
                    </a:ext>
                  </a:extLst>
                </p14:cNvPr>
                <p14:cNvContentPartPr/>
                <p14:nvPr/>
              </p14:nvContentPartPr>
              <p14:xfrm>
                <a:off x="6797813" y="1604587"/>
                <a:ext cx="13680" cy="124200"/>
              </p14:xfrm>
            </p:contentPart>
          </mc:Choice>
          <mc:Fallback>
            <p:pic>
              <p:nvPicPr>
                <p:cNvPr id="158" name="Freihand 157">
                  <a:extLst>
                    <a:ext uri="{FF2B5EF4-FFF2-40B4-BE49-F238E27FC236}">
                      <a16:creationId xmlns:a16="http://schemas.microsoft.com/office/drawing/2014/main" id="{748C590E-9BC5-4459-B2BE-712E18C0E09D}"/>
                    </a:ext>
                  </a:extLst>
                </p:cNvPr>
                <p:cNvPicPr/>
                <p:nvPr/>
              </p:nvPicPr>
              <p:blipFill>
                <a:blip r:embed="rId150"/>
                <a:stretch>
                  <a:fillRect/>
                </a:stretch>
              </p:blipFill>
              <p:spPr>
                <a:xfrm>
                  <a:off x="6793493" y="1600267"/>
                  <a:ext cx="2232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59" name="Freihand 158">
                  <a:extLst>
                    <a:ext uri="{FF2B5EF4-FFF2-40B4-BE49-F238E27FC236}">
                      <a16:creationId xmlns:a16="http://schemas.microsoft.com/office/drawing/2014/main" id="{67D2F77C-BEEE-414B-9590-32FD7213F7BB}"/>
                    </a:ext>
                  </a:extLst>
                </p14:cNvPr>
                <p14:cNvContentPartPr/>
                <p14:nvPr/>
              </p14:nvContentPartPr>
              <p14:xfrm>
                <a:off x="6740573" y="1580827"/>
                <a:ext cx="174240" cy="135360"/>
              </p14:xfrm>
            </p:contentPart>
          </mc:Choice>
          <mc:Fallback>
            <p:pic>
              <p:nvPicPr>
                <p:cNvPr id="159" name="Freihand 158">
                  <a:extLst>
                    <a:ext uri="{FF2B5EF4-FFF2-40B4-BE49-F238E27FC236}">
                      <a16:creationId xmlns:a16="http://schemas.microsoft.com/office/drawing/2014/main" id="{67D2F77C-BEEE-414B-9590-32FD7213F7BB}"/>
                    </a:ext>
                  </a:extLst>
                </p:cNvPr>
                <p:cNvPicPr/>
                <p:nvPr/>
              </p:nvPicPr>
              <p:blipFill>
                <a:blip r:embed="rId152"/>
                <a:stretch>
                  <a:fillRect/>
                </a:stretch>
              </p:blipFill>
              <p:spPr>
                <a:xfrm>
                  <a:off x="6736253" y="1576507"/>
                  <a:ext cx="182880" cy="144000"/>
                </a:xfrm>
                <a:prstGeom prst="rect">
                  <a:avLst/>
                </a:prstGeom>
              </p:spPr>
            </p:pic>
          </mc:Fallback>
        </mc:AlternateContent>
      </p:grpSp>
      <p:grpSp>
        <p:nvGrpSpPr>
          <p:cNvPr id="164" name="Gruppieren 163">
            <a:extLst>
              <a:ext uri="{FF2B5EF4-FFF2-40B4-BE49-F238E27FC236}">
                <a16:creationId xmlns:a16="http://schemas.microsoft.com/office/drawing/2014/main" id="{81DED244-7DDD-4069-8A45-7DDB0609DDA7}"/>
              </a:ext>
            </a:extLst>
          </p:cNvPr>
          <p:cNvGrpSpPr/>
          <p:nvPr/>
        </p:nvGrpSpPr>
        <p:grpSpPr>
          <a:xfrm>
            <a:off x="7185893" y="1599907"/>
            <a:ext cx="313200" cy="124560"/>
            <a:chOff x="7185893" y="1599907"/>
            <a:chExt cx="313200" cy="124560"/>
          </a:xfrm>
        </p:grpSpPr>
        <mc:AlternateContent xmlns:mc="http://schemas.openxmlformats.org/markup-compatibility/2006">
          <mc:Choice xmlns:p14="http://schemas.microsoft.com/office/powerpoint/2010/main" Requires="p14">
            <p:contentPart p14:bwMode="auto" r:id="rId153">
              <p14:nvContentPartPr>
                <p14:cNvPr id="160" name="Freihand 159">
                  <a:extLst>
                    <a:ext uri="{FF2B5EF4-FFF2-40B4-BE49-F238E27FC236}">
                      <a16:creationId xmlns:a16="http://schemas.microsoft.com/office/drawing/2014/main" id="{05C18FCA-9777-48E9-BA9B-92B0F2AA71A2}"/>
                    </a:ext>
                  </a:extLst>
                </p14:cNvPr>
                <p14:cNvContentPartPr/>
                <p14:nvPr/>
              </p14:nvContentPartPr>
              <p14:xfrm>
                <a:off x="7229093" y="1648147"/>
                <a:ext cx="18360" cy="360"/>
              </p14:xfrm>
            </p:contentPart>
          </mc:Choice>
          <mc:Fallback>
            <p:pic>
              <p:nvPicPr>
                <p:cNvPr id="160" name="Freihand 159">
                  <a:extLst>
                    <a:ext uri="{FF2B5EF4-FFF2-40B4-BE49-F238E27FC236}">
                      <a16:creationId xmlns:a16="http://schemas.microsoft.com/office/drawing/2014/main" id="{05C18FCA-9777-48E9-BA9B-92B0F2AA71A2}"/>
                    </a:ext>
                  </a:extLst>
                </p:cNvPr>
                <p:cNvPicPr/>
                <p:nvPr/>
              </p:nvPicPr>
              <p:blipFill>
                <a:blip r:embed="rId154"/>
                <a:stretch>
                  <a:fillRect/>
                </a:stretch>
              </p:blipFill>
              <p:spPr>
                <a:xfrm>
                  <a:off x="7224773" y="1643827"/>
                  <a:ext cx="27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61" name="Freihand 160">
                  <a:extLst>
                    <a:ext uri="{FF2B5EF4-FFF2-40B4-BE49-F238E27FC236}">
                      <a16:creationId xmlns:a16="http://schemas.microsoft.com/office/drawing/2014/main" id="{85279A1F-9264-4DB6-8FE8-DA71EC40B152}"/>
                    </a:ext>
                  </a:extLst>
                </p14:cNvPr>
                <p14:cNvContentPartPr/>
                <p14:nvPr/>
              </p14:nvContentPartPr>
              <p14:xfrm>
                <a:off x="7281653" y="1648147"/>
                <a:ext cx="46800" cy="13320"/>
              </p14:xfrm>
            </p:contentPart>
          </mc:Choice>
          <mc:Fallback>
            <p:pic>
              <p:nvPicPr>
                <p:cNvPr id="161" name="Freihand 160">
                  <a:extLst>
                    <a:ext uri="{FF2B5EF4-FFF2-40B4-BE49-F238E27FC236}">
                      <a16:creationId xmlns:a16="http://schemas.microsoft.com/office/drawing/2014/main" id="{85279A1F-9264-4DB6-8FE8-DA71EC40B152}"/>
                    </a:ext>
                  </a:extLst>
                </p:cNvPr>
                <p:cNvPicPr/>
                <p:nvPr/>
              </p:nvPicPr>
              <p:blipFill>
                <a:blip r:embed="rId156"/>
                <a:stretch>
                  <a:fillRect/>
                </a:stretch>
              </p:blipFill>
              <p:spPr>
                <a:xfrm>
                  <a:off x="7277333" y="1643827"/>
                  <a:ext cx="5544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62" name="Freihand 161">
                  <a:extLst>
                    <a:ext uri="{FF2B5EF4-FFF2-40B4-BE49-F238E27FC236}">
                      <a16:creationId xmlns:a16="http://schemas.microsoft.com/office/drawing/2014/main" id="{FEFB2C6C-C1BD-4904-8132-067D52ABD107}"/>
                    </a:ext>
                  </a:extLst>
                </p14:cNvPr>
                <p14:cNvContentPartPr/>
                <p14:nvPr/>
              </p14:nvContentPartPr>
              <p14:xfrm>
                <a:off x="7185893" y="1654627"/>
                <a:ext cx="173880" cy="16200"/>
              </p14:xfrm>
            </p:contentPart>
          </mc:Choice>
          <mc:Fallback>
            <p:pic>
              <p:nvPicPr>
                <p:cNvPr id="162" name="Freihand 161">
                  <a:extLst>
                    <a:ext uri="{FF2B5EF4-FFF2-40B4-BE49-F238E27FC236}">
                      <a16:creationId xmlns:a16="http://schemas.microsoft.com/office/drawing/2014/main" id="{FEFB2C6C-C1BD-4904-8132-067D52ABD107}"/>
                    </a:ext>
                  </a:extLst>
                </p:cNvPr>
                <p:cNvPicPr/>
                <p:nvPr/>
              </p:nvPicPr>
              <p:blipFill>
                <a:blip r:embed="rId158"/>
                <a:stretch>
                  <a:fillRect/>
                </a:stretch>
              </p:blipFill>
              <p:spPr>
                <a:xfrm>
                  <a:off x="7181573" y="1650307"/>
                  <a:ext cx="182520" cy="2484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63" name="Freihand 162">
                  <a:extLst>
                    <a:ext uri="{FF2B5EF4-FFF2-40B4-BE49-F238E27FC236}">
                      <a16:creationId xmlns:a16="http://schemas.microsoft.com/office/drawing/2014/main" id="{52176C3D-A563-41E2-8874-35F2C9850CAA}"/>
                    </a:ext>
                  </a:extLst>
                </p14:cNvPr>
                <p14:cNvContentPartPr/>
                <p14:nvPr/>
              </p14:nvContentPartPr>
              <p14:xfrm>
                <a:off x="7346813" y="1599907"/>
                <a:ext cx="152280" cy="124560"/>
              </p14:xfrm>
            </p:contentPart>
          </mc:Choice>
          <mc:Fallback>
            <p:pic>
              <p:nvPicPr>
                <p:cNvPr id="163" name="Freihand 162">
                  <a:extLst>
                    <a:ext uri="{FF2B5EF4-FFF2-40B4-BE49-F238E27FC236}">
                      <a16:creationId xmlns:a16="http://schemas.microsoft.com/office/drawing/2014/main" id="{52176C3D-A563-41E2-8874-35F2C9850CAA}"/>
                    </a:ext>
                  </a:extLst>
                </p:cNvPr>
                <p:cNvPicPr/>
                <p:nvPr/>
              </p:nvPicPr>
              <p:blipFill>
                <a:blip r:embed="rId160"/>
                <a:stretch>
                  <a:fillRect/>
                </a:stretch>
              </p:blipFill>
              <p:spPr>
                <a:xfrm>
                  <a:off x="7342493" y="1595587"/>
                  <a:ext cx="160920" cy="133200"/>
                </a:xfrm>
                <a:prstGeom prst="rect">
                  <a:avLst/>
                </a:prstGeom>
              </p:spPr>
            </p:pic>
          </mc:Fallback>
        </mc:AlternateContent>
      </p:grpSp>
      <p:grpSp>
        <p:nvGrpSpPr>
          <p:cNvPr id="170" name="Gruppieren 169">
            <a:extLst>
              <a:ext uri="{FF2B5EF4-FFF2-40B4-BE49-F238E27FC236}">
                <a16:creationId xmlns:a16="http://schemas.microsoft.com/office/drawing/2014/main" id="{7E21A13D-7C9E-4BBA-AD03-220CDBDE6FF0}"/>
              </a:ext>
            </a:extLst>
          </p:cNvPr>
          <p:cNvGrpSpPr/>
          <p:nvPr/>
        </p:nvGrpSpPr>
        <p:grpSpPr>
          <a:xfrm>
            <a:off x="7591253" y="1526467"/>
            <a:ext cx="456120" cy="176040"/>
            <a:chOff x="7591253" y="1526467"/>
            <a:chExt cx="456120" cy="176040"/>
          </a:xfrm>
        </p:grpSpPr>
        <mc:AlternateContent xmlns:mc="http://schemas.openxmlformats.org/markup-compatibility/2006">
          <mc:Choice xmlns:p14="http://schemas.microsoft.com/office/powerpoint/2010/main" Requires="p14">
            <p:contentPart p14:bwMode="auto" r:id="rId161">
              <p14:nvContentPartPr>
                <p14:cNvPr id="166" name="Freihand 165">
                  <a:extLst>
                    <a:ext uri="{FF2B5EF4-FFF2-40B4-BE49-F238E27FC236}">
                      <a16:creationId xmlns:a16="http://schemas.microsoft.com/office/drawing/2014/main" id="{8C5966A3-3B12-4DBE-BE62-54D9F9E8D1B9}"/>
                    </a:ext>
                  </a:extLst>
                </p14:cNvPr>
                <p14:cNvContentPartPr/>
                <p14:nvPr/>
              </p14:nvContentPartPr>
              <p14:xfrm>
                <a:off x="7591253" y="1526467"/>
                <a:ext cx="106560" cy="148320"/>
              </p14:xfrm>
            </p:contentPart>
          </mc:Choice>
          <mc:Fallback>
            <p:pic>
              <p:nvPicPr>
                <p:cNvPr id="166" name="Freihand 165">
                  <a:extLst>
                    <a:ext uri="{FF2B5EF4-FFF2-40B4-BE49-F238E27FC236}">
                      <a16:creationId xmlns:a16="http://schemas.microsoft.com/office/drawing/2014/main" id="{8C5966A3-3B12-4DBE-BE62-54D9F9E8D1B9}"/>
                    </a:ext>
                  </a:extLst>
                </p:cNvPr>
                <p:cNvPicPr/>
                <p:nvPr/>
              </p:nvPicPr>
              <p:blipFill>
                <a:blip r:embed="rId162"/>
                <a:stretch>
                  <a:fillRect/>
                </a:stretch>
              </p:blipFill>
              <p:spPr>
                <a:xfrm>
                  <a:off x="7586933" y="1522147"/>
                  <a:ext cx="11520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67" name="Freihand 166">
                  <a:extLst>
                    <a:ext uri="{FF2B5EF4-FFF2-40B4-BE49-F238E27FC236}">
                      <a16:creationId xmlns:a16="http://schemas.microsoft.com/office/drawing/2014/main" id="{96C5AB45-CB78-4252-B96D-24311F6ACA52}"/>
                    </a:ext>
                  </a:extLst>
                </p14:cNvPr>
                <p14:cNvContentPartPr/>
                <p14:nvPr/>
              </p14:nvContentPartPr>
              <p14:xfrm>
                <a:off x="7770893" y="1552387"/>
                <a:ext cx="44280" cy="91080"/>
              </p14:xfrm>
            </p:contentPart>
          </mc:Choice>
          <mc:Fallback>
            <p:pic>
              <p:nvPicPr>
                <p:cNvPr id="167" name="Freihand 166">
                  <a:extLst>
                    <a:ext uri="{FF2B5EF4-FFF2-40B4-BE49-F238E27FC236}">
                      <a16:creationId xmlns:a16="http://schemas.microsoft.com/office/drawing/2014/main" id="{96C5AB45-CB78-4252-B96D-24311F6ACA52}"/>
                    </a:ext>
                  </a:extLst>
                </p:cNvPr>
                <p:cNvPicPr/>
                <p:nvPr/>
              </p:nvPicPr>
              <p:blipFill>
                <a:blip r:embed="rId164"/>
                <a:stretch>
                  <a:fillRect/>
                </a:stretch>
              </p:blipFill>
              <p:spPr>
                <a:xfrm>
                  <a:off x="7766573" y="1548067"/>
                  <a:ext cx="5292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68" name="Freihand 167">
                  <a:extLst>
                    <a:ext uri="{FF2B5EF4-FFF2-40B4-BE49-F238E27FC236}">
                      <a16:creationId xmlns:a16="http://schemas.microsoft.com/office/drawing/2014/main" id="{F88E9BA9-7397-407D-9A75-36A0F107B12B}"/>
                    </a:ext>
                  </a:extLst>
                </p14:cNvPr>
                <p14:cNvContentPartPr/>
                <p14:nvPr/>
              </p14:nvContentPartPr>
              <p14:xfrm>
                <a:off x="7736333" y="1539787"/>
                <a:ext cx="117000" cy="162720"/>
              </p14:xfrm>
            </p:contentPart>
          </mc:Choice>
          <mc:Fallback>
            <p:pic>
              <p:nvPicPr>
                <p:cNvPr id="168" name="Freihand 167">
                  <a:extLst>
                    <a:ext uri="{FF2B5EF4-FFF2-40B4-BE49-F238E27FC236}">
                      <a16:creationId xmlns:a16="http://schemas.microsoft.com/office/drawing/2014/main" id="{F88E9BA9-7397-407D-9A75-36A0F107B12B}"/>
                    </a:ext>
                  </a:extLst>
                </p:cNvPr>
                <p:cNvPicPr/>
                <p:nvPr/>
              </p:nvPicPr>
              <p:blipFill>
                <a:blip r:embed="rId166"/>
                <a:stretch>
                  <a:fillRect/>
                </a:stretch>
              </p:blipFill>
              <p:spPr>
                <a:xfrm>
                  <a:off x="7732013" y="1535467"/>
                  <a:ext cx="12564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69" name="Freihand 168">
                  <a:extLst>
                    <a:ext uri="{FF2B5EF4-FFF2-40B4-BE49-F238E27FC236}">
                      <a16:creationId xmlns:a16="http://schemas.microsoft.com/office/drawing/2014/main" id="{77B0DC97-9166-4791-8C14-D3966656ED9A}"/>
                    </a:ext>
                  </a:extLst>
                </p14:cNvPr>
                <p14:cNvContentPartPr/>
                <p14:nvPr/>
              </p14:nvContentPartPr>
              <p14:xfrm>
                <a:off x="7972133" y="1555987"/>
                <a:ext cx="75240" cy="114120"/>
              </p14:xfrm>
            </p:contentPart>
          </mc:Choice>
          <mc:Fallback>
            <p:pic>
              <p:nvPicPr>
                <p:cNvPr id="169" name="Freihand 168">
                  <a:extLst>
                    <a:ext uri="{FF2B5EF4-FFF2-40B4-BE49-F238E27FC236}">
                      <a16:creationId xmlns:a16="http://schemas.microsoft.com/office/drawing/2014/main" id="{77B0DC97-9166-4791-8C14-D3966656ED9A}"/>
                    </a:ext>
                  </a:extLst>
                </p:cNvPr>
                <p:cNvPicPr/>
                <p:nvPr/>
              </p:nvPicPr>
              <p:blipFill>
                <a:blip r:embed="rId168"/>
                <a:stretch>
                  <a:fillRect/>
                </a:stretch>
              </p:blipFill>
              <p:spPr>
                <a:xfrm>
                  <a:off x="7967813" y="1551667"/>
                  <a:ext cx="83880" cy="122760"/>
                </a:xfrm>
                <a:prstGeom prst="rect">
                  <a:avLst/>
                </a:prstGeom>
              </p:spPr>
            </p:pic>
          </mc:Fallback>
        </mc:AlternateContent>
      </p:grpSp>
      <p:grpSp>
        <p:nvGrpSpPr>
          <p:cNvPr id="182" name="Gruppieren 181">
            <a:extLst>
              <a:ext uri="{FF2B5EF4-FFF2-40B4-BE49-F238E27FC236}">
                <a16:creationId xmlns:a16="http://schemas.microsoft.com/office/drawing/2014/main" id="{3DBDC3AB-BD05-47A4-9B6F-0A684E6E09DA}"/>
              </a:ext>
            </a:extLst>
          </p:cNvPr>
          <p:cNvGrpSpPr/>
          <p:nvPr/>
        </p:nvGrpSpPr>
        <p:grpSpPr>
          <a:xfrm>
            <a:off x="373253" y="1800067"/>
            <a:ext cx="723960" cy="511920"/>
            <a:chOff x="373253" y="1800067"/>
            <a:chExt cx="723960" cy="511920"/>
          </a:xfrm>
        </p:grpSpPr>
        <mc:AlternateContent xmlns:mc="http://schemas.openxmlformats.org/markup-compatibility/2006">
          <mc:Choice xmlns:p14="http://schemas.microsoft.com/office/powerpoint/2010/main" Requires="p14">
            <p:contentPart p14:bwMode="auto" r:id="rId169">
              <p14:nvContentPartPr>
                <p14:cNvPr id="121" name="Freihand 120">
                  <a:extLst>
                    <a:ext uri="{FF2B5EF4-FFF2-40B4-BE49-F238E27FC236}">
                      <a16:creationId xmlns:a16="http://schemas.microsoft.com/office/drawing/2014/main" id="{7CC9379C-B4C6-4670-879F-B7D3C1ABC0D8}"/>
                    </a:ext>
                  </a:extLst>
                </p14:cNvPr>
                <p14:cNvContentPartPr/>
                <p14:nvPr/>
              </p14:nvContentPartPr>
              <p14:xfrm>
                <a:off x="417533" y="1803667"/>
                <a:ext cx="210960" cy="225720"/>
              </p14:xfrm>
            </p:contentPart>
          </mc:Choice>
          <mc:Fallback>
            <p:pic>
              <p:nvPicPr>
                <p:cNvPr id="121" name="Freihand 120">
                  <a:extLst>
                    <a:ext uri="{FF2B5EF4-FFF2-40B4-BE49-F238E27FC236}">
                      <a16:creationId xmlns:a16="http://schemas.microsoft.com/office/drawing/2014/main" id="{7CC9379C-B4C6-4670-879F-B7D3C1ABC0D8}"/>
                    </a:ext>
                  </a:extLst>
                </p:cNvPr>
                <p:cNvPicPr/>
                <p:nvPr/>
              </p:nvPicPr>
              <p:blipFill>
                <a:blip r:embed="rId170"/>
                <a:stretch>
                  <a:fillRect/>
                </a:stretch>
              </p:blipFill>
              <p:spPr>
                <a:xfrm>
                  <a:off x="413213" y="1799347"/>
                  <a:ext cx="219600" cy="23436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22" name="Freihand 121">
                  <a:extLst>
                    <a:ext uri="{FF2B5EF4-FFF2-40B4-BE49-F238E27FC236}">
                      <a16:creationId xmlns:a16="http://schemas.microsoft.com/office/drawing/2014/main" id="{D8495807-6F42-4CA7-91ED-BA6C19982938}"/>
                    </a:ext>
                  </a:extLst>
                </p14:cNvPr>
                <p14:cNvContentPartPr/>
                <p14:nvPr/>
              </p14:nvContentPartPr>
              <p14:xfrm>
                <a:off x="744773" y="1821307"/>
                <a:ext cx="36360" cy="151560"/>
              </p14:xfrm>
            </p:contentPart>
          </mc:Choice>
          <mc:Fallback>
            <p:pic>
              <p:nvPicPr>
                <p:cNvPr id="122" name="Freihand 121">
                  <a:extLst>
                    <a:ext uri="{FF2B5EF4-FFF2-40B4-BE49-F238E27FC236}">
                      <a16:creationId xmlns:a16="http://schemas.microsoft.com/office/drawing/2014/main" id="{D8495807-6F42-4CA7-91ED-BA6C19982938}"/>
                    </a:ext>
                  </a:extLst>
                </p:cNvPr>
                <p:cNvPicPr/>
                <p:nvPr/>
              </p:nvPicPr>
              <p:blipFill>
                <a:blip r:embed="rId172"/>
                <a:stretch>
                  <a:fillRect/>
                </a:stretch>
              </p:blipFill>
              <p:spPr>
                <a:xfrm>
                  <a:off x="740453" y="1816987"/>
                  <a:ext cx="4500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23" name="Freihand 122">
                  <a:extLst>
                    <a:ext uri="{FF2B5EF4-FFF2-40B4-BE49-F238E27FC236}">
                      <a16:creationId xmlns:a16="http://schemas.microsoft.com/office/drawing/2014/main" id="{4B9578F2-8326-4367-988F-C325FF89747F}"/>
                    </a:ext>
                  </a:extLst>
                </p14:cNvPr>
                <p14:cNvContentPartPr/>
                <p14:nvPr/>
              </p14:nvContentPartPr>
              <p14:xfrm>
                <a:off x="668093" y="1816987"/>
                <a:ext cx="165960" cy="191880"/>
              </p14:xfrm>
            </p:contentPart>
          </mc:Choice>
          <mc:Fallback>
            <p:pic>
              <p:nvPicPr>
                <p:cNvPr id="123" name="Freihand 122">
                  <a:extLst>
                    <a:ext uri="{FF2B5EF4-FFF2-40B4-BE49-F238E27FC236}">
                      <a16:creationId xmlns:a16="http://schemas.microsoft.com/office/drawing/2014/main" id="{4B9578F2-8326-4367-988F-C325FF89747F}"/>
                    </a:ext>
                  </a:extLst>
                </p:cNvPr>
                <p:cNvPicPr/>
                <p:nvPr/>
              </p:nvPicPr>
              <p:blipFill>
                <a:blip r:embed="rId174"/>
                <a:stretch>
                  <a:fillRect/>
                </a:stretch>
              </p:blipFill>
              <p:spPr>
                <a:xfrm>
                  <a:off x="663773" y="1812667"/>
                  <a:ext cx="174600" cy="20052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24" name="Freihand 123">
                  <a:extLst>
                    <a:ext uri="{FF2B5EF4-FFF2-40B4-BE49-F238E27FC236}">
                      <a16:creationId xmlns:a16="http://schemas.microsoft.com/office/drawing/2014/main" id="{608A069B-E7E7-48EA-9963-FC773828951F}"/>
                    </a:ext>
                  </a:extLst>
                </p14:cNvPr>
                <p14:cNvContentPartPr/>
                <p14:nvPr/>
              </p14:nvContentPartPr>
              <p14:xfrm>
                <a:off x="967973" y="1800067"/>
                <a:ext cx="129240" cy="203760"/>
              </p14:xfrm>
            </p:contentPart>
          </mc:Choice>
          <mc:Fallback>
            <p:pic>
              <p:nvPicPr>
                <p:cNvPr id="124" name="Freihand 123">
                  <a:extLst>
                    <a:ext uri="{FF2B5EF4-FFF2-40B4-BE49-F238E27FC236}">
                      <a16:creationId xmlns:a16="http://schemas.microsoft.com/office/drawing/2014/main" id="{608A069B-E7E7-48EA-9963-FC773828951F}"/>
                    </a:ext>
                  </a:extLst>
                </p:cNvPr>
                <p:cNvPicPr/>
                <p:nvPr/>
              </p:nvPicPr>
              <p:blipFill>
                <a:blip r:embed="rId176"/>
                <a:stretch>
                  <a:fillRect/>
                </a:stretch>
              </p:blipFill>
              <p:spPr>
                <a:xfrm>
                  <a:off x="963653" y="1795747"/>
                  <a:ext cx="137880" cy="21240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75" name="Freihand 174">
                  <a:extLst>
                    <a:ext uri="{FF2B5EF4-FFF2-40B4-BE49-F238E27FC236}">
                      <a16:creationId xmlns:a16="http://schemas.microsoft.com/office/drawing/2014/main" id="{1D665A69-80CE-4036-93EE-0D34D8C489C9}"/>
                    </a:ext>
                  </a:extLst>
                </p14:cNvPr>
                <p14:cNvContentPartPr/>
                <p14:nvPr/>
              </p14:nvContentPartPr>
              <p14:xfrm>
                <a:off x="373253" y="2135587"/>
                <a:ext cx="235440" cy="176400"/>
              </p14:xfrm>
            </p:contentPart>
          </mc:Choice>
          <mc:Fallback>
            <p:pic>
              <p:nvPicPr>
                <p:cNvPr id="175" name="Freihand 174">
                  <a:extLst>
                    <a:ext uri="{FF2B5EF4-FFF2-40B4-BE49-F238E27FC236}">
                      <a16:creationId xmlns:a16="http://schemas.microsoft.com/office/drawing/2014/main" id="{1D665A69-80CE-4036-93EE-0D34D8C489C9}"/>
                    </a:ext>
                  </a:extLst>
                </p:cNvPr>
                <p:cNvPicPr/>
                <p:nvPr/>
              </p:nvPicPr>
              <p:blipFill>
                <a:blip r:embed="rId178"/>
                <a:stretch>
                  <a:fillRect/>
                </a:stretch>
              </p:blipFill>
              <p:spPr>
                <a:xfrm>
                  <a:off x="368933" y="2131267"/>
                  <a:ext cx="24408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76" name="Freihand 175">
                  <a:extLst>
                    <a:ext uri="{FF2B5EF4-FFF2-40B4-BE49-F238E27FC236}">
                      <a16:creationId xmlns:a16="http://schemas.microsoft.com/office/drawing/2014/main" id="{6028DCBD-1A88-4370-A4A9-9C0D48A37853}"/>
                    </a:ext>
                  </a:extLst>
                </p14:cNvPr>
                <p14:cNvContentPartPr/>
                <p14:nvPr/>
              </p14:nvContentPartPr>
              <p14:xfrm>
                <a:off x="710573" y="2128747"/>
                <a:ext cx="26280" cy="109440"/>
              </p14:xfrm>
            </p:contentPart>
          </mc:Choice>
          <mc:Fallback>
            <p:pic>
              <p:nvPicPr>
                <p:cNvPr id="176" name="Freihand 175">
                  <a:extLst>
                    <a:ext uri="{FF2B5EF4-FFF2-40B4-BE49-F238E27FC236}">
                      <a16:creationId xmlns:a16="http://schemas.microsoft.com/office/drawing/2014/main" id="{6028DCBD-1A88-4370-A4A9-9C0D48A37853}"/>
                    </a:ext>
                  </a:extLst>
                </p:cNvPr>
                <p:cNvPicPr/>
                <p:nvPr/>
              </p:nvPicPr>
              <p:blipFill>
                <a:blip r:embed="rId180"/>
                <a:stretch>
                  <a:fillRect/>
                </a:stretch>
              </p:blipFill>
              <p:spPr>
                <a:xfrm>
                  <a:off x="706253" y="2124427"/>
                  <a:ext cx="3492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77" name="Freihand 176">
                  <a:extLst>
                    <a:ext uri="{FF2B5EF4-FFF2-40B4-BE49-F238E27FC236}">
                      <a16:creationId xmlns:a16="http://schemas.microsoft.com/office/drawing/2014/main" id="{1704EDD9-00C2-4CF6-9F19-4235FBCC5BF8}"/>
                    </a:ext>
                  </a:extLst>
                </p14:cNvPr>
                <p14:cNvContentPartPr/>
                <p14:nvPr/>
              </p14:nvContentPartPr>
              <p14:xfrm>
                <a:off x="668093" y="2081587"/>
                <a:ext cx="137160" cy="155160"/>
              </p14:xfrm>
            </p:contentPart>
          </mc:Choice>
          <mc:Fallback>
            <p:pic>
              <p:nvPicPr>
                <p:cNvPr id="177" name="Freihand 176">
                  <a:extLst>
                    <a:ext uri="{FF2B5EF4-FFF2-40B4-BE49-F238E27FC236}">
                      <a16:creationId xmlns:a16="http://schemas.microsoft.com/office/drawing/2014/main" id="{1704EDD9-00C2-4CF6-9F19-4235FBCC5BF8}"/>
                    </a:ext>
                  </a:extLst>
                </p:cNvPr>
                <p:cNvPicPr/>
                <p:nvPr/>
              </p:nvPicPr>
              <p:blipFill>
                <a:blip r:embed="rId182"/>
                <a:stretch>
                  <a:fillRect/>
                </a:stretch>
              </p:blipFill>
              <p:spPr>
                <a:xfrm>
                  <a:off x="663773" y="2077267"/>
                  <a:ext cx="14580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80" name="Freihand 179">
                  <a:extLst>
                    <a:ext uri="{FF2B5EF4-FFF2-40B4-BE49-F238E27FC236}">
                      <a16:creationId xmlns:a16="http://schemas.microsoft.com/office/drawing/2014/main" id="{AB7FFF9A-01E0-449E-9DDF-577470E600E7}"/>
                    </a:ext>
                  </a:extLst>
                </p14:cNvPr>
                <p14:cNvContentPartPr/>
                <p14:nvPr/>
              </p14:nvContentPartPr>
              <p14:xfrm>
                <a:off x="943493" y="2060707"/>
                <a:ext cx="88920" cy="116640"/>
              </p14:xfrm>
            </p:contentPart>
          </mc:Choice>
          <mc:Fallback>
            <p:pic>
              <p:nvPicPr>
                <p:cNvPr id="180" name="Freihand 179">
                  <a:extLst>
                    <a:ext uri="{FF2B5EF4-FFF2-40B4-BE49-F238E27FC236}">
                      <a16:creationId xmlns:a16="http://schemas.microsoft.com/office/drawing/2014/main" id="{AB7FFF9A-01E0-449E-9DDF-577470E600E7}"/>
                    </a:ext>
                  </a:extLst>
                </p:cNvPr>
                <p:cNvPicPr/>
                <p:nvPr/>
              </p:nvPicPr>
              <p:blipFill>
                <a:blip r:embed="rId184"/>
                <a:stretch>
                  <a:fillRect/>
                </a:stretch>
              </p:blipFill>
              <p:spPr>
                <a:xfrm>
                  <a:off x="939173" y="2056387"/>
                  <a:ext cx="9756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81" name="Freihand 180">
                  <a:extLst>
                    <a:ext uri="{FF2B5EF4-FFF2-40B4-BE49-F238E27FC236}">
                      <a16:creationId xmlns:a16="http://schemas.microsoft.com/office/drawing/2014/main" id="{F6896236-AA1F-43DE-BEA9-9D5546104FD7}"/>
                    </a:ext>
                  </a:extLst>
                </p14:cNvPr>
                <p14:cNvContentPartPr/>
                <p14:nvPr/>
              </p14:nvContentPartPr>
              <p14:xfrm>
                <a:off x="1030613" y="2084467"/>
                <a:ext cx="27000" cy="135000"/>
              </p14:xfrm>
            </p:contentPart>
          </mc:Choice>
          <mc:Fallback>
            <p:pic>
              <p:nvPicPr>
                <p:cNvPr id="181" name="Freihand 180">
                  <a:extLst>
                    <a:ext uri="{FF2B5EF4-FFF2-40B4-BE49-F238E27FC236}">
                      <a16:creationId xmlns:a16="http://schemas.microsoft.com/office/drawing/2014/main" id="{F6896236-AA1F-43DE-BEA9-9D5546104FD7}"/>
                    </a:ext>
                  </a:extLst>
                </p:cNvPr>
                <p:cNvPicPr/>
                <p:nvPr/>
              </p:nvPicPr>
              <p:blipFill>
                <a:blip r:embed="rId186"/>
                <a:stretch>
                  <a:fillRect/>
                </a:stretch>
              </p:blipFill>
              <p:spPr>
                <a:xfrm>
                  <a:off x="1026293" y="2080147"/>
                  <a:ext cx="35640" cy="1436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87">
            <p14:nvContentPartPr>
              <p14:cNvPr id="188" name="Freihand 187">
                <a:extLst>
                  <a:ext uri="{FF2B5EF4-FFF2-40B4-BE49-F238E27FC236}">
                    <a16:creationId xmlns:a16="http://schemas.microsoft.com/office/drawing/2014/main" id="{016D9A40-08A4-44D8-8379-E0344741F04F}"/>
                  </a:ext>
                </a:extLst>
              </p14:cNvPr>
              <p14:cNvContentPartPr/>
              <p14:nvPr/>
            </p14:nvContentPartPr>
            <p14:xfrm>
              <a:off x="3836453" y="2070427"/>
              <a:ext cx="83520" cy="18000"/>
            </p14:xfrm>
          </p:contentPart>
        </mc:Choice>
        <mc:Fallback>
          <p:pic>
            <p:nvPicPr>
              <p:cNvPr id="188" name="Freihand 187">
                <a:extLst>
                  <a:ext uri="{FF2B5EF4-FFF2-40B4-BE49-F238E27FC236}">
                    <a16:creationId xmlns:a16="http://schemas.microsoft.com/office/drawing/2014/main" id="{016D9A40-08A4-44D8-8379-E0344741F04F}"/>
                  </a:ext>
                </a:extLst>
              </p:cNvPr>
              <p:cNvPicPr/>
              <p:nvPr/>
            </p:nvPicPr>
            <p:blipFill>
              <a:blip r:embed="rId188"/>
              <a:stretch>
                <a:fillRect/>
              </a:stretch>
            </p:blipFill>
            <p:spPr>
              <a:xfrm>
                <a:off x="3832133" y="2066107"/>
                <a:ext cx="9216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89" name="Freihand 188">
                <a:extLst>
                  <a:ext uri="{FF2B5EF4-FFF2-40B4-BE49-F238E27FC236}">
                    <a16:creationId xmlns:a16="http://schemas.microsoft.com/office/drawing/2014/main" id="{27DBAE2F-78EB-4B94-A96D-E0E221DA03CA}"/>
                  </a:ext>
                </a:extLst>
              </p14:cNvPr>
              <p14:cNvContentPartPr/>
              <p14:nvPr/>
            </p14:nvContentPartPr>
            <p14:xfrm>
              <a:off x="4275653" y="2075467"/>
              <a:ext cx="552960" cy="33480"/>
            </p14:xfrm>
          </p:contentPart>
        </mc:Choice>
        <mc:Fallback>
          <p:pic>
            <p:nvPicPr>
              <p:cNvPr id="189" name="Freihand 188">
                <a:extLst>
                  <a:ext uri="{FF2B5EF4-FFF2-40B4-BE49-F238E27FC236}">
                    <a16:creationId xmlns:a16="http://schemas.microsoft.com/office/drawing/2014/main" id="{27DBAE2F-78EB-4B94-A96D-E0E221DA03CA}"/>
                  </a:ext>
                </a:extLst>
              </p:cNvPr>
              <p:cNvPicPr/>
              <p:nvPr/>
            </p:nvPicPr>
            <p:blipFill>
              <a:blip r:embed="rId190"/>
              <a:stretch>
                <a:fillRect/>
              </a:stretch>
            </p:blipFill>
            <p:spPr>
              <a:xfrm>
                <a:off x="4271333" y="2071147"/>
                <a:ext cx="561600" cy="4212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90" name="Freihand 189">
                <a:extLst>
                  <a:ext uri="{FF2B5EF4-FFF2-40B4-BE49-F238E27FC236}">
                    <a16:creationId xmlns:a16="http://schemas.microsoft.com/office/drawing/2014/main" id="{E161F921-4CA5-4F63-9ADD-4D4C888DF8CA}"/>
                  </a:ext>
                </a:extLst>
              </p14:cNvPr>
              <p14:cNvContentPartPr/>
              <p14:nvPr/>
            </p14:nvContentPartPr>
            <p14:xfrm>
              <a:off x="5303453" y="2050987"/>
              <a:ext cx="578160" cy="35280"/>
            </p14:xfrm>
          </p:contentPart>
        </mc:Choice>
        <mc:Fallback>
          <p:pic>
            <p:nvPicPr>
              <p:cNvPr id="190" name="Freihand 189">
                <a:extLst>
                  <a:ext uri="{FF2B5EF4-FFF2-40B4-BE49-F238E27FC236}">
                    <a16:creationId xmlns:a16="http://schemas.microsoft.com/office/drawing/2014/main" id="{E161F921-4CA5-4F63-9ADD-4D4C888DF8CA}"/>
                  </a:ext>
                </a:extLst>
              </p:cNvPr>
              <p:cNvPicPr/>
              <p:nvPr/>
            </p:nvPicPr>
            <p:blipFill>
              <a:blip r:embed="rId192"/>
              <a:stretch>
                <a:fillRect/>
              </a:stretch>
            </p:blipFill>
            <p:spPr>
              <a:xfrm>
                <a:off x="5299133" y="2046667"/>
                <a:ext cx="586800" cy="4392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91" name="Freihand 190">
                <a:extLst>
                  <a:ext uri="{FF2B5EF4-FFF2-40B4-BE49-F238E27FC236}">
                    <a16:creationId xmlns:a16="http://schemas.microsoft.com/office/drawing/2014/main" id="{3B55D1B5-BEFF-41E2-B7E2-02EDEDF17976}"/>
                  </a:ext>
                </a:extLst>
              </p14:cNvPr>
              <p14:cNvContentPartPr/>
              <p14:nvPr/>
            </p14:nvContentPartPr>
            <p14:xfrm>
              <a:off x="6597293" y="2010667"/>
              <a:ext cx="248400" cy="23040"/>
            </p14:xfrm>
          </p:contentPart>
        </mc:Choice>
        <mc:Fallback>
          <p:pic>
            <p:nvPicPr>
              <p:cNvPr id="191" name="Freihand 190">
                <a:extLst>
                  <a:ext uri="{FF2B5EF4-FFF2-40B4-BE49-F238E27FC236}">
                    <a16:creationId xmlns:a16="http://schemas.microsoft.com/office/drawing/2014/main" id="{3B55D1B5-BEFF-41E2-B7E2-02EDEDF17976}"/>
                  </a:ext>
                </a:extLst>
              </p:cNvPr>
              <p:cNvPicPr/>
              <p:nvPr/>
            </p:nvPicPr>
            <p:blipFill>
              <a:blip r:embed="rId194"/>
              <a:stretch>
                <a:fillRect/>
              </a:stretch>
            </p:blipFill>
            <p:spPr>
              <a:xfrm>
                <a:off x="6592973" y="2006347"/>
                <a:ext cx="257040" cy="31680"/>
              </a:xfrm>
              <a:prstGeom prst="rect">
                <a:avLst/>
              </a:prstGeom>
            </p:spPr>
          </p:pic>
        </mc:Fallback>
      </mc:AlternateContent>
      <p:grpSp>
        <p:nvGrpSpPr>
          <p:cNvPr id="194" name="Gruppieren 193">
            <a:extLst>
              <a:ext uri="{FF2B5EF4-FFF2-40B4-BE49-F238E27FC236}">
                <a16:creationId xmlns:a16="http://schemas.microsoft.com/office/drawing/2014/main" id="{56C02932-6B43-4313-A449-F636A275C070}"/>
              </a:ext>
            </a:extLst>
          </p:cNvPr>
          <p:cNvGrpSpPr/>
          <p:nvPr/>
        </p:nvGrpSpPr>
        <p:grpSpPr>
          <a:xfrm>
            <a:off x="4078013" y="2225947"/>
            <a:ext cx="44640" cy="371520"/>
            <a:chOff x="4078013" y="2225947"/>
            <a:chExt cx="44640" cy="371520"/>
          </a:xfrm>
        </p:grpSpPr>
        <mc:AlternateContent xmlns:mc="http://schemas.openxmlformats.org/markup-compatibility/2006">
          <mc:Choice xmlns:p14="http://schemas.microsoft.com/office/powerpoint/2010/main" Requires="p14">
            <p:contentPart p14:bwMode="auto" r:id="rId195">
              <p14:nvContentPartPr>
                <p14:cNvPr id="192" name="Freihand 191">
                  <a:extLst>
                    <a:ext uri="{FF2B5EF4-FFF2-40B4-BE49-F238E27FC236}">
                      <a16:creationId xmlns:a16="http://schemas.microsoft.com/office/drawing/2014/main" id="{B22B4B2E-0716-4607-A68C-42F54F86E44D}"/>
                    </a:ext>
                  </a:extLst>
                </p14:cNvPr>
                <p14:cNvContentPartPr/>
                <p14:nvPr/>
              </p14:nvContentPartPr>
              <p14:xfrm>
                <a:off x="4089533" y="2225947"/>
                <a:ext cx="33120" cy="280440"/>
              </p14:xfrm>
            </p:contentPart>
          </mc:Choice>
          <mc:Fallback>
            <p:pic>
              <p:nvPicPr>
                <p:cNvPr id="192" name="Freihand 191">
                  <a:extLst>
                    <a:ext uri="{FF2B5EF4-FFF2-40B4-BE49-F238E27FC236}">
                      <a16:creationId xmlns:a16="http://schemas.microsoft.com/office/drawing/2014/main" id="{B22B4B2E-0716-4607-A68C-42F54F86E44D}"/>
                    </a:ext>
                  </a:extLst>
                </p:cNvPr>
                <p:cNvPicPr/>
                <p:nvPr/>
              </p:nvPicPr>
              <p:blipFill>
                <a:blip r:embed="rId196"/>
                <a:stretch>
                  <a:fillRect/>
                </a:stretch>
              </p:blipFill>
              <p:spPr>
                <a:xfrm>
                  <a:off x="4085213" y="2221627"/>
                  <a:ext cx="41760" cy="28908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93" name="Freihand 192">
                  <a:extLst>
                    <a:ext uri="{FF2B5EF4-FFF2-40B4-BE49-F238E27FC236}">
                      <a16:creationId xmlns:a16="http://schemas.microsoft.com/office/drawing/2014/main" id="{377B826F-6C96-4A58-A00B-698219628133}"/>
                    </a:ext>
                  </a:extLst>
                </p14:cNvPr>
                <p14:cNvContentPartPr/>
                <p14:nvPr/>
              </p14:nvContentPartPr>
              <p14:xfrm>
                <a:off x="4078013" y="2562907"/>
                <a:ext cx="12600" cy="34560"/>
              </p14:xfrm>
            </p:contentPart>
          </mc:Choice>
          <mc:Fallback>
            <p:pic>
              <p:nvPicPr>
                <p:cNvPr id="193" name="Freihand 192">
                  <a:extLst>
                    <a:ext uri="{FF2B5EF4-FFF2-40B4-BE49-F238E27FC236}">
                      <a16:creationId xmlns:a16="http://schemas.microsoft.com/office/drawing/2014/main" id="{377B826F-6C96-4A58-A00B-698219628133}"/>
                    </a:ext>
                  </a:extLst>
                </p:cNvPr>
                <p:cNvPicPr/>
                <p:nvPr/>
              </p:nvPicPr>
              <p:blipFill>
                <a:blip r:embed="rId198"/>
                <a:stretch>
                  <a:fillRect/>
                </a:stretch>
              </p:blipFill>
              <p:spPr>
                <a:xfrm>
                  <a:off x="4073693" y="2558587"/>
                  <a:ext cx="21240" cy="432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99">
            <p14:nvContentPartPr>
              <p14:cNvPr id="199" name="Freihand 198">
                <a:extLst>
                  <a:ext uri="{FF2B5EF4-FFF2-40B4-BE49-F238E27FC236}">
                    <a16:creationId xmlns:a16="http://schemas.microsoft.com/office/drawing/2014/main" id="{9925C584-9A84-46EC-838B-BD0FF053FBCD}"/>
                  </a:ext>
                </a:extLst>
              </p14:cNvPr>
              <p14:cNvContentPartPr/>
              <p14:nvPr/>
            </p14:nvContentPartPr>
            <p14:xfrm>
              <a:off x="2236253" y="2519707"/>
              <a:ext cx="18720" cy="42840"/>
            </p14:xfrm>
          </p:contentPart>
        </mc:Choice>
        <mc:Fallback>
          <p:pic>
            <p:nvPicPr>
              <p:cNvPr id="199" name="Freihand 198">
                <a:extLst>
                  <a:ext uri="{FF2B5EF4-FFF2-40B4-BE49-F238E27FC236}">
                    <a16:creationId xmlns:a16="http://schemas.microsoft.com/office/drawing/2014/main" id="{9925C584-9A84-46EC-838B-BD0FF053FBCD}"/>
                  </a:ext>
                </a:extLst>
              </p:cNvPr>
              <p:cNvPicPr/>
              <p:nvPr/>
            </p:nvPicPr>
            <p:blipFill>
              <a:blip r:embed="rId200"/>
              <a:stretch>
                <a:fillRect/>
              </a:stretch>
            </p:blipFill>
            <p:spPr>
              <a:xfrm>
                <a:off x="2231933" y="2515387"/>
                <a:ext cx="27360" cy="51480"/>
              </a:xfrm>
              <a:prstGeom prst="rect">
                <a:avLst/>
              </a:prstGeom>
            </p:spPr>
          </p:pic>
        </mc:Fallback>
      </mc:AlternateContent>
      <p:grpSp>
        <p:nvGrpSpPr>
          <p:cNvPr id="215" name="Gruppieren 214">
            <a:extLst>
              <a:ext uri="{FF2B5EF4-FFF2-40B4-BE49-F238E27FC236}">
                <a16:creationId xmlns:a16="http://schemas.microsoft.com/office/drawing/2014/main" id="{AD2BAA5A-421E-4121-B7B9-6C4F84036518}"/>
              </a:ext>
            </a:extLst>
          </p:cNvPr>
          <p:cNvGrpSpPr/>
          <p:nvPr/>
        </p:nvGrpSpPr>
        <p:grpSpPr>
          <a:xfrm>
            <a:off x="240773" y="3213427"/>
            <a:ext cx="1052280" cy="316080"/>
            <a:chOff x="240773" y="3213427"/>
            <a:chExt cx="1052280" cy="316080"/>
          </a:xfrm>
        </p:grpSpPr>
        <mc:AlternateContent xmlns:mc="http://schemas.openxmlformats.org/markup-compatibility/2006">
          <mc:Choice xmlns:p14="http://schemas.microsoft.com/office/powerpoint/2010/main" Requires="p14">
            <p:contentPart p14:bwMode="auto" r:id="rId201">
              <p14:nvContentPartPr>
                <p14:cNvPr id="205" name="Freihand 204">
                  <a:extLst>
                    <a:ext uri="{FF2B5EF4-FFF2-40B4-BE49-F238E27FC236}">
                      <a16:creationId xmlns:a16="http://schemas.microsoft.com/office/drawing/2014/main" id="{0A48DFBA-4C8E-46D2-9DF6-CA42FB022709}"/>
                    </a:ext>
                  </a:extLst>
                </p14:cNvPr>
                <p14:cNvContentPartPr/>
                <p14:nvPr/>
              </p14:nvContentPartPr>
              <p14:xfrm>
                <a:off x="240773" y="3252307"/>
                <a:ext cx="151560" cy="203400"/>
              </p14:xfrm>
            </p:contentPart>
          </mc:Choice>
          <mc:Fallback>
            <p:pic>
              <p:nvPicPr>
                <p:cNvPr id="205" name="Freihand 204">
                  <a:extLst>
                    <a:ext uri="{FF2B5EF4-FFF2-40B4-BE49-F238E27FC236}">
                      <a16:creationId xmlns:a16="http://schemas.microsoft.com/office/drawing/2014/main" id="{0A48DFBA-4C8E-46D2-9DF6-CA42FB022709}"/>
                    </a:ext>
                  </a:extLst>
                </p:cNvPr>
                <p:cNvPicPr/>
                <p:nvPr/>
              </p:nvPicPr>
              <p:blipFill>
                <a:blip r:embed="rId202"/>
                <a:stretch>
                  <a:fillRect/>
                </a:stretch>
              </p:blipFill>
              <p:spPr>
                <a:xfrm>
                  <a:off x="236453" y="3247987"/>
                  <a:ext cx="160200" cy="21204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206" name="Freihand 205">
                  <a:extLst>
                    <a:ext uri="{FF2B5EF4-FFF2-40B4-BE49-F238E27FC236}">
                      <a16:creationId xmlns:a16="http://schemas.microsoft.com/office/drawing/2014/main" id="{86128283-58C6-47E1-B801-AA5005A2EC7A}"/>
                    </a:ext>
                  </a:extLst>
                </p14:cNvPr>
                <p14:cNvContentPartPr/>
                <p14:nvPr/>
              </p14:nvContentPartPr>
              <p14:xfrm>
                <a:off x="443093" y="3331867"/>
                <a:ext cx="95400" cy="99000"/>
              </p14:xfrm>
            </p:contentPart>
          </mc:Choice>
          <mc:Fallback>
            <p:pic>
              <p:nvPicPr>
                <p:cNvPr id="206" name="Freihand 205">
                  <a:extLst>
                    <a:ext uri="{FF2B5EF4-FFF2-40B4-BE49-F238E27FC236}">
                      <a16:creationId xmlns:a16="http://schemas.microsoft.com/office/drawing/2014/main" id="{86128283-58C6-47E1-B801-AA5005A2EC7A}"/>
                    </a:ext>
                  </a:extLst>
                </p:cNvPr>
                <p:cNvPicPr/>
                <p:nvPr/>
              </p:nvPicPr>
              <p:blipFill>
                <a:blip r:embed="rId204"/>
                <a:stretch>
                  <a:fillRect/>
                </a:stretch>
              </p:blipFill>
              <p:spPr>
                <a:xfrm>
                  <a:off x="438773" y="3327547"/>
                  <a:ext cx="10404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207" name="Freihand 206">
                  <a:extLst>
                    <a:ext uri="{FF2B5EF4-FFF2-40B4-BE49-F238E27FC236}">
                      <a16:creationId xmlns:a16="http://schemas.microsoft.com/office/drawing/2014/main" id="{FA251A76-9BA9-4D01-B862-AF32D8C44CFF}"/>
                    </a:ext>
                  </a:extLst>
                </p14:cNvPr>
                <p14:cNvContentPartPr/>
                <p14:nvPr/>
              </p14:nvContentPartPr>
              <p14:xfrm>
                <a:off x="575933" y="3213427"/>
                <a:ext cx="36360" cy="193680"/>
              </p14:xfrm>
            </p:contentPart>
          </mc:Choice>
          <mc:Fallback>
            <p:pic>
              <p:nvPicPr>
                <p:cNvPr id="207" name="Freihand 206">
                  <a:extLst>
                    <a:ext uri="{FF2B5EF4-FFF2-40B4-BE49-F238E27FC236}">
                      <a16:creationId xmlns:a16="http://schemas.microsoft.com/office/drawing/2014/main" id="{FA251A76-9BA9-4D01-B862-AF32D8C44CFF}"/>
                    </a:ext>
                  </a:extLst>
                </p:cNvPr>
                <p:cNvPicPr/>
                <p:nvPr/>
              </p:nvPicPr>
              <p:blipFill>
                <a:blip r:embed="rId206"/>
                <a:stretch>
                  <a:fillRect/>
                </a:stretch>
              </p:blipFill>
              <p:spPr>
                <a:xfrm>
                  <a:off x="571613" y="3209107"/>
                  <a:ext cx="4500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208" name="Freihand 207">
                  <a:extLst>
                    <a:ext uri="{FF2B5EF4-FFF2-40B4-BE49-F238E27FC236}">
                      <a16:creationId xmlns:a16="http://schemas.microsoft.com/office/drawing/2014/main" id="{6D42C6A9-629D-49BB-B48A-7987CD83AEF0}"/>
                    </a:ext>
                  </a:extLst>
                </p14:cNvPr>
                <p14:cNvContentPartPr/>
                <p14:nvPr/>
              </p14:nvContentPartPr>
              <p14:xfrm>
                <a:off x="629573" y="3251587"/>
                <a:ext cx="93600" cy="147960"/>
              </p14:xfrm>
            </p:contentPart>
          </mc:Choice>
          <mc:Fallback>
            <p:pic>
              <p:nvPicPr>
                <p:cNvPr id="208" name="Freihand 207">
                  <a:extLst>
                    <a:ext uri="{FF2B5EF4-FFF2-40B4-BE49-F238E27FC236}">
                      <a16:creationId xmlns:a16="http://schemas.microsoft.com/office/drawing/2014/main" id="{6D42C6A9-629D-49BB-B48A-7987CD83AEF0}"/>
                    </a:ext>
                  </a:extLst>
                </p:cNvPr>
                <p:cNvPicPr/>
                <p:nvPr/>
              </p:nvPicPr>
              <p:blipFill>
                <a:blip r:embed="rId208"/>
                <a:stretch>
                  <a:fillRect/>
                </a:stretch>
              </p:blipFill>
              <p:spPr>
                <a:xfrm>
                  <a:off x="625253" y="3247267"/>
                  <a:ext cx="10224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209" name="Freihand 208">
                  <a:extLst>
                    <a:ext uri="{FF2B5EF4-FFF2-40B4-BE49-F238E27FC236}">
                      <a16:creationId xmlns:a16="http://schemas.microsoft.com/office/drawing/2014/main" id="{1296A304-1111-4919-900C-519B5A7C3B2E}"/>
                    </a:ext>
                  </a:extLst>
                </p14:cNvPr>
                <p14:cNvContentPartPr/>
                <p14:nvPr/>
              </p14:nvContentPartPr>
              <p14:xfrm>
                <a:off x="724613" y="3328987"/>
                <a:ext cx="191880" cy="56160"/>
              </p14:xfrm>
            </p:contentPart>
          </mc:Choice>
          <mc:Fallback>
            <p:pic>
              <p:nvPicPr>
                <p:cNvPr id="209" name="Freihand 208">
                  <a:extLst>
                    <a:ext uri="{FF2B5EF4-FFF2-40B4-BE49-F238E27FC236}">
                      <a16:creationId xmlns:a16="http://schemas.microsoft.com/office/drawing/2014/main" id="{1296A304-1111-4919-900C-519B5A7C3B2E}"/>
                    </a:ext>
                  </a:extLst>
                </p:cNvPr>
                <p:cNvPicPr/>
                <p:nvPr/>
              </p:nvPicPr>
              <p:blipFill>
                <a:blip r:embed="rId210"/>
                <a:stretch>
                  <a:fillRect/>
                </a:stretch>
              </p:blipFill>
              <p:spPr>
                <a:xfrm>
                  <a:off x="720293" y="3324667"/>
                  <a:ext cx="200520" cy="6480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211" name="Freihand 210">
                  <a:extLst>
                    <a:ext uri="{FF2B5EF4-FFF2-40B4-BE49-F238E27FC236}">
                      <a16:creationId xmlns:a16="http://schemas.microsoft.com/office/drawing/2014/main" id="{73041568-8ED1-499D-AA62-8EE4C2FE1F89}"/>
                    </a:ext>
                  </a:extLst>
                </p14:cNvPr>
                <p14:cNvContentPartPr/>
                <p14:nvPr/>
              </p14:nvContentPartPr>
              <p14:xfrm>
                <a:off x="953573" y="3327907"/>
                <a:ext cx="339480" cy="201600"/>
              </p14:xfrm>
            </p:contentPart>
          </mc:Choice>
          <mc:Fallback>
            <p:pic>
              <p:nvPicPr>
                <p:cNvPr id="211" name="Freihand 210">
                  <a:extLst>
                    <a:ext uri="{FF2B5EF4-FFF2-40B4-BE49-F238E27FC236}">
                      <a16:creationId xmlns:a16="http://schemas.microsoft.com/office/drawing/2014/main" id="{73041568-8ED1-499D-AA62-8EE4C2FE1F89}"/>
                    </a:ext>
                  </a:extLst>
                </p:cNvPr>
                <p:cNvPicPr/>
                <p:nvPr/>
              </p:nvPicPr>
              <p:blipFill>
                <a:blip r:embed="rId212"/>
                <a:stretch>
                  <a:fillRect/>
                </a:stretch>
              </p:blipFill>
              <p:spPr>
                <a:xfrm>
                  <a:off x="949253" y="3323587"/>
                  <a:ext cx="348120" cy="210240"/>
                </a:xfrm>
                <a:prstGeom prst="rect">
                  <a:avLst/>
                </a:prstGeom>
              </p:spPr>
            </p:pic>
          </mc:Fallback>
        </mc:AlternateContent>
      </p:grpSp>
      <p:grpSp>
        <p:nvGrpSpPr>
          <p:cNvPr id="338" name="Gruppieren 337">
            <a:extLst>
              <a:ext uri="{FF2B5EF4-FFF2-40B4-BE49-F238E27FC236}">
                <a16:creationId xmlns:a16="http://schemas.microsoft.com/office/drawing/2014/main" id="{87AD4752-32E0-4502-8BFB-666F15282D7F}"/>
              </a:ext>
            </a:extLst>
          </p:cNvPr>
          <p:cNvGrpSpPr/>
          <p:nvPr/>
        </p:nvGrpSpPr>
        <p:grpSpPr>
          <a:xfrm>
            <a:off x="9291173" y="146947"/>
            <a:ext cx="1219680" cy="475200"/>
            <a:chOff x="9291173" y="146947"/>
            <a:chExt cx="1219680" cy="475200"/>
          </a:xfrm>
        </p:grpSpPr>
        <mc:AlternateContent xmlns:mc="http://schemas.openxmlformats.org/markup-compatibility/2006">
          <mc:Choice xmlns:p14="http://schemas.microsoft.com/office/powerpoint/2010/main" Requires="p14">
            <p:contentPart p14:bwMode="auto" r:id="rId213">
              <p14:nvContentPartPr>
                <p14:cNvPr id="323" name="Freihand 322">
                  <a:extLst>
                    <a:ext uri="{FF2B5EF4-FFF2-40B4-BE49-F238E27FC236}">
                      <a16:creationId xmlns:a16="http://schemas.microsoft.com/office/drawing/2014/main" id="{D0B22C61-F3D2-46E6-9A87-ED6DB61D0D0F}"/>
                    </a:ext>
                  </a:extLst>
                </p14:cNvPr>
                <p14:cNvContentPartPr/>
                <p14:nvPr/>
              </p14:nvContentPartPr>
              <p14:xfrm>
                <a:off x="9291173" y="301747"/>
                <a:ext cx="132480" cy="320400"/>
              </p14:xfrm>
            </p:contentPart>
          </mc:Choice>
          <mc:Fallback>
            <p:pic>
              <p:nvPicPr>
                <p:cNvPr id="323" name="Freihand 322">
                  <a:extLst>
                    <a:ext uri="{FF2B5EF4-FFF2-40B4-BE49-F238E27FC236}">
                      <a16:creationId xmlns:a16="http://schemas.microsoft.com/office/drawing/2014/main" id="{D0B22C61-F3D2-46E6-9A87-ED6DB61D0D0F}"/>
                    </a:ext>
                  </a:extLst>
                </p:cNvPr>
                <p:cNvPicPr/>
                <p:nvPr/>
              </p:nvPicPr>
              <p:blipFill>
                <a:blip r:embed="rId214"/>
                <a:stretch>
                  <a:fillRect/>
                </a:stretch>
              </p:blipFill>
              <p:spPr>
                <a:xfrm>
                  <a:off x="9286853" y="297427"/>
                  <a:ext cx="141120" cy="32904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324" name="Freihand 323">
                  <a:extLst>
                    <a:ext uri="{FF2B5EF4-FFF2-40B4-BE49-F238E27FC236}">
                      <a16:creationId xmlns:a16="http://schemas.microsoft.com/office/drawing/2014/main" id="{7828963F-8836-45A6-84CA-25D326FA08B4}"/>
                    </a:ext>
                  </a:extLst>
                </p14:cNvPr>
                <p14:cNvContentPartPr/>
                <p14:nvPr/>
              </p14:nvContentPartPr>
              <p14:xfrm>
                <a:off x="9466493" y="282307"/>
                <a:ext cx="125280" cy="101520"/>
              </p14:xfrm>
            </p:contentPart>
          </mc:Choice>
          <mc:Fallback>
            <p:pic>
              <p:nvPicPr>
                <p:cNvPr id="324" name="Freihand 323">
                  <a:extLst>
                    <a:ext uri="{FF2B5EF4-FFF2-40B4-BE49-F238E27FC236}">
                      <a16:creationId xmlns:a16="http://schemas.microsoft.com/office/drawing/2014/main" id="{7828963F-8836-45A6-84CA-25D326FA08B4}"/>
                    </a:ext>
                  </a:extLst>
                </p:cNvPr>
                <p:cNvPicPr/>
                <p:nvPr/>
              </p:nvPicPr>
              <p:blipFill>
                <a:blip r:embed="rId216"/>
                <a:stretch>
                  <a:fillRect/>
                </a:stretch>
              </p:blipFill>
              <p:spPr>
                <a:xfrm>
                  <a:off x="9462173" y="277987"/>
                  <a:ext cx="13392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325" name="Freihand 324">
                  <a:extLst>
                    <a:ext uri="{FF2B5EF4-FFF2-40B4-BE49-F238E27FC236}">
                      <a16:creationId xmlns:a16="http://schemas.microsoft.com/office/drawing/2014/main" id="{E1409496-0D96-4E31-A1B3-C36643592DA8}"/>
                    </a:ext>
                  </a:extLst>
                </p14:cNvPr>
                <p14:cNvContentPartPr/>
                <p14:nvPr/>
              </p14:nvContentPartPr>
              <p14:xfrm>
                <a:off x="9574853" y="295627"/>
                <a:ext cx="312840" cy="63360"/>
              </p14:xfrm>
            </p:contentPart>
          </mc:Choice>
          <mc:Fallback>
            <p:pic>
              <p:nvPicPr>
                <p:cNvPr id="325" name="Freihand 324">
                  <a:extLst>
                    <a:ext uri="{FF2B5EF4-FFF2-40B4-BE49-F238E27FC236}">
                      <a16:creationId xmlns:a16="http://schemas.microsoft.com/office/drawing/2014/main" id="{E1409496-0D96-4E31-A1B3-C36643592DA8}"/>
                    </a:ext>
                  </a:extLst>
                </p:cNvPr>
                <p:cNvPicPr/>
                <p:nvPr/>
              </p:nvPicPr>
              <p:blipFill>
                <a:blip r:embed="rId218"/>
                <a:stretch>
                  <a:fillRect/>
                </a:stretch>
              </p:blipFill>
              <p:spPr>
                <a:xfrm>
                  <a:off x="9570533" y="291307"/>
                  <a:ext cx="32148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326" name="Freihand 325">
                  <a:extLst>
                    <a:ext uri="{FF2B5EF4-FFF2-40B4-BE49-F238E27FC236}">
                      <a16:creationId xmlns:a16="http://schemas.microsoft.com/office/drawing/2014/main" id="{7917B8B0-4E60-4078-BA74-1F1CDADC6916}"/>
                    </a:ext>
                  </a:extLst>
                </p14:cNvPr>
                <p14:cNvContentPartPr/>
                <p14:nvPr/>
              </p14:nvContentPartPr>
              <p14:xfrm>
                <a:off x="9928013" y="275827"/>
                <a:ext cx="67320" cy="81000"/>
              </p14:xfrm>
            </p:contentPart>
          </mc:Choice>
          <mc:Fallback>
            <p:pic>
              <p:nvPicPr>
                <p:cNvPr id="326" name="Freihand 325">
                  <a:extLst>
                    <a:ext uri="{FF2B5EF4-FFF2-40B4-BE49-F238E27FC236}">
                      <a16:creationId xmlns:a16="http://schemas.microsoft.com/office/drawing/2014/main" id="{7917B8B0-4E60-4078-BA74-1F1CDADC6916}"/>
                    </a:ext>
                  </a:extLst>
                </p:cNvPr>
                <p:cNvPicPr/>
                <p:nvPr/>
              </p:nvPicPr>
              <p:blipFill>
                <a:blip r:embed="rId220"/>
                <a:stretch>
                  <a:fillRect/>
                </a:stretch>
              </p:blipFill>
              <p:spPr>
                <a:xfrm>
                  <a:off x="9923693" y="271507"/>
                  <a:ext cx="7596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327" name="Freihand 326">
                  <a:extLst>
                    <a:ext uri="{FF2B5EF4-FFF2-40B4-BE49-F238E27FC236}">
                      <a16:creationId xmlns:a16="http://schemas.microsoft.com/office/drawing/2014/main" id="{C9CB2F1A-5731-4954-8444-3676A6A00248}"/>
                    </a:ext>
                  </a:extLst>
                </p14:cNvPr>
                <p14:cNvContentPartPr/>
                <p14:nvPr/>
              </p14:nvContentPartPr>
              <p14:xfrm>
                <a:off x="10007933" y="146947"/>
                <a:ext cx="138600" cy="177480"/>
              </p14:xfrm>
            </p:contentPart>
          </mc:Choice>
          <mc:Fallback>
            <p:pic>
              <p:nvPicPr>
                <p:cNvPr id="327" name="Freihand 326">
                  <a:extLst>
                    <a:ext uri="{FF2B5EF4-FFF2-40B4-BE49-F238E27FC236}">
                      <a16:creationId xmlns:a16="http://schemas.microsoft.com/office/drawing/2014/main" id="{C9CB2F1A-5731-4954-8444-3676A6A00248}"/>
                    </a:ext>
                  </a:extLst>
                </p:cNvPr>
                <p:cNvPicPr/>
                <p:nvPr/>
              </p:nvPicPr>
              <p:blipFill>
                <a:blip r:embed="rId222"/>
                <a:stretch>
                  <a:fillRect/>
                </a:stretch>
              </p:blipFill>
              <p:spPr>
                <a:xfrm>
                  <a:off x="10003613" y="142627"/>
                  <a:ext cx="14724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328" name="Freihand 327">
                  <a:extLst>
                    <a:ext uri="{FF2B5EF4-FFF2-40B4-BE49-F238E27FC236}">
                      <a16:creationId xmlns:a16="http://schemas.microsoft.com/office/drawing/2014/main" id="{47959E16-5C3C-4AE0-8280-409C8520ED41}"/>
                    </a:ext>
                  </a:extLst>
                </p14:cNvPr>
                <p14:cNvContentPartPr/>
                <p14:nvPr/>
              </p14:nvContentPartPr>
              <p14:xfrm>
                <a:off x="10171733" y="171787"/>
                <a:ext cx="12600" cy="30960"/>
              </p14:xfrm>
            </p:contentPart>
          </mc:Choice>
          <mc:Fallback>
            <p:pic>
              <p:nvPicPr>
                <p:cNvPr id="328" name="Freihand 327">
                  <a:extLst>
                    <a:ext uri="{FF2B5EF4-FFF2-40B4-BE49-F238E27FC236}">
                      <a16:creationId xmlns:a16="http://schemas.microsoft.com/office/drawing/2014/main" id="{47959E16-5C3C-4AE0-8280-409C8520ED41}"/>
                    </a:ext>
                  </a:extLst>
                </p:cNvPr>
                <p:cNvPicPr/>
                <p:nvPr/>
              </p:nvPicPr>
              <p:blipFill>
                <a:blip r:embed="rId224"/>
                <a:stretch>
                  <a:fillRect/>
                </a:stretch>
              </p:blipFill>
              <p:spPr>
                <a:xfrm>
                  <a:off x="10167413" y="167467"/>
                  <a:ext cx="21240" cy="3960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329" name="Freihand 328">
                  <a:extLst>
                    <a:ext uri="{FF2B5EF4-FFF2-40B4-BE49-F238E27FC236}">
                      <a16:creationId xmlns:a16="http://schemas.microsoft.com/office/drawing/2014/main" id="{651A39D8-D550-4409-9B5A-A273BFA1AA6F}"/>
                    </a:ext>
                  </a:extLst>
                </p14:cNvPr>
                <p14:cNvContentPartPr/>
                <p14:nvPr/>
              </p14:nvContentPartPr>
              <p14:xfrm>
                <a:off x="10201253" y="231907"/>
                <a:ext cx="70560" cy="95400"/>
              </p14:xfrm>
            </p:contentPart>
          </mc:Choice>
          <mc:Fallback>
            <p:pic>
              <p:nvPicPr>
                <p:cNvPr id="329" name="Freihand 328">
                  <a:extLst>
                    <a:ext uri="{FF2B5EF4-FFF2-40B4-BE49-F238E27FC236}">
                      <a16:creationId xmlns:a16="http://schemas.microsoft.com/office/drawing/2014/main" id="{651A39D8-D550-4409-9B5A-A273BFA1AA6F}"/>
                    </a:ext>
                  </a:extLst>
                </p:cNvPr>
                <p:cNvPicPr/>
                <p:nvPr/>
              </p:nvPicPr>
              <p:blipFill>
                <a:blip r:embed="rId226"/>
                <a:stretch>
                  <a:fillRect/>
                </a:stretch>
              </p:blipFill>
              <p:spPr>
                <a:xfrm>
                  <a:off x="10196933" y="227587"/>
                  <a:ext cx="7920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330" name="Freihand 329">
                  <a:extLst>
                    <a:ext uri="{FF2B5EF4-FFF2-40B4-BE49-F238E27FC236}">
                      <a16:creationId xmlns:a16="http://schemas.microsoft.com/office/drawing/2014/main" id="{BB76A298-286F-4D24-8D63-560E6427AC24}"/>
                    </a:ext>
                  </a:extLst>
                </p14:cNvPr>
                <p14:cNvContentPartPr/>
                <p14:nvPr/>
              </p14:nvContentPartPr>
              <p14:xfrm>
                <a:off x="10283693" y="168907"/>
                <a:ext cx="227160" cy="171000"/>
              </p14:xfrm>
            </p:contentPart>
          </mc:Choice>
          <mc:Fallback>
            <p:pic>
              <p:nvPicPr>
                <p:cNvPr id="330" name="Freihand 329">
                  <a:extLst>
                    <a:ext uri="{FF2B5EF4-FFF2-40B4-BE49-F238E27FC236}">
                      <a16:creationId xmlns:a16="http://schemas.microsoft.com/office/drawing/2014/main" id="{BB76A298-286F-4D24-8D63-560E6427AC24}"/>
                    </a:ext>
                  </a:extLst>
                </p:cNvPr>
                <p:cNvPicPr/>
                <p:nvPr/>
              </p:nvPicPr>
              <p:blipFill>
                <a:blip r:embed="rId228"/>
                <a:stretch>
                  <a:fillRect/>
                </a:stretch>
              </p:blipFill>
              <p:spPr>
                <a:xfrm>
                  <a:off x="10279373" y="164587"/>
                  <a:ext cx="235800" cy="179640"/>
                </a:xfrm>
                <a:prstGeom prst="rect">
                  <a:avLst/>
                </a:prstGeom>
              </p:spPr>
            </p:pic>
          </mc:Fallback>
        </mc:AlternateContent>
      </p:grpSp>
      <p:grpSp>
        <p:nvGrpSpPr>
          <p:cNvPr id="337" name="Gruppieren 336">
            <a:extLst>
              <a:ext uri="{FF2B5EF4-FFF2-40B4-BE49-F238E27FC236}">
                <a16:creationId xmlns:a16="http://schemas.microsoft.com/office/drawing/2014/main" id="{49F79954-9CA2-4C60-9B4E-2D90FF569859}"/>
              </a:ext>
            </a:extLst>
          </p:cNvPr>
          <p:cNvGrpSpPr/>
          <p:nvPr/>
        </p:nvGrpSpPr>
        <p:grpSpPr>
          <a:xfrm>
            <a:off x="10731173" y="153427"/>
            <a:ext cx="565560" cy="207720"/>
            <a:chOff x="10731173" y="153427"/>
            <a:chExt cx="565560" cy="207720"/>
          </a:xfrm>
        </p:grpSpPr>
        <mc:AlternateContent xmlns:mc="http://schemas.openxmlformats.org/markup-compatibility/2006">
          <mc:Choice xmlns:p14="http://schemas.microsoft.com/office/powerpoint/2010/main" Requires="p14">
            <p:contentPart p14:bwMode="auto" r:id="rId229">
              <p14:nvContentPartPr>
                <p14:cNvPr id="331" name="Freihand 330">
                  <a:extLst>
                    <a:ext uri="{FF2B5EF4-FFF2-40B4-BE49-F238E27FC236}">
                      <a16:creationId xmlns:a16="http://schemas.microsoft.com/office/drawing/2014/main" id="{69691AF5-AA06-4833-BDFB-6E86F98BC363}"/>
                    </a:ext>
                  </a:extLst>
                </p14:cNvPr>
                <p14:cNvContentPartPr/>
                <p14:nvPr/>
              </p14:nvContentPartPr>
              <p14:xfrm>
                <a:off x="10738373" y="185107"/>
                <a:ext cx="44280" cy="175320"/>
              </p14:xfrm>
            </p:contentPart>
          </mc:Choice>
          <mc:Fallback>
            <p:pic>
              <p:nvPicPr>
                <p:cNvPr id="331" name="Freihand 330">
                  <a:extLst>
                    <a:ext uri="{FF2B5EF4-FFF2-40B4-BE49-F238E27FC236}">
                      <a16:creationId xmlns:a16="http://schemas.microsoft.com/office/drawing/2014/main" id="{69691AF5-AA06-4833-BDFB-6E86F98BC363}"/>
                    </a:ext>
                  </a:extLst>
                </p:cNvPr>
                <p:cNvPicPr/>
                <p:nvPr/>
              </p:nvPicPr>
              <p:blipFill>
                <a:blip r:embed="rId230"/>
                <a:stretch>
                  <a:fillRect/>
                </a:stretch>
              </p:blipFill>
              <p:spPr>
                <a:xfrm>
                  <a:off x="10734053" y="180787"/>
                  <a:ext cx="5292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332" name="Freihand 331">
                  <a:extLst>
                    <a:ext uri="{FF2B5EF4-FFF2-40B4-BE49-F238E27FC236}">
                      <a16:creationId xmlns:a16="http://schemas.microsoft.com/office/drawing/2014/main" id="{ED0A9AF5-11A4-438B-8702-7B0972EE6419}"/>
                    </a:ext>
                  </a:extLst>
                </p14:cNvPr>
                <p14:cNvContentPartPr/>
                <p14:nvPr/>
              </p14:nvContentPartPr>
              <p14:xfrm>
                <a:off x="10731173" y="184027"/>
                <a:ext cx="135000" cy="149400"/>
              </p14:xfrm>
            </p:contentPart>
          </mc:Choice>
          <mc:Fallback>
            <p:pic>
              <p:nvPicPr>
                <p:cNvPr id="332" name="Freihand 331">
                  <a:extLst>
                    <a:ext uri="{FF2B5EF4-FFF2-40B4-BE49-F238E27FC236}">
                      <a16:creationId xmlns:a16="http://schemas.microsoft.com/office/drawing/2014/main" id="{ED0A9AF5-11A4-438B-8702-7B0972EE6419}"/>
                    </a:ext>
                  </a:extLst>
                </p:cNvPr>
                <p:cNvPicPr/>
                <p:nvPr/>
              </p:nvPicPr>
              <p:blipFill>
                <a:blip r:embed="rId232"/>
                <a:stretch>
                  <a:fillRect/>
                </a:stretch>
              </p:blipFill>
              <p:spPr>
                <a:xfrm>
                  <a:off x="10726853" y="179707"/>
                  <a:ext cx="14364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333" name="Freihand 332">
                  <a:extLst>
                    <a:ext uri="{FF2B5EF4-FFF2-40B4-BE49-F238E27FC236}">
                      <a16:creationId xmlns:a16="http://schemas.microsoft.com/office/drawing/2014/main" id="{161B6D53-DBBB-496E-82B7-5831243FE7F6}"/>
                    </a:ext>
                  </a:extLst>
                </p14:cNvPr>
                <p14:cNvContentPartPr/>
                <p14:nvPr/>
              </p14:nvContentPartPr>
              <p14:xfrm>
                <a:off x="10864013" y="244507"/>
                <a:ext cx="131040" cy="88920"/>
              </p14:xfrm>
            </p:contentPart>
          </mc:Choice>
          <mc:Fallback>
            <p:pic>
              <p:nvPicPr>
                <p:cNvPr id="333" name="Freihand 332">
                  <a:extLst>
                    <a:ext uri="{FF2B5EF4-FFF2-40B4-BE49-F238E27FC236}">
                      <a16:creationId xmlns:a16="http://schemas.microsoft.com/office/drawing/2014/main" id="{161B6D53-DBBB-496E-82B7-5831243FE7F6}"/>
                    </a:ext>
                  </a:extLst>
                </p:cNvPr>
                <p:cNvPicPr/>
                <p:nvPr/>
              </p:nvPicPr>
              <p:blipFill>
                <a:blip r:embed="rId234"/>
                <a:stretch>
                  <a:fillRect/>
                </a:stretch>
              </p:blipFill>
              <p:spPr>
                <a:xfrm>
                  <a:off x="10859693" y="240187"/>
                  <a:ext cx="13968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334" name="Freihand 333">
                  <a:extLst>
                    <a:ext uri="{FF2B5EF4-FFF2-40B4-BE49-F238E27FC236}">
                      <a16:creationId xmlns:a16="http://schemas.microsoft.com/office/drawing/2014/main" id="{6F0986E9-907C-443B-A5F2-F49C37C4740F}"/>
                    </a:ext>
                  </a:extLst>
                </p14:cNvPr>
                <p14:cNvContentPartPr/>
                <p14:nvPr/>
              </p14:nvContentPartPr>
              <p14:xfrm>
                <a:off x="11009813" y="159547"/>
                <a:ext cx="360" cy="360"/>
              </p14:xfrm>
            </p:contentPart>
          </mc:Choice>
          <mc:Fallback>
            <p:pic>
              <p:nvPicPr>
                <p:cNvPr id="334" name="Freihand 333">
                  <a:extLst>
                    <a:ext uri="{FF2B5EF4-FFF2-40B4-BE49-F238E27FC236}">
                      <a16:creationId xmlns:a16="http://schemas.microsoft.com/office/drawing/2014/main" id="{6F0986E9-907C-443B-A5F2-F49C37C4740F}"/>
                    </a:ext>
                  </a:extLst>
                </p:cNvPr>
                <p:cNvPicPr/>
                <p:nvPr/>
              </p:nvPicPr>
              <p:blipFill>
                <a:blip r:embed="rId146"/>
                <a:stretch>
                  <a:fillRect/>
                </a:stretch>
              </p:blipFill>
              <p:spPr>
                <a:xfrm>
                  <a:off x="11005493" y="1552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335" name="Freihand 334">
                  <a:extLst>
                    <a:ext uri="{FF2B5EF4-FFF2-40B4-BE49-F238E27FC236}">
                      <a16:creationId xmlns:a16="http://schemas.microsoft.com/office/drawing/2014/main" id="{7C708A3B-A772-47DB-ACBA-E51CFC18EAA2}"/>
                    </a:ext>
                  </a:extLst>
                </p14:cNvPr>
                <p14:cNvContentPartPr/>
                <p14:nvPr/>
              </p14:nvContentPartPr>
              <p14:xfrm>
                <a:off x="11016293" y="153427"/>
                <a:ext cx="127800" cy="192600"/>
              </p14:xfrm>
            </p:contentPart>
          </mc:Choice>
          <mc:Fallback>
            <p:pic>
              <p:nvPicPr>
                <p:cNvPr id="335" name="Freihand 334">
                  <a:extLst>
                    <a:ext uri="{FF2B5EF4-FFF2-40B4-BE49-F238E27FC236}">
                      <a16:creationId xmlns:a16="http://schemas.microsoft.com/office/drawing/2014/main" id="{7C708A3B-A772-47DB-ACBA-E51CFC18EAA2}"/>
                    </a:ext>
                  </a:extLst>
                </p:cNvPr>
                <p:cNvPicPr/>
                <p:nvPr/>
              </p:nvPicPr>
              <p:blipFill>
                <a:blip r:embed="rId237"/>
                <a:stretch>
                  <a:fillRect/>
                </a:stretch>
              </p:blipFill>
              <p:spPr>
                <a:xfrm>
                  <a:off x="11011973" y="149107"/>
                  <a:ext cx="13644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336" name="Freihand 335">
                  <a:extLst>
                    <a:ext uri="{FF2B5EF4-FFF2-40B4-BE49-F238E27FC236}">
                      <a16:creationId xmlns:a16="http://schemas.microsoft.com/office/drawing/2014/main" id="{3BA53F3B-EDDD-408F-A312-783B0E345EDF}"/>
                    </a:ext>
                  </a:extLst>
                </p14:cNvPr>
                <p14:cNvContentPartPr/>
                <p14:nvPr/>
              </p14:nvContentPartPr>
              <p14:xfrm>
                <a:off x="11164613" y="222547"/>
                <a:ext cx="132120" cy="138600"/>
              </p14:xfrm>
            </p:contentPart>
          </mc:Choice>
          <mc:Fallback>
            <p:pic>
              <p:nvPicPr>
                <p:cNvPr id="336" name="Freihand 335">
                  <a:extLst>
                    <a:ext uri="{FF2B5EF4-FFF2-40B4-BE49-F238E27FC236}">
                      <a16:creationId xmlns:a16="http://schemas.microsoft.com/office/drawing/2014/main" id="{3BA53F3B-EDDD-408F-A312-783B0E345EDF}"/>
                    </a:ext>
                  </a:extLst>
                </p:cNvPr>
                <p:cNvPicPr/>
                <p:nvPr/>
              </p:nvPicPr>
              <p:blipFill>
                <a:blip r:embed="rId239"/>
                <a:stretch>
                  <a:fillRect/>
                </a:stretch>
              </p:blipFill>
              <p:spPr>
                <a:xfrm>
                  <a:off x="11160293" y="218227"/>
                  <a:ext cx="140760" cy="1472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40">
            <p14:nvContentPartPr>
              <p14:cNvPr id="430" name="Freihand 429">
                <a:extLst>
                  <a:ext uri="{FF2B5EF4-FFF2-40B4-BE49-F238E27FC236}">
                    <a16:creationId xmlns:a16="http://schemas.microsoft.com/office/drawing/2014/main" id="{12712679-5568-4981-8FD1-24527E3E7F6F}"/>
                  </a:ext>
                </a:extLst>
              </p14:cNvPr>
              <p14:cNvContentPartPr/>
              <p14:nvPr/>
            </p14:nvContentPartPr>
            <p14:xfrm>
              <a:off x="9586373" y="2625547"/>
              <a:ext cx="140760" cy="145080"/>
            </p14:xfrm>
          </p:contentPart>
        </mc:Choice>
        <mc:Fallback>
          <p:pic>
            <p:nvPicPr>
              <p:cNvPr id="430" name="Freihand 429">
                <a:extLst>
                  <a:ext uri="{FF2B5EF4-FFF2-40B4-BE49-F238E27FC236}">
                    <a16:creationId xmlns:a16="http://schemas.microsoft.com/office/drawing/2014/main" id="{12712679-5568-4981-8FD1-24527E3E7F6F}"/>
                  </a:ext>
                </a:extLst>
              </p:cNvPr>
              <p:cNvPicPr/>
              <p:nvPr/>
            </p:nvPicPr>
            <p:blipFill>
              <a:blip r:embed="rId241"/>
              <a:stretch>
                <a:fillRect/>
              </a:stretch>
            </p:blipFill>
            <p:spPr>
              <a:xfrm>
                <a:off x="9582053" y="2621227"/>
                <a:ext cx="149400" cy="153720"/>
              </a:xfrm>
              <a:prstGeom prst="rect">
                <a:avLst/>
              </a:prstGeom>
            </p:spPr>
          </p:pic>
        </mc:Fallback>
      </mc:AlternateContent>
      <p:grpSp>
        <p:nvGrpSpPr>
          <p:cNvPr id="450" name="Gruppieren 449">
            <a:extLst>
              <a:ext uri="{FF2B5EF4-FFF2-40B4-BE49-F238E27FC236}">
                <a16:creationId xmlns:a16="http://schemas.microsoft.com/office/drawing/2014/main" id="{0E252FA5-6814-456B-BC42-98436FD69E8A}"/>
              </a:ext>
            </a:extLst>
          </p:cNvPr>
          <p:cNvGrpSpPr/>
          <p:nvPr/>
        </p:nvGrpSpPr>
        <p:grpSpPr>
          <a:xfrm>
            <a:off x="9883013" y="2336107"/>
            <a:ext cx="649800" cy="543240"/>
            <a:chOff x="9883013" y="2336107"/>
            <a:chExt cx="649800" cy="543240"/>
          </a:xfrm>
        </p:grpSpPr>
        <mc:AlternateContent xmlns:mc="http://schemas.openxmlformats.org/markup-compatibility/2006">
          <mc:Choice xmlns:p14="http://schemas.microsoft.com/office/powerpoint/2010/main" Requires="p14">
            <p:contentPart p14:bwMode="auto" r:id="rId242">
              <p14:nvContentPartPr>
                <p14:cNvPr id="418" name="Freihand 417">
                  <a:extLst>
                    <a:ext uri="{FF2B5EF4-FFF2-40B4-BE49-F238E27FC236}">
                      <a16:creationId xmlns:a16="http://schemas.microsoft.com/office/drawing/2014/main" id="{8CF50ABD-C840-407A-BE69-B8A45D6DFB82}"/>
                    </a:ext>
                  </a:extLst>
                </p14:cNvPr>
                <p14:cNvContentPartPr/>
                <p14:nvPr/>
              </p14:nvContentPartPr>
              <p14:xfrm>
                <a:off x="9891293" y="2377867"/>
                <a:ext cx="9000" cy="453960"/>
              </p14:xfrm>
            </p:contentPart>
          </mc:Choice>
          <mc:Fallback>
            <p:pic>
              <p:nvPicPr>
                <p:cNvPr id="418" name="Freihand 417">
                  <a:extLst>
                    <a:ext uri="{FF2B5EF4-FFF2-40B4-BE49-F238E27FC236}">
                      <a16:creationId xmlns:a16="http://schemas.microsoft.com/office/drawing/2014/main" id="{8CF50ABD-C840-407A-BE69-B8A45D6DFB82}"/>
                    </a:ext>
                  </a:extLst>
                </p:cNvPr>
                <p:cNvPicPr/>
                <p:nvPr/>
              </p:nvPicPr>
              <p:blipFill>
                <a:blip r:embed="rId243"/>
                <a:stretch>
                  <a:fillRect/>
                </a:stretch>
              </p:blipFill>
              <p:spPr>
                <a:xfrm>
                  <a:off x="9886973" y="2373547"/>
                  <a:ext cx="17640" cy="46260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419" name="Freihand 418">
                  <a:extLst>
                    <a:ext uri="{FF2B5EF4-FFF2-40B4-BE49-F238E27FC236}">
                      <a16:creationId xmlns:a16="http://schemas.microsoft.com/office/drawing/2014/main" id="{7853C24F-B572-4802-A651-394E6D395B85}"/>
                    </a:ext>
                  </a:extLst>
                </p14:cNvPr>
                <p14:cNvContentPartPr/>
                <p14:nvPr/>
              </p14:nvContentPartPr>
              <p14:xfrm>
                <a:off x="9902453" y="2336107"/>
                <a:ext cx="586800" cy="432720"/>
              </p14:xfrm>
            </p:contentPart>
          </mc:Choice>
          <mc:Fallback>
            <p:pic>
              <p:nvPicPr>
                <p:cNvPr id="419" name="Freihand 418">
                  <a:extLst>
                    <a:ext uri="{FF2B5EF4-FFF2-40B4-BE49-F238E27FC236}">
                      <a16:creationId xmlns:a16="http://schemas.microsoft.com/office/drawing/2014/main" id="{7853C24F-B572-4802-A651-394E6D395B85}"/>
                    </a:ext>
                  </a:extLst>
                </p:cNvPr>
                <p:cNvPicPr/>
                <p:nvPr/>
              </p:nvPicPr>
              <p:blipFill>
                <a:blip r:embed="rId245"/>
                <a:stretch>
                  <a:fillRect/>
                </a:stretch>
              </p:blipFill>
              <p:spPr>
                <a:xfrm>
                  <a:off x="9898133" y="2331787"/>
                  <a:ext cx="595440" cy="44136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420" name="Freihand 419">
                  <a:extLst>
                    <a:ext uri="{FF2B5EF4-FFF2-40B4-BE49-F238E27FC236}">
                      <a16:creationId xmlns:a16="http://schemas.microsoft.com/office/drawing/2014/main" id="{B65C111D-A606-4AC6-9EF1-1C7BFF28926B}"/>
                    </a:ext>
                  </a:extLst>
                </p14:cNvPr>
                <p14:cNvContentPartPr/>
                <p14:nvPr/>
              </p14:nvContentPartPr>
              <p14:xfrm>
                <a:off x="9883013" y="2787547"/>
                <a:ext cx="649800" cy="91800"/>
              </p14:xfrm>
            </p:contentPart>
          </mc:Choice>
          <mc:Fallback>
            <p:pic>
              <p:nvPicPr>
                <p:cNvPr id="420" name="Freihand 419">
                  <a:extLst>
                    <a:ext uri="{FF2B5EF4-FFF2-40B4-BE49-F238E27FC236}">
                      <a16:creationId xmlns:a16="http://schemas.microsoft.com/office/drawing/2014/main" id="{B65C111D-A606-4AC6-9EF1-1C7BFF28926B}"/>
                    </a:ext>
                  </a:extLst>
                </p:cNvPr>
                <p:cNvPicPr/>
                <p:nvPr/>
              </p:nvPicPr>
              <p:blipFill>
                <a:blip r:embed="rId247"/>
                <a:stretch>
                  <a:fillRect/>
                </a:stretch>
              </p:blipFill>
              <p:spPr>
                <a:xfrm>
                  <a:off x="9878693" y="2783227"/>
                  <a:ext cx="65844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432" name="Freihand 431">
                  <a:extLst>
                    <a:ext uri="{FF2B5EF4-FFF2-40B4-BE49-F238E27FC236}">
                      <a16:creationId xmlns:a16="http://schemas.microsoft.com/office/drawing/2014/main" id="{2A5EC9AA-C790-4EDF-9E78-174FA5860ABA}"/>
                    </a:ext>
                  </a:extLst>
                </p14:cNvPr>
                <p14:cNvContentPartPr/>
                <p14:nvPr/>
              </p14:nvContentPartPr>
              <p14:xfrm>
                <a:off x="10167053" y="2381107"/>
                <a:ext cx="9720" cy="60480"/>
              </p14:xfrm>
            </p:contentPart>
          </mc:Choice>
          <mc:Fallback>
            <p:pic>
              <p:nvPicPr>
                <p:cNvPr id="432" name="Freihand 431">
                  <a:extLst>
                    <a:ext uri="{FF2B5EF4-FFF2-40B4-BE49-F238E27FC236}">
                      <a16:creationId xmlns:a16="http://schemas.microsoft.com/office/drawing/2014/main" id="{2A5EC9AA-C790-4EDF-9E78-174FA5860ABA}"/>
                    </a:ext>
                  </a:extLst>
                </p:cNvPr>
                <p:cNvPicPr/>
                <p:nvPr/>
              </p:nvPicPr>
              <p:blipFill>
                <a:blip r:embed="rId249"/>
                <a:stretch>
                  <a:fillRect/>
                </a:stretch>
              </p:blipFill>
              <p:spPr>
                <a:xfrm>
                  <a:off x="10162733" y="2376787"/>
                  <a:ext cx="1836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433" name="Freihand 432">
                  <a:extLst>
                    <a:ext uri="{FF2B5EF4-FFF2-40B4-BE49-F238E27FC236}">
                      <a16:creationId xmlns:a16="http://schemas.microsoft.com/office/drawing/2014/main" id="{A7A95CE5-F2E1-4DDE-ABA0-054590587DF9}"/>
                    </a:ext>
                  </a:extLst>
                </p14:cNvPr>
                <p14:cNvContentPartPr/>
                <p14:nvPr/>
              </p14:nvContentPartPr>
              <p14:xfrm>
                <a:off x="10164533" y="2515027"/>
                <a:ext cx="9360" cy="203400"/>
              </p14:xfrm>
            </p:contentPart>
          </mc:Choice>
          <mc:Fallback>
            <p:pic>
              <p:nvPicPr>
                <p:cNvPr id="433" name="Freihand 432">
                  <a:extLst>
                    <a:ext uri="{FF2B5EF4-FFF2-40B4-BE49-F238E27FC236}">
                      <a16:creationId xmlns:a16="http://schemas.microsoft.com/office/drawing/2014/main" id="{A7A95CE5-F2E1-4DDE-ABA0-054590587DF9}"/>
                    </a:ext>
                  </a:extLst>
                </p:cNvPr>
                <p:cNvPicPr/>
                <p:nvPr/>
              </p:nvPicPr>
              <p:blipFill>
                <a:blip r:embed="rId251"/>
                <a:stretch>
                  <a:fillRect/>
                </a:stretch>
              </p:blipFill>
              <p:spPr>
                <a:xfrm>
                  <a:off x="10160213" y="2510707"/>
                  <a:ext cx="18000" cy="21204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434" name="Freihand 433">
                  <a:extLst>
                    <a:ext uri="{FF2B5EF4-FFF2-40B4-BE49-F238E27FC236}">
                      <a16:creationId xmlns:a16="http://schemas.microsoft.com/office/drawing/2014/main" id="{F1593E88-36E9-4399-AD51-D6579F8A4B63}"/>
                    </a:ext>
                  </a:extLst>
                </p14:cNvPr>
                <p14:cNvContentPartPr/>
                <p14:nvPr/>
              </p14:nvContentPartPr>
              <p14:xfrm>
                <a:off x="10176053" y="2804467"/>
                <a:ext cx="5040" cy="45000"/>
              </p14:xfrm>
            </p:contentPart>
          </mc:Choice>
          <mc:Fallback>
            <p:pic>
              <p:nvPicPr>
                <p:cNvPr id="434" name="Freihand 433">
                  <a:extLst>
                    <a:ext uri="{FF2B5EF4-FFF2-40B4-BE49-F238E27FC236}">
                      <a16:creationId xmlns:a16="http://schemas.microsoft.com/office/drawing/2014/main" id="{F1593E88-36E9-4399-AD51-D6579F8A4B63}"/>
                    </a:ext>
                  </a:extLst>
                </p:cNvPr>
                <p:cNvPicPr/>
                <p:nvPr/>
              </p:nvPicPr>
              <p:blipFill>
                <a:blip r:embed="rId253"/>
                <a:stretch>
                  <a:fillRect/>
                </a:stretch>
              </p:blipFill>
              <p:spPr>
                <a:xfrm>
                  <a:off x="10171733" y="2800147"/>
                  <a:ext cx="13680" cy="53640"/>
                </a:xfrm>
                <a:prstGeom prst="rect">
                  <a:avLst/>
                </a:prstGeom>
              </p:spPr>
            </p:pic>
          </mc:Fallback>
        </mc:AlternateContent>
        <mc:AlternateContent xmlns:mc="http://schemas.openxmlformats.org/markup-compatibility/2006">
          <mc:Choice xmlns:p14="http://schemas.microsoft.com/office/powerpoint/2010/main" Requires="p14">
            <p:contentPart p14:bwMode="auto" r:id="rId254">
              <p14:nvContentPartPr>
                <p14:cNvPr id="436" name="Freihand 435">
                  <a:extLst>
                    <a:ext uri="{FF2B5EF4-FFF2-40B4-BE49-F238E27FC236}">
                      <a16:creationId xmlns:a16="http://schemas.microsoft.com/office/drawing/2014/main" id="{FF06B229-EAB0-48ED-9031-B75ABE38A759}"/>
                    </a:ext>
                  </a:extLst>
                </p14:cNvPr>
                <p14:cNvContentPartPr/>
                <p14:nvPr/>
              </p14:nvContentPartPr>
              <p14:xfrm>
                <a:off x="10210253" y="2570827"/>
                <a:ext cx="39240" cy="5400"/>
              </p14:xfrm>
            </p:contentPart>
          </mc:Choice>
          <mc:Fallback>
            <p:pic>
              <p:nvPicPr>
                <p:cNvPr id="436" name="Freihand 435">
                  <a:extLst>
                    <a:ext uri="{FF2B5EF4-FFF2-40B4-BE49-F238E27FC236}">
                      <a16:creationId xmlns:a16="http://schemas.microsoft.com/office/drawing/2014/main" id="{FF06B229-EAB0-48ED-9031-B75ABE38A759}"/>
                    </a:ext>
                  </a:extLst>
                </p:cNvPr>
                <p:cNvPicPr/>
                <p:nvPr/>
              </p:nvPicPr>
              <p:blipFill>
                <a:blip r:embed="rId255"/>
                <a:stretch>
                  <a:fillRect/>
                </a:stretch>
              </p:blipFill>
              <p:spPr>
                <a:xfrm>
                  <a:off x="10205933" y="2566507"/>
                  <a:ext cx="47880" cy="1404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437" name="Freihand 436">
                  <a:extLst>
                    <a:ext uri="{FF2B5EF4-FFF2-40B4-BE49-F238E27FC236}">
                      <a16:creationId xmlns:a16="http://schemas.microsoft.com/office/drawing/2014/main" id="{23280805-044E-45FF-BC05-D569E54C3279}"/>
                    </a:ext>
                  </a:extLst>
                </p14:cNvPr>
                <p14:cNvContentPartPr/>
                <p14:nvPr/>
              </p14:nvContentPartPr>
              <p14:xfrm>
                <a:off x="10267493" y="2557147"/>
                <a:ext cx="104400" cy="11520"/>
              </p14:xfrm>
            </p:contentPart>
          </mc:Choice>
          <mc:Fallback>
            <p:pic>
              <p:nvPicPr>
                <p:cNvPr id="437" name="Freihand 436">
                  <a:extLst>
                    <a:ext uri="{FF2B5EF4-FFF2-40B4-BE49-F238E27FC236}">
                      <a16:creationId xmlns:a16="http://schemas.microsoft.com/office/drawing/2014/main" id="{23280805-044E-45FF-BC05-D569E54C3279}"/>
                    </a:ext>
                  </a:extLst>
                </p:cNvPr>
                <p:cNvPicPr/>
                <p:nvPr/>
              </p:nvPicPr>
              <p:blipFill>
                <a:blip r:embed="rId257"/>
                <a:stretch>
                  <a:fillRect/>
                </a:stretch>
              </p:blipFill>
              <p:spPr>
                <a:xfrm>
                  <a:off x="10263173" y="2552827"/>
                  <a:ext cx="11304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258">
              <p14:nvContentPartPr>
                <p14:cNvPr id="438" name="Freihand 437">
                  <a:extLst>
                    <a:ext uri="{FF2B5EF4-FFF2-40B4-BE49-F238E27FC236}">
                      <a16:creationId xmlns:a16="http://schemas.microsoft.com/office/drawing/2014/main" id="{C419884E-D487-4125-8ADF-9BE71B4D5C52}"/>
                    </a:ext>
                  </a:extLst>
                </p14:cNvPr>
                <p14:cNvContentPartPr/>
                <p14:nvPr/>
              </p14:nvContentPartPr>
              <p14:xfrm>
                <a:off x="10379093" y="2551387"/>
                <a:ext cx="83520" cy="8640"/>
              </p14:xfrm>
            </p:contentPart>
          </mc:Choice>
          <mc:Fallback>
            <p:pic>
              <p:nvPicPr>
                <p:cNvPr id="438" name="Freihand 437">
                  <a:extLst>
                    <a:ext uri="{FF2B5EF4-FFF2-40B4-BE49-F238E27FC236}">
                      <a16:creationId xmlns:a16="http://schemas.microsoft.com/office/drawing/2014/main" id="{C419884E-D487-4125-8ADF-9BE71B4D5C52}"/>
                    </a:ext>
                  </a:extLst>
                </p:cNvPr>
                <p:cNvPicPr/>
                <p:nvPr/>
              </p:nvPicPr>
              <p:blipFill>
                <a:blip r:embed="rId259"/>
                <a:stretch>
                  <a:fillRect/>
                </a:stretch>
              </p:blipFill>
              <p:spPr>
                <a:xfrm>
                  <a:off x="10374773" y="2547067"/>
                  <a:ext cx="9216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260">
              <p14:nvContentPartPr>
                <p14:cNvPr id="440" name="Freihand 439">
                  <a:extLst>
                    <a:ext uri="{FF2B5EF4-FFF2-40B4-BE49-F238E27FC236}">
                      <a16:creationId xmlns:a16="http://schemas.microsoft.com/office/drawing/2014/main" id="{D06E153D-8B4F-4200-AD16-B1A7769E3495}"/>
                    </a:ext>
                  </a:extLst>
                </p14:cNvPr>
                <p14:cNvContentPartPr/>
                <p14:nvPr/>
              </p14:nvContentPartPr>
              <p14:xfrm>
                <a:off x="10332293" y="2571547"/>
                <a:ext cx="3240" cy="37080"/>
              </p14:xfrm>
            </p:contentPart>
          </mc:Choice>
          <mc:Fallback>
            <p:pic>
              <p:nvPicPr>
                <p:cNvPr id="440" name="Freihand 439">
                  <a:extLst>
                    <a:ext uri="{FF2B5EF4-FFF2-40B4-BE49-F238E27FC236}">
                      <a16:creationId xmlns:a16="http://schemas.microsoft.com/office/drawing/2014/main" id="{D06E153D-8B4F-4200-AD16-B1A7769E3495}"/>
                    </a:ext>
                  </a:extLst>
                </p:cNvPr>
                <p:cNvPicPr/>
                <p:nvPr/>
              </p:nvPicPr>
              <p:blipFill>
                <a:blip r:embed="rId261"/>
                <a:stretch>
                  <a:fillRect/>
                </a:stretch>
              </p:blipFill>
              <p:spPr>
                <a:xfrm>
                  <a:off x="10327613" y="2567227"/>
                  <a:ext cx="11880" cy="4572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441" name="Freihand 440">
                  <a:extLst>
                    <a:ext uri="{FF2B5EF4-FFF2-40B4-BE49-F238E27FC236}">
                      <a16:creationId xmlns:a16="http://schemas.microsoft.com/office/drawing/2014/main" id="{DC20E0F2-F61B-4D0E-A8F6-2ADA1CB2D945}"/>
                    </a:ext>
                  </a:extLst>
                </p14:cNvPr>
                <p14:cNvContentPartPr/>
                <p14:nvPr/>
              </p14:nvContentPartPr>
              <p14:xfrm>
                <a:off x="10345613" y="2640667"/>
                <a:ext cx="2880" cy="159480"/>
              </p14:xfrm>
            </p:contentPart>
          </mc:Choice>
          <mc:Fallback>
            <p:pic>
              <p:nvPicPr>
                <p:cNvPr id="441" name="Freihand 440">
                  <a:extLst>
                    <a:ext uri="{FF2B5EF4-FFF2-40B4-BE49-F238E27FC236}">
                      <a16:creationId xmlns:a16="http://schemas.microsoft.com/office/drawing/2014/main" id="{DC20E0F2-F61B-4D0E-A8F6-2ADA1CB2D945}"/>
                    </a:ext>
                  </a:extLst>
                </p:cNvPr>
                <p:cNvPicPr/>
                <p:nvPr/>
              </p:nvPicPr>
              <p:blipFill>
                <a:blip r:embed="rId263"/>
                <a:stretch>
                  <a:fillRect/>
                </a:stretch>
              </p:blipFill>
              <p:spPr>
                <a:xfrm>
                  <a:off x="10341293" y="2636347"/>
                  <a:ext cx="1152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443" name="Freihand 442">
                  <a:extLst>
                    <a:ext uri="{FF2B5EF4-FFF2-40B4-BE49-F238E27FC236}">
                      <a16:creationId xmlns:a16="http://schemas.microsoft.com/office/drawing/2014/main" id="{68FEC17A-FFFF-4BD4-B9B7-D393A3245C9F}"/>
                    </a:ext>
                  </a:extLst>
                </p14:cNvPr>
                <p14:cNvContentPartPr/>
                <p14:nvPr/>
              </p14:nvContentPartPr>
              <p14:xfrm>
                <a:off x="10328333" y="2678827"/>
                <a:ext cx="38520" cy="11880"/>
              </p14:xfrm>
            </p:contentPart>
          </mc:Choice>
          <mc:Fallback>
            <p:pic>
              <p:nvPicPr>
                <p:cNvPr id="443" name="Freihand 442">
                  <a:extLst>
                    <a:ext uri="{FF2B5EF4-FFF2-40B4-BE49-F238E27FC236}">
                      <a16:creationId xmlns:a16="http://schemas.microsoft.com/office/drawing/2014/main" id="{68FEC17A-FFFF-4BD4-B9B7-D393A3245C9F}"/>
                    </a:ext>
                  </a:extLst>
                </p:cNvPr>
                <p:cNvPicPr/>
                <p:nvPr/>
              </p:nvPicPr>
              <p:blipFill>
                <a:blip r:embed="rId265"/>
                <a:stretch>
                  <a:fillRect/>
                </a:stretch>
              </p:blipFill>
              <p:spPr>
                <a:xfrm>
                  <a:off x="10324013" y="2674507"/>
                  <a:ext cx="4716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444" name="Freihand 443">
                  <a:extLst>
                    <a:ext uri="{FF2B5EF4-FFF2-40B4-BE49-F238E27FC236}">
                      <a16:creationId xmlns:a16="http://schemas.microsoft.com/office/drawing/2014/main" id="{F6BE49DA-FE4A-45CC-ACDC-72A73D6D3129}"/>
                    </a:ext>
                  </a:extLst>
                </p14:cNvPr>
                <p14:cNvContentPartPr/>
                <p14:nvPr/>
              </p14:nvContentPartPr>
              <p14:xfrm>
                <a:off x="10389893" y="2659387"/>
                <a:ext cx="89280" cy="11160"/>
              </p14:xfrm>
            </p:contentPart>
          </mc:Choice>
          <mc:Fallback>
            <p:pic>
              <p:nvPicPr>
                <p:cNvPr id="444" name="Freihand 443">
                  <a:extLst>
                    <a:ext uri="{FF2B5EF4-FFF2-40B4-BE49-F238E27FC236}">
                      <a16:creationId xmlns:a16="http://schemas.microsoft.com/office/drawing/2014/main" id="{F6BE49DA-FE4A-45CC-ACDC-72A73D6D3129}"/>
                    </a:ext>
                  </a:extLst>
                </p:cNvPr>
                <p:cNvPicPr/>
                <p:nvPr/>
              </p:nvPicPr>
              <p:blipFill>
                <a:blip r:embed="rId267"/>
                <a:stretch>
                  <a:fillRect/>
                </a:stretch>
              </p:blipFill>
              <p:spPr>
                <a:xfrm>
                  <a:off x="10385573" y="2655067"/>
                  <a:ext cx="9792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446" name="Freihand 445">
                  <a:extLst>
                    <a:ext uri="{FF2B5EF4-FFF2-40B4-BE49-F238E27FC236}">
                      <a16:creationId xmlns:a16="http://schemas.microsoft.com/office/drawing/2014/main" id="{95F61891-6160-4EAD-8FC5-E4B85B2C7145}"/>
                    </a:ext>
                  </a:extLst>
                </p14:cNvPr>
                <p14:cNvContentPartPr/>
                <p14:nvPr/>
              </p14:nvContentPartPr>
              <p14:xfrm>
                <a:off x="10421573" y="2682787"/>
                <a:ext cx="1800" cy="23040"/>
              </p14:xfrm>
            </p:contentPart>
          </mc:Choice>
          <mc:Fallback>
            <p:pic>
              <p:nvPicPr>
                <p:cNvPr id="446" name="Freihand 445">
                  <a:extLst>
                    <a:ext uri="{FF2B5EF4-FFF2-40B4-BE49-F238E27FC236}">
                      <a16:creationId xmlns:a16="http://schemas.microsoft.com/office/drawing/2014/main" id="{95F61891-6160-4EAD-8FC5-E4B85B2C7145}"/>
                    </a:ext>
                  </a:extLst>
                </p:cNvPr>
                <p:cNvPicPr/>
                <p:nvPr/>
              </p:nvPicPr>
              <p:blipFill>
                <a:blip r:embed="rId269"/>
                <a:stretch>
                  <a:fillRect/>
                </a:stretch>
              </p:blipFill>
              <p:spPr>
                <a:xfrm>
                  <a:off x="10417253" y="2678467"/>
                  <a:ext cx="1044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447" name="Freihand 446">
                  <a:extLst>
                    <a:ext uri="{FF2B5EF4-FFF2-40B4-BE49-F238E27FC236}">
                      <a16:creationId xmlns:a16="http://schemas.microsoft.com/office/drawing/2014/main" id="{A762789A-4758-40EF-8941-4876AEDD30EE}"/>
                    </a:ext>
                  </a:extLst>
                </p14:cNvPr>
                <p14:cNvContentPartPr/>
                <p14:nvPr/>
              </p14:nvContentPartPr>
              <p14:xfrm>
                <a:off x="10420493" y="2733547"/>
                <a:ext cx="3240" cy="47880"/>
              </p14:xfrm>
            </p:contentPart>
          </mc:Choice>
          <mc:Fallback>
            <p:pic>
              <p:nvPicPr>
                <p:cNvPr id="447" name="Freihand 446">
                  <a:extLst>
                    <a:ext uri="{FF2B5EF4-FFF2-40B4-BE49-F238E27FC236}">
                      <a16:creationId xmlns:a16="http://schemas.microsoft.com/office/drawing/2014/main" id="{A762789A-4758-40EF-8941-4876AEDD30EE}"/>
                    </a:ext>
                  </a:extLst>
                </p:cNvPr>
                <p:cNvPicPr/>
                <p:nvPr/>
              </p:nvPicPr>
              <p:blipFill>
                <a:blip r:embed="rId271"/>
                <a:stretch>
                  <a:fillRect/>
                </a:stretch>
              </p:blipFill>
              <p:spPr>
                <a:xfrm>
                  <a:off x="10416173" y="2729227"/>
                  <a:ext cx="1188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272">
              <p14:nvContentPartPr>
                <p14:cNvPr id="448" name="Freihand 447">
                  <a:extLst>
                    <a:ext uri="{FF2B5EF4-FFF2-40B4-BE49-F238E27FC236}">
                      <a16:creationId xmlns:a16="http://schemas.microsoft.com/office/drawing/2014/main" id="{EFDE491D-9C32-467B-B5BD-3FE43DBF98CA}"/>
                    </a:ext>
                  </a:extLst>
                </p14:cNvPr>
                <p14:cNvContentPartPr/>
                <p14:nvPr/>
              </p14:nvContentPartPr>
              <p14:xfrm>
                <a:off x="10430213" y="2733547"/>
                <a:ext cx="27000" cy="13320"/>
              </p14:xfrm>
            </p:contentPart>
          </mc:Choice>
          <mc:Fallback>
            <p:pic>
              <p:nvPicPr>
                <p:cNvPr id="448" name="Freihand 447">
                  <a:extLst>
                    <a:ext uri="{FF2B5EF4-FFF2-40B4-BE49-F238E27FC236}">
                      <a16:creationId xmlns:a16="http://schemas.microsoft.com/office/drawing/2014/main" id="{EFDE491D-9C32-467B-B5BD-3FE43DBF98CA}"/>
                    </a:ext>
                  </a:extLst>
                </p:cNvPr>
                <p:cNvPicPr/>
                <p:nvPr/>
              </p:nvPicPr>
              <p:blipFill>
                <a:blip r:embed="rId273"/>
                <a:stretch>
                  <a:fillRect/>
                </a:stretch>
              </p:blipFill>
              <p:spPr>
                <a:xfrm>
                  <a:off x="10425893" y="2729227"/>
                  <a:ext cx="3564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274">
              <p14:nvContentPartPr>
                <p14:cNvPr id="449" name="Freihand 448">
                  <a:extLst>
                    <a:ext uri="{FF2B5EF4-FFF2-40B4-BE49-F238E27FC236}">
                      <a16:creationId xmlns:a16="http://schemas.microsoft.com/office/drawing/2014/main" id="{E9210B6F-F0CF-4E0C-8314-8E00EE57DF65}"/>
                    </a:ext>
                  </a:extLst>
                </p14:cNvPr>
                <p14:cNvContentPartPr/>
                <p14:nvPr/>
              </p14:nvContentPartPr>
              <p14:xfrm>
                <a:off x="10462253" y="2732107"/>
                <a:ext cx="7200" cy="1800"/>
              </p14:xfrm>
            </p:contentPart>
          </mc:Choice>
          <mc:Fallback>
            <p:pic>
              <p:nvPicPr>
                <p:cNvPr id="449" name="Freihand 448">
                  <a:extLst>
                    <a:ext uri="{FF2B5EF4-FFF2-40B4-BE49-F238E27FC236}">
                      <a16:creationId xmlns:a16="http://schemas.microsoft.com/office/drawing/2014/main" id="{E9210B6F-F0CF-4E0C-8314-8E00EE57DF65}"/>
                    </a:ext>
                  </a:extLst>
                </p:cNvPr>
                <p:cNvPicPr/>
                <p:nvPr/>
              </p:nvPicPr>
              <p:blipFill>
                <a:blip r:embed="rId275"/>
                <a:stretch>
                  <a:fillRect/>
                </a:stretch>
              </p:blipFill>
              <p:spPr>
                <a:xfrm>
                  <a:off x="10457933" y="2727787"/>
                  <a:ext cx="15840" cy="10440"/>
                </a:xfrm>
                <a:prstGeom prst="rect">
                  <a:avLst/>
                </a:prstGeom>
              </p:spPr>
            </p:pic>
          </mc:Fallback>
        </mc:AlternateContent>
      </p:grpSp>
      <p:grpSp>
        <p:nvGrpSpPr>
          <p:cNvPr id="460" name="Gruppieren 459">
            <a:extLst>
              <a:ext uri="{FF2B5EF4-FFF2-40B4-BE49-F238E27FC236}">
                <a16:creationId xmlns:a16="http://schemas.microsoft.com/office/drawing/2014/main" id="{94DB2B93-4F25-4F85-A9FB-D921E56B102F}"/>
              </a:ext>
            </a:extLst>
          </p:cNvPr>
          <p:cNvGrpSpPr/>
          <p:nvPr/>
        </p:nvGrpSpPr>
        <p:grpSpPr>
          <a:xfrm>
            <a:off x="10702013" y="2381827"/>
            <a:ext cx="530280" cy="501480"/>
            <a:chOff x="10702013" y="2381827"/>
            <a:chExt cx="530280" cy="501480"/>
          </a:xfrm>
        </p:grpSpPr>
        <mc:AlternateContent xmlns:mc="http://schemas.openxmlformats.org/markup-compatibility/2006">
          <mc:Choice xmlns:p14="http://schemas.microsoft.com/office/powerpoint/2010/main" Requires="p14">
            <p:contentPart p14:bwMode="auto" r:id="rId276">
              <p14:nvContentPartPr>
                <p14:cNvPr id="451" name="Freihand 450">
                  <a:extLst>
                    <a:ext uri="{FF2B5EF4-FFF2-40B4-BE49-F238E27FC236}">
                      <a16:creationId xmlns:a16="http://schemas.microsoft.com/office/drawing/2014/main" id="{32A818B1-CBA3-4EC6-9630-371E879398C7}"/>
                    </a:ext>
                  </a:extLst>
                </p14:cNvPr>
                <p14:cNvContentPartPr/>
                <p14:nvPr/>
              </p14:nvContentPartPr>
              <p14:xfrm>
                <a:off x="10891373" y="2381827"/>
                <a:ext cx="126000" cy="120600"/>
              </p14:xfrm>
            </p:contentPart>
          </mc:Choice>
          <mc:Fallback>
            <p:pic>
              <p:nvPicPr>
                <p:cNvPr id="451" name="Freihand 450">
                  <a:extLst>
                    <a:ext uri="{FF2B5EF4-FFF2-40B4-BE49-F238E27FC236}">
                      <a16:creationId xmlns:a16="http://schemas.microsoft.com/office/drawing/2014/main" id="{32A818B1-CBA3-4EC6-9630-371E879398C7}"/>
                    </a:ext>
                  </a:extLst>
                </p:cNvPr>
                <p:cNvPicPr/>
                <p:nvPr/>
              </p:nvPicPr>
              <p:blipFill>
                <a:blip r:embed="rId277"/>
                <a:stretch>
                  <a:fillRect/>
                </a:stretch>
              </p:blipFill>
              <p:spPr>
                <a:xfrm>
                  <a:off x="10887053" y="2377507"/>
                  <a:ext cx="13464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278">
              <p14:nvContentPartPr>
                <p14:cNvPr id="452" name="Freihand 451">
                  <a:extLst>
                    <a:ext uri="{FF2B5EF4-FFF2-40B4-BE49-F238E27FC236}">
                      <a16:creationId xmlns:a16="http://schemas.microsoft.com/office/drawing/2014/main" id="{479E1BA9-C9F5-4FEE-9251-56A8AA74DC25}"/>
                    </a:ext>
                  </a:extLst>
                </p14:cNvPr>
                <p14:cNvContentPartPr/>
                <p14:nvPr/>
              </p14:nvContentPartPr>
              <p14:xfrm>
                <a:off x="10752413" y="2532667"/>
                <a:ext cx="479880" cy="37800"/>
              </p14:xfrm>
            </p:contentPart>
          </mc:Choice>
          <mc:Fallback>
            <p:pic>
              <p:nvPicPr>
                <p:cNvPr id="452" name="Freihand 451">
                  <a:extLst>
                    <a:ext uri="{FF2B5EF4-FFF2-40B4-BE49-F238E27FC236}">
                      <a16:creationId xmlns:a16="http://schemas.microsoft.com/office/drawing/2014/main" id="{479E1BA9-C9F5-4FEE-9251-56A8AA74DC25}"/>
                    </a:ext>
                  </a:extLst>
                </p:cNvPr>
                <p:cNvPicPr/>
                <p:nvPr/>
              </p:nvPicPr>
              <p:blipFill>
                <a:blip r:embed="rId279"/>
                <a:stretch>
                  <a:fillRect/>
                </a:stretch>
              </p:blipFill>
              <p:spPr>
                <a:xfrm>
                  <a:off x="10748093" y="2528347"/>
                  <a:ext cx="488520" cy="46440"/>
                </a:xfrm>
                <a:prstGeom prst="rect">
                  <a:avLst/>
                </a:prstGeom>
              </p:spPr>
            </p:pic>
          </mc:Fallback>
        </mc:AlternateContent>
        <mc:AlternateContent xmlns:mc="http://schemas.openxmlformats.org/markup-compatibility/2006">
          <mc:Choice xmlns:p14="http://schemas.microsoft.com/office/powerpoint/2010/main" Requires="p14">
            <p:contentPart p14:bwMode="auto" r:id="rId280">
              <p14:nvContentPartPr>
                <p14:cNvPr id="454" name="Freihand 453">
                  <a:extLst>
                    <a:ext uri="{FF2B5EF4-FFF2-40B4-BE49-F238E27FC236}">
                      <a16:creationId xmlns:a16="http://schemas.microsoft.com/office/drawing/2014/main" id="{0B768154-E868-4FEF-8E5B-88228EAF272F}"/>
                    </a:ext>
                  </a:extLst>
                </p14:cNvPr>
                <p14:cNvContentPartPr/>
                <p14:nvPr/>
              </p14:nvContentPartPr>
              <p14:xfrm>
                <a:off x="10702013" y="2639947"/>
                <a:ext cx="105840" cy="121680"/>
              </p14:xfrm>
            </p:contentPart>
          </mc:Choice>
          <mc:Fallback>
            <p:pic>
              <p:nvPicPr>
                <p:cNvPr id="454" name="Freihand 453">
                  <a:extLst>
                    <a:ext uri="{FF2B5EF4-FFF2-40B4-BE49-F238E27FC236}">
                      <a16:creationId xmlns:a16="http://schemas.microsoft.com/office/drawing/2014/main" id="{0B768154-E868-4FEF-8E5B-88228EAF272F}"/>
                    </a:ext>
                  </a:extLst>
                </p:cNvPr>
                <p:cNvPicPr/>
                <p:nvPr/>
              </p:nvPicPr>
              <p:blipFill>
                <a:blip r:embed="rId281"/>
                <a:stretch>
                  <a:fillRect/>
                </a:stretch>
              </p:blipFill>
              <p:spPr>
                <a:xfrm>
                  <a:off x="10697693" y="2635627"/>
                  <a:ext cx="11448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282">
              <p14:nvContentPartPr>
                <p14:cNvPr id="455" name="Freihand 454">
                  <a:extLst>
                    <a:ext uri="{FF2B5EF4-FFF2-40B4-BE49-F238E27FC236}">
                      <a16:creationId xmlns:a16="http://schemas.microsoft.com/office/drawing/2014/main" id="{DA80B751-5664-4399-9FFC-EB0AFF217928}"/>
                    </a:ext>
                  </a:extLst>
                </p14:cNvPr>
                <p14:cNvContentPartPr/>
                <p14:nvPr/>
              </p14:nvContentPartPr>
              <p14:xfrm>
                <a:off x="10783733" y="2642107"/>
                <a:ext cx="15120" cy="171720"/>
              </p14:xfrm>
            </p:contentPart>
          </mc:Choice>
          <mc:Fallback>
            <p:pic>
              <p:nvPicPr>
                <p:cNvPr id="455" name="Freihand 454">
                  <a:extLst>
                    <a:ext uri="{FF2B5EF4-FFF2-40B4-BE49-F238E27FC236}">
                      <a16:creationId xmlns:a16="http://schemas.microsoft.com/office/drawing/2014/main" id="{DA80B751-5664-4399-9FFC-EB0AFF217928}"/>
                    </a:ext>
                  </a:extLst>
                </p:cNvPr>
                <p:cNvPicPr/>
                <p:nvPr/>
              </p:nvPicPr>
              <p:blipFill>
                <a:blip r:embed="rId283"/>
                <a:stretch>
                  <a:fillRect/>
                </a:stretch>
              </p:blipFill>
              <p:spPr>
                <a:xfrm>
                  <a:off x="10779413" y="2637787"/>
                  <a:ext cx="2376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284">
              <p14:nvContentPartPr>
                <p14:cNvPr id="456" name="Freihand 455">
                  <a:extLst>
                    <a:ext uri="{FF2B5EF4-FFF2-40B4-BE49-F238E27FC236}">
                      <a16:creationId xmlns:a16="http://schemas.microsoft.com/office/drawing/2014/main" id="{429F58C8-BDBB-46B8-BDCD-47BE68146E30}"/>
                    </a:ext>
                  </a:extLst>
                </p14:cNvPr>
                <p14:cNvContentPartPr/>
                <p14:nvPr/>
              </p14:nvContentPartPr>
              <p14:xfrm>
                <a:off x="10845293" y="2751907"/>
                <a:ext cx="63000" cy="4680"/>
              </p14:xfrm>
            </p:contentPart>
          </mc:Choice>
          <mc:Fallback>
            <p:pic>
              <p:nvPicPr>
                <p:cNvPr id="456" name="Freihand 455">
                  <a:extLst>
                    <a:ext uri="{FF2B5EF4-FFF2-40B4-BE49-F238E27FC236}">
                      <a16:creationId xmlns:a16="http://schemas.microsoft.com/office/drawing/2014/main" id="{429F58C8-BDBB-46B8-BDCD-47BE68146E30}"/>
                    </a:ext>
                  </a:extLst>
                </p:cNvPr>
                <p:cNvPicPr/>
                <p:nvPr/>
              </p:nvPicPr>
              <p:blipFill>
                <a:blip r:embed="rId285"/>
                <a:stretch>
                  <a:fillRect/>
                </a:stretch>
              </p:blipFill>
              <p:spPr>
                <a:xfrm>
                  <a:off x="10840973" y="2747587"/>
                  <a:ext cx="71640" cy="13320"/>
                </a:xfrm>
                <a:prstGeom prst="rect">
                  <a:avLst/>
                </a:prstGeom>
              </p:spPr>
            </p:pic>
          </mc:Fallback>
        </mc:AlternateContent>
        <mc:AlternateContent xmlns:mc="http://schemas.openxmlformats.org/markup-compatibility/2006">
          <mc:Choice xmlns:p14="http://schemas.microsoft.com/office/powerpoint/2010/main" Requires="p14">
            <p:contentPart p14:bwMode="auto" r:id="rId286">
              <p14:nvContentPartPr>
                <p14:cNvPr id="457" name="Freihand 456">
                  <a:extLst>
                    <a:ext uri="{FF2B5EF4-FFF2-40B4-BE49-F238E27FC236}">
                      <a16:creationId xmlns:a16="http://schemas.microsoft.com/office/drawing/2014/main" id="{895D3687-4923-43BD-91C8-DBFE537783E1}"/>
                    </a:ext>
                  </a:extLst>
                </p14:cNvPr>
                <p14:cNvContentPartPr/>
                <p14:nvPr/>
              </p14:nvContentPartPr>
              <p14:xfrm>
                <a:off x="11016293" y="2616547"/>
                <a:ext cx="86760" cy="106920"/>
              </p14:xfrm>
            </p:contentPart>
          </mc:Choice>
          <mc:Fallback>
            <p:pic>
              <p:nvPicPr>
                <p:cNvPr id="457" name="Freihand 456">
                  <a:extLst>
                    <a:ext uri="{FF2B5EF4-FFF2-40B4-BE49-F238E27FC236}">
                      <a16:creationId xmlns:a16="http://schemas.microsoft.com/office/drawing/2014/main" id="{895D3687-4923-43BD-91C8-DBFE537783E1}"/>
                    </a:ext>
                  </a:extLst>
                </p:cNvPr>
                <p:cNvPicPr/>
                <p:nvPr/>
              </p:nvPicPr>
              <p:blipFill>
                <a:blip r:embed="rId287"/>
                <a:stretch>
                  <a:fillRect/>
                </a:stretch>
              </p:blipFill>
              <p:spPr>
                <a:xfrm>
                  <a:off x="11011973" y="2612227"/>
                  <a:ext cx="9540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288">
              <p14:nvContentPartPr>
                <p14:cNvPr id="458" name="Freihand 457">
                  <a:extLst>
                    <a:ext uri="{FF2B5EF4-FFF2-40B4-BE49-F238E27FC236}">
                      <a16:creationId xmlns:a16="http://schemas.microsoft.com/office/drawing/2014/main" id="{85085FDC-0C00-47CD-A820-F96E068C21F8}"/>
                    </a:ext>
                  </a:extLst>
                </p14:cNvPr>
                <p14:cNvContentPartPr/>
                <p14:nvPr/>
              </p14:nvContentPartPr>
              <p14:xfrm>
                <a:off x="11013413" y="2738227"/>
                <a:ext cx="111960" cy="13680"/>
              </p14:xfrm>
            </p:contentPart>
          </mc:Choice>
          <mc:Fallback>
            <p:pic>
              <p:nvPicPr>
                <p:cNvPr id="458" name="Freihand 457">
                  <a:extLst>
                    <a:ext uri="{FF2B5EF4-FFF2-40B4-BE49-F238E27FC236}">
                      <a16:creationId xmlns:a16="http://schemas.microsoft.com/office/drawing/2014/main" id="{85085FDC-0C00-47CD-A820-F96E068C21F8}"/>
                    </a:ext>
                  </a:extLst>
                </p:cNvPr>
                <p:cNvPicPr/>
                <p:nvPr/>
              </p:nvPicPr>
              <p:blipFill>
                <a:blip r:embed="rId289"/>
                <a:stretch>
                  <a:fillRect/>
                </a:stretch>
              </p:blipFill>
              <p:spPr>
                <a:xfrm>
                  <a:off x="11009093" y="2733907"/>
                  <a:ext cx="12060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459" name="Freihand 458">
                  <a:extLst>
                    <a:ext uri="{FF2B5EF4-FFF2-40B4-BE49-F238E27FC236}">
                      <a16:creationId xmlns:a16="http://schemas.microsoft.com/office/drawing/2014/main" id="{E2412579-E0E8-46FB-84CE-C224B08725C3}"/>
                    </a:ext>
                  </a:extLst>
                </p14:cNvPr>
                <p14:cNvContentPartPr/>
                <p14:nvPr/>
              </p14:nvContentPartPr>
              <p14:xfrm>
                <a:off x="11024573" y="2793307"/>
                <a:ext cx="138960" cy="90000"/>
              </p14:xfrm>
            </p:contentPart>
          </mc:Choice>
          <mc:Fallback>
            <p:pic>
              <p:nvPicPr>
                <p:cNvPr id="459" name="Freihand 458">
                  <a:extLst>
                    <a:ext uri="{FF2B5EF4-FFF2-40B4-BE49-F238E27FC236}">
                      <a16:creationId xmlns:a16="http://schemas.microsoft.com/office/drawing/2014/main" id="{E2412579-E0E8-46FB-84CE-C224B08725C3}"/>
                    </a:ext>
                  </a:extLst>
                </p:cNvPr>
                <p:cNvPicPr/>
                <p:nvPr/>
              </p:nvPicPr>
              <p:blipFill>
                <a:blip r:embed="rId291"/>
                <a:stretch>
                  <a:fillRect/>
                </a:stretch>
              </p:blipFill>
              <p:spPr>
                <a:xfrm>
                  <a:off x="11020253" y="2788987"/>
                  <a:ext cx="147600" cy="98640"/>
                </a:xfrm>
                <a:prstGeom prst="rect">
                  <a:avLst/>
                </a:prstGeom>
              </p:spPr>
            </p:pic>
          </mc:Fallback>
        </mc:AlternateContent>
      </p:grpSp>
      <p:grpSp>
        <p:nvGrpSpPr>
          <p:cNvPr id="464" name="Gruppieren 463">
            <a:extLst>
              <a:ext uri="{FF2B5EF4-FFF2-40B4-BE49-F238E27FC236}">
                <a16:creationId xmlns:a16="http://schemas.microsoft.com/office/drawing/2014/main" id="{9FE3C080-785E-4B61-88A7-4184DE4F2697}"/>
              </a:ext>
            </a:extLst>
          </p:cNvPr>
          <p:cNvGrpSpPr/>
          <p:nvPr/>
        </p:nvGrpSpPr>
        <p:grpSpPr>
          <a:xfrm>
            <a:off x="11288813" y="2463547"/>
            <a:ext cx="543240" cy="167400"/>
            <a:chOff x="11288813" y="2463547"/>
            <a:chExt cx="543240" cy="167400"/>
          </a:xfrm>
        </p:grpSpPr>
        <mc:AlternateContent xmlns:mc="http://schemas.openxmlformats.org/markup-compatibility/2006">
          <mc:Choice xmlns:p14="http://schemas.microsoft.com/office/powerpoint/2010/main" Requires="p14">
            <p:contentPart p14:bwMode="auto" r:id="rId292">
              <p14:nvContentPartPr>
                <p14:cNvPr id="461" name="Freihand 460">
                  <a:extLst>
                    <a:ext uri="{FF2B5EF4-FFF2-40B4-BE49-F238E27FC236}">
                      <a16:creationId xmlns:a16="http://schemas.microsoft.com/office/drawing/2014/main" id="{A22A0C31-0E18-4959-9CF2-89FFEA7E086B}"/>
                    </a:ext>
                  </a:extLst>
                </p14:cNvPr>
                <p14:cNvContentPartPr/>
                <p14:nvPr/>
              </p14:nvContentPartPr>
              <p14:xfrm>
                <a:off x="11288813" y="2548867"/>
                <a:ext cx="143280" cy="8280"/>
              </p14:xfrm>
            </p:contentPart>
          </mc:Choice>
          <mc:Fallback>
            <p:pic>
              <p:nvPicPr>
                <p:cNvPr id="461" name="Freihand 460">
                  <a:extLst>
                    <a:ext uri="{FF2B5EF4-FFF2-40B4-BE49-F238E27FC236}">
                      <a16:creationId xmlns:a16="http://schemas.microsoft.com/office/drawing/2014/main" id="{A22A0C31-0E18-4959-9CF2-89FFEA7E086B}"/>
                    </a:ext>
                  </a:extLst>
                </p:cNvPr>
                <p:cNvPicPr/>
                <p:nvPr/>
              </p:nvPicPr>
              <p:blipFill>
                <a:blip r:embed="rId293"/>
                <a:stretch>
                  <a:fillRect/>
                </a:stretch>
              </p:blipFill>
              <p:spPr>
                <a:xfrm>
                  <a:off x="11284493" y="2544547"/>
                  <a:ext cx="15192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294">
              <p14:nvContentPartPr>
                <p14:cNvPr id="462" name="Freihand 461">
                  <a:extLst>
                    <a:ext uri="{FF2B5EF4-FFF2-40B4-BE49-F238E27FC236}">
                      <a16:creationId xmlns:a16="http://schemas.microsoft.com/office/drawing/2014/main" id="{4F6163D5-31A2-44ED-A65A-B114AD02895D}"/>
                    </a:ext>
                  </a:extLst>
                </p14:cNvPr>
                <p14:cNvContentPartPr/>
                <p14:nvPr/>
              </p14:nvContentPartPr>
              <p14:xfrm>
                <a:off x="11315093" y="2603227"/>
                <a:ext cx="172800" cy="18720"/>
              </p14:xfrm>
            </p:contentPart>
          </mc:Choice>
          <mc:Fallback>
            <p:pic>
              <p:nvPicPr>
                <p:cNvPr id="462" name="Freihand 461">
                  <a:extLst>
                    <a:ext uri="{FF2B5EF4-FFF2-40B4-BE49-F238E27FC236}">
                      <a16:creationId xmlns:a16="http://schemas.microsoft.com/office/drawing/2014/main" id="{4F6163D5-31A2-44ED-A65A-B114AD02895D}"/>
                    </a:ext>
                  </a:extLst>
                </p:cNvPr>
                <p:cNvPicPr/>
                <p:nvPr/>
              </p:nvPicPr>
              <p:blipFill>
                <a:blip r:embed="rId295"/>
                <a:stretch>
                  <a:fillRect/>
                </a:stretch>
              </p:blipFill>
              <p:spPr>
                <a:xfrm>
                  <a:off x="11310773" y="2598907"/>
                  <a:ext cx="18144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296">
              <p14:nvContentPartPr>
                <p14:cNvPr id="463" name="Freihand 462">
                  <a:extLst>
                    <a:ext uri="{FF2B5EF4-FFF2-40B4-BE49-F238E27FC236}">
                      <a16:creationId xmlns:a16="http://schemas.microsoft.com/office/drawing/2014/main" id="{1BAE8FF7-A515-48DE-B8CC-A21B18B7FBE7}"/>
                    </a:ext>
                  </a:extLst>
                </p14:cNvPr>
                <p14:cNvContentPartPr/>
                <p14:nvPr/>
              </p14:nvContentPartPr>
              <p14:xfrm>
                <a:off x="11572493" y="2463547"/>
                <a:ext cx="259560" cy="167400"/>
              </p14:xfrm>
            </p:contentPart>
          </mc:Choice>
          <mc:Fallback>
            <p:pic>
              <p:nvPicPr>
                <p:cNvPr id="463" name="Freihand 462">
                  <a:extLst>
                    <a:ext uri="{FF2B5EF4-FFF2-40B4-BE49-F238E27FC236}">
                      <a16:creationId xmlns:a16="http://schemas.microsoft.com/office/drawing/2014/main" id="{1BAE8FF7-A515-48DE-B8CC-A21B18B7FBE7}"/>
                    </a:ext>
                  </a:extLst>
                </p:cNvPr>
                <p:cNvPicPr/>
                <p:nvPr/>
              </p:nvPicPr>
              <p:blipFill>
                <a:blip r:embed="rId297"/>
                <a:stretch>
                  <a:fillRect/>
                </a:stretch>
              </p:blipFill>
              <p:spPr>
                <a:xfrm>
                  <a:off x="11568173" y="2459227"/>
                  <a:ext cx="268200" cy="176040"/>
                </a:xfrm>
                <a:prstGeom prst="rect">
                  <a:avLst/>
                </a:prstGeom>
              </p:spPr>
            </p:pic>
          </mc:Fallback>
        </mc:AlternateContent>
      </p:grpSp>
      <p:grpSp>
        <p:nvGrpSpPr>
          <p:cNvPr id="466" name="Gruppieren 465">
            <a:extLst>
              <a:ext uri="{FF2B5EF4-FFF2-40B4-BE49-F238E27FC236}">
                <a16:creationId xmlns:a16="http://schemas.microsoft.com/office/drawing/2014/main" id="{90B66D39-A579-4619-84B4-CC1D4EE29852}"/>
              </a:ext>
            </a:extLst>
          </p:cNvPr>
          <p:cNvGrpSpPr/>
          <p:nvPr/>
        </p:nvGrpSpPr>
        <p:grpSpPr>
          <a:xfrm>
            <a:off x="8747573" y="525667"/>
            <a:ext cx="3413520" cy="1728360"/>
            <a:chOff x="8747573" y="525667"/>
            <a:chExt cx="3413520" cy="1728360"/>
          </a:xfrm>
        </p:grpSpPr>
        <mc:AlternateContent xmlns:mc="http://schemas.openxmlformats.org/markup-compatibility/2006">
          <mc:Choice xmlns:p14="http://schemas.microsoft.com/office/powerpoint/2010/main" Requires="p14">
            <p:contentPart p14:bwMode="auto" r:id="rId298">
              <p14:nvContentPartPr>
                <p14:cNvPr id="357" name="Freihand 356">
                  <a:extLst>
                    <a:ext uri="{FF2B5EF4-FFF2-40B4-BE49-F238E27FC236}">
                      <a16:creationId xmlns:a16="http://schemas.microsoft.com/office/drawing/2014/main" id="{B7F6254D-47BC-41DF-AA13-A29C1EED3DA7}"/>
                    </a:ext>
                  </a:extLst>
                </p14:cNvPr>
                <p14:cNvContentPartPr/>
                <p14:nvPr/>
              </p14:nvContentPartPr>
              <p14:xfrm>
                <a:off x="8864933" y="1458427"/>
                <a:ext cx="191520" cy="22320"/>
              </p14:xfrm>
            </p:contentPart>
          </mc:Choice>
          <mc:Fallback>
            <p:pic>
              <p:nvPicPr>
                <p:cNvPr id="357" name="Freihand 356">
                  <a:extLst>
                    <a:ext uri="{FF2B5EF4-FFF2-40B4-BE49-F238E27FC236}">
                      <a16:creationId xmlns:a16="http://schemas.microsoft.com/office/drawing/2014/main" id="{B7F6254D-47BC-41DF-AA13-A29C1EED3DA7}"/>
                    </a:ext>
                  </a:extLst>
                </p:cNvPr>
                <p:cNvPicPr/>
                <p:nvPr/>
              </p:nvPicPr>
              <p:blipFill>
                <a:blip r:embed="rId299"/>
                <a:stretch>
                  <a:fillRect/>
                </a:stretch>
              </p:blipFill>
              <p:spPr>
                <a:xfrm>
                  <a:off x="8860613" y="1454107"/>
                  <a:ext cx="200160" cy="30960"/>
                </a:xfrm>
                <a:prstGeom prst="rect">
                  <a:avLst/>
                </a:prstGeom>
              </p:spPr>
            </p:pic>
          </mc:Fallback>
        </mc:AlternateContent>
        <mc:AlternateContent xmlns:mc="http://schemas.openxmlformats.org/markup-compatibility/2006">
          <mc:Choice xmlns:p14="http://schemas.microsoft.com/office/powerpoint/2010/main" Requires="p14">
            <p:contentPart p14:bwMode="auto" r:id="rId300">
              <p14:nvContentPartPr>
                <p14:cNvPr id="358" name="Freihand 357">
                  <a:extLst>
                    <a:ext uri="{FF2B5EF4-FFF2-40B4-BE49-F238E27FC236}">
                      <a16:creationId xmlns:a16="http://schemas.microsoft.com/office/drawing/2014/main" id="{1EBB5D22-122B-4DD4-AC46-CA41F7507433}"/>
                    </a:ext>
                  </a:extLst>
                </p14:cNvPr>
                <p14:cNvContentPartPr/>
                <p14:nvPr/>
              </p14:nvContentPartPr>
              <p14:xfrm>
                <a:off x="8812733" y="1482547"/>
                <a:ext cx="221400" cy="167040"/>
              </p14:xfrm>
            </p:contentPart>
          </mc:Choice>
          <mc:Fallback>
            <p:pic>
              <p:nvPicPr>
                <p:cNvPr id="358" name="Freihand 357">
                  <a:extLst>
                    <a:ext uri="{FF2B5EF4-FFF2-40B4-BE49-F238E27FC236}">
                      <a16:creationId xmlns:a16="http://schemas.microsoft.com/office/drawing/2014/main" id="{1EBB5D22-122B-4DD4-AC46-CA41F7507433}"/>
                    </a:ext>
                  </a:extLst>
                </p:cNvPr>
                <p:cNvPicPr/>
                <p:nvPr/>
              </p:nvPicPr>
              <p:blipFill>
                <a:blip r:embed="rId301"/>
                <a:stretch>
                  <a:fillRect/>
                </a:stretch>
              </p:blipFill>
              <p:spPr>
                <a:xfrm>
                  <a:off x="8808413" y="1478227"/>
                  <a:ext cx="23004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302">
              <p14:nvContentPartPr>
                <p14:cNvPr id="360" name="Freihand 359">
                  <a:extLst>
                    <a:ext uri="{FF2B5EF4-FFF2-40B4-BE49-F238E27FC236}">
                      <a16:creationId xmlns:a16="http://schemas.microsoft.com/office/drawing/2014/main" id="{A6A5C13C-40FA-44DD-9BC6-14F376B62C36}"/>
                    </a:ext>
                  </a:extLst>
                </p14:cNvPr>
                <p14:cNvContentPartPr/>
                <p14:nvPr/>
              </p14:nvContentPartPr>
              <p14:xfrm>
                <a:off x="8754053" y="1753267"/>
                <a:ext cx="14400" cy="109800"/>
              </p14:xfrm>
            </p:contentPart>
          </mc:Choice>
          <mc:Fallback>
            <p:pic>
              <p:nvPicPr>
                <p:cNvPr id="360" name="Freihand 359">
                  <a:extLst>
                    <a:ext uri="{FF2B5EF4-FFF2-40B4-BE49-F238E27FC236}">
                      <a16:creationId xmlns:a16="http://schemas.microsoft.com/office/drawing/2014/main" id="{A6A5C13C-40FA-44DD-9BC6-14F376B62C36}"/>
                    </a:ext>
                  </a:extLst>
                </p:cNvPr>
                <p:cNvPicPr/>
                <p:nvPr/>
              </p:nvPicPr>
              <p:blipFill>
                <a:blip r:embed="rId303"/>
                <a:stretch>
                  <a:fillRect/>
                </a:stretch>
              </p:blipFill>
              <p:spPr>
                <a:xfrm>
                  <a:off x="8749733" y="1748947"/>
                  <a:ext cx="2304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304">
              <p14:nvContentPartPr>
                <p14:cNvPr id="361" name="Freihand 360">
                  <a:extLst>
                    <a:ext uri="{FF2B5EF4-FFF2-40B4-BE49-F238E27FC236}">
                      <a16:creationId xmlns:a16="http://schemas.microsoft.com/office/drawing/2014/main" id="{23BD4E52-D354-49ED-B1D7-05B3BAAB30B4}"/>
                    </a:ext>
                  </a:extLst>
                </p14:cNvPr>
                <p14:cNvContentPartPr/>
                <p14:nvPr/>
              </p14:nvContentPartPr>
              <p14:xfrm>
                <a:off x="8747573" y="1728067"/>
                <a:ext cx="15120" cy="2160"/>
              </p14:xfrm>
            </p:contentPart>
          </mc:Choice>
          <mc:Fallback>
            <p:pic>
              <p:nvPicPr>
                <p:cNvPr id="361" name="Freihand 360">
                  <a:extLst>
                    <a:ext uri="{FF2B5EF4-FFF2-40B4-BE49-F238E27FC236}">
                      <a16:creationId xmlns:a16="http://schemas.microsoft.com/office/drawing/2014/main" id="{23BD4E52-D354-49ED-B1D7-05B3BAAB30B4}"/>
                    </a:ext>
                  </a:extLst>
                </p:cNvPr>
                <p:cNvPicPr/>
                <p:nvPr/>
              </p:nvPicPr>
              <p:blipFill>
                <a:blip r:embed="rId305"/>
                <a:stretch>
                  <a:fillRect/>
                </a:stretch>
              </p:blipFill>
              <p:spPr>
                <a:xfrm>
                  <a:off x="8743253" y="1723747"/>
                  <a:ext cx="23760" cy="10800"/>
                </a:xfrm>
                <a:prstGeom prst="rect">
                  <a:avLst/>
                </a:prstGeom>
              </p:spPr>
            </p:pic>
          </mc:Fallback>
        </mc:AlternateContent>
        <mc:AlternateContent xmlns:mc="http://schemas.openxmlformats.org/markup-compatibility/2006">
          <mc:Choice xmlns:p14="http://schemas.microsoft.com/office/powerpoint/2010/main" Requires="p14">
            <p:contentPart p14:bwMode="auto" r:id="rId306">
              <p14:nvContentPartPr>
                <p14:cNvPr id="362" name="Freihand 361">
                  <a:extLst>
                    <a:ext uri="{FF2B5EF4-FFF2-40B4-BE49-F238E27FC236}">
                      <a16:creationId xmlns:a16="http://schemas.microsoft.com/office/drawing/2014/main" id="{19D71D7C-2312-4A14-AF6C-D695BE78D8D3}"/>
                    </a:ext>
                  </a:extLst>
                </p14:cNvPr>
                <p14:cNvContentPartPr/>
                <p14:nvPr/>
              </p14:nvContentPartPr>
              <p14:xfrm>
                <a:off x="8795813" y="1786387"/>
                <a:ext cx="106560" cy="21600"/>
              </p14:xfrm>
            </p:contentPart>
          </mc:Choice>
          <mc:Fallback>
            <p:pic>
              <p:nvPicPr>
                <p:cNvPr id="362" name="Freihand 361">
                  <a:extLst>
                    <a:ext uri="{FF2B5EF4-FFF2-40B4-BE49-F238E27FC236}">
                      <a16:creationId xmlns:a16="http://schemas.microsoft.com/office/drawing/2014/main" id="{19D71D7C-2312-4A14-AF6C-D695BE78D8D3}"/>
                    </a:ext>
                  </a:extLst>
                </p:cNvPr>
                <p:cNvPicPr/>
                <p:nvPr/>
              </p:nvPicPr>
              <p:blipFill>
                <a:blip r:embed="rId307"/>
                <a:stretch>
                  <a:fillRect/>
                </a:stretch>
              </p:blipFill>
              <p:spPr>
                <a:xfrm>
                  <a:off x="8791493" y="1782067"/>
                  <a:ext cx="11520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308">
              <p14:nvContentPartPr>
                <p14:cNvPr id="363" name="Freihand 362">
                  <a:extLst>
                    <a:ext uri="{FF2B5EF4-FFF2-40B4-BE49-F238E27FC236}">
                      <a16:creationId xmlns:a16="http://schemas.microsoft.com/office/drawing/2014/main" id="{F3B89084-B65D-4420-98E2-16B46AA487DD}"/>
                    </a:ext>
                  </a:extLst>
                </p14:cNvPr>
                <p14:cNvContentPartPr/>
                <p14:nvPr/>
              </p14:nvContentPartPr>
              <p14:xfrm>
                <a:off x="8821373" y="1834267"/>
                <a:ext cx="82080" cy="16560"/>
              </p14:xfrm>
            </p:contentPart>
          </mc:Choice>
          <mc:Fallback>
            <p:pic>
              <p:nvPicPr>
                <p:cNvPr id="363" name="Freihand 362">
                  <a:extLst>
                    <a:ext uri="{FF2B5EF4-FFF2-40B4-BE49-F238E27FC236}">
                      <a16:creationId xmlns:a16="http://schemas.microsoft.com/office/drawing/2014/main" id="{F3B89084-B65D-4420-98E2-16B46AA487DD}"/>
                    </a:ext>
                  </a:extLst>
                </p:cNvPr>
                <p:cNvPicPr/>
                <p:nvPr/>
              </p:nvPicPr>
              <p:blipFill>
                <a:blip r:embed="rId309"/>
                <a:stretch>
                  <a:fillRect/>
                </a:stretch>
              </p:blipFill>
              <p:spPr>
                <a:xfrm>
                  <a:off x="8817053" y="1829947"/>
                  <a:ext cx="9072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310">
              <p14:nvContentPartPr>
                <p14:cNvPr id="365" name="Freihand 364">
                  <a:extLst>
                    <a:ext uri="{FF2B5EF4-FFF2-40B4-BE49-F238E27FC236}">
                      <a16:creationId xmlns:a16="http://schemas.microsoft.com/office/drawing/2014/main" id="{DDE1F5A9-D4C2-4B10-9318-3D677C95BC13}"/>
                    </a:ext>
                  </a:extLst>
                </p14:cNvPr>
                <p14:cNvContentPartPr/>
                <p14:nvPr/>
              </p14:nvContentPartPr>
              <p14:xfrm>
                <a:off x="8940893" y="1752547"/>
                <a:ext cx="93240" cy="97560"/>
              </p14:xfrm>
            </p:contentPart>
          </mc:Choice>
          <mc:Fallback>
            <p:pic>
              <p:nvPicPr>
                <p:cNvPr id="365" name="Freihand 364">
                  <a:extLst>
                    <a:ext uri="{FF2B5EF4-FFF2-40B4-BE49-F238E27FC236}">
                      <a16:creationId xmlns:a16="http://schemas.microsoft.com/office/drawing/2014/main" id="{DDE1F5A9-D4C2-4B10-9318-3D677C95BC13}"/>
                    </a:ext>
                  </a:extLst>
                </p:cNvPr>
                <p:cNvPicPr/>
                <p:nvPr/>
              </p:nvPicPr>
              <p:blipFill>
                <a:blip r:embed="rId311"/>
                <a:stretch>
                  <a:fillRect/>
                </a:stretch>
              </p:blipFill>
              <p:spPr>
                <a:xfrm>
                  <a:off x="8936573" y="1748227"/>
                  <a:ext cx="10188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312">
              <p14:nvContentPartPr>
                <p14:cNvPr id="366" name="Freihand 365">
                  <a:extLst>
                    <a:ext uri="{FF2B5EF4-FFF2-40B4-BE49-F238E27FC236}">
                      <a16:creationId xmlns:a16="http://schemas.microsoft.com/office/drawing/2014/main" id="{2DB457EC-C50A-4D4D-85AA-36D833AD6A7E}"/>
                    </a:ext>
                  </a:extLst>
                </p14:cNvPr>
                <p14:cNvContentPartPr/>
                <p14:nvPr/>
              </p14:nvContentPartPr>
              <p14:xfrm>
                <a:off x="8921813" y="1276267"/>
                <a:ext cx="103680" cy="118080"/>
              </p14:xfrm>
            </p:contentPart>
          </mc:Choice>
          <mc:Fallback>
            <p:pic>
              <p:nvPicPr>
                <p:cNvPr id="366" name="Freihand 365">
                  <a:extLst>
                    <a:ext uri="{FF2B5EF4-FFF2-40B4-BE49-F238E27FC236}">
                      <a16:creationId xmlns:a16="http://schemas.microsoft.com/office/drawing/2014/main" id="{2DB457EC-C50A-4D4D-85AA-36D833AD6A7E}"/>
                    </a:ext>
                  </a:extLst>
                </p:cNvPr>
                <p:cNvPicPr/>
                <p:nvPr/>
              </p:nvPicPr>
              <p:blipFill>
                <a:blip r:embed="rId313"/>
                <a:stretch>
                  <a:fillRect/>
                </a:stretch>
              </p:blipFill>
              <p:spPr>
                <a:xfrm>
                  <a:off x="8917493" y="1271947"/>
                  <a:ext cx="11232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314">
              <p14:nvContentPartPr>
                <p14:cNvPr id="368" name="Freihand 367">
                  <a:extLst>
                    <a:ext uri="{FF2B5EF4-FFF2-40B4-BE49-F238E27FC236}">
                      <a16:creationId xmlns:a16="http://schemas.microsoft.com/office/drawing/2014/main" id="{680D6948-421F-41A4-97BD-4BB95F96076C}"/>
                    </a:ext>
                  </a:extLst>
                </p14:cNvPr>
                <p14:cNvContentPartPr/>
                <p14:nvPr/>
              </p14:nvContentPartPr>
              <p14:xfrm>
                <a:off x="9215573" y="1498387"/>
                <a:ext cx="115200" cy="193680"/>
              </p14:xfrm>
            </p:contentPart>
          </mc:Choice>
          <mc:Fallback>
            <p:pic>
              <p:nvPicPr>
                <p:cNvPr id="368" name="Freihand 367">
                  <a:extLst>
                    <a:ext uri="{FF2B5EF4-FFF2-40B4-BE49-F238E27FC236}">
                      <a16:creationId xmlns:a16="http://schemas.microsoft.com/office/drawing/2014/main" id="{680D6948-421F-41A4-97BD-4BB95F96076C}"/>
                    </a:ext>
                  </a:extLst>
                </p:cNvPr>
                <p:cNvPicPr/>
                <p:nvPr/>
              </p:nvPicPr>
              <p:blipFill>
                <a:blip r:embed="rId315"/>
                <a:stretch>
                  <a:fillRect/>
                </a:stretch>
              </p:blipFill>
              <p:spPr>
                <a:xfrm>
                  <a:off x="9211253" y="1494067"/>
                  <a:ext cx="12384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316">
              <p14:nvContentPartPr>
                <p14:cNvPr id="369" name="Freihand 368">
                  <a:extLst>
                    <a:ext uri="{FF2B5EF4-FFF2-40B4-BE49-F238E27FC236}">
                      <a16:creationId xmlns:a16="http://schemas.microsoft.com/office/drawing/2014/main" id="{67EC13F5-EF3A-4605-B7C7-B00F6FC0FE4D}"/>
                    </a:ext>
                  </a:extLst>
                </p14:cNvPr>
                <p14:cNvContentPartPr/>
                <p14:nvPr/>
              </p14:nvContentPartPr>
              <p14:xfrm>
                <a:off x="9387293" y="1393627"/>
                <a:ext cx="65880" cy="109440"/>
              </p14:xfrm>
            </p:contentPart>
          </mc:Choice>
          <mc:Fallback>
            <p:pic>
              <p:nvPicPr>
                <p:cNvPr id="369" name="Freihand 368">
                  <a:extLst>
                    <a:ext uri="{FF2B5EF4-FFF2-40B4-BE49-F238E27FC236}">
                      <a16:creationId xmlns:a16="http://schemas.microsoft.com/office/drawing/2014/main" id="{67EC13F5-EF3A-4605-B7C7-B00F6FC0FE4D}"/>
                    </a:ext>
                  </a:extLst>
                </p:cNvPr>
                <p:cNvPicPr/>
                <p:nvPr/>
              </p:nvPicPr>
              <p:blipFill>
                <a:blip r:embed="rId317"/>
                <a:stretch>
                  <a:fillRect/>
                </a:stretch>
              </p:blipFill>
              <p:spPr>
                <a:xfrm>
                  <a:off x="9382973" y="1389307"/>
                  <a:ext cx="7452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318">
              <p14:nvContentPartPr>
                <p14:cNvPr id="370" name="Freihand 369">
                  <a:extLst>
                    <a:ext uri="{FF2B5EF4-FFF2-40B4-BE49-F238E27FC236}">
                      <a16:creationId xmlns:a16="http://schemas.microsoft.com/office/drawing/2014/main" id="{C55B8525-D487-4C20-A854-61428A973611}"/>
                    </a:ext>
                  </a:extLst>
                </p14:cNvPr>
                <p14:cNvContentPartPr/>
                <p14:nvPr/>
              </p14:nvContentPartPr>
              <p14:xfrm>
                <a:off x="9409253" y="1312627"/>
                <a:ext cx="4320" cy="3960"/>
              </p14:xfrm>
            </p:contentPart>
          </mc:Choice>
          <mc:Fallback>
            <p:pic>
              <p:nvPicPr>
                <p:cNvPr id="370" name="Freihand 369">
                  <a:extLst>
                    <a:ext uri="{FF2B5EF4-FFF2-40B4-BE49-F238E27FC236}">
                      <a16:creationId xmlns:a16="http://schemas.microsoft.com/office/drawing/2014/main" id="{C55B8525-D487-4C20-A854-61428A973611}"/>
                    </a:ext>
                  </a:extLst>
                </p:cNvPr>
                <p:cNvPicPr/>
                <p:nvPr/>
              </p:nvPicPr>
              <p:blipFill>
                <a:blip r:embed="rId319"/>
                <a:stretch>
                  <a:fillRect/>
                </a:stretch>
              </p:blipFill>
              <p:spPr>
                <a:xfrm>
                  <a:off x="9404933" y="1308307"/>
                  <a:ext cx="1296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320">
              <p14:nvContentPartPr>
                <p14:cNvPr id="372" name="Freihand 371">
                  <a:extLst>
                    <a:ext uri="{FF2B5EF4-FFF2-40B4-BE49-F238E27FC236}">
                      <a16:creationId xmlns:a16="http://schemas.microsoft.com/office/drawing/2014/main" id="{DC74CF18-3DA4-4818-9952-B47183996986}"/>
                    </a:ext>
                  </a:extLst>
                </p14:cNvPr>
                <p14:cNvContentPartPr/>
                <p14:nvPr/>
              </p14:nvContentPartPr>
              <p14:xfrm>
                <a:off x="9663413" y="1530067"/>
                <a:ext cx="149040" cy="9720"/>
              </p14:xfrm>
            </p:contentPart>
          </mc:Choice>
          <mc:Fallback>
            <p:pic>
              <p:nvPicPr>
                <p:cNvPr id="372" name="Freihand 371">
                  <a:extLst>
                    <a:ext uri="{FF2B5EF4-FFF2-40B4-BE49-F238E27FC236}">
                      <a16:creationId xmlns:a16="http://schemas.microsoft.com/office/drawing/2014/main" id="{DC74CF18-3DA4-4818-9952-B47183996986}"/>
                    </a:ext>
                  </a:extLst>
                </p:cNvPr>
                <p:cNvPicPr/>
                <p:nvPr/>
              </p:nvPicPr>
              <p:blipFill>
                <a:blip r:embed="rId321"/>
                <a:stretch>
                  <a:fillRect/>
                </a:stretch>
              </p:blipFill>
              <p:spPr>
                <a:xfrm>
                  <a:off x="9659093" y="1525747"/>
                  <a:ext cx="15768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322">
              <p14:nvContentPartPr>
                <p14:cNvPr id="373" name="Freihand 372">
                  <a:extLst>
                    <a:ext uri="{FF2B5EF4-FFF2-40B4-BE49-F238E27FC236}">
                      <a16:creationId xmlns:a16="http://schemas.microsoft.com/office/drawing/2014/main" id="{603D317B-ED88-4123-93D7-7280136B7629}"/>
                    </a:ext>
                  </a:extLst>
                </p14:cNvPr>
                <p14:cNvContentPartPr/>
                <p14:nvPr/>
              </p14:nvContentPartPr>
              <p14:xfrm>
                <a:off x="9631013" y="1567507"/>
                <a:ext cx="221760" cy="26640"/>
              </p14:xfrm>
            </p:contentPart>
          </mc:Choice>
          <mc:Fallback>
            <p:pic>
              <p:nvPicPr>
                <p:cNvPr id="373" name="Freihand 372">
                  <a:extLst>
                    <a:ext uri="{FF2B5EF4-FFF2-40B4-BE49-F238E27FC236}">
                      <a16:creationId xmlns:a16="http://schemas.microsoft.com/office/drawing/2014/main" id="{603D317B-ED88-4123-93D7-7280136B7629}"/>
                    </a:ext>
                  </a:extLst>
                </p:cNvPr>
                <p:cNvPicPr/>
                <p:nvPr/>
              </p:nvPicPr>
              <p:blipFill>
                <a:blip r:embed="rId323"/>
                <a:stretch>
                  <a:fillRect/>
                </a:stretch>
              </p:blipFill>
              <p:spPr>
                <a:xfrm>
                  <a:off x="9626693" y="1563187"/>
                  <a:ext cx="230400" cy="35280"/>
                </a:xfrm>
                <a:prstGeom prst="rect">
                  <a:avLst/>
                </a:prstGeom>
              </p:spPr>
            </p:pic>
          </mc:Fallback>
        </mc:AlternateContent>
        <mc:AlternateContent xmlns:mc="http://schemas.openxmlformats.org/markup-compatibility/2006">
          <mc:Choice xmlns:p14="http://schemas.microsoft.com/office/powerpoint/2010/main" Requires="p14">
            <p:contentPart p14:bwMode="auto" r:id="rId324">
              <p14:nvContentPartPr>
                <p14:cNvPr id="375" name="Freihand 374">
                  <a:extLst>
                    <a:ext uri="{FF2B5EF4-FFF2-40B4-BE49-F238E27FC236}">
                      <a16:creationId xmlns:a16="http://schemas.microsoft.com/office/drawing/2014/main" id="{15B5FC87-BA85-4CDB-8AB9-38F9B79A56DF}"/>
                    </a:ext>
                  </a:extLst>
                </p14:cNvPr>
                <p14:cNvContentPartPr/>
                <p14:nvPr/>
              </p14:nvContentPartPr>
              <p14:xfrm>
                <a:off x="10018733" y="1330627"/>
                <a:ext cx="172800" cy="140040"/>
              </p14:xfrm>
            </p:contentPart>
          </mc:Choice>
          <mc:Fallback>
            <p:pic>
              <p:nvPicPr>
                <p:cNvPr id="375" name="Freihand 374">
                  <a:extLst>
                    <a:ext uri="{FF2B5EF4-FFF2-40B4-BE49-F238E27FC236}">
                      <a16:creationId xmlns:a16="http://schemas.microsoft.com/office/drawing/2014/main" id="{15B5FC87-BA85-4CDB-8AB9-38F9B79A56DF}"/>
                    </a:ext>
                  </a:extLst>
                </p:cNvPr>
                <p:cNvPicPr/>
                <p:nvPr/>
              </p:nvPicPr>
              <p:blipFill>
                <a:blip r:embed="rId325"/>
                <a:stretch>
                  <a:fillRect/>
                </a:stretch>
              </p:blipFill>
              <p:spPr>
                <a:xfrm>
                  <a:off x="10014413" y="1326307"/>
                  <a:ext cx="18144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326">
              <p14:nvContentPartPr>
                <p14:cNvPr id="376" name="Freihand 375">
                  <a:extLst>
                    <a:ext uri="{FF2B5EF4-FFF2-40B4-BE49-F238E27FC236}">
                      <a16:creationId xmlns:a16="http://schemas.microsoft.com/office/drawing/2014/main" id="{47E3D6CA-CF12-4A23-900F-7261D763EE16}"/>
                    </a:ext>
                  </a:extLst>
                </p14:cNvPr>
                <p14:cNvContentPartPr/>
                <p14:nvPr/>
              </p14:nvContentPartPr>
              <p14:xfrm>
                <a:off x="10288013" y="1343587"/>
                <a:ext cx="28800" cy="107280"/>
              </p14:xfrm>
            </p:contentPart>
          </mc:Choice>
          <mc:Fallback>
            <p:pic>
              <p:nvPicPr>
                <p:cNvPr id="376" name="Freihand 375">
                  <a:extLst>
                    <a:ext uri="{FF2B5EF4-FFF2-40B4-BE49-F238E27FC236}">
                      <a16:creationId xmlns:a16="http://schemas.microsoft.com/office/drawing/2014/main" id="{47E3D6CA-CF12-4A23-900F-7261D763EE16}"/>
                    </a:ext>
                  </a:extLst>
                </p:cNvPr>
                <p:cNvPicPr/>
                <p:nvPr/>
              </p:nvPicPr>
              <p:blipFill>
                <a:blip r:embed="rId327"/>
                <a:stretch>
                  <a:fillRect/>
                </a:stretch>
              </p:blipFill>
              <p:spPr>
                <a:xfrm>
                  <a:off x="10283693" y="1339267"/>
                  <a:ext cx="3744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328">
              <p14:nvContentPartPr>
                <p14:cNvPr id="377" name="Freihand 376">
                  <a:extLst>
                    <a:ext uri="{FF2B5EF4-FFF2-40B4-BE49-F238E27FC236}">
                      <a16:creationId xmlns:a16="http://schemas.microsoft.com/office/drawing/2014/main" id="{C53C8711-1C1F-4E48-BB4F-39F50172557F}"/>
                    </a:ext>
                  </a:extLst>
                </p14:cNvPr>
                <p14:cNvContentPartPr/>
                <p14:nvPr/>
              </p14:nvContentPartPr>
              <p14:xfrm>
                <a:off x="10275053" y="1379587"/>
                <a:ext cx="99000" cy="14760"/>
              </p14:xfrm>
            </p:contentPart>
          </mc:Choice>
          <mc:Fallback>
            <p:pic>
              <p:nvPicPr>
                <p:cNvPr id="377" name="Freihand 376">
                  <a:extLst>
                    <a:ext uri="{FF2B5EF4-FFF2-40B4-BE49-F238E27FC236}">
                      <a16:creationId xmlns:a16="http://schemas.microsoft.com/office/drawing/2014/main" id="{C53C8711-1C1F-4E48-BB4F-39F50172557F}"/>
                    </a:ext>
                  </a:extLst>
                </p:cNvPr>
                <p:cNvPicPr/>
                <p:nvPr/>
              </p:nvPicPr>
              <p:blipFill>
                <a:blip r:embed="rId329"/>
                <a:stretch>
                  <a:fillRect/>
                </a:stretch>
              </p:blipFill>
              <p:spPr>
                <a:xfrm>
                  <a:off x="10270733" y="1375267"/>
                  <a:ext cx="10764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330">
              <p14:nvContentPartPr>
                <p14:cNvPr id="378" name="Freihand 377">
                  <a:extLst>
                    <a:ext uri="{FF2B5EF4-FFF2-40B4-BE49-F238E27FC236}">
                      <a16:creationId xmlns:a16="http://schemas.microsoft.com/office/drawing/2014/main" id="{FFEC464B-7EBA-4C4B-9353-7123581589DA}"/>
                    </a:ext>
                  </a:extLst>
                </p14:cNvPr>
                <p14:cNvContentPartPr/>
                <p14:nvPr/>
              </p14:nvContentPartPr>
              <p14:xfrm>
                <a:off x="10419053" y="1342867"/>
                <a:ext cx="74160" cy="174600"/>
              </p14:xfrm>
            </p:contentPart>
          </mc:Choice>
          <mc:Fallback>
            <p:pic>
              <p:nvPicPr>
                <p:cNvPr id="378" name="Freihand 377">
                  <a:extLst>
                    <a:ext uri="{FF2B5EF4-FFF2-40B4-BE49-F238E27FC236}">
                      <a16:creationId xmlns:a16="http://schemas.microsoft.com/office/drawing/2014/main" id="{FFEC464B-7EBA-4C4B-9353-7123581589DA}"/>
                    </a:ext>
                  </a:extLst>
                </p:cNvPr>
                <p:cNvPicPr/>
                <p:nvPr/>
              </p:nvPicPr>
              <p:blipFill>
                <a:blip r:embed="rId331"/>
                <a:stretch>
                  <a:fillRect/>
                </a:stretch>
              </p:blipFill>
              <p:spPr>
                <a:xfrm>
                  <a:off x="10414733" y="1338547"/>
                  <a:ext cx="8280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332">
              <p14:nvContentPartPr>
                <p14:cNvPr id="379" name="Freihand 378">
                  <a:extLst>
                    <a:ext uri="{FF2B5EF4-FFF2-40B4-BE49-F238E27FC236}">
                      <a16:creationId xmlns:a16="http://schemas.microsoft.com/office/drawing/2014/main" id="{3CC54213-2BD9-444F-9B1E-625C5558B5F0}"/>
                    </a:ext>
                  </a:extLst>
                </p14:cNvPr>
                <p14:cNvContentPartPr/>
                <p14:nvPr/>
              </p14:nvContentPartPr>
              <p14:xfrm>
                <a:off x="10552613" y="1245667"/>
                <a:ext cx="79920" cy="82440"/>
              </p14:xfrm>
            </p:contentPart>
          </mc:Choice>
          <mc:Fallback>
            <p:pic>
              <p:nvPicPr>
                <p:cNvPr id="379" name="Freihand 378">
                  <a:extLst>
                    <a:ext uri="{FF2B5EF4-FFF2-40B4-BE49-F238E27FC236}">
                      <a16:creationId xmlns:a16="http://schemas.microsoft.com/office/drawing/2014/main" id="{3CC54213-2BD9-444F-9B1E-625C5558B5F0}"/>
                    </a:ext>
                  </a:extLst>
                </p:cNvPr>
                <p:cNvPicPr/>
                <p:nvPr/>
              </p:nvPicPr>
              <p:blipFill>
                <a:blip r:embed="rId333"/>
                <a:stretch>
                  <a:fillRect/>
                </a:stretch>
              </p:blipFill>
              <p:spPr>
                <a:xfrm>
                  <a:off x="10548293" y="1241347"/>
                  <a:ext cx="8856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334">
              <p14:nvContentPartPr>
                <p14:cNvPr id="380" name="Freihand 379">
                  <a:extLst>
                    <a:ext uri="{FF2B5EF4-FFF2-40B4-BE49-F238E27FC236}">
                      <a16:creationId xmlns:a16="http://schemas.microsoft.com/office/drawing/2014/main" id="{9AAAEF4D-038F-4418-A650-A4E37457C043}"/>
                    </a:ext>
                  </a:extLst>
                </p14:cNvPr>
                <p14:cNvContentPartPr/>
                <p14:nvPr/>
              </p14:nvContentPartPr>
              <p14:xfrm>
                <a:off x="10637933" y="1274827"/>
                <a:ext cx="60480" cy="49320"/>
              </p14:xfrm>
            </p:contentPart>
          </mc:Choice>
          <mc:Fallback>
            <p:pic>
              <p:nvPicPr>
                <p:cNvPr id="380" name="Freihand 379">
                  <a:extLst>
                    <a:ext uri="{FF2B5EF4-FFF2-40B4-BE49-F238E27FC236}">
                      <a16:creationId xmlns:a16="http://schemas.microsoft.com/office/drawing/2014/main" id="{9AAAEF4D-038F-4418-A650-A4E37457C043}"/>
                    </a:ext>
                  </a:extLst>
                </p:cNvPr>
                <p:cNvPicPr/>
                <p:nvPr/>
              </p:nvPicPr>
              <p:blipFill>
                <a:blip r:embed="rId335"/>
                <a:stretch>
                  <a:fillRect/>
                </a:stretch>
              </p:blipFill>
              <p:spPr>
                <a:xfrm>
                  <a:off x="10633613" y="1270507"/>
                  <a:ext cx="6912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336">
              <p14:nvContentPartPr>
                <p14:cNvPr id="381" name="Freihand 380">
                  <a:extLst>
                    <a:ext uri="{FF2B5EF4-FFF2-40B4-BE49-F238E27FC236}">
                      <a16:creationId xmlns:a16="http://schemas.microsoft.com/office/drawing/2014/main" id="{309D8D34-3DC9-4527-8D5D-180E28137FEC}"/>
                    </a:ext>
                  </a:extLst>
                </p14:cNvPr>
                <p14:cNvContentPartPr/>
                <p14:nvPr/>
              </p14:nvContentPartPr>
              <p14:xfrm>
                <a:off x="10729013" y="1218667"/>
                <a:ext cx="86760" cy="105840"/>
              </p14:xfrm>
            </p:contentPart>
          </mc:Choice>
          <mc:Fallback>
            <p:pic>
              <p:nvPicPr>
                <p:cNvPr id="381" name="Freihand 380">
                  <a:extLst>
                    <a:ext uri="{FF2B5EF4-FFF2-40B4-BE49-F238E27FC236}">
                      <a16:creationId xmlns:a16="http://schemas.microsoft.com/office/drawing/2014/main" id="{309D8D34-3DC9-4527-8D5D-180E28137FEC}"/>
                    </a:ext>
                  </a:extLst>
                </p:cNvPr>
                <p:cNvPicPr/>
                <p:nvPr/>
              </p:nvPicPr>
              <p:blipFill>
                <a:blip r:embed="rId337"/>
                <a:stretch>
                  <a:fillRect/>
                </a:stretch>
              </p:blipFill>
              <p:spPr>
                <a:xfrm>
                  <a:off x="10724693" y="1214347"/>
                  <a:ext cx="9540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338">
              <p14:nvContentPartPr>
                <p14:cNvPr id="382" name="Freihand 381">
                  <a:extLst>
                    <a:ext uri="{FF2B5EF4-FFF2-40B4-BE49-F238E27FC236}">
                      <a16:creationId xmlns:a16="http://schemas.microsoft.com/office/drawing/2014/main" id="{E8230825-4D75-49C7-8790-36C7C15F8B48}"/>
                    </a:ext>
                  </a:extLst>
                </p14:cNvPr>
                <p14:cNvContentPartPr/>
                <p14:nvPr/>
              </p14:nvContentPartPr>
              <p14:xfrm>
                <a:off x="9960413" y="1506307"/>
                <a:ext cx="625320" cy="52560"/>
              </p14:xfrm>
            </p:contentPart>
          </mc:Choice>
          <mc:Fallback>
            <p:pic>
              <p:nvPicPr>
                <p:cNvPr id="382" name="Freihand 381">
                  <a:extLst>
                    <a:ext uri="{FF2B5EF4-FFF2-40B4-BE49-F238E27FC236}">
                      <a16:creationId xmlns:a16="http://schemas.microsoft.com/office/drawing/2014/main" id="{E8230825-4D75-49C7-8790-36C7C15F8B48}"/>
                    </a:ext>
                  </a:extLst>
                </p:cNvPr>
                <p:cNvPicPr/>
                <p:nvPr/>
              </p:nvPicPr>
              <p:blipFill>
                <a:blip r:embed="rId339"/>
                <a:stretch>
                  <a:fillRect/>
                </a:stretch>
              </p:blipFill>
              <p:spPr>
                <a:xfrm>
                  <a:off x="9956093" y="1501987"/>
                  <a:ext cx="633960" cy="61200"/>
                </a:xfrm>
                <a:prstGeom prst="rect">
                  <a:avLst/>
                </a:prstGeom>
              </p:spPr>
            </p:pic>
          </mc:Fallback>
        </mc:AlternateContent>
        <mc:AlternateContent xmlns:mc="http://schemas.openxmlformats.org/markup-compatibility/2006">
          <mc:Choice xmlns:p14="http://schemas.microsoft.com/office/powerpoint/2010/main" Requires="p14">
            <p:contentPart p14:bwMode="auto" r:id="rId340">
              <p14:nvContentPartPr>
                <p14:cNvPr id="384" name="Freihand 383">
                  <a:extLst>
                    <a:ext uri="{FF2B5EF4-FFF2-40B4-BE49-F238E27FC236}">
                      <a16:creationId xmlns:a16="http://schemas.microsoft.com/office/drawing/2014/main" id="{5D419738-2A8C-40FD-A754-B54173420E59}"/>
                    </a:ext>
                  </a:extLst>
                </p14:cNvPr>
                <p14:cNvContentPartPr/>
                <p14:nvPr/>
              </p14:nvContentPartPr>
              <p14:xfrm>
                <a:off x="9971573" y="1652467"/>
                <a:ext cx="145800" cy="166680"/>
              </p14:xfrm>
            </p:contentPart>
          </mc:Choice>
          <mc:Fallback>
            <p:pic>
              <p:nvPicPr>
                <p:cNvPr id="384" name="Freihand 383">
                  <a:extLst>
                    <a:ext uri="{FF2B5EF4-FFF2-40B4-BE49-F238E27FC236}">
                      <a16:creationId xmlns:a16="http://schemas.microsoft.com/office/drawing/2014/main" id="{5D419738-2A8C-40FD-A754-B54173420E59}"/>
                    </a:ext>
                  </a:extLst>
                </p:cNvPr>
                <p:cNvPicPr/>
                <p:nvPr/>
              </p:nvPicPr>
              <p:blipFill>
                <a:blip r:embed="rId341"/>
                <a:stretch>
                  <a:fillRect/>
                </a:stretch>
              </p:blipFill>
              <p:spPr>
                <a:xfrm>
                  <a:off x="9967253" y="1648147"/>
                  <a:ext cx="15444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342">
              <p14:nvContentPartPr>
                <p14:cNvPr id="385" name="Freihand 384">
                  <a:extLst>
                    <a:ext uri="{FF2B5EF4-FFF2-40B4-BE49-F238E27FC236}">
                      <a16:creationId xmlns:a16="http://schemas.microsoft.com/office/drawing/2014/main" id="{6D09EBA1-090A-4ADD-8D32-617C83BF2DE9}"/>
                    </a:ext>
                  </a:extLst>
                </p14:cNvPr>
                <p14:cNvContentPartPr/>
                <p14:nvPr/>
              </p14:nvContentPartPr>
              <p14:xfrm>
                <a:off x="10176413" y="1722667"/>
                <a:ext cx="74880" cy="11160"/>
              </p14:xfrm>
            </p:contentPart>
          </mc:Choice>
          <mc:Fallback>
            <p:pic>
              <p:nvPicPr>
                <p:cNvPr id="385" name="Freihand 384">
                  <a:extLst>
                    <a:ext uri="{FF2B5EF4-FFF2-40B4-BE49-F238E27FC236}">
                      <a16:creationId xmlns:a16="http://schemas.microsoft.com/office/drawing/2014/main" id="{6D09EBA1-090A-4ADD-8D32-617C83BF2DE9}"/>
                    </a:ext>
                  </a:extLst>
                </p:cNvPr>
                <p:cNvPicPr/>
                <p:nvPr/>
              </p:nvPicPr>
              <p:blipFill>
                <a:blip r:embed="rId343"/>
                <a:stretch>
                  <a:fillRect/>
                </a:stretch>
              </p:blipFill>
              <p:spPr>
                <a:xfrm>
                  <a:off x="10172093" y="1718347"/>
                  <a:ext cx="8352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344">
              <p14:nvContentPartPr>
                <p14:cNvPr id="386" name="Freihand 385">
                  <a:extLst>
                    <a:ext uri="{FF2B5EF4-FFF2-40B4-BE49-F238E27FC236}">
                      <a16:creationId xmlns:a16="http://schemas.microsoft.com/office/drawing/2014/main" id="{C9EFC7DA-BEE5-4C56-A759-3C99C4D0DAA0}"/>
                    </a:ext>
                  </a:extLst>
                </p14:cNvPr>
                <p14:cNvContentPartPr/>
                <p14:nvPr/>
              </p14:nvContentPartPr>
              <p14:xfrm>
                <a:off x="10327253" y="1666867"/>
                <a:ext cx="100440" cy="190800"/>
              </p14:xfrm>
            </p:contentPart>
          </mc:Choice>
          <mc:Fallback>
            <p:pic>
              <p:nvPicPr>
                <p:cNvPr id="386" name="Freihand 385">
                  <a:extLst>
                    <a:ext uri="{FF2B5EF4-FFF2-40B4-BE49-F238E27FC236}">
                      <a16:creationId xmlns:a16="http://schemas.microsoft.com/office/drawing/2014/main" id="{C9EFC7DA-BEE5-4C56-A759-3C99C4D0DAA0}"/>
                    </a:ext>
                  </a:extLst>
                </p:cNvPr>
                <p:cNvPicPr/>
                <p:nvPr/>
              </p:nvPicPr>
              <p:blipFill>
                <a:blip r:embed="rId345"/>
                <a:stretch>
                  <a:fillRect/>
                </a:stretch>
              </p:blipFill>
              <p:spPr>
                <a:xfrm>
                  <a:off x="10322933" y="1662547"/>
                  <a:ext cx="10908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346">
              <p14:nvContentPartPr>
                <p14:cNvPr id="388" name="Freihand 387">
                  <a:extLst>
                    <a:ext uri="{FF2B5EF4-FFF2-40B4-BE49-F238E27FC236}">
                      <a16:creationId xmlns:a16="http://schemas.microsoft.com/office/drawing/2014/main" id="{A17FF56B-6A0A-46AE-AA8D-19CF11F076ED}"/>
                    </a:ext>
                  </a:extLst>
                </p14:cNvPr>
                <p14:cNvContentPartPr/>
                <p14:nvPr/>
              </p14:nvContentPartPr>
              <p14:xfrm>
                <a:off x="10637573" y="1286707"/>
                <a:ext cx="121680" cy="32760"/>
              </p14:xfrm>
            </p:contentPart>
          </mc:Choice>
          <mc:Fallback>
            <p:pic>
              <p:nvPicPr>
                <p:cNvPr id="388" name="Freihand 387">
                  <a:extLst>
                    <a:ext uri="{FF2B5EF4-FFF2-40B4-BE49-F238E27FC236}">
                      <a16:creationId xmlns:a16="http://schemas.microsoft.com/office/drawing/2014/main" id="{A17FF56B-6A0A-46AE-AA8D-19CF11F076ED}"/>
                    </a:ext>
                  </a:extLst>
                </p:cNvPr>
                <p:cNvPicPr/>
                <p:nvPr/>
              </p:nvPicPr>
              <p:blipFill>
                <a:blip r:embed="rId347"/>
                <a:stretch>
                  <a:fillRect/>
                </a:stretch>
              </p:blipFill>
              <p:spPr>
                <a:xfrm>
                  <a:off x="10633253" y="1282387"/>
                  <a:ext cx="13032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348">
              <p14:nvContentPartPr>
                <p14:cNvPr id="389" name="Freihand 388">
                  <a:extLst>
                    <a:ext uri="{FF2B5EF4-FFF2-40B4-BE49-F238E27FC236}">
                      <a16:creationId xmlns:a16="http://schemas.microsoft.com/office/drawing/2014/main" id="{02D2B5B4-56E9-4FFC-AFC7-E16084185524}"/>
                    </a:ext>
                  </a:extLst>
                </p14:cNvPr>
                <p14:cNvContentPartPr/>
                <p14:nvPr/>
              </p14:nvContentPartPr>
              <p14:xfrm>
                <a:off x="10269293" y="1166827"/>
                <a:ext cx="646200" cy="397800"/>
              </p14:xfrm>
            </p:contentPart>
          </mc:Choice>
          <mc:Fallback>
            <p:pic>
              <p:nvPicPr>
                <p:cNvPr id="389" name="Freihand 388">
                  <a:extLst>
                    <a:ext uri="{FF2B5EF4-FFF2-40B4-BE49-F238E27FC236}">
                      <a16:creationId xmlns:a16="http://schemas.microsoft.com/office/drawing/2014/main" id="{02D2B5B4-56E9-4FFC-AFC7-E16084185524}"/>
                    </a:ext>
                  </a:extLst>
                </p:cNvPr>
                <p:cNvPicPr/>
                <p:nvPr/>
              </p:nvPicPr>
              <p:blipFill>
                <a:blip r:embed="rId349"/>
                <a:stretch>
                  <a:fillRect/>
                </a:stretch>
              </p:blipFill>
              <p:spPr>
                <a:xfrm>
                  <a:off x="10264973" y="1162507"/>
                  <a:ext cx="654840" cy="406440"/>
                </a:xfrm>
                <a:prstGeom prst="rect">
                  <a:avLst/>
                </a:prstGeom>
              </p:spPr>
            </p:pic>
          </mc:Fallback>
        </mc:AlternateContent>
        <mc:AlternateContent xmlns:mc="http://schemas.openxmlformats.org/markup-compatibility/2006">
          <mc:Choice xmlns:p14="http://schemas.microsoft.com/office/powerpoint/2010/main" Requires="p14">
            <p:contentPart p14:bwMode="auto" r:id="rId350">
              <p14:nvContentPartPr>
                <p14:cNvPr id="391" name="Freihand 390">
                  <a:extLst>
                    <a:ext uri="{FF2B5EF4-FFF2-40B4-BE49-F238E27FC236}">
                      <a16:creationId xmlns:a16="http://schemas.microsoft.com/office/drawing/2014/main" id="{4102AFD2-7A5A-4069-97F2-ED198156BBA8}"/>
                    </a:ext>
                  </a:extLst>
                </p14:cNvPr>
                <p14:cNvContentPartPr/>
                <p14:nvPr/>
              </p14:nvContentPartPr>
              <p14:xfrm>
                <a:off x="11107733" y="1611787"/>
                <a:ext cx="156240" cy="12960"/>
              </p14:xfrm>
            </p:contentPart>
          </mc:Choice>
          <mc:Fallback>
            <p:pic>
              <p:nvPicPr>
                <p:cNvPr id="391" name="Freihand 390">
                  <a:extLst>
                    <a:ext uri="{FF2B5EF4-FFF2-40B4-BE49-F238E27FC236}">
                      <a16:creationId xmlns:a16="http://schemas.microsoft.com/office/drawing/2014/main" id="{4102AFD2-7A5A-4069-97F2-ED198156BBA8}"/>
                    </a:ext>
                  </a:extLst>
                </p:cNvPr>
                <p:cNvPicPr/>
                <p:nvPr/>
              </p:nvPicPr>
              <p:blipFill>
                <a:blip r:embed="rId351"/>
                <a:stretch>
                  <a:fillRect/>
                </a:stretch>
              </p:blipFill>
              <p:spPr>
                <a:xfrm>
                  <a:off x="11103413" y="1607467"/>
                  <a:ext cx="16488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352">
              <p14:nvContentPartPr>
                <p14:cNvPr id="392" name="Freihand 391">
                  <a:extLst>
                    <a:ext uri="{FF2B5EF4-FFF2-40B4-BE49-F238E27FC236}">
                      <a16:creationId xmlns:a16="http://schemas.microsoft.com/office/drawing/2014/main" id="{03A2D578-E2A3-4F93-A7EE-C6C03ADF6D9D}"/>
                    </a:ext>
                  </a:extLst>
                </p14:cNvPr>
                <p14:cNvContentPartPr/>
                <p14:nvPr/>
              </p14:nvContentPartPr>
              <p14:xfrm>
                <a:off x="11267213" y="1533307"/>
                <a:ext cx="105840" cy="126360"/>
              </p14:xfrm>
            </p:contentPart>
          </mc:Choice>
          <mc:Fallback>
            <p:pic>
              <p:nvPicPr>
                <p:cNvPr id="392" name="Freihand 391">
                  <a:extLst>
                    <a:ext uri="{FF2B5EF4-FFF2-40B4-BE49-F238E27FC236}">
                      <a16:creationId xmlns:a16="http://schemas.microsoft.com/office/drawing/2014/main" id="{03A2D578-E2A3-4F93-A7EE-C6C03ADF6D9D}"/>
                    </a:ext>
                  </a:extLst>
                </p:cNvPr>
                <p:cNvPicPr/>
                <p:nvPr/>
              </p:nvPicPr>
              <p:blipFill>
                <a:blip r:embed="rId353"/>
                <a:stretch>
                  <a:fillRect/>
                </a:stretch>
              </p:blipFill>
              <p:spPr>
                <a:xfrm>
                  <a:off x="11262893" y="1528987"/>
                  <a:ext cx="11448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354">
              <p14:nvContentPartPr>
                <p14:cNvPr id="393" name="Freihand 392">
                  <a:extLst>
                    <a:ext uri="{FF2B5EF4-FFF2-40B4-BE49-F238E27FC236}">
                      <a16:creationId xmlns:a16="http://schemas.microsoft.com/office/drawing/2014/main" id="{57C3F992-56B9-4CC1-84BC-E77FCF6AEE09}"/>
                    </a:ext>
                  </a:extLst>
                </p14:cNvPr>
                <p14:cNvContentPartPr/>
                <p14:nvPr/>
              </p14:nvContentPartPr>
              <p14:xfrm>
                <a:off x="11404373" y="1537267"/>
                <a:ext cx="174960" cy="120600"/>
              </p14:xfrm>
            </p:contentPart>
          </mc:Choice>
          <mc:Fallback>
            <p:pic>
              <p:nvPicPr>
                <p:cNvPr id="393" name="Freihand 392">
                  <a:extLst>
                    <a:ext uri="{FF2B5EF4-FFF2-40B4-BE49-F238E27FC236}">
                      <a16:creationId xmlns:a16="http://schemas.microsoft.com/office/drawing/2014/main" id="{57C3F992-56B9-4CC1-84BC-E77FCF6AEE09}"/>
                    </a:ext>
                  </a:extLst>
                </p:cNvPr>
                <p:cNvPicPr/>
                <p:nvPr/>
              </p:nvPicPr>
              <p:blipFill>
                <a:blip r:embed="rId355"/>
                <a:stretch>
                  <a:fillRect/>
                </a:stretch>
              </p:blipFill>
              <p:spPr>
                <a:xfrm>
                  <a:off x="11400053" y="1532947"/>
                  <a:ext cx="18360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356">
              <p14:nvContentPartPr>
                <p14:cNvPr id="394" name="Freihand 393">
                  <a:extLst>
                    <a:ext uri="{FF2B5EF4-FFF2-40B4-BE49-F238E27FC236}">
                      <a16:creationId xmlns:a16="http://schemas.microsoft.com/office/drawing/2014/main" id="{9463D828-9957-49A2-B072-DFC84591636E}"/>
                    </a:ext>
                  </a:extLst>
                </p14:cNvPr>
                <p14:cNvContentPartPr/>
                <p14:nvPr/>
              </p14:nvContentPartPr>
              <p14:xfrm>
                <a:off x="11562413" y="1548427"/>
                <a:ext cx="133200" cy="101520"/>
              </p14:xfrm>
            </p:contentPart>
          </mc:Choice>
          <mc:Fallback>
            <p:pic>
              <p:nvPicPr>
                <p:cNvPr id="394" name="Freihand 393">
                  <a:extLst>
                    <a:ext uri="{FF2B5EF4-FFF2-40B4-BE49-F238E27FC236}">
                      <a16:creationId xmlns:a16="http://schemas.microsoft.com/office/drawing/2014/main" id="{9463D828-9957-49A2-B072-DFC84591636E}"/>
                    </a:ext>
                  </a:extLst>
                </p:cNvPr>
                <p:cNvPicPr/>
                <p:nvPr/>
              </p:nvPicPr>
              <p:blipFill>
                <a:blip r:embed="rId357"/>
                <a:stretch>
                  <a:fillRect/>
                </a:stretch>
              </p:blipFill>
              <p:spPr>
                <a:xfrm>
                  <a:off x="11558093" y="1544107"/>
                  <a:ext cx="14184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358">
              <p14:nvContentPartPr>
                <p14:cNvPr id="395" name="Freihand 394">
                  <a:extLst>
                    <a:ext uri="{FF2B5EF4-FFF2-40B4-BE49-F238E27FC236}">
                      <a16:creationId xmlns:a16="http://schemas.microsoft.com/office/drawing/2014/main" id="{43FD9DDD-C0F8-4891-8C78-CB1C9FB92B8F}"/>
                    </a:ext>
                  </a:extLst>
                </p14:cNvPr>
                <p14:cNvContentPartPr/>
                <p14:nvPr/>
              </p14:nvContentPartPr>
              <p14:xfrm>
                <a:off x="10945373" y="1576867"/>
                <a:ext cx="118080" cy="102600"/>
              </p14:xfrm>
            </p:contentPart>
          </mc:Choice>
          <mc:Fallback>
            <p:pic>
              <p:nvPicPr>
                <p:cNvPr id="395" name="Freihand 394">
                  <a:extLst>
                    <a:ext uri="{FF2B5EF4-FFF2-40B4-BE49-F238E27FC236}">
                      <a16:creationId xmlns:a16="http://schemas.microsoft.com/office/drawing/2014/main" id="{43FD9DDD-C0F8-4891-8C78-CB1C9FB92B8F}"/>
                    </a:ext>
                  </a:extLst>
                </p:cNvPr>
                <p:cNvPicPr/>
                <p:nvPr/>
              </p:nvPicPr>
              <p:blipFill>
                <a:blip r:embed="rId359"/>
                <a:stretch>
                  <a:fillRect/>
                </a:stretch>
              </p:blipFill>
              <p:spPr>
                <a:xfrm>
                  <a:off x="10941053" y="1572547"/>
                  <a:ext cx="12672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360">
              <p14:nvContentPartPr>
                <p14:cNvPr id="397" name="Freihand 396">
                  <a:extLst>
                    <a:ext uri="{FF2B5EF4-FFF2-40B4-BE49-F238E27FC236}">
                      <a16:creationId xmlns:a16="http://schemas.microsoft.com/office/drawing/2014/main" id="{DA375F11-99C0-4A32-9F9D-F514503E9058}"/>
                    </a:ext>
                  </a:extLst>
                </p14:cNvPr>
                <p14:cNvContentPartPr/>
                <p14:nvPr/>
              </p14:nvContentPartPr>
              <p14:xfrm>
                <a:off x="10234733" y="1158547"/>
                <a:ext cx="638280" cy="420480"/>
              </p14:xfrm>
            </p:contentPart>
          </mc:Choice>
          <mc:Fallback>
            <p:pic>
              <p:nvPicPr>
                <p:cNvPr id="397" name="Freihand 396">
                  <a:extLst>
                    <a:ext uri="{FF2B5EF4-FFF2-40B4-BE49-F238E27FC236}">
                      <a16:creationId xmlns:a16="http://schemas.microsoft.com/office/drawing/2014/main" id="{DA375F11-99C0-4A32-9F9D-F514503E9058}"/>
                    </a:ext>
                  </a:extLst>
                </p:cNvPr>
                <p:cNvPicPr/>
                <p:nvPr/>
              </p:nvPicPr>
              <p:blipFill>
                <a:blip r:embed="rId361"/>
                <a:stretch>
                  <a:fillRect/>
                </a:stretch>
              </p:blipFill>
              <p:spPr>
                <a:xfrm>
                  <a:off x="10230413" y="1154227"/>
                  <a:ext cx="646920" cy="429120"/>
                </a:xfrm>
                <a:prstGeom prst="rect">
                  <a:avLst/>
                </a:prstGeom>
              </p:spPr>
            </p:pic>
          </mc:Fallback>
        </mc:AlternateContent>
        <mc:AlternateContent xmlns:mc="http://schemas.openxmlformats.org/markup-compatibility/2006">
          <mc:Choice xmlns:p14="http://schemas.microsoft.com/office/powerpoint/2010/main" Requires="p14">
            <p:contentPart p14:bwMode="auto" r:id="rId362">
              <p14:nvContentPartPr>
                <p14:cNvPr id="399" name="Freihand 398">
                  <a:extLst>
                    <a:ext uri="{FF2B5EF4-FFF2-40B4-BE49-F238E27FC236}">
                      <a16:creationId xmlns:a16="http://schemas.microsoft.com/office/drawing/2014/main" id="{69B650F7-60EE-4027-95B9-613D2EDF3122}"/>
                    </a:ext>
                  </a:extLst>
                </p14:cNvPr>
                <p14:cNvContentPartPr/>
                <p14:nvPr/>
              </p14:nvContentPartPr>
              <p14:xfrm>
                <a:off x="11658893" y="670387"/>
                <a:ext cx="122760" cy="203040"/>
              </p14:xfrm>
            </p:contentPart>
          </mc:Choice>
          <mc:Fallback>
            <p:pic>
              <p:nvPicPr>
                <p:cNvPr id="399" name="Freihand 398">
                  <a:extLst>
                    <a:ext uri="{FF2B5EF4-FFF2-40B4-BE49-F238E27FC236}">
                      <a16:creationId xmlns:a16="http://schemas.microsoft.com/office/drawing/2014/main" id="{69B650F7-60EE-4027-95B9-613D2EDF3122}"/>
                    </a:ext>
                  </a:extLst>
                </p:cNvPr>
                <p:cNvPicPr/>
                <p:nvPr/>
              </p:nvPicPr>
              <p:blipFill>
                <a:blip r:embed="rId363"/>
                <a:stretch>
                  <a:fillRect/>
                </a:stretch>
              </p:blipFill>
              <p:spPr>
                <a:xfrm>
                  <a:off x="11654573" y="666067"/>
                  <a:ext cx="131400" cy="211680"/>
                </a:xfrm>
                <a:prstGeom prst="rect">
                  <a:avLst/>
                </a:prstGeom>
              </p:spPr>
            </p:pic>
          </mc:Fallback>
        </mc:AlternateContent>
        <mc:AlternateContent xmlns:mc="http://schemas.openxmlformats.org/markup-compatibility/2006">
          <mc:Choice xmlns:p14="http://schemas.microsoft.com/office/powerpoint/2010/main" Requires="p14">
            <p:contentPart p14:bwMode="auto" r:id="rId364">
              <p14:nvContentPartPr>
                <p14:cNvPr id="400" name="Freihand 399">
                  <a:extLst>
                    <a:ext uri="{FF2B5EF4-FFF2-40B4-BE49-F238E27FC236}">
                      <a16:creationId xmlns:a16="http://schemas.microsoft.com/office/drawing/2014/main" id="{4282843A-10B0-4972-B867-B3E44866FE00}"/>
                    </a:ext>
                  </a:extLst>
                </p14:cNvPr>
                <p14:cNvContentPartPr/>
                <p14:nvPr/>
              </p14:nvContentPartPr>
              <p14:xfrm>
                <a:off x="11803973" y="691267"/>
                <a:ext cx="136800" cy="115560"/>
              </p14:xfrm>
            </p:contentPart>
          </mc:Choice>
          <mc:Fallback>
            <p:pic>
              <p:nvPicPr>
                <p:cNvPr id="400" name="Freihand 399">
                  <a:extLst>
                    <a:ext uri="{FF2B5EF4-FFF2-40B4-BE49-F238E27FC236}">
                      <a16:creationId xmlns:a16="http://schemas.microsoft.com/office/drawing/2014/main" id="{4282843A-10B0-4972-B867-B3E44866FE00}"/>
                    </a:ext>
                  </a:extLst>
                </p:cNvPr>
                <p:cNvPicPr/>
                <p:nvPr/>
              </p:nvPicPr>
              <p:blipFill>
                <a:blip r:embed="rId365"/>
                <a:stretch>
                  <a:fillRect/>
                </a:stretch>
              </p:blipFill>
              <p:spPr>
                <a:xfrm>
                  <a:off x="11799653" y="686947"/>
                  <a:ext cx="14544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366">
              <p14:nvContentPartPr>
                <p14:cNvPr id="401" name="Freihand 400">
                  <a:extLst>
                    <a:ext uri="{FF2B5EF4-FFF2-40B4-BE49-F238E27FC236}">
                      <a16:creationId xmlns:a16="http://schemas.microsoft.com/office/drawing/2014/main" id="{BE7FDDC4-EADE-4372-A0EB-E296DE0672B0}"/>
                    </a:ext>
                  </a:extLst>
                </p14:cNvPr>
                <p14:cNvContentPartPr/>
                <p14:nvPr/>
              </p14:nvContentPartPr>
              <p14:xfrm>
                <a:off x="11468093" y="689827"/>
                <a:ext cx="128880" cy="110160"/>
              </p14:xfrm>
            </p:contentPart>
          </mc:Choice>
          <mc:Fallback>
            <p:pic>
              <p:nvPicPr>
                <p:cNvPr id="401" name="Freihand 400">
                  <a:extLst>
                    <a:ext uri="{FF2B5EF4-FFF2-40B4-BE49-F238E27FC236}">
                      <a16:creationId xmlns:a16="http://schemas.microsoft.com/office/drawing/2014/main" id="{BE7FDDC4-EADE-4372-A0EB-E296DE0672B0}"/>
                    </a:ext>
                  </a:extLst>
                </p:cNvPr>
                <p:cNvPicPr/>
                <p:nvPr/>
              </p:nvPicPr>
              <p:blipFill>
                <a:blip r:embed="rId367"/>
                <a:stretch>
                  <a:fillRect/>
                </a:stretch>
              </p:blipFill>
              <p:spPr>
                <a:xfrm>
                  <a:off x="11463773" y="685507"/>
                  <a:ext cx="13752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368">
              <p14:nvContentPartPr>
                <p14:cNvPr id="402" name="Freihand 401">
                  <a:extLst>
                    <a:ext uri="{FF2B5EF4-FFF2-40B4-BE49-F238E27FC236}">
                      <a16:creationId xmlns:a16="http://schemas.microsoft.com/office/drawing/2014/main" id="{B679619E-8A7B-4DE4-BD90-6B1A06BAA803}"/>
                    </a:ext>
                  </a:extLst>
                </p14:cNvPr>
                <p14:cNvContentPartPr/>
                <p14:nvPr/>
              </p14:nvContentPartPr>
              <p14:xfrm>
                <a:off x="11328773" y="688027"/>
                <a:ext cx="117360" cy="136440"/>
              </p14:xfrm>
            </p:contentPart>
          </mc:Choice>
          <mc:Fallback>
            <p:pic>
              <p:nvPicPr>
                <p:cNvPr id="402" name="Freihand 401">
                  <a:extLst>
                    <a:ext uri="{FF2B5EF4-FFF2-40B4-BE49-F238E27FC236}">
                      <a16:creationId xmlns:a16="http://schemas.microsoft.com/office/drawing/2014/main" id="{B679619E-8A7B-4DE4-BD90-6B1A06BAA803}"/>
                    </a:ext>
                  </a:extLst>
                </p:cNvPr>
                <p:cNvPicPr/>
                <p:nvPr/>
              </p:nvPicPr>
              <p:blipFill>
                <a:blip r:embed="rId369"/>
                <a:stretch>
                  <a:fillRect/>
                </a:stretch>
              </p:blipFill>
              <p:spPr>
                <a:xfrm>
                  <a:off x="11324453" y="683707"/>
                  <a:ext cx="12600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370">
              <p14:nvContentPartPr>
                <p14:cNvPr id="403" name="Freihand 402">
                  <a:extLst>
                    <a:ext uri="{FF2B5EF4-FFF2-40B4-BE49-F238E27FC236}">
                      <a16:creationId xmlns:a16="http://schemas.microsoft.com/office/drawing/2014/main" id="{D7224A54-329B-4E04-85FA-A88255C12022}"/>
                    </a:ext>
                  </a:extLst>
                </p14:cNvPr>
                <p14:cNvContentPartPr/>
                <p14:nvPr/>
              </p14:nvContentPartPr>
              <p14:xfrm>
                <a:off x="11947613" y="672547"/>
                <a:ext cx="103680" cy="170280"/>
              </p14:xfrm>
            </p:contentPart>
          </mc:Choice>
          <mc:Fallback>
            <p:pic>
              <p:nvPicPr>
                <p:cNvPr id="403" name="Freihand 402">
                  <a:extLst>
                    <a:ext uri="{FF2B5EF4-FFF2-40B4-BE49-F238E27FC236}">
                      <a16:creationId xmlns:a16="http://schemas.microsoft.com/office/drawing/2014/main" id="{D7224A54-329B-4E04-85FA-A88255C12022}"/>
                    </a:ext>
                  </a:extLst>
                </p:cNvPr>
                <p:cNvPicPr/>
                <p:nvPr/>
              </p:nvPicPr>
              <p:blipFill>
                <a:blip r:embed="rId371"/>
                <a:stretch>
                  <a:fillRect/>
                </a:stretch>
              </p:blipFill>
              <p:spPr>
                <a:xfrm>
                  <a:off x="11943293" y="668227"/>
                  <a:ext cx="11232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372">
              <p14:nvContentPartPr>
                <p14:cNvPr id="405" name="Freihand 404">
                  <a:extLst>
                    <a:ext uri="{FF2B5EF4-FFF2-40B4-BE49-F238E27FC236}">
                      <a16:creationId xmlns:a16="http://schemas.microsoft.com/office/drawing/2014/main" id="{8CC5EB05-DCF5-4EBC-96D9-6CD0E44D96DD}"/>
                    </a:ext>
                  </a:extLst>
                </p14:cNvPr>
                <p14:cNvContentPartPr/>
                <p14:nvPr/>
              </p14:nvContentPartPr>
              <p14:xfrm>
                <a:off x="10250933" y="1134787"/>
                <a:ext cx="645840" cy="429480"/>
              </p14:xfrm>
            </p:contentPart>
          </mc:Choice>
          <mc:Fallback>
            <p:pic>
              <p:nvPicPr>
                <p:cNvPr id="405" name="Freihand 404">
                  <a:extLst>
                    <a:ext uri="{FF2B5EF4-FFF2-40B4-BE49-F238E27FC236}">
                      <a16:creationId xmlns:a16="http://schemas.microsoft.com/office/drawing/2014/main" id="{8CC5EB05-DCF5-4EBC-96D9-6CD0E44D96DD}"/>
                    </a:ext>
                  </a:extLst>
                </p:cNvPr>
                <p:cNvPicPr/>
                <p:nvPr/>
              </p:nvPicPr>
              <p:blipFill>
                <a:blip r:embed="rId373"/>
                <a:stretch>
                  <a:fillRect/>
                </a:stretch>
              </p:blipFill>
              <p:spPr>
                <a:xfrm>
                  <a:off x="10246613" y="1130467"/>
                  <a:ext cx="654480" cy="438120"/>
                </a:xfrm>
                <a:prstGeom prst="rect">
                  <a:avLst/>
                </a:prstGeom>
              </p:spPr>
            </p:pic>
          </mc:Fallback>
        </mc:AlternateContent>
        <mc:AlternateContent xmlns:mc="http://schemas.openxmlformats.org/markup-compatibility/2006">
          <mc:Choice xmlns:p14="http://schemas.microsoft.com/office/powerpoint/2010/main" Requires="p14">
            <p:contentPart p14:bwMode="auto" r:id="rId374">
              <p14:nvContentPartPr>
                <p14:cNvPr id="406" name="Freihand 405">
                  <a:extLst>
                    <a:ext uri="{FF2B5EF4-FFF2-40B4-BE49-F238E27FC236}">
                      <a16:creationId xmlns:a16="http://schemas.microsoft.com/office/drawing/2014/main" id="{E4F42A9F-B3F5-426E-9EAA-746E84F66A91}"/>
                    </a:ext>
                  </a:extLst>
                </p14:cNvPr>
                <p14:cNvContentPartPr/>
                <p14:nvPr/>
              </p14:nvContentPartPr>
              <p14:xfrm>
                <a:off x="10950773" y="1329187"/>
                <a:ext cx="153720" cy="23040"/>
              </p14:xfrm>
            </p:contentPart>
          </mc:Choice>
          <mc:Fallback>
            <p:pic>
              <p:nvPicPr>
                <p:cNvPr id="406" name="Freihand 405">
                  <a:extLst>
                    <a:ext uri="{FF2B5EF4-FFF2-40B4-BE49-F238E27FC236}">
                      <a16:creationId xmlns:a16="http://schemas.microsoft.com/office/drawing/2014/main" id="{E4F42A9F-B3F5-426E-9EAA-746E84F66A91}"/>
                    </a:ext>
                  </a:extLst>
                </p:cNvPr>
                <p:cNvPicPr/>
                <p:nvPr/>
              </p:nvPicPr>
              <p:blipFill>
                <a:blip r:embed="rId375"/>
                <a:stretch>
                  <a:fillRect/>
                </a:stretch>
              </p:blipFill>
              <p:spPr>
                <a:xfrm>
                  <a:off x="10946453" y="1324867"/>
                  <a:ext cx="16236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376">
              <p14:nvContentPartPr>
                <p14:cNvPr id="407" name="Freihand 406">
                  <a:extLst>
                    <a:ext uri="{FF2B5EF4-FFF2-40B4-BE49-F238E27FC236}">
                      <a16:creationId xmlns:a16="http://schemas.microsoft.com/office/drawing/2014/main" id="{22F42C13-0856-4B84-AF67-390DF7D6D265}"/>
                    </a:ext>
                  </a:extLst>
                </p14:cNvPr>
                <p14:cNvContentPartPr/>
                <p14:nvPr/>
              </p14:nvContentPartPr>
              <p14:xfrm>
                <a:off x="11072093" y="1288867"/>
                <a:ext cx="88920" cy="88560"/>
              </p14:xfrm>
            </p:contentPart>
          </mc:Choice>
          <mc:Fallback>
            <p:pic>
              <p:nvPicPr>
                <p:cNvPr id="407" name="Freihand 406">
                  <a:extLst>
                    <a:ext uri="{FF2B5EF4-FFF2-40B4-BE49-F238E27FC236}">
                      <a16:creationId xmlns:a16="http://schemas.microsoft.com/office/drawing/2014/main" id="{22F42C13-0856-4B84-AF67-390DF7D6D265}"/>
                    </a:ext>
                  </a:extLst>
                </p:cNvPr>
                <p:cNvPicPr/>
                <p:nvPr/>
              </p:nvPicPr>
              <p:blipFill>
                <a:blip r:embed="rId377"/>
                <a:stretch>
                  <a:fillRect/>
                </a:stretch>
              </p:blipFill>
              <p:spPr>
                <a:xfrm>
                  <a:off x="11067773" y="1284547"/>
                  <a:ext cx="9756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378">
              <p14:nvContentPartPr>
                <p14:cNvPr id="408" name="Freihand 407">
                  <a:extLst>
                    <a:ext uri="{FF2B5EF4-FFF2-40B4-BE49-F238E27FC236}">
                      <a16:creationId xmlns:a16="http://schemas.microsoft.com/office/drawing/2014/main" id="{DCDF69CB-6DCE-43EE-9D74-1CB6A82D078E}"/>
                    </a:ext>
                  </a:extLst>
                </p14:cNvPr>
                <p14:cNvContentPartPr/>
                <p14:nvPr/>
              </p14:nvContentPartPr>
              <p14:xfrm>
                <a:off x="11253173" y="1243867"/>
                <a:ext cx="140400" cy="135720"/>
              </p14:xfrm>
            </p:contentPart>
          </mc:Choice>
          <mc:Fallback>
            <p:pic>
              <p:nvPicPr>
                <p:cNvPr id="408" name="Freihand 407">
                  <a:extLst>
                    <a:ext uri="{FF2B5EF4-FFF2-40B4-BE49-F238E27FC236}">
                      <a16:creationId xmlns:a16="http://schemas.microsoft.com/office/drawing/2014/main" id="{DCDF69CB-6DCE-43EE-9D74-1CB6A82D078E}"/>
                    </a:ext>
                  </a:extLst>
                </p:cNvPr>
                <p:cNvPicPr/>
                <p:nvPr/>
              </p:nvPicPr>
              <p:blipFill>
                <a:blip r:embed="rId379"/>
                <a:stretch>
                  <a:fillRect/>
                </a:stretch>
              </p:blipFill>
              <p:spPr>
                <a:xfrm>
                  <a:off x="11248853" y="1239547"/>
                  <a:ext cx="14904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380">
              <p14:nvContentPartPr>
                <p14:cNvPr id="410" name="Freihand 409">
                  <a:extLst>
                    <a:ext uri="{FF2B5EF4-FFF2-40B4-BE49-F238E27FC236}">
                      <a16:creationId xmlns:a16="http://schemas.microsoft.com/office/drawing/2014/main" id="{00CB10AB-F09F-4B22-8B7A-7EF65E3E6635}"/>
                    </a:ext>
                  </a:extLst>
                </p14:cNvPr>
                <p14:cNvContentPartPr/>
                <p14:nvPr/>
              </p14:nvContentPartPr>
              <p14:xfrm>
                <a:off x="9827933" y="1204987"/>
                <a:ext cx="702720" cy="838440"/>
              </p14:xfrm>
            </p:contentPart>
          </mc:Choice>
          <mc:Fallback>
            <p:pic>
              <p:nvPicPr>
                <p:cNvPr id="410" name="Freihand 409">
                  <a:extLst>
                    <a:ext uri="{FF2B5EF4-FFF2-40B4-BE49-F238E27FC236}">
                      <a16:creationId xmlns:a16="http://schemas.microsoft.com/office/drawing/2014/main" id="{00CB10AB-F09F-4B22-8B7A-7EF65E3E6635}"/>
                    </a:ext>
                  </a:extLst>
                </p:cNvPr>
                <p:cNvPicPr/>
                <p:nvPr/>
              </p:nvPicPr>
              <p:blipFill>
                <a:blip r:embed="rId381"/>
                <a:stretch>
                  <a:fillRect/>
                </a:stretch>
              </p:blipFill>
              <p:spPr>
                <a:xfrm>
                  <a:off x="9823613" y="1200667"/>
                  <a:ext cx="711360" cy="847080"/>
                </a:xfrm>
                <a:prstGeom prst="rect">
                  <a:avLst/>
                </a:prstGeom>
              </p:spPr>
            </p:pic>
          </mc:Fallback>
        </mc:AlternateContent>
        <mc:AlternateContent xmlns:mc="http://schemas.openxmlformats.org/markup-compatibility/2006">
          <mc:Choice xmlns:p14="http://schemas.microsoft.com/office/powerpoint/2010/main" Requires="p14">
            <p:contentPart p14:bwMode="auto" r:id="rId382">
              <p14:nvContentPartPr>
                <p14:cNvPr id="339" name="Freihand 338">
                  <a:extLst>
                    <a:ext uri="{FF2B5EF4-FFF2-40B4-BE49-F238E27FC236}">
                      <a16:creationId xmlns:a16="http://schemas.microsoft.com/office/drawing/2014/main" id="{F02BC0BC-56BE-41C4-81F2-61487719B478}"/>
                    </a:ext>
                  </a:extLst>
                </p14:cNvPr>
                <p14:cNvContentPartPr/>
                <p14:nvPr/>
              </p14:nvContentPartPr>
              <p14:xfrm>
                <a:off x="9209813" y="853267"/>
                <a:ext cx="165960" cy="191520"/>
              </p14:xfrm>
            </p:contentPart>
          </mc:Choice>
          <mc:Fallback>
            <p:pic>
              <p:nvPicPr>
                <p:cNvPr id="339" name="Freihand 338">
                  <a:extLst>
                    <a:ext uri="{FF2B5EF4-FFF2-40B4-BE49-F238E27FC236}">
                      <a16:creationId xmlns:a16="http://schemas.microsoft.com/office/drawing/2014/main" id="{F02BC0BC-56BE-41C4-81F2-61487719B478}"/>
                    </a:ext>
                  </a:extLst>
                </p:cNvPr>
                <p:cNvPicPr/>
                <p:nvPr/>
              </p:nvPicPr>
              <p:blipFill>
                <a:blip r:embed="rId383"/>
                <a:stretch>
                  <a:fillRect/>
                </a:stretch>
              </p:blipFill>
              <p:spPr>
                <a:xfrm>
                  <a:off x="9205493" y="848947"/>
                  <a:ext cx="174600" cy="200160"/>
                </a:xfrm>
                <a:prstGeom prst="rect">
                  <a:avLst/>
                </a:prstGeom>
              </p:spPr>
            </p:pic>
          </mc:Fallback>
        </mc:AlternateContent>
        <mc:AlternateContent xmlns:mc="http://schemas.openxmlformats.org/markup-compatibility/2006">
          <mc:Choice xmlns:p14="http://schemas.microsoft.com/office/powerpoint/2010/main" Requires="p14">
            <p:contentPart p14:bwMode="auto" r:id="rId384">
              <p14:nvContentPartPr>
                <p14:cNvPr id="340" name="Freihand 339">
                  <a:extLst>
                    <a:ext uri="{FF2B5EF4-FFF2-40B4-BE49-F238E27FC236}">
                      <a16:creationId xmlns:a16="http://schemas.microsoft.com/office/drawing/2014/main" id="{82042FCB-6665-4463-9F8E-AE04B8883A05}"/>
                    </a:ext>
                  </a:extLst>
                </p14:cNvPr>
                <p14:cNvContentPartPr/>
                <p14:nvPr/>
              </p14:nvContentPartPr>
              <p14:xfrm>
                <a:off x="9481253" y="863347"/>
                <a:ext cx="48600" cy="131040"/>
              </p14:xfrm>
            </p:contentPart>
          </mc:Choice>
          <mc:Fallback>
            <p:pic>
              <p:nvPicPr>
                <p:cNvPr id="340" name="Freihand 339">
                  <a:extLst>
                    <a:ext uri="{FF2B5EF4-FFF2-40B4-BE49-F238E27FC236}">
                      <a16:creationId xmlns:a16="http://schemas.microsoft.com/office/drawing/2014/main" id="{82042FCB-6665-4463-9F8E-AE04B8883A05}"/>
                    </a:ext>
                  </a:extLst>
                </p:cNvPr>
                <p:cNvPicPr/>
                <p:nvPr/>
              </p:nvPicPr>
              <p:blipFill>
                <a:blip r:embed="rId385"/>
                <a:stretch>
                  <a:fillRect/>
                </a:stretch>
              </p:blipFill>
              <p:spPr>
                <a:xfrm>
                  <a:off x="9476933" y="859027"/>
                  <a:ext cx="5724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386">
              <p14:nvContentPartPr>
                <p14:cNvPr id="341" name="Freihand 340">
                  <a:extLst>
                    <a:ext uri="{FF2B5EF4-FFF2-40B4-BE49-F238E27FC236}">
                      <a16:creationId xmlns:a16="http://schemas.microsoft.com/office/drawing/2014/main" id="{9865BC7D-BE9A-43B2-9494-6BA7FE7FBF8A}"/>
                    </a:ext>
                  </a:extLst>
                </p14:cNvPr>
                <p14:cNvContentPartPr/>
                <p14:nvPr/>
              </p14:nvContentPartPr>
              <p14:xfrm>
                <a:off x="9463973" y="932827"/>
                <a:ext cx="83160" cy="10080"/>
              </p14:xfrm>
            </p:contentPart>
          </mc:Choice>
          <mc:Fallback>
            <p:pic>
              <p:nvPicPr>
                <p:cNvPr id="341" name="Freihand 340">
                  <a:extLst>
                    <a:ext uri="{FF2B5EF4-FFF2-40B4-BE49-F238E27FC236}">
                      <a16:creationId xmlns:a16="http://schemas.microsoft.com/office/drawing/2014/main" id="{9865BC7D-BE9A-43B2-9494-6BA7FE7FBF8A}"/>
                    </a:ext>
                  </a:extLst>
                </p:cNvPr>
                <p:cNvPicPr/>
                <p:nvPr/>
              </p:nvPicPr>
              <p:blipFill>
                <a:blip r:embed="rId387"/>
                <a:stretch>
                  <a:fillRect/>
                </a:stretch>
              </p:blipFill>
              <p:spPr>
                <a:xfrm>
                  <a:off x="9459653" y="928507"/>
                  <a:ext cx="9180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388">
              <p14:nvContentPartPr>
                <p14:cNvPr id="342" name="Freihand 341">
                  <a:extLst>
                    <a:ext uri="{FF2B5EF4-FFF2-40B4-BE49-F238E27FC236}">
                      <a16:creationId xmlns:a16="http://schemas.microsoft.com/office/drawing/2014/main" id="{EF646487-CC00-4FC3-8DDC-3C0AF6665081}"/>
                    </a:ext>
                  </a:extLst>
                </p14:cNvPr>
                <p14:cNvContentPartPr/>
                <p14:nvPr/>
              </p14:nvContentPartPr>
              <p14:xfrm>
                <a:off x="9596453" y="875227"/>
                <a:ext cx="88920" cy="232560"/>
              </p14:xfrm>
            </p:contentPart>
          </mc:Choice>
          <mc:Fallback>
            <p:pic>
              <p:nvPicPr>
                <p:cNvPr id="342" name="Freihand 341">
                  <a:extLst>
                    <a:ext uri="{FF2B5EF4-FFF2-40B4-BE49-F238E27FC236}">
                      <a16:creationId xmlns:a16="http://schemas.microsoft.com/office/drawing/2014/main" id="{EF646487-CC00-4FC3-8DDC-3C0AF6665081}"/>
                    </a:ext>
                  </a:extLst>
                </p:cNvPr>
                <p:cNvPicPr/>
                <p:nvPr/>
              </p:nvPicPr>
              <p:blipFill>
                <a:blip r:embed="rId389"/>
                <a:stretch>
                  <a:fillRect/>
                </a:stretch>
              </p:blipFill>
              <p:spPr>
                <a:xfrm>
                  <a:off x="9592133" y="870907"/>
                  <a:ext cx="97560" cy="241200"/>
                </a:xfrm>
                <a:prstGeom prst="rect">
                  <a:avLst/>
                </a:prstGeom>
              </p:spPr>
            </p:pic>
          </mc:Fallback>
        </mc:AlternateContent>
        <mc:AlternateContent xmlns:mc="http://schemas.openxmlformats.org/markup-compatibility/2006">
          <mc:Choice xmlns:p14="http://schemas.microsoft.com/office/powerpoint/2010/main" Requires="p14">
            <p:contentPart p14:bwMode="auto" r:id="rId390">
              <p14:nvContentPartPr>
                <p14:cNvPr id="343" name="Freihand 342">
                  <a:extLst>
                    <a:ext uri="{FF2B5EF4-FFF2-40B4-BE49-F238E27FC236}">
                      <a16:creationId xmlns:a16="http://schemas.microsoft.com/office/drawing/2014/main" id="{CFAF8F75-366E-4DCF-8B91-330FCF6792DC}"/>
                    </a:ext>
                  </a:extLst>
                </p14:cNvPr>
                <p14:cNvContentPartPr/>
                <p14:nvPr/>
              </p14:nvContentPartPr>
              <p14:xfrm>
                <a:off x="9803813" y="892867"/>
                <a:ext cx="120960" cy="115560"/>
              </p14:xfrm>
            </p:contentPart>
          </mc:Choice>
          <mc:Fallback>
            <p:pic>
              <p:nvPicPr>
                <p:cNvPr id="343" name="Freihand 342">
                  <a:extLst>
                    <a:ext uri="{FF2B5EF4-FFF2-40B4-BE49-F238E27FC236}">
                      <a16:creationId xmlns:a16="http://schemas.microsoft.com/office/drawing/2014/main" id="{CFAF8F75-366E-4DCF-8B91-330FCF6792DC}"/>
                    </a:ext>
                  </a:extLst>
                </p:cNvPr>
                <p:cNvPicPr/>
                <p:nvPr/>
              </p:nvPicPr>
              <p:blipFill>
                <a:blip r:embed="rId391"/>
                <a:stretch>
                  <a:fillRect/>
                </a:stretch>
              </p:blipFill>
              <p:spPr>
                <a:xfrm>
                  <a:off x="9799493" y="888547"/>
                  <a:ext cx="12960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392">
              <p14:nvContentPartPr>
                <p14:cNvPr id="344" name="Freihand 343">
                  <a:extLst>
                    <a:ext uri="{FF2B5EF4-FFF2-40B4-BE49-F238E27FC236}">
                      <a16:creationId xmlns:a16="http://schemas.microsoft.com/office/drawing/2014/main" id="{212FE1A0-0DDF-4824-8ECA-39747EFBA869}"/>
                    </a:ext>
                  </a:extLst>
                </p14:cNvPr>
                <p14:cNvContentPartPr/>
                <p14:nvPr/>
              </p14:nvContentPartPr>
              <p14:xfrm>
                <a:off x="9942053" y="889627"/>
                <a:ext cx="69120" cy="199080"/>
              </p14:xfrm>
            </p:contentPart>
          </mc:Choice>
          <mc:Fallback>
            <p:pic>
              <p:nvPicPr>
                <p:cNvPr id="344" name="Freihand 343">
                  <a:extLst>
                    <a:ext uri="{FF2B5EF4-FFF2-40B4-BE49-F238E27FC236}">
                      <a16:creationId xmlns:a16="http://schemas.microsoft.com/office/drawing/2014/main" id="{212FE1A0-0DDF-4824-8ECA-39747EFBA869}"/>
                    </a:ext>
                  </a:extLst>
                </p:cNvPr>
                <p:cNvPicPr/>
                <p:nvPr/>
              </p:nvPicPr>
              <p:blipFill>
                <a:blip r:embed="rId393"/>
                <a:stretch>
                  <a:fillRect/>
                </a:stretch>
              </p:blipFill>
              <p:spPr>
                <a:xfrm>
                  <a:off x="9937733" y="885307"/>
                  <a:ext cx="77760" cy="207720"/>
                </a:xfrm>
                <a:prstGeom prst="rect">
                  <a:avLst/>
                </a:prstGeom>
              </p:spPr>
            </p:pic>
          </mc:Fallback>
        </mc:AlternateContent>
        <mc:AlternateContent xmlns:mc="http://schemas.openxmlformats.org/markup-compatibility/2006">
          <mc:Choice xmlns:p14="http://schemas.microsoft.com/office/powerpoint/2010/main" Requires="p14">
            <p:contentPart p14:bwMode="auto" r:id="rId394">
              <p14:nvContentPartPr>
                <p14:cNvPr id="345" name="Freihand 344">
                  <a:extLst>
                    <a:ext uri="{FF2B5EF4-FFF2-40B4-BE49-F238E27FC236}">
                      <a16:creationId xmlns:a16="http://schemas.microsoft.com/office/drawing/2014/main" id="{F9C409C7-8076-4D34-BCD1-EBAD80D1359D}"/>
                    </a:ext>
                  </a:extLst>
                </p14:cNvPr>
                <p14:cNvContentPartPr/>
                <p14:nvPr/>
              </p14:nvContentPartPr>
              <p14:xfrm>
                <a:off x="10037093" y="749227"/>
                <a:ext cx="120600" cy="130680"/>
              </p14:xfrm>
            </p:contentPart>
          </mc:Choice>
          <mc:Fallback>
            <p:pic>
              <p:nvPicPr>
                <p:cNvPr id="345" name="Freihand 344">
                  <a:extLst>
                    <a:ext uri="{FF2B5EF4-FFF2-40B4-BE49-F238E27FC236}">
                      <a16:creationId xmlns:a16="http://schemas.microsoft.com/office/drawing/2014/main" id="{F9C409C7-8076-4D34-BCD1-EBAD80D1359D}"/>
                    </a:ext>
                  </a:extLst>
                </p:cNvPr>
                <p:cNvPicPr/>
                <p:nvPr/>
              </p:nvPicPr>
              <p:blipFill>
                <a:blip r:embed="rId395"/>
                <a:stretch>
                  <a:fillRect/>
                </a:stretch>
              </p:blipFill>
              <p:spPr>
                <a:xfrm>
                  <a:off x="10032773" y="744907"/>
                  <a:ext cx="12924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396">
              <p14:nvContentPartPr>
                <p14:cNvPr id="346" name="Freihand 345">
                  <a:extLst>
                    <a:ext uri="{FF2B5EF4-FFF2-40B4-BE49-F238E27FC236}">
                      <a16:creationId xmlns:a16="http://schemas.microsoft.com/office/drawing/2014/main" id="{F23A6E91-A21A-4496-B61C-BB062C84BDC5}"/>
                    </a:ext>
                  </a:extLst>
                </p14:cNvPr>
                <p14:cNvContentPartPr/>
                <p14:nvPr/>
              </p14:nvContentPartPr>
              <p14:xfrm>
                <a:off x="10203053" y="842107"/>
                <a:ext cx="33480" cy="112320"/>
              </p14:xfrm>
            </p:contentPart>
          </mc:Choice>
          <mc:Fallback>
            <p:pic>
              <p:nvPicPr>
                <p:cNvPr id="346" name="Freihand 345">
                  <a:extLst>
                    <a:ext uri="{FF2B5EF4-FFF2-40B4-BE49-F238E27FC236}">
                      <a16:creationId xmlns:a16="http://schemas.microsoft.com/office/drawing/2014/main" id="{F23A6E91-A21A-4496-B61C-BB062C84BDC5}"/>
                    </a:ext>
                  </a:extLst>
                </p:cNvPr>
                <p:cNvPicPr/>
                <p:nvPr/>
              </p:nvPicPr>
              <p:blipFill>
                <a:blip r:embed="rId397"/>
                <a:stretch>
                  <a:fillRect/>
                </a:stretch>
              </p:blipFill>
              <p:spPr>
                <a:xfrm>
                  <a:off x="10198733" y="837787"/>
                  <a:ext cx="4212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398">
              <p14:nvContentPartPr>
                <p14:cNvPr id="347" name="Freihand 346">
                  <a:extLst>
                    <a:ext uri="{FF2B5EF4-FFF2-40B4-BE49-F238E27FC236}">
                      <a16:creationId xmlns:a16="http://schemas.microsoft.com/office/drawing/2014/main" id="{CA733093-A67E-45D2-A2E5-9323925ABE9B}"/>
                    </a:ext>
                  </a:extLst>
                </p14:cNvPr>
                <p14:cNvContentPartPr/>
                <p14:nvPr/>
              </p14:nvContentPartPr>
              <p14:xfrm>
                <a:off x="10163093" y="868387"/>
                <a:ext cx="126360" cy="45360"/>
              </p14:xfrm>
            </p:contentPart>
          </mc:Choice>
          <mc:Fallback>
            <p:pic>
              <p:nvPicPr>
                <p:cNvPr id="347" name="Freihand 346">
                  <a:extLst>
                    <a:ext uri="{FF2B5EF4-FFF2-40B4-BE49-F238E27FC236}">
                      <a16:creationId xmlns:a16="http://schemas.microsoft.com/office/drawing/2014/main" id="{CA733093-A67E-45D2-A2E5-9323925ABE9B}"/>
                    </a:ext>
                  </a:extLst>
                </p:cNvPr>
                <p:cNvPicPr/>
                <p:nvPr/>
              </p:nvPicPr>
              <p:blipFill>
                <a:blip r:embed="rId399"/>
                <a:stretch>
                  <a:fillRect/>
                </a:stretch>
              </p:blipFill>
              <p:spPr>
                <a:xfrm>
                  <a:off x="10158773" y="864067"/>
                  <a:ext cx="13500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400">
              <p14:nvContentPartPr>
                <p14:cNvPr id="348" name="Freihand 347">
                  <a:extLst>
                    <a:ext uri="{FF2B5EF4-FFF2-40B4-BE49-F238E27FC236}">
                      <a16:creationId xmlns:a16="http://schemas.microsoft.com/office/drawing/2014/main" id="{93E3A600-EE05-4D87-A978-EDDF29337924}"/>
                    </a:ext>
                  </a:extLst>
                </p14:cNvPr>
                <p14:cNvContentPartPr/>
                <p14:nvPr/>
              </p14:nvContentPartPr>
              <p14:xfrm>
                <a:off x="10343813" y="834187"/>
                <a:ext cx="109800" cy="206280"/>
              </p14:xfrm>
            </p:contentPart>
          </mc:Choice>
          <mc:Fallback>
            <p:pic>
              <p:nvPicPr>
                <p:cNvPr id="348" name="Freihand 347">
                  <a:extLst>
                    <a:ext uri="{FF2B5EF4-FFF2-40B4-BE49-F238E27FC236}">
                      <a16:creationId xmlns:a16="http://schemas.microsoft.com/office/drawing/2014/main" id="{93E3A600-EE05-4D87-A978-EDDF29337924}"/>
                    </a:ext>
                  </a:extLst>
                </p:cNvPr>
                <p:cNvPicPr/>
                <p:nvPr/>
              </p:nvPicPr>
              <p:blipFill>
                <a:blip r:embed="rId401"/>
                <a:stretch>
                  <a:fillRect/>
                </a:stretch>
              </p:blipFill>
              <p:spPr>
                <a:xfrm>
                  <a:off x="10339493" y="829867"/>
                  <a:ext cx="118440" cy="214920"/>
                </a:xfrm>
                <a:prstGeom prst="rect">
                  <a:avLst/>
                </a:prstGeom>
              </p:spPr>
            </p:pic>
          </mc:Fallback>
        </mc:AlternateContent>
        <mc:AlternateContent xmlns:mc="http://schemas.openxmlformats.org/markup-compatibility/2006">
          <mc:Choice xmlns:p14="http://schemas.microsoft.com/office/powerpoint/2010/main" Requires="p14">
            <p:contentPart p14:bwMode="auto" r:id="rId402">
              <p14:nvContentPartPr>
                <p14:cNvPr id="349" name="Freihand 348">
                  <a:extLst>
                    <a:ext uri="{FF2B5EF4-FFF2-40B4-BE49-F238E27FC236}">
                      <a16:creationId xmlns:a16="http://schemas.microsoft.com/office/drawing/2014/main" id="{F9705F7C-6250-4B97-A14D-713D21667915}"/>
                    </a:ext>
                  </a:extLst>
                </p14:cNvPr>
                <p14:cNvContentPartPr/>
                <p14:nvPr/>
              </p14:nvContentPartPr>
              <p14:xfrm>
                <a:off x="10476653" y="697747"/>
                <a:ext cx="89280" cy="138960"/>
              </p14:xfrm>
            </p:contentPart>
          </mc:Choice>
          <mc:Fallback>
            <p:pic>
              <p:nvPicPr>
                <p:cNvPr id="349" name="Freihand 348">
                  <a:extLst>
                    <a:ext uri="{FF2B5EF4-FFF2-40B4-BE49-F238E27FC236}">
                      <a16:creationId xmlns:a16="http://schemas.microsoft.com/office/drawing/2014/main" id="{F9705F7C-6250-4B97-A14D-713D21667915}"/>
                    </a:ext>
                  </a:extLst>
                </p:cNvPr>
                <p:cNvPicPr/>
                <p:nvPr/>
              </p:nvPicPr>
              <p:blipFill>
                <a:blip r:embed="rId403"/>
                <a:stretch>
                  <a:fillRect/>
                </a:stretch>
              </p:blipFill>
              <p:spPr>
                <a:xfrm>
                  <a:off x="10472333" y="693427"/>
                  <a:ext cx="9792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404">
              <p14:nvContentPartPr>
                <p14:cNvPr id="350" name="Freihand 349">
                  <a:extLst>
                    <a:ext uri="{FF2B5EF4-FFF2-40B4-BE49-F238E27FC236}">
                      <a16:creationId xmlns:a16="http://schemas.microsoft.com/office/drawing/2014/main" id="{E5D5966E-6F5E-4E48-A0F4-E42B20658ECE}"/>
                    </a:ext>
                  </a:extLst>
                </p14:cNvPr>
                <p14:cNvContentPartPr/>
                <p14:nvPr/>
              </p14:nvContentPartPr>
              <p14:xfrm>
                <a:off x="10695893" y="873067"/>
                <a:ext cx="190800" cy="10080"/>
              </p14:xfrm>
            </p:contentPart>
          </mc:Choice>
          <mc:Fallback>
            <p:pic>
              <p:nvPicPr>
                <p:cNvPr id="350" name="Freihand 349">
                  <a:extLst>
                    <a:ext uri="{FF2B5EF4-FFF2-40B4-BE49-F238E27FC236}">
                      <a16:creationId xmlns:a16="http://schemas.microsoft.com/office/drawing/2014/main" id="{E5D5966E-6F5E-4E48-A0F4-E42B20658ECE}"/>
                    </a:ext>
                  </a:extLst>
                </p:cNvPr>
                <p:cNvPicPr/>
                <p:nvPr/>
              </p:nvPicPr>
              <p:blipFill>
                <a:blip r:embed="rId405"/>
                <a:stretch>
                  <a:fillRect/>
                </a:stretch>
              </p:blipFill>
              <p:spPr>
                <a:xfrm>
                  <a:off x="10691573" y="868747"/>
                  <a:ext cx="19944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406">
              <p14:nvContentPartPr>
                <p14:cNvPr id="351" name="Freihand 350">
                  <a:extLst>
                    <a:ext uri="{FF2B5EF4-FFF2-40B4-BE49-F238E27FC236}">
                      <a16:creationId xmlns:a16="http://schemas.microsoft.com/office/drawing/2014/main" id="{F80DAEBB-BF8D-4CE5-AFE2-9312E96DD17E}"/>
                    </a:ext>
                  </a:extLst>
                </p14:cNvPr>
                <p14:cNvContentPartPr/>
                <p14:nvPr/>
              </p14:nvContentPartPr>
              <p14:xfrm>
                <a:off x="10725773" y="929227"/>
                <a:ext cx="193680" cy="8640"/>
              </p14:xfrm>
            </p:contentPart>
          </mc:Choice>
          <mc:Fallback>
            <p:pic>
              <p:nvPicPr>
                <p:cNvPr id="351" name="Freihand 350">
                  <a:extLst>
                    <a:ext uri="{FF2B5EF4-FFF2-40B4-BE49-F238E27FC236}">
                      <a16:creationId xmlns:a16="http://schemas.microsoft.com/office/drawing/2014/main" id="{F80DAEBB-BF8D-4CE5-AFE2-9312E96DD17E}"/>
                    </a:ext>
                  </a:extLst>
                </p:cNvPr>
                <p:cNvPicPr/>
                <p:nvPr/>
              </p:nvPicPr>
              <p:blipFill>
                <a:blip r:embed="rId407"/>
                <a:stretch>
                  <a:fillRect/>
                </a:stretch>
              </p:blipFill>
              <p:spPr>
                <a:xfrm>
                  <a:off x="10721453" y="924907"/>
                  <a:ext cx="20232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408">
              <p14:nvContentPartPr>
                <p14:cNvPr id="353" name="Freihand 352">
                  <a:extLst>
                    <a:ext uri="{FF2B5EF4-FFF2-40B4-BE49-F238E27FC236}">
                      <a16:creationId xmlns:a16="http://schemas.microsoft.com/office/drawing/2014/main" id="{A23790D5-DEE8-4251-B817-53060378231E}"/>
                    </a:ext>
                  </a:extLst>
                </p14:cNvPr>
                <p14:cNvContentPartPr/>
                <p14:nvPr/>
              </p14:nvContentPartPr>
              <p14:xfrm>
                <a:off x="10517333" y="883147"/>
                <a:ext cx="7920" cy="90000"/>
              </p14:xfrm>
            </p:contentPart>
          </mc:Choice>
          <mc:Fallback>
            <p:pic>
              <p:nvPicPr>
                <p:cNvPr id="353" name="Freihand 352">
                  <a:extLst>
                    <a:ext uri="{FF2B5EF4-FFF2-40B4-BE49-F238E27FC236}">
                      <a16:creationId xmlns:a16="http://schemas.microsoft.com/office/drawing/2014/main" id="{A23790D5-DEE8-4251-B817-53060378231E}"/>
                    </a:ext>
                  </a:extLst>
                </p:cNvPr>
                <p:cNvPicPr/>
                <p:nvPr/>
              </p:nvPicPr>
              <p:blipFill>
                <a:blip r:embed="rId409"/>
                <a:stretch>
                  <a:fillRect/>
                </a:stretch>
              </p:blipFill>
              <p:spPr>
                <a:xfrm>
                  <a:off x="10513013" y="878827"/>
                  <a:ext cx="1656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410">
              <p14:nvContentPartPr>
                <p14:cNvPr id="354" name="Freihand 353">
                  <a:extLst>
                    <a:ext uri="{FF2B5EF4-FFF2-40B4-BE49-F238E27FC236}">
                      <a16:creationId xmlns:a16="http://schemas.microsoft.com/office/drawing/2014/main" id="{D2A1D241-0D7C-484B-A19F-4A85E34DBEA2}"/>
                    </a:ext>
                  </a:extLst>
                </p14:cNvPr>
                <p14:cNvContentPartPr/>
                <p14:nvPr/>
              </p14:nvContentPartPr>
              <p14:xfrm>
                <a:off x="10483493" y="932467"/>
                <a:ext cx="102240" cy="46440"/>
              </p14:xfrm>
            </p:contentPart>
          </mc:Choice>
          <mc:Fallback>
            <p:pic>
              <p:nvPicPr>
                <p:cNvPr id="354" name="Freihand 353">
                  <a:extLst>
                    <a:ext uri="{FF2B5EF4-FFF2-40B4-BE49-F238E27FC236}">
                      <a16:creationId xmlns:a16="http://schemas.microsoft.com/office/drawing/2014/main" id="{D2A1D241-0D7C-484B-A19F-4A85E34DBEA2}"/>
                    </a:ext>
                  </a:extLst>
                </p:cNvPr>
                <p:cNvPicPr/>
                <p:nvPr/>
              </p:nvPicPr>
              <p:blipFill>
                <a:blip r:embed="rId411"/>
                <a:stretch>
                  <a:fillRect/>
                </a:stretch>
              </p:blipFill>
              <p:spPr>
                <a:xfrm>
                  <a:off x="10479173" y="928147"/>
                  <a:ext cx="110880" cy="55080"/>
                </a:xfrm>
                <a:prstGeom prst="rect">
                  <a:avLst/>
                </a:prstGeom>
              </p:spPr>
            </p:pic>
          </mc:Fallback>
        </mc:AlternateContent>
        <mc:AlternateContent xmlns:mc="http://schemas.openxmlformats.org/markup-compatibility/2006">
          <mc:Choice xmlns:p14="http://schemas.microsoft.com/office/powerpoint/2010/main" Requires="p14">
            <p:contentPart p14:bwMode="auto" r:id="rId412">
              <p14:nvContentPartPr>
                <p14:cNvPr id="355" name="Freihand 354">
                  <a:extLst>
                    <a:ext uri="{FF2B5EF4-FFF2-40B4-BE49-F238E27FC236}">
                      <a16:creationId xmlns:a16="http://schemas.microsoft.com/office/drawing/2014/main" id="{C0448183-7EF8-4FEB-8B6E-82A301319600}"/>
                    </a:ext>
                  </a:extLst>
                </p14:cNvPr>
                <p14:cNvContentPartPr/>
                <p14:nvPr/>
              </p14:nvContentPartPr>
              <p14:xfrm>
                <a:off x="10601933" y="943987"/>
                <a:ext cx="56520" cy="30600"/>
              </p14:xfrm>
            </p:contentPart>
          </mc:Choice>
          <mc:Fallback>
            <p:pic>
              <p:nvPicPr>
                <p:cNvPr id="355" name="Freihand 354">
                  <a:extLst>
                    <a:ext uri="{FF2B5EF4-FFF2-40B4-BE49-F238E27FC236}">
                      <a16:creationId xmlns:a16="http://schemas.microsoft.com/office/drawing/2014/main" id="{C0448183-7EF8-4FEB-8B6E-82A301319600}"/>
                    </a:ext>
                  </a:extLst>
                </p:cNvPr>
                <p:cNvPicPr/>
                <p:nvPr/>
              </p:nvPicPr>
              <p:blipFill>
                <a:blip r:embed="rId413"/>
                <a:stretch>
                  <a:fillRect/>
                </a:stretch>
              </p:blipFill>
              <p:spPr>
                <a:xfrm>
                  <a:off x="10597613" y="939667"/>
                  <a:ext cx="65160" cy="39240"/>
                </a:xfrm>
                <a:prstGeom prst="rect">
                  <a:avLst/>
                </a:prstGeom>
              </p:spPr>
            </p:pic>
          </mc:Fallback>
        </mc:AlternateContent>
        <mc:AlternateContent xmlns:mc="http://schemas.openxmlformats.org/markup-compatibility/2006">
          <mc:Choice xmlns:p14="http://schemas.microsoft.com/office/powerpoint/2010/main" Requires="p14">
            <p:contentPart p14:bwMode="auto" r:id="rId414">
              <p14:nvContentPartPr>
                <p14:cNvPr id="412" name="Freihand 411">
                  <a:extLst>
                    <a:ext uri="{FF2B5EF4-FFF2-40B4-BE49-F238E27FC236}">
                      <a16:creationId xmlns:a16="http://schemas.microsoft.com/office/drawing/2014/main" id="{73656D75-CCB6-4A0B-8ACD-04C9A22E51D7}"/>
                    </a:ext>
                  </a:extLst>
                </p14:cNvPr>
                <p14:cNvContentPartPr/>
                <p14:nvPr/>
              </p14:nvContentPartPr>
              <p14:xfrm>
                <a:off x="11037533" y="601267"/>
                <a:ext cx="150840" cy="126360"/>
              </p14:xfrm>
            </p:contentPart>
          </mc:Choice>
          <mc:Fallback>
            <p:pic>
              <p:nvPicPr>
                <p:cNvPr id="412" name="Freihand 411">
                  <a:extLst>
                    <a:ext uri="{FF2B5EF4-FFF2-40B4-BE49-F238E27FC236}">
                      <a16:creationId xmlns:a16="http://schemas.microsoft.com/office/drawing/2014/main" id="{73656D75-CCB6-4A0B-8ACD-04C9A22E51D7}"/>
                    </a:ext>
                  </a:extLst>
                </p:cNvPr>
                <p:cNvPicPr/>
                <p:nvPr/>
              </p:nvPicPr>
              <p:blipFill>
                <a:blip r:embed="rId415"/>
                <a:stretch>
                  <a:fillRect/>
                </a:stretch>
              </p:blipFill>
              <p:spPr>
                <a:xfrm>
                  <a:off x="11033213" y="596947"/>
                  <a:ext cx="15948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416">
              <p14:nvContentPartPr>
                <p14:cNvPr id="413" name="Freihand 412">
                  <a:extLst>
                    <a:ext uri="{FF2B5EF4-FFF2-40B4-BE49-F238E27FC236}">
                      <a16:creationId xmlns:a16="http://schemas.microsoft.com/office/drawing/2014/main" id="{51D6DF2D-F832-432A-AE2D-003532FBE2E1}"/>
                    </a:ext>
                  </a:extLst>
                </p14:cNvPr>
                <p14:cNvContentPartPr/>
                <p14:nvPr/>
              </p14:nvContentPartPr>
              <p14:xfrm>
                <a:off x="10966973" y="767587"/>
                <a:ext cx="258840" cy="58320"/>
              </p14:xfrm>
            </p:contentPart>
          </mc:Choice>
          <mc:Fallback>
            <p:pic>
              <p:nvPicPr>
                <p:cNvPr id="413" name="Freihand 412">
                  <a:extLst>
                    <a:ext uri="{FF2B5EF4-FFF2-40B4-BE49-F238E27FC236}">
                      <a16:creationId xmlns:a16="http://schemas.microsoft.com/office/drawing/2014/main" id="{51D6DF2D-F832-432A-AE2D-003532FBE2E1}"/>
                    </a:ext>
                  </a:extLst>
                </p:cNvPr>
                <p:cNvPicPr/>
                <p:nvPr/>
              </p:nvPicPr>
              <p:blipFill>
                <a:blip r:embed="rId417"/>
                <a:stretch>
                  <a:fillRect/>
                </a:stretch>
              </p:blipFill>
              <p:spPr>
                <a:xfrm>
                  <a:off x="10962653" y="763267"/>
                  <a:ext cx="267480" cy="66960"/>
                </a:xfrm>
                <a:prstGeom prst="rect">
                  <a:avLst/>
                </a:prstGeom>
              </p:spPr>
            </p:pic>
          </mc:Fallback>
        </mc:AlternateContent>
        <mc:AlternateContent xmlns:mc="http://schemas.openxmlformats.org/markup-compatibility/2006">
          <mc:Choice xmlns:p14="http://schemas.microsoft.com/office/powerpoint/2010/main" Requires="p14">
            <p:contentPart p14:bwMode="auto" r:id="rId418">
              <p14:nvContentPartPr>
                <p14:cNvPr id="414" name="Freihand 413">
                  <a:extLst>
                    <a:ext uri="{FF2B5EF4-FFF2-40B4-BE49-F238E27FC236}">
                      <a16:creationId xmlns:a16="http://schemas.microsoft.com/office/drawing/2014/main" id="{56BA38B5-70C1-49CD-A996-EBBDA92C14DF}"/>
                    </a:ext>
                  </a:extLst>
                </p14:cNvPr>
                <p14:cNvContentPartPr/>
                <p14:nvPr/>
              </p14:nvContentPartPr>
              <p14:xfrm>
                <a:off x="10936013" y="918427"/>
                <a:ext cx="104400" cy="93600"/>
              </p14:xfrm>
            </p:contentPart>
          </mc:Choice>
          <mc:Fallback>
            <p:pic>
              <p:nvPicPr>
                <p:cNvPr id="414" name="Freihand 413">
                  <a:extLst>
                    <a:ext uri="{FF2B5EF4-FFF2-40B4-BE49-F238E27FC236}">
                      <a16:creationId xmlns:a16="http://schemas.microsoft.com/office/drawing/2014/main" id="{56BA38B5-70C1-49CD-A996-EBBDA92C14DF}"/>
                    </a:ext>
                  </a:extLst>
                </p:cNvPr>
                <p:cNvPicPr/>
                <p:nvPr/>
              </p:nvPicPr>
              <p:blipFill>
                <a:blip r:embed="rId419"/>
                <a:stretch>
                  <a:fillRect/>
                </a:stretch>
              </p:blipFill>
              <p:spPr>
                <a:xfrm>
                  <a:off x="10931693" y="914107"/>
                  <a:ext cx="11304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420">
              <p14:nvContentPartPr>
                <p14:cNvPr id="415" name="Freihand 414">
                  <a:extLst>
                    <a:ext uri="{FF2B5EF4-FFF2-40B4-BE49-F238E27FC236}">
                      <a16:creationId xmlns:a16="http://schemas.microsoft.com/office/drawing/2014/main" id="{4CD569BF-56EC-4FA4-AC21-85B334C66187}"/>
                    </a:ext>
                  </a:extLst>
                </p14:cNvPr>
                <p14:cNvContentPartPr/>
                <p14:nvPr/>
              </p14:nvContentPartPr>
              <p14:xfrm>
                <a:off x="11091533" y="957307"/>
                <a:ext cx="62280" cy="6840"/>
              </p14:xfrm>
            </p:contentPart>
          </mc:Choice>
          <mc:Fallback>
            <p:pic>
              <p:nvPicPr>
                <p:cNvPr id="415" name="Freihand 414">
                  <a:extLst>
                    <a:ext uri="{FF2B5EF4-FFF2-40B4-BE49-F238E27FC236}">
                      <a16:creationId xmlns:a16="http://schemas.microsoft.com/office/drawing/2014/main" id="{4CD569BF-56EC-4FA4-AC21-85B334C66187}"/>
                    </a:ext>
                  </a:extLst>
                </p:cNvPr>
                <p:cNvPicPr/>
                <p:nvPr/>
              </p:nvPicPr>
              <p:blipFill>
                <a:blip r:embed="rId421"/>
                <a:stretch>
                  <a:fillRect/>
                </a:stretch>
              </p:blipFill>
              <p:spPr>
                <a:xfrm>
                  <a:off x="11087213" y="952987"/>
                  <a:ext cx="7092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422">
              <p14:nvContentPartPr>
                <p14:cNvPr id="416" name="Freihand 415">
                  <a:extLst>
                    <a:ext uri="{FF2B5EF4-FFF2-40B4-BE49-F238E27FC236}">
                      <a16:creationId xmlns:a16="http://schemas.microsoft.com/office/drawing/2014/main" id="{0184ACB8-3600-41B6-9AB7-8F7C8B7AE47F}"/>
                    </a:ext>
                  </a:extLst>
                </p14:cNvPr>
                <p14:cNvContentPartPr/>
                <p14:nvPr/>
              </p14:nvContentPartPr>
              <p14:xfrm>
                <a:off x="11181173" y="930667"/>
                <a:ext cx="67680" cy="176400"/>
              </p14:xfrm>
            </p:contentPart>
          </mc:Choice>
          <mc:Fallback>
            <p:pic>
              <p:nvPicPr>
                <p:cNvPr id="416" name="Freihand 415">
                  <a:extLst>
                    <a:ext uri="{FF2B5EF4-FFF2-40B4-BE49-F238E27FC236}">
                      <a16:creationId xmlns:a16="http://schemas.microsoft.com/office/drawing/2014/main" id="{0184ACB8-3600-41B6-9AB7-8F7C8B7AE47F}"/>
                    </a:ext>
                  </a:extLst>
                </p:cNvPr>
                <p:cNvPicPr/>
                <p:nvPr/>
              </p:nvPicPr>
              <p:blipFill>
                <a:blip r:embed="rId423"/>
                <a:stretch>
                  <a:fillRect/>
                </a:stretch>
              </p:blipFill>
              <p:spPr>
                <a:xfrm>
                  <a:off x="11176853" y="926347"/>
                  <a:ext cx="7632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424">
              <p14:nvContentPartPr>
                <p14:cNvPr id="421" name="Freihand 420">
                  <a:extLst>
                    <a:ext uri="{FF2B5EF4-FFF2-40B4-BE49-F238E27FC236}">
                      <a16:creationId xmlns:a16="http://schemas.microsoft.com/office/drawing/2014/main" id="{715629F1-5C21-44A7-B3F2-9460878D6B48}"/>
                    </a:ext>
                  </a:extLst>
                </p14:cNvPr>
                <p14:cNvContentPartPr/>
                <p14:nvPr/>
              </p14:nvContentPartPr>
              <p14:xfrm>
                <a:off x="11010893" y="2100667"/>
                <a:ext cx="111600" cy="153360"/>
              </p14:xfrm>
            </p:contentPart>
          </mc:Choice>
          <mc:Fallback>
            <p:pic>
              <p:nvPicPr>
                <p:cNvPr id="421" name="Freihand 420">
                  <a:extLst>
                    <a:ext uri="{FF2B5EF4-FFF2-40B4-BE49-F238E27FC236}">
                      <a16:creationId xmlns:a16="http://schemas.microsoft.com/office/drawing/2014/main" id="{715629F1-5C21-44A7-B3F2-9460878D6B48}"/>
                    </a:ext>
                  </a:extLst>
                </p:cNvPr>
                <p:cNvPicPr/>
                <p:nvPr/>
              </p:nvPicPr>
              <p:blipFill>
                <a:blip r:embed="rId425"/>
                <a:stretch>
                  <a:fillRect/>
                </a:stretch>
              </p:blipFill>
              <p:spPr>
                <a:xfrm>
                  <a:off x="11006573" y="2096347"/>
                  <a:ext cx="12024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426">
              <p14:nvContentPartPr>
                <p14:cNvPr id="422" name="Freihand 421">
                  <a:extLst>
                    <a:ext uri="{FF2B5EF4-FFF2-40B4-BE49-F238E27FC236}">
                      <a16:creationId xmlns:a16="http://schemas.microsoft.com/office/drawing/2014/main" id="{C51CADA8-EF6F-4B70-B2FC-8B93023886FF}"/>
                    </a:ext>
                  </a:extLst>
                </p14:cNvPr>
                <p14:cNvContentPartPr/>
                <p14:nvPr/>
              </p14:nvContentPartPr>
              <p14:xfrm>
                <a:off x="11266493" y="2091307"/>
                <a:ext cx="108360" cy="8280"/>
              </p14:xfrm>
            </p:contentPart>
          </mc:Choice>
          <mc:Fallback>
            <p:pic>
              <p:nvPicPr>
                <p:cNvPr id="422" name="Freihand 421">
                  <a:extLst>
                    <a:ext uri="{FF2B5EF4-FFF2-40B4-BE49-F238E27FC236}">
                      <a16:creationId xmlns:a16="http://schemas.microsoft.com/office/drawing/2014/main" id="{C51CADA8-EF6F-4B70-B2FC-8B93023886FF}"/>
                    </a:ext>
                  </a:extLst>
                </p:cNvPr>
                <p:cNvPicPr/>
                <p:nvPr/>
              </p:nvPicPr>
              <p:blipFill>
                <a:blip r:embed="rId427"/>
                <a:stretch>
                  <a:fillRect/>
                </a:stretch>
              </p:blipFill>
              <p:spPr>
                <a:xfrm>
                  <a:off x="11262173" y="2086987"/>
                  <a:ext cx="11700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428">
              <p14:nvContentPartPr>
                <p14:cNvPr id="423" name="Freihand 422">
                  <a:extLst>
                    <a:ext uri="{FF2B5EF4-FFF2-40B4-BE49-F238E27FC236}">
                      <a16:creationId xmlns:a16="http://schemas.microsoft.com/office/drawing/2014/main" id="{220253CF-950D-4225-832A-22EFB46F5000}"/>
                    </a:ext>
                  </a:extLst>
                </p14:cNvPr>
                <p14:cNvContentPartPr/>
                <p14:nvPr/>
              </p14:nvContentPartPr>
              <p14:xfrm>
                <a:off x="11290253" y="2119027"/>
                <a:ext cx="110520" cy="15120"/>
              </p14:xfrm>
            </p:contentPart>
          </mc:Choice>
          <mc:Fallback>
            <p:pic>
              <p:nvPicPr>
                <p:cNvPr id="423" name="Freihand 422">
                  <a:extLst>
                    <a:ext uri="{FF2B5EF4-FFF2-40B4-BE49-F238E27FC236}">
                      <a16:creationId xmlns:a16="http://schemas.microsoft.com/office/drawing/2014/main" id="{220253CF-950D-4225-832A-22EFB46F5000}"/>
                    </a:ext>
                  </a:extLst>
                </p:cNvPr>
                <p:cNvPicPr/>
                <p:nvPr/>
              </p:nvPicPr>
              <p:blipFill>
                <a:blip r:embed="rId429"/>
                <a:stretch>
                  <a:fillRect/>
                </a:stretch>
              </p:blipFill>
              <p:spPr>
                <a:xfrm>
                  <a:off x="11285933" y="2114707"/>
                  <a:ext cx="11916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430">
              <p14:nvContentPartPr>
                <p14:cNvPr id="424" name="Freihand 423">
                  <a:extLst>
                    <a:ext uri="{FF2B5EF4-FFF2-40B4-BE49-F238E27FC236}">
                      <a16:creationId xmlns:a16="http://schemas.microsoft.com/office/drawing/2014/main" id="{03647E9E-3E21-4A21-89C8-84980ADD7BB7}"/>
                    </a:ext>
                  </a:extLst>
                </p14:cNvPr>
                <p14:cNvContentPartPr/>
                <p14:nvPr/>
              </p14:nvContentPartPr>
              <p14:xfrm>
                <a:off x="11509493" y="1911307"/>
                <a:ext cx="145080" cy="125280"/>
              </p14:xfrm>
            </p:contentPart>
          </mc:Choice>
          <mc:Fallback>
            <p:pic>
              <p:nvPicPr>
                <p:cNvPr id="424" name="Freihand 423">
                  <a:extLst>
                    <a:ext uri="{FF2B5EF4-FFF2-40B4-BE49-F238E27FC236}">
                      <a16:creationId xmlns:a16="http://schemas.microsoft.com/office/drawing/2014/main" id="{03647E9E-3E21-4A21-89C8-84980ADD7BB7}"/>
                    </a:ext>
                  </a:extLst>
                </p:cNvPr>
                <p:cNvPicPr/>
                <p:nvPr/>
              </p:nvPicPr>
              <p:blipFill>
                <a:blip r:embed="rId431"/>
                <a:stretch>
                  <a:fillRect/>
                </a:stretch>
              </p:blipFill>
              <p:spPr>
                <a:xfrm>
                  <a:off x="11505173" y="1906987"/>
                  <a:ext cx="15372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432">
              <p14:nvContentPartPr>
                <p14:cNvPr id="425" name="Freihand 424">
                  <a:extLst>
                    <a:ext uri="{FF2B5EF4-FFF2-40B4-BE49-F238E27FC236}">
                      <a16:creationId xmlns:a16="http://schemas.microsoft.com/office/drawing/2014/main" id="{DFF81138-2DD1-493B-8B6C-4072FE5FF806}"/>
                    </a:ext>
                  </a:extLst>
                </p14:cNvPr>
                <p14:cNvContentPartPr/>
                <p14:nvPr/>
              </p14:nvContentPartPr>
              <p14:xfrm>
                <a:off x="11499773" y="2053867"/>
                <a:ext cx="217440" cy="16920"/>
              </p14:xfrm>
            </p:contentPart>
          </mc:Choice>
          <mc:Fallback>
            <p:pic>
              <p:nvPicPr>
                <p:cNvPr id="425" name="Freihand 424">
                  <a:extLst>
                    <a:ext uri="{FF2B5EF4-FFF2-40B4-BE49-F238E27FC236}">
                      <a16:creationId xmlns:a16="http://schemas.microsoft.com/office/drawing/2014/main" id="{DFF81138-2DD1-493B-8B6C-4072FE5FF806}"/>
                    </a:ext>
                  </a:extLst>
                </p:cNvPr>
                <p:cNvPicPr/>
                <p:nvPr/>
              </p:nvPicPr>
              <p:blipFill>
                <a:blip r:embed="rId433"/>
                <a:stretch>
                  <a:fillRect/>
                </a:stretch>
              </p:blipFill>
              <p:spPr>
                <a:xfrm>
                  <a:off x="11495453" y="2049547"/>
                  <a:ext cx="22608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434">
              <p14:nvContentPartPr>
                <p14:cNvPr id="426" name="Freihand 425">
                  <a:extLst>
                    <a:ext uri="{FF2B5EF4-FFF2-40B4-BE49-F238E27FC236}">
                      <a16:creationId xmlns:a16="http://schemas.microsoft.com/office/drawing/2014/main" id="{2D9105FC-A25C-4F0C-B8A8-3CCA898C50B9}"/>
                    </a:ext>
                  </a:extLst>
                </p14:cNvPr>
                <p14:cNvContentPartPr/>
                <p14:nvPr/>
              </p14:nvContentPartPr>
              <p14:xfrm>
                <a:off x="11527493" y="2107507"/>
                <a:ext cx="214200" cy="116280"/>
              </p14:xfrm>
            </p:contentPart>
          </mc:Choice>
          <mc:Fallback>
            <p:pic>
              <p:nvPicPr>
                <p:cNvPr id="426" name="Freihand 425">
                  <a:extLst>
                    <a:ext uri="{FF2B5EF4-FFF2-40B4-BE49-F238E27FC236}">
                      <a16:creationId xmlns:a16="http://schemas.microsoft.com/office/drawing/2014/main" id="{2D9105FC-A25C-4F0C-B8A8-3CCA898C50B9}"/>
                    </a:ext>
                  </a:extLst>
                </p:cNvPr>
                <p:cNvPicPr/>
                <p:nvPr/>
              </p:nvPicPr>
              <p:blipFill>
                <a:blip r:embed="rId435"/>
                <a:stretch>
                  <a:fillRect/>
                </a:stretch>
              </p:blipFill>
              <p:spPr>
                <a:xfrm>
                  <a:off x="11523173" y="2103187"/>
                  <a:ext cx="22284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436">
              <p14:nvContentPartPr>
                <p14:cNvPr id="429" name="Freihand 428">
                  <a:extLst>
                    <a:ext uri="{FF2B5EF4-FFF2-40B4-BE49-F238E27FC236}">
                      <a16:creationId xmlns:a16="http://schemas.microsoft.com/office/drawing/2014/main" id="{130C988E-3924-455A-9AD5-8887FDC55EBF}"/>
                    </a:ext>
                  </a:extLst>
                </p14:cNvPr>
                <p14:cNvContentPartPr/>
                <p14:nvPr/>
              </p14:nvContentPartPr>
              <p14:xfrm>
                <a:off x="10163453" y="2121907"/>
                <a:ext cx="108360" cy="115200"/>
              </p14:xfrm>
            </p:contentPart>
          </mc:Choice>
          <mc:Fallback>
            <p:pic>
              <p:nvPicPr>
                <p:cNvPr id="429" name="Freihand 428">
                  <a:extLst>
                    <a:ext uri="{FF2B5EF4-FFF2-40B4-BE49-F238E27FC236}">
                      <a16:creationId xmlns:a16="http://schemas.microsoft.com/office/drawing/2014/main" id="{130C988E-3924-455A-9AD5-8887FDC55EBF}"/>
                    </a:ext>
                  </a:extLst>
                </p:cNvPr>
                <p:cNvPicPr/>
                <p:nvPr/>
              </p:nvPicPr>
              <p:blipFill>
                <a:blip r:embed="rId437"/>
                <a:stretch>
                  <a:fillRect/>
                </a:stretch>
              </p:blipFill>
              <p:spPr>
                <a:xfrm>
                  <a:off x="10159133" y="2117587"/>
                  <a:ext cx="11700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438">
              <p14:nvContentPartPr>
                <p14:cNvPr id="465" name="Freihand 464">
                  <a:extLst>
                    <a:ext uri="{FF2B5EF4-FFF2-40B4-BE49-F238E27FC236}">
                      <a16:creationId xmlns:a16="http://schemas.microsoft.com/office/drawing/2014/main" id="{024C1400-F84F-4F11-9CB4-C7A2272B988D}"/>
                    </a:ext>
                  </a:extLst>
                </p14:cNvPr>
                <p14:cNvContentPartPr/>
                <p14:nvPr/>
              </p14:nvContentPartPr>
              <p14:xfrm>
                <a:off x="11166053" y="525667"/>
                <a:ext cx="995040" cy="420120"/>
              </p14:xfrm>
            </p:contentPart>
          </mc:Choice>
          <mc:Fallback>
            <p:pic>
              <p:nvPicPr>
                <p:cNvPr id="465" name="Freihand 464">
                  <a:extLst>
                    <a:ext uri="{FF2B5EF4-FFF2-40B4-BE49-F238E27FC236}">
                      <a16:creationId xmlns:a16="http://schemas.microsoft.com/office/drawing/2014/main" id="{024C1400-F84F-4F11-9CB4-C7A2272B988D}"/>
                    </a:ext>
                  </a:extLst>
                </p:cNvPr>
                <p:cNvPicPr/>
                <p:nvPr/>
              </p:nvPicPr>
              <p:blipFill>
                <a:blip r:embed="rId439"/>
                <a:stretch>
                  <a:fillRect/>
                </a:stretch>
              </p:blipFill>
              <p:spPr>
                <a:xfrm>
                  <a:off x="11161733" y="521347"/>
                  <a:ext cx="1003680" cy="428760"/>
                </a:xfrm>
                <a:prstGeom prst="rect">
                  <a:avLst/>
                </a:prstGeom>
              </p:spPr>
            </p:pic>
          </mc:Fallback>
        </mc:AlternateContent>
      </p:grpSp>
      <p:grpSp>
        <p:nvGrpSpPr>
          <p:cNvPr id="540" name="Gruppieren 539">
            <a:extLst>
              <a:ext uri="{FF2B5EF4-FFF2-40B4-BE49-F238E27FC236}">
                <a16:creationId xmlns:a16="http://schemas.microsoft.com/office/drawing/2014/main" id="{DA22D46B-B126-4096-B220-26CBB71FEA03}"/>
              </a:ext>
            </a:extLst>
          </p:cNvPr>
          <p:cNvGrpSpPr/>
          <p:nvPr/>
        </p:nvGrpSpPr>
        <p:grpSpPr>
          <a:xfrm>
            <a:off x="1510493" y="2674867"/>
            <a:ext cx="6617520" cy="2660400"/>
            <a:chOff x="1510493" y="2674867"/>
            <a:chExt cx="6617520" cy="2660400"/>
          </a:xfrm>
        </p:grpSpPr>
        <mc:AlternateContent xmlns:mc="http://schemas.openxmlformats.org/markup-compatibility/2006">
          <mc:Choice xmlns:p14="http://schemas.microsoft.com/office/powerpoint/2010/main" Requires="p14">
            <p:contentPart p14:bwMode="auto" r:id="rId440">
              <p14:nvContentPartPr>
                <p14:cNvPr id="200" name="Freihand 199">
                  <a:extLst>
                    <a:ext uri="{FF2B5EF4-FFF2-40B4-BE49-F238E27FC236}">
                      <a16:creationId xmlns:a16="http://schemas.microsoft.com/office/drawing/2014/main" id="{0B523027-64E7-49CC-A7A4-21D681FF5DB9}"/>
                    </a:ext>
                  </a:extLst>
                </p14:cNvPr>
                <p14:cNvContentPartPr/>
                <p14:nvPr/>
              </p14:nvContentPartPr>
              <p14:xfrm>
                <a:off x="2239853" y="2674867"/>
                <a:ext cx="24840" cy="44280"/>
              </p14:xfrm>
            </p:contentPart>
          </mc:Choice>
          <mc:Fallback>
            <p:pic>
              <p:nvPicPr>
                <p:cNvPr id="200" name="Freihand 199">
                  <a:extLst>
                    <a:ext uri="{FF2B5EF4-FFF2-40B4-BE49-F238E27FC236}">
                      <a16:creationId xmlns:a16="http://schemas.microsoft.com/office/drawing/2014/main" id="{0B523027-64E7-49CC-A7A4-21D681FF5DB9}"/>
                    </a:ext>
                  </a:extLst>
                </p:cNvPr>
                <p:cNvPicPr/>
                <p:nvPr/>
              </p:nvPicPr>
              <p:blipFill>
                <a:blip r:embed="rId441"/>
                <a:stretch>
                  <a:fillRect/>
                </a:stretch>
              </p:blipFill>
              <p:spPr>
                <a:xfrm>
                  <a:off x="2235533" y="2670547"/>
                  <a:ext cx="3348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442">
              <p14:nvContentPartPr>
                <p14:cNvPr id="201" name="Freihand 200">
                  <a:extLst>
                    <a:ext uri="{FF2B5EF4-FFF2-40B4-BE49-F238E27FC236}">
                      <a16:creationId xmlns:a16="http://schemas.microsoft.com/office/drawing/2014/main" id="{7DB01D08-75EF-45DE-A6DA-833E5EC2D2AF}"/>
                    </a:ext>
                  </a:extLst>
                </p14:cNvPr>
                <p14:cNvContentPartPr/>
                <p14:nvPr/>
              </p14:nvContentPartPr>
              <p14:xfrm>
                <a:off x="1853213" y="2745427"/>
                <a:ext cx="213480" cy="254160"/>
              </p14:xfrm>
            </p:contentPart>
          </mc:Choice>
          <mc:Fallback>
            <p:pic>
              <p:nvPicPr>
                <p:cNvPr id="201" name="Freihand 200">
                  <a:extLst>
                    <a:ext uri="{FF2B5EF4-FFF2-40B4-BE49-F238E27FC236}">
                      <a16:creationId xmlns:a16="http://schemas.microsoft.com/office/drawing/2014/main" id="{7DB01D08-75EF-45DE-A6DA-833E5EC2D2AF}"/>
                    </a:ext>
                  </a:extLst>
                </p:cNvPr>
                <p:cNvPicPr/>
                <p:nvPr/>
              </p:nvPicPr>
              <p:blipFill>
                <a:blip r:embed="rId443"/>
                <a:stretch>
                  <a:fillRect/>
                </a:stretch>
              </p:blipFill>
              <p:spPr>
                <a:xfrm>
                  <a:off x="1848893" y="2741107"/>
                  <a:ext cx="222120" cy="262800"/>
                </a:xfrm>
                <a:prstGeom prst="rect">
                  <a:avLst/>
                </a:prstGeom>
              </p:spPr>
            </p:pic>
          </mc:Fallback>
        </mc:AlternateContent>
        <mc:AlternateContent xmlns:mc="http://schemas.openxmlformats.org/markup-compatibility/2006">
          <mc:Choice xmlns:p14="http://schemas.microsoft.com/office/powerpoint/2010/main" Requires="p14">
            <p:contentPart p14:bwMode="auto" r:id="rId444">
              <p14:nvContentPartPr>
                <p14:cNvPr id="202" name="Freihand 201">
                  <a:extLst>
                    <a:ext uri="{FF2B5EF4-FFF2-40B4-BE49-F238E27FC236}">
                      <a16:creationId xmlns:a16="http://schemas.microsoft.com/office/drawing/2014/main" id="{6AC94EE5-3906-414A-9B00-63BBD23D9DCF}"/>
                    </a:ext>
                  </a:extLst>
                </p14:cNvPr>
                <p14:cNvContentPartPr/>
                <p14:nvPr/>
              </p14:nvContentPartPr>
              <p14:xfrm>
                <a:off x="2130053" y="2700427"/>
                <a:ext cx="406440" cy="225720"/>
              </p14:xfrm>
            </p:contentPart>
          </mc:Choice>
          <mc:Fallback>
            <p:pic>
              <p:nvPicPr>
                <p:cNvPr id="202" name="Freihand 201">
                  <a:extLst>
                    <a:ext uri="{FF2B5EF4-FFF2-40B4-BE49-F238E27FC236}">
                      <a16:creationId xmlns:a16="http://schemas.microsoft.com/office/drawing/2014/main" id="{6AC94EE5-3906-414A-9B00-63BBD23D9DCF}"/>
                    </a:ext>
                  </a:extLst>
                </p:cNvPr>
                <p:cNvPicPr/>
                <p:nvPr/>
              </p:nvPicPr>
              <p:blipFill>
                <a:blip r:embed="rId445"/>
                <a:stretch>
                  <a:fillRect/>
                </a:stretch>
              </p:blipFill>
              <p:spPr>
                <a:xfrm>
                  <a:off x="2125733" y="2696107"/>
                  <a:ext cx="415080" cy="234360"/>
                </a:xfrm>
                <a:prstGeom prst="rect">
                  <a:avLst/>
                </a:prstGeom>
              </p:spPr>
            </p:pic>
          </mc:Fallback>
        </mc:AlternateContent>
        <mc:AlternateContent xmlns:mc="http://schemas.openxmlformats.org/markup-compatibility/2006">
          <mc:Choice xmlns:p14="http://schemas.microsoft.com/office/powerpoint/2010/main" Requires="p14">
            <p:contentPart p14:bwMode="auto" r:id="rId446">
              <p14:nvContentPartPr>
                <p14:cNvPr id="257" name="Freihand 256">
                  <a:extLst>
                    <a:ext uri="{FF2B5EF4-FFF2-40B4-BE49-F238E27FC236}">
                      <a16:creationId xmlns:a16="http://schemas.microsoft.com/office/drawing/2014/main" id="{3F4D4413-9318-484C-9638-60DF4683EB2D}"/>
                    </a:ext>
                  </a:extLst>
                </p14:cNvPr>
                <p14:cNvContentPartPr/>
                <p14:nvPr/>
              </p14:nvContentPartPr>
              <p14:xfrm>
                <a:off x="7165013" y="3128107"/>
                <a:ext cx="122760" cy="2160"/>
              </p14:xfrm>
            </p:contentPart>
          </mc:Choice>
          <mc:Fallback>
            <p:pic>
              <p:nvPicPr>
                <p:cNvPr id="257" name="Freihand 256">
                  <a:extLst>
                    <a:ext uri="{FF2B5EF4-FFF2-40B4-BE49-F238E27FC236}">
                      <a16:creationId xmlns:a16="http://schemas.microsoft.com/office/drawing/2014/main" id="{3F4D4413-9318-484C-9638-60DF4683EB2D}"/>
                    </a:ext>
                  </a:extLst>
                </p:cNvPr>
                <p:cNvPicPr/>
                <p:nvPr/>
              </p:nvPicPr>
              <p:blipFill>
                <a:blip r:embed="rId447"/>
                <a:stretch>
                  <a:fillRect/>
                </a:stretch>
              </p:blipFill>
              <p:spPr>
                <a:xfrm>
                  <a:off x="7160693" y="3123787"/>
                  <a:ext cx="131400" cy="10800"/>
                </a:xfrm>
                <a:prstGeom prst="rect">
                  <a:avLst/>
                </a:prstGeom>
              </p:spPr>
            </p:pic>
          </mc:Fallback>
        </mc:AlternateContent>
        <mc:AlternateContent xmlns:mc="http://schemas.openxmlformats.org/markup-compatibility/2006">
          <mc:Choice xmlns:p14="http://schemas.microsoft.com/office/powerpoint/2010/main" Requires="p14">
            <p:contentPart p14:bwMode="auto" r:id="rId448">
              <p14:nvContentPartPr>
                <p14:cNvPr id="258" name="Freihand 257">
                  <a:extLst>
                    <a:ext uri="{FF2B5EF4-FFF2-40B4-BE49-F238E27FC236}">
                      <a16:creationId xmlns:a16="http://schemas.microsoft.com/office/drawing/2014/main" id="{5888B5DA-7A8D-4B4D-A996-C9CDE925A87E}"/>
                    </a:ext>
                  </a:extLst>
                </p14:cNvPr>
                <p14:cNvContentPartPr/>
                <p14:nvPr/>
              </p14:nvContentPartPr>
              <p14:xfrm>
                <a:off x="7448333" y="3126667"/>
                <a:ext cx="192240" cy="20880"/>
              </p14:xfrm>
            </p:contentPart>
          </mc:Choice>
          <mc:Fallback>
            <p:pic>
              <p:nvPicPr>
                <p:cNvPr id="258" name="Freihand 257">
                  <a:extLst>
                    <a:ext uri="{FF2B5EF4-FFF2-40B4-BE49-F238E27FC236}">
                      <a16:creationId xmlns:a16="http://schemas.microsoft.com/office/drawing/2014/main" id="{5888B5DA-7A8D-4B4D-A996-C9CDE925A87E}"/>
                    </a:ext>
                  </a:extLst>
                </p:cNvPr>
                <p:cNvPicPr/>
                <p:nvPr/>
              </p:nvPicPr>
              <p:blipFill>
                <a:blip r:embed="rId449"/>
                <a:stretch>
                  <a:fillRect/>
                </a:stretch>
              </p:blipFill>
              <p:spPr>
                <a:xfrm>
                  <a:off x="7444013" y="3122347"/>
                  <a:ext cx="20088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450">
              <p14:nvContentPartPr>
                <p14:cNvPr id="260" name="Freihand 259">
                  <a:extLst>
                    <a:ext uri="{FF2B5EF4-FFF2-40B4-BE49-F238E27FC236}">
                      <a16:creationId xmlns:a16="http://schemas.microsoft.com/office/drawing/2014/main" id="{E1CA6D6A-4407-46D8-A2E6-B5BC9F38D2D3}"/>
                    </a:ext>
                  </a:extLst>
                </p14:cNvPr>
                <p14:cNvContentPartPr/>
                <p14:nvPr/>
              </p14:nvContentPartPr>
              <p14:xfrm>
                <a:off x="7925693" y="2994547"/>
                <a:ext cx="182880" cy="19800"/>
              </p14:xfrm>
            </p:contentPart>
          </mc:Choice>
          <mc:Fallback>
            <p:pic>
              <p:nvPicPr>
                <p:cNvPr id="260" name="Freihand 259">
                  <a:extLst>
                    <a:ext uri="{FF2B5EF4-FFF2-40B4-BE49-F238E27FC236}">
                      <a16:creationId xmlns:a16="http://schemas.microsoft.com/office/drawing/2014/main" id="{E1CA6D6A-4407-46D8-A2E6-B5BC9F38D2D3}"/>
                    </a:ext>
                  </a:extLst>
                </p:cNvPr>
                <p:cNvPicPr/>
                <p:nvPr/>
              </p:nvPicPr>
              <p:blipFill>
                <a:blip r:embed="rId451"/>
                <a:stretch>
                  <a:fillRect/>
                </a:stretch>
              </p:blipFill>
              <p:spPr>
                <a:xfrm>
                  <a:off x="7921373" y="2990227"/>
                  <a:ext cx="19152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452">
              <p14:nvContentPartPr>
                <p14:cNvPr id="261" name="Freihand 260">
                  <a:extLst>
                    <a:ext uri="{FF2B5EF4-FFF2-40B4-BE49-F238E27FC236}">
                      <a16:creationId xmlns:a16="http://schemas.microsoft.com/office/drawing/2014/main" id="{0C89FD1D-5604-4AAE-8D8E-237BE546BF55}"/>
                    </a:ext>
                  </a:extLst>
                </p14:cNvPr>
                <p14:cNvContentPartPr/>
                <p14:nvPr/>
              </p14:nvContentPartPr>
              <p14:xfrm>
                <a:off x="7966013" y="3058267"/>
                <a:ext cx="162000" cy="16920"/>
              </p14:xfrm>
            </p:contentPart>
          </mc:Choice>
          <mc:Fallback>
            <p:pic>
              <p:nvPicPr>
                <p:cNvPr id="261" name="Freihand 260">
                  <a:extLst>
                    <a:ext uri="{FF2B5EF4-FFF2-40B4-BE49-F238E27FC236}">
                      <a16:creationId xmlns:a16="http://schemas.microsoft.com/office/drawing/2014/main" id="{0C89FD1D-5604-4AAE-8D8E-237BE546BF55}"/>
                    </a:ext>
                  </a:extLst>
                </p:cNvPr>
                <p:cNvPicPr/>
                <p:nvPr/>
              </p:nvPicPr>
              <p:blipFill>
                <a:blip r:embed="rId453"/>
                <a:stretch>
                  <a:fillRect/>
                </a:stretch>
              </p:blipFill>
              <p:spPr>
                <a:xfrm>
                  <a:off x="7961693" y="3053947"/>
                  <a:ext cx="17064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454">
              <p14:nvContentPartPr>
                <p14:cNvPr id="212" name="Freihand 211">
                  <a:extLst>
                    <a:ext uri="{FF2B5EF4-FFF2-40B4-BE49-F238E27FC236}">
                      <a16:creationId xmlns:a16="http://schemas.microsoft.com/office/drawing/2014/main" id="{ABFF0078-07AA-416D-83AF-1DF255EB9648}"/>
                    </a:ext>
                  </a:extLst>
                </p14:cNvPr>
                <p14:cNvContentPartPr/>
                <p14:nvPr/>
              </p14:nvContentPartPr>
              <p14:xfrm>
                <a:off x="1581773" y="3342307"/>
                <a:ext cx="167040" cy="13680"/>
              </p14:xfrm>
            </p:contentPart>
          </mc:Choice>
          <mc:Fallback>
            <p:pic>
              <p:nvPicPr>
                <p:cNvPr id="212" name="Freihand 211">
                  <a:extLst>
                    <a:ext uri="{FF2B5EF4-FFF2-40B4-BE49-F238E27FC236}">
                      <a16:creationId xmlns:a16="http://schemas.microsoft.com/office/drawing/2014/main" id="{ABFF0078-07AA-416D-83AF-1DF255EB9648}"/>
                    </a:ext>
                  </a:extLst>
                </p:cNvPr>
                <p:cNvPicPr/>
                <p:nvPr/>
              </p:nvPicPr>
              <p:blipFill>
                <a:blip r:embed="rId455"/>
                <a:stretch>
                  <a:fillRect/>
                </a:stretch>
              </p:blipFill>
              <p:spPr>
                <a:xfrm>
                  <a:off x="1577453" y="3337987"/>
                  <a:ext cx="17568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456">
              <p14:nvContentPartPr>
                <p14:cNvPr id="213" name="Freihand 212">
                  <a:extLst>
                    <a:ext uri="{FF2B5EF4-FFF2-40B4-BE49-F238E27FC236}">
                      <a16:creationId xmlns:a16="http://schemas.microsoft.com/office/drawing/2014/main" id="{FF469E45-DE2D-43FD-8E2C-05D25D43BE2A}"/>
                    </a:ext>
                  </a:extLst>
                </p14:cNvPr>
                <p14:cNvContentPartPr/>
                <p14:nvPr/>
              </p14:nvContentPartPr>
              <p14:xfrm>
                <a:off x="1605533" y="3398827"/>
                <a:ext cx="159480" cy="5040"/>
              </p14:xfrm>
            </p:contentPart>
          </mc:Choice>
          <mc:Fallback>
            <p:pic>
              <p:nvPicPr>
                <p:cNvPr id="213" name="Freihand 212">
                  <a:extLst>
                    <a:ext uri="{FF2B5EF4-FFF2-40B4-BE49-F238E27FC236}">
                      <a16:creationId xmlns:a16="http://schemas.microsoft.com/office/drawing/2014/main" id="{FF469E45-DE2D-43FD-8E2C-05D25D43BE2A}"/>
                    </a:ext>
                  </a:extLst>
                </p:cNvPr>
                <p:cNvPicPr/>
                <p:nvPr/>
              </p:nvPicPr>
              <p:blipFill>
                <a:blip r:embed="rId457"/>
                <a:stretch>
                  <a:fillRect/>
                </a:stretch>
              </p:blipFill>
              <p:spPr>
                <a:xfrm>
                  <a:off x="1601213" y="3394507"/>
                  <a:ext cx="16812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458">
              <p14:nvContentPartPr>
                <p14:cNvPr id="216" name="Freihand 215">
                  <a:extLst>
                    <a:ext uri="{FF2B5EF4-FFF2-40B4-BE49-F238E27FC236}">
                      <a16:creationId xmlns:a16="http://schemas.microsoft.com/office/drawing/2014/main" id="{62FF9CC9-F674-4257-BD3A-BD8D59A94D00}"/>
                    </a:ext>
                  </a:extLst>
                </p14:cNvPr>
                <p14:cNvContentPartPr/>
                <p14:nvPr/>
              </p14:nvContentPartPr>
              <p14:xfrm>
                <a:off x="2048693" y="3263467"/>
                <a:ext cx="145440" cy="165960"/>
              </p14:xfrm>
            </p:contentPart>
          </mc:Choice>
          <mc:Fallback>
            <p:pic>
              <p:nvPicPr>
                <p:cNvPr id="216" name="Freihand 215">
                  <a:extLst>
                    <a:ext uri="{FF2B5EF4-FFF2-40B4-BE49-F238E27FC236}">
                      <a16:creationId xmlns:a16="http://schemas.microsoft.com/office/drawing/2014/main" id="{62FF9CC9-F674-4257-BD3A-BD8D59A94D00}"/>
                    </a:ext>
                  </a:extLst>
                </p:cNvPr>
                <p:cNvPicPr/>
                <p:nvPr/>
              </p:nvPicPr>
              <p:blipFill>
                <a:blip r:embed="rId459"/>
                <a:stretch>
                  <a:fillRect/>
                </a:stretch>
              </p:blipFill>
              <p:spPr>
                <a:xfrm>
                  <a:off x="2044373" y="3259147"/>
                  <a:ext cx="15408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460">
              <p14:nvContentPartPr>
                <p14:cNvPr id="217" name="Freihand 216">
                  <a:extLst>
                    <a:ext uri="{FF2B5EF4-FFF2-40B4-BE49-F238E27FC236}">
                      <a16:creationId xmlns:a16="http://schemas.microsoft.com/office/drawing/2014/main" id="{C4A9F92A-B11E-4215-A34E-9517A8BE6DF6}"/>
                    </a:ext>
                  </a:extLst>
                </p14:cNvPr>
                <p14:cNvContentPartPr/>
                <p14:nvPr/>
              </p14:nvContentPartPr>
              <p14:xfrm>
                <a:off x="2254973" y="3258787"/>
                <a:ext cx="117360" cy="118080"/>
              </p14:xfrm>
            </p:contentPart>
          </mc:Choice>
          <mc:Fallback>
            <p:pic>
              <p:nvPicPr>
                <p:cNvPr id="217" name="Freihand 216">
                  <a:extLst>
                    <a:ext uri="{FF2B5EF4-FFF2-40B4-BE49-F238E27FC236}">
                      <a16:creationId xmlns:a16="http://schemas.microsoft.com/office/drawing/2014/main" id="{C4A9F92A-B11E-4215-A34E-9517A8BE6DF6}"/>
                    </a:ext>
                  </a:extLst>
                </p:cNvPr>
                <p:cNvPicPr/>
                <p:nvPr/>
              </p:nvPicPr>
              <p:blipFill>
                <a:blip r:embed="rId461"/>
                <a:stretch>
                  <a:fillRect/>
                </a:stretch>
              </p:blipFill>
              <p:spPr>
                <a:xfrm>
                  <a:off x="2250653" y="3254467"/>
                  <a:ext cx="12600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462">
              <p14:nvContentPartPr>
                <p14:cNvPr id="218" name="Freihand 217">
                  <a:extLst>
                    <a:ext uri="{FF2B5EF4-FFF2-40B4-BE49-F238E27FC236}">
                      <a16:creationId xmlns:a16="http://schemas.microsoft.com/office/drawing/2014/main" id="{D5E73BD0-6B37-4B5D-A29A-68C05DCBA534}"/>
                    </a:ext>
                  </a:extLst>
                </p14:cNvPr>
                <p14:cNvContentPartPr/>
                <p14:nvPr/>
              </p14:nvContentPartPr>
              <p14:xfrm>
                <a:off x="2377733" y="3256627"/>
                <a:ext cx="102240" cy="102960"/>
              </p14:xfrm>
            </p:contentPart>
          </mc:Choice>
          <mc:Fallback>
            <p:pic>
              <p:nvPicPr>
                <p:cNvPr id="218" name="Freihand 217">
                  <a:extLst>
                    <a:ext uri="{FF2B5EF4-FFF2-40B4-BE49-F238E27FC236}">
                      <a16:creationId xmlns:a16="http://schemas.microsoft.com/office/drawing/2014/main" id="{D5E73BD0-6B37-4B5D-A29A-68C05DCBA534}"/>
                    </a:ext>
                  </a:extLst>
                </p:cNvPr>
                <p:cNvPicPr/>
                <p:nvPr/>
              </p:nvPicPr>
              <p:blipFill>
                <a:blip r:embed="rId463"/>
                <a:stretch>
                  <a:fillRect/>
                </a:stretch>
              </p:blipFill>
              <p:spPr>
                <a:xfrm>
                  <a:off x="2373413" y="3252307"/>
                  <a:ext cx="11088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464">
              <p14:nvContentPartPr>
                <p14:cNvPr id="219" name="Freihand 218">
                  <a:extLst>
                    <a:ext uri="{FF2B5EF4-FFF2-40B4-BE49-F238E27FC236}">
                      <a16:creationId xmlns:a16="http://schemas.microsoft.com/office/drawing/2014/main" id="{D596B727-E259-4B62-BCBA-6F8106733F24}"/>
                    </a:ext>
                  </a:extLst>
                </p14:cNvPr>
                <p14:cNvContentPartPr/>
                <p14:nvPr/>
              </p14:nvContentPartPr>
              <p14:xfrm>
                <a:off x="2500493" y="3235027"/>
                <a:ext cx="108720" cy="96120"/>
              </p14:xfrm>
            </p:contentPart>
          </mc:Choice>
          <mc:Fallback>
            <p:pic>
              <p:nvPicPr>
                <p:cNvPr id="219" name="Freihand 218">
                  <a:extLst>
                    <a:ext uri="{FF2B5EF4-FFF2-40B4-BE49-F238E27FC236}">
                      <a16:creationId xmlns:a16="http://schemas.microsoft.com/office/drawing/2014/main" id="{D596B727-E259-4B62-BCBA-6F8106733F24}"/>
                    </a:ext>
                  </a:extLst>
                </p:cNvPr>
                <p:cNvPicPr/>
                <p:nvPr/>
              </p:nvPicPr>
              <p:blipFill>
                <a:blip r:embed="rId465"/>
                <a:stretch>
                  <a:fillRect/>
                </a:stretch>
              </p:blipFill>
              <p:spPr>
                <a:xfrm>
                  <a:off x="2496173" y="3230707"/>
                  <a:ext cx="11736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466">
              <p14:nvContentPartPr>
                <p14:cNvPr id="220" name="Freihand 219">
                  <a:extLst>
                    <a:ext uri="{FF2B5EF4-FFF2-40B4-BE49-F238E27FC236}">
                      <a16:creationId xmlns:a16="http://schemas.microsoft.com/office/drawing/2014/main" id="{F3E075B7-E4B9-40C4-9B39-F5DA7B58CE4C}"/>
                    </a:ext>
                  </a:extLst>
                </p14:cNvPr>
                <p14:cNvContentPartPr/>
                <p14:nvPr/>
              </p14:nvContentPartPr>
              <p14:xfrm>
                <a:off x="2719733" y="3227827"/>
                <a:ext cx="34560" cy="97200"/>
              </p14:xfrm>
            </p:contentPart>
          </mc:Choice>
          <mc:Fallback>
            <p:pic>
              <p:nvPicPr>
                <p:cNvPr id="220" name="Freihand 219">
                  <a:extLst>
                    <a:ext uri="{FF2B5EF4-FFF2-40B4-BE49-F238E27FC236}">
                      <a16:creationId xmlns:a16="http://schemas.microsoft.com/office/drawing/2014/main" id="{F3E075B7-E4B9-40C4-9B39-F5DA7B58CE4C}"/>
                    </a:ext>
                  </a:extLst>
                </p:cNvPr>
                <p:cNvPicPr/>
                <p:nvPr/>
              </p:nvPicPr>
              <p:blipFill>
                <a:blip r:embed="rId467"/>
                <a:stretch>
                  <a:fillRect/>
                </a:stretch>
              </p:blipFill>
              <p:spPr>
                <a:xfrm>
                  <a:off x="2715413" y="3223507"/>
                  <a:ext cx="4320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468">
              <p14:nvContentPartPr>
                <p14:cNvPr id="221" name="Freihand 220">
                  <a:extLst>
                    <a:ext uri="{FF2B5EF4-FFF2-40B4-BE49-F238E27FC236}">
                      <a16:creationId xmlns:a16="http://schemas.microsoft.com/office/drawing/2014/main" id="{88BCB2D5-72B0-4C86-B3F8-6B88B3205FFA}"/>
                    </a:ext>
                  </a:extLst>
                </p14:cNvPr>
                <p14:cNvContentPartPr/>
                <p14:nvPr/>
              </p14:nvContentPartPr>
              <p14:xfrm>
                <a:off x="2683733" y="3193987"/>
                <a:ext cx="134280" cy="9000"/>
              </p14:xfrm>
            </p:contentPart>
          </mc:Choice>
          <mc:Fallback>
            <p:pic>
              <p:nvPicPr>
                <p:cNvPr id="221" name="Freihand 220">
                  <a:extLst>
                    <a:ext uri="{FF2B5EF4-FFF2-40B4-BE49-F238E27FC236}">
                      <a16:creationId xmlns:a16="http://schemas.microsoft.com/office/drawing/2014/main" id="{88BCB2D5-72B0-4C86-B3F8-6B88B3205FFA}"/>
                    </a:ext>
                  </a:extLst>
                </p:cNvPr>
                <p:cNvPicPr/>
                <p:nvPr/>
              </p:nvPicPr>
              <p:blipFill>
                <a:blip r:embed="rId469"/>
                <a:stretch>
                  <a:fillRect/>
                </a:stretch>
              </p:blipFill>
              <p:spPr>
                <a:xfrm>
                  <a:off x="2679413" y="3189667"/>
                  <a:ext cx="14292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470">
              <p14:nvContentPartPr>
                <p14:cNvPr id="222" name="Freihand 221">
                  <a:extLst>
                    <a:ext uri="{FF2B5EF4-FFF2-40B4-BE49-F238E27FC236}">
                      <a16:creationId xmlns:a16="http://schemas.microsoft.com/office/drawing/2014/main" id="{32AD8209-0438-4C66-BE24-8B5577CDE9CE}"/>
                    </a:ext>
                  </a:extLst>
                </p14:cNvPr>
                <p14:cNvContentPartPr/>
                <p14:nvPr/>
              </p14:nvContentPartPr>
              <p14:xfrm>
                <a:off x="2767973" y="3186427"/>
                <a:ext cx="89640" cy="144360"/>
              </p14:xfrm>
            </p:contentPart>
          </mc:Choice>
          <mc:Fallback>
            <p:pic>
              <p:nvPicPr>
                <p:cNvPr id="222" name="Freihand 221">
                  <a:extLst>
                    <a:ext uri="{FF2B5EF4-FFF2-40B4-BE49-F238E27FC236}">
                      <a16:creationId xmlns:a16="http://schemas.microsoft.com/office/drawing/2014/main" id="{32AD8209-0438-4C66-BE24-8B5577CDE9CE}"/>
                    </a:ext>
                  </a:extLst>
                </p:cNvPr>
                <p:cNvPicPr/>
                <p:nvPr/>
              </p:nvPicPr>
              <p:blipFill>
                <a:blip r:embed="rId471"/>
                <a:stretch>
                  <a:fillRect/>
                </a:stretch>
              </p:blipFill>
              <p:spPr>
                <a:xfrm>
                  <a:off x="2763653" y="3182107"/>
                  <a:ext cx="9828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472">
              <p14:nvContentPartPr>
                <p14:cNvPr id="223" name="Freihand 222">
                  <a:extLst>
                    <a:ext uri="{FF2B5EF4-FFF2-40B4-BE49-F238E27FC236}">
                      <a16:creationId xmlns:a16="http://schemas.microsoft.com/office/drawing/2014/main" id="{F314A570-8392-4A3C-91DB-7AC0C200841F}"/>
                    </a:ext>
                  </a:extLst>
                </p14:cNvPr>
                <p14:cNvContentPartPr/>
                <p14:nvPr/>
              </p14:nvContentPartPr>
              <p14:xfrm>
                <a:off x="2897213" y="3205867"/>
                <a:ext cx="40320" cy="107280"/>
              </p14:xfrm>
            </p:contentPart>
          </mc:Choice>
          <mc:Fallback>
            <p:pic>
              <p:nvPicPr>
                <p:cNvPr id="223" name="Freihand 222">
                  <a:extLst>
                    <a:ext uri="{FF2B5EF4-FFF2-40B4-BE49-F238E27FC236}">
                      <a16:creationId xmlns:a16="http://schemas.microsoft.com/office/drawing/2014/main" id="{F314A570-8392-4A3C-91DB-7AC0C200841F}"/>
                    </a:ext>
                  </a:extLst>
                </p:cNvPr>
                <p:cNvPicPr/>
                <p:nvPr/>
              </p:nvPicPr>
              <p:blipFill>
                <a:blip r:embed="rId473"/>
                <a:stretch>
                  <a:fillRect/>
                </a:stretch>
              </p:blipFill>
              <p:spPr>
                <a:xfrm>
                  <a:off x="2892893" y="3201547"/>
                  <a:ext cx="4896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474">
              <p14:nvContentPartPr>
                <p14:cNvPr id="224" name="Freihand 223">
                  <a:extLst>
                    <a:ext uri="{FF2B5EF4-FFF2-40B4-BE49-F238E27FC236}">
                      <a16:creationId xmlns:a16="http://schemas.microsoft.com/office/drawing/2014/main" id="{A6168F90-D33A-4026-9C7D-06D0E505D049}"/>
                    </a:ext>
                  </a:extLst>
                </p14:cNvPr>
                <p14:cNvContentPartPr/>
                <p14:nvPr/>
              </p14:nvContentPartPr>
              <p14:xfrm>
                <a:off x="2843933" y="3205867"/>
                <a:ext cx="143280" cy="137520"/>
              </p14:xfrm>
            </p:contentPart>
          </mc:Choice>
          <mc:Fallback>
            <p:pic>
              <p:nvPicPr>
                <p:cNvPr id="224" name="Freihand 223">
                  <a:extLst>
                    <a:ext uri="{FF2B5EF4-FFF2-40B4-BE49-F238E27FC236}">
                      <a16:creationId xmlns:a16="http://schemas.microsoft.com/office/drawing/2014/main" id="{A6168F90-D33A-4026-9C7D-06D0E505D049}"/>
                    </a:ext>
                  </a:extLst>
                </p:cNvPr>
                <p:cNvPicPr/>
                <p:nvPr/>
              </p:nvPicPr>
              <p:blipFill>
                <a:blip r:embed="rId475"/>
                <a:stretch>
                  <a:fillRect/>
                </a:stretch>
              </p:blipFill>
              <p:spPr>
                <a:xfrm>
                  <a:off x="2839613" y="3201547"/>
                  <a:ext cx="15192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476">
              <p14:nvContentPartPr>
                <p14:cNvPr id="225" name="Freihand 224">
                  <a:extLst>
                    <a:ext uri="{FF2B5EF4-FFF2-40B4-BE49-F238E27FC236}">
                      <a16:creationId xmlns:a16="http://schemas.microsoft.com/office/drawing/2014/main" id="{828F22D4-1BD8-45E5-8A8B-F335EAE9BB8A}"/>
                    </a:ext>
                  </a:extLst>
                </p14:cNvPr>
                <p14:cNvContentPartPr/>
                <p14:nvPr/>
              </p14:nvContentPartPr>
              <p14:xfrm>
                <a:off x="3144893" y="3217387"/>
                <a:ext cx="11520" cy="127800"/>
              </p14:xfrm>
            </p:contentPart>
          </mc:Choice>
          <mc:Fallback>
            <p:pic>
              <p:nvPicPr>
                <p:cNvPr id="225" name="Freihand 224">
                  <a:extLst>
                    <a:ext uri="{FF2B5EF4-FFF2-40B4-BE49-F238E27FC236}">
                      <a16:creationId xmlns:a16="http://schemas.microsoft.com/office/drawing/2014/main" id="{828F22D4-1BD8-45E5-8A8B-F335EAE9BB8A}"/>
                    </a:ext>
                  </a:extLst>
                </p:cNvPr>
                <p:cNvPicPr/>
                <p:nvPr/>
              </p:nvPicPr>
              <p:blipFill>
                <a:blip r:embed="rId477"/>
                <a:stretch>
                  <a:fillRect/>
                </a:stretch>
              </p:blipFill>
              <p:spPr>
                <a:xfrm>
                  <a:off x="3140573" y="3213067"/>
                  <a:ext cx="2016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478">
              <p14:nvContentPartPr>
                <p14:cNvPr id="226" name="Freihand 225">
                  <a:extLst>
                    <a:ext uri="{FF2B5EF4-FFF2-40B4-BE49-F238E27FC236}">
                      <a16:creationId xmlns:a16="http://schemas.microsoft.com/office/drawing/2014/main" id="{D3EDD9DB-972A-4BEC-BEA0-CE369E9E2DC5}"/>
                    </a:ext>
                  </a:extLst>
                </p14:cNvPr>
                <p14:cNvContentPartPr/>
                <p14:nvPr/>
              </p14:nvContentPartPr>
              <p14:xfrm>
                <a:off x="3105653" y="3246187"/>
                <a:ext cx="132480" cy="34560"/>
              </p14:xfrm>
            </p:contentPart>
          </mc:Choice>
          <mc:Fallback>
            <p:pic>
              <p:nvPicPr>
                <p:cNvPr id="226" name="Freihand 225">
                  <a:extLst>
                    <a:ext uri="{FF2B5EF4-FFF2-40B4-BE49-F238E27FC236}">
                      <a16:creationId xmlns:a16="http://schemas.microsoft.com/office/drawing/2014/main" id="{D3EDD9DB-972A-4BEC-BEA0-CE369E9E2DC5}"/>
                    </a:ext>
                  </a:extLst>
                </p:cNvPr>
                <p:cNvPicPr/>
                <p:nvPr/>
              </p:nvPicPr>
              <p:blipFill>
                <a:blip r:embed="rId479"/>
                <a:stretch>
                  <a:fillRect/>
                </a:stretch>
              </p:blipFill>
              <p:spPr>
                <a:xfrm>
                  <a:off x="3101333" y="3241867"/>
                  <a:ext cx="14112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480">
              <p14:nvContentPartPr>
                <p14:cNvPr id="227" name="Freihand 226">
                  <a:extLst>
                    <a:ext uri="{FF2B5EF4-FFF2-40B4-BE49-F238E27FC236}">
                      <a16:creationId xmlns:a16="http://schemas.microsoft.com/office/drawing/2014/main" id="{D7E3CAE3-EE2E-4D06-BD18-9C59B4522080}"/>
                    </a:ext>
                  </a:extLst>
                </p14:cNvPr>
                <p14:cNvContentPartPr/>
                <p14:nvPr/>
              </p14:nvContentPartPr>
              <p14:xfrm>
                <a:off x="3288893" y="3180667"/>
                <a:ext cx="88560" cy="164160"/>
              </p14:xfrm>
            </p:contentPart>
          </mc:Choice>
          <mc:Fallback>
            <p:pic>
              <p:nvPicPr>
                <p:cNvPr id="227" name="Freihand 226">
                  <a:extLst>
                    <a:ext uri="{FF2B5EF4-FFF2-40B4-BE49-F238E27FC236}">
                      <a16:creationId xmlns:a16="http://schemas.microsoft.com/office/drawing/2014/main" id="{D7E3CAE3-EE2E-4D06-BD18-9C59B4522080}"/>
                    </a:ext>
                  </a:extLst>
                </p:cNvPr>
                <p:cNvPicPr/>
                <p:nvPr/>
              </p:nvPicPr>
              <p:blipFill>
                <a:blip r:embed="rId481"/>
                <a:stretch>
                  <a:fillRect/>
                </a:stretch>
              </p:blipFill>
              <p:spPr>
                <a:xfrm>
                  <a:off x="3284573" y="3176347"/>
                  <a:ext cx="97200" cy="172800"/>
                </a:xfrm>
                <a:prstGeom prst="rect">
                  <a:avLst/>
                </a:prstGeom>
              </p:spPr>
            </p:pic>
          </mc:Fallback>
        </mc:AlternateContent>
        <mc:AlternateContent xmlns:mc="http://schemas.openxmlformats.org/markup-compatibility/2006">
          <mc:Choice xmlns:p14="http://schemas.microsoft.com/office/powerpoint/2010/main" Requires="p14">
            <p:contentPart p14:bwMode="auto" r:id="rId482">
              <p14:nvContentPartPr>
                <p14:cNvPr id="228" name="Freihand 227">
                  <a:extLst>
                    <a:ext uri="{FF2B5EF4-FFF2-40B4-BE49-F238E27FC236}">
                      <a16:creationId xmlns:a16="http://schemas.microsoft.com/office/drawing/2014/main" id="{CB9FD022-BA41-48C8-87C4-22551A54206A}"/>
                    </a:ext>
                  </a:extLst>
                </p14:cNvPr>
                <p14:cNvContentPartPr/>
                <p14:nvPr/>
              </p14:nvContentPartPr>
              <p14:xfrm>
                <a:off x="3429653" y="3185707"/>
                <a:ext cx="83520" cy="114120"/>
              </p14:xfrm>
            </p:contentPart>
          </mc:Choice>
          <mc:Fallback>
            <p:pic>
              <p:nvPicPr>
                <p:cNvPr id="228" name="Freihand 227">
                  <a:extLst>
                    <a:ext uri="{FF2B5EF4-FFF2-40B4-BE49-F238E27FC236}">
                      <a16:creationId xmlns:a16="http://schemas.microsoft.com/office/drawing/2014/main" id="{CB9FD022-BA41-48C8-87C4-22551A54206A}"/>
                    </a:ext>
                  </a:extLst>
                </p:cNvPr>
                <p:cNvPicPr/>
                <p:nvPr/>
              </p:nvPicPr>
              <p:blipFill>
                <a:blip r:embed="rId483"/>
                <a:stretch>
                  <a:fillRect/>
                </a:stretch>
              </p:blipFill>
              <p:spPr>
                <a:xfrm>
                  <a:off x="3425333" y="3181387"/>
                  <a:ext cx="9216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484">
              <p14:nvContentPartPr>
                <p14:cNvPr id="229" name="Freihand 228">
                  <a:extLst>
                    <a:ext uri="{FF2B5EF4-FFF2-40B4-BE49-F238E27FC236}">
                      <a16:creationId xmlns:a16="http://schemas.microsoft.com/office/drawing/2014/main" id="{D82A4A6C-33DA-4AFF-A624-4ADA912BC679}"/>
                    </a:ext>
                  </a:extLst>
                </p14:cNvPr>
                <p14:cNvContentPartPr/>
                <p14:nvPr/>
              </p14:nvContentPartPr>
              <p14:xfrm>
                <a:off x="3538013" y="3190387"/>
                <a:ext cx="95040" cy="100800"/>
              </p14:xfrm>
            </p:contentPart>
          </mc:Choice>
          <mc:Fallback>
            <p:pic>
              <p:nvPicPr>
                <p:cNvPr id="229" name="Freihand 228">
                  <a:extLst>
                    <a:ext uri="{FF2B5EF4-FFF2-40B4-BE49-F238E27FC236}">
                      <a16:creationId xmlns:a16="http://schemas.microsoft.com/office/drawing/2014/main" id="{D82A4A6C-33DA-4AFF-A624-4ADA912BC679}"/>
                    </a:ext>
                  </a:extLst>
                </p:cNvPr>
                <p:cNvPicPr/>
                <p:nvPr/>
              </p:nvPicPr>
              <p:blipFill>
                <a:blip r:embed="rId485"/>
                <a:stretch>
                  <a:fillRect/>
                </a:stretch>
              </p:blipFill>
              <p:spPr>
                <a:xfrm>
                  <a:off x="3533693" y="3186067"/>
                  <a:ext cx="10368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486">
              <p14:nvContentPartPr>
                <p14:cNvPr id="230" name="Freihand 229">
                  <a:extLst>
                    <a:ext uri="{FF2B5EF4-FFF2-40B4-BE49-F238E27FC236}">
                      <a16:creationId xmlns:a16="http://schemas.microsoft.com/office/drawing/2014/main" id="{09876DCF-2A65-48E4-A3B5-BF93D3388CA5}"/>
                    </a:ext>
                  </a:extLst>
                </p14:cNvPr>
                <p14:cNvContentPartPr/>
                <p14:nvPr/>
              </p14:nvContentPartPr>
              <p14:xfrm>
                <a:off x="3786413" y="3200107"/>
                <a:ext cx="9000" cy="70560"/>
              </p14:xfrm>
            </p:contentPart>
          </mc:Choice>
          <mc:Fallback>
            <p:pic>
              <p:nvPicPr>
                <p:cNvPr id="230" name="Freihand 229">
                  <a:extLst>
                    <a:ext uri="{FF2B5EF4-FFF2-40B4-BE49-F238E27FC236}">
                      <a16:creationId xmlns:a16="http://schemas.microsoft.com/office/drawing/2014/main" id="{09876DCF-2A65-48E4-A3B5-BF93D3388CA5}"/>
                    </a:ext>
                  </a:extLst>
                </p:cNvPr>
                <p:cNvPicPr/>
                <p:nvPr/>
              </p:nvPicPr>
              <p:blipFill>
                <a:blip r:embed="rId487"/>
                <a:stretch>
                  <a:fillRect/>
                </a:stretch>
              </p:blipFill>
              <p:spPr>
                <a:xfrm>
                  <a:off x="3782093" y="3195787"/>
                  <a:ext cx="1764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488">
              <p14:nvContentPartPr>
                <p14:cNvPr id="231" name="Freihand 230">
                  <a:extLst>
                    <a:ext uri="{FF2B5EF4-FFF2-40B4-BE49-F238E27FC236}">
                      <a16:creationId xmlns:a16="http://schemas.microsoft.com/office/drawing/2014/main" id="{6A223D74-3607-47C0-B1DA-3E788591C323}"/>
                    </a:ext>
                  </a:extLst>
                </p14:cNvPr>
                <p14:cNvContentPartPr/>
                <p14:nvPr/>
              </p14:nvContentPartPr>
              <p14:xfrm>
                <a:off x="3710813" y="3155467"/>
                <a:ext cx="136080" cy="6480"/>
              </p14:xfrm>
            </p:contentPart>
          </mc:Choice>
          <mc:Fallback>
            <p:pic>
              <p:nvPicPr>
                <p:cNvPr id="231" name="Freihand 230">
                  <a:extLst>
                    <a:ext uri="{FF2B5EF4-FFF2-40B4-BE49-F238E27FC236}">
                      <a16:creationId xmlns:a16="http://schemas.microsoft.com/office/drawing/2014/main" id="{6A223D74-3607-47C0-B1DA-3E788591C323}"/>
                    </a:ext>
                  </a:extLst>
                </p:cNvPr>
                <p:cNvPicPr/>
                <p:nvPr/>
              </p:nvPicPr>
              <p:blipFill>
                <a:blip r:embed="rId489"/>
                <a:stretch>
                  <a:fillRect/>
                </a:stretch>
              </p:blipFill>
              <p:spPr>
                <a:xfrm>
                  <a:off x="3706493" y="3151147"/>
                  <a:ext cx="144720" cy="15120"/>
                </a:xfrm>
                <a:prstGeom prst="rect">
                  <a:avLst/>
                </a:prstGeom>
              </p:spPr>
            </p:pic>
          </mc:Fallback>
        </mc:AlternateContent>
        <mc:AlternateContent xmlns:mc="http://schemas.openxmlformats.org/markup-compatibility/2006">
          <mc:Choice xmlns:p14="http://schemas.microsoft.com/office/powerpoint/2010/main" Requires="p14">
            <p:contentPart p14:bwMode="auto" r:id="rId490">
              <p14:nvContentPartPr>
                <p14:cNvPr id="232" name="Freihand 231">
                  <a:extLst>
                    <a:ext uri="{FF2B5EF4-FFF2-40B4-BE49-F238E27FC236}">
                      <a16:creationId xmlns:a16="http://schemas.microsoft.com/office/drawing/2014/main" id="{C8507FB3-EA9E-44BC-9D1B-DC3D7E7565D4}"/>
                    </a:ext>
                  </a:extLst>
                </p14:cNvPr>
                <p14:cNvContentPartPr/>
                <p14:nvPr/>
              </p14:nvContentPartPr>
              <p14:xfrm>
                <a:off x="3878933" y="3128827"/>
                <a:ext cx="109440" cy="128160"/>
              </p14:xfrm>
            </p:contentPart>
          </mc:Choice>
          <mc:Fallback>
            <p:pic>
              <p:nvPicPr>
                <p:cNvPr id="232" name="Freihand 231">
                  <a:extLst>
                    <a:ext uri="{FF2B5EF4-FFF2-40B4-BE49-F238E27FC236}">
                      <a16:creationId xmlns:a16="http://schemas.microsoft.com/office/drawing/2014/main" id="{C8507FB3-EA9E-44BC-9D1B-DC3D7E7565D4}"/>
                    </a:ext>
                  </a:extLst>
                </p:cNvPr>
                <p:cNvPicPr/>
                <p:nvPr/>
              </p:nvPicPr>
              <p:blipFill>
                <a:blip r:embed="rId491"/>
                <a:stretch>
                  <a:fillRect/>
                </a:stretch>
              </p:blipFill>
              <p:spPr>
                <a:xfrm>
                  <a:off x="3874613" y="3124507"/>
                  <a:ext cx="11808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492">
              <p14:nvContentPartPr>
                <p14:cNvPr id="233" name="Freihand 232">
                  <a:extLst>
                    <a:ext uri="{FF2B5EF4-FFF2-40B4-BE49-F238E27FC236}">
                      <a16:creationId xmlns:a16="http://schemas.microsoft.com/office/drawing/2014/main" id="{958ABB1A-17EE-4F35-BBAB-4871ABD9FF16}"/>
                    </a:ext>
                  </a:extLst>
                </p14:cNvPr>
                <p14:cNvContentPartPr/>
                <p14:nvPr/>
              </p14:nvContentPartPr>
              <p14:xfrm>
                <a:off x="4030133" y="3119107"/>
                <a:ext cx="55080" cy="118080"/>
              </p14:xfrm>
            </p:contentPart>
          </mc:Choice>
          <mc:Fallback>
            <p:pic>
              <p:nvPicPr>
                <p:cNvPr id="233" name="Freihand 232">
                  <a:extLst>
                    <a:ext uri="{FF2B5EF4-FFF2-40B4-BE49-F238E27FC236}">
                      <a16:creationId xmlns:a16="http://schemas.microsoft.com/office/drawing/2014/main" id="{958ABB1A-17EE-4F35-BBAB-4871ABD9FF16}"/>
                    </a:ext>
                  </a:extLst>
                </p:cNvPr>
                <p:cNvPicPr/>
                <p:nvPr/>
              </p:nvPicPr>
              <p:blipFill>
                <a:blip r:embed="rId493"/>
                <a:stretch>
                  <a:fillRect/>
                </a:stretch>
              </p:blipFill>
              <p:spPr>
                <a:xfrm>
                  <a:off x="4025813" y="3114787"/>
                  <a:ext cx="6372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494">
              <p14:nvContentPartPr>
                <p14:cNvPr id="234" name="Freihand 233">
                  <a:extLst>
                    <a:ext uri="{FF2B5EF4-FFF2-40B4-BE49-F238E27FC236}">
                      <a16:creationId xmlns:a16="http://schemas.microsoft.com/office/drawing/2014/main" id="{765BCCED-A47A-41BB-8083-41DE4FCD3F24}"/>
                    </a:ext>
                  </a:extLst>
                </p14:cNvPr>
                <p14:cNvContentPartPr/>
                <p14:nvPr/>
              </p14:nvContentPartPr>
              <p14:xfrm>
                <a:off x="3968213" y="3121267"/>
                <a:ext cx="159120" cy="138600"/>
              </p14:xfrm>
            </p:contentPart>
          </mc:Choice>
          <mc:Fallback>
            <p:pic>
              <p:nvPicPr>
                <p:cNvPr id="234" name="Freihand 233">
                  <a:extLst>
                    <a:ext uri="{FF2B5EF4-FFF2-40B4-BE49-F238E27FC236}">
                      <a16:creationId xmlns:a16="http://schemas.microsoft.com/office/drawing/2014/main" id="{765BCCED-A47A-41BB-8083-41DE4FCD3F24}"/>
                    </a:ext>
                  </a:extLst>
                </p:cNvPr>
                <p:cNvPicPr/>
                <p:nvPr/>
              </p:nvPicPr>
              <p:blipFill>
                <a:blip r:embed="rId495"/>
                <a:stretch>
                  <a:fillRect/>
                </a:stretch>
              </p:blipFill>
              <p:spPr>
                <a:xfrm>
                  <a:off x="3963893" y="3116947"/>
                  <a:ext cx="16776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496">
              <p14:nvContentPartPr>
                <p14:cNvPr id="236" name="Freihand 235">
                  <a:extLst>
                    <a:ext uri="{FF2B5EF4-FFF2-40B4-BE49-F238E27FC236}">
                      <a16:creationId xmlns:a16="http://schemas.microsoft.com/office/drawing/2014/main" id="{117F091A-4AE1-4275-BDEC-C8674E9639B7}"/>
                    </a:ext>
                  </a:extLst>
                </p14:cNvPr>
                <p14:cNvContentPartPr/>
                <p14:nvPr/>
              </p14:nvContentPartPr>
              <p14:xfrm>
                <a:off x="4300493" y="3118387"/>
                <a:ext cx="24480" cy="159120"/>
              </p14:xfrm>
            </p:contentPart>
          </mc:Choice>
          <mc:Fallback>
            <p:pic>
              <p:nvPicPr>
                <p:cNvPr id="236" name="Freihand 235">
                  <a:extLst>
                    <a:ext uri="{FF2B5EF4-FFF2-40B4-BE49-F238E27FC236}">
                      <a16:creationId xmlns:a16="http://schemas.microsoft.com/office/drawing/2014/main" id="{117F091A-4AE1-4275-BDEC-C8674E9639B7}"/>
                    </a:ext>
                  </a:extLst>
                </p:cNvPr>
                <p:cNvPicPr/>
                <p:nvPr/>
              </p:nvPicPr>
              <p:blipFill>
                <a:blip r:embed="rId497"/>
                <a:stretch>
                  <a:fillRect/>
                </a:stretch>
              </p:blipFill>
              <p:spPr>
                <a:xfrm>
                  <a:off x="4296173" y="3114067"/>
                  <a:ext cx="3312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498">
              <p14:nvContentPartPr>
                <p14:cNvPr id="237" name="Freihand 236">
                  <a:extLst>
                    <a:ext uri="{FF2B5EF4-FFF2-40B4-BE49-F238E27FC236}">
                      <a16:creationId xmlns:a16="http://schemas.microsoft.com/office/drawing/2014/main" id="{A0EBA614-9943-45CD-89ED-1E879368D9CE}"/>
                    </a:ext>
                  </a:extLst>
                </p14:cNvPr>
                <p14:cNvContentPartPr/>
                <p14:nvPr/>
              </p14:nvContentPartPr>
              <p14:xfrm>
                <a:off x="4271693" y="3171667"/>
                <a:ext cx="78480" cy="33840"/>
              </p14:xfrm>
            </p:contentPart>
          </mc:Choice>
          <mc:Fallback>
            <p:pic>
              <p:nvPicPr>
                <p:cNvPr id="237" name="Freihand 236">
                  <a:extLst>
                    <a:ext uri="{FF2B5EF4-FFF2-40B4-BE49-F238E27FC236}">
                      <a16:creationId xmlns:a16="http://schemas.microsoft.com/office/drawing/2014/main" id="{A0EBA614-9943-45CD-89ED-1E879368D9CE}"/>
                    </a:ext>
                  </a:extLst>
                </p:cNvPr>
                <p:cNvPicPr/>
                <p:nvPr/>
              </p:nvPicPr>
              <p:blipFill>
                <a:blip r:embed="rId499"/>
                <a:stretch>
                  <a:fillRect/>
                </a:stretch>
              </p:blipFill>
              <p:spPr>
                <a:xfrm>
                  <a:off x="4267373" y="3167347"/>
                  <a:ext cx="87120" cy="42480"/>
                </a:xfrm>
                <a:prstGeom prst="rect">
                  <a:avLst/>
                </a:prstGeom>
              </p:spPr>
            </p:pic>
          </mc:Fallback>
        </mc:AlternateContent>
        <mc:AlternateContent xmlns:mc="http://schemas.openxmlformats.org/markup-compatibility/2006">
          <mc:Choice xmlns:p14="http://schemas.microsoft.com/office/powerpoint/2010/main" Requires="p14">
            <p:contentPart p14:bwMode="auto" r:id="rId500">
              <p14:nvContentPartPr>
                <p14:cNvPr id="238" name="Freihand 237">
                  <a:extLst>
                    <a:ext uri="{FF2B5EF4-FFF2-40B4-BE49-F238E27FC236}">
                      <a16:creationId xmlns:a16="http://schemas.microsoft.com/office/drawing/2014/main" id="{EFE3FF43-8971-42A3-9CC9-767614286835}"/>
                    </a:ext>
                  </a:extLst>
                </p14:cNvPr>
                <p14:cNvContentPartPr/>
                <p14:nvPr/>
              </p14:nvContentPartPr>
              <p14:xfrm>
                <a:off x="4412813" y="3115147"/>
                <a:ext cx="107280" cy="155160"/>
              </p14:xfrm>
            </p:contentPart>
          </mc:Choice>
          <mc:Fallback>
            <p:pic>
              <p:nvPicPr>
                <p:cNvPr id="238" name="Freihand 237">
                  <a:extLst>
                    <a:ext uri="{FF2B5EF4-FFF2-40B4-BE49-F238E27FC236}">
                      <a16:creationId xmlns:a16="http://schemas.microsoft.com/office/drawing/2014/main" id="{EFE3FF43-8971-42A3-9CC9-767614286835}"/>
                    </a:ext>
                  </a:extLst>
                </p:cNvPr>
                <p:cNvPicPr/>
                <p:nvPr/>
              </p:nvPicPr>
              <p:blipFill>
                <a:blip r:embed="rId501"/>
                <a:stretch>
                  <a:fillRect/>
                </a:stretch>
              </p:blipFill>
              <p:spPr>
                <a:xfrm>
                  <a:off x="4408493" y="3110827"/>
                  <a:ext cx="11592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502">
              <p14:nvContentPartPr>
                <p14:cNvPr id="239" name="Freihand 238">
                  <a:extLst>
                    <a:ext uri="{FF2B5EF4-FFF2-40B4-BE49-F238E27FC236}">
                      <a16:creationId xmlns:a16="http://schemas.microsoft.com/office/drawing/2014/main" id="{E04922EC-C5E2-40F7-AC22-259D37FABEA3}"/>
                    </a:ext>
                  </a:extLst>
                </p14:cNvPr>
                <p14:cNvContentPartPr/>
                <p14:nvPr/>
              </p14:nvContentPartPr>
              <p14:xfrm>
                <a:off x="4592093" y="3110107"/>
                <a:ext cx="27000" cy="108720"/>
              </p14:xfrm>
            </p:contentPart>
          </mc:Choice>
          <mc:Fallback>
            <p:pic>
              <p:nvPicPr>
                <p:cNvPr id="239" name="Freihand 238">
                  <a:extLst>
                    <a:ext uri="{FF2B5EF4-FFF2-40B4-BE49-F238E27FC236}">
                      <a16:creationId xmlns:a16="http://schemas.microsoft.com/office/drawing/2014/main" id="{E04922EC-C5E2-40F7-AC22-259D37FABEA3}"/>
                    </a:ext>
                  </a:extLst>
                </p:cNvPr>
                <p:cNvPicPr/>
                <p:nvPr/>
              </p:nvPicPr>
              <p:blipFill>
                <a:blip r:embed="rId503"/>
                <a:stretch>
                  <a:fillRect/>
                </a:stretch>
              </p:blipFill>
              <p:spPr>
                <a:xfrm>
                  <a:off x="4587773" y="3105787"/>
                  <a:ext cx="3564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504">
              <p14:nvContentPartPr>
                <p14:cNvPr id="240" name="Freihand 239">
                  <a:extLst>
                    <a:ext uri="{FF2B5EF4-FFF2-40B4-BE49-F238E27FC236}">
                      <a16:creationId xmlns:a16="http://schemas.microsoft.com/office/drawing/2014/main" id="{B68949D7-ED04-4BCB-B403-9A0C43E41614}"/>
                    </a:ext>
                  </a:extLst>
                </p14:cNvPr>
                <p14:cNvContentPartPr/>
                <p14:nvPr/>
              </p14:nvContentPartPr>
              <p14:xfrm>
                <a:off x="4661933" y="3115507"/>
                <a:ext cx="96480" cy="90000"/>
              </p14:xfrm>
            </p:contentPart>
          </mc:Choice>
          <mc:Fallback>
            <p:pic>
              <p:nvPicPr>
                <p:cNvPr id="240" name="Freihand 239">
                  <a:extLst>
                    <a:ext uri="{FF2B5EF4-FFF2-40B4-BE49-F238E27FC236}">
                      <a16:creationId xmlns:a16="http://schemas.microsoft.com/office/drawing/2014/main" id="{B68949D7-ED04-4BCB-B403-9A0C43E41614}"/>
                    </a:ext>
                  </a:extLst>
                </p:cNvPr>
                <p:cNvPicPr/>
                <p:nvPr/>
              </p:nvPicPr>
              <p:blipFill>
                <a:blip r:embed="rId505"/>
                <a:stretch>
                  <a:fillRect/>
                </a:stretch>
              </p:blipFill>
              <p:spPr>
                <a:xfrm>
                  <a:off x="4657613" y="3111187"/>
                  <a:ext cx="10512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506">
              <p14:nvContentPartPr>
                <p14:cNvPr id="241" name="Freihand 240">
                  <a:extLst>
                    <a:ext uri="{FF2B5EF4-FFF2-40B4-BE49-F238E27FC236}">
                      <a16:creationId xmlns:a16="http://schemas.microsoft.com/office/drawing/2014/main" id="{59182978-42B7-4EBA-988A-2DECD1D4F6D7}"/>
                    </a:ext>
                  </a:extLst>
                </p14:cNvPr>
                <p14:cNvContentPartPr/>
                <p14:nvPr/>
              </p14:nvContentPartPr>
              <p14:xfrm>
                <a:off x="4787573" y="3082027"/>
                <a:ext cx="144360" cy="122760"/>
              </p14:xfrm>
            </p:contentPart>
          </mc:Choice>
          <mc:Fallback>
            <p:pic>
              <p:nvPicPr>
                <p:cNvPr id="241" name="Freihand 240">
                  <a:extLst>
                    <a:ext uri="{FF2B5EF4-FFF2-40B4-BE49-F238E27FC236}">
                      <a16:creationId xmlns:a16="http://schemas.microsoft.com/office/drawing/2014/main" id="{59182978-42B7-4EBA-988A-2DECD1D4F6D7}"/>
                    </a:ext>
                  </a:extLst>
                </p:cNvPr>
                <p:cNvPicPr/>
                <p:nvPr/>
              </p:nvPicPr>
              <p:blipFill>
                <a:blip r:embed="rId507"/>
                <a:stretch>
                  <a:fillRect/>
                </a:stretch>
              </p:blipFill>
              <p:spPr>
                <a:xfrm>
                  <a:off x="4783253" y="3077707"/>
                  <a:ext cx="15300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508">
              <p14:nvContentPartPr>
                <p14:cNvPr id="242" name="Freihand 241">
                  <a:extLst>
                    <a:ext uri="{FF2B5EF4-FFF2-40B4-BE49-F238E27FC236}">
                      <a16:creationId xmlns:a16="http://schemas.microsoft.com/office/drawing/2014/main" id="{D02353C0-1272-475A-8417-52AC36D3165F}"/>
                    </a:ext>
                  </a:extLst>
                </p14:cNvPr>
                <p14:cNvContentPartPr/>
                <p14:nvPr/>
              </p14:nvContentPartPr>
              <p14:xfrm>
                <a:off x="4940933" y="3076987"/>
                <a:ext cx="109440" cy="123840"/>
              </p14:xfrm>
            </p:contentPart>
          </mc:Choice>
          <mc:Fallback>
            <p:pic>
              <p:nvPicPr>
                <p:cNvPr id="242" name="Freihand 241">
                  <a:extLst>
                    <a:ext uri="{FF2B5EF4-FFF2-40B4-BE49-F238E27FC236}">
                      <a16:creationId xmlns:a16="http://schemas.microsoft.com/office/drawing/2014/main" id="{D02353C0-1272-475A-8417-52AC36D3165F}"/>
                    </a:ext>
                  </a:extLst>
                </p:cNvPr>
                <p:cNvPicPr/>
                <p:nvPr/>
              </p:nvPicPr>
              <p:blipFill>
                <a:blip r:embed="rId509"/>
                <a:stretch>
                  <a:fillRect/>
                </a:stretch>
              </p:blipFill>
              <p:spPr>
                <a:xfrm>
                  <a:off x="4936613" y="3072667"/>
                  <a:ext cx="11808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510">
              <p14:nvContentPartPr>
                <p14:cNvPr id="243" name="Freihand 242">
                  <a:extLst>
                    <a:ext uri="{FF2B5EF4-FFF2-40B4-BE49-F238E27FC236}">
                      <a16:creationId xmlns:a16="http://schemas.microsoft.com/office/drawing/2014/main" id="{1575FC99-A459-4579-ABB5-B066EEF9535C}"/>
                    </a:ext>
                  </a:extLst>
                </p14:cNvPr>
                <p14:cNvContentPartPr/>
                <p14:nvPr/>
              </p14:nvContentPartPr>
              <p14:xfrm>
                <a:off x="5100053" y="3079507"/>
                <a:ext cx="38160" cy="135000"/>
              </p14:xfrm>
            </p:contentPart>
          </mc:Choice>
          <mc:Fallback>
            <p:pic>
              <p:nvPicPr>
                <p:cNvPr id="243" name="Freihand 242">
                  <a:extLst>
                    <a:ext uri="{FF2B5EF4-FFF2-40B4-BE49-F238E27FC236}">
                      <a16:creationId xmlns:a16="http://schemas.microsoft.com/office/drawing/2014/main" id="{1575FC99-A459-4579-ABB5-B066EEF9535C}"/>
                    </a:ext>
                  </a:extLst>
                </p:cNvPr>
                <p:cNvPicPr/>
                <p:nvPr/>
              </p:nvPicPr>
              <p:blipFill>
                <a:blip r:embed="rId511"/>
                <a:stretch>
                  <a:fillRect/>
                </a:stretch>
              </p:blipFill>
              <p:spPr>
                <a:xfrm>
                  <a:off x="5095733" y="3075187"/>
                  <a:ext cx="4680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512">
              <p14:nvContentPartPr>
                <p14:cNvPr id="244" name="Freihand 243">
                  <a:extLst>
                    <a:ext uri="{FF2B5EF4-FFF2-40B4-BE49-F238E27FC236}">
                      <a16:creationId xmlns:a16="http://schemas.microsoft.com/office/drawing/2014/main" id="{5801047F-EA5F-4EAB-A2CB-8C9718371735}"/>
                    </a:ext>
                  </a:extLst>
                </p14:cNvPr>
                <p14:cNvContentPartPr/>
                <p14:nvPr/>
              </p14:nvContentPartPr>
              <p14:xfrm>
                <a:off x="5067293" y="3056827"/>
                <a:ext cx="137880" cy="162720"/>
              </p14:xfrm>
            </p:contentPart>
          </mc:Choice>
          <mc:Fallback>
            <p:pic>
              <p:nvPicPr>
                <p:cNvPr id="244" name="Freihand 243">
                  <a:extLst>
                    <a:ext uri="{FF2B5EF4-FFF2-40B4-BE49-F238E27FC236}">
                      <a16:creationId xmlns:a16="http://schemas.microsoft.com/office/drawing/2014/main" id="{5801047F-EA5F-4EAB-A2CB-8C9718371735}"/>
                    </a:ext>
                  </a:extLst>
                </p:cNvPr>
                <p:cNvPicPr/>
                <p:nvPr/>
              </p:nvPicPr>
              <p:blipFill>
                <a:blip r:embed="rId513"/>
                <a:stretch>
                  <a:fillRect/>
                </a:stretch>
              </p:blipFill>
              <p:spPr>
                <a:xfrm>
                  <a:off x="5062973" y="3052507"/>
                  <a:ext cx="14652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514">
              <p14:nvContentPartPr>
                <p14:cNvPr id="245" name="Freihand 244">
                  <a:extLst>
                    <a:ext uri="{FF2B5EF4-FFF2-40B4-BE49-F238E27FC236}">
                      <a16:creationId xmlns:a16="http://schemas.microsoft.com/office/drawing/2014/main" id="{B6CDC072-E0B3-421E-9C02-153830C31CF3}"/>
                    </a:ext>
                  </a:extLst>
                </p14:cNvPr>
                <p14:cNvContentPartPr/>
                <p14:nvPr/>
              </p14:nvContentPartPr>
              <p14:xfrm>
                <a:off x="5256293" y="3078427"/>
                <a:ext cx="132480" cy="137160"/>
              </p14:xfrm>
            </p:contentPart>
          </mc:Choice>
          <mc:Fallback>
            <p:pic>
              <p:nvPicPr>
                <p:cNvPr id="245" name="Freihand 244">
                  <a:extLst>
                    <a:ext uri="{FF2B5EF4-FFF2-40B4-BE49-F238E27FC236}">
                      <a16:creationId xmlns:a16="http://schemas.microsoft.com/office/drawing/2014/main" id="{B6CDC072-E0B3-421E-9C02-153830C31CF3}"/>
                    </a:ext>
                  </a:extLst>
                </p:cNvPr>
                <p:cNvPicPr/>
                <p:nvPr/>
              </p:nvPicPr>
              <p:blipFill>
                <a:blip r:embed="rId515"/>
                <a:stretch>
                  <a:fillRect/>
                </a:stretch>
              </p:blipFill>
              <p:spPr>
                <a:xfrm>
                  <a:off x="5251973" y="3074107"/>
                  <a:ext cx="14112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516">
              <p14:nvContentPartPr>
                <p14:cNvPr id="247" name="Freihand 246">
                  <a:extLst>
                    <a:ext uri="{FF2B5EF4-FFF2-40B4-BE49-F238E27FC236}">
                      <a16:creationId xmlns:a16="http://schemas.microsoft.com/office/drawing/2014/main" id="{A3586BFE-8D09-4D57-AE91-750B9FC8C15A}"/>
                    </a:ext>
                  </a:extLst>
                </p14:cNvPr>
                <p14:cNvContentPartPr/>
                <p14:nvPr/>
              </p14:nvContentPartPr>
              <p14:xfrm>
                <a:off x="5551853" y="3030907"/>
                <a:ext cx="119880" cy="193680"/>
              </p14:xfrm>
            </p:contentPart>
          </mc:Choice>
          <mc:Fallback>
            <p:pic>
              <p:nvPicPr>
                <p:cNvPr id="247" name="Freihand 246">
                  <a:extLst>
                    <a:ext uri="{FF2B5EF4-FFF2-40B4-BE49-F238E27FC236}">
                      <a16:creationId xmlns:a16="http://schemas.microsoft.com/office/drawing/2014/main" id="{A3586BFE-8D09-4D57-AE91-750B9FC8C15A}"/>
                    </a:ext>
                  </a:extLst>
                </p:cNvPr>
                <p:cNvPicPr/>
                <p:nvPr/>
              </p:nvPicPr>
              <p:blipFill>
                <a:blip r:embed="rId517"/>
                <a:stretch>
                  <a:fillRect/>
                </a:stretch>
              </p:blipFill>
              <p:spPr>
                <a:xfrm>
                  <a:off x="5547533" y="3026587"/>
                  <a:ext cx="12852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518">
              <p14:nvContentPartPr>
                <p14:cNvPr id="248" name="Freihand 247">
                  <a:extLst>
                    <a:ext uri="{FF2B5EF4-FFF2-40B4-BE49-F238E27FC236}">
                      <a16:creationId xmlns:a16="http://schemas.microsoft.com/office/drawing/2014/main" id="{BEA350E5-4AD1-44FB-989D-0413708D7D81}"/>
                    </a:ext>
                  </a:extLst>
                </p14:cNvPr>
                <p14:cNvContentPartPr/>
                <p14:nvPr/>
              </p14:nvContentPartPr>
              <p14:xfrm>
                <a:off x="5555813" y="3123067"/>
                <a:ext cx="132120" cy="5040"/>
              </p14:xfrm>
            </p:contentPart>
          </mc:Choice>
          <mc:Fallback>
            <p:pic>
              <p:nvPicPr>
                <p:cNvPr id="248" name="Freihand 247">
                  <a:extLst>
                    <a:ext uri="{FF2B5EF4-FFF2-40B4-BE49-F238E27FC236}">
                      <a16:creationId xmlns:a16="http://schemas.microsoft.com/office/drawing/2014/main" id="{BEA350E5-4AD1-44FB-989D-0413708D7D81}"/>
                    </a:ext>
                  </a:extLst>
                </p:cNvPr>
                <p:cNvPicPr/>
                <p:nvPr/>
              </p:nvPicPr>
              <p:blipFill>
                <a:blip r:embed="rId519"/>
                <a:stretch>
                  <a:fillRect/>
                </a:stretch>
              </p:blipFill>
              <p:spPr>
                <a:xfrm>
                  <a:off x="5551493" y="3118747"/>
                  <a:ext cx="14076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520">
              <p14:nvContentPartPr>
                <p14:cNvPr id="249" name="Freihand 248">
                  <a:extLst>
                    <a:ext uri="{FF2B5EF4-FFF2-40B4-BE49-F238E27FC236}">
                      <a16:creationId xmlns:a16="http://schemas.microsoft.com/office/drawing/2014/main" id="{378F0CA6-62D1-4AEF-9756-6F3417E69E56}"/>
                    </a:ext>
                  </a:extLst>
                </p14:cNvPr>
                <p14:cNvContentPartPr/>
                <p14:nvPr/>
              </p14:nvContentPartPr>
              <p14:xfrm>
                <a:off x="5728253" y="3038467"/>
                <a:ext cx="114840" cy="135720"/>
              </p14:xfrm>
            </p:contentPart>
          </mc:Choice>
          <mc:Fallback>
            <p:pic>
              <p:nvPicPr>
                <p:cNvPr id="249" name="Freihand 248">
                  <a:extLst>
                    <a:ext uri="{FF2B5EF4-FFF2-40B4-BE49-F238E27FC236}">
                      <a16:creationId xmlns:a16="http://schemas.microsoft.com/office/drawing/2014/main" id="{378F0CA6-62D1-4AEF-9756-6F3417E69E56}"/>
                    </a:ext>
                  </a:extLst>
                </p:cNvPr>
                <p:cNvPicPr/>
                <p:nvPr/>
              </p:nvPicPr>
              <p:blipFill>
                <a:blip r:embed="rId521"/>
                <a:stretch>
                  <a:fillRect/>
                </a:stretch>
              </p:blipFill>
              <p:spPr>
                <a:xfrm>
                  <a:off x="5723933" y="3034147"/>
                  <a:ext cx="12348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522">
              <p14:nvContentPartPr>
                <p14:cNvPr id="250" name="Freihand 249">
                  <a:extLst>
                    <a:ext uri="{FF2B5EF4-FFF2-40B4-BE49-F238E27FC236}">
                      <a16:creationId xmlns:a16="http://schemas.microsoft.com/office/drawing/2014/main" id="{4F2CF5BE-FB1E-4AB0-A15B-5F41AB00E973}"/>
                    </a:ext>
                  </a:extLst>
                </p14:cNvPr>
                <p14:cNvContentPartPr/>
                <p14:nvPr/>
              </p14:nvContentPartPr>
              <p14:xfrm>
                <a:off x="5854253" y="3034507"/>
                <a:ext cx="110160" cy="147600"/>
              </p14:xfrm>
            </p:contentPart>
          </mc:Choice>
          <mc:Fallback>
            <p:pic>
              <p:nvPicPr>
                <p:cNvPr id="250" name="Freihand 249">
                  <a:extLst>
                    <a:ext uri="{FF2B5EF4-FFF2-40B4-BE49-F238E27FC236}">
                      <a16:creationId xmlns:a16="http://schemas.microsoft.com/office/drawing/2014/main" id="{4F2CF5BE-FB1E-4AB0-A15B-5F41AB00E973}"/>
                    </a:ext>
                  </a:extLst>
                </p:cNvPr>
                <p:cNvPicPr/>
                <p:nvPr/>
              </p:nvPicPr>
              <p:blipFill>
                <a:blip r:embed="rId523"/>
                <a:stretch>
                  <a:fillRect/>
                </a:stretch>
              </p:blipFill>
              <p:spPr>
                <a:xfrm>
                  <a:off x="5849933" y="3030187"/>
                  <a:ext cx="11880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524">
              <p14:nvContentPartPr>
                <p14:cNvPr id="251" name="Freihand 250">
                  <a:extLst>
                    <a:ext uri="{FF2B5EF4-FFF2-40B4-BE49-F238E27FC236}">
                      <a16:creationId xmlns:a16="http://schemas.microsoft.com/office/drawing/2014/main" id="{B785CDB3-81CD-4FCB-B480-C26C2C2B7D72}"/>
                    </a:ext>
                  </a:extLst>
                </p14:cNvPr>
                <p14:cNvContentPartPr/>
                <p14:nvPr/>
              </p14:nvContentPartPr>
              <p14:xfrm>
                <a:off x="6021653" y="3022627"/>
                <a:ext cx="144720" cy="136440"/>
              </p14:xfrm>
            </p:contentPart>
          </mc:Choice>
          <mc:Fallback>
            <p:pic>
              <p:nvPicPr>
                <p:cNvPr id="251" name="Freihand 250">
                  <a:extLst>
                    <a:ext uri="{FF2B5EF4-FFF2-40B4-BE49-F238E27FC236}">
                      <a16:creationId xmlns:a16="http://schemas.microsoft.com/office/drawing/2014/main" id="{B785CDB3-81CD-4FCB-B480-C26C2C2B7D72}"/>
                    </a:ext>
                  </a:extLst>
                </p:cNvPr>
                <p:cNvPicPr/>
                <p:nvPr/>
              </p:nvPicPr>
              <p:blipFill>
                <a:blip r:embed="rId525"/>
                <a:stretch>
                  <a:fillRect/>
                </a:stretch>
              </p:blipFill>
              <p:spPr>
                <a:xfrm>
                  <a:off x="6017333" y="3018307"/>
                  <a:ext cx="15336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526">
              <p14:nvContentPartPr>
                <p14:cNvPr id="252" name="Freihand 251">
                  <a:extLst>
                    <a:ext uri="{FF2B5EF4-FFF2-40B4-BE49-F238E27FC236}">
                      <a16:creationId xmlns:a16="http://schemas.microsoft.com/office/drawing/2014/main" id="{27F2EB89-0D08-48CB-B4EE-9384B1F1DA48}"/>
                    </a:ext>
                  </a:extLst>
                </p14:cNvPr>
                <p14:cNvContentPartPr/>
                <p14:nvPr/>
              </p14:nvContentPartPr>
              <p14:xfrm>
                <a:off x="6137213" y="3006067"/>
                <a:ext cx="126000" cy="131400"/>
              </p14:xfrm>
            </p:contentPart>
          </mc:Choice>
          <mc:Fallback>
            <p:pic>
              <p:nvPicPr>
                <p:cNvPr id="252" name="Freihand 251">
                  <a:extLst>
                    <a:ext uri="{FF2B5EF4-FFF2-40B4-BE49-F238E27FC236}">
                      <a16:creationId xmlns:a16="http://schemas.microsoft.com/office/drawing/2014/main" id="{27F2EB89-0D08-48CB-B4EE-9384B1F1DA48}"/>
                    </a:ext>
                  </a:extLst>
                </p:cNvPr>
                <p:cNvPicPr/>
                <p:nvPr/>
              </p:nvPicPr>
              <p:blipFill>
                <a:blip r:embed="rId527"/>
                <a:stretch>
                  <a:fillRect/>
                </a:stretch>
              </p:blipFill>
              <p:spPr>
                <a:xfrm>
                  <a:off x="6132893" y="3001747"/>
                  <a:ext cx="13464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528">
              <p14:nvContentPartPr>
                <p14:cNvPr id="253" name="Freihand 252">
                  <a:extLst>
                    <a:ext uri="{FF2B5EF4-FFF2-40B4-BE49-F238E27FC236}">
                      <a16:creationId xmlns:a16="http://schemas.microsoft.com/office/drawing/2014/main" id="{E96FF207-9F3B-4497-ADF9-CA63FB895C09}"/>
                    </a:ext>
                  </a:extLst>
                </p14:cNvPr>
                <p14:cNvContentPartPr/>
                <p14:nvPr/>
              </p14:nvContentPartPr>
              <p14:xfrm>
                <a:off x="6319373" y="3015787"/>
                <a:ext cx="19080" cy="110520"/>
              </p14:xfrm>
            </p:contentPart>
          </mc:Choice>
          <mc:Fallback>
            <p:pic>
              <p:nvPicPr>
                <p:cNvPr id="253" name="Freihand 252">
                  <a:extLst>
                    <a:ext uri="{FF2B5EF4-FFF2-40B4-BE49-F238E27FC236}">
                      <a16:creationId xmlns:a16="http://schemas.microsoft.com/office/drawing/2014/main" id="{E96FF207-9F3B-4497-ADF9-CA63FB895C09}"/>
                    </a:ext>
                  </a:extLst>
                </p:cNvPr>
                <p:cNvPicPr/>
                <p:nvPr/>
              </p:nvPicPr>
              <p:blipFill>
                <a:blip r:embed="rId529"/>
                <a:stretch>
                  <a:fillRect/>
                </a:stretch>
              </p:blipFill>
              <p:spPr>
                <a:xfrm>
                  <a:off x="6315053" y="3011467"/>
                  <a:ext cx="2772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530">
              <p14:nvContentPartPr>
                <p14:cNvPr id="254" name="Freihand 253">
                  <a:extLst>
                    <a:ext uri="{FF2B5EF4-FFF2-40B4-BE49-F238E27FC236}">
                      <a16:creationId xmlns:a16="http://schemas.microsoft.com/office/drawing/2014/main" id="{C2CDFC66-F6FB-413D-91D6-02E371CE0F07}"/>
                    </a:ext>
                  </a:extLst>
                </p14:cNvPr>
                <p14:cNvContentPartPr/>
                <p14:nvPr/>
              </p14:nvContentPartPr>
              <p14:xfrm>
                <a:off x="6263573" y="3000667"/>
                <a:ext cx="129240" cy="134640"/>
              </p14:xfrm>
            </p:contentPart>
          </mc:Choice>
          <mc:Fallback>
            <p:pic>
              <p:nvPicPr>
                <p:cNvPr id="254" name="Freihand 253">
                  <a:extLst>
                    <a:ext uri="{FF2B5EF4-FFF2-40B4-BE49-F238E27FC236}">
                      <a16:creationId xmlns:a16="http://schemas.microsoft.com/office/drawing/2014/main" id="{C2CDFC66-F6FB-413D-91D6-02E371CE0F07}"/>
                    </a:ext>
                  </a:extLst>
                </p:cNvPr>
                <p:cNvPicPr/>
                <p:nvPr/>
              </p:nvPicPr>
              <p:blipFill>
                <a:blip r:embed="rId531"/>
                <a:stretch>
                  <a:fillRect/>
                </a:stretch>
              </p:blipFill>
              <p:spPr>
                <a:xfrm>
                  <a:off x="6259253" y="2996347"/>
                  <a:ext cx="13788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532">
              <p14:nvContentPartPr>
                <p14:cNvPr id="255" name="Freihand 254">
                  <a:extLst>
                    <a:ext uri="{FF2B5EF4-FFF2-40B4-BE49-F238E27FC236}">
                      <a16:creationId xmlns:a16="http://schemas.microsoft.com/office/drawing/2014/main" id="{7C5FC620-27B7-4228-AF76-EFD9B6499AF0}"/>
                    </a:ext>
                  </a:extLst>
                </p14:cNvPr>
                <p14:cNvContentPartPr/>
                <p14:nvPr/>
              </p14:nvContentPartPr>
              <p14:xfrm>
                <a:off x="6491453" y="3044587"/>
                <a:ext cx="115560" cy="90000"/>
              </p14:xfrm>
            </p:contentPart>
          </mc:Choice>
          <mc:Fallback>
            <p:pic>
              <p:nvPicPr>
                <p:cNvPr id="255" name="Freihand 254">
                  <a:extLst>
                    <a:ext uri="{FF2B5EF4-FFF2-40B4-BE49-F238E27FC236}">
                      <a16:creationId xmlns:a16="http://schemas.microsoft.com/office/drawing/2014/main" id="{7C5FC620-27B7-4228-AF76-EFD9B6499AF0}"/>
                    </a:ext>
                  </a:extLst>
                </p:cNvPr>
                <p:cNvPicPr/>
                <p:nvPr/>
              </p:nvPicPr>
              <p:blipFill>
                <a:blip r:embed="rId533"/>
                <a:stretch>
                  <a:fillRect/>
                </a:stretch>
              </p:blipFill>
              <p:spPr>
                <a:xfrm>
                  <a:off x="6487133" y="3040267"/>
                  <a:ext cx="12420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534">
              <p14:nvContentPartPr>
                <p14:cNvPr id="256" name="Freihand 255">
                  <a:extLst>
                    <a:ext uri="{FF2B5EF4-FFF2-40B4-BE49-F238E27FC236}">
                      <a16:creationId xmlns:a16="http://schemas.microsoft.com/office/drawing/2014/main" id="{A5563293-04AA-45F2-9963-291D7AD3631C}"/>
                    </a:ext>
                  </a:extLst>
                </p14:cNvPr>
                <p14:cNvContentPartPr/>
                <p14:nvPr/>
              </p14:nvContentPartPr>
              <p14:xfrm>
                <a:off x="6810773" y="3133507"/>
                <a:ext cx="137160" cy="14040"/>
              </p14:xfrm>
            </p:contentPart>
          </mc:Choice>
          <mc:Fallback>
            <p:pic>
              <p:nvPicPr>
                <p:cNvPr id="256" name="Freihand 255">
                  <a:extLst>
                    <a:ext uri="{FF2B5EF4-FFF2-40B4-BE49-F238E27FC236}">
                      <a16:creationId xmlns:a16="http://schemas.microsoft.com/office/drawing/2014/main" id="{A5563293-04AA-45F2-9963-291D7AD3631C}"/>
                    </a:ext>
                  </a:extLst>
                </p:cNvPr>
                <p:cNvPicPr/>
                <p:nvPr/>
              </p:nvPicPr>
              <p:blipFill>
                <a:blip r:embed="rId535"/>
                <a:stretch>
                  <a:fillRect/>
                </a:stretch>
              </p:blipFill>
              <p:spPr>
                <a:xfrm>
                  <a:off x="6806453" y="3129187"/>
                  <a:ext cx="14580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536">
              <p14:nvContentPartPr>
                <p14:cNvPr id="278" name="Freihand 277">
                  <a:extLst>
                    <a:ext uri="{FF2B5EF4-FFF2-40B4-BE49-F238E27FC236}">
                      <a16:creationId xmlns:a16="http://schemas.microsoft.com/office/drawing/2014/main" id="{D26C4F4B-252A-4C1C-ACA4-FD266374528F}"/>
                    </a:ext>
                  </a:extLst>
                </p14:cNvPr>
                <p14:cNvContentPartPr/>
                <p14:nvPr/>
              </p14:nvContentPartPr>
              <p14:xfrm>
                <a:off x="3049853" y="3636067"/>
                <a:ext cx="92160" cy="127080"/>
              </p14:xfrm>
            </p:contentPart>
          </mc:Choice>
          <mc:Fallback>
            <p:pic>
              <p:nvPicPr>
                <p:cNvPr id="278" name="Freihand 277">
                  <a:extLst>
                    <a:ext uri="{FF2B5EF4-FFF2-40B4-BE49-F238E27FC236}">
                      <a16:creationId xmlns:a16="http://schemas.microsoft.com/office/drawing/2014/main" id="{D26C4F4B-252A-4C1C-ACA4-FD266374528F}"/>
                    </a:ext>
                  </a:extLst>
                </p:cNvPr>
                <p:cNvPicPr/>
                <p:nvPr/>
              </p:nvPicPr>
              <p:blipFill>
                <a:blip r:embed="rId537"/>
                <a:stretch>
                  <a:fillRect/>
                </a:stretch>
              </p:blipFill>
              <p:spPr>
                <a:xfrm>
                  <a:off x="3045533" y="3631747"/>
                  <a:ext cx="10080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538">
              <p14:nvContentPartPr>
                <p14:cNvPr id="279" name="Freihand 278">
                  <a:extLst>
                    <a:ext uri="{FF2B5EF4-FFF2-40B4-BE49-F238E27FC236}">
                      <a16:creationId xmlns:a16="http://schemas.microsoft.com/office/drawing/2014/main" id="{5FD24334-E00A-4AA4-8B66-7EBB73EF8960}"/>
                    </a:ext>
                  </a:extLst>
                </p14:cNvPr>
                <p14:cNvContentPartPr/>
                <p14:nvPr/>
              </p14:nvContentPartPr>
              <p14:xfrm>
                <a:off x="3148853" y="3735787"/>
                <a:ext cx="28080" cy="117720"/>
              </p14:xfrm>
            </p:contentPart>
          </mc:Choice>
          <mc:Fallback>
            <p:pic>
              <p:nvPicPr>
                <p:cNvPr id="279" name="Freihand 278">
                  <a:extLst>
                    <a:ext uri="{FF2B5EF4-FFF2-40B4-BE49-F238E27FC236}">
                      <a16:creationId xmlns:a16="http://schemas.microsoft.com/office/drawing/2014/main" id="{5FD24334-E00A-4AA4-8B66-7EBB73EF8960}"/>
                    </a:ext>
                  </a:extLst>
                </p:cNvPr>
                <p:cNvPicPr/>
                <p:nvPr/>
              </p:nvPicPr>
              <p:blipFill>
                <a:blip r:embed="rId539"/>
                <a:stretch>
                  <a:fillRect/>
                </a:stretch>
              </p:blipFill>
              <p:spPr>
                <a:xfrm>
                  <a:off x="3144533" y="3731467"/>
                  <a:ext cx="3672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540">
              <p14:nvContentPartPr>
                <p14:cNvPr id="280" name="Freihand 279">
                  <a:extLst>
                    <a:ext uri="{FF2B5EF4-FFF2-40B4-BE49-F238E27FC236}">
                      <a16:creationId xmlns:a16="http://schemas.microsoft.com/office/drawing/2014/main" id="{315D8CA5-51EE-472C-B0F4-F6E3CE8A2DB7}"/>
                    </a:ext>
                  </a:extLst>
                </p14:cNvPr>
                <p14:cNvContentPartPr/>
                <p14:nvPr/>
              </p14:nvContentPartPr>
              <p14:xfrm>
                <a:off x="3238853" y="3628867"/>
                <a:ext cx="81720" cy="134280"/>
              </p14:xfrm>
            </p:contentPart>
          </mc:Choice>
          <mc:Fallback>
            <p:pic>
              <p:nvPicPr>
                <p:cNvPr id="280" name="Freihand 279">
                  <a:extLst>
                    <a:ext uri="{FF2B5EF4-FFF2-40B4-BE49-F238E27FC236}">
                      <a16:creationId xmlns:a16="http://schemas.microsoft.com/office/drawing/2014/main" id="{315D8CA5-51EE-472C-B0F4-F6E3CE8A2DB7}"/>
                    </a:ext>
                  </a:extLst>
                </p:cNvPr>
                <p:cNvPicPr/>
                <p:nvPr/>
              </p:nvPicPr>
              <p:blipFill>
                <a:blip r:embed="rId541"/>
                <a:stretch>
                  <a:fillRect/>
                </a:stretch>
              </p:blipFill>
              <p:spPr>
                <a:xfrm>
                  <a:off x="3234533" y="3624547"/>
                  <a:ext cx="9036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542">
              <p14:nvContentPartPr>
                <p14:cNvPr id="282" name="Freihand 281">
                  <a:extLst>
                    <a:ext uri="{FF2B5EF4-FFF2-40B4-BE49-F238E27FC236}">
                      <a16:creationId xmlns:a16="http://schemas.microsoft.com/office/drawing/2014/main" id="{18E9F876-A358-4A5A-A62B-FA16D77C5936}"/>
                    </a:ext>
                  </a:extLst>
                </p14:cNvPr>
                <p14:cNvContentPartPr/>
                <p14:nvPr/>
              </p14:nvContentPartPr>
              <p14:xfrm>
                <a:off x="3571853" y="3654787"/>
                <a:ext cx="10440" cy="94320"/>
              </p14:xfrm>
            </p:contentPart>
          </mc:Choice>
          <mc:Fallback>
            <p:pic>
              <p:nvPicPr>
                <p:cNvPr id="282" name="Freihand 281">
                  <a:extLst>
                    <a:ext uri="{FF2B5EF4-FFF2-40B4-BE49-F238E27FC236}">
                      <a16:creationId xmlns:a16="http://schemas.microsoft.com/office/drawing/2014/main" id="{18E9F876-A358-4A5A-A62B-FA16D77C5936}"/>
                    </a:ext>
                  </a:extLst>
                </p:cNvPr>
                <p:cNvPicPr/>
                <p:nvPr/>
              </p:nvPicPr>
              <p:blipFill>
                <a:blip r:embed="rId543"/>
                <a:stretch>
                  <a:fillRect/>
                </a:stretch>
              </p:blipFill>
              <p:spPr>
                <a:xfrm>
                  <a:off x="3567533" y="3650467"/>
                  <a:ext cx="1908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544">
              <p14:nvContentPartPr>
                <p14:cNvPr id="283" name="Freihand 282">
                  <a:extLst>
                    <a:ext uri="{FF2B5EF4-FFF2-40B4-BE49-F238E27FC236}">
                      <a16:creationId xmlns:a16="http://schemas.microsoft.com/office/drawing/2014/main" id="{D28160F0-9A3D-4768-B571-F1F85BB69E10}"/>
                    </a:ext>
                  </a:extLst>
                </p14:cNvPr>
                <p14:cNvContentPartPr/>
                <p14:nvPr/>
              </p14:nvContentPartPr>
              <p14:xfrm>
                <a:off x="3523973" y="3688627"/>
                <a:ext cx="119880" cy="9000"/>
              </p14:xfrm>
            </p:contentPart>
          </mc:Choice>
          <mc:Fallback>
            <p:pic>
              <p:nvPicPr>
                <p:cNvPr id="283" name="Freihand 282">
                  <a:extLst>
                    <a:ext uri="{FF2B5EF4-FFF2-40B4-BE49-F238E27FC236}">
                      <a16:creationId xmlns:a16="http://schemas.microsoft.com/office/drawing/2014/main" id="{D28160F0-9A3D-4768-B571-F1F85BB69E10}"/>
                    </a:ext>
                  </a:extLst>
                </p:cNvPr>
                <p:cNvPicPr/>
                <p:nvPr/>
              </p:nvPicPr>
              <p:blipFill>
                <a:blip r:embed="rId545"/>
                <a:stretch>
                  <a:fillRect/>
                </a:stretch>
              </p:blipFill>
              <p:spPr>
                <a:xfrm>
                  <a:off x="3519653" y="3684307"/>
                  <a:ext cx="12852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546">
              <p14:nvContentPartPr>
                <p14:cNvPr id="285" name="Freihand 284">
                  <a:extLst>
                    <a:ext uri="{FF2B5EF4-FFF2-40B4-BE49-F238E27FC236}">
                      <a16:creationId xmlns:a16="http://schemas.microsoft.com/office/drawing/2014/main" id="{D78BA127-CD57-408A-9723-8D7D59BD0CCB}"/>
                    </a:ext>
                  </a:extLst>
                </p14:cNvPr>
                <p14:cNvContentPartPr/>
                <p14:nvPr/>
              </p14:nvContentPartPr>
              <p14:xfrm>
                <a:off x="3913493" y="3602947"/>
                <a:ext cx="123120" cy="101160"/>
              </p14:xfrm>
            </p:contentPart>
          </mc:Choice>
          <mc:Fallback>
            <p:pic>
              <p:nvPicPr>
                <p:cNvPr id="285" name="Freihand 284">
                  <a:extLst>
                    <a:ext uri="{FF2B5EF4-FFF2-40B4-BE49-F238E27FC236}">
                      <a16:creationId xmlns:a16="http://schemas.microsoft.com/office/drawing/2014/main" id="{D78BA127-CD57-408A-9723-8D7D59BD0CCB}"/>
                    </a:ext>
                  </a:extLst>
                </p:cNvPr>
                <p:cNvPicPr/>
                <p:nvPr/>
              </p:nvPicPr>
              <p:blipFill>
                <a:blip r:embed="rId547"/>
                <a:stretch>
                  <a:fillRect/>
                </a:stretch>
              </p:blipFill>
              <p:spPr>
                <a:xfrm>
                  <a:off x="3909173" y="3598627"/>
                  <a:ext cx="13176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548">
              <p14:nvContentPartPr>
                <p14:cNvPr id="286" name="Freihand 285">
                  <a:extLst>
                    <a:ext uri="{FF2B5EF4-FFF2-40B4-BE49-F238E27FC236}">
                      <a16:creationId xmlns:a16="http://schemas.microsoft.com/office/drawing/2014/main" id="{033BA233-891F-4578-ADA3-9F5A5D160D89}"/>
                    </a:ext>
                  </a:extLst>
                </p14:cNvPr>
                <p14:cNvContentPartPr/>
                <p14:nvPr/>
              </p14:nvContentPartPr>
              <p14:xfrm>
                <a:off x="4108253" y="3662707"/>
                <a:ext cx="23400" cy="128160"/>
              </p14:xfrm>
            </p:contentPart>
          </mc:Choice>
          <mc:Fallback>
            <p:pic>
              <p:nvPicPr>
                <p:cNvPr id="286" name="Freihand 285">
                  <a:extLst>
                    <a:ext uri="{FF2B5EF4-FFF2-40B4-BE49-F238E27FC236}">
                      <a16:creationId xmlns:a16="http://schemas.microsoft.com/office/drawing/2014/main" id="{033BA233-891F-4578-ADA3-9F5A5D160D89}"/>
                    </a:ext>
                  </a:extLst>
                </p:cNvPr>
                <p:cNvPicPr/>
                <p:nvPr/>
              </p:nvPicPr>
              <p:blipFill>
                <a:blip r:embed="rId549"/>
                <a:stretch>
                  <a:fillRect/>
                </a:stretch>
              </p:blipFill>
              <p:spPr>
                <a:xfrm>
                  <a:off x="4103933" y="3658387"/>
                  <a:ext cx="3204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550">
              <p14:nvContentPartPr>
                <p14:cNvPr id="287" name="Freihand 286">
                  <a:extLst>
                    <a:ext uri="{FF2B5EF4-FFF2-40B4-BE49-F238E27FC236}">
                      <a16:creationId xmlns:a16="http://schemas.microsoft.com/office/drawing/2014/main" id="{9DF408AC-D6A1-44B7-94B6-952069E61A92}"/>
                    </a:ext>
                  </a:extLst>
                </p14:cNvPr>
                <p14:cNvContentPartPr/>
                <p14:nvPr/>
              </p14:nvContentPartPr>
              <p14:xfrm>
                <a:off x="4174133" y="3583507"/>
                <a:ext cx="89640" cy="150120"/>
              </p14:xfrm>
            </p:contentPart>
          </mc:Choice>
          <mc:Fallback>
            <p:pic>
              <p:nvPicPr>
                <p:cNvPr id="287" name="Freihand 286">
                  <a:extLst>
                    <a:ext uri="{FF2B5EF4-FFF2-40B4-BE49-F238E27FC236}">
                      <a16:creationId xmlns:a16="http://schemas.microsoft.com/office/drawing/2014/main" id="{9DF408AC-D6A1-44B7-94B6-952069E61A92}"/>
                    </a:ext>
                  </a:extLst>
                </p:cNvPr>
                <p:cNvPicPr/>
                <p:nvPr/>
              </p:nvPicPr>
              <p:blipFill>
                <a:blip r:embed="rId551"/>
                <a:stretch>
                  <a:fillRect/>
                </a:stretch>
              </p:blipFill>
              <p:spPr>
                <a:xfrm>
                  <a:off x="4169813" y="3579187"/>
                  <a:ext cx="9828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552">
              <p14:nvContentPartPr>
                <p14:cNvPr id="288" name="Freihand 287">
                  <a:extLst>
                    <a:ext uri="{FF2B5EF4-FFF2-40B4-BE49-F238E27FC236}">
                      <a16:creationId xmlns:a16="http://schemas.microsoft.com/office/drawing/2014/main" id="{466098EE-ACA2-42E3-9B68-009E4449E413}"/>
                    </a:ext>
                  </a:extLst>
                </p14:cNvPr>
                <p14:cNvContentPartPr/>
                <p14:nvPr/>
              </p14:nvContentPartPr>
              <p14:xfrm>
                <a:off x="4267013" y="3481267"/>
                <a:ext cx="130680" cy="95040"/>
              </p14:xfrm>
            </p:contentPart>
          </mc:Choice>
          <mc:Fallback>
            <p:pic>
              <p:nvPicPr>
                <p:cNvPr id="288" name="Freihand 287">
                  <a:extLst>
                    <a:ext uri="{FF2B5EF4-FFF2-40B4-BE49-F238E27FC236}">
                      <a16:creationId xmlns:a16="http://schemas.microsoft.com/office/drawing/2014/main" id="{466098EE-ACA2-42E3-9B68-009E4449E413}"/>
                    </a:ext>
                  </a:extLst>
                </p:cNvPr>
                <p:cNvPicPr/>
                <p:nvPr/>
              </p:nvPicPr>
              <p:blipFill>
                <a:blip r:embed="rId553"/>
                <a:stretch>
                  <a:fillRect/>
                </a:stretch>
              </p:blipFill>
              <p:spPr>
                <a:xfrm>
                  <a:off x="4262693" y="3476947"/>
                  <a:ext cx="13932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554">
              <p14:nvContentPartPr>
                <p14:cNvPr id="290" name="Freihand 289">
                  <a:extLst>
                    <a:ext uri="{FF2B5EF4-FFF2-40B4-BE49-F238E27FC236}">
                      <a16:creationId xmlns:a16="http://schemas.microsoft.com/office/drawing/2014/main" id="{F3B0A87D-2DB8-44EB-A19D-B631D0728DF4}"/>
                    </a:ext>
                  </a:extLst>
                </p14:cNvPr>
                <p14:cNvContentPartPr/>
                <p14:nvPr/>
              </p14:nvContentPartPr>
              <p14:xfrm>
                <a:off x="4630613" y="3608347"/>
                <a:ext cx="13320" cy="115920"/>
              </p14:xfrm>
            </p:contentPart>
          </mc:Choice>
          <mc:Fallback>
            <p:pic>
              <p:nvPicPr>
                <p:cNvPr id="290" name="Freihand 289">
                  <a:extLst>
                    <a:ext uri="{FF2B5EF4-FFF2-40B4-BE49-F238E27FC236}">
                      <a16:creationId xmlns:a16="http://schemas.microsoft.com/office/drawing/2014/main" id="{F3B0A87D-2DB8-44EB-A19D-B631D0728DF4}"/>
                    </a:ext>
                  </a:extLst>
                </p:cNvPr>
                <p:cNvPicPr/>
                <p:nvPr/>
              </p:nvPicPr>
              <p:blipFill>
                <a:blip r:embed="rId555"/>
                <a:stretch>
                  <a:fillRect/>
                </a:stretch>
              </p:blipFill>
              <p:spPr>
                <a:xfrm>
                  <a:off x="4626293" y="3604027"/>
                  <a:ext cx="2196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556">
              <p14:nvContentPartPr>
                <p14:cNvPr id="291" name="Freihand 290">
                  <a:extLst>
                    <a:ext uri="{FF2B5EF4-FFF2-40B4-BE49-F238E27FC236}">
                      <a16:creationId xmlns:a16="http://schemas.microsoft.com/office/drawing/2014/main" id="{BBD780DC-C1BB-4AFC-AA88-4E01F5865FD4}"/>
                    </a:ext>
                  </a:extLst>
                </p14:cNvPr>
                <p14:cNvContentPartPr/>
                <p14:nvPr/>
              </p14:nvContentPartPr>
              <p14:xfrm>
                <a:off x="4584533" y="3645067"/>
                <a:ext cx="161280" cy="25920"/>
              </p14:xfrm>
            </p:contentPart>
          </mc:Choice>
          <mc:Fallback>
            <p:pic>
              <p:nvPicPr>
                <p:cNvPr id="291" name="Freihand 290">
                  <a:extLst>
                    <a:ext uri="{FF2B5EF4-FFF2-40B4-BE49-F238E27FC236}">
                      <a16:creationId xmlns:a16="http://schemas.microsoft.com/office/drawing/2014/main" id="{BBD780DC-C1BB-4AFC-AA88-4E01F5865FD4}"/>
                    </a:ext>
                  </a:extLst>
                </p:cNvPr>
                <p:cNvPicPr/>
                <p:nvPr/>
              </p:nvPicPr>
              <p:blipFill>
                <a:blip r:embed="rId557"/>
                <a:stretch>
                  <a:fillRect/>
                </a:stretch>
              </p:blipFill>
              <p:spPr>
                <a:xfrm>
                  <a:off x="4580213" y="3640747"/>
                  <a:ext cx="169920" cy="34560"/>
                </a:xfrm>
                <a:prstGeom prst="rect">
                  <a:avLst/>
                </a:prstGeom>
              </p:spPr>
            </p:pic>
          </mc:Fallback>
        </mc:AlternateContent>
        <mc:AlternateContent xmlns:mc="http://schemas.openxmlformats.org/markup-compatibility/2006">
          <mc:Choice xmlns:p14="http://schemas.microsoft.com/office/powerpoint/2010/main" Requires="p14">
            <p:contentPart p14:bwMode="auto" r:id="rId558">
              <p14:nvContentPartPr>
                <p14:cNvPr id="292" name="Freihand 291">
                  <a:extLst>
                    <a:ext uri="{FF2B5EF4-FFF2-40B4-BE49-F238E27FC236}">
                      <a16:creationId xmlns:a16="http://schemas.microsoft.com/office/drawing/2014/main" id="{796E8D2C-1B1D-4DCA-8C23-73D5DF037664}"/>
                    </a:ext>
                  </a:extLst>
                </p14:cNvPr>
                <p14:cNvContentPartPr/>
                <p14:nvPr/>
              </p14:nvContentPartPr>
              <p14:xfrm>
                <a:off x="4843733" y="3578827"/>
                <a:ext cx="103680" cy="103680"/>
              </p14:xfrm>
            </p:contentPart>
          </mc:Choice>
          <mc:Fallback>
            <p:pic>
              <p:nvPicPr>
                <p:cNvPr id="292" name="Freihand 291">
                  <a:extLst>
                    <a:ext uri="{FF2B5EF4-FFF2-40B4-BE49-F238E27FC236}">
                      <a16:creationId xmlns:a16="http://schemas.microsoft.com/office/drawing/2014/main" id="{796E8D2C-1B1D-4DCA-8C23-73D5DF037664}"/>
                    </a:ext>
                  </a:extLst>
                </p:cNvPr>
                <p:cNvPicPr/>
                <p:nvPr/>
              </p:nvPicPr>
              <p:blipFill>
                <a:blip r:embed="rId559"/>
                <a:stretch>
                  <a:fillRect/>
                </a:stretch>
              </p:blipFill>
              <p:spPr>
                <a:xfrm>
                  <a:off x="4839413" y="3574507"/>
                  <a:ext cx="11232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560">
              <p14:nvContentPartPr>
                <p14:cNvPr id="293" name="Freihand 292">
                  <a:extLst>
                    <a:ext uri="{FF2B5EF4-FFF2-40B4-BE49-F238E27FC236}">
                      <a16:creationId xmlns:a16="http://schemas.microsoft.com/office/drawing/2014/main" id="{9FDFA62C-C227-41C8-8258-7E75F5EE12BE}"/>
                    </a:ext>
                  </a:extLst>
                </p14:cNvPr>
                <p14:cNvContentPartPr/>
                <p14:nvPr/>
              </p14:nvContentPartPr>
              <p14:xfrm>
                <a:off x="4981973" y="3669187"/>
                <a:ext cx="29160" cy="109800"/>
              </p14:xfrm>
            </p:contentPart>
          </mc:Choice>
          <mc:Fallback>
            <p:pic>
              <p:nvPicPr>
                <p:cNvPr id="293" name="Freihand 292">
                  <a:extLst>
                    <a:ext uri="{FF2B5EF4-FFF2-40B4-BE49-F238E27FC236}">
                      <a16:creationId xmlns:a16="http://schemas.microsoft.com/office/drawing/2014/main" id="{9FDFA62C-C227-41C8-8258-7E75F5EE12BE}"/>
                    </a:ext>
                  </a:extLst>
                </p:cNvPr>
                <p:cNvPicPr/>
                <p:nvPr/>
              </p:nvPicPr>
              <p:blipFill>
                <a:blip r:embed="rId561"/>
                <a:stretch>
                  <a:fillRect/>
                </a:stretch>
              </p:blipFill>
              <p:spPr>
                <a:xfrm>
                  <a:off x="4977653" y="3664867"/>
                  <a:ext cx="3780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562">
              <p14:nvContentPartPr>
                <p14:cNvPr id="294" name="Freihand 293">
                  <a:extLst>
                    <a:ext uri="{FF2B5EF4-FFF2-40B4-BE49-F238E27FC236}">
                      <a16:creationId xmlns:a16="http://schemas.microsoft.com/office/drawing/2014/main" id="{E4689D7D-4820-487A-BA49-9A957DE0F621}"/>
                    </a:ext>
                  </a:extLst>
                </p14:cNvPr>
                <p14:cNvContentPartPr/>
                <p14:nvPr/>
              </p14:nvContentPartPr>
              <p14:xfrm>
                <a:off x="5079893" y="3552547"/>
                <a:ext cx="118080" cy="164880"/>
              </p14:xfrm>
            </p:contentPart>
          </mc:Choice>
          <mc:Fallback>
            <p:pic>
              <p:nvPicPr>
                <p:cNvPr id="294" name="Freihand 293">
                  <a:extLst>
                    <a:ext uri="{FF2B5EF4-FFF2-40B4-BE49-F238E27FC236}">
                      <a16:creationId xmlns:a16="http://schemas.microsoft.com/office/drawing/2014/main" id="{E4689D7D-4820-487A-BA49-9A957DE0F621}"/>
                    </a:ext>
                  </a:extLst>
                </p:cNvPr>
                <p:cNvPicPr/>
                <p:nvPr/>
              </p:nvPicPr>
              <p:blipFill>
                <a:blip r:embed="rId563"/>
                <a:stretch>
                  <a:fillRect/>
                </a:stretch>
              </p:blipFill>
              <p:spPr>
                <a:xfrm>
                  <a:off x="5075573" y="3548227"/>
                  <a:ext cx="12672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564">
              <p14:nvContentPartPr>
                <p14:cNvPr id="295" name="Freihand 294">
                  <a:extLst>
                    <a:ext uri="{FF2B5EF4-FFF2-40B4-BE49-F238E27FC236}">
                      <a16:creationId xmlns:a16="http://schemas.microsoft.com/office/drawing/2014/main" id="{287A5BD7-F456-4953-8B86-7FBD5A5EF143}"/>
                    </a:ext>
                  </a:extLst>
                </p14:cNvPr>
                <p14:cNvContentPartPr/>
                <p14:nvPr/>
              </p14:nvContentPartPr>
              <p14:xfrm>
                <a:off x="5236493" y="3448867"/>
                <a:ext cx="76680" cy="117720"/>
              </p14:xfrm>
            </p:contentPart>
          </mc:Choice>
          <mc:Fallback>
            <p:pic>
              <p:nvPicPr>
                <p:cNvPr id="295" name="Freihand 294">
                  <a:extLst>
                    <a:ext uri="{FF2B5EF4-FFF2-40B4-BE49-F238E27FC236}">
                      <a16:creationId xmlns:a16="http://schemas.microsoft.com/office/drawing/2014/main" id="{287A5BD7-F456-4953-8B86-7FBD5A5EF143}"/>
                    </a:ext>
                  </a:extLst>
                </p:cNvPr>
                <p:cNvPicPr/>
                <p:nvPr/>
              </p:nvPicPr>
              <p:blipFill>
                <a:blip r:embed="rId565"/>
                <a:stretch>
                  <a:fillRect/>
                </a:stretch>
              </p:blipFill>
              <p:spPr>
                <a:xfrm>
                  <a:off x="5232173" y="3444547"/>
                  <a:ext cx="8532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566">
              <p14:nvContentPartPr>
                <p14:cNvPr id="296" name="Freihand 295">
                  <a:extLst>
                    <a:ext uri="{FF2B5EF4-FFF2-40B4-BE49-F238E27FC236}">
                      <a16:creationId xmlns:a16="http://schemas.microsoft.com/office/drawing/2014/main" id="{E1C9D5EA-1D9E-46E4-8949-35ACC205186B}"/>
                    </a:ext>
                  </a:extLst>
                </p14:cNvPr>
                <p14:cNvContentPartPr/>
                <p14:nvPr/>
              </p14:nvContentPartPr>
              <p14:xfrm>
                <a:off x="5466893" y="3583507"/>
                <a:ext cx="15840" cy="110880"/>
              </p14:xfrm>
            </p:contentPart>
          </mc:Choice>
          <mc:Fallback>
            <p:pic>
              <p:nvPicPr>
                <p:cNvPr id="296" name="Freihand 295">
                  <a:extLst>
                    <a:ext uri="{FF2B5EF4-FFF2-40B4-BE49-F238E27FC236}">
                      <a16:creationId xmlns:a16="http://schemas.microsoft.com/office/drawing/2014/main" id="{E1C9D5EA-1D9E-46E4-8949-35ACC205186B}"/>
                    </a:ext>
                  </a:extLst>
                </p:cNvPr>
                <p:cNvPicPr/>
                <p:nvPr/>
              </p:nvPicPr>
              <p:blipFill>
                <a:blip r:embed="rId567"/>
                <a:stretch>
                  <a:fillRect/>
                </a:stretch>
              </p:blipFill>
              <p:spPr>
                <a:xfrm>
                  <a:off x="5462573" y="3579187"/>
                  <a:ext cx="2448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568">
              <p14:nvContentPartPr>
                <p14:cNvPr id="297" name="Freihand 296">
                  <a:extLst>
                    <a:ext uri="{FF2B5EF4-FFF2-40B4-BE49-F238E27FC236}">
                      <a16:creationId xmlns:a16="http://schemas.microsoft.com/office/drawing/2014/main" id="{69532D0A-CE43-43CE-AC74-033F6B1B11F1}"/>
                    </a:ext>
                  </a:extLst>
                </p14:cNvPr>
                <p14:cNvContentPartPr/>
                <p14:nvPr/>
              </p14:nvContentPartPr>
              <p14:xfrm>
                <a:off x="5426213" y="3631747"/>
                <a:ext cx="111240" cy="4320"/>
              </p14:xfrm>
            </p:contentPart>
          </mc:Choice>
          <mc:Fallback>
            <p:pic>
              <p:nvPicPr>
                <p:cNvPr id="297" name="Freihand 296">
                  <a:extLst>
                    <a:ext uri="{FF2B5EF4-FFF2-40B4-BE49-F238E27FC236}">
                      <a16:creationId xmlns:a16="http://schemas.microsoft.com/office/drawing/2014/main" id="{69532D0A-CE43-43CE-AC74-033F6B1B11F1}"/>
                    </a:ext>
                  </a:extLst>
                </p:cNvPr>
                <p:cNvPicPr/>
                <p:nvPr/>
              </p:nvPicPr>
              <p:blipFill>
                <a:blip r:embed="rId569"/>
                <a:stretch>
                  <a:fillRect/>
                </a:stretch>
              </p:blipFill>
              <p:spPr>
                <a:xfrm>
                  <a:off x="5421893" y="3627427"/>
                  <a:ext cx="119880" cy="12960"/>
                </a:xfrm>
                <a:prstGeom prst="rect">
                  <a:avLst/>
                </a:prstGeom>
              </p:spPr>
            </p:pic>
          </mc:Fallback>
        </mc:AlternateContent>
        <mc:AlternateContent xmlns:mc="http://schemas.openxmlformats.org/markup-compatibility/2006">
          <mc:Choice xmlns:p14="http://schemas.microsoft.com/office/powerpoint/2010/main" Requires="p14">
            <p:contentPart p14:bwMode="auto" r:id="rId570">
              <p14:nvContentPartPr>
                <p14:cNvPr id="298" name="Freihand 297">
                  <a:extLst>
                    <a:ext uri="{FF2B5EF4-FFF2-40B4-BE49-F238E27FC236}">
                      <a16:creationId xmlns:a16="http://schemas.microsoft.com/office/drawing/2014/main" id="{5903F961-AD92-4FC8-87A6-E784C602CDBB}"/>
                    </a:ext>
                  </a:extLst>
                </p14:cNvPr>
                <p14:cNvContentPartPr/>
                <p14:nvPr/>
              </p14:nvContentPartPr>
              <p14:xfrm>
                <a:off x="5871893" y="3708787"/>
                <a:ext cx="111240" cy="7200"/>
              </p14:xfrm>
            </p:contentPart>
          </mc:Choice>
          <mc:Fallback>
            <p:pic>
              <p:nvPicPr>
                <p:cNvPr id="298" name="Freihand 297">
                  <a:extLst>
                    <a:ext uri="{FF2B5EF4-FFF2-40B4-BE49-F238E27FC236}">
                      <a16:creationId xmlns:a16="http://schemas.microsoft.com/office/drawing/2014/main" id="{5903F961-AD92-4FC8-87A6-E784C602CDBB}"/>
                    </a:ext>
                  </a:extLst>
                </p:cNvPr>
                <p:cNvPicPr/>
                <p:nvPr/>
              </p:nvPicPr>
              <p:blipFill>
                <a:blip r:embed="rId571"/>
                <a:stretch>
                  <a:fillRect/>
                </a:stretch>
              </p:blipFill>
              <p:spPr>
                <a:xfrm>
                  <a:off x="5867573" y="3704467"/>
                  <a:ext cx="11988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572">
              <p14:nvContentPartPr>
                <p14:cNvPr id="299" name="Freihand 298">
                  <a:extLst>
                    <a:ext uri="{FF2B5EF4-FFF2-40B4-BE49-F238E27FC236}">
                      <a16:creationId xmlns:a16="http://schemas.microsoft.com/office/drawing/2014/main" id="{882BC588-30E5-4B9A-B64C-302A44AC79E6}"/>
                    </a:ext>
                  </a:extLst>
                </p14:cNvPr>
                <p14:cNvContentPartPr/>
                <p14:nvPr/>
              </p14:nvContentPartPr>
              <p14:xfrm>
                <a:off x="6117413" y="3703747"/>
                <a:ext cx="194760" cy="28440"/>
              </p14:xfrm>
            </p:contentPart>
          </mc:Choice>
          <mc:Fallback>
            <p:pic>
              <p:nvPicPr>
                <p:cNvPr id="299" name="Freihand 298">
                  <a:extLst>
                    <a:ext uri="{FF2B5EF4-FFF2-40B4-BE49-F238E27FC236}">
                      <a16:creationId xmlns:a16="http://schemas.microsoft.com/office/drawing/2014/main" id="{882BC588-30E5-4B9A-B64C-302A44AC79E6}"/>
                    </a:ext>
                  </a:extLst>
                </p:cNvPr>
                <p:cNvPicPr/>
                <p:nvPr/>
              </p:nvPicPr>
              <p:blipFill>
                <a:blip r:embed="rId573"/>
                <a:stretch>
                  <a:fillRect/>
                </a:stretch>
              </p:blipFill>
              <p:spPr>
                <a:xfrm>
                  <a:off x="6113093" y="3699427"/>
                  <a:ext cx="20340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574">
              <p14:nvContentPartPr>
                <p14:cNvPr id="300" name="Freihand 299">
                  <a:extLst>
                    <a:ext uri="{FF2B5EF4-FFF2-40B4-BE49-F238E27FC236}">
                      <a16:creationId xmlns:a16="http://schemas.microsoft.com/office/drawing/2014/main" id="{FADE408D-0A25-49B9-BFEB-436383E5D52D}"/>
                    </a:ext>
                  </a:extLst>
                </p14:cNvPr>
                <p14:cNvContentPartPr/>
                <p14:nvPr/>
              </p14:nvContentPartPr>
              <p14:xfrm>
                <a:off x="6668573" y="3468307"/>
                <a:ext cx="244080" cy="404640"/>
              </p14:xfrm>
            </p:contentPart>
          </mc:Choice>
          <mc:Fallback>
            <p:pic>
              <p:nvPicPr>
                <p:cNvPr id="300" name="Freihand 299">
                  <a:extLst>
                    <a:ext uri="{FF2B5EF4-FFF2-40B4-BE49-F238E27FC236}">
                      <a16:creationId xmlns:a16="http://schemas.microsoft.com/office/drawing/2014/main" id="{FADE408D-0A25-49B9-BFEB-436383E5D52D}"/>
                    </a:ext>
                  </a:extLst>
                </p:cNvPr>
                <p:cNvPicPr/>
                <p:nvPr/>
              </p:nvPicPr>
              <p:blipFill>
                <a:blip r:embed="rId575"/>
                <a:stretch>
                  <a:fillRect/>
                </a:stretch>
              </p:blipFill>
              <p:spPr>
                <a:xfrm>
                  <a:off x="6664253" y="3463987"/>
                  <a:ext cx="252720" cy="413280"/>
                </a:xfrm>
                <a:prstGeom prst="rect">
                  <a:avLst/>
                </a:prstGeom>
              </p:spPr>
            </p:pic>
          </mc:Fallback>
        </mc:AlternateContent>
        <mc:AlternateContent xmlns:mc="http://schemas.openxmlformats.org/markup-compatibility/2006">
          <mc:Choice xmlns:p14="http://schemas.microsoft.com/office/powerpoint/2010/main" Requires="p14">
            <p:contentPart p14:bwMode="auto" r:id="rId576">
              <p14:nvContentPartPr>
                <p14:cNvPr id="303" name="Freihand 302">
                  <a:extLst>
                    <a:ext uri="{FF2B5EF4-FFF2-40B4-BE49-F238E27FC236}">
                      <a16:creationId xmlns:a16="http://schemas.microsoft.com/office/drawing/2014/main" id="{A1AE1C7C-89AD-4C77-A24D-9D941BEA6096}"/>
                    </a:ext>
                  </a:extLst>
                </p14:cNvPr>
                <p14:cNvContentPartPr/>
                <p14:nvPr/>
              </p14:nvContentPartPr>
              <p14:xfrm>
                <a:off x="2502653" y="3845227"/>
                <a:ext cx="1862280" cy="316080"/>
              </p14:xfrm>
            </p:contentPart>
          </mc:Choice>
          <mc:Fallback>
            <p:pic>
              <p:nvPicPr>
                <p:cNvPr id="303" name="Freihand 302">
                  <a:extLst>
                    <a:ext uri="{FF2B5EF4-FFF2-40B4-BE49-F238E27FC236}">
                      <a16:creationId xmlns:a16="http://schemas.microsoft.com/office/drawing/2014/main" id="{A1AE1C7C-89AD-4C77-A24D-9D941BEA6096}"/>
                    </a:ext>
                  </a:extLst>
                </p:cNvPr>
                <p:cNvPicPr/>
                <p:nvPr/>
              </p:nvPicPr>
              <p:blipFill>
                <a:blip r:embed="rId577"/>
                <a:stretch>
                  <a:fillRect/>
                </a:stretch>
              </p:blipFill>
              <p:spPr>
                <a:xfrm>
                  <a:off x="2498333" y="3840907"/>
                  <a:ext cx="1870920" cy="324720"/>
                </a:xfrm>
                <a:prstGeom prst="rect">
                  <a:avLst/>
                </a:prstGeom>
              </p:spPr>
            </p:pic>
          </mc:Fallback>
        </mc:AlternateContent>
        <mc:AlternateContent xmlns:mc="http://schemas.openxmlformats.org/markup-compatibility/2006">
          <mc:Choice xmlns:p14="http://schemas.microsoft.com/office/powerpoint/2010/main" Requires="p14">
            <p:contentPart p14:bwMode="auto" r:id="rId578">
              <p14:nvContentPartPr>
                <p14:cNvPr id="304" name="Freihand 303">
                  <a:extLst>
                    <a:ext uri="{FF2B5EF4-FFF2-40B4-BE49-F238E27FC236}">
                      <a16:creationId xmlns:a16="http://schemas.microsoft.com/office/drawing/2014/main" id="{1A85A552-265B-4AAF-8C7B-AB72794B9AC2}"/>
                    </a:ext>
                  </a:extLst>
                </p14:cNvPr>
                <p14:cNvContentPartPr/>
                <p14:nvPr/>
              </p14:nvContentPartPr>
              <p14:xfrm>
                <a:off x="4441973" y="4208107"/>
                <a:ext cx="360" cy="360"/>
              </p14:xfrm>
            </p:contentPart>
          </mc:Choice>
          <mc:Fallback>
            <p:pic>
              <p:nvPicPr>
                <p:cNvPr id="304" name="Freihand 303">
                  <a:extLst>
                    <a:ext uri="{FF2B5EF4-FFF2-40B4-BE49-F238E27FC236}">
                      <a16:creationId xmlns:a16="http://schemas.microsoft.com/office/drawing/2014/main" id="{1A85A552-265B-4AAF-8C7B-AB72794B9AC2}"/>
                    </a:ext>
                  </a:extLst>
                </p:cNvPr>
                <p:cNvPicPr/>
                <p:nvPr/>
              </p:nvPicPr>
              <p:blipFill>
                <a:blip r:embed="rId146"/>
                <a:stretch>
                  <a:fillRect/>
                </a:stretch>
              </p:blipFill>
              <p:spPr>
                <a:xfrm>
                  <a:off x="4437653" y="42037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79">
              <p14:nvContentPartPr>
                <p14:cNvPr id="305" name="Freihand 304">
                  <a:extLst>
                    <a:ext uri="{FF2B5EF4-FFF2-40B4-BE49-F238E27FC236}">
                      <a16:creationId xmlns:a16="http://schemas.microsoft.com/office/drawing/2014/main" id="{15CE7CDE-4555-4218-8B73-F1E0711D1993}"/>
                    </a:ext>
                  </a:extLst>
                </p14:cNvPr>
                <p14:cNvContentPartPr/>
                <p14:nvPr/>
              </p14:nvContentPartPr>
              <p14:xfrm>
                <a:off x="4399493" y="3934507"/>
                <a:ext cx="1855080" cy="255960"/>
              </p14:xfrm>
            </p:contentPart>
          </mc:Choice>
          <mc:Fallback>
            <p:pic>
              <p:nvPicPr>
                <p:cNvPr id="305" name="Freihand 304">
                  <a:extLst>
                    <a:ext uri="{FF2B5EF4-FFF2-40B4-BE49-F238E27FC236}">
                      <a16:creationId xmlns:a16="http://schemas.microsoft.com/office/drawing/2014/main" id="{15CE7CDE-4555-4218-8B73-F1E0711D1993}"/>
                    </a:ext>
                  </a:extLst>
                </p:cNvPr>
                <p:cNvPicPr/>
                <p:nvPr/>
              </p:nvPicPr>
              <p:blipFill>
                <a:blip r:embed="rId580"/>
                <a:stretch>
                  <a:fillRect/>
                </a:stretch>
              </p:blipFill>
              <p:spPr>
                <a:xfrm>
                  <a:off x="4395173" y="3930187"/>
                  <a:ext cx="1863720" cy="264600"/>
                </a:xfrm>
                <a:prstGeom prst="rect">
                  <a:avLst/>
                </a:prstGeom>
              </p:spPr>
            </p:pic>
          </mc:Fallback>
        </mc:AlternateContent>
        <mc:AlternateContent xmlns:mc="http://schemas.openxmlformats.org/markup-compatibility/2006">
          <mc:Choice xmlns:p14="http://schemas.microsoft.com/office/powerpoint/2010/main" Requires="p14">
            <p:contentPart p14:bwMode="auto" r:id="rId581">
              <p14:nvContentPartPr>
                <p14:cNvPr id="306" name="Freihand 305">
                  <a:extLst>
                    <a:ext uri="{FF2B5EF4-FFF2-40B4-BE49-F238E27FC236}">
                      <a16:creationId xmlns:a16="http://schemas.microsoft.com/office/drawing/2014/main" id="{38579005-6CC4-444E-80C6-52E78113BE53}"/>
                    </a:ext>
                  </a:extLst>
                </p14:cNvPr>
                <p14:cNvContentPartPr/>
                <p14:nvPr/>
              </p14:nvContentPartPr>
              <p14:xfrm>
                <a:off x="3841493" y="4255987"/>
                <a:ext cx="133560" cy="241560"/>
              </p14:xfrm>
            </p:contentPart>
          </mc:Choice>
          <mc:Fallback>
            <p:pic>
              <p:nvPicPr>
                <p:cNvPr id="306" name="Freihand 305">
                  <a:extLst>
                    <a:ext uri="{FF2B5EF4-FFF2-40B4-BE49-F238E27FC236}">
                      <a16:creationId xmlns:a16="http://schemas.microsoft.com/office/drawing/2014/main" id="{38579005-6CC4-444E-80C6-52E78113BE53}"/>
                    </a:ext>
                  </a:extLst>
                </p:cNvPr>
                <p:cNvPicPr/>
                <p:nvPr/>
              </p:nvPicPr>
              <p:blipFill>
                <a:blip r:embed="rId582"/>
                <a:stretch>
                  <a:fillRect/>
                </a:stretch>
              </p:blipFill>
              <p:spPr>
                <a:xfrm>
                  <a:off x="3837173" y="4251667"/>
                  <a:ext cx="142200" cy="250200"/>
                </a:xfrm>
                <a:prstGeom prst="rect">
                  <a:avLst/>
                </a:prstGeom>
              </p:spPr>
            </p:pic>
          </mc:Fallback>
        </mc:AlternateContent>
        <mc:AlternateContent xmlns:mc="http://schemas.openxmlformats.org/markup-compatibility/2006">
          <mc:Choice xmlns:p14="http://schemas.microsoft.com/office/powerpoint/2010/main" Requires="p14">
            <p:contentPart p14:bwMode="auto" r:id="rId583">
              <p14:nvContentPartPr>
                <p14:cNvPr id="307" name="Freihand 306">
                  <a:extLst>
                    <a:ext uri="{FF2B5EF4-FFF2-40B4-BE49-F238E27FC236}">
                      <a16:creationId xmlns:a16="http://schemas.microsoft.com/office/drawing/2014/main" id="{B3C60032-38D2-41D9-8E0F-0E354E91C6B0}"/>
                    </a:ext>
                  </a:extLst>
                </p14:cNvPr>
                <p14:cNvContentPartPr/>
                <p14:nvPr/>
              </p14:nvContentPartPr>
              <p14:xfrm>
                <a:off x="4006013" y="4226467"/>
                <a:ext cx="117720" cy="126000"/>
              </p14:xfrm>
            </p:contentPart>
          </mc:Choice>
          <mc:Fallback>
            <p:pic>
              <p:nvPicPr>
                <p:cNvPr id="307" name="Freihand 306">
                  <a:extLst>
                    <a:ext uri="{FF2B5EF4-FFF2-40B4-BE49-F238E27FC236}">
                      <a16:creationId xmlns:a16="http://schemas.microsoft.com/office/drawing/2014/main" id="{B3C60032-38D2-41D9-8E0F-0E354E91C6B0}"/>
                    </a:ext>
                  </a:extLst>
                </p:cNvPr>
                <p:cNvPicPr/>
                <p:nvPr/>
              </p:nvPicPr>
              <p:blipFill>
                <a:blip r:embed="rId584"/>
                <a:stretch>
                  <a:fillRect/>
                </a:stretch>
              </p:blipFill>
              <p:spPr>
                <a:xfrm>
                  <a:off x="4001693" y="4222147"/>
                  <a:ext cx="12636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585">
              <p14:nvContentPartPr>
                <p14:cNvPr id="308" name="Freihand 307">
                  <a:extLst>
                    <a:ext uri="{FF2B5EF4-FFF2-40B4-BE49-F238E27FC236}">
                      <a16:creationId xmlns:a16="http://schemas.microsoft.com/office/drawing/2014/main" id="{4537D79C-5BFB-4623-BDA0-C0B1B0FCA858}"/>
                    </a:ext>
                  </a:extLst>
                </p14:cNvPr>
                <p14:cNvContentPartPr/>
                <p14:nvPr/>
              </p14:nvContentPartPr>
              <p14:xfrm>
                <a:off x="4137053" y="4240147"/>
                <a:ext cx="354600" cy="92880"/>
              </p14:xfrm>
            </p:contentPart>
          </mc:Choice>
          <mc:Fallback>
            <p:pic>
              <p:nvPicPr>
                <p:cNvPr id="308" name="Freihand 307">
                  <a:extLst>
                    <a:ext uri="{FF2B5EF4-FFF2-40B4-BE49-F238E27FC236}">
                      <a16:creationId xmlns:a16="http://schemas.microsoft.com/office/drawing/2014/main" id="{4537D79C-5BFB-4623-BDA0-C0B1B0FCA858}"/>
                    </a:ext>
                  </a:extLst>
                </p:cNvPr>
                <p:cNvPicPr/>
                <p:nvPr/>
              </p:nvPicPr>
              <p:blipFill>
                <a:blip r:embed="rId586"/>
                <a:stretch>
                  <a:fillRect/>
                </a:stretch>
              </p:blipFill>
              <p:spPr>
                <a:xfrm>
                  <a:off x="4132733" y="4235827"/>
                  <a:ext cx="36324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587">
              <p14:nvContentPartPr>
                <p14:cNvPr id="309" name="Freihand 308">
                  <a:extLst>
                    <a:ext uri="{FF2B5EF4-FFF2-40B4-BE49-F238E27FC236}">
                      <a16:creationId xmlns:a16="http://schemas.microsoft.com/office/drawing/2014/main" id="{D88E8063-C290-473D-8D2D-3D29D4D65DE0}"/>
                    </a:ext>
                  </a:extLst>
                </p14:cNvPr>
                <p14:cNvContentPartPr/>
                <p14:nvPr/>
              </p14:nvContentPartPr>
              <p14:xfrm>
                <a:off x="4555733" y="4211347"/>
                <a:ext cx="136440" cy="111600"/>
              </p14:xfrm>
            </p:contentPart>
          </mc:Choice>
          <mc:Fallback>
            <p:pic>
              <p:nvPicPr>
                <p:cNvPr id="309" name="Freihand 308">
                  <a:extLst>
                    <a:ext uri="{FF2B5EF4-FFF2-40B4-BE49-F238E27FC236}">
                      <a16:creationId xmlns:a16="http://schemas.microsoft.com/office/drawing/2014/main" id="{D88E8063-C290-473D-8D2D-3D29D4D65DE0}"/>
                    </a:ext>
                  </a:extLst>
                </p:cNvPr>
                <p:cNvPicPr/>
                <p:nvPr/>
              </p:nvPicPr>
              <p:blipFill>
                <a:blip r:embed="rId588"/>
                <a:stretch>
                  <a:fillRect/>
                </a:stretch>
              </p:blipFill>
              <p:spPr>
                <a:xfrm>
                  <a:off x="4551413" y="4207027"/>
                  <a:ext cx="14508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589">
              <p14:nvContentPartPr>
                <p14:cNvPr id="310" name="Freihand 309">
                  <a:extLst>
                    <a:ext uri="{FF2B5EF4-FFF2-40B4-BE49-F238E27FC236}">
                      <a16:creationId xmlns:a16="http://schemas.microsoft.com/office/drawing/2014/main" id="{88EA78AC-2E9E-448C-80C7-B0F5670A76FE}"/>
                    </a:ext>
                  </a:extLst>
                </p14:cNvPr>
                <p14:cNvContentPartPr/>
                <p14:nvPr/>
              </p14:nvContentPartPr>
              <p14:xfrm>
                <a:off x="4678853" y="4144747"/>
                <a:ext cx="210960" cy="176760"/>
              </p14:xfrm>
            </p:contentPart>
          </mc:Choice>
          <mc:Fallback>
            <p:pic>
              <p:nvPicPr>
                <p:cNvPr id="310" name="Freihand 309">
                  <a:extLst>
                    <a:ext uri="{FF2B5EF4-FFF2-40B4-BE49-F238E27FC236}">
                      <a16:creationId xmlns:a16="http://schemas.microsoft.com/office/drawing/2014/main" id="{88EA78AC-2E9E-448C-80C7-B0F5670A76FE}"/>
                    </a:ext>
                  </a:extLst>
                </p:cNvPr>
                <p:cNvPicPr/>
                <p:nvPr/>
              </p:nvPicPr>
              <p:blipFill>
                <a:blip r:embed="rId590"/>
                <a:stretch>
                  <a:fillRect/>
                </a:stretch>
              </p:blipFill>
              <p:spPr>
                <a:xfrm>
                  <a:off x="4674533" y="4140427"/>
                  <a:ext cx="21960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591">
              <p14:nvContentPartPr>
                <p14:cNvPr id="311" name="Freihand 310">
                  <a:extLst>
                    <a:ext uri="{FF2B5EF4-FFF2-40B4-BE49-F238E27FC236}">
                      <a16:creationId xmlns:a16="http://schemas.microsoft.com/office/drawing/2014/main" id="{34065372-F621-461C-9F7F-7D1810D2B2F2}"/>
                    </a:ext>
                  </a:extLst>
                </p14:cNvPr>
                <p14:cNvContentPartPr/>
                <p14:nvPr/>
              </p14:nvContentPartPr>
              <p14:xfrm>
                <a:off x="4871093" y="4162387"/>
                <a:ext cx="43200" cy="52920"/>
              </p14:xfrm>
            </p:contentPart>
          </mc:Choice>
          <mc:Fallback>
            <p:pic>
              <p:nvPicPr>
                <p:cNvPr id="311" name="Freihand 310">
                  <a:extLst>
                    <a:ext uri="{FF2B5EF4-FFF2-40B4-BE49-F238E27FC236}">
                      <a16:creationId xmlns:a16="http://schemas.microsoft.com/office/drawing/2014/main" id="{34065372-F621-461C-9F7F-7D1810D2B2F2}"/>
                    </a:ext>
                  </a:extLst>
                </p:cNvPr>
                <p:cNvPicPr/>
                <p:nvPr/>
              </p:nvPicPr>
              <p:blipFill>
                <a:blip r:embed="rId592"/>
                <a:stretch>
                  <a:fillRect/>
                </a:stretch>
              </p:blipFill>
              <p:spPr>
                <a:xfrm>
                  <a:off x="4866773" y="4158067"/>
                  <a:ext cx="51840" cy="61560"/>
                </a:xfrm>
                <a:prstGeom prst="rect">
                  <a:avLst/>
                </a:prstGeom>
              </p:spPr>
            </p:pic>
          </mc:Fallback>
        </mc:AlternateContent>
        <mc:AlternateContent xmlns:mc="http://schemas.openxmlformats.org/markup-compatibility/2006">
          <mc:Choice xmlns:p14="http://schemas.microsoft.com/office/powerpoint/2010/main" Requires="p14">
            <p:contentPart p14:bwMode="auto" r:id="rId593">
              <p14:nvContentPartPr>
                <p14:cNvPr id="312" name="Freihand 311">
                  <a:extLst>
                    <a:ext uri="{FF2B5EF4-FFF2-40B4-BE49-F238E27FC236}">
                      <a16:creationId xmlns:a16="http://schemas.microsoft.com/office/drawing/2014/main" id="{0EE9507B-7883-4941-B43A-A27D802D7782}"/>
                    </a:ext>
                  </a:extLst>
                </p14:cNvPr>
                <p14:cNvContentPartPr/>
                <p14:nvPr/>
              </p14:nvContentPartPr>
              <p14:xfrm>
                <a:off x="4918613" y="4217107"/>
                <a:ext cx="65880" cy="70920"/>
              </p14:xfrm>
            </p:contentPart>
          </mc:Choice>
          <mc:Fallback>
            <p:pic>
              <p:nvPicPr>
                <p:cNvPr id="312" name="Freihand 311">
                  <a:extLst>
                    <a:ext uri="{FF2B5EF4-FFF2-40B4-BE49-F238E27FC236}">
                      <a16:creationId xmlns:a16="http://schemas.microsoft.com/office/drawing/2014/main" id="{0EE9507B-7883-4941-B43A-A27D802D7782}"/>
                    </a:ext>
                  </a:extLst>
                </p:cNvPr>
                <p:cNvPicPr/>
                <p:nvPr/>
              </p:nvPicPr>
              <p:blipFill>
                <a:blip r:embed="rId594"/>
                <a:stretch>
                  <a:fillRect/>
                </a:stretch>
              </p:blipFill>
              <p:spPr>
                <a:xfrm>
                  <a:off x="4914293" y="4212787"/>
                  <a:ext cx="7452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595">
              <p14:nvContentPartPr>
                <p14:cNvPr id="313" name="Freihand 312">
                  <a:extLst>
                    <a:ext uri="{FF2B5EF4-FFF2-40B4-BE49-F238E27FC236}">
                      <a16:creationId xmlns:a16="http://schemas.microsoft.com/office/drawing/2014/main" id="{99487F6F-1081-4A28-B7F2-D7FD0E1EE8F8}"/>
                    </a:ext>
                  </a:extLst>
                </p14:cNvPr>
                <p14:cNvContentPartPr/>
                <p14:nvPr/>
              </p14:nvContentPartPr>
              <p14:xfrm>
                <a:off x="5035973" y="4145467"/>
                <a:ext cx="127800" cy="153720"/>
              </p14:xfrm>
            </p:contentPart>
          </mc:Choice>
          <mc:Fallback>
            <p:pic>
              <p:nvPicPr>
                <p:cNvPr id="313" name="Freihand 312">
                  <a:extLst>
                    <a:ext uri="{FF2B5EF4-FFF2-40B4-BE49-F238E27FC236}">
                      <a16:creationId xmlns:a16="http://schemas.microsoft.com/office/drawing/2014/main" id="{99487F6F-1081-4A28-B7F2-D7FD0E1EE8F8}"/>
                    </a:ext>
                  </a:extLst>
                </p:cNvPr>
                <p:cNvPicPr/>
                <p:nvPr/>
              </p:nvPicPr>
              <p:blipFill>
                <a:blip r:embed="rId596"/>
                <a:stretch>
                  <a:fillRect/>
                </a:stretch>
              </p:blipFill>
              <p:spPr>
                <a:xfrm>
                  <a:off x="5031653" y="4141147"/>
                  <a:ext cx="13644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597">
              <p14:nvContentPartPr>
                <p14:cNvPr id="314" name="Freihand 313">
                  <a:extLst>
                    <a:ext uri="{FF2B5EF4-FFF2-40B4-BE49-F238E27FC236}">
                      <a16:creationId xmlns:a16="http://schemas.microsoft.com/office/drawing/2014/main" id="{71377F56-B982-41AE-9F82-E8C39C9F8614}"/>
                    </a:ext>
                  </a:extLst>
                </p14:cNvPr>
                <p14:cNvContentPartPr/>
                <p14:nvPr/>
              </p14:nvContentPartPr>
              <p14:xfrm>
                <a:off x="5199053" y="4220347"/>
                <a:ext cx="73440" cy="82440"/>
              </p14:xfrm>
            </p:contentPart>
          </mc:Choice>
          <mc:Fallback>
            <p:pic>
              <p:nvPicPr>
                <p:cNvPr id="314" name="Freihand 313">
                  <a:extLst>
                    <a:ext uri="{FF2B5EF4-FFF2-40B4-BE49-F238E27FC236}">
                      <a16:creationId xmlns:a16="http://schemas.microsoft.com/office/drawing/2014/main" id="{71377F56-B982-41AE-9F82-E8C39C9F8614}"/>
                    </a:ext>
                  </a:extLst>
                </p:cNvPr>
                <p:cNvPicPr/>
                <p:nvPr/>
              </p:nvPicPr>
              <p:blipFill>
                <a:blip r:embed="rId598"/>
                <a:stretch>
                  <a:fillRect/>
                </a:stretch>
              </p:blipFill>
              <p:spPr>
                <a:xfrm>
                  <a:off x="5194733" y="4216027"/>
                  <a:ext cx="8208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599">
              <p14:nvContentPartPr>
                <p14:cNvPr id="315" name="Freihand 314">
                  <a:extLst>
                    <a:ext uri="{FF2B5EF4-FFF2-40B4-BE49-F238E27FC236}">
                      <a16:creationId xmlns:a16="http://schemas.microsoft.com/office/drawing/2014/main" id="{80023241-C4AA-4B95-96C7-486D1F4E111B}"/>
                    </a:ext>
                  </a:extLst>
                </p14:cNvPr>
                <p14:cNvContentPartPr/>
                <p14:nvPr/>
              </p14:nvContentPartPr>
              <p14:xfrm>
                <a:off x="5439893" y="4191907"/>
                <a:ext cx="11160" cy="113400"/>
              </p14:xfrm>
            </p:contentPart>
          </mc:Choice>
          <mc:Fallback>
            <p:pic>
              <p:nvPicPr>
                <p:cNvPr id="315" name="Freihand 314">
                  <a:extLst>
                    <a:ext uri="{FF2B5EF4-FFF2-40B4-BE49-F238E27FC236}">
                      <a16:creationId xmlns:a16="http://schemas.microsoft.com/office/drawing/2014/main" id="{80023241-C4AA-4B95-96C7-486D1F4E111B}"/>
                    </a:ext>
                  </a:extLst>
                </p:cNvPr>
                <p:cNvPicPr/>
                <p:nvPr/>
              </p:nvPicPr>
              <p:blipFill>
                <a:blip r:embed="rId600"/>
                <a:stretch>
                  <a:fillRect/>
                </a:stretch>
              </p:blipFill>
              <p:spPr>
                <a:xfrm>
                  <a:off x="5435573" y="4187587"/>
                  <a:ext cx="1980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601">
              <p14:nvContentPartPr>
                <p14:cNvPr id="316" name="Freihand 315">
                  <a:extLst>
                    <a:ext uri="{FF2B5EF4-FFF2-40B4-BE49-F238E27FC236}">
                      <a16:creationId xmlns:a16="http://schemas.microsoft.com/office/drawing/2014/main" id="{95326967-6FAB-480C-8B97-F5C5CAF3C16A}"/>
                    </a:ext>
                  </a:extLst>
                </p14:cNvPr>
                <p14:cNvContentPartPr/>
                <p14:nvPr/>
              </p14:nvContentPartPr>
              <p14:xfrm>
                <a:off x="5372933" y="4151587"/>
                <a:ext cx="203400" cy="139680"/>
              </p14:xfrm>
            </p:contentPart>
          </mc:Choice>
          <mc:Fallback>
            <p:pic>
              <p:nvPicPr>
                <p:cNvPr id="316" name="Freihand 315">
                  <a:extLst>
                    <a:ext uri="{FF2B5EF4-FFF2-40B4-BE49-F238E27FC236}">
                      <a16:creationId xmlns:a16="http://schemas.microsoft.com/office/drawing/2014/main" id="{95326967-6FAB-480C-8B97-F5C5CAF3C16A}"/>
                    </a:ext>
                  </a:extLst>
                </p:cNvPr>
                <p:cNvPicPr/>
                <p:nvPr/>
              </p:nvPicPr>
              <p:blipFill>
                <a:blip r:embed="rId602"/>
                <a:stretch>
                  <a:fillRect/>
                </a:stretch>
              </p:blipFill>
              <p:spPr>
                <a:xfrm>
                  <a:off x="5368613" y="4147267"/>
                  <a:ext cx="21204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603">
              <p14:nvContentPartPr>
                <p14:cNvPr id="317" name="Freihand 316">
                  <a:extLst>
                    <a:ext uri="{FF2B5EF4-FFF2-40B4-BE49-F238E27FC236}">
                      <a16:creationId xmlns:a16="http://schemas.microsoft.com/office/drawing/2014/main" id="{C0D97B19-3AF3-423A-A6E1-4106AB307D8F}"/>
                    </a:ext>
                  </a:extLst>
                </p14:cNvPr>
                <p14:cNvContentPartPr/>
                <p14:nvPr/>
              </p14:nvContentPartPr>
              <p14:xfrm>
                <a:off x="5585693" y="4191187"/>
                <a:ext cx="141840" cy="102240"/>
              </p14:xfrm>
            </p:contentPart>
          </mc:Choice>
          <mc:Fallback>
            <p:pic>
              <p:nvPicPr>
                <p:cNvPr id="317" name="Freihand 316">
                  <a:extLst>
                    <a:ext uri="{FF2B5EF4-FFF2-40B4-BE49-F238E27FC236}">
                      <a16:creationId xmlns:a16="http://schemas.microsoft.com/office/drawing/2014/main" id="{C0D97B19-3AF3-423A-A6E1-4106AB307D8F}"/>
                    </a:ext>
                  </a:extLst>
                </p:cNvPr>
                <p:cNvPicPr/>
                <p:nvPr/>
              </p:nvPicPr>
              <p:blipFill>
                <a:blip r:embed="rId604"/>
                <a:stretch>
                  <a:fillRect/>
                </a:stretch>
              </p:blipFill>
              <p:spPr>
                <a:xfrm>
                  <a:off x="5581373" y="4186867"/>
                  <a:ext cx="15048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605">
              <p14:nvContentPartPr>
                <p14:cNvPr id="318" name="Freihand 317">
                  <a:extLst>
                    <a:ext uri="{FF2B5EF4-FFF2-40B4-BE49-F238E27FC236}">
                      <a16:creationId xmlns:a16="http://schemas.microsoft.com/office/drawing/2014/main" id="{89F35B4B-736D-4551-8816-AADB7F106001}"/>
                    </a:ext>
                  </a:extLst>
                </p14:cNvPr>
                <p14:cNvContentPartPr/>
                <p14:nvPr/>
              </p14:nvContentPartPr>
              <p14:xfrm>
                <a:off x="5748413" y="4185427"/>
                <a:ext cx="18720" cy="114840"/>
              </p14:xfrm>
            </p:contentPart>
          </mc:Choice>
          <mc:Fallback>
            <p:pic>
              <p:nvPicPr>
                <p:cNvPr id="318" name="Freihand 317">
                  <a:extLst>
                    <a:ext uri="{FF2B5EF4-FFF2-40B4-BE49-F238E27FC236}">
                      <a16:creationId xmlns:a16="http://schemas.microsoft.com/office/drawing/2014/main" id="{89F35B4B-736D-4551-8816-AADB7F106001}"/>
                    </a:ext>
                  </a:extLst>
                </p:cNvPr>
                <p:cNvPicPr/>
                <p:nvPr/>
              </p:nvPicPr>
              <p:blipFill>
                <a:blip r:embed="rId606"/>
                <a:stretch>
                  <a:fillRect/>
                </a:stretch>
              </p:blipFill>
              <p:spPr>
                <a:xfrm>
                  <a:off x="5744093" y="4181107"/>
                  <a:ext cx="2736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607">
              <p14:nvContentPartPr>
                <p14:cNvPr id="319" name="Freihand 318">
                  <a:extLst>
                    <a:ext uri="{FF2B5EF4-FFF2-40B4-BE49-F238E27FC236}">
                      <a16:creationId xmlns:a16="http://schemas.microsoft.com/office/drawing/2014/main" id="{3B82778D-B589-4E5A-8F5B-92C34A9AAE1D}"/>
                    </a:ext>
                  </a:extLst>
                </p14:cNvPr>
                <p14:cNvContentPartPr/>
                <p14:nvPr/>
              </p14:nvContentPartPr>
              <p14:xfrm>
                <a:off x="5802773" y="4112707"/>
                <a:ext cx="124200" cy="182520"/>
              </p14:xfrm>
            </p:contentPart>
          </mc:Choice>
          <mc:Fallback>
            <p:pic>
              <p:nvPicPr>
                <p:cNvPr id="319" name="Freihand 318">
                  <a:extLst>
                    <a:ext uri="{FF2B5EF4-FFF2-40B4-BE49-F238E27FC236}">
                      <a16:creationId xmlns:a16="http://schemas.microsoft.com/office/drawing/2014/main" id="{3B82778D-B589-4E5A-8F5B-92C34A9AAE1D}"/>
                    </a:ext>
                  </a:extLst>
                </p:cNvPr>
                <p:cNvPicPr/>
                <p:nvPr/>
              </p:nvPicPr>
              <p:blipFill>
                <a:blip r:embed="rId608"/>
                <a:stretch>
                  <a:fillRect/>
                </a:stretch>
              </p:blipFill>
              <p:spPr>
                <a:xfrm>
                  <a:off x="5798453" y="4108387"/>
                  <a:ext cx="13284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609">
              <p14:nvContentPartPr>
                <p14:cNvPr id="320" name="Freihand 319">
                  <a:extLst>
                    <a:ext uri="{FF2B5EF4-FFF2-40B4-BE49-F238E27FC236}">
                      <a16:creationId xmlns:a16="http://schemas.microsoft.com/office/drawing/2014/main" id="{C7AFF0C9-C56D-4676-9EC2-A2BC475C6AB6}"/>
                    </a:ext>
                  </a:extLst>
                </p14:cNvPr>
                <p14:cNvContentPartPr/>
                <p14:nvPr/>
              </p14:nvContentPartPr>
              <p14:xfrm>
                <a:off x="5913653" y="4176067"/>
                <a:ext cx="88920" cy="102960"/>
              </p14:xfrm>
            </p:contentPart>
          </mc:Choice>
          <mc:Fallback>
            <p:pic>
              <p:nvPicPr>
                <p:cNvPr id="320" name="Freihand 319">
                  <a:extLst>
                    <a:ext uri="{FF2B5EF4-FFF2-40B4-BE49-F238E27FC236}">
                      <a16:creationId xmlns:a16="http://schemas.microsoft.com/office/drawing/2014/main" id="{C7AFF0C9-C56D-4676-9EC2-A2BC475C6AB6}"/>
                    </a:ext>
                  </a:extLst>
                </p:cNvPr>
                <p:cNvPicPr/>
                <p:nvPr/>
              </p:nvPicPr>
              <p:blipFill>
                <a:blip r:embed="rId610"/>
                <a:stretch>
                  <a:fillRect/>
                </a:stretch>
              </p:blipFill>
              <p:spPr>
                <a:xfrm>
                  <a:off x="5909333" y="4171747"/>
                  <a:ext cx="9756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611">
              <p14:nvContentPartPr>
                <p14:cNvPr id="321" name="Freihand 320">
                  <a:extLst>
                    <a:ext uri="{FF2B5EF4-FFF2-40B4-BE49-F238E27FC236}">
                      <a16:creationId xmlns:a16="http://schemas.microsoft.com/office/drawing/2014/main" id="{568D19FC-9A88-4FBC-AF72-370F3904AA98}"/>
                    </a:ext>
                  </a:extLst>
                </p14:cNvPr>
                <p14:cNvContentPartPr/>
                <p14:nvPr/>
              </p14:nvContentPartPr>
              <p14:xfrm>
                <a:off x="5735453" y="4102987"/>
                <a:ext cx="48960" cy="9000"/>
              </p14:xfrm>
            </p:contentPart>
          </mc:Choice>
          <mc:Fallback>
            <p:pic>
              <p:nvPicPr>
                <p:cNvPr id="321" name="Freihand 320">
                  <a:extLst>
                    <a:ext uri="{FF2B5EF4-FFF2-40B4-BE49-F238E27FC236}">
                      <a16:creationId xmlns:a16="http://schemas.microsoft.com/office/drawing/2014/main" id="{568D19FC-9A88-4FBC-AF72-370F3904AA98}"/>
                    </a:ext>
                  </a:extLst>
                </p:cNvPr>
                <p:cNvPicPr/>
                <p:nvPr/>
              </p:nvPicPr>
              <p:blipFill>
                <a:blip r:embed="rId612"/>
                <a:stretch>
                  <a:fillRect/>
                </a:stretch>
              </p:blipFill>
              <p:spPr>
                <a:xfrm>
                  <a:off x="5731133" y="4098667"/>
                  <a:ext cx="5760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613">
              <p14:nvContentPartPr>
                <p14:cNvPr id="484" name="Freihand 483">
                  <a:extLst>
                    <a:ext uri="{FF2B5EF4-FFF2-40B4-BE49-F238E27FC236}">
                      <a16:creationId xmlns:a16="http://schemas.microsoft.com/office/drawing/2014/main" id="{C5791B0F-A420-40DD-BC35-23F4994846B0}"/>
                    </a:ext>
                  </a:extLst>
                </p14:cNvPr>
                <p14:cNvContentPartPr/>
                <p14:nvPr/>
              </p14:nvContentPartPr>
              <p14:xfrm>
                <a:off x="3685973" y="4725787"/>
                <a:ext cx="205200" cy="23400"/>
              </p14:xfrm>
            </p:contentPart>
          </mc:Choice>
          <mc:Fallback>
            <p:pic>
              <p:nvPicPr>
                <p:cNvPr id="484" name="Freihand 483">
                  <a:extLst>
                    <a:ext uri="{FF2B5EF4-FFF2-40B4-BE49-F238E27FC236}">
                      <a16:creationId xmlns:a16="http://schemas.microsoft.com/office/drawing/2014/main" id="{C5791B0F-A420-40DD-BC35-23F4994846B0}"/>
                    </a:ext>
                  </a:extLst>
                </p:cNvPr>
                <p:cNvPicPr/>
                <p:nvPr/>
              </p:nvPicPr>
              <p:blipFill>
                <a:blip r:embed="rId614"/>
                <a:stretch>
                  <a:fillRect/>
                </a:stretch>
              </p:blipFill>
              <p:spPr>
                <a:xfrm>
                  <a:off x="3681653" y="4721467"/>
                  <a:ext cx="21384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615">
              <p14:nvContentPartPr>
                <p14:cNvPr id="485" name="Freihand 484">
                  <a:extLst>
                    <a:ext uri="{FF2B5EF4-FFF2-40B4-BE49-F238E27FC236}">
                      <a16:creationId xmlns:a16="http://schemas.microsoft.com/office/drawing/2014/main" id="{A98A06CA-2E8A-4514-B5BB-4D17AD6F2B33}"/>
                    </a:ext>
                  </a:extLst>
                </p14:cNvPr>
                <p14:cNvContentPartPr/>
                <p14:nvPr/>
              </p14:nvContentPartPr>
              <p14:xfrm>
                <a:off x="3701093" y="4800307"/>
                <a:ext cx="176400" cy="10440"/>
              </p14:xfrm>
            </p:contentPart>
          </mc:Choice>
          <mc:Fallback>
            <p:pic>
              <p:nvPicPr>
                <p:cNvPr id="485" name="Freihand 484">
                  <a:extLst>
                    <a:ext uri="{FF2B5EF4-FFF2-40B4-BE49-F238E27FC236}">
                      <a16:creationId xmlns:a16="http://schemas.microsoft.com/office/drawing/2014/main" id="{A98A06CA-2E8A-4514-B5BB-4D17AD6F2B33}"/>
                    </a:ext>
                  </a:extLst>
                </p:cNvPr>
                <p:cNvPicPr/>
                <p:nvPr/>
              </p:nvPicPr>
              <p:blipFill>
                <a:blip r:embed="rId616"/>
                <a:stretch>
                  <a:fillRect/>
                </a:stretch>
              </p:blipFill>
              <p:spPr>
                <a:xfrm>
                  <a:off x="3696773" y="4795987"/>
                  <a:ext cx="18504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617">
              <p14:nvContentPartPr>
                <p14:cNvPr id="263" name="Freihand 262">
                  <a:extLst>
                    <a:ext uri="{FF2B5EF4-FFF2-40B4-BE49-F238E27FC236}">
                      <a16:creationId xmlns:a16="http://schemas.microsoft.com/office/drawing/2014/main" id="{46242CBD-A798-40DD-A022-3DD33200CA2F}"/>
                    </a:ext>
                  </a:extLst>
                </p14:cNvPr>
                <p14:cNvContentPartPr/>
                <p14:nvPr/>
              </p14:nvContentPartPr>
              <p14:xfrm>
                <a:off x="1549733" y="3826507"/>
                <a:ext cx="176760" cy="1800"/>
              </p14:xfrm>
            </p:contentPart>
          </mc:Choice>
          <mc:Fallback>
            <p:pic>
              <p:nvPicPr>
                <p:cNvPr id="263" name="Freihand 262">
                  <a:extLst>
                    <a:ext uri="{FF2B5EF4-FFF2-40B4-BE49-F238E27FC236}">
                      <a16:creationId xmlns:a16="http://schemas.microsoft.com/office/drawing/2014/main" id="{46242CBD-A798-40DD-A022-3DD33200CA2F}"/>
                    </a:ext>
                  </a:extLst>
                </p:cNvPr>
                <p:cNvPicPr/>
                <p:nvPr/>
              </p:nvPicPr>
              <p:blipFill>
                <a:blip r:embed="rId618"/>
                <a:stretch>
                  <a:fillRect/>
                </a:stretch>
              </p:blipFill>
              <p:spPr>
                <a:xfrm>
                  <a:off x="1545413" y="3822187"/>
                  <a:ext cx="185400" cy="10440"/>
                </a:xfrm>
                <a:prstGeom prst="rect">
                  <a:avLst/>
                </a:prstGeom>
              </p:spPr>
            </p:pic>
          </mc:Fallback>
        </mc:AlternateContent>
        <mc:AlternateContent xmlns:mc="http://schemas.openxmlformats.org/markup-compatibility/2006">
          <mc:Choice xmlns:p14="http://schemas.microsoft.com/office/powerpoint/2010/main" Requires="p14">
            <p:contentPart p14:bwMode="auto" r:id="rId619">
              <p14:nvContentPartPr>
                <p14:cNvPr id="264" name="Freihand 263">
                  <a:extLst>
                    <a:ext uri="{FF2B5EF4-FFF2-40B4-BE49-F238E27FC236}">
                      <a16:creationId xmlns:a16="http://schemas.microsoft.com/office/drawing/2014/main" id="{2745BBE3-2572-48D2-B814-88D4A50A13F5}"/>
                    </a:ext>
                  </a:extLst>
                </p14:cNvPr>
                <p14:cNvContentPartPr/>
                <p14:nvPr/>
              </p14:nvContentPartPr>
              <p14:xfrm>
                <a:off x="1558373" y="3870067"/>
                <a:ext cx="184320" cy="22320"/>
              </p14:xfrm>
            </p:contentPart>
          </mc:Choice>
          <mc:Fallback>
            <p:pic>
              <p:nvPicPr>
                <p:cNvPr id="264" name="Freihand 263">
                  <a:extLst>
                    <a:ext uri="{FF2B5EF4-FFF2-40B4-BE49-F238E27FC236}">
                      <a16:creationId xmlns:a16="http://schemas.microsoft.com/office/drawing/2014/main" id="{2745BBE3-2572-48D2-B814-88D4A50A13F5}"/>
                    </a:ext>
                  </a:extLst>
                </p:cNvPr>
                <p:cNvPicPr/>
                <p:nvPr/>
              </p:nvPicPr>
              <p:blipFill>
                <a:blip r:embed="rId620"/>
                <a:stretch>
                  <a:fillRect/>
                </a:stretch>
              </p:blipFill>
              <p:spPr>
                <a:xfrm>
                  <a:off x="1554053" y="3865747"/>
                  <a:ext cx="192960" cy="30960"/>
                </a:xfrm>
                <a:prstGeom prst="rect">
                  <a:avLst/>
                </a:prstGeom>
              </p:spPr>
            </p:pic>
          </mc:Fallback>
        </mc:AlternateContent>
        <mc:AlternateContent xmlns:mc="http://schemas.openxmlformats.org/markup-compatibility/2006">
          <mc:Choice xmlns:p14="http://schemas.microsoft.com/office/powerpoint/2010/main" Requires="p14">
            <p:contentPart p14:bwMode="auto" r:id="rId621">
              <p14:nvContentPartPr>
                <p14:cNvPr id="266" name="Freihand 265">
                  <a:extLst>
                    <a:ext uri="{FF2B5EF4-FFF2-40B4-BE49-F238E27FC236}">
                      <a16:creationId xmlns:a16="http://schemas.microsoft.com/office/drawing/2014/main" id="{779251A6-DE48-4627-ABA3-81F1BE0A120E}"/>
                    </a:ext>
                  </a:extLst>
                </p14:cNvPr>
                <p14:cNvContentPartPr/>
                <p14:nvPr/>
              </p14:nvContentPartPr>
              <p14:xfrm>
                <a:off x="1898213" y="3723907"/>
                <a:ext cx="88200" cy="137520"/>
              </p14:xfrm>
            </p:contentPart>
          </mc:Choice>
          <mc:Fallback>
            <p:pic>
              <p:nvPicPr>
                <p:cNvPr id="266" name="Freihand 265">
                  <a:extLst>
                    <a:ext uri="{FF2B5EF4-FFF2-40B4-BE49-F238E27FC236}">
                      <a16:creationId xmlns:a16="http://schemas.microsoft.com/office/drawing/2014/main" id="{779251A6-DE48-4627-ABA3-81F1BE0A120E}"/>
                    </a:ext>
                  </a:extLst>
                </p:cNvPr>
                <p:cNvPicPr/>
                <p:nvPr/>
              </p:nvPicPr>
              <p:blipFill>
                <a:blip r:embed="rId622"/>
                <a:stretch>
                  <a:fillRect/>
                </a:stretch>
              </p:blipFill>
              <p:spPr>
                <a:xfrm>
                  <a:off x="1893893" y="3719587"/>
                  <a:ext cx="9684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623">
              <p14:nvContentPartPr>
                <p14:cNvPr id="267" name="Freihand 266">
                  <a:extLst>
                    <a:ext uri="{FF2B5EF4-FFF2-40B4-BE49-F238E27FC236}">
                      <a16:creationId xmlns:a16="http://schemas.microsoft.com/office/drawing/2014/main" id="{A81E71B6-6E15-471E-8575-D4EFF0BD4CB0}"/>
                    </a:ext>
                  </a:extLst>
                </p14:cNvPr>
                <p14:cNvContentPartPr/>
                <p14:nvPr/>
              </p14:nvContentPartPr>
              <p14:xfrm>
                <a:off x="2037173" y="3784747"/>
                <a:ext cx="51480" cy="70920"/>
              </p14:xfrm>
            </p:contentPart>
          </mc:Choice>
          <mc:Fallback>
            <p:pic>
              <p:nvPicPr>
                <p:cNvPr id="267" name="Freihand 266">
                  <a:extLst>
                    <a:ext uri="{FF2B5EF4-FFF2-40B4-BE49-F238E27FC236}">
                      <a16:creationId xmlns:a16="http://schemas.microsoft.com/office/drawing/2014/main" id="{A81E71B6-6E15-471E-8575-D4EFF0BD4CB0}"/>
                    </a:ext>
                  </a:extLst>
                </p:cNvPr>
                <p:cNvPicPr/>
                <p:nvPr/>
              </p:nvPicPr>
              <p:blipFill>
                <a:blip r:embed="rId624"/>
                <a:stretch>
                  <a:fillRect/>
                </a:stretch>
              </p:blipFill>
              <p:spPr>
                <a:xfrm>
                  <a:off x="2032853" y="3780427"/>
                  <a:ext cx="6012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625">
              <p14:nvContentPartPr>
                <p14:cNvPr id="268" name="Freihand 267">
                  <a:extLst>
                    <a:ext uri="{FF2B5EF4-FFF2-40B4-BE49-F238E27FC236}">
                      <a16:creationId xmlns:a16="http://schemas.microsoft.com/office/drawing/2014/main" id="{69B0FC98-5BFE-4CDF-9BD6-FF6A9A845294}"/>
                    </a:ext>
                  </a:extLst>
                </p14:cNvPr>
                <p14:cNvContentPartPr/>
                <p14:nvPr/>
              </p14:nvContentPartPr>
              <p14:xfrm>
                <a:off x="2131853" y="3743347"/>
                <a:ext cx="80640" cy="77760"/>
              </p14:xfrm>
            </p:contentPart>
          </mc:Choice>
          <mc:Fallback>
            <p:pic>
              <p:nvPicPr>
                <p:cNvPr id="268" name="Freihand 267">
                  <a:extLst>
                    <a:ext uri="{FF2B5EF4-FFF2-40B4-BE49-F238E27FC236}">
                      <a16:creationId xmlns:a16="http://schemas.microsoft.com/office/drawing/2014/main" id="{69B0FC98-5BFE-4CDF-9BD6-FF6A9A845294}"/>
                    </a:ext>
                  </a:extLst>
                </p:cNvPr>
                <p:cNvPicPr/>
                <p:nvPr/>
              </p:nvPicPr>
              <p:blipFill>
                <a:blip r:embed="rId626"/>
                <a:stretch>
                  <a:fillRect/>
                </a:stretch>
              </p:blipFill>
              <p:spPr>
                <a:xfrm>
                  <a:off x="2127533" y="3739027"/>
                  <a:ext cx="8928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627">
              <p14:nvContentPartPr>
                <p14:cNvPr id="269" name="Freihand 268">
                  <a:extLst>
                    <a:ext uri="{FF2B5EF4-FFF2-40B4-BE49-F238E27FC236}">
                      <a16:creationId xmlns:a16="http://schemas.microsoft.com/office/drawing/2014/main" id="{0532E88D-7F80-4B73-A0DC-BE778D3166A6}"/>
                    </a:ext>
                  </a:extLst>
                </p14:cNvPr>
                <p14:cNvContentPartPr/>
                <p14:nvPr/>
              </p14:nvContentPartPr>
              <p14:xfrm>
                <a:off x="2236253" y="3722467"/>
                <a:ext cx="79200" cy="106200"/>
              </p14:xfrm>
            </p:contentPart>
          </mc:Choice>
          <mc:Fallback>
            <p:pic>
              <p:nvPicPr>
                <p:cNvPr id="269" name="Freihand 268">
                  <a:extLst>
                    <a:ext uri="{FF2B5EF4-FFF2-40B4-BE49-F238E27FC236}">
                      <a16:creationId xmlns:a16="http://schemas.microsoft.com/office/drawing/2014/main" id="{0532E88D-7F80-4B73-A0DC-BE778D3166A6}"/>
                    </a:ext>
                  </a:extLst>
                </p:cNvPr>
                <p:cNvPicPr/>
                <p:nvPr/>
              </p:nvPicPr>
              <p:blipFill>
                <a:blip r:embed="rId628"/>
                <a:stretch>
                  <a:fillRect/>
                </a:stretch>
              </p:blipFill>
              <p:spPr>
                <a:xfrm>
                  <a:off x="2231933" y="3718147"/>
                  <a:ext cx="8784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629">
              <p14:nvContentPartPr>
                <p14:cNvPr id="271" name="Freihand 270">
                  <a:extLst>
                    <a:ext uri="{FF2B5EF4-FFF2-40B4-BE49-F238E27FC236}">
                      <a16:creationId xmlns:a16="http://schemas.microsoft.com/office/drawing/2014/main" id="{544709C8-5D59-4411-8C11-4B5BE3DCBD53}"/>
                    </a:ext>
                  </a:extLst>
                </p14:cNvPr>
                <p14:cNvContentPartPr/>
                <p14:nvPr/>
              </p14:nvContentPartPr>
              <p14:xfrm>
                <a:off x="2341733" y="3650467"/>
                <a:ext cx="83880" cy="231840"/>
              </p14:xfrm>
            </p:contentPart>
          </mc:Choice>
          <mc:Fallback>
            <p:pic>
              <p:nvPicPr>
                <p:cNvPr id="271" name="Freihand 270">
                  <a:extLst>
                    <a:ext uri="{FF2B5EF4-FFF2-40B4-BE49-F238E27FC236}">
                      <a16:creationId xmlns:a16="http://schemas.microsoft.com/office/drawing/2014/main" id="{544709C8-5D59-4411-8C11-4B5BE3DCBD53}"/>
                    </a:ext>
                  </a:extLst>
                </p:cNvPr>
                <p:cNvPicPr/>
                <p:nvPr/>
              </p:nvPicPr>
              <p:blipFill>
                <a:blip r:embed="rId630"/>
                <a:stretch>
                  <a:fillRect/>
                </a:stretch>
              </p:blipFill>
              <p:spPr>
                <a:xfrm>
                  <a:off x="2337413" y="3646147"/>
                  <a:ext cx="92520" cy="240480"/>
                </a:xfrm>
                <a:prstGeom prst="rect">
                  <a:avLst/>
                </a:prstGeom>
              </p:spPr>
            </p:pic>
          </mc:Fallback>
        </mc:AlternateContent>
        <mc:AlternateContent xmlns:mc="http://schemas.openxmlformats.org/markup-compatibility/2006">
          <mc:Choice xmlns:p14="http://schemas.microsoft.com/office/powerpoint/2010/main" Requires="p14">
            <p:contentPart p14:bwMode="auto" r:id="rId631">
              <p14:nvContentPartPr>
                <p14:cNvPr id="273" name="Freihand 272">
                  <a:extLst>
                    <a:ext uri="{FF2B5EF4-FFF2-40B4-BE49-F238E27FC236}">
                      <a16:creationId xmlns:a16="http://schemas.microsoft.com/office/drawing/2014/main" id="{B6874D6C-0A89-4998-B92F-AE589F09EEA3}"/>
                    </a:ext>
                  </a:extLst>
                </p14:cNvPr>
                <p14:cNvContentPartPr/>
                <p14:nvPr/>
              </p14:nvContentPartPr>
              <p14:xfrm>
                <a:off x="2481053" y="3684667"/>
                <a:ext cx="95040" cy="111240"/>
              </p14:xfrm>
            </p:contentPart>
          </mc:Choice>
          <mc:Fallback>
            <p:pic>
              <p:nvPicPr>
                <p:cNvPr id="273" name="Freihand 272">
                  <a:extLst>
                    <a:ext uri="{FF2B5EF4-FFF2-40B4-BE49-F238E27FC236}">
                      <a16:creationId xmlns:a16="http://schemas.microsoft.com/office/drawing/2014/main" id="{B6874D6C-0A89-4998-B92F-AE589F09EEA3}"/>
                    </a:ext>
                  </a:extLst>
                </p:cNvPr>
                <p:cNvPicPr/>
                <p:nvPr/>
              </p:nvPicPr>
              <p:blipFill>
                <a:blip r:embed="rId632"/>
                <a:stretch>
                  <a:fillRect/>
                </a:stretch>
              </p:blipFill>
              <p:spPr>
                <a:xfrm>
                  <a:off x="2476733" y="3680347"/>
                  <a:ext cx="10368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633">
              <p14:nvContentPartPr>
                <p14:cNvPr id="275" name="Freihand 274">
                  <a:extLst>
                    <a:ext uri="{FF2B5EF4-FFF2-40B4-BE49-F238E27FC236}">
                      <a16:creationId xmlns:a16="http://schemas.microsoft.com/office/drawing/2014/main" id="{34E83B7C-6532-4152-B7A1-C67A10808840}"/>
                    </a:ext>
                  </a:extLst>
                </p14:cNvPr>
                <p14:cNvContentPartPr/>
                <p14:nvPr/>
              </p14:nvContentPartPr>
              <p14:xfrm>
                <a:off x="2727653" y="3677467"/>
                <a:ext cx="18720" cy="122040"/>
              </p14:xfrm>
            </p:contentPart>
          </mc:Choice>
          <mc:Fallback>
            <p:pic>
              <p:nvPicPr>
                <p:cNvPr id="275" name="Freihand 274">
                  <a:extLst>
                    <a:ext uri="{FF2B5EF4-FFF2-40B4-BE49-F238E27FC236}">
                      <a16:creationId xmlns:a16="http://schemas.microsoft.com/office/drawing/2014/main" id="{34E83B7C-6532-4152-B7A1-C67A10808840}"/>
                    </a:ext>
                  </a:extLst>
                </p:cNvPr>
                <p:cNvPicPr/>
                <p:nvPr/>
              </p:nvPicPr>
              <p:blipFill>
                <a:blip r:embed="rId634"/>
                <a:stretch>
                  <a:fillRect/>
                </a:stretch>
              </p:blipFill>
              <p:spPr>
                <a:xfrm>
                  <a:off x="2723333" y="3673147"/>
                  <a:ext cx="2736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635">
              <p14:nvContentPartPr>
                <p14:cNvPr id="276" name="Freihand 275">
                  <a:extLst>
                    <a:ext uri="{FF2B5EF4-FFF2-40B4-BE49-F238E27FC236}">
                      <a16:creationId xmlns:a16="http://schemas.microsoft.com/office/drawing/2014/main" id="{B24D4922-2777-47E0-9233-2E393B9E6DAF}"/>
                    </a:ext>
                  </a:extLst>
                </p14:cNvPr>
                <p14:cNvContentPartPr/>
                <p14:nvPr/>
              </p14:nvContentPartPr>
              <p14:xfrm>
                <a:off x="2676533" y="3707347"/>
                <a:ext cx="169920" cy="16560"/>
              </p14:xfrm>
            </p:contentPart>
          </mc:Choice>
          <mc:Fallback>
            <p:pic>
              <p:nvPicPr>
                <p:cNvPr id="276" name="Freihand 275">
                  <a:extLst>
                    <a:ext uri="{FF2B5EF4-FFF2-40B4-BE49-F238E27FC236}">
                      <a16:creationId xmlns:a16="http://schemas.microsoft.com/office/drawing/2014/main" id="{B24D4922-2777-47E0-9233-2E393B9E6DAF}"/>
                    </a:ext>
                  </a:extLst>
                </p:cNvPr>
                <p:cNvPicPr/>
                <p:nvPr/>
              </p:nvPicPr>
              <p:blipFill>
                <a:blip r:embed="rId636"/>
                <a:stretch>
                  <a:fillRect/>
                </a:stretch>
              </p:blipFill>
              <p:spPr>
                <a:xfrm>
                  <a:off x="2672213" y="3703027"/>
                  <a:ext cx="17856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637">
              <p14:nvContentPartPr>
                <p14:cNvPr id="496" name="Freihand 495">
                  <a:extLst>
                    <a:ext uri="{FF2B5EF4-FFF2-40B4-BE49-F238E27FC236}">
                      <a16:creationId xmlns:a16="http://schemas.microsoft.com/office/drawing/2014/main" id="{07054974-3977-4325-BDF1-7A6882B91E13}"/>
                    </a:ext>
                  </a:extLst>
                </p14:cNvPr>
                <p14:cNvContentPartPr/>
                <p14:nvPr/>
              </p14:nvContentPartPr>
              <p14:xfrm>
                <a:off x="2317253" y="3623827"/>
                <a:ext cx="23760" cy="120960"/>
              </p14:xfrm>
            </p:contentPart>
          </mc:Choice>
          <mc:Fallback>
            <p:pic>
              <p:nvPicPr>
                <p:cNvPr id="496" name="Freihand 495">
                  <a:extLst>
                    <a:ext uri="{FF2B5EF4-FFF2-40B4-BE49-F238E27FC236}">
                      <a16:creationId xmlns:a16="http://schemas.microsoft.com/office/drawing/2014/main" id="{07054974-3977-4325-BDF1-7A6882B91E13}"/>
                    </a:ext>
                  </a:extLst>
                </p:cNvPr>
                <p:cNvPicPr/>
                <p:nvPr/>
              </p:nvPicPr>
              <p:blipFill>
                <a:blip r:embed="rId638"/>
                <a:stretch>
                  <a:fillRect/>
                </a:stretch>
              </p:blipFill>
              <p:spPr>
                <a:xfrm>
                  <a:off x="2312933" y="3619507"/>
                  <a:ext cx="3240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639">
              <p14:nvContentPartPr>
                <p14:cNvPr id="497" name="Freihand 496">
                  <a:extLst>
                    <a:ext uri="{FF2B5EF4-FFF2-40B4-BE49-F238E27FC236}">
                      <a16:creationId xmlns:a16="http://schemas.microsoft.com/office/drawing/2014/main" id="{D08834D4-4D39-4B0D-89B1-AF47C9721F34}"/>
                    </a:ext>
                  </a:extLst>
                </p14:cNvPr>
                <p14:cNvContentPartPr/>
                <p14:nvPr/>
              </p14:nvContentPartPr>
              <p14:xfrm>
                <a:off x="2261093" y="3560467"/>
                <a:ext cx="131400" cy="34560"/>
              </p14:xfrm>
            </p:contentPart>
          </mc:Choice>
          <mc:Fallback>
            <p:pic>
              <p:nvPicPr>
                <p:cNvPr id="497" name="Freihand 496">
                  <a:extLst>
                    <a:ext uri="{FF2B5EF4-FFF2-40B4-BE49-F238E27FC236}">
                      <a16:creationId xmlns:a16="http://schemas.microsoft.com/office/drawing/2014/main" id="{D08834D4-4D39-4B0D-89B1-AF47C9721F34}"/>
                    </a:ext>
                  </a:extLst>
                </p:cNvPr>
                <p:cNvPicPr/>
                <p:nvPr/>
              </p:nvPicPr>
              <p:blipFill>
                <a:blip r:embed="rId640"/>
                <a:stretch>
                  <a:fillRect/>
                </a:stretch>
              </p:blipFill>
              <p:spPr>
                <a:xfrm>
                  <a:off x="2256773" y="3556147"/>
                  <a:ext cx="14004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641">
              <p14:nvContentPartPr>
                <p14:cNvPr id="498" name="Freihand 497">
                  <a:extLst>
                    <a:ext uri="{FF2B5EF4-FFF2-40B4-BE49-F238E27FC236}">
                      <a16:creationId xmlns:a16="http://schemas.microsoft.com/office/drawing/2014/main" id="{74B9C180-7F4A-4B14-A9A0-AE8E5EFCFF98}"/>
                    </a:ext>
                  </a:extLst>
                </p14:cNvPr>
                <p14:cNvContentPartPr/>
                <p14:nvPr/>
              </p14:nvContentPartPr>
              <p14:xfrm>
                <a:off x="2368733" y="3551107"/>
                <a:ext cx="81720" cy="110160"/>
              </p14:xfrm>
            </p:contentPart>
          </mc:Choice>
          <mc:Fallback>
            <p:pic>
              <p:nvPicPr>
                <p:cNvPr id="498" name="Freihand 497">
                  <a:extLst>
                    <a:ext uri="{FF2B5EF4-FFF2-40B4-BE49-F238E27FC236}">
                      <a16:creationId xmlns:a16="http://schemas.microsoft.com/office/drawing/2014/main" id="{74B9C180-7F4A-4B14-A9A0-AE8E5EFCFF98}"/>
                    </a:ext>
                  </a:extLst>
                </p:cNvPr>
                <p:cNvPicPr/>
                <p:nvPr/>
              </p:nvPicPr>
              <p:blipFill>
                <a:blip r:embed="rId642"/>
                <a:stretch>
                  <a:fillRect/>
                </a:stretch>
              </p:blipFill>
              <p:spPr>
                <a:xfrm>
                  <a:off x="2364413" y="3546787"/>
                  <a:ext cx="9036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643">
              <p14:nvContentPartPr>
                <p14:cNvPr id="499" name="Freihand 498">
                  <a:extLst>
                    <a:ext uri="{FF2B5EF4-FFF2-40B4-BE49-F238E27FC236}">
                      <a16:creationId xmlns:a16="http://schemas.microsoft.com/office/drawing/2014/main" id="{A2DC72EB-5CD0-49C9-B48B-DCC2F44A062A}"/>
                    </a:ext>
                  </a:extLst>
                </p14:cNvPr>
                <p14:cNvContentPartPr/>
                <p14:nvPr/>
              </p14:nvContentPartPr>
              <p14:xfrm>
                <a:off x="2489693" y="3533467"/>
                <a:ext cx="6120" cy="103680"/>
              </p14:xfrm>
            </p:contentPart>
          </mc:Choice>
          <mc:Fallback>
            <p:pic>
              <p:nvPicPr>
                <p:cNvPr id="499" name="Freihand 498">
                  <a:extLst>
                    <a:ext uri="{FF2B5EF4-FFF2-40B4-BE49-F238E27FC236}">
                      <a16:creationId xmlns:a16="http://schemas.microsoft.com/office/drawing/2014/main" id="{A2DC72EB-5CD0-49C9-B48B-DCC2F44A062A}"/>
                    </a:ext>
                  </a:extLst>
                </p:cNvPr>
                <p:cNvPicPr/>
                <p:nvPr/>
              </p:nvPicPr>
              <p:blipFill>
                <a:blip r:embed="rId644"/>
                <a:stretch>
                  <a:fillRect/>
                </a:stretch>
              </p:blipFill>
              <p:spPr>
                <a:xfrm>
                  <a:off x="2485373" y="3529147"/>
                  <a:ext cx="1476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645">
              <p14:nvContentPartPr>
                <p14:cNvPr id="500" name="Freihand 499">
                  <a:extLst>
                    <a:ext uri="{FF2B5EF4-FFF2-40B4-BE49-F238E27FC236}">
                      <a16:creationId xmlns:a16="http://schemas.microsoft.com/office/drawing/2014/main" id="{0CE3DB90-7497-458C-8135-07B1C9B39C6A}"/>
                    </a:ext>
                  </a:extLst>
                </p14:cNvPr>
                <p14:cNvContentPartPr/>
                <p14:nvPr/>
              </p14:nvContentPartPr>
              <p14:xfrm>
                <a:off x="2428853" y="3514747"/>
                <a:ext cx="161280" cy="132120"/>
              </p14:xfrm>
            </p:contentPart>
          </mc:Choice>
          <mc:Fallback>
            <p:pic>
              <p:nvPicPr>
                <p:cNvPr id="500" name="Freihand 499">
                  <a:extLst>
                    <a:ext uri="{FF2B5EF4-FFF2-40B4-BE49-F238E27FC236}">
                      <a16:creationId xmlns:a16="http://schemas.microsoft.com/office/drawing/2014/main" id="{0CE3DB90-7497-458C-8135-07B1C9B39C6A}"/>
                    </a:ext>
                  </a:extLst>
                </p:cNvPr>
                <p:cNvPicPr/>
                <p:nvPr/>
              </p:nvPicPr>
              <p:blipFill>
                <a:blip r:embed="rId646"/>
                <a:stretch>
                  <a:fillRect/>
                </a:stretch>
              </p:blipFill>
              <p:spPr>
                <a:xfrm>
                  <a:off x="2424533" y="3510427"/>
                  <a:ext cx="16992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647">
              <p14:nvContentPartPr>
                <p14:cNvPr id="467" name="Freihand 466">
                  <a:extLst>
                    <a:ext uri="{FF2B5EF4-FFF2-40B4-BE49-F238E27FC236}">
                      <a16:creationId xmlns:a16="http://schemas.microsoft.com/office/drawing/2014/main" id="{B24E7B3C-42FE-4DAD-BF89-96E6C6C5F6AC}"/>
                    </a:ext>
                  </a:extLst>
                </p14:cNvPr>
                <p14:cNvContentPartPr/>
                <p14:nvPr/>
              </p14:nvContentPartPr>
              <p14:xfrm>
                <a:off x="1510493" y="4860787"/>
                <a:ext cx="193320" cy="7560"/>
              </p14:xfrm>
            </p:contentPart>
          </mc:Choice>
          <mc:Fallback>
            <p:pic>
              <p:nvPicPr>
                <p:cNvPr id="467" name="Freihand 466">
                  <a:extLst>
                    <a:ext uri="{FF2B5EF4-FFF2-40B4-BE49-F238E27FC236}">
                      <a16:creationId xmlns:a16="http://schemas.microsoft.com/office/drawing/2014/main" id="{B24E7B3C-42FE-4DAD-BF89-96E6C6C5F6AC}"/>
                    </a:ext>
                  </a:extLst>
                </p:cNvPr>
                <p:cNvPicPr/>
                <p:nvPr/>
              </p:nvPicPr>
              <p:blipFill>
                <a:blip r:embed="rId648"/>
                <a:stretch>
                  <a:fillRect/>
                </a:stretch>
              </p:blipFill>
              <p:spPr>
                <a:xfrm>
                  <a:off x="1506173" y="4856467"/>
                  <a:ext cx="201960" cy="16200"/>
                </a:xfrm>
                <a:prstGeom prst="rect">
                  <a:avLst/>
                </a:prstGeom>
              </p:spPr>
            </p:pic>
          </mc:Fallback>
        </mc:AlternateContent>
        <mc:AlternateContent xmlns:mc="http://schemas.openxmlformats.org/markup-compatibility/2006">
          <mc:Choice xmlns:p14="http://schemas.microsoft.com/office/powerpoint/2010/main" Requires="p14">
            <p:contentPart p14:bwMode="auto" r:id="rId649">
              <p14:nvContentPartPr>
                <p14:cNvPr id="468" name="Freihand 467">
                  <a:extLst>
                    <a:ext uri="{FF2B5EF4-FFF2-40B4-BE49-F238E27FC236}">
                      <a16:creationId xmlns:a16="http://schemas.microsoft.com/office/drawing/2014/main" id="{32DE6F4E-FF19-4DB2-A6B1-9186F57EC39E}"/>
                    </a:ext>
                  </a:extLst>
                </p14:cNvPr>
                <p14:cNvContentPartPr/>
                <p14:nvPr/>
              </p14:nvContentPartPr>
              <p14:xfrm>
                <a:off x="1530653" y="4924147"/>
                <a:ext cx="191520" cy="15120"/>
              </p14:xfrm>
            </p:contentPart>
          </mc:Choice>
          <mc:Fallback>
            <p:pic>
              <p:nvPicPr>
                <p:cNvPr id="468" name="Freihand 467">
                  <a:extLst>
                    <a:ext uri="{FF2B5EF4-FFF2-40B4-BE49-F238E27FC236}">
                      <a16:creationId xmlns:a16="http://schemas.microsoft.com/office/drawing/2014/main" id="{32DE6F4E-FF19-4DB2-A6B1-9186F57EC39E}"/>
                    </a:ext>
                  </a:extLst>
                </p:cNvPr>
                <p:cNvPicPr/>
                <p:nvPr/>
              </p:nvPicPr>
              <p:blipFill>
                <a:blip r:embed="rId650"/>
                <a:stretch>
                  <a:fillRect/>
                </a:stretch>
              </p:blipFill>
              <p:spPr>
                <a:xfrm>
                  <a:off x="1526333" y="4919827"/>
                  <a:ext cx="20016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651">
              <p14:nvContentPartPr>
                <p14:cNvPr id="470" name="Freihand 469">
                  <a:extLst>
                    <a:ext uri="{FF2B5EF4-FFF2-40B4-BE49-F238E27FC236}">
                      <a16:creationId xmlns:a16="http://schemas.microsoft.com/office/drawing/2014/main" id="{1F903DED-3D64-420C-90A9-C7BD5EF52E3F}"/>
                    </a:ext>
                  </a:extLst>
                </p14:cNvPr>
                <p14:cNvContentPartPr/>
                <p14:nvPr/>
              </p14:nvContentPartPr>
              <p14:xfrm>
                <a:off x="1853933" y="4863667"/>
                <a:ext cx="121320" cy="126360"/>
              </p14:xfrm>
            </p:contentPart>
          </mc:Choice>
          <mc:Fallback>
            <p:pic>
              <p:nvPicPr>
                <p:cNvPr id="470" name="Freihand 469">
                  <a:extLst>
                    <a:ext uri="{FF2B5EF4-FFF2-40B4-BE49-F238E27FC236}">
                      <a16:creationId xmlns:a16="http://schemas.microsoft.com/office/drawing/2014/main" id="{1F903DED-3D64-420C-90A9-C7BD5EF52E3F}"/>
                    </a:ext>
                  </a:extLst>
                </p:cNvPr>
                <p:cNvPicPr/>
                <p:nvPr/>
              </p:nvPicPr>
              <p:blipFill>
                <a:blip r:embed="rId652"/>
                <a:stretch>
                  <a:fillRect/>
                </a:stretch>
              </p:blipFill>
              <p:spPr>
                <a:xfrm>
                  <a:off x="1849613" y="4859347"/>
                  <a:ext cx="12996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653">
              <p14:nvContentPartPr>
                <p14:cNvPr id="471" name="Freihand 470">
                  <a:extLst>
                    <a:ext uri="{FF2B5EF4-FFF2-40B4-BE49-F238E27FC236}">
                      <a16:creationId xmlns:a16="http://schemas.microsoft.com/office/drawing/2014/main" id="{1C863A30-1909-410F-8674-E5403B8C8300}"/>
                    </a:ext>
                  </a:extLst>
                </p14:cNvPr>
                <p14:cNvContentPartPr/>
                <p14:nvPr/>
              </p14:nvContentPartPr>
              <p14:xfrm>
                <a:off x="2049053" y="4837027"/>
                <a:ext cx="84960" cy="93240"/>
              </p14:xfrm>
            </p:contentPart>
          </mc:Choice>
          <mc:Fallback>
            <p:pic>
              <p:nvPicPr>
                <p:cNvPr id="471" name="Freihand 470">
                  <a:extLst>
                    <a:ext uri="{FF2B5EF4-FFF2-40B4-BE49-F238E27FC236}">
                      <a16:creationId xmlns:a16="http://schemas.microsoft.com/office/drawing/2014/main" id="{1C863A30-1909-410F-8674-E5403B8C8300}"/>
                    </a:ext>
                  </a:extLst>
                </p:cNvPr>
                <p:cNvPicPr/>
                <p:nvPr/>
              </p:nvPicPr>
              <p:blipFill>
                <a:blip r:embed="rId654"/>
                <a:stretch>
                  <a:fillRect/>
                </a:stretch>
              </p:blipFill>
              <p:spPr>
                <a:xfrm>
                  <a:off x="2044733" y="4832707"/>
                  <a:ext cx="9360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655">
              <p14:nvContentPartPr>
                <p14:cNvPr id="472" name="Freihand 471">
                  <a:extLst>
                    <a:ext uri="{FF2B5EF4-FFF2-40B4-BE49-F238E27FC236}">
                      <a16:creationId xmlns:a16="http://schemas.microsoft.com/office/drawing/2014/main" id="{634E9A03-49CB-42C4-B800-0CE1B62384E6}"/>
                    </a:ext>
                  </a:extLst>
                </p14:cNvPr>
                <p14:cNvContentPartPr/>
                <p14:nvPr/>
              </p14:nvContentPartPr>
              <p14:xfrm>
                <a:off x="2188733" y="4821187"/>
                <a:ext cx="97560" cy="117720"/>
              </p14:xfrm>
            </p:contentPart>
          </mc:Choice>
          <mc:Fallback>
            <p:pic>
              <p:nvPicPr>
                <p:cNvPr id="472" name="Freihand 471">
                  <a:extLst>
                    <a:ext uri="{FF2B5EF4-FFF2-40B4-BE49-F238E27FC236}">
                      <a16:creationId xmlns:a16="http://schemas.microsoft.com/office/drawing/2014/main" id="{634E9A03-49CB-42C4-B800-0CE1B62384E6}"/>
                    </a:ext>
                  </a:extLst>
                </p:cNvPr>
                <p:cNvPicPr/>
                <p:nvPr/>
              </p:nvPicPr>
              <p:blipFill>
                <a:blip r:embed="rId656"/>
                <a:stretch>
                  <a:fillRect/>
                </a:stretch>
              </p:blipFill>
              <p:spPr>
                <a:xfrm>
                  <a:off x="2184413" y="4816867"/>
                  <a:ext cx="10620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657">
              <p14:nvContentPartPr>
                <p14:cNvPr id="473" name="Freihand 472">
                  <a:extLst>
                    <a:ext uri="{FF2B5EF4-FFF2-40B4-BE49-F238E27FC236}">
                      <a16:creationId xmlns:a16="http://schemas.microsoft.com/office/drawing/2014/main" id="{845FD515-63C4-4F82-82AC-7193577DEC00}"/>
                    </a:ext>
                  </a:extLst>
                </p14:cNvPr>
                <p14:cNvContentPartPr/>
                <p14:nvPr/>
              </p14:nvContentPartPr>
              <p14:xfrm>
                <a:off x="2361533" y="4804267"/>
                <a:ext cx="116640" cy="127440"/>
              </p14:xfrm>
            </p:contentPart>
          </mc:Choice>
          <mc:Fallback>
            <p:pic>
              <p:nvPicPr>
                <p:cNvPr id="473" name="Freihand 472">
                  <a:extLst>
                    <a:ext uri="{FF2B5EF4-FFF2-40B4-BE49-F238E27FC236}">
                      <a16:creationId xmlns:a16="http://schemas.microsoft.com/office/drawing/2014/main" id="{845FD515-63C4-4F82-82AC-7193577DEC00}"/>
                    </a:ext>
                  </a:extLst>
                </p:cNvPr>
                <p:cNvPicPr/>
                <p:nvPr/>
              </p:nvPicPr>
              <p:blipFill>
                <a:blip r:embed="rId658"/>
                <a:stretch>
                  <a:fillRect/>
                </a:stretch>
              </p:blipFill>
              <p:spPr>
                <a:xfrm>
                  <a:off x="2357213" y="4799947"/>
                  <a:ext cx="12528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659">
              <p14:nvContentPartPr>
                <p14:cNvPr id="475" name="Freihand 474">
                  <a:extLst>
                    <a:ext uri="{FF2B5EF4-FFF2-40B4-BE49-F238E27FC236}">
                      <a16:creationId xmlns:a16="http://schemas.microsoft.com/office/drawing/2014/main" id="{BE0930BD-73F0-4722-BC63-5B6C6D7F87FD}"/>
                    </a:ext>
                  </a:extLst>
                </p14:cNvPr>
                <p14:cNvContentPartPr/>
                <p14:nvPr/>
              </p14:nvContentPartPr>
              <p14:xfrm>
                <a:off x="2646653" y="4844947"/>
                <a:ext cx="23400" cy="12240"/>
              </p14:xfrm>
            </p:contentPart>
          </mc:Choice>
          <mc:Fallback>
            <p:pic>
              <p:nvPicPr>
                <p:cNvPr id="475" name="Freihand 474">
                  <a:extLst>
                    <a:ext uri="{FF2B5EF4-FFF2-40B4-BE49-F238E27FC236}">
                      <a16:creationId xmlns:a16="http://schemas.microsoft.com/office/drawing/2014/main" id="{BE0930BD-73F0-4722-BC63-5B6C6D7F87FD}"/>
                    </a:ext>
                  </a:extLst>
                </p:cNvPr>
                <p:cNvPicPr/>
                <p:nvPr/>
              </p:nvPicPr>
              <p:blipFill>
                <a:blip r:embed="rId660"/>
                <a:stretch>
                  <a:fillRect/>
                </a:stretch>
              </p:blipFill>
              <p:spPr>
                <a:xfrm>
                  <a:off x="2642333" y="4840627"/>
                  <a:ext cx="3204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661">
              <p14:nvContentPartPr>
                <p14:cNvPr id="476" name="Freihand 475">
                  <a:extLst>
                    <a:ext uri="{FF2B5EF4-FFF2-40B4-BE49-F238E27FC236}">
                      <a16:creationId xmlns:a16="http://schemas.microsoft.com/office/drawing/2014/main" id="{C1196EFF-97DD-41AB-9B44-D0906541A8F4}"/>
                    </a:ext>
                  </a:extLst>
                </p14:cNvPr>
                <p14:cNvContentPartPr/>
                <p14:nvPr/>
              </p14:nvContentPartPr>
              <p14:xfrm>
                <a:off x="3010253" y="4561267"/>
                <a:ext cx="149040" cy="161280"/>
              </p14:xfrm>
            </p:contentPart>
          </mc:Choice>
          <mc:Fallback>
            <p:pic>
              <p:nvPicPr>
                <p:cNvPr id="476" name="Freihand 475">
                  <a:extLst>
                    <a:ext uri="{FF2B5EF4-FFF2-40B4-BE49-F238E27FC236}">
                      <a16:creationId xmlns:a16="http://schemas.microsoft.com/office/drawing/2014/main" id="{C1196EFF-97DD-41AB-9B44-D0906541A8F4}"/>
                    </a:ext>
                  </a:extLst>
                </p:cNvPr>
                <p:cNvPicPr/>
                <p:nvPr/>
              </p:nvPicPr>
              <p:blipFill>
                <a:blip r:embed="rId662"/>
                <a:stretch>
                  <a:fillRect/>
                </a:stretch>
              </p:blipFill>
              <p:spPr>
                <a:xfrm>
                  <a:off x="3005933" y="4556947"/>
                  <a:ext cx="15768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663">
              <p14:nvContentPartPr>
                <p14:cNvPr id="477" name="Freihand 476">
                  <a:extLst>
                    <a:ext uri="{FF2B5EF4-FFF2-40B4-BE49-F238E27FC236}">
                      <a16:creationId xmlns:a16="http://schemas.microsoft.com/office/drawing/2014/main" id="{B2D0BE06-6D6D-4340-96FB-F21A29681C7E}"/>
                    </a:ext>
                  </a:extLst>
                </p14:cNvPr>
                <p14:cNvContentPartPr/>
                <p14:nvPr/>
              </p14:nvContentPartPr>
              <p14:xfrm>
                <a:off x="2862653" y="4734787"/>
                <a:ext cx="542520" cy="51120"/>
              </p14:xfrm>
            </p:contentPart>
          </mc:Choice>
          <mc:Fallback>
            <p:pic>
              <p:nvPicPr>
                <p:cNvPr id="477" name="Freihand 476">
                  <a:extLst>
                    <a:ext uri="{FF2B5EF4-FFF2-40B4-BE49-F238E27FC236}">
                      <a16:creationId xmlns:a16="http://schemas.microsoft.com/office/drawing/2014/main" id="{B2D0BE06-6D6D-4340-96FB-F21A29681C7E}"/>
                    </a:ext>
                  </a:extLst>
                </p:cNvPr>
                <p:cNvPicPr/>
                <p:nvPr/>
              </p:nvPicPr>
              <p:blipFill>
                <a:blip r:embed="rId664"/>
                <a:stretch>
                  <a:fillRect/>
                </a:stretch>
              </p:blipFill>
              <p:spPr>
                <a:xfrm>
                  <a:off x="2858333" y="4730467"/>
                  <a:ext cx="551160" cy="59760"/>
                </a:xfrm>
                <a:prstGeom prst="rect">
                  <a:avLst/>
                </a:prstGeom>
              </p:spPr>
            </p:pic>
          </mc:Fallback>
        </mc:AlternateContent>
        <mc:AlternateContent xmlns:mc="http://schemas.openxmlformats.org/markup-compatibility/2006">
          <mc:Choice xmlns:p14="http://schemas.microsoft.com/office/powerpoint/2010/main" Requires="p14">
            <p:contentPart p14:bwMode="auto" r:id="rId665">
              <p14:nvContentPartPr>
                <p14:cNvPr id="478" name="Freihand 477">
                  <a:extLst>
                    <a:ext uri="{FF2B5EF4-FFF2-40B4-BE49-F238E27FC236}">
                      <a16:creationId xmlns:a16="http://schemas.microsoft.com/office/drawing/2014/main" id="{F724607F-29B7-413A-BB58-1591AA0C1683}"/>
                    </a:ext>
                  </a:extLst>
                </p14:cNvPr>
                <p14:cNvContentPartPr/>
                <p14:nvPr/>
              </p14:nvContentPartPr>
              <p14:xfrm>
                <a:off x="2833133" y="4915147"/>
                <a:ext cx="102240" cy="132480"/>
              </p14:xfrm>
            </p:contentPart>
          </mc:Choice>
          <mc:Fallback>
            <p:pic>
              <p:nvPicPr>
                <p:cNvPr id="478" name="Freihand 477">
                  <a:extLst>
                    <a:ext uri="{FF2B5EF4-FFF2-40B4-BE49-F238E27FC236}">
                      <a16:creationId xmlns:a16="http://schemas.microsoft.com/office/drawing/2014/main" id="{F724607F-29B7-413A-BB58-1591AA0C1683}"/>
                    </a:ext>
                  </a:extLst>
                </p:cNvPr>
                <p:cNvPicPr/>
                <p:nvPr/>
              </p:nvPicPr>
              <p:blipFill>
                <a:blip r:embed="rId666"/>
                <a:stretch>
                  <a:fillRect/>
                </a:stretch>
              </p:blipFill>
              <p:spPr>
                <a:xfrm>
                  <a:off x="2828813" y="4910827"/>
                  <a:ext cx="11088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667">
              <p14:nvContentPartPr>
                <p14:cNvPr id="479" name="Freihand 478">
                  <a:extLst>
                    <a:ext uri="{FF2B5EF4-FFF2-40B4-BE49-F238E27FC236}">
                      <a16:creationId xmlns:a16="http://schemas.microsoft.com/office/drawing/2014/main" id="{4B58DE54-A38A-4EAD-8F90-F773223EBD00}"/>
                    </a:ext>
                  </a:extLst>
                </p14:cNvPr>
                <p14:cNvContentPartPr/>
                <p14:nvPr/>
              </p14:nvContentPartPr>
              <p14:xfrm>
                <a:off x="3007733" y="4991827"/>
                <a:ext cx="65520" cy="8280"/>
              </p14:xfrm>
            </p:contentPart>
          </mc:Choice>
          <mc:Fallback>
            <p:pic>
              <p:nvPicPr>
                <p:cNvPr id="479" name="Freihand 478">
                  <a:extLst>
                    <a:ext uri="{FF2B5EF4-FFF2-40B4-BE49-F238E27FC236}">
                      <a16:creationId xmlns:a16="http://schemas.microsoft.com/office/drawing/2014/main" id="{4B58DE54-A38A-4EAD-8F90-F773223EBD00}"/>
                    </a:ext>
                  </a:extLst>
                </p:cNvPr>
                <p:cNvPicPr/>
                <p:nvPr/>
              </p:nvPicPr>
              <p:blipFill>
                <a:blip r:embed="rId668"/>
                <a:stretch>
                  <a:fillRect/>
                </a:stretch>
              </p:blipFill>
              <p:spPr>
                <a:xfrm>
                  <a:off x="3003413" y="4987507"/>
                  <a:ext cx="7416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669">
              <p14:nvContentPartPr>
                <p14:cNvPr id="480" name="Freihand 479">
                  <a:extLst>
                    <a:ext uri="{FF2B5EF4-FFF2-40B4-BE49-F238E27FC236}">
                      <a16:creationId xmlns:a16="http://schemas.microsoft.com/office/drawing/2014/main" id="{EDE963CE-1225-471B-82A7-B25756B9CA79}"/>
                    </a:ext>
                  </a:extLst>
                </p14:cNvPr>
                <p14:cNvContentPartPr/>
                <p14:nvPr/>
              </p14:nvContentPartPr>
              <p14:xfrm>
                <a:off x="3124013" y="4922347"/>
                <a:ext cx="93600" cy="84960"/>
              </p14:xfrm>
            </p:contentPart>
          </mc:Choice>
          <mc:Fallback>
            <p:pic>
              <p:nvPicPr>
                <p:cNvPr id="480" name="Freihand 479">
                  <a:extLst>
                    <a:ext uri="{FF2B5EF4-FFF2-40B4-BE49-F238E27FC236}">
                      <a16:creationId xmlns:a16="http://schemas.microsoft.com/office/drawing/2014/main" id="{EDE963CE-1225-471B-82A7-B25756B9CA79}"/>
                    </a:ext>
                  </a:extLst>
                </p:cNvPr>
                <p:cNvPicPr/>
                <p:nvPr/>
              </p:nvPicPr>
              <p:blipFill>
                <a:blip r:embed="rId670"/>
                <a:stretch>
                  <a:fillRect/>
                </a:stretch>
              </p:blipFill>
              <p:spPr>
                <a:xfrm>
                  <a:off x="3119693" y="4918027"/>
                  <a:ext cx="10224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671">
              <p14:nvContentPartPr>
                <p14:cNvPr id="481" name="Freihand 480">
                  <a:extLst>
                    <a:ext uri="{FF2B5EF4-FFF2-40B4-BE49-F238E27FC236}">
                      <a16:creationId xmlns:a16="http://schemas.microsoft.com/office/drawing/2014/main" id="{55E83320-7DE2-478F-A211-DFD308D2968F}"/>
                    </a:ext>
                  </a:extLst>
                </p14:cNvPr>
                <p14:cNvContentPartPr/>
                <p14:nvPr/>
              </p14:nvContentPartPr>
              <p14:xfrm>
                <a:off x="3243173" y="4968427"/>
                <a:ext cx="33120" cy="104040"/>
              </p14:xfrm>
            </p:contentPart>
          </mc:Choice>
          <mc:Fallback>
            <p:pic>
              <p:nvPicPr>
                <p:cNvPr id="481" name="Freihand 480">
                  <a:extLst>
                    <a:ext uri="{FF2B5EF4-FFF2-40B4-BE49-F238E27FC236}">
                      <a16:creationId xmlns:a16="http://schemas.microsoft.com/office/drawing/2014/main" id="{55E83320-7DE2-478F-A211-DFD308D2968F}"/>
                    </a:ext>
                  </a:extLst>
                </p:cNvPr>
                <p:cNvPicPr/>
                <p:nvPr/>
              </p:nvPicPr>
              <p:blipFill>
                <a:blip r:embed="rId672"/>
                <a:stretch>
                  <a:fillRect/>
                </a:stretch>
              </p:blipFill>
              <p:spPr>
                <a:xfrm>
                  <a:off x="3238853" y="4964107"/>
                  <a:ext cx="4176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673">
              <p14:nvContentPartPr>
                <p14:cNvPr id="482" name="Freihand 481">
                  <a:extLst>
                    <a:ext uri="{FF2B5EF4-FFF2-40B4-BE49-F238E27FC236}">
                      <a16:creationId xmlns:a16="http://schemas.microsoft.com/office/drawing/2014/main" id="{BFC71555-808F-4BC5-A162-55354E97314D}"/>
                    </a:ext>
                  </a:extLst>
                </p14:cNvPr>
                <p14:cNvContentPartPr/>
                <p14:nvPr/>
              </p14:nvContentPartPr>
              <p14:xfrm>
                <a:off x="3306893" y="4900027"/>
                <a:ext cx="76320" cy="129960"/>
              </p14:xfrm>
            </p:contentPart>
          </mc:Choice>
          <mc:Fallback>
            <p:pic>
              <p:nvPicPr>
                <p:cNvPr id="482" name="Freihand 481">
                  <a:extLst>
                    <a:ext uri="{FF2B5EF4-FFF2-40B4-BE49-F238E27FC236}">
                      <a16:creationId xmlns:a16="http://schemas.microsoft.com/office/drawing/2014/main" id="{BFC71555-808F-4BC5-A162-55354E97314D}"/>
                    </a:ext>
                  </a:extLst>
                </p:cNvPr>
                <p:cNvPicPr/>
                <p:nvPr/>
              </p:nvPicPr>
              <p:blipFill>
                <a:blip r:embed="rId674"/>
                <a:stretch>
                  <a:fillRect/>
                </a:stretch>
              </p:blipFill>
              <p:spPr>
                <a:xfrm>
                  <a:off x="3302573" y="4895707"/>
                  <a:ext cx="8496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675">
              <p14:nvContentPartPr>
                <p14:cNvPr id="492" name="Freihand 491">
                  <a:extLst>
                    <a:ext uri="{FF2B5EF4-FFF2-40B4-BE49-F238E27FC236}">
                      <a16:creationId xmlns:a16="http://schemas.microsoft.com/office/drawing/2014/main" id="{DC3796EC-6B4D-4388-9D34-CD678139E00E}"/>
                    </a:ext>
                  </a:extLst>
                </p14:cNvPr>
                <p14:cNvContentPartPr/>
                <p14:nvPr/>
              </p14:nvContentPartPr>
              <p14:xfrm>
                <a:off x="2554493" y="4779067"/>
                <a:ext cx="20880" cy="114480"/>
              </p14:xfrm>
            </p:contentPart>
          </mc:Choice>
          <mc:Fallback>
            <p:pic>
              <p:nvPicPr>
                <p:cNvPr id="492" name="Freihand 491">
                  <a:extLst>
                    <a:ext uri="{FF2B5EF4-FFF2-40B4-BE49-F238E27FC236}">
                      <a16:creationId xmlns:a16="http://schemas.microsoft.com/office/drawing/2014/main" id="{DC3796EC-6B4D-4388-9D34-CD678139E00E}"/>
                    </a:ext>
                  </a:extLst>
                </p:cNvPr>
                <p:cNvPicPr/>
                <p:nvPr/>
              </p:nvPicPr>
              <p:blipFill>
                <a:blip r:embed="rId676"/>
                <a:stretch>
                  <a:fillRect/>
                </a:stretch>
              </p:blipFill>
              <p:spPr>
                <a:xfrm>
                  <a:off x="2550173" y="4774747"/>
                  <a:ext cx="2952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677">
              <p14:nvContentPartPr>
                <p14:cNvPr id="493" name="Freihand 492">
                  <a:extLst>
                    <a:ext uri="{FF2B5EF4-FFF2-40B4-BE49-F238E27FC236}">
                      <a16:creationId xmlns:a16="http://schemas.microsoft.com/office/drawing/2014/main" id="{BF4A4915-6B5D-4BA7-8604-8F020C662F53}"/>
                    </a:ext>
                  </a:extLst>
                </p14:cNvPr>
                <p14:cNvContentPartPr/>
                <p14:nvPr/>
              </p14:nvContentPartPr>
              <p14:xfrm>
                <a:off x="2487533" y="4769347"/>
                <a:ext cx="144720" cy="32400"/>
              </p14:xfrm>
            </p:contentPart>
          </mc:Choice>
          <mc:Fallback>
            <p:pic>
              <p:nvPicPr>
                <p:cNvPr id="493" name="Freihand 492">
                  <a:extLst>
                    <a:ext uri="{FF2B5EF4-FFF2-40B4-BE49-F238E27FC236}">
                      <a16:creationId xmlns:a16="http://schemas.microsoft.com/office/drawing/2014/main" id="{BF4A4915-6B5D-4BA7-8604-8F020C662F53}"/>
                    </a:ext>
                  </a:extLst>
                </p:cNvPr>
                <p:cNvPicPr/>
                <p:nvPr/>
              </p:nvPicPr>
              <p:blipFill>
                <a:blip r:embed="rId678"/>
                <a:stretch>
                  <a:fillRect/>
                </a:stretch>
              </p:blipFill>
              <p:spPr>
                <a:xfrm>
                  <a:off x="2483213" y="4765027"/>
                  <a:ext cx="153360" cy="41040"/>
                </a:xfrm>
                <a:prstGeom prst="rect">
                  <a:avLst/>
                </a:prstGeom>
              </p:spPr>
            </p:pic>
          </mc:Fallback>
        </mc:AlternateContent>
        <mc:AlternateContent xmlns:mc="http://schemas.openxmlformats.org/markup-compatibility/2006">
          <mc:Choice xmlns:p14="http://schemas.microsoft.com/office/powerpoint/2010/main" Requires="p14">
            <p:contentPart p14:bwMode="auto" r:id="rId679">
              <p14:nvContentPartPr>
                <p14:cNvPr id="494" name="Freihand 493">
                  <a:extLst>
                    <a:ext uri="{FF2B5EF4-FFF2-40B4-BE49-F238E27FC236}">
                      <a16:creationId xmlns:a16="http://schemas.microsoft.com/office/drawing/2014/main" id="{795E9142-C146-4EB4-BAEB-434A03EDE9FD}"/>
                    </a:ext>
                  </a:extLst>
                </p14:cNvPr>
                <p14:cNvContentPartPr/>
                <p14:nvPr/>
              </p14:nvContentPartPr>
              <p14:xfrm>
                <a:off x="2596613" y="4756387"/>
                <a:ext cx="92520" cy="122400"/>
              </p14:xfrm>
            </p:contentPart>
          </mc:Choice>
          <mc:Fallback>
            <p:pic>
              <p:nvPicPr>
                <p:cNvPr id="494" name="Freihand 493">
                  <a:extLst>
                    <a:ext uri="{FF2B5EF4-FFF2-40B4-BE49-F238E27FC236}">
                      <a16:creationId xmlns:a16="http://schemas.microsoft.com/office/drawing/2014/main" id="{795E9142-C146-4EB4-BAEB-434A03EDE9FD}"/>
                    </a:ext>
                  </a:extLst>
                </p:cNvPr>
                <p:cNvPicPr/>
                <p:nvPr/>
              </p:nvPicPr>
              <p:blipFill>
                <a:blip r:embed="rId680"/>
                <a:stretch>
                  <a:fillRect/>
                </a:stretch>
              </p:blipFill>
              <p:spPr>
                <a:xfrm>
                  <a:off x="2592293" y="4752067"/>
                  <a:ext cx="10116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681">
              <p14:nvContentPartPr>
                <p14:cNvPr id="502" name="Freihand 501">
                  <a:extLst>
                    <a:ext uri="{FF2B5EF4-FFF2-40B4-BE49-F238E27FC236}">
                      <a16:creationId xmlns:a16="http://schemas.microsoft.com/office/drawing/2014/main" id="{0CEB5C11-E7A2-4CAD-BA8C-72D8D621CDFD}"/>
                    </a:ext>
                  </a:extLst>
                </p14:cNvPr>
                <p14:cNvContentPartPr/>
                <p14:nvPr/>
              </p14:nvContentPartPr>
              <p14:xfrm>
                <a:off x="2695973" y="4742707"/>
                <a:ext cx="23040" cy="166680"/>
              </p14:xfrm>
            </p:contentPart>
          </mc:Choice>
          <mc:Fallback>
            <p:pic>
              <p:nvPicPr>
                <p:cNvPr id="502" name="Freihand 501">
                  <a:extLst>
                    <a:ext uri="{FF2B5EF4-FFF2-40B4-BE49-F238E27FC236}">
                      <a16:creationId xmlns:a16="http://schemas.microsoft.com/office/drawing/2014/main" id="{0CEB5C11-E7A2-4CAD-BA8C-72D8D621CDFD}"/>
                    </a:ext>
                  </a:extLst>
                </p:cNvPr>
                <p:cNvPicPr/>
                <p:nvPr/>
              </p:nvPicPr>
              <p:blipFill>
                <a:blip r:embed="rId682"/>
                <a:stretch>
                  <a:fillRect/>
                </a:stretch>
              </p:blipFill>
              <p:spPr>
                <a:xfrm>
                  <a:off x="2691653" y="4738387"/>
                  <a:ext cx="3168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683">
              <p14:nvContentPartPr>
                <p14:cNvPr id="503" name="Freihand 502">
                  <a:extLst>
                    <a:ext uri="{FF2B5EF4-FFF2-40B4-BE49-F238E27FC236}">
                      <a16:creationId xmlns:a16="http://schemas.microsoft.com/office/drawing/2014/main" id="{FCBB9C8C-1A4D-4BEF-804B-3840D5229C03}"/>
                    </a:ext>
                  </a:extLst>
                </p14:cNvPr>
                <p14:cNvContentPartPr/>
                <p14:nvPr/>
              </p14:nvContentPartPr>
              <p14:xfrm>
                <a:off x="2635493" y="4745947"/>
                <a:ext cx="179280" cy="161640"/>
              </p14:xfrm>
            </p:contentPart>
          </mc:Choice>
          <mc:Fallback>
            <p:pic>
              <p:nvPicPr>
                <p:cNvPr id="503" name="Freihand 502">
                  <a:extLst>
                    <a:ext uri="{FF2B5EF4-FFF2-40B4-BE49-F238E27FC236}">
                      <a16:creationId xmlns:a16="http://schemas.microsoft.com/office/drawing/2014/main" id="{FCBB9C8C-1A4D-4BEF-804B-3840D5229C03}"/>
                    </a:ext>
                  </a:extLst>
                </p:cNvPr>
                <p:cNvPicPr/>
                <p:nvPr/>
              </p:nvPicPr>
              <p:blipFill>
                <a:blip r:embed="rId684"/>
                <a:stretch>
                  <a:fillRect/>
                </a:stretch>
              </p:blipFill>
              <p:spPr>
                <a:xfrm>
                  <a:off x="2631173" y="4741627"/>
                  <a:ext cx="18792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685">
              <p14:nvContentPartPr>
                <p14:cNvPr id="487" name="Freihand 486">
                  <a:extLst>
                    <a:ext uri="{FF2B5EF4-FFF2-40B4-BE49-F238E27FC236}">
                      <a16:creationId xmlns:a16="http://schemas.microsoft.com/office/drawing/2014/main" id="{62059120-F0F5-465B-AF5E-7E5E07A2642F}"/>
                    </a:ext>
                  </a:extLst>
                </p14:cNvPr>
                <p14:cNvContentPartPr/>
                <p14:nvPr/>
              </p14:nvContentPartPr>
              <p14:xfrm>
                <a:off x="4096373" y="4645147"/>
                <a:ext cx="131400" cy="156240"/>
              </p14:xfrm>
            </p:contentPart>
          </mc:Choice>
          <mc:Fallback>
            <p:pic>
              <p:nvPicPr>
                <p:cNvPr id="487" name="Freihand 486">
                  <a:extLst>
                    <a:ext uri="{FF2B5EF4-FFF2-40B4-BE49-F238E27FC236}">
                      <a16:creationId xmlns:a16="http://schemas.microsoft.com/office/drawing/2014/main" id="{62059120-F0F5-465B-AF5E-7E5E07A2642F}"/>
                    </a:ext>
                  </a:extLst>
                </p:cNvPr>
                <p:cNvPicPr/>
                <p:nvPr/>
              </p:nvPicPr>
              <p:blipFill>
                <a:blip r:embed="rId686"/>
                <a:stretch>
                  <a:fillRect/>
                </a:stretch>
              </p:blipFill>
              <p:spPr>
                <a:xfrm>
                  <a:off x="4092053" y="4640827"/>
                  <a:ext cx="14004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687">
              <p14:nvContentPartPr>
                <p14:cNvPr id="488" name="Freihand 487">
                  <a:extLst>
                    <a:ext uri="{FF2B5EF4-FFF2-40B4-BE49-F238E27FC236}">
                      <a16:creationId xmlns:a16="http://schemas.microsoft.com/office/drawing/2014/main" id="{5EE0080E-0729-4045-95C9-63379F605D28}"/>
                    </a:ext>
                  </a:extLst>
                </p14:cNvPr>
                <p14:cNvContentPartPr/>
                <p14:nvPr/>
              </p14:nvContentPartPr>
              <p14:xfrm>
                <a:off x="4269533" y="4647667"/>
                <a:ext cx="89640" cy="83880"/>
              </p14:xfrm>
            </p:contentPart>
          </mc:Choice>
          <mc:Fallback>
            <p:pic>
              <p:nvPicPr>
                <p:cNvPr id="488" name="Freihand 487">
                  <a:extLst>
                    <a:ext uri="{FF2B5EF4-FFF2-40B4-BE49-F238E27FC236}">
                      <a16:creationId xmlns:a16="http://schemas.microsoft.com/office/drawing/2014/main" id="{5EE0080E-0729-4045-95C9-63379F605D28}"/>
                    </a:ext>
                  </a:extLst>
                </p:cNvPr>
                <p:cNvPicPr/>
                <p:nvPr/>
              </p:nvPicPr>
              <p:blipFill>
                <a:blip r:embed="rId688"/>
                <a:stretch>
                  <a:fillRect/>
                </a:stretch>
              </p:blipFill>
              <p:spPr>
                <a:xfrm>
                  <a:off x="4265213" y="4643347"/>
                  <a:ext cx="9828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689">
              <p14:nvContentPartPr>
                <p14:cNvPr id="489" name="Freihand 488">
                  <a:extLst>
                    <a:ext uri="{FF2B5EF4-FFF2-40B4-BE49-F238E27FC236}">
                      <a16:creationId xmlns:a16="http://schemas.microsoft.com/office/drawing/2014/main" id="{445B6715-3CD2-4D30-B7BA-5032E977DE72}"/>
                    </a:ext>
                  </a:extLst>
                </p14:cNvPr>
                <p14:cNvContentPartPr/>
                <p14:nvPr/>
              </p14:nvContentPartPr>
              <p14:xfrm>
                <a:off x="4371773" y="4646587"/>
                <a:ext cx="103320" cy="93960"/>
              </p14:xfrm>
            </p:contentPart>
          </mc:Choice>
          <mc:Fallback>
            <p:pic>
              <p:nvPicPr>
                <p:cNvPr id="489" name="Freihand 488">
                  <a:extLst>
                    <a:ext uri="{FF2B5EF4-FFF2-40B4-BE49-F238E27FC236}">
                      <a16:creationId xmlns:a16="http://schemas.microsoft.com/office/drawing/2014/main" id="{445B6715-3CD2-4D30-B7BA-5032E977DE72}"/>
                    </a:ext>
                  </a:extLst>
                </p:cNvPr>
                <p:cNvPicPr/>
                <p:nvPr/>
              </p:nvPicPr>
              <p:blipFill>
                <a:blip r:embed="rId690"/>
                <a:stretch>
                  <a:fillRect/>
                </a:stretch>
              </p:blipFill>
              <p:spPr>
                <a:xfrm>
                  <a:off x="4367453" y="4642267"/>
                  <a:ext cx="11196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691">
              <p14:nvContentPartPr>
                <p14:cNvPr id="490" name="Freihand 489">
                  <a:extLst>
                    <a:ext uri="{FF2B5EF4-FFF2-40B4-BE49-F238E27FC236}">
                      <a16:creationId xmlns:a16="http://schemas.microsoft.com/office/drawing/2014/main" id="{85D3E28F-27EC-4837-9FE3-ED6DB2945A40}"/>
                    </a:ext>
                  </a:extLst>
                </p14:cNvPr>
                <p14:cNvContentPartPr/>
                <p14:nvPr/>
              </p14:nvContentPartPr>
              <p14:xfrm>
                <a:off x="4501733" y="4630387"/>
                <a:ext cx="77400" cy="106920"/>
              </p14:xfrm>
            </p:contentPart>
          </mc:Choice>
          <mc:Fallback>
            <p:pic>
              <p:nvPicPr>
                <p:cNvPr id="490" name="Freihand 489">
                  <a:extLst>
                    <a:ext uri="{FF2B5EF4-FFF2-40B4-BE49-F238E27FC236}">
                      <a16:creationId xmlns:a16="http://schemas.microsoft.com/office/drawing/2014/main" id="{85D3E28F-27EC-4837-9FE3-ED6DB2945A40}"/>
                    </a:ext>
                  </a:extLst>
                </p:cNvPr>
                <p:cNvPicPr/>
                <p:nvPr/>
              </p:nvPicPr>
              <p:blipFill>
                <a:blip r:embed="rId692"/>
                <a:stretch>
                  <a:fillRect/>
                </a:stretch>
              </p:blipFill>
              <p:spPr>
                <a:xfrm>
                  <a:off x="4497413" y="4626067"/>
                  <a:ext cx="8604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693">
              <p14:nvContentPartPr>
                <p14:cNvPr id="505" name="Freihand 504">
                  <a:extLst>
                    <a:ext uri="{FF2B5EF4-FFF2-40B4-BE49-F238E27FC236}">
                      <a16:creationId xmlns:a16="http://schemas.microsoft.com/office/drawing/2014/main" id="{FF8499E3-99E2-4251-BE2F-CDFE0B87A804}"/>
                    </a:ext>
                  </a:extLst>
                </p14:cNvPr>
                <p14:cNvContentPartPr/>
                <p14:nvPr/>
              </p14:nvContentPartPr>
              <p14:xfrm>
                <a:off x="4667693" y="4601947"/>
                <a:ext cx="14040" cy="102240"/>
              </p14:xfrm>
            </p:contentPart>
          </mc:Choice>
          <mc:Fallback>
            <p:pic>
              <p:nvPicPr>
                <p:cNvPr id="505" name="Freihand 504">
                  <a:extLst>
                    <a:ext uri="{FF2B5EF4-FFF2-40B4-BE49-F238E27FC236}">
                      <a16:creationId xmlns:a16="http://schemas.microsoft.com/office/drawing/2014/main" id="{FF8499E3-99E2-4251-BE2F-CDFE0B87A804}"/>
                    </a:ext>
                  </a:extLst>
                </p:cNvPr>
                <p:cNvPicPr/>
                <p:nvPr/>
              </p:nvPicPr>
              <p:blipFill>
                <a:blip r:embed="rId694"/>
                <a:stretch>
                  <a:fillRect/>
                </a:stretch>
              </p:blipFill>
              <p:spPr>
                <a:xfrm>
                  <a:off x="4663373" y="4597627"/>
                  <a:ext cx="2268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695">
              <p14:nvContentPartPr>
                <p14:cNvPr id="506" name="Freihand 505">
                  <a:extLst>
                    <a:ext uri="{FF2B5EF4-FFF2-40B4-BE49-F238E27FC236}">
                      <a16:creationId xmlns:a16="http://schemas.microsoft.com/office/drawing/2014/main" id="{6E087155-B916-4E19-BECE-071545F0C7DC}"/>
                    </a:ext>
                  </a:extLst>
                </p14:cNvPr>
                <p14:cNvContentPartPr/>
                <p14:nvPr/>
              </p14:nvContentPartPr>
              <p14:xfrm>
                <a:off x="4610813" y="4596907"/>
                <a:ext cx="147960" cy="5760"/>
              </p14:xfrm>
            </p:contentPart>
          </mc:Choice>
          <mc:Fallback>
            <p:pic>
              <p:nvPicPr>
                <p:cNvPr id="506" name="Freihand 505">
                  <a:extLst>
                    <a:ext uri="{FF2B5EF4-FFF2-40B4-BE49-F238E27FC236}">
                      <a16:creationId xmlns:a16="http://schemas.microsoft.com/office/drawing/2014/main" id="{6E087155-B916-4E19-BECE-071545F0C7DC}"/>
                    </a:ext>
                  </a:extLst>
                </p:cNvPr>
                <p:cNvPicPr/>
                <p:nvPr/>
              </p:nvPicPr>
              <p:blipFill>
                <a:blip r:embed="rId696"/>
                <a:stretch>
                  <a:fillRect/>
                </a:stretch>
              </p:blipFill>
              <p:spPr>
                <a:xfrm>
                  <a:off x="4606493" y="4592587"/>
                  <a:ext cx="156600" cy="14400"/>
                </a:xfrm>
                <a:prstGeom prst="rect">
                  <a:avLst/>
                </a:prstGeom>
              </p:spPr>
            </p:pic>
          </mc:Fallback>
        </mc:AlternateContent>
        <mc:AlternateContent xmlns:mc="http://schemas.openxmlformats.org/markup-compatibility/2006">
          <mc:Choice xmlns:p14="http://schemas.microsoft.com/office/powerpoint/2010/main" Requires="p14">
            <p:contentPart p14:bwMode="auto" r:id="rId697">
              <p14:nvContentPartPr>
                <p14:cNvPr id="507" name="Freihand 506">
                  <a:extLst>
                    <a:ext uri="{FF2B5EF4-FFF2-40B4-BE49-F238E27FC236}">
                      <a16:creationId xmlns:a16="http://schemas.microsoft.com/office/drawing/2014/main" id="{0E837A53-EB1B-4D72-BE56-5CF1ED8953F3}"/>
                    </a:ext>
                  </a:extLst>
                </p14:cNvPr>
                <p14:cNvContentPartPr/>
                <p14:nvPr/>
              </p14:nvContentPartPr>
              <p14:xfrm>
                <a:off x="4739333" y="4579627"/>
                <a:ext cx="117360" cy="120600"/>
              </p14:xfrm>
            </p:contentPart>
          </mc:Choice>
          <mc:Fallback>
            <p:pic>
              <p:nvPicPr>
                <p:cNvPr id="507" name="Freihand 506">
                  <a:extLst>
                    <a:ext uri="{FF2B5EF4-FFF2-40B4-BE49-F238E27FC236}">
                      <a16:creationId xmlns:a16="http://schemas.microsoft.com/office/drawing/2014/main" id="{0E837A53-EB1B-4D72-BE56-5CF1ED8953F3}"/>
                    </a:ext>
                  </a:extLst>
                </p:cNvPr>
                <p:cNvPicPr/>
                <p:nvPr/>
              </p:nvPicPr>
              <p:blipFill>
                <a:blip r:embed="rId698"/>
                <a:stretch>
                  <a:fillRect/>
                </a:stretch>
              </p:blipFill>
              <p:spPr>
                <a:xfrm>
                  <a:off x="4735013" y="4575307"/>
                  <a:ext cx="12600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699">
              <p14:nvContentPartPr>
                <p14:cNvPr id="508" name="Freihand 507">
                  <a:extLst>
                    <a:ext uri="{FF2B5EF4-FFF2-40B4-BE49-F238E27FC236}">
                      <a16:creationId xmlns:a16="http://schemas.microsoft.com/office/drawing/2014/main" id="{32039E21-A531-4D64-909B-66CD90D506C8}"/>
                    </a:ext>
                  </a:extLst>
                </p14:cNvPr>
                <p14:cNvContentPartPr/>
                <p14:nvPr/>
              </p14:nvContentPartPr>
              <p14:xfrm>
                <a:off x="4923653" y="4565227"/>
                <a:ext cx="19800" cy="108720"/>
              </p14:xfrm>
            </p:contentPart>
          </mc:Choice>
          <mc:Fallback>
            <p:pic>
              <p:nvPicPr>
                <p:cNvPr id="508" name="Freihand 507">
                  <a:extLst>
                    <a:ext uri="{FF2B5EF4-FFF2-40B4-BE49-F238E27FC236}">
                      <a16:creationId xmlns:a16="http://schemas.microsoft.com/office/drawing/2014/main" id="{32039E21-A531-4D64-909B-66CD90D506C8}"/>
                    </a:ext>
                  </a:extLst>
                </p:cNvPr>
                <p:cNvPicPr/>
                <p:nvPr/>
              </p:nvPicPr>
              <p:blipFill>
                <a:blip r:embed="rId700"/>
                <a:stretch>
                  <a:fillRect/>
                </a:stretch>
              </p:blipFill>
              <p:spPr>
                <a:xfrm>
                  <a:off x="4919333" y="4560907"/>
                  <a:ext cx="2844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701">
              <p14:nvContentPartPr>
                <p14:cNvPr id="509" name="Freihand 508">
                  <a:extLst>
                    <a:ext uri="{FF2B5EF4-FFF2-40B4-BE49-F238E27FC236}">
                      <a16:creationId xmlns:a16="http://schemas.microsoft.com/office/drawing/2014/main" id="{38FD7FB3-F27C-4179-96EA-D37037561B57}"/>
                    </a:ext>
                  </a:extLst>
                </p14:cNvPr>
                <p14:cNvContentPartPr/>
                <p14:nvPr/>
              </p14:nvContentPartPr>
              <p14:xfrm>
                <a:off x="4873253" y="4546867"/>
                <a:ext cx="124560" cy="131400"/>
              </p14:xfrm>
            </p:contentPart>
          </mc:Choice>
          <mc:Fallback>
            <p:pic>
              <p:nvPicPr>
                <p:cNvPr id="509" name="Freihand 508">
                  <a:extLst>
                    <a:ext uri="{FF2B5EF4-FFF2-40B4-BE49-F238E27FC236}">
                      <a16:creationId xmlns:a16="http://schemas.microsoft.com/office/drawing/2014/main" id="{38FD7FB3-F27C-4179-96EA-D37037561B57}"/>
                    </a:ext>
                  </a:extLst>
                </p:cNvPr>
                <p:cNvPicPr/>
                <p:nvPr/>
              </p:nvPicPr>
              <p:blipFill>
                <a:blip r:embed="rId702"/>
                <a:stretch>
                  <a:fillRect/>
                </a:stretch>
              </p:blipFill>
              <p:spPr>
                <a:xfrm>
                  <a:off x="4868933" y="4542547"/>
                  <a:ext cx="13320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703">
              <p14:nvContentPartPr>
                <p14:cNvPr id="511" name="Freihand 510">
                  <a:extLst>
                    <a:ext uri="{FF2B5EF4-FFF2-40B4-BE49-F238E27FC236}">
                      <a16:creationId xmlns:a16="http://schemas.microsoft.com/office/drawing/2014/main" id="{1900835A-664B-4BA8-A86E-579D7C5C68A5}"/>
                    </a:ext>
                  </a:extLst>
                </p14:cNvPr>
                <p14:cNvContentPartPr/>
                <p14:nvPr/>
              </p14:nvContentPartPr>
              <p14:xfrm>
                <a:off x="4080893" y="4741627"/>
                <a:ext cx="911520" cy="97200"/>
              </p14:xfrm>
            </p:contentPart>
          </mc:Choice>
          <mc:Fallback>
            <p:pic>
              <p:nvPicPr>
                <p:cNvPr id="511" name="Freihand 510">
                  <a:extLst>
                    <a:ext uri="{FF2B5EF4-FFF2-40B4-BE49-F238E27FC236}">
                      <a16:creationId xmlns:a16="http://schemas.microsoft.com/office/drawing/2014/main" id="{1900835A-664B-4BA8-A86E-579D7C5C68A5}"/>
                    </a:ext>
                  </a:extLst>
                </p:cNvPr>
                <p:cNvPicPr/>
                <p:nvPr/>
              </p:nvPicPr>
              <p:blipFill>
                <a:blip r:embed="rId704"/>
                <a:stretch>
                  <a:fillRect/>
                </a:stretch>
              </p:blipFill>
              <p:spPr>
                <a:xfrm>
                  <a:off x="4076573" y="4737307"/>
                  <a:ext cx="92016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705">
              <p14:nvContentPartPr>
                <p14:cNvPr id="512" name="Freihand 511">
                  <a:extLst>
                    <a:ext uri="{FF2B5EF4-FFF2-40B4-BE49-F238E27FC236}">
                      <a16:creationId xmlns:a16="http://schemas.microsoft.com/office/drawing/2014/main" id="{38C043BF-4016-40A9-A901-3907735BC703}"/>
                    </a:ext>
                  </a:extLst>
                </p14:cNvPr>
                <p14:cNvContentPartPr/>
                <p14:nvPr/>
              </p14:nvContentPartPr>
              <p14:xfrm>
                <a:off x="4349093" y="4866547"/>
                <a:ext cx="115560" cy="119160"/>
              </p14:xfrm>
            </p:contentPart>
          </mc:Choice>
          <mc:Fallback>
            <p:pic>
              <p:nvPicPr>
                <p:cNvPr id="512" name="Freihand 511">
                  <a:extLst>
                    <a:ext uri="{FF2B5EF4-FFF2-40B4-BE49-F238E27FC236}">
                      <a16:creationId xmlns:a16="http://schemas.microsoft.com/office/drawing/2014/main" id="{38C043BF-4016-40A9-A901-3907735BC703}"/>
                    </a:ext>
                  </a:extLst>
                </p:cNvPr>
                <p:cNvPicPr/>
                <p:nvPr/>
              </p:nvPicPr>
              <p:blipFill>
                <a:blip r:embed="rId706"/>
                <a:stretch>
                  <a:fillRect/>
                </a:stretch>
              </p:blipFill>
              <p:spPr>
                <a:xfrm>
                  <a:off x="4344773" y="4862227"/>
                  <a:ext cx="12420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707">
              <p14:nvContentPartPr>
                <p14:cNvPr id="513" name="Freihand 512">
                  <a:extLst>
                    <a:ext uri="{FF2B5EF4-FFF2-40B4-BE49-F238E27FC236}">
                      <a16:creationId xmlns:a16="http://schemas.microsoft.com/office/drawing/2014/main" id="{6F89FA9E-3385-47D1-8EA5-1D7C37F631BE}"/>
                    </a:ext>
                  </a:extLst>
                </p14:cNvPr>
                <p14:cNvContentPartPr/>
                <p14:nvPr/>
              </p14:nvContentPartPr>
              <p14:xfrm>
                <a:off x="4503533" y="4951147"/>
                <a:ext cx="27720" cy="96840"/>
              </p14:xfrm>
            </p:contentPart>
          </mc:Choice>
          <mc:Fallback>
            <p:pic>
              <p:nvPicPr>
                <p:cNvPr id="513" name="Freihand 512">
                  <a:extLst>
                    <a:ext uri="{FF2B5EF4-FFF2-40B4-BE49-F238E27FC236}">
                      <a16:creationId xmlns:a16="http://schemas.microsoft.com/office/drawing/2014/main" id="{6F89FA9E-3385-47D1-8EA5-1D7C37F631BE}"/>
                    </a:ext>
                  </a:extLst>
                </p:cNvPr>
                <p:cNvPicPr/>
                <p:nvPr/>
              </p:nvPicPr>
              <p:blipFill>
                <a:blip r:embed="rId708"/>
                <a:stretch>
                  <a:fillRect/>
                </a:stretch>
              </p:blipFill>
              <p:spPr>
                <a:xfrm>
                  <a:off x="4499213" y="4946827"/>
                  <a:ext cx="3636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709">
              <p14:nvContentPartPr>
                <p14:cNvPr id="514" name="Freihand 513">
                  <a:extLst>
                    <a:ext uri="{FF2B5EF4-FFF2-40B4-BE49-F238E27FC236}">
                      <a16:creationId xmlns:a16="http://schemas.microsoft.com/office/drawing/2014/main" id="{6BA2DDFB-B65F-49BD-A2A5-12FF06CE178E}"/>
                    </a:ext>
                  </a:extLst>
                </p14:cNvPr>
                <p14:cNvContentPartPr/>
                <p14:nvPr/>
              </p14:nvContentPartPr>
              <p14:xfrm>
                <a:off x="4595693" y="4847107"/>
                <a:ext cx="152640" cy="125280"/>
              </p14:xfrm>
            </p:contentPart>
          </mc:Choice>
          <mc:Fallback>
            <p:pic>
              <p:nvPicPr>
                <p:cNvPr id="514" name="Freihand 513">
                  <a:extLst>
                    <a:ext uri="{FF2B5EF4-FFF2-40B4-BE49-F238E27FC236}">
                      <a16:creationId xmlns:a16="http://schemas.microsoft.com/office/drawing/2014/main" id="{6BA2DDFB-B65F-49BD-A2A5-12FF06CE178E}"/>
                    </a:ext>
                  </a:extLst>
                </p:cNvPr>
                <p:cNvPicPr/>
                <p:nvPr/>
              </p:nvPicPr>
              <p:blipFill>
                <a:blip r:embed="rId710"/>
                <a:stretch>
                  <a:fillRect/>
                </a:stretch>
              </p:blipFill>
              <p:spPr>
                <a:xfrm>
                  <a:off x="4591373" y="4842787"/>
                  <a:ext cx="16128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711">
              <p14:nvContentPartPr>
                <p14:cNvPr id="515" name="Freihand 514">
                  <a:extLst>
                    <a:ext uri="{FF2B5EF4-FFF2-40B4-BE49-F238E27FC236}">
                      <a16:creationId xmlns:a16="http://schemas.microsoft.com/office/drawing/2014/main" id="{8F2BC1CC-26B5-4413-A028-C0AC9AD18A41}"/>
                    </a:ext>
                  </a:extLst>
                </p14:cNvPr>
                <p14:cNvContentPartPr/>
                <p14:nvPr/>
              </p14:nvContentPartPr>
              <p14:xfrm>
                <a:off x="5192933" y="4743787"/>
                <a:ext cx="231120" cy="17640"/>
              </p14:xfrm>
            </p:contentPart>
          </mc:Choice>
          <mc:Fallback>
            <p:pic>
              <p:nvPicPr>
                <p:cNvPr id="515" name="Freihand 514">
                  <a:extLst>
                    <a:ext uri="{FF2B5EF4-FFF2-40B4-BE49-F238E27FC236}">
                      <a16:creationId xmlns:a16="http://schemas.microsoft.com/office/drawing/2014/main" id="{8F2BC1CC-26B5-4413-A028-C0AC9AD18A41}"/>
                    </a:ext>
                  </a:extLst>
                </p:cNvPr>
                <p:cNvPicPr/>
                <p:nvPr/>
              </p:nvPicPr>
              <p:blipFill>
                <a:blip r:embed="rId712"/>
                <a:stretch>
                  <a:fillRect/>
                </a:stretch>
              </p:blipFill>
              <p:spPr>
                <a:xfrm>
                  <a:off x="5188613" y="4739467"/>
                  <a:ext cx="23976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713">
              <p14:nvContentPartPr>
                <p14:cNvPr id="516" name="Freihand 515">
                  <a:extLst>
                    <a:ext uri="{FF2B5EF4-FFF2-40B4-BE49-F238E27FC236}">
                      <a16:creationId xmlns:a16="http://schemas.microsoft.com/office/drawing/2014/main" id="{245FF437-A39B-403E-8D58-636D78FBC744}"/>
                    </a:ext>
                  </a:extLst>
                </p14:cNvPr>
                <p14:cNvContentPartPr/>
                <p14:nvPr/>
              </p14:nvContentPartPr>
              <p14:xfrm>
                <a:off x="5251973" y="4788787"/>
                <a:ext cx="193320" cy="12960"/>
              </p14:xfrm>
            </p:contentPart>
          </mc:Choice>
          <mc:Fallback>
            <p:pic>
              <p:nvPicPr>
                <p:cNvPr id="516" name="Freihand 515">
                  <a:extLst>
                    <a:ext uri="{FF2B5EF4-FFF2-40B4-BE49-F238E27FC236}">
                      <a16:creationId xmlns:a16="http://schemas.microsoft.com/office/drawing/2014/main" id="{245FF437-A39B-403E-8D58-636D78FBC744}"/>
                    </a:ext>
                  </a:extLst>
                </p:cNvPr>
                <p:cNvPicPr/>
                <p:nvPr/>
              </p:nvPicPr>
              <p:blipFill>
                <a:blip r:embed="rId714"/>
                <a:stretch>
                  <a:fillRect/>
                </a:stretch>
              </p:blipFill>
              <p:spPr>
                <a:xfrm>
                  <a:off x="5247653" y="4784467"/>
                  <a:ext cx="20196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715">
              <p14:nvContentPartPr>
                <p14:cNvPr id="519" name="Freihand 518">
                  <a:extLst>
                    <a:ext uri="{FF2B5EF4-FFF2-40B4-BE49-F238E27FC236}">
                      <a16:creationId xmlns:a16="http://schemas.microsoft.com/office/drawing/2014/main" id="{026950B1-CF2A-475C-B4F6-033771F816D4}"/>
                    </a:ext>
                  </a:extLst>
                </p14:cNvPr>
                <p14:cNvContentPartPr/>
                <p14:nvPr/>
              </p14:nvContentPartPr>
              <p14:xfrm>
                <a:off x="5566613" y="4635067"/>
                <a:ext cx="112680" cy="154080"/>
              </p14:xfrm>
            </p:contentPart>
          </mc:Choice>
          <mc:Fallback>
            <p:pic>
              <p:nvPicPr>
                <p:cNvPr id="519" name="Freihand 518">
                  <a:extLst>
                    <a:ext uri="{FF2B5EF4-FFF2-40B4-BE49-F238E27FC236}">
                      <a16:creationId xmlns:a16="http://schemas.microsoft.com/office/drawing/2014/main" id="{026950B1-CF2A-475C-B4F6-033771F816D4}"/>
                    </a:ext>
                  </a:extLst>
                </p:cNvPr>
                <p:cNvPicPr/>
                <p:nvPr/>
              </p:nvPicPr>
              <p:blipFill>
                <a:blip r:embed="rId716"/>
                <a:stretch>
                  <a:fillRect/>
                </a:stretch>
              </p:blipFill>
              <p:spPr>
                <a:xfrm>
                  <a:off x="5562293" y="4630747"/>
                  <a:ext cx="12132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717">
              <p14:nvContentPartPr>
                <p14:cNvPr id="520" name="Freihand 519">
                  <a:extLst>
                    <a:ext uri="{FF2B5EF4-FFF2-40B4-BE49-F238E27FC236}">
                      <a16:creationId xmlns:a16="http://schemas.microsoft.com/office/drawing/2014/main" id="{A5252F72-8701-4400-A695-D1C54B934E10}"/>
                    </a:ext>
                  </a:extLst>
                </p14:cNvPr>
                <p14:cNvContentPartPr/>
                <p14:nvPr/>
              </p14:nvContentPartPr>
              <p14:xfrm>
                <a:off x="5690093" y="4658827"/>
                <a:ext cx="105480" cy="107280"/>
              </p14:xfrm>
            </p:contentPart>
          </mc:Choice>
          <mc:Fallback>
            <p:pic>
              <p:nvPicPr>
                <p:cNvPr id="520" name="Freihand 519">
                  <a:extLst>
                    <a:ext uri="{FF2B5EF4-FFF2-40B4-BE49-F238E27FC236}">
                      <a16:creationId xmlns:a16="http://schemas.microsoft.com/office/drawing/2014/main" id="{A5252F72-8701-4400-A695-D1C54B934E10}"/>
                    </a:ext>
                  </a:extLst>
                </p:cNvPr>
                <p:cNvPicPr/>
                <p:nvPr/>
              </p:nvPicPr>
              <p:blipFill>
                <a:blip r:embed="rId718"/>
                <a:stretch>
                  <a:fillRect/>
                </a:stretch>
              </p:blipFill>
              <p:spPr>
                <a:xfrm>
                  <a:off x="5685773" y="4654507"/>
                  <a:ext cx="11412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719">
              <p14:nvContentPartPr>
                <p14:cNvPr id="521" name="Freihand 520">
                  <a:extLst>
                    <a:ext uri="{FF2B5EF4-FFF2-40B4-BE49-F238E27FC236}">
                      <a16:creationId xmlns:a16="http://schemas.microsoft.com/office/drawing/2014/main" id="{C4F4842B-BDAD-4284-9483-6FC1A61F7C95}"/>
                    </a:ext>
                  </a:extLst>
                </p14:cNvPr>
                <p14:cNvContentPartPr/>
                <p14:nvPr/>
              </p14:nvContentPartPr>
              <p14:xfrm>
                <a:off x="5841653" y="4648747"/>
                <a:ext cx="92520" cy="90000"/>
              </p14:xfrm>
            </p:contentPart>
          </mc:Choice>
          <mc:Fallback>
            <p:pic>
              <p:nvPicPr>
                <p:cNvPr id="521" name="Freihand 520">
                  <a:extLst>
                    <a:ext uri="{FF2B5EF4-FFF2-40B4-BE49-F238E27FC236}">
                      <a16:creationId xmlns:a16="http://schemas.microsoft.com/office/drawing/2014/main" id="{C4F4842B-BDAD-4284-9483-6FC1A61F7C95}"/>
                    </a:ext>
                  </a:extLst>
                </p:cNvPr>
                <p:cNvPicPr/>
                <p:nvPr/>
              </p:nvPicPr>
              <p:blipFill>
                <a:blip r:embed="rId720"/>
                <a:stretch>
                  <a:fillRect/>
                </a:stretch>
              </p:blipFill>
              <p:spPr>
                <a:xfrm>
                  <a:off x="5837333" y="4644427"/>
                  <a:ext cx="10116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721">
              <p14:nvContentPartPr>
                <p14:cNvPr id="522" name="Freihand 521">
                  <a:extLst>
                    <a:ext uri="{FF2B5EF4-FFF2-40B4-BE49-F238E27FC236}">
                      <a16:creationId xmlns:a16="http://schemas.microsoft.com/office/drawing/2014/main" id="{29807EBF-8033-4319-8518-3F23FF998CE3}"/>
                    </a:ext>
                  </a:extLst>
                </p14:cNvPr>
                <p14:cNvContentPartPr/>
                <p14:nvPr/>
              </p14:nvContentPartPr>
              <p14:xfrm>
                <a:off x="5943533" y="4642987"/>
                <a:ext cx="99000" cy="102600"/>
              </p14:xfrm>
            </p:contentPart>
          </mc:Choice>
          <mc:Fallback>
            <p:pic>
              <p:nvPicPr>
                <p:cNvPr id="522" name="Freihand 521">
                  <a:extLst>
                    <a:ext uri="{FF2B5EF4-FFF2-40B4-BE49-F238E27FC236}">
                      <a16:creationId xmlns:a16="http://schemas.microsoft.com/office/drawing/2014/main" id="{29807EBF-8033-4319-8518-3F23FF998CE3}"/>
                    </a:ext>
                  </a:extLst>
                </p:cNvPr>
                <p:cNvPicPr/>
                <p:nvPr/>
              </p:nvPicPr>
              <p:blipFill>
                <a:blip r:embed="rId722"/>
                <a:stretch>
                  <a:fillRect/>
                </a:stretch>
              </p:blipFill>
              <p:spPr>
                <a:xfrm>
                  <a:off x="5939213" y="4638667"/>
                  <a:ext cx="10764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723">
              <p14:nvContentPartPr>
                <p14:cNvPr id="523" name="Freihand 522">
                  <a:extLst>
                    <a:ext uri="{FF2B5EF4-FFF2-40B4-BE49-F238E27FC236}">
                      <a16:creationId xmlns:a16="http://schemas.microsoft.com/office/drawing/2014/main" id="{6EF6F243-2469-468A-BB5F-4BF7D51B78C4}"/>
                    </a:ext>
                  </a:extLst>
                </p14:cNvPr>
                <p14:cNvContentPartPr/>
                <p14:nvPr/>
              </p14:nvContentPartPr>
              <p14:xfrm>
                <a:off x="6074573" y="4631827"/>
                <a:ext cx="67680" cy="91440"/>
              </p14:xfrm>
            </p:contentPart>
          </mc:Choice>
          <mc:Fallback>
            <p:pic>
              <p:nvPicPr>
                <p:cNvPr id="523" name="Freihand 522">
                  <a:extLst>
                    <a:ext uri="{FF2B5EF4-FFF2-40B4-BE49-F238E27FC236}">
                      <a16:creationId xmlns:a16="http://schemas.microsoft.com/office/drawing/2014/main" id="{6EF6F243-2469-468A-BB5F-4BF7D51B78C4}"/>
                    </a:ext>
                  </a:extLst>
                </p:cNvPr>
                <p:cNvPicPr/>
                <p:nvPr/>
              </p:nvPicPr>
              <p:blipFill>
                <a:blip r:embed="rId724"/>
                <a:stretch>
                  <a:fillRect/>
                </a:stretch>
              </p:blipFill>
              <p:spPr>
                <a:xfrm>
                  <a:off x="6070253" y="4627507"/>
                  <a:ext cx="7632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725">
              <p14:nvContentPartPr>
                <p14:cNvPr id="524" name="Freihand 523">
                  <a:extLst>
                    <a:ext uri="{FF2B5EF4-FFF2-40B4-BE49-F238E27FC236}">
                      <a16:creationId xmlns:a16="http://schemas.microsoft.com/office/drawing/2014/main" id="{32223584-8EF4-468D-B49F-6F8C8F611D15}"/>
                    </a:ext>
                  </a:extLst>
                </p14:cNvPr>
                <p14:cNvContentPartPr/>
                <p14:nvPr/>
              </p14:nvContentPartPr>
              <p14:xfrm>
                <a:off x="6266813" y="4605907"/>
                <a:ext cx="13680" cy="92880"/>
              </p14:xfrm>
            </p:contentPart>
          </mc:Choice>
          <mc:Fallback>
            <p:pic>
              <p:nvPicPr>
                <p:cNvPr id="524" name="Freihand 523">
                  <a:extLst>
                    <a:ext uri="{FF2B5EF4-FFF2-40B4-BE49-F238E27FC236}">
                      <a16:creationId xmlns:a16="http://schemas.microsoft.com/office/drawing/2014/main" id="{32223584-8EF4-468D-B49F-6F8C8F611D15}"/>
                    </a:ext>
                  </a:extLst>
                </p:cNvPr>
                <p:cNvPicPr/>
                <p:nvPr/>
              </p:nvPicPr>
              <p:blipFill>
                <a:blip r:embed="rId726"/>
                <a:stretch>
                  <a:fillRect/>
                </a:stretch>
              </p:blipFill>
              <p:spPr>
                <a:xfrm>
                  <a:off x="6262493" y="4601587"/>
                  <a:ext cx="2232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727">
              <p14:nvContentPartPr>
                <p14:cNvPr id="525" name="Freihand 524">
                  <a:extLst>
                    <a:ext uri="{FF2B5EF4-FFF2-40B4-BE49-F238E27FC236}">
                      <a16:creationId xmlns:a16="http://schemas.microsoft.com/office/drawing/2014/main" id="{602D99F2-5082-4C04-A71B-A25988087EFF}"/>
                    </a:ext>
                  </a:extLst>
                </p14:cNvPr>
                <p14:cNvContentPartPr/>
                <p14:nvPr/>
              </p14:nvContentPartPr>
              <p14:xfrm>
                <a:off x="6215333" y="4589707"/>
                <a:ext cx="122040" cy="14760"/>
              </p14:xfrm>
            </p:contentPart>
          </mc:Choice>
          <mc:Fallback>
            <p:pic>
              <p:nvPicPr>
                <p:cNvPr id="525" name="Freihand 524">
                  <a:extLst>
                    <a:ext uri="{FF2B5EF4-FFF2-40B4-BE49-F238E27FC236}">
                      <a16:creationId xmlns:a16="http://schemas.microsoft.com/office/drawing/2014/main" id="{602D99F2-5082-4C04-A71B-A25988087EFF}"/>
                    </a:ext>
                  </a:extLst>
                </p:cNvPr>
                <p:cNvPicPr/>
                <p:nvPr/>
              </p:nvPicPr>
              <p:blipFill>
                <a:blip r:embed="rId728"/>
                <a:stretch>
                  <a:fillRect/>
                </a:stretch>
              </p:blipFill>
              <p:spPr>
                <a:xfrm>
                  <a:off x="6211013" y="4585387"/>
                  <a:ext cx="13068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729">
              <p14:nvContentPartPr>
                <p14:cNvPr id="526" name="Freihand 525">
                  <a:extLst>
                    <a:ext uri="{FF2B5EF4-FFF2-40B4-BE49-F238E27FC236}">
                      <a16:creationId xmlns:a16="http://schemas.microsoft.com/office/drawing/2014/main" id="{B2C66B98-0BC6-446E-8723-213B3BFFD6AD}"/>
                    </a:ext>
                  </a:extLst>
                </p14:cNvPr>
                <p14:cNvContentPartPr/>
                <p14:nvPr/>
              </p14:nvContentPartPr>
              <p14:xfrm>
                <a:off x="6321533" y="4577467"/>
                <a:ext cx="122400" cy="118800"/>
              </p14:xfrm>
            </p:contentPart>
          </mc:Choice>
          <mc:Fallback>
            <p:pic>
              <p:nvPicPr>
                <p:cNvPr id="526" name="Freihand 525">
                  <a:extLst>
                    <a:ext uri="{FF2B5EF4-FFF2-40B4-BE49-F238E27FC236}">
                      <a16:creationId xmlns:a16="http://schemas.microsoft.com/office/drawing/2014/main" id="{B2C66B98-0BC6-446E-8723-213B3BFFD6AD}"/>
                    </a:ext>
                  </a:extLst>
                </p:cNvPr>
                <p:cNvPicPr/>
                <p:nvPr/>
              </p:nvPicPr>
              <p:blipFill>
                <a:blip r:embed="rId730"/>
                <a:stretch>
                  <a:fillRect/>
                </a:stretch>
              </p:blipFill>
              <p:spPr>
                <a:xfrm>
                  <a:off x="6317213" y="4573147"/>
                  <a:ext cx="13104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731">
              <p14:nvContentPartPr>
                <p14:cNvPr id="527" name="Freihand 526">
                  <a:extLst>
                    <a:ext uri="{FF2B5EF4-FFF2-40B4-BE49-F238E27FC236}">
                      <a16:creationId xmlns:a16="http://schemas.microsoft.com/office/drawing/2014/main" id="{BCB1CD63-8D20-470E-81EE-F0BFCD1F5AA3}"/>
                    </a:ext>
                  </a:extLst>
                </p14:cNvPr>
                <p14:cNvContentPartPr/>
                <p14:nvPr/>
              </p14:nvContentPartPr>
              <p14:xfrm>
                <a:off x="6528893" y="4582507"/>
                <a:ext cx="12960" cy="125640"/>
              </p14:xfrm>
            </p:contentPart>
          </mc:Choice>
          <mc:Fallback>
            <p:pic>
              <p:nvPicPr>
                <p:cNvPr id="527" name="Freihand 526">
                  <a:extLst>
                    <a:ext uri="{FF2B5EF4-FFF2-40B4-BE49-F238E27FC236}">
                      <a16:creationId xmlns:a16="http://schemas.microsoft.com/office/drawing/2014/main" id="{BCB1CD63-8D20-470E-81EE-F0BFCD1F5AA3}"/>
                    </a:ext>
                  </a:extLst>
                </p:cNvPr>
                <p:cNvPicPr/>
                <p:nvPr/>
              </p:nvPicPr>
              <p:blipFill>
                <a:blip r:embed="rId732"/>
                <a:stretch>
                  <a:fillRect/>
                </a:stretch>
              </p:blipFill>
              <p:spPr>
                <a:xfrm>
                  <a:off x="6524573" y="4578187"/>
                  <a:ext cx="2160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733">
              <p14:nvContentPartPr>
                <p14:cNvPr id="528" name="Freihand 527">
                  <a:extLst>
                    <a:ext uri="{FF2B5EF4-FFF2-40B4-BE49-F238E27FC236}">
                      <a16:creationId xmlns:a16="http://schemas.microsoft.com/office/drawing/2014/main" id="{1EB44475-6887-4430-A73A-99760F6EC4ED}"/>
                    </a:ext>
                  </a:extLst>
                </p14:cNvPr>
                <p14:cNvContentPartPr/>
                <p14:nvPr/>
              </p14:nvContentPartPr>
              <p14:xfrm>
                <a:off x="6423773" y="4565227"/>
                <a:ext cx="192600" cy="163440"/>
              </p14:xfrm>
            </p:contentPart>
          </mc:Choice>
          <mc:Fallback>
            <p:pic>
              <p:nvPicPr>
                <p:cNvPr id="528" name="Freihand 527">
                  <a:extLst>
                    <a:ext uri="{FF2B5EF4-FFF2-40B4-BE49-F238E27FC236}">
                      <a16:creationId xmlns:a16="http://schemas.microsoft.com/office/drawing/2014/main" id="{1EB44475-6887-4430-A73A-99760F6EC4ED}"/>
                    </a:ext>
                  </a:extLst>
                </p:cNvPr>
                <p:cNvPicPr/>
                <p:nvPr/>
              </p:nvPicPr>
              <p:blipFill>
                <a:blip r:embed="rId734"/>
                <a:stretch>
                  <a:fillRect/>
                </a:stretch>
              </p:blipFill>
              <p:spPr>
                <a:xfrm>
                  <a:off x="6419453" y="4560907"/>
                  <a:ext cx="20124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735">
              <p14:nvContentPartPr>
                <p14:cNvPr id="529" name="Freihand 528">
                  <a:extLst>
                    <a:ext uri="{FF2B5EF4-FFF2-40B4-BE49-F238E27FC236}">
                      <a16:creationId xmlns:a16="http://schemas.microsoft.com/office/drawing/2014/main" id="{B9EF0174-B5F7-4D28-A73C-CFEC84A2061B}"/>
                    </a:ext>
                  </a:extLst>
                </p14:cNvPr>
                <p14:cNvContentPartPr/>
                <p14:nvPr/>
              </p14:nvContentPartPr>
              <p14:xfrm>
                <a:off x="6740933" y="4613467"/>
                <a:ext cx="97560" cy="18720"/>
              </p14:xfrm>
            </p:contentPart>
          </mc:Choice>
          <mc:Fallback>
            <p:pic>
              <p:nvPicPr>
                <p:cNvPr id="529" name="Freihand 528">
                  <a:extLst>
                    <a:ext uri="{FF2B5EF4-FFF2-40B4-BE49-F238E27FC236}">
                      <a16:creationId xmlns:a16="http://schemas.microsoft.com/office/drawing/2014/main" id="{B9EF0174-B5F7-4D28-A73C-CFEC84A2061B}"/>
                    </a:ext>
                  </a:extLst>
                </p:cNvPr>
                <p:cNvPicPr/>
                <p:nvPr/>
              </p:nvPicPr>
              <p:blipFill>
                <a:blip r:embed="rId736"/>
                <a:stretch>
                  <a:fillRect/>
                </a:stretch>
              </p:blipFill>
              <p:spPr>
                <a:xfrm>
                  <a:off x="6736613" y="4609147"/>
                  <a:ext cx="10620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737">
              <p14:nvContentPartPr>
                <p14:cNvPr id="530" name="Freihand 529">
                  <a:extLst>
                    <a:ext uri="{FF2B5EF4-FFF2-40B4-BE49-F238E27FC236}">
                      <a16:creationId xmlns:a16="http://schemas.microsoft.com/office/drawing/2014/main" id="{851CD419-A012-42D3-B363-FD5779B9364C}"/>
                    </a:ext>
                  </a:extLst>
                </p14:cNvPr>
                <p14:cNvContentPartPr/>
                <p14:nvPr/>
              </p14:nvContentPartPr>
              <p14:xfrm>
                <a:off x="6688733" y="4678627"/>
                <a:ext cx="152280" cy="9720"/>
              </p14:xfrm>
            </p:contentPart>
          </mc:Choice>
          <mc:Fallback>
            <p:pic>
              <p:nvPicPr>
                <p:cNvPr id="530" name="Freihand 529">
                  <a:extLst>
                    <a:ext uri="{FF2B5EF4-FFF2-40B4-BE49-F238E27FC236}">
                      <a16:creationId xmlns:a16="http://schemas.microsoft.com/office/drawing/2014/main" id="{851CD419-A012-42D3-B363-FD5779B9364C}"/>
                    </a:ext>
                  </a:extLst>
                </p:cNvPr>
                <p:cNvPicPr/>
                <p:nvPr/>
              </p:nvPicPr>
              <p:blipFill>
                <a:blip r:embed="rId738"/>
                <a:stretch>
                  <a:fillRect/>
                </a:stretch>
              </p:blipFill>
              <p:spPr>
                <a:xfrm>
                  <a:off x="6684413" y="4674307"/>
                  <a:ext cx="16092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739">
              <p14:nvContentPartPr>
                <p14:cNvPr id="531" name="Freihand 530">
                  <a:extLst>
                    <a:ext uri="{FF2B5EF4-FFF2-40B4-BE49-F238E27FC236}">
                      <a16:creationId xmlns:a16="http://schemas.microsoft.com/office/drawing/2014/main" id="{E7A91A26-3881-416F-8377-071743709F6E}"/>
                    </a:ext>
                  </a:extLst>
                </p14:cNvPr>
                <p14:cNvContentPartPr/>
                <p14:nvPr/>
              </p14:nvContentPartPr>
              <p14:xfrm>
                <a:off x="6951533" y="4533907"/>
                <a:ext cx="128160" cy="175680"/>
              </p14:xfrm>
            </p:contentPart>
          </mc:Choice>
          <mc:Fallback>
            <p:pic>
              <p:nvPicPr>
                <p:cNvPr id="531" name="Freihand 530">
                  <a:extLst>
                    <a:ext uri="{FF2B5EF4-FFF2-40B4-BE49-F238E27FC236}">
                      <a16:creationId xmlns:a16="http://schemas.microsoft.com/office/drawing/2014/main" id="{E7A91A26-3881-416F-8377-071743709F6E}"/>
                    </a:ext>
                  </a:extLst>
                </p:cNvPr>
                <p:cNvPicPr/>
                <p:nvPr/>
              </p:nvPicPr>
              <p:blipFill>
                <a:blip r:embed="rId740"/>
                <a:stretch>
                  <a:fillRect/>
                </a:stretch>
              </p:blipFill>
              <p:spPr>
                <a:xfrm>
                  <a:off x="6947213" y="4529587"/>
                  <a:ext cx="13680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741">
              <p14:nvContentPartPr>
                <p14:cNvPr id="532" name="Freihand 531">
                  <a:extLst>
                    <a:ext uri="{FF2B5EF4-FFF2-40B4-BE49-F238E27FC236}">
                      <a16:creationId xmlns:a16="http://schemas.microsoft.com/office/drawing/2014/main" id="{0D52EDFA-D736-4831-A60E-C6A5DFEC33E5}"/>
                    </a:ext>
                  </a:extLst>
                </p14:cNvPr>
                <p14:cNvContentPartPr/>
                <p14:nvPr/>
              </p14:nvContentPartPr>
              <p14:xfrm>
                <a:off x="7111733" y="4542547"/>
                <a:ext cx="118440" cy="141480"/>
              </p14:xfrm>
            </p:contentPart>
          </mc:Choice>
          <mc:Fallback>
            <p:pic>
              <p:nvPicPr>
                <p:cNvPr id="532" name="Freihand 531">
                  <a:extLst>
                    <a:ext uri="{FF2B5EF4-FFF2-40B4-BE49-F238E27FC236}">
                      <a16:creationId xmlns:a16="http://schemas.microsoft.com/office/drawing/2014/main" id="{0D52EDFA-D736-4831-A60E-C6A5DFEC33E5}"/>
                    </a:ext>
                  </a:extLst>
                </p:cNvPr>
                <p:cNvPicPr/>
                <p:nvPr/>
              </p:nvPicPr>
              <p:blipFill>
                <a:blip r:embed="rId742"/>
                <a:stretch>
                  <a:fillRect/>
                </a:stretch>
              </p:blipFill>
              <p:spPr>
                <a:xfrm>
                  <a:off x="7107413" y="4538227"/>
                  <a:ext cx="12708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743">
              <p14:nvContentPartPr>
                <p14:cNvPr id="533" name="Freihand 532">
                  <a:extLst>
                    <a:ext uri="{FF2B5EF4-FFF2-40B4-BE49-F238E27FC236}">
                      <a16:creationId xmlns:a16="http://schemas.microsoft.com/office/drawing/2014/main" id="{3B43B6AC-C5BE-4900-A1FE-19C58464EDDB}"/>
                    </a:ext>
                  </a:extLst>
                </p14:cNvPr>
                <p14:cNvContentPartPr/>
                <p14:nvPr/>
              </p14:nvContentPartPr>
              <p14:xfrm>
                <a:off x="7294613" y="4498987"/>
                <a:ext cx="174600" cy="168120"/>
              </p14:xfrm>
            </p:contentPart>
          </mc:Choice>
          <mc:Fallback>
            <p:pic>
              <p:nvPicPr>
                <p:cNvPr id="533" name="Freihand 532">
                  <a:extLst>
                    <a:ext uri="{FF2B5EF4-FFF2-40B4-BE49-F238E27FC236}">
                      <a16:creationId xmlns:a16="http://schemas.microsoft.com/office/drawing/2014/main" id="{3B43B6AC-C5BE-4900-A1FE-19C58464EDDB}"/>
                    </a:ext>
                  </a:extLst>
                </p:cNvPr>
                <p:cNvPicPr/>
                <p:nvPr/>
              </p:nvPicPr>
              <p:blipFill>
                <a:blip r:embed="rId744"/>
                <a:stretch>
                  <a:fillRect/>
                </a:stretch>
              </p:blipFill>
              <p:spPr>
                <a:xfrm>
                  <a:off x="7290293" y="4494667"/>
                  <a:ext cx="183240" cy="176760"/>
                </a:xfrm>
                <a:prstGeom prst="rect">
                  <a:avLst/>
                </a:prstGeom>
              </p:spPr>
            </p:pic>
          </mc:Fallback>
        </mc:AlternateContent>
        <mc:AlternateContent xmlns:mc="http://schemas.openxmlformats.org/markup-compatibility/2006">
          <mc:Choice xmlns:p14="http://schemas.microsoft.com/office/powerpoint/2010/main" Requires="p14">
            <p:contentPart p14:bwMode="auto" r:id="rId745">
              <p14:nvContentPartPr>
                <p14:cNvPr id="534" name="Freihand 533">
                  <a:extLst>
                    <a:ext uri="{FF2B5EF4-FFF2-40B4-BE49-F238E27FC236}">
                      <a16:creationId xmlns:a16="http://schemas.microsoft.com/office/drawing/2014/main" id="{4CFAB7F7-D805-42E0-8103-A5F0D1BD3C97}"/>
                    </a:ext>
                  </a:extLst>
                </p14:cNvPr>
                <p14:cNvContentPartPr/>
                <p14:nvPr/>
              </p14:nvContentPartPr>
              <p14:xfrm>
                <a:off x="7486133" y="4500427"/>
                <a:ext cx="14400" cy="52200"/>
              </p14:xfrm>
            </p:contentPart>
          </mc:Choice>
          <mc:Fallback>
            <p:pic>
              <p:nvPicPr>
                <p:cNvPr id="534" name="Freihand 533">
                  <a:extLst>
                    <a:ext uri="{FF2B5EF4-FFF2-40B4-BE49-F238E27FC236}">
                      <a16:creationId xmlns:a16="http://schemas.microsoft.com/office/drawing/2014/main" id="{4CFAB7F7-D805-42E0-8103-A5F0D1BD3C97}"/>
                    </a:ext>
                  </a:extLst>
                </p:cNvPr>
                <p:cNvPicPr/>
                <p:nvPr/>
              </p:nvPicPr>
              <p:blipFill>
                <a:blip r:embed="rId746"/>
                <a:stretch>
                  <a:fillRect/>
                </a:stretch>
              </p:blipFill>
              <p:spPr>
                <a:xfrm>
                  <a:off x="7481813" y="4496107"/>
                  <a:ext cx="23040" cy="60840"/>
                </a:xfrm>
                <a:prstGeom prst="rect">
                  <a:avLst/>
                </a:prstGeom>
              </p:spPr>
            </p:pic>
          </mc:Fallback>
        </mc:AlternateContent>
        <mc:AlternateContent xmlns:mc="http://schemas.openxmlformats.org/markup-compatibility/2006">
          <mc:Choice xmlns:p14="http://schemas.microsoft.com/office/powerpoint/2010/main" Requires="p14">
            <p:contentPart p14:bwMode="auto" r:id="rId747">
              <p14:nvContentPartPr>
                <p14:cNvPr id="535" name="Freihand 534">
                  <a:extLst>
                    <a:ext uri="{FF2B5EF4-FFF2-40B4-BE49-F238E27FC236}">
                      <a16:creationId xmlns:a16="http://schemas.microsoft.com/office/drawing/2014/main" id="{27986D2F-4BDB-4508-98E2-643D9E67DE6C}"/>
                    </a:ext>
                  </a:extLst>
                </p14:cNvPr>
                <p14:cNvContentPartPr/>
                <p14:nvPr/>
              </p14:nvContentPartPr>
              <p14:xfrm>
                <a:off x="7510613" y="4563787"/>
                <a:ext cx="79920" cy="80280"/>
              </p14:xfrm>
            </p:contentPart>
          </mc:Choice>
          <mc:Fallback>
            <p:pic>
              <p:nvPicPr>
                <p:cNvPr id="535" name="Freihand 534">
                  <a:extLst>
                    <a:ext uri="{FF2B5EF4-FFF2-40B4-BE49-F238E27FC236}">
                      <a16:creationId xmlns:a16="http://schemas.microsoft.com/office/drawing/2014/main" id="{27986D2F-4BDB-4508-98E2-643D9E67DE6C}"/>
                    </a:ext>
                  </a:extLst>
                </p:cNvPr>
                <p:cNvPicPr/>
                <p:nvPr/>
              </p:nvPicPr>
              <p:blipFill>
                <a:blip r:embed="rId748"/>
                <a:stretch>
                  <a:fillRect/>
                </a:stretch>
              </p:blipFill>
              <p:spPr>
                <a:xfrm>
                  <a:off x="7506293" y="4559467"/>
                  <a:ext cx="8856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749">
              <p14:nvContentPartPr>
                <p14:cNvPr id="536" name="Freihand 535">
                  <a:extLst>
                    <a:ext uri="{FF2B5EF4-FFF2-40B4-BE49-F238E27FC236}">
                      <a16:creationId xmlns:a16="http://schemas.microsoft.com/office/drawing/2014/main" id="{F725902D-6215-4F79-9511-29C9F5C4D321}"/>
                    </a:ext>
                  </a:extLst>
                </p14:cNvPr>
                <p14:cNvContentPartPr/>
                <p14:nvPr/>
              </p14:nvContentPartPr>
              <p14:xfrm>
                <a:off x="7688453" y="4491427"/>
                <a:ext cx="249120" cy="122040"/>
              </p14:xfrm>
            </p:contentPart>
          </mc:Choice>
          <mc:Fallback>
            <p:pic>
              <p:nvPicPr>
                <p:cNvPr id="536" name="Freihand 535">
                  <a:extLst>
                    <a:ext uri="{FF2B5EF4-FFF2-40B4-BE49-F238E27FC236}">
                      <a16:creationId xmlns:a16="http://schemas.microsoft.com/office/drawing/2014/main" id="{F725902D-6215-4F79-9511-29C9F5C4D321}"/>
                    </a:ext>
                  </a:extLst>
                </p:cNvPr>
                <p:cNvPicPr/>
                <p:nvPr/>
              </p:nvPicPr>
              <p:blipFill>
                <a:blip r:embed="rId750"/>
                <a:stretch>
                  <a:fillRect/>
                </a:stretch>
              </p:blipFill>
              <p:spPr>
                <a:xfrm>
                  <a:off x="7684133" y="4487107"/>
                  <a:ext cx="25776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751">
              <p14:nvContentPartPr>
                <p14:cNvPr id="537" name="Freihand 536">
                  <a:extLst>
                    <a:ext uri="{FF2B5EF4-FFF2-40B4-BE49-F238E27FC236}">
                      <a16:creationId xmlns:a16="http://schemas.microsoft.com/office/drawing/2014/main" id="{A5D0D548-EC25-4BEE-AED2-9B2BAF3AA443}"/>
                    </a:ext>
                  </a:extLst>
                </p14:cNvPr>
                <p14:cNvContentPartPr/>
                <p14:nvPr/>
              </p14:nvContentPartPr>
              <p14:xfrm>
                <a:off x="7689173" y="4547587"/>
                <a:ext cx="339840" cy="24120"/>
              </p14:xfrm>
            </p:contentPart>
          </mc:Choice>
          <mc:Fallback>
            <p:pic>
              <p:nvPicPr>
                <p:cNvPr id="537" name="Freihand 536">
                  <a:extLst>
                    <a:ext uri="{FF2B5EF4-FFF2-40B4-BE49-F238E27FC236}">
                      <a16:creationId xmlns:a16="http://schemas.microsoft.com/office/drawing/2014/main" id="{A5D0D548-EC25-4BEE-AED2-9B2BAF3AA443}"/>
                    </a:ext>
                  </a:extLst>
                </p:cNvPr>
                <p:cNvPicPr/>
                <p:nvPr/>
              </p:nvPicPr>
              <p:blipFill>
                <a:blip r:embed="rId752"/>
                <a:stretch>
                  <a:fillRect/>
                </a:stretch>
              </p:blipFill>
              <p:spPr>
                <a:xfrm>
                  <a:off x="7684853" y="4543267"/>
                  <a:ext cx="34848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753">
              <p14:nvContentPartPr>
                <p14:cNvPr id="539" name="Freihand 538">
                  <a:extLst>
                    <a:ext uri="{FF2B5EF4-FFF2-40B4-BE49-F238E27FC236}">
                      <a16:creationId xmlns:a16="http://schemas.microsoft.com/office/drawing/2014/main" id="{4CEED43C-4B8F-4872-88A8-F8C254EC5906}"/>
                    </a:ext>
                  </a:extLst>
                </p14:cNvPr>
                <p14:cNvContentPartPr/>
                <p14:nvPr/>
              </p14:nvContentPartPr>
              <p14:xfrm>
                <a:off x="2747813" y="4395667"/>
                <a:ext cx="815040" cy="939600"/>
              </p14:xfrm>
            </p:contentPart>
          </mc:Choice>
          <mc:Fallback>
            <p:pic>
              <p:nvPicPr>
                <p:cNvPr id="539" name="Freihand 538">
                  <a:extLst>
                    <a:ext uri="{FF2B5EF4-FFF2-40B4-BE49-F238E27FC236}">
                      <a16:creationId xmlns:a16="http://schemas.microsoft.com/office/drawing/2014/main" id="{4CEED43C-4B8F-4872-88A8-F8C254EC5906}"/>
                    </a:ext>
                  </a:extLst>
                </p:cNvPr>
                <p:cNvPicPr/>
                <p:nvPr/>
              </p:nvPicPr>
              <p:blipFill>
                <a:blip r:embed="rId754"/>
                <a:stretch>
                  <a:fillRect/>
                </a:stretch>
              </p:blipFill>
              <p:spPr>
                <a:xfrm>
                  <a:off x="2743493" y="4391347"/>
                  <a:ext cx="823680" cy="9482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55">
            <p14:nvContentPartPr>
              <p14:cNvPr id="558" name="Freihand 557">
                <a:extLst>
                  <a:ext uri="{FF2B5EF4-FFF2-40B4-BE49-F238E27FC236}">
                    <a16:creationId xmlns:a16="http://schemas.microsoft.com/office/drawing/2014/main" id="{700F1390-D39D-45CE-BC66-6741A1A05D5D}"/>
                  </a:ext>
                </a:extLst>
              </p14:cNvPr>
              <p14:cNvContentPartPr/>
              <p14:nvPr/>
            </p14:nvContentPartPr>
            <p14:xfrm>
              <a:off x="3133373" y="537187"/>
              <a:ext cx="1209600" cy="681480"/>
            </p14:xfrm>
          </p:contentPart>
        </mc:Choice>
        <mc:Fallback>
          <p:pic>
            <p:nvPicPr>
              <p:cNvPr id="558" name="Freihand 557">
                <a:extLst>
                  <a:ext uri="{FF2B5EF4-FFF2-40B4-BE49-F238E27FC236}">
                    <a16:creationId xmlns:a16="http://schemas.microsoft.com/office/drawing/2014/main" id="{700F1390-D39D-45CE-BC66-6741A1A05D5D}"/>
                  </a:ext>
                </a:extLst>
              </p:cNvPr>
              <p:cNvPicPr/>
              <p:nvPr/>
            </p:nvPicPr>
            <p:blipFill>
              <a:blip r:embed="rId756"/>
              <a:stretch>
                <a:fillRect/>
              </a:stretch>
            </p:blipFill>
            <p:spPr>
              <a:xfrm>
                <a:off x="3129053" y="532867"/>
                <a:ext cx="1218240" cy="690120"/>
              </a:xfrm>
              <a:prstGeom prst="rect">
                <a:avLst/>
              </a:prstGeom>
            </p:spPr>
          </p:pic>
        </mc:Fallback>
      </mc:AlternateContent>
      <p:grpSp>
        <p:nvGrpSpPr>
          <p:cNvPr id="617" name="Gruppieren 616">
            <a:extLst>
              <a:ext uri="{FF2B5EF4-FFF2-40B4-BE49-F238E27FC236}">
                <a16:creationId xmlns:a16="http://schemas.microsoft.com/office/drawing/2014/main" id="{4A6BEBD7-DD57-432A-B814-573666A98B0F}"/>
              </a:ext>
            </a:extLst>
          </p:cNvPr>
          <p:cNvGrpSpPr/>
          <p:nvPr/>
        </p:nvGrpSpPr>
        <p:grpSpPr>
          <a:xfrm>
            <a:off x="2775173" y="5230147"/>
            <a:ext cx="5689440" cy="1514160"/>
            <a:chOff x="2775173" y="5230147"/>
            <a:chExt cx="5689440" cy="1514160"/>
          </a:xfrm>
        </p:grpSpPr>
        <mc:AlternateContent xmlns:mc="http://schemas.openxmlformats.org/markup-compatibility/2006">
          <mc:Choice xmlns:p14="http://schemas.microsoft.com/office/powerpoint/2010/main" Requires="p14">
            <p:contentPart p14:bwMode="auto" r:id="rId757">
              <p14:nvContentPartPr>
                <p14:cNvPr id="541" name="Freihand 540">
                  <a:extLst>
                    <a:ext uri="{FF2B5EF4-FFF2-40B4-BE49-F238E27FC236}">
                      <a16:creationId xmlns:a16="http://schemas.microsoft.com/office/drawing/2014/main" id="{67E9452F-9709-486E-8577-0BBEF19BB8EF}"/>
                    </a:ext>
                  </a:extLst>
                </p14:cNvPr>
                <p14:cNvContentPartPr/>
                <p14:nvPr/>
              </p14:nvContentPartPr>
              <p14:xfrm>
                <a:off x="3214013" y="5297467"/>
                <a:ext cx="73440" cy="163440"/>
              </p14:xfrm>
            </p:contentPart>
          </mc:Choice>
          <mc:Fallback>
            <p:pic>
              <p:nvPicPr>
                <p:cNvPr id="541" name="Freihand 540">
                  <a:extLst>
                    <a:ext uri="{FF2B5EF4-FFF2-40B4-BE49-F238E27FC236}">
                      <a16:creationId xmlns:a16="http://schemas.microsoft.com/office/drawing/2014/main" id="{67E9452F-9709-486E-8577-0BBEF19BB8EF}"/>
                    </a:ext>
                  </a:extLst>
                </p:cNvPr>
                <p:cNvPicPr/>
                <p:nvPr/>
              </p:nvPicPr>
              <p:blipFill>
                <a:blip r:embed="rId758"/>
                <a:stretch>
                  <a:fillRect/>
                </a:stretch>
              </p:blipFill>
              <p:spPr>
                <a:xfrm>
                  <a:off x="3209693" y="5293147"/>
                  <a:ext cx="8208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759">
              <p14:nvContentPartPr>
                <p14:cNvPr id="542" name="Freihand 541">
                  <a:extLst>
                    <a:ext uri="{FF2B5EF4-FFF2-40B4-BE49-F238E27FC236}">
                      <a16:creationId xmlns:a16="http://schemas.microsoft.com/office/drawing/2014/main" id="{FC314EC9-57F1-4785-A53A-02D94D8F6CE6}"/>
                    </a:ext>
                  </a:extLst>
                </p14:cNvPr>
                <p14:cNvContentPartPr/>
                <p14:nvPr/>
              </p14:nvContentPartPr>
              <p14:xfrm>
                <a:off x="3288173" y="5304667"/>
                <a:ext cx="77040" cy="179640"/>
              </p14:xfrm>
            </p:contentPart>
          </mc:Choice>
          <mc:Fallback>
            <p:pic>
              <p:nvPicPr>
                <p:cNvPr id="542" name="Freihand 541">
                  <a:extLst>
                    <a:ext uri="{FF2B5EF4-FFF2-40B4-BE49-F238E27FC236}">
                      <a16:creationId xmlns:a16="http://schemas.microsoft.com/office/drawing/2014/main" id="{FC314EC9-57F1-4785-A53A-02D94D8F6CE6}"/>
                    </a:ext>
                  </a:extLst>
                </p:cNvPr>
                <p:cNvPicPr/>
                <p:nvPr/>
              </p:nvPicPr>
              <p:blipFill>
                <a:blip r:embed="rId760"/>
                <a:stretch>
                  <a:fillRect/>
                </a:stretch>
              </p:blipFill>
              <p:spPr>
                <a:xfrm>
                  <a:off x="3283853" y="5300347"/>
                  <a:ext cx="85680" cy="188280"/>
                </a:xfrm>
                <a:prstGeom prst="rect">
                  <a:avLst/>
                </a:prstGeom>
              </p:spPr>
            </p:pic>
          </mc:Fallback>
        </mc:AlternateContent>
        <mc:AlternateContent xmlns:mc="http://schemas.openxmlformats.org/markup-compatibility/2006">
          <mc:Choice xmlns:p14="http://schemas.microsoft.com/office/powerpoint/2010/main" Requires="p14">
            <p:contentPart p14:bwMode="auto" r:id="rId761">
              <p14:nvContentPartPr>
                <p14:cNvPr id="544" name="Freihand 543">
                  <a:extLst>
                    <a:ext uri="{FF2B5EF4-FFF2-40B4-BE49-F238E27FC236}">
                      <a16:creationId xmlns:a16="http://schemas.microsoft.com/office/drawing/2014/main" id="{12BAFD53-581F-4BB5-ADDB-531FB00FE208}"/>
                    </a:ext>
                  </a:extLst>
                </p14:cNvPr>
                <p14:cNvContentPartPr/>
                <p14:nvPr/>
              </p14:nvContentPartPr>
              <p14:xfrm>
                <a:off x="3466373" y="5349307"/>
                <a:ext cx="192960" cy="208080"/>
              </p14:xfrm>
            </p:contentPart>
          </mc:Choice>
          <mc:Fallback>
            <p:pic>
              <p:nvPicPr>
                <p:cNvPr id="544" name="Freihand 543">
                  <a:extLst>
                    <a:ext uri="{FF2B5EF4-FFF2-40B4-BE49-F238E27FC236}">
                      <a16:creationId xmlns:a16="http://schemas.microsoft.com/office/drawing/2014/main" id="{12BAFD53-581F-4BB5-ADDB-531FB00FE208}"/>
                    </a:ext>
                  </a:extLst>
                </p:cNvPr>
                <p:cNvPicPr/>
                <p:nvPr/>
              </p:nvPicPr>
              <p:blipFill>
                <a:blip r:embed="rId762"/>
                <a:stretch>
                  <a:fillRect/>
                </a:stretch>
              </p:blipFill>
              <p:spPr>
                <a:xfrm>
                  <a:off x="3462053" y="5344987"/>
                  <a:ext cx="201600" cy="216720"/>
                </a:xfrm>
                <a:prstGeom prst="rect">
                  <a:avLst/>
                </a:prstGeom>
              </p:spPr>
            </p:pic>
          </mc:Fallback>
        </mc:AlternateContent>
        <mc:AlternateContent xmlns:mc="http://schemas.openxmlformats.org/markup-compatibility/2006">
          <mc:Choice xmlns:p14="http://schemas.microsoft.com/office/powerpoint/2010/main" Requires="p14">
            <p:contentPart p14:bwMode="auto" r:id="rId763">
              <p14:nvContentPartPr>
                <p14:cNvPr id="545" name="Freihand 544">
                  <a:extLst>
                    <a:ext uri="{FF2B5EF4-FFF2-40B4-BE49-F238E27FC236}">
                      <a16:creationId xmlns:a16="http://schemas.microsoft.com/office/drawing/2014/main" id="{97B6CE7D-150D-40CB-A11C-C5A8C5923DC7}"/>
                    </a:ext>
                  </a:extLst>
                </p14:cNvPr>
                <p14:cNvContentPartPr/>
                <p14:nvPr/>
              </p14:nvContentPartPr>
              <p14:xfrm>
                <a:off x="2940053" y="5550907"/>
                <a:ext cx="1534680" cy="145080"/>
              </p14:xfrm>
            </p:contentPart>
          </mc:Choice>
          <mc:Fallback>
            <p:pic>
              <p:nvPicPr>
                <p:cNvPr id="545" name="Freihand 544">
                  <a:extLst>
                    <a:ext uri="{FF2B5EF4-FFF2-40B4-BE49-F238E27FC236}">
                      <a16:creationId xmlns:a16="http://schemas.microsoft.com/office/drawing/2014/main" id="{97B6CE7D-150D-40CB-A11C-C5A8C5923DC7}"/>
                    </a:ext>
                  </a:extLst>
                </p:cNvPr>
                <p:cNvPicPr/>
                <p:nvPr/>
              </p:nvPicPr>
              <p:blipFill>
                <a:blip r:embed="rId764"/>
                <a:stretch>
                  <a:fillRect/>
                </a:stretch>
              </p:blipFill>
              <p:spPr>
                <a:xfrm>
                  <a:off x="2935733" y="5546587"/>
                  <a:ext cx="154332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765">
              <p14:nvContentPartPr>
                <p14:cNvPr id="547" name="Freihand 546">
                  <a:extLst>
                    <a:ext uri="{FF2B5EF4-FFF2-40B4-BE49-F238E27FC236}">
                      <a16:creationId xmlns:a16="http://schemas.microsoft.com/office/drawing/2014/main" id="{B74E67CC-AFF9-409F-9CAF-F6C3D2D5A603}"/>
                    </a:ext>
                  </a:extLst>
                </p14:cNvPr>
                <p14:cNvContentPartPr/>
                <p14:nvPr/>
              </p14:nvContentPartPr>
              <p14:xfrm>
                <a:off x="3095933" y="5782747"/>
                <a:ext cx="208080" cy="169200"/>
              </p14:xfrm>
            </p:contentPart>
          </mc:Choice>
          <mc:Fallback>
            <p:pic>
              <p:nvPicPr>
                <p:cNvPr id="547" name="Freihand 546">
                  <a:extLst>
                    <a:ext uri="{FF2B5EF4-FFF2-40B4-BE49-F238E27FC236}">
                      <a16:creationId xmlns:a16="http://schemas.microsoft.com/office/drawing/2014/main" id="{B74E67CC-AFF9-409F-9CAF-F6C3D2D5A603}"/>
                    </a:ext>
                  </a:extLst>
                </p:cNvPr>
                <p:cNvPicPr/>
                <p:nvPr/>
              </p:nvPicPr>
              <p:blipFill>
                <a:blip r:embed="rId766"/>
                <a:stretch>
                  <a:fillRect/>
                </a:stretch>
              </p:blipFill>
              <p:spPr>
                <a:xfrm>
                  <a:off x="3091613" y="5778427"/>
                  <a:ext cx="21672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767">
              <p14:nvContentPartPr>
                <p14:cNvPr id="548" name="Freihand 547">
                  <a:extLst>
                    <a:ext uri="{FF2B5EF4-FFF2-40B4-BE49-F238E27FC236}">
                      <a16:creationId xmlns:a16="http://schemas.microsoft.com/office/drawing/2014/main" id="{FB7B0476-D4FC-41B2-B3F7-A6F967DB34B8}"/>
                    </a:ext>
                  </a:extLst>
                </p14:cNvPr>
                <p14:cNvContentPartPr/>
                <p14:nvPr/>
              </p14:nvContentPartPr>
              <p14:xfrm>
                <a:off x="3418853" y="5828107"/>
                <a:ext cx="111600" cy="24120"/>
              </p14:xfrm>
            </p:contentPart>
          </mc:Choice>
          <mc:Fallback>
            <p:pic>
              <p:nvPicPr>
                <p:cNvPr id="548" name="Freihand 547">
                  <a:extLst>
                    <a:ext uri="{FF2B5EF4-FFF2-40B4-BE49-F238E27FC236}">
                      <a16:creationId xmlns:a16="http://schemas.microsoft.com/office/drawing/2014/main" id="{FB7B0476-D4FC-41B2-B3F7-A6F967DB34B8}"/>
                    </a:ext>
                  </a:extLst>
                </p:cNvPr>
                <p:cNvPicPr/>
                <p:nvPr/>
              </p:nvPicPr>
              <p:blipFill>
                <a:blip r:embed="rId768"/>
                <a:stretch>
                  <a:fillRect/>
                </a:stretch>
              </p:blipFill>
              <p:spPr>
                <a:xfrm>
                  <a:off x="3414533" y="5823787"/>
                  <a:ext cx="12024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769">
              <p14:nvContentPartPr>
                <p14:cNvPr id="550" name="Freihand 549">
                  <a:extLst>
                    <a:ext uri="{FF2B5EF4-FFF2-40B4-BE49-F238E27FC236}">
                      <a16:creationId xmlns:a16="http://schemas.microsoft.com/office/drawing/2014/main" id="{7AA11CF8-60D9-4DAB-BFEC-CB6B22ADBB80}"/>
                    </a:ext>
                  </a:extLst>
                </p14:cNvPr>
                <p14:cNvContentPartPr/>
                <p14:nvPr/>
              </p14:nvContentPartPr>
              <p14:xfrm>
                <a:off x="3640613" y="5711467"/>
                <a:ext cx="48960" cy="261720"/>
              </p14:xfrm>
            </p:contentPart>
          </mc:Choice>
          <mc:Fallback>
            <p:pic>
              <p:nvPicPr>
                <p:cNvPr id="550" name="Freihand 549">
                  <a:extLst>
                    <a:ext uri="{FF2B5EF4-FFF2-40B4-BE49-F238E27FC236}">
                      <a16:creationId xmlns:a16="http://schemas.microsoft.com/office/drawing/2014/main" id="{7AA11CF8-60D9-4DAB-BFEC-CB6B22ADBB80}"/>
                    </a:ext>
                  </a:extLst>
                </p:cNvPr>
                <p:cNvPicPr/>
                <p:nvPr/>
              </p:nvPicPr>
              <p:blipFill>
                <a:blip r:embed="rId770"/>
                <a:stretch>
                  <a:fillRect/>
                </a:stretch>
              </p:blipFill>
              <p:spPr>
                <a:xfrm>
                  <a:off x="3636293" y="5707147"/>
                  <a:ext cx="57600" cy="270360"/>
                </a:xfrm>
                <a:prstGeom prst="rect">
                  <a:avLst/>
                </a:prstGeom>
              </p:spPr>
            </p:pic>
          </mc:Fallback>
        </mc:AlternateContent>
        <mc:AlternateContent xmlns:mc="http://schemas.openxmlformats.org/markup-compatibility/2006">
          <mc:Choice xmlns:p14="http://schemas.microsoft.com/office/powerpoint/2010/main" Requires="p14">
            <p:contentPart p14:bwMode="auto" r:id="rId771">
              <p14:nvContentPartPr>
                <p14:cNvPr id="551" name="Freihand 550">
                  <a:extLst>
                    <a:ext uri="{FF2B5EF4-FFF2-40B4-BE49-F238E27FC236}">
                      <a16:creationId xmlns:a16="http://schemas.microsoft.com/office/drawing/2014/main" id="{BE3B5707-D5D4-4756-A16C-D212F80CB16F}"/>
                    </a:ext>
                  </a:extLst>
                </p14:cNvPr>
                <p14:cNvContentPartPr/>
                <p14:nvPr/>
              </p14:nvContentPartPr>
              <p14:xfrm>
                <a:off x="3741773" y="5710387"/>
                <a:ext cx="131760" cy="142920"/>
              </p14:xfrm>
            </p:contentPart>
          </mc:Choice>
          <mc:Fallback>
            <p:pic>
              <p:nvPicPr>
                <p:cNvPr id="551" name="Freihand 550">
                  <a:extLst>
                    <a:ext uri="{FF2B5EF4-FFF2-40B4-BE49-F238E27FC236}">
                      <a16:creationId xmlns:a16="http://schemas.microsoft.com/office/drawing/2014/main" id="{BE3B5707-D5D4-4756-A16C-D212F80CB16F}"/>
                    </a:ext>
                  </a:extLst>
                </p:cNvPr>
                <p:cNvPicPr/>
                <p:nvPr/>
              </p:nvPicPr>
              <p:blipFill>
                <a:blip r:embed="rId772"/>
                <a:stretch>
                  <a:fillRect/>
                </a:stretch>
              </p:blipFill>
              <p:spPr>
                <a:xfrm>
                  <a:off x="3737453" y="5706067"/>
                  <a:ext cx="14040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773">
              <p14:nvContentPartPr>
                <p14:cNvPr id="552" name="Freihand 551">
                  <a:extLst>
                    <a:ext uri="{FF2B5EF4-FFF2-40B4-BE49-F238E27FC236}">
                      <a16:creationId xmlns:a16="http://schemas.microsoft.com/office/drawing/2014/main" id="{E2D99C3D-1BB0-445D-B963-0EE1DB5A7247}"/>
                    </a:ext>
                  </a:extLst>
                </p14:cNvPr>
                <p14:cNvContentPartPr/>
                <p14:nvPr/>
              </p14:nvContentPartPr>
              <p14:xfrm>
                <a:off x="3924653" y="5796067"/>
                <a:ext cx="93600" cy="17280"/>
              </p14:xfrm>
            </p:contentPart>
          </mc:Choice>
          <mc:Fallback>
            <p:pic>
              <p:nvPicPr>
                <p:cNvPr id="552" name="Freihand 551">
                  <a:extLst>
                    <a:ext uri="{FF2B5EF4-FFF2-40B4-BE49-F238E27FC236}">
                      <a16:creationId xmlns:a16="http://schemas.microsoft.com/office/drawing/2014/main" id="{E2D99C3D-1BB0-445D-B963-0EE1DB5A7247}"/>
                    </a:ext>
                  </a:extLst>
                </p:cNvPr>
                <p:cNvPicPr/>
                <p:nvPr/>
              </p:nvPicPr>
              <p:blipFill>
                <a:blip r:embed="rId774"/>
                <a:stretch>
                  <a:fillRect/>
                </a:stretch>
              </p:blipFill>
              <p:spPr>
                <a:xfrm>
                  <a:off x="3920333" y="5791747"/>
                  <a:ext cx="10224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775">
              <p14:nvContentPartPr>
                <p14:cNvPr id="553" name="Freihand 552">
                  <a:extLst>
                    <a:ext uri="{FF2B5EF4-FFF2-40B4-BE49-F238E27FC236}">
                      <a16:creationId xmlns:a16="http://schemas.microsoft.com/office/drawing/2014/main" id="{8FD0A6B4-14A4-4D91-BD0A-E9FA44D111F1}"/>
                    </a:ext>
                  </a:extLst>
                </p14:cNvPr>
                <p14:cNvContentPartPr/>
                <p14:nvPr/>
              </p14:nvContentPartPr>
              <p14:xfrm>
                <a:off x="4109693" y="5715067"/>
                <a:ext cx="89280" cy="125640"/>
              </p14:xfrm>
            </p:contentPart>
          </mc:Choice>
          <mc:Fallback>
            <p:pic>
              <p:nvPicPr>
                <p:cNvPr id="553" name="Freihand 552">
                  <a:extLst>
                    <a:ext uri="{FF2B5EF4-FFF2-40B4-BE49-F238E27FC236}">
                      <a16:creationId xmlns:a16="http://schemas.microsoft.com/office/drawing/2014/main" id="{8FD0A6B4-14A4-4D91-BD0A-E9FA44D111F1}"/>
                    </a:ext>
                  </a:extLst>
                </p:cNvPr>
                <p:cNvPicPr/>
                <p:nvPr/>
              </p:nvPicPr>
              <p:blipFill>
                <a:blip r:embed="rId776"/>
                <a:stretch>
                  <a:fillRect/>
                </a:stretch>
              </p:blipFill>
              <p:spPr>
                <a:xfrm>
                  <a:off x="4105373" y="5710747"/>
                  <a:ext cx="9792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777">
              <p14:nvContentPartPr>
                <p14:cNvPr id="554" name="Freihand 553">
                  <a:extLst>
                    <a:ext uri="{FF2B5EF4-FFF2-40B4-BE49-F238E27FC236}">
                      <a16:creationId xmlns:a16="http://schemas.microsoft.com/office/drawing/2014/main" id="{39593D61-BF90-413B-9CFC-F9249F782A06}"/>
                    </a:ext>
                  </a:extLst>
                </p14:cNvPr>
                <p14:cNvContentPartPr/>
                <p14:nvPr/>
              </p14:nvContentPartPr>
              <p14:xfrm>
                <a:off x="4208333" y="5808307"/>
                <a:ext cx="14400" cy="96120"/>
              </p14:xfrm>
            </p:contentPart>
          </mc:Choice>
          <mc:Fallback>
            <p:pic>
              <p:nvPicPr>
                <p:cNvPr id="554" name="Freihand 553">
                  <a:extLst>
                    <a:ext uri="{FF2B5EF4-FFF2-40B4-BE49-F238E27FC236}">
                      <a16:creationId xmlns:a16="http://schemas.microsoft.com/office/drawing/2014/main" id="{39593D61-BF90-413B-9CFC-F9249F782A06}"/>
                    </a:ext>
                  </a:extLst>
                </p:cNvPr>
                <p:cNvPicPr/>
                <p:nvPr/>
              </p:nvPicPr>
              <p:blipFill>
                <a:blip r:embed="rId778"/>
                <a:stretch>
                  <a:fillRect/>
                </a:stretch>
              </p:blipFill>
              <p:spPr>
                <a:xfrm>
                  <a:off x="4204013" y="5803987"/>
                  <a:ext cx="2304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779">
              <p14:nvContentPartPr>
                <p14:cNvPr id="555" name="Freihand 554">
                  <a:extLst>
                    <a:ext uri="{FF2B5EF4-FFF2-40B4-BE49-F238E27FC236}">
                      <a16:creationId xmlns:a16="http://schemas.microsoft.com/office/drawing/2014/main" id="{F40A4998-6592-402F-ABEE-4A5109C38AB3}"/>
                    </a:ext>
                  </a:extLst>
                </p14:cNvPr>
                <p14:cNvContentPartPr/>
                <p14:nvPr/>
              </p14:nvContentPartPr>
              <p14:xfrm>
                <a:off x="4276013" y="5705707"/>
                <a:ext cx="83520" cy="113040"/>
              </p14:xfrm>
            </p:contentPart>
          </mc:Choice>
          <mc:Fallback>
            <p:pic>
              <p:nvPicPr>
                <p:cNvPr id="555" name="Freihand 554">
                  <a:extLst>
                    <a:ext uri="{FF2B5EF4-FFF2-40B4-BE49-F238E27FC236}">
                      <a16:creationId xmlns:a16="http://schemas.microsoft.com/office/drawing/2014/main" id="{F40A4998-6592-402F-ABEE-4A5109C38AB3}"/>
                    </a:ext>
                  </a:extLst>
                </p:cNvPr>
                <p:cNvPicPr/>
                <p:nvPr/>
              </p:nvPicPr>
              <p:blipFill>
                <a:blip r:embed="rId780"/>
                <a:stretch>
                  <a:fillRect/>
                </a:stretch>
              </p:blipFill>
              <p:spPr>
                <a:xfrm>
                  <a:off x="4271693" y="5701387"/>
                  <a:ext cx="9216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781">
              <p14:nvContentPartPr>
                <p14:cNvPr id="556" name="Freihand 555">
                  <a:extLst>
                    <a:ext uri="{FF2B5EF4-FFF2-40B4-BE49-F238E27FC236}">
                      <a16:creationId xmlns:a16="http://schemas.microsoft.com/office/drawing/2014/main" id="{31380AC4-56E7-4296-982A-3E9F285E68EC}"/>
                    </a:ext>
                  </a:extLst>
                </p14:cNvPr>
                <p14:cNvContentPartPr/>
                <p14:nvPr/>
              </p14:nvContentPartPr>
              <p14:xfrm>
                <a:off x="4265213" y="5655307"/>
                <a:ext cx="146520" cy="334080"/>
              </p14:xfrm>
            </p:contentPart>
          </mc:Choice>
          <mc:Fallback>
            <p:pic>
              <p:nvPicPr>
                <p:cNvPr id="556" name="Freihand 555">
                  <a:extLst>
                    <a:ext uri="{FF2B5EF4-FFF2-40B4-BE49-F238E27FC236}">
                      <a16:creationId xmlns:a16="http://schemas.microsoft.com/office/drawing/2014/main" id="{31380AC4-56E7-4296-982A-3E9F285E68EC}"/>
                    </a:ext>
                  </a:extLst>
                </p:cNvPr>
                <p:cNvPicPr/>
                <p:nvPr/>
              </p:nvPicPr>
              <p:blipFill>
                <a:blip r:embed="rId782"/>
                <a:stretch>
                  <a:fillRect/>
                </a:stretch>
              </p:blipFill>
              <p:spPr>
                <a:xfrm>
                  <a:off x="4260893" y="5650987"/>
                  <a:ext cx="155160" cy="342720"/>
                </a:xfrm>
                <a:prstGeom prst="rect">
                  <a:avLst/>
                </a:prstGeom>
              </p:spPr>
            </p:pic>
          </mc:Fallback>
        </mc:AlternateContent>
        <mc:AlternateContent xmlns:mc="http://schemas.openxmlformats.org/markup-compatibility/2006">
          <mc:Choice xmlns:p14="http://schemas.microsoft.com/office/powerpoint/2010/main" Requires="p14">
            <p:contentPart p14:bwMode="auto" r:id="rId783">
              <p14:nvContentPartPr>
                <p14:cNvPr id="560" name="Freihand 559">
                  <a:extLst>
                    <a:ext uri="{FF2B5EF4-FFF2-40B4-BE49-F238E27FC236}">
                      <a16:creationId xmlns:a16="http://schemas.microsoft.com/office/drawing/2014/main" id="{D6A8D4A6-0061-4684-A8ED-4712C02050ED}"/>
                    </a:ext>
                  </a:extLst>
                </p14:cNvPr>
                <p14:cNvContentPartPr/>
                <p14:nvPr/>
              </p14:nvContentPartPr>
              <p14:xfrm>
                <a:off x="4684253" y="5619307"/>
                <a:ext cx="182160" cy="10080"/>
              </p14:xfrm>
            </p:contentPart>
          </mc:Choice>
          <mc:Fallback>
            <p:pic>
              <p:nvPicPr>
                <p:cNvPr id="560" name="Freihand 559">
                  <a:extLst>
                    <a:ext uri="{FF2B5EF4-FFF2-40B4-BE49-F238E27FC236}">
                      <a16:creationId xmlns:a16="http://schemas.microsoft.com/office/drawing/2014/main" id="{D6A8D4A6-0061-4684-A8ED-4712C02050ED}"/>
                    </a:ext>
                  </a:extLst>
                </p:cNvPr>
                <p:cNvPicPr/>
                <p:nvPr/>
              </p:nvPicPr>
              <p:blipFill>
                <a:blip r:embed="rId784"/>
                <a:stretch>
                  <a:fillRect/>
                </a:stretch>
              </p:blipFill>
              <p:spPr>
                <a:xfrm>
                  <a:off x="4679933" y="5614987"/>
                  <a:ext cx="19080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785">
              <p14:nvContentPartPr>
                <p14:cNvPr id="561" name="Freihand 560">
                  <a:extLst>
                    <a:ext uri="{FF2B5EF4-FFF2-40B4-BE49-F238E27FC236}">
                      <a16:creationId xmlns:a16="http://schemas.microsoft.com/office/drawing/2014/main" id="{D040F9F2-01A4-4E07-AEEC-A32A9E8EB10A}"/>
                    </a:ext>
                  </a:extLst>
                </p14:cNvPr>
                <p14:cNvContentPartPr/>
                <p14:nvPr/>
              </p14:nvContentPartPr>
              <p14:xfrm>
                <a:off x="4682813" y="5659627"/>
                <a:ext cx="182880" cy="29160"/>
              </p14:xfrm>
            </p:contentPart>
          </mc:Choice>
          <mc:Fallback>
            <p:pic>
              <p:nvPicPr>
                <p:cNvPr id="561" name="Freihand 560">
                  <a:extLst>
                    <a:ext uri="{FF2B5EF4-FFF2-40B4-BE49-F238E27FC236}">
                      <a16:creationId xmlns:a16="http://schemas.microsoft.com/office/drawing/2014/main" id="{D040F9F2-01A4-4E07-AEEC-A32A9E8EB10A}"/>
                    </a:ext>
                  </a:extLst>
                </p:cNvPr>
                <p:cNvPicPr/>
                <p:nvPr/>
              </p:nvPicPr>
              <p:blipFill>
                <a:blip r:embed="rId786"/>
                <a:stretch>
                  <a:fillRect/>
                </a:stretch>
              </p:blipFill>
              <p:spPr>
                <a:xfrm>
                  <a:off x="4678493" y="5655307"/>
                  <a:ext cx="19152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787">
              <p14:nvContentPartPr>
                <p14:cNvPr id="562" name="Freihand 561">
                  <a:extLst>
                    <a:ext uri="{FF2B5EF4-FFF2-40B4-BE49-F238E27FC236}">
                      <a16:creationId xmlns:a16="http://schemas.microsoft.com/office/drawing/2014/main" id="{6D8F03D3-CE8B-44B8-8F7E-3A44A02BE683}"/>
                    </a:ext>
                  </a:extLst>
                </p14:cNvPr>
                <p14:cNvContentPartPr/>
                <p14:nvPr/>
              </p14:nvContentPartPr>
              <p14:xfrm>
                <a:off x="4997813" y="5521747"/>
                <a:ext cx="142920" cy="142920"/>
              </p14:xfrm>
            </p:contentPart>
          </mc:Choice>
          <mc:Fallback>
            <p:pic>
              <p:nvPicPr>
                <p:cNvPr id="562" name="Freihand 561">
                  <a:extLst>
                    <a:ext uri="{FF2B5EF4-FFF2-40B4-BE49-F238E27FC236}">
                      <a16:creationId xmlns:a16="http://schemas.microsoft.com/office/drawing/2014/main" id="{6D8F03D3-CE8B-44B8-8F7E-3A44A02BE683}"/>
                    </a:ext>
                  </a:extLst>
                </p:cNvPr>
                <p:cNvPicPr/>
                <p:nvPr/>
              </p:nvPicPr>
              <p:blipFill>
                <a:blip r:embed="rId788"/>
                <a:stretch>
                  <a:fillRect/>
                </a:stretch>
              </p:blipFill>
              <p:spPr>
                <a:xfrm>
                  <a:off x="4993493" y="5517427"/>
                  <a:ext cx="15156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789">
              <p14:nvContentPartPr>
                <p14:cNvPr id="563" name="Freihand 562">
                  <a:extLst>
                    <a:ext uri="{FF2B5EF4-FFF2-40B4-BE49-F238E27FC236}">
                      <a16:creationId xmlns:a16="http://schemas.microsoft.com/office/drawing/2014/main" id="{AC75E950-BC5E-4707-9BAF-D88C5ACD65C2}"/>
                    </a:ext>
                  </a:extLst>
                </p14:cNvPr>
                <p14:cNvContentPartPr/>
                <p14:nvPr/>
              </p14:nvContentPartPr>
              <p14:xfrm>
                <a:off x="5206613" y="5522827"/>
                <a:ext cx="133920" cy="115560"/>
              </p14:xfrm>
            </p:contentPart>
          </mc:Choice>
          <mc:Fallback>
            <p:pic>
              <p:nvPicPr>
                <p:cNvPr id="563" name="Freihand 562">
                  <a:extLst>
                    <a:ext uri="{FF2B5EF4-FFF2-40B4-BE49-F238E27FC236}">
                      <a16:creationId xmlns:a16="http://schemas.microsoft.com/office/drawing/2014/main" id="{AC75E950-BC5E-4707-9BAF-D88C5ACD65C2}"/>
                    </a:ext>
                  </a:extLst>
                </p:cNvPr>
                <p:cNvPicPr/>
                <p:nvPr/>
              </p:nvPicPr>
              <p:blipFill>
                <a:blip r:embed="rId790"/>
                <a:stretch>
                  <a:fillRect/>
                </a:stretch>
              </p:blipFill>
              <p:spPr>
                <a:xfrm>
                  <a:off x="5202293" y="5518507"/>
                  <a:ext cx="14256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791">
              <p14:nvContentPartPr>
                <p14:cNvPr id="565" name="Freihand 564">
                  <a:extLst>
                    <a:ext uri="{FF2B5EF4-FFF2-40B4-BE49-F238E27FC236}">
                      <a16:creationId xmlns:a16="http://schemas.microsoft.com/office/drawing/2014/main" id="{E5601D5E-8B21-442D-9018-ABDFF731A2C4}"/>
                    </a:ext>
                  </a:extLst>
                </p14:cNvPr>
                <p14:cNvContentPartPr/>
                <p14:nvPr/>
              </p14:nvContentPartPr>
              <p14:xfrm>
                <a:off x="5620973" y="5557387"/>
                <a:ext cx="227520" cy="45000"/>
              </p14:xfrm>
            </p:contentPart>
          </mc:Choice>
          <mc:Fallback>
            <p:pic>
              <p:nvPicPr>
                <p:cNvPr id="565" name="Freihand 564">
                  <a:extLst>
                    <a:ext uri="{FF2B5EF4-FFF2-40B4-BE49-F238E27FC236}">
                      <a16:creationId xmlns:a16="http://schemas.microsoft.com/office/drawing/2014/main" id="{E5601D5E-8B21-442D-9018-ABDFF731A2C4}"/>
                    </a:ext>
                  </a:extLst>
                </p:cNvPr>
                <p:cNvPicPr/>
                <p:nvPr/>
              </p:nvPicPr>
              <p:blipFill>
                <a:blip r:embed="rId792"/>
                <a:stretch>
                  <a:fillRect/>
                </a:stretch>
              </p:blipFill>
              <p:spPr>
                <a:xfrm>
                  <a:off x="5616653" y="5553067"/>
                  <a:ext cx="236160" cy="53640"/>
                </a:xfrm>
                <a:prstGeom prst="rect">
                  <a:avLst/>
                </a:prstGeom>
              </p:spPr>
            </p:pic>
          </mc:Fallback>
        </mc:AlternateContent>
        <mc:AlternateContent xmlns:mc="http://schemas.openxmlformats.org/markup-compatibility/2006">
          <mc:Choice xmlns:p14="http://schemas.microsoft.com/office/powerpoint/2010/main" Requires="p14">
            <p:contentPart p14:bwMode="auto" r:id="rId793">
              <p14:nvContentPartPr>
                <p14:cNvPr id="566" name="Freihand 565">
                  <a:extLst>
                    <a:ext uri="{FF2B5EF4-FFF2-40B4-BE49-F238E27FC236}">
                      <a16:creationId xmlns:a16="http://schemas.microsoft.com/office/drawing/2014/main" id="{8AED2E5A-CF31-4D8F-994B-CEF49180D381}"/>
                    </a:ext>
                  </a:extLst>
                </p14:cNvPr>
                <p14:cNvContentPartPr/>
                <p14:nvPr/>
              </p14:nvContentPartPr>
              <p14:xfrm>
                <a:off x="5523773" y="5470987"/>
                <a:ext cx="190800" cy="165960"/>
              </p14:xfrm>
            </p:contentPart>
          </mc:Choice>
          <mc:Fallback>
            <p:pic>
              <p:nvPicPr>
                <p:cNvPr id="566" name="Freihand 565">
                  <a:extLst>
                    <a:ext uri="{FF2B5EF4-FFF2-40B4-BE49-F238E27FC236}">
                      <a16:creationId xmlns:a16="http://schemas.microsoft.com/office/drawing/2014/main" id="{8AED2E5A-CF31-4D8F-994B-CEF49180D381}"/>
                    </a:ext>
                  </a:extLst>
                </p:cNvPr>
                <p:cNvPicPr/>
                <p:nvPr/>
              </p:nvPicPr>
              <p:blipFill>
                <a:blip r:embed="rId794"/>
                <a:stretch>
                  <a:fillRect/>
                </a:stretch>
              </p:blipFill>
              <p:spPr>
                <a:xfrm>
                  <a:off x="5519453" y="5466667"/>
                  <a:ext cx="19944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795">
              <p14:nvContentPartPr>
                <p14:cNvPr id="567" name="Freihand 566">
                  <a:extLst>
                    <a:ext uri="{FF2B5EF4-FFF2-40B4-BE49-F238E27FC236}">
                      <a16:creationId xmlns:a16="http://schemas.microsoft.com/office/drawing/2014/main" id="{CA051EB7-69F3-4081-BD84-9DFA9ECEDD6C}"/>
                    </a:ext>
                  </a:extLst>
                </p14:cNvPr>
                <p14:cNvContentPartPr/>
                <p14:nvPr/>
              </p14:nvContentPartPr>
              <p14:xfrm>
                <a:off x="5974493" y="5392147"/>
                <a:ext cx="189720" cy="244080"/>
              </p14:xfrm>
            </p:contentPart>
          </mc:Choice>
          <mc:Fallback>
            <p:pic>
              <p:nvPicPr>
                <p:cNvPr id="567" name="Freihand 566">
                  <a:extLst>
                    <a:ext uri="{FF2B5EF4-FFF2-40B4-BE49-F238E27FC236}">
                      <a16:creationId xmlns:a16="http://schemas.microsoft.com/office/drawing/2014/main" id="{CA051EB7-69F3-4081-BD84-9DFA9ECEDD6C}"/>
                    </a:ext>
                  </a:extLst>
                </p:cNvPr>
                <p:cNvPicPr/>
                <p:nvPr/>
              </p:nvPicPr>
              <p:blipFill>
                <a:blip r:embed="rId796"/>
                <a:stretch>
                  <a:fillRect/>
                </a:stretch>
              </p:blipFill>
              <p:spPr>
                <a:xfrm>
                  <a:off x="5970173" y="5387827"/>
                  <a:ext cx="198360" cy="252720"/>
                </a:xfrm>
                <a:prstGeom prst="rect">
                  <a:avLst/>
                </a:prstGeom>
              </p:spPr>
            </p:pic>
          </mc:Fallback>
        </mc:AlternateContent>
        <mc:AlternateContent xmlns:mc="http://schemas.openxmlformats.org/markup-compatibility/2006">
          <mc:Choice xmlns:p14="http://schemas.microsoft.com/office/powerpoint/2010/main" Requires="p14">
            <p:contentPart p14:bwMode="auto" r:id="rId797">
              <p14:nvContentPartPr>
                <p14:cNvPr id="568" name="Freihand 567">
                  <a:extLst>
                    <a:ext uri="{FF2B5EF4-FFF2-40B4-BE49-F238E27FC236}">
                      <a16:creationId xmlns:a16="http://schemas.microsoft.com/office/drawing/2014/main" id="{B615C591-116A-46C4-A740-2D32632D6FE5}"/>
                    </a:ext>
                  </a:extLst>
                </p14:cNvPr>
                <p14:cNvContentPartPr/>
                <p14:nvPr/>
              </p14:nvContentPartPr>
              <p14:xfrm>
                <a:off x="6193013" y="5341387"/>
                <a:ext cx="257040" cy="235800"/>
              </p14:xfrm>
            </p:contentPart>
          </mc:Choice>
          <mc:Fallback>
            <p:pic>
              <p:nvPicPr>
                <p:cNvPr id="568" name="Freihand 567">
                  <a:extLst>
                    <a:ext uri="{FF2B5EF4-FFF2-40B4-BE49-F238E27FC236}">
                      <a16:creationId xmlns:a16="http://schemas.microsoft.com/office/drawing/2014/main" id="{B615C591-116A-46C4-A740-2D32632D6FE5}"/>
                    </a:ext>
                  </a:extLst>
                </p:cNvPr>
                <p:cNvPicPr/>
                <p:nvPr/>
              </p:nvPicPr>
              <p:blipFill>
                <a:blip r:embed="rId798"/>
                <a:stretch>
                  <a:fillRect/>
                </a:stretch>
              </p:blipFill>
              <p:spPr>
                <a:xfrm>
                  <a:off x="6188693" y="5337067"/>
                  <a:ext cx="265680" cy="244440"/>
                </a:xfrm>
                <a:prstGeom prst="rect">
                  <a:avLst/>
                </a:prstGeom>
              </p:spPr>
            </p:pic>
          </mc:Fallback>
        </mc:AlternateContent>
        <mc:AlternateContent xmlns:mc="http://schemas.openxmlformats.org/markup-compatibility/2006">
          <mc:Choice xmlns:p14="http://schemas.microsoft.com/office/powerpoint/2010/main" Requires="p14">
            <p:contentPart p14:bwMode="auto" r:id="rId799">
              <p14:nvContentPartPr>
                <p14:cNvPr id="569" name="Freihand 568">
                  <a:extLst>
                    <a:ext uri="{FF2B5EF4-FFF2-40B4-BE49-F238E27FC236}">
                      <a16:creationId xmlns:a16="http://schemas.microsoft.com/office/drawing/2014/main" id="{94EFFD11-E47E-433A-BBF5-2FA48C78DEB8}"/>
                    </a:ext>
                  </a:extLst>
                </p14:cNvPr>
                <p14:cNvContentPartPr/>
                <p14:nvPr/>
              </p14:nvContentPartPr>
              <p14:xfrm>
                <a:off x="6420893" y="5352907"/>
                <a:ext cx="435600" cy="195480"/>
              </p14:xfrm>
            </p:contentPart>
          </mc:Choice>
          <mc:Fallback>
            <p:pic>
              <p:nvPicPr>
                <p:cNvPr id="569" name="Freihand 568">
                  <a:extLst>
                    <a:ext uri="{FF2B5EF4-FFF2-40B4-BE49-F238E27FC236}">
                      <a16:creationId xmlns:a16="http://schemas.microsoft.com/office/drawing/2014/main" id="{94EFFD11-E47E-433A-BBF5-2FA48C78DEB8}"/>
                    </a:ext>
                  </a:extLst>
                </p:cNvPr>
                <p:cNvPicPr/>
                <p:nvPr/>
              </p:nvPicPr>
              <p:blipFill>
                <a:blip r:embed="rId800"/>
                <a:stretch>
                  <a:fillRect/>
                </a:stretch>
              </p:blipFill>
              <p:spPr>
                <a:xfrm>
                  <a:off x="6416573" y="5348587"/>
                  <a:ext cx="444240" cy="204120"/>
                </a:xfrm>
                <a:prstGeom prst="rect">
                  <a:avLst/>
                </a:prstGeom>
              </p:spPr>
            </p:pic>
          </mc:Fallback>
        </mc:AlternateContent>
        <mc:AlternateContent xmlns:mc="http://schemas.openxmlformats.org/markup-compatibility/2006">
          <mc:Choice xmlns:p14="http://schemas.microsoft.com/office/powerpoint/2010/main" Requires="p14">
            <p:contentPart p14:bwMode="auto" r:id="rId801">
              <p14:nvContentPartPr>
                <p14:cNvPr id="570" name="Freihand 569">
                  <a:extLst>
                    <a:ext uri="{FF2B5EF4-FFF2-40B4-BE49-F238E27FC236}">
                      <a16:creationId xmlns:a16="http://schemas.microsoft.com/office/drawing/2014/main" id="{051D7660-CA1B-4301-A50B-E2266DD03E14}"/>
                    </a:ext>
                  </a:extLst>
                </p14:cNvPr>
                <p14:cNvContentPartPr/>
                <p14:nvPr/>
              </p14:nvContentPartPr>
              <p14:xfrm>
                <a:off x="6874493" y="5424547"/>
                <a:ext cx="561960" cy="243720"/>
              </p14:xfrm>
            </p:contentPart>
          </mc:Choice>
          <mc:Fallback>
            <p:pic>
              <p:nvPicPr>
                <p:cNvPr id="570" name="Freihand 569">
                  <a:extLst>
                    <a:ext uri="{FF2B5EF4-FFF2-40B4-BE49-F238E27FC236}">
                      <a16:creationId xmlns:a16="http://schemas.microsoft.com/office/drawing/2014/main" id="{051D7660-CA1B-4301-A50B-E2266DD03E14}"/>
                    </a:ext>
                  </a:extLst>
                </p:cNvPr>
                <p:cNvPicPr/>
                <p:nvPr/>
              </p:nvPicPr>
              <p:blipFill>
                <a:blip r:embed="rId802"/>
                <a:stretch>
                  <a:fillRect/>
                </a:stretch>
              </p:blipFill>
              <p:spPr>
                <a:xfrm>
                  <a:off x="6870173" y="5420227"/>
                  <a:ext cx="570600" cy="252360"/>
                </a:xfrm>
                <a:prstGeom prst="rect">
                  <a:avLst/>
                </a:prstGeom>
              </p:spPr>
            </p:pic>
          </mc:Fallback>
        </mc:AlternateContent>
        <mc:AlternateContent xmlns:mc="http://schemas.openxmlformats.org/markup-compatibility/2006">
          <mc:Choice xmlns:p14="http://schemas.microsoft.com/office/powerpoint/2010/main" Requires="p14">
            <p:contentPart p14:bwMode="auto" r:id="rId803">
              <p14:nvContentPartPr>
                <p14:cNvPr id="571" name="Freihand 570">
                  <a:extLst>
                    <a:ext uri="{FF2B5EF4-FFF2-40B4-BE49-F238E27FC236}">
                      <a16:creationId xmlns:a16="http://schemas.microsoft.com/office/drawing/2014/main" id="{C98322FE-C3DF-4D2D-ADE2-B0C622DEF074}"/>
                    </a:ext>
                  </a:extLst>
                </p14:cNvPr>
                <p14:cNvContentPartPr/>
                <p14:nvPr/>
              </p14:nvContentPartPr>
              <p14:xfrm>
                <a:off x="7503773" y="5381707"/>
                <a:ext cx="310680" cy="100440"/>
              </p14:xfrm>
            </p:contentPart>
          </mc:Choice>
          <mc:Fallback>
            <p:pic>
              <p:nvPicPr>
                <p:cNvPr id="571" name="Freihand 570">
                  <a:extLst>
                    <a:ext uri="{FF2B5EF4-FFF2-40B4-BE49-F238E27FC236}">
                      <a16:creationId xmlns:a16="http://schemas.microsoft.com/office/drawing/2014/main" id="{C98322FE-C3DF-4D2D-ADE2-B0C622DEF074}"/>
                    </a:ext>
                  </a:extLst>
                </p:cNvPr>
                <p:cNvPicPr/>
                <p:nvPr/>
              </p:nvPicPr>
              <p:blipFill>
                <a:blip r:embed="rId804"/>
                <a:stretch>
                  <a:fillRect/>
                </a:stretch>
              </p:blipFill>
              <p:spPr>
                <a:xfrm>
                  <a:off x="7499453" y="5377387"/>
                  <a:ext cx="31932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805">
              <p14:nvContentPartPr>
                <p14:cNvPr id="573" name="Freihand 572">
                  <a:extLst>
                    <a:ext uri="{FF2B5EF4-FFF2-40B4-BE49-F238E27FC236}">
                      <a16:creationId xmlns:a16="http://schemas.microsoft.com/office/drawing/2014/main" id="{EB3B47B8-F027-40B5-897C-6C311AD2E6C1}"/>
                    </a:ext>
                  </a:extLst>
                </p14:cNvPr>
                <p14:cNvContentPartPr/>
                <p14:nvPr/>
              </p14:nvContentPartPr>
              <p14:xfrm>
                <a:off x="7860173" y="5262907"/>
                <a:ext cx="220320" cy="177480"/>
              </p14:xfrm>
            </p:contentPart>
          </mc:Choice>
          <mc:Fallback>
            <p:pic>
              <p:nvPicPr>
                <p:cNvPr id="573" name="Freihand 572">
                  <a:extLst>
                    <a:ext uri="{FF2B5EF4-FFF2-40B4-BE49-F238E27FC236}">
                      <a16:creationId xmlns:a16="http://schemas.microsoft.com/office/drawing/2014/main" id="{EB3B47B8-F027-40B5-897C-6C311AD2E6C1}"/>
                    </a:ext>
                  </a:extLst>
                </p:cNvPr>
                <p:cNvPicPr/>
                <p:nvPr/>
              </p:nvPicPr>
              <p:blipFill>
                <a:blip r:embed="rId806"/>
                <a:stretch>
                  <a:fillRect/>
                </a:stretch>
              </p:blipFill>
              <p:spPr>
                <a:xfrm>
                  <a:off x="7855853" y="5258587"/>
                  <a:ext cx="22896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807">
              <p14:nvContentPartPr>
                <p14:cNvPr id="574" name="Freihand 573">
                  <a:extLst>
                    <a:ext uri="{FF2B5EF4-FFF2-40B4-BE49-F238E27FC236}">
                      <a16:creationId xmlns:a16="http://schemas.microsoft.com/office/drawing/2014/main" id="{09DE688F-BE46-48EA-827A-CAE94D16D0D3}"/>
                    </a:ext>
                  </a:extLst>
                </p14:cNvPr>
                <p14:cNvContentPartPr/>
                <p14:nvPr/>
              </p14:nvContentPartPr>
              <p14:xfrm>
                <a:off x="8098853" y="5259307"/>
                <a:ext cx="8280" cy="34200"/>
              </p14:xfrm>
            </p:contentPart>
          </mc:Choice>
          <mc:Fallback>
            <p:pic>
              <p:nvPicPr>
                <p:cNvPr id="574" name="Freihand 573">
                  <a:extLst>
                    <a:ext uri="{FF2B5EF4-FFF2-40B4-BE49-F238E27FC236}">
                      <a16:creationId xmlns:a16="http://schemas.microsoft.com/office/drawing/2014/main" id="{09DE688F-BE46-48EA-827A-CAE94D16D0D3}"/>
                    </a:ext>
                  </a:extLst>
                </p:cNvPr>
                <p:cNvPicPr/>
                <p:nvPr/>
              </p:nvPicPr>
              <p:blipFill>
                <a:blip r:embed="rId808"/>
                <a:stretch>
                  <a:fillRect/>
                </a:stretch>
              </p:blipFill>
              <p:spPr>
                <a:xfrm>
                  <a:off x="8094533" y="5254987"/>
                  <a:ext cx="16920" cy="42840"/>
                </a:xfrm>
                <a:prstGeom prst="rect">
                  <a:avLst/>
                </a:prstGeom>
              </p:spPr>
            </p:pic>
          </mc:Fallback>
        </mc:AlternateContent>
        <mc:AlternateContent xmlns:mc="http://schemas.openxmlformats.org/markup-compatibility/2006">
          <mc:Choice xmlns:p14="http://schemas.microsoft.com/office/powerpoint/2010/main" Requires="p14">
            <p:contentPart p14:bwMode="auto" r:id="rId809">
              <p14:nvContentPartPr>
                <p14:cNvPr id="575" name="Freihand 574">
                  <a:extLst>
                    <a:ext uri="{FF2B5EF4-FFF2-40B4-BE49-F238E27FC236}">
                      <a16:creationId xmlns:a16="http://schemas.microsoft.com/office/drawing/2014/main" id="{49B41CFF-A368-4282-ACFB-37C4FDF3C7B5}"/>
                    </a:ext>
                  </a:extLst>
                </p14:cNvPr>
                <p14:cNvContentPartPr/>
                <p14:nvPr/>
              </p14:nvContentPartPr>
              <p14:xfrm>
                <a:off x="8105693" y="5324107"/>
                <a:ext cx="84240" cy="199080"/>
              </p14:xfrm>
            </p:contentPart>
          </mc:Choice>
          <mc:Fallback>
            <p:pic>
              <p:nvPicPr>
                <p:cNvPr id="575" name="Freihand 574">
                  <a:extLst>
                    <a:ext uri="{FF2B5EF4-FFF2-40B4-BE49-F238E27FC236}">
                      <a16:creationId xmlns:a16="http://schemas.microsoft.com/office/drawing/2014/main" id="{49B41CFF-A368-4282-ACFB-37C4FDF3C7B5}"/>
                    </a:ext>
                  </a:extLst>
                </p:cNvPr>
                <p:cNvPicPr/>
                <p:nvPr/>
              </p:nvPicPr>
              <p:blipFill>
                <a:blip r:embed="rId810"/>
                <a:stretch>
                  <a:fillRect/>
                </a:stretch>
              </p:blipFill>
              <p:spPr>
                <a:xfrm>
                  <a:off x="8101373" y="5319787"/>
                  <a:ext cx="92880" cy="207720"/>
                </a:xfrm>
                <a:prstGeom prst="rect">
                  <a:avLst/>
                </a:prstGeom>
              </p:spPr>
            </p:pic>
          </mc:Fallback>
        </mc:AlternateContent>
        <mc:AlternateContent xmlns:mc="http://schemas.openxmlformats.org/markup-compatibility/2006">
          <mc:Choice xmlns:p14="http://schemas.microsoft.com/office/powerpoint/2010/main" Requires="p14">
            <p:contentPart p14:bwMode="auto" r:id="rId811">
              <p14:nvContentPartPr>
                <p14:cNvPr id="576" name="Freihand 575">
                  <a:extLst>
                    <a:ext uri="{FF2B5EF4-FFF2-40B4-BE49-F238E27FC236}">
                      <a16:creationId xmlns:a16="http://schemas.microsoft.com/office/drawing/2014/main" id="{A8B599AC-8BA1-4A28-A8F5-51DDD271B5CF}"/>
                    </a:ext>
                  </a:extLst>
                </p14:cNvPr>
                <p14:cNvContentPartPr/>
                <p14:nvPr/>
              </p14:nvContentPartPr>
              <p14:xfrm>
                <a:off x="8231693" y="5272627"/>
                <a:ext cx="95400" cy="120600"/>
              </p14:xfrm>
            </p:contentPart>
          </mc:Choice>
          <mc:Fallback>
            <p:pic>
              <p:nvPicPr>
                <p:cNvPr id="576" name="Freihand 575">
                  <a:extLst>
                    <a:ext uri="{FF2B5EF4-FFF2-40B4-BE49-F238E27FC236}">
                      <a16:creationId xmlns:a16="http://schemas.microsoft.com/office/drawing/2014/main" id="{A8B599AC-8BA1-4A28-A8F5-51DDD271B5CF}"/>
                    </a:ext>
                  </a:extLst>
                </p:cNvPr>
                <p:cNvPicPr/>
                <p:nvPr/>
              </p:nvPicPr>
              <p:blipFill>
                <a:blip r:embed="rId812"/>
                <a:stretch>
                  <a:fillRect/>
                </a:stretch>
              </p:blipFill>
              <p:spPr>
                <a:xfrm>
                  <a:off x="8227373" y="5268307"/>
                  <a:ext cx="10404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813">
              <p14:nvContentPartPr>
                <p14:cNvPr id="577" name="Freihand 576">
                  <a:extLst>
                    <a:ext uri="{FF2B5EF4-FFF2-40B4-BE49-F238E27FC236}">
                      <a16:creationId xmlns:a16="http://schemas.microsoft.com/office/drawing/2014/main" id="{8E87AB79-B74B-4502-8AE1-2DCFE01D92DA}"/>
                    </a:ext>
                  </a:extLst>
                </p14:cNvPr>
                <p14:cNvContentPartPr/>
                <p14:nvPr/>
              </p14:nvContentPartPr>
              <p14:xfrm>
                <a:off x="8339693" y="5230147"/>
                <a:ext cx="4320" cy="13320"/>
              </p14:xfrm>
            </p:contentPart>
          </mc:Choice>
          <mc:Fallback>
            <p:pic>
              <p:nvPicPr>
                <p:cNvPr id="577" name="Freihand 576">
                  <a:extLst>
                    <a:ext uri="{FF2B5EF4-FFF2-40B4-BE49-F238E27FC236}">
                      <a16:creationId xmlns:a16="http://schemas.microsoft.com/office/drawing/2014/main" id="{8E87AB79-B74B-4502-8AE1-2DCFE01D92DA}"/>
                    </a:ext>
                  </a:extLst>
                </p:cNvPr>
                <p:cNvPicPr/>
                <p:nvPr/>
              </p:nvPicPr>
              <p:blipFill>
                <a:blip r:embed="rId814"/>
                <a:stretch>
                  <a:fillRect/>
                </a:stretch>
              </p:blipFill>
              <p:spPr>
                <a:xfrm>
                  <a:off x="8335373" y="5225827"/>
                  <a:ext cx="1296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815">
              <p14:nvContentPartPr>
                <p14:cNvPr id="578" name="Freihand 577">
                  <a:extLst>
                    <a:ext uri="{FF2B5EF4-FFF2-40B4-BE49-F238E27FC236}">
                      <a16:creationId xmlns:a16="http://schemas.microsoft.com/office/drawing/2014/main" id="{4F61D0D0-4F32-49D7-80E7-4693BF974743}"/>
                    </a:ext>
                  </a:extLst>
                </p14:cNvPr>
                <p14:cNvContentPartPr/>
                <p14:nvPr/>
              </p14:nvContentPartPr>
              <p14:xfrm>
                <a:off x="8366333" y="5350027"/>
                <a:ext cx="98280" cy="2880"/>
              </p14:xfrm>
            </p:contentPart>
          </mc:Choice>
          <mc:Fallback>
            <p:pic>
              <p:nvPicPr>
                <p:cNvPr id="578" name="Freihand 577">
                  <a:extLst>
                    <a:ext uri="{FF2B5EF4-FFF2-40B4-BE49-F238E27FC236}">
                      <a16:creationId xmlns:a16="http://schemas.microsoft.com/office/drawing/2014/main" id="{4F61D0D0-4F32-49D7-80E7-4693BF974743}"/>
                    </a:ext>
                  </a:extLst>
                </p:cNvPr>
                <p:cNvPicPr/>
                <p:nvPr/>
              </p:nvPicPr>
              <p:blipFill>
                <a:blip r:embed="rId816"/>
                <a:stretch>
                  <a:fillRect/>
                </a:stretch>
              </p:blipFill>
              <p:spPr>
                <a:xfrm>
                  <a:off x="8362013" y="5345707"/>
                  <a:ext cx="10692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817">
              <p14:nvContentPartPr>
                <p14:cNvPr id="579" name="Freihand 578">
                  <a:extLst>
                    <a:ext uri="{FF2B5EF4-FFF2-40B4-BE49-F238E27FC236}">
                      <a16:creationId xmlns:a16="http://schemas.microsoft.com/office/drawing/2014/main" id="{021BCF19-8296-4484-A0FF-88E8AACC020E}"/>
                    </a:ext>
                  </a:extLst>
                </p14:cNvPr>
                <p14:cNvContentPartPr/>
                <p14:nvPr/>
              </p14:nvContentPartPr>
              <p14:xfrm>
                <a:off x="6052253" y="5727307"/>
                <a:ext cx="129600" cy="198360"/>
              </p14:xfrm>
            </p:contentPart>
          </mc:Choice>
          <mc:Fallback>
            <p:pic>
              <p:nvPicPr>
                <p:cNvPr id="579" name="Freihand 578">
                  <a:extLst>
                    <a:ext uri="{FF2B5EF4-FFF2-40B4-BE49-F238E27FC236}">
                      <a16:creationId xmlns:a16="http://schemas.microsoft.com/office/drawing/2014/main" id="{021BCF19-8296-4484-A0FF-88E8AACC020E}"/>
                    </a:ext>
                  </a:extLst>
                </p:cNvPr>
                <p:cNvPicPr/>
                <p:nvPr/>
              </p:nvPicPr>
              <p:blipFill>
                <a:blip r:embed="rId818"/>
                <a:stretch>
                  <a:fillRect/>
                </a:stretch>
              </p:blipFill>
              <p:spPr>
                <a:xfrm>
                  <a:off x="6047933" y="5722987"/>
                  <a:ext cx="138240" cy="207000"/>
                </a:xfrm>
                <a:prstGeom prst="rect">
                  <a:avLst/>
                </a:prstGeom>
              </p:spPr>
            </p:pic>
          </mc:Fallback>
        </mc:AlternateContent>
        <mc:AlternateContent xmlns:mc="http://schemas.openxmlformats.org/markup-compatibility/2006">
          <mc:Choice xmlns:p14="http://schemas.microsoft.com/office/powerpoint/2010/main" Requires="p14">
            <p:contentPart p14:bwMode="auto" r:id="rId819">
              <p14:nvContentPartPr>
                <p14:cNvPr id="580" name="Freihand 579">
                  <a:extLst>
                    <a:ext uri="{FF2B5EF4-FFF2-40B4-BE49-F238E27FC236}">
                      <a16:creationId xmlns:a16="http://schemas.microsoft.com/office/drawing/2014/main" id="{BB37F673-D6D0-4B29-B661-3B0246BE66D3}"/>
                    </a:ext>
                  </a:extLst>
                </p14:cNvPr>
                <p14:cNvContentPartPr/>
                <p14:nvPr/>
              </p14:nvContentPartPr>
              <p14:xfrm>
                <a:off x="6119933" y="5848987"/>
                <a:ext cx="102240" cy="51120"/>
              </p14:xfrm>
            </p:contentPart>
          </mc:Choice>
          <mc:Fallback>
            <p:pic>
              <p:nvPicPr>
                <p:cNvPr id="580" name="Freihand 579">
                  <a:extLst>
                    <a:ext uri="{FF2B5EF4-FFF2-40B4-BE49-F238E27FC236}">
                      <a16:creationId xmlns:a16="http://schemas.microsoft.com/office/drawing/2014/main" id="{BB37F673-D6D0-4B29-B661-3B0246BE66D3}"/>
                    </a:ext>
                  </a:extLst>
                </p:cNvPr>
                <p:cNvPicPr/>
                <p:nvPr/>
              </p:nvPicPr>
              <p:blipFill>
                <a:blip r:embed="rId820"/>
                <a:stretch>
                  <a:fillRect/>
                </a:stretch>
              </p:blipFill>
              <p:spPr>
                <a:xfrm>
                  <a:off x="6115613" y="5844667"/>
                  <a:ext cx="110880" cy="59760"/>
                </a:xfrm>
                <a:prstGeom prst="rect">
                  <a:avLst/>
                </a:prstGeom>
              </p:spPr>
            </p:pic>
          </mc:Fallback>
        </mc:AlternateContent>
        <mc:AlternateContent xmlns:mc="http://schemas.openxmlformats.org/markup-compatibility/2006">
          <mc:Choice xmlns:p14="http://schemas.microsoft.com/office/powerpoint/2010/main" Requires="p14">
            <p:contentPart p14:bwMode="auto" r:id="rId821">
              <p14:nvContentPartPr>
                <p14:cNvPr id="581" name="Freihand 580">
                  <a:extLst>
                    <a:ext uri="{FF2B5EF4-FFF2-40B4-BE49-F238E27FC236}">
                      <a16:creationId xmlns:a16="http://schemas.microsoft.com/office/drawing/2014/main" id="{177DDD3E-EF8E-43F8-A2B3-3F44FBD3B827}"/>
                    </a:ext>
                  </a:extLst>
                </p14:cNvPr>
                <p14:cNvContentPartPr/>
                <p14:nvPr/>
              </p14:nvContentPartPr>
              <p14:xfrm>
                <a:off x="6219293" y="5719747"/>
                <a:ext cx="248400" cy="185400"/>
              </p14:xfrm>
            </p:contentPart>
          </mc:Choice>
          <mc:Fallback>
            <p:pic>
              <p:nvPicPr>
                <p:cNvPr id="581" name="Freihand 580">
                  <a:extLst>
                    <a:ext uri="{FF2B5EF4-FFF2-40B4-BE49-F238E27FC236}">
                      <a16:creationId xmlns:a16="http://schemas.microsoft.com/office/drawing/2014/main" id="{177DDD3E-EF8E-43F8-A2B3-3F44FBD3B827}"/>
                    </a:ext>
                  </a:extLst>
                </p:cNvPr>
                <p:cNvPicPr/>
                <p:nvPr/>
              </p:nvPicPr>
              <p:blipFill>
                <a:blip r:embed="rId822"/>
                <a:stretch>
                  <a:fillRect/>
                </a:stretch>
              </p:blipFill>
              <p:spPr>
                <a:xfrm>
                  <a:off x="6214973" y="5715427"/>
                  <a:ext cx="257040" cy="194040"/>
                </a:xfrm>
                <a:prstGeom prst="rect">
                  <a:avLst/>
                </a:prstGeom>
              </p:spPr>
            </p:pic>
          </mc:Fallback>
        </mc:AlternateContent>
        <mc:AlternateContent xmlns:mc="http://schemas.openxmlformats.org/markup-compatibility/2006">
          <mc:Choice xmlns:p14="http://schemas.microsoft.com/office/powerpoint/2010/main" Requires="p14">
            <p:contentPart p14:bwMode="auto" r:id="rId823">
              <p14:nvContentPartPr>
                <p14:cNvPr id="582" name="Freihand 581">
                  <a:extLst>
                    <a:ext uri="{FF2B5EF4-FFF2-40B4-BE49-F238E27FC236}">
                      <a16:creationId xmlns:a16="http://schemas.microsoft.com/office/drawing/2014/main" id="{B04F6E12-A277-464A-8C20-36421202B7C5}"/>
                    </a:ext>
                  </a:extLst>
                </p14:cNvPr>
                <p14:cNvContentPartPr/>
                <p14:nvPr/>
              </p14:nvContentPartPr>
              <p14:xfrm>
                <a:off x="6459413" y="5755387"/>
                <a:ext cx="236520" cy="89640"/>
              </p14:xfrm>
            </p:contentPart>
          </mc:Choice>
          <mc:Fallback>
            <p:pic>
              <p:nvPicPr>
                <p:cNvPr id="582" name="Freihand 581">
                  <a:extLst>
                    <a:ext uri="{FF2B5EF4-FFF2-40B4-BE49-F238E27FC236}">
                      <a16:creationId xmlns:a16="http://schemas.microsoft.com/office/drawing/2014/main" id="{B04F6E12-A277-464A-8C20-36421202B7C5}"/>
                    </a:ext>
                  </a:extLst>
                </p:cNvPr>
                <p:cNvPicPr/>
                <p:nvPr/>
              </p:nvPicPr>
              <p:blipFill>
                <a:blip r:embed="rId824"/>
                <a:stretch>
                  <a:fillRect/>
                </a:stretch>
              </p:blipFill>
              <p:spPr>
                <a:xfrm>
                  <a:off x="6455093" y="5751067"/>
                  <a:ext cx="24516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825">
              <p14:nvContentPartPr>
                <p14:cNvPr id="583" name="Freihand 582">
                  <a:extLst>
                    <a:ext uri="{FF2B5EF4-FFF2-40B4-BE49-F238E27FC236}">
                      <a16:creationId xmlns:a16="http://schemas.microsoft.com/office/drawing/2014/main" id="{178FD0C3-B79B-40EB-84D7-F57F1DCE13D8}"/>
                    </a:ext>
                  </a:extLst>
                </p14:cNvPr>
                <p14:cNvContentPartPr/>
                <p14:nvPr/>
              </p14:nvContentPartPr>
              <p14:xfrm>
                <a:off x="6747413" y="5620387"/>
                <a:ext cx="11880" cy="172440"/>
              </p14:xfrm>
            </p:contentPart>
          </mc:Choice>
          <mc:Fallback>
            <p:pic>
              <p:nvPicPr>
                <p:cNvPr id="583" name="Freihand 582">
                  <a:extLst>
                    <a:ext uri="{FF2B5EF4-FFF2-40B4-BE49-F238E27FC236}">
                      <a16:creationId xmlns:a16="http://schemas.microsoft.com/office/drawing/2014/main" id="{178FD0C3-B79B-40EB-84D7-F57F1DCE13D8}"/>
                    </a:ext>
                  </a:extLst>
                </p:cNvPr>
                <p:cNvPicPr/>
                <p:nvPr/>
              </p:nvPicPr>
              <p:blipFill>
                <a:blip r:embed="rId826"/>
                <a:stretch>
                  <a:fillRect/>
                </a:stretch>
              </p:blipFill>
              <p:spPr>
                <a:xfrm>
                  <a:off x="6743093" y="5616067"/>
                  <a:ext cx="2052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827">
              <p14:nvContentPartPr>
                <p14:cNvPr id="584" name="Freihand 583">
                  <a:extLst>
                    <a:ext uri="{FF2B5EF4-FFF2-40B4-BE49-F238E27FC236}">
                      <a16:creationId xmlns:a16="http://schemas.microsoft.com/office/drawing/2014/main" id="{F679E5B3-70E2-422E-8ED3-916F80B9599E}"/>
                    </a:ext>
                  </a:extLst>
                </p14:cNvPr>
                <p14:cNvContentPartPr/>
                <p14:nvPr/>
              </p14:nvContentPartPr>
              <p14:xfrm>
                <a:off x="6728333" y="5856547"/>
                <a:ext cx="360" cy="360"/>
              </p14:xfrm>
            </p:contentPart>
          </mc:Choice>
          <mc:Fallback>
            <p:pic>
              <p:nvPicPr>
                <p:cNvPr id="584" name="Freihand 583">
                  <a:extLst>
                    <a:ext uri="{FF2B5EF4-FFF2-40B4-BE49-F238E27FC236}">
                      <a16:creationId xmlns:a16="http://schemas.microsoft.com/office/drawing/2014/main" id="{F679E5B3-70E2-422E-8ED3-916F80B9599E}"/>
                    </a:ext>
                  </a:extLst>
                </p:cNvPr>
                <p:cNvPicPr/>
                <p:nvPr/>
              </p:nvPicPr>
              <p:blipFill>
                <a:blip r:embed="rId146"/>
                <a:stretch>
                  <a:fillRect/>
                </a:stretch>
              </p:blipFill>
              <p:spPr>
                <a:xfrm>
                  <a:off x="6724013" y="58522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828">
              <p14:nvContentPartPr>
                <p14:cNvPr id="586" name="Freihand 585">
                  <a:extLst>
                    <a:ext uri="{FF2B5EF4-FFF2-40B4-BE49-F238E27FC236}">
                      <a16:creationId xmlns:a16="http://schemas.microsoft.com/office/drawing/2014/main" id="{CEE597BA-BE89-4C15-AB44-6121ADE9603E}"/>
                    </a:ext>
                  </a:extLst>
                </p14:cNvPr>
                <p14:cNvContentPartPr/>
                <p14:nvPr/>
              </p14:nvContentPartPr>
              <p14:xfrm>
                <a:off x="2775173" y="6320227"/>
                <a:ext cx="166320" cy="161640"/>
              </p14:xfrm>
            </p:contentPart>
          </mc:Choice>
          <mc:Fallback>
            <p:pic>
              <p:nvPicPr>
                <p:cNvPr id="586" name="Freihand 585">
                  <a:extLst>
                    <a:ext uri="{FF2B5EF4-FFF2-40B4-BE49-F238E27FC236}">
                      <a16:creationId xmlns:a16="http://schemas.microsoft.com/office/drawing/2014/main" id="{CEE597BA-BE89-4C15-AB44-6121ADE9603E}"/>
                    </a:ext>
                  </a:extLst>
                </p:cNvPr>
                <p:cNvPicPr/>
                <p:nvPr/>
              </p:nvPicPr>
              <p:blipFill>
                <a:blip r:embed="rId829"/>
                <a:stretch>
                  <a:fillRect/>
                </a:stretch>
              </p:blipFill>
              <p:spPr>
                <a:xfrm>
                  <a:off x="2770853" y="6315907"/>
                  <a:ext cx="17496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830">
              <p14:nvContentPartPr>
                <p14:cNvPr id="587" name="Freihand 586">
                  <a:extLst>
                    <a:ext uri="{FF2B5EF4-FFF2-40B4-BE49-F238E27FC236}">
                      <a16:creationId xmlns:a16="http://schemas.microsoft.com/office/drawing/2014/main" id="{48072A0B-1A27-4927-888B-646EB171608D}"/>
                    </a:ext>
                  </a:extLst>
                </p14:cNvPr>
                <p14:cNvContentPartPr/>
                <p14:nvPr/>
              </p14:nvContentPartPr>
              <p14:xfrm>
                <a:off x="2804333" y="6332827"/>
                <a:ext cx="160200" cy="163440"/>
              </p14:xfrm>
            </p:contentPart>
          </mc:Choice>
          <mc:Fallback>
            <p:pic>
              <p:nvPicPr>
                <p:cNvPr id="587" name="Freihand 586">
                  <a:extLst>
                    <a:ext uri="{FF2B5EF4-FFF2-40B4-BE49-F238E27FC236}">
                      <a16:creationId xmlns:a16="http://schemas.microsoft.com/office/drawing/2014/main" id="{48072A0B-1A27-4927-888B-646EB171608D}"/>
                    </a:ext>
                  </a:extLst>
                </p:cNvPr>
                <p:cNvPicPr/>
                <p:nvPr/>
              </p:nvPicPr>
              <p:blipFill>
                <a:blip r:embed="rId831"/>
                <a:stretch>
                  <a:fillRect/>
                </a:stretch>
              </p:blipFill>
              <p:spPr>
                <a:xfrm>
                  <a:off x="2800013" y="6328507"/>
                  <a:ext cx="16884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832">
              <p14:nvContentPartPr>
                <p14:cNvPr id="588" name="Freihand 587">
                  <a:extLst>
                    <a:ext uri="{FF2B5EF4-FFF2-40B4-BE49-F238E27FC236}">
                      <a16:creationId xmlns:a16="http://schemas.microsoft.com/office/drawing/2014/main" id="{1B5AD627-F520-4DDF-A0AB-4B004C9C933A}"/>
                    </a:ext>
                  </a:extLst>
                </p14:cNvPr>
                <p14:cNvContentPartPr/>
                <p14:nvPr/>
              </p14:nvContentPartPr>
              <p14:xfrm>
                <a:off x="2974253" y="6315187"/>
                <a:ext cx="152640" cy="138960"/>
              </p14:xfrm>
            </p:contentPart>
          </mc:Choice>
          <mc:Fallback>
            <p:pic>
              <p:nvPicPr>
                <p:cNvPr id="588" name="Freihand 587">
                  <a:extLst>
                    <a:ext uri="{FF2B5EF4-FFF2-40B4-BE49-F238E27FC236}">
                      <a16:creationId xmlns:a16="http://schemas.microsoft.com/office/drawing/2014/main" id="{1B5AD627-F520-4DDF-A0AB-4B004C9C933A}"/>
                    </a:ext>
                  </a:extLst>
                </p:cNvPr>
                <p:cNvPicPr/>
                <p:nvPr/>
              </p:nvPicPr>
              <p:blipFill>
                <a:blip r:embed="rId833"/>
                <a:stretch>
                  <a:fillRect/>
                </a:stretch>
              </p:blipFill>
              <p:spPr>
                <a:xfrm>
                  <a:off x="2969933" y="6310867"/>
                  <a:ext cx="16128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834">
              <p14:nvContentPartPr>
                <p14:cNvPr id="589" name="Freihand 588">
                  <a:extLst>
                    <a:ext uri="{FF2B5EF4-FFF2-40B4-BE49-F238E27FC236}">
                      <a16:creationId xmlns:a16="http://schemas.microsoft.com/office/drawing/2014/main" id="{8DD7EAE9-2CC5-40F7-8736-447774E0B45E}"/>
                    </a:ext>
                  </a:extLst>
                </p14:cNvPr>
                <p14:cNvContentPartPr/>
                <p14:nvPr/>
              </p14:nvContentPartPr>
              <p14:xfrm>
                <a:off x="3061013" y="6363787"/>
                <a:ext cx="466200" cy="221040"/>
              </p14:xfrm>
            </p:contentPart>
          </mc:Choice>
          <mc:Fallback>
            <p:pic>
              <p:nvPicPr>
                <p:cNvPr id="589" name="Freihand 588">
                  <a:extLst>
                    <a:ext uri="{FF2B5EF4-FFF2-40B4-BE49-F238E27FC236}">
                      <a16:creationId xmlns:a16="http://schemas.microsoft.com/office/drawing/2014/main" id="{8DD7EAE9-2CC5-40F7-8736-447774E0B45E}"/>
                    </a:ext>
                  </a:extLst>
                </p:cNvPr>
                <p:cNvPicPr/>
                <p:nvPr/>
              </p:nvPicPr>
              <p:blipFill>
                <a:blip r:embed="rId835"/>
                <a:stretch>
                  <a:fillRect/>
                </a:stretch>
              </p:blipFill>
              <p:spPr>
                <a:xfrm>
                  <a:off x="3056693" y="6359467"/>
                  <a:ext cx="474840" cy="229680"/>
                </a:xfrm>
                <a:prstGeom prst="rect">
                  <a:avLst/>
                </a:prstGeom>
              </p:spPr>
            </p:pic>
          </mc:Fallback>
        </mc:AlternateContent>
        <mc:AlternateContent xmlns:mc="http://schemas.openxmlformats.org/markup-compatibility/2006">
          <mc:Choice xmlns:p14="http://schemas.microsoft.com/office/powerpoint/2010/main" Requires="p14">
            <p:contentPart p14:bwMode="auto" r:id="rId836">
              <p14:nvContentPartPr>
                <p14:cNvPr id="590" name="Freihand 589">
                  <a:extLst>
                    <a:ext uri="{FF2B5EF4-FFF2-40B4-BE49-F238E27FC236}">
                      <a16:creationId xmlns:a16="http://schemas.microsoft.com/office/drawing/2014/main" id="{C89AD712-95F3-4EBF-B86E-B7544929BD6F}"/>
                    </a:ext>
                  </a:extLst>
                </p14:cNvPr>
                <p14:cNvContentPartPr/>
                <p14:nvPr/>
              </p14:nvContentPartPr>
              <p14:xfrm>
                <a:off x="3562133" y="6384667"/>
                <a:ext cx="385920" cy="105120"/>
              </p14:xfrm>
            </p:contentPart>
          </mc:Choice>
          <mc:Fallback>
            <p:pic>
              <p:nvPicPr>
                <p:cNvPr id="590" name="Freihand 589">
                  <a:extLst>
                    <a:ext uri="{FF2B5EF4-FFF2-40B4-BE49-F238E27FC236}">
                      <a16:creationId xmlns:a16="http://schemas.microsoft.com/office/drawing/2014/main" id="{C89AD712-95F3-4EBF-B86E-B7544929BD6F}"/>
                    </a:ext>
                  </a:extLst>
                </p:cNvPr>
                <p:cNvPicPr/>
                <p:nvPr/>
              </p:nvPicPr>
              <p:blipFill>
                <a:blip r:embed="rId837"/>
                <a:stretch>
                  <a:fillRect/>
                </a:stretch>
              </p:blipFill>
              <p:spPr>
                <a:xfrm>
                  <a:off x="3557813" y="6380347"/>
                  <a:ext cx="39456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838">
              <p14:nvContentPartPr>
                <p14:cNvPr id="591" name="Freihand 590">
                  <a:extLst>
                    <a:ext uri="{FF2B5EF4-FFF2-40B4-BE49-F238E27FC236}">
                      <a16:creationId xmlns:a16="http://schemas.microsoft.com/office/drawing/2014/main" id="{70FF31A3-CCB8-4737-8F04-BC7F21B6274C}"/>
                    </a:ext>
                  </a:extLst>
                </p14:cNvPr>
                <p14:cNvContentPartPr/>
                <p14:nvPr/>
              </p14:nvContentPartPr>
              <p14:xfrm>
                <a:off x="3844373" y="6289627"/>
                <a:ext cx="360" cy="360"/>
              </p14:xfrm>
            </p:contentPart>
          </mc:Choice>
          <mc:Fallback>
            <p:pic>
              <p:nvPicPr>
                <p:cNvPr id="591" name="Freihand 590">
                  <a:extLst>
                    <a:ext uri="{FF2B5EF4-FFF2-40B4-BE49-F238E27FC236}">
                      <a16:creationId xmlns:a16="http://schemas.microsoft.com/office/drawing/2014/main" id="{70FF31A3-CCB8-4737-8F04-BC7F21B6274C}"/>
                    </a:ext>
                  </a:extLst>
                </p:cNvPr>
                <p:cNvPicPr/>
                <p:nvPr/>
              </p:nvPicPr>
              <p:blipFill>
                <a:blip r:embed="rId146"/>
                <a:stretch>
                  <a:fillRect/>
                </a:stretch>
              </p:blipFill>
              <p:spPr>
                <a:xfrm>
                  <a:off x="3840053" y="62853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839">
              <p14:nvContentPartPr>
                <p14:cNvPr id="593" name="Freihand 592">
                  <a:extLst>
                    <a:ext uri="{FF2B5EF4-FFF2-40B4-BE49-F238E27FC236}">
                      <a16:creationId xmlns:a16="http://schemas.microsoft.com/office/drawing/2014/main" id="{609B06B2-A0C6-4036-894D-CF7C2D4383B4}"/>
                    </a:ext>
                  </a:extLst>
                </p14:cNvPr>
                <p14:cNvContentPartPr/>
                <p14:nvPr/>
              </p14:nvContentPartPr>
              <p14:xfrm>
                <a:off x="4745813" y="6148147"/>
                <a:ext cx="177480" cy="160560"/>
              </p14:xfrm>
            </p:contentPart>
          </mc:Choice>
          <mc:Fallback>
            <p:pic>
              <p:nvPicPr>
                <p:cNvPr id="593" name="Freihand 592">
                  <a:extLst>
                    <a:ext uri="{FF2B5EF4-FFF2-40B4-BE49-F238E27FC236}">
                      <a16:creationId xmlns:a16="http://schemas.microsoft.com/office/drawing/2014/main" id="{609B06B2-A0C6-4036-894D-CF7C2D4383B4}"/>
                    </a:ext>
                  </a:extLst>
                </p:cNvPr>
                <p:cNvPicPr/>
                <p:nvPr/>
              </p:nvPicPr>
              <p:blipFill>
                <a:blip r:embed="rId840"/>
                <a:stretch>
                  <a:fillRect/>
                </a:stretch>
              </p:blipFill>
              <p:spPr>
                <a:xfrm>
                  <a:off x="4741493" y="6143827"/>
                  <a:ext cx="18612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841">
              <p14:nvContentPartPr>
                <p14:cNvPr id="594" name="Freihand 593">
                  <a:extLst>
                    <a:ext uri="{FF2B5EF4-FFF2-40B4-BE49-F238E27FC236}">
                      <a16:creationId xmlns:a16="http://schemas.microsoft.com/office/drawing/2014/main" id="{6C4807EE-D25A-4EA0-A50E-51E1DED85E02}"/>
                    </a:ext>
                  </a:extLst>
                </p14:cNvPr>
                <p14:cNvContentPartPr/>
                <p14:nvPr/>
              </p14:nvContentPartPr>
              <p14:xfrm>
                <a:off x="4475813" y="6297907"/>
                <a:ext cx="1014120" cy="73440"/>
              </p14:xfrm>
            </p:contentPart>
          </mc:Choice>
          <mc:Fallback>
            <p:pic>
              <p:nvPicPr>
                <p:cNvPr id="594" name="Freihand 593">
                  <a:extLst>
                    <a:ext uri="{FF2B5EF4-FFF2-40B4-BE49-F238E27FC236}">
                      <a16:creationId xmlns:a16="http://schemas.microsoft.com/office/drawing/2014/main" id="{6C4807EE-D25A-4EA0-A50E-51E1DED85E02}"/>
                    </a:ext>
                  </a:extLst>
                </p:cNvPr>
                <p:cNvPicPr/>
                <p:nvPr/>
              </p:nvPicPr>
              <p:blipFill>
                <a:blip r:embed="rId842"/>
                <a:stretch>
                  <a:fillRect/>
                </a:stretch>
              </p:blipFill>
              <p:spPr>
                <a:xfrm>
                  <a:off x="4471493" y="6293587"/>
                  <a:ext cx="102276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843">
              <p14:nvContentPartPr>
                <p14:cNvPr id="595" name="Freihand 594">
                  <a:extLst>
                    <a:ext uri="{FF2B5EF4-FFF2-40B4-BE49-F238E27FC236}">
                      <a16:creationId xmlns:a16="http://schemas.microsoft.com/office/drawing/2014/main" id="{7B236406-7E20-4A10-A8B5-55E01E700A23}"/>
                    </a:ext>
                  </a:extLst>
                </p14:cNvPr>
                <p14:cNvContentPartPr/>
                <p14:nvPr/>
              </p14:nvContentPartPr>
              <p14:xfrm>
                <a:off x="4369613" y="6502747"/>
                <a:ext cx="162000" cy="172440"/>
              </p14:xfrm>
            </p:contentPart>
          </mc:Choice>
          <mc:Fallback>
            <p:pic>
              <p:nvPicPr>
                <p:cNvPr id="595" name="Freihand 594">
                  <a:extLst>
                    <a:ext uri="{FF2B5EF4-FFF2-40B4-BE49-F238E27FC236}">
                      <a16:creationId xmlns:a16="http://schemas.microsoft.com/office/drawing/2014/main" id="{7B236406-7E20-4A10-A8B5-55E01E700A23}"/>
                    </a:ext>
                  </a:extLst>
                </p:cNvPr>
                <p:cNvPicPr/>
                <p:nvPr/>
              </p:nvPicPr>
              <p:blipFill>
                <a:blip r:embed="rId844"/>
                <a:stretch>
                  <a:fillRect/>
                </a:stretch>
              </p:blipFill>
              <p:spPr>
                <a:xfrm>
                  <a:off x="4365293" y="6498427"/>
                  <a:ext cx="17064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845">
              <p14:nvContentPartPr>
                <p14:cNvPr id="596" name="Freihand 595">
                  <a:extLst>
                    <a:ext uri="{FF2B5EF4-FFF2-40B4-BE49-F238E27FC236}">
                      <a16:creationId xmlns:a16="http://schemas.microsoft.com/office/drawing/2014/main" id="{47926C8A-97C6-46DB-B130-86A0A54EEBC5}"/>
                    </a:ext>
                  </a:extLst>
                </p14:cNvPr>
                <p14:cNvContentPartPr/>
                <p14:nvPr/>
              </p14:nvContentPartPr>
              <p14:xfrm>
                <a:off x="4627733" y="6569347"/>
                <a:ext cx="105480" cy="28080"/>
              </p14:xfrm>
            </p:contentPart>
          </mc:Choice>
          <mc:Fallback>
            <p:pic>
              <p:nvPicPr>
                <p:cNvPr id="596" name="Freihand 595">
                  <a:extLst>
                    <a:ext uri="{FF2B5EF4-FFF2-40B4-BE49-F238E27FC236}">
                      <a16:creationId xmlns:a16="http://schemas.microsoft.com/office/drawing/2014/main" id="{47926C8A-97C6-46DB-B130-86A0A54EEBC5}"/>
                    </a:ext>
                  </a:extLst>
                </p:cNvPr>
                <p:cNvPicPr/>
                <p:nvPr/>
              </p:nvPicPr>
              <p:blipFill>
                <a:blip r:embed="rId846"/>
                <a:stretch>
                  <a:fillRect/>
                </a:stretch>
              </p:blipFill>
              <p:spPr>
                <a:xfrm>
                  <a:off x="4623413" y="6565027"/>
                  <a:ext cx="11412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847">
              <p14:nvContentPartPr>
                <p14:cNvPr id="597" name="Freihand 596">
                  <a:extLst>
                    <a:ext uri="{FF2B5EF4-FFF2-40B4-BE49-F238E27FC236}">
                      <a16:creationId xmlns:a16="http://schemas.microsoft.com/office/drawing/2014/main" id="{559E65FB-390E-4878-BF20-F97F1C0D8020}"/>
                    </a:ext>
                  </a:extLst>
                </p14:cNvPr>
                <p14:cNvContentPartPr/>
                <p14:nvPr/>
              </p14:nvContentPartPr>
              <p14:xfrm>
                <a:off x="4835453" y="6420667"/>
                <a:ext cx="90720" cy="243720"/>
              </p14:xfrm>
            </p:contentPart>
          </mc:Choice>
          <mc:Fallback>
            <p:pic>
              <p:nvPicPr>
                <p:cNvPr id="597" name="Freihand 596">
                  <a:extLst>
                    <a:ext uri="{FF2B5EF4-FFF2-40B4-BE49-F238E27FC236}">
                      <a16:creationId xmlns:a16="http://schemas.microsoft.com/office/drawing/2014/main" id="{559E65FB-390E-4878-BF20-F97F1C0D8020}"/>
                    </a:ext>
                  </a:extLst>
                </p:cNvPr>
                <p:cNvPicPr/>
                <p:nvPr/>
              </p:nvPicPr>
              <p:blipFill>
                <a:blip r:embed="rId848"/>
                <a:stretch>
                  <a:fillRect/>
                </a:stretch>
              </p:blipFill>
              <p:spPr>
                <a:xfrm>
                  <a:off x="4831133" y="6416347"/>
                  <a:ext cx="99360" cy="252360"/>
                </a:xfrm>
                <a:prstGeom prst="rect">
                  <a:avLst/>
                </a:prstGeom>
              </p:spPr>
            </p:pic>
          </mc:Fallback>
        </mc:AlternateContent>
        <mc:AlternateContent xmlns:mc="http://schemas.openxmlformats.org/markup-compatibility/2006">
          <mc:Choice xmlns:p14="http://schemas.microsoft.com/office/powerpoint/2010/main" Requires="p14">
            <p:contentPart p14:bwMode="auto" r:id="rId849">
              <p14:nvContentPartPr>
                <p14:cNvPr id="598" name="Freihand 597">
                  <a:extLst>
                    <a:ext uri="{FF2B5EF4-FFF2-40B4-BE49-F238E27FC236}">
                      <a16:creationId xmlns:a16="http://schemas.microsoft.com/office/drawing/2014/main" id="{CE483627-FB9C-4E60-873E-77F1B81FB4EB}"/>
                    </a:ext>
                  </a:extLst>
                </p14:cNvPr>
                <p14:cNvContentPartPr/>
                <p14:nvPr/>
              </p14:nvContentPartPr>
              <p14:xfrm>
                <a:off x="4946333" y="6495547"/>
                <a:ext cx="118080" cy="136080"/>
              </p14:xfrm>
            </p:contentPart>
          </mc:Choice>
          <mc:Fallback>
            <p:pic>
              <p:nvPicPr>
                <p:cNvPr id="598" name="Freihand 597">
                  <a:extLst>
                    <a:ext uri="{FF2B5EF4-FFF2-40B4-BE49-F238E27FC236}">
                      <a16:creationId xmlns:a16="http://schemas.microsoft.com/office/drawing/2014/main" id="{CE483627-FB9C-4E60-873E-77F1B81FB4EB}"/>
                    </a:ext>
                  </a:extLst>
                </p:cNvPr>
                <p:cNvPicPr/>
                <p:nvPr/>
              </p:nvPicPr>
              <p:blipFill>
                <a:blip r:embed="rId850"/>
                <a:stretch>
                  <a:fillRect/>
                </a:stretch>
              </p:blipFill>
              <p:spPr>
                <a:xfrm>
                  <a:off x="4942013" y="6491227"/>
                  <a:ext cx="12672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851">
              <p14:nvContentPartPr>
                <p14:cNvPr id="599" name="Freihand 598">
                  <a:extLst>
                    <a:ext uri="{FF2B5EF4-FFF2-40B4-BE49-F238E27FC236}">
                      <a16:creationId xmlns:a16="http://schemas.microsoft.com/office/drawing/2014/main" id="{4EAECFAC-F508-47E9-AC05-D9AC21036E23}"/>
                    </a:ext>
                  </a:extLst>
                </p14:cNvPr>
                <p14:cNvContentPartPr/>
                <p14:nvPr/>
              </p14:nvContentPartPr>
              <p14:xfrm>
                <a:off x="5113373" y="6563587"/>
                <a:ext cx="102600" cy="16200"/>
              </p14:xfrm>
            </p:contentPart>
          </mc:Choice>
          <mc:Fallback>
            <p:pic>
              <p:nvPicPr>
                <p:cNvPr id="599" name="Freihand 598">
                  <a:extLst>
                    <a:ext uri="{FF2B5EF4-FFF2-40B4-BE49-F238E27FC236}">
                      <a16:creationId xmlns:a16="http://schemas.microsoft.com/office/drawing/2014/main" id="{4EAECFAC-F508-47E9-AC05-D9AC21036E23}"/>
                    </a:ext>
                  </a:extLst>
                </p:cNvPr>
                <p:cNvPicPr/>
                <p:nvPr/>
              </p:nvPicPr>
              <p:blipFill>
                <a:blip r:embed="rId852"/>
                <a:stretch>
                  <a:fillRect/>
                </a:stretch>
              </p:blipFill>
              <p:spPr>
                <a:xfrm>
                  <a:off x="5109053" y="6559267"/>
                  <a:ext cx="111240" cy="24840"/>
                </a:xfrm>
                <a:prstGeom prst="rect">
                  <a:avLst/>
                </a:prstGeom>
              </p:spPr>
            </p:pic>
          </mc:Fallback>
        </mc:AlternateContent>
        <mc:AlternateContent xmlns:mc="http://schemas.openxmlformats.org/markup-compatibility/2006">
          <mc:Choice xmlns:p14="http://schemas.microsoft.com/office/powerpoint/2010/main" Requires="p14">
            <p:contentPart p14:bwMode="auto" r:id="rId853">
              <p14:nvContentPartPr>
                <p14:cNvPr id="600" name="Freihand 599">
                  <a:extLst>
                    <a:ext uri="{FF2B5EF4-FFF2-40B4-BE49-F238E27FC236}">
                      <a16:creationId xmlns:a16="http://schemas.microsoft.com/office/drawing/2014/main" id="{4AEE005E-A7A3-4566-9A72-43A0554235CA}"/>
                    </a:ext>
                  </a:extLst>
                </p14:cNvPr>
                <p14:cNvContentPartPr/>
                <p14:nvPr/>
              </p14:nvContentPartPr>
              <p14:xfrm>
                <a:off x="5282573" y="6493747"/>
                <a:ext cx="33480" cy="120960"/>
              </p14:xfrm>
            </p:contentPart>
          </mc:Choice>
          <mc:Fallback>
            <p:pic>
              <p:nvPicPr>
                <p:cNvPr id="600" name="Freihand 599">
                  <a:extLst>
                    <a:ext uri="{FF2B5EF4-FFF2-40B4-BE49-F238E27FC236}">
                      <a16:creationId xmlns:a16="http://schemas.microsoft.com/office/drawing/2014/main" id="{4AEE005E-A7A3-4566-9A72-43A0554235CA}"/>
                    </a:ext>
                  </a:extLst>
                </p:cNvPr>
                <p:cNvPicPr/>
                <p:nvPr/>
              </p:nvPicPr>
              <p:blipFill>
                <a:blip r:embed="rId854"/>
                <a:stretch>
                  <a:fillRect/>
                </a:stretch>
              </p:blipFill>
              <p:spPr>
                <a:xfrm>
                  <a:off x="5278253" y="6489427"/>
                  <a:ext cx="4212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855">
              <p14:nvContentPartPr>
                <p14:cNvPr id="601" name="Freihand 600">
                  <a:extLst>
                    <a:ext uri="{FF2B5EF4-FFF2-40B4-BE49-F238E27FC236}">
                      <a16:creationId xmlns:a16="http://schemas.microsoft.com/office/drawing/2014/main" id="{E7EFCE9B-8D2F-467A-BED7-079BEDA2B359}"/>
                    </a:ext>
                  </a:extLst>
                </p14:cNvPr>
                <p14:cNvContentPartPr/>
                <p14:nvPr/>
              </p14:nvContentPartPr>
              <p14:xfrm>
                <a:off x="5260613" y="6465667"/>
                <a:ext cx="178920" cy="137520"/>
              </p14:xfrm>
            </p:contentPart>
          </mc:Choice>
          <mc:Fallback>
            <p:pic>
              <p:nvPicPr>
                <p:cNvPr id="601" name="Freihand 600">
                  <a:extLst>
                    <a:ext uri="{FF2B5EF4-FFF2-40B4-BE49-F238E27FC236}">
                      <a16:creationId xmlns:a16="http://schemas.microsoft.com/office/drawing/2014/main" id="{E7EFCE9B-8D2F-467A-BED7-079BEDA2B359}"/>
                    </a:ext>
                  </a:extLst>
                </p:cNvPr>
                <p:cNvPicPr/>
                <p:nvPr/>
              </p:nvPicPr>
              <p:blipFill>
                <a:blip r:embed="rId856"/>
                <a:stretch>
                  <a:fillRect/>
                </a:stretch>
              </p:blipFill>
              <p:spPr>
                <a:xfrm>
                  <a:off x="5256293" y="6461347"/>
                  <a:ext cx="18756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857">
              <p14:nvContentPartPr>
                <p14:cNvPr id="602" name="Freihand 601">
                  <a:extLst>
                    <a:ext uri="{FF2B5EF4-FFF2-40B4-BE49-F238E27FC236}">
                      <a16:creationId xmlns:a16="http://schemas.microsoft.com/office/drawing/2014/main" id="{7EC2A287-0AF1-4FB6-8CC3-A6EA695077EC}"/>
                    </a:ext>
                  </a:extLst>
                </p14:cNvPr>
                <p14:cNvContentPartPr/>
                <p14:nvPr/>
              </p14:nvContentPartPr>
              <p14:xfrm>
                <a:off x="5381213" y="6422467"/>
                <a:ext cx="83160" cy="228960"/>
              </p14:xfrm>
            </p:contentPart>
          </mc:Choice>
          <mc:Fallback>
            <p:pic>
              <p:nvPicPr>
                <p:cNvPr id="602" name="Freihand 601">
                  <a:extLst>
                    <a:ext uri="{FF2B5EF4-FFF2-40B4-BE49-F238E27FC236}">
                      <a16:creationId xmlns:a16="http://schemas.microsoft.com/office/drawing/2014/main" id="{7EC2A287-0AF1-4FB6-8CC3-A6EA695077EC}"/>
                    </a:ext>
                  </a:extLst>
                </p:cNvPr>
                <p:cNvPicPr/>
                <p:nvPr/>
              </p:nvPicPr>
              <p:blipFill>
                <a:blip r:embed="rId858"/>
                <a:stretch>
                  <a:fillRect/>
                </a:stretch>
              </p:blipFill>
              <p:spPr>
                <a:xfrm>
                  <a:off x="5376893" y="6418147"/>
                  <a:ext cx="91800" cy="237600"/>
                </a:xfrm>
                <a:prstGeom prst="rect">
                  <a:avLst/>
                </a:prstGeom>
              </p:spPr>
            </p:pic>
          </mc:Fallback>
        </mc:AlternateContent>
        <mc:AlternateContent xmlns:mc="http://schemas.openxmlformats.org/markup-compatibility/2006">
          <mc:Choice xmlns:p14="http://schemas.microsoft.com/office/powerpoint/2010/main" Requires="p14">
            <p:contentPart p14:bwMode="auto" r:id="rId859">
              <p14:nvContentPartPr>
                <p14:cNvPr id="603" name="Freihand 602">
                  <a:extLst>
                    <a:ext uri="{FF2B5EF4-FFF2-40B4-BE49-F238E27FC236}">
                      <a16:creationId xmlns:a16="http://schemas.microsoft.com/office/drawing/2014/main" id="{F08E5C18-6EC5-4712-A89F-C7AF87333A2F}"/>
                    </a:ext>
                  </a:extLst>
                </p14:cNvPr>
                <p14:cNvContentPartPr/>
                <p14:nvPr/>
              </p14:nvContentPartPr>
              <p14:xfrm>
                <a:off x="5658773" y="6346147"/>
                <a:ext cx="257760" cy="21240"/>
              </p14:xfrm>
            </p:contentPart>
          </mc:Choice>
          <mc:Fallback>
            <p:pic>
              <p:nvPicPr>
                <p:cNvPr id="603" name="Freihand 602">
                  <a:extLst>
                    <a:ext uri="{FF2B5EF4-FFF2-40B4-BE49-F238E27FC236}">
                      <a16:creationId xmlns:a16="http://schemas.microsoft.com/office/drawing/2014/main" id="{F08E5C18-6EC5-4712-A89F-C7AF87333A2F}"/>
                    </a:ext>
                  </a:extLst>
                </p:cNvPr>
                <p:cNvPicPr/>
                <p:nvPr/>
              </p:nvPicPr>
              <p:blipFill>
                <a:blip r:embed="rId860"/>
                <a:stretch>
                  <a:fillRect/>
                </a:stretch>
              </p:blipFill>
              <p:spPr>
                <a:xfrm>
                  <a:off x="5654453" y="6341827"/>
                  <a:ext cx="26640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861">
              <p14:nvContentPartPr>
                <p14:cNvPr id="604" name="Freihand 603">
                  <a:extLst>
                    <a:ext uri="{FF2B5EF4-FFF2-40B4-BE49-F238E27FC236}">
                      <a16:creationId xmlns:a16="http://schemas.microsoft.com/office/drawing/2014/main" id="{622791EB-3A5E-4419-928F-A6253015785A}"/>
                    </a:ext>
                  </a:extLst>
                </p14:cNvPr>
                <p14:cNvContentPartPr/>
                <p14:nvPr/>
              </p14:nvContentPartPr>
              <p14:xfrm>
                <a:off x="5713493" y="6403387"/>
                <a:ext cx="231840" cy="17280"/>
              </p14:xfrm>
            </p:contentPart>
          </mc:Choice>
          <mc:Fallback>
            <p:pic>
              <p:nvPicPr>
                <p:cNvPr id="604" name="Freihand 603">
                  <a:extLst>
                    <a:ext uri="{FF2B5EF4-FFF2-40B4-BE49-F238E27FC236}">
                      <a16:creationId xmlns:a16="http://schemas.microsoft.com/office/drawing/2014/main" id="{622791EB-3A5E-4419-928F-A6253015785A}"/>
                    </a:ext>
                  </a:extLst>
                </p:cNvPr>
                <p:cNvPicPr/>
                <p:nvPr/>
              </p:nvPicPr>
              <p:blipFill>
                <a:blip r:embed="rId862"/>
                <a:stretch>
                  <a:fillRect/>
                </a:stretch>
              </p:blipFill>
              <p:spPr>
                <a:xfrm>
                  <a:off x="5709173" y="6399067"/>
                  <a:ext cx="24048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863">
              <p14:nvContentPartPr>
                <p14:cNvPr id="605" name="Freihand 604">
                  <a:extLst>
                    <a:ext uri="{FF2B5EF4-FFF2-40B4-BE49-F238E27FC236}">
                      <a16:creationId xmlns:a16="http://schemas.microsoft.com/office/drawing/2014/main" id="{45E7801B-DCD8-47B6-9F09-2DA2E82B9C58}"/>
                    </a:ext>
                  </a:extLst>
                </p14:cNvPr>
                <p14:cNvContentPartPr/>
                <p14:nvPr/>
              </p14:nvContentPartPr>
              <p14:xfrm>
                <a:off x="6205253" y="6043747"/>
                <a:ext cx="198000" cy="213480"/>
              </p14:xfrm>
            </p:contentPart>
          </mc:Choice>
          <mc:Fallback>
            <p:pic>
              <p:nvPicPr>
                <p:cNvPr id="605" name="Freihand 604">
                  <a:extLst>
                    <a:ext uri="{FF2B5EF4-FFF2-40B4-BE49-F238E27FC236}">
                      <a16:creationId xmlns:a16="http://schemas.microsoft.com/office/drawing/2014/main" id="{45E7801B-DCD8-47B6-9F09-2DA2E82B9C58}"/>
                    </a:ext>
                  </a:extLst>
                </p:cNvPr>
                <p:cNvPicPr/>
                <p:nvPr/>
              </p:nvPicPr>
              <p:blipFill>
                <a:blip r:embed="rId864"/>
                <a:stretch>
                  <a:fillRect/>
                </a:stretch>
              </p:blipFill>
              <p:spPr>
                <a:xfrm>
                  <a:off x="6200933" y="6039427"/>
                  <a:ext cx="206640" cy="222120"/>
                </a:xfrm>
                <a:prstGeom prst="rect">
                  <a:avLst/>
                </a:prstGeom>
              </p:spPr>
            </p:pic>
          </mc:Fallback>
        </mc:AlternateContent>
        <mc:AlternateContent xmlns:mc="http://schemas.openxmlformats.org/markup-compatibility/2006">
          <mc:Choice xmlns:p14="http://schemas.microsoft.com/office/powerpoint/2010/main" Requires="p14">
            <p:contentPart p14:bwMode="auto" r:id="rId865">
              <p14:nvContentPartPr>
                <p14:cNvPr id="606" name="Freihand 605">
                  <a:extLst>
                    <a:ext uri="{FF2B5EF4-FFF2-40B4-BE49-F238E27FC236}">
                      <a16:creationId xmlns:a16="http://schemas.microsoft.com/office/drawing/2014/main" id="{58178BAF-C636-4195-89A2-2554214AB962}"/>
                    </a:ext>
                  </a:extLst>
                </p14:cNvPr>
                <p14:cNvContentPartPr/>
                <p14:nvPr/>
              </p14:nvContentPartPr>
              <p14:xfrm>
                <a:off x="6175733" y="6242467"/>
                <a:ext cx="457560" cy="56880"/>
              </p14:xfrm>
            </p:contentPart>
          </mc:Choice>
          <mc:Fallback>
            <p:pic>
              <p:nvPicPr>
                <p:cNvPr id="606" name="Freihand 605">
                  <a:extLst>
                    <a:ext uri="{FF2B5EF4-FFF2-40B4-BE49-F238E27FC236}">
                      <a16:creationId xmlns:a16="http://schemas.microsoft.com/office/drawing/2014/main" id="{58178BAF-C636-4195-89A2-2554214AB962}"/>
                    </a:ext>
                  </a:extLst>
                </p:cNvPr>
                <p:cNvPicPr/>
                <p:nvPr/>
              </p:nvPicPr>
              <p:blipFill>
                <a:blip r:embed="rId866"/>
                <a:stretch>
                  <a:fillRect/>
                </a:stretch>
              </p:blipFill>
              <p:spPr>
                <a:xfrm>
                  <a:off x="6171413" y="6238147"/>
                  <a:ext cx="46620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867">
              <p14:nvContentPartPr>
                <p14:cNvPr id="607" name="Freihand 606">
                  <a:extLst>
                    <a:ext uri="{FF2B5EF4-FFF2-40B4-BE49-F238E27FC236}">
                      <a16:creationId xmlns:a16="http://schemas.microsoft.com/office/drawing/2014/main" id="{F9ECC6A3-0AF3-4190-B64A-6FC2AC651A54}"/>
                    </a:ext>
                  </a:extLst>
                </p14:cNvPr>
                <p14:cNvContentPartPr/>
                <p14:nvPr/>
              </p14:nvContentPartPr>
              <p14:xfrm>
                <a:off x="6288413" y="6448027"/>
                <a:ext cx="46440" cy="223920"/>
              </p14:xfrm>
            </p:contentPart>
          </mc:Choice>
          <mc:Fallback>
            <p:pic>
              <p:nvPicPr>
                <p:cNvPr id="607" name="Freihand 606">
                  <a:extLst>
                    <a:ext uri="{FF2B5EF4-FFF2-40B4-BE49-F238E27FC236}">
                      <a16:creationId xmlns:a16="http://schemas.microsoft.com/office/drawing/2014/main" id="{F9ECC6A3-0AF3-4190-B64A-6FC2AC651A54}"/>
                    </a:ext>
                  </a:extLst>
                </p:cNvPr>
                <p:cNvPicPr/>
                <p:nvPr/>
              </p:nvPicPr>
              <p:blipFill>
                <a:blip r:embed="rId868"/>
                <a:stretch>
                  <a:fillRect/>
                </a:stretch>
              </p:blipFill>
              <p:spPr>
                <a:xfrm>
                  <a:off x="6284093" y="6443707"/>
                  <a:ext cx="55080" cy="232560"/>
                </a:xfrm>
                <a:prstGeom prst="rect">
                  <a:avLst/>
                </a:prstGeom>
              </p:spPr>
            </p:pic>
          </mc:Fallback>
        </mc:AlternateContent>
        <mc:AlternateContent xmlns:mc="http://schemas.openxmlformats.org/markup-compatibility/2006">
          <mc:Choice xmlns:p14="http://schemas.microsoft.com/office/powerpoint/2010/main" Requires="p14">
            <p:contentPart p14:bwMode="auto" r:id="rId869">
              <p14:nvContentPartPr>
                <p14:cNvPr id="608" name="Freihand 607">
                  <a:extLst>
                    <a:ext uri="{FF2B5EF4-FFF2-40B4-BE49-F238E27FC236}">
                      <a16:creationId xmlns:a16="http://schemas.microsoft.com/office/drawing/2014/main" id="{0C7DCD0A-37C4-4757-BC0D-F4CFADA3B81D}"/>
                    </a:ext>
                  </a:extLst>
                </p14:cNvPr>
                <p14:cNvContentPartPr/>
                <p14:nvPr/>
              </p14:nvContentPartPr>
              <p14:xfrm>
                <a:off x="6237653" y="6370267"/>
                <a:ext cx="346320" cy="253080"/>
              </p14:xfrm>
            </p:contentPart>
          </mc:Choice>
          <mc:Fallback>
            <p:pic>
              <p:nvPicPr>
                <p:cNvPr id="608" name="Freihand 607">
                  <a:extLst>
                    <a:ext uri="{FF2B5EF4-FFF2-40B4-BE49-F238E27FC236}">
                      <a16:creationId xmlns:a16="http://schemas.microsoft.com/office/drawing/2014/main" id="{0C7DCD0A-37C4-4757-BC0D-F4CFADA3B81D}"/>
                    </a:ext>
                  </a:extLst>
                </p:cNvPr>
                <p:cNvPicPr/>
                <p:nvPr/>
              </p:nvPicPr>
              <p:blipFill>
                <a:blip r:embed="rId870"/>
                <a:stretch>
                  <a:fillRect/>
                </a:stretch>
              </p:blipFill>
              <p:spPr>
                <a:xfrm>
                  <a:off x="6233333" y="6365947"/>
                  <a:ext cx="354960" cy="261720"/>
                </a:xfrm>
                <a:prstGeom prst="rect">
                  <a:avLst/>
                </a:prstGeom>
              </p:spPr>
            </p:pic>
          </mc:Fallback>
        </mc:AlternateContent>
        <mc:AlternateContent xmlns:mc="http://schemas.openxmlformats.org/markup-compatibility/2006">
          <mc:Choice xmlns:p14="http://schemas.microsoft.com/office/powerpoint/2010/main" Requires="p14">
            <p:contentPart p14:bwMode="auto" r:id="rId871">
              <p14:nvContentPartPr>
                <p14:cNvPr id="612" name="Freihand 611">
                  <a:extLst>
                    <a:ext uri="{FF2B5EF4-FFF2-40B4-BE49-F238E27FC236}">
                      <a16:creationId xmlns:a16="http://schemas.microsoft.com/office/drawing/2014/main" id="{18FE6307-BBA1-45D0-BCB3-EBCC344A1938}"/>
                    </a:ext>
                  </a:extLst>
                </p14:cNvPr>
                <p14:cNvContentPartPr/>
                <p14:nvPr/>
              </p14:nvContentPartPr>
              <p14:xfrm>
                <a:off x="5962253" y="6013147"/>
                <a:ext cx="63720" cy="731160"/>
              </p14:xfrm>
            </p:contentPart>
          </mc:Choice>
          <mc:Fallback>
            <p:pic>
              <p:nvPicPr>
                <p:cNvPr id="612" name="Freihand 611">
                  <a:extLst>
                    <a:ext uri="{FF2B5EF4-FFF2-40B4-BE49-F238E27FC236}">
                      <a16:creationId xmlns:a16="http://schemas.microsoft.com/office/drawing/2014/main" id="{18FE6307-BBA1-45D0-BCB3-EBCC344A1938}"/>
                    </a:ext>
                  </a:extLst>
                </p:cNvPr>
                <p:cNvPicPr/>
                <p:nvPr/>
              </p:nvPicPr>
              <p:blipFill>
                <a:blip r:embed="rId872"/>
                <a:stretch>
                  <a:fillRect/>
                </a:stretch>
              </p:blipFill>
              <p:spPr>
                <a:xfrm>
                  <a:off x="5957933" y="6008827"/>
                  <a:ext cx="72360" cy="739800"/>
                </a:xfrm>
                <a:prstGeom prst="rect">
                  <a:avLst/>
                </a:prstGeom>
              </p:spPr>
            </p:pic>
          </mc:Fallback>
        </mc:AlternateContent>
        <mc:AlternateContent xmlns:mc="http://schemas.openxmlformats.org/markup-compatibility/2006">
          <mc:Choice xmlns:p14="http://schemas.microsoft.com/office/powerpoint/2010/main" Requires="p14">
            <p:contentPart p14:bwMode="auto" r:id="rId873">
              <p14:nvContentPartPr>
                <p14:cNvPr id="613" name="Freihand 612">
                  <a:extLst>
                    <a:ext uri="{FF2B5EF4-FFF2-40B4-BE49-F238E27FC236}">
                      <a16:creationId xmlns:a16="http://schemas.microsoft.com/office/drawing/2014/main" id="{6DAC3100-A8CB-41D2-8E92-EFD5F819D153}"/>
                    </a:ext>
                  </a:extLst>
                </p14:cNvPr>
                <p14:cNvContentPartPr/>
                <p14:nvPr/>
              </p14:nvContentPartPr>
              <p14:xfrm>
                <a:off x="6018773" y="5942587"/>
                <a:ext cx="815040" cy="772200"/>
              </p14:xfrm>
            </p:contentPart>
          </mc:Choice>
          <mc:Fallback>
            <p:pic>
              <p:nvPicPr>
                <p:cNvPr id="613" name="Freihand 612">
                  <a:extLst>
                    <a:ext uri="{FF2B5EF4-FFF2-40B4-BE49-F238E27FC236}">
                      <a16:creationId xmlns:a16="http://schemas.microsoft.com/office/drawing/2014/main" id="{6DAC3100-A8CB-41D2-8E92-EFD5F819D153}"/>
                    </a:ext>
                  </a:extLst>
                </p:cNvPr>
                <p:cNvPicPr/>
                <p:nvPr/>
              </p:nvPicPr>
              <p:blipFill>
                <a:blip r:embed="rId874"/>
                <a:stretch>
                  <a:fillRect/>
                </a:stretch>
              </p:blipFill>
              <p:spPr>
                <a:xfrm>
                  <a:off x="6014453" y="5938267"/>
                  <a:ext cx="823680" cy="780840"/>
                </a:xfrm>
                <a:prstGeom prst="rect">
                  <a:avLst/>
                </a:prstGeom>
              </p:spPr>
            </p:pic>
          </mc:Fallback>
        </mc:AlternateContent>
        <mc:AlternateContent xmlns:mc="http://schemas.openxmlformats.org/markup-compatibility/2006">
          <mc:Choice xmlns:p14="http://schemas.microsoft.com/office/powerpoint/2010/main" Requires="p14">
            <p:contentPart p14:bwMode="auto" r:id="rId875">
              <p14:nvContentPartPr>
                <p14:cNvPr id="614" name="Freihand 613">
                  <a:extLst>
                    <a:ext uri="{FF2B5EF4-FFF2-40B4-BE49-F238E27FC236}">
                      <a16:creationId xmlns:a16="http://schemas.microsoft.com/office/drawing/2014/main" id="{DBB91C80-1C98-41ED-AAE5-60A52BBD031C}"/>
                    </a:ext>
                  </a:extLst>
                </p14:cNvPr>
                <p14:cNvContentPartPr/>
                <p14:nvPr/>
              </p14:nvContentPartPr>
              <p14:xfrm>
                <a:off x="6034613" y="6641347"/>
                <a:ext cx="710280" cy="84240"/>
              </p14:xfrm>
            </p:contentPart>
          </mc:Choice>
          <mc:Fallback>
            <p:pic>
              <p:nvPicPr>
                <p:cNvPr id="614" name="Freihand 613">
                  <a:extLst>
                    <a:ext uri="{FF2B5EF4-FFF2-40B4-BE49-F238E27FC236}">
                      <a16:creationId xmlns:a16="http://schemas.microsoft.com/office/drawing/2014/main" id="{DBB91C80-1C98-41ED-AAE5-60A52BBD031C}"/>
                    </a:ext>
                  </a:extLst>
                </p:cNvPr>
                <p:cNvPicPr/>
                <p:nvPr/>
              </p:nvPicPr>
              <p:blipFill>
                <a:blip r:embed="rId876"/>
                <a:stretch>
                  <a:fillRect/>
                </a:stretch>
              </p:blipFill>
              <p:spPr>
                <a:xfrm>
                  <a:off x="6030293" y="6637027"/>
                  <a:ext cx="71892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877">
              <p14:nvContentPartPr>
                <p14:cNvPr id="615" name="Freihand 614">
                  <a:extLst>
                    <a:ext uri="{FF2B5EF4-FFF2-40B4-BE49-F238E27FC236}">
                      <a16:creationId xmlns:a16="http://schemas.microsoft.com/office/drawing/2014/main" id="{0673AB37-26AC-4180-8A1C-7183BC7A4313}"/>
                    </a:ext>
                  </a:extLst>
                </p14:cNvPr>
                <p14:cNvContentPartPr/>
                <p14:nvPr/>
              </p14:nvContentPartPr>
              <p14:xfrm>
                <a:off x="6869813" y="5743507"/>
                <a:ext cx="457920" cy="599760"/>
              </p14:xfrm>
            </p:contentPart>
          </mc:Choice>
          <mc:Fallback>
            <p:pic>
              <p:nvPicPr>
                <p:cNvPr id="615" name="Freihand 614">
                  <a:extLst>
                    <a:ext uri="{FF2B5EF4-FFF2-40B4-BE49-F238E27FC236}">
                      <a16:creationId xmlns:a16="http://schemas.microsoft.com/office/drawing/2014/main" id="{0673AB37-26AC-4180-8A1C-7183BC7A4313}"/>
                    </a:ext>
                  </a:extLst>
                </p:cNvPr>
                <p:cNvPicPr/>
                <p:nvPr/>
              </p:nvPicPr>
              <p:blipFill>
                <a:blip r:embed="rId878"/>
                <a:stretch>
                  <a:fillRect/>
                </a:stretch>
              </p:blipFill>
              <p:spPr>
                <a:xfrm>
                  <a:off x="6865493" y="5739187"/>
                  <a:ext cx="466560" cy="608400"/>
                </a:xfrm>
                <a:prstGeom prst="rect">
                  <a:avLst/>
                </a:prstGeom>
              </p:spPr>
            </p:pic>
          </mc:Fallback>
        </mc:AlternateContent>
        <mc:AlternateContent xmlns:mc="http://schemas.openxmlformats.org/markup-compatibility/2006">
          <mc:Choice xmlns:p14="http://schemas.microsoft.com/office/powerpoint/2010/main" Requires="p14">
            <p:contentPart p14:bwMode="auto" r:id="rId879">
              <p14:nvContentPartPr>
                <p14:cNvPr id="616" name="Freihand 615">
                  <a:extLst>
                    <a:ext uri="{FF2B5EF4-FFF2-40B4-BE49-F238E27FC236}">
                      <a16:creationId xmlns:a16="http://schemas.microsoft.com/office/drawing/2014/main" id="{7F251416-83D2-418A-9EB8-CD3CE9544CDC}"/>
                    </a:ext>
                  </a:extLst>
                </p14:cNvPr>
                <p14:cNvContentPartPr/>
                <p14:nvPr/>
              </p14:nvContentPartPr>
              <p14:xfrm>
                <a:off x="7048733" y="5636587"/>
                <a:ext cx="399960" cy="229320"/>
              </p14:xfrm>
            </p:contentPart>
          </mc:Choice>
          <mc:Fallback>
            <p:pic>
              <p:nvPicPr>
                <p:cNvPr id="616" name="Freihand 615">
                  <a:extLst>
                    <a:ext uri="{FF2B5EF4-FFF2-40B4-BE49-F238E27FC236}">
                      <a16:creationId xmlns:a16="http://schemas.microsoft.com/office/drawing/2014/main" id="{7F251416-83D2-418A-9EB8-CD3CE9544CDC}"/>
                    </a:ext>
                  </a:extLst>
                </p:cNvPr>
                <p:cNvPicPr/>
                <p:nvPr/>
              </p:nvPicPr>
              <p:blipFill>
                <a:blip r:embed="rId880"/>
                <a:stretch>
                  <a:fillRect/>
                </a:stretch>
              </p:blipFill>
              <p:spPr>
                <a:xfrm>
                  <a:off x="7044413" y="5632267"/>
                  <a:ext cx="408600" cy="237960"/>
                </a:xfrm>
                <a:prstGeom prst="rect">
                  <a:avLst/>
                </a:prstGeom>
              </p:spPr>
            </p:pic>
          </mc:Fallback>
        </mc:AlternateContent>
      </p:grpSp>
      <p:grpSp>
        <p:nvGrpSpPr>
          <p:cNvPr id="620" name="Gruppieren 619">
            <a:extLst>
              <a:ext uri="{FF2B5EF4-FFF2-40B4-BE49-F238E27FC236}">
                <a16:creationId xmlns:a16="http://schemas.microsoft.com/office/drawing/2014/main" id="{32571079-2C57-43AB-95E7-386F4DF471AE}"/>
              </a:ext>
            </a:extLst>
          </p:cNvPr>
          <p:cNvGrpSpPr/>
          <p:nvPr/>
        </p:nvGrpSpPr>
        <p:grpSpPr>
          <a:xfrm>
            <a:off x="3208613" y="709627"/>
            <a:ext cx="1222200" cy="681120"/>
            <a:chOff x="3208613" y="709627"/>
            <a:chExt cx="1222200" cy="681120"/>
          </a:xfrm>
        </p:grpSpPr>
        <mc:AlternateContent xmlns:mc="http://schemas.openxmlformats.org/markup-compatibility/2006">
          <mc:Choice xmlns:p14="http://schemas.microsoft.com/office/powerpoint/2010/main" Requires="p14">
            <p:contentPart p14:bwMode="auto" r:id="rId881">
              <p14:nvContentPartPr>
                <p14:cNvPr id="15" name="Freihand 14">
                  <a:extLst>
                    <a:ext uri="{FF2B5EF4-FFF2-40B4-BE49-F238E27FC236}">
                      <a16:creationId xmlns:a16="http://schemas.microsoft.com/office/drawing/2014/main" id="{80DB6916-04AD-4A87-B813-3F636AB5125B}"/>
                    </a:ext>
                  </a:extLst>
                </p14:cNvPr>
                <p14:cNvContentPartPr/>
                <p14:nvPr/>
              </p14:nvContentPartPr>
              <p14:xfrm>
                <a:off x="3307973" y="897907"/>
                <a:ext cx="42120" cy="124920"/>
              </p14:xfrm>
            </p:contentPart>
          </mc:Choice>
          <mc:Fallback>
            <p:pic>
              <p:nvPicPr>
                <p:cNvPr id="15" name="Freihand 14">
                  <a:extLst>
                    <a:ext uri="{FF2B5EF4-FFF2-40B4-BE49-F238E27FC236}">
                      <a16:creationId xmlns:a16="http://schemas.microsoft.com/office/drawing/2014/main" id="{80DB6916-04AD-4A87-B813-3F636AB5125B}"/>
                    </a:ext>
                  </a:extLst>
                </p:cNvPr>
                <p:cNvPicPr/>
                <p:nvPr/>
              </p:nvPicPr>
              <p:blipFill>
                <a:blip r:embed="rId882"/>
                <a:stretch>
                  <a:fillRect/>
                </a:stretch>
              </p:blipFill>
              <p:spPr>
                <a:xfrm>
                  <a:off x="3303653" y="893587"/>
                  <a:ext cx="5076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883">
              <p14:nvContentPartPr>
                <p14:cNvPr id="17" name="Freihand 16">
                  <a:extLst>
                    <a:ext uri="{FF2B5EF4-FFF2-40B4-BE49-F238E27FC236}">
                      <a16:creationId xmlns:a16="http://schemas.microsoft.com/office/drawing/2014/main" id="{66EE2276-81A5-4CFE-AD14-87A81ACDF9D3}"/>
                    </a:ext>
                  </a:extLst>
                </p14:cNvPr>
                <p14:cNvContentPartPr/>
                <p14:nvPr/>
              </p14:nvContentPartPr>
              <p14:xfrm>
                <a:off x="3291773" y="840307"/>
                <a:ext cx="138600" cy="151560"/>
              </p14:xfrm>
            </p:contentPart>
          </mc:Choice>
          <mc:Fallback>
            <p:pic>
              <p:nvPicPr>
                <p:cNvPr id="17" name="Freihand 16">
                  <a:extLst>
                    <a:ext uri="{FF2B5EF4-FFF2-40B4-BE49-F238E27FC236}">
                      <a16:creationId xmlns:a16="http://schemas.microsoft.com/office/drawing/2014/main" id="{66EE2276-81A5-4CFE-AD14-87A81ACDF9D3}"/>
                    </a:ext>
                  </a:extLst>
                </p:cNvPr>
                <p:cNvPicPr/>
                <p:nvPr/>
              </p:nvPicPr>
              <p:blipFill>
                <a:blip r:embed="rId884"/>
                <a:stretch>
                  <a:fillRect/>
                </a:stretch>
              </p:blipFill>
              <p:spPr>
                <a:xfrm>
                  <a:off x="3287453" y="835987"/>
                  <a:ext cx="14724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885">
              <p14:nvContentPartPr>
                <p14:cNvPr id="18" name="Freihand 17">
                  <a:extLst>
                    <a:ext uri="{FF2B5EF4-FFF2-40B4-BE49-F238E27FC236}">
                      <a16:creationId xmlns:a16="http://schemas.microsoft.com/office/drawing/2014/main" id="{4DC58EE8-0BDC-422E-97A1-2C9657C59B6D}"/>
                    </a:ext>
                  </a:extLst>
                </p14:cNvPr>
                <p14:cNvContentPartPr/>
                <p14:nvPr/>
              </p14:nvContentPartPr>
              <p14:xfrm>
                <a:off x="3532613" y="921307"/>
                <a:ext cx="81720" cy="8640"/>
              </p14:xfrm>
            </p:contentPart>
          </mc:Choice>
          <mc:Fallback>
            <p:pic>
              <p:nvPicPr>
                <p:cNvPr id="18" name="Freihand 17">
                  <a:extLst>
                    <a:ext uri="{FF2B5EF4-FFF2-40B4-BE49-F238E27FC236}">
                      <a16:creationId xmlns:a16="http://schemas.microsoft.com/office/drawing/2014/main" id="{4DC58EE8-0BDC-422E-97A1-2C9657C59B6D}"/>
                    </a:ext>
                  </a:extLst>
                </p:cNvPr>
                <p:cNvPicPr/>
                <p:nvPr/>
              </p:nvPicPr>
              <p:blipFill>
                <a:blip r:embed="rId886"/>
                <a:stretch>
                  <a:fillRect/>
                </a:stretch>
              </p:blipFill>
              <p:spPr>
                <a:xfrm>
                  <a:off x="3528293" y="916987"/>
                  <a:ext cx="9036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887">
              <p14:nvContentPartPr>
                <p14:cNvPr id="19" name="Freihand 18">
                  <a:extLst>
                    <a:ext uri="{FF2B5EF4-FFF2-40B4-BE49-F238E27FC236}">
                      <a16:creationId xmlns:a16="http://schemas.microsoft.com/office/drawing/2014/main" id="{530022EC-6C87-4108-B776-63E41296AE65}"/>
                    </a:ext>
                  </a:extLst>
                </p14:cNvPr>
                <p14:cNvContentPartPr/>
                <p14:nvPr/>
              </p14:nvContentPartPr>
              <p14:xfrm>
                <a:off x="3512453" y="957307"/>
                <a:ext cx="135000" cy="14040"/>
              </p14:xfrm>
            </p:contentPart>
          </mc:Choice>
          <mc:Fallback>
            <p:pic>
              <p:nvPicPr>
                <p:cNvPr id="19" name="Freihand 18">
                  <a:extLst>
                    <a:ext uri="{FF2B5EF4-FFF2-40B4-BE49-F238E27FC236}">
                      <a16:creationId xmlns:a16="http://schemas.microsoft.com/office/drawing/2014/main" id="{530022EC-6C87-4108-B776-63E41296AE65}"/>
                    </a:ext>
                  </a:extLst>
                </p:cNvPr>
                <p:cNvPicPr/>
                <p:nvPr/>
              </p:nvPicPr>
              <p:blipFill>
                <a:blip r:embed="rId888"/>
                <a:stretch>
                  <a:fillRect/>
                </a:stretch>
              </p:blipFill>
              <p:spPr>
                <a:xfrm>
                  <a:off x="3508133" y="952987"/>
                  <a:ext cx="14364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889">
              <p14:nvContentPartPr>
                <p14:cNvPr id="20" name="Freihand 19">
                  <a:extLst>
                    <a:ext uri="{FF2B5EF4-FFF2-40B4-BE49-F238E27FC236}">
                      <a16:creationId xmlns:a16="http://schemas.microsoft.com/office/drawing/2014/main" id="{FE9B60DE-3B53-4A42-851B-7E27C694AAC9}"/>
                    </a:ext>
                  </a:extLst>
                </p14:cNvPr>
                <p14:cNvContentPartPr/>
                <p14:nvPr/>
              </p14:nvContentPartPr>
              <p14:xfrm>
                <a:off x="3719093" y="876667"/>
                <a:ext cx="215640" cy="99720"/>
              </p14:xfrm>
            </p:contentPart>
          </mc:Choice>
          <mc:Fallback>
            <p:pic>
              <p:nvPicPr>
                <p:cNvPr id="20" name="Freihand 19">
                  <a:extLst>
                    <a:ext uri="{FF2B5EF4-FFF2-40B4-BE49-F238E27FC236}">
                      <a16:creationId xmlns:a16="http://schemas.microsoft.com/office/drawing/2014/main" id="{FE9B60DE-3B53-4A42-851B-7E27C694AAC9}"/>
                    </a:ext>
                  </a:extLst>
                </p:cNvPr>
                <p:cNvPicPr/>
                <p:nvPr/>
              </p:nvPicPr>
              <p:blipFill>
                <a:blip r:embed="rId890"/>
                <a:stretch>
                  <a:fillRect/>
                </a:stretch>
              </p:blipFill>
              <p:spPr>
                <a:xfrm>
                  <a:off x="3714773" y="872347"/>
                  <a:ext cx="22428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891">
              <p14:nvContentPartPr>
                <p14:cNvPr id="21" name="Freihand 20">
                  <a:extLst>
                    <a:ext uri="{FF2B5EF4-FFF2-40B4-BE49-F238E27FC236}">
                      <a16:creationId xmlns:a16="http://schemas.microsoft.com/office/drawing/2014/main" id="{8A559E19-5296-4E17-8B22-4B9D069FEC3E}"/>
                    </a:ext>
                  </a:extLst>
                </p14:cNvPr>
                <p14:cNvContentPartPr/>
                <p14:nvPr/>
              </p14:nvContentPartPr>
              <p14:xfrm>
                <a:off x="4050653" y="949387"/>
                <a:ext cx="137520" cy="1440"/>
              </p14:xfrm>
            </p:contentPart>
          </mc:Choice>
          <mc:Fallback>
            <p:pic>
              <p:nvPicPr>
                <p:cNvPr id="21" name="Freihand 20">
                  <a:extLst>
                    <a:ext uri="{FF2B5EF4-FFF2-40B4-BE49-F238E27FC236}">
                      <a16:creationId xmlns:a16="http://schemas.microsoft.com/office/drawing/2014/main" id="{8A559E19-5296-4E17-8B22-4B9D069FEC3E}"/>
                    </a:ext>
                  </a:extLst>
                </p:cNvPr>
                <p:cNvPicPr/>
                <p:nvPr/>
              </p:nvPicPr>
              <p:blipFill>
                <a:blip r:embed="rId892"/>
                <a:stretch>
                  <a:fillRect/>
                </a:stretch>
              </p:blipFill>
              <p:spPr>
                <a:xfrm>
                  <a:off x="4046333" y="945067"/>
                  <a:ext cx="146160" cy="10080"/>
                </a:xfrm>
                <a:prstGeom prst="rect">
                  <a:avLst/>
                </a:prstGeom>
              </p:spPr>
            </p:pic>
          </mc:Fallback>
        </mc:AlternateContent>
        <mc:AlternateContent xmlns:mc="http://schemas.openxmlformats.org/markup-compatibility/2006">
          <mc:Choice xmlns:p14="http://schemas.microsoft.com/office/powerpoint/2010/main" Requires="p14">
            <p:contentPart p14:bwMode="auto" r:id="rId893">
              <p14:nvContentPartPr>
                <p14:cNvPr id="22" name="Freihand 21">
                  <a:extLst>
                    <a:ext uri="{FF2B5EF4-FFF2-40B4-BE49-F238E27FC236}">
                      <a16:creationId xmlns:a16="http://schemas.microsoft.com/office/drawing/2014/main" id="{71CB2A88-74BE-4A98-AA4C-179189218E23}"/>
                    </a:ext>
                  </a:extLst>
                </p14:cNvPr>
                <p14:cNvContentPartPr/>
                <p14:nvPr/>
              </p14:nvContentPartPr>
              <p14:xfrm>
                <a:off x="3933653" y="859747"/>
                <a:ext cx="99000" cy="108000"/>
              </p14:xfrm>
            </p:contentPart>
          </mc:Choice>
          <mc:Fallback>
            <p:pic>
              <p:nvPicPr>
                <p:cNvPr id="22" name="Freihand 21">
                  <a:extLst>
                    <a:ext uri="{FF2B5EF4-FFF2-40B4-BE49-F238E27FC236}">
                      <a16:creationId xmlns:a16="http://schemas.microsoft.com/office/drawing/2014/main" id="{71CB2A88-74BE-4A98-AA4C-179189218E23}"/>
                    </a:ext>
                  </a:extLst>
                </p:cNvPr>
                <p:cNvPicPr/>
                <p:nvPr/>
              </p:nvPicPr>
              <p:blipFill>
                <a:blip r:embed="rId894"/>
                <a:stretch>
                  <a:fillRect/>
                </a:stretch>
              </p:blipFill>
              <p:spPr>
                <a:xfrm>
                  <a:off x="3929333" y="855427"/>
                  <a:ext cx="10764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895">
              <p14:nvContentPartPr>
                <p14:cNvPr id="23" name="Freihand 22">
                  <a:extLst>
                    <a:ext uri="{FF2B5EF4-FFF2-40B4-BE49-F238E27FC236}">
                      <a16:creationId xmlns:a16="http://schemas.microsoft.com/office/drawing/2014/main" id="{D9D34F95-5697-40CA-8D30-FF05FCA234A7}"/>
                    </a:ext>
                  </a:extLst>
                </p14:cNvPr>
                <p14:cNvContentPartPr/>
                <p14:nvPr/>
              </p14:nvContentPartPr>
              <p14:xfrm>
                <a:off x="3915293" y="808267"/>
                <a:ext cx="85320" cy="84960"/>
              </p14:xfrm>
            </p:contentPart>
          </mc:Choice>
          <mc:Fallback>
            <p:pic>
              <p:nvPicPr>
                <p:cNvPr id="23" name="Freihand 22">
                  <a:extLst>
                    <a:ext uri="{FF2B5EF4-FFF2-40B4-BE49-F238E27FC236}">
                      <a16:creationId xmlns:a16="http://schemas.microsoft.com/office/drawing/2014/main" id="{D9D34F95-5697-40CA-8D30-FF05FCA234A7}"/>
                    </a:ext>
                  </a:extLst>
                </p:cNvPr>
                <p:cNvPicPr/>
                <p:nvPr/>
              </p:nvPicPr>
              <p:blipFill>
                <a:blip r:embed="rId896"/>
                <a:stretch>
                  <a:fillRect/>
                </a:stretch>
              </p:blipFill>
              <p:spPr>
                <a:xfrm>
                  <a:off x="3910973" y="803947"/>
                  <a:ext cx="9396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897">
              <p14:nvContentPartPr>
                <p14:cNvPr id="24" name="Freihand 23">
                  <a:extLst>
                    <a:ext uri="{FF2B5EF4-FFF2-40B4-BE49-F238E27FC236}">
                      <a16:creationId xmlns:a16="http://schemas.microsoft.com/office/drawing/2014/main" id="{053240B5-5690-4AB5-AF9E-6E0924D7519A}"/>
                    </a:ext>
                  </a:extLst>
                </p14:cNvPr>
                <p14:cNvContentPartPr/>
                <p14:nvPr/>
              </p14:nvContentPartPr>
              <p14:xfrm>
                <a:off x="3932573" y="973507"/>
                <a:ext cx="97920" cy="37800"/>
              </p14:xfrm>
            </p:contentPart>
          </mc:Choice>
          <mc:Fallback>
            <p:pic>
              <p:nvPicPr>
                <p:cNvPr id="24" name="Freihand 23">
                  <a:extLst>
                    <a:ext uri="{FF2B5EF4-FFF2-40B4-BE49-F238E27FC236}">
                      <a16:creationId xmlns:a16="http://schemas.microsoft.com/office/drawing/2014/main" id="{053240B5-5690-4AB5-AF9E-6E0924D7519A}"/>
                    </a:ext>
                  </a:extLst>
                </p:cNvPr>
                <p:cNvPicPr/>
                <p:nvPr/>
              </p:nvPicPr>
              <p:blipFill>
                <a:blip r:embed="rId898"/>
                <a:stretch>
                  <a:fillRect/>
                </a:stretch>
              </p:blipFill>
              <p:spPr>
                <a:xfrm>
                  <a:off x="3928253" y="969187"/>
                  <a:ext cx="106560" cy="46440"/>
                </a:xfrm>
                <a:prstGeom prst="rect">
                  <a:avLst/>
                </a:prstGeom>
              </p:spPr>
            </p:pic>
          </mc:Fallback>
        </mc:AlternateContent>
        <mc:AlternateContent xmlns:mc="http://schemas.openxmlformats.org/markup-compatibility/2006">
          <mc:Choice xmlns:p14="http://schemas.microsoft.com/office/powerpoint/2010/main" Requires="p14">
            <p:contentPart p14:bwMode="auto" r:id="rId899">
              <p14:nvContentPartPr>
                <p14:cNvPr id="25" name="Freihand 24">
                  <a:extLst>
                    <a:ext uri="{FF2B5EF4-FFF2-40B4-BE49-F238E27FC236}">
                      <a16:creationId xmlns:a16="http://schemas.microsoft.com/office/drawing/2014/main" id="{1A3D800E-8BB5-4060-B982-B543C2337634}"/>
                    </a:ext>
                  </a:extLst>
                </p14:cNvPr>
                <p14:cNvContentPartPr/>
                <p14:nvPr/>
              </p14:nvContentPartPr>
              <p14:xfrm>
                <a:off x="4201133" y="913387"/>
                <a:ext cx="229680" cy="152640"/>
              </p14:xfrm>
            </p:contentPart>
          </mc:Choice>
          <mc:Fallback>
            <p:pic>
              <p:nvPicPr>
                <p:cNvPr id="25" name="Freihand 24">
                  <a:extLst>
                    <a:ext uri="{FF2B5EF4-FFF2-40B4-BE49-F238E27FC236}">
                      <a16:creationId xmlns:a16="http://schemas.microsoft.com/office/drawing/2014/main" id="{1A3D800E-8BB5-4060-B982-B543C2337634}"/>
                    </a:ext>
                  </a:extLst>
                </p:cNvPr>
                <p:cNvPicPr/>
                <p:nvPr/>
              </p:nvPicPr>
              <p:blipFill>
                <a:blip r:embed="rId900"/>
                <a:stretch>
                  <a:fillRect/>
                </a:stretch>
              </p:blipFill>
              <p:spPr>
                <a:xfrm>
                  <a:off x="4196813" y="909067"/>
                  <a:ext cx="23832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901">
              <p14:nvContentPartPr>
                <p14:cNvPr id="86" name="Freihand 85">
                  <a:extLst>
                    <a:ext uri="{FF2B5EF4-FFF2-40B4-BE49-F238E27FC236}">
                      <a16:creationId xmlns:a16="http://schemas.microsoft.com/office/drawing/2014/main" id="{7899A84B-E848-40CF-BAFD-6D399C176B82}"/>
                    </a:ext>
                  </a:extLst>
                </p14:cNvPr>
                <p14:cNvContentPartPr/>
                <p14:nvPr/>
              </p14:nvContentPartPr>
              <p14:xfrm>
                <a:off x="3296453" y="1288507"/>
                <a:ext cx="32760" cy="102240"/>
              </p14:xfrm>
            </p:contentPart>
          </mc:Choice>
          <mc:Fallback>
            <p:pic>
              <p:nvPicPr>
                <p:cNvPr id="86" name="Freihand 85">
                  <a:extLst>
                    <a:ext uri="{FF2B5EF4-FFF2-40B4-BE49-F238E27FC236}">
                      <a16:creationId xmlns:a16="http://schemas.microsoft.com/office/drawing/2014/main" id="{7899A84B-E848-40CF-BAFD-6D399C176B82}"/>
                    </a:ext>
                  </a:extLst>
                </p:cNvPr>
                <p:cNvPicPr/>
                <p:nvPr/>
              </p:nvPicPr>
              <p:blipFill>
                <a:blip r:embed="rId902"/>
                <a:stretch>
                  <a:fillRect/>
                </a:stretch>
              </p:blipFill>
              <p:spPr>
                <a:xfrm>
                  <a:off x="3292133" y="1284187"/>
                  <a:ext cx="4140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903">
              <p14:nvContentPartPr>
                <p14:cNvPr id="87" name="Freihand 86">
                  <a:extLst>
                    <a:ext uri="{FF2B5EF4-FFF2-40B4-BE49-F238E27FC236}">
                      <a16:creationId xmlns:a16="http://schemas.microsoft.com/office/drawing/2014/main" id="{2D232A41-29A0-4BB3-B664-F634A13A8B48}"/>
                    </a:ext>
                  </a:extLst>
                </p14:cNvPr>
                <p14:cNvContentPartPr/>
                <p14:nvPr/>
              </p14:nvContentPartPr>
              <p14:xfrm>
                <a:off x="3242093" y="1188067"/>
                <a:ext cx="189000" cy="177120"/>
              </p14:xfrm>
            </p:contentPart>
          </mc:Choice>
          <mc:Fallback>
            <p:pic>
              <p:nvPicPr>
                <p:cNvPr id="87" name="Freihand 86">
                  <a:extLst>
                    <a:ext uri="{FF2B5EF4-FFF2-40B4-BE49-F238E27FC236}">
                      <a16:creationId xmlns:a16="http://schemas.microsoft.com/office/drawing/2014/main" id="{2D232A41-29A0-4BB3-B664-F634A13A8B48}"/>
                    </a:ext>
                  </a:extLst>
                </p:cNvPr>
                <p:cNvPicPr/>
                <p:nvPr/>
              </p:nvPicPr>
              <p:blipFill>
                <a:blip r:embed="rId904"/>
                <a:stretch>
                  <a:fillRect/>
                </a:stretch>
              </p:blipFill>
              <p:spPr>
                <a:xfrm>
                  <a:off x="3237773" y="1183747"/>
                  <a:ext cx="19764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905">
              <p14:nvContentPartPr>
                <p14:cNvPr id="88" name="Freihand 87">
                  <a:extLst>
                    <a:ext uri="{FF2B5EF4-FFF2-40B4-BE49-F238E27FC236}">
                      <a16:creationId xmlns:a16="http://schemas.microsoft.com/office/drawing/2014/main" id="{21E6271A-854F-4D54-97C7-0B0AB944DE80}"/>
                    </a:ext>
                  </a:extLst>
                </p14:cNvPr>
                <p14:cNvContentPartPr/>
                <p14:nvPr/>
              </p14:nvContentPartPr>
              <p14:xfrm>
                <a:off x="3517133" y="1281307"/>
                <a:ext cx="100440" cy="2880"/>
              </p14:xfrm>
            </p:contentPart>
          </mc:Choice>
          <mc:Fallback>
            <p:pic>
              <p:nvPicPr>
                <p:cNvPr id="88" name="Freihand 87">
                  <a:extLst>
                    <a:ext uri="{FF2B5EF4-FFF2-40B4-BE49-F238E27FC236}">
                      <a16:creationId xmlns:a16="http://schemas.microsoft.com/office/drawing/2014/main" id="{21E6271A-854F-4D54-97C7-0B0AB944DE80}"/>
                    </a:ext>
                  </a:extLst>
                </p:cNvPr>
                <p:cNvPicPr/>
                <p:nvPr/>
              </p:nvPicPr>
              <p:blipFill>
                <a:blip r:embed="rId816"/>
                <a:stretch>
                  <a:fillRect/>
                </a:stretch>
              </p:blipFill>
              <p:spPr>
                <a:xfrm>
                  <a:off x="3512813" y="1276987"/>
                  <a:ext cx="10908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906">
              <p14:nvContentPartPr>
                <p14:cNvPr id="89" name="Freihand 88">
                  <a:extLst>
                    <a:ext uri="{FF2B5EF4-FFF2-40B4-BE49-F238E27FC236}">
                      <a16:creationId xmlns:a16="http://schemas.microsoft.com/office/drawing/2014/main" id="{F7B696B1-D2DF-4C6E-AA53-74700E2E91B3}"/>
                    </a:ext>
                  </a:extLst>
                </p14:cNvPr>
                <p14:cNvContentPartPr/>
                <p14:nvPr/>
              </p14:nvContentPartPr>
              <p14:xfrm>
                <a:off x="3504173" y="1312987"/>
                <a:ext cx="126360" cy="14400"/>
              </p14:xfrm>
            </p:contentPart>
          </mc:Choice>
          <mc:Fallback>
            <p:pic>
              <p:nvPicPr>
                <p:cNvPr id="89" name="Freihand 88">
                  <a:extLst>
                    <a:ext uri="{FF2B5EF4-FFF2-40B4-BE49-F238E27FC236}">
                      <a16:creationId xmlns:a16="http://schemas.microsoft.com/office/drawing/2014/main" id="{F7B696B1-D2DF-4C6E-AA53-74700E2E91B3}"/>
                    </a:ext>
                  </a:extLst>
                </p:cNvPr>
                <p:cNvPicPr/>
                <p:nvPr/>
              </p:nvPicPr>
              <p:blipFill>
                <a:blip r:embed="rId907"/>
                <a:stretch>
                  <a:fillRect/>
                </a:stretch>
              </p:blipFill>
              <p:spPr>
                <a:xfrm>
                  <a:off x="3499853" y="1308667"/>
                  <a:ext cx="13500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908">
              <p14:nvContentPartPr>
                <p14:cNvPr id="90" name="Freihand 89">
                  <a:extLst>
                    <a:ext uri="{FF2B5EF4-FFF2-40B4-BE49-F238E27FC236}">
                      <a16:creationId xmlns:a16="http://schemas.microsoft.com/office/drawing/2014/main" id="{42D50519-D65D-43B8-B92F-68F24461822D}"/>
                    </a:ext>
                  </a:extLst>
                </p14:cNvPr>
                <p14:cNvContentPartPr/>
                <p14:nvPr/>
              </p14:nvContentPartPr>
              <p14:xfrm>
                <a:off x="3695333" y="1228387"/>
                <a:ext cx="83520" cy="111240"/>
              </p14:xfrm>
            </p:contentPart>
          </mc:Choice>
          <mc:Fallback>
            <p:pic>
              <p:nvPicPr>
                <p:cNvPr id="90" name="Freihand 89">
                  <a:extLst>
                    <a:ext uri="{FF2B5EF4-FFF2-40B4-BE49-F238E27FC236}">
                      <a16:creationId xmlns:a16="http://schemas.microsoft.com/office/drawing/2014/main" id="{42D50519-D65D-43B8-B92F-68F24461822D}"/>
                    </a:ext>
                  </a:extLst>
                </p:cNvPr>
                <p:cNvPicPr/>
                <p:nvPr/>
              </p:nvPicPr>
              <p:blipFill>
                <a:blip r:embed="rId909"/>
                <a:stretch>
                  <a:fillRect/>
                </a:stretch>
              </p:blipFill>
              <p:spPr>
                <a:xfrm>
                  <a:off x="3691013" y="1224067"/>
                  <a:ext cx="9216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910">
              <p14:nvContentPartPr>
                <p14:cNvPr id="91" name="Freihand 90">
                  <a:extLst>
                    <a:ext uri="{FF2B5EF4-FFF2-40B4-BE49-F238E27FC236}">
                      <a16:creationId xmlns:a16="http://schemas.microsoft.com/office/drawing/2014/main" id="{34A85BBD-3E9D-49CD-A7EB-1118EAF571D9}"/>
                    </a:ext>
                  </a:extLst>
                </p14:cNvPr>
                <p14:cNvContentPartPr/>
                <p14:nvPr/>
              </p14:nvContentPartPr>
              <p14:xfrm>
                <a:off x="3784253" y="1233067"/>
                <a:ext cx="70560" cy="94680"/>
              </p14:xfrm>
            </p:contentPart>
          </mc:Choice>
          <mc:Fallback>
            <p:pic>
              <p:nvPicPr>
                <p:cNvPr id="91" name="Freihand 90">
                  <a:extLst>
                    <a:ext uri="{FF2B5EF4-FFF2-40B4-BE49-F238E27FC236}">
                      <a16:creationId xmlns:a16="http://schemas.microsoft.com/office/drawing/2014/main" id="{34A85BBD-3E9D-49CD-A7EB-1118EAF571D9}"/>
                    </a:ext>
                  </a:extLst>
                </p:cNvPr>
                <p:cNvPicPr/>
                <p:nvPr/>
              </p:nvPicPr>
              <p:blipFill>
                <a:blip r:embed="rId911"/>
                <a:stretch>
                  <a:fillRect/>
                </a:stretch>
              </p:blipFill>
              <p:spPr>
                <a:xfrm>
                  <a:off x="3779933" y="1228747"/>
                  <a:ext cx="7920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912">
              <p14:nvContentPartPr>
                <p14:cNvPr id="92" name="Freihand 91">
                  <a:extLst>
                    <a:ext uri="{FF2B5EF4-FFF2-40B4-BE49-F238E27FC236}">
                      <a16:creationId xmlns:a16="http://schemas.microsoft.com/office/drawing/2014/main" id="{E1CA1628-7552-4A1F-BA1E-816DC70350C5}"/>
                    </a:ext>
                  </a:extLst>
                </p14:cNvPr>
                <p14:cNvContentPartPr/>
                <p14:nvPr/>
              </p14:nvContentPartPr>
              <p14:xfrm>
                <a:off x="3876773" y="1247827"/>
                <a:ext cx="82800" cy="87480"/>
              </p14:xfrm>
            </p:contentPart>
          </mc:Choice>
          <mc:Fallback>
            <p:pic>
              <p:nvPicPr>
                <p:cNvPr id="92" name="Freihand 91">
                  <a:extLst>
                    <a:ext uri="{FF2B5EF4-FFF2-40B4-BE49-F238E27FC236}">
                      <a16:creationId xmlns:a16="http://schemas.microsoft.com/office/drawing/2014/main" id="{E1CA1628-7552-4A1F-BA1E-816DC70350C5}"/>
                    </a:ext>
                  </a:extLst>
                </p:cNvPr>
                <p:cNvPicPr/>
                <p:nvPr/>
              </p:nvPicPr>
              <p:blipFill>
                <a:blip r:embed="rId913"/>
                <a:stretch>
                  <a:fillRect/>
                </a:stretch>
              </p:blipFill>
              <p:spPr>
                <a:xfrm>
                  <a:off x="3872453" y="1243507"/>
                  <a:ext cx="9144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914">
              <p14:nvContentPartPr>
                <p14:cNvPr id="93" name="Freihand 92">
                  <a:extLst>
                    <a:ext uri="{FF2B5EF4-FFF2-40B4-BE49-F238E27FC236}">
                      <a16:creationId xmlns:a16="http://schemas.microsoft.com/office/drawing/2014/main" id="{A8229C06-E212-47BD-B5AE-E3219DA48BCF}"/>
                    </a:ext>
                  </a:extLst>
                </p14:cNvPr>
                <p14:cNvContentPartPr/>
                <p14:nvPr/>
              </p14:nvContentPartPr>
              <p14:xfrm>
                <a:off x="3858413" y="1166467"/>
                <a:ext cx="172080" cy="173880"/>
              </p14:xfrm>
            </p:contentPart>
          </mc:Choice>
          <mc:Fallback>
            <p:pic>
              <p:nvPicPr>
                <p:cNvPr id="93" name="Freihand 92">
                  <a:extLst>
                    <a:ext uri="{FF2B5EF4-FFF2-40B4-BE49-F238E27FC236}">
                      <a16:creationId xmlns:a16="http://schemas.microsoft.com/office/drawing/2014/main" id="{A8229C06-E212-47BD-B5AE-E3219DA48BCF}"/>
                    </a:ext>
                  </a:extLst>
                </p:cNvPr>
                <p:cNvPicPr/>
                <p:nvPr/>
              </p:nvPicPr>
              <p:blipFill>
                <a:blip r:embed="rId915"/>
                <a:stretch>
                  <a:fillRect/>
                </a:stretch>
              </p:blipFill>
              <p:spPr>
                <a:xfrm>
                  <a:off x="3854093" y="1162147"/>
                  <a:ext cx="18072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916">
              <p14:nvContentPartPr>
                <p14:cNvPr id="94" name="Freihand 93">
                  <a:extLst>
                    <a:ext uri="{FF2B5EF4-FFF2-40B4-BE49-F238E27FC236}">
                      <a16:creationId xmlns:a16="http://schemas.microsoft.com/office/drawing/2014/main" id="{20F79674-C0B9-4850-8F05-8B7AF516DE4D}"/>
                    </a:ext>
                  </a:extLst>
                </p14:cNvPr>
                <p14:cNvContentPartPr/>
                <p14:nvPr/>
              </p14:nvContentPartPr>
              <p14:xfrm>
                <a:off x="4233173" y="1287067"/>
                <a:ext cx="82440" cy="1800"/>
              </p14:xfrm>
            </p:contentPart>
          </mc:Choice>
          <mc:Fallback>
            <p:pic>
              <p:nvPicPr>
                <p:cNvPr id="94" name="Freihand 93">
                  <a:extLst>
                    <a:ext uri="{FF2B5EF4-FFF2-40B4-BE49-F238E27FC236}">
                      <a16:creationId xmlns:a16="http://schemas.microsoft.com/office/drawing/2014/main" id="{20F79674-C0B9-4850-8F05-8B7AF516DE4D}"/>
                    </a:ext>
                  </a:extLst>
                </p:cNvPr>
                <p:cNvPicPr/>
                <p:nvPr/>
              </p:nvPicPr>
              <p:blipFill>
                <a:blip r:embed="rId917"/>
                <a:stretch>
                  <a:fillRect/>
                </a:stretch>
              </p:blipFill>
              <p:spPr>
                <a:xfrm>
                  <a:off x="4228853" y="1282747"/>
                  <a:ext cx="91080" cy="10440"/>
                </a:xfrm>
                <a:prstGeom prst="rect">
                  <a:avLst/>
                </a:prstGeom>
              </p:spPr>
            </p:pic>
          </mc:Fallback>
        </mc:AlternateContent>
        <mc:AlternateContent xmlns:mc="http://schemas.openxmlformats.org/markup-compatibility/2006">
          <mc:Choice xmlns:p14="http://schemas.microsoft.com/office/powerpoint/2010/main" Requires="p14">
            <p:contentPart p14:bwMode="auto" r:id="rId918">
              <p14:nvContentPartPr>
                <p14:cNvPr id="95" name="Freihand 94">
                  <a:extLst>
                    <a:ext uri="{FF2B5EF4-FFF2-40B4-BE49-F238E27FC236}">
                      <a16:creationId xmlns:a16="http://schemas.microsoft.com/office/drawing/2014/main" id="{DAF37BA8-C875-461D-9B47-84987D868ABF}"/>
                    </a:ext>
                  </a:extLst>
                </p14:cNvPr>
                <p14:cNvContentPartPr/>
                <p14:nvPr/>
              </p14:nvContentPartPr>
              <p14:xfrm>
                <a:off x="4170533" y="1239907"/>
                <a:ext cx="211320" cy="146520"/>
              </p14:xfrm>
            </p:contentPart>
          </mc:Choice>
          <mc:Fallback>
            <p:pic>
              <p:nvPicPr>
                <p:cNvPr id="95" name="Freihand 94">
                  <a:extLst>
                    <a:ext uri="{FF2B5EF4-FFF2-40B4-BE49-F238E27FC236}">
                      <a16:creationId xmlns:a16="http://schemas.microsoft.com/office/drawing/2014/main" id="{DAF37BA8-C875-461D-9B47-84987D868ABF}"/>
                    </a:ext>
                  </a:extLst>
                </p:cNvPr>
                <p:cNvPicPr/>
                <p:nvPr/>
              </p:nvPicPr>
              <p:blipFill>
                <a:blip r:embed="rId919"/>
                <a:stretch>
                  <a:fillRect/>
                </a:stretch>
              </p:blipFill>
              <p:spPr>
                <a:xfrm>
                  <a:off x="4166213" y="1235587"/>
                  <a:ext cx="21996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920">
              <p14:nvContentPartPr>
                <p14:cNvPr id="618" name="Freihand 617">
                  <a:extLst>
                    <a:ext uri="{FF2B5EF4-FFF2-40B4-BE49-F238E27FC236}">
                      <a16:creationId xmlns:a16="http://schemas.microsoft.com/office/drawing/2014/main" id="{57B09BDC-1A87-4408-A913-67E880F0CC3E}"/>
                    </a:ext>
                  </a:extLst>
                </p14:cNvPr>
                <p14:cNvContentPartPr/>
                <p14:nvPr/>
              </p14:nvContentPartPr>
              <p14:xfrm>
                <a:off x="3660773" y="763987"/>
                <a:ext cx="4680" cy="24480"/>
              </p14:xfrm>
            </p:contentPart>
          </mc:Choice>
          <mc:Fallback>
            <p:pic>
              <p:nvPicPr>
                <p:cNvPr id="618" name="Freihand 617">
                  <a:extLst>
                    <a:ext uri="{FF2B5EF4-FFF2-40B4-BE49-F238E27FC236}">
                      <a16:creationId xmlns:a16="http://schemas.microsoft.com/office/drawing/2014/main" id="{57B09BDC-1A87-4408-A913-67E880F0CC3E}"/>
                    </a:ext>
                  </a:extLst>
                </p:cNvPr>
                <p:cNvPicPr/>
                <p:nvPr/>
              </p:nvPicPr>
              <p:blipFill>
                <a:blip r:embed="rId921"/>
                <a:stretch>
                  <a:fillRect/>
                </a:stretch>
              </p:blipFill>
              <p:spPr>
                <a:xfrm>
                  <a:off x="3656453" y="759667"/>
                  <a:ext cx="1332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922">
              <p14:nvContentPartPr>
                <p14:cNvPr id="619" name="Freihand 618">
                  <a:extLst>
                    <a:ext uri="{FF2B5EF4-FFF2-40B4-BE49-F238E27FC236}">
                      <a16:creationId xmlns:a16="http://schemas.microsoft.com/office/drawing/2014/main" id="{54FC9913-3DC8-4BDC-9E47-2A99B738478F}"/>
                    </a:ext>
                  </a:extLst>
                </p14:cNvPr>
                <p14:cNvContentPartPr/>
                <p14:nvPr/>
              </p14:nvContentPartPr>
              <p14:xfrm>
                <a:off x="3208613" y="709627"/>
                <a:ext cx="900360" cy="572760"/>
              </p14:xfrm>
            </p:contentPart>
          </mc:Choice>
          <mc:Fallback>
            <p:pic>
              <p:nvPicPr>
                <p:cNvPr id="619" name="Freihand 618">
                  <a:extLst>
                    <a:ext uri="{FF2B5EF4-FFF2-40B4-BE49-F238E27FC236}">
                      <a16:creationId xmlns:a16="http://schemas.microsoft.com/office/drawing/2014/main" id="{54FC9913-3DC8-4BDC-9E47-2A99B738478F}"/>
                    </a:ext>
                  </a:extLst>
                </p:cNvPr>
                <p:cNvPicPr/>
                <p:nvPr/>
              </p:nvPicPr>
              <p:blipFill>
                <a:blip r:embed="rId923"/>
                <a:stretch>
                  <a:fillRect/>
                </a:stretch>
              </p:blipFill>
              <p:spPr>
                <a:xfrm>
                  <a:off x="3204293" y="705307"/>
                  <a:ext cx="909000" cy="581400"/>
                </a:xfrm>
                <a:prstGeom prst="rect">
                  <a:avLst/>
                </a:prstGeom>
              </p:spPr>
            </p:pic>
          </mc:Fallback>
        </mc:AlternateContent>
      </p:grpSp>
      <p:grpSp>
        <p:nvGrpSpPr>
          <p:cNvPr id="622" name="Gruppieren 621">
            <a:extLst>
              <a:ext uri="{FF2B5EF4-FFF2-40B4-BE49-F238E27FC236}">
                <a16:creationId xmlns:a16="http://schemas.microsoft.com/office/drawing/2014/main" id="{2112BBBA-42A3-4A98-8E56-FC3C1773212C}"/>
              </a:ext>
            </a:extLst>
          </p:cNvPr>
          <p:cNvGrpSpPr/>
          <p:nvPr/>
        </p:nvGrpSpPr>
        <p:grpSpPr>
          <a:xfrm>
            <a:off x="1753853" y="479227"/>
            <a:ext cx="1245600" cy="2104560"/>
            <a:chOff x="1753853" y="479227"/>
            <a:chExt cx="1245600" cy="2104560"/>
          </a:xfrm>
        </p:grpSpPr>
        <mc:AlternateContent xmlns:mc="http://schemas.openxmlformats.org/markup-compatibility/2006">
          <mc:Choice xmlns:p14="http://schemas.microsoft.com/office/powerpoint/2010/main" Requires="p14">
            <p:contentPart p14:bwMode="auto" r:id="rId924">
              <p14:nvContentPartPr>
                <p14:cNvPr id="9" name="Freihand 8">
                  <a:extLst>
                    <a:ext uri="{FF2B5EF4-FFF2-40B4-BE49-F238E27FC236}">
                      <a16:creationId xmlns:a16="http://schemas.microsoft.com/office/drawing/2014/main" id="{B1DA4651-E176-4337-9F30-5C9A9584A3F0}"/>
                    </a:ext>
                  </a:extLst>
                </p14:cNvPr>
                <p14:cNvContentPartPr/>
                <p14:nvPr/>
              </p14:nvContentPartPr>
              <p14:xfrm>
                <a:off x="2104853" y="851107"/>
                <a:ext cx="137520" cy="145440"/>
              </p14:xfrm>
            </p:contentPart>
          </mc:Choice>
          <mc:Fallback>
            <p:pic>
              <p:nvPicPr>
                <p:cNvPr id="9" name="Freihand 8">
                  <a:extLst>
                    <a:ext uri="{FF2B5EF4-FFF2-40B4-BE49-F238E27FC236}">
                      <a16:creationId xmlns:a16="http://schemas.microsoft.com/office/drawing/2014/main" id="{B1DA4651-E176-4337-9F30-5C9A9584A3F0}"/>
                    </a:ext>
                  </a:extLst>
                </p:cNvPr>
                <p:cNvPicPr/>
                <p:nvPr/>
              </p:nvPicPr>
              <p:blipFill>
                <a:blip r:embed="rId925"/>
                <a:stretch>
                  <a:fillRect/>
                </a:stretch>
              </p:blipFill>
              <p:spPr>
                <a:xfrm>
                  <a:off x="2100533" y="846787"/>
                  <a:ext cx="14616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926">
              <p14:nvContentPartPr>
                <p14:cNvPr id="10" name="Freihand 9">
                  <a:extLst>
                    <a:ext uri="{FF2B5EF4-FFF2-40B4-BE49-F238E27FC236}">
                      <a16:creationId xmlns:a16="http://schemas.microsoft.com/office/drawing/2014/main" id="{FA5A0BD6-34FF-4522-808C-63D5BF429420}"/>
                    </a:ext>
                  </a:extLst>
                </p14:cNvPr>
                <p14:cNvContentPartPr/>
                <p14:nvPr/>
              </p14:nvContentPartPr>
              <p14:xfrm>
                <a:off x="2322653" y="829867"/>
                <a:ext cx="115200" cy="156240"/>
              </p14:xfrm>
            </p:contentPart>
          </mc:Choice>
          <mc:Fallback>
            <p:pic>
              <p:nvPicPr>
                <p:cNvPr id="10" name="Freihand 9">
                  <a:extLst>
                    <a:ext uri="{FF2B5EF4-FFF2-40B4-BE49-F238E27FC236}">
                      <a16:creationId xmlns:a16="http://schemas.microsoft.com/office/drawing/2014/main" id="{FA5A0BD6-34FF-4522-808C-63D5BF429420}"/>
                    </a:ext>
                  </a:extLst>
                </p:cNvPr>
                <p:cNvPicPr/>
                <p:nvPr/>
              </p:nvPicPr>
              <p:blipFill>
                <a:blip r:embed="rId927"/>
                <a:stretch>
                  <a:fillRect/>
                </a:stretch>
              </p:blipFill>
              <p:spPr>
                <a:xfrm>
                  <a:off x="2318333" y="825547"/>
                  <a:ext cx="12384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928">
              <p14:nvContentPartPr>
                <p14:cNvPr id="11" name="Freihand 10">
                  <a:extLst>
                    <a:ext uri="{FF2B5EF4-FFF2-40B4-BE49-F238E27FC236}">
                      <a16:creationId xmlns:a16="http://schemas.microsoft.com/office/drawing/2014/main" id="{5E5BEE40-0B5B-441D-82F1-DA38243C47D8}"/>
                    </a:ext>
                  </a:extLst>
                </p14:cNvPr>
                <p14:cNvContentPartPr/>
                <p14:nvPr/>
              </p14:nvContentPartPr>
              <p14:xfrm>
                <a:off x="2521733" y="916627"/>
                <a:ext cx="15120" cy="91080"/>
              </p14:xfrm>
            </p:contentPart>
          </mc:Choice>
          <mc:Fallback>
            <p:pic>
              <p:nvPicPr>
                <p:cNvPr id="11" name="Freihand 10">
                  <a:extLst>
                    <a:ext uri="{FF2B5EF4-FFF2-40B4-BE49-F238E27FC236}">
                      <a16:creationId xmlns:a16="http://schemas.microsoft.com/office/drawing/2014/main" id="{5E5BEE40-0B5B-441D-82F1-DA38243C47D8}"/>
                    </a:ext>
                  </a:extLst>
                </p:cNvPr>
                <p:cNvPicPr/>
                <p:nvPr/>
              </p:nvPicPr>
              <p:blipFill>
                <a:blip r:embed="rId929"/>
                <a:stretch>
                  <a:fillRect/>
                </a:stretch>
              </p:blipFill>
              <p:spPr>
                <a:xfrm>
                  <a:off x="2517413" y="912307"/>
                  <a:ext cx="2376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930">
              <p14:nvContentPartPr>
                <p14:cNvPr id="12" name="Freihand 11">
                  <a:extLst>
                    <a:ext uri="{FF2B5EF4-FFF2-40B4-BE49-F238E27FC236}">
                      <a16:creationId xmlns:a16="http://schemas.microsoft.com/office/drawing/2014/main" id="{C8DDC780-0210-4533-96FA-CEF24AE12C02}"/>
                    </a:ext>
                  </a:extLst>
                </p14:cNvPr>
                <p14:cNvContentPartPr/>
                <p14:nvPr/>
              </p14:nvContentPartPr>
              <p14:xfrm>
                <a:off x="2539013" y="837427"/>
                <a:ext cx="15480" cy="19800"/>
              </p14:xfrm>
            </p:contentPart>
          </mc:Choice>
          <mc:Fallback>
            <p:pic>
              <p:nvPicPr>
                <p:cNvPr id="12" name="Freihand 11">
                  <a:extLst>
                    <a:ext uri="{FF2B5EF4-FFF2-40B4-BE49-F238E27FC236}">
                      <a16:creationId xmlns:a16="http://schemas.microsoft.com/office/drawing/2014/main" id="{C8DDC780-0210-4533-96FA-CEF24AE12C02}"/>
                    </a:ext>
                  </a:extLst>
                </p:cNvPr>
                <p:cNvPicPr/>
                <p:nvPr/>
              </p:nvPicPr>
              <p:blipFill>
                <a:blip r:embed="rId931"/>
                <a:stretch>
                  <a:fillRect/>
                </a:stretch>
              </p:blipFill>
              <p:spPr>
                <a:xfrm>
                  <a:off x="2534693" y="833107"/>
                  <a:ext cx="2412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932">
              <p14:nvContentPartPr>
                <p14:cNvPr id="13" name="Freihand 12">
                  <a:extLst>
                    <a:ext uri="{FF2B5EF4-FFF2-40B4-BE49-F238E27FC236}">
                      <a16:creationId xmlns:a16="http://schemas.microsoft.com/office/drawing/2014/main" id="{6B577369-AF58-41D1-86CC-9EE1101AF68D}"/>
                    </a:ext>
                  </a:extLst>
                </p14:cNvPr>
                <p14:cNvContentPartPr/>
                <p14:nvPr/>
              </p14:nvContentPartPr>
              <p14:xfrm>
                <a:off x="2583653" y="926707"/>
                <a:ext cx="96840" cy="101160"/>
              </p14:xfrm>
            </p:contentPart>
          </mc:Choice>
          <mc:Fallback>
            <p:pic>
              <p:nvPicPr>
                <p:cNvPr id="13" name="Freihand 12">
                  <a:extLst>
                    <a:ext uri="{FF2B5EF4-FFF2-40B4-BE49-F238E27FC236}">
                      <a16:creationId xmlns:a16="http://schemas.microsoft.com/office/drawing/2014/main" id="{6B577369-AF58-41D1-86CC-9EE1101AF68D}"/>
                    </a:ext>
                  </a:extLst>
                </p:cNvPr>
                <p:cNvPicPr/>
                <p:nvPr/>
              </p:nvPicPr>
              <p:blipFill>
                <a:blip r:embed="rId933"/>
                <a:stretch>
                  <a:fillRect/>
                </a:stretch>
              </p:blipFill>
              <p:spPr>
                <a:xfrm>
                  <a:off x="2579333" y="922387"/>
                  <a:ext cx="10548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934">
              <p14:nvContentPartPr>
                <p14:cNvPr id="54" name="Freihand 53">
                  <a:extLst>
                    <a:ext uri="{FF2B5EF4-FFF2-40B4-BE49-F238E27FC236}">
                      <a16:creationId xmlns:a16="http://schemas.microsoft.com/office/drawing/2014/main" id="{B8127BB0-BECC-4437-A28C-B97ACBE2791C}"/>
                    </a:ext>
                  </a:extLst>
                </p14:cNvPr>
                <p14:cNvContentPartPr/>
                <p14:nvPr/>
              </p14:nvContentPartPr>
              <p14:xfrm>
                <a:off x="2195573" y="690907"/>
                <a:ext cx="5040" cy="79560"/>
              </p14:xfrm>
            </p:contentPart>
          </mc:Choice>
          <mc:Fallback>
            <p:pic>
              <p:nvPicPr>
                <p:cNvPr id="54" name="Freihand 53">
                  <a:extLst>
                    <a:ext uri="{FF2B5EF4-FFF2-40B4-BE49-F238E27FC236}">
                      <a16:creationId xmlns:a16="http://schemas.microsoft.com/office/drawing/2014/main" id="{B8127BB0-BECC-4437-A28C-B97ACBE2791C}"/>
                    </a:ext>
                  </a:extLst>
                </p:cNvPr>
                <p:cNvPicPr/>
                <p:nvPr/>
              </p:nvPicPr>
              <p:blipFill>
                <a:blip r:embed="rId935"/>
                <a:stretch>
                  <a:fillRect/>
                </a:stretch>
              </p:blipFill>
              <p:spPr>
                <a:xfrm>
                  <a:off x="2191253" y="686587"/>
                  <a:ext cx="1368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936">
              <p14:nvContentPartPr>
                <p14:cNvPr id="55" name="Freihand 54">
                  <a:extLst>
                    <a:ext uri="{FF2B5EF4-FFF2-40B4-BE49-F238E27FC236}">
                      <a16:creationId xmlns:a16="http://schemas.microsoft.com/office/drawing/2014/main" id="{03E91AC9-3170-4DE3-B629-7B8A97F33850}"/>
                    </a:ext>
                  </a:extLst>
                </p14:cNvPr>
                <p14:cNvContentPartPr/>
                <p14:nvPr/>
              </p14:nvContentPartPr>
              <p14:xfrm>
                <a:off x="2196653" y="655627"/>
                <a:ext cx="93240" cy="20160"/>
              </p14:xfrm>
            </p:contentPart>
          </mc:Choice>
          <mc:Fallback>
            <p:pic>
              <p:nvPicPr>
                <p:cNvPr id="55" name="Freihand 54">
                  <a:extLst>
                    <a:ext uri="{FF2B5EF4-FFF2-40B4-BE49-F238E27FC236}">
                      <a16:creationId xmlns:a16="http://schemas.microsoft.com/office/drawing/2014/main" id="{03E91AC9-3170-4DE3-B629-7B8A97F33850}"/>
                    </a:ext>
                  </a:extLst>
                </p:cNvPr>
                <p:cNvPicPr/>
                <p:nvPr/>
              </p:nvPicPr>
              <p:blipFill>
                <a:blip r:embed="rId937"/>
                <a:stretch>
                  <a:fillRect/>
                </a:stretch>
              </p:blipFill>
              <p:spPr>
                <a:xfrm>
                  <a:off x="2192333" y="651307"/>
                  <a:ext cx="101880" cy="28800"/>
                </a:xfrm>
                <a:prstGeom prst="rect">
                  <a:avLst/>
                </a:prstGeom>
              </p:spPr>
            </p:pic>
          </mc:Fallback>
        </mc:AlternateContent>
        <mc:AlternateContent xmlns:mc="http://schemas.openxmlformats.org/markup-compatibility/2006">
          <mc:Choice xmlns:p14="http://schemas.microsoft.com/office/powerpoint/2010/main" Requires="p14">
            <p:contentPart p14:bwMode="auto" r:id="rId938">
              <p14:nvContentPartPr>
                <p14:cNvPr id="56" name="Freihand 55">
                  <a:extLst>
                    <a:ext uri="{FF2B5EF4-FFF2-40B4-BE49-F238E27FC236}">
                      <a16:creationId xmlns:a16="http://schemas.microsoft.com/office/drawing/2014/main" id="{C592AC5B-DF61-4E3D-B18E-E7EC1264CC0F}"/>
                    </a:ext>
                  </a:extLst>
                </p14:cNvPr>
                <p14:cNvContentPartPr/>
                <p14:nvPr/>
              </p14:nvContentPartPr>
              <p14:xfrm>
                <a:off x="2209613" y="719347"/>
                <a:ext cx="79920" cy="69480"/>
              </p14:xfrm>
            </p:contentPart>
          </mc:Choice>
          <mc:Fallback>
            <p:pic>
              <p:nvPicPr>
                <p:cNvPr id="56" name="Freihand 55">
                  <a:extLst>
                    <a:ext uri="{FF2B5EF4-FFF2-40B4-BE49-F238E27FC236}">
                      <a16:creationId xmlns:a16="http://schemas.microsoft.com/office/drawing/2014/main" id="{C592AC5B-DF61-4E3D-B18E-E7EC1264CC0F}"/>
                    </a:ext>
                  </a:extLst>
                </p:cNvPr>
                <p:cNvPicPr/>
                <p:nvPr/>
              </p:nvPicPr>
              <p:blipFill>
                <a:blip r:embed="rId939"/>
                <a:stretch>
                  <a:fillRect/>
                </a:stretch>
              </p:blipFill>
              <p:spPr>
                <a:xfrm>
                  <a:off x="2205293" y="715027"/>
                  <a:ext cx="8856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940">
              <p14:nvContentPartPr>
                <p14:cNvPr id="57" name="Freihand 56">
                  <a:extLst>
                    <a:ext uri="{FF2B5EF4-FFF2-40B4-BE49-F238E27FC236}">
                      <a16:creationId xmlns:a16="http://schemas.microsoft.com/office/drawing/2014/main" id="{5EE7BD3C-B483-4E87-8B17-AC11AA8777AC}"/>
                    </a:ext>
                  </a:extLst>
                </p14:cNvPr>
                <p14:cNvContentPartPr/>
                <p14:nvPr/>
              </p14:nvContentPartPr>
              <p14:xfrm>
                <a:off x="2332013" y="715027"/>
                <a:ext cx="142920" cy="50040"/>
              </p14:xfrm>
            </p:contentPart>
          </mc:Choice>
          <mc:Fallback>
            <p:pic>
              <p:nvPicPr>
                <p:cNvPr id="57" name="Freihand 56">
                  <a:extLst>
                    <a:ext uri="{FF2B5EF4-FFF2-40B4-BE49-F238E27FC236}">
                      <a16:creationId xmlns:a16="http://schemas.microsoft.com/office/drawing/2014/main" id="{5EE7BD3C-B483-4E87-8B17-AC11AA8777AC}"/>
                    </a:ext>
                  </a:extLst>
                </p:cNvPr>
                <p:cNvPicPr/>
                <p:nvPr/>
              </p:nvPicPr>
              <p:blipFill>
                <a:blip r:embed="rId941"/>
                <a:stretch>
                  <a:fillRect/>
                </a:stretch>
              </p:blipFill>
              <p:spPr>
                <a:xfrm>
                  <a:off x="2327693" y="710707"/>
                  <a:ext cx="151560" cy="58680"/>
                </a:xfrm>
                <a:prstGeom prst="rect">
                  <a:avLst/>
                </a:prstGeom>
              </p:spPr>
            </p:pic>
          </mc:Fallback>
        </mc:AlternateContent>
        <mc:AlternateContent xmlns:mc="http://schemas.openxmlformats.org/markup-compatibility/2006">
          <mc:Choice xmlns:p14="http://schemas.microsoft.com/office/powerpoint/2010/main" Requires="p14">
            <p:contentPart p14:bwMode="auto" r:id="rId942">
              <p14:nvContentPartPr>
                <p14:cNvPr id="58" name="Freihand 57">
                  <a:extLst>
                    <a:ext uri="{FF2B5EF4-FFF2-40B4-BE49-F238E27FC236}">
                      <a16:creationId xmlns:a16="http://schemas.microsoft.com/office/drawing/2014/main" id="{FA3253D9-16EC-4A44-B245-B49EE67CC02E}"/>
                    </a:ext>
                  </a:extLst>
                </p14:cNvPr>
                <p14:cNvContentPartPr/>
                <p14:nvPr/>
              </p14:nvContentPartPr>
              <p14:xfrm>
                <a:off x="2425973" y="623587"/>
                <a:ext cx="24120" cy="7920"/>
              </p14:xfrm>
            </p:contentPart>
          </mc:Choice>
          <mc:Fallback>
            <p:pic>
              <p:nvPicPr>
                <p:cNvPr id="58" name="Freihand 57">
                  <a:extLst>
                    <a:ext uri="{FF2B5EF4-FFF2-40B4-BE49-F238E27FC236}">
                      <a16:creationId xmlns:a16="http://schemas.microsoft.com/office/drawing/2014/main" id="{FA3253D9-16EC-4A44-B245-B49EE67CC02E}"/>
                    </a:ext>
                  </a:extLst>
                </p:cNvPr>
                <p:cNvPicPr/>
                <p:nvPr/>
              </p:nvPicPr>
              <p:blipFill>
                <a:blip r:embed="rId943"/>
                <a:stretch>
                  <a:fillRect/>
                </a:stretch>
              </p:blipFill>
              <p:spPr>
                <a:xfrm>
                  <a:off x="2421653" y="619267"/>
                  <a:ext cx="32760" cy="16560"/>
                </a:xfrm>
                <a:prstGeom prst="rect">
                  <a:avLst/>
                </a:prstGeom>
              </p:spPr>
            </p:pic>
          </mc:Fallback>
        </mc:AlternateContent>
        <mc:AlternateContent xmlns:mc="http://schemas.openxmlformats.org/markup-compatibility/2006">
          <mc:Choice xmlns:p14="http://schemas.microsoft.com/office/powerpoint/2010/main" Requires="p14">
            <p:contentPart p14:bwMode="auto" r:id="rId944">
              <p14:nvContentPartPr>
                <p14:cNvPr id="59" name="Freihand 58">
                  <a:extLst>
                    <a:ext uri="{FF2B5EF4-FFF2-40B4-BE49-F238E27FC236}">
                      <a16:creationId xmlns:a16="http://schemas.microsoft.com/office/drawing/2014/main" id="{FB6A7B40-F825-469A-90DF-5331F44FBE0D}"/>
                    </a:ext>
                  </a:extLst>
                </p14:cNvPr>
                <p14:cNvContentPartPr/>
                <p14:nvPr/>
              </p14:nvContentPartPr>
              <p14:xfrm>
                <a:off x="2506613" y="613507"/>
                <a:ext cx="37440" cy="167400"/>
              </p14:xfrm>
            </p:contentPart>
          </mc:Choice>
          <mc:Fallback>
            <p:pic>
              <p:nvPicPr>
                <p:cNvPr id="59" name="Freihand 58">
                  <a:extLst>
                    <a:ext uri="{FF2B5EF4-FFF2-40B4-BE49-F238E27FC236}">
                      <a16:creationId xmlns:a16="http://schemas.microsoft.com/office/drawing/2014/main" id="{FB6A7B40-F825-469A-90DF-5331F44FBE0D}"/>
                    </a:ext>
                  </a:extLst>
                </p:cNvPr>
                <p:cNvPicPr/>
                <p:nvPr/>
              </p:nvPicPr>
              <p:blipFill>
                <a:blip r:embed="rId945"/>
                <a:stretch>
                  <a:fillRect/>
                </a:stretch>
              </p:blipFill>
              <p:spPr>
                <a:xfrm>
                  <a:off x="2502293" y="609187"/>
                  <a:ext cx="4608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946">
              <p14:nvContentPartPr>
                <p14:cNvPr id="60" name="Freihand 59">
                  <a:extLst>
                    <a:ext uri="{FF2B5EF4-FFF2-40B4-BE49-F238E27FC236}">
                      <a16:creationId xmlns:a16="http://schemas.microsoft.com/office/drawing/2014/main" id="{A417F4F0-90C4-4A13-BD22-A09697EDAC25}"/>
                    </a:ext>
                  </a:extLst>
                </p14:cNvPr>
                <p14:cNvContentPartPr/>
                <p14:nvPr/>
              </p14:nvContentPartPr>
              <p14:xfrm>
                <a:off x="2549813" y="708187"/>
                <a:ext cx="100080" cy="72000"/>
              </p14:xfrm>
            </p:contentPart>
          </mc:Choice>
          <mc:Fallback>
            <p:pic>
              <p:nvPicPr>
                <p:cNvPr id="60" name="Freihand 59">
                  <a:extLst>
                    <a:ext uri="{FF2B5EF4-FFF2-40B4-BE49-F238E27FC236}">
                      <a16:creationId xmlns:a16="http://schemas.microsoft.com/office/drawing/2014/main" id="{A417F4F0-90C4-4A13-BD22-A09697EDAC25}"/>
                    </a:ext>
                  </a:extLst>
                </p:cNvPr>
                <p:cNvPicPr/>
                <p:nvPr/>
              </p:nvPicPr>
              <p:blipFill>
                <a:blip r:embed="rId947"/>
                <a:stretch>
                  <a:fillRect/>
                </a:stretch>
              </p:blipFill>
              <p:spPr>
                <a:xfrm>
                  <a:off x="2545493" y="703867"/>
                  <a:ext cx="10872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948">
              <p14:nvContentPartPr>
                <p14:cNvPr id="61" name="Freihand 60">
                  <a:extLst>
                    <a:ext uri="{FF2B5EF4-FFF2-40B4-BE49-F238E27FC236}">
                      <a16:creationId xmlns:a16="http://schemas.microsoft.com/office/drawing/2014/main" id="{4945C554-C812-4920-A8D6-AC70109053DC}"/>
                    </a:ext>
                  </a:extLst>
                </p14:cNvPr>
                <p14:cNvContentPartPr/>
                <p14:nvPr/>
              </p14:nvContentPartPr>
              <p14:xfrm>
                <a:off x="2664293" y="696307"/>
                <a:ext cx="107280" cy="167760"/>
              </p14:xfrm>
            </p:contentPart>
          </mc:Choice>
          <mc:Fallback>
            <p:pic>
              <p:nvPicPr>
                <p:cNvPr id="61" name="Freihand 60">
                  <a:extLst>
                    <a:ext uri="{FF2B5EF4-FFF2-40B4-BE49-F238E27FC236}">
                      <a16:creationId xmlns:a16="http://schemas.microsoft.com/office/drawing/2014/main" id="{4945C554-C812-4920-A8D6-AC70109053DC}"/>
                    </a:ext>
                  </a:extLst>
                </p:cNvPr>
                <p:cNvPicPr/>
                <p:nvPr/>
              </p:nvPicPr>
              <p:blipFill>
                <a:blip r:embed="rId949"/>
                <a:stretch>
                  <a:fillRect/>
                </a:stretch>
              </p:blipFill>
              <p:spPr>
                <a:xfrm>
                  <a:off x="2659973" y="691987"/>
                  <a:ext cx="11592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950">
              <p14:nvContentPartPr>
                <p14:cNvPr id="76" name="Freihand 75">
                  <a:extLst>
                    <a:ext uri="{FF2B5EF4-FFF2-40B4-BE49-F238E27FC236}">
                      <a16:creationId xmlns:a16="http://schemas.microsoft.com/office/drawing/2014/main" id="{240AA2E3-E745-47D8-8612-51FF13748C34}"/>
                    </a:ext>
                  </a:extLst>
                </p14:cNvPr>
                <p14:cNvContentPartPr/>
                <p14:nvPr/>
              </p14:nvContentPartPr>
              <p14:xfrm>
                <a:off x="1882373" y="1283467"/>
                <a:ext cx="116280" cy="188280"/>
              </p14:xfrm>
            </p:contentPart>
          </mc:Choice>
          <mc:Fallback>
            <p:pic>
              <p:nvPicPr>
                <p:cNvPr id="76" name="Freihand 75">
                  <a:extLst>
                    <a:ext uri="{FF2B5EF4-FFF2-40B4-BE49-F238E27FC236}">
                      <a16:creationId xmlns:a16="http://schemas.microsoft.com/office/drawing/2014/main" id="{240AA2E3-E745-47D8-8612-51FF13748C34}"/>
                    </a:ext>
                  </a:extLst>
                </p:cNvPr>
                <p:cNvPicPr/>
                <p:nvPr/>
              </p:nvPicPr>
              <p:blipFill>
                <a:blip r:embed="rId951"/>
                <a:stretch>
                  <a:fillRect/>
                </a:stretch>
              </p:blipFill>
              <p:spPr>
                <a:xfrm>
                  <a:off x="1878053" y="1279147"/>
                  <a:ext cx="12492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952">
              <p14:nvContentPartPr>
                <p14:cNvPr id="77" name="Freihand 76">
                  <a:extLst>
                    <a:ext uri="{FF2B5EF4-FFF2-40B4-BE49-F238E27FC236}">
                      <a16:creationId xmlns:a16="http://schemas.microsoft.com/office/drawing/2014/main" id="{E468FB4C-9458-4D3C-9DAB-BC4425AF8F00}"/>
                    </a:ext>
                  </a:extLst>
                </p14:cNvPr>
                <p14:cNvContentPartPr/>
                <p14:nvPr/>
              </p14:nvContentPartPr>
              <p14:xfrm>
                <a:off x="2014493" y="1294627"/>
                <a:ext cx="98280" cy="126000"/>
              </p14:xfrm>
            </p:contentPart>
          </mc:Choice>
          <mc:Fallback>
            <p:pic>
              <p:nvPicPr>
                <p:cNvPr id="77" name="Freihand 76">
                  <a:extLst>
                    <a:ext uri="{FF2B5EF4-FFF2-40B4-BE49-F238E27FC236}">
                      <a16:creationId xmlns:a16="http://schemas.microsoft.com/office/drawing/2014/main" id="{E468FB4C-9458-4D3C-9DAB-BC4425AF8F00}"/>
                    </a:ext>
                  </a:extLst>
                </p:cNvPr>
                <p:cNvPicPr/>
                <p:nvPr/>
              </p:nvPicPr>
              <p:blipFill>
                <a:blip r:embed="rId953"/>
                <a:stretch>
                  <a:fillRect/>
                </a:stretch>
              </p:blipFill>
              <p:spPr>
                <a:xfrm>
                  <a:off x="2010173" y="1290307"/>
                  <a:ext cx="10692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954">
              <p14:nvContentPartPr>
                <p14:cNvPr id="78" name="Freihand 77">
                  <a:extLst>
                    <a:ext uri="{FF2B5EF4-FFF2-40B4-BE49-F238E27FC236}">
                      <a16:creationId xmlns:a16="http://schemas.microsoft.com/office/drawing/2014/main" id="{4CB45371-61EF-434B-94B1-6E4934D0AF13}"/>
                    </a:ext>
                  </a:extLst>
                </p14:cNvPr>
                <p14:cNvContentPartPr/>
                <p14:nvPr/>
              </p14:nvContentPartPr>
              <p14:xfrm>
                <a:off x="2121413" y="1284187"/>
                <a:ext cx="126720" cy="142200"/>
              </p14:xfrm>
            </p:contentPart>
          </mc:Choice>
          <mc:Fallback>
            <p:pic>
              <p:nvPicPr>
                <p:cNvPr id="78" name="Freihand 77">
                  <a:extLst>
                    <a:ext uri="{FF2B5EF4-FFF2-40B4-BE49-F238E27FC236}">
                      <a16:creationId xmlns:a16="http://schemas.microsoft.com/office/drawing/2014/main" id="{4CB45371-61EF-434B-94B1-6E4934D0AF13}"/>
                    </a:ext>
                  </a:extLst>
                </p:cNvPr>
                <p:cNvPicPr/>
                <p:nvPr/>
              </p:nvPicPr>
              <p:blipFill>
                <a:blip r:embed="rId955"/>
                <a:stretch>
                  <a:fillRect/>
                </a:stretch>
              </p:blipFill>
              <p:spPr>
                <a:xfrm>
                  <a:off x="2117093" y="1279867"/>
                  <a:ext cx="13536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956">
              <p14:nvContentPartPr>
                <p14:cNvPr id="80" name="Freihand 79">
                  <a:extLst>
                    <a:ext uri="{FF2B5EF4-FFF2-40B4-BE49-F238E27FC236}">
                      <a16:creationId xmlns:a16="http://schemas.microsoft.com/office/drawing/2014/main" id="{CAA88757-15D3-4EBB-AC10-AF5A53B30287}"/>
                    </a:ext>
                  </a:extLst>
                </p14:cNvPr>
                <p14:cNvContentPartPr/>
                <p14:nvPr/>
              </p14:nvContentPartPr>
              <p14:xfrm>
                <a:off x="2326253" y="1291747"/>
                <a:ext cx="42120" cy="134280"/>
              </p14:xfrm>
            </p:contentPart>
          </mc:Choice>
          <mc:Fallback>
            <p:pic>
              <p:nvPicPr>
                <p:cNvPr id="80" name="Freihand 79">
                  <a:extLst>
                    <a:ext uri="{FF2B5EF4-FFF2-40B4-BE49-F238E27FC236}">
                      <a16:creationId xmlns:a16="http://schemas.microsoft.com/office/drawing/2014/main" id="{CAA88757-15D3-4EBB-AC10-AF5A53B30287}"/>
                    </a:ext>
                  </a:extLst>
                </p:cNvPr>
                <p:cNvPicPr/>
                <p:nvPr/>
              </p:nvPicPr>
              <p:blipFill>
                <a:blip r:embed="rId957"/>
                <a:stretch>
                  <a:fillRect/>
                </a:stretch>
              </p:blipFill>
              <p:spPr>
                <a:xfrm>
                  <a:off x="2321933" y="1287427"/>
                  <a:ext cx="5076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958">
              <p14:nvContentPartPr>
                <p14:cNvPr id="81" name="Freihand 80">
                  <a:extLst>
                    <a:ext uri="{FF2B5EF4-FFF2-40B4-BE49-F238E27FC236}">
                      <a16:creationId xmlns:a16="http://schemas.microsoft.com/office/drawing/2014/main" id="{5E34E370-DAB8-46CE-B317-A08F878FD37C}"/>
                    </a:ext>
                  </a:extLst>
                </p14:cNvPr>
                <p14:cNvContentPartPr/>
                <p14:nvPr/>
              </p14:nvContentPartPr>
              <p14:xfrm>
                <a:off x="2284853" y="1271947"/>
                <a:ext cx="128160" cy="9000"/>
              </p14:xfrm>
            </p:contentPart>
          </mc:Choice>
          <mc:Fallback>
            <p:pic>
              <p:nvPicPr>
                <p:cNvPr id="81" name="Freihand 80">
                  <a:extLst>
                    <a:ext uri="{FF2B5EF4-FFF2-40B4-BE49-F238E27FC236}">
                      <a16:creationId xmlns:a16="http://schemas.microsoft.com/office/drawing/2014/main" id="{5E34E370-DAB8-46CE-B317-A08F878FD37C}"/>
                    </a:ext>
                  </a:extLst>
                </p:cNvPr>
                <p:cNvPicPr/>
                <p:nvPr/>
              </p:nvPicPr>
              <p:blipFill>
                <a:blip r:embed="rId959"/>
                <a:stretch>
                  <a:fillRect/>
                </a:stretch>
              </p:blipFill>
              <p:spPr>
                <a:xfrm>
                  <a:off x="2280533" y="1267627"/>
                  <a:ext cx="13680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960">
              <p14:nvContentPartPr>
                <p14:cNvPr id="82" name="Freihand 81">
                  <a:extLst>
                    <a:ext uri="{FF2B5EF4-FFF2-40B4-BE49-F238E27FC236}">
                      <a16:creationId xmlns:a16="http://schemas.microsoft.com/office/drawing/2014/main" id="{0BDA39D7-6847-4DE8-9442-984251BD052C}"/>
                    </a:ext>
                  </a:extLst>
                </p14:cNvPr>
                <p14:cNvContentPartPr/>
                <p14:nvPr/>
              </p14:nvContentPartPr>
              <p14:xfrm>
                <a:off x="2388893" y="1248187"/>
                <a:ext cx="111600" cy="144360"/>
              </p14:xfrm>
            </p:contentPart>
          </mc:Choice>
          <mc:Fallback>
            <p:pic>
              <p:nvPicPr>
                <p:cNvPr id="82" name="Freihand 81">
                  <a:extLst>
                    <a:ext uri="{FF2B5EF4-FFF2-40B4-BE49-F238E27FC236}">
                      <a16:creationId xmlns:a16="http://schemas.microsoft.com/office/drawing/2014/main" id="{0BDA39D7-6847-4DE8-9442-984251BD052C}"/>
                    </a:ext>
                  </a:extLst>
                </p:cNvPr>
                <p:cNvPicPr/>
                <p:nvPr/>
              </p:nvPicPr>
              <p:blipFill>
                <a:blip r:embed="rId961"/>
                <a:stretch>
                  <a:fillRect/>
                </a:stretch>
              </p:blipFill>
              <p:spPr>
                <a:xfrm>
                  <a:off x="2384573" y="1243867"/>
                  <a:ext cx="12024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962">
              <p14:nvContentPartPr>
                <p14:cNvPr id="83" name="Freihand 82">
                  <a:extLst>
                    <a:ext uri="{FF2B5EF4-FFF2-40B4-BE49-F238E27FC236}">
                      <a16:creationId xmlns:a16="http://schemas.microsoft.com/office/drawing/2014/main" id="{58DAA2A8-9369-4BCC-918A-C47D6FC32147}"/>
                    </a:ext>
                  </a:extLst>
                </p14:cNvPr>
                <p14:cNvContentPartPr/>
                <p14:nvPr/>
              </p14:nvContentPartPr>
              <p14:xfrm>
                <a:off x="2539013" y="1274467"/>
                <a:ext cx="36360" cy="133560"/>
              </p14:xfrm>
            </p:contentPart>
          </mc:Choice>
          <mc:Fallback>
            <p:pic>
              <p:nvPicPr>
                <p:cNvPr id="83" name="Freihand 82">
                  <a:extLst>
                    <a:ext uri="{FF2B5EF4-FFF2-40B4-BE49-F238E27FC236}">
                      <a16:creationId xmlns:a16="http://schemas.microsoft.com/office/drawing/2014/main" id="{58DAA2A8-9369-4BCC-918A-C47D6FC32147}"/>
                    </a:ext>
                  </a:extLst>
                </p:cNvPr>
                <p:cNvPicPr/>
                <p:nvPr/>
              </p:nvPicPr>
              <p:blipFill>
                <a:blip r:embed="rId963"/>
                <a:stretch>
                  <a:fillRect/>
                </a:stretch>
              </p:blipFill>
              <p:spPr>
                <a:xfrm>
                  <a:off x="2534693" y="1270147"/>
                  <a:ext cx="4500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964">
              <p14:nvContentPartPr>
                <p14:cNvPr id="84" name="Freihand 83">
                  <a:extLst>
                    <a:ext uri="{FF2B5EF4-FFF2-40B4-BE49-F238E27FC236}">
                      <a16:creationId xmlns:a16="http://schemas.microsoft.com/office/drawing/2014/main" id="{13632203-0043-49ED-B00B-F903FA66B68A}"/>
                    </a:ext>
                  </a:extLst>
                </p14:cNvPr>
                <p14:cNvContentPartPr/>
                <p14:nvPr/>
              </p14:nvContentPartPr>
              <p14:xfrm>
                <a:off x="2446493" y="1270507"/>
                <a:ext cx="183960" cy="147240"/>
              </p14:xfrm>
            </p:contentPart>
          </mc:Choice>
          <mc:Fallback>
            <p:pic>
              <p:nvPicPr>
                <p:cNvPr id="84" name="Freihand 83">
                  <a:extLst>
                    <a:ext uri="{FF2B5EF4-FFF2-40B4-BE49-F238E27FC236}">
                      <a16:creationId xmlns:a16="http://schemas.microsoft.com/office/drawing/2014/main" id="{13632203-0043-49ED-B00B-F903FA66B68A}"/>
                    </a:ext>
                  </a:extLst>
                </p:cNvPr>
                <p:cNvPicPr/>
                <p:nvPr/>
              </p:nvPicPr>
              <p:blipFill>
                <a:blip r:embed="rId965"/>
                <a:stretch>
                  <a:fillRect/>
                </a:stretch>
              </p:blipFill>
              <p:spPr>
                <a:xfrm>
                  <a:off x="2442173" y="1266187"/>
                  <a:ext cx="19260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966">
              <p14:nvContentPartPr>
                <p14:cNvPr id="126" name="Freihand 125">
                  <a:extLst>
                    <a:ext uri="{FF2B5EF4-FFF2-40B4-BE49-F238E27FC236}">
                      <a16:creationId xmlns:a16="http://schemas.microsoft.com/office/drawing/2014/main" id="{E6B0B700-C363-47BB-A04B-83FE06417D97}"/>
                    </a:ext>
                  </a:extLst>
                </p14:cNvPr>
                <p14:cNvContentPartPr/>
                <p14:nvPr/>
              </p14:nvContentPartPr>
              <p14:xfrm>
                <a:off x="1862573" y="1686667"/>
                <a:ext cx="153720" cy="205920"/>
              </p14:xfrm>
            </p:contentPart>
          </mc:Choice>
          <mc:Fallback>
            <p:pic>
              <p:nvPicPr>
                <p:cNvPr id="126" name="Freihand 125">
                  <a:extLst>
                    <a:ext uri="{FF2B5EF4-FFF2-40B4-BE49-F238E27FC236}">
                      <a16:creationId xmlns:a16="http://schemas.microsoft.com/office/drawing/2014/main" id="{E6B0B700-C363-47BB-A04B-83FE06417D97}"/>
                    </a:ext>
                  </a:extLst>
                </p:cNvPr>
                <p:cNvPicPr/>
                <p:nvPr/>
              </p:nvPicPr>
              <p:blipFill>
                <a:blip r:embed="rId967"/>
                <a:stretch>
                  <a:fillRect/>
                </a:stretch>
              </p:blipFill>
              <p:spPr>
                <a:xfrm>
                  <a:off x="1858253" y="1682347"/>
                  <a:ext cx="162360" cy="214560"/>
                </a:xfrm>
                <a:prstGeom prst="rect">
                  <a:avLst/>
                </a:prstGeom>
              </p:spPr>
            </p:pic>
          </mc:Fallback>
        </mc:AlternateContent>
        <mc:AlternateContent xmlns:mc="http://schemas.openxmlformats.org/markup-compatibility/2006">
          <mc:Choice xmlns:p14="http://schemas.microsoft.com/office/powerpoint/2010/main" Requires="p14">
            <p:contentPart p14:bwMode="auto" r:id="rId968">
              <p14:nvContentPartPr>
                <p14:cNvPr id="127" name="Freihand 126">
                  <a:extLst>
                    <a:ext uri="{FF2B5EF4-FFF2-40B4-BE49-F238E27FC236}">
                      <a16:creationId xmlns:a16="http://schemas.microsoft.com/office/drawing/2014/main" id="{693D9DAC-CA65-474D-93BF-ACBC9D127D6B}"/>
                    </a:ext>
                  </a:extLst>
                </p14:cNvPr>
                <p14:cNvContentPartPr/>
                <p14:nvPr/>
              </p14:nvContentPartPr>
              <p14:xfrm>
                <a:off x="2037173" y="1701427"/>
                <a:ext cx="119160" cy="136080"/>
              </p14:xfrm>
            </p:contentPart>
          </mc:Choice>
          <mc:Fallback>
            <p:pic>
              <p:nvPicPr>
                <p:cNvPr id="127" name="Freihand 126">
                  <a:extLst>
                    <a:ext uri="{FF2B5EF4-FFF2-40B4-BE49-F238E27FC236}">
                      <a16:creationId xmlns:a16="http://schemas.microsoft.com/office/drawing/2014/main" id="{693D9DAC-CA65-474D-93BF-ACBC9D127D6B}"/>
                    </a:ext>
                  </a:extLst>
                </p:cNvPr>
                <p:cNvPicPr/>
                <p:nvPr/>
              </p:nvPicPr>
              <p:blipFill>
                <a:blip r:embed="rId969"/>
                <a:stretch>
                  <a:fillRect/>
                </a:stretch>
              </p:blipFill>
              <p:spPr>
                <a:xfrm>
                  <a:off x="2032853" y="1697107"/>
                  <a:ext cx="12780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970">
              <p14:nvContentPartPr>
                <p14:cNvPr id="128" name="Freihand 127">
                  <a:extLst>
                    <a:ext uri="{FF2B5EF4-FFF2-40B4-BE49-F238E27FC236}">
                      <a16:creationId xmlns:a16="http://schemas.microsoft.com/office/drawing/2014/main" id="{211ADA3D-7DFE-4C8F-A599-0D687952343D}"/>
                    </a:ext>
                  </a:extLst>
                </p14:cNvPr>
                <p14:cNvContentPartPr/>
                <p14:nvPr/>
              </p14:nvContentPartPr>
              <p14:xfrm>
                <a:off x="2198453" y="1723387"/>
                <a:ext cx="76680" cy="115560"/>
              </p14:xfrm>
            </p:contentPart>
          </mc:Choice>
          <mc:Fallback>
            <p:pic>
              <p:nvPicPr>
                <p:cNvPr id="128" name="Freihand 127">
                  <a:extLst>
                    <a:ext uri="{FF2B5EF4-FFF2-40B4-BE49-F238E27FC236}">
                      <a16:creationId xmlns:a16="http://schemas.microsoft.com/office/drawing/2014/main" id="{211ADA3D-7DFE-4C8F-A599-0D687952343D}"/>
                    </a:ext>
                  </a:extLst>
                </p:cNvPr>
                <p:cNvPicPr/>
                <p:nvPr/>
              </p:nvPicPr>
              <p:blipFill>
                <a:blip r:embed="rId971"/>
                <a:stretch>
                  <a:fillRect/>
                </a:stretch>
              </p:blipFill>
              <p:spPr>
                <a:xfrm>
                  <a:off x="2194133" y="1719067"/>
                  <a:ext cx="8532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972">
              <p14:nvContentPartPr>
                <p14:cNvPr id="129" name="Freihand 128">
                  <a:extLst>
                    <a:ext uri="{FF2B5EF4-FFF2-40B4-BE49-F238E27FC236}">
                      <a16:creationId xmlns:a16="http://schemas.microsoft.com/office/drawing/2014/main" id="{B1CA2226-9A2E-4609-A6DC-2754A7402815}"/>
                    </a:ext>
                  </a:extLst>
                </p14:cNvPr>
                <p14:cNvContentPartPr/>
                <p14:nvPr/>
              </p14:nvContentPartPr>
              <p14:xfrm>
                <a:off x="2418773" y="1753267"/>
                <a:ext cx="41040" cy="124560"/>
              </p14:xfrm>
            </p:contentPart>
          </mc:Choice>
          <mc:Fallback>
            <p:pic>
              <p:nvPicPr>
                <p:cNvPr id="129" name="Freihand 128">
                  <a:extLst>
                    <a:ext uri="{FF2B5EF4-FFF2-40B4-BE49-F238E27FC236}">
                      <a16:creationId xmlns:a16="http://schemas.microsoft.com/office/drawing/2014/main" id="{B1CA2226-9A2E-4609-A6DC-2754A7402815}"/>
                    </a:ext>
                  </a:extLst>
                </p:cNvPr>
                <p:cNvPicPr/>
                <p:nvPr/>
              </p:nvPicPr>
              <p:blipFill>
                <a:blip r:embed="rId973"/>
                <a:stretch>
                  <a:fillRect/>
                </a:stretch>
              </p:blipFill>
              <p:spPr>
                <a:xfrm>
                  <a:off x="2414453" y="1748947"/>
                  <a:ext cx="4968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974">
              <p14:nvContentPartPr>
                <p14:cNvPr id="130" name="Freihand 129">
                  <a:extLst>
                    <a:ext uri="{FF2B5EF4-FFF2-40B4-BE49-F238E27FC236}">
                      <a16:creationId xmlns:a16="http://schemas.microsoft.com/office/drawing/2014/main" id="{F814292A-1DB7-4FF4-BD58-AC88C5A720F5}"/>
                    </a:ext>
                  </a:extLst>
                </p14:cNvPr>
                <p14:cNvContentPartPr/>
                <p14:nvPr/>
              </p14:nvContentPartPr>
              <p14:xfrm>
                <a:off x="2358653" y="1713667"/>
                <a:ext cx="136080" cy="9360"/>
              </p14:xfrm>
            </p:contentPart>
          </mc:Choice>
          <mc:Fallback>
            <p:pic>
              <p:nvPicPr>
                <p:cNvPr id="130" name="Freihand 129">
                  <a:extLst>
                    <a:ext uri="{FF2B5EF4-FFF2-40B4-BE49-F238E27FC236}">
                      <a16:creationId xmlns:a16="http://schemas.microsoft.com/office/drawing/2014/main" id="{F814292A-1DB7-4FF4-BD58-AC88C5A720F5}"/>
                    </a:ext>
                  </a:extLst>
                </p:cNvPr>
                <p:cNvPicPr/>
                <p:nvPr/>
              </p:nvPicPr>
              <p:blipFill>
                <a:blip r:embed="rId975"/>
                <a:stretch>
                  <a:fillRect/>
                </a:stretch>
              </p:blipFill>
              <p:spPr>
                <a:xfrm>
                  <a:off x="2354333" y="1709347"/>
                  <a:ext cx="14472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976">
              <p14:nvContentPartPr>
                <p14:cNvPr id="131" name="Freihand 130">
                  <a:extLst>
                    <a:ext uri="{FF2B5EF4-FFF2-40B4-BE49-F238E27FC236}">
                      <a16:creationId xmlns:a16="http://schemas.microsoft.com/office/drawing/2014/main" id="{80B6C02D-125C-4F51-B731-0F74D54AFA4A}"/>
                    </a:ext>
                  </a:extLst>
                </p14:cNvPr>
                <p14:cNvContentPartPr/>
                <p14:nvPr/>
              </p14:nvContentPartPr>
              <p14:xfrm>
                <a:off x="2476373" y="1720867"/>
                <a:ext cx="115560" cy="146520"/>
              </p14:xfrm>
            </p:contentPart>
          </mc:Choice>
          <mc:Fallback>
            <p:pic>
              <p:nvPicPr>
                <p:cNvPr id="131" name="Freihand 130">
                  <a:extLst>
                    <a:ext uri="{FF2B5EF4-FFF2-40B4-BE49-F238E27FC236}">
                      <a16:creationId xmlns:a16="http://schemas.microsoft.com/office/drawing/2014/main" id="{80B6C02D-125C-4F51-B731-0F74D54AFA4A}"/>
                    </a:ext>
                  </a:extLst>
                </p:cNvPr>
                <p:cNvPicPr/>
                <p:nvPr/>
              </p:nvPicPr>
              <p:blipFill>
                <a:blip r:embed="rId977"/>
                <a:stretch>
                  <a:fillRect/>
                </a:stretch>
              </p:blipFill>
              <p:spPr>
                <a:xfrm>
                  <a:off x="2472053" y="1716547"/>
                  <a:ext cx="12420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978">
              <p14:nvContentPartPr>
                <p14:cNvPr id="132" name="Freihand 131">
                  <a:extLst>
                    <a:ext uri="{FF2B5EF4-FFF2-40B4-BE49-F238E27FC236}">
                      <a16:creationId xmlns:a16="http://schemas.microsoft.com/office/drawing/2014/main" id="{A9D9E2E4-5A27-4F0A-BBEF-B15E48337D1B}"/>
                    </a:ext>
                  </a:extLst>
                </p14:cNvPr>
                <p14:cNvContentPartPr/>
                <p14:nvPr/>
              </p14:nvContentPartPr>
              <p14:xfrm>
                <a:off x="2651333" y="1707187"/>
                <a:ext cx="42840" cy="142920"/>
              </p14:xfrm>
            </p:contentPart>
          </mc:Choice>
          <mc:Fallback>
            <p:pic>
              <p:nvPicPr>
                <p:cNvPr id="132" name="Freihand 131">
                  <a:extLst>
                    <a:ext uri="{FF2B5EF4-FFF2-40B4-BE49-F238E27FC236}">
                      <a16:creationId xmlns:a16="http://schemas.microsoft.com/office/drawing/2014/main" id="{A9D9E2E4-5A27-4F0A-BBEF-B15E48337D1B}"/>
                    </a:ext>
                  </a:extLst>
                </p:cNvPr>
                <p:cNvPicPr/>
                <p:nvPr/>
              </p:nvPicPr>
              <p:blipFill>
                <a:blip r:embed="rId979"/>
                <a:stretch>
                  <a:fillRect/>
                </a:stretch>
              </p:blipFill>
              <p:spPr>
                <a:xfrm>
                  <a:off x="2647013" y="1702867"/>
                  <a:ext cx="5148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980">
              <p14:nvContentPartPr>
                <p14:cNvPr id="133" name="Freihand 132">
                  <a:extLst>
                    <a:ext uri="{FF2B5EF4-FFF2-40B4-BE49-F238E27FC236}">
                      <a16:creationId xmlns:a16="http://schemas.microsoft.com/office/drawing/2014/main" id="{AA324E4D-3667-4487-B6B1-85FC7BBAC659}"/>
                    </a:ext>
                  </a:extLst>
                </p14:cNvPr>
                <p14:cNvContentPartPr/>
                <p14:nvPr/>
              </p14:nvContentPartPr>
              <p14:xfrm>
                <a:off x="2589773" y="1704667"/>
                <a:ext cx="170640" cy="178200"/>
              </p14:xfrm>
            </p:contentPart>
          </mc:Choice>
          <mc:Fallback>
            <p:pic>
              <p:nvPicPr>
                <p:cNvPr id="133" name="Freihand 132">
                  <a:extLst>
                    <a:ext uri="{FF2B5EF4-FFF2-40B4-BE49-F238E27FC236}">
                      <a16:creationId xmlns:a16="http://schemas.microsoft.com/office/drawing/2014/main" id="{AA324E4D-3667-4487-B6B1-85FC7BBAC659}"/>
                    </a:ext>
                  </a:extLst>
                </p:cNvPr>
                <p:cNvPicPr/>
                <p:nvPr/>
              </p:nvPicPr>
              <p:blipFill>
                <a:blip r:embed="rId981"/>
                <a:stretch>
                  <a:fillRect/>
                </a:stretch>
              </p:blipFill>
              <p:spPr>
                <a:xfrm>
                  <a:off x="2585453" y="1700347"/>
                  <a:ext cx="17928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982">
              <p14:nvContentPartPr>
                <p14:cNvPr id="171" name="Freihand 170">
                  <a:extLst>
                    <a:ext uri="{FF2B5EF4-FFF2-40B4-BE49-F238E27FC236}">
                      <a16:creationId xmlns:a16="http://schemas.microsoft.com/office/drawing/2014/main" id="{086423D2-4987-4F80-BFA6-0C38D5F756B4}"/>
                    </a:ext>
                  </a:extLst>
                </p14:cNvPr>
                <p14:cNvContentPartPr/>
                <p14:nvPr/>
              </p14:nvContentPartPr>
              <p14:xfrm>
                <a:off x="1810373" y="2031187"/>
                <a:ext cx="117000" cy="181080"/>
              </p14:xfrm>
            </p:contentPart>
          </mc:Choice>
          <mc:Fallback>
            <p:pic>
              <p:nvPicPr>
                <p:cNvPr id="171" name="Freihand 170">
                  <a:extLst>
                    <a:ext uri="{FF2B5EF4-FFF2-40B4-BE49-F238E27FC236}">
                      <a16:creationId xmlns:a16="http://schemas.microsoft.com/office/drawing/2014/main" id="{086423D2-4987-4F80-BFA6-0C38D5F756B4}"/>
                    </a:ext>
                  </a:extLst>
                </p:cNvPr>
                <p:cNvPicPr/>
                <p:nvPr/>
              </p:nvPicPr>
              <p:blipFill>
                <a:blip r:embed="rId983"/>
                <a:stretch>
                  <a:fillRect/>
                </a:stretch>
              </p:blipFill>
              <p:spPr>
                <a:xfrm>
                  <a:off x="1806053" y="2026867"/>
                  <a:ext cx="12564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984">
              <p14:nvContentPartPr>
                <p14:cNvPr id="172" name="Freihand 171">
                  <a:extLst>
                    <a:ext uri="{FF2B5EF4-FFF2-40B4-BE49-F238E27FC236}">
                      <a16:creationId xmlns:a16="http://schemas.microsoft.com/office/drawing/2014/main" id="{518EDBCA-D7DE-4044-8864-07EB18F90BBD}"/>
                    </a:ext>
                  </a:extLst>
                </p14:cNvPr>
                <p14:cNvContentPartPr/>
                <p14:nvPr/>
              </p14:nvContentPartPr>
              <p14:xfrm>
                <a:off x="1859693" y="2076187"/>
                <a:ext cx="129240" cy="57600"/>
              </p14:xfrm>
            </p:contentPart>
          </mc:Choice>
          <mc:Fallback>
            <p:pic>
              <p:nvPicPr>
                <p:cNvPr id="172" name="Freihand 171">
                  <a:extLst>
                    <a:ext uri="{FF2B5EF4-FFF2-40B4-BE49-F238E27FC236}">
                      <a16:creationId xmlns:a16="http://schemas.microsoft.com/office/drawing/2014/main" id="{518EDBCA-D7DE-4044-8864-07EB18F90BBD}"/>
                    </a:ext>
                  </a:extLst>
                </p:cNvPr>
                <p:cNvPicPr/>
                <p:nvPr/>
              </p:nvPicPr>
              <p:blipFill>
                <a:blip r:embed="rId985"/>
                <a:stretch>
                  <a:fillRect/>
                </a:stretch>
              </p:blipFill>
              <p:spPr>
                <a:xfrm>
                  <a:off x="1855373" y="2071867"/>
                  <a:ext cx="137880" cy="66240"/>
                </a:xfrm>
                <a:prstGeom prst="rect">
                  <a:avLst/>
                </a:prstGeom>
              </p:spPr>
            </p:pic>
          </mc:Fallback>
        </mc:AlternateContent>
        <mc:AlternateContent xmlns:mc="http://schemas.openxmlformats.org/markup-compatibility/2006">
          <mc:Choice xmlns:p14="http://schemas.microsoft.com/office/powerpoint/2010/main" Requires="p14">
            <p:contentPart p14:bwMode="auto" r:id="rId986">
              <p14:nvContentPartPr>
                <p14:cNvPr id="173" name="Freihand 172">
                  <a:extLst>
                    <a:ext uri="{FF2B5EF4-FFF2-40B4-BE49-F238E27FC236}">
                      <a16:creationId xmlns:a16="http://schemas.microsoft.com/office/drawing/2014/main" id="{AF619C27-0D84-4A97-8ADF-77F8CC47BAB7}"/>
                    </a:ext>
                  </a:extLst>
                </p14:cNvPr>
                <p14:cNvContentPartPr/>
                <p14:nvPr/>
              </p14:nvContentPartPr>
              <p14:xfrm>
                <a:off x="2026013" y="2014987"/>
                <a:ext cx="84240" cy="135720"/>
              </p14:xfrm>
            </p:contentPart>
          </mc:Choice>
          <mc:Fallback>
            <p:pic>
              <p:nvPicPr>
                <p:cNvPr id="173" name="Freihand 172">
                  <a:extLst>
                    <a:ext uri="{FF2B5EF4-FFF2-40B4-BE49-F238E27FC236}">
                      <a16:creationId xmlns:a16="http://schemas.microsoft.com/office/drawing/2014/main" id="{AF619C27-0D84-4A97-8ADF-77F8CC47BAB7}"/>
                    </a:ext>
                  </a:extLst>
                </p:cNvPr>
                <p:cNvPicPr/>
                <p:nvPr/>
              </p:nvPicPr>
              <p:blipFill>
                <a:blip r:embed="rId987"/>
                <a:stretch>
                  <a:fillRect/>
                </a:stretch>
              </p:blipFill>
              <p:spPr>
                <a:xfrm>
                  <a:off x="2021693" y="2010667"/>
                  <a:ext cx="9288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988">
              <p14:nvContentPartPr>
                <p14:cNvPr id="174" name="Freihand 173">
                  <a:extLst>
                    <a:ext uri="{FF2B5EF4-FFF2-40B4-BE49-F238E27FC236}">
                      <a16:creationId xmlns:a16="http://schemas.microsoft.com/office/drawing/2014/main" id="{6CBACC0D-3777-4C1D-9A72-607E08F5C062}"/>
                    </a:ext>
                  </a:extLst>
                </p14:cNvPr>
                <p14:cNvContentPartPr/>
                <p14:nvPr/>
              </p14:nvContentPartPr>
              <p14:xfrm>
                <a:off x="2125733" y="2005627"/>
                <a:ext cx="108720" cy="197280"/>
              </p14:xfrm>
            </p:contentPart>
          </mc:Choice>
          <mc:Fallback>
            <p:pic>
              <p:nvPicPr>
                <p:cNvPr id="174" name="Freihand 173">
                  <a:extLst>
                    <a:ext uri="{FF2B5EF4-FFF2-40B4-BE49-F238E27FC236}">
                      <a16:creationId xmlns:a16="http://schemas.microsoft.com/office/drawing/2014/main" id="{6CBACC0D-3777-4C1D-9A72-607E08F5C062}"/>
                    </a:ext>
                  </a:extLst>
                </p:cNvPr>
                <p:cNvPicPr/>
                <p:nvPr/>
              </p:nvPicPr>
              <p:blipFill>
                <a:blip r:embed="rId989"/>
                <a:stretch>
                  <a:fillRect/>
                </a:stretch>
              </p:blipFill>
              <p:spPr>
                <a:xfrm>
                  <a:off x="2121413" y="2001307"/>
                  <a:ext cx="117360" cy="205920"/>
                </a:xfrm>
                <a:prstGeom prst="rect">
                  <a:avLst/>
                </a:prstGeom>
              </p:spPr>
            </p:pic>
          </mc:Fallback>
        </mc:AlternateContent>
        <mc:AlternateContent xmlns:mc="http://schemas.openxmlformats.org/markup-compatibility/2006">
          <mc:Choice xmlns:p14="http://schemas.microsoft.com/office/powerpoint/2010/main" Requires="p14">
            <p:contentPart p14:bwMode="auto" r:id="rId990">
              <p14:nvContentPartPr>
                <p14:cNvPr id="183" name="Freihand 182">
                  <a:extLst>
                    <a:ext uri="{FF2B5EF4-FFF2-40B4-BE49-F238E27FC236}">
                      <a16:creationId xmlns:a16="http://schemas.microsoft.com/office/drawing/2014/main" id="{37B2E5E0-18BA-454F-AC86-C2FA0811EEBB}"/>
                    </a:ext>
                  </a:extLst>
                </p14:cNvPr>
                <p14:cNvContentPartPr/>
                <p14:nvPr/>
              </p14:nvContentPartPr>
              <p14:xfrm>
                <a:off x="2424173" y="2015347"/>
                <a:ext cx="14400" cy="122040"/>
              </p14:xfrm>
            </p:contentPart>
          </mc:Choice>
          <mc:Fallback>
            <p:pic>
              <p:nvPicPr>
                <p:cNvPr id="183" name="Freihand 182">
                  <a:extLst>
                    <a:ext uri="{FF2B5EF4-FFF2-40B4-BE49-F238E27FC236}">
                      <a16:creationId xmlns:a16="http://schemas.microsoft.com/office/drawing/2014/main" id="{37B2E5E0-18BA-454F-AC86-C2FA0811EEBB}"/>
                    </a:ext>
                  </a:extLst>
                </p:cNvPr>
                <p:cNvPicPr/>
                <p:nvPr/>
              </p:nvPicPr>
              <p:blipFill>
                <a:blip r:embed="rId991"/>
                <a:stretch>
                  <a:fillRect/>
                </a:stretch>
              </p:blipFill>
              <p:spPr>
                <a:xfrm>
                  <a:off x="2419853" y="2011027"/>
                  <a:ext cx="2304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992">
              <p14:nvContentPartPr>
                <p14:cNvPr id="184" name="Freihand 183">
                  <a:extLst>
                    <a:ext uri="{FF2B5EF4-FFF2-40B4-BE49-F238E27FC236}">
                      <a16:creationId xmlns:a16="http://schemas.microsoft.com/office/drawing/2014/main" id="{10EDEFB6-9A16-450F-AA71-DC6B97300849}"/>
                    </a:ext>
                  </a:extLst>
                </p14:cNvPr>
                <p14:cNvContentPartPr/>
                <p14:nvPr/>
              </p14:nvContentPartPr>
              <p14:xfrm>
                <a:off x="2371613" y="2000587"/>
                <a:ext cx="138960" cy="21600"/>
              </p14:xfrm>
            </p:contentPart>
          </mc:Choice>
          <mc:Fallback>
            <p:pic>
              <p:nvPicPr>
                <p:cNvPr id="184" name="Freihand 183">
                  <a:extLst>
                    <a:ext uri="{FF2B5EF4-FFF2-40B4-BE49-F238E27FC236}">
                      <a16:creationId xmlns:a16="http://schemas.microsoft.com/office/drawing/2014/main" id="{10EDEFB6-9A16-450F-AA71-DC6B97300849}"/>
                    </a:ext>
                  </a:extLst>
                </p:cNvPr>
                <p:cNvPicPr/>
                <p:nvPr/>
              </p:nvPicPr>
              <p:blipFill>
                <a:blip r:embed="rId993"/>
                <a:stretch>
                  <a:fillRect/>
                </a:stretch>
              </p:blipFill>
              <p:spPr>
                <a:xfrm>
                  <a:off x="2367293" y="1996267"/>
                  <a:ext cx="14760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994">
              <p14:nvContentPartPr>
                <p14:cNvPr id="185" name="Freihand 184">
                  <a:extLst>
                    <a:ext uri="{FF2B5EF4-FFF2-40B4-BE49-F238E27FC236}">
                      <a16:creationId xmlns:a16="http://schemas.microsoft.com/office/drawing/2014/main" id="{94E7DC1B-655B-441A-A4A1-B95E43CE0832}"/>
                    </a:ext>
                  </a:extLst>
                </p14:cNvPr>
                <p14:cNvContentPartPr/>
                <p14:nvPr/>
              </p14:nvContentPartPr>
              <p14:xfrm>
                <a:off x="2497973" y="1984027"/>
                <a:ext cx="101160" cy="162720"/>
              </p14:xfrm>
            </p:contentPart>
          </mc:Choice>
          <mc:Fallback>
            <p:pic>
              <p:nvPicPr>
                <p:cNvPr id="185" name="Freihand 184">
                  <a:extLst>
                    <a:ext uri="{FF2B5EF4-FFF2-40B4-BE49-F238E27FC236}">
                      <a16:creationId xmlns:a16="http://schemas.microsoft.com/office/drawing/2014/main" id="{94E7DC1B-655B-441A-A4A1-B95E43CE0832}"/>
                    </a:ext>
                  </a:extLst>
                </p:cNvPr>
                <p:cNvPicPr/>
                <p:nvPr/>
              </p:nvPicPr>
              <p:blipFill>
                <a:blip r:embed="rId995"/>
                <a:stretch>
                  <a:fillRect/>
                </a:stretch>
              </p:blipFill>
              <p:spPr>
                <a:xfrm>
                  <a:off x="2493653" y="1979707"/>
                  <a:ext cx="10980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996">
              <p14:nvContentPartPr>
                <p14:cNvPr id="186" name="Freihand 185">
                  <a:extLst>
                    <a:ext uri="{FF2B5EF4-FFF2-40B4-BE49-F238E27FC236}">
                      <a16:creationId xmlns:a16="http://schemas.microsoft.com/office/drawing/2014/main" id="{018957C2-105C-4C48-8FFE-AA4B41B06632}"/>
                    </a:ext>
                  </a:extLst>
                </p14:cNvPr>
                <p14:cNvContentPartPr/>
                <p14:nvPr/>
              </p14:nvContentPartPr>
              <p14:xfrm>
                <a:off x="2665373" y="2024707"/>
                <a:ext cx="35280" cy="110520"/>
              </p14:xfrm>
            </p:contentPart>
          </mc:Choice>
          <mc:Fallback>
            <p:pic>
              <p:nvPicPr>
                <p:cNvPr id="186" name="Freihand 185">
                  <a:extLst>
                    <a:ext uri="{FF2B5EF4-FFF2-40B4-BE49-F238E27FC236}">
                      <a16:creationId xmlns:a16="http://schemas.microsoft.com/office/drawing/2014/main" id="{018957C2-105C-4C48-8FFE-AA4B41B06632}"/>
                    </a:ext>
                  </a:extLst>
                </p:cNvPr>
                <p:cNvPicPr/>
                <p:nvPr/>
              </p:nvPicPr>
              <p:blipFill>
                <a:blip r:embed="rId997"/>
                <a:stretch>
                  <a:fillRect/>
                </a:stretch>
              </p:blipFill>
              <p:spPr>
                <a:xfrm>
                  <a:off x="2661053" y="2020387"/>
                  <a:ext cx="4392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998">
              <p14:nvContentPartPr>
                <p14:cNvPr id="187" name="Freihand 186">
                  <a:extLst>
                    <a:ext uri="{FF2B5EF4-FFF2-40B4-BE49-F238E27FC236}">
                      <a16:creationId xmlns:a16="http://schemas.microsoft.com/office/drawing/2014/main" id="{5BDC303E-BE2C-4653-94E6-D51498A9C280}"/>
                    </a:ext>
                  </a:extLst>
                </p14:cNvPr>
                <p14:cNvContentPartPr/>
                <p14:nvPr/>
              </p14:nvContentPartPr>
              <p14:xfrm>
                <a:off x="2635493" y="1999867"/>
                <a:ext cx="130680" cy="167040"/>
              </p14:xfrm>
            </p:contentPart>
          </mc:Choice>
          <mc:Fallback>
            <p:pic>
              <p:nvPicPr>
                <p:cNvPr id="187" name="Freihand 186">
                  <a:extLst>
                    <a:ext uri="{FF2B5EF4-FFF2-40B4-BE49-F238E27FC236}">
                      <a16:creationId xmlns:a16="http://schemas.microsoft.com/office/drawing/2014/main" id="{5BDC303E-BE2C-4653-94E6-D51498A9C280}"/>
                    </a:ext>
                  </a:extLst>
                </p:cNvPr>
                <p:cNvPicPr/>
                <p:nvPr/>
              </p:nvPicPr>
              <p:blipFill>
                <a:blip r:embed="rId999"/>
                <a:stretch>
                  <a:fillRect/>
                </a:stretch>
              </p:blipFill>
              <p:spPr>
                <a:xfrm>
                  <a:off x="2631173" y="1995547"/>
                  <a:ext cx="13932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1000">
              <p14:nvContentPartPr>
                <p14:cNvPr id="196" name="Freihand 195">
                  <a:extLst>
                    <a:ext uri="{FF2B5EF4-FFF2-40B4-BE49-F238E27FC236}">
                      <a16:creationId xmlns:a16="http://schemas.microsoft.com/office/drawing/2014/main" id="{A5769CB9-6915-4C0D-890A-202B810FA3B6}"/>
                    </a:ext>
                  </a:extLst>
                </p14:cNvPr>
                <p14:cNvContentPartPr/>
                <p14:nvPr/>
              </p14:nvContentPartPr>
              <p14:xfrm>
                <a:off x="1753853" y="606667"/>
                <a:ext cx="545040" cy="1977120"/>
              </p14:xfrm>
            </p:contentPart>
          </mc:Choice>
          <mc:Fallback>
            <p:pic>
              <p:nvPicPr>
                <p:cNvPr id="196" name="Freihand 195">
                  <a:extLst>
                    <a:ext uri="{FF2B5EF4-FFF2-40B4-BE49-F238E27FC236}">
                      <a16:creationId xmlns:a16="http://schemas.microsoft.com/office/drawing/2014/main" id="{A5769CB9-6915-4C0D-890A-202B810FA3B6}"/>
                    </a:ext>
                  </a:extLst>
                </p:cNvPr>
                <p:cNvPicPr/>
                <p:nvPr/>
              </p:nvPicPr>
              <p:blipFill>
                <a:blip r:embed="rId1001"/>
                <a:stretch>
                  <a:fillRect/>
                </a:stretch>
              </p:blipFill>
              <p:spPr>
                <a:xfrm>
                  <a:off x="1749533" y="602347"/>
                  <a:ext cx="553680" cy="1985760"/>
                </a:xfrm>
                <a:prstGeom prst="rect">
                  <a:avLst/>
                </a:prstGeom>
              </p:spPr>
            </p:pic>
          </mc:Fallback>
        </mc:AlternateContent>
        <mc:AlternateContent xmlns:mc="http://schemas.openxmlformats.org/markup-compatibility/2006">
          <mc:Choice xmlns:p14="http://schemas.microsoft.com/office/powerpoint/2010/main" Requires="p14">
            <p:contentPart p14:bwMode="auto" r:id="rId1002">
              <p14:nvContentPartPr>
                <p14:cNvPr id="197" name="Freihand 196">
                  <a:extLst>
                    <a:ext uri="{FF2B5EF4-FFF2-40B4-BE49-F238E27FC236}">
                      <a16:creationId xmlns:a16="http://schemas.microsoft.com/office/drawing/2014/main" id="{E950FC7C-6310-4920-8A7B-B64E6BBAE51B}"/>
                    </a:ext>
                  </a:extLst>
                </p14:cNvPr>
                <p14:cNvContentPartPr/>
                <p14:nvPr/>
              </p14:nvContentPartPr>
              <p14:xfrm>
                <a:off x="1851413" y="591187"/>
                <a:ext cx="1125000" cy="1860480"/>
              </p14:xfrm>
            </p:contentPart>
          </mc:Choice>
          <mc:Fallback>
            <p:pic>
              <p:nvPicPr>
                <p:cNvPr id="197" name="Freihand 196">
                  <a:extLst>
                    <a:ext uri="{FF2B5EF4-FFF2-40B4-BE49-F238E27FC236}">
                      <a16:creationId xmlns:a16="http://schemas.microsoft.com/office/drawing/2014/main" id="{E950FC7C-6310-4920-8A7B-B64E6BBAE51B}"/>
                    </a:ext>
                  </a:extLst>
                </p:cNvPr>
                <p:cNvPicPr/>
                <p:nvPr/>
              </p:nvPicPr>
              <p:blipFill>
                <a:blip r:embed="rId1003"/>
                <a:stretch>
                  <a:fillRect/>
                </a:stretch>
              </p:blipFill>
              <p:spPr>
                <a:xfrm>
                  <a:off x="1847093" y="586867"/>
                  <a:ext cx="1133640" cy="1869120"/>
                </a:xfrm>
                <a:prstGeom prst="rect">
                  <a:avLst/>
                </a:prstGeom>
              </p:spPr>
            </p:pic>
          </mc:Fallback>
        </mc:AlternateContent>
        <mc:AlternateContent xmlns:mc="http://schemas.openxmlformats.org/markup-compatibility/2006">
          <mc:Choice xmlns:p14="http://schemas.microsoft.com/office/powerpoint/2010/main" Requires="p14">
            <p:contentPart p14:bwMode="auto" r:id="rId1004">
              <p14:nvContentPartPr>
                <p14:cNvPr id="621" name="Freihand 620">
                  <a:extLst>
                    <a:ext uri="{FF2B5EF4-FFF2-40B4-BE49-F238E27FC236}">
                      <a16:creationId xmlns:a16="http://schemas.microsoft.com/office/drawing/2014/main" id="{9A49267A-E34F-4B87-8649-3DE386209818}"/>
                    </a:ext>
                  </a:extLst>
                </p14:cNvPr>
                <p14:cNvContentPartPr/>
                <p14:nvPr/>
              </p14:nvContentPartPr>
              <p14:xfrm>
                <a:off x="1867613" y="479227"/>
                <a:ext cx="1131840" cy="838440"/>
              </p14:xfrm>
            </p:contentPart>
          </mc:Choice>
          <mc:Fallback>
            <p:pic>
              <p:nvPicPr>
                <p:cNvPr id="621" name="Freihand 620">
                  <a:extLst>
                    <a:ext uri="{FF2B5EF4-FFF2-40B4-BE49-F238E27FC236}">
                      <a16:creationId xmlns:a16="http://schemas.microsoft.com/office/drawing/2014/main" id="{9A49267A-E34F-4B87-8649-3DE386209818}"/>
                    </a:ext>
                  </a:extLst>
                </p:cNvPr>
                <p:cNvPicPr/>
                <p:nvPr/>
              </p:nvPicPr>
              <p:blipFill>
                <a:blip r:embed="rId1005"/>
                <a:stretch>
                  <a:fillRect/>
                </a:stretch>
              </p:blipFill>
              <p:spPr>
                <a:xfrm>
                  <a:off x="1863293" y="474907"/>
                  <a:ext cx="1140480" cy="847080"/>
                </a:xfrm>
                <a:prstGeom prst="rect">
                  <a:avLst/>
                </a:prstGeom>
              </p:spPr>
            </p:pic>
          </mc:Fallback>
        </mc:AlternateContent>
      </p:grpSp>
    </p:spTree>
    <p:extLst>
      <p:ext uri="{BB962C8B-B14F-4D97-AF65-F5344CB8AC3E}">
        <p14:creationId xmlns:p14="http://schemas.microsoft.com/office/powerpoint/2010/main" val="8141841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2503160" y="97458"/>
            <a:ext cx="5254485" cy="764040"/>
          </a:xfrm>
          <a:prstGeom prst="rect">
            <a:avLst/>
          </a:prstGeom>
          <a:noFill/>
          <a:ln>
            <a:noFill/>
          </a:ln>
        </p:spPr>
        <p:txBody>
          <a:bodyPr vert="horz" wrap="none" lIns="81646" tIns="40823" rIns="81646" bIns="40823" anchorCtr="0" compatLnSpc="0">
            <a:spAutoFit/>
          </a:bodyPr>
          <a:lstStyle/>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2177" b="1" dirty="0">
                <a:solidFill>
                  <a:srgbClr val="000000"/>
                </a:solidFill>
                <a:latin typeface="Sparkasse Rg" pitchFamily="34" charset="0"/>
              </a:rPr>
              <a:t>Aktive Geldschöpfung durch die</a:t>
            </a:r>
          </a:p>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2177" b="1" dirty="0" err="1">
                <a:solidFill>
                  <a:srgbClr val="000000"/>
                </a:solidFill>
                <a:latin typeface="Sparkasse Rg" pitchFamily="34" charset="0"/>
              </a:rPr>
              <a:t>Geschäftbanken</a:t>
            </a:r>
            <a:r>
              <a:rPr lang="de-DE" sz="2177" b="1" dirty="0">
                <a:solidFill>
                  <a:srgbClr val="000000"/>
                </a:solidFill>
                <a:latin typeface="Sparkasse Rg" pitchFamily="34" charset="0"/>
              </a:rPr>
              <a:t> (Geldmengenmultiplikator)</a:t>
            </a:r>
          </a:p>
        </p:txBody>
      </p:sp>
      <p:sp>
        <p:nvSpPr>
          <p:cNvPr id="4" name="Textfeld 3"/>
          <p:cNvSpPr txBox="1"/>
          <p:nvPr/>
        </p:nvSpPr>
        <p:spPr>
          <a:xfrm>
            <a:off x="901594" y="956351"/>
            <a:ext cx="8883125" cy="5094890"/>
          </a:xfrm>
          <a:prstGeom prst="rect">
            <a:avLst/>
          </a:prstGeom>
          <a:noFill/>
          <a:ln>
            <a:noFill/>
          </a:ln>
        </p:spPr>
        <p:txBody>
          <a:bodyPr vert="horz" wrap="square" lIns="81646" tIns="40823" rIns="81646" bIns="40823" anchorCtr="0" compatLnSpc="0">
            <a:noAutofit/>
          </a:bodyPr>
          <a:lstStyle/>
          <a:p>
            <a:r>
              <a:rPr lang="de-DE" sz="2177" dirty="0">
                <a:solidFill>
                  <a:srgbClr val="000000"/>
                </a:solidFill>
              </a:rPr>
              <a:t>Geschäftsbank 1 (GB 1) hält Depositen D und hat einen Reservesatz r</a:t>
            </a:r>
          </a:p>
          <a:p>
            <a:endParaRPr lang="de-DE" sz="2177" dirty="0">
              <a:solidFill>
                <a:srgbClr val="000000"/>
              </a:solidFill>
            </a:endParaRPr>
          </a:p>
          <a:p>
            <a:r>
              <a:rPr lang="de-DE" sz="2177" dirty="0">
                <a:solidFill>
                  <a:srgbClr val="000000"/>
                </a:solidFill>
              </a:rPr>
              <a:t>→	GB 1 behält den Anteil r zurück, und vergibt </a:t>
            </a:r>
          </a:p>
          <a:p>
            <a:r>
              <a:rPr lang="de-DE" sz="2177" dirty="0">
                <a:solidFill>
                  <a:srgbClr val="000000"/>
                </a:solidFill>
              </a:rPr>
              <a:t>		(1-r)D an neuen Krediten an GB 2</a:t>
            </a:r>
          </a:p>
          <a:p>
            <a:endParaRPr lang="de-DE" sz="2177" dirty="0">
              <a:solidFill>
                <a:srgbClr val="000000"/>
              </a:solidFill>
            </a:endParaRPr>
          </a:p>
          <a:p>
            <a:r>
              <a:rPr lang="de-DE" sz="2177" dirty="0">
                <a:solidFill>
                  <a:srgbClr val="000000"/>
                </a:solidFill>
              </a:rPr>
              <a:t>→	GB 2 mit Reservesatz r erhält (1-r)D an Einlagen und vergibt </a:t>
            </a:r>
          </a:p>
          <a:p>
            <a:r>
              <a:rPr lang="de-DE" sz="2177" dirty="0">
                <a:solidFill>
                  <a:srgbClr val="000000"/>
                </a:solidFill>
              </a:rPr>
              <a:t>		(1-r)(1-r)D an neuen Krediten	.</a:t>
            </a:r>
          </a:p>
          <a:p>
            <a:r>
              <a:rPr lang="de-DE" sz="2177" dirty="0">
                <a:solidFill>
                  <a:srgbClr val="000000"/>
                </a:solidFill>
              </a:rPr>
              <a:t>									.</a:t>
            </a:r>
          </a:p>
          <a:p>
            <a:r>
              <a:rPr lang="de-DE" sz="2177" dirty="0">
                <a:solidFill>
                  <a:srgbClr val="000000"/>
                </a:solidFill>
              </a:rPr>
              <a:t>									.</a:t>
            </a:r>
          </a:p>
          <a:p>
            <a:r>
              <a:rPr lang="de-DE" sz="2177" dirty="0">
                <a:solidFill>
                  <a:srgbClr val="000000"/>
                </a:solidFill>
              </a:rPr>
              <a:t>→	Gesamte Kreditvergabe:</a:t>
            </a:r>
          </a:p>
          <a:p>
            <a:endParaRPr lang="de-DE" sz="2177" dirty="0">
              <a:solidFill>
                <a:srgbClr val="000000"/>
              </a:solidFill>
            </a:endParaRPr>
          </a:p>
          <a:p>
            <a:r>
              <a:rPr lang="de-DE" sz="2177" dirty="0">
                <a:solidFill>
                  <a:srgbClr val="000000"/>
                </a:solidFill>
              </a:rPr>
              <a:t>				[(1-r)+(1-r)</a:t>
            </a:r>
            <a:r>
              <a:rPr lang="de-DE" sz="2177" baseline="30000" dirty="0">
                <a:solidFill>
                  <a:srgbClr val="000000"/>
                </a:solidFill>
              </a:rPr>
              <a:t>2</a:t>
            </a:r>
            <a:r>
              <a:rPr lang="de-DE" sz="2177" dirty="0">
                <a:solidFill>
                  <a:srgbClr val="000000"/>
                </a:solidFill>
              </a:rPr>
              <a:t>+(1-r)</a:t>
            </a:r>
            <a:r>
              <a:rPr lang="de-DE" sz="2177" baseline="30000" dirty="0">
                <a:solidFill>
                  <a:srgbClr val="000000"/>
                </a:solidFill>
              </a:rPr>
              <a:t>3</a:t>
            </a:r>
            <a:r>
              <a:rPr lang="de-DE" sz="2177" dirty="0">
                <a:solidFill>
                  <a:srgbClr val="000000"/>
                </a:solidFill>
              </a:rPr>
              <a:t>+….]D=D/r</a:t>
            </a:r>
          </a:p>
          <a:p>
            <a:endParaRPr lang="de-DE" sz="2177" dirty="0">
              <a:solidFill>
                <a:srgbClr val="000000"/>
              </a:solidFill>
            </a:endParaRPr>
          </a:p>
          <a:p>
            <a:r>
              <a:rPr lang="de-DE" sz="2177" dirty="0">
                <a:solidFill>
                  <a:srgbClr val="000000"/>
                </a:solidFill>
              </a:rPr>
              <a:t>→	1/r bezeichnet man als Geldmengenmultiplikator</a:t>
            </a:r>
          </a:p>
        </p:txBody>
      </p:sp>
      <p:sp>
        <p:nvSpPr>
          <p:cNvPr id="6" name="Rechteck 5">
            <a:extLst>
              <a:ext uri="{FF2B5EF4-FFF2-40B4-BE49-F238E27FC236}">
                <a16:creationId xmlns:a16="http://schemas.microsoft.com/office/drawing/2014/main" id="{E4260B0A-0C60-41EA-AFB0-954C4B04972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3F243A32-A044-40F6-8DDB-642ADDB1E800}"/>
                  </a:ext>
                </a:extLst>
              </p14:cNvPr>
              <p14:cNvContentPartPr/>
              <p14:nvPr/>
            </p14:nvContentPartPr>
            <p14:xfrm>
              <a:off x="8435813" y="940387"/>
              <a:ext cx="385560" cy="498240"/>
            </p14:xfrm>
          </p:contentPart>
        </mc:Choice>
        <mc:Fallback>
          <p:pic>
            <p:nvPicPr>
              <p:cNvPr id="2" name="Freihand 1">
                <a:extLst>
                  <a:ext uri="{FF2B5EF4-FFF2-40B4-BE49-F238E27FC236}">
                    <a16:creationId xmlns:a16="http://schemas.microsoft.com/office/drawing/2014/main" id="{3F243A32-A044-40F6-8DDB-642ADDB1E800}"/>
                  </a:ext>
                </a:extLst>
              </p:cNvPr>
              <p:cNvPicPr/>
              <p:nvPr/>
            </p:nvPicPr>
            <p:blipFill>
              <a:blip r:embed="rId4"/>
              <a:stretch>
                <a:fillRect/>
              </a:stretch>
            </p:blipFill>
            <p:spPr>
              <a:xfrm>
                <a:off x="8431493" y="936067"/>
                <a:ext cx="394200" cy="506880"/>
              </a:xfrm>
              <a:prstGeom prst="rect">
                <a:avLst/>
              </a:prstGeom>
            </p:spPr>
          </p:pic>
        </mc:Fallback>
      </mc:AlternateContent>
    </p:spTree>
    <p:extLst>
      <p:ext uri="{BB962C8B-B14F-4D97-AF65-F5344CB8AC3E}">
        <p14:creationId xmlns:p14="http://schemas.microsoft.com/office/powerpoint/2010/main" val="39056779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140838" y="137903"/>
            <a:ext cx="5706404" cy="593674"/>
          </a:xfrm>
          <a:prstGeom prst="rect">
            <a:avLst/>
          </a:prstGeom>
          <a:noFill/>
          <a:ln>
            <a:noFill/>
          </a:ln>
        </p:spPr>
        <p:txBody>
          <a:bodyPr vert="horz" wrap="none" lIns="81646" tIns="40823" rIns="81646" bIns="40823" anchorCtr="0" compatLnSpc="0">
            <a:spAutoFit/>
          </a:bodyPr>
          <a:lstStyle/>
          <a:p>
            <a:r>
              <a:rPr lang="de-DE" sz="3266" b="1" dirty="0"/>
              <a:t>Geldpolitische Strategie der EZB</a:t>
            </a:r>
            <a:endParaRPr lang="de-DE" sz="3266" dirty="0"/>
          </a:p>
        </p:txBody>
      </p:sp>
      <p:sp>
        <p:nvSpPr>
          <p:cNvPr id="4" name="Textfeld 3"/>
          <p:cNvSpPr txBox="1"/>
          <p:nvPr/>
        </p:nvSpPr>
        <p:spPr>
          <a:xfrm>
            <a:off x="721375" y="900527"/>
            <a:ext cx="10649531" cy="2657320"/>
          </a:xfrm>
          <a:prstGeom prst="rect">
            <a:avLst/>
          </a:prstGeom>
          <a:noFill/>
          <a:ln>
            <a:noFill/>
          </a:ln>
        </p:spPr>
        <p:txBody>
          <a:bodyPr vert="horz" wrap="square" lIns="81646" tIns="40823" rIns="81646" bIns="40823" anchorCtr="0" compatLnSpc="0">
            <a:noAutofit/>
          </a:bodyPr>
          <a:lstStyle/>
          <a:p>
            <a:r>
              <a:rPr lang="de-DE" sz="2540" dirty="0"/>
              <a:t>Das vorrangige Ziel der EZB ist laut Statuten die Preisstabilität</a:t>
            </a:r>
          </a:p>
          <a:p>
            <a:endParaRPr lang="de-DE" sz="2540" dirty="0"/>
          </a:p>
          <a:p>
            <a:r>
              <a:rPr lang="de-DE" sz="2800">
                <a:solidFill>
                  <a:schemeClr val="tx1"/>
                </a:solidFill>
              </a:rPr>
              <a:t>Preisstabilität ist definiert als Anstieg des Harmonisierten Verbraucherpreisindex (HVPI) für das Euro-Währungsgebiet von </a:t>
            </a:r>
          </a:p>
          <a:p>
            <a:r>
              <a:rPr lang="de-DE" sz="2800">
                <a:solidFill>
                  <a:schemeClr val="tx1"/>
                </a:solidFill>
              </a:rPr>
              <a:t>2 % gegenüber dem Vorjahr. Die EZB legt diesem Zusammenhang ein symmetrisches Inflationsziel von 2% in der mittleren Frist fest.</a:t>
            </a:r>
          </a:p>
          <a:p>
            <a:endParaRPr lang="de-DE" sz="2540" dirty="0"/>
          </a:p>
        </p:txBody>
      </p:sp>
      <p:sp>
        <p:nvSpPr>
          <p:cNvPr id="9" name="Rechteck 8">
            <a:extLst>
              <a:ext uri="{FF2B5EF4-FFF2-40B4-BE49-F238E27FC236}">
                <a16:creationId xmlns:a16="http://schemas.microsoft.com/office/drawing/2014/main" id="{FE1059A1-F4A5-4B91-8372-147FAA2651F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68ABD27A-33DC-4E43-9B09-067997631667}"/>
                  </a:ext>
                </a:extLst>
              </p14:cNvPr>
              <p14:cNvContentPartPr/>
              <p14:nvPr/>
            </p14:nvContentPartPr>
            <p14:xfrm>
              <a:off x="6982133" y="1223707"/>
              <a:ext cx="2376000" cy="95040"/>
            </p14:xfrm>
          </p:contentPart>
        </mc:Choice>
        <mc:Fallback>
          <p:pic>
            <p:nvPicPr>
              <p:cNvPr id="2" name="Freihand 1">
                <a:extLst>
                  <a:ext uri="{FF2B5EF4-FFF2-40B4-BE49-F238E27FC236}">
                    <a16:creationId xmlns:a16="http://schemas.microsoft.com/office/drawing/2014/main" id="{68ABD27A-33DC-4E43-9B09-067997631667}"/>
                  </a:ext>
                </a:extLst>
              </p:cNvPr>
              <p:cNvPicPr/>
              <p:nvPr/>
            </p:nvPicPr>
            <p:blipFill>
              <a:blip r:embed="rId4"/>
              <a:stretch>
                <a:fillRect/>
              </a:stretch>
            </p:blipFill>
            <p:spPr>
              <a:xfrm>
                <a:off x="6977813" y="1219387"/>
                <a:ext cx="238464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5" name="Freihand 4">
                <a:extLst>
                  <a:ext uri="{FF2B5EF4-FFF2-40B4-BE49-F238E27FC236}">
                    <a16:creationId xmlns:a16="http://schemas.microsoft.com/office/drawing/2014/main" id="{F2670CCA-87A5-4AE6-85DA-08F918AE6C0A}"/>
                  </a:ext>
                </a:extLst>
              </p14:cNvPr>
              <p14:cNvContentPartPr/>
              <p14:nvPr/>
            </p14:nvContentPartPr>
            <p14:xfrm>
              <a:off x="845933" y="2971507"/>
              <a:ext cx="3707640" cy="67680"/>
            </p14:xfrm>
          </p:contentPart>
        </mc:Choice>
        <mc:Fallback>
          <p:pic>
            <p:nvPicPr>
              <p:cNvPr id="5" name="Freihand 4">
                <a:extLst>
                  <a:ext uri="{FF2B5EF4-FFF2-40B4-BE49-F238E27FC236}">
                    <a16:creationId xmlns:a16="http://schemas.microsoft.com/office/drawing/2014/main" id="{F2670CCA-87A5-4AE6-85DA-08F918AE6C0A}"/>
                  </a:ext>
                </a:extLst>
              </p:cNvPr>
              <p:cNvPicPr/>
              <p:nvPr/>
            </p:nvPicPr>
            <p:blipFill>
              <a:blip r:embed="rId6"/>
              <a:stretch>
                <a:fillRect/>
              </a:stretch>
            </p:blipFill>
            <p:spPr>
              <a:xfrm>
                <a:off x="841613" y="2967187"/>
                <a:ext cx="371628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6" name="Freihand 5">
                <a:extLst>
                  <a:ext uri="{FF2B5EF4-FFF2-40B4-BE49-F238E27FC236}">
                    <a16:creationId xmlns:a16="http://schemas.microsoft.com/office/drawing/2014/main" id="{19754EA3-DD5E-4D49-A3A9-5436ED1764FB}"/>
                  </a:ext>
                </a:extLst>
              </p14:cNvPr>
              <p14:cNvContentPartPr/>
              <p14:nvPr/>
            </p14:nvContentPartPr>
            <p14:xfrm>
              <a:off x="754133" y="3446707"/>
              <a:ext cx="9129960" cy="129960"/>
            </p14:xfrm>
          </p:contentPart>
        </mc:Choice>
        <mc:Fallback>
          <p:pic>
            <p:nvPicPr>
              <p:cNvPr id="6" name="Freihand 5">
                <a:extLst>
                  <a:ext uri="{FF2B5EF4-FFF2-40B4-BE49-F238E27FC236}">
                    <a16:creationId xmlns:a16="http://schemas.microsoft.com/office/drawing/2014/main" id="{19754EA3-DD5E-4D49-A3A9-5436ED1764FB}"/>
                  </a:ext>
                </a:extLst>
              </p:cNvPr>
              <p:cNvPicPr/>
              <p:nvPr/>
            </p:nvPicPr>
            <p:blipFill>
              <a:blip r:embed="rId8"/>
              <a:stretch>
                <a:fillRect/>
              </a:stretch>
            </p:blipFill>
            <p:spPr>
              <a:xfrm>
                <a:off x="749813" y="3442387"/>
                <a:ext cx="9138600" cy="138600"/>
              </a:xfrm>
              <a:prstGeom prst="rect">
                <a:avLst/>
              </a:prstGeom>
            </p:spPr>
          </p:pic>
        </mc:Fallback>
      </mc:AlternateContent>
    </p:spTree>
    <p:extLst>
      <p:ext uri="{BB962C8B-B14F-4D97-AF65-F5344CB8AC3E}">
        <p14:creationId xmlns:p14="http://schemas.microsoft.com/office/powerpoint/2010/main" val="21656220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2509618" y="0"/>
            <a:ext cx="6869351" cy="593674"/>
          </a:xfrm>
          <a:prstGeom prst="rect">
            <a:avLst/>
          </a:prstGeom>
          <a:noFill/>
          <a:ln>
            <a:noFill/>
          </a:ln>
        </p:spPr>
        <p:txBody>
          <a:bodyPr vert="horz" wrap="none" lIns="81646" tIns="40823" rIns="81646" bIns="40823" anchorCtr="0" compatLnSpc="0">
            <a:spAutoFit/>
          </a:bodyPr>
          <a:lstStyle/>
          <a:p>
            <a:r>
              <a:rPr lang="de-DE" sz="3266" b="1" dirty="0"/>
              <a:t>Klassische geldpolitische Instrumente I</a:t>
            </a:r>
            <a:endParaRPr lang="de-DE" sz="3266" dirty="0"/>
          </a:p>
        </p:txBody>
      </p:sp>
      <p:sp>
        <p:nvSpPr>
          <p:cNvPr id="4" name="Textfeld 3"/>
          <p:cNvSpPr txBox="1"/>
          <p:nvPr/>
        </p:nvSpPr>
        <p:spPr>
          <a:xfrm>
            <a:off x="0" y="470631"/>
            <a:ext cx="12192000" cy="3267834"/>
          </a:xfrm>
          <a:prstGeom prst="rect">
            <a:avLst/>
          </a:prstGeom>
          <a:noFill/>
          <a:ln>
            <a:noFill/>
          </a:ln>
        </p:spPr>
        <p:txBody>
          <a:bodyPr vert="horz" wrap="square" lIns="81646" tIns="40823" rIns="81646" bIns="40823" anchorCtr="0" compatLnSpc="0">
            <a:noAutofit/>
          </a:bodyPr>
          <a:lstStyle/>
          <a:p>
            <a:r>
              <a:rPr lang="de-DE" sz="2400" u="sng" dirty="0"/>
              <a:t>Offenmarktgeschäfte:</a:t>
            </a:r>
          </a:p>
          <a:p>
            <a:endParaRPr lang="de-DE" sz="2177" dirty="0"/>
          </a:p>
          <a:p>
            <a:pPr marL="414772" indent="-414772">
              <a:buFont typeface="Arial" panose="020B0604020202020204" pitchFamily="34" charset="0"/>
              <a:buChar char="•"/>
            </a:pPr>
            <a:r>
              <a:rPr lang="de-DE" sz="2177" b="1" u="sng" dirty="0"/>
              <a:t>Hauptrefinanzierungsgeschäfte:</a:t>
            </a:r>
            <a:r>
              <a:rPr lang="de-DE" sz="2177" dirty="0"/>
              <a:t> 	Angebot wöchentlich zu dem Zinssatz (</a:t>
            </a:r>
            <a:r>
              <a:rPr lang="de-DE" sz="2177" b="1" dirty="0"/>
              <a:t>Leitzins</a:t>
            </a:r>
            <a:r>
              <a:rPr lang="de-DE" sz="2177" dirty="0"/>
              <a:t>), zu dem sich 						Banken eine Woche lang Geld bei der EZB leihen können. Für die 						bereitgestellte Liquidität müssen sie Sicherheiten hinterlegen.</a:t>
            </a:r>
          </a:p>
          <a:p>
            <a:pPr marL="414772" indent="-414772">
              <a:buFont typeface="Arial" panose="020B0604020202020204" pitchFamily="34" charset="0"/>
              <a:buChar char="•"/>
            </a:pPr>
            <a:endParaRPr lang="de-DE" sz="2177" dirty="0"/>
          </a:p>
          <a:p>
            <a:pPr marL="414772" indent="-414772">
              <a:buFont typeface="Arial" panose="020B0604020202020204" pitchFamily="34" charset="0"/>
              <a:buChar char="•"/>
            </a:pPr>
            <a:endParaRPr lang="de-DE" sz="2177" u="sng" dirty="0"/>
          </a:p>
          <a:p>
            <a:pPr marL="414772" indent="-414772">
              <a:buFont typeface="Arial" panose="020B0604020202020204" pitchFamily="34" charset="0"/>
              <a:buChar char="•"/>
            </a:pPr>
            <a:endParaRPr lang="de-DE" sz="2177" u="sng" dirty="0"/>
          </a:p>
          <a:p>
            <a:pPr marL="414772" indent="-414772">
              <a:buFont typeface="Arial" panose="020B0604020202020204" pitchFamily="34" charset="0"/>
              <a:buChar char="•"/>
            </a:pPr>
            <a:endParaRPr lang="de-DE" sz="2177" u="sng" dirty="0"/>
          </a:p>
          <a:p>
            <a:pPr marL="414772" indent="-414772">
              <a:buFont typeface="Arial" panose="020B0604020202020204" pitchFamily="34" charset="0"/>
              <a:buChar char="•"/>
            </a:pPr>
            <a:endParaRPr lang="de-DE" sz="2177" u="sng" dirty="0"/>
          </a:p>
          <a:p>
            <a:endParaRPr lang="de-DE" sz="2177" dirty="0"/>
          </a:p>
        </p:txBody>
      </p:sp>
      <p:sp>
        <p:nvSpPr>
          <p:cNvPr id="8" name="Rechteck 7">
            <a:extLst>
              <a:ext uri="{FF2B5EF4-FFF2-40B4-BE49-F238E27FC236}">
                <a16:creationId xmlns:a16="http://schemas.microsoft.com/office/drawing/2014/main" id="{A196F91D-C5B8-4A6E-A3C1-D1DD4AEF2850}"/>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2" name="Textfeld 1">
            <a:extLst>
              <a:ext uri="{FF2B5EF4-FFF2-40B4-BE49-F238E27FC236}">
                <a16:creationId xmlns:a16="http://schemas.microsoft.com/office/drawing/2014/main" id="{2696D51E-1847-FD97-CC68-48F7415BE694}"/>
              </a:ext>
            </a:extLst>
          </p:cNvPr>
          <p:cNvSpPr txBox="1"/>
          <p:nvPr/>
        </p:nvSpPr>
        <p:spPr>
          <a:xfrm>
            <a:off x="87315" y="2241148"/>
            <a:ext cx="12192000" cy="4172711"/>
          </a:xfrm>
          <a:prstGeom prst="rect">
            <a:avLst/>
          </a:prstGeom>
          <a:noFill/>
          <a:ln>
            <a:noFill/>
          </a:ln>
        </p:spPr>
        <p:txBody>
          <a:bodyPr vert="horz" wrap="square" lIns="81646" tIns="40823" rIns="81646" bIns="40823" anchorCtr="0" compatLnSpc="0">
            <a:noAutofit/>
          </a:bodyPr>
          <a:lstStyle/>
          <a:p>
            <a:r>
              <a:rPr lang="de-DE" b="1" u="sng" dirty="0"/>
              <a:t>Ständige Fazilitäten:</a:t>
            </a:r>
            <a:endParaRPr lang="de-DE" dirty="0"/>
          </a:p>
          <a:p>
            <a:pPr marL="311079" indent="-311079">
              <a:buFont typeface="Arial" panose="020B0604020202020204" pitchFamily="34" charset="0"/>
              <a:buChar char="•"/>
            </a:pPr>
            <a:r>
              <a:rPr lang="de-DE" b="1" dirty="0"/>
              <a:t>Einlagenfazilität</a:t>
            </a:r>
            <a:r>
              <a:rPr lang="de-DE" dirty="0"/>
              <a:t>: 	Er gibt die Höhe der Zinsen vor, die Banken erhalten, wenn sie bis zum nächsten 					Geschäftstag Geld bei der Zentralbank anlegen.</a:t>
            </a:r>
          </a:p>
          <a:p>
            <a:pPr marL="311079" indent="-311079">
              <a:buFont typeface="Arial" panose="020B0604020202020204" pitchFamily="34" charset="0"/>
              <a:buChar char="•"/>
            </a:pPr>
            <a:endParaRPr lang="de-DE" dirty="0"/>
          </a:p>
          <a:p>
            <a:pPr marL="311079" indent="-311079">
              <a:buFont typeface="Arial" panose="020B0604020202020204" pitchFamily="34" charset="0"/>
              <a:buChar char="•"/>
            </a:pPr>
            <a:r>
              <a:rPr lang="de-DE" b="1" dirty="0"/>
              <a:t>Spitzenrefinanzierungsfazilität</a:t>
            </a:r>
            <a:r>
              <a:rPr lang="de-DE" dirty="0"/>
              <a:t>: Der Zinssatz für die Spitzenrefinanzierungsfazilität ist jener Zinssatz, zu dem sich Banken bis zum nächsten Geschäftstag Geld bei der EZB leihen können. Für die bereitgestellte Liquidität müssen sie Sicherheiten hinterlegen, beispielsweise Wertpapiere</a:t>
            </a:r>
          </a:p>
          <a:p>
            <a:endParaRPr lang="de-DE" dirty="0"/>
          </a:p>
          <a:p>
            <a:endParaRPr lang="de-DE" dirty="0"/>
          </a:p>
          <a:p>
            <a:endParaRPr lang="de-DE" dirty="0"/>
          </a:p>
        </p:txBody>
      </p:sp>
      <p:sp>
        <p:nvSpPr>
          <p:cNvPr id="5" name="Textfeld 4">
            <a:extLst>
              <a:ext uri="{FF2B5EF4-FFF2-40B4-BE49-F238E27FC236}">
                <a16:creationId xmlns:a16="http://schemas.microsoft.com/office/drawing/2014/main" id="{5ACAFBF8-5D3B-B359-3815-A8E49289F00E}"/>
              </a:ext>
            </a:extLst>
          </p:cNvPr>
          <p:cNvSpPr txBox="1"/>
          <p:nvPr/>
        </p:nvSpPr>
        <p:spPr>
          <a:xfrm>
            <a:off x="221506" y="5128559"/>
            <a:ext cx="8265159" cy="1477328"/>
          </a:xfrm>
          <a:prstGeom prst="rect">
            <a:avLst/>
          </a:prstGeom>
          <a:noFill/>
        </p:spPr>
        <p:txBody>
          <a:bodyPr wrap="square">
            <a:spAutoFit/>
          </a:bodyPr>
          <a:lstStyle/>
          <a:p>
            <a:r>
              <a:rPr lang="de-DE" b="1" u="sng" dirty="0"/>
              <a:t>Mindestreserve:</a:t>
            </a:r>
            <a:r>
              <a:rPr lang="de-DE" b="1" dirty="0"/>
              <a:t>	</a:t>
            </a:r>
            <a:r>
              <a:rPr lang="de-DE" dirty="0"/>
              <a:t>Die Banken im Eurogebiet sind verpflichtet, Mittel in Höhe des Mindestreservesatzes (bezogen in erster Linie auf die Höhe der Kundeneinlagen) als Einlagen auf einem Konto bei ihrer jeweiligen nationalen Zentralbank zu halten. Die Mindestreservepflicht einer Bank wird für jeweils sechs Wochen festgelegt, innerhalb derer die Banken die Mindestreserve im Durchschnitt halten müssen</a:t>
            </a:r>
          </a:p>
        </p:txBody>
      </p:sp>
      <mc:AlternateContent xmlns:mc="http://schemas.openxmlformats.org/markup-compatibility/2006">
        <mc:Choice xmlns:p14="http://schemas.microsoft.com/office/powerpoint/2010/main" Requires="p14">
          <p:contentPart p14:bwMode="auto" r:id="rId3">
            <p14:nvContentPartPr>
              <p14:cNvPr id="6" name="Freihand 5">
                <a:extLst>
                  <a:ext uri="{FF2B5EF4-FFF2-40B4-BE49-F238E27FC236}">
                    <a16:creationId xmlns:a16="http://schemas.microsoft.com/office/drawing/2014/main" id="{08520F02-931A-46FA-8C3B-62ABB6EF9A23}"/>
                  </a:ext>
                </a:extLst>
              </p14:cNvPr>
              <p14:cNvContentPartPr/>
              <p14:nvPr/>
            </p14:nvContentPartPr>
            <p14:xfrm>
              <a:off x="110813" y="1043160"/>
              <a:ext cx="4130640" cy="845640"/>
            </p14:xfrm>
          </p:contentPart>
        </mc:Choice>
        <mc:Fallback>
          <p:pic>
            <p:nvPicPr>
              <p:cNvPr id="6" name="Freihand 5">
                <a:extLst>
                  <a:ext uri="{FF2B5EF4-FFF2-40B4-BE49-F238E27FC236}">
                    <a16:creationId xmlns:a16="http://schemas.microsoft.com/office/drawing/2014/main" id="{08520F02-931A-46FA-8C3B-62ABB6EF9A23}"/>
                  </a:ext>
                </a:extLst>
              </p:cNvPr>
              <p:cNvPicPr/>
              <p:nvPr/>
            </p:nvPicPr>
            <p:blipFill>
              <a:blip r:embed="rId4"/>
              <a:stretch>
                <a:fillRect/>
              </a:stretch>
            </p:blipFill>
            <p:spPr>
              <a:xfrm>
                <a:off x="106493" y="1038840"/>
                <a:ext cx="4139280" cy="8542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7" name="Freihand 6">
                <a:extLst>
                  <a:ext uri="{FF2B5EF4-FFF2-40B4-BE49-F238E27FC236}">
                    <a16:creationId xmlns:a16="http://schemas.microsoft.com/office/drawing/2014/main" id="{3CDD4B3F-F139-483D-A770-F83FE5EA8E97}"/>
                  </a:ext>
                </a:extLst>
              </p14:cNvPr>
              <p14:cNvContentPartPr/>
              <p14:nvPr/>
            </p14:nvContentPartPr>
            <p14:xfrm>
              <a:off x="285413" y="1632120"/>
              <a:ext cx="4094280" cy="171720"/>
            </p14:xfrm>
          </p:contentPart>
        </mc:Choice>
        <mc:Fallback>
          <p:pic>
            <p:nvPicPr>
              <p:cNvPr id="7" name="Freihand 6">
                <a:extLst>
                  <a:ext uri="{FF2B5EF4-FFF2-40B4-BE49-F238E27FC236}">
                    <a16:creationId xmlns:a16="http://schemas.microsoft.com/office/drawing/2014/main" id="{3CDD4B3F-F139-483D-A770-F83FE5EA8E97}"/>
                  </a:ext>
                </a:extLst>
              </p:cNvPr>
              <p:cNvPicPr/>
              <p:nvPr/>
            </p:nvPicPr>
            <p:blipFill>
              <a:blip r:embed="rId6"/>
              <a:stretch>
                <a:fillRect/>
              </a:stretch>
            </p:blipFill>
            <p:spPr>
              <a:xfrm>
                <a:off x="281093" y="1627800"/>
                <a:ext cx="410292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9" name="Freihand 8">
                <a:extLst>
                  <a:ext uri="{FF2B5EF4-FFF2-40B4-BE49-F238E27FC236}">
                    <a16:creationId xmlns:a16="http://schemas.microsoft.com/office/drawing/2014/main" id="{E96418D7-D001-4508-9431-5DC19798CF7B}"/>
                  </a:ext>
                </a:extLst>
              </p14:cNvPr>
              <p14:cNvContentPartPr/>
              <p14:nvPr/>
            </p14:nvContentPartPr>
            <p14:xfrm>
              <a:off x="8875013" y="1500000"/>
              <a:ext cx="1021680" cy="135720"/>
            </p14:xfrm>
          </p:contentPart>
        </mc:Choice>
        <mc:Fallback>
          <p:pic>
            <p:nvPicPr>
              <p:cNvPr id="9" name="Freihand 8">
                <a:extLst>
                  <a:ext uri="{FF2B5EF4-FFF2-40B4-BE49-F238E27FC236}">
                    <a16:creationId xmlns:a16="http://schemas.microsoft.com/office/drawing/2014/main" id="{E96418D7-D001-4508-9431-5DC19798CF7B}"/>
                  </a:ext>
                </a:extLst>
              </p:cNvPr>
              <p:cNvPicPr/>
              <p:nvPr/>
            </p:nvPicPr>
            <p:blipFill>
              <a:blip r:embed="rId8"/>
              <a:stretch>
                <a:fillRect/>
              </a:stretch>
            </p:blipFill>
            <p:spPr>
              <a:xfrm>
                <a:off x="8870693" y="1495680"/>
                <a:ext cx="103032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0" name="Freihand 9">
                <a:extLst>
                  <a:ext uri="{FF2B5EF4-FFF2-40B4-BE49-F238E27FC236}">
                    <a16:creationId xmlns:a16="http://schemas.microsoft.com/office/drawing/2014/main" id="{EBB2D6AD-BE3B-409C-B2BF-EDAB40B24AC3}"/>
                  </a:ext>
                </a:extLst>
              </p14:cNvPr>
              <p14:cNvContentPartPr/>
              <p14:nvPr/>
            </p14:nvContentPartPr>
            <p14:xfrm>
              <a:off x="4602173" y="2175720"/>
              <a:ext cx="4824720" cy="69480"/>
            </p14:xfrm>
          </p:contentPart>
        </mc:Choice>
        <mc:Fallback>
          <p:pic>
            <p:nvPicPr>
              <p:cNvPr id="10" name="Freihand 9">
                <a:extLst>
                  <a:ext uri="{FF2B5EF4-FFF2-40B4-BE49-F238E27FC236}">
                    <a16:creationId xmlns:a16="http://schemas.microsoft.com/office/drawing/2014/main" id="{EBB2D6AD-BE3B-409C-B2BF-EDAB40B24AC3}"/>
                  </a:ext>
                </a:extLst>
              </p:cNvPr>
              <p:cNvPicPr/>
              <p:nvPr/>
            </p:nvPicPr>
            <p:blipFill>
              <a:blip r:embed="rId10"/>
              <a:stretch>
                <a:fillRect/>
              </a:stretch>
            </p:blipFill>
            <p:spPr>
              <a:xfrm>
                <a:off x="4597853" y="2171400"/>
                <a:ext cx="483336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1" name="Freihand 10">
                <a:extLst>
                  <a:ext uri="{FF2B5EF4-FFF2-40B4-BE49-F238E27FC236}">
                    <a16:creationId xmlns:a16="http://schemas.microsoft.com/office/drawing/2014/main" id="{A1AB335A-F578-4473-86EC-BF582EEE0212}"/>
                  </a:ext>
                </a:extLst>
              </p14:cNvPr>
              <p14:cNvContentPartPr/>
              <p14:nvPr/>
            </p14:nvContentPartPr>
            <p14:xfrm>
              <a:off x="130613" y="2851800"/>
              <a:ext cx="2149920" cy="98640"/>
            </p14:xfrm>
          </p:contentPart>
        </mc:Choice>
        <mc:Fallback>
          <p:pic>
            <p:nvPicPr>
              <p:cNvPr id="11" name="Freihand 10">
                <a:extLst>
                  <a:ext uri="{FF2B5EF4-FFF2-40B4-BE49-F238E27FC236}">
                    <a16:creationId xmlns:a16="http://schemas.microsoft.com/office/drawing/2014/main" id="{A1AB335A-F578-4473-86EC-BF582EEE0212}"/>
                  </a:ext>
                </a:extLst>
              </p:cNvPr>
              <p:cNvPicPr/>
              <p:nvPr/>
            </p:nvPicPr>
            <p:blipFill>
              <a:blip r:embed="rId12"/>
              <a:stretch>
                <a:fillRect/>
              </a:stretch>
            </p:blipFill>
            <p:spPr>
              <a:xfrm>
                <a:off x="126293" y="2847480"/>
                <a:ext cx="215856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2" name="Freihand 11">
                <a:extLst>
                  <a:ext uri="{FF2B5EF4-FFF2-40B4-BE49-F238E27FC236}">
                    <a16:creationId xmlns:a16="http://schemas.microsoft.com/office/drawing/2014/main" id="{3A65FEA2-C807-41FB-9A90-7DEDAB2D8D42}"/>
                  </a:ext>
                </a:extLst>
              </p14:cNvPr>
              <p14:cNvContentPartPr/>
              <p14:nvPr/>
            </p14:nvContentPartPr>
            <p14:xfrm>
              <a:off x="147533" y="3651000"/>
              <a:ext cx="3426840" cy="110160"/>
            </p14:xfrm>
          </p:contentPart>
        </mc:Choice>
        <mc:Fallback>
          <p:pic>
            <p:nvPicPr>
              <p:cNvPr id="12" name="Freihand 11">
                <a:extLst>
                  <a:ext uri="{FF2B5EF4-FFF2-40B4-BE49-F238E27FC236}">
                    <a16:creationId xmlns:a16="http://schemas.microsoft.com/office/drawing/2014/main" id="{3A65FEA2-C807-41FB-9A90-7DEDAB2D8D42}"/>
                  </a:ext>
                </a:extLst>
              </p:cNvPr>
              <p:cNvPicPr/>
              <p:nvPr/>
            </p:nvPicPr>
            <p:blipFill>
              <a:blip r:embed="rId14"/>
              <a:stretch>
                <a:fillRect/>
              </a:stretch>
            </p:blipFill>
            <p:spPr>
              <a:xfrm>
                <a:off x="143213" y="3646680"/>
                <a:ext cx="343548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3" name="Freihand 12">
                <a:extLst>
                  <a:ext uri="{FF2B5EF4-FFF2-40B4-BE49-F238E27FC236}">
                    <a16:creationId xmlns:a16="http://schemas.microsoft.com/office/drawing/2014/main" id="{E82CA209-EE1F-4F3F-B25A-DEB018F797C8}"/>
                  </a:ext>
                </a:extLst>
              </p14:cNvPr>
              <p14:cNvContentPartPr/>
              <p14:nvPr/>
            </p14:nvContentPartPr>
            <p14:xfrm>
              <a:off x="267773" y="1578120"/>
              <a:ext cx="3505320" cy="150480"/>
            </p14:xfrm>
          </p:contentPart>
        </mc:Choice>
        <mc:Fallback>
          <p:pic>
            <p:nvPicPr>
              <p:cNvPr id="13" name="Freihand 12">
                <a:extLst>
                  <a:ext uri="{FF2B5EF4-FFF2-40B4-BE49-F238E27FC236}">
                    <a16:creationId xmlns:a16="http://schemas.microsoft.com/office/drawing/2014/main" id="{E82CA209-EE1F-4F3F-B25A-DEB018F797C8}"/>
                  </a:ext>
                </a:extLst>
              </p:cNvPr>
              <p:cNvPicPr/>
              <p:nvPr/>
            </p:nvPicPr>
            <p:blipFill>
              <a:blip r:embed="rId16"/>
              <a:stretch>
                <a:fillRect/>
              </a:stretch>
            </p:blipFill>
            <p:spPr>
              <a:xfrm>
                <a:off x="263453" y="1573800"/>
                <a:ext cx="3513960" cy="159120"/>
              </a:xfrm>
              <a:prstGeom prst="rect">
                <a:avLst/>
              </a:prstGeom>
            </p:spPr>
          </p:pic>
        </mc:Fallback>
      </mc:AlternateContent>
      <p:grpSp>
        <p:nvGrpSpPr>
          <p:cNvPr id="39" name="Gruppieren 38">
            <a:extLst>
              <a:ext uri="{FF2B5EF4-FFF2-40B4-BE49-F238E27FC236}">
                <a16:creationId xmlns:a16="http://schemas.microsoft.com/office/drawing/2014/main" id="{C1B112A0-4AA6-467C-B8CE-132D45E74782}"/>
              </a:ext>
            </a:extLst>
          </p:cNvPr>
          <p:cNvGrpSpPr/>
          <p:nvPr/>
        </p:nvGrpSpPr>
        <p:grpSpPr>
          <a:xfrm>
            <a:off x="7513493" y="2742720"/>
            <a:ext cx="3726360" cy="366480"/>
            <a:chOff x="7513493" y="2742720"/>
            <a:chExt cx="3726360" cy="366480"/>
          </a:xfrm>
        </p:grpSpPr>
        <mc:AlternateContent xmlns:mc="http://schemas.openxmlformats.org/markup-compatibility/2006">
          <mc:Choice xmlns:p14="http://schemas.microsoft.com/office/powerpoint/2010/main" Requires="p14">
            <p:contentPart p14:bwMode="auto" r:id="rId17">
              <p14:nvContentPartPr>
                <p14:cNvPr id="14" name="Freihand 13">
                  <a:extLst>
                    <a:ext uri="{FF2B5EF4-FFF2-40B4-BE49-F238E27FC236}">
                      <a16:creationId xmlns:a16="http://schemas.microsoft.com/office/drawing/2014/main" id="{83353065-A5D8-4D49-A508-7FDF31312CBF}"/>
                    </a:ext>
                  </a:extLst>
                </p14:cNvPr>
                <p14:cNvContentPartPr/>
                <p14:nvPr/>
              </p14:nvContentPartPr>
              <p14:xfrm>
                <a:off x="7513493" y="2849640"/>
                <a:ext cx="122040" cy="192600"/>
              </p14:xfrm>
            </p:contentPart>
          </mc:Choice>
          <mc:Fallback>
            <p:pic>
              <p:nvPicPr>
                <p:cNvPr id="14" name="Freihand 13">
                  <a:extLst>
                    <a:ext uri="{FF2B5EF4-FFF2-40B4-BE49-F238E27FC236}">
                      <a16:creationId xmlns:a16="http://schemas.microsoft.com/office/drawing/2014/main" id="{83353065-A5D8-4D49-A508-7FDF31312CBF}"/>
                    </a:ext>
                  </a:extLst>
                </p:cNvPr>
                <p:cNvPicPr/>
                <p:nvPr/>
              </p:nvPicPr>
              <p:blipFill>
                <a:blip r:embed="rId18"/>
                <a:stretch>
                  <a:fillRect/>
                </a:stretch>
              </p:blipFill>
              <p:spPr>
                <a:xfrm>
                  <a:off x="7509173" y="2845320"/>
                  <a:ext cx="13068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5" name="Freihand 14">
                  <a:extLst>
                    <a:ext uri="{FF2B5EF4-FFF2-40B4-BE49-F238E27FC236}">
                      <a16:creationId xmlns:a16="http://schemas.microsoft.com/office/drawing/2014/main" id="{BB025B08-4631-4204-A2D5-2093B5B2FAF9}"/>
                    </a:ext>
                  </a:extLst>
                </p14:cNvPr>
                <p14:cNvContentPartPr/>
                <p14:nvPr/>
              </p14:nvContentPartPr>
              <p14:xfrm>
                <a:off x="7521413" y="2950800"/>
                <a:ext cx="141840" cy="42120"/>
              </p14:xfrm>
            </p:contentPart>
          </mc:Choice>
          <mc:Fallback>
            <p:pic>
              <p:nvPicPr>
                <p:cNvPr id="15" name="Freihand 14">
                  <a:extLst>
                    <a:ext uri="{FF2B5EF4-FFF2-40B4-BE49-F238E27FC236}">
                      <a16:creationId xmlns:a16="http://schemas.microsoft.com/office/drawing/2014/main" id="{BB025B08-4631-4204-A2D5-2093B5B2FAF9}"/>
                    </a:ext>
                  </a:extLst>
                </p:cNvPr>
                <p:cNvPicPr/>
                <p:nvPr/>
              </p:nvPicPr>
              <p:blipFill>
                <a:blip r:embed="rId20"/>
                <a:stretch>
                  <a:fillRect/>
                </a:stretch>
              </p:blipFill>
              <p:spPr>
                <a:xfrm>
                  <a:off x="7517093" y="2946480"/>
                  <a:ext cx="150480" cy="507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6" name="Freihand 15">
                  <a:extLst>
                    <a:ext uri="{FF2B5EF4-FFF2-40B4-BE49-F238E27FC236}">
                      <a16:creationId xmlns:a16="http://schemas.microsoft.com/office/drawing/2014/main" id="{361E6ADB-FEDD-4FBB-938B-99DEDA1FBB61}"/>
                    </a:ext>
                  </a:extLst>
                </p14:cNvPr>
                <p14:cNvContentPartPr/>
                <p14:nvPr/>
              </p14:nvContentPartPr>
              <p14:xfrm>
                <a:off x="7721573" y="2929560"/>
                <a:ext cx="172800" cy="105480"/>
              </p14:xfrm>
            </p:contentPart>
          </mc:Choice>
          <mc:Fallback>
            <p:pic>
              <p:nvPicPr>
                <p:cNvPr id="16" name="Freihand 15">
                  <a:extLst>
                    <a:ext uri="{FF2B5EF4-FFF2-40B4-BE49-F238E27FC236}">
                      <a16:creationId xmlns:a16="http://schemas.microsoft.com/office/drawing/2014/main" id="{361E6ADB-FEDD-4FBB-938B-99DEDA1FBB61}"/>
                    </a:ext>
                  </a:extLst>
                </p:cNvPr>
                <p:cNvPicPr/>
                <p:nvPr/>
              </p:nvPicPr>
              <p:blipFill>
                <a:blip r:embed="rId22"/>
                <a:stretch>
                  <a:fillRect/>
                </a:stretch>
              </p:blipFill>
              <p:spPr>
                <a:xfrm>
                  <a:off x="7717253" y="2925240"/>
                  <a:ext cx="18144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7" name="Freihand 16">
                  <a:extLst>
                    <a:ext uri="{FF2B5EF4-FFF2-40B4-BE49-F238E27FC236}">
                      <a16:creationId xmlns:a16="http://schemas.microsoft.com/office/drawing/2014/main" id="{634C5187-6ECD-4DD7-A910-3C138551344A}"/>
                    </a:ext>
                  </a:extLst>
                </p14:cNvPr>
                <p14:cNvContentPartPr/>
                <p14:nvPr/>
              </p14:nvContentPartPr>
              <p14:xfrm>
                <a:off x="7856933" y="2888160"/>
                <a:ext cx="50400" cy="27360"/>
              </p14:xfrm>
            </p:contentPart>
          </mc:Choice>
          <mc:Fallback>
            <p:pic>
              <p:nvPicPr>
                <p:cNvPr id="17" name="Freihand 16">
                  <a:extLst>
                    <a:ext uri="{FF2B5EF4-FFF2-40B4-BE49-F238E27FC236}">
                      <a16:creationId xmlns:a16="http://schemas.microsoft.com/office/drawing/2014/main" id="{634C5187-6ECD-4DD7-A910-3C138551344A}"/>
                    </a:ext>
                  </a:extLst>
                </p:cNvPr>
                <p:cNvPicPr/>
                <p:nvPr/>
              </p:nvPicPr>
              <p:blipFill>
                <a:blip r:embed="rId24"/>
                <a:stretch>
                  <a:fillRect/>
                </a:stretch>
              </p:blipFill>
              <p:spPr>
                <a:xfrm>
                  <a:off x="7852613" y="2883840"/>
                  <a:ext cx="5904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8" name="Freihand 17">
                  <a:extLst>
                    <a:ext uri="{FF2B5EF4-FFF2-40B4-BE49-F238E27FC236}">
                      <a16:creationId xmlns:a16="http://schemas.microsoft.com/office/drawing/2014/main" id="{DCFC513E-377E-47B8-B642-E130D6914F1C}"/>
                    </a:ext>
                  </a:extLst>
                </p14:cNvPr>
                <p14:cNvContentPartPr/>
                <p14:nvPr/>
              </p14:nvContentPartPr>
              <p14:xfrm>
                <a:off x="7926413" y="2932800"/>
                <a:ext cx="72360" cy="92160"/>
              </p14:xfrm>
            </p:contentPart>
          </mc:Choice>
          <mc:Fallback>
            <p:pic>
              <p:nvPicPr>
                <p:cNvPr id="18" name="Freihand 17">
                  <a:extLst>
                    <a:ext uri="{FF2B5EF4-FFF2-40B4-BE49-F238E27FC236}">
                      <a16:creationId xmlns:a16="http://schemas.microsoft.com/office/drawing/2014/main" id="{DCFC513E-377E-47B8-B642-E130D6914F1C}"/>
                    </a:ext>
                  </a:extLst>
                </p:cNvPr>
                <p:cNvPicPr/>
                <p:nvPr/>
              </p:nvPicPr>
              <p:blipFill>
                <a:blip r:embed="rId26"/>
                <a:stretch>
                  <a:fillRect/>
                </a:stretch>
              </p:blipFill>
              <p:spPr>
                <a:xfrm>
                  <a:off x="7922093" y="2928480"/>
                  <a:ext cx="8100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0" name="Freihand 19">
                  <a:extLst>
                    <a:ext uri="{FF2B5EF4-FFF2-40B4-BE49-F238E27FC236}">
                      <a16:creationId xmlns:a16="http://schemas.microsoft.com/office/drawing/2014/main" id="{63C1EFBE-A076-44DC-9B21-5F69BFF188F6}"/>
                    </a:ext>
                  </a:extLst>
                </p14:cNvPr>
                <p14:cNvContentPartPr/>
                <p14:nvPr/>
              </p14:nvContentPartPr>
              <p14:xfrm>
                <a:off x="8021813" y="2946120"/>
                <a:ext cx="79560" cy="81720"/>
              </p14:xfrm>
            </p:contentPart>
          </mc:Choice>
          <mc:Fallback>
            <p:pic>
              <p:nvPicPr>
                <p:cNvPr id="20" name="Freihand 19">
                  <a:extLst>
                    <a:ext uri="{FF2B5EF4-FFF2-40B4-BE49-F238E27FC236}">
                      <a16:creationId xmlns:a16="http://schemas.microsoft.com/office/drawing/2014/main" id="{63C1EFBE-A076-44DC-9B21-5F69BFF188F6}"/>
                    </a:ext>
                  </a:extLst>
                </p:cNvPr>
                <p:cNvPicPr/>
                <p:nvPr/>
              </p:nvPicPr>
              <p:blipFill>
                <a:blip r:embed="rId28"/>
                <a:stretch>
                  <a:fillRect/>
                </a:stretch>
              </p:blipFill>
              <p:spPr>
                <a:xfrm>
                  <a:off x="8017493" y="2941800"/>
                  <a:ext cx="8820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1" name="Freihand 20">
                  <a:extLst>
                    <a:ext uri="{FF2B5EF4-FFF2-40B4-BE49-F238E27FC236}">
                      <a16:creationId xmlns:a16="http://schemas.microsoft.com/office/drawing/2014/main" id="{C871D87A-72E8-4AF6-A6D8-BCE68FC8A4D5}"/>
                    </a:ext>
                  </a:extLst>
                </p14:cNvPr>
                <p14:cNvContentPartPr/>
                <p14:nvPr/>
              </p14:nvContentPartPr>
              <p14:xfrm>
                <a:off x="8116493" y="2958720"/>
                <a:ext cx="126000" cy="65880"/>
              </p14:xfrm>
            </p:contentPart>
          </mc:Choice>
          <mc:Fallback>
            <p:pic>
              <p:nvPicPr>
                <p:cNvPr id="21" name="Freihand 20">
                  <a:extLst>
                    <a:ext uri="{FF2B5EF4-FFF2-40B4-BE49-F238E27FC236}">
                      <a16:creationId xmlns:a16="http://schemas.microsoft.com/office/drawing/2014/main" id="{C871D87A-72E8-4AF6-A6D8-BCE68FC8A4D5}"/>
                    </a:ext>
                  </a:extLst>
                </p:cNvPr>
                <p:cNvPicPr/>
                <p:nvPr/>
              </p:nvPicPr>
              <p:blipFill>
                <a:blip r:embed="rId30"/>
                <a:stretch>
                  <a:fillRect/>
                </a:stretch>
              </p:blipFill>
              <p:spPr>
                <a:xfrm>
                  <a:off x="8112173" y="2954400"/>
                  <a:ext cx="13464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2" name="Freihand 21">
                  <a:extLst>
                    <a:ext uri="{FF2B5EF4-FFF2-40B4-BE49-F238E27FC236}">
                      <a16:creationId xmlns:a16="http://schemas.microsoft.com/office/drawing/2014/main" id="{28AC2B0B-F21D-40B4-95ED-6F9DAB9FD901}"/>
                    </a:ext>
                  </a:extLst>
                </p14:cNvPr>
                <p14:cNvContentPartPr/>
                <p14:nvPr/>
              </p14:nvContentPartPr>
              <p14:xfrm>
                <a:off x="8255093" y="2869800"/>
                <a:ext cx="131040" cy="174240"/>
              </p14:xfrm>
            </p:contentPart>
          </mc:Choice>
          <mc:Fallback>
            <p:pic>
              <p:nvPicPr>
                <p:cNvPr id="22" name="Freihand 21">
                  <a:extLst>
                    <a:ext uri="{FF2B5EF4-FFF2-40B4-BE49-F238E27FC236}">
                      <a16:creationId xmlns:a16="http://schemas.microsoft.com/office/drawing/2014/main" id="{28AC2B0B-F21D-40B4-95ED-6F9DAB9FD901}"/>
                    </a:ext>
                  </a:extLst>
                </p:cNvPr>
                <p:cNvPicPr/>
                <p:nvPr/>
              </p:nvPicPr>
              <p:blipFill>
                <a:blip r:embed="rId32"/>
                <a:stretch>
                  <a:fillRect/>
                </a:stretch>
              </p:blipFill>
              <p:spPr>
                <a:xfrm>
                  <a:off x="8250773" y="2865480"/>
                  <a:ext cx="13968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3" name="Freihand 22">
                  <a:extLst>
                    <a:ext uri="{FF2B5EF4-FFF2-40B4-BE49-F238E27FC236}">
                      <a16:creationId xmlns:a16="http://schemas.microsoft.com/office/drawing/2014/main" id="{CAEBFB17-D22D-4AB4-9B54-6B6793263784}"/>
                    </a:ext>
                  </a:extLst>
                </p14:cNvPr>
                <p14:cNvContentPartPr/>
                <p14:nvPr/>
              </p14:nvContentPartPr>
              <p14:xfrm>
                <a:off x="8193893" y="2899680"/>
                <a:ext cx="152640" cy="5760"/>
              </p14:xfrm>
            </p:contentPart>
          </mc:Choice>
          <mc:Fallback>
            <p:pic>
              <p:nvPicPr>
                <p:cNvPr id="23" name="Freihand 22">
                  <a:extLst>
                    <a:ext uri="{FF2B5EF4-FFF2-40B4-BE49-F238E27FC236}">
                      <a16:creationId xmlns:a16="http://schemas.microsoft.com/office/drawing/2014/main" id="{CAEBFB17-D22D-4AB4-9B54-6B6793263784}"/>
                    </a:ext>
                  </a:extLst>
                </p:cNvPr>
                <p:cNvPicPr/>
                <p:nvPr/>
              </p:nvPicPr>
              <p:blipFill>
                <a:blip r:embed="rId34"/>
                <a:stretch>
                  <a:fillRect/>
                </a:stretch>
              </p:blipFill>
              <p:spPr>
                <a:xfrm>
                  <a:off x="8189573" y="2895360"/>
                  <a:ext cx="161280" cy="144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4" name="Freihand 23">
                  <a:extLst>
                    <a:ext uri="{FF2B5EF4-FFF2-40B4-BE49-F238E27FC236}">
                      <a16:creationId xmlns:a16="http://schemas.microsoft.com/office/drawing/2014/main" id="{25DBC5FC-22EE-44F7-B33D-92BC5C393081}"/>
                    </a:ext>
                  </a:extLst>
                </p14:cNvPr>
                <p14:cNvContentPartPr/>
                <p14:nvPr/>
              </p14:nvContentPartPr>
              <p14:xfrm>
                <a:off x="8547773" y="2916600"/>
                <a:ext cx="209160" cy="108720"/>
              </p14:xfrm>
            </p:contentPart>
          </mc:Choice>
          <mc:Fallback>
            <p:pic>
              <p:nvPicPr>
                <p:cNvPr id="24" name="Freihand 23">
                  <a:extLst>
                    <a:ext uri="{FF2B5EF4-FFF2-40B4-BE49-F238E27FC236}">
                      <a16:creationId xmlns:a16="http://schemas.microsoft.com/office/drawing/2014/main" id="{25DBC5FC-22EE-44F7-B33D-92BC5C393081}"/>
                    </a:ext>
                  </a:extLst>
                </p:cNvPr>
                <p:cNvPicPr/>
                <p:nvPr/>
              </p:nvPicPr>
              <p:blipFill>
                <a:blip r:embed="rId36"/>
                <a:stretch>
                  <a:fillRect/>
                </a:stretch>
              </p:blipFill>
              <p:spPr>
                <a:xfrm>
                  <a:off x="8543453" y="2912280"/>
                  <a:ext cx="21780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6" name="Freihand 25">
                  <a:extLst>
                    <a:ext uri="{FF2B5EF4-FFF2-40B4-BE49-F238E27FC236}">
                      <a16:creationId xmlns:a16="http://schemas.microsoft.com/office/drawing/2014/main" id="{8F7BB5CF-C421-42FA-9732-2202F4FF286D}"/>
                    </a:ext>
                  </a:extLst>
                </p14:cNvPr>
                <p14:cNvContentPartPr/>
                <p14:nvPr/>
              </p14:nvContentPartPr>
              <p14:xfrm>
                <a:off x="8947733" y="2860440"/>
                <a:ext cx="117360" cy="142560"/>
              </p14:xfrm>
            </p:contentPart>
          </mc:Choice>
          <mc:Fallback>
            <p:pic>
              <p:nvPicPr>
                <p:cNvPr id="26" name="Freihand 25">
                  <a:extLst>
                    <a:ext uri="{FF2B5EF4-FFF2-40B4-BE49-F238E27FC236}">
                      <a16:creationId xmlns:a16="http://schemas.microsoft.com/office/drawing/2014/main" id="{8F7BB5CF-C421-42FA-9732-2202F4FF286D}"/>
                    </a:ext>
                  </a:extLst>
                </p:cNvPr>
                <p:cNvPicPr/>
                <p:nvPr/>
              </p:nvPicPr>
              <p:blipFill>
                <a:blip r:embed="rId38"/>
                <a:stretch>
                  <a:fillRect/>
                </a:stretch>
              </p:blipFill>
              <p:spPr>
                <a:xfrm>
                  <a:off x="8943413" y="2856120"/>
                  <a:ext cx="12600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7" name="Freihand 26">
                  <a:extLst>
                    <a:ext uri="{FF2B5EF4-FFF2-40B4-BE49-F238E27FC236}">
                      <a16:creationId xmlns:a16="http://schemas.microsoft.com/office/drawing/2014/main" id="{3F01DB65-3EE7-4D52-8E0D-A03CF920727F}"/>
                    </a:ext>
                  </a:extLst>
                </p14:cNvPr>
                <p14:cNvContentPartPr/>
                <p14:nvPr/>
              </p14:nvContentPartPr>
              <p14:xfrm>
                <a:off x="9099293" y="2950800"/>
                <a:ext cx="79560" cy="60480"/>
              </p14:xfrm>
            </p:contentPart>
          </mc:Choice>
          <mc:Fallback>
            <p:pic>
              <p:nvPicPr>
                <p:cNvPr id="27" name="Freihand 26">
                  <a:extLst>
                    <a:ext uri="{FF2B5EF4-FFF2-40B4-BE49-F238E27FC236}">
                      <a16:creationId xmlns:a16="http://schemas.microsoft.com/office/drawing/2014/main" id="{3F01DB65-3EE7-4D52-8E0D-A03CF920727F}"/>
                    </a:ext>
                  </a:extLst>
                </p:cNvPr>
                <p:cNvPicPr/>
                <p:nvPr/>
              </p:nvPicPr>
              <p:blipFill>
                <a:blip r:embed="rId40"/>
                <a:stretch>
                  <a:fillRect/>
                </a:stretch>
              </p:blipFill>
              <p:spPr>
                <a:xfrm>
                  <a:off x="9094973" y="2946480"/>
                  <a:ext cx="8820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8" name="Freihand 27">
                  <a:extLst>
                    <a:ext uri="{FF2B5EF4-FFF2-40B4-BE49-F238E27FC236}">
                      <a16:creationId xmlns:a16="http://schemas.microsoft.com/office/drawing/2014/main" id="{3742850F-5149-45E5-8A1C-7974BB989B6B}"/>
                    </a:ext>
                  </a:extLst>
                </p14:cNvPr>
                <p14:cNvContentPartPr/>
                <p14:nvPr/>
              </p14:nvContentPartPr>
              <p14:xfrm>
                <a:off x="9108653" y="2932080"/>
                <a:ext cx="321120" cy="165960"/>
              </p14:xfrm>
            </p:contentPart>
          </mc:Choice>
          <mc:Fallback>
            <p:pic>
              <p:nvPicPr>
                <p:cNvPr id="28" name="Freihand 27">
                  <a:extLst>
                    <a:ext uri="{FF2B5EF4-FFF2-40B4-BE49-F238E27FC236}">
                      <a16:creationId xmlns:a16="http://schemas.microsoft.com/office/drawing/2014/main" id="{3742850F-5149-45E5-8A1C-7974BB989B6B}"/>
                    </a:ext>
                  </a:extLst>
                </p:cNvPr>
                <p:cNvPicPr/>
                <p:nvPr/>
              </p:nvPicPr>
              <p:blipFill>
                <a:blip r:embed="rId42"/>
                <a:stretch>
                  <a:fillRect/>
                </a:stretch>
              </p:blipFill>
              <p:spPr>
                <a:xfrm>
                  <a:off x="9104333" y="2927760"/>
                  <a:ext cx="32976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9" name="Freihand 28">
                  <a:extLst>
                    <a:ext uri="{FF2B5EF4-FFF2-40B4-BE49-F238E27FC236}">
                      <a16:creationId xmlns:a16="http://schemas.microsoft.com/office/drawing/2014/main" id="{D8CDEBB3-3D95-445B-9E38-FC647D65B12E}"/>
                    </a:ext>
                  </a:extLst>
                </p14:cNvPr>
                <p14:cNvContentPartPr/>
                <p14:nvPr/>
              </p14:nvContentPartPr>
              <p14:xfrm>
                <a:off x="9423293" y="2869800"/>
                <a:ext cx="76680" cy="132480"/>
              </p14:xfrm>
            </p:contentPart>
          </mc:Choice>
          <mc:Fallback>
            <p:pic>
              <p:nvPicPr>
                <p:cNvPr id="29" name="Freihand 28">
                  <a:extLst>
                    <a:ext uri="{FF2B5EF4-FFF2-40B4-BE49-F238E27FC236}">
                      <a16:creationId xmlns:a16="http://schemas.microsoft.com/office/drawing/2014/main" id="{D8CDEBB3-3D95-445B-9E38-FC647D65B12E}"/>
                    </a:ext>
                  </a:extLst>
                </p:cNvPr>
                <p:cNvPicPr/>
                <p:nvPr/>
              </p:nvPicPr>
              <p:blipFill>
                <a:blip r:embed="rId44"/>
                <a:stretch>
                  <a:fillRect/>
                </a:stretch>
              </p:blipFill>
              <p:spPr>
                <a:xfrm>
                  <a:off x="9418973" y="2865480"/>
                  <a:ext cx="8532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30" name="Freihand 29">
                  <a:extLst>
                    <a:ext uri="{FF2B5EF4-FFF2-40B4-BE49-F238E27FC236}">
                      <a16:creationId xmlns:a16="http://schemas.microsoft.com/office/drawing/2014/main" id="{4350B6E1-81D0-42E1-921A-9EB51F3EAC6B}"/>
                    </a:ext>
                  </a:extLst>
                </p14:cNvPr>
                <p14:cNvContentPartPr/>
                <p14:nvPr/>
              </p14:nvContentPartPr>
              <p14:xfrm>
                <a:off x="9507893" y="2918400"/>
                <a:ext cx="167040" cy="91440"/>
              </p14:xfrm>
            </p:contentPart>
          </mc:Choice>
          <mc:Fallback>
            <p:pic>
              <p:nvPicPr>
                <p:cNvPr id="30" name="Freihand 29">
                  <a:extLst>
                    <a:ext uri="{FF2B5EF4-FFF2-40B4-BE49-F238E27FC236}">
                      <a16:creationId xmlns:a16="http://schemas.microsoft.com/office/drawing/2014/main" id="{4350B6E1-81D0-42E1-921A-9EB51F3EAC6B}"/>
                    </a:ext>
                  </a:extLst>
                </p:cNvPr>
                <p:cNvPicPr/>
                <p:nvPr/>
              </p:nvPicPr>
              <p:blipFill>
                <a:blip r:embed="rId46"/>
                <a:stretch>
                  <a:fillRect/>
                </a:stretch>
              </p:blipFill>
              <p:spPr>
                <a:xfrm>
                  <a:off x="9503573" y="2914080"/>
                  <a:ext cx="17568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1" name="Freihand 30">
                  <a:extLst>
                    <a:ext uri="{FF2B5EF4-FFF2-40B4-BE49-F238E27FC236}">
                      <a16:creationId xmlns:a16="http://schemas.microsoft.com/office/drawing/2014/main" id="{F81A1657-EF52-44C0-A839-0C75E46EE08B}"/>
                    </a:ext>
                  </a:extLst>
                </p14:cNvPr>
                <p14:cNvContentPartPr/>
                <p14:nvPr/>
              </p14:nvContentPartPr>
              <p14:xfrm>
                <a:off x="9697973" y="2840280"/>
                <a:ext cx="249480" cy="150120"/>
              </p14:xfrm>
            </p:contentPart>
          </mc:Choice>
          <mc:Fallback>
            <p:pic>
              <p:nvPicPr>
                <p:cNvPr id="31" name="Freihand 30">
                  <a:extLst>
                    <a:ext uri="{FF2B5EF4-FFF2-40B4-BE49-F238E27FC236}">
                      <a16:creationId xmlns:a16="http://schemas.microsoft.com/office/drawing/2014/main" id="{F81A1657-EF52-44C0-A839-0C75E46EE08B}"/>
                    </a:ext>
                  </a:extLst>
                </p:cNvPr>
                <p:cNvPicPr/>
                <p:nvPr/>
              </p:nvPicPr>
              <p:blipFill>
                <a:blip r:embed="rId48"/>
                <a:stretch>
                  <a:fillRect/>
                </a:stretch>
              </p:blipFill>
              <p:spPr>
                <a:xfrm>
                  <a:off x="9693653" y="2835960"/>
                  <a:ext cx="25812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2" name="Freihand 31">
                  <a:extLst>
                    <a:ext uri="{FF2B5EF4-FFF2-40B4-BE49-F238E27FC236}">
                      <a16:creationId xmlns:a16="http://schemas.microsoft.com/office/drawing/2014/main" id="{B20AB067-965D-4923-9554-7437191649C4}"/>
                    </a:ext>
                  </a:extLst>
                </p14:cNvPr>
                <p14:cNvContentPartPr/>
                <p14:nvPr/>
              </p14:nvContentPartPr>
              <p14:xfrm>
                <a:off x="9925493" y="2900400"/>
                <a:ext cx="425880" cy="161280"/>
              </p14:xfrm>
            </p:contentPart>
          </mc:Choice>
          <mc:Fallback>
            <p:pic>
              <p:nvPicPr>
                <p:cNvPr id="32" name="Freihand 31">
                  <a:extLst>
                    <a:ext uri="{FF2B5EF4-FFF2-40B4-BE49-F238E27FC236}">
                      <a16:creationId xmlns:a16="http://schemas.microsoft.com/office/drawing/2014/main" id="{B20AB067-965D-4923-9554-7437191649C4}"/>
                    </a:ext>
                  </a:extLst>
                </p:cNvPr>
                <p:cNvPicPr/>
                <p:nvPr/>
              </p:nvPicPr>
              <p:blipFill>
                <a:blip r:embed="rId50"/>
                <a:stretch>
                  <a:fillRect/>
                </a:stretch>
              </p:blipFill>
              <p:spPr>
                <a:xfrm>
                  <a:off x="9921173" y="2896080"/>
                  <a:ext cx="43452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3" name="Freihand 32">
                  <a:extLst>
                    <a:ext uri="{FF2B5EF4-FFF2-40B4-BE49-F238E27FC236}">
                      <a16:creationId xmlns:a16="http://schemas.microsoft.com/office/drawing/2014/main" id="{CE43BE8A-A5AC-4F2E-B9F1-4FA69C27FFD5}"/>
                    </a:ext>
                  </a:extLst>
                </p14:cNvPr>
                <p14:cNvContentPartPr/>
                <p14:nvPr/>
              </p14:nvContentPartPr>
              <p14:xfrm>
                <a:off x="10393853" y="2907960"/>
                <a:ext cx="80280" cy="57960"/>
              </p14:xfrm>
            </p:contentPart>
          </mc:Choice>
          <mc:Fallback>
            <p:pic>
              <p:nvPicPr>
                <p:cNvPr id="33" name="Freihand 32">
                  <a:extLst>
                    <a:ext uri="{FF2B5EF4-FFF2-40B4-BE49-F238E27FC236}">
                      <a16:creationId xmlns:a16="http://schemas.microsoft.com/office/drawing/2014/main" id="{CE43BE8A-A5AC-4F2E-B9F1-4FA69C27FFD5}"/>
                    </a:ext>
                  </a:extLst>
                </p:cNvPr>
                <p:cNvPicPr/>
                <p:nvPr/>
              </p:nvPicPr>
              <p:blipFill>
                <a:blip r:embed="rId52"/>
                <a:stretch>
                  <a:fillRect/>
                </a:stretch>
              </p:blipFill>
              <p:spPr>
                <a:xfrm>
                  <a:off x="10389533" y="2903640"/>
                  <a:ext cx="88920" cy="6660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4" name="Freihand 33">
                  <a:extLst>
                    <a:ext uri="{FF2B5EF4-FFF2-40B4-BE49-F238E27FC236}">
                      <a16:creationId xmlns:a16="http://schemas.microsoft.com/office/drawing/2014/main" id="{C9221DEB-EE4E-4441-9207-36F4CCDAEB41}"/>
                    </a:ext>
                  </a:extLst>
                </p14:cNvPr>
                <p14:cNvContentPartPr/>
                <p14:nvPr/>
              </p14:nvContentPartPr>
              <p14:xfrm>
                <a:off x="10448213" y="2909760"/>
                <a:ext cx="181080" cy="199440"/>
              </p14:xfrm>
            </p:contentPart>
          </mc:Choice>
          <mc:Fallback>
            <p:pic>
              <p:nvPicPr>
                <p:cNvPr id="34" name="Freihand 33">
                  <a:extLst>
                    <a:ext uri="{FF2B5EF4-FFF2-40B4-BE49-F238E27FC236}">
                      <a16:creationId xmlns:a16="http://schemas.microsoft.com/office/drawing/2014/main" id="{C9221DEB-EE4E-4441-9207-36F4CCDAEB41}"/>
                    </a:ext>
                  </a:extLst>
                </p:cNvPr>
                <p:cNvPicPr/>
                <p:nvPr/>
              </p:nvPicPr>
              <p:blipFill>
                <a:blip r:embed="rId54"/>
                <a:stretch>
                  <a:fillRect/>
                </a:stretch>
              </p:blipFill>
              <p:spPr>
                <a:xfrm>
                  <a:off x="10443893" y="2905440"/>
                  <a:ext cx="189720" cy="20808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5" name="Freihand 34">
                  <a:extLst>
                    <a:ext uri="{FF2B5EF4-FFF2-40B4-BE49-F238E27FC236}">
                      <a16:creationId xmlns:a16="http://schemas.microsoft.com/office/drawing/2014/main" id="{E0B7B4BD-3BB1-4DBC-ACE7-EE1A2BEF51A3}"/>
                    </a:ext>
                  </a:extLst>
                </p14:cNvPr>
                <p14:cNvContentPartPr/>
                <p14:nvPr/>
              </p14:nvContentPartPr>
              <p14:xfrm>
                <a:off x="10617053" y="2901480"/>
                <a:ext cx="88200" cy="87120"/>
              </p14:xfrm>
            </p:contentPart>
          </mc:Choice>
          <mc:Fallback>
            <p:pic>
              <p:nvPicPr>
                <p:cNvPr id="35" name="Freihand 34">
                  <a:extLst>
                    <a:ext uri="{FF2B5EF4-FFF2-40B4-BE49-F238E27FC236}">
                      <a16:creationId xmlns:a16="http://schemas.microsoft.com/office/drawing/2014/main" id="{E0B7B4BD-3BB1-4DBC-ACE7-EE1A2BEF51A3}"/>
                    </a:ext>
                  </a:extLst>
                </p:cNvPr>
                <p:cNvPicPr/>
                <p:nvPr/>
              </p:nvPicPr>
              <p:blipFill>
                <a:blip r:embed="rId56"/>
                <a:stretch>
                  <a:fillRect/>
                </a:stretch>
              </p:blipFill>
              <p:spPr>
                <a:xfrm>
                  <a:off x="10612733" y="2897160"/>
                  <a:ext cx="9684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6" name="Freihand 35">
                  <a:extLst>
                    <a:ext uri="{FF2B5EF4-FFF2-40B4-BE49-F238E27FC236}">
                      <a16:creationId xmlns:a16="http://schemas.microsoft.com/office/drawing/2014/main" id="{A7BBFFF8-13A8-4766-9591-C58BBB66AEE5}"/>
                    </a:ext>
                  </a:extLst>
                </p14:cNvPr>
                <p14:cNvContentPartPr/>
                <p14:nvPr/>
              </p14:nvContentPartPr>
              <p14:xfrm>
                <a:off x="10741973" y="2800680"/>
                <a:ext cx="121320" cy="177120"/>
              </p14:xfrm>
            </p:contentPart>
          </mc:Choice>
          <mc:Fallback>
            <p:pic>
              <p:nvPicPr>
                <p:cNvPr id="36" name="Freihand 35">
                  <a:extLst>
                    <a:ext uri="{FF2B5EF4-FFF2-40B4-BE49-F238E27FC236}">
                      <a16:creationId xmlns:a16="http://schemas.microsoft.com/office/drawing/2014/main" id="{A7BBFFF8-13A8-4766-9591-C58BBB66AEE5}"/>
                    </a:ext>
                  </a:extLst>
                </p:cNvPr>
                <p:cNvPicPr/>
                <p:nvPr/>
              </p:nvPicPr>
              <p:blipFill>
                <a:blip r:embed="rId58"/>
                <a:stretch>
                  <a:fillRect/>
                </a:stretch>
              </p:blipFill>
              <p:spPr>
                <a:xfrm>
                  <a:off x="10737653" y="2796360"/>
                  <a:ext cx="12996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7" name="Freihand 36">
                  <a:extLst>
                    <a:ext uri="{FF2B5EF4-FFF2-40B4-BE49-F238E27FC236}">
                      <a16:creationId xmlns:a16="http://schemas.microsoft.com/office/drawing/2014/main" id="{53DE19EA-0408-41D4-99C1-59601431FB8D}"/>
                    </a:ext>
                  </a:extLst>
                </p14:cNvPr>
                <p14:cNvContentPartPr/>
                <p14:nvPr/>
              </p14:nvContentPartPr>
              <p14:xfrm>
                <a:off x="10904693" y="2780160"/>
                <a:ext cx="335160" cy="228600"/>
              </p14:xfrm>
            </p:contentPart>
          </mc:Choice>
          <mc:Fallback>
            <p:pic>
              <p:nvPicPr>
                <p:cNvPr id="37" name="Freihand 36">
                  <a:extLst>
                    <a:ext uri="{FF2B5EF4-FFF2-40B4-BE49-F238E27FC236}">
                      <a16:creationId xmlns:a16="http://schemas.microsoft.com/office/drawing/2014/main" id="{53DE19EA-0408-41D4-99C1-59601431FB8D}"/>
                    </a:ext>
                  </a:extLst>
                </p:cNvPr>
                <p:cNvPicPr/>
                <p:nvPr/>
              </p:nvPicPr>
              <p:blipFill>
                <a:blip r:embed="rId60"/>
                <a:stretch>
                  <a:fillRect/>
                </a:stretch>
              </p:blipFill>
              <p:spPr>
                <a:xfrm>
                  <a:off x="10900373" y="2775840"/>
                  <a:ext cx="343800" cy="23724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8" name="Freihand 37">
                  <a:extLst>
                    <a:ext uri="{FF2B5EF4-FFF2-40B4-BE49-F238E27FC236}">
                      <a16:creationId xmlns:a16="http://schemas.microsoft.com/office/drawing/2014/main" id="{08850FE7-5EAA-452C-9916-7C899F0D630D}"/>
                    </a:ext>
                  </a:extLst>
                </p14:cNvPr>
                <p14:cNvContentPartPr/>
                <p14:nvPr/>
              </p14:nvContentPartPr>
              <p14:xfrm>
                <a:off x="10937093" y="2742720"/>
                <a:ext cx="90360" cy="22320"/>
              </p14:xfrm>
            </p:contentPart>
          </mc:Choice>
          <mc:Fallback>
            <p:pic>
              <p:nvPicPr>
                <p:cNvPr id="38" name="Freihand 37">
                  <a:extLst>
                    <a:ext uri="{FF2B5EF4-FFF2-40B4-BE49-F238E27FC236}">
                      <a16:creationId xmlns:a16="http://schemas.microsoft.com/office/drawing/2014/main" id="{08850FE7-5EAA-452C-9916-7C899F0D630D}"/>
                    </a:ext>
                  </a:extLst>
                </p:cNvPr>
                <p:cNvPicPr/>
                <p:nvPr/>
              </p:nvPicPr>
              <p:blipFill>
                <a:blip r:embed="rId62"/>
                <a:stretch>
                  <a:fillRect/>
                </a:stretch>
              </p:blipFill>
              <p:spPr>
                <a:xfrm>
                  <a:off x="10932773" y="2738400"/>
                  <a:ext cx="99000" cy="309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3">
            <p14:nvContentPartPr>
              <p14:cNvPr id="40" name="Freihand 39">
                <a:extLst>
                  <a:ext uri="{FF2B5EF4-FFF2-40B4-BE49-F238E27FC236}">
                    <a16:creationId xmlns:a16="http://schemas.microsoft.com/office/drawing/2014/main" id="{79E9CF7D-E130-4AAA-98E3-0B3ED482CE8F}"/>
                  </a:ext>
                </a:extLst>
              </p14:cNvPr>
              <p14:cNvContentPartPr/>
              <p14:nvPr/>
            </p14:nvContentPartPr>
            <p14:xfrm>
              <a:off x="8567573" y="1100400"/>
              <a:ext cx="1664280" cy="535680"/>
            </p14:xfrm>
          </p:contentPart>
        </mc:Choice>
        <mc:Fallback>
          <p:pic>
            <p:nvPicPr>
              <p:cNvPr id="40" name="Freihand 39">
                <a:extLst>
                  <a:ext uri="{FF2B5EF4-FFF2-40B4-BE49-F238E27FC236}">
                    <a16:creationId xmlns:a16="http://schemas.microsoft.com/office/drawing/2014/main" id="{79E9CF7D-E130-4AAA-98E3-0B3ED482CE8F}"/>
                  </a:ext>
                </a:extLst>
              </p:cNvPr>
              <p:cNvPicPr/>
              <p:nvPr/>
            </p:nvPicPr>
            <p:blipFill>
              <a:blip r:embed="rId64"/>
              <a:stretch>
                <a:fillRect/>
              </a:stretch>
            </p:blipFill>
            <p:spPr>
              <a:xfrm>
                <a:off x="8563253" y="1096080"/>
                <a:ext cx="1672920" cy="54432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41" name="Freihand 40">
                <a:extLst>
                  <a:ext uri="{FF2B5EF4-FFF2-40B4-BE49-F238E27FC236}">
                    <a16:creationId xmlns:a16="http://schemas.microsoft.com/office/drawing/2014/main" id="{F9DFE41B-DAD9-42A1-BAD1-38625E735B28}"/>
                  </a:ext>
                </a:extLst>
              </p14:cNvPr>
              <p14:cNvContentPartPr/>
              <p14:nvPr/>
            </p14:nvContentPartPr>
            <p14:xfrm>
              <a:off x="199373" y="1570560"/>
              <a:ext cx="3897720" cy="173160"/>
            </p14:xfrm>
          </p:contentPart>
        </mc:Choice>
        <mc:Fallback>
          <p:pic>
            <p:nvPicPr>
              <p:cNvPr id="41" name="Freihand 40">
                <a:extLst>
                  <a:ext uri="{FF2B5EF4-FFF2-40B4-BE49-F238E27FC236}">
                    <a16:creationId xmlns:a16="http://schemas.microsoft.com/office/drawing/2014/main" id="{F9DFE41B-DAD9-42A1-BAD1-38625E735B28}"/>
                  </a:ext>
                </a:extLst>
              </p:cNvPr>
              <p:cNvPicPr/>
              <p:nvPr/>
            </p:nvPicPr>
            <p:blipFill>
              <a:blip r:embed="rId66"/>
              <a:stretch>
                <a:fillRect/>
              </a:stretch>
            </p:blipFill>
            <p:spPr>
              <a:xfrm>
                <a:off x="195053" y="1566240"/>
                <a:ext cx="390636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2" name="Freihand 41">
                <a:extLst>
                  <a:ext uri="{FF2B5EF4-FFF2-40B4-BE49-F238E27FC236}">
                    <a16:creationId xmlns:a16="http://schemas.microsoft.com/office/drawing/2014/main" id="{9614DF09-D24E-48BC-B0E2-B9129E19FEDD}"/>
                  </a:ext>
                </a:extLst>
              </p14:cNvPr>
              <p14:cNvContentPartPr/>
              <p14:nvPr/>
            </p14:nvContentPartPr>
            <p14:xfrm>
              <a:off x="8850533" y="1483800"/>
              <a:ext cx="1038240" cy="96840"/>
            </p14:xfrm>
          </p:contentPart>
        </mc:Choice>
        <mc:Fallback>
          <p:pic>
            <p:nvPicPr>
              <p:cNvPr id="42" name="Freihand 41">
                <a:extLst>
                  <a:ext uri="{FF2B5EF4-FFF2-40B4-BE49-F238E27FC236}">
                    <a16:creationId xmlns:a16="http://schemas.microsoft.com/office/drawing/2014/main" id="{9614DF09-D24E-48BC-B0E2-B9129E19FEDD}"/>
                  </a:ext>
                </a:extLst>
              </p:cNvPr>
              <p:cNvPicPr/>
              <p:nvPr/>
            </p:nvPicPr>
            <p:blipFill>
              <a:blip r:embed="rId68"/>
              <a:stretch>
                <a:fillRect/>
              </a:stretch>
            </p:blipFill>
            <p:spPr>
              <a:xfrm>
                <a:off x="8846213" y="1479480"/>
                <a:ext cx="104688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3" name="Freihand 42">
                <a:extLst>
                  <a:ext uri="{FF2B5EF4-FFF2-40B4-BE49-F238E27FC236}">
                    <a16:creationId xmlns:a16="http://schemas.microsoft.com/office/drawing/2014/main" id="{B07CC93B-A4E3-4A6F-A2F5-80A81C55FC62}"/>
                  </a:ext>
                </a:extLst>
              </p14:cNvPr>
              <p14:cNvContentPartPr/>
              <p14:nvPr/>
            </p14:nvContentPartPr>
            <p14:xfrm>
              <a:off x="397733" y="2848920"/>
              <a:ext cx="1492560" cy="118440"/>
            </p14:xfrm>
          </p:contentPart>
        </mc:Choice>
        <mc:Fallback>
          <p:pic>
            <p:nvPicPr>
              <p:cNvPr id="43" name="Freihand 42">
                <a:extLst>
                  <a:ext uri="{FF2B5EF4-FFF2-40B4-BE49-F238E27FC236}">
                    <a16:creationId xmlns:a16="http://schemas.microsoft.com/office/drawing/2014/main" id="{B07CC93B-A4E3-4A6F-A2F5-80A81C55FC62}"/>
                  </a:ext>
                </a:extLst>
              </p:cNvPr>
              <p:cNvPicPr/>
              <p:nvPr/>
            </p:nvPicPr>
            <p:blipFill>
              <a:blip r:embed="rId70"/>
              <a:stretch>
                <a:fillRect/>
              </a:stretch>
            </p:blipFill>
            <p:spPr>
              <a:xfrm>
                <a:off x="393413" y="2844600"/>
                <a:ext cx="150120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4" name="Freihand 43">
                <a:extLst>
                  <a:ext uri="{FF2B5EF4-FFF2-40B4-BE49-F238E27FC236}">
                    <a16:creationId xmlns:a16="http://schemas.microsoft.com/office/drawing/2014/main" id="{0AB8E603-DBE7-4828-B939-2B9E1576D27B}"/>
                  </a:ext>
                </a:extLst>
              </p14:cNvPr>
              <p14:cNvContentPartPr/>
              <p14:nvPr/>
            </p14:nvContentPartPr>
            <p14:xfrm>
              <a:off x="406373" y="3668280"/>
              <a:ext cx="2962080" cy="80280"/>
            </p14:xfrm>
          </p:contentPart>
        </mc:Choice>
        <mc:Fallback>
          <p:pic>
            <p:nvPicPr>
              <p:cNvPr id="44" name="Freihand 43">
                <a:extLst>
                  <a:ext uri="{FF2B5EF4-FFF2-40B4-BE49-F238E27FC236}">
                    <a16:creationId xmlns:a16="http://schemas.microsoft.com/office/drawing/2014/main" id="{0AB8E603-DBE7-4828-B939-2B9E1576D27B}"/>
                  </a:ext>
                </a:extLst>
              </p:cNvPr>
              <p:cNvPicPr/>
              <p:nvPr/>
            </p:nvPicPr>
            <p:blipFill>
              <a:blip r:embed="rId72"/>
              <a:stretch>
                <a:fillRect/>
              </a:stretch>
            </p:blipFill>
            <p:spPr>
              <a:xfrm>
                <a:off x="402053" y="3663960"/>
                <a:ext cx="2970720" cy="88920"/>
              </a:xfrm>
              <a:prstGeom prst="rect">
                <a:avLst/>
              </a:prstGeom>
            </p:spPr>
          </p:pic>
        </mc:Fallback>
      </mc:AlternateContent>
      <p:grpSp>
        <p:nvGrpSpPr>
          <p:cNvPr id="71" name="Gruppieren 70">
            <a:extLst>
              <a:ext uri="{FF2B5EF4-FFF2-40B4-BE49-F238E27FC236}">
                <a16:creationId xmlns:a16="http://schemas.microsoft.com/office/drawing/2014/main" id="{512DE6EA-D480-4493-B2AF-943093C6EBB4}"/>
              </a:ext>
            </a:extLst>
          </p:cNvPr>
          <p:cNvGrpSpPr/>
          <p:nvPr/>
        </p:nvGrpSpPr>
        <p:grpSpPr>
          <a:xfrm>
            <a:off x="4663013" y="3975720"/>
            <a:ext cx="4154400" cy="334440"/>
            <a:chOff x="4663013" y="3975720"/>
            <a:chExt cx="4154400" cy="334440"/>
          </a:xfrm>
        </p:grpSpPr>
        <mc:AlternateContent xmlns:mc="http://schemas.openxmlformats.org/markup-compatibility/2006">
          <mc:Choice xmlns:p14="http://schemas.microsoft.com/office/powerpoint/2010/main" Requires="p14">
            <p:contentPart p14:bwMode="auto" r:id="rId73">
              <p14:nvContentPartPr>
                <p14:cNvPr id="45" name="Freihand 44">
                  <a:extLst>
                    <a:ext uri="{FF2B5EF4-FFF2-40B4-BE49-F238E27FC236}">
                      <a16:creationId xmlns:a16="http://schemas.microsoft.com/office/drawing/2014/main" id="{98CD8C35-9632-40F6-B3FD-79E85CE82BCB}"/>
                    </a:ext>
                  </a:extLst>
                </p14:cNvPr>
                <p14:cNvContentPartPr/>
                <p14:nvPr/>
              </p14:nvContentPartPr>
              <p14:xfrm>
                <a:off x="4663013" y="4099920"/>
                <a:ext cx="163080" cy="115200"/>
              </p14:xfrm>
            </p:contentPart>
          </mc:Choice>
          <mc:Fallback>
            <p:pic>
              <p:nvPicPr>
                <p:cNvPr id="45" name="Freihand 44">
                  <a:extLst>
                    <a:ext uri="{FF2B5EF4-FFF2-40B4-BE49-F238E27FC236}">
                      <a16:creationId xmlns:a16="http://schemas.microsoft.com/office/drawing/2014/main" id="{98CD8C35-9632-40F6-B3FD-79E85CE82BCB}"/>
                    </a:ext>
                  </a:extLst>
                </p:cNvPr>
                <p:cNvPicPr/>
                <p:nvPr/>
              </p:nvPicPr>
              <p:blipFill>
                <a:blip r:embed="rId74"/>
                <a:stretch>
                  <a:fillRect/>
                </a:stretch>
              </p:blipFill>
              <p:spPr>
                <a:xfrm>
                  <a:off x="4658693" y="4095600"/>
                  <a:ext cx="17172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6" name="Freihand 45">
                  <a:extLst>
                    <a:ext uri="{FF2B5EF4-FFF2-40B4-BE49-F238E27FC236}">
                      <a16:creationId xmlns:a16="http://schemas.microsoft.com/office/drawing/2014/main" id="{BB4F8B4B-5784-4829-A64D-45CD5A62120A}"/>
                    </a:ext>
                  </a:extLst>
                </p14:cNvPr>
                <p14:cNvContentPartPr/>
                <p14:nvPr/>
              </p14:nvContentPartPr>
              <p14:xfrm>
                <a:off x="4672373" y="4169040"/>
                <a:ext cx="98280" cy="8640"/>
              </p14:xfrm>
            </p:contentPart>
          </mc:Choice>
          <mc:Fallback>
            <p:pic>
              <p:nvPicPr>
                <p:cNvPr id="46" name="Freihand 45">
                  <a:extLst>
                    <a:ext uri="{FF2B5EF4-FFF2-40B4-BE49-F238E27FC236}">
                      <a16:creationId xmlns:a16="http://schemas.microsoft.com/office/drawing/2014/main" id="{BB4F8B4B-5784-4829-A64D-45CD5A62120A}"/>
                    </a:ext>
                  </a:extLst>
                </p:cNvPr>
                <p:cNvPicPr/>
                <p:nvPr/>
              </p:nvPicPr>
              <p:blipFill>
                <a:blip r:embed="rId76"/>
                <a:stretch>
                  <a:fillRect/>
                </a:stretch>
              </p:blipFill>
              <p:spPr>
                <a:xfrm>
                  <a:off x="4668053" y="4164720"/>
                  <a:ext cx="10692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47" name="Freihand 46">
                  <a:extLst>
                    <a:ext uri="{FF2B5EF4-FFF2-40B4-BE49-F238E27FC236}">
                      <a16:creationId xmlns:a16="http://schemas.microsoft.com/office/drawing/2014/main" id="{B8C90EA3-1103-4079-BDE1-EC93928B6900}"/>
                    </a:ext>
                  </a:extLst>
                </p14:cNvPr>
                <p14:cNvContentPartPr/>
                <p14:nvPr/>
              </p14:nvContentPartPr>
              <p14:xfrm>
                <a:off x="4830053" y="4128000"/>
                <a:ext cx="291960" cy="82440"/>
              </p14:xfrm>
            </p:contentPart>
          </mc:Choice>
          <mc:Fallback>
            <p:pic>
              <p:nvPicPr>
                <p:cNvPr id="47" name="Freihand 46">
                  <a:extLst>
                    <a:ext uri="{FF2B5EF4-FFF2-40B4-BE49-F238E27FC236}">
                      <a16:creationId xmlns:a16="http://schemas.microsoft.com/office/drawing/2014/main" id="{B8C90EA3-1103-4079-BDE1-EC93928B6900}"/>
                    </a:ext>
                  </a:extLst>
                </p:cNvPr>
                <p:cNvPicPr/>
                <p:nvPr/>
              </p:nvPicPr>
              <p:blipFill>
                <a:blip r:embed="rId78"/>
                <a:stretch>
                  <a:fillRect/>
                </a:stretch>
              </p:blipFill>
              <p:spPr>
                <a:xfrm>
                  <a:off x="4825733" y="4123680"/>
                  <a:ext cx="30060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48" name="Freihand 47">
                  <a:extLst>
                    <a:ext uri="{FF2B5EF4-FFF2-40B4-BE49-F238E27FC236}">
                      <a16:creationId xmlns:a16="http://schemas.microsoft.com/office/drawing/2014/main" id="{4F22FCF9-E23A-4C12-BBB8-2AAFB6FAED08}"/>
                    </a:ext>
                  </a:extLst>
                </p14:cNvPr>
                <p14:cNvContentPartPr/>
                <p14:nvPr/>
              </p14:nvContentPartPr>
              <p14:xfrm>
                <a:off x="5095013" y="4128720"/>
                <a:ext cx="74880" cy="102600"/>
              </p14:xfrm>
            </p:contentPart>
          </mc:Choice>
          <mc:Fallback>
            <p:pic>
              <p:nvPicPr>
                <p:cNvPr id="48" name="Freihand 47">
                  <a:extLst>
                    <a:ext uri="{FF2B5EF4-FFF2-40B4-BE49-F238E27FC236}">
                      <a16:creationId xmlns:a16="http://schemas.microsoft.com/office/drawing/2014/main" id="{4F22FCF9-E23A-4C12-BBB8-2AAFB6FAED08}"/>
                    </a:ext>
                  </a:extLst>
                </p:cNvPr>
                <p:cNvPicPr/>
                <p:nvPr/>
              </p:nvPicPr>
              <p:blipFill>
                <a:blip r:embed="rId80"/>
                <a:stretch>
                  <a:fillRect/>
                </a:stretch>
              </p:blipFill>
              <p:spPr>
                <a:xfrm>
                  <a:off x="5090693" y="4124400"/>
                  <a:ext cx="8352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49" name="Freihand 48">
                  <a:extLst>
                    <a:ext uri="{FF2B5EF4-FFF2-40B4-BE49-F238E27FC236}">
                      <a16:creationId xmlns:a16="http://schemas.microsoft.com/office/drawing/2014/main" id="{9265DE1A-D9B6-4774-B05A-5600C39F13D7}"/>
                    </a:ext>
                  </a:extLst>
                </p14:cNvPr>
                <p14:cNvContentPartPr/>
                <p14:nvPr/>
              </p14:nvContentPartPr>
              <p14:xfrm>
                <a:off x="5186453" y="4144200"/>
                <a:ext cx="108720" cy="67680"/>
              </p14:xfrm>
            </p:contentPart>
          </mc:Choice>
          <mc:Fallback>
            <p:pic>
              <p:nvPicPr>
                <p:cNvPr id="49" name="Freihand 48">
                  <a:extLst>
                    <a:ext uri="{FF2B5EF4-FFF2-40B4-BE49-F238E27FC236}">
                      <a16:creationId xmlns:a16="http://schemas.microsoft.com/office/drawing/2014/main" id="{9265DE1A-D9B6-4774-B05A-5600C39F13D7}"/>
                    </a:ext>
                  </a:extLst>
                </p:cNvPr>
                <p:cNvPicPr/>
                <p:nvPr/>
              </p:nvPicPr>
              <p:blipFill>
                <a:blip r:embed="rId82"/>
                <a:stretch>
                  <a:fillRect/>
                </a:stretch>
              </p:blipFill>
              <p:spPr>
                <a:xfrm>
                  <a:off x="5182133" y="4139880"/>
                  <a:ext cx="11736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50" name="Freihand 49">
                  <a:extLst>
                    <a:ext uri="{FF2B5EF4-FFF2-40B4-BE49-F238E27FC236}">
                      <a16:creationId xmlns:a16="http://schemas.microsoft.com/office/drawing/2014/main" id="{26F08C6E-F096-4E0B-B477-4D2CE290FA08}"/>
                    </a:ext>
                  </a:extLst>
                </p14:cNvPr>
                <p14:cNvContentPartPr/>
                <p14:nvPr/>
              </p14:nvContentPartPr>
              <p14:xfrm>
                <a:off x="5321093" y="4091280"/>
                <a:ext cx="186840" cy="133200"/>
              </p14:xfrm>
            </p:contentPart>
          </mc:Choice>
          <mc:Fallback>
            <p:pic>
              <p:nvPicPr>
                <p:cNvPr id="50" name="Freihand 49">
                  <a:extLst>
                    <a:ext uri="{FF2B5EF4-FFF2-40B4-BE49-F238E27FC236}">
                      <a16:creationId xmlns:a16="http://schemas.microsoft.com/office/drawing/2014/main" id="{26F08C6E-F096-4E0B-B477-4D2CE290FA08}"/>
                    </a:ext>
                  </a:extLst>
                </p:cNvPr>
                <p:cNvPicPr/>
                <p:nvPr/>
              </p:nvPicPr>
              <p:blipFill>
                <a:blip r:embed="rId84"/>
                <a:stretch>
                  <a:fillRect/>
                </a:stretch>
              </p:blipFill>
              <p:spPr>
                <a:xfrm>
                  <a:off x="5316773" y="4086960"/>
                  <a:ext cx="19548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2" name="Freihand 51">
                  <a:extLst>
                    <a:ext uri="{FF2B5EF4-FFF2-40B4-BE49-F238E27FC236}">
                      <a16:creationId xmlns:a16="http://schemas.microsoft.com/office/drawing/2014/main" id="{F76B22DB-047D-4B10-B3D5-0B45807374E7}"/>
                    </a:ext>
                  </a:extLst>
                </p14:cNvPr>
                <p14:cNvContentPartPr/>
                <p14:nvPr/>
              </p14:nvContentPartPr>
              <p14:xfrm>
                <a:off x="5715293" y="4119000"/>
                <a:ext cx="211680" cy="105480"/>
              </p14:xfrm>
            </p:contentPart>
          </mc:Choice>
          <mc:Fallback>
            <p:pic>
              <p:nvPicPr>
                <p:cNvPr id="52" name="Freihand 51">
                  <a:extLst>
                    <a:ext uri="{FF2B5EF4-FFF2-40B4-BE49-F238E27FC236}">
                      <a16:creationId xmlns:a16="http://schemas.microsoft.com/office/drawing/2014/main" id="{F76B22DB-047D-4B10-B3D5-0B45807374E7}"/>
                    </a:ext>
                  </a:extLst>
                </p:cNvPr>
                <p:cNvPicPr/>
                <p:nvPr/>
              </p:nvPicPr>
              <p:blipFill>
                <a:blip r:embed="rId86"/>
                <a:stretch>
                  <a:fillRect/>
                </a:stretch>
              </p:blipFill>
              <p:spPr>
                <a:xfrm>
                  <a:off x="5710973" y="4114680"/>
                  <a:ext cx="22032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4" name="Freihand 53">
                  <a:extLst>
                    <a:ext uri="{FF2B5EF4-FFF2-40B4-BE49-F238E27FC236}">
                      <a16:creationId xmlns:a16="http://schemas.microsoft.com/office/drawing/2014/main" id="{92C6D3D0-376F-4F37-A60F-D26C54D448E8}"/>
                    </a:ext>
                  </a:extLst>
                </p14:cNvPr>
                <p14:cNvContentPartPr/>
                <p14:nvPr/>
              </p14:nvContentPartPr>
              <p14:xfrm>
                <a:off x="6093653" y="4039080"/>
                <a:ext cx="106560" cy="164160"/>
              </p14:xfrm>
            </p:contentPart>
          </mc:Choice>
          <mc:Fallback>
            <p:pic>
              <p:nvPicPr>
                <p:cNvPr id="54" name="Freihand 53">
                  <a:extLst>
                    <a:ext uri="{FF2B5EF4-FFF2-40B4-BE49-F238E27FC236}">
                      <a16:creationId xmlns:a16="http://schemas.microsoft.com/office/drawing/2014/main" id="{92C6D3D0-376F-4F37-A60F-D26C54D448E8}"/>
                    </a:ext>
                  </a:extLst>
                </p:cNvPr>
                <p:cNvPicPr/>
                <p:nvPr/>
              </p:nvPicPr>
              <p:blipFill>
                <a:blip r:embed="rId88"/>
                <a:stretch>
                  <a:fillRect/>
                </a:stretch>
              </p:blipFill>
              <p:spPr>
                <a:xfrm>
                  <a:off x="6089333" y="4034760"/>
                  <a:ext cx="115200" cy="17280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5" name="Freihand 54">
                  <a:extLst>
                    <a:ext uri="{FF2B5EF4-FFF2-40B4-BE49-F238E27FC236}">
                      <a16:creationId xmlns:a16="http://schemas.microsoft.com/office/drawing/2014/main" id="{B580F1B7-A055-49D4-A3DA-52E8ACF36CB0}"/>
                    </a:ext>
                  </a:extLst>
                </p14:cNvPr>
                <p14:cNvContentPartPr/>
                <p14:nvPr/>
              </p14:nvContentPartPr>
              <p14:xfrm>
                <a:off x="6191213" y="4120440"/>
                <a:ext cx="264600" cy="64800"/>
              </p14:xfrm>
            </p:contentPart>
          </mc:Choice>
          <mc:Fallback>
            <p:pic>
              <p:nvPicPr>
                <p:cNvPr id="55" name="Freihand 54">
                  <a:extLst>
                    <a:ext uri="{FF2B5EF4-FFF2-40B4-BE49-F238E27FC236}">
                      <a16:creationId xmlns:a16="http://schemas.microsoft.com/office/drawing/2014/main" id="{B580F1B7-A055-49D4-A3DA-52E8ACF36CB0}"/>
                    </a:ext>
                  </a:extLst>
                </p:cNvPr>
                <p:cNvPicPr/>
                <p:nvPr/>
              </p:nvPicPr>
              <p:blipFill>
                <a:blip r:embed="rId90"/>
                <a:stretch>
                  <a:fillRect/>
                </a:stretch>
              </p:blipFill>
              <p:spPr>
                <a:xfrm>
                  <a:off x="6186893" y="4116120"/>
                  <a:ext cx="27324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6" name="Freihand 55">
                  <a:extLst>
                    <a:ext uri="{FF2B5EF4-FFF2-40B4-BE49-F238E27FC236}">
                      <a16:creationId xmlns:a16="http://schemas.microsoft.com/office/drawing/2014/main" id="{157A8845-06A1-48FC-8CBC-64FCA5DAAEF9}"/>
                    </a:ext>
                  </a:extLst>
                </p14:cNvPr>
                <p14:cNvContentPartPr/>
                <p14:nvPr/>
              </p14:nvContentPartPr>
              <p14:xfrm>
                <a:off x="6440693" y="4107480"/>
                <a:ext cx="111960" cy="202680"/>
              </p14:xfrm>
            </p:contentPart>
          </mc:Choice>
          <mc:Fallback>
            <p:pic>
              <p:nvPicPr>
                <p:cNvPr id="56" name="Freihand 55">
                  <a:extLst>
                    <a:ext uri="{FF2B5EF4-FFF2-40B4-BE49-F238E27FC236}">
                      <a16:creationId xmlns:a16="http://schemas.microsoft.com/office/drawing/2014/main" id="{157A8845-06A1-48FC-8CBC-64FCA5DAAEF9}"/>
                    </a:ext>
                  </a:extLst>
                </p:cNvPr>
                <p:cNvPicPr/>
                <p:nvPr/>
              </p:nvPicPr>
              <p:blipFill>
                <a:blip r:embed="rId92"/>
                <a:stretch>
                  <a:fillRect/>
                </a:stretch>
              </p:blipFill>
              <p:spPr>
                <a:xfrm>
                  <a:off x="6436373" y="4103160"/>
                  <a:ext cx="120600" cy="21132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7" name="Freihand 56">
                  <a:extLst>
                    <a:ext uri="{FF2B5EF4-FFF2-40B4-BE49-F238E27FC236}">
                      <a16:creationId xmlns:a16="http://schemas.microsoft.com/office/drawing/2014/main" id="{A252D8F9-8236-4D87-B604-8132CAAF55DD}"/>
                    </a:ext>
                  </a:extLst>
                </p14:cNvPr>
                <p14:cNvContentPartPr/>
                <p14:nvPr/>
              </p14:nvContentPartPr>
              <p14:xfrm>
                <a:off x="6575333" y="4026480"/>
                <a:ext cx="113760" cy="173160"/>
              </p14:xfrm>
            </p:contentPart>
          </mc:Choice>
          <mc:Fallback>
            <p:pic>
              <p:nvPicPr>
                <p:cNvPr id="57" name="Freihand 56">
                  <a:extLst>
                    <a:ext uri="{FF2B5EF4-FFF2-40B4-BE49-F238E27FC236}">
                      <a16:creationId xmlns:a16="http://schemas.microsoft.com/office/drawing/2014/main" id="{A252D8F9-8236-4D87-B604-8132CAAF55DD}"/>
                    </a:ext>
                  </a:extLst>
                </p:cNvPr>
                <p:cNvPicPr/>
                <p:nvPr/>
              </p:nvPicPr>
              <p:blipFill>
                <a:blip r:embed="rId94"/>
                <a:stretch>
                  <a:fillRect/>
                </a:stretch>
              </p:blipFill>
              <p:spPr>
                <a:xfrm>
                  <a:off x="6571013" y="4022160"/>
                  <a:ext cx="12240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8" name="Freihand 57">
                  <a:extLst>
                    <a:ext uri="{FF2B5EF4-FFF2-40B4-BE49-F238E27FC236}">
                      <a16:creationId xmlns:a16="http://schemas.microsoft.com/office/drawing/2014/main" id="{128BB2F8-01FB-4C47-96E5-438DB7436CAE}"/>
                    </a:ext>
                  </a:extLst>
                </p14:cNvPr>
                <p14:cNvContentPartPr/>
                <p14:nvPr/>
              </p14:nvContentPartPr>
              <p14:xfrm>
                <a:off x="6720053" y="4093080"/>
                <a:ext cx="166680" cy="100080"/>
              </p14:xfrm>
            </p:contentPart>
          </mc:Choice>
          <mc:Fallback>
            <p:pic>
              <p:nvPicPr>
                <p:cNvPr id="58" name="Freihand 57">
                  <a:extLst>
                    <a:ext uri="{FF2B5EF4-FFF2-40B4-BE49-F238E27FC236}">
                      <a16:creationId xmlns:a16="http://schemas.microsoft.com/office/drawing/2014/main" id="{128BB2F8-01FB-4C47-96E5-438DB7436CAE}"/>
                    </a:ext>
                  </a:extLst>
                </p:cNvPr>
                <p:cNvPicPr/>
                <p:nvPr/>
              </p:nvPicPr>
              <p:blipFill>
                <a:blip r:embed="rId96"/>
                <a:stretch>
                  <a:fillRect/>
                </a:stretch>
              </p:blipFill>
              <p:spPr>
                <a:xfrm>
                  <a:off x="6715733" y="4088760"/>
                  <a:ext cx="17532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59" name="Freihand 58">
                  <a:extLst>
                    <a:ext uri="{FF2B5EF4-FFF2-40B4-BE49-F238E27FC236}">
                      <a16:creationId xmlns:a16="http://schemas.microsoft.com/office/drawing/2014/main" id="{3FDDE8CA-95DF-4E3B-85AF-DD2F4EE5BFF0}"/>
                    </a:ext>
                  </a:extLst>
                </p14:cNvPr>
                <p14:cNvContentPartPr/>
                <p14:nvPr/>
              </p14:nvContentPartPr>
              <p14:xfrm>
                <a:off x="6932813" y="4018200"/>
                <a:ext cx="322920" cy="211680"/>
              </p14:xfrm>
            </p:contentPart>
          </mc:Choice>
          <mc:Fallback>
            <p:pic>
              <p:nvPicPr>
                <p:cNvPr id="59" name="Freihand 58">
                  <a:extLst>
                    <a:ext uri="{FF2B5EF4-FFF2-40B4-BE49-F238E27FC236}">
                      <a16:creationId xmlns:a16="http://schemas.microsoft.com/office/drawing/2014/main" id="{3FDDE8CA-95DF-4E3B-85AF-DD2F4EE5BFF0}"/>
                    </a:ext>
                  </a:extLst>
                </p:cNvPr>
                <p:cNvPicPr/>
                <p:nvPr/>
              </p:nvPicPr>
              <p:blipFill>
                <a:blip r:embed="rId98"/>
                <a:stretch>
                  <a:fillRect/>
                </a:stretch>
              </p:blipFill>
              <p:spPr>
                <a:xfrm>
                  <a:off x="6928493" y="4013880"/>
                  <a:ext cx="331560" cy="22032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60" name="Freihand 59">
                  <a:extLst>
                    <a:ext uri="{FF2B5EF4-FFF2-40B4-BE49-F238E27FC236}">
                      <a16:creationId xmlns:a16="http://schemas.microsoft.com/office/drawing/2014/main" id="{9E331AD7-3C6D-4236-A4C7-36DC81086157}"/>
                    </a:ext>
                  </a:extLst>
                </p14:cNvPr>
                <p14:cNvContentPartPr/>
                <p14:nvPr/>
              </p14:nvContentPartPr>
              <p14:xfrm>
                <a:off x="7226933" y="4073640"/>
                <a:ext cx="44640" cy="25200"/>
              </p14:xfrm>
            </p:contentPart>
          </mc:Choice>
          <mc:Fallback>
            <p:pic>
              <p:nvPicPr>
                <p:cNvPr id="60" name="Freihand 59">
                  <a:extLst>
                    <a:ext uri="{FF2B5EF4-FFF2-40B4-BE49-F238E27FC236}">
                      <a16:creationId xmlns:a16="http://schemas.microsoft.com/office/drawing/2014/main" id="{9E331AD7-3C6D-4236-A4C7-36DC81086157}"/>
                    </a:ext>
                  </a:extLst>
                </p:cNvPr>
                <p:cNvPicPr/>
                <p:nvPr/>
              </p:nvPicPr>
              <p:blipFill>
                <a:blip r:embed="rId100"/>
                <a:stretch>
                  <a:fillRect/>
                </a:stretch>
              </p:blipFill>
              <p:spPr>
                <a:xfrm>
                  <a:off x="7222613" y="4069320"/>
                  <a:ext cx="5328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61" name="Freihand 60">
                  <a:extLst>
                    <a:ext uri="{FF2B5EF4-FFF2-40B4-BE49-F238E27FC236}">
                      <a16:creationId xmlns:a16="http://schemas.microsoft.com/office/drawing/2014/main" id="{54DA6CBC-D64F-4B87-87A6-D965B7AAFDFA}"/>
                    </a:ext>
                  </a:extLst>
                </p14:cNvPr>
                <p14:cNvContentPartPr/>
                <p14:nvPr/>
              </p14:nvContentPartPr>
              <p14:xfrm>
                <a:off x="7275533" y="4105680"/>
                <a:ext cx="289800" cy="65160"/>
              </p14:xfrm>
            </p:contentPart>
          </mc:Choice>
          <mc:Fallback>
            <p:pic>
              <p:nvPicPr>
                <p:cNvPr id="61" name="Freihand 60">
                  <a:extLst>
                    <a:ext uri="{FF2B5EF4-FFF2-40B4-BE49-F238E27FC236}">
                      <a16:creationId xmlns:a16="http://schemas.microsoft.com/office/drawing/2014/main" id="{54DA6CBC-D64F-4B87-87A6-D965B7AAFDFA}"/>
                    </a:ext>
                  </a:extLst>
                </p:cNvPr>
                <p:cNvPicPr/>
                <p:nvPr/>
              </p:nvPicPr>
              <p:blipFill>
                <a:blip r:embed="rId102"/>
                <a:stretch>
                  <a:fillRect/>
                </a:stretch>
              </p:blipFill>
              <p:spPr>
                <a:xfrm>
                  <a:off x="7271213" y="4101360"/>
                  <a:ext cx="298440" cy="7380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62" name="Freihand 61">
                  <a:extLst>
                    <a:ext uri="{FF2B5EF4-FFF2-40B4-BE49-F238E27FC236}">
                      <a16:creationId xmlns:a16="http://schemas.microsoft.com/office/drawing/2014/main" id="{C8878031-1511-4B09-B770-BAB248CCAB51}"/>
                    </a:ext>
                  </a:extLst>
                </p14:cNvPr>
                <p14:cNvContentPartPr/>
                <p14:nvPr/>
              </p14:nvContentPartPr>
              <p14:xfrm>
                <a:off x="7477853" y="4120080"/>
                <a:ext cx="124200" cy="18000"/>
              </p14:xfrm>
            </p:contentPart>
          </mc:Choice>
          <mc:Fallback>
            <p:pic>
              <p:nvPicPr>
                <p:cNvPr id="62" name="Freihand 61">
                  <a:extLst>
                    <a:ext uri="{FF2B5EF4-FFF2-40B4-BE49-F238E27FC236}">
                      <a16:creationId xmlns:a16="http://schemas.microsoft.com/office/drawing/2014/main" id="{C8878031-1511-4B09-B770-BAB248CCAB51}"/>
                    </a:ext>
                  </a:extLst>
                </p:cNvPr>
                <p:cNvPicPr/>
                <p:nvPr/>
              </p:nvPicPr>
              <p:blipFill>
                <a:blip r:embed="rId104"/>
                <a:stretch>
                  <a:fillRect/>
                </a:stretch>
              </p:blipFill>
              <p:spPr>
                <a:xfrm>
                  <a:off x="7473533" y="4115760"/>
                  <a:ext cx="13284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63" name="Freihand 62">
                  <a:extLst>
                    <a:ext uri="{FF2B5EF4-FFF2-40B4-BE49-F238E27FC236}">
                      <a16:creationId xmlns:a16="http://schemas.microsoft.com/office/drawing/2014/main" id="{1E0EE286-7335-4044-8B9B-B468CA9A3812}"/>
                    </a:ext>
                  </a:extLst>
                </p14:cNvPr>
                <p14:cNvContentPartPr/>
                <p14:nvPr/>
              </p14:nvContentPartPr>
              <p14:xfrm>
                <a:off x="7604933" y="4101000"/>
                <a:ext cx="265320" cy="177840"/>
              </p14:xfrm>
            </p:contentPart>
          </mc:Choice>
          <mc:Fallback>
            <p:pic>
              <p:nvPicPr>
                <p:cNvPr id="63" name="Freihand 62">
                  <a:extLst>
                    <a:ext uri="{FF2B5EF4-FFF2-40B4-BE49-F238E27FC236}">
                      <a16:creationId xmlns:a16="http://schemas.microsoft.com/office/drawing/2014/main" id="{1E0EE286-7335-4044-8B9B-B468CA9A3812}"/>
                    </a:ext>
                  </a:extLst>
                </p:cNvPr>
                <p:cNvPicPr/>
                <p:nvPr/>
              </p:nvPicPr>
              <p:blipFill>
                <a:blip r:embed="rId106"/>
                <a:stretch>
                  <a:fillRect/>
                </a:stretch>
              </p:blipFill>
              <p:spPr>
                <a:xfrm>
                  <a:off x="7600613" y="4096680"/>
                  <a:ext cx="27396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64" name="Freihand 63">
                  <a:extLst>
                    <a:ext uri="{FF2B5EF4-FFF2-40B4-BE49-F238E27FC236}">
                      <a16:creationId xmlns:a16="http://schemas.microsoft.com/office/drawing/2014/main" id="{DFFABA2A-CD28-49B9-878B-BB213932F327}"/>
                    </a:ext>
                  </a:extLst>
                </p14:cNvPr>
                <p14:cNvContentPartPr/>
                <p14:nvPr/>
              </p14:nvContentPartPr>
              <p14:xfrm>
                <a:off x="7922453" y="4120080"/>
                <a:ext cx="77760" cy="66960"/>
              </p14:xfrm>
            </p:contentPart>
          </mc:Choice>
          <mc:Fallback>
            <p:pic>
              <p:nvPicPr>
                <p:cNvPr id="64" name="Freihand 63">
                  <a:extLst>
                    <a:ext uri="{FF2B5EF4-FFF2-40B4-BE49-F238E27FC236}">
                      <a16:creationId xmlns:a16="http://schemas.microsoft.com/office/drawing/2014/main" id="{DFFABA2A-CD28-49B9-878B-BB213932F327}"/>
                    </a:ext>
                  </a:extLst>
                </p:cNvPr>
                <p:cNvPicPr/>
                <p:nvPr/>
              </p:nvPicPr>
              <p:blipFill>
                <a:blip r:embed="rId108"/>
                <a:stretch>
                  <a:fillRect/>
                </a:stretch>
              </p:blipFill>
              <p:spPr>
                <a:xfrm>
                  <a:off x="7918133" y="4115760"/>
                  <a:ext cx="8640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66" name="Freihand 65">
                  <a:extLst>
                    <a:ext uri="{FF2B5EF4-FFF2-40B4-BE49-F238E27FC236}">
                      <a16:creationId xmlns:a16="http://schemas.microsoft.com/office/drawing/2014/main" id="{C7F06103-519C-4D6F-922B-5548DC8224EC}"/>
                    </a:ext>
                  </a:extLst>
                </p14:cNvPr>
                <p14:cNvContentPartPr/>
                <p14:nvPr/>
              </p14:nvContentPartPr>
              <p14:xfrm>
                <a:off x="7978973" y="4082280"/>
                <a:ext cx="185040" cy="227880"/>
              </p14:xfrm>
            </p:contentPart>
          </mc:Choice>
          <mc:Fallback>
            <p:pic>
              <p:nvPicPr>
                <p:cNvPr id="66" name="Freihand 65">
                  <a:extLst>
                    <a:ext uri="{FF2B5EF4-FFF2-40B4-BE49-F238E27FC236}">
                      <a16:creationId xmlns:a16="http://schemas.microsoft.com/office/drawing/2014/main" id="{C7F06103-519C-4D6F-922B-5548DC8224EC}"/>
                    </a:ext>
                  </a:extLst>
                </p:cNvPr>
                <p:cNvPicPr/>
                <p:nvPr/>
              </p:nvPicPr>
              <p:blipFill>
                <a:blip r:embed="rId110"/>
                <a:stretch>
                  <a:fillRect/>
                </a:stretch>
              </p:blipFill>
              <p:spPr>
                <a:xfrm>
                  <a:off x="7974653" y="4077960"/>
                  <a:ext cx="193680" cy="23652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67" name="Freihand 66">
                  <a:extLst>
                    <a:ext uri="{FF2B5EF4-FFF2-40B4-BE49-F238E27FC236}">
                      <a16:creationId xmlns:a16="http://schemas.microsoft.com/office/drawing/2014/main" id="{58AF8818-2580-4EC8-9D94-1CF8CE8EBAE7}"/>
                    </a:ext>
                  </a:extLst>
                </p14:cNvPr>
                <p14:cNvContentPartPr/>
                <p14:nvPr/>
              </p14:nvContentPartPr>
              <p14:xfrm>
                <a:off x="8193533" y="4072920"/>
                <a:ext cx="97560" cy="81360"/>
              </p14:xfrm>
            </p:contentPart>
          </mc:Choice>
          <mc:Fallback>
            <p:pic>
              <p:nvPicPr>
                <p:cNvPr id="67" name="Freihand 66">
                  <a:extLst>
                    <a:ext uri="{FF2B5EF4-FFF2-40B4-BE49-F238E27FC236}">
                      <a16:creationId xmlns:a16="http://schemas.microsoft.com/office/drawing/2014/main" id="{58AF8818-2580-4EC8-9D94-1CF8CE8EBAE7}"/>
                    </a:ext>
                  </a:extLst>
                </p:cNvPr>
                <p:cNvPicPr/>
                <p:nvPr/>
              </p:nvPicPr>
              <p:blipFill>
                <a:blip r:embed="rId112"/>
                <a:stretch>
                  <a:fillRect/>
                </a:stretch>
              </p:blipFill>
              <p:spPr>
                <a:xfrm>
                  <a:off x="8189213" y="4068600"/>
                  <a:ext cx="10620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68" name="Freihand 67">
                  <a:extLst>
                    <a:ext uri="{FF2B5EF4-FFF2-40B4-BE49-F238E27FC236}">
                      <a16:creationId xmlns:a16="http://schemas.microsoft.com/office/drawing/2014/main" id="{0E14E856-9C26-4957-9580-2689F655FD9D}"/>
                    </a:ext>
                  </a:extLst>
                </p14:cNvPr>
                <p14:cNvContentPartPr/>
                <p14:nvPr/>
              </p14:nvContentPartPr>
              <p14:xfrm>
                <a:off x="8293973" y="4000200"/>
                <a:ext cx="221760" cy="163080"/>
              </p14:xfrm>
            </p:contentPart>
          </mc:Choice>
          <mc:Fallback>
            <p:pic>
              <p:nvPicPr>
                <p:cNvPr id="68" name="Freihand 67">
                  <a:extLst>
                    <a:ext uri="{FF2B5EF4-FFF2-40B4-BE49-F238E27FC236}">
                      <a16:creationId xmlns:a16="http://schemas.microsoft.com/office/drawing/2014/main" id="{0E14E856-9C26-4957-9580-2689F655FD9D}"/>
                    </a:ext>
                  </a:extLst>
                </p:cNvPr>
                <p:cNvPicPr/>
                <p:nvPr/>
              </p:nvPicPr>
              <p:blipFill>
                <a:blip r:embed="rId114"/>
                <a:stretch>
                  <a:fillRect/>
                </a:stretch>
              </p:blipFill>
              <p:spPr>
                <a:xfrm>
                  <a:off x="8289653" y="3995880"/>
                  <a:ext cx="23040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69" name="Freihand 68">
                  <a:extLst>
                    <a:ext uri="{FF2B5EF4-FFF2-40B4-BE49-F238E27FC236}">
                      <a16:creationId xmlns:a16="http://schemas.microsoft.com/office/drawing/2014/main" id="{744BD47F-90C7-4B73-B228-4BCEB13C5E01}"/>
                    </a:ext>
                  </a:extLst>
                </p14:cNvPr>
                <p14:cNvContentPartPr/>
                <p14:nvPr/>
              </p14:nvContentPartPr>
              <p14:xfrm>
                <a:off x="8496653" y="3980760"/>
                <a:ext cx="320760" cy="204120"/>
              </p14:xfrm>
            </p:contentPart>
          </mc:Choice>
          <mc:Fallback>
            <p:pic>
              <p:nvPicPr>
                <p:cNvPr id="69" name="Freihand 68">
                  <a:extLst>
                    <a:ext uri="{FF2B5EF4-FFF2-40B4-BE49-F238E27FC236}">
                      <a16:creationId xmlns:a16="http://schemas.microsoft.com/office/drawing/2014/main" id="{744BD47F-90C7-4B73-B228-4BCEB13C5E01}"/>
                    </a:ext>
                  </a:extLst>
                </p:cNvPr>
                <p:cNvPicPr/>
                <p:nvPr/>
              </p:nvPicPr>
              <p:blipFill>
                <a:blip r:embed="rId116"/>
                <a:stretch>
                  <a:fillRect/>
                </a:stretch>
              </p:blipFill>
              <p:spPr>
                <a:xfrm>
                  <a:off x="8492333" y="3976440"/>
                  <a:ext cx="329400" cy="21276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70" name="Freihand 69">
                  <a:extLst>
                    <a:ext uri="{FF2B5EF4-FFF2-40B4-BE49-F238E27FC236}">
                      <a16:creationId xmlns:a16="http://schemas.microsoft.com/office/drawing/2014/main" id="{AEF085F4-A426-475C-8026-E7F898D23321}"/>
                    </a:ext>
                  </a:extLst>
                </p14:cNvPr>
                <p14:cNvContentPartPr/>
                <p14:nvPr/>
              </p14:nvContentPartPr>
              <p14:xfrm>
                <a:off x="8556773" y="3975720"/>
                <a:ext cx="128880" cy="7920"/>
              </p14:xfrm>
            </p:contentPart>
          </mc:Choice>
          <mc:Fallback>
            <p:pic>
              <p:nvPicPr>
                <p:cNvPr id="70" name="Freihand 69">
                  <a:extLst>
                    <a:ext uri="{FF2B5EF4-FFF2-40B4-BE49-F238E27FC236}">
                      <a16:creationId xmlns:a16="http://schemas.microsoft.com/office/drawing/2014/main" id="{AEF085F4-A426-475C-8026-E7F898D23321}"/>
                    </a:ext>
                  </a:extLst>
                </p:cNvPr>
                <p:cNvPicPr/>
                <p:nvPr/>
              </p:nvPicPr>
              <p:blipFill>
                <a:blip r:embed="rId118"/>
                <a:stretch>
                  <a:fillRect/>
                </a:stretch>
              </p:blipFill>
              <p:spPr>
                <a:xfrm>
                  <a:off x="8552453" y="3971400"/>
                  <a:ext cx="137520" cy="16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9">
            <p14:nvContentPartPr>
              <p14:cNvPr id="72" name="Freihand 71">
                <a:extLst>
                  <a:ext uri="{FF2B5EF4-FFF2-40B4-BE49-F238E27FC236}">
                    <a16:creationId xmlns:a16="http://schemas.microsoft.com/office/drawing/2014/main" id="{1CDBED5D-C3F9-4958-8B3C-111900C6CB18}"/>
                  </a:ext>
                </a:extLst>
              </p14:cNvPr>
              <p14:cNvContentPartPr/>
              <p14:nvPr/>
            </p14:nvContentPartPr>
            <p14:xfrm>
              <a:off x="185333" y="5427240"/>
              <a:ext cx="1823040" cy="88920"/>
            </p14:xfrm>
          </p:contentPart>
        </mc:Choice>
        <mc:Fallback>
          <p:pic>
            <p:nvPicPr>
              <p:cNvPr id="72" name="Freihand 71">
                <a:extLst>
                  <a:ext uri="{FF2B5EF4-FFF2-40B4-BE49-F238E27FC236}">
                    <a16:creationId xmlns:a16="http://schemas.microsoft.com/office/drawing/2014/main" id="{1CDBED5D-C3F9-4958-8B3C-111900C6CB18}"/>
                  </a:ext>
                </a:extLst>
              </p:cNvPr>
              <p:cNvPicPr/>
              <p:nvPr/>
            </p:nvPicPr>
            <p:blipFill>
              <a:blip r:embed="rId120"/>
              <a:stretch>
                <a:fillRect/>
              </a:stretch>
            </p:blipFill>
            <p:spPr>
              <a:xfrm>
                <a:off x="181013" y="5422920"/>
                <a:ext cx="1831680" cy="97560"/>
              </a:xfrm>
              <a:prstGeom prst="rect">
                <a:avLst/>
              </a:prstGeom>
            </p:spPr>
          </p:pic>
        </mc:Fallback>
      </mc:AlternateContent>
    </p:spTree>
    <p:extLst>
      <p:ext uri="{BB962C8B-B14F-4D97-AF65-F5344CB8AC3E}">
        <p14:creationId xmlns:p14="http://schemas.microsoft.com/office/powerpoint/2010/main" val="30207748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7" name="Rectangle 1"/>
          <p:cNvSpPr>
            <a:spLocks noChangeArrowheads="1"/>
          </p:cNvSpPr>
          <p:nvPr/>
        </p:nvSpPr>
        <p:spPr bwMode="auto">
          <a:xfrm>
            <a:off x="4813262" y="-45133"/>
            <a:ext cx="1892503"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Geldpolitik</a:t>
            </a:r>
          </a:p>
        </p:txBody>
      </p:sp>
      <p:sp>
        <p:nvSpPr>
          <p:cNvPr id="5" name="Text Box 2">
            <a:extLst>
              <a:ext uri="{FF2B5EF4-FFF2-40B4-BE49-F238E27FC236}">
                <a16:creationId xmlns:a16="http://schemas.microsoft.com/office/drawing/2014/main" id="{7695E815-8449-4C77-AC70-4E1E1EF46910}"/>
              </a:ext>
            </a:extLst>
          </p:cNvPr>
          <p:cNvSpPr txBox="1">
            <a:spLocks noChangeArrowheads="1"/>
          </p:cNvSpPr>
          <p:nvPr/>
        </p:nvSpPr>
        <p:spPr bwMode="auto">
          <a:xfrm>
            <a:off x="-1" y="345400"/>
            <a:ext cx="12192001" cy="5178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342900" indent="-342900" eaLnBrk="1" hangingPunct="1">
              <a:buFont typeface="Arial" panose="020B0604020202020204" pitchFamily="34" charset="0"/>
              <a:buChar char="•"/>
            </a:pPr>
            <a:r>
              <a:rPr lang="de-DE" dirty="0">
                <a:solidFill>
                  <a:schemeClr val="tx1"/>
                </a:solidFill>
              </a:rPr>
              <a:t>Moderne Zentralbanken versuchen vornehmlich über ihre Zinspolitik Einfluss auf die wirtschaftliche Entwicklung zu nehmen. Sie sind allerdings zu keiner Globalsteuerung der Zinsen in der Lage, sondern können direkt nur die kurzfristigen Zinsen am Geldmarkt beeinflussen. In Europa auf den ESTR (European </a:t>
            </a:r>
            <a:r>
              <a:rPr lang="de-DE" dirty="0" err="1">
                <a:solidFill>
                  <a:schemeClr val="tx1"/>
                </a:solidFill>
              </a:rPr>
              <a:t>Stort</a:t>
            </a:r>
            <a:r>
              <a:rPr lang="de-DE" dirty="0">
                <a:solidFill>
                  <a:schemeClr val="tx1"/>
                </a:solidFill>
              </a:rPr>
              <a:t> Term Rate).</a:t>
            </a:r>
          </a:p>
          <a:p>
            <a:pPr marL="342900" indent="-342900" eaLnBrk="1" hangingPunct="1">
              <a:buFont typeface="Arial" panose="020B0604020202020204" pitchFamily="34" charset="0"/>
              <a:buChar char="•"/>
            </a:pPr>
            <a:endParaRPr lang="de-DE" dirty="0">
              <a:solidFill>
                <a:schemeClr val="tx1"/>
              </a:solidFill>
            </a:endParaRPr>
          </a:p>
          <a:p>
            <a:pPr marL="800100" lvl="1" indent="-342900" eaLnBrk="1" hangingPunct="1">
              <a:buFont typeface="Wingdings" panose="05000000000000000000" pitchFamily="2" charset="2"/>
              <a:buChar char="Ø"/>
            </a:pPr>
            <a:r>
              <a:rPr lang="de-DE" u="sng" dirty="0">
                <a:solidFill>
                  <a:schemeClr val="tx1"/>
                </a:solidFill>
              </a:rPr>
              <a:t>Wirkung einer Zinssenkung durch die Zentralbank:</a:t>
            </a:r>
          </a:p>
          <a:p>
            <a:pPr marL="1257300" lvl="2" indent="-342900" eaLnBrk="1" hangingPunct="1">
              <a:buFont typeface="Wingdings" panose="05000000000000000000" pitchFamily="2" charset="2"/>
              <a:buChar char="Ø"/>
            </a:pPr>
            <a:r>
              <a:rPr lang="de-DE" dirty="0">
                <a:solidFill>
                  <a:schemeClr val="tx1"/>
                </a:solidFill>
              </a:rPr>
              <a:t>Kurzfristiger Zins</a:t>
            </a:r>
            <a:r>
              <a:rPr lang="de-DE" dirty="0">
                <a:solidFill>
                  <a:schemeClr val="tx1"/>
                </a:solidFill>
                <a:cs typeface="Times New Roman" pitchFamily="18" charset="0"/>
              </a:rPr>
              <a:t>↓	→	Umschichtung der Anlagen in höher verzinsliche</a:t>
            </a:r>
          </a:p>
          <a:p>
            <a:pPr lvl="2" eaLnBrk="1" hangingPunct="1"/>
            <a:endParaRPr lang="de-DE" dirty="0">
              <a:solidFill>
                <a:schemeClr val="tx1"/>
              </a:solidFill>
              <a:cs typeface="Times New Roman" pitchFamily="18" charset="0"/>
            </a:endParaRPr>
          </a:p>
          <a:p>
            <a:pPr marL="1714500" lvl="3" indent="-342900" eaLnBrk="1" hangingPunct="1">
              <a:buFont typeface="Wingdings" panose="05000000000000000000" pitchFamily="2" charset="2"/>
              <a:buChar char="Ø"/>
            </a:pPr>
            <a:r>
              <a:rPr lang="de-DE" dirty="0">
                <a:solidFill>
                  <a:schemeClr val="tx1"/>
                </a:solidFill>
                <a:cs typeface="Times New Roman" pitchFamily="18" charset="0"/>
              </a:rPr>
              <a:t>Länger laufende Anleihen</a:t>
            </a:r>
            <a:r>
              <a:rPr lang="de-DE" dirty="0">
                <a:solidFill>
                  <a:schemeClr val="tx1"/>
                </a:solidFill>
              </a:rPr>
              <a:t>	→	Angleichung der Zinssätze über die Laufzeiten</a:t>
            </a:r>
          </a:p>
          <a:p>
            <a:pPr eaLnBrk="1" hangingPunct="1"/>
            <a:endParaRPr lang="de-DE" dirty="0">
              <a:solidFill>
                <a:schemeClr val="tx1"/>
              </a:solidFill>
            </a:endParaRPr>
          </a:p>
          <a:p>
            <a:pPr marL="342900" indent="-342900" eaLnBrk="1" hangingPunct="1">
              <a:buFont typeface="Arial" panose="020B0604020202020204" pitchFamily="34" charset="0"/>
              <a:buChar char="•"/>
            </a:pPr>
            <a:r>
              <a:rPr lang="de-DE" dirty="0">
                <a:solidFill>
                  <a:schemeClr val="tx1"/>
                </a:solidFill>
              </a:rPr>
              <a:t>Im allgemeinen werden allerdings der längerfristige Zinsen und kurzfristige Zinsen auseinanderfallen. Diesen Zusammenhang nennt man </a:t>
            </a:r>
            <a:r>
              <a:rPr lang="de-DE" dirty="0" err="1">
                <a:solidFill>
                  <a:schemeClr val="tx1"/>
                </a:solidFill>
              </a:rPr>
              <a:t>Zinsstrukurkurve</a:t>
            </a:r>
            <a:r>
              <a:rPr lang="de-DE" dirty="0">
                <a:solidFill>
                  <a:schemeClr val="tx1"/>
                </a:solidFill>
              </a:rPr>
              <a:t> (engl. </a:t>
            </a:r>
            <a:r>
              <a:rPr lang="de-DE" dirty="0" err="1">
                <a:solidFill>
                  <a:schemeClr val="tx1"/>
                </a:solidFill>
              </a:rPr>
              <a:t>Yield</a:t>
            </a:r>
            <a:r>
              <a:rPr lang="de-DE" dirty="0">
                <a:solidFill>
                  <a:schemeClr val="tx1"/>
                </a:solidFill>
              </a:rPr>
              <a:t> </a:t>
            </a:r>
            <a:r>
              <a:rPr lang="de-DE" dirty="0" err="1">
                <a:solidFill>
                  <a:schemeClr val="tx1"/>
                </a:solidFill>
              </a:rPr>
              <a:t>cruve</a:t>
            </a:r>
            <a:r>
              <a:rPr lang="de-DE" dirty="0">
                <a:solidFill>
                  <a:schemeClr val="tx1"/>
                </a:solidFill>
              </a:rPr>
              <a:t>)</a:t>
            </a:r>
          </a:p>
        </p:txBody>
      </p:sp>
      <p:sp>
        <p:nvSpPr>
          <p:cNvPr id="8" name="Rechteck 7">
            <a:extLst>
              <a:ext uri="{FF2B5EF4-FFF2-40B4-BE49-F238E27FC236}">
                <a16:creationId xmlns:a16="http://schemas.microsoft.com/office/drawing/2014/main" id="{471C79C4-F88A-411B-94C3-F555C85A772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59B7BB26-CB64-4F99-A67E-DCC9256F9C21}"/>
                  </a:ext>
                </a:extLst>
              </p14:cNvPr>
              <p14:cNvContentPartPr/>
              <p14:nvPr/>
            </p14:nvContentPartPr>
            <p14:xfrm>
              <a:off x="8302253" y="752640"/>
              <a:ext cx="3304440" cy="53640"/>
            </p14:xfrm>
          </p:contentPart>
        </mc:Choice>
        <mc:Fallback>
          <p:pic>
            <p:nvPicPr>
              <p:cNvPr id="2" name="Freihand 1">
                <a:extLst>
                  <a:ext uri="{FF2B5EF4-FFF2-40B4-BE49-F238E27FC236}">
                    <a16:creationId xmlns:a16="http://schemas.microsoft.com/office/drawing/2014/main" id="{59B7BB26-CB64-4F99-A67E-DCC9256F9C21}"/>
                  </a:ext>
                </a:extLst>
              </p:cNvPr>
              <p:cNvPicPr/>
              <p:nvPr/>
            </p:nvPicPr>
            <p:blipFill>
              <a:blip r:embed="rId4"/>
              <a:stretch>
                <a:fillRect/>
              </a:stretch>
            </p:blipFill>
            <p:spPr>
              <a:xfrm>
                <a:off x="8297933" y="748320"/>
                <a:ext cx="3313080" cy="622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F2C6D21D-2A45-45F2-9A2C-DD53D22BC7D7}"/>
                  </a:ext>
                </a:extLst>
              </p14:cNvPr>
              <p14:cNvContentPartPr/>
              <p14:nvPr/>
            </p14:nvContentPartPr>
            <p14:xfrm>
              <a:off x="277493" y="1071960"/>
              <a:ext cx="2628720" cy="116640"/>
            </p14:xfrm>
          </p:contentPart>
        </mc:Choice>
        <mc:Fallback>
          <p:pic>
            <p:nvPicPr>
              <p:cNvPr id="3" name="Freihand 2">
                <a:extLst>
                  <a:ext uri="{FF2B5EF4-FFF2-40B4-BE49-F238E27FC236}">
                    <a16:creationId xmlns:a16="http://schemas.microsoft.com/office/drawing/2014/main" id="{F2C6D21D-2A45-45F2-9A2C-DD53D22BC7D7}"/>
                  </a:ext>
                </a:extLst>
              </p:cNvPr>
              <p:cNvPicPr/>
              <p:nvPr/>
            </p:nvPicPr>
            <p:blipFill>
              <a:blip r:embed="rId6"/>
              <a:stretch>
                <a:fillRect/>
              </a:stretch>
            </p:blipFill>
            <p:spPr>
              <a:xfrm>
                <a:off x="273173" y="1067640"/>
                <a:ext cx="263736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4" name="Freihand 3">
                <a:extLst>
                  <a:ext uri="{FF2B5EF4-FFF2-40B4-BE49-F238E27FC236}">
                    <a16:creationId xmlns:a16="http://schemas.microsoft.com/office/drawing/2014/main" id="{53DC992E-C8E3-4F90-A735-8EE33E7B7279}"/>
                  </a:ext>
                </a:extLst>
              </p14:cNvPr>
              <p14:cNvContentPartPr/>
              <p14:nvPr/>
            </p14:nvContentPartPr>
            <p14:xfrm>
              <a:off x="2153453" y="1319280"/>
              <a:ext cx="3481200" cy="128160"/>
            </p14:xfrm>
          </p:contentPart>
        </mc:Choice>
        <mc:Fallback>
          <p:pic>
            <p:nvPicPr>
              <p:cNvPr id="4" name="Freihand 3">
                <a:extLst>
                  <a:ext uri="{FF2B5EF4-FFF2-40B4-BE49-F238E27FC236}">
                    <a16:creationId xmlns:a16="http://schemas.microsoft.com/office/drawing/2014/main" id="{53DC992E-C8E3-4F90-A735-8EE33E7B7279}"/>
                  </a:ext>
                </a:extLst>
              </p:cNvPr>
              <p:cNvPicPr/>
              <p:nvPr/>
            </p:nvPicPr>
            <p:blipFill>
              <a:blip r:embed="rId8"/>
              <a:stretch>
                <a:fillRect/>
              </a:stretch>
            </p:blipFill>
            <p:spPr>
              <a:xfrm>
                <a:off x="2149133" y="1314960"/>
                <a:ext cx="348984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6" name="Freihand 5">
                <a:extLst>
                  <a:ext uri="{FF2B5EF4-FFF2-40B4-BE49-F238E27FC236}">
                    <a16:creationId xmlns:a16="http://schemas.microsoft.com/office/drawing/2014/main" id="{D9029131-C5E7-4F23-BF59-F625C27C8C78}"/>
                  </a:ext>
                </a:extLst>
              </p14:cNvPr>
              <p14:cNvContentPartPr/>
              <p14:nvPr/>
            </p14:nvContentPartPr>
            <p14:xfrm>
              <a:off x="444893" y="1740840"/>
              <a:ext cx="3195720" cy="77760"/>
            </p14:xfrm>
          </p:contentPart>
        </mc:Choice>
        <mc:Fallback>
          <p:pic>
            <p:nvPicPr>
              <p:cNvPr id="6" name="Freihand 5">
                <a:extLst>
                  <a:ext uri="{FF2B5EF4-FFF2-40B4-BE49-F238E27FC236}">
                    <a16:creationId xmlns:a16="http://schemas.microsoft.com/office/drawing/2014/main" id="{D9029131-C5E7-4F23-BF59-F625C27C8C78}"/>
                  </a:ext>
                </a:extLst>
              </p:cNvPr>
              <p:cNvPicPr/>
              <p:nvPr/>
            </p:nvPicPr>
            <p:blipFill>
              <a:blip r:embed="rId10"/>
              <a:stretch>
                <a:fillRect/>
              </a:stretch>
            </p:blipFill>
            <p:spPr>
              <a:xfrm>
                <a:off x="440573" y="1736520"/>
                <a:ext cx="3204360" cy="86400"/>
              </a:xfrm>
              <a:prstGeom prst="rect">
                <a:avLst/>
              </a:prstGeom>
            </p:spPr>
          </p:pic>
        </mc:Fallback>
      </mc:AlternateContent>
      <p:grpSp>
        <p:nvGrpSpPr>
          <p:cNvPr id="38" name="Gruppieren 37">
            <a:extLst>
              <a:ext uri="{FF2B5EF4-FFF2-40B4-BE49-F238E27FC236}">
                <a16:creationId xmlns:a16="http://schemas.microsoft.com/office/drawing/2014/main" id="{C9C99DE3-1AA0-4C5C-BDCA-3603890A8871}"/>
              </a:ext>
            </a:extLst>
          </p:cNvPr>
          <p:cNvGrpSpPr/>
          <p:nvPr/>
        </p:nvGrpSpPr>
        <p:grpSpPr>
          <a:xfrm>
            <a:off x="3663653" y="1396680"/>
            <a:ext cx="2911680" cy="293400"/>
            <a:chOff x="3663653" y="1396680"/>
            <a:chExt cx="2911680" cy="293400"/>
          </a:xfrm>
        </p:grpSpPr>
        <mc:AlternateContent xmlns:mc="http://schemas.openxmlformats.org/markup-compatibility/2006">
          <mc:Choice xmlns:p14="http://schemas.microsoft.com/office/powerpoint/2010/main" Requires="p14">
            <p:contentPart p14:bwMode="auto" r:id="rId11">
              <p14:nvContentPartPr>
                <p14:cNvPr id="7" name="Freihand 6">
                  <a:extLst>
                    <a:ext uri="{FF2B5EF4-FFF2-40B4-BE49-F238E27FC236}">
                      <a16:creationId xmlns:a16="http://schemas.microsoft.com/office/drawing/2014/main" id="{86EEB251-EFE3-4403-AB48-7A9E52990DED}"/>
                    </a:ext>
                  </a:extLst>
                </p14:cNvPr>
                <p14:cNvContentPartPr/>
                <p14:nvPr/>
              </p14:nvContentPartPr>
              <p14:xfrm>
                <a:off x="3663653" y="1553280"/>
                <a:ext cx="242280" cy="52560"/>
              </p14:xfrm>
            </p:contentPart>
          </mc:Choice>
          <mc:Fallback>
            <p:pic>
              <p:nvPicPr>
                <p:cNvPr id="7" name="Freihand 6">
                  <a:extLst>
                    <a:ext uri="{FF2B5EF4-FFF2-40B4-BE49-F238E27FC236}">
                      <a16:creationId xmlns:a16="http://schemas.microsoft.com/office/drawing/2014/main" id="{86EEB251-EFE3-4403-AB48-7A9E52990DED}"/>
                    </a:ext>
                  </a:extLst>
                </p:cNvPr>
                <p:cNvPicPr/>
                <p:nvPr/>
              </p:nvPicPr>
              <p:blipFill>
                <a:blip r:embed="rId12"/>
                <a:stretch>
                  <a:fillRect/>
                </a:stretch>
              </p:blipFill>
              <p:spPr>
                <a:xfrm>
                  <a:off x="3659333" y="1548960"/>
                  <a:ext cx="250920" cy="612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9" name="Freihand 8">
                  <a:extLst>
                    <a:ext uri="{FF2B5EF4-FFF2-40B4-BE49-F238E27FC236}">
                      <a16:creationId xmlns:a16="http://schemas.microsoft.com/office/drawing/2014/main" id="{E83A6E48-E18A-42BD-8155-06837FB26DBC}"/>
                    </a:ext>
                  </a:extLst>
                </p14:cNvPr>
                <p14:cNvContentPartPr/>
                <p14:nvPr/>
              </p14:nvContentPartPr>
              <p14:xfrm>
                <a:off x="3888653" y="1521600"/>
                <a:ext cx="79560" cy="132480"/>
              </p14:xfrm>
            </p:contentPart>
          </mc:Choice>
          <mc:Fallback>
            <p:pic>
              <p:nvPicPr>
                <p:cNvPr id="9" name="Freihand 8">
                  <a:extLst>
                    <a:ext uri="{FF2B5EF4-FFF2-40B4-BE49-F238E27FC236}">
                      <a16:creationId xmlns:a16="http://schemas.microsoft.com/office/drawing/2014/main" id="{E83A6E48-E18A-42BD-8155-06837FB26DBC}"/>
                    </a:ext>
                  </a:extLst>
                </p:cNvPr>
                <p:cNvPicPr/>
                <p:nvPr/>
              </p:nvPicPr>
              <p:blipFill>
                <a:blip r:embed="rId14"/>
                <a:stretch>
                  <a:fillRect/>
                </a:stretch>
              </p:blipFill>
              <p:spPr>
                <a:xfrm>
                  <a:off x="3884333" y="1517280"/>
                  <a:ext cx="8820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1" name="Freihand 10">
                  <a:extLst>
                    <a:ext uri="{FF2B5EF4-FFF2-40B4-BE49-F238E27FC236}">
                      <a16:creationId xmlns:a16="http://schemas.microsoft.com/office/drawing/2014/main" id="{CBD9D024-14FF-4AAA-ACB4-F90D2B069E13}"/>
                    </a:ext>
                  </a:extLst>
                </p14:cNvPr>
                <p14:cNvContentPartPr/>
                <p14:nvPr/>
              </p14:nvContentPartPr>
              <p14:xfrm>
                <a:off x="4142453" y="1494240"/>
                <a:ext cx="8280" cy="166680"/>
              </p14:xfrm>
            </p:contentPart>
          </mc:Choice>
          <mc:Fallback>
            <p:pic>
              <p:nvPicPr>
                <p:cNvPr id="11" name="Freihand 10">
                  <a:extLst>
                    <a:ext uri="{FF2B5EF4-FFF2-40B4-BE49-F238E27FC236}">
                      <a16:creationId xmlns:a16="http://schemas.microsoft.com/office/drawing/2014/main" id="{CBD9D024-14FF-4AAA-ACB4-F90D2B069E13}"/>
                    </a:ext>
                  </a:extLst>
                </p:cNvPr>
                <p:cNvPicPr/>
                <p:nvPr/>
              </p:nvPicPr>
              <p:blipFill>
                <a:blip r:embed="rId16"/>
                <a:stretch>
                  <a:fillRect/>
                </a:stretch>
              </p:blipFill>
              <p:spPr>
                <a:xfrm>
                  <a:off x="4138133" y="1489920"/>
                  <a:ext cx="1692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2" name="Freihand 11">
                  <a:extLst>
                    <a:ext uri="{FF2B5EF4-FFF2-40B4-BE49-F238E27FC236}">
                      <a16:creationId xmlns:a16="http://schemas.microsoft.com/office/drawing/2014/main" id="{72D8B54D-71F1-4533-BDB0-88AE0FD885E9}"/>
                    </a:ext>
                  </a:extLst>
                </p14:cNvPr>
                <p14:cNvContentPartPr/>
                <p14:nvPr/>
              </p14:nvContentPartPr>
              <p14:xfrm>
                <a:off x="4063253" y="1610880"/>
                <a:ext cx="154080" cy="52200"/>
              </p14:xfrm>
            </p:contentPart>
          </mc:Choice>
          <mc:Fallback>
            <p:pic>
              <p:nvPicPr>
                <p:cNvPr id="12" name="Freihand 11">
                  <a:extLst>
                    <a:ext uri="{FF2B5EF4-FFF2-40B4-BE49-F238E27FC236}">
                      <a16:creationId xmlns:a16="http://schemas.microsoft.com/office/drawing/2014/main" id="{72D8B54D-71F1-4533-BDB0-88AE0FD885E9}"/>
                    </a:ext>
                  </a:extLst>
                </p:cNvPr>
                <p:cNvPicPr/>
                <p:nvPr/>
              </p:nvPicPr>
              <p:blipFill>
                <a:blip r:embed="rId18"/>
                <a:stretch>
                  <a:fillRect/>
                </a:stretch>
              </p:blipFill>
              <p:spPr>
                <a:xfrm>
                  <a:off x="4058933" y="1606560"/>
                  <a:ext cx="162720" cy="6084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3" name="Freihand 12">
                  <a:extLst>
                    <a:ext uri="{FF2B5EF4-FFF2-40B4-BE49-F238E27FC236}">
                      <a16:creationId xmlns:a16="http://schemas.microsoft.com/office/drawing/2014/main" id="{F613B1B8-6C4F-437D-A33E-F983EBF4AF06}"/>
                    </a:ext>
                  </a:extLst>
                </p14:cNvPr>
                <p14:cNvContentPartPr/>
                <p14:nvPr/>
              </p14:nvContentPartPr>
              <p14:xfrm>
                <a:off x="4056773" y="1471200"/>
                <a:ext cx="160920" cy="24120"/>
              </p14:xfrm>
            </p:contentPart>
          </mc:Choice>
          <mc:Fallback>
            <p:pic>
              <p:nvPicPr>
                <p:cNvPr id="13" name="Freihand 12">
                  <a:extLst>
                    <a:ext uri="{FF2B5EF4-FFF2-40B4-BE49-F238E27FC236}">
                      <a16:creationId xmlns:a16="http://schemas.microsoft.com/office/drawing/2014/main" id="{F613B1B8-6C4F-437D-A33E-F983EBF4AF06}"/>
                    </a:ext>
                  </a:extLst>
                </p:cNvPr>
                <p:cNvPicPr/>
                <p:nvPr/>
              </p:nvPicPr>
              <p:blipFill>
                <a:blip r:embed="rId20"/>
                <a:stretch>
                  <a:fillRect/>
                </a:stretch>
              </p:blipFill>
              <p:spPr>
                <a:xfrm>
                  <a:off x="4052453" y="1466880"/>
                  <a:ext cx="16956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5" name="Freihand 14">
                  <a:extLst>
                    <a:ext uri="{FF2B5EF4-FFF2-40B4-BE49-F238E27FC236}">
                      <a16:creationId xmlns:a16="http://schemas.microsoft.com/office/drawing/2014/main" id="{C805CFF2-5379-465B-B4E4-AFAC22A82FD1}"/>
                    </a:ext>
                  </a:extLst>
                </p14:cNvPr>
                <p14:cNvContentPartPr/>
                <p14:nvPr/>
              </p14:nvContentPartPr>
              <p14:xfrm>
                <a:off x="4235693" y="1564080"/>
                <a:ext cx="101880" cy="92880"/>
              </p14:xfrm>
            </p:contentPart>
          </mc:Choice>
          <mc:Fallback>
            <p:pic>
              <p:nvPicPr>
                <p:cNvPr id="15" name="Freihand 14">
                  <a:extLst>
                    <a:ext uri="{FF2B5EF4-FFF2-40B4-BE49-F238E27FC236}">
                      <a16:creationId xmlns:a16="http://schemas.microsoft.com/office/drawing/2014/main" id="{C805CFF2-5379-465B-B4E4-AFAC22A82FD1}"/>
                    </a:ext>
                  </a:extLst>
                </p:cNvPr>
                <p:cNvPicPr/>
                <p:nvPr/>
              </p:nvPicPr>
              <p:blipFill>
                <a:blip r:embed="rId22"/>
                <a:stretch>
                  <a:fillRect/>
                </a:stretch>
              </p:blipFill>
              <p:spPr>
                <a:xfrm>
                  <a:off x="4231373" y="1559760"/>
                  <a:ext cx="11052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6" name="Freihand 15">
                  <a:extLst>
                    <a:ext uri="{FF2B5EF4-FFF2-40B4-BE49-F238E27FC236}">
                      <a16:creationId xmlns:a16="http://schemas.microsoft.com/office/drawing/2014/main" id="{0FF25612-1166-4DB9-B9DB-0D5AB33FD3DA}"/>
                    </a:ext>
                  </a:extLst>
                </p14:cNvPr>
                <p14:cNvContentPartPr/>
                <p14:nvPr/>
              </p14:nvContentPartPr>
              <p14:xfrm>
                <a:off x="4390133" y="1480920"/>
                <a:ext cx="184680" cy="165600"/>
              </p14:xfrm>
            </p:contentPart>
          </mc:Choice>
          <mc:Fallback>
            <p:pic>
              <p:nvPicPr>
                <p:cNvPr id="16" name="Freihand 15">
                  <a:extLst>
                    <a:ext uri="{FF2B5EF4-FFF2-40B4-BE49-F238E27FC236}">
                      <a16:creationId xmlns:a16="http://schemas.microsoft.com/office/drawing/2014/main" id="{0FF25612-1166-4DB9-B9DB-0D5AB33FD3DA}"/>
                    </a:ext>
                  </a:extLst>
                </p:cNvPr>
                <p:cNvPicPr/>
                <p:nvPr/>
              </p:nvPicPr>
              <p:blipFill>
                <a:blip r:embed="rId24"/>
                <a:stretch>
                  <a:fillRect/>
                </a:stretch>
              </p:blipFill>
              <p:spPr>
                <a:xfrm>
                  <a:off x="4385813" y="1476600"/>
                  <a:ext cx="19332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7" name="Freihand 16">
                  <a:extLst>
                    <a:ext uri="{FF2B5EF4-FFF2-40B4-BE49-F238E27FC236}">
                      <a16:creationId xmlns:a16="http://schemas.microsoft.com/office/drawing/2014/main" id="{A1CCD560-C687-477B-9E4D-CF7C18A812EF}"/>
                    </a:ext>
                  </a:extLst>
                </p14:cNvPr>
                <p14:cNvContentPartPr/>
                <p14:nvPr/>
              </p14:nvContentPartPr>
              <p14:xfrm>
                <a:off x="4590293" y="1454640"/>
                <a:ext cx="78120" cy="144720"/>
              </p14:xfrm>
            </p:contentPart>
          </mc:Choice>
          <mc:Fallback>
            <p:pic>
              <p:nvPicPr>
                <p:cNvPr id="17" name="Freihand 16">
                  <a:extLst>
                    <a:ext uri="{FF2B5EF4-FFF2-40B4-BE49-F238E27FC236}">
                      <a16:creationId xmlns:a16="http://schemas.microsoft.com/office/drawing/2014/main" id="{A1CCD560-C687-477B-9E4D-CF7C18A812EF}"/>
                    </a:ext>
                  </a:extLst>
                </p:cNvPr>
                <p:cNvPicPr/>
                <p:nvPr/>
              </p:nvPicPr>
              <p:blipFill>
                <a:blip r:embed="rId26"/>
                <a:stretch>
                  <a:fillRect/>
                </a:stretch>
              </p:blipFill>
              <p:spPr>
                <a:xfrm>
                  <a:off x="4585973" y="1450320"/>
                  <a:ext cx="8676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8" name="Freihand 17">
                  <a:extLst>
                    <a:ext uri="{FF2B5EF4-FFF2-40B4-BE49-F238E27FC236}">
                      <a16:creationId xmlns:a16="http://schemas.microsoft.com/office/drawing/2014/main" id="{B0C0FB2F-DEE7-47D6-B12D-E09B549DB0BC}"/>
                    </a:ext>
                  </a:extLst>
                </p14:cNvPr>
                <p14:cNvContentPartPr/>
                <p14:nvPr/>
              </p14:nvContentPartPr>
              <p14:xfrm>
                <a:off x="4696133" y="1523040"/>
                <a:ext cx="174240" cy="56520"/>
              </p14:xfrm>
            </p:contentPart>
          </mc:Choice>
          <mc:Fallback>
            <p:pic>
              <p:nvPicPr>
                <p:cNvPr id="18" name="Freihand 17">
                  <a:extLst>
                    <a:ext uri="{FF2B5EF4-FFF2-40B4-BE49-F238E27FC236}">
                      <a16:creationId xmlns:a16="http://schemas.microsoft.com/office/drawing/2014/main" id="{B0C0FB2F-DEE7-47D6-B12D-E09B549DB0BC}"/>
                    </a:ext>
                  </a:extLst>
                </p:cNvPr>
                <p:cNvPicPr/>
                <p:nvPr/>
              </p:nvPicPr>
              <p:blipFill>
                <a:blip r:embed="rId28"/>
                <a:stretch>
                  <a:fillRect/>
                </a:stretch>
              </p:blipFill>
              <p:spPr>
                <a:xfrm>
                  <a:off x="4691813" y="1518720"/>
                  <a:ext cx="182880" cy="6516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9" name="Freihand 18">
                  <a:extLst>
                    <a:ext uri="{FF2B5EF4-FFF2-40B4-BE49-F238E27FC236}">
                      <a16:creationId xmlns:a16="http://schemas.microsoft.com/office/drawing/2014/main" id="{66645DCE-3A69-431C-93D7-6060665D385C}"/>
                    </a:ext>
                  </a:extLst>
                </p14:cNvPr>
                <p14:cNvContentPartPr/>
                <p14:nvPr/>
              </p14:nvContentPartPr>
              <p14:xfrm>
                <a:off x="4868933" y="1455000"/>
                <a:ext cx="100800" cy="112680"/>
              </p14:xfrm>
            </p:contentPart>
          </mc:Choice>
          <mc:Fallback>
            <p:pic>
              <p:nvPicPr>
                <p:cNvPr id="19" name="Freihand 18">
                  <a:extLst>
                    <a:ext uri="{FF2B5EF4-FFF2-40B4-BE49-F238E27FC236}">
                      <a16:creationId xmlns:a16="http://schemas.microsoft.com/office/drawing/2014/main" id="{66645DCE-3A69-431C-93D7-6060665D385C}"/>
                    </a:ext>
                  </a:extLst>
                </p:cNvPr>
                <p:cNvPicPr/>
                <p:nvPr/>
              </p:nvPicPr>
              <p:blipFill>
                <a:blip r:embed="rId30"/>
                <a:stretch>
                  <a:fillRect/>
                </a:stretch>
              </p:blipFill>
              <p:spPr>
                <a:xfrm>
                  <a:off x="4864613" y="1450680"/>
                  <a:ext cx="10944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0" name="Freihand 19">
                  <a:extLst>
                    <a:ext uri="{FF2B5EF4-FFF2-40B4-BE49-F238E27FC236}">
                      <a16:creationId xmlns:a16="http://schemas.microsoft.com/office/drawing/2014/main" id="{FFDF49E7-A92D-4BBD-96AA-26E53272E0A0}"/>
                    </a:ext>
                  </a:extLst>
                </p14:cNvPr>
                <p14:cNvContentPartPr/>
                <p14:nvPr/>
              </p14:nvContentPartPr>
              <p14:xfrm>
                <a:off x="4905653" y="1536360"/>
                <a:ext cx="50040" cy="26280"/>
              </p14:xfrm>
            </p:contentPart>
          </mc:Choice>
          <mc:Fallback>
            <p:pic>
              <p:nvPicPr>
                <p:cNvPr id="20" name="Freihand 19">
                  <a:extLst>
                    <a:ext uri="{FF2B5EF4-FFF2-40B4-BE49-F238E27FC236}">
                      <a16:creationId xmlns:a16="http://schemas.microsoft.com/office/drawing/2014/main" id="{FFDF49E7-A92D-4BBD-96AA-26E53272E0A0}"/>
                    </a:ext>
                  </a:extLst>
                </p:cNvPr>
                <p:cNvPicPr/>
                <p:nvPr/>
              </p:nvPicPr>
              <p:blipFill>
                <a:blip r:embed="rId32"/>
                <a:stretch>
                  <a:fillRect/>
                </a:stretch>
              </p:blipFill>
              <p:spPr>
                <a:xfrm>
                  <a:off x="4901333" y="1532040"/>
                  <a:ext cx="5868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1" name="Freihand 20">
                  <a:extLst>
                    <a:ext uri="{FF2B5EF4-FFF2-40B4-BE49-F238E27FC236}">
                      <a16:creationId xmlns:a16="http://schemas.microsoft.com/office/drawing/2014/main" id="{B0FD72EB-31B3-4267-9B5E-37ABAFC66D8C}"/>
                    </a:ext>
                  </a:extLst>
                </p14:cNvPr>
                <p14:cNvContentPartPr/>
                <p14:nvPr/>
              </p14:nvContentPartPr>
              <p14:xfrm>
                <a:off x="4981973" y="1507920"/>
                <a:ext cx="172080" cy="75960"/>
              </p14:xfrm>
            </p:contentPart>
          </mc:Choice>
          <mc:Fallback>
            <p:pic>
              <p:nvPicPr>
                <p:cNvPr id="21" name="Freihand 20">
                  <a:extLst>
                    <a:ext uri="{FF2B5EF4-FFF2-40B4-BE49-F238E27FC236}">
                      <a16:creationId xmlns:a16="http://schemas.microsoft.com/office/drawing/2014/main" id="{B0FD72EB-31B3-4267-9B5E-37ABAFC66D8C}"/>
                    </a:ext>
                  </a:extLst>
                </p:cNvPr>
                <p:cNvPicPr/>
                <p:nvPr/>
              </p:nvPicPr>
              <p:blipFill>
                <a:blip r:embed="rId34"/>
                <a:stretch>
                  <a:fillRect/>
                </a:stretch>
              </p:blipFill>
              <p:spPr>
                <a:xfrm>
                  <a:off x="4977653" y="1503600"/>
                  <a:ext cx="18072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3" name="Freihand 22">
                  <a:extLst>
                    <a:ext uri="{FF2B5EF4-FFF2-40B4-BE49-F238E27FC236}">
                      <a16:creationId xmlns:a16="http://schemas.microsoft.com/office/drawing/2014/main" id="{6555487A-29ED-4CC5-9B96-7D64596913E6}"/>
                    </a:ext>
                  </a:extLst>
                </p14:cNvPr>
                <p14:cNvContentPartPr/>
                <p14:nvPr/>
              </p14:nvContentPartPr>
              <p14:xfrm>
                <a:off x="5205533" y="1513680"/>
                <a:ext cx="99360" cy="102600"/>
              </p14:xfrm>
            </p:contentPart>
          </mc:Choice>
          <mc:Fallback>
            <p:pic>
              <p:nvPicPr>
                <p:cNvPr id="23" name="Freihand 22">
                  <a:extLst>
                    <a:ext uri="{FF2B5EF4-FFF2-40B4-BE49-F238E27FC236}">
                      <a16:creationId xmlns:a16="http://schemas.microsoft.com/office/drawing/2014/main" id="{6555487A-29ED-4CC5-9B96-7D64596913E6}"/>
                    </a:ext>
                  </a:extLst>
                </p:cNvPr>
                <p:cNvPicPr/>
                <p:nvPr/>
              </p:nvPicPr>
              <p:blipFill>
                <a:blip r:embed="rId36"/>
                <a:stretch>
                  <a:fillRect/>
                </a:stretch>
              </p:blipFill>
              <p:spPr>
                <a:xfrm>
                  <a:off x="5201213" y="1509360"/>
                  <a:ext cx="10800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4" name="Freihand 23">
                  <a:extLst>
                    <a:ext uri="{FF2B5EF4-FFF2-40B4-BE49-F238E27FC236}">
                      <a16:creationId xmlns:a16="http://schemas.microsoft.com/office/drawing/2014/main" id="{DDD7EF64-F1A8-4CA8-A9AC-BACD2C9F6620}"/>
                    </a:ext>
                  </a:extLst>
                </p14:cNvPr>
                <p14:cNvContentPartPr/>
                <p14:nvPr/>
              </p14:nvContentPartPr>
              <p14:xfrm>
                <a:off x="5194373" y="1534920"/>
                <a:ext cx="281880" cy="60120"/>
              </p14:xfrm>
            </p:contentPart>
          </mc:Choice>
          <mc:Fallback>
            <p:pic>
              <p:nvPicPr>
                <p:cNvPr id="24" name="Freihand 23">
                  <a:extLst>
                    <a:ext uri="{FF2B5EF4-FFF2-40B4-BE49-F238E27FC236}">
                      <a16:creationId xmlns:a16="http://schemas.microsoft.com/office/drawing/2014/main" id="{DDD7EF64-F1A8-4CA8-A9AC-BACD2C9F6620}"/>
                    </a:ext>
                  </a:extLst>
                </p:cNvPr>
                <p:cNvPicPr/>
                <p:nvPr/>
              </p:nvPicPr>
              <p:blipFill>
                <a:blip r:embed="rId38"/>
                <a:stretch>
                  <a:fillRect/>
                </a:stretch>
              </p:blipFill>
              <p:spPr>
                <a:xfrm>
                  <a:off x="5190053" y="1530600"/>
                  <a:ext cx="290520" cy="6876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5" name="Freihand 24">
                  <a:extLst>
                    <a:ext uri="{FF2B5EF4-FFF2-40B4-BE49-F238E27FC236}">
                      <a16:creationId xmlns:a16="http://schemas.microsoft.com/office/drawing/2014/main" id="{35242417-A231-4F74-A99C-1BEF9104DC6C}"/>
                    </a:ext>
                  </a:extLst>
                </p14:cNvPr>
                <p14:cNvContentPartPr/>
                <p14:nvPr/>
              </p14:nvContentPartPr>
              <p14:xfrm>
                <a:off x="5439173" y="1463280"/>
                <a:ext cx="360" cy="360"/>
              </p14:xfrm>
            </p:contentPart>
          </mc:Choice>
          <mc:Fallback>
            <p:pic>
              <p:nvPicPr>
                <p:cNvPr id="25" name="Freihand 24">
                  <a:extLst>
                    <a:ext uri="{FF2B5EF4-FFF2-40B4-BE49-F238E27FC236}">
                      <a16:creationId xmlns:a16="http://schemas.microsoft.com/office/drawing/2014/main" id="{35242417-A231-4F74-A99C-1BEF9104DC6C}"/>
                    </a:ext>
                  </a:extLst>
                </p:cNvPr>
                <p:cNvPicPr/>
                <p:nvPr/>
              </p:nvPicPr>
              <p:blipFill>
                <a:blip r:embed="rId40"/>
                <a:stretch>
                  <a:fillRect/>
                </a:stretch>
              </p:blipFill>
              <p:spPr>
                <a:xfrm>
                  <a:off x="5434853" y="145896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6" name="Freihand 25">
                  <a:extLst>
                    <a:ext uri="{FF2B5EF4-FFF2-40B4-BE49-F238E27FC236}">
                      <a16:creationId xmlns:a16="http://schemas.microsoft.com/office/drawing/2014/main" id="{A08DB337-3EB0-429D-BC09-D5393467F54E}"/>
                    </a:ext>
                  </a:extLst>
                </p14:cNvPr>
                <p14:cNvContentPartPr/>
                <p14:nvPr/>
              </p14:nvContentPartPr>
              <p14:xfrm>
                <a:off x="5478773" y="1528080"/>
                <a:ext cx="73440" cy="69120"/>
              </p14:xfrm>
            </p:contentPart>
          </mc:Choice>
          <mc:Fallback>
            <p:pic>
              <p:nvPicPr>
                <p:cNvPr id="26" name="Freihand 25">
                  <a:extLst>
                    <a:ext uri="{FF2B5EF4-FFF2-40B4-BE49-F238E27FC236}">
                      <a16:creationId xmlns:a16="http://schemas.microsoft.com/office/drawing/2014/main" id="{A08DB337-3EB0-429D-BC09-D5393467F54E}"/>
                    </a:ext>
                  </a:extLst>
                </p:cNvPr>
                <p:cNvPicPr/>
                <p:nvPr/>
              </p:nvPicPr>
              <p:blipFill>
                <a:blip r:embed="rId42"/>
                <a:stretch>
                  <a:fillRect/>
                </a:stretch>
              </p:blipFill>
              <p:spPr>
                <a:xfrm>
                  <a:off x="5474453" y="1523760"/>
                  <a:ext cx="8208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8" name="Freihand 27">
                  <a:extLst>
                    <a:ext uri="{FF2B5EF4-FFF2-40B4-BE49-F238E27FC236}">
                      <a16:creationId xmlns:a16="http://schemas.microsoft.com/office/drawing/2014/main" id="{889E1D49-0766-4A46-9A5A-FA818DC18694}"/>
                    </a:ext>
                  </a:extLst>
                </p14:cNvPr>
                <p14:cNvContentPartPr/>
                <p14:nvPr/>
              </p14:nvContentPartPr>
              <p14:xfrm>
                <a:off x="5568773" y="1520880"/>
                <a:ext cx="89640" cy="79200"/>
              </p14:xfrm>
            </p:contentPart>
          </mc:Choice>
          <mc:Fallback>
            <p:pic>
              <p:nvPicPr>
                <p:cNvPr id="28" name="Freihand 27">
                  <a:extLst>
                    <a:ext uri="{FF2B5EF4-FFF2-40B4-BE49-F238E27FC236}">
                      <a16:creationId xmlns:a16="http://schemas.microsoft.com/office/drawing/2014/main" id="{889E1D49-0766-4A46-9A5A-FA818DC18694}"/>
                    </a:ext>
                  </a:extLst>
                </p:cNvPr>
                <p:cNvPicPr/>
                <p:nvPr/>
              </p:nvPicPr>
              <p:blipFill>
                <a:blip r:embed="rId44"/>
                <a:stretch>
                  <a:fillRect/>
                </a:stretch>
              </p:blipFill>
              <p:spPr>
                <a:xfrm>
                  <a:off x="5564453" y="1516560"/>
                  <a:ext cx="9828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9" name="Freihand 28">
                  <a:extLst>
                    <a:ext uri="{FF2B5EF4-FFF2-40B4-BE49-F238E27FC236}">
                      <a16:creationId xmlns:a16="http://schemas.microsoft.com/office/drawing/2014/main" id="{7EB74391-248F-4886-AD88-04B8BC93012F}"/>
                    </a:ext>
                  </a:extLst>
                </p14:cNvPr>
                <p14:cNvContentPartPr/>
                <p14:nvPr/>
              </p14:nvContentPartPr>
              <p14:xfrm>
                <a:off x="5656613" y="1471560"/>
                <a:ext cx="133560" cy="133920"/>
              </p14:xfrm>
            </p:contentPart>
          </mc:Choice>
          <mc:Fallback>
            <p:pic>
              <p:nvPicPr>
                <p:cNvPr id="29" name="Freihand 28">
                  <a:extLst>
                    <a:ext uri="{FF2B5EF4-FFF2-40B4-BE49-F238E27FC236}">
                      <a16:creationId xmlns:a16="http://schemas.microsoft.com/office/drawing/2014/main" id="{7EB74391-248F-4886-AD88-04B8BC93012F}"/>
                    </a:ext>
                  </a:extLst>
                </p:cNvPr>
                <p:cNvPicPr/>
                <p:nvPr/>
              </p:nvPicPr>
              <p:blipFill>
                <a:blip r:embed="rId46"/>
                <a:stretch>
                  <a:fillRect/>
                </a:stretch>
              </p:blipFill>
              <p:spPr>
                <a:xfrm>
                  <a:off x="5652293" y="1467240"/>
                  <a:ext cx="14220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0" name="Freihand 29">
                  <a:extLst>
                    <a:ext uri="{FF2B5EF4-FFF2-40B4-BE49-F238E27FC236}">
                      <a16:creationId xmlns:a16="http://schemas.microsoft.com/office/drawing/2014/main" id="{26D5FD7F-B3D2-4832-815A-27C334394237}"/>
                    </a:ext>
                  </a:extLst>
                </p14:cNvPr>
                <p14:cNvContentPartPr/>
                <p14:nvPr/>
              </p14:nvContentPartPr>
              <p14:xfrm>
                <a:off x="5612693" y="1475520"/>
                <a:ext cx="119520" cy="32400"/>
              </p14:xfrm>
            </p:contentPart>
          </mc:Choice>
          <mc:Fallback>
            <p:pic>
              <p:nvPicPr>
                <p:cNvPr id="30" name="Freihand 29">
                  <a:extLst>
                    <a:ext uri="{FF2B5EF4-FFF2-40B4-BE49-F238E27FC236}">
                      <a16:creationId xmlns:a16="http://schemas.microsoft.com/office/drawing/2014/main" id="{26D5FD7F-B3D2-4832-815A-27C334394237}"/>
                    </a:ext>
                  </a:extLst>
                </p:cNvPr>
                <p:cNvPicPr/>
                <p:nvPr/>
              </p:nvPicPr>
              <p:blipFill>
                <a:blip r:embed="rId48"/>
                <a:stretch>
                  <a:fillRect/>
                </a:stretch>
              </p:blipFill>
              <p:spPr>
                <a:xfrm>
                  <a:off x="5608373" y="1471200"/>
                  <a:ext cx="128160" cy="4104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1" name="Freihand 30">
                  <a:extLst>
                    <a:ext uri="{FF2B5EF4-FFF2-40B4-BE49-F238E27FC236}">
                      <a16:creationId xmlns:a16="http://schemas.microsoft.com/office/drawing/2014/main" id="{72017F35-97EB-4DA3-ACCF-3008CAF27A44}"/>
                    </a:ext>
                  </a:extLst>
                </p14:cNvPr>
                <p14:cNvContentPartPr/>
                <p14:nvPr/>
              </p14:nvContentPartPr>
              <p14:xfrm>
                <a:off x="5959733" y="1449600"/>
                <a:ext cx="124920" cy="160200"/>
              </p14:xfrm>
            </p:contentPart>
          </mc:Choice>
          <mc:Fallback>
            <p:pic>
              <p:nvPicPr>
                <p:cNvPr id="31" name="Freihand 30">
                  <a:extLst>
                    <a:ext uri="{FF2B5EF4-FFF2-40B4-BE49-F238E27FC236}">
                      <a16:creationId xmlns:a16="http://schemas.microsoft.com/office/drawing/2014/main" id="{72017F35-97EB-4DA3-ACCF-3008CAF27A44}"/>
                    </a:ext>
                  </a:extLst>
                </p:cNvPr>
                <p:cNvPicPr/>
                <p:nvPr/>
              </p:nvPicPr>
              <p:blipFill>
                <a:blip r:embed="rId50"/>
                <a:stretch>
                  <a:fillRect/>
                </a:stretch>
              </p:blipFill>
              <p:spPr>
                <a:xfrm>
                  <a:off x="5955413" y="1445280"/>
                  <a:ext cx="13356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2" name="Freihand 31">
                  <a:extLst>
                    <a:ext uri="{FF2B5EF4-FFF2-40B4-BE49-F238E27FC236}">
                      <a16:creationId xmlns:a16="http://schemas.microsoft.com/office/drawing/2014/main" id="{73E95383-C612-4E33-8CC1-8449197CE493}"/>
                    </a:ext>
                  </a:extLst>
                </p14:cNvPr>
                <p14:cNvContentPartPr/>
                <p14:nvPr/>
              </p14:nvContentPartPr>
              <p14:xfrm>
                <a:off x="6069533" y="1439160"/>
                <a:ext cx="132120" cy="145440"/>
              </p14:xfrm>
            </p:contentPart>
          </mc:Choice>
          <mc:Fallback>
            <p:pic>
              <p:nvPicPr>
                <p:cNvPr id="32" name="Freihand 31">
                  <a:extLst>
                    <a:ext uri="{FF2B5EF4-FFF2-40B4-BE49-F238E27FC236}">
                      <a16:creationId xmlns:a16="http://schemas.microsoft.com/office/drawing/2014/main" id="{73E95383-C612-4E33-8CC1-8449197CE493}"/>
                    </a:ext>
                  </a:extLst>
                </p:cNvPr>
                <p:cNvPicPr/>
                <p:nvPr/>
              </p:nvPicPr>
              <p:blipFill>
                <a:blip r:embed="rId52"/>
                <a:stretch>
                  <a:fillRect/>
                </a:stretch>
              </p:blipFill>
              <p:spPr>
                <a:xfrm>
                  <a:off x="6065213" y="1434840"/>
                  <a:ext cx="14076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3" name="Freihand 32">
                  <a:extLst>
                    <a:ext uri="{FF2B5EF4-FFF2-40B4-BE49-F238E27FC236}">
                      <a16:creationId xmlns:a16="http://schemas.microsoft.com/office/drawing/2014/main" id="{C5B6AC06-11E8-48FF-9DFC-D70E2B142818}"/>
                    </a:ext>
                  </a:extLst>
                </p14:cNvPr>
                <p14:cNvContentPartPr/>
                <p14:nvPr/>
              </p14:nvContentPartPr>
              <p14:xfrm>
                <a:off x="6188693" y="1494240"/>
                <a:ext cx="104400" cy="83520"/>
              </p14:xfrm>
            </p:contentPart>
          </mc:Choice>
          <mc:Fallback>
            <p:pic>
              <p:nvPicPr>
                <p:cNvPr id="33" name="Freihand 32">
                  <a:extLst>
                    <a:ext uri="{FF2B5EF4-FFF2-40B4-BE49-F238E27FC236}">
                      <a16:creationId xmlns:a16="http://schemas.microsoft.com/office/drawing/2014/main" id="{C5B6AC06-11E8-48FF-9DFC-D70E2B142818}"/>
                    </a:ext>
                  </a:extLst>
                </p:cNvPr>
                <p:cNvPicPr/>
                <p:nvPr/>
              </p:nvPicPr>
              <p:blipFill>
                <a:blip r:embed="rId54"/>
                <a:stretch>
                  <a:fillRect/>
                </a:stretch>
              </p:blipFill>
              <p:spPr>
                <a:xfrm>
                  <a:off x="6184373" y="1489920"/>
                  <a:ext cx="11304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4" name="Freihand 33">
                  <a:extLst>
                    <a:ext uri="{FF2B5EF4-FFF2-40B4-BE49-F238E27FC236}">
                      <a16:creationId xmlns:a16="http://schemas.microsoft.com/office/drawing/2014/main" id="{EF28CC47-0C4B-4E04-A718-67C75E85672E}"/>
                    </a:ext>
                  </a:extLst>
                </p14:cNvPr>
                <p14:cNvContentPartPr/>
                <p14:nvPr/>
              </p14:nvContentPartPr>
              <p14:xfrm>
                <a:off x="6280133" y="1428720"/>
                <a:ext cx="150120" cy="261360"/>
              </p14:xfrm>
            </p:contentPart>
          </mc:Choice>
          <mc:Fallback>
            <p:pic>
              <p:nvPicPr>
                <p:cNvPr id="34" name="Freihand 33">
                  <a:extLst>
                    <a:ext uri="{FF2B5EF4-FFF2-40B4-BE49-F238E27FC236}">
                      <a16:creationId xmlns:a16="http://schemas.microsoft.com/office/drawing/2014/main" id="{EF28CC47-0C4B-4E04-A718-67C75E85672E}"/>
                    </a:ext>
                  </a:extLst>
                </p:cNvPr>
                <p:cNvPicPr/>
                <p:nvPr/>
              </p:nvPicPr>
              <p:blipFill>
                <a:blip r:embed="rId56"/>
                <a:stretch>
                  <a:fillRect/>
                </a:stretch>
              </p:blipFill>
              <p:spPr>
                <a:xfrm>
                  <a:off x="6275813" y="1424400"/>
                  <a:ext cx="158760" cy="27000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5" name="Freihand 34">
                  <a:extLst>
                    <a:ext uri="{FF2B5EF4-FFF2-40B4-BE49-F238E27FC236}">
                      <a16:creationId xmlns:a16="http://schemas.microsoft.com/office/drawing/2014/main" id="{1CA7A096-7FD1-4404-8DC0-8ECD8BBACE0D}"/>
                    </a:ext>
                  </a:extLst>
                </p14:cNvPr>
                <p14:cNvContentPartPr/>
                <p14:nvPr/>
              </p14:nvContentPartPr>
              <p14:xfrm>
                <a:off x="6446093" y="1518000"/>
                <a:ext cx="6120" cy="9000"/>
              </p14:xfrm>
            </p:contentPart>
          </mc:Choice>
          <mc:Fallback>
            <p:pic>
              <p:nvPicPr>
                <p:cNvPr id="35" name="Freihand 34">
                  <a:extLst>
                    <a:ext uri="{FF2B5EF4-FFF2-40B4-BE49-F238E27FC236}">
                      <a16:creationId xmlns:a16="http://schemas.microsoft.com/office/drawing/2014/main" id="{1CA7A096-7FD1-4404-8DC0-8ECD8BBACE0D}"/>
                    </a:ext>
                  </a:extLst>
                </p:cNvPr>
                <p:cNvPicPr/>
                <p:nvPr/>
              </p:nvPicPr>
              <p:blipFill>
                <a:blip r:embed="rId58"/>
                <a:stretch>
                  <a:fillRect/>
                </a:stretch>
              </p:blipFill>
              <p:spPr>
                <a:xfrm>
                  <a:off x="6441773" y="1513680"/>
                  <a:ext cx="1476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6" name="Freihand 35">
                  <a:extLst>
                    <a:ext uri="{FF2B5EF4-FFF2-40B4-BE49-F238E27FC236}">
                      <a16:creationId xmlns:a16="http://schemas.microsoft.com/office/drawing/2014/main" id="{9ABA7235-DE97-47FE-A79D-7A78C727C2D4}"/>
                    </a:ext>
                  </a:extLst>
                </p14:cNvPr>
                <p14:cNvContentPartPr/>
                <p14:nvPr/>
              </p14:nvContentPartPr>
              <p14:xfrm>
                <a:off x="6418373" y="1396680"/>
                <a:ext cx="156960" cy="292320"/>
              </p14:xfrm>
            </p:contentPart>
          </mc:Choice>
          <mc:Fallback>
            <p:pic>
              <p:nvPicPr>
                <p:cNvPr id="36" name="Freihand 35">
                  <a:extLst>
                    <a:ext uri="{FF2B5EF4-FFF2-40B4-BE49-F238E27FC236}">
                      <a16:creationId xmlns:a16="http://schemas.microsoft.com/office/drawing/2014/main" id="{9ABA7235-DE97-47FE-A79D-7A78C727C2D4}"/>
                    </a:ext>
                  </a:extLst>
                </p:cNvPr>
                <p:cNvPicPr/>
                <p:nvPr/>
              </p:nvPicPr>
              <p:blipFill>
                <a:blip r:embed="rId60"/>
                <a:stretch>
                  <a:fillRect/>
                </a:stretch>
              </p:blipFill>
              <p:spPr>
                <a:xfrm>
                  <a:off x="6414053" y="1392360"/>
                  <a:ext cx="165600" cy="3009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1">
            <p14:nvContentPartPr>
              <p14:cNvPr id="39" name="Freihand 38">
                <a:extLst>
                  <a:ext uri="{FF2B5EF4-FFF2-40B4-BE49-F238E27FC236}">
                    <a16:creationId xmlns:a16="http://schemas.microsoft.com/office/drawing/2014/main" id="{C89CE0B6-EC73-44B1-B516-20363EC3AAF4}"/>
                  </a:ext>
                </a:extLst>
              </p14:cNvPr>
              <p14:cNvContentPartPr/>
              <p14:nvPr/>
            </p14:nvContentPartPr>
            <p14:xfrm>
              <a:off x="1376213" y="2720040"/>
              <a:ext cx="2284200" cy="105480"/>
            </p14:xfrm>
          </p:contentPart>
        </mc:Choice>
        <mc:Fallback>
          <p:pic>
            <p:nvPicPr>
              <p:cNvPr id="39" name="Freihand 38">
                <a:extLst>
                  <a:ext uri="{FF2B5EF4-FFF2-40B4-BE49-F238E27FC236}">
                    <a16:creationId xmlns:a16="http://schemas.microsoft.com/office/drawing/2014/main" id="{C89CE0B6-EC73-44B1-B516-20363EC3AAF4}"/>
                  </a:ext>
                </a:extLst>
              </p:cNvPr>
              <p:cNvPicPr/>
              <p:nvPr/>
            </p:nvPicPr>
            <p:blipFill>
              <a:blip r:embed="rId62"/>
              <a:stretch>
                <a:fillRect/>
              </a:stretch>
            </p:blipFill>
            <p:spPr>
              <a:xfrm>
                <a:off x="1371893" y="2715720"/>
                <a:ext cx="229284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40" name="Freihand 39">
                <a:extLst>
                  <a:ext uri="{FF2B5EF4-FFF2-40B4-BE49-F238E27FC236}">
                    <a16:creationId xmlns:a16="http://schemas.microsoft.com/office/drawing/2014/main" id="{C5DB2448-5FF5-45DB-9F44-0A53EEA5B463}"/>
                  </a:ext>
                </a:extLst>
              </p14:cNvPr>
              <p14:cNvContentPartPr/>
              <p14:nvPr/>
            </p14:nvContentPartPr>
            <p14:xfrm>
              <a:off x="5456093" y="3332040"/>
              <a:ext cx="5456520" cy="107280"/>
            </p14:xfrm>
          </p:contentPart>
        </mc:Choice>
        <mc:Fallback>
          <p:pic>
            <p:nvPicPr>
              <p:cNvPr id="40" name="Freihand 39">
                <a:extLst>
                  <a:ext uri="{FF2B5EF4-FFF2-40B4-BE49-F238E27FC236}">
                    <a16:creationId xmlns:a16="http://schemas.microsoft.com/office/drawing/2014/main" id="{C5DB2448-5FF5-45DB-9F44-0A53EEA5B463}"/>
                  </a:ext>
                </a:extLst>
              </p:cNvPr>
              <p:cNvPicPr/>
              <p:nvPr/>
            </p:nvPicPr>
            <p:blipFill>
              <a:blip r:embed="rId64"/>
              <a:stretch>
                <a:fillRect/>
              </a:stretch>
            </p:blipFill>
            <p:spPr>
              <a:xfrm>
                <a:off x="5451773" y="3327720"/>
                <a:ext cx="546516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41" name="Freihand 40">
                <a:extLst>
                  <a:ext uri="{FF2B5EF4-FFF2-40B4-BE49-F238E27FC236}">
                    <a16:creationId xmlns:a16="http://schemas.microsoft.com/office/drawing/2014/main" id="{6C749AC4-481F-4527-B811-93DF03418493}"/>
                  </a:ext>
                </a:extLst>
              </p14:cNvPr>
              <p14:cNvContentPartPr/>
              <p14:nvPr/>
            </p14:nvContentPartPr>
            <p14:xfrm>
              <a:off x="7544453" y="4086600"/>
              <a:ext cx="4153320" cy="37080"/>
            </p14:xfrm>
          </p:contentPart>
        </mc:Choice>
        <mc:Fallback>
          <p:pic>
            <p:nvPicPr>
              <p:cNvPr id="41" name="Freihand 40">
                <a:extLst>
                  <a:ext uri="{FF2B5EF4-FFF2-40B4-BE49-F238E27FC236}">
                    <a16:creationId xmlns:a16="http://schemas.microsoft.com/office/drawing/2014/main" id="{6C749AC4-481F-4527-B811-93DF03418493}"/>
                  </a:ext>
                </a:extLst>
              </p:cNvPr>
              <p:cNvPicPr/>
              <p:nvPr/>
            </p:nvPicPr>
            <p:blipFill>
              <a:blip r:embed="rId66"/>
              <a:stretch>
                <a:fillRect/>
              </a:stretch>
            </p:blipFill>
            <p:spPr>
              <a:xfrm>
                <a:off x="7540133" y="4082280"/>
                <a:ext cx="4161960" cy="45720"/>
              </a:xfrm>
              <a:prstGeom prst="rect">
                <a:avLst/>
              </a:prstGeom>
            </p:spPr>
          </p:pic>
        </mc:Fallback>
      </mc:AlternateContent>
      <p:grpSp>
        <p:nvGrpSpPr>
          <p:cNvPr id="210954" name="Gruppieren 210953">
            <a:extLst>
              <a:ext uri="{FF2B5EF4-FFF2-40B4-BE49-F238E27FC236}">
                <a16:creationId xmlns:a16="http://schemas.microsoft.com/office/drawing/2014/main" id="{3E5027E2-63BF-45E2-BFA2-16548E9F5E30}"/>
              </a:ext>
            </a:extLst>
          </p:cNvPr>
          <p:cNvGrpSpPr/>
          <p:nvPr/>
        </p:nvGrpSpPr>
        <p:grpSpPr>
          <a:xfrm>
            <a:off x="2853653" y="4472880"/>
            <a:ext cx="4039920" cy="2052360"/>
            <a:chOff x="2853653" y="4472880"/>
            <a:chExt cx="4039920" cy="2052360"/>
          </a:xfrm>
        </p:grpSpPr>
        <mc:AlternateContent xmlns:mc="http://schemas.openxmlformats.org/markup-compatibility/2006">
          <mc:Choice xmlns:p14="http://schemas.microsoft.com/office/powerpoint/2010/main" Requires="p14">
            <p:contentPart p14:bwMode="auto" r:id="rId67">
              <p14:nvContentPartPr>
                <p14:cNvPr id="42" name="Freihand 41">
                  <a:extLst>
                    <a:ext uri="{FF2B5EF4-FFF2-40B4-BE49-F238E27FC236}">
                      <a16:creationId xmlns:a16="http://schemas.microsoft.com/office/drawing/2014/main" id="{67D00669-61C0-4571-81F3-050694FAE7DE}"/>
                    </a:ext>
                  </a:extLst>
                </p14:cNvPr>
                <p14:cNvContentPartPr/>
                <p14:nvPr/>
              </p14:nvContentPartPr>
              <p14:xfrm>
                <a:off x="3493733" y="4697520"/>
                <a:ext cx="55800" cy="1510200"/>
              </p14:xfrm>
            </p:contentPart>
          </mc:Choice>
          <mc:Fallback>
            <p:pic>
              <p:nvPicPr>
                <p:cNvPr id="42" name="Freihand 41">
                  <a:extLst>
                    <a:ext uri="{FF2B5EF4-FFF2-40B4-BE49-F238E27FC236}">
                      <a16:creationId xmlns:a16="http://schemas.microsoft.com/office/drawing/2014/main" id="{67D00669-61C0-4571-81F3-050694FAE7DE}"/>
                    </a:ext>
                  </a:extLst>
                </p:cNvPr>
                <p:cNvPicPr/>
                <p:nvPr/>
              </p:nvPicPr>
              <p:blipFill>
                <a:blip r:embed="rId68"/>
                <a:stretch>
                  <a:fillRect/>
                </a:stretch>
              </p:blipFill>
              <p:spPr>
                <a:xfrm>
                  <a:off x="3489413" y="4693200"/>
                  <a:ext cx="64440" cy="15188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3" name="Freihand 42">
                  <a:extLst>
                    <a:ext uri="{FF2B5EF4-FFF2-40B4-BE49-F238E27FC236}">
                      <a16:creationId xmlns:a16="http://schemas.microsoft.com/office/drawing/2014/main" id="{CB58B1EE-743B-4BD4-ACD8-E699D2AFEC2A}"/>
                    </a:ext>
                  </a:extLst>
                </p14:cNvPr>
                <p14:cNvContentPartPr/>
                <p14:nvPr/>
              </p14:nvContentPartPr>
              <p14:xfrm>
                <a:off x="3271613" y="6116640"/>
                <a:ext cx="2954520" cy="58320"/>
              </p14:xfrm>
            </p:contentPart>
          </mc:Choice>
          <mc:Fallback>
            <p:pic>
              <p:nvPicPr>
                <p:cNvPr id="43" name="Freihand 42">
                  <a:extLst>
                    <a:ext uri="{FF2B5EF4-FFF2-40B4-BE49-F238E27FC236}">
                      <a16:creationId xmlns:a16="http://schemas.microsoft.com/office/drawing/2014/main" id="{CB58B1EE-743B-4BD4-ACD8-E699D2AFEC2A}"/>
                    </a:ext>
                  </a:extLst>
                </p:cNvPr>
                <p:cNvPicPr/>
                <p:nvPr/>
              </p:nvPicPr>
              <p:blipFill>
                <a:blip r:embed="rId70"/>
                <a:stretch>
                  <a:fillRect/>
                </a:stretch>
              </p:blipFill>
              <p:spPr>
                <a:xfrm>
                  <a:off x="3267293" y="6112320"/>
                  <a:ext cx="2963160" cy="6696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4" name="Freihand 43">
                  <a:extLst>
                    <a:ext uri="{FF2B5EF4-FFF2-40B4-BE49-F238E27FC236}">
                      <a16:creationId xmlns:a16="http://schemas.microsoft.com/office/drawing/2014/main" id="{2020BF09-3024-4C98-90B3-CD0B132058CD}"/>
                    </a:ext>
                  </a:extLst>
                </p14:cNvPr>
                <p14:cNvContentPartPr/>
                <p14:nvPr/>
              </p14:nvContentPartPr>
              <p14:xfrm>
                <a:off x="6156293" y="6038880"/>
                <a:ext cx="285840" cy="176760"/>
              </p14:xfrm>
            </p:contentPart>
          </mc:Choice>
          <mc:Fallback>
            <p:pic>
              <p:nvPicPr>
                <p:cNvPr id="44" name="Freihand 43">
                  <a:extLst>
                    <a:ext uri="{FF2B5EF4-FFF2-40B4-BE49-F238E27FC236}">
                      <a16:creationId xmlns:a16="http://schemas.microsoft.com/office/drawing/2014/main" id="{2020BF09-3024-4C98-90B3-CD0B132058CD}"/>
                    </a:ext>
                  </a:extLst>
                </p:cNvPr>
                <p:cNvPicPr/>
                <p:nvPr/>
              </p:nvPicPr>
              <p:blipFill>
                <a:blip r:embed="rId72"/>
                <a:stretch>
                  <a:fillRect/>
                </a:stretch>
              </p:blipFill>
              <p:spPr>
                <a:xfrm>
                  <a:off x="6151973" y="6034560"/>
                  <a:ext cx="29448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5" name="Freihand 44">
                  <a:extLst>
                    <a:ext uri="{FF2B5EF4-FFF2-40B4-BE49-F238E27FC236}">
                      <a16:creationId xmlns:a16="http://schemas.microsoft.com/office/drawing/2014/main" id="{22D54FDC-473E-451D-B0B5-14880038A818}"/>
                    </a:ext>
                  </a:extLst>
                </p14:cNvPr>
                <p14:cNvContentPartPr/>
                <p14:nvPr/>
              </p14:nvContentPartPr>
              <p14:xfrm>
                <a:off x="3334973" y="4472880"/>
                <a:ext cx="367200" cy="349200"/>
              </p14:xfrm>
            </p:contentPart>
          </mc:Choice>
          <mc:Fallback>
            <p:pic>
              <p:nvPicPr>
                <p:cNvPr id="45" name="Freihand 44">
                  <a:extLst>
                    <a:ext uri="{FF2B5EF4-FFF2-40B4-BE49-F238E27FC236}">
                      <a16:creationId xmlns:a16="http://schemas.microsoft.com/office/drawing/2014/main" id="{22D54FDC-473E-451D-B0B5-14880038A818}"/>
                    </a:ext>
                  </a:extLst>
                </p:cNvPr>
                <p:cNvPicPr/>
                <p:nvPr/>
              </p:nvPicPr>
              <p:blipFill>
                <a:blip r:embed="rId74"/>
                <a:stretch>
                  <a:fillRect/>
                </a:stretch>
              </p:blipFill>
              <p:spPr>
                <a:xfrm>
                  <a:off x="3330653" y="4468560"/>
                  <a:ext cx="375840" cy="35784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7" name="Freihand 46">
                  <a:extLst>
                    <a:ext uri="{FF2B5EF4-FFF2-40B4-BE49-F238E27FC236}">
                      <a16:creationId xmlns:a16="http://schemas.microsoft.com/office/drawing/2014/main" id="{42E4533F-291C-4B89-9696-DFC2580AFF1F}"/>
                    </a:ext>
                  </a:extLst>
                </p14:cNvPr>
                <p14:cNvContentPartPr/>
                <p14:nvPr/>
              </p14:nvContentPartPr>
              <p14:xfrm>
                <a:off x="2853653" y="4497000"/>
                <a:ext cx="131400" cy="189720"/>
              </p14:xfrm>
            </p:contentPart>
          </mc:Choice>
          <mc:Fallback>
            <p:pic>
              <p:nvPicPr>
                <p:cNvPr id="47" name="Freihand 46">
                  <a:extLst>
                    <a:ext uri="{FF2B5EF4-FFF2-40B4-BE49-F238E27FC236}">
                      <a16:creationId xmlns:a16="http://schemas.microsoft.com/office/drawing/2014/main" id="{42E4533F-291C-4B89-9696-DFC2580AFF1F}"/>
                    </a:ext>
                  </a:extLst>
                </p:cNvPr>
                <p:cNvPicPr/>
                <p:nvPr/>
              </p:nvPicPr>
              <p:blipFill>
                <a:blip r:embed="rId76"/>
                <a:stretch>
                  <a:fillRect/>
                </a:stretch>
              </p:blipFill>
              <p:spPr>
                <a:xfrm>
                  <a:off x="2849333" y="4492680"/>
                  <a:ext cx="140040" cy="19836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48" name="Freihand 47">
                  <a:extLst>
                    <a:ext uri="{FF2B5EF4-FFF2-40B4-BE49-F238E27FC236}">
                      <a16:creationId xmlns:a16="http://schemas.microsoft.com/office/drawing/2014/main" id="{80F99C6A-8266-467A-B02C-4FCB551AB619}"/>
                    </a:ext>
                  </a:extLst>
                </p14:cNvPr>
                <p14:cNvContentPartPr/>
                <p14:nvPr/>
              </p14:nvContentPartPr>
              <p14:xfrm>
                <a:off x="2866253" y="4562880"/>
                <a:ext cx="314280" cy="74880"/>
              </p14:xfrm>
            </p:contentPart>
          </mc:Choice>
          <mc:Fallback>
            <p:pic>
              <p:nvPicPr>
                <p:cNvPr id="48" name="Freihand 47">
                  <a:extLst>
                    <a:ext uri="{FF2B5EF4-FFF2-40B4-BE49-F238E27FC236}">
                      <a16:creationId xmlns:a16="http://schemas.microsoft.com/office/drawing/2014/main" id="{80F99C6A-8266-467A-B02C-4FCB551AB619}"/>
                    </a:ext>
                  </a:extLst>
                </p:cNvPr>
                <p:cNvPicPr/>
                <p:nvPr/>
              </p:nvPicPr>
              <p:blipFill>
                <a:blip r:embed="rId78"/>
                <a:stretch>
                  <a:fillRect/>
                </a:stretch>
              </p:blipFill>
              <p:spPr>
                <a:xfrm>
                  <a:off x="2861933" y="4558560"/>
                  <a:ext cx="32292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49" name="Freihand 48">
                  <a:extLst>
                    <a:ext uri="{FF2B5EF4-FFF2-40B4-BE49-F238E27FC236}">
                      <a16:creationId xmlns:a16="http://schemas.microsoft.com/office/drawing/2014/main" id="{6D1066E6-9B78-4760-A868-EB1B974A7D99}"/>
                    </a:ext>
                  </a:extLst>
                </p14:cNvPr>
                <p14:cNvContentPartPr/>
                <p14:nvPr/>
              </p14:nvContentPartPr>
              <p14:xfrm>
                <a:off x="3137693" y="4521840"/>
                <a:ext cx="55800" cy="7200"/>
              </p14:xfrm>
            </p:contentPart>
          </mc:Choice>
          <mc:Fallback>
            <p:pic>
              <p:nvPicPr>
                <p:cNvPr id="49" name="Freihand 48">
                  <a:extLst>
                    <a:ext uri="{FF2B5EF4-FFF2-40B4-BE49-F238E27FC236}">
                      <a16:creationId xmlns:a16="http://schemas.microsoft.com/office/drawing/2014/main" id="{6D1066E6-9B78-4760-A868-EB1B974A7D99}"/>
                    </a:ext>
                  </a:extLst>
                </p:cNvPr>
                <p:cNvPicPr/>
                <p:nvPr/>
              </p:nvPicPr>
              <p:blipFill>
                <a:blip r:embed="rId80"/>
                <a:stretch>
                  <a:fillRect/>
                </a:stretch>
              </p:blipFill>
              <p:spPr>
                <a:xfrm>
                  <a:off x="3133373" y="4517520"/>
                  <a:ext cx="6444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50" name="Freihand 49">
                  <a:extLst>
                    <a:ext uri="{FF2B5EF4-FFF2-40B4-BE49-F238E27FC236}">
                      <a16:creationId xmlns:a16="http://schemas.microsoft.com/office/drawing/2014/main" id="{3CE6C025-7329-4B7E-88F8-8E2BB06B5D7A}"/>
                    </a:ext>
                  </a:extLst>
                </p14:cNvPr>
                <p14:cNvContentPartPr/>
                <p14:nvPr/>
              </p14:nvContentPartPr>
              <p14:xfrm>
                <a:off x="3201773" y="4519680"/>
                <a:ext cx="82800" cy="135720"/>
              </p14:xfrm>
            </p:contentPart>
          </mc:Choice>
          <mc:Fallback>
            <p:pic>
              <p:nvPicPr>
                <p:cNvPr id="50" name="Freihand 49">
                  <a:extLst>
                    <a:ext uri="{FF2B5EF4-FFF2-40B4-BE49-F238E27FC236}">
                      <a16:creationId xmlns:a16="http://schemas.microsoft.com/office/drawing/2014/main" id="{3CE6C025-7329-4B7E-88F8-8E2BB06B5D7A}"/>
                    </a:ext>
                  </a:extLst>
                </p:cNvPr>
                <p:cNvPicPr/>
                <p:nvPr/>
              </p:nvPicPr>
              <p:blipFill>
                <a:blip r:embed="rId82"/>
                <a:stretch>
                  <a:fillRect/>
                </a:stretch>
              </p:blipFill>
              <p:spPr>
                <a:xfrm>
                  <a:off x="3197453" y="4515360"/>
                  <a:ext cx="9144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52" name="Freihand 51">
                  <a:extLst>
                    <a:ext uri="{FF2B5EF4-FFF2-40B4-BE49-F238E27FC236}">
                      <a16:creationId xmlns:a16="http://schemas.microsoft.com/office/drawing/2014/main" id="{E3189312-101A-48A8-A09C-56146A312B75}"/>
                    </a:ext>
                  </a:extLst>
                </p14:cNvPr>
                <p14:cNvContentPartPr/>
                <p14:nvPr/>
              </p14:nvContentPartPr>
              <p14:xfrm>
                <a:off x="5957933" y="6247680"/>
                <a:ext cx="102240" cy="206640"/>
              </p14:xfrm>
            </p:contentPart>
          </mc:Choice>
          <mc:Fallback>
            <p:pic>
              <p:nvPicPr>
                <p:cNvPr id="52" name="Freihand 51">
                  <a:extLst>
                    <a:ext uri="{FF2B5EF4-FFF2-40B4-BE49-F238E27FC236}">
                      <a16:creationId xmlns:a16="http://schemas.microsoft.com/office/drawing/2014/main" id="{E3189312-101A-48A8-A09C-56146A312B75}"/>
                    </a:ext>
                  </a:extLst>
                </p:cNvPr>
                <p:cNvPicPr/>
                <p:nvPr/>
              </p:nvPicPr>
              <p:blipFill>
                <a:blip r:embed="rId84"/>
                <a:stretch>
                  <a:fillRect/>
                </a:stretch>
              </p:blipFill>
              <p:spPr>
                <a:xfrm>
                  <a:off x="5953613" y="6243360"/>
                  <a:ext cx="110880" cy="21528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3" name="Freihand 52">
                  <a:extLst>
                    <a:ext uri="{FF2B5EF4-FFF2-40B4-BE49-F238E27FC236}">
                      <a16:creationId xmlns:a16="http://schemas.microsoft.com/office/drawing/2014/main" id="{D03DFE51-F132-44D2-A4EF-C4CEE3337295}"/>
                    </a:ext>
                  </a:extLst>
                </p14:cNvPr>
                <p14:cNvContentPartPr/>
                <p14:nvPr/>
              </p14:nvContentPartPr>
              <p14:xfrm>
                <a:off x="6046493" y="6336960"/>
                <a:ext cx="301320" cy="100800"/>
              </p14:xfrm>
            </p:contentPart>
          </mc:Choice>
          <mc:Fallback>
            <p:pic>
              <p:nvPicPr>
                <p:cNvPr id="53" name="Freihand 52">
                  <a:extLst>
                    <a:ext uri="{FF2B5EF4-FFF2-40B4-BE49-F238E27FC236}">
                      <a16:creationId xmlns:a16="http://schemas.microsoft.com/office/drawing/2014/main" id="{D03DFE51-F132-44D2-A4EF-C4CEE3337295}"/>
                    </a:ext>
                  </a:extLst>
                </p:cNvPr>
                <p:cNvPicPr/>
                <p:nvPr/>
              </p:nvPicPr>
              <p:blipFill>
                <a:blip r:embed="rId86"/>
                <a:stretch>
                  <a:fillRect/>
                </a:stretch>
              </p:blipFill>
              <p:spPr>
                <a:xfrm>
                  <a:off x="6042173" y="6332640"/>
                  <a:ext cx="30996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4" name="Freihand 53">
                  <a:extLst>
                    <a:ext uri="{FF2B5EF4-FFF2-40B4-BE49-F238E27FC236}">
                      <a16:creationId xmlns:a16="http://schemas.microsoft.com/office/drawing/2014/main" id="{B3E3802D-47DC-4702-B329-4B6656627B18}"/>
                    </a:ext>
                  </a:extLst>
                </p14:cNvPr>
                <p14:cNvContentPartPr/>
                <p14:nvPr/>
              </p14:nvContentPartPr>
              <p14:xfrm>
                <a:off x="6345653" y="6277200"/>
                <a:ext cx="88920" cy="208440"/>
              </p14:xfrm>
            </p:contentPart>
          </mc:Choice>
          <mc:Fallback>
            <p:pic>
              <p:nvPicPr>
                <p:cNvPr id="54" name="Freihand 53">
                  <a:extLst>
                    <a:ext uri="{FF2B5EF4-FFF2-40B4-BE49-F238E27FC236}">
                      <a16:creationId xmlns:a16="http://schemas.microsoft.com/office/drawing/2014/main" id="{B3E3802D-47DC-4702-B329-4B6656627B18}"/>
                    </a:ext>
                  </a:extLst>
                </p:cNvPr>
                <p:cNvPicPr/>
                <p:nvPr/>
              </p:nvPicPr>
              <p:blipFill>
                <a:blip r:embed="rId88"/>
                <a:stretch>
                  <a:fillRect/>
                </a:stretch>
              </p:blipFill>
              <p:spPr>
                <a:xfrm>
                  <a:off x="6341333" y="6272880"/>
                  <a:ext cx="97560" cy="21708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5" name="Freihand 54">
                  <a:extLst>
                    <a:ext uri="{FF2B5EF4-FFF2-40B4-BE49-F238E27FC236}">
                      <a16:creationId xmlns:a16="http://schemas.microsoft.com/office/drawing/2014/main" id="{AB20E5D0-9814-4989-AD36-3692512ADB78}"/>
                    </a:ext>
                  </a:extLst>
                </p14:cNvPr>
                <p14:cNvContentPartPr/>
                <p14:nvPr/>
              </p14:nvContentPartPr>
              <p14:xfrm>
                <a:off x="6463733" y="6325800"/>
                <a:ext cx="119520" cy="111960"/>
              </p14:xfrm>
            </p:contentPart>
          </mc:Choice>
          <mc:Fallback>
            <p:pic>
              <p:nvPicPr>
                <p:cNvPr id="55" name="Freihand 54">
                  <a:extLst>
                    <a:ext uri="{FF2B5EF4-FFF2-40B4-BE49-F238E27FC236}">
                      <a16:creationId xmlns:a16="http://schemas.microsoft.com/office/drawing/2014/main" id="{AB20E5D0-9814-4989-AD36-3692512ADB78}"/>
                    </a:ext>
                  </a:extLst>
                </p:cNvPr>
                <p:cNvPicPr/>
                <p:nvPr/>
              </p:nvPicPr>
              <p:blipFill>
                <a:blip r:embed="rId90"/>
                <a:stretch>
                  <a:fillRect/>
                </a:stretch>
              </p:blipFill>
              <p:spPr>
                <a:xfrm>
                  <a:off x="6459413" y="6321480"/>
                  <a:ext cx="12816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6" name="Freihand 55">
                  <a:extLst>
                    <a:ext uri="{FF2B5EF4-FFF2-40B4-BE49-F238E27FC236}">
                      <a16:creationId xmlns:a16="http://schemas.microsoft.com/office/drawing/2014/main" id="{A5A396A6-24D1-4CC6-B233-2FEC478AA077}"/>
                    </a:ext>
                  </a:extLst>
                </p14:cNvPr>
                <p14:cNvContentPartPr/>
                <p14:nvPr/>
              </p14:nvContentPartPr>
              <p14:xfrm>
                <a:off x="6472733" y="6354600"/>
                <a:ext cx="111960" cy="13680"/>
              </p14:xfrm>
            </p:contentPart>
          </mc:Choice>
          <mc:Fallback>
            <p:pic>
              <p:nvPicPr>
                <p:cNvPr id="56" name="Freihand 55">
                  <a:extLst>
                    <a:ext uri="{FF2B5EF4-FFF2-40B4-BE49-F238E27FC236}">
                      <a16:creationId xmlns:a16="http://schemas.microsoft.com/office/drawing/2014/main" id="{A5A396A6-24D1-4CC6-B233-2FEC478AA077}"/>
                    </a:ext>
                  </a:extLst>
                </p:cNvPr>
                <p:cNvPicPr/>
                <p:nvPr/>
              </p:nvPicPr>
              <p:blipFill>
                <a:blip r:embed="rId92"/>
                <a:stretch>
                  <a:fillRect/>
                </a:stretch>
              </p:blipFill>
              <p:spPr>
                <a:xfrm>
                  <a:off x="6468413" y="6350280"/>
                  <a:ext cx="12060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7" name="Freihand 56">
                  <a:extLst>
                    <a:ext uri="{FF2B5EF4-FFF2-40B4-BE49-F238E27FC236}">
                      <a16:creationId xmlns:a16="http://schemas.microsoft.com/office/drawing/2014/main" id="{517F1FC1-8863-4379-8A70-8BCEBD9FD218}"/>
                    </a:ext>
                  </a:extLst>
                </p14:cNvPr>
                <p14:cNvContentPartPr/>
                <p14:nvPr/>
              </p14:nvContentPartPr>
              <p14:xfrm>
                <a:off x="6594053" y="6265320"/>
                <a:ext cx="264960" cy="160560"/>
              </p14:xfrm>
            </p:contentPart>
          </mc:Choice>
          <mc:Fallback>
            <p:pic>
              <p:nvPicPr>
                <p:cNvPr id="57" name="Freihand 56">
                  <a:extLst>
                    <a:ext uri="{FF2B5EF4-FFF2-40B4-BE49-F238E27FC236}">
                      <a16:creationId xmlns:a16="http://schemas.microsoft.com/office/drawing/2014/main" id="{517F1FC1-8863-4379-8A70-8BCEBD9FD218}"/>
                    </a:ext>
                  </a:extLst>
                </p:cNvPr>
                <p:cNvPicPr/>
                <p:nvPr/>
              </p:nvPicPr>
              <p:blipFill>
                <a:blip r:embed="rId94"/>
                <a:stretch>
                  <a:fillRect/>
                </a:stretch>
              </p:blipFill>
              <p:spPr>
                <a:xfrm>
                  <a:off x="6589733" y="6261000"/>
                  <a:ext cx="27360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8" name="Freihand 57">
                  <a:extLst>
                    <a:ext uri="{FF2B5EF4-FFF2-40B4-BE49-F238E27FC236}">
                      <a16:creationId xmlns:a16="http://schemas.microsoft.com/office/drawing/2014/main" id="{6835BCAD-5F16-4DA8-93B1-99DB1C100833}"/>
                    </a:ext>
                  </a:extLst>
                </p14:cNvPr>
                <p14:cNvContentPartPr/>
                <p14:nvPr/>
              </p14:nvContentPartPr>
              <p14:xfrm>
                <a:off x="6766853" y="6301680"/>
                <a:ext cx="126720" cy="21960"/>
              </p14:xfrm>
            </p:contentPart>
          </mc:Choice>
          <mc:Fallback>
            <p:pic>
              <p:nvPicPr>
                <p:cNvPr id="58" name="Freihand 57">
                  <a:extLst>
                    <a:ext uri="{FF2B5EF4-FFF2-40B4-BE49-F238E27FC236}">
                      <a16:creationId xmlns:a16="http://schemas.microsoft.com/office/drawing/2014/main" id="{6835BCAD-5F16-4DA8-93B1-99DB1C100833}"/>
                    </a:ext>
                  </a:extLst>
                </p:cNvPr>
                <p:cNvPicPr/>
                <p:nvPr/>
              </p:nvPicPr>
              <p:blipFill>
                <a:blip r:embed="rId96"/>
                <a:stretch>
                  <a:fillRect/>
                </a:stretch>
              </p:blipFill>
              <p:spPr>
                <a:xfrm>
                  <a:off x="6762533" y="6297360"/>
                  <a:ext cx="135360" cy="3060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59" name="Freihand 58">
                  <a:extLst>
                    <a:ext uri="{FF2B5EF4-FFF2-40B4-BE49-F238E27FC236}">
                      <a16:creationId xmlns:a16="http://schemas.microsoft.com/office/drawing/2014/main" id="{2260D8BF-DD26-46BB-B324-B365186CB11C}"/>
                    </a:ext>
                  </a:extLst>
                </p14:cNvPr>
                <p14:cNvContentPartPr/>
                <p14:nvPr/>
              </p14:nvContentPartPr>
              <p14:xfrm>
                <a:off x="3910973" y="6058320"/>
                <a:ext cx="24480" cy="151560"/>
              </p14:xfrm>
            </p:contentPart>
          </mc:Choice>
          <mc:Fallback>
            <p:pic>
              <p:nvPicPr>
                <p:cNvPr id="59" name="Freihand 58">
                  <a:extLst>
                    <a:ext uri="{FF2B5EF4-FFF2-40B4-BE49-F238E27FC236}">
                      <a16:creationId xmlns:a16="http://schemas.microsoft.com/office/drawing/2014/main" id="{2260D8BF-DD26-46BB-B324-B365186CB11C}"/>
                    </a:ext>
                  </a:extLst>
                </p:cNvPr>
                <p:cNvPicPr/>
                <p:nvPr/>
              </p:nvPicPr>
              <p:blipFill>
                <a:blip r:embed="rId98"/>
                <a:stretch>
                  <a:fillRect/>
                </a:stretch>
              </p:blipFill>
              <p:spPr>
                <a:xfrm>
                  <a:off x="3906653" y="6054000"/>
                  <a:ext cx="3312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60" name="Freihand 59">
                  <a:extLst>
                    <a:ext uri="{FF2B5EF4-FFF2-40B4-BE49-F238E27FC236}">
                      <a16:creationId xmlns:a16="http://schemas.microsoft.com/office/drawing/2014/main" id="{B4DB6794-2CA0-4BF0-809A-4ED4FD93E868}"/>
                    </a:ext>
                  </a:extLst>
                </p14:cNvPr>
                <p14:cNvContentPartPr/>
                <p14:nvPr/>
              </p14:nvContentPartPr>
              <p14:xfrm>
                <a:off x="3721973" y="6294840"/>
                <a:ext cx="130320" cy="147600"/>
              </p14:xfrm>
            </p:contentPart>
          </mc:Choice>
          <mc:Fallback>
            <p:pic>
              <p:nvPicPr>
                <p:cNvPr id="60" name="Freihand 59">
                  <a:extLst>
                    <a:ext uri="{FF2B5EF4-FFF2-40B4-BE49-F238E27FC236}">
                      <a16:creationId xmlns:a16="http://schemas.microsoft.com/office/drawing/2014/main" id="{B4DB6794-2CA0-4BF0-809A-4ED4FD93E868}"/>
                    </a:ext>
                  </a:extLst>
                </p:cNvPr>
                <p:cNvPicPr/>
                <p:nvPr/>
              </p:nvPicPr>
              <p:blipFill>
                <a:blip r:embed="rId100"/>
                <a:stretch>
                  <a:fillRect/>
                </a:stretch>
              </p:blipFill>
              <p:spPr>
                <a:xfrm>
                  <a:off x="3717653" y="6290520"/>
                  <a:ext cx="13896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61" name="Freihand 60">
                  <a:extLst>
                    <a:ext uri="{FF2B5EF4-FFF2-40B4-BE49-F238E27FC236}">
                      <a16:creationId xmlns:a16="http://schemas.microsoft.com/office/drawing/2014/main" id="{3C5D356A-651A-4D15-AF48-FA4660E6AA5C}"/>
                    </a:ext>
                  </a:extLst>
                </p14:cNvPr>
                <p14:cNvContentPartPr/>
                <p14:nvPr/>
              </p14:nvContentPartPr>
              <p14:xfrm>
                <a:off x="3879653" y="6293400"/>
                <a:ext cx="113040" cy="222480"/>
              </p14:xfrm>
            </p:contentPart>
          </mc:Choice>
          <mc:Fallback>
            <p:pic>
              <p:nvPicPr>
                <p:cNvPr id="61" name="Freihand 60">
                  <a:extLst>
                    <a:ext uri="{FF2B5EF4-FFF2-40B4-BE49-F238E27FC236}">
                      <a16:creationId xmlns:a16="http://schemas.microsoft.com/office/drawing/2014/main" id="{3C5D356A-651A-4D15-AF48-FA4660E6AA5C}"/>
                    </a:ext>
                  </a:extLst>
                </p:cNvPr>
                <p:cNvPicPr/>
                <p:nvPr/>
              </p:nvPicPr>
              <p:blipFill>
                <a:blip r:embed="rId102"/>
                <a:stretch>
                  <a:fillRect/>
                </a:stretch>
              </p:blipFill>
              <p:spPr>
                <a:xfrm>
                  <a:off x="3875333" y="6289080"/>
                  <a:ext cx="121680" cy="23112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63" name="Freihand 62">
                  <a:extLst>
                    <a:ext uri="{FF2B5EF4-FFF2-40B4-BE49-F238E27FC236}">
                      <a16:creationId xmlns:a16="http://schemas.microsoft.com/office/drawing/2014/main" id="{5A4D155E-A5AE-40A7-BDBA-6DE9C7579379}"/>
                    </a:ext>
                  </a:extLst>
                </p14:cNvPr>
                <p14:cNvContentPartPr/>
                <p14:nvPr/>
              </p14:nvContentPartPr>
              <p14:xfrm>
                <a:off x="4832933" y="6063720"/>
                <a:ext cx="13320" cy="183600"/>
              </p14:xfrm>
            </p:contentPart>
          </mc:Choice>
          <mc:Fallback>
            <p:pic>
              <p:nvPicPr>
                <p:cNvPr id="63" name="Freihand 62">
                  <a:extLst>
                    <a:ext uri="{FF2B5EF4-FFF2-40B4-BE49-F238E27FC236}">
                      <a16:creationId xmlns:a16="http://schemas.microsoft.com/office/drawing/2014/main" id="{5A4D155E-A5AE-40A7-BDBA-6DE9C7579379}"/>
                    </a:ext>
                  </a:extLst>
                </p:cNvPr>
                <p:cNvPicPr/>
                <p:nvPr/>
              </p:nvPicPr>
              <p:blipFill>
                <a:blip r:embed="rId104"/>
                <a:stretch>
                  <a:fillRect/>
                </a:stretch>
              </p:blipFill>
              <p:spPr>
                <a:xfrm>
                  <a:off x="4828613" y="6059400"/>
                  <a:ext cx="21960" cy="19224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210944" name="Freihand 210943">
                  <a:extLst>
                    <a:ext uri="{FF2B5EF4-FFF2-40B4-BE49-F238E27FC236}">
                      <a16:creationId xmlns:a16="http://schemas.microsoft.com/office/drawing/2014/main" id="{AF03F367-6215-44A1-B46D-E8557308120D}"/>
                    </a:ext>
                  </a:extLst>
                </p14:cNvPr>
                <p14:cNvContentPartPr/>
                <p14:nvPr/>
              </p14:nvContentPartPr>
              <p14:xfrm>
                <a:off x="4644653" y="6325440"/>
                <a:ext cx="104400" cy="92880"/>
              </p14:xfrm>
            </p:contentPart>
          </mc:Choice>
          <mc:Fallback>
            <p:pic>
              <p:nvPicPr>
                <p:cNvPr id="210944" name="Freihand 210943">
                  <a:extLst>
                    <a:ext uri="{FF2B5EF4-FFF2-40B4-BE49-F238E27FC236}">
                      <a16:creationId xmlns:a16="http://schemas.microsoft.com/office/drawing/2014/main" id="{AF03F367-6215-44A1-B46D-E8557308120D}"/>
                    </a:ext>
                  </a:extLst>
                </p:cNvPr>
                <p:cNvPicPr/>
                <p:nvPr/>
              </p:nvPicPr>
              <p:blipFill>
                <a:blip r:embed="rId106"/>
                <a:stretch>
                  <a:fillRect/>
                </a:stretch>
              </p:blipFill>
              <p:spPr>
                <a:xfrm>
                  <a:off x="4640333" y="6321120"/>
                  <a:ext cx="11304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210945" name="Freihand 210944">
                  <a:extLst>
                    <a:ext uri="{FF2B5EF4-FFF2-40B4-BE49-F238E27FC236}">
                      <a16:creationId xmlns:a16="http://schemas.microsoft.com/office/drawing/2014/main" id="{D7F178DD-5EFF-464B-8E7B-053AEEC91883}"/>
                    </a:ext>
                  </a:extLst>
                </p14:cNvPr>
                <p14:cNvContentPartPr/>
                <p14:nvPr/>
              </p14:nvContentPartPr>
              <p14:xfrm>
                <a:off x="4772093" y="6323280"/>
                <a:ext cx="58680" cy="90000"/>
              </p14:xfrm>
            </p:contentPart>
          </mc:Choice>
          <mc:Fallback>
            <p:pic>
              <p:nvPicPr>
                <p:cNvPr id="210945" name="Freihand 210944">
                  <a:extLst>
                    <a:ext uri="{FF2B5EF4-FFF2-40B4-BE49-F238E27FC236}">
                      <a16:creationId xmlns:a16="http://schemas.microsoft.com/office/drawing/2014/main" id="{D7F178DD-5EFF-464B-8E7B-053AEEC91883}"/>
                    </a:ext>
                  </a:extLst>
                </p:cNvPr>
                <p:cNvPicPr/>
                <p:nvPr/>
              </p:nvPicPr>
              <p:blipFill>
                <a:blip r:embed="rId108"/>
                <a:stretch>
                  <a:fillRect/>
                </a:stretch>
              </p:blipFill>
              <p:spPr>
                <a:xfrm>
                  <a:off x="4767773" y="6318960"/>
                  <a:ext cx="6732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210946" name="Freihand 210945">
                  <a:extLst>
                    <a:ext uri="{FF2B5EF4-FFF2-40B4-BE49-F238E27FC236}">
                      <a16:creationId xmlns:a16="http://schemas.microsoft.com/office/drawing/2014/main" id="{25B6EEC2-3F38-4320-9D8D-7FC99F3381D2}"/>
                    </a:ext>
                  </a:extLst>
                </p14:cNvPr>
                <p14:cNvContentPartPr/>
                <p14:nvPr/>
              </p14:nvContentPartPr>
              <p14:xfrm>
                <a:off x="4853453" y="6319320"/>
                <a:ext cx="49320" cy="205920"/>
              </p14:xfrm>
            </p:contentPart>
          </mc:Choice>
          <mc:Fallback>
            <p:pic>
              <p:nvPicPr>
                <p:cNvPr id="210946" name="Freihand 210945">
                  <a:extLst>
                    <a:ext uri="{FF2B5EF4-FFF2-40B4-BE49-F238E27FC236}">
                      <a16:creationId xmlns:a16="http://schemas.microsoft.com/office/drawing/2014/main" id="{25B6EEC2-3F38-4320-9D8D-7FC99F3381D2}"/>
                    </a:ext>
                  </a:extLst>
                </p:cNvPr>
                <p:cNvPicPr/>
                <p:nvPr/>
              </p:nvPicPr>
              <p:blipFill>
                <a:blip r:embed="rId110"/>
                <a:stretch>
                  <a:fillRect/>
                </a:stretch>
              </p:blipFill>
              <p:spPr>
                <a:xfrm>
                  <a:off x="4849133" y="6315000"/>
                  <a:ext cx="57960" cy="21456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210949" name="Freihand 210948">
                  <a:extLst>
                    <a:ext uri="{FF2B5EF4-FFF2-40B4-BE49-F238E27FC236}">
                      <a16:creationId xmlns:a16="http://schemas.microsoft.com/office/drawing/2014/main" id="{7AC08176-25AD-4D0A-9F28-0ACE14938B7D}"/>
                    </a:ext>
                  </a:extLst>
                </p14:cNvPr>
                <p14:cNvContentPartPr/>
                <p14:nvPr/>
              </p14:nvContentPartPr>
              <p14:xfrm>
                <a:off x="5691173" y="6052200"/>
                <a:ext cx="25560" cy="133560"/>
              </p14:xfrm>
            </p:contentPart>
          </mc:Choice>
          <mc:Fallback>
            <p:pic>
              <p:nvPicPr>
                <p:cNvPr id="210949" name="Freihand 210948">
                  <a:extLst>
                    <a:ext uri="{FF2B5EF4-FFF2-40B4-BE49-F238E27FC236}">
                      <a16:creationId xmlns:a16="http://schemas.microsoft.com/office/drawing/2014/main" id="{7AC08176-25AD-4D0A-9F28-0ACE14938B7D}"/>
                    </a:ext>
                  </a:extLst>
                </p:cNvPr>
                <p:cNvPicPr/>
                <p:nvPr/>
              </p:nvPicPr>
              <p:blipFill>
                <a:blip r:embed="rId112"/>
                <a:stretch>
                  <a:fillRect/>
                </a:stretch>
              </p:blipFill>
              <p:spPr>
                <a:xfrm>
                  <a:off x="5686853" y="6047880"/>
                  <a:ext cx="3420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210950" name="Freihand 210949">
                  <a:extLst>
                    <a:ext uri="{FF2B5EF4-FFF2-40B4-BE49-F238E27FC236}">
                      <a16:creationId xmlns:a16="http://schemas.microsoft.com/office/drawing/2014/main" id="{7D1C7275-D755-4A71-9477-2B5B5D4CC90C}"/>
                    </a:ext>
                  </a:extLst>
                </p14:cNvPr>
                <p14:cNvContentPartPr/>
                <p14:nvPr/>
              </p14:nvContentPartPr>
              <p14:xfrm>
                <a:off x="5557613" y="6285480"/>
                <a:ext cx="103680" cy="129600"/>
              </p14:xfrm>
            </p:contentPart>
          </mc:Choice>
          <mc:Fallback>
            <p:pic>
              <p:nvPicPr>
                <p:cNvPr id="210950" name="Freihand 210949">
                  <a:extLst>
                    <a:ext uri="{FF2B5EF4-FFF2-40B4-BE49-F238E27FC236}">
                      <a16:creationId xmlns:a16="http://schemas.microsoft.com/office/drawing/2014/main" id="{7D1C7275-D755-4A71-9477-2B5B5D4CC90C}"/>
                    </a:ext>
                  </a:extLst>
                </p:cNvPr>
                <p:cNvPicPr/>
                <p:nvPr/>
              </p:nvPicPr>
              <p:blipFill>
                <a:blip r:embed="rId114"/>
                <a:stretch>
                  <a:fillRect/>
                </a:stretch>
              </p:blipFill>
              <p:spPr>
                <a:xfrm>
                  <a:off x="5553293" y="6281160"/>
                  <a:ext cx="11232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210951" name="Freihand 210950">
                  <a:extLst>
                    <a:ext uri="{FF2B5EF4-FFF2-40B4-BE49-F238E27FC236}">
                      <a16:creationId xmlns:a16="http://schemas.microsoft.com/office/drawing/2014/main" id="{145AC106-F1F8-4FC4-8FCB-FA2D14D98D32}"/>
                    </a:ext>
                  </a:extLst>
                </p14:cNvPr>
                <p14:cNvContentPartPr/>
                <p14:nvPr/>
              </p14:nvContentPartPr>
              <p14:xfrm>
                <a:off x="5673173" y="6306000"/>
                <a:ext cx="72720" cy="77040"/>
              </p14:xfrm>
            </p:contentPart>
          </mc:Choice>
          <mc:Fallback>
            <p:pic>
              <p:nvPicPr>
                <p:cNvPr id="210951" name="Freihand 210950">
                  <a:extLst>
                    <a:ext uri="{FF2B5EF4-FFF2-40B4-BE49-F238E27FC236}">
                      <a16:creationId xmlns:a16="http://schemas.microsoft.com/office/drawing/2014/main" id="{145AC106-F1F8-4FC4-8FCB-FA2D14D98D32}"/>
                    </a:ext>
                  </a:extLst>
                </p:cNvPr>
                <p:cNvPicPr/>
                <p:nvPr/>
              </p:nvPicPr>
              <p:blipFill>
                <a:blip r:embed="rId116"/>
                <a:stretch>
                  <a:fillRect/>
                </a:stretch>
              </p:blipFill>
              <p:spPr>
                <a:xfrm>
                  <a:off x="5668853" y="6301680"/>
                  <a:ext cx="8136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210952" name="Freihand 210951">
                  <a:extLst>
                    <a:ext uri="{FF2B5EF4-FFF2-40B4-BE49-F238E27FC236}">
                      <a16:creationId xmlns:a16="http://schemas.microsoft.com/office/drawing/2014/main" id="{365F97DF-8433-4168-B25A-7FD974DD1AF1}"/>
                    </a:ext>
                  </a:extLst>
                </p14:cNvPr>
                <p14:cNvContentPartPr/>
                <p14:nvPr/>
              </p14:nvContentPartPr>
              <p14:xfrm>
                <a:off x="5741933" y="6297360"/>
                <a:ext cx="44640" cy="177840"/>
              </p14:xfrm>
            </p:contentPart>
          </mc:Choice>
          <mc:Fallback>
            <p:pic>
              <p:nvPicPr>
                <p:cNvPr id="210952" name="Freihand 210951">
                  <a:extLst>
                    <a:ext uri="{FF2B5EF4-FFF2-40B4-BE49-F238E27FC236}">
                      <a16:creationId xmlns:a16="http://schemas.microsoft.com/office/drawing/2014/main" id="{365F97DF-8433-4168-B25A-7FD974DD1AF1}"/>
                    </a:ext>
                  </a:extLst>
                </p:cNvPr>
                <p:cNvPicPr/>
                <p:nvPr/>
              </p:nvPicPr>
              <p:blipFill>
                <a:blip r:embed="rId118"/>
                <a:stretch>
                  <a:fillRect/>
                </a:stretch>
              </p:blipFill>
              <p:spPr>
                <a:xfrm>
                  <a:off x="5737613" y="6293040"/>
                  <a:ext cx="5328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210953" name="Freihand 210952">
                  <a:extLst>
                    <a:ext uri="{FF2B5EF4-FFF2-40B4-BE49-F238E27FC236}">
                      <a16:creationId xmlns:a16="http://schemas.microsoft.com/office/drawing/2014/main" id="{48167E13-3927-47ED-9648-E7DB9626B857}"/>
                    </a:ext>
                  </a:extLst>
                </p14:cNvPr>
                <p14:cNvContentPartPr/>
                <p14:nvPr/>
              </p14:nvContentPartPr>
              <p14:xfrm>
                <a:off x="5790533" y="6320400"/>
                <a:ext cx="102240" cy="92520"/>
              </p14:xfrm>
            </p:contentPart>
          </mc:Choice>
          <mc:Fallback>
            <p:pic>
              <p:nvPicPr>
                <p:cNvPr id="210953" name="Freihand 210952">
                  <a:extLst>
                    <a:ext uri="{FF2B5EF4-FFF2-40B4-BE49-F238E27FC236}">
                      <a16:creationId xmlns:a16="http://schemas.microsoft.com/office/drawing/2014/main" id="{48167E13-3927-47ED-9648-E7DB9626B857}"/>
                    </a:ext>
                  </a:extLst>
                </p:cNvPr>
                <p:cNvPicPr/>
                <p:nvPr/>
              </p:nvPicPr>
              <p:blipFill>
                <a:blip r:embed="rId120"/>
                <a:stretch>
                  <a:fillRect/>
                </a:stretch>
              </p:blipFill>
              <p:spPr>
                <a:xfrm>
                  <a:off x="5786213" y="6316080"/>
                  <a:ext cx="110880" cy="1011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21">
            <p14:nvContentPartPr>
              <p14:cNvPr id="210955" name="Freihand 210954">
                <a:extLst>
                  <a:ext uri="{FF2B5EF4-FFF2-40B4-BE49-F238E27FC236}">
                    <a16:creationId xmlns:a16="http://schemas.microsoft.com/office/drawing/2014/main" id="{EBF8F249-AF3E-4933-9EB3-78D05CB2CD4B}"/>
                  </a:ext>
                </a:extLst>
              </p14:cNvPr>
              <p14:cNvContentPartPr/>
              <p14:nvPr/>
            </p14:nvContentPartPr>
            <p14:xfrm>
              <a:off x="3952733" y="5002800"/>
              <a:ext cx="1692720" cy="736200"/>
            </p14:xfrm>
          </p:contentPart>
        </mc:Choice>
        <mc:Fallback>
          <p:pic>
            <p:nvPicPr>
              <p:cNvPr id="210955" name="Freihand 210954">
                <a:extLst>
                  <a:ext uri="{FF2B5EF4-FFF2-40B4-BE49-F238E27FC236}">
                    <a16:creationId xmlns:a16="http://schemas.microsoft.com/office/drawing/2014/main" id="{EBF8F249-AF3E-4933-9EB3-78D05CB2CD4B}"/>
                  </a:ext>
                </a:extLst>
              </p:cNvPr>
              <p:cNvPicPr/>
              <p:nvPr/>
            </p:nvPicPr>
            <p:blipFill>
              <a:blip r:embed="rId122"/>
              <a:stretch>
                <a:fillRect/>
              </a:stretch>
            </p:blipFill>
            <p:spPr>
              <a:xfrm>
                <a:off x="3948413" y="4998480"/>
                <a:ext cx="1701360" cy="744840"/>
              </a:xfrm>
              <a:prstGeom prst="rect">
                <a:avLst/>
              </a:prstGeom>
            </p:spPr>
          </p:pic>
        </mc:Fallback>
      </mc:AlternateContent>
      <p:grpSp>
        <p:nvGrpSpPr>
          <p:cNvPr id="210994" name="Gruppieren 210993">
            <a:extLst>
              <a:ext uri="{FF2B5EF4-FFF2-40B4-BE49-F238E27FC236}">
                <a16:creationId xmlns:a16="http://schemas.microsoft.com/office/drawing/2014/main" id="{6959F693-053E-445C-A6EA-9DB5E62CF8B9}"/>
              </a:ext>
            </a:extLst>
          </p:cNvPr>
          <p:cNvGrpSpPr/>
          <p:nvPr/>
        </p:nvGrpSpPr>
        <p:grpSpPr>
          <a:xfrm>
            <a:off x="4003133" y="4799400"/>
            <a:ext cx="4310280" cy="923400"/>
            <a:chOff x="4003133" y="4799400"/>
            <a:chExt cx="4310280" cy="923400"/>
          </a:xfrm>
        </p:grpSpPr>
        <mc:AlternateContent xmlns:mc="http://schemas.openxmlformats.org/markup-compatibility/2006">
          <mc:Choice xmlns:p14="http://schemas.microsoft.com/office/powerpoint/2010/main" Requires="p14">
            <p:contentPart p14:bwMode="auto" r:id="rId123">
              <p14:nvContentPartPr>
                <p14:cNvPr id="210956" name="Freihand 210955">
                  <a:extLst>
                    <a:ext uri="{FF2B5EF4-FFF2-40B4-BE49-F238E27FC236}">
                      <a16:creationId xmlns:a16="http://schemas.microsoft.com/office/drawing/2014/main" id="{DEC6A5E6-03AF-4B57-ADA2-0976609470BA}"/>
                    </a:ext>
                  </a:extLst>
                </p14:cNvPr>
                <p14:cNvContentPartPr/>
                <p14:nvPr/>
              </p14:nvContentPartPr>
              <p14:xfrm>
                <a:off x="6103733" y="4993080"/>
                <a:ext cx="114840" cy="21240"/>
              </p14:xfrm>
            </p:contentPart>
          </mc:Choice>
          <mc:Fallback>
            <p:pic>
              <p:nvPicPr>
                <p:cNvPr id="210956" name="Freihand 210955">
                  <a:extLst>
                    <a:ext uri="{FF2B5EF4-FFF2-40B4-BE49-F238E27FC236}">
                      <a16:creationId xmlns:a16="http://schemas.microsoft.com/office/drawing/2014/main" id="{DEC6A5E6-03AF-4B57-ADA2-0976609470BA}"/>
                    </a:ext>
                  </a:extLst>
                </p:cNvPr>
                <p:cNvPicPr/>
                <p:nvPr/>
              </p:nvPicPr>
              <p:blipFill>
                <a:blip r:embed="rId124"/>
                <a:stretch>
                  <a:fillRect/>
                </a:stretch>
              </p:blipFill>
              <p:spPr>
                <a:xfrm>
                  <a:off x="6099413" y="4988760"/>
                  <a:ext cx="12348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210957" name="Freihand 210956">
                  <a:extLst>
                    <a:ext uri="{FF2B5EF4-FFF2-40B4-BE49-F238E27FC236}">
                      <a16:creationId xmlns:a16="http://schemas.microsoft.com/office/drawing/2014/main" id="{4E6ADEA1-1F53-457F-8C8A-A86960BF1E1D}"/>
                    </a:ext>
                  </a:extLst>
                </p14:cNvPr>
                <p14:cNvContentPartPr/>
                <p14:nvPr/>
              </p14:nvContentPartPr>
              <p14:xfrm>
                <a:off x="5989253" y="4925040"/>
                <a:ext cx="195840" cy="126000"/>
              </p14:xfrm>
            </p:contentPart>
          </mc:Choice>
          <mc:Fallback>
            <p:pic>
              <p:nvPicPr>
                <p:cNvPr id="210957" name="Freihand 210956">
                  <a:extLst>
                    <a:ext uri="{FF2B5EF4-FFF2-40B4-BE49-F238E27FC236}">
                      <a16:creationId xmlns:a16="http://schemas.microsoft.com/office/drawing/2014/main" id="{4E6ADEA1-1F53-457F-8C8A-A86960BF1E1D}"/>
                    </a:ext>
                  </a:extLst>
                </p:cNvPr>
                <p:cNvPicPr/>
                <p:nvPr/>
              </p:nvPicPr>
              <p:blipFill>
                <a:blip r:embed="rId126"/>
                <a:stretch>
                  <a:fillRect/>
                </a:stretch>
              </p:blipFill>
              <p:spPr>
                <a:xfrm>
                  <a:off x="5984933" y="4920720"/>
                  <a:ext cx="20448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210958" name="Freihand 210957">
                  <a:extLst>
                    <a:ext uri="{FF2B5EF4-FFF2-40B4-BE49-F238E27FC236}">
                      <a16:creationId xmlns:a16="http://schemas.microsoft.com/office/drawing/2014/main" id="{D606D179-86E0-45A6-BED0-03F08F4DC1BD}"/>
                    </a:ext>
                  </a:extLst>
                </p14:cNvPr>
                <p14:cNvContentPartPr/>
                <p14:nvPr/>
              </p14:nvContentPartPr>
              <p14:xfrm>
                <a:off x="6311453" y="4962480"/>
                <a:ext cx="121680" cy="71280"/>
              </p14:xfrm>
            </p:contentPart>
          </mc:Choice>
          <mc:Fallback>
            <p:pic>
              <p:nvPicPr>
                <p:cNvPr id="210958" name="Freihand 210957">
                  <a:extLst>
                    <a:ext uri="{FF2B5EF4-FFF2-40B4-BE49-F238E27FC236}">
                      <a16:creationId xmlns:a16="http://schemas.microsoft.com/office/drawing/2014/main" id="{D606D179-86E0-45A6-BED0-03F08F4DC1BD}"/>
                    </a:ext>
                  </a:extLst>
                </p:cNvPr>
                <p:cNvPicPr/>
                <p:nvPr/>
              </p:nvPicPr>
              <p:blipFill>
                <a:blip r:embed="rId128"/>
                <a:stretch>
                  <a:fillRect/>
                </a:stretch>
              </p:blipFill>
              <p:spPr>
                <a:xfrm>
                  <a:off x="6307133" y="4958160"/>
                  <a:ext cx="13032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210959" name="Freihand 210958">
                  <a:extLst>
                    <a:ext uri="{FF2B5EF4-FFF2-40B4-BE49-F238E27FC236}">
                      <a16:creationId xmlns:a16="http://schemas.microsoft.com/office/drawing/2014/main" id="{242B6294-4472-48F5-948F-A7EC32AA1344}"/>
                    </a:ext>
                  </a:extLst>
                </p14:cNvPr>
                <p14:cNvContentPartPr/>
                <p14:nvPr/>
              </p14:nvContentPartPr>
              <p14:xfrm>
                <a:off x="6463373" y="4872120"/>
                <a:ext cx="612720" cy="145800"/>
              </p14:xfrm>
            </p:contentPart>
          </mc:Choice>
          <mc:Fallback>
            <p:pic>
              <p:nvPicPr>
                <p:cNvPr id="210959" name="Freihand 210958">
                  <a:extLst>
                    <a:ext uri="{FF2B5EF4-FFF2-40B4-BE49-F238E27FC236}">
                      <a16:creationId xmlns:a16="http://schemas.microsoft.com/office/drawing/2014/main" id="{242B6294-4472-48F5-948F-A7EC32AA1344}"/>
                    </a:ext>
                  </a:extLst>
                </p:cNvPr>
                <p:cNvPicPr/>
                <p:nvPr/>
              </p:nvPicPr>
              <p:blipFill>
                <a:blip r:embed="rId130"/>
                <a:stretch>
                  <a:fillRect/>
                </a:stretch>
              </p:blipFill>
              <p:spPr>
                <a:xfrm>
                  <a:off x="6459053" y="4867800"/>
                  <a:ext cx="62136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210960" name="Freihand 210959">
                  <a:extLst>
                    <a:ext uri="{FF2B5EF4-FFF2-40B4-BE49-F238E27FC236}">
                      <a16:creationId xmlns:a16="http://schemas.microsoft.com/office/drawing/2014/main" id="{9D9996DD-2B7A-47CA-92D6-E1FDD2B1C880}"/>
                    </a:ext>
                  </a:extLst>
                </p14:cNvPr>
                <p14:cNvContentPartPr/>
                <p14:nvPr/>
              </p14:nvContentPartPr>
              <p14:xfrm>
                <a:off x="7222613" y="4857720"/>
                <a:ext cx="105480" cy="140400"/>
              </p14:xfrm>
            </p:contentPart>
          </mc:Choice>
          <mc:Fallback>
            <p:pic>
              <p:nvPicPr>
                <p:cNvPr id="210960" name="Freihand 210959">
                  <a:extLst>
                    <a:ext uri="{FF2B5EF4-FFF2-40B4-BE49-F238E27FC236}">
                      <a16:creationId xmlns:a16="http://schemas.microsoft.com/office/drawing/2014/main" id="{9D9996DD-2B7A-47CA-92D6-E1FDD2B1C880}"/>
                    </a:ext>
                  </a:extLst>
                </p:cNvPr>
                <p:cNvPicPr/>
                <p:nvPr/>
              </p:nvPicPr>
              <p:blipFill>
                <a:blip r:embed="rId132"/>
                <a:stretch>
                  <a:fillRect/>
                </a:stretch>
              </p:blipFill>
              <p:spPr>
                <a:xfrm>
                  <a:off x="7218293" y="4853400"/>
                  <a:ext cx="11412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210961" name="Freihand 210960">
                  <a:extLst>
                    <a:ext uri="{FF2B5EF4-FFF2-40B4-BE49-F238E27FC236}">
                      <a16:creationId xmlns:a16="http://schemas.microsoft.com/office/drawing/2014/main" id="{F5E8C372-2BF8-4E82-99D3-948D83D25889}"/>
                    </a:ext>
                  </a:extLst>
                </p14:cNvPr>
                <p14:cNvContentPartPr/>
                <p14:nvPr/>
              </p14:nvContentPartPr>
              <p14:xfrm>
                <a:off x="7197413" y="4930800"/>
                <a:ext cx="282600" cy="86400"/>
              </p14:xfrm>
            </p:contentPart>
          </mc:Choice>
          <mc:Fallback>
            <p:pic>
              <p:nvPicPr>
                <p:cNvPr id="210961" name="Freihand 210960">
                  <a:extLst>
                    <a:ext uri="{FF2B5EF4-FFF2-40B4-BE49-F238E27FC236}">
                      <a16:creationId xmlns:a16="http://schemas.microsoft.com/office/drawing/2014/main" id="{F5E8C372-2BF8-4E82-99D3-948D83D25889}"/>
                    </a:ext>
                  </a:extLst>
                </p:cNvPr>
                <p:cNvPicPr/>
                <p:nvPr/>
              </p:nvPicPr>
              <p:blipFill>
                <a:blip r:embed="rId134"/>
                <a:stretch>
                  <a:fillRect/>
                </a:stretch>
              </p:blipFill>
              <p:spPr>
                <a:xfrm>
                  <a:off x="7193093" y="4926480"/>
                  <a:ext cx="29124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210962" name="Freihand 210961">
                  <a:extLst>
                    <a:ext uri="{FF2B5EF4-FFF2-40B4-BE49-F238E27FC236}">
                      <a16:creationId xmlns:a16="http://schemas.microsoft.com/office/drawing/2014/main" id="{7076CF8F-9406-4BD5-A8B0-40A7EF467A94}"/>
                    </a:ext>
                  </a:extLst>
                </p14:cNvPr>
                <p14:cNvContentPartPr/>
                <p14:nvPr/>
              </p14:nvContentPartPr>
              <p14:xfrm>
                <a:off x="7452653" y="4870680"/>
                <a:ext cx="168480" cy="122040"/>
              </p14:xfrm>
            </p:contentPart>
          </mc:Choice>
          <mc:Fallback>
            <p:pic>
              <p:nvPicPr>
                <p:cNvPr id="210962" name="Freihand 210961">
                  <a:extLst>
                    <a:ext uri="{FF2B5EF4-FFF2-40B4-BE49-F238E27FC236}">
                      <a16:creationId xmlns:a16="http://schemas.microsoft.com/office/drawing/2014/main" id="{7076CF8F-9406-4BD5-A8B0-40A7EF467A94}"/>
                    </a:ext>
                  </a:extLst>
                </p:cNvPr>
                <p:cNvPicPr/>
                <p:nvPr/>
              </p:nvPicPr>
              <p:blipFill>
                <a:blip r:embed="rId136"/>
                <a:stretch>
                  <a:fillRect/>
                </a:stretch>
              </p:blipFill>
              <p:spPr>
                <a:xfrm>
                  <a:off x="7448333" y="4866360"/>
                  <a:ext cx="17712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210964" name="Freihand 210963">
                  <a:extLst>
                    <a:ext uri="{FF2B5EF4-FFF2-40B4-BE49-F238E27FC236}">
                      <a16:creationId xmlns:a16="http://schemas.microsoft.com/office/drawing/2014/main" id="{C2AF76EB-A0E0-470F-B07C-8F35B6F73E8F}"/>
                    </a:ext>
                  </a:extLst>
                </p14:cNvPr>
                <p14:cNvContentPartPr/>
                <p14:nvPr/>
              </p14:nvContentPartPr>
              <p14:xfrm>
                <a:off x="7618973" y="4894800"/>
                <a:ext cx="82440" cy="131760"/>
              </p14:xfrm>
            </p:contentPart>
          </mc:Choice>
          <mc:Fallback>
            <p:pic>
              <p:nvPicPr>
                <p:cNvPr id="210964" name="Freihand 210963">
                  <a:extLst>
                    <a:ext uri="{FF2B5EF4-FFF2-40B4-BE49-F238E27FC236}">
                      <a16:creationId xmlns:a16="http://schemas.microsoft.com/office/drawing/2014/main" id="{C2AF76EB-A0E0-470F-B07C-8F35B6F73E8F}"/>
                    </a:ext>
                  </a:extLst>
                </p:cNvPr>
                <p:cNvPicPr/>
                <p:nvPr/>
              </p:nvPicPr>
              <p:blipFill>
                <a:blip r:embed="rId138"/>
                <a:stretch>
                  <a:fillRect/>
                </a:stretch>
              </p:blipFill>
              <p:spPr>
                <a:xfrm>
                  <a:off x="7614653" y="4890480"/>
                  <a:ext cx="9108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210965" name="Freihand 210964">
                  <a:extLst>
                    <a:ext uri="{FF2B5EF4-FFF2-40B4-BE49-F238E27FC236}">
                      <a16:creationId xmlns:a16="http://schemas.microsoft.com/office/drawing/2014/main" id="{F6B689D4-5ABC-48A6-BC26-9789EAB9F6D6}"/>
                    </a:ext>
                  </a:extLst>
                </p14:cNvPr>
                <p14:cNvContentPartPr/>
                <p14:nvPr/>
              </p14:nvContentPartPr>
              <p14:xfrm>
                <a:off x="7719413" y="4799400"/>
                <a:ext cx="594000" cy="187200"/>
              </p14:xfrm>
            </p:contentPart>
          </mc:Choice>
          <mc:Fallback>
            <p:pic>
              <p:nvPicPr>
                <p:cNvPr id="210965" name="Freihand 210964">
                  <a:extLst>
                    <a:ext uri="{FF2B5EF4-FFF2-40B4-BE49-F238E27FC236}">
                      <a16:creationId xmlns:a16="http://schemas.microsoft.com/office/drawing/2014/main" id="{F6B689D4-5ABC-48A6-BC26-9789EAB9F6D6}"/>
                    </a:ext>
                  </a:extLst>
                </p:cNvPr>
                <p:cNvPicPr/>
                <p:nvPr/>
              </p:nvPicPr>
              <p:blipFill>
                <a:blip r:embed="rId140"/>
                <a:stretch>
                  <a:fillRect/>
                </a:stretch>
              </p:blipFill>
              <p:spPr>
                <a:xfrm>
                  <a:off x="7715093" y="4795080"/>
                  <a:ext cx="602640" cy="19584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210970" name="Freihand 210969">
                  <a:extLst>
                    <a:ext uri="{FF2B5EF4-FFF2-40B4-BE49-F238E27FC236}">
                      <a16:creationId xmlns:a16="http://schemas.microsoft.com/office/drawing/2014/main" id="{07C141AB-2A4F-4549-B011-819909AC23FE}"/>
                    </a:ext>
                  </a:extLst>
                </p14:cNvPr>
                <p14:cNvContentPartPr/>
                <p14:nvPr/>
              </p14:nvContentPartPr>
              <p14:xfrm>
                <a:off x="5985653" y="5188920"/>
                <a:ext cx="107640" cy="224640"/>
              </p14:xfrm>
            </p:contentPart>
          </mc:Choice>
          <mc:Fallback>
            <p:pic>
              <p:nvPicPr>
                <p:cNvPr id="210970" name="Freihand 210969">
                  <a:extLst>
                    <a:ext uri="{FF2B5EF4-FFF2-40B4-BE49-F238E27FC236}">
                      <a16:creationId xmlns:a16="http://schemas.microsoft.com/office/drawing/2014/main" id="{07C141AB-2A4F-4549-B011-819909AC23FE}"/>
                    </a:ext>
                  </a:extLst>
                </p:cNvPr>
                <p:cNvPicPr/>
                <p:nvPr/>
              </p:nvPicPr>
              <p:blipFill>
                <a:blip r:embed="rId142"/>
                <a:stretch>
                  <a:fillRect/>
                </a:stretch>
              </p:blipFill>
              <p:spPr>
                <a:xfrm>
                  <a:off x="5981333" y="5184600"/>
                  <a:ext cx="116280" cy="23328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210971" name="Freihand 210970">
                  <a:extLst>
                    <a:ext uri="{FF2B5EF4-FFF2-40B4-BE49-F238E27FC236}">
                      <a16:creationId xmlns:a16="http://schemas.microsoft.com/office/drawing/2014/main" id="{D0366A18-5CA1-4DE1-ABA5-7F198BC3FE02}"/>
                    </a:ext>
                  </a:extLst>
                </p14:cNvPr>
                <p14:cNvContentPartPr/>
                <p14:nvPr/>
              </p14:nvContentPartPr>
              <p14:xfrm>
                <a:off x="6146933" y="5211600"/>
                <a:ext cx="77040" cy="127440"/>
              </p14:xfrm>
            </p:contentPart>
          </mc:Choice>
          <mc:Fallback>
            <p:pic>
              <p:nvPicPr>
                <p:cNvPr id="210971" name="Freihand 210970">
                  <a:extLst>
                    <a:ext uri="{FF2B5EF4-FFF2-40B4-BE49-F238E27FC236}">
                      <a16:creationId xmlns:a16="http://schemas.microsoft.com/office/drawing/2014/main" id="{D0366A18-5CA1-4DE1-ABA5-7F198BC3FE02}"/>
                    </a:ext>
                  </a:extLst>
                </p:cNvPr>
                <p:cNvPicPr/>
                <p:nvPr/>
              </p:nvPicPr>
              <p:blipFill>
                <a:blip r:embed="rId144"/>
                <a:stretch>
                  <a:fillRect/>
                </a:stretch>
              </p:blipFill>
              <p:spPr>
                <a:xfrm>
                  <a:off x="6142613" y="5207280"/>
                  <a:ext cx="8568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210972" name="Freihand 210971">
                  <a:extLst>
                    <a:ext uri="{FF2B5EF4-FFF2-40B4-BE49-F238E27FC236}">
                      <a16:creationId xmlns:a16="http://schemas.microsoft.com/office/drawing/2014/main" id="{4B80A2F2-5CE8-499A-8D82-2E65F4367694}"/>
                    </a:ext>
                  </a:extLst>
                </p14:cNvPr>
                <p14:cNvContentPartPr/>
                <p14:nvPr/>
              </p14:nvContentPartPr>
              <p14:xfrm>
                <a:off x="6203813" y="5273520"/>
                <a:ext cx="138960" cy="48240"/>
              </p14:xfrm>
            </p:contentPart>
          </mc:Choice>
          <mc:Fallback>
            <p:pic>
              <p:nvPicPr>
                <p:cNvPr id="210972" name="Freihand 210971">
                  <a:extLst>
                    <a:ext uri="{FF2B5EF4-FFF2-40B4-BE49-F238E27FC236}">
                      <a16:creationId xmlns:a16="http://schemas.microsoft.com/office/drawing/2014/main" id="{4B80A2F2-5CE8-499A-8D82-2E65F4367694}"/>
                    </a:ext>
                  </a:extLst>
                </p:cNvPr>
                <p:cNvPicPr/>
                <p:nvPr/>
              </p:nvPicPr>
              <p:blipFill>
                <a:blip r:embed="rId146"/>
                <a:stretch>
                  <a:fillRect/>
                </a:stretch>
              </p:blipFill>
              <p:spPr>
                <a:xfrm>
                  <a:off x="6199493" y="5269200"/>
                  <a:ext cx="147600" cy="5688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210973" name="Freihand 210972">
                  <a:extLst>
                    <a:ext uri="{FF2B5EF4-FFF2-40B4-BE49-F238E27FC236}">
                      <a16:creationId xmlns:a16="http://schemas.microsoft.com/office/drawing/2014/main" id="{4E42A559-016B-40E9-BBC7-E80563B547E1}"/>
                    </a:ext>
                  </a:extLst>
                </p14:cNvPr>
                <p14:cNvContentPartPr/>
                <p14:nvPr/>
              </p14:nvContentPartPr>
              <p14:xfrm>
                <a:off x="6353213" y="5174160"/>
                <a:ext cx="116280" cy="163080"/>
              </p14:xfrm>
            </p:contentPart>
          </mc:Choice>
          <mc:Fallback>
            <p:pic>
              <p:nvPicPr>
                <p:cNvPr id="210973" name="Freihand 210972">
                  <a:extLst>
                    <a:ext uri="{FF2B5EF4-FFF2-40B4-BE49-F238E27FC236}">
                      <a16:creationId xmlns:a16="http://schemas.microsoft.com/office/drawing/2014/main" id="{4E42A559-016B-40E9-BBC7-E80563B547E1}"/>
                    </a:ext>
                  </a:extLst>
                </p:cNvPr>
                <p:cNvPicPr/>
                <p:nvPr/>
              </p:nvPicPr>
              <p:blipFill>
                <a:blip r:embed="rId148"/>
                <a:stretch>
                  <a:fillRect/>
                </a:stretch>
              </p:blipFill>
              <p:spPr>
                <a:xfrm>
                  <a:off x="6348893" y="5169840"/>
                  <a:ext cx="12492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210974" name="Freihand 210973">
                  <a:extLst>
                    <a:ext uri="{FF2B5EF4-FFF2-40B4-BE49-F238E27FC236}">
                      <a16:creationId xmlns:a16="http://schemas.microsoft.com/office/drawing/2014/main" id="{C3E0F92A-F959-46F1-9B37-644D31367F8B}"/>
                    </a:ext>
                  </a:extLst>
                </p14:cNvPr>
                <p14:cNvContentPartPr/>
                <p14:nvPr/>
              </p14:nvContentPartPr>
              <p14:xfrm>
                <a:off x="6519533" y="5211960"/>
                <a:ext cx="135360" cy="108000"/>
              </p14:xfrm>
            </p:contentPart>
          </mc:Choice>
          <mc:Fallback>
            <p:pic>
              <p:nvPicPr>
                <p:cNvPr id="210974" name="Freihand 210973">
                  <a:extLst>
                    <a:ext uri="{FF2B5EF4-FFF2-40B4-BE49-F238E27FC236}">
                      <a16:creationId xmlns:a16="http://schemas.microsoft.com/office/drawing/2014/main" id="{C3E0F92A-F959-46F1-9B37-644D31367F8B}"/>
                    </a:ext>
                  </a:extLst>
                </p:cNvPr>
                <p:cNvPicPr/>
                <p:nvPr/>
              </p:nvPicPr>
              <p:blipFill>
                <a:blip r:embed="rId150"/>
                <a:stretch>
                  <a:fillRect/>
                </a:stretch>
              </p:blipFill>
              <p:spPr>
                <a:xfrm>
                  <a:off x="6515213" y="5207640"/>
                  <a:ext cx="14400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210967" name="Freihand 210966">
                  <a:extLst>
                    <a:ext uri="{FF2B5EF4-FFF2-40B4-BE49-F238E27FC236}">
                      <a16:creationId xmlns:a16="http://schemas.microsoft.com/office/drawing/2014/main" id="{63171782-65E0-45C7-93F4-07B4ED3A669A}"/>
                    </a:ext>
                  </a:extLst>
                </p14:cNvPr>
                <p14:cNvContentPartPr/>
                <p14:nvPr/>
              </p14:nvContentPartPr>
              <p14:xfrm>
                <a:off x="4003133" y="5343360"/>
                <a:ext cx="174240" cy="5400"/>
              </p14:xfrm>
            </p:contentPart>
          </mc:Choice>
          <mc:Fallback>
            <p:pic>
              <p:nvPicPr>
                <p:cNvPr id="210967" name="Freihand 210966">
                  <a:extLst>
                    <a:ext uri="{FF2B5EF4-FFF2-40B4-BE49-F238E27FC236}">
                      <a16:creationId xmlns:a16="http://schemas.microsoft.com/office/drawing/2014/main" id="{63171782-65E0-45C7-93F4-07B4ED3A669A}"/>
                    </a:ext>
                  </a:extLst>
                </p:cNvPr>
                <p:cNvPicPr/>
                <p:nvPr/>
              </p:nvPicPr>
              <p:blipFill>
                <a:blip r:embed="rId152"/>
                <a:stretch>
                  <a:fillRect/>
                </a:stretch>
              </p:blipFill>
              <p:spPr>
                <a:xfrm>
                  <a:off x="3998813" y="5339040"/>
                  <a:ext cx="182880" cy="1404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210968" name="Freihand 210967">
                  <a:extLst>
                    <a:ext uri="{FF2B5EF4-FFF2-40B4-BE49-F238E27FC236}">
                      <a16:creationId xmlns:a16="http://schemas.microsoft.com/office/drawing/2014/main" id="{CCD0BC5F-302E-4336-B373-E2ABDA1BEAF7}"/>
                    </a:ext>
                  </a:extLst>
                </p14:cNvPr>
                <p14:cNvContentPartPr/>
                <p14:nvPr/>
              </p14:nvContentPartPr>
              <p14:xfrm>
                <a:off x="4512533" y="5333280"/>
                <a:ext cx="52920" cy="720"/>
              </p14:xfrm>
            </p:contentPart>
          </mc:Choice>
          <mc:Fallback>
            <p:pic>
              <p:nvPicPr>
                <p:cNvPr id="210968" name="Freihand 210967">
                  <a:extLst>
                    <a:ext uri="{FF2B5EF4-FFF2-40B4-BE49-F238E27FC236}">
                      <a16:creationId xmlns:a16="http://schemas.microsoft.com/office/drawing/2014/main" id="{CCD0BC5F-302E-4336-B373-E2ABDA1BEAF7}"/>
                    </a:ext>
                  </a:extLst>
                </p:cNvPr>
                <p:cNvPicPr/>
                <p:nvPr/>
              </p:nvPicPr>
              <p:blipFill>
                <a:blip r:embed="rId154"/>
                <a:stretch>
                  <a:fillRect/>
                </a:stretch>
              </p:blipFill>
              <p:spPr>
                <a:xfrm>
                  <a:off x="4508213" y="5328960"/>
                  <a:ext cx="61560" cy="936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210969" name="Freihand 210968">
                  <a:extLst>
                    <a:ext uri="{FF2B5EF4-FFF2-40B4-BE49-F238E27FC236}">
                      <a16:creationId xmlns:a16="http://schemas.microsoft.com/office/drawing/2014/main" id="{390E8E18-3F89-475F-9F42-FD3F553D4AD8}"/>
                    </a:ext>
                  </a:extLst>
                </p14:cNvPr>
                <p14:cNvContentPartPr/>
                <p14:nvPr/>
              </p14:nvContentPartPr>
              <p14:xfrm>
                <a:off x="5140373" y="5307360"/>
                <a:ext cx="317880" cy="19800"/>
              </p14:xfrm>
            </p:contentPart>
          </mc:Choice>
          <mc:Fallback>
            <p:pic>
              <p:nvPicPr>
                <p:cNvPr id="210969" name="Freihand 210968">
                  <a:extLst>
                    <a:ext uri="{FF2B5EF4-FFF2-40B4-BE49-F238E27FC236}">
                      <a16:creationId xmlns:a16="http://schemas.microsoft.com/office/drawing/2014/main" id="{390E8E18-3F89-475F-9F42-FD3F553D4AD8}"/>
                    </a:ext>
                  </a:extLst>
                </p:cNvPr>
                <p:cNvPicPr/>
                <p:nvPr/>
              </p:nvPicPr>
              <p:blipFill>
                <a:blip r:embed="rId156"/>
                <a:stretch>
                  <a:fillRect/>
                </a:stretch>
              </p:blipFill>
              <p:spPr>
                <a:xfrm>
                  <a:off x="5136053" y="5303040"/>
                  <a:ext cx="32652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210977" name="Freihand 210976">
                  <a:extLst>
                    <a:ext uri="{FF2B5EF4-FFF2-40B4-BE49-F238E27FC236}">
                      <a16:creationId xmlns:a16="http://schemas.microsoft.com/office/drawing/2014/main" id="{01BEC842-6E89-4B99-B583-4485D4141537}"/>
                    </a:ext>
                  </a:extLst>
                </p14:cNvPr>
                <p14:cNvContentPartPr/>
                <p14:nvPr/>
              </p14:nvContentPartPr>
              <p14:xfrm>
                <a:off x="4090973" y="4960680"/>
                <a:ext cx="1472400" cy="712080"/>
              </p14:xfrm>
            </p:contentPart>
          </mc:Choice>
          <mc:Fallback>
            <p:pic>
              <p:nvPicPr>
                <p:cNvPr id="210977" name="Freihand 210976">
                  <a:extLst>
                    <a:ext uri="{FF2B5EF4-FFF2-40B4-BE49-F238E27FC236}">
                      <a16:creationId xmlns:a16="http://schemas.microsoft.com/office/drawing/2014/main" id="{01BEC842-6E89-4B99-B583-4485D4141537}"/>
                    </a:ext>
                  </a:extLst>
                </p:cNvPr>
                <p:cNvPicPr/>
                <p:nvPr/>
              </p:nvPicPr>
              <p:blipFill>
                <a:blip r:embed="rId158"/>
                <a:stretch>
                  <a:fillRect/>
                </a:stretch>
              </p:blipFill>
              <p:spPr>
                <a:xfrm>
                  <a:off x="4086653" y="4956360"/>
                  <a:ext cx="1481040" cy="72072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210979" name="Freihand 210978">
                  <a:extLst>
                    <a:ext uri="{FF2B5EF4-FFF2-40B4-BE49-F238E27FC236}">
                      <a16:creationId xmlns:a16="http://schemas.microsoft.com/office/drawing/2014/main" id="{1B1E4F53-EA21-433F-8F24-535629C70F30}"/>
                    </a:ext>
                  </a:extLst>
                </p14:cNvPr>
                <p14:cNvContentPartPr/>
                <p14:nvPr/>
              </p14:nvContentPartPr>
              <p14:xfrm>
                <a:off x="5865773" y="5648280"/>
                <a:ext cx="164160" cy="8280"/>
              </p14:xfrm>
            </p:contentPart>
          </mc:Choice>
          <mc:Fallback>
            <p:pic>
              <p:nvPicPr>
                <p:cNvPr id="210979" name="Freihand 210978">
                  <a:extLst>
                    <a:ext uri="{FF2B5EF4-FFF2-40B4-BE49-F238E27FC236}">
                      <a16:creationId xmlns:a16="http://schemas.microsoft.com/office/drawing/2014/main" id="{1B1E4F53-EA21-433F-8F24-535629C70F30}"/>
                    </a:ext>
                  </a:extLst>
                </p:cNvPr>
                <p:cNvPicPr/>
                <p:nvPr/>
              </p:nvPicPr>
              <p:blipFill>
                <a:blip r:embed="rId160"/>
                <a:stretch>
                  <a:fillRect/>
                </a:stretch>
              </p:blipFill>
              <p:spPr>
                <a:xfrm>
                  <a:off x="5861453" y="5643960"/>
                  <a:ext cx="17280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210980" name="Freihand 210979">
                  <a:extLst>
                    <a:ext uri="{FF2B5EF4-FFF2-40B4-BE49-F238E27FC236}">
                      <a16:creationId xmlns:a16="http://schemas.microsoft.com/office/drawing/2014/main" id="{F8D0F821-EE7B-4865-B3A7-A61FCF21BD2D}"/>
                    </a:ext>
                  </a:extLst>
                </p14:cNvPr>
                <p14:cNvContentPartPr/>
                <p14:nvPr/>
              </p14:nvContentPartPr>
              <p14:xfrm>
                <a:off x="5775053" y="5559000"/>
                <a:ext cx="194400" cy="163440"/>
              </p14:xfrm>
            </p:contentPart>
          </mc:Choice>
          <mc:Fallback>
            <p:pic>
              <p:nvPicPr>
                <p:cNvPr id="210980" name="Freihand 210979">
                  <a:extLst>
                    <a:ext uri="{FF2B5EF4-FFF2-40B4-BE49-F238E27FC236}">
                      <a16:creationId xmlns:a16="http://schemas.microsoft.com/office/drawing/2014/main" id="{F8D0F821-EE7B-4865-B3A7-A61FCF21BD2D}"/>
                    </a:ext>
                  </a:extLst>
                </p:cNvPr>
                <p:cNvPicPr/>
                <p:nvPr/>
              </p:nvPicPr>
              <p:blipFill>
                <a:blip r:embed="rId162"/>
                <a:stretch>
                  <a:fillRect/>
                </a:stretch>
              </p:blipFill>
              <p:spPr>
                <a:xfrm>
                  <a:off x="5770733" y="5554680"/>
                  <a:ext cx="20304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210981" name="Freihand 210980">
                  <a:extLst>
                    <a:ext uri="{FF2B5EF4-FFF2-40B4-BE49-F238E27FC236}">
                      <a16:creationId xmlns:a16="http://schemas.microsoft.com/office/drawing/2014/main" id="{DEFD4E21-0FA2-4A19-8143-D1A8586F0B98}"/>
                    </a:ext>
                  </a:extLst>
                </p14:cNvPr>
                <p14:cNvContentPartPr/>
                <p14:nvPr/>
              </p14:nvContentPartPr>
              <p14:xfrm>
                <a:off x="6161693" y="5622000"/>
                <a:ext cx="179640" cy="72000"/>
              </p14:xfrm>
            </p:contentPart>
          </mc:Choice>
          <mc:Fallback>
            <p:pic>
              <p:nvPicPr>
                <p:cNvPr id="210981" name="Freihand 210980">
                  <a:extLst>
                    <a:ext uri="{FF2B5EF4-FFF2-40B4-BE49-F238E27FC236}">
                      <a16:creationId xmlns:a16="http://schemas.microsoft.com/office/drawing/2014/main" id="{DEFD4E21-0FA2-4A19-8143-D1A8586F0B98}"/>
                    </a:ext>
                  </a:extLst>
                </p:cNvPr>
                <p:cNvPicPr/>
                <p:nvPr/>
              </p:nvPicPr>
              <p:blipFill>
                <a:blip r:embed="rId164"/>
                <a:stretch>
                  <a:fillRect/>
                </a:stretch>
              </p:blipFill>
              <p:spPr>
                <a:xfrm>
                  <a:off x="6157373" y="5617680"/>
                  <a:ext cx="18828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210982" name="Freihand 210981">
                  <a:extLst>
                    <a:ext uri="{FF2B5EF4-FFF2-40B4-BE49-F238E27FC236}">
                      <a16:creationId xmlns:a16="http://schemas.microsoft.com/office/drawing/2014/main" id="{DB3B94CD-6BC1-4502-8467-75A206D01746}"/>
                    </a:ext>
                  </a:extLst>
                </p14:cNvPr>
                <p14:cNvContentPartPr/>
                <p14:nvPr/>
              </p14:nvContentPartPr>
              <p14:xfrm>
                <a:off x="6321173" y="5630280"/>
                <a:ext cx="343080" cy="92520"/>
              </p14:xfrm>
            </p:contentPart>
          </mc:Choice>
          <mc:Fallback>
            <p:pic>
              <p:nvPicPr>
                <p:cNvPr id="210982" name="Freihand 210981">
                  <a:extLst>
                    <a:ext uri="{FF2B5EF4-FFF2-40B4-BE49-F238E27FC236}">
                      <a16:creationId xmlns:a16="http://schemas.microsoft.com/office/drawing/2014/main" id="{DB3B94CD-6BC1-4502-8467-75A206D01746}"/>
                    </a:ext>
                  </a:extLst>
                </p:cNvPr>
                <p:cNvPicPr/>
                <p:nvPr/>
              </p:nvPicPr>
              <p:blipFill>
                <a:blip r:embed="rId166"/>
                <a:stretch>
                  <a:fillRect/>
                </a:stretch>
              </p:blipFill>
              <p:spPr>
                <a:xfrm>
                  <a:off x="6316853" y="5625960"/>
                  <a:ext cx="35172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210983" name="Freihand 210982">
                  <a:extLst>
                    <a:ext uri="{FF2B5EF4-FFF2-40B4-BE49-F238E27FC236}">
                      <a16:creationId xmlns:a16="http://schemas.microsoft.com/office/drawing/2014/main" id="{CC4CE922-D528-4CA7-9B93-7FBBD20A70E3}"/>
                    </a:ext>
                  </a:extLst>
                </p14:cNvPr>
                <p14:cNvContentPartPr/>
                <p14:nvPr/>
              </p14:nvContentPartPr>
              <p14:xfrm>
                <a:off x="6640853" y="5618400"/>
                <a:ext cx="81000" cy="91080"/>
              </p14:xfrm>
            </p:contentPart>
          </mc:Choice>
          <mc:Fallback>
            <p:pic>
              <p:nvPicPr>
                <p:cNvPr id="210983" name="Freihand 210982">
                  <a:extLst>
                    <a:ext uri="{FF2B5EF4-FFF2-40B4-BE49-F238E27FC236}">
                      <a16:creationId xmlns:a16="http://schemas.microsoft.com/office/drawing/2014/main" id="{CC4CE922-D528-4CA7-9B93-7FBBD20A70E3}"/>
                    </a:ext>
                  </a:extLst>
                </p:cNvPr>
                <p:cNvPicPr/>
                <p:nvPr/>
              </p:nvPicPr>
              <p:blipFill>
                <a:blip r:embed="rId168"/>
                <a:stretch>
                  <a:fillRect/>
                </a:stretch>
              </p:blipFill>
              <p:spPr>
                <a:xfrm>
                  <a:off x="6636533" y="5614080"/>
                  <a:ext cx="8964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210984" name="Freihand 210983">
                  <a:extLst>
                    <a:ext uri="{FF2B5EF4-FFF2-40B4-BE49-F238E27FC236}">
                      <a16:creationId xmlns:a16="http://schemas.microsoft.com/office/drawing/2014/main" id="{697FC09D-2522-4443-BFDE-C4A881A474C2}"/>
                    </a:ext>
                  </a:extLst>
                </p14:cNvPr>
                <p14:cNvContentPartPr/>
                <p14:nvPr/>
              </p14:nvContentPartPr>
              <p14:xfrm>
                <a:off x="6745253" y="5616240"/>
                <a:ext cx="102600" cy="66960"/>
              </p14:xfrm>
            </p:contentPart>
          </mc:Choice>
          <mc:Fallback>
            <p:pic>
              <p:nvPicPr>
                <p:cNvPr id="210984" name="Freihand 210983">
                  <a:extLst>
                    <a:ext uri="{FF2B5EF4-FFF2-40B4-BE49-F238E27FC236}">
                      <a16:creationId xmlns:a16="http://schemas.microsoft.com/office/drawing/2014/main" id="{697FC09D-2522-4443-BFDE-C4A881A474C2}"/>
                    </a:ext>
                  </a:extLst>
                </p:cNvPr>
                <p:cNvPicPr/>
                <p:nvPr/>
              </p:nvPicPr>
              <p:blipFill>
                <a:blip r:embed="rId170"/>
                <a:stretch>
                  <a:fillRect/>
                </a:stretch>
              </p:blipFill>
              <p:spPr>
                <a:xfrm>
                  <a:off x="6740933" y="5611920"/>
                  <a:ext cx="11124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210985" name="Freihand 210984">
                  <a:extLst>
                    <a:ext uri="{FF2B5EF4-FFF2-40B4-BE49-F238E27FC236}">
                      <a16:creationId xmlns:a16="http://schemas.microsoft.com/office/drawing/2014/main" id="{DBEAA430-4B56-4CDA-B8FF-3D799EF24117}"/>
                    </a:ext>
                  </a:extLst>
                </p14:cNvPr>
                <p14:cNvContentPartPr/>
                <p14:nvPr/>
              </p14:nvContentPartPr>
              <p14:xfrm>
                <a:off x="6913013" y="5550720"/>
                <a:ext cx="133560" cy="126360"/>
              </p14:xfrm>
            </p:contentPart>
          </mc:Choice>
          <mc:Fallback>
            <p:pic>
              <p:nvPicPr>
                <p:cNvPr id="210985" name="Freihand 210984">
                  <a:extLst>
                    <a:ext uri="{FF2B5EF4-FFF2-40B4-BE49-F238E27FC236}">
                      <a16:creationId xmlns:a16="http://schemas.microsoft.com/office/drawing/2014/main" id="{DBEAA430-4B56-4CDA-B8FF-3D799EF24117}"/>
                    </a:ext>
                  </a:extLst>
                </p:cNvPr>
                <p:cNvPicPr/>
                <p:nvPr/>
              </p:nvPicPr>
              <p:blipFill>
                <a:blip r:embed="rId172"/>
                <a:stretch>
                  <a:fillRect/>
                </a:stretch>
              </p:blipFill>
              <p:spPr>
                <a:xfrm>
                  <a:off x="6908693" y="5546400"/>
                  <a:ext cx="14220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210986" name="Freihand 210985">
                  <a:extLst>
                    <a:ext uri="{FF2B5EF4-FFF2-40B4-BE49-F238E27FC236}">
                      <a16:creationId xmlns:a16="http://schemas.microsoft.com/office/drawing/2014/main" id="{FB990411-A153-4373-900F-81ABE37B3FC3}"/>
                    </a:ext>
                  </a:extLst>
                </p14:cNvPr>
                <p14:cNvContentPartPr/>
                <p14:nvPr/>
              </p14:nvContentPartPr>
              <p14:xfrm>
                <a:off x="6923093" y="5612640"/>
                <a:ext cx="326160" cy="41040"/>
              </p14:xfrm>
            </p:contentPart>
          </mc:Choice>
          <mc:Fallback>
            <p:pic>
              <p:nvPicPr>
                <p:cNvPr id="210986" name="Freihand 210985">
                  <a:extLst>
                    <a:ext uri="{FF2B5EF4-FFF2-40B4-BE49-F238E27FC236}">
                      <a16:creationId xmlns:a16="http://schemas.microsoft.com/office/drawing/2014/main" id="{FB990411-A153-4373-900F-81ABE37B3FC3}"/>
                    </a:ext>
                  </a:extLst>
                </p:cNvPr>
                <p:cNvPicPr/>
                <p:nvPr/>
              </p:nvPicPr>
              <p:blipFill>
                <a:blip r:embed="rId174"/>
                <a:stretch>
                  <a:fillRect/>
                </a:stretch>
              </p:blipFill>
              <p:spPr>
                <a:xfrm>
                  <a:off x="6918773" y="5608320"/>
                  <a:ext cx="334800" cy="4968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210987" name="Freihand 210986">
                  <a:extLst>
                    <a:ext uri="{FF2B5EF4-FFF2-40B4-BE49-F238E27FC236}">
                      <a16:creationId xmlns:a16="http://schemas.microsoft.com/office/drawing/2014/main" id="{BF0EC8D1-09DC-4E85-9D8B-4B53437E8541}"/>
                    </a:ext>
                  </a:extLst>
                </p14:cNvPr>
                <p14:cNvContentPartPr/>
                <p14:nvPr/>
              </p14:nvContentPartPr>
              <p14:xfrm>
                <a:off x="7243493" y="5573760"/>
                <a:ext cx="42840" cy="6840"/>
              </p14:xfrm>
            </p:contentPart>
          </mc:Choice>
          <mc:Fallback>
            <p:pic>
              <p:nvPicPr>
                <p:cNvPr id="210987" name="Freihand 210986">
                  <a:extLst>
                    <a:ext uri="{FF2B5EF4-FFF2-40B4-BE49-F238E27FC236}">
                      <a16:creationId xmlns:a16="http://schemas.microsoft.com/office/drawing/2014/main" id="{BF0EC8D1-09DC-4E85-9D8B-4B53437E8541}"/>
                    </a:ext>
                  </a:extLst>
                </p:cNvPr>
                <p:cNvPicPr/>
                <p:nvPr/>
              </p:nvPicPr>
              <p:blipFill>
                <a:blip r:embed="rId176"/>
                <a:stretch>
                  <a:fillRect/>
                </a:stretch>
              </p:blipFill>
              <p:spPr>
                <a:xfrm>
                  <a:off x="7239173" y="5569440"/>
                  <a:ext cx="5148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210988" name="Freihand 210987">
                  <a:extLst>
                    <a:ext uri="{FF2B5EF4-FFF2-40B4-BE49-F238E27FC236}">
                      <a16:creationId xmlns:a16="http://schemas.microsoft.com/office/drawing/2014/main" id="{D23D4E92-7387-42EA-B37D-B865DB3E8D62}"/>
                    </a:ext>
                  </a:extLst>
                </p14:cNvPr>
                <p14:cNvContentPartPr/>
                <p14:nvPr/>
              </p14:nvContentPartPr>
              <p14:xfrm>
                <a:off x="7269413" y="5588520"/>
                <a:ext cx="67320" cy="64440"/>
              </p14:xfrm>
            </p:contentPart>
          </mc:Choice>
          <mc:Fallback>
            <p:pic>
              <p:nvPicPr>
                <p:cNvPr id="210988" name="Freihand 210987">
                  <a:extLst>
                    <a:ext uri="{FF2B5EF4-FFF2-40B4-BE49-F238E27FC236}">
                      <a16:creationId xmlns:a16="http://schemas.microsoft.com/office/drawing/2014/main" id="{D23D4E92-7387-42EA-B37D-B865DB3E8D62}"/>
                    </a:ext>
                  </a:extLst>
                </p:cNvPr>
                <p:cNvPicPr/>
                <p:nvPr/>
              </p:nvPicPr>
              <p:blipFill>
                <a:blip r:embed="rId178"/>
                <a:stretch>
                  <a:fillRect/>
                </a:stretch>
              </p:blipFill>
              <p:spPr>
                <a:xfrm>
                  <a:off x="7265093" y="5584200"/>
                  <a:ext cx="7596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210989" name="Freihand 210988">
                  <a:extLst>
                    <a:ext uri="{FF2B5EF4-FFF2-40B4-BE49-F238E27FC236}">
                      <a16:creationId xmlns:a16="http://schemas.microsoft.com/office/drawing/2014/main" id="{ECC7622E-54CF-4FFE-BACE-93B7FF21A9DD}"/>
                    </a:ext>
                  </a:extLst>
                </p14:cNvPr>
                <p14:cNvContentPartPr/>
                <p14:nvPr/>
              </p14:nvContentPartPr>
              <p14:xfrm>
                <a:off x="7346813" y="5573400"/>
                <a:ext cx="70560" cy="99000"/>
              </p14:xfrm>
            </p:contentPart>
          </mc:Choice>
          <mc:Fallback>
            <p:pic>
              <p:nvPicPr>
                <p:cNvPr id="210989" name="Freihand 210988">
                  <a:extLst>
                    <a:ext uri="{FF2B5EF4-FFF2-40B4-BE49-F238E27FC236}">
                      <a16:creationId xmlns:a16="http://schemas.microsoft.com/office/drawing/2014/main" id="{ECC7622E-54CF-4FFE-BACE-93B7FF21A9DD}"/>
                    </a:ext>
                  </a:extLst>
                </p:cNvPr>
                <p:cNvPicPr/>
                <p:nvPr/>
              </p:nvPicPr>
              <p:blipFill>
                <a:blip r:embed="rId180"/>
                <a:stretch>
                  <a:fillRect/>
                </a:stretch>
              </p:blipFill>
              <p:spPr>
                <a:xfrm>
                  <a:off x="7342493" y="5569080"/>
                  <a:ext cx="7920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210990" name="Freihand 210989">
                  <a:extLst>
                    <a:ext uri="{FF2B5EF4-FFF2-40B4-BE49-F238E27FC236}">
                      <a16:creationId xmlns:a16="http://schemas.microsoft.com/office/drawing/2014/main" id="{3BFA5DC1-32AD-4FFE-9BCC-1C37D12D200F}"/>
                    </a:ext>
                  </a:extLst>
                </p14:cNvPr>
                <p14:cNvContentPartPr/>
                <p14:nvPr/>
              </p14:nvContentPartPr>
              <p14:xfrm>
                <a:off x="7423133" y="5514720"/>
                <a:ext cx="275400" cy="139680"/>
              </p14:xfrm>
            </p:contentPart>
          </mc:Choice>
          <mc:Fallback>
            <p:pic>
              <p:nvPicPr>
                <p:cNvPr id="210990" name="Freihand 210989">
                  <a:extLst>
                    <a:ext uri="{FF2B5EF4-FFF2-40B4-BE49-F238E27FC236}">
                      <a16:creationId xmlns:a16="http://schemas.microsoft.com/office/drawing/2014/main" id="{3BFA5DC1-32AD-4FFE-9BCC-1C37D12D200F}"/>
                    </a:ext>
                  </a:extLst>
                </p:cNvPr>
                <p:cNvPicPr/>
                <p:nvPr/>
              </p:nvPicPr>
              <p:blipFill>
                <a:blip r:embed="rId182"/>
                <a:stretch>
                  <a:fillRect/>
                </a:stretch>
              </p:blipFill>
              <p:spPr>
                <a:xfrm>
                  <a:off x="7418813" y="5510400"/>
                  <a:ext cx="28404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210991" name="Freihand 210990">
                  <a:extLst>
                    <a:ext uri="{FF2B5EF4-FFF2-40B4-BE49-F238E27FC236}">
                      <a16:creationId xmlns:a16="http://schemas.microsoft.com/office/drawing/2014/main" id="{80F338FD-B9B1-421A-97FF-924236339334}"/>
                    </a:ext>
                  </a:extLst>
                </p14:cNvPr>
                <p14:cNvContentPartPr/>
                <p14:nvPr/>
              </p14:nvContentPartPr>
              <p14:xfrm>
                <a:off x="7762253" y="5465760"/>
                <a:ext cx="122760" cy="135000"/>
              </p14:xfrm>
            </p:contentPart>
          </mc:Choice>
          <mc:Fallback>
            <p:pic>
              <p:nvPicPr>
                <p:cNvPr id="210991" name="Freihand 210990">
                  <a:extLst>
                    <a:ext uri="{FF2B5EF4-FFF2-40B4-BE49-F238E27FC236}">
                      <a16:creationId xmlns:a16="http://schemas.microsoft.com/office/drawing/2014/main" id="{80F338FD-B9B1-421A-97FF-924236339334}"/>
                    </a:ext>
                  </a:extLst>
                </p:cNvPr>
                <p:cNvPicPr/>
                <p:nvPr/>
              </p:nvPicPr>
              <p:blipFill>
                <a:blip r:embed="rId184"/>
                <a:stretch>
                  <a:fillRect/>
                </a:stretch>
              </p:blipFill>
              <p:spPr>
                <a:xfrm>
                  <a:off x="7757933" y="5461440"/>
                  <a:ext cx="13140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210992" name="Freihand 210991">
                  <a:extLst>
                    <a:ext uri="{FF2B5EF4-FFF2-40B4-BE49-F238E27FC236}">
                      <a16:creationId xmlns:a16="http://schemas.microsoft.com/office/drawing/2014/main" id="{A4F9A9FE-0A54-44B2-AD68-D7349FC49597}"/>
                    </a:ext>
                  </a:extLst>
                </p14:cNvPr>
                <p14:cNvContentPartPr/>
                <p14:nvPr/>
              </p14:nvContentPartPr>
              <p14:xfrm>
                <a:off x="7827053" y="5575560"/>
                <a:ext cx="48960" cy="45720"/>
              </p14:xfrm>
            </p:contentPart>
          </mc:Choice>
          <mc:Fallback>
            <p:pic>
              <p:nvPicPr>
                <p:cNvPr id="210992" name="Freihand 210991">
                  <a:extLst>
                    <a:ext uri="{FF2B5EF4-FFF2-40B4-BE49-F238E27FC236}">
                      <a16:creationId xmlns:a16="http://schemas.microsoft.com/office/drawing/2014/main" id="{A4F9A9FE-0A54-44B2-AD68-D7349FC49597}"/>
                    </a:ext>
                  </a:extLst>
                </p:cNvPr>
                <p:cNvPicPr/>
                <p:nvPr/>
              </p:nvPicPr>
              <p:blipFill>
                <a:blip r:embed="rId186"/>
                <a:stretch>
                  <a:fillRect/>
                </a:stretch>
              </p:blipFill>
              <p:spPr>
                <a:xfrm>
                  <a:off x="7822733" y="5571240"/>
                  <a:ext cx="57600" cy="5436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210993" name="Freihand 210992">
                  <a:extLst>
                    <a:ext uri="{FF2B5EF4-FFF2-40B4-BE49-F238E27FC236}">
                      <a16:creationId xmlns:a16="http://schemas.microsoft.com/office/drawing/2014/main" id="{3A187DE8-AD14-45ED-8A50-F3DB63DB44B9}"/>
                    </a:ext>
                  </a:extLst>
                </p14:cNvPr>
                <p14:cNvContentPartPr/>
                <p14:nvPr/>
              </p14:nvContentPartPr>
              <p14:xfrm>
                <a:off x="7934333" y="5461440"/>
                <a:ext cx="251280" cy="164880"/>
              </p14:xfrm>
            </p:contentPart>
          </mc:Choice>
          <mc:Fallback>
            <p:pic>
              <p:nvPicPr>
                <p:cNvPr id="210993" name="Freihand 210992">
                  <a:extLst>
                    <a:ext uri="{FF2B5EF4-FFF2-40B4-BE49-F238E27FC236}">
                      <a16:creationId xmlns:a16="http://schemas.microsoft.com/office/drawing/2014/main" id="{3A187DE8-AD14-45ED-8A50-F3DB63DB44B9}"/>
                    </a:ext>
                  </a:extLst>
                </p:cNvPr>
                <p:cNvPicPr/>
                <p:nvPr/>
              </p:nvPicPr>
              <p:blipFill>
                <a:blip r:embed="rId188"/>
                <a:stretch>
                  <a:fillRect/>
                </a:stretch>
              </p:blipFill>
              <p:spPr>
                <a:xfrm>
                  <a:off x="7930013" y="5457120"/>
                  <a:ext cx="259920" cy="173520"/>
                </a:xfrm>
                <a:prstGeom prst="rect">
                  <a:avLst/>
                </a:prstGeom>
              </p:spPr>
            </p:pic>
          </mc:Fallback>
        </mc:AlternateContent>
      </p:grpSp>
    </p:spTree>
    <p:extLst>
      <p:ext uri="{BB962C8B-B14F-4D97-AF65-F5344CB8AC3E}">
        <p14:creationId xmlns:p14="http://schemas.microsoft.com/office/powerpoint/2010/main" val="3382333419"/>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8"/>
            <a:ext cx="8932928" cy="480053"/>
          </a:xfrm>
          <a:prstGeom prst="rect">
            <a:avLst/>
          </a:prstGeom>
          <a:noFill/>
          <a:ln>
            <a:noFill/>
          </a:ln>
        </p:spPr>
        <p:txBody>
          <a:bodyPr vert="horz" wrap="none" lIns="81646" tIns="40823" rIns="81646" bIns="40823" anchorCtr="0" compatLnSpc="0">
            <a:spAutoFit/>
          </a:bodyPr>
          <a:lstStyle/>
          <a:p>
            <a:r>
              <a:rPr lang="de-DE" sz="2540" b="1" dirty="0"/>
              <a:t>Klassische Wirkung von Geldpolitik auf Konsum und Investitionen</a:t>
            </a:r>
            <a:endParaRPr lang="de-DE" sz="2540" dirty="0"/>
          </a:p>
        </p:txBody>
      </p:sp>
      <p:sp>
        <p:nvSpPr>
          <p:cNvPr id="4" name="Textfeld 3"/>
          <p:cNvSpPr txBox="1"/>
          <p:nvPr/>
        </p:nvSpPr>
        <p:spPr>
          <a:xfrm>
            <a:off x="254562" y="717481"/>
            <a:ext cx="8354483" cy="5094890"/>
          </a:xfrm>
          <a:prstGeom prst="rect">
            <a:avLst/>
          </a:prstGeom>
          <a:noFill/>
          <a:ln>
            <a:noFill/>
          </a:ln>
        </p:spPr>
        <p:txBody>
          <a:bodyPr vert="horz" wrap="square" lIns="81646" tIns="40823" rIns="81646" bIns="40823" anchorCtr="0" compatLnSpc="0">
            <a:noAutofit/>
          </a:bodyPr>
          <a:lstStyle/>
          <a:p>
            <a:r>
              <a:rPr lang="de-DE" sz="1996" dirty="0"/>
              <a:t>Die Zentralbank nimmt über die Steuerung des Leitzinses starken</a:t>
            </a:r>
          </a:p>
          <a:p>
            <a:r>
              <a:rPr lang="de-DE" sz="1996" dirty="0"/>
              <a:t>Einfluss auf das allgemeine Zinsniveau der Volkswirtschaft:</a:t>
            </a:r>
          </a:p>
          <a:p>
            <a:endParaRPr lang="de-DE" sz="1996" dirty="0"/>
          </a:p>
          <a:p>
            <a:r>
              <a:rPr lang="de-DE" sz="1996" dirty="0"/>
              <a:t>Eine Zinssenkung führt tendenziell zu einer Ausweitung der Kreditnachfrage</a:t>
            </a:r>
          </a:p>
          <a:p>
            <a:endParaRPr lang="de-DE" sz="1996" dirty="0"/>
          </a:p>
          <a:p>
            <a:r>
              <a:rPr lang="de-DE" sz="1996" dirty="0"/>
              <a:t>→ dies zieht eine Ausweitung von Investitionen und Konsum nach sich</a:t>
            </a:r>
          </a:p>
          <a:p>
            <a:endParaRPr lang="de-DE" sz="1996" dirty="0"/>
          </a:p>
          <a:p>
            <a:r>
              <a:rPr lang="de-DE" sz="1996" dirty="0"/>
              <a:t>→ dies lässt wiederum die Produktionsauslastung steigen. </a:t>
            </a:r>
          </a:p>
          <a:p>
            <a:endParaRPr lang="de-DE" sz="1996" dirty="0"/>
          </a:p>
          <a:p>
            <a:r>
              <a:rPr lang="de-DE" sz="1996" dirty="0"/>
              <a:t>→ produzieren die Unternehmen allerdings an der Kapazitätsgrenze, </a:t>
            </a:r>
          </a:p>
          <a:p>
            <a:r>
              <a:rPr lang="de-DE" sz="1996" dirty="0"/>
              <a:t>     stagnieren bzw. sinken die erwarteten Gewinne</a:t>
            </a:r>
          </a:p>
          <a:p>
            <a:endParaRPr lang="de-DE" sz="1996" dirty="0"/>
          </a:p>
          <a:p>
            <a:r>
              <a:rPr lang="de-DE" sz="1996" dirty="0"/>
              <a:t>→ eine hohe Liquiditätszuführung führt nicht mehr zu weiteren </a:t>
            </a:r>
          </a:p>
          <a:p>
            <a:r>
              <a:rPr lang="de-DE" sz="1996" dirty="0"/>
              <a:t>     Investitionen</a:t>
            </a:r>
          </a:p>
          <a:p>
            <a:r>
              <a:rPr lang="de-DE" sz="1996" dirty="0"/>
              <a:t> </a:t>
            </a:r>
          </a:p>
          <a:p>
            <a:r>
              <a:rPr lang="de-DE" sz="1996" dirty="0"/>
              <a:t>→ letztlich löst die zusätzliche Geldmenge nur noch einen </a:t>
            </a:r>
          </a:p>
          <a:p>
            <a:r>
              <a:rPr lang="de-DE" sz="1996" dirty="0"/>
              <a:t>     Preisanstieg aus</a:t>
            </a:r>
          </a:p>
        </p:txBody>
      </p:sp>
      <p:sp>
        <p:nvSpPr>
          <p:cNvPr id="10" name="Rechteck 9">
            <a:extLst>
              <a:ext uri="{FF2B5EF4-FFF2-40B4-BE49-F238E27FC236}">
                <a16:creationId xmlns:a16="http://schemas.microsoft.com/office/drawing/2014/main" id="{EA51E145-7BEC-4532-BD76-9C6C22414FA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6341402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472554" y="215126"/>
            <a:ext cx="9613435" cy="593674"/>
          </a:xfrm>
          <a:prstGeom prst="rect">
            <a:avLst/>
          </a:prstGeom>
          <a:noFill/>
          <a:ln>
            <a:noFill/>
          </a:ln>
        </p:spPr>
        <p:txBody>
          <a:bodyPr vert="horz" wrap="none" lIns="81646" tIns="40823" rIns="81646" bIns="40823" anchorCtr="0" compatLnSpc="0">
            <a:spAutoFit/>
          </a:bodyPr>
          <a:lstStyle/>
          <a:p>
            <a:r>
              <a:rPr lang="de-DE" sz="3266" b="1" dirty="0"/>
              <a:t>Klassische Wirkung von Geldpolitik über Aktienmärkte</a:t>
            </a:r>
            <a:endParaRPr lang="de-DE" sz="3266" dirty="0"/>
          </a:p>
        </p:txBody>
      </p:sp>
      <p:sp>
        <p:nvSpPr>
          <p:cNvPr id="4" name="Textfeld 3"/>
          <p:cNvSpPr txBox="1"/>
          <p:nvPr/>
        </p:nvSpPr>
        <p:spPr>
          <a:xfrm>
            <a:off x="61729" y="1003087"/>
            <a:ext cx="8883125" cy="5094890"/>
          </a:xfrm>
          <a:prstGeom prst="rect">
            <a:avLst/>
          </a:prstGeom>
          <a:noFill/>
          <a:ln>
            <a:noFill/>
          </a:ln>
        </p:spPr>
        <p:txBody>
          <a:bodyPr vert="horz" wrap="square" lIns="81646" tIns="40823" rIns="81646" bIns="40823" anchorCtr="0" compatLnSpc="0">
            <a:noAutofit/>
          </a:bodyPr>
          <a:lstStyle/>
          <a:p>
            <a:r>
              <a:rPr lang="de-DE" sz="1996" dirty="0"/>
              <a:t>Senkt die Zentralbank den Leitzins</a:t>
            </a:r>
          </a:p>
          <a:p>
            <a:r>
              <a:rPr lang="de-DE" sz="1996" dirty="0"/>
              <a:t> </a:t>
            </a:r>
          </a:p>
          <a:p>
            <a:r>
              <a:rPr lang="de-DE" sz="1996" dirty="0"/>
              <a:t>→ Renditen festverzinslicher Wertpapiere sinken.</a:t>
            </a:r>
          </a:p>
          <a:p>
            <a:endParaRPr lang="de-DE" sz="1996" dirty="0"/>
          </a:p>
          <a:p>
            <a:r>
              <a:rPr lang="de-DE" sz="1996" dirty="0"/>
              <a:t>→ Kurzfristig wird die Rendite einer Aktienanlage noch höher liegen als</a:t>
            </a:r>
          </a:p>
          <a:p>
            <a:r>
              <a:rPr lang="de-DE" sz="1996" dirty="0"/>
              <a:t>     die festverzinsliche Alternativanlage.</a:t>
            </a:r>
          </a:p>
          <a:p>
            <a:endParaRPr lang="de-DE" sz="1996" dirty="0"/>
          </a:p>
          <a:p>
            <a:r>
              <a:rPr lang="de-DE" sz="1996" dirty="0"/>
              <a:t>→ Dies wird im allgemeinen einen Anstieg des Aktienpreises auslösen,</a:t>
            </a:r>
          </a:p>
          <a:p>
            <a:r>
              <a:rPr lang="de-DE" sz="1996" dirty="0"/>
              <a:t>     bis sich die Aktienrendite des festverzinslichen Papiers angeglichen hat.</a:t>
            </a:r>
          </a:p>
          <a:p>
            <a:endParaRPr lang="de-DE" sz="1996" dirty="0"/>
          </a:p>
          <a:p>
            <a:r>
              <a:rPr lang="de-DE" sz="1996" dirty="0"/>
              <a:t>→ Über den allgemeinen Preisanstieg an den Kapitalmärkten werden die </a:t>
            </a:r>
          </a:p>
          <a:p>
            <a:r>
              <a:rPr lang="de-DE" sz="1996" dirty="0"/>
              <a:t>     Anleger reicher, und sie werden ihre Nachfrage ausweiten. </a:t>
            </a:r>
          </a:p>
          <a:p>
            <a:endParaRPr lang="de-DE" sz="1996" dirty="0"/>
          </a:p>
          <a:p>
            <a:r>
              <a:rPr lang="de-DE" sz="1996" dirty="0"/>
              <a:t>→ Bei steigender Produktionsauslastung wird dies wiederum eine</a:t>
            </a:r>
          </a:p>
          <a:p>
            <a:r>
              <a:rPr lang="de-DE" sz="1996" dirty="0"/>
              <a:t>     Preissteigerung nach sich ziehen</a:t>
            </a:r>
          </a:p>
        </p:txBody>
      </p:sp>
      <p:sp>
        <p:nvSpPr>
          <p:cNvPr id="7" name="Rechteck 6">
            <a:extLst>
              <a:ext uri="{FF2B5EF4-FFF2-40B4-BE49-F238E27FC236}">
                <a16:creationId xmlns:a16="http://schemas.microsoft.com/office/drawing/2014/main" id="{57057358-598A-4FD4-9920-D1DD663E64B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44852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7" name="Rectangle 1"/>
          <p:cNvSpPr>
            <a:spLocks noChangeArrowheads="1"/>
          </p:cNvSpPr>
          <p:nvPr/>
        </p:nvSpPr>
        <p:spPr bwMode="auto">
          <a:xfrm>
            <a:off x="889518" y="88907"/>
            <a:ext cx="10941698" cy="5869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3200" b="1" dirty="0"/>
              <a:t>Die Zinsstrukturkurve</a:t>
            </a:r>
            <a:endParaRPr lang="de-DE" sz="3200" b="1" dirty="0">
              <a:solidFill>
                <a:srgbClr val="000000"/>
              </a:solidFill>
              <a:latin typeface="Sparkasse Rg" pitchFamily="34" charset="0"/>
            </a:endParaRPr>
          </a:p>
        </p:txBody>
      </p:sp>
      <p:pic>
        <p:nvPicPr>
          <p:cNvPr id="2" name="Grafik 1"/>
          <p:cNvPicPr>
            <a:picLocks noChangeAspect="1"/>
          </p:cNvPicPr>
          <p:nvPr/>
        </p:nvPicPr>
        <p:blipFill>
          <a:blip r:embed="rId3"/>
          <a:stretch>
            <a:fillRect/>
          </a:stretch>
        </p:blipFill>
        <p:spPr>
          <a:xfrm>
            <a:off x="406550" y="1049988"/>
            <a:ext cx="5386475" cy="4095500"/>
          </a:xfrm>
          <a:prstGeom prst="rect">
            <a:avLst/>
          </a:prstGeom>
        </p:spPr>
      </p:pic>
      <p:sp>
        <p:nvSpPr>
          <p:cNvPr id="3" name="Rechteck 2"/>
          <p:cNvSpPr/>
          <p:nvPr/>
        </p:nvSpPr>
        <p:spPr>
          <a:xfrm>
            <a:off x="207948" y="5274450"/>
            <a:ext cx="5386475" cy="646331"/>
          </a:xfrm>
          <a:prstGeom prst="rect">
            <a:avLst/>
          </a:prstGeom>
        </p:spPr>
        <p:txBody>
          <a:bodyPr wrap="none">
            <a:spAutoFit/>
          </a:bodyPr>
          <a:lstStyle/>
          <a:p>
            <a:pPr algn="ctr"/>
            <a:r>
              <a:rPr lang="de-DE" dirty="0"/>
              <a:t>Video zur Zinsstruktur!</a:t>
            </a:r>
          </a:p>
          <a:p>
            <a:pPr algn="ctr"/>
            <a:r>
              <a:rPr lang="de-DE" dirty="0">
                <a:hlinkClick r:id="rId4"/>
              </a:rPr>
              <a:t>https://www.youtube.com/watch?v=l-XIaQxD1h4&amp;t=1s</a:t>
            </a:r>
            <a:endParaRPr lang="de-DE" dirty="0"/>
          </a:p>
        </p:txBody>
      </p:sp>
      <p:sp>
        <p:nvSpPr>
          <p:cNvPr id="22" name="Rechteck 21">
            <a:extLst>
              <a:ext uri="{FF2B5EF4-FFF2-40B4-BE49-F238E27FC236}">
                <a16:creationId xmlns:a16="http://schemas.microsoft.com/office/drawing/2014/main" id="{31240A51-55BA-4F3C-AE3E-493ABC46FF8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4" name="Rechteck 3">
            <a:extLst>
              <a:ext uri="{FF2B5EF4-FFF2-40B4-BE49-F238E27FC236}">
                <a16:creationId xmlns:a16="http://schemas.microsoft.com/office/drawing/2014/main" id="{E038F897-F711-C3B9-2E69-81644711F44B}"/>
              </a:ext>
            </a:extLst>
          </p:cNvPr>
          <p:cNvSpPr/>
          <p:nvPr/>
        </p:nvSpPr>
        <p:spPr>
          <a:xfrm>
            <a:off x="1590261" y="1470991"/>
            <a:ext cx="3081130" cy="4174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26831239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7" name="Rectangle 1"/>
          <p:cNvSpPr>
            <a:spLocks noChangeArrowheads="1"/>
          </p:cNvSpPr>
          <p:nvPr/>
        </p:nvSpPr>
        <p:spPr bwMode="auto">
          <a:xfrm>
            <a:off x="4367213" y="263507"/>
            <a:ext cx="6121400" cy="3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b="1" dirty="0">
                <a:solidFill>
                  <a:srgbClr val="000000"/>
                </a:solidFill>
                <a:latin typeface="Sparkasse Rg" pitchFamily="34" charset="0"/>
              </a:rPr>
              <a:t>Zinsstruktur:  Liquiditätsprämientheorie</a:t>
            </a:r>
          </a:p>
        </p:txBody>
      </p:sp>
      <p:sp>
        <p:nvSpPr>
          <p:cNvPr id="210948" name="Text Box 2"/>
          <p:cNvSpPr txBox="1">
            <a:spLocks noChangeArrowheads="1"/>
          </p:cNvSpPr>
          <p:nvPr/>
        </p:nvSpPr>
        <p:spPr bwMode="auto">
          <a:xfrm>
            <a:off x="3825" y="660629"/>
            <a:ext cx="7323818" cy="44898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1800" dirty="0">
                <a:solidFill>
                  <a:schemeClr val="tx1"/>
                </a:solidFill>
                <a:cs typeface="Times New Roman" pitchFamily="18" charset="0"/>
              </a:rPr>
              <a:t>Die Präferenzen von Kreditgeber und Kreditnehmer fallen auseinander:</a:t>
            </a:r>
          </a:p>
          <a:p>
            <a:pPr eaLnBrk="1" hangingPunct="1"/>
            <a:endParaRPr lang="de-DE" sz="1800" dirty="0">
              <a:solidFill>
                <a:schemeClr val="tx1"/>
              </a:solidFill>
              <a:cs typeface="Times New Roman" pitchFamily="18" charset="0"/>
            </a:endParaRPr>
          </a:p>
          <a:p>
            <a:pPr eaLnBrk="1" hangingPunct="1"/>
            <a:r>
              <a:rPr lang="de-DE" sz="1800" dirty="0">
                <a:solidFill>
                  <a:schemeClr val="tx1"/>
                </a:solidFill>
                <a:cs typeface="Times New Roman" pitchFamily="18" charset="0"/>
              </a:rPr>
              <a:t>Der Kreditgeber wird eher </a:t>
            </a:r>
            <a:r>
              <a:rPr lang="de-DE" sz="1800" dirty="0">
                <a:solidFill>
                  <a:schemeClr val="tx1"/>
                </a:solidFill>
              </a:rPr>
              <a:t>kürzere Laufzeiten bevorzugen, da diese bei </a:t>
            </a:r>
          </a:p>
          <a:p>
            <a:pPr eaLnBrk="1" hangingPunct="1"/>
            <a:r>
              <a:rPr lang="de-DE" sz="1800" dirty="0">
                <a:solidFill>
                  <a:schemeClr val="tx1"/>
                </a:solidFill>
              </a:rPr>
              <a:t>Liquiditätsproblemen schneller veräußert werden können</a:t>
            </a:r>
          </a:p>
          <a:p>
            <a:pPr eaLnBrk="1" hangingPunct="1"/>
            <a:endParaRPr lang="de-DE" sz="1800" dirty="0">
              <a:solidFill>
                <a:schemeClr val="tx1"/>
              </a:solidFill>
            </a:endParaRPr>
          </a:p>
          <a:p>
            <a:pPr eaLnBrk="1" hangingPunct="1"/>
            <a:r>
              <a:rPr lang="de-DE" sz="1800" dirty="0">
                <a:solidFill>
                  <a:schemeClr val="tx1"/>
                </a:solidFill>
              </a:rPr>
              <a:t>Der Kreditnehmer wird dagegen für langfristige Investitionsprojekte eher </a:t>
            </a:r>
          </a:p>
          <a:p>
            <a:pPr eaLnBrk="1" hangingPunct="1"/>
            <a:r>
              <a:rPr lang="de-DE" sz="1800" dirty="0">
                <a:solidFill>
                  <a:schemeClr val="tx1"/>
                </a:solidFill>
              </a:rPr>
              <a:t>länger laufende Anlagen bevorzugen</a:t>
            </a:r>
          </a:p>
          <a:p>
            <a:pPr eaLnBrk="1" hangingPunct="1"/>
            <a:endParaRPr lang="de-DE" sz="1800" dirty="0">
              <a:solidFill>
                <a:schemeClr val="tx1"/>
              </a:solidFill>
            </a:endParaRPr>
          </a:p>
          <a:p>
            <a:pPr eaLnBrk="1" hangingPunct="1"/>
            <a:r>
              <a:rPr lang="de-DE" sz="1800" dirty="0">
                <a:solidFill>
                  <a:schemeClr val="tx1"/>
                </a:solidFill>
              </a:rPr>
              <a:t>		</a:t>
            </a:r>
          </a:p>
          <a:p>
            <a:pPr eaLnBrk="1" hangingPunct="1"/>
            <a:r>
              <a:rPr lang="de-DE" sz="1800" dirty="0">
                <a:solidFill>
                  <a:schemeClr val="tx1"/>
                </a:solidFill>
              </a:rPr>
              <a:t>		→	Der Kreditgeber verlangt einen Aufschlag, die „ Liquiditätsprämie“,</a:t>
            </a:r>
          </a:p>
          <a:p>
            <a:pPr eaLnBrk="1" hangingPunct="1"/>
            <a:r>
              <a:rPr lang="de-DE" sz="1800" dirty="0">
                <a:solidFill>
                  <a:schemeClr val="tx1"/>
                </a:solidFill>
              </a:rPr>
              <a:t>			bei Vergabe des längerfristigen Kredits gegenüber einer Anlage mit 			kurzer Laufzeit, denn für fehlende Möglichkeit zwischendurch an 			sein Geld zu kommen (liquide zu sein) will 	er entschädigt werden! </a:t>
            </a:r>
          </a:p>
        </p:txBody>
      </p:sp>
      <p:sp>
        <p:nvSpPr>
          <p:cNvPr id="12" name="Rechteck 11">
            <a:extLst>
              <a:ext uri="{FF2B5EF4-FFF2-40B4-BE49-F238E27FC236}">
                <a16:creationId xmlns:a16="http://schemas.microsoft.com/office/drawing/2014/main" id="{65E66477-4EA5-4E1E-982C-4A89596B2C6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27689818"/>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5690374" cy="593674"/>
          </a:xfrm>
          <a:prstGeom prst="rect">
            <a:avLst/>
          </a:prstGeom>
          <a:noFill/>
          <a:ln>
            <a:noFill/>
          </a:ln>
        </p:spPr>
        <p:txBody>
          <a:bodyPr vert="horz" wrap="none" lIns="81646" tIns="40823" rIns="81646" bIns="40823" anchorCtr="0" compatLnSpc="0">
            <a:spAutoFit/>
          </a:bodyPr>
          <a:lstStyle/>
          <a:p>
            <a:r>
              <a:rPr lang="de-DE" sz="3266" dirty="0"/>
              <a:t>Tauschmittel und Zahlungsmittel</a:t>
            </a:r>
          </a:p>
        </p:txBody>
      </p:sp>
      <p:sp>
        <p:nvSpPr>
          <p:cNvPr id="4" name="Textfeld 3"/>
          <p:cNvSpPr txBox="1"/>
          <p:nvPr/>
        </p:nvSpPr>
        <p:spPr>
          <a:xfrm>
            <a:off x="213773" y="831103"/>
            <a:ext cx="6009002" cy="5094890"/>
          </a:xfrm>
          <a:prstGeom prst="rect">
            <a:avLst/>
          </a:prstGeom>
          <a:noFill/>
          <a:ln>
            <a:noFill/>
          </a:ln>
        </p:spPr>
        <p:txBody>
          <a:bodyPr vert="horz" wrap="square" lIns="81646" tIns="40823" rIns="81646" bIns="40823" anchorCtr="0" compatLnSpc="0">
            <a:noAutofit/>
          </a:bodyPr>
          <a:lstStyle/>
          <a:p>
            <a:endParaRPr lang="de-DE" sz="2540" dirty="0"/>
          </a:p>
          <a:p>
            <a:r>
              <a:rPr lang="de-DE" sz="2000" dirty="0"/>
              <a:t>Geld vereinfacht Tauschvorgänge, indem Anbieter und </a:t>
            </a:r>
          </a:p>
          <a:p>
            <a:r>
              <a:rPr lang="de-DE" sz="2000" dirty="0"/>
              <a:t>Nachfrager eines realen Gutes sich nicht physisch </a:t>
            </a:r>
          </a:p>
          <a:p>
            <a:r>
              <a:rPr lang="de-DE" sz="2000" dirty="0"/>
              <a:t>treffen müssen</a:t>
            </a:r>
          </a:p>
          <a:p>
            <a:endParaRPr lang="de-DE" sz="2000" dirty="0"/>
          </a:p>
          <a:p>
            <a:pPr marL="414772" indent="-414772">
              <a:buFont typeface="Arial" panose="020B0604020202020204" pitchFamily="34" charset="0"/>
              <a:buChar char="•"/>
            </a:pPr>
            <a:endParaRPr lang="de-DE" sz="2000" dirty="0"/>
          </a:p>
          <a:p>
            <a:pPr marL="414772" indent="-414772">
              <a:buFont typeface="Arial" panose="020B0604020202020204" pitchFamily="34" charset="0"/>
              <a:buChar char="•"/>
            </a:pPr>
            <a:r>
              <a:rPr lang="de-DE" sz="2000" dirty="0"/>
              <a:t>Die Transaktionskosten beim Tausch werden gesenkt</a:t>
            </a:r>
          </a:p>
          <a:p>
            <a:pPr marL="414772" indent="-414772">
              <a:buFont typeface="Arial" panose="020B0604020202020204" pitchFamily="34" charset="0"/>
              <a:buChar char="•"/>
            </a:pPr>
            <a:endParaRPr lang="de-DE" sz="2000" dirty="0"/>
          </a:p>
          <a:p>
            <a:pPr marL="414772" indent="-414772">
              <a:buFont typeface="Arial" panose="020B0604020202020204" pitchFamily="34" charset="0"/>
              <a:buChar char="•"/>
            </a:pPr>
            <a:endParaRPr lang="de-DE" sz="2000" dirty="0"/>
          </a:p>
          <a:p>
            <a:pPr marL="414772" indent="-414772">
              <a:buFont typeface="Arial" panose="020B0604020202020204" pitchFamily="34" charset="0"/>
              <a:buChar char="•"/>
            </a:pPr>
            <a:r>
              <a:rPr lang="de-DE" sz="2000" dirty="0"/>
              <a:t>Geld vereinfacht eine arbeitsteilige Produktion</a:t>
            </a:r>
          </a:p>
        </p:txBody>
      </p:sp>
      <p:sp>
        <p:nvSpPr>
          <p:cNvPr id="23" name="Rechteck 22">
            <a:extLst>
              <a:ext uri="{FF2B5EF4-FFF2-40B4-BE49-F238E27FC236}">
                <a16:creationId xmlns:a16="http://schemas.microsoft.com/office/drawing/2014/main" id="{A9569FCB-340A-4859-8C7B-FD17CDCF2EC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FA3B547C-73D9-46EA-AF6D-487B417B5C07}"/>
                  </a:ext>
                </a:extLst>
              </p14:cNvPr>
              <p14:cNvContentPartPr/>
              <p14:nvPr/>
            </p14:nvContentPartPr>
            <p14:xfrm>
              <a:off x="833333" y="1543387"/>
              <a:ext cx="2684520" cy="66600"/>
            </p14:xfrm>
          </p:contentPart>
        </mc:Choice>
        <mc:Fallback xmlns="">
          <p:pic>
            <p:nvPicPr>
              <p:cNvPr id="2" name="Freihand 1">
                <a:extLst>
                  <a:ext uri="{FF2B5EF4-FFF2-40B4-BE49-F238E27FC236}">
                    <a16:creationId xmlns:a16="http://schemas.microsoft.com/office/drawing/2014/main" id="{FA3B547C-73D9-46EA-AF6D-487B417B5C07}"/>
                  </a:ext>
                </a:extLst>
              </p:cNvPr>
              <p:cNvPicPr/>
              <p:nvPr/>
            </p:nvPicPr>
            <p:blipFill>
              <a:blip r:embed="rId4"/>
              <a:stretch>
                <a:fillRect/>
              </a:stretch>
            </p:blipFill>
            <p:spPr>
              <a:xfrm>
                <a:off x="829013" y="1539067"/>
                <a:ext cx="2693160" cy="75240"/>
              </a:xfrm>
              <a:prstGeom prst="rect">
                <a:avLst/>
              </a:prstGeom>
            </p:spPr>
          </p:pic>
        </mc:Fallback>
      </mc:AlternateContent>
      <p:grpSp>
        <p:nvGrpSpPr>
          <p:cNvPr id="7" name="Gruppieren 6">
            <a:extLst>
              <a:ext uri="{FF2B5EF4-FFF2-40B4-BE49-F238E27FC236}">
                <a16:creationId xmlns:a16="http://schemas.microsoft.com/office/drawing/2014/main" id="{FAA37B35-E66B-4D99-86F6-EDD4818C28B8}"/>
              </a:ext>
            </a:extLst>
          </p:cNvPr>
          <p:cNvGrpSpPr/>
          <p:nvPr/>
        </p:nvGrpSpPr>
        <p:grpSpPr>
          <a:xfrm>
            <a:off x="7854773" y="303907"/>
            <a:ext cx="179640" cy="236160"/>
            <a:chOff x="7854773" y="303907"/>
            <a:chExt cx="179640" cy="236160"/>
          </a:xfrm>
        </p:grpSpPr>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422FECBD-3C4C-4C51-906B-2386065197C1}"/>
                    </a:ext>
                  </a:extLst>
                </p14:cNvPr>
                <p14:cNvContentPartPr/>
                <p14:nvPr/>
              </p14:nvContentPartPr>
              <p14:xfrm>
                <a:off x="7854773" y="303907"/>
                <a:ext cx="179640" cy="236160"/>
              </p14:xfrm>
            </p:contentPart>
          </mc:Choice>
          <mc:Fallback xmlns="">
            <p:pic>
              <p:nvPicPr>
                <p:cNvPr id="5" name="Freihand 4">
                  <a:extLst>
                    <a:ext uri="{FF2B5EF4-FFF2-40B4-BE49-F238E27FC236}">
                      <a16:creationId xmlns:a16="http://schemas.microsoft.com/office/drawing/2014/main" id="{422FECBD-3C4C-4C51-906B-2386065197C1}"/>
                    </a:ext>
                  </a:extLst>
                </p:cNvPr>
                <p:cNvPicPr/>
                <p:nvPr/>
              </p:nvPicPr>
              <p:blipFill>
                <a:blip r:embed="rId6"/>
                <a:stretch>
                  <a:fillRect/>
                </a:stretch>
              </p:blipFill>
              <p:spPr>
                <a:xfrm>
                  <a:off x="7850453" y="299587"/>
                  <a:ext cx="188280" cy="2448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9866B57C-5230-461F-927A-F097418C5BF6}"/>
                    </a:ext>
                  </a:extLst>
                </p14:cNvPr>
                <p14:cNvContentPartPr/>
                <p14:nvPr/>
              </p14:nvContentPartPr>
              <p14:xfrm>
                <a:off x="7948373" y="435307"/>
                <a:ext cx="78120" cy="32400"/>
              </p14:xfrm>
            </p:contentPart>
          </mc:Choice>
          <mc:Fallback xmlns="">
            <p:pic>
              <p:nvPicPr>
                <p:cNvPr id="6" name="Freihand 5">
                  <a:extLst>
                    <a:ext uri="{FF2B5EF4-FFF2-40B4-BE49-F238E27FC236}">
                      <a16:creationId xmlns:a16="http://schemas.microsoft.com/office/drawing/2014/main" id="{9866B57C-5230-461F-927A-F097418C5BF6}"/>
                    </a:ext>
                  </a:extLst>
                </p:cNvPr>
                <p:cNvPicPr/>
                <p:nvPr/>
              </p:nvPicPr>
              <p:blipFill>
                <a:blip r:embed="rId8"/>
                <a:stretch>
                  <a:fillRect/>
                </a:stretch>
              </p:blipFill>
              <p:spPr>
                <a:xfrm>
                  <a:off x="7944053" y="430987"/>
                  <a:ext cx="86760" cy="41040"/>
                </a:xfrm>
                <a:prstGeom prst="rect">
                  <a:avLst/>
                </a:prstGeom>
              </p:spPr>
            </p:pic>
          </mc:Fallback>
        </mc:AlternateContent>
      </p:grpSp>
      <p:grpSp>
        <p:nvGrpSpPr>
          <p:cNvPr id="10" name="Gruppieren 9">
            <a:extLst>
              <a:ext uri="{FF2B5EF4-FFF2-40B4-BE49-F238E27FC236}">
                <a16:creationId xmlns:a16="http://schemas.microsoft.com/office/drawing/2014/main" id="{BFB746D8-E61A-4D9F-B1AC-12E6745A28BA}"/>
              </a:ext>
            </a:extLst>
          </p:cNvPr>
          <p:cNvGrpSpPr/>
          <p:nvPr/>
        </p:nvGrpSpPr>
        <p:grpSpPr>
          <a:xfrm>
            <a:off x="7788893" y="753547"/>
            <a:ext cx="195120" cy="265680"/>
            <a:chOff x="7788893" y="753547"/>
            <a:chExt cx="195120" cy="265680"/>
          </a:xfrm>
        </p:grpSpPr>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05B0A111-C8DF-48A1-A2BC-1BF3D9731620}"/>
                    </a:ext>
                  </a:extLst>
                </p14:cNvPr>
                <p14:cNvContentPartPr/>
                <p14:nvPr/>
              </p14:nvContentPartPr>
              <p14:xfrm>
                <a:off x="7895813" y="787387"/>
                <a:ext cx="11520" cy="158760"/>
              </p14:xfrm>
            </p:contentPart>
          </mc:Choice>
          <mc:Fallback xmlns="">
            <p:pic>
              <p:nvPicPr>
                <p:cNvPr id="8" name="Freihand 7">
                  <a:extLst>
                    <a:ext uri="{FF2B5EF4-FFF2-40B4-BE49-F238E27FC236}">
                      <a16:creationId xmlns:a16="http://schemas.microsoft.com/office/drawing/2014/main" id="{05B0A111-C8DF-48A1-A2BC-1BF3D9731620}"/>
                    </a:ext>
                  </a:extLst>
                </p:cNvPr>
                <p:cNvPicPr/>
                <p:nvPr/>
              </p:nvPicPr>
              <p:blipFill>
                <a:blip r:embed="rId10"/>
                <a:stretch>
                  <a:fillRect/>
                </a:stretch>
              </p:blipFill>
              <p:spPr>
                <a:xfrm>
                  <a:off x="7891493" y="783067"/>
                  <a:ext cx="2016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6068FF4B-51FC-4F26-9D5E-0F3987654FF5}"/>
                    </a:ext>
                  </a:extLst>
                </p14:cNvPr>
                <p14:cNvContentPartPr/>
                <p14:nvPr/>
              </p14:nvContentPartPr>
              <p14:xfrm>
                <a:off x="7788893" y="753547"/>
                <a:ext cx="195120" cy="265680"/>
              </p14:xfrm>
            </p:contentPart>
          </mc:Choice>
          <mc:Fallback xmlns="">
            <p:pic>
              <p:nvPicPr>
                <p:cNvPr id="9" name="Freihand 8">
                  <a:extLst>
                    <a:ext uri="{FF2B5EF4-FFF2-40B4-BE49-F238E27FC236}">
                      <a16:creationId xmlns:a16="http://schemas.microsoft.com/office/drawing/2014/main" id="{6068FF4B-51FC-4F26-9D5E-0F3987654FF5}"/>
                    </a:ext>
                  </a:extLst>
                </p:cNvPr>
                <p:cNvPicPr/>
                <p:nvPr/>
              </p:nvPicPr>
              <p:blipFill>
                <a:blip r:embed="rId12"/>
                <a:stretch>
                  <a:fillRect/>
                </a:stretch>
              </p:blipFill>
              <p:spPr>
                <a:xfrm>
                  <a:off x="7784573" y="749227"/>
                  <a:ext cx="203760" cy="274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3296CB48-3047-4BD5-9E58-6C07C2E82D17}"/>
                  </a:ext>
                </a:extLst>
              </p14:cNvPr>
              <p14:cNvContentPartPr/>
              <p14:nvPr/>
            </p14:nvContentPartPr>
            <p14:xfrm>
              <a:off x="7796093" y="1316227"/>
              <a:ext cx="172080" cy="145800"/>
            </p14:xfrm>
          </p:contentPart>
        </mc:Choice>
        <mc:Fallback xmlns="">
          <p:pic>
            <p:nvPicPr>
              <p:cNvPr id="11" name="Freihand 10">
                <a:extLst>
                  <a:ext uri="{FF2B5EF4-FFF2-40B4-BE49-F238E27FC236}">
                    <a16:creationId xmlns:a16="http://schemas.microsoft.com/office/drawing/2014/main" id="{3296CB48-3047-4BD5-9E58-6C07C2E82D17}"/>
                  </a:ext>
                </a:extLst>
              </p:cNvPr>
              <p:cNvPicPr/>
              <p:nvPr/>
            </p:nvPicPr>
            <p:blipFill>
              <a:blip r:embed="rId14"/>
              <a:stretch>
                <a:fillRect/>
              </a:stretch>
            </p:blipFill>
            <p:spPr>
              <a:xfrm>
                <a:off x="7791773" y="1311907"/>
                <a:ext cx="180720" cy="154440"/>
              </a:xfrm>
              <a:prstGeom prst="rect">
                <a:avLst/>
              </a:prstGeom>
            </p:spPr>
          </p:pic>
        </mc:Fallback>
      </mc:AlternateContent>
      <p:grpSp>
        <p:nvGrpSpPr>
          <p:cNvPr id="27" name="Gruppieren 26">
            <a:extLst>
              <a:ext uri="{FF2B5EF4-FFF2-40B4-BE49-F238E27FC236}">
                <a16:creationId xmlns:a16="http://schemas.microsoft.com/office/drawing/2014/main" id="{D69E55F7-AA42-43B4-ABAB-B7B54BAE8990}"/>
              </a:ext>
            </a:extLst>
          </p:cNvPr>
          <p:cNvGrpSpPr/>
          <p:nvPr/>
        </p:nvGrpSpPr>
        <p:grpSpPr>
          <a:xfrm>
            <a:off x="7438253" y="85027"/>
            <a:ext cx="1019520" cy="170280"/>
            <a:chOff x="7438253" y="85027"/>
            <a:chExt cx="1019520" cy="170280"/>
          </a:xfrm>
        </p:grpSpPr>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2F531649-FB8F-4260-B8F2-EA8946127870}"/>
                    </a:ext>
                  </a:extLst>
                </p14:cNvPr>
                <p14:cNvContentPartPr/>
                <p14:nvPr/>
              </p14:nvContentPartPr>
              <p14:xfrm>
                <a:off x="7493333" y="95467"/>
                <a:ext cx="24480" cy="159840"/>
              </p14:xfrm>
            </p:contentPart>
          </mc:Choice>
          <mc:Fallback xmlns="">
            <p:pic>
              <p:nvPicPr>
                <p:cNvPr id="12" name="Freihand 11">
                  <a:extLst>
                    <a:ext uri="{FF2B5EF4-FFF2-40B4-BE49-F238E27FC236}">
                      <a16:creationId xmlns:a16="http://schemas.microsoft.com/office/drawing/2014/main" id="{2F531649-FB8F-4260-B8F2-EA8946127870}"/>
                    </a:ext>
                  </a:extLst>
                </p:cNvPr>
                <p:cNvPicPr/>
                <p:nvPr/>
              </p:nvPicPr>
              <p:blipFill>
                <a:blip r:embed="rId16"/>
                <a:stretch>
                  <a:fillRect/>
                </a:stretch>
              </p:blipFill>
              <p:spPr>
                <a:xfrm>
                  <a:off x="7489013" y="91147"/>
                  <a:ext cx="3312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A6F25BDC-4A47-4121-A2FE-1CE46F752FCC}"/>
                    </a:ext>
                  </a:extLst>
                </p14:cNvPr>
                <p14:cNvContentPartPr/>
                <p14:nvPr/>
              </p14:nvContentPartPr>
              <p14:xfrm>
                <a:off x="7456613" y="213907"/>
                <a:ext cx="120600" cy="36720"/>
              </p14:xfrm>
            </p:contentPart>
          </mc:Choice>
          <mc:Fallback xmlns="">
            <p:pic>
              <p:nvPicPr>
                <p:cNvPr id="13" name="Freihand 12">
                  <a:extLst>
                    <a:ext uri="{FF2B5EF4-FFF2-40B4-BE49-F238E27FC236}">
                      <a16:creationId xmlns:a16="http://schemas.microsoft.com/office/drawing/2014/main" id="{A6F25BDC-4A47-4121-A2FE-1CE46F752FCC}"/>
                    </a:ext>
                  </a:extLst>
                </p:cNvPr>
                <p:cNvPicPr/>
                <p:nvPr/>
              </p:nvPicPr>
              <p:blipFill>
                <a:blip r:embed="rId18"/>
                <a:stretch>
                  <a:fillRect/>
                </a:stretch>
              </p:blipFill>
              <p:spPr>
                <a:xfrm>
                  <a:off x="7452293" y="209587"/>
                  <a:ext cx="12924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 name="Freihand 13">
                  <a:extLst>
                    <a:ext uri="{FF2B5EF4-FFF2-40B4-BE49-F238E27FC236}">
                      <a16:creationId xmlns:a16="http://schemas.microsoft.com/office/drawing/2014/main" id="{D67F3CD3-091F-4ECB-9B6A-77C87496ECC0}"/>
                    </a:ext>
                  </a:extLst>
                </p14:cNvPr>
                <p14:cNvContentPartPr/>
                <p14:nvPr/>
              </p14:nvContentPartPr>
              <p14:xfrm>
                <a:off x="7438253" y="85027"/>
                <a:ext cx="108360" cy="25920"/>
              </p14:xfrm>
            </p:contentPart>
          </mc:Choice>
          <mc:Fallback xmlns="">
            <p:pic>
              <p:nvPicPr>
                <p:cNvPr id="14" name="Freihand 13">
                  <a:extLst>
                    <a:ext uri="{FF2B5EF4-FFF2-40B4-BE49-F238E27FC236}">
                      <a16:creationId xmlns:a16="http://schemas.microsoft.com/office/drawing/2014/main" id="{D67F3CD3-091F-4ECB-9B6A-77C87496ECC0}"/>
                    </a:ext>
                  </a:extLst>
                </p:cNvPr>
                <p:cNvPicPr/>
                <p:nvPr/>
              </p:nvPicPr>
              <p:blipFill>
                <a:blip r:embed="rId20"/>
                <a:stretch>
                  <a:fillRect/>
                </a:stretch>
              </p:blipFill>
              <p:spPr>
                <a:xfrm>
                  <a:off x="7433933" y="80707"/>
                  <a:ext cx="11700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5" name="Freihand 14">
                  <a:extLst>
                    <a:ext uri="{FF2B5EF4-FFF2-40B4-BE49-F238E27FC236}">
                      <a16:creationId xmlns:a16="http://schemas.microsoft.com/office/drawing/2014/main" id="{F0A808E0-C74B-4A39-8FCA-4A59F5B0FDB6}"/>
                    </a:ext>
                  </a:extLst>
                </p14:cNvPr>
                <p14:cNvContentPartPr/>
                <p14:nvPr/>
              </p14:nvContentPartPr>
              <p14:xfrm>
                <a:off x="7581893" y="152707"/>
                <a:ext cx="84240" cy="75600"/>
              </p14:xfrm>
            </p:contentPart>
          </mc:Choice>
          <mc:Fallback xmlns="">
            <p:pic>
              <p:nvPicPr>
                <p:cNvPr id="15" name="Freihand 14">
                  <a:extLst>
                    <a:ext uri="{FF2B5EF4-FFF2-40B4-BE49-F238E27FC236}">
                      <a16:creationId xmlns:a16="http://schemas.microsoft.com/office/drawing/2014/main" id="{F0A808E0-C74B-4A39-8FCA-4A59F5B0FDB6}"/>
                    </a:ext>
                  </a:extLst>
                </p:cNvPr>
                <p:cNvPicPr/>
                <p:nvPr/>
              </p:nvPicPr>
              <p:blipFill>
                <a:blip r:embed="rId22"/>
                <a:stretch>
                  <a:fillRect/>
                </a:stretch>
              </p:blipFill>
              <p:spPr>
                <a:xfrm>
                  <a:off x="7577573" y="148387"/>
                  <a:ext cx="9288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 name="Freihand 15">
                  <a:extLst>
                    <a:ext uri="{FF2B5EF4-FFF2-40B4-BE49-F238E27FC236}">
                      <a16:creationId xmlns:a16="http://schemas.microsoft.com/office/drawing/2014/main" id="{D9588E3D-309A-463E-BFB7-9D4966264429}"/>
                    </a:ext>
                  </a:extLst>
                </p14:cNvPr>
                <p14:cNvContentPartPr/>
                <p14:nvPr/>
              </p14:nvContentPartPr>
              <p14:xfrm>
                <a:off x="7717613" y="94387"/>
                <a:ext cx="140760" cy="128880"/>
              </p14:xfrm>
            </p:contentPart>
          </mc:Choice>
          <mc:Fallback xmlns="">
            <p:pic>
              <p:nvPicPr>
                <p:cNvPr id="16" name="Freihand 15">
                  <a:extLst>
                    <a:ext uri="{FF2B5EF4-FFF2-40B4-BE49-F238E27FC236}">
                      <a16:creationId xmlns:a16="http://schemas.microsoft.com/office/drawing/2014/main" id="{D9588E3D-309A-463E-BFB7-9D4966264429}"/>
                    </a:ext>
                  </a:extLst>
                </p:cNvPr>
                <p:cNvPicPr/>
                <p:nvPr/>
              </p:nvPicPr>
              <p:blipFill>
                <a:blip r:embed="rId24"/>
                <a:stretch>
                  <a:fillRect/>
                </a:stretch>
              </p:blipFill>
              <p:spPr>
                <a:xfrm>
                  <a:off x="7713293" y="90067"/>
                  <a:ext cx="14940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7" name="Freihand 16">
                  <a:extLst>
                    <a:ext uri="{FF2B5EF4-FFF2-40B4-BE49-F238E27FC236}">
                      <a16:creationId xmlns:a16="http://schemas.microsoft.com/office/drawing/2014/main" id="{A89911E7-EB30-4CB1-9324-34EB60AD34AA}"/>
                    </a:ext>
                  </a:extLst>
                </p14:cNvPr>
                <p14:cNvContentPartPr/>
                <p14:nvPr/>
              </p14:nvContentPartPr>
              <p14:xfrm>
                <a:off x="7862333" y="106267"/>
                <a:ext cx="2880" cy="27720"/>
              </p14:xfrm>
            </p:contentPart>
          </mc:Choice>
          <mc:Fallback xmlns="">
            <p:pic>
              <p:nvPicPr>
                <p:cNvPr id="17" name="Freihand 16">
                  <a:extLst>
                    <a:ext uri="{FF2B5EF4-FFF2-40B4-BE49-F238E27FC236}">
                      <a16:creationId xmlns:a16="http://schemas.microsoft.com/office/drawing/2014/main" id="{A89911E7-EB30-4CB1-9324-34EB60AD34AA}"/>
                    </a:ext>
                  </a:extLst>
                </p:cNvPr>
                <p:cNvPicPr/>
                <p:nvPr/>
              </p:nvPicPr>
              <p:blipFill>
                <a:blip r:embed="rId26"/>
                <a:stretch>
                  <a:fillRect/>
                </a:stretch>
              </p:blipFill>
              <p:spPr>
                <a:xfrm>
                  <a:off x="7858013" y="101947"/>
                  <a:ext cx="1152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8" name="Freihand 17">
                  <a:extLst>
                    <a:ext uri="{FF2B5EF4-FFF2-40B4-BE49-F238E27FC236}">
                      <a16:creationId xmlns:a16="http://schemas.microsoft.com/office/drawing/2014/main" id="{744546F4-487E-471D-B4A7-6E8F1E71F0E2}"/>
                    </a:ext>
                  </a:extLst>
                </p14:cNvPr>
                <p14:cNvContentPartPr/>
                <p14:nvPr/>
              </p14:nvContentPartPr>
              <p14:xfrm>
                <a:off x="7897613" y="141907"/>
                <a:ext cx="122400" cy="86760"/>
              </p14:xfrm>
            </p:contentPart>
          </mc:Choice>
          <mc:Fallback xmlns="">
            <p:pic>
              <p:nvPicPr>
                <p:cNvPr id="18" name="Freihand 17">
                  <a:extLst>
                    <a:ext uri="{FF2B5EF4-FFF2-40B4-BE49-F238E27FC236}">
                      <a16:creationId xmlns:a16="http://schemas.microsoft.com/office/drawing/2014/main" id="{744546F4-487E-471D-B4A7-6E8F1E71F0E2}"/>
                    </a:ext>
                  </a:extLst>
                </p:cNvPr>
                <p:cNvPicPr/>
                <p:nvPr/>
              </p:nvPicPr>
              <p:blipFill>
                <a:blip r:embed="rId28"/>
                <a:stretch>
                  <a:fillRect/>
                </a:stretch>
              </p:blipFill>
              <p:spPr>
                <a:xfrm>
                  <a:off x="7893293" y="137587"/>
                  <a:ext cx="13104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9" name="Freihand 18">
                  <a:extLst>
                    <a:ext uri="{FF2B5EF4-FFF2-40B4-BE49-F238E27FC236}">
                      <a16:creationId xmlns:a16="http://schemas.microsoft.com/office/drawing/2014/main" id="{D46D1A7F-1AD4-4D6E-BB4E-017CFCE194E2}"/>
                    </a:ext>
                  </a:extLst>
                </p14:cNvPr>
                <p14:cNvContentPartPr/>
                <p14:nvPr/>
              </p14:nvContentPartPr>
              <p14:xfrm>
                <a:off x="8019653" y="103747"/>
                <a:ext cx="3960" cy="21960"/>
              </p14:xfrm>
            </p:contentPart>
          </mc:Choice>
          <mc:Fallback xmlns="">
            <p:pic>
              <p:nvPicPr>
                <p:cNvPr id="19" name="Freihand 18">
                  <a:extLst>
                    <a:ext uri="{FF2B5EF4-FFF2-40B4-BE49-F238E27FC236}">
                      <a16:creationId xmlns:a16="http://schemas.microsoft.com/office/drawing/2014/main" id="{D46D1A7F-1AD4-4D6E-BB4E-017CFCE194E2}"/>
                    </a:ext>
                  </a:extLst>
                </p:cNvPr>
                <p:cNvPicPr/>
                <p:nvPr/>
              </p:nvPicPr>
              <p:blipFill>
                <a:blip r:embed="rId30"/>
                <a:stretch>
                  <a:fillRect/>
                </a:stretch>
              </p:blipFill>
              <p:spPr>
                <a:xfrm>
                  <a:off x="8015333" y="99427"/>
                  <a:ext cx="1260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0" name="Freihand 19">
                  <a:extLst>
                    <a:ext uri="{FF2B5EF4-FFF2-40B4-BE49-F238E27FC236}">
                      <a16:creationId xmlns:a16="http://schemas.microsoft.com/office/drawing/2014/main" id="{E0BC40DB-A694-4125-8B5F-F6AF56C37568}"/>
                    </a:ext>
                  </a:extLst>
                </p14:cNvPr>
                <p14:cNvContentPartPr/>
                <p14:nvPr/>
              </p14:nvContentPartPr>
              <p14:xfrm>
                <a:off x="8061053" y="106987"/>
                <a:ext cx="144360" cy="110880"/>
              </p14:xfrm>
            </p:contentPart>
          </mc:Choice>
          <mc:Fallback xmlns="">
            <p:pic>
              <p:nvPicPr>
                <p:cNvPr id="20" name="Freihand 19">
                  <a:extLst>
                    <a:ext uri="{FF2B5EF4-FFF2-40B4-BE49-F238E27FC236}">
                      <a16:creationId xmlns:a16="http://schemas.microsoft.com/office/drawing/2014/main" id="{E0BC40DB-A694-4125-8B5F-F6AF56C37568}"/>
                    </a:ext>
                  </a:extLst>
                </p:cNvPr>
                <p:cNvPicPr/>
                <p:nvPr/>
              </p:nvPicPr>
              <p:blipFill>
                <a:blip r:embed="rId32"/>
                <a:stretch>
                  <a:fillRect/>
                </a:stretch>
              </p:blipFill>
              <p:spPr>
                <a:xfrm>
                  <a:off x="8056733" y="102667"/>
                  <a:ext cx="15300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1" name="Freihand 20">
                  <a:extLst>
                    <a:ext uri="{FF2B5EF4-FFF2-40B4-BE49-F238E27FC236}">
                      <a16:creationId xmlns:a16="http://schemas.microsoft.com/office/drawing/2014/main" id="{236B6A1B-7577-4033-A99F-896AD63C3B9F}"/>
                    </a:ext>
                  </a:extLst>
                </p14:cNvPr>
                <p14:cNvContentPartPr/>
                <p14:nvPr/>
              </p14:nvContentPartPr>
              <p14:xfrm>
                <a:off x="8203613" y="138307"/>
                <a:ext cx="18000" cy="59040"/>
              </p14:xfrm>
            </p:contentPart>
          </mc:Choice>
          <mc:Fallback xmlns="">
            <p:pic>
              <p:nvPicPr>
                <p:cNvPr id="21" name="Freihand 20">
                  <a:extLst>
                    <a:ext uri="{FF2B5EF4-FFF2-40B4-BE49-F238E27FC236}">
                      <a16:creationId xmlns:a16="http://schemas.microsoft.com/office/drawing/2014/main" id="{236B6A1B-7577-4033-A99F-896AD63C3B9F}"/>
                    </a:ext>
                  </a:extLst>
                </p:cNvPr>
                <p:cNvPicPr/>
                <p:nvPr/>
              </p:nvPicPr>
              <p:blipFill>
                <a:blip r:embed="rId34"/>
                <a:stretch>
                  <a:fillRect/>
                </a:stretch>
              </p:blipFill>
              <p:spPr>
                <a:xfrm>
                  <a:off x="8199293" y="133987"/>
                  <a:ext cx="266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2" name="Freihand 21">
                  <a:extLst>
                    <a:ext uri="{FF2B5EF4-FFF2-40B4-BE49-F238E27FC236}">
                      <a16:creationId xmlns:a16="http://schemas.microsoft.com/office/drawing/2014/main" id="{2217E61E-1FEC-4C38-9885-CFABE4B09B01}"/>
                    </a:ext>
                  </a:extLst>
                </p14:cNvPr>
                <p14:cNvContentPartPr/>
                <p14:nvPr/>
              </p14:nvContentPartPr>
              <p14:xfrm>
                <a:off x="8194973" y="152707"/>
                <a:ext cx="16200" cy="56880"/>
              </p14:xfrm>
            </p:contentPart>
          </mc:Choice>
          <mc:Fallback xmlns="">
            <p:pic>
              <p:nvPicPr>
                <p:cNvPr id="22" name="Freihand 21">
                  <a:extLst>
                    <a:ext uri="{FF2B5EF4-FFF2-40B4-BE49-F238E27FC236}">
                      <a16:creationId xmlns:a16="http://schemas.microsoft.com/office/drawing/2014/main" id="{2217E61E-1FEC-4C38-9885-CFABE4B09B01}"/>
                    </a:ext>
                  </a:extLst>
                </p:cNvPr>
                <p:cNvPicPr/>
                <p:nvPr/>
              </p:nvPicPr>
              <p:blipFill>
                <a:blip r:embed="rId36"/>
                <a:stretch>
                  <a:fillRect/>
                </a:stretch>
              </p:blipFill>
              <p:spPr>
                <a:xfrm>
                  <a:off x="8190653" y="148387"/>
                  <a:ext cx="2484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4" name="Freihand 23">
                  <a:extLst>
                    <a:ext uri="{FF2B5EF4-FFF2-40B4-BE49-F238E27FC236}">
                      <a16:creationId xmlns:a16="http://schemas.microsoft.com/office/drawing/2014/main" id="{9BA3BA81-506C-4B04-B54E-0E73B74AA1BF}"/>
                    </a:ext>
                  </a:extLst>
                </p14:cNvPr>
                <p14:cNvContentPartPr/>
                <p14:nvPr/>
              </p14:nvContentPartPr>
              <p14:xfrm>
                <a:off x="8231693" y="135427"/>
                <a:ext cx="75600" cy="70200"/>
              </p14:xfrm>
            </p:contentPart>
          </mc:Choice>
          <mc:Fallback xmlns="">
            <p:pic>
              <p:nvPicPr>
                <p:cNvPr id="24" name="Freihand 23">
                  <a:extLst>
                    <a:ext uri="{FF2B5EF4-FFF2-40B4-BE49-F238E27FC236}">
                      <a16:creationId xmlns:a16="http://schemas.microsoft.com/office/drawing/2014/main" id="{9BA3BA81-506C-4B04-B54E-0E73B74AA1BF}"/>
                    </a:ext>
                  </a:extLst>
                </p:cNvPr>
                <p:cNvPicPr/>
                <p:nvPr/>
              </p:nvPicPr>
              <p:blipFill>
                <a:blip r:embed="rId38"/>
                <a:stretch>
                  <a:fillRect/>
                </a:stretch>
              </p:blipFill>
              <p:spPr>
                <a:xfrm>
                  <a:off x="8227373" y="131107"/>
                  <a:ext cx="8424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3F357A4B-E908-4CB0-9E1C-1C87F9F00DC6}"/>
                    </a:ext>
                  </a:extLst>
                </p14:cNvPr>
                <p14:cNvContentPartPr/>
                <p14:nvPr/>
              </p14:nvContentPartPr>
              <p14:xfrm>
                <a:off x="8345453" y="154507"/>
                <a:ext cx="112320" cy="55440"/>
              </p14:xfrm>
            </p:contentPart>
          </mc:Choice>
          <mc:Fallback xmlns="">
            <p:pic>
              <p:nvPicPr>
                <p:cNvPr id="26" name="Freihand 25">
                  <a:extLst>
                    <a:ext uri="{FF2B5EF4-FFF2-40B4-BE49-F238E27FC236}">
                      <a16:creationId xmlns:a16="http://schemas.microsoft.com/office/drawing/2014/main" id="{3F357A4B-E908-4CB0-9E1C-1C87F9F00DC6}"/>
                    </a:ext>
                  </a:extLst>
                </p:cNvPr>
                <p:cNvPicPr/>
                <p:nvPr/>
              </p:nvPicPr>
              <p:blipFill>
                <a:blip r:embed="rId40"/>
                <a:stretch>
                  <a:fillRect/>
                </a:stretch>
              </p:blipFill>
              <p:spPr>
                <a:xfrm>
                  <a:off x="8341133" y="150187"/>
                  <a:ext cx="120960" cy="64080"/>
                </a:xfrm>
                <a:prstGeom prst="rect">
                  <a:avLst/>
                </a:prstGeom>
              </p:spPr>
            </p:pic>
          </mc:Fallback>
        </mc:AlternateContent>
      </p:grpSp>
      <p:grpSp>
        <p:nvGrpSpPr>
          <p:cNvPr id="44" name="Gruppieren 43">
            <a:extLst>
              <a:ext uri="{FF2B5EF4-FFF2-40B4-BE49-F238E27FC236}">
                <a16:creationId xmlns:a16="http://schemas.microsoft.com/office/drawing/2014/main" id="{F6ACDDA7-051F-4ED1-ADD8-764621BE8978}"/>
              </a:ext>
            </a:extLst>
          </p:cNvPr>
          <p:cNvGrpSpPr/>
          <p:nvPr/>
        </p:nvGrpSpPr>
        <p:grpSpPr>
          <a:xfrm>
            <a:off x="8857373" y="56947"/>
            <a:ext cx="869400" cy="146880"/>
            <a:chOff x="8857373" y="56947"/>
            <a:chExt cx="869400" cy="146880"/>
          </a:xfrm>
        </p:grpSpPr>
        <mc:AlternateContent xmlns:mc="http://schemas.openxmlformats.org/markup-compatibility/2006" xmlns:p14="http://schemas.microsoft.com/office/powerpoint/2010/main">
          <mc:Choice Requires="p14">
            <p:contentPart p14:bwMode="auto" r:id="rId41">
              <p14:nvContentPartPr>
                <p14:cNvPr id="31" name="Freihand 30">
                  <a:extLst>
                    <a:ext uri="{FF2B5EF4-FFF2-40B4-BE49-F238E27FC236}">
                      <a16:creationId xmlns:a16="http://schemas.microsoft.com/office/drawing/2014/main" id="{FC6C2F0E-E0CD-4BD0-A1D0-E61247E1720B}"/>
                    </a:ext>
                  </a:extLst>
                </p14:cNvPr>
                <p14:cNvContentPartPr/>
                <p14:nvPr/>
              </p14:nvContentPartPr>
              <p14:xfrm>
                <a:off x="8930453" y="115627"/>
                <a:ext cx="14400" cy="88200"/>
              </p14:xfrm>
            </p:contentPart>
          </mc:Choice>
          <mc:Fallback xmlns="">
            <p:pic>
              <p:nvPicPr>
                <p:cNvPr id="31" name="Freihand 30">
                  <a:extLst>
                    <a:ext uri="{FF2B5EF4-FFF2-40B4-BE49-F238E27FC236}">
                      <a16:creationId xmlns:a16="http://schemas.microsoft.com/office/drawing/2014/main" id="{FC6C2F0E-E0CD-4BD0-A1D0-E61247E1720B}"/>
                    </a:ext>
                  </a:extLst>
                </p:cNvPr>
                <p:cNvPicPr/>
                <p:nvPr/>
              </p:nvPicPr>
              <p:blipFill>
                <a:blip r:embed="rId42"/>
                <a:stretch>
                  <a:fillRect/>
                </a:stretch>
              </p:blipFill>
              <p:spPr>
                <a:xfrm>
                  <a:off x="8926133" y="111307"/>
                  <a:ext cx="2304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2" name="Freihand 31">
                  <a:extLst>
                    <a:ext uri="{FF2B5EF4-FFF2-40B4-BE49-F238E27FC236}">
                      <a16:creationId xmlns:a16="http://schemas.microsoft.com/office/drawing/2014/main" id="{9369F4E7-E7BB-40D6-ACBA-1C0897271D4A}"/>
                    </a:ext>
                  </a:extLst>
                </p14:cNvPr>
                <p14:cNvContentPartPr/>
                <p14:nvPr/>
              </p14:nvContentPartPr>
              <p14:xfrm>
                <a:off x="8857373" y="56947"/>
                <a:ext cx="109080" cy="90360"/>
              </p14:xfrm>
            </p:contentPart>
          </mc:Choice>
          <mc:Fallback xmlns="">
            <p:pic>
              <p:nvPicPr>
                <p:cNvPr id="32" name="Freihand 31">
                  <a:extLst>
                    <a:ext uri="{FF2B5EF4-FFF2-40B4-BE49-F238E27FC236}">
                      <a16:creationId xmlns:a16="http://schemas.microsoft.com/office/drawing/2014/main" id="{9369F4E7-E7BB-40D6-ACBA-1C0897271D4A}"/>
                    </a:ext>
                  </a:extLst>
                </p:cNvPr>
                <p:cNvPicPr/>
                <p:nvPr/>
              </p:nvPicPr>
              <p:blipFill>
                <a:blip r:embed="rId44"/>
                <a:stretch>
                  <a:fillRect/>
                </a:stretch>
              </p:blipFill>
              <p:spPr>
                <a:xfrm>
                  <a:off x="8853053" y="52627"/>
                  <a:ext cx="11772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3" name="Freihand 32">
                  <a:extLst>
                    <a:ext uri="{FF2B5EF4-FFF2-40B4-BE49-F238E27FC236}">
                      <a16:creationId xmlns:a16="http://schemas.microsoft.com/office/drawing/2014/main" id="{FA1E9E1C-4727-4E7F-A2AB-096555D46909}"/>
                    </a:ext>
                  </a:extLst>
                </p14:cNvPr>
                <p14:cNvContentPartPr/>
                <p14:nvPr/>
              </p14:nvContentPartPr>
              <p14:xfrm>
                <a:off x="8986253" y="119227"/>
                <a:ext cx="60840" cy="81720"/>
              </p14:xfrm>
            </p:contentPart>
          </mc:Choice>
          <mc:Fallback xmlns="">
            <p:pic>
              <p:nvPicPr>
                <p:cNvPr id="33" name="Freihand 32">
                  <a:extLst>
                    <a:ext uri="{FF2B5EF4-FFF2-40B4-BE49-F238E27FC236}">
                      <a16:creationId xmlns:a16="http://schemas.microsoft.com/office/drawing/2014/main" id="{FA1E9E1C-4727-4E7F-A2AB-096555D46909}"/>
                    </a:ext>
                  </a:extLst>
                </p:cNvPr>
                <p:cNvPicPr/>
                <p:nvPr/>
              </p:nvPicPr>
              <p:blipFill>
                <a:blip r:embed="rId46"/>
                <a:stretch>
                  <a:fillRect/>
                </a:stretch>
              </p:blipFill>
              <p:spPr>
                <a:xfrm>
                  <a:off x="8981933" y="114907"/>
                  <a:ext cx="6948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4" name="Freihand 33">
                  <a:extLst>
                    <a:ext uri="{FF2B5EF4-FFF2-40B4-BE49-F238E27FC236}">
                      <a16:creationId xmlns:a16="http://schemas.microsoft.com/office/drawing/2014/main" id="{77CE64ED-866F-4258-940C-7DDCD8BE4063}"/>
                    </a:ext>
                  </a:extLst>
                </p14:cNvPr>
                <p14:cNvContentPartPr/>
                <p14:nvPr/>
              </p14:nvContentPartPr>
              <p14:xfrm>
                <a:off x="9059693" y="134347"/>
                <a:ext cx="38520" cy="44640"/>
              </p14:xfrm>
            </p:contentPart>
          </mc:Choice>
          <mc:Fallback xmlns="">
            <p:pic>
              <p:nvPicPr>
                <p:cNvPr id="34" name="Freihand 33">
                  <a:extLst>
                    <a:ext uri="{FF2B5EF4-FFF2-40B4-BE49-F238E27FC236}">
                      <a16:creationId xmlns:a16="http://schemas.microsoft.com/office/drawing/2014/main" id="{77CE64ED-866F-4258-940C-7DDCD8BE4063}"/>
                    </a:ext>
                  </a:extLst>
                </p:cNvPr>
                <p:cNvPicPr/>
                <p:nvPr/>
              </p:nvPicPr>
              <p:blipFill>
                <a:blip r:embed="rId48"/>
                <a:stretch>
                  <a:fillRect/>
                </a:stretch>
              </p:blipFill>
              <p:spPr>
                <a:xfrm>
                  <a:off x="9055373" y="130027"/>
                  <a:ext cx="4716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5" name="Freihand 34">
                  <a:extLst>
                    <a:ext uri="{FF2B5EF4-FFF2-40B4-BE49-F238E27FC236}">
                      <a16:creationId xmlns:a16="http://schemas.microsoft.com/office/drawing/2014/main" id="{48B20C0D-7EA2-4470-92D0-B5E3A8F0DF83}"/>
                    </a:ext>
                  </a:extLst>
                </p14:cNvPr>
                <p14:cNvContentPartPr/>
                <p14:nvPr/>
              </p14:nvContentPartPr>
              <p14:xfrm>
                <a:off x="9134573" y="73507"/>
                <a:ext cx="212400" cy="105120"/>
              </p14:xfrm>
            </p:contentPart>
          </mc:Choice>
          <mc:Fallback xmlns="">
            <p:pic>
              <p:nvPicPr>
                <p:cNvPr id="35" name="Freihand 34">
                  <a:extLst>
                    <a:ext uri="{FF2B5EF4-FFF2-40B4-BE49-F238E27FC236}">
                      <a16:creationId xmlns:a16="http://schemas.microsoft.com/office/drawing/2014/main" id="{48B20C0D-7EA2-4470-92D0-B5E3A8F0DF83}"/>
                    </a:ext>
                  </a:extLst>
                </p:cNvPr>
                <p:cNvPicPr/>
                <p:nvPr/>
              </p:nvPicPr>
              <p:blipFill>
                <a:blip r:embed="rId50"/>
                <a:stretch>
                  <a:fillRect/>
                </a:stretch>
              </p:blipFill>
              <p:spPr>
                <a:xfrm>
                  <a:off x="9130253" y="69187"/>
                  <a:ext cx="22104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6" name="Freihand 35">
                  <a:extLst>
                    <a:ext uri="{FF2B5EF4-FFF2-40B4-BE49-F238E27FC236}">
                      <a16:creationId xmlns:a16="http://schemas.microsoft.com/office/drawing/2014/main" id="{C177344E-4394-41FE-A3C0-D7559805BC74}"/>
                    </a:ext>
                  </a:extLst>
                </p14:cNvPr>
                <p14:cNvContentPartPr/>
                <p14:nvPr/>
              </p14:nvContentPartPr>
              <p14:xfrm>
                <a:off x="9347693" y="112747"/>
                <a:ext cx="92880" cy="77400"/>
              </p14:xfrm>
            </p:contentPart>
          </mc:Choice>
          <mc:Fallback xmlns="">
            <p:pic>
              <p:nvPicPr>
                <p:cNvPr id="36" name="Freihand 35">
                  <a:extLst>
                    <a:ext uri="{FF2B5EF4-FFF2-40B4-BE49-F238E27FC236}">
                      <a16:creationId xmlns:a16="http://schemas.microsoft.com/office/drawing/2014/main" id="{C177344E-4394-41FE-A3C0-D7559805BC74}"/>
                    </a:ext>
                  </a:extLst>
                </p:cNvPr>
                <p:cNvPicPr/>
                <p:nvPr/>
              </p:nvPicPr>
              <p:blipFill>
                <a:blip r:embed="rId52"/>
                <a:stretch>
                  <a:fillRect/>
                </a:stretch>
              </p:blipFill>
              <p:spPr>
                <a:xfrm>
                  <a:off x="9343373" y="108427"/>
                  <a:ext cx="10152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7" name="Freihand 36">
                  <a:extLst>
                    <a:ext uri="{FF2B5EF4-FFF2-40B4-BE49-F238E27FC236}">
                      <a16:creationId xmlns:a16="http://schemas.microsoft.com/office/drawing/2014/main" id="{42578BDF-064E-4A78-A19B-5F6E99226AA1}"/>
                    </a:ext>
                  </a:extLst>
                </p14:cNvPr>
                <p14:cNvContentPartPr/>
                <p14:nvPr/>
              </p14:nvContentPartPr>
              <p14:xfrm>
                <a:off x="9371813" y="144067"/>
                <a:ext cx="61560" cy="5400"/>
              </p14:xfrm>
            </p:contentPart>
          </mc:Choice>
          <mc:Fallback xmlns="">
            <p:pic>
              <p:nvPicPr>
                <p:cNvPr id="37" name="Freihand 36">
                  <a:extLst>
                    <a:ext uri="{FF2B5EF4-FFF2-40B4-BE49-F238E27FC236}">
                      <a16:creationId xmlns:a16="http://schemas.microsoft.com/office/drawing/2014/main" id="{42578BDF-064E-4A78-A19B-5F6E99226AA1}"/>
                    </a:ext>
                  </a:extLst>
                </p:cNvPr>
                <p:cNvPicPr/>
                <p:nvPr/>
              </p:nvPicPr>
              <p:blipFill>
                <a:blip r:embed="rId54"/>
                <a:stretch>
                  <a:fillRect/>
                </a:stretch>
              </p:blipFill>
              <p:spPr>
                <a:xfrm>
                  <a:off x="9367493" y="139747"/>
                  <a:ext cx="7020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8" name="Freihand 37">
                  <a:extLst>
                    <a:ext uri="{FF2B5EF4-FFF2-40B4-BE49-F238E27FC236}">
                      <a16:creationId xmlns:a16="http://schemas.microsoft.com/office/drawing/2014/main" id="{9616FB19-E21E-45D6-8946-3A5E5EF1DF7A}"/>
                    </a:ext>
                  </a:extLst>
                </p14:cNvPr>
                <p14:cNvContentPartPr/>
                <p14:nvPr/>
              </p14:nvContentPartPr>
              <p14:xfrm>
                <a:off x="9455693" y="118507"/>
                <a:ext cx="19440" cy="75960"/>
              </p14:xfrm>
            </p:contentPart>
          </mc:Choice>
          <mc:Fallback xmlns="">
            <p:pic>
              <p:nvPicPr>
                <p:cNvPr id="38" name="Freihand 37">
                  <a:extLst>
                    <a:ext uri="{FF2B5EF4-FFF2-40B4-BE49-F238E27FC236}">
                      <a16:creationId xmlns:a16="http://schemas.microsoft.com/office/drawing/2014/main" id="{9616FB19-E21E-45D6-8946-3A5E5EF1DF7A}"/>
                    </a:ext>
                  </a:extLst>
                </p:cNvPr>
                <p:cNvPicPr/>
                <p:nvPr/>
              </p:nvPicPr>
              <p:blipFill>
                <a:blip r:embed="rId56"/>
                <a:stretch>
                  <a:fillRect/>
                </a:stretch>
              </p:blipFill>
              <p:spPr>
                <a:xfrm>
                  <a:off x="9451373" y="114187"/>
                  <a:ext cx="2808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9" name="Freihand 38">
                  <a:extLst>
                    <a:ext uri="{FF2B5EF4-FFF2-40B4-BE49-F238E27FC236}">
                      <a16:creationId xmlns:a16="http://schemas.microsoft.com/office/drawing/2014/main" id="{D6182984-B7B4-4F9E-8A0F-02076D1B99A1}"/>
                    </a:ext>
                  </a:extLst>
                </p14:cNvPr>
                <p14:cNvContentPartPr/>
                <p14:nvPr/>
              </p14:nvContentPartPr>
              <p14:xfrm>
                <a:off x="9462893" y="118507"/>
                <a:ext cx="263880" cy="50400"/>
              </p14:xfrm>
            </p:contentPart>
          </mc:Choice>
          <mc:Fallback xmlns="">
            <p:pic>
              <p:nvPicPr>
                <p:cNvPr id="39" name="Freihand 38">
                  <a:extLst>
                    <a:ext uri="{FF2B5EF4-FFF2-40B4-BE49-F238E27FC236}">
                      <a16:creationId xmlns:a16="http://schemas.microsoft.com/office/drawing/2014/main" id="{D6182984-B7B4-4F9E-8A0F-02076D1B99A1}"/>
                    </a:ext>
                  </a:extLst>
                </p:cNvPr>
                <p:cNvPicPr/>
                <p:nvPr/>
              </p:nvPicPr>
              <p:blipFill>
                <a:blip r:embed="rId58"/>
                <a:stretch>
                  <a:fillRect/>
                </a:stretch>
              </p:blipFill>
              <p:spPr>
                <a:xfrm>
                  <a:off x="9458573" y="114187"/>
                  <a:ext cx="27252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0" name="Freihand 39">
                  <a:extLst>
                    <a:ext uri="{FF2B5EF4-FFF2-40B4-BE49-F238E27FC236}">
                      <a16:creationId xmlns:a16="http://schemas.microsoft.com/office/drawing/2014/main" id="{FFBBE2D8-B5C0-4423-8CEB-73D3E6D52836}"/>
                    </a:ext>
                  </a:extLst>
                </p14:cNvPr>
                <p14:cNvContentPartPr/>
                <p14:nvPr/>
              </p14:nvContentPartPr>
              <p14:xfrm>
                <a:off x="9638213" y="64147"/>
                <a:ext cx="360" cy="360"/>
              </p14:xfrm>
            </p:contentPart>
          </mc:Choice>
          <mc:Fallback xmlns="">
            <p:pic>
              <p:nvPicPr>
                <p:cNvPr id="40" name="Freihand 39">
                  <a:extLst>
                    <a:ext uri="{FF2B5EF4-FFF2-40B4-BE49-F238E27FC236}">
                      <a16:creationId xmlns:a16="http://schemas.microsoft.com/office/drawing/2014/main" id="{FFBBE2D8-B5C0-4423-8CEB-73D3E6D52836}"/>
                    </a:ext>
                  </a:extLst>
                </p:cNvPr>
                <p:cNvPicPr/>
                <p:nvPr/>
              </p:nvPicPr>
              <p:blipFill>
                <a:blip r:embed="rId60"/>
                <a:stretch>
                  <a:fillRect/>
                </a:stretch>
              </p:blipFill>
              <p:spPr>
                <a:xfrm>
                  <a:off x="9633893" y="59827"/>
                  <a:ext cx="9000" cy="9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1">
            <p14:nvContentPartPr>
              <p14:cNvPr id="41" name="Freihand 40">
                <a:extLst>
                  <a:ext uri="{FF2B5EF4-FFF2-40B4-BE49-F238E27FC236}">
                    <a16:creationId xmlns:a16="http://schemas.microsoft.com/office/drawing/2014/main" id="{D6EDED21-75D5-4477-AF16-218DC976C3E6}"/>
                  </a:ext>
                </a:extLst>
              </p14:cNvPr>
              <p14:cNvContentPartPr/>
              <p14:nvPr/>
            </p14:nvContentPartPr>
            <p14:xfrm>
              <a:off x="9143573" y="386347"/>
              <a:ext cx="130680" cy="55440"/>
            </p14:xfrm>
          </p:contentPart>
        </mc:Choice>
        <mc:Fallback xmlns="">
          <p:pic>
            <p:nvPicPr>
              <p:cNvPr id="41" name="Freihand 40">
                <a:extLst>
                  <a:ext uri="{FF2B5EF4-FFF2-40B4-BE49-F238E27FC236}">
                    <a16:creationId xmlns:a16="http://schemas.microsoft.com/office/drawing/2014/main" id="{D6EDED21-75D5-4477-AF16-218DC976C3E6}"/>
                  </a:ext>
                </a:extLst>
              </p:cNvPr>
              <p:cNvPicPr/>
              <p:nvPr/>
            </p:nvPicPr>
            <p:blipFill>
              <a:blip r:embed="rId62"/>
              <a:stretch>
                <a:fillRect/>
              </a:stretch>
            </p:blipFill>
            <p:spPr>
              <a:xfrm>
                <a:off x="9139253" y="382027"/>
                <a:ext cx="13932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2" name="Freihand 41">
                <a:extLst>
                  <a:ext uri="{FF2B5EF4-FFF2-40B4-BE49-F238E27FC236}">
                    <a16:creationId xmlns:a16="http://schemas.microsoft.com/office/drawing/2014/main" id="{6E219B50-A899-4181-9D8D-BA90F0AFD697}"/>
                  </a:ext>
                </a:extLst>
              </p14:cNvPr>
              <p14:cNvContentPartPr/>
              <p14:nvPr/>
            </p14:nvContentPartPr>
            <p14:xfrm>
              <a:off x="9078773" y="760747"/>
              <a:ext cx="86400" cy="149760"/>
            </p14:xfrm>
          </p:contentPart>
        </mc:Choice>
        <mc:Fallback xmlns="">
          <p:pic>
            <p:nvPicPr>
              <p:cNvPr id="42" name="Freihand 41">
                <a:extLst>
                  <a:ext uri="{FF2B5EF4-FFF2-40B4-BE49-F238E27FC236}">
                    <a16:creationId xmlns:a16="http://schemas.microsoft.com/office/drawing/2014/main" id="{6E219B50-A899-4181-9D8D-BA90F0AFD697}"/>
                  </a:ext>
                </a:extLst>
              </p:cNvPr>
              <p:cNvPicPr/>
              <p:nvPr/>
            </p:nvPicPr>
            <p:blipFill>
              <a:blip r:embed="rId64"/>
              <a:stretch>
                <a:fillRect/>
              </a:stretch>
            </p:blipFill>
            <p:spPr>
              <a:xfrm>
                <a:off x="9074453" y="756427"/>
                <a:ext cx="9504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3" name="Freihand 42">
                <a:extLst>
                  <a:ext uri="{FF2B5EF4-FFF2-40B4-BE49-F238E27FC236}">
                    <a16:creationId xmlns:a16="http://schemas.microsoft.com/office/drawing/2014/main" id="{0EA8F92B-625A-4D2D-9227-883F4047FC8A}"/>
                  </a:ext>
                </a:extLst>
              </p14:cNvPr>
              <p14:cNvContentPartPr/>
              <p14:nvPr/>
            </p14:nvContentPartPr>
            <p14:xfrm>
              <a:off x="9058973" y="1303267"/>
              <a:ext cx="169920" cy="91080"/>
            </p14:xfrm>
          </p:contentPart>
        </mc:Choice>
        <mc:Fallback xmlns="">
          <p:pic>
            <p:nvPicPr>
              <p:cNvPr id="43" name="Freihand 42">
                <a:extLst>
                  <a:ext uri="{FF2B5EF4-FFF2-40B4-BE49-F238E27FC236}">
                    <a16:creationId xmlns:a16="http://schemas.microsoft.com/office/drawing/2014/main" id="{0EA8F92B-625A-4D2D-9227-883F4047FC8A}"/>
                  </a:ext>
                </a:extLst>
              </p:cNvPr>
              <p:cNvPicPr/>
              <p:nvPr/>
            </p:nvPicPr>
            <p:blipFill>
              <a:blip r:embed="rId66"/>
              <a:stretch>
                <a:fillRect/>
              </a:stretch>
            </p:blipFill>
            <p:spPr>
              <a:xfrm>
                <a:off x="9054653" y="1298947"/>
                <a:ext cx="178560" cy="99720"/>
              </a:xfrm>
              <a:prstGeom prst="rect">
                <a:avLst/>
              </a:prstGeom>
            </p:spPr>
          </p:pic>
        </mc:Fallback>
      </mc:AlternateContent>
      <p:grpSp>
        <p:nvGrpSpPr>
          <p:cNvPr id="53" name="Gruppieren 52">
            <a:extLst>
              <a:ext uri="{FF2B5EF4-FFF2-40B4-BE49-F238E27FC236}">
                <a16:creationId xmlns:a16="http://schemas.microsoft.com/office/drawing/2014/main" id="{1B17CFE7-A199-4829-A9EC-D8E558CD0CA2}"/>
              </a:ext>
            </a:extLst>
          </p:cNvPr>
          <p:cNvGrpSpPr/>
          <p:nvPr/>
        </p:nvGrpSpPr>
        <p:grpSpPr>
          <a:xfrm>
            <a:off x="10258133" y="27787"/>
            <a:ext cx="856440" cy="210960"/>
            <a:chOff x="10258133" y="27787"/>
            <a:chExt cx="856440" cy="210960"/>
          </a:xfrm>
        </p:grpSpPr>
        <mc:AlternateContent xmlns:mc="http://schemas.openxmlformats.org/markup-compatibility/2006" xmlns:p14="http://schemas.microsoft.com/office/powerpoint/2010/main">
          <mc:Choice Requires="p14">
            <p:contentPart p14:bwMode="auto" r:id="rId67">
              <p14:nvContentPartPr>
                <p14:cNvPr id="45" name="Freihand 44">
                  <a:extLst>
                    <a:ext uri="{FF2B5EF4-FFF2-40B4-BE49-F238E27FC236}">
                      <a16:creationId xmlns:a16="http://schemas.microsoft.com/office/drawing/2014/main" id="{4BA77B78-529C-4D0E-A284-BB63E3119862}"/>
                    </a:ext>
                  </a:extLst>
                </p14:cNvPr>
                <p14:cNvContentPartPr/>
                <p14:nvPr/>
              </p14:nvContentPartPr>
              <p14:xfrm>
                <a:off x="10316813" y="72787"/>
                <a:ext cx="20520" cy="108000"/>
              </p14:xfrm>
            </p:contentPart>
          </mc:Choice>
          <mc:Fallback xmlns="">
            <p:pic>
              <p:nvPicPr>
                <p:cNvPr id="45" name="Freihand 44">
                  <a:extLst>
                    <a:ext uri="{FF2B5EF4-FFF2-40B4-BE49-F238E27FC236}">
                      <a16:creationId xmlns:a16="http://schemas.microsoft.com/office/drawing/2014/main" id="{4BA77B78-529C-4D0E-A284-BB63E3119862}"/>
                    </a:ext>
                  </a:extLst>
                </p:cNvPr>
                <p:cNvPicPr/>
                <p:nvPr/>
              </p:nvPicPr>
              <p:blipFill>
                <a:blip r:embed="rId68"/>
                <a:stretch>
                  <a:fillRect/>
                </a:stretch>
              </p:blipFill>
              <p:spPr>
                <a:xfrm>
                  <a:off x="10312493" y="68467"/>
                  <a:ext cx="2916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6" name="Freihand 45">
                  <a:extLst>
                    <a:ext uri="{FF2B5EF4-FFF2-40B4-BE49-F238E27FC236}">
                      <a16:creationId xmlns:a16="http://schemas.microsoft.com/office/drawing/2014/main" id="{DC786F1E-9450-4AA1-9217-B3F8F80CF32F}"/>
                    </a:ext>
                  </a:extLst>
                </p14:cNvPr>
                <p14:cNvContentPartPr/>
                <p14:nvPr/>
              </p14:nvContentPartPr>
              <p14:xfrm>
                <a:off x="10258133" y="50467"/>
                <a:ext cx="103320" cy="89640"/>
              </p14:xfrm>
            </p:contentPart>
          </mc:Choice>
          <mc:Fallback xmlns="">
            <p:pic>
              <p:nvPicPr>
                <p:cNvPr id="46" name="Freihand 45">
                  <a:extLst>
                    <a:ext uri="{FF2B5EF4-FFF2-40B4-BE49-F238E27FC236}">
                      <a16:creationId xmlns:a16="http://schemas.microsoft.com/office/drawing/2014/main" id="{DC786F1E-9450-4AA1-9217-B3F8F80CF32F}"/>
                    </a:ext>
                  </a:extLst>
                </p:cNvPr>
                <p:cNvPicPr/>
                <p:nvPr/>
              </p:nvPicPr>
              <p:blipFill>
                <a:blip r:embed="rId70"/>
                <a:stretch>
                  <a:fillRect/>
                </a:stretch>
              </p:blipFill>
              <p:spPr>
                <a:xfrm>
                  <a:off x="10253813" y="46147"/>
                  <a:ext cx="11196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7" name="Freihand 46">
                  <a:extLst>
                    <a:ext uri="{FF2B5EF4-FFF2-40B4-BE49-F238E27FC236}">
                      <a16:creationId xmlns:a16="http://schemas.microsoft.com/office/drawing/2014/main" id="{31F1941C-0F15-44EC-9474-52B96874584E}"/>
                    </a:ext>
                  </a:extLst>
                </p14:cNvPr>
                <p14:cNvContentPartPr/>
                <p14:nvPr/>
              </p14:nvContentPartPr>
              <p14:xfrm>
                <a:off x="10382333" y="105547"/>
                <a:ext cx="43560" cy="73080"/>
              </p14:xfrm>
            </p:contentPart>
          </mc:Choice>
          <mc:Fallback xmlns="">
            <p:pic>
              <p:nvPicPr>
                <p:cNvPr id="47" name="Freihand 46">
                  <a:extLst>
                    <a:ext uri="{FF2B5EF4-FFF2-40B4-BE49-F238E27FC236}">
                      <a16:creationId xmlns:a16="http://schemas.microsoft.com/office/drawing/2014/main" id="{31F1941C-0F15-44EC-9474-52B96874584E}"/>
                    </a:ext>
                  </a:extLst>
                </p:cNvPr>
                <p:cNvPicPr/>
                <p:nvPr/>
              </p:nvPicPr>
              <p:blipFill>
                <a:blip r:embed="rId72"/>
                <a:stretch>
                  <a:fillRect/>
                </a:stretch>
              </p:blipFill>
              <p:spPr>
                <a:xfrm>
                  <a:off x="10378013" y="101227"/>
                  <a:ext cx="5220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8" name="Freihand 47">
                  <a:extLst>
                    <a:ext uri="{FF2B5EF4-FFF2-40B4-BE49-F238E27FC236}">
                      <a16:creationId xmlns:a16="http://schemas.microsoft.com/office/drawing/2014/main" id="{195FF314-94BB-4F7D-912A-2671CB3C48E8}"/>
                    </a:ext>
                  </a:extLst>
                </p14:cNvPr>
                <p14:cNvContentPartPr/>
                <p14:nvPr/>
              </p14:nvContentPartPr>
              <p14:xfrm>
                <a:off x="10424453" y="112387"/>
                <a:ext cx="86760" cy="67680"/>
              </p14:xfrm>
            </p:contentPart>
          </mc:Choice>
          <mc:Fallback xmlns="">
            <p:pic>
              <p:nvPicPr>
                <p:cNvPr id="48" name="Freihand 47">
                  <a:extLst>
                    <a:ext uri="{FF2B5EF4-FFF2-40B4-BE49-F238E27FC236}">
                      <a16:creationId xmlns:a16="http://schemas.microsoft.com/office/drawing/2014/main" id="{195FF314-94BB-4F7D-912A-2671CB3C48E8}"/>
                    </a:ext>
                  </a:extLst>
                </p:cNvPr>
                <p:cNvPicPr/>
                <p:nvPr/>
              </p:nvPicPr>
              <p:blipFill>
                <a:blip r:embed="rId74"/>
                <a:stretch>
                  <a:fillRect/>
                </a:stretch>
              </p:blipFill>
              <p:spPr>
                <a:xfrm>
                  <a:off x="10420133" y="108067"/>
                  <a:ext cx="9540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9" name="Freihand 48">
                  <a:extLst>
                    <a:ext uri="{FF2B5EF4-FFF2-40B4-BE49-F238E27FC236}">
                      <a16:creationId xmlns:a16="http://schemas.microsoft.com/office/drawing/2014/main" id="{33104AA5-50DA-4609-AAE2-7A53FDFBCAF5}"/>
                    </a:ext>
                  </a:extLst>
                </p14:cNvPr>
                <p14:cNvContentPartPr/>
                <p14:nvPr/>
              </p14:nvContentPartPr>
              <p14:xfrm>
                <a:off x="10541093" y="54067"/>
                <a:ext cx="396720" cy="184680"/>
              </p14:xfrm>
            </p:contentPart>
          </mc:Choice>
          <mc:Fallback xmlns="">
            <p:pic>
              <p:nvPicPr>
                <p:cNvPr id="49" name="Freihand 48">
                  <a:extLst>
                    <a:ext uri="{FF2B5EF4-FFF2-40B4-BE49-F238E27FC236}">
                      <a16:creationId xmlns:a16="http://schemas.microsoft.com/office/drawing/2014/main" id="{33104AA5-50DA-4609-AAE2-7A53FDFBCAF5}"/>
                    </a:ext>
                  </a:extLst>
                </p:cNvPr>
                <p:cNvPicPr/>
                <p:nvPr/>
              </p:nvPicPr>
              <p:blipFill>
                <a:blip r:embed="rId76"/>
                <a:stretch>
                  <a:fillRect/>
                </a:stretch>
              </p:blipFill>
              <p:spPr>
                <a:xfrm>
                  <a:off x="10536773" y="49747"/>
                  <a:ext cx="40536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50" name="Freihand 49">
                  <a:extLst>
                    <a:ext uri="{FF2B5EF4-FFF2-40B4-BE49-F238E27FC236}">
                      <a16:creationId xmlns:a16="http://schemas.microsoft.com/office/drawing/2014/main" id="{BDBE4988-DACD-4DB6-A341-F3E5197CC26C}"/>
                    </a:ext>
                  </a:extLst>
                </p14:cNvPr>
                <p14:cNvContentPartPr/>
                <p14:nvPr/>
              </p14:nvContentPartPr>
              <p14:xfrm>
                <a:off x="10892453" y="125347"/>
                <a:ext cx="68400" cy="13680"/>
              </p14:xfrm>
            </p:contentPart>
          </mc:Choice>
          <mc:Fallback xmlns="">
            <p:pic>
              <p:nvPicPr>
                <p:cNvPr id="50" name="Freihand 49">
                  <a:extLst>
                    <a:ext uri="{FF2B5EF4-FFF2-40B4-BE49-F238E27FC236}">
                      <a16:creationId xmlns:a16="http://schemas.microsoft.com/office/drawing/2014/main" id="{BDBE4988-DACD-4DB6-A341-F3E5197CC26C}"/>
                    </a:ext>
                  </a:extLst>
                </p:cNvPr>
                <p:cNvPicPr/>
                <p:nvPr/>
              </p:nvPicPr>
              <p:blipFill>
                <a:blip r:embed="rId78"/>
                <a:stretch>
                  <a:fillRect/>
                </a:stretch>
              </p:blipFill>
              <p:spPr>
                <a:xfrm>
                  <a:off x="10888133" y="121027"/>
                  <a:ext cx="7704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1" name="Freihand 50">
                  <a:extLst>
                    <a:ext uri="{FF2B5EF4-FFF2-40B4-BE49-F238E27FC236}">
                      <a16:creationId xmlns:a16="http://schemas.microsoft.com/office/drawing/2014/main" id="{46DC8A16-75ED-4F3A-967E-C840BF162359}"/>
                    </a:ext>
                  </a:extLst>
                </p14:cNvPr>
                <p14:cNvContentPartPr/>
                <p14:nvPr/>
              </p14:nvContentPartPr>
              <p14:xfrm>
                <a:off x="10959773" y="108427"/>
                <a:ext cx="154800" cy="44280"/>
              </p14:xfrm>
            </p:contentPart>
          </mc:Choice>
          <mc:Fallback xmlns="">
            <p:pic>
              <p:nvPicPr>
                <p:cNvPr id="51" name="Freihand 50">
                  <a:extLst>
                    <a:ext uri="{FF2B5EF4-FFF2-40B4-BE49-F238E27FC236}">
                      <a16:creationId xmlns:a16="http://schemas.microsoft.com/office/drawing/2014/main" id="{46DC8A16-75ED-4F3A-967E-C840BF162359}"/>
                    </a:ext>
                  </a:extLst>
                </p:cNvPr>
                <p:cNvPicPr/>
                <p:nvPr/>
              </p:nvPicPr>
              <p:blipFill>
                <a:blip r:embed="rId80"/>
                <a:stretch>
                  <a:fillRect/>
                </a:stretch>
              </p:blipFill>
              <p:spPr>
                <a:xfrm>
                  <a:off x="10955453" y="104107"/>
                  <a:ext cx="16344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2" name="Freihand 51">
                  <a:extLst>
                    <a:ext uri="{FF2B5EF4-FFF2-40B4-BE49-F238E27FC236}">
                      <a16:creationId xmlns:a16="http://schemas.microsoft.com/office/drawing/2014/main" id="{9BF3A6B2-E483-465A-8776-600E0A3CF692}"/>
                    </a:ext>
                  </a:extLst>
                </p14:cNvPr>
                <p14:cNvContentPartPr/>
                <p14:nvPr/>
              </p14:nvContentPartPr>
              <p14:xfrm>
                <a:off x="10421933" y="27787"/>
                <a:ext cx="82800" cy="8280"/>
              </p14:xfrm>
            </p:contentPart>
          </mc:Choice>
          <mc:Fallback xmlns="">
            <p:pic>
              <p:nvPicPr>
                <p:cNvPr id="52" name="Freihand 51">
                  <a:extLst>
                    <a:ext uri="{FF2B5EF4-FFF2-40B4-BE49-F238E27FC236}">
                      <a16:creationId xmlns:a16="http://schemas.microsoft.com/office/drawing/2014/main" id="{9BF3A6B2-E483-465A-8776-600E0A3CF692}"/>
                    </a:ext>
                  </a:extLst>
                </p:cNvPr>
                <p:cNvPicPr/>
                <p:nvPr/>
              </p:nvPicPr>
              <p:blipFill>
                <a:blip r:embed="rId82"/>
                <a:stretch>
                  <a:fillRect/>
                </a:stretch>
              </p:blipFill>
              <p:spPr>
                <a:xfrm>
                  <a:off x="10417613" y="23467"/>
                  <a:ext cx="91440" cy="16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3">
            <p14:nvContentPartPr>
              <p14:cNvPr id="54" name="Freihand 53">
                <a:extLst>
                  <a:ext uri="{FF2B5EF4-FFF2-40B4-BE49-F238E27FC236}">
                    <a16:creationId xmlns:a16="http://schemas.microsoft.com/office/drawing/2014/main" id="{2CF9202E-2887-4584-85BE-CAAF65569E5C}"/>
                  </a:ext>
                </a:extLst>
              </p14:cNvPr>
              <p14:cNvContentPartPr/>
              <p14:nvPr/>
            </p14:nvContentPartPr>
            <p14:xfrm>
              <a:off x="10560533" y="338467"/>
              <a:ext cx="101160" cy="128520"/>
            </p14:xfrm>
          </p:contentPart>
        </mc:Choice>
        <mc:Fallback xmlns="">
          <p:pic>
            <p:nvPicPr>
              <p:cNvPr id="54" name="Freihand 53">
                <a:extLst>
                  <a:ext uri="{FF2B5EF4-FFF2-40B4-BE49-F238E27FC236}">
                    <a16:creationId xmlns:a16="http://schemas.microsoft.com/office/drawing/2014/main" id="{2CF9202E-2887-4584-85BE-CAAF65569E5C}"/>
                  </a:ext>
                </a:extLst>
              </p:cNvPr>
              <p:cNvPicPr/>
              <p:nvPr/>
            </p:nvPicPr>
            <p:blipFill>
              <a:blip r:embed="rId84"/>
              <a:stretch>
                <a:fillRect/>
              </a:stretch>
            </p:blipFill>
            <p:spPr>
              <a:xfrm>
                <a:off x="10556213" y="334147"/>
                <a:ext cx="10980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5" name="Freihand 54">
                <a:extLst>
                  <a:ext uri="{FF2B5EF4-FFF2-40B4-BE49-F238E27FC236}">
                    <a16:creationId xmlns:a16="http://schemas.microsoft.com/office/drawing/2014/main" id="{3D0B435F-9CC1-4586-9B9D-57CC0CFA6F49}"/>
                  </a:ext>
                </a:extLst>
              </p14:cNvPr>
              <p14:cNvContentPartPr/>
              <p14:nvPr/>
            </p14:nvContentPartPr>
            <p14:xfrm>
              <a:off x="10449293" y="833467"/>
              <a:ext cx="142920" cy="91080"/>
            </p14:xfrm>
          </p:contentPart>
        </mc:Choice>
        <mc:Fallback xmlns="">
          <p:pic>
            <p:nvPicPr>
              <p:cNvPr id="55" name="Freihand 54">
                <a:extLst>
                  <a:ext uri="{FF2B5EF4-FFF2-40B4-BE49-F238E27FC236}">
                    <a16:creationId xmlns:a16="http://schemas.microsoft.com/office/drawing/2014/main" id="{3D0B435F-9CC1-4586-9B9D-57CC0CFA6F49}"/>
                  </a:ext>
                </a:extLst>
              </p:cNvPr>
              <p:cNvPicPr/>
              <p:nvPr/>
            </p:nvPicPr>
            <p:blipFill>
              <a:blip r:embed="rId86"/>
              <a:stretch>
                <a:fillRect/>
              </a:stretch>
            </p:blipFill>
            <p:spPr>
              <a:xfrm>
                <a:off x="10444973" y="829147"/>
                <a:ext cx="15156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6" name="Freihand 55">
                <a:extLst>
                  <a:ext uri="{FF2B5EF4-FFF2-40B4-BE49-F238E27FC236}">
                    <a16:creationId xmlns:a16="http://schemas.microsoft.com/office/drawing/2014/main" id="{C4C7E713-E8BF-4DEE-B7F9-726F7D3AD3FE}"/>
                  </a:ext>
                </a:extLst>
              </p14:cNvPr>
              <p14:cNvContentPartPr/>
              <p14:nvPr/>
            </p14:nvContentPartPr>
            <p14:xfrm>
              <a:off x="10474133" y="1248187"/>
              <a:ext cx="194760" cy="102600"/>
            </p14:xfrm>
          </p:contentPart>
        </mc:Choice>
        <mc:Fallback xmlns="">
          <p:pic>
            <p:nvPicPr>
              <p:cNvPr id="56" name="Freihand 55">
                <a:extLst>
                  <a:ext uri="{FF2B5EF4-FFF2-40B4-BE49-F238E27FC236}">
                    <a16:creationId xmlns:a16="http://schemas.microsoft.com/office/drawing/2014/main" id="{C4C7E713-E8BF-4DEE-B7F9-726F7D3AD3FE}"/>
                  </a:ext>
                </a:extLst>
              </p:cNvPr>
              <p:cNvPicPr/>
              <p:nvPr/>
            </p:nvPicPr>
            <p:blipFill>
              <a:blip r:embed="rId88"/>
              <a:stretch>
                <a:fillRect/>
              </a:stretch>
            </p:blipFill>
            <p:spPr>
              <a:xfrm>
                <a:off x="10469813" y="1243867"/>
                <a:ext cx="20340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226" name="Freihand 225">
                <a:extLst>
                  <a:ext uri="{FF2B5EF4-FFF2-40B4-BE49-F238E27FC236}">
                    <a16:creationId xmlns:a16="http://schemas.microsoft.com/office/drawing/2014/main" id="{BB70DD7D-D934-4544-91D1-B46E54C84D5C}"/>
                  </a:ext>
                </a:extLst>
              </p14:cNvPr>
              <p14:cNvContentPartPr/>
              <p14:nvPr/>
            </p14:nvContentPartPr>
            <p14:xfrm>
              <a:off x="9004613" y="3362467"/>
              <a:ext cx="126360" cy="90000"/>
            </p14:xfrm>
          </p:contentPart>
        </mc:Choice>
        <mc:Fallback xmlns="">
          <p:pic>
            <p:nvPicPr>
              <p:cNvPr id="226" name="Freihand 225">
                <a:extLst>
                  <a:ext uri="{FF2B5EF4-FFF2-40B4-BE49-F238E27FC236}">
                    <a16:creationId xmlns:a16="http://schemas.microsoft.com/office/drawing/2014/main" id="{BB70DD7D-D934-4544-91D1-B46E54C84D5C}"/>
                  </a:ext>
                </a:extLst>
              </p:cNvPr>
              <p:cNvPicPr/>
              <p:nvPr/>
            </p:nvPicPr>
            <p:blipFill>
              <a:blip r:embed="rId90"/>
              <a:stretch>
                <a:fillRect/>
              </a:stretch>
            </p:blipFill>
            <p:spPr>
              <a:xfrm>
                <a:off x="9000293" y="3358147"/>
                <a:ext cx="135000" cy="98640"/>
              </a:xfrm>
              <a:prstGeom prst="rect">
                <a:avLst/>
              </a:prstGeom>
            </p:spPr>
          </p:pic>
        </mc:Fallback>
      </mc:AlternateContent>
      <p:grpSp>
        <p:nvGrpSpPr>
          <p:cNvPr id="277" name="Gruppieren 276">
            <a:extLst>
              <a:ext uri="{FF2B5EF4-FFF2-40B4-BE49-F238E27FC236}">
                <a16:creationId xmlns:a16="http://schemas.microsoft.com/office/drawing/2014/main" id="{EDC4829A-7078-4286-9D14-50C3B90B6A67}"/>
              </a:ext>
            </a:extLst>
          </p:cNvPr>
          <p:cNvGrpSpPr/>
          <p:nvPr/>
        </p:nvGrpSpPr>
        <p:grpSpPr>
          <a:xfrm>
            <a:off x="7465253" y="1497667"/>
            <a:ext cx="4545720" cy="2135520"/>
            <a:chOff x="7465253" y="1497667"/>
            <a:chExt cx="4545720" cy="2135520"/>
          </a:xfrm>
        </p:grpSpPr>
        <mc:AlternateContent xmlns:mc="http://schemas.openxmlformats.org/markup-compatibility/2006" xmlns:p14="http://schemas.microsoft.com/office/powerpoint/2010/main">
          <mc:Choice Requires="p14">
            <p:contentPart p14:bwMode="auto" r:id="rId91">
              <p14:nvContentPartPr>
                <p14:cNvPr id="212" name="Freihand 211">
                  <a:extLst>
                    <a:ext uri="{FF2B5EF4-FFF2-40B4-BE49-F238E27FC236}">
                      <a16:creationId xmlns:a16="http://schemas.microsoft.com/office/drawing/2014/main" id="{EAD56E88-64CB-4257-BF2C-D02477D16E4C}"/>
                    </a:ext>
                  </a:extLst>
                </p14:cNvPr>
                <p14:cNvContentPartPr/>
                <p14:nvPr/>
              </p14:nvContentPartPr>
              <p14:xfrm>
                <a:off x="7991213" y="3447427"/>
                <a:ext cx="9000" cy="75240"/>
              </p14:xfrm>
            </p:contentPart>
          </mc:Choice>
          <mc:Fallback xmlns="">
            <p:pic>
              <p:nvPicPr>
                <p:cNvPr id="212" name="Freihand 211">
                  <a:extLst>
                    <a:ext uri="{FF2B5EF4-FFF2-40B4-BE49-F238E27FC236}">
                      <a16:creationId xmlns:a16="http://schemas.microsoft.com/office/drawing/2014/main" id="{EAD56E88-64CB-4257-BF2C-D02477D16E4C}"/>
                    </a:ext>
                  </a:extLst>
                </p:cNvPr>
                <p:cNvPicPr/>
                <p:nvPr/>
              </p:nvPicPr>
              <p:blipFill>
                <a:blip r:embed="rId92"/>
                <a:stretch>
                  <a:fillRect/>
                </a:stretch>
              </p:blipFill>
              <p:spPr>
                <a:xfrm>
                  <a:off x="7986893" y="3443107"/>
                  <a:ext cx="1764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213" name="Freihand 212">
                  <a:extLst>
                    <a:ext uri="{FF2B5EF4-FFF2-40B4-BE49-F238E27FC236}">
                      <a16:creationId xmlns:a16="http://schemas.microsoft.com/office/drawing/2014/main" id="{6EA686F8-8B9C-411D-85E9-4136BF56703F}"/>
                    </a:ext>
                  </a:extLst>
                </p14:cNvPr>
                <p14:cNvContentPartPr/>
                <p14:nvPr/>
              </p14:nvContentPartPr>
              <p14:xfrm>
                <a:off x="7916693" y="3375787"/>
                <a:ext cx="129600" cy="79920"/>
              </p14:xfrm>
            </p:contentPart>
          </mc:Choice>
          <mc:Fallback xmlns="">
            <p:pic>
              <p:nvPicPr>
                <p:cNvPr id="213" name="Freihand 212">
                  <a:extLst>
                    <a:ext uri="{FF2B5EF4-FFF2-40B4-BE49-F238E27FC236}">
                      <a16:creationId xmlns:a16="http://schemas.microsoft.com/office/drawing/2014/main" id="{6EA686F8-8B9C-411D-85E9-4136BF56703F}"/>
                    </a:ext>
                  </a:extLst>
                </p:cNvPr>
                <p:cNvPicPr/>
                <p:nvPr/>
              </p:nvPicPr>
              <p:blipFill>
                <a:blip r:embed="rId94"/>
                <a:stretch>
                  <a:fillRect/>
                </a:stretch>
              </p:blipFill>
              <p:spPr>
                <a:xfrm>
                  <a:off x="7912373" y="3371467"/>
                  <a:ext cx="13824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214" name="Freihand 213">
                  <a:extLst>
                    <a:ext uri="{FF2B5EF4-FFF2-40B4-BE49-F238E27FC236}">
                      <a16:creationId xmlns:a16="http://schemas.microsoft.com/office/drawing/2014/main" id="{DA57A5B0-670E-4AE4-A5DA-31ADFD80F9C7}"/>
                    </a:ext>
                  </a:extLst>
                </p14:cNvPr>
                <p14:cNvContentPartPr/>
                <p14:nvPr/>
              </p14:nvContentPartPr>
              <p14:xfrm>
                <a:off x="8087693" y="3429427"/>
                <a:ext cx="48600" cy="88560"/>
              </p14:xfrm>
            </p:contentPart>
          </mc:Choice>
          <mc:Fallback xmlns="">
            <p:pic>
              <p:nvPicPr>
                <p:cNvPr id="214" name="Freihand 213">
                  <a:extLst>
                    <a:ext uri="{FF2B5EF4-FFF2-40B4-BE49-F238E27FC236}">
                      <a16:creationId xmlns:a16="http://schemas.microsoft.com/office/drawing/2014/main" id="{DA57A5B0-670E-4AE4-A5DA-31ADFD80F9C7}"/>
                    </a:ext>
                  </a:extLst>
                </p:cNvPr>
                <p:cNvPicPr/>
                <p:nvPr/>
              </p:nvPicPr>
              <p:blipFill>
                <a:blip r:embed="rId96"/>
                <a:stretch>
                  <a:fillRect/>
                </a:stretch>
              </p:blipFill>
              <p:spPr>
                <a:xfrm>
                  <a:off x="8083373" y="3425107"/>
                  <a:ext cx="5724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215" name="Freihand 214">
                  <a:extLst>
                    <a:ext uri="{FF2B5EF4-FFF2-40B4-BE49-F238E27FC236}">
                      <a16:creationId xmlns:a16="http://schemas.microsoft.com/office/drawing/2014/main" id="{D85E8091-9292-4B71-9D20-693D97C667FF}"/>
                    </a:ext>
                  </a:extLst>
                </p14:cNvPr>
                <p14:cNvContentPartPr/>
                <p14:nvPr/>
              </p14:nvContentPartPr>
              <p14:xfrm>
                <a:off x="8160413" y="3425107"/>
                <a:ext cx="76320" cy="82080"/>
              </p14:xfrm>
            </p:contentPart>
          </mc:Choice>
          <mc:Fallback xmlns="">
            <p:pic>
              <p:nvPicPr>
                <p:cNvPr id="215" name="Freihand 214">
                  <a:extLst>
                    <a:ext uri="{FF2B5EF4-FFF2-40B4-BE49-F238E27FC236}">
                      <a16:creationId xmlns:a16="http://schemas.microsoft.com/office/drawing/2014/main" id="{D85E8091-9292-4B71-9D20-693D97C667FF}"/>
                    </a:ext>
                  </a:extLst>
                </p:cNvPr>
                <p:cNvPicPr/>
                <p:nvPr/>
              </p:nvPicPr>
              <p:blipFill>
                <a:blip r:embed="rId98"/>
                <a:stretch>
                  <a:fillRect/>
                </a:stretch>
              </p:blipFill>
              <p:spPr>
                <a:xfrm>
                  <a:off x="8156093" y="3420787"/>
                  <a:ext cx="8496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216" name="Freihand 215">
                  <a:extLst>
                    <a:ext uri="{FF2B5EF4-FFF2-40B4-BE49-F238E27FC236}">
                      <a16:creationId xmlns:a16="http://schemas.microsoft.com/office/drawing/2014/main" id="{5A16774A-6A1D-4302-98BF-B0B91BBAE934}"/>
                    </a:ext>
                  </a:extLst>
                </p14:cNvPr>
                <p14:cNvContentPartPr/>
                <p14:nvPr/>
              </p14:nvContentPartPr>
              <p14:xfrm>
                <a:off x="8273093" y="3324307"/>
                <a:ext cx="153000" cy="255960"/>
              </p14:xfrm>
            </p:contentPart>
          </mc:Choice>
          <mc:Fallback xmlns="">
            <p:pic>
              <p:nvPicPr>
                <p:cNvPr id="216" name="Freihand 215">
                  <a:extLst>
                    <a:ext uri="{FF2B5EF4-FFF2-40B4-BE49-F238E27FC236}">
                      <a16:creationId xmlns:a16="http://schemas.microsoft.com/office/drawing/2014/main" id="{5A16774A-6A1D-4302-98BF-B0B91BBAE934}"/>
                    </a:ext>
                  </a:extLst>
                </p:cNvPr>
                <p:cNvPicPr/>
                <p:nvPr/>
              </p:nvPicPr>
              <p:blipFill>
                <a:blip r:embed="rId100"/>
                <a:stretch>
                  <a:fillRect/>
                </a:stretch>
              </p:blipFill>
              <p:spPr>
                <a:xfrm>
                  <a:off x="8268773" y="3319987"/>
                  <a:ext cx="161640" cy="2646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218" name="Freihand 217">
                  <a:extLst>
                    <a:ext uri="{FF2B5EF4-FFF2-40B4-BE49-F238E27FC236}">
                      <a16:creationId xmlns:a16="http://schemas.microsoft.com/office/drawing/2014/main" id="{476FDB08-760D-4FDB-911A-56A66280CEAF}"/>
                    </a:ext>
                  </a:extLst>
                </p14:cNvPr>
                <p14:cNvContentPartPr/>
                <p14:nvPr/>
              </p14:nvContentPartPr>
              <p14:xfrm>
                <a:off x="8314493" y="3425467"/>
                <a:ext cx="174240" cy="59400"/>
              </p14:xfrm>
            </p:contentPart>
          </mc:Choice>
          <mc:Fallback xmlns="">
            <p:pic>
              <p:nvPicPr>
                <p:cNvPr id="218" name="Freihand 217">
                  <a:extLst>
                    <a:ext uri="{FF2B5EF4-FFF2-40B4-BE49-F238E27FC236}">
                      <a16:creationId xmlns:a16="http://schemas.microsoft.com/office/drawing/2014/main" id="{476FDB08-760D-4FDB-911A-56A66280CEAF}"/>
                    </a:ext>
                  </a:extLst>
                </p:cNvPr>
                <p:cNvPicPr/>
                <p:nvPr/>
              </p:nvPicPr>
              <p:blipFill>
                <a:blip r:embed="rId102"/>
                <a:stretch>
                  <a:fillRect/>
                </a:stretch>
              </p:blipFill>
              <p:spPr>
                <a:xfrm>
                  <a:off x="8310173" y="3421147"/>
                  <a:ext cx="18288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219" name="Freihand 218">
                  <a:extLst>
                    <a:ext uri="{FF2B5EF4-FFF2-40B4-BE49-F238E27FC236}">
                      <a16:creationId xmlns:a16="http://schemas.microsoft.com/office/drawing/2014/main" id="{C7E2B37C-AC90-43F4-93C7-638E7163CED1}"/>
                    </a:ext>
                  </a:extLst>
                </p14:cNvPr>
                <p14:cNvContentPartPr/>
                <p14:nvPr/>
              </p14:nvContentPartPr>
              <p14:xfrm>
                <a:off x="8501333" y="3407107"/>
                <a:ext cx="20880" cy="77760"/>
              </p14:xfrm>
            </p:contentPart>
          </mc:Choice>
          <mc:Fallback xmlns="">
            <p:pic>
              <p:nvPicPr>
                <p:cNvPr id="219" name="Freihand 218">
                  <a:extLst>
                    <a:ext uri="{FF2B5EF4-FFF2-40B4-BE49-F238E27FC236}">
                      <a16:creationId xmlns:a16="http://schemas.microsoft.com/office/drawing/2014/main" id="{C7E2B37C-AC90-43F4-93C7-638E7163CED1}"/>
                    </a:ext>
                  </a:extLst>
                </p:cNvPr>
                <p:cNvPicPr/>
                <p:nvPr/>
              </p:nvPicPr>
              <p:blipFill>
                <a:blip r:embed="rId104"/>
                <a:stretch>
                  <a:fillRect/>
                </a:stretch>
              </p:blipFill>
              <p:spPr>
                <a:xfrm>
                  <a:off x="8497013" y="3402787"/>
                  <a:ext cx="2952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220" name="Freihand 219">
                  <a:extLst>
                    <a:ext uri="{FF2B5EF4-FFF2-40B4-BE49-F238E27FC236}">
                      <a16:creationId xmlns:a16="http://schemas.microsoft.com/office/drawing/2014/main" id="{EC96FB92-7F46-4E15-88C8-A3536FB58A60}"/>
                    </a:ext>
                  </a:extLst>
                </p14:cNvPr>
                <p14:cNvContentPartPr/>
                <p14:nvPr/>
              </p14:nvContentPartPr>
              <p14:xfrm>
                <a:off x="8497733" y="3411787"/>
                <a:ext cx="85680" cy="69120"/>
              </p14:xfrm>
            </p:contentPart>
          </mc:Choice>
          <mc:Fallback xmlns="">
            <p:pic>
              <p:nvPicPr>
                <p:cNvPr id="220" name="Freihand 219">
                  <a:extLst>
                    <a:ext uri="{FF2B5EF4-FFF2-40B4-BE49-F238E27FC236}">
                      <a16:creationId xmlns:a16="http://schemas.microsoft.com/office/drawing/2014/main" id="{EC96FB92-7F46-4E15-88C8-A3536FB58A60}"/>
                    </a:ext>
                  </a:extLst>
                </p:cNvPr>
                <p:cNvPicPr/>
                <p:nvPr/>
              </p:nvPicPr>
              <p:blipFill>
                <a:blip r:embed="rId106"/>
                <a:stretch>
                  <a:fillRect/>
                </a:stretch>
              </p:blipFill>
              <p:spPr>
                <a:xfrm>
                  <a:off x="8493413" y="3407467"/>
                  <a:ext cx="9432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221" name="Freihand 220">
                  <a:extLst>
                    <a:ext uri="{FF2B5EF4-FFF2-40B4-BE49-F238E27FC236}">
                      <a16:creationId xmlns:a16="http://schemas.microsoft.com/office/drawing/2014/main" id="{F7848E98-1D6D-4739-BA0F-A6A7461CAFC2}"/>
                    </a:ext>
                  </a:extLst>
                </p14:cNvPr>
                <p14:cNvContentPartPr/>
                <p14:nvPr/>
              </p14:nvContentPartPr>
              <p14:xfrm>
                <a:off x="8625893" y="3406747"/>
                <a:ext cx="7920" cy="21960"/>
              </p14:xfrm>
            </p:contentPart>
          </mc:Choice>
          <mc:Fallback xmlns="">
            <p:pic>
              <p:nvPicPr>
                <p:cNvPr id="221" name="Freihand 220">
                  <a:extLst>
                    <a:ext uri="{FF2B5EF4-FFF2-40B4-BE49-F238E27FC236}">
                      <a16:creationId xmlns:a16="http://schemas.microsoft.com/office/drawing/2014/main" id="{F7848E98-1D6D-4739-BA0F-A6A7461CAFC2}"/>
                    </a:ext>
                  </a:extLst>
                </p:cNvPr>
                <p:cNvPicPr/>
                <p:nvPr/>
              </p:nvPicPr>
              <p:blipFill>
                <a:blip r:embed="rId108"/>
                <a:stretch>
                  <a:fillRect/>
                </a:stretch>
              </p:blipFill>
              <p:spPr>
                <a:xfrm>
                  <a:off x="8621573" y="3402427"/>
                  <a:ext cx="1656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222" name="Freihand 221">
                  <a:extLst>
                    <a:ext uri="{FF2B5EF4-FFF2-40B4-BE49-F238E27FC236}">
                      <a16:creationId xmlns:a16="http://schemas.microsoft.com/office/drawing/2014/main" id="{2E5A4184-551E-40B5-9281-42215DCEB535}"/>
                    </a:ext>
                  </a:extLst>
                </p14:cNvPr>
                <p14:cNvContentPartPr/>
                <p14:nvPr/>
              </p14:nvContentPartPr>
              <p14:xfrm>
                <a:off x="8611133" y="3477667"/>
                <a:ext cx="3600" cy="7200"/>
              </p14:xfrm>
            </p:contentPart>
          </mc:Choice>
          <mc:Fallback xmlns="">
            <p:pic>
              <p:nvPicPr>
                <p:cNvPr id="222" name="Freihand 221">
                  <a:extLst>
                    <a:ext uri="{FF2B5EF4-FFF2-40B4-BE49-F238E27FC236}">
                      <a16:creationId xmlns:a16="http://schemas.microsoft.com/office/drawing/2014/main" id="{2E5A4184-551E-40B5-9281-42215DCEB535}"/>
                    </a:ext>
                  </a:extLst>
                </p:cNvPr>
                <p:cNvPicPr/>
                <p:nvPr/>
              </p:nvPicPr>
              <p:blipFill>
                <a:blip r:embed="rId110"/>
                <a:stretch>
                  <a:fillRect/>
                </a:stretch>
              </p:blipFill>
              <p:spPr>
                <a:xfrm>
                  <a:off x="8606813" y="3473347"/>
                  <a:ext cx="1224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224" name="Freihand 223">
                  <a:extLst>
                    <a:ext uri="{FF2B5EF4-FFF2-40B4-BE49-F238E27FC236}">
                      <a16:creationId xmlns:a16="http://schemas.microsoft.com/office/drawing/2014/main" id="{DAB4B193-6273-41B4-B5C4-BB507BD6CE3A}"/>
                    </a:ext>
                  </a:extLst>
                </p14:cNvPr>
                <p14:cNvContentPartPr/>
                <p14:nvPr/>
              </p14:nvContentPartPr>
              <p14:xfrm>
                <a:off x="8761613" y="3349507"/>
                <a:ext cx="69480" cy="123480"/>
              </p14:xfrm>
            </p:contentPart>
          </mc:Choice>
          <mc:Fallback xmlns="">
            <p:pic>
              <p:nvPicPr>
                <p:cNvPr id="224" name="Freihand 223">
                  <a:extLst>
                    <a:ext uri="{FF2B5EF4-FFF2-40B4-BE49-F238E27FC236}">
                      <a16:creationId xmlns:a16="http://schemas.microsoft.com/office/drawing/2014/main" id="{DAB4B193-6273-41B4-B5C4-BB507BD6CE3A}"/>
                    </a:ext>
                  </a:extLst>
                </p:cNvPr>
                <p:cNvPicPr/>
                <p:nvPr/>
              </p:nvPicPr>
              <p:blipFill>
                <a:blip r:embed="rId112"/>
                <a:stretch>
                  <a:fillRect/>
                </a:stretch>
              </p:blipFill>
              <p:spPr>
                <a:xfrm>
                  <a:off x="8757293" y="3345187"/>
                  <a:ext cx="7812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57" name="Freihand 56">
                  <a:extLst>
                    <a:ext uri="{FF2B5EF4-FFF2-40B4-BE49-F238E27FC236}">
                      <a16:creationId xmlns:a16="http://schemas.microsoft.com/office/drawing/2014/main" id="{706473FA-450B-45D6-B79C-3D956E8FCA7E}"/>
                    </a:ext>
                  </a:extLst>
                </p14:cNvPr>
                <p14:cNvContentPartPr/>
                <p14:nvPr/>
              </p14:nvContentPartPr>
              <p14:xfrm>
                <a:off x="7563533" y="1657507"/>
                <a:ext cx="10440" cy="143280"/>
              </p14:xfrm>
            </p:contentPart>
          </mc:Choice>
          <mc:Fallback xmlns="">
            <p:pic>
              <p:nvPicPr>
                <p:cNvPr id="57" name="Freihand 56">
                  <a:extLst>
                    <a:ext uri="{FF2B5EF4-FFF2-40B4-BE49-F238E27FC236}">
                      <a16:creationId xmlns:a16="http://schemas.microsoft.com/office/drawing/2014/main" id="{706473FA-450B-45D6-B79C-3D956E8FCA7E}"/>
                    </a:ext>
                  </a:extLst>
                </p:cNvPr>
                <p:cNvPicPr/>
                <p:nvPr/>
              </p:nvPicPr>
              <p:blipFill>
                <a:blip r:embed="rId114"/>
                <a:stretch>
                  <a:fillRect/>
                </a:stretch>
              </p:blipFill>
              <p:spPr>
                <a:xfrm>
                  <a:off x="7559213" y="1653187"/>
                  <a:ext cx="1908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58" name="Freihand 57">
                  <a:extLst>
                    <a:ext uri="{FF2B5EF4-FFF2-40B4-BE49-F238E27FC236}">
                      <a16:creationId xmlns:a16="http://schemas.microsoft.com/office/drawing/2014/main" id="{38B40A48-9DF0-4A34-8AA7-57D33F3EF173}"/>
                    </a:ext>
                  </a:extLst>
                </p14:cNvPr>
                <p14:cNvContentPartPr/>
                <p14:nvPr/>
              </p14:nvContentPartPr>
              <p14:xfrm>
                <a:off x="7475333" y="1775587"/>
                <a:ext cx="152640" cy="32400"/>
              </p14:xfrm>
            </p:contentPart>
          </mc:Choice>
          <mc:Fallback xmlns="">
            <p:pic>
              <p:nvPicPr>
                <p:cNvPr id="58" name="Freihand 57">
                  <a:extLst>
                    <a:ext uri="{FF2B5EF4-FFF2-40B4-BE49-F238E27FC236}">
                      <a16:creationId xmlns:a16="http://schemas.microsoft.com/office/drawing/2014/main" id="{38B40A48-9DF0-4A34-8AA7-57D33F3EF173}"/>
                    </a:ext>
                  </a:extLst>
                </p:cNvPr>
                <p:cNvPicPr/>
                <p:nvPr/>
              </p:nvPicPr>
              <p:blipFill>
                <a:blip r:embed="rId116"/>
                <a:stretch>
                  <a:fillRect/>
                </a:stretch>
              </p:blipFill>
              <p:spPr>
                <a:xfrm>
                  <a:off x="7471013" y="1771267"/>
                  <a:ext cx="16128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59" name="Freihand 58">
                  <a:extLst>
                    <a:ext uri="{FF2B5EF4-FFF2-40B4-BE49-F238E27FC236}">
                      <a16:creationId xmlns:a16="http://schemas.microsoft.com/office/drawing/2014/main" id="{F4FC0A9C-A933-4F2D-9B56-7F6A97FC8A32}"/>
                    </a:ext>
                  </a:extLst>
                </p14:cNvPr>
                <p14:cNvContentPartPr/>
                <p14:nvPr/>
              </p14:nvContentPartPr>
              <p14:xfrm>
                <a:off x="7465253" y="1642387"/>
                <a:ext cx="173880" cy="21240"/>
              </p14:xfrm>
            </p:contentPart>
          </mc:Choice>
          <mc:Fallback xmlns="">
            <p:pic>
              <p:nvPicPr>
                <p:cNvPr id="59" name="Freihand 58">
                  <a:extLst>
                    <a:ext uri="{FF2B5EF4-FFF2-40B4-BE49-F238E27FC236}">
                      <a16:creationId xmlns:a16="http://schemas.microsoft.com/office/drawing/2014/main" id="{F4FC0A9C-A933-4F2D-9B56-7F6A97FC8A32}"/>
                    </a:ext>
                  </a:extLst>
                </p:cNvPr>
                <p:cNvPicPr/>
                <p:nvPr/>
              </p:nvPicPr>
              <p:blipFill>
                <a:blip r:embed="rId118"/>
                <a:stretch>
                  <a:fillRect/>
                </a:stretch>
              </p:blipFill>
              <p:spPr>
                <a:xfrm>
                  <a:off x="7460933" y="1638067"/>
                  <a:ext cx="18252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60" name="Freihand 59">
                  <a:extLst>
                    <a:ext uri="{FF2B5EF4-FFF2-40B4-BE49-F238E27FC236}">
                      <a16:creationId xmlns:a16="http://schemas.microsoft.com/office/drawing/2014/main" id="{01DCEB4A-76C1-40EB-BF30-E8F1E5A26557}"/>
                    </a:ext>
                  </a:extLst>
                </p14:cNvPr>
                <p14:cNvContentPartPr/>
                <p14:nvPr/>
              </p14:nvContentPartPr>
              <p14:xfrm>
                <a:off x="7682693" y="1718347"/>
                <a:ext cx="99000" cy="55440"/>
              </p14:xfrm>
            </p:contentPart>
          </mc:Choice>
          <mc:Fallback xmlns="">
            <p:pic>
              <p:nvPicPr>
                <p:cNvPr id="60" name="Freihand 59">
                  <a:extLst>
                    <a:ext uri="{FF2B5EF4-FFF2-40B4-BE49-F238E27FC236}">
                      <a16:creationId xmlns:a16="http://schemas.microsoft.com/office/drawing/2014/main" id="{01DCEB4A-76C1-40EB-BF30-E8F1E5A26557}"/>
                    </a:ext>
                  </a:extLst>
                </p:cNvPr>
                <p:cNvPicPr/>
                <p:nvPr/>
              </p:nvPicPr>
              <p:blipFill>
                <a:blip r:embed="rId120"/>
                <a:stretch>
                  <a:fillRect/>
                </a:stretch>
              </p:blipFill>
              <p:spPr>
                <a:xfrm>
                  <a:off x="7678373" y="1714027"/>
                  <a:ext cx="10764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62" name="Freihand 61">
                  <a:extLst>
                    <a:ext uri="{FF2B5EF4-FFF2-40B4-BE49-F238E27FC236}">
                      <a16:creationId xmlns:a16="http://schemas.microsoft.com/office/drawing/2014/main" id="{D4AD67C9-8996-4ED2-B7C3-E47EDAC89811}"/>
                    </a:ext>
                  </a:extLst>
                </p14:cNvPr>
                <p14:cNvContentPartPr/>
                <p14:nvPr/>
              </p14:nvContentPartPr>
              <p14:xfrm>
                <a:off x="8002733" y="1662187"/>
                <a:ext cx="301680" cy="119520"/>
              </p14:xfrm>
            </p:contentPart>
          </mc:Choice>
          <mc:Fallback xmlns="">
            <p:pic>
              <p:nvPicPr>
                <p:cNvPr id="62" name="Freihand 61">
                  <a:extLst>
                    <a:ext uri="{FF2B5EF4-FFF2-40B4-BE49-F238E27FC236}">
                      <a16:creationId xmlns:a16="http://schemas.microsoft.com/office/drawing/2014/main" id="{D4AD67C9-8996-4ED2-B7C3-E47EDAC89811}"/>
                    </a:ext>
                  </a:extLst>
                </p:cNvPr>
                <p:cNvPicPr/>
                <p:nvPr/>
              </p:nvPicPr>
              <p:blipFill>
                <a:blip r:embed="rId122"/>
                <a:stretch>
                  <a:fillRect/>
                </a:stretch>
              </p:blipFill>
              <p:spPr>
                <a:xfrm>
                  <a:off x="7998413" y="1657867"/>
                  <a:ext cx="3103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63" name="Freihand 62">
                  <a:extLst>
                    <a:ext uri="{FF2B5EF4-FFF2-40B4-BE49-F238E27FC236}">
                      <a16:creationId xmlns:a16="http://schemas.microsoft.com/office/drawing/2014/main" id="{80C2CCAE-1AC1-4EF1-930D-5A05E02E28B8}"/>
                    </a:ext>
                  </a:extLst>
                </p14:cNvPr>
                <p14:cNvContentPartPr/>
                <p14:nvPr/>
              </p14:nvContentPartPr>
              <p14:xfrm>
                <a:off x="8278133" y="1655347"/>
                <a:ext cx="55440" cy="20880"/>
              </p14:xfrm>
            </p:contentPart>
          </mc:Choice>
          <mc:Fallback xmlns="">
            <p:pic>
              <p:nvPicPr>
                <p:cNvPr id="63" name="Freihand 62">
                  <a:extLst>
                    <a:ext uri="{FF2B5EF4-FFF2-40B4-BE49-F238E27FC236}">
                      <a16:creationId xmlns:a16="http://schemas.microsoft.com/office/drawing/2014/main" id="{80C2CCAE-1AC1-4EF1-930D-5A05E02E28B8}"/>
                    </a:ext>
                  </a:extLst>
                </p:cNvPr>
                <p:cNvPicPr/>
                <p:nvPr/>
              </p:nvPicPr>
              <p:blipFill>
                <a:blip r:embed="rId124"/>
                <a:stretch>
                  <a:fillRect/>
                </a:stretch>
              </p:blipFill>
              <p:spPr>
                <a:xfrm>
                  <a:off x="8273813" y="1651027"/>
                  <a:ext cx="6408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64" name="Freihand 63">
                  <a:extLst>
                    <a:ext uri="{FF2B5EF4-FFF2-40B4-BE49-F238E27FC236}">
                      <a16:creationId xmlns:a16="http://schemas.microsoft.com/office/drawing/2014/main" id="{5988E9BA-8042-4B95-85E5-FFD6A985131D}"/>
                    </a:ext>
                  </a:extLst>
                </p14:cNvPr>
                <p14:cNvContentPartPr/>
                <p14:nvPr/>
              </p14:nvContentPartPr>
              <p14:xfrm>
                <a:off x="8336813" y="1687747"/>
                <a:ext cx="48240" cy="87840"/>
              </p14:xfrm>
            </p:contentPart>
          </mc:Choice>
          <mc:Fallback xmlns="">
            <p:pic>
              <p:nvPicPr>
                <p:cNvPr id="64" name="Freihand 63">
                  <a:extLst>
                    <a:ext uri="{FF2B5EF4-FFF2-40B4-BE49-F238E27FC236}">
                      <a16:creationId xmlns:a16="http://schemas.microsoft.com/office/drawing/2014/main" id="{5988E9BA-8042-4B95-85E5-FFD6A985131D}"/>
                    </a:ext>
                  </a:extLst>
                </p:cNvPr>
                <p:cNvPicPr/>
                <p:nvPr/>
              </p:nvPicPr>
              <p:blipFill>
                <a:blip r:embed="rId126"/>
                <a:stretch>
                  <a:fillRect/>
                </a:stretch>
              </p:blipFill>
              <p:spPr>
                <a:xfrm>
                  <a:off x="8332493" y="1683427"/>
                  <a:ext cx="5688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65" name="Freihand 64">
                  <a:extLst>
                    <a:ext uri="{FF2B5EF4-FFF2-40B4-BE49-F238E27FC236}">
                      <a16:creationId xmlns:a16="http://schemas.microsoft.com/office/drawing/2014/main" id="{ED1AE4FB-DB6B-4A53-B0A4-7A3A9761D47D}"/>
                    </a:ext>
                  </a:extLst>
                </p14:cNvPr>
                <p14:cNvContentPartPr/>
                <p14:nvPr/>
              </p14:nvContentPartPr>
              <p14:xfrm>
                <a:off x="8404493" y="1679467"/>
                <a:ext cx="156600" cy="70920"/>
              </p14:xfrm>
            </p:contentPart>
          </mc:Choice>
          <mc:Fallback xmlns="">
            <p:pic>
              <p:nvPicPr>
                <p:cNvPr id="65" name="Freihand 64">
                  <a:extLst>
                    <a:ext uri="{FF2B5EF4-FFF2-40B4-BE49-F238E27FC236}">
                      <a16:creationId xmlns:a16="http://schemas.microsoft.com/office/drawing/2014/main" id="{ED1AE4FB-DB6B-4A53-B0A4-7A3A9761D47D}"/>
                    </a:ext>
                  </a:extLst>
                </p:cNvPr>
                <p:cNvPicPr/>
                <p:nvPr/>
              </p:nvPicPr>
              <p:blipFill>
                <a:blip r:embed="rId128"/>
                <a:stretch>
                  <a:fillRect/>
                </a:stretch>
              </p:blipFill>
              <p:spPr>
                <a:xfrm>
                  <a:off x="8400173" y="1675147"/>
                  <a:ext cx="16524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66" name="Freihand 65">
                  <a:extLst>
                    <a:ext uri="{FF2B5EF4-FFF2-40B4-BE49-F238E27FC236}">
                      <a16:creationId xmlns:a16="http://schemas.microsoft.com/office/drawing/2014/main" id="{1F904E30-F9CA-4280-A406-65F14DCE8C28}"/>
                    </a:ext>
                  </a:extLst>
                </p14:cNvPr>
                <p14:cNvContentPartPr/>
                <p14:nvPr/>
              </p14:nvContentPartPr>
              <p14:xfrm>
                <a:off x="8670533" y="1648507"/>
                <a:ext cx="101880" cy="119520"/>
              </p14:xfrm>
            </p:contentPart>
          </mc:Choice>
          <mc:Fallback xmlns="">
            <p:pic>
              <p:nvPicPr>
                <p:cNvPr id="66" name="Freihand 65">
                  <a:extLst>
                    <a:ext uri="{FF2B5EF4-FFF2-40B4-BE49-F238E27FC236}">
                      <a16:creationId xmlns:a16="http://schemas.microsoft.com/office/drawing/2014/main" id="{1F904E30-F9CA-4280-A406-65F14DCE8C28}"/>
                    </a:ext>
                  </a:extLst>
                </p:cNvPr>
                <p:cNvPicPr/>
                <p:nvPr/>
              </p:nvPicPr>
              <p:blipFill>
                <a:blip r:embed="rId130"/>
                <a:stretch>
                  <a:fillRect/>
                </a:stretch>
              </p:blipFill>
              <p:spPr>
                <a:xfrm>
                  <a:off x="8666213" y="1644187"/>
                  <a:ext cx="1105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67" name="Freihand 66">
                  <a:extLst>
                    <a:ext uri="{FF2B5EF4-FFF2-40B4-BE49-F238E27FC236}">
                      <a16:creationId xmlns:a16="http://schemas.microsoft.com/office/drawing/2014/main" id="{033A44BA-871A-4390-A0A2-CD0188A0F9A3}"/>
                    </a:ext>
                  </a:extLst>
                </p14:cNvPr>
                <p14:cNvContentPartPr/>
                <p14:nvPr/>
              </p14:nvContentPartPr>
              <p14:xfrm>
                <a:off x="8803733" y="1715107"/>
                <a:ext cx="3240" cy="36000"/>
              </p14:xfrm>
            </p:contentPart>
          </mc:Choice>
          <mc:Fallback xmlns="">
            <p:pic>
              <p:nvPicPr>
                <p:cNvPr id="67" name="Freihand 66">
                  <a:extLst>
                    <a:ext uri="{FF2B5EF4-FFF2-40B4-BE49-F238E27FC236}">
                      <a16:creationId xmlns:a16="http://schemas.microsoft.com/office/drawing/2014/main" id="{033A44BA-871A-4390-A0A2-CD0188A0F9A3}"/>
                    </a:ext>
                  </a:extLst>
                </p:cNvPr>
                <p:cNvPicPr/>
                <p:nvPr/>
              </p:nvPicPr>
              <p:blipFill>
                <a:blip r:embed="rId132"/>
                <a:stretch>
                  <a:fillRect/>
                </a:stretch>
              </p:blipFill>
              <p:spPr>
                <a:xfrm>
                  <a:off x="8799413" y="1710787"/>
                  <a:ext cx="1188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68" name="Freihand 67">
                  <a:extLst>
                    <a:ext uri="{FF2B5EF4-FFF2-40B4-BE49-F238E27FC236}">
                      <a16:creationId xmlns:a16="http://schemas.microsoft.com/office/drawing/2014/main" id="{416247F8-1594-43A8-AA59-8733A114F43C}"/>
                    </a:ext>
                  </a:extLst>
                </p14:cNvPr>
                <p14:cNvContentPartPr/>
                <p14:nvPr/>
              </p14:nvContentPartPr>
              <p14:xfrm>
                <a:off x="8842253" y="1627987"/>
                <a:ext cx="176760" cy="129600"/>
              </p14:xfrm>
            </p:contentPart>
          </mc:Choice>
          <mc:Fallback xmlns="">
            <p:pic>
              <p:nvPicPr>
                <p:cNvPr id="68" name="Freihand 67">
                  <a:extLst>
                    <a:ext uri="{FF2B5EF4-FFF2-40B4-BE49-F238E27FC236}">
                      <a16:creationId xmlns:a16="http://schemas.microsoft.com/office/drawing/2014/main" id="{416247F8-1594-43A8-AA59-8733A114F43C}"/>
                    </a:ext>
                  </a:extLst>
                </p:cNvPr>
                <p:cNvPicPr/>
                <p:nvPr/>
              </p:nvPicPr>
              <p:blipFill>
                <a:blip r:embed="rId134"/>
                <a:stretch>
                  <a:fillRect/>
                </a:stretch>
              </p:blipFill>
              <p:spPr>
                <a:xfrm>
                  <a:off x="8837933" y="1623667"/>
                  <a:ext cx="18540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69" name="Freihand 68">
                  <a:extLst>
                    <a:ext uri="{FF2B5EF4-FFF2-40B4-BE49-F238E27FC236}">
                      <a16:creationId xmlns:a16="http://schemas.microsoft.com/office/drawing/2014/main" id="{D92C4C2B-AC41-4BA3-9975-51DBF0D32D6E}"/>
                    </a:ext>
                  </a:extLst>
                </p14:cNvPr>
                <p14:cNvContentPartPr/>
                <p14:nvPr/>
              </p14:nvContentPartPr>
              <p14:xfrm>
                <a:off x="9041333" y="1689547"/>
                <a:ext cx="117000" cy="55800"/>
              </p14:xfrm>
            </p:contentPart>
          </mc:Choice>
          <mc:Fallback xmlns="">
            <p:pic>
              <p:nvPicPr>
                <p:cNvPr id="69" name="Freihand 68">
                  <a:extLst>
                    <a:ext uri="{FF2B5EF4-FFF2-40B4-BE49-F238E27FC236}">
                      <a16:creationId xmlns:a16="http://schemas.microsoft.com/office/drawing/2014/main" id="{D92C4C2B-AC41-4BA3-9975-51DBF0D32D6E}"/>
                    </a:ext>
                  </a:extLst>
                </p:cNvPr>
                <p:cNvPicPr/>
                <p:nvPr/>
              </p:nvPicPr>
              <p:blipFill>
                <a:blip r:embed="rId136"/>
                <a:stretch>
                  <a:fillRect/>
                </a:stretch>
              </p:blipFill>
              <p:spPr>
                <a:xfrm>
                  <a:off x="9037013" y="1685227"/>
                  <a:ext cx="12564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70" name="Freihand 69">
                  <a:extLst>
                    <a:ext uri="{FF2B5EF4-FFF2-40B4-BE49-F238E27FC236}">
                      <a16:creationId xmlns:a16="http://schemas.microsoft.com/office/drawing/2014/main" id="{3A9F342E-430F-4931-8791-E1987568CF96}"/>
                    </a:ext>
                  </a:extLst>
                </p14:cNvPr>
                <p14:cNvContentPartPr/>
                <p14:nvPr/>
              </p14:nvContentPartPr>
              <p14:xfrm>
                <a:off x="9177413" y="1611427"/>
                <a:ext cx="142920" cy="110160"/>
              </p14:xfrm>
            </p:contentPart>
          </mc:Choice>
          <mc:Fallback xmlns="">
            <p:pic>
              <p:nvPicPr>
                <p:cNvPr id="70" name="Freihand 69">
                  <a:extLst>
                    <a:ext uri="{FF2B5EF4-FFF2-40B4-BE49-F238E27FC236}">
                      <a16:creationId xmlns:a16="http://schemas.microsoft.com/office/drawing/2014/main" id="{3A9F342E-430F-4931-8791-E1987568CF96}"/>
                    </a:ext>
                  </a:extLst>
                </p:cNvPr>
                <p:cNvPicPr/>
                <p:nvPr/>
              </p:nvPicPr>
              <p:blipFill>
                <a:blip r:embed="rId138"/>
                <a:stretch>
                  <a:fillRect/>
                </a:stretch>
              </p:blipFill>
              <p:spPr>
                <a:xfrm>
                  <a:off x="9173093" y="1607107"/>
                  <a:ext cx="15156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71" name="Freihand 70">
                  <a:extLst>
                    <a:ext uri="{FF2B5EF4-FFF2-40B4-BE49-F238E27FC236}">
                      <a16:creationId xmlns:a16="http://schemas.microsoft.com/office/drawing/2014/main" id="{7EB0D950-D709-49CA-AAAB-CB9A59C9ABD0}"/>
                    </a:ext>
                  </a:extLst>
                </p14:cNvPr>
                <p14:cNvContentPartPr/>
                <p14:nvPr/>
              </p14:nvContentPartPr>
              <p14:xfrm>
                <a:off x="9310613" y="1642027"/>
                <a:ext cx="360" cy="360"/>
              </p14:xfrm>
            </p:contentPart>
          </mc:Choice>
          <mc:Fallback xmlns="">
            <p:pic>
              <p:nvPicPr>
                <p:cNvPr id="71" name="Freihand 70">
                  <a:extLst>
                    <a:ext uri="{FF2B5EF4-FFF2-40B4-BE49-F238E27FC236}">
                      <a16:creationId xmlns:a16="http://schemas.microsoft.com/office/drawing/2014/main" id="{7EB0D950-D709-49CA-AAAB-CB9A59C9ABD0}"/>
                    </a:ext>
                  </a:extLst>
                </p:cNvPr>
                <p:cNvPicPr/>
                <p:nvPr/>
              </p:nvPicPr>
              <p:blipFill>
                <a:blip r:embed="rId60"/>
                <a:stretch>
                  <a:fillRect/>
                </a:stretch>
              </p:blipFill>
              <p:spPr>
                <a:xfrm>
                  <a:off x="9306293" y="16377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72" name="Freihand 71">
                  <a:extLst>
                    <a:ext uri="{FF2B5EF4-FFF2-40B4-BE49-F238E27FC236}">
                      <a16:creationId xmlns:a16="http://schemas.microsoft.com/office/drawing/2014/main" id="{D985EC77-F85D-466D-AE7B-56C64B6F303F}"/>
                    </a:ext>
                  </a:extLst>
                </p14:cNvPr>
                <p14:cNvContentPartPr/>
                <p14:nvPr/>
              </p14:nvContentPartPr>
              <p14:xfrm>
                <a:off x="9336533" y="1675867"/>
                <a:ext cx="110520" cy="38160"/>
              </p14:xfrm>
            </p:contentPart>
          </mc:Choice>
          <mc:Fallback xmlns="">
            <p:pic>
              <p:nvPicPr>
                <p:cNvPr id="72" name="Freihand 71">
                  <a:extLst>
                    <a:ext uri="{FF2B5EF4-FFF2-40B4-BE49-F238E27FC236}">
                      <a16:creationId xmlns:a16="http://schemas.microsoft.com/office/drawing/2014/main" id="{D985EC77-F85D-466D-AE7B-56C64B6F303F}"/>
                    </a:ext>
                  </a:extLst>
                </p:cNvPr>
                <p:cNvPicPr/>
                <p:nvPr/>
              </p:nvPicPr>
              <p:blipFill>
                <a:blip r:embed="rId141"/>
                <a:stretch>
                  <a:fillRect/>
                </a:stretch>
              </p:blipFill>
              <p:spPr>
                <a:xfrm>
                  <a:off x="9332213" y="1671547"/>
                  <a:ext cx="11916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73" name="Freihand 72">
                  <a:extLst>
                    <a:ext uri="{FF2B5EF4-FFF2-40B4-BE49-F238E27FC236}">
                      <a16:creationId xmlns:a16="http://schemas.microsoft.com/office/drawing/2014/main" id="{32C87696-D737-422A-868A-204926B0CB4F}"/>
                    </a:ext>
                  </a:extLst>
                </p14:cNvPr>
                <p14:cNvContentPartPr/>
                <p14:nvPr/>
              </p14:nvContentPartPr>
              <p14:xfrm>
                <a:off x="9683573" y="1599907"/>
                <a:ext cx="209880" cy="176760"/>
              </p14:xfrm>
            </p:contentPart>
          </mc:Choice>
          <mc:Fallback xmlns="">
            <p:pic>
              <p:nvPicPr>
                <p:cNvPr id="73" name="Freihand 72">
                  <a:extLst>
                    <a:ext uri="{FF2B5EF4-FFF2-40B4-BE49-F238E27FC236}">
                      <a16:creationId xmlns:a16="http://schemas.microsoft.com/office/drawing/2014/main" id="{32C87696-D737-422A-868A-204926B0CB4F}"/>
                    </a:ext>
                  </a:extLst>
                </p:cNvPr>
                <p:cNvPicPr/>
                <p:nvPr/>
              </p:nvPicPr>
              <p:blipFill>
                <a:blip r:embed="rId143"/>
                <a:stretch>
                  <a:fillRect/>
                </a:stretch>
              </p:blipFill>
              <p:spPr>
                <a:xfrm>
                  <a:off x="9679253" y="1595587"/>
                  <a:ext cx="21852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74" name="Freihand 73">
                  <a:extLst>
                    <a:ext uri="{FF2B5EF4-FFF2-40B4-BE49-F238E27FC236}">
                      <a16:creationId xmlns:a16="http://schemas.microsoft.com/office/drawing/2014/main" id="{0EA82D1E-7258-4D8B-B490-FFB3B76CD7A8}"/>
                    </a:ext>
                  </a:extLst>
                </p14:cNvPr>
                <p14:cNvContentPartPr/>
                <p14:nvPr/>
              </p14:nvContentPartPr>
              <p14:xfrm>
                <a:off x="9942053" y="1588747"/>
                <a:ext cx="105480" cy="98280"/>
              </p14:xfrm>
            </p:contentPart>
          </mc:Choice>
          <mc:Fallback xmlns="">
            <p:pic>
              <p:nvPicPr>
                <p:cNvPr id="74" name="Freihand 73">
                  <a:extLst>
                    <a:ext uri="{FF2B5EF4-FFF2-40B4-BE49-F238E27FC236}">
                      <a16:creationId xmlns:a16="http://schemas.microsoft.com/office/drawing/2014/main" id="{0EA82D1E-7258-4D8B-B490-FFB3B76CD7A8}"/>
                    </a:ext>
                  </a:extLst>
                </p:cNvPr>
                <p:cNvPicPr/>
                <p:nvPr/>
              </p:nvPicPr>
              <p:blipFill>
                <a:blip r:embed="rId145"/>
                <a:stretch>
                  <a:fillRect/>
                </a:stretch>
              </p:blipFill>
              <p:spPr>
                <a:xfrm>
                  <a:off x="9937733" y="1584427"/>
                  <a:ext cx="11412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75" name="Freihand 74">
                  <a:extLst>
                    <a:ext uri="{FF2B5EF4-FFF2-40B4-BE49-F238E27FC236}">
                      <a16:creationId xmlns:a16="http://schemas.microsoft.com/office/drawing/2014/main" id="{5F8EAD72-3CFB-4952-8562-E4FDE50399CF}"/>
                    </a:ext>
                  </a:extLst>
                </p14:cNvPr>
                <p14:cNvContentPartPr/>
                <p14:nvPr/>
              </p14:nvContentPartPr>
              <p14:xfrm>
                <a:off x="9995333" y="1682707"/>
                <a:ext cx="59400" cy="18360"/>
              </p14:xfrm>
            </p:contentPart>
          </mc:Choice>
          <mc:Fallback xmlns="">
            <p:pic>
              <p:nvPicPr>
                <p:cNvPr id="75" name="Freihand 74">
                  <a:extLst>
                    <a:ext uri="{FF2B5EF4-FFF2-40B4-BE49-F238E27FC236}">
                      <a16:creationId xmlns:a16="http://schemas.microsoft.com/office/drawing/2014/main" id="{5F8EAD72-3CFB-4952-8562-E4FDE50399CF}"/>
                    </a:ext>
                  </a:extLst>
                </p:cNvPr>
                <p:cNvPicPr/>
                <p:nvPr/>
              </p:nvPicPr>
              <p:blipFill>
                <a:blip r:embed="rId147"/>
                <a:stretch>
                  <a:fillRect/>
                </a:stretch>
              </p:blipFill>
              <p:spPr>
                <a:xfrm>
                  <a:off x="9991013" y="1678387"/>
                  <a:ext cx="6804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76" name="Freihand 75">
                  <a:extLst>
                    <a:ext uri="{FF2B5EF4-FFF2-40B4-BE49-F238E27FC236}">
                      <a16:creationId xmlns:a16="http://schemas.microsoft.com/office/drawing/2014/main" id="{6EAD8348-DB79-468A-930B-772F72ABDB38}"/>
                    </a:ext>
                  </a:extLst>
                </p14:cNvPr>
                <p14:cNvContentPartPr/>
                <p14:nvPr/>
              </p14:nvContentPartPr>
              <p14:xfrm>
                <a:off x="10091093" y="1582987"/>
                <a:ext cx="113400" cy="132840"/>
              </p14:xfrm>
            </p:contentPart>
          </mc:Choice>
          <mc:Fallback xmlns="">
            <p:pic>
              <p:nvPicPr>
                <p:cNvPr id="76" name="Freihand 75">
                  <a:extLst>
                    <a:ext uri="{FF2B5EF4-FFF2-40B4-BE49-F238E27FC236}">
                      <a16:creationId xmlns:a16="http://schemas.microsoft.com/office/drawing/2014/main" id="{6EAD8348-DB79-468A-930B-772F72ABDB38}"/>
                    </a:ext>
                  </a:extLst>
                </p:cNvPr>
                <p:cNvPicPr/>
                <p:nvPr/>
              </p:nvPicPr>
              <p:blipFill>
                <a:blip r:embed="rId149"/>
                <a:stretch>
                  <a:fillRect/>
                </a:stretch>
              </p:blipFill>
              <p:spPr>
                <a:xfrm>
                  <a:off x="10086773" y="1578667"/>
                  <a:ext cx="12204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77" name="Freihand 76">
                  <a:extLst>
                    <a:ext uri="{FF2B5EF4-FFF2-40B4-BE49-F238E27FC236}">
                      <a16:creationId xmlns:a16="http://schemas.microsoft.com/office/drawing/2014/main" id="{24CE9084-089E-4B1C-9B79-4EB6D0A4CD64}"/>
                    </a:ext>
                  </a:extLst>
                </p14:cNvPr>
                <p14:cNvContentPartPr/>
                <p14:nvPr/>
              </p14:nvContentPartPr>
              <p14:xfrm>
                <a:off x="10203053" y="1593427"/>
                <a:ext cx="6480" cy="32400"/>
              </p14:xfrm>
            </p:contentPart>
          </mc:Choice>
          <mc:Fallback xmlns="">
            <p:pic>
              <p:nvPicPr>
                <p:cNvPr id="77" name="Freihand 76">
                  <a:extLst>
                    <a:ext uri="{FF2B5EF4-FFF2-40B4-BE49-F238E27FC236}">
                      <a16:creationId xmlns:a16="http://schemas.microsoft.com/office/drawing/2014/main" id="{24CE9084-089E-4B1C-9B79-4EB6D0A4CD64}"/>
                    </a:ext>
                  </a:extLst>
                </p:cNvPr>
                <p:cNvPicPr/>
                <p:nvPr/>
              </p:nvPicPr>
              <p:blipFill>
                <a:blip r:embed="rId151"/>
                <a:stretch>
                  <a:fillRect/>
                </a:stretch>
              </p:blipFill>
              <p:spPr>
                <a:xfrm>
                  <a:off x="10198733" y="1589107"/>
                  <a:ext cx="1512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78" name="Freihand 77">
                  <a:extLst>
                    <a:ext uri="{FF2B5EF4-FFF2-40B4-BE49-F238E27FC236}">
                      <a16:creationId xmlns:a16="http://schemas.microsoft.com/office/drawing/2014/main" id="{72775B16-C182-41B0-801B-6E5578EBB8DE}"/>
                    </a:ext>
                  </a:extLst>
                </p14:cNvPr>
                <p14:cNvContentPartPr/>
                <p14:nvPr/>
              </p14:nvContentPartPr>
              <p14:xfrm>
                <a:off x="10231853" y="1636987"/>
                <a:ext cx="190800" cy="51480"/>
              </p14:xfrm>
            </p:contentPart>
          </mc:Choice>
          <mc:Fallback xmlns="">
            <p:pic>
              <p:nvPicPr>
                <p:cNvPr id="78" name="Freihand 77">
                  <a:extLst>
                    <a:ext uri="{FF2B5EF4-FFF2-40B4-BE49-F238E27FC236}">
                      <a16:creationId xmlns:a16="http://schemas.microsoft.com/office/drawing/2014/main" id="{72775B16-C182-41B0-801B-6E5578EBB8DE}"/>
                    </a:ext>
                  </a:extLst>
                </p:cNvPr>
                <p:cNvPicPr/>
                <p:nvPr/>
              </p:nvPicPr>
              <p:blipFill>
                <a:blip r:embed="rId153"/>
                <a:stretch>
                  <a:fillRect/>
                </a:stretch>
              </p:blipFill>
              <p:spPr>
                <a:xfrm>
                  <a:off x="10227533" y="1632667"/>
                  <a:ext cx="19944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79" name="Freihand 78">
                  <a:extLst>
                    <a:ext uri="{FF2B5EF4-FFF2-40B4-BE49-F238E27FC236}">
                      <a16:creationId xmlns:a16="http://schemas.microsoft.com/office/drawing/2014/main" id="{AE041A33-CE7E-458A-88D2-C5E2B357C114}"/>
                    </a:ext>
                  </a:extLst>
                </p14:cNvPr>
                <p14:cNvContentPartPr/>
                <p14:nvPr/>
              </p14:nvContentPartPr>
              <p14:xfrm>
                <a:off x="10450733" y="1637347"/>
                <a:ext cx="20880" cy="77400"/>
              </p14:xfrm>
            </p:contentPart>
          </mc:Choice>
          <mc:Fallback xmlns="">
            <p:pic>
              <p:nvPicPr>
                <p:cNvPr id="79" name="Freihand 78">
                  <a:extLst>
                    <a:ext uri="{FF2B5EF4-FFF2-40B4-BE49-F238E27FC236}">
                      <a16:creationId xmlns:a16="http://schemas.microsoft.com/office/drawing/2014/main" id="{AE041A33-CE7E-458A-88D2-C5E2B357C114}"/>
                    </a:ext>
                  </a:extLst>
                </p:cNvPr>
                <p:cNvPicPr/>
                <p:nvPr/>
              </p:nvPicPr>
              <p:blipFill>
                <a:blip r:embed="rId155"/>
                <a:stretch>
                  <a:fillRect/>
                </a:stretch>
              </p:blipFill>
              <p:spPr>
                <a:xfrm>
                  <a:off x="10446413" y="1633027"/>
                  <a:ext cx="2952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80" name="Freihand 79">
                  <a:extLst>
                    <a:ext uri="{FF2B5EF4-FFF2-40B4-BE49-F238E27FC236}">
                      <a16:creationId xmlns:a16="http://schemas.microsoft.com/office/drawing/2014/main" id="{EA67527F-6A19-4A81-ACFA-0613578F694C}"/>
                    </a:ext>
                  </a:extLst>
                </p14:cNvPr>
                <p14:cNvContentPartPr/>
                <p14:nvPr/>
              </p14:nvContentPartPr>
              <p14:xfrm>
                <a:off x="10503293" y="1534027"/>
                <a:ext cx="184680" cy="154440"/>
              </p14:xfrm>
            </p:contentPart>
          </mc:Choice>
          <mc:Fallback xmlns="">
            <p:pic>
              <p:nvPicPr>
                <p:cNvPr id="80" name="Freihand 79">
                  <a:extLst>
                    <a:ext uri="{FF2B5EF4-FFF2-40B4-BE49-F238E27FC236}">
                      <a16:creationId xmlns:a16="http://schemas.microsoft.com/office/drawing/2014/main" id="{EA67527F-6A19-4A81-ACFA-0613578F694C}"/>
                    </a:ext>
                  </a:extLst>
                </p:cNvPr>
                <p:cNvPicPr/>
                <p:nvPr/>
              </p:nvPicPr>
              <p:blipFill>
                <a:blip r:embed="rId157"/>
                <a:stretch>
                  <a:fillRect/>
                </a:stretch>
              </p:blipFill>
              <p:spPr>
                <a:xfrm>
                  <a:off x="10498973" y="1529707"/>
                  <a:ext cx="19332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81" name="Freihand 80">
                  <a:extLst>
                    <a:ext uri="{FF2B5EF4-FFF2-40B4-BE49-F238E27FC236}">
                      <a16:creationId xmlns:a16="http://schemas.microsoft.com/office/drawing/2014/main" id="{F6D4EC0B-828C-4DD5-9BA2-283FDD634ED6}"/>
                    </a:ext>
                  </a:extLst>
                </p14:cNvPr>
                <p14:cNvContentPartPr/>
                <p14:nvPr/>
              </p14:nvContentPartPr>
              <p14:xfrm>
                <a:off x="10567733" y="1497667"/>
                <a:ext cx="25200" cy="19440"/>
              </p14:xfrm>
            </p:contentPart>
          </mc:Choice>
          <mc:Fallback xmlns="">
            <p:pic>
              <p:nvPicPr>
                <p:cNvPr id="81" name="Freihand 80">
                  <a:extLst>
                    <a:ext uri="{FF2B5EF4-FFF2-40B4-BE49-F238E27FC236}">
                      <a16:creationId xmlns:a16="http://schemas.microsoft.com/office/drawing/2014/main" id="{F6D4EC0B-828C-4DD5-9BA2-283FDD634ED6}"/>
                    </a:ext>
                  </a:extLst>
                </p:cNvPr>
                <p:cNvPicPr/>
                <p:nvPr/>
              </p:nvPicPr>
              <p:blipFill>
                <a:blip r:embed="rId159"/>
                <a:stretch>
                  <a:fillRect/>
                </a:stretch>
              </p:blipFill>
              <p:spPr>
                <a:xfrm>
                  <a:off x="10563413" y="1493347"/>
                  <a:ext cx="3384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82" name="Freihand 81">
                  <a:extLst>
                    <a:ext uri="{FF2B5EF4-FFF2-40B4-BE49-F238E27FC236}">
                      <a16:creationId xmlns:a16="http://schemas.microsoft.com/office/drawing/2014/main" id="{29BE3DDE-E46D-456A-9FEA-204613D20872}"/>
                    </a:ext>
                  </a:extLst>
                </p14:cNvPr>
                <p14:cNvContentPartPr/>
                <p14:nvPr/>
              </p14:nvContentPartPr>
              <p14:xfrm>
                <a:off x="10958333" y="1543387"/>
                <a:ext cx="348120" cy="95400"/>
              </p14:xfrm>
            </p:contentPart>
          </mc:Choice>
          <mc:Fallback xmlns="">
            <p:pic>
              <p:nvPicPr>
                <p:cNvPr id="82" name="Freihand 81">
                  <a:extLst>
                    <a:ext uri="{FF2B5EF4-FFF2-40B4-BE49-F238E27FC236}">
                      <a16:creationId xmlns:a16="http://schemas.microsoft.com/office/drawing/2014/main" id="{29BE3DDE-E46D-456A-9FEA-204613D20872}"/>
                    </a:ext>
                  </a:extLst>
                </p:cNvPr>
                <p:cNvPicPr/>
                <p:nvPr/>
              </p:nvPicPr>
              <p:blipFill>
                <a:blip r:embed="rId161"/>
                <a:stretch>
                  <a:fillRect/>
                </a:stretch>
              </p:blipFill>
              <p:spPr>
                <a:xfrm>
                  <a:off x="10954013" y="1539067"/>
                  <a:ext cx="35676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85" name="Freihand 84">
                  <a:extLst>
                    <a:ext uri="{FF2B5EF4-FFF2-40B4-BE49-F238E27FC236}">
                      <a16:creationId xmlns:a16="http://schemas.microsoft.com/office/drawing/2014/main" id="{7AD7432B-46DE-43B4-A0FB-3C9AE8D9119A}"/>
                    </a:ext>
                  </a:extLst>
                </p14:cNvPr>
                <p14:cNvContentPartPr/>
                <p14:nvPr/>
              </p14:nvContentPartPr>
              <p14:xfrm>
                <a:off x="7546973" y="1939747"/>
                <a:ext cx="81000" cy="177480"/>
              </p14:xfrm>
            </p:contentPart>
          </mc:Choice>
          <mc:Fallback xmlns="">
            <p:pic>
              <p:nvPicPr>
                <p:cNvPr id="85" name="Freihand 84">
                  <a:extLst>
                    <a:ext uri="{FF2B5EF4-FFF2-40B4-BE49-F238E27FC236}">
                      <a16:creationId xmlns:a16="http://schemas.microsoft.com/office/drawing/2014/main" id="{7AD7432B-46DE-43B4-A0FB-3C9AE8D9119A}"/>
                    </a:ext>
                  </a:extLst>
                </p:cNvPr>
                <p:cNvPicPr/>
                <p:nvPr/>
              </p:nvPicPr>
              <p:blipFill>
                <a:blip r:embed="rId163"/>
                <a:stretch>
                  <a:fillRect/>
                </a:stretch>
              </p:blipFill>
              <p:spPr>
                <a:xfrm>
                  <a:off x="7542653" y="1935427"/>
                  <a:ext cx="8964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86" name="Freihand 85">
                  <a:extLst>
                    <a:ext uri="{FF2B5EF4-FFF2-40B4-BE49-F238E27FC236}">
                      <a16:creationId xmlns:a16="http://schemas.microsoft.com/office/drawing/2014/main" id="{EB19A103-6611-4B32-928A-8F5F87327C88}"/>
                    </a:ext>
                  </a:extLst>
                </p14:cNvPr>
                <p14:cNvContentPartPr/>
                <p14:nvPr/>
              </p14:nvContentPartPr>
              <p14:xfrm>
                <a:off x="7660733" y="2043067"/>
                <a:ext cx="3600" cy="52200"/>
              </p14:xfrm>
            </p:contentPart>
          </mc:Choice>
          <mc:Fallback xmlns="">
            <p:pic>
              <p:nvPicPr>
                <p:cNvPr id="86" name="Freihand 85">
                  <a:extLst>
                    <a:ext uri="{FF2B5EF4-FFF2-40B4-BE49-F238E27FC236}">
                      <a16:creationId xmlns:a16="http://schemas.microsoft.com/office/drawing/2014/main" id="{EB19A103-6611-4B32-928A-8F5F87327C88}"/>
                    </a:ext>
                  </a:extLst>
                </p:cNvPr>
                <p:cNvPicPr/>
                <p:nvPr/>
              </p:nvPicPr>
              <p:blipFill>
                <a:blip r:embed="rId165"/>
                <a:stretch>
                  <a:fillRect/>
                </a:stretch>
              </p:blipFill>
              <p:spPr>
                <a:xfrm>
                  <a:off x="7656413" y="2038747"/>
                  <a:ext cx="1224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87" name="Freihand 86">
                  <a:extLst>
                    <a:ext uri="{FF2B5EF4-FFF2-40B4-BE49-F238E27FC236}">
                      <a16:creationId xmlns:a16="http://schemas.microsoft.com/office/drawing/2014/main" id="{C5FF1942-489A-4498-AEA7-12F4672545E3}"/>
                    </a:ext>
                  </a:extLst>
                </p14:cNvPr>
                <p14:cNvContentPartPr/>
                <p14:nvPr/>
              </p14:nvContentPartPr>
              <p14:xfrm>
                <a:off x="7727693" y="1940827"/>
                <a:ext cx="22320" cy="151200"/>
              </p14:xfrm>
            </p:contentPart>
          </mc:Choice>
          <mc:Fallback xmlns="">
            <p:pic>
              <p:nvPicPr>
                <p:cNvPr id="87" name="Freihand 86">
                  <a:extLst>
                    <a:ext uri="{FF2B5EF4-FFF2-40B4-BE49-F238E27FC236}">
                      <a16:creationId xmlns:a16="http://schemas.microsoft.com/office/drawing/2014/main" id="{C5FF1942-489A-4498-AEA7-12F4672545E3}"/>
                    </a:ext>
                  </a:extLst>
                </p:cNvPr>
                <p:cNvPicPr/>
                <p:nvPr/>
              </p:nvPicPr>
              <p:blipFill>
                <a:blip r:embed="rId167"/>
                <a:stretch>
                  <a:fillRect/>
                </a:stretch>
              </p:blipFill>
              <p:spPr>
                <a:xfrm>
                  <a:off x="7723373" y="1936507"/>
                  <a:ext cx="3096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88" name="Freihand 87">
                  <a:extLst>
                    <a:ext uri="{FF2B5EF4-FFF2-40B4-BE49-F238E27FC236}">
                      <a16:creationId xmlns:a16="http://schemas.microsoft.com/office/drawing/2014/main" id="{7ABD526F-561F-4B51-809F-D2EEF547BAC5}"/>
                    </a:ext>
                  </a:extLst>
                </p14:cNvPr>
                <p14:cNvContentPartPr/>
                <p14:nvPr/>
              </p14:nvContentPartPr>
              <p14:xfrm>
                <a:off x="7756133" y="2031547"/>
                <a:ext cx="97920" cy="72000"/>
              </p14:xfrm>
            </p:contentPart>
          </mc:Choice>
          <mc:Fallback xmlns="">
            <p:pic>
              <p:nvPicPr>
                <p:cNvPr id="88" name="Freihand 87">
                  <a:extLst>
                    <a:ext uri="{FF2B5EF4-FFF2-40B4-BE49-F238E27FC236}">
                      <a16:creationId xmlns:a16="http://schemas.microsoft.com/office/drawing/2014/main" id="{7ABD526F-561F-4B51-809F-D2EEF547BAC5}"/>
                    </a:ext>
                  </a:extLst>
                </p:cNvPr>
                <p:cNvPicPr/>
                <p:nvPr/>
              </p:nvPicPr>
              <p:blipFill>
                <a:blip r:embed="rId169"/>
                <a:stretch>
                  <a:fillRect/>
                </a:stretch>
              </p:blipFill>
              <p:spPr>
                <a:xfrm>
                  <a:off x="7751813" y="2027227"/>
                  <a:ext cx="10656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89" name="Freihand 88">
                  <a:extLst>
                    <a:ext uri="{FF2B5EF4-FFF2-40B4-BE49-F238E27FC236}">
                      <a16:creationId xmlns:a16="http://schemas.microsoft.com/office/drawing/2014/main" id="{5BE98DCB-255B-4287-A038-AC6CA977CAD8}"/>
                    </a:ext>
                  </a:extLst>
                </p14:cNvPr>
                <p14:cNvContentPartPr/>
                <p14:nvPr/>
              </p14:nvContentPartPr>
              <p14:xfrm>
                <a:off x="7860893" y="1951987"/>
                <a:ext cx="147960" cy="148680"/>
              </p14:xfrm>
            </p:contentPart>
          </mc:Choice>
          <mc:Fallback xmlns="">
            <p:pic>
              <p:nvPicPr>
                <p:cNvPr id="89" name="Freihand 88">
                  <a:extLst>
                    <a:ext uri="{FF2B5EF4-FFF2-40B4-BE49-F238E27FC236}">
                      <a16:creationId xmlns:a16="http://schemas.microsoft.com/office/drawing/2014/main" id="{5BE98DCB-255B-4287-A038-AC6CA977CAD8}"/>
                    </a:ext>
                  </a:extLst>
                </p:cNvPr>
                <p:cNvPicPr/>
                <p:nvPr/>
              </p:nvPicPr>
              <p:blipFill>
                <a:blip r:embed="rId171"/>
                <a:stretch>
                  <a:fillRect/>
                </a:stretch>
              </p:blipFill>
              <p:spPr>
                <a:xfrm>
                  <a:off x="7856573" y="1947667"/>
                  <a:ext cx="15660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90" name="Freihand 89">
                  <a:extLst>
                    <a:ext uri="{FF2B5EF4-FFF2-40B4-BE49-F238E27FC236}">
                      <a16:creationId xmlns:a16="http://schemas.microsoft.com/office/drawing/2014/main" id="{BAAF0A4D-9060-44EE-BC05-5C433B572919}"/>
                    </a:ext>
                  </a:extLst>
                </p14:cNvPr>
                <p14:cNvContentPartPr/>
                <p14:nvPr/>
              </p14:nvContentPartPr>
              <p14:xfrm>
                <a:off x="8043413" y="1990867"/>
                <a:ext cx="213120" cy="91800"/>
              </p14:xfrm>
            </p:contentPart>
          </mc:Choice>
          <mc:Fallback xmlns="">
            <p:pic>
              <p:nvPicPr>
                <p:cNvPr id="90" name="Freihand 89">
                  <a:extLst>
                    <a:ext uri="{FF2B5EF4-FFF2-40B4-BE49-F238E27FC236}">
                      <a16:creationId xmlns:a16="http://schemas.microsoft.com/office/drawing/2014/main" id="{BAAF0A4D-9060-44EE-BC05-5C433B572919}"/>
                    </a:ext>
                  </a:extLst>
                </p:cNvPr>
                <p:cNvPicPr/>
                <p:nvPr/>
              </p:nvPicPr>
              <p:blipFill>
                <a:blip r:embed="rId173"/>
                <a:stretch>
                  <a:fillRect/>
                </a:stretch>
              </p:blipFill>
              <p:spPr>
                <a:xfrm>
                  <a:off x="8039093" y="1986547"/>
                  <a:ext cx="22176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91" name="Freihand 90">
                  <a:extLst>
                    <a:ext uri="{FF2B5EF4-FFF2-40B4-BE49-F238E27FC236}">
                      <a16:creationId xmlns:a16="http://schemas.microsoft.com/office/drawing/2014/main" id="{BDD24D26-497C-4265-BD49-86BEB796A4C6}"/>
                    </a:ext>
                  </a:extLst>
                </p14:cNvPr>
                <p14:cNvContentPartPr/>
                <p14:nvPr/>
              </p14:nvContentPartPr>
              <p14:xfrm>
                <a:off x="8472893" y="1987267"/>
                <a:ext cx="14040" cy="88920"/>
              </p14:xfrm>
            </p:contentPart>
          </mc:Choice>
          <mc:Fallback xmlns="">
            <p:pic>
              <p:nvPicPr>
                <p:cNvPr id="91" name="Freihand 90">
                  <a:extLst>
                    <a:ext uri="{FF2B5EF4-FFF2-40B4-BE49-F238E27FC236}">
                      <a16:creationId xmlns:a16="http://schemas.microsoft.com/office/drawing/2014/main" id="{BDD24D26-497C-4265-BD49-86BEB796A4C6}"/>
                    </a:ext>
                  </a:extLst>
                </p:cNvPr>
                <p:cNvPicPr/>
                <p:nvPr/>
              </p:nvPicPr>
              <p:blipFill>
                <a:blip r:embed="rId175"/>
                <a:stretch>
                  <a:fillRect/>
                </a:stretch>
              </p:blipFill>
              <p:spPr>
                <a:xfrm>
                  <a:off x="8468573" y="1982947"/>
                  <a:ext cx="2268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92" name="Freihand 91">
                  <a:extLst>
                    <a:ext uri="{FF2B5EF4-FFF2-40B4-BE49-F238E27FC236}">
                      <a16:creationId xmlns:a16="http://schemas.microsoft.com/office/drawing/2014/main" id="{8B710016-6B3A-4383-A103-A44CB0F00A43}"/>
                    </a:ext>
                  </a:extLst>
                </p14:cNvPr>
                <p14:cNvContentPartPr/>
                <p14:nvPr/>
              </p14:nvContentPartPr>
              <p14:xfrm>
                <a:off x="8391533" y="1918867"/>
                <a:ext cx="137880" cy="42120"/>
              </p14:xfrm>
            </p:contentPart>
          </mc:Choice>
          <mc:Fallback xmlns="">
            <p:pic>
              <p:nvPicPr>
                <p:cNvPr id="92" name="Freihand 91">
                  <a:extLst>
                    <a:ext uri="{FF2B5EF4-FFF2-40B4-BE49-F238E27FC236}">
                      <a16:creationId xmlns:a16="http://schemas.microsoft.com/office/drawing/2014/main" id="{8B710016-6B3A-4383-A103-A44CB0F00A43}"/>
                    </a:ext>
                  </a:extLst>
                </p:cNvPr>
                <p:cNvPicPr/>
                <p:nvPr/>
              </p:nvPicPr>
              <p:blipFill>
                <a:blip r:embed="rId177"/>
                <a:stretch>
                  <a:fillRect/>
                </a:stretch>
              </p:blipFill>
              <p:spPr>
                <a:xfrm>
                  <a:off x="8387213" y="1914547"/>
                  <a:ext cx="14652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93" name="Freihand 92">
                  <a:extLst>
                    <a:ext uri="{FF2B5EF4-FFF2-40B4-BE49-F238E27FC236}">
                      <a16:creationId xmlns:a16="http://schemas.microsoft.com/office/drawing/2014/main" id="{8AC0B144-F04C-41C1-A82B-8F39C165760D}"/>
                    </a:ext>
                  </a:extLst>
                </p14:cNvPr>
                <p14:cNvContentPartPr/>
                <p14:nvPr/>
              </p14:nvContentPartPr>
              <p14:xfrm>
                <a:off x="8567213" y="1994827"/>
                <a:ext cx="234360" cy="56160"/>
              </p14:xfrm>
            </p:contentPart>
          </mc:Choice>
          <mc:Fallback xmlns="">
            <p:pic>
              <p:nvPicPr>
                <p:cNvPr id="93" name="Freihand 92">
                  <a:extLst>
                    <a:ext uri="{FF2B5EF4-FFF2-40B4-BE49-F238E27FC236}">
                      <a16:creationId xmlns:a16="http://schemas.microsoft.com/office/drawing/2014/main" id="{8AC0B144-F04C-41C1-A82B-8F39C165760D}"/>
                    </a:ext>
                  </a:extLst>
                </p:cNvPr>
                <p:cNvPicPr/>
                <p:nvPr/>
              </p:nvPicPr>
              <p:blipFill>
                <a:blip r:embed="rId179"/>
                <a:stretch>
                  <a:fillRect/>
                </a:stretch>
              </p:blipFill>
              <p:spPr>
                <a:xfrm>
                  <a:off x="8562893" y="1990507"/>
                  <a:ext cx="24300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94" name="Freihand 93">
                  <a:extLst>
                    <a:ext uri="{FF2B5EF4-FFF2-40B4-BE49-F238E27FC236}">
                      <a16:creationId xmlns:a16="http://schemas.microsoft.com/office/drawing/2014/main" id="{3907B9FF-F49F-4BEF-8D6B-A4C045A07F2F}"/>
                    </a:ext>
                  </a:extLst>
                </p14:cNvPr>
                <p14:cNvContentPartPr/>
                <p14:nvPr/>
              </p14:nvContentPartPr>
              <p14:xfrm>
                <a:off x="8839733" y="1998067"/>
                <a:ext cx="93960" cy="66960"/>
              </p14:xfrm>
            </p:contentPart>
          </mc:Choice>
          <mc:Fallback xmlns="">
            <p:pic>
              <p:nvPicPr>
                <p:cNvPr id="94" name="Freihand 93">
                  <a:extLst>
                    <a:ext uri="{FF2B5EF4-FFF2-40B4-BE49-F238E27FC236}">
                      <a16:creationId xmlns:a16="http://schemas.microsoft.com/office/drawing/2014/main" id="{3907B9FF-F49F-4BEF-8D6B-A4C045A07F2F}"/>
                    </a:ext>
                  </a:extLst>
                </p:cNvPr>
                <p:cNvPicPr/>
                <p:nvPr/>
              </p:nvPicPr>
              <p:blipFill>
                <a:blip r:embed="rId181"/>
                <a:stretch>
                  <a:fillRect/>
                </a:stretch>
              </p:blipFill>
              <p:spPr>
                <a:xfrm>
                  <a:off x="8835413" y="1993747"/>
                  <a:ext cx="10260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95" name="Freihand 94">
                  <a:extLst>
                    <a:ext uri="{FF2B5EF4-FFF2-40B4-BE49-F238E27FC236}">
                      <a16:creationId xmlns:a16="http://schemas.microsoft.com/office/drawing/2014/main" id="{769F8264-07C9-4549-BEB1-59C2AE5C08ED}"/>
                    </a:ext>
                  </a:extLst>
                </p14:cNvPr>
                <p14:cNvContentPartPr/>
                <p14:nvPr/>
              </p14:nvContentPartPr>
              <p14:xfrm>
                <a:off x="8958893" y="1922467"/>
                <a:ext cx="159120" cy="132480"/>
              </p14:xfrm>
            </p:contentPart>
          </mc:Choice>
          <mc:Fallback xmlns="">
            <p:pic>
              <p:nvPicPr>
                <p:cNvPr id="95" name="Freihand 94">
                  <a:extLst>
                    <a:ext uri="{FF2B5EF4-FFF2-40B4-BE49-F238E27FC236}">
                      <a16:creationId xmlns:a16="http://schemas.microsoft.com/office/drawing/2014/main" id="{769F8264-07C9-4549-BEB1-59C2AE5C08ED}"/>
                    </a:ext>
                  </a:extLst>
                </p:cNvPr>
                <p:cNvPicPr/>
                <p:nvPr/>
              </p:nvPicPr>
              <p:blipFill>
                <a:blip r:embed="rId183"/>
                <a:stretch>
                  <a:fillRect/>
                </a:stretch>
              </p:blipFill>
              <p:spPr>
                <a:xfrm>
                  <a:off x="8954573" y="1918147"/>
                  <a:ext cx="16776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96" name="Freihand 95">
                  <a:extLst>
                    <a:ext uri="{FF2B5EF4-FFF2-40B4-BE49-F238E27FC236}">
                      <a16:creationId xmlns:a16="http://schemas.microsoft.com/office/drawing/2014/main" id="{3BF6D16A-3222-49A2-96FA-BAB414E06B0C}"/>
                    </a:ext>
                  </a:extLst>
                </p14:cNvPr>
                <p14:cNvContentPartPr/>
                <p14:nvPr/>
              </p14:nvContentPartPr>
              <p14:xfrm>
                <a:off x="9298373" y="1959547"/>
                <a:ext cx="183960" cy="74160"/>
              </p14:xfrm>
            </p:contentPart>
          </mc:Choice>
          <mc:Fallback xmlns="">
            <p:pic>
              <p:nvPicPr>
                <p:cNvPr id="96" name="Freihand 95">
                  <a:extLst>
                    <a:ext uri="{FF2B5EF4-FFF2-40B4-BE49-F238E27FC236}">
                      <a16:creationId xmlns:a16="http://schemas.microsoft.com/office/drawing/2014/main" id="{3BF6D16A-3222-49A2-96FA-BAB414E06B0C}"/>
                    </a:ext>
                  </a:extLst>
                </p:cNvPr>
                <p:cNvPicPr/>
                <p:nvPr/>
              </p:nvPicPr>
              <p:blipFill>
                <a:blip r:embed="rId185"/>
                <a:stretch>
                  <a:fillRect/>
                </a:stretch>
              </p:blipFill>
              <p:spPr>
                <a:xfrm>
                  <a:off x="9294053" y="1955227"/>
                  <a:ext cx="19260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97" name="Freihand 96">
                  <a:extLst>
                    <a:ext uri="{FF2B5EF4-FFF2-40B4-BE49-F238E27FC236}">
                      <a16:creationId xmlns:a16="http://schemas.microsoft.com/office/drawing/2014/main" id="{06BB5A71-AA1E-4D1B-A11D-876D56F43816}"/>
                    </a:ext>
                  </a:extLst>
                </p14:cNvPr>
                <p14:cNvContentPartPr/>
                <p14:nvPr/>
              </p14:nvContentPartPr>
              <p14:xfrm>
                <a:off x="9466133" y="1879987"/>
                <a:ext cx="360" cy="360"/>
              </p14:xfrm>
            </p:contentPart>
          </mc:Choice>
          <mc:Fallback xmlns="">
            <p:pic>
              <p:nvPicPr>
                <p:cNvPr id="97" name="Freihand 96">
                  <a:extLst>
                    <a:ext uri="{FF2B5EF4-FFF2-40B4-BE49-F238E27FC236}">
                      <a16:creationId xmlns:a16="http://schemas.microsoft.com/office/drawing/2014/main" id="{06BB5A71-AA1E-4D1B-A11D-876D56F43816}"/>
                    </a:ext>
                  </a:extLst>
                </p:cNvPr>
                <p:cNvPicPr/>
                <p:nvPr/>
              </p:nvPicPr>
              <p:blipFill>
                <a:blip r:embed="rId60"/>
                <a:stretch>
                  <a:fillRect/>
                </a:stretch>
              </p:blipFill>
              <p:spPr>
                <a:xfrm>
                  <a:off x="9461813" y="18756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98" name="Freihand 97">
                  <a:extLst>
                    <a:ext uri="{FF2B5EF4-FFF2-40B4-BE49-F238E27FC236}">
                      <a16:creationId xmlns:a16="http://schemas.microsoft.com/office/drawing/2014/main" id="{BBF73D51-80BA-452A-A465-CED30258A61A}"/>
                    </a:ext>
                  </a:extLst>
                </p14:cNvPr>
                <p14:cNvContentPartPr/>
                <p14:nvPr/>
              </p14:nvContentPartPr>
              <p14:xfrm>
                <a:off x="9511853" y="1866667"/>
                <a:ext cx="176760" cy="153000"/>
              </p14:xfrm>
            </p:contentPart>
          </mc:Choice>
          <mc:Fallback xmlns="">
            <p:pic>
              <p:nvPicPr>
                <p:cNvPr id="98" name="Freihand 97">
                  <a:extLst>
                    <a:ext uri="{FF2B5EF4-FFF2-40B4-BE49-F238E27FC236}">
                      <a16:creationId xmlns:a16="http://schemas.microsoft.com/office/drawing/2014/main" id="{BBF73D51-80BA-452A-A465-CED30258A61A}"/>
                    </a:ext>
                  </a:extLst>
                </p:cNvPr>
                <p:cNvPicPr/>
                <p:nvPr/>
              </p:nvPicPr>
              <p:blipFill>
                <a:blip r:embed="rId188"/>
                <a:stretch>
                  <a:fillRect/>
                </a:stretch>
              </p:blipFill>
              <p:spPr>
                <a:xfrm>
                  <a:off x="9507533" y="1862347"/>
                  <a:ext cx="18540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99" name="Freihand 98">
                  <a:extLst>
                    <a:ext uri="{FF2B5EF4-FFF2-40B4-BE49-F238E27FC236}">
                      <a16:creationId xmlns:a16="http://schemas.microsoft.com/office/drawing/2014/main" id="{D590C9DC-2248-414D-8575-3781F1B1D49B}"/>
                    </a:ext>
                  </a:extLst>
                </p14:cNvPr>
                <p14:cNvContentPartPr/>
                <p14:nvPr/>
              </p14:nvContentPartPr>
              <p14:xfrm>
                <a:off x="9763133" y="1857307"/>
                <a:ext cx="27360" cy="169560"/>
              </p14:xfrm>
            </p:contentPart>
          </mc:Choice>
          <mc:Fallback xmlns="">
            <p:pic>
              <p:nvPicPr>
                <p:cNvPr id="99" name="Freihand 98">
                  <a:extLst>
                    <a:ext uri="{FF2B5EF4-FFF2-40B4-BE49-F238E27FC236}">
                      <a16:creationId xmlns:a16="http://schemas.microsoft.com/office/drawing/2014/main" id="{D590C9DC-2248-414D-8575-3781F1B1D49B}"/>
                    </a:ext>
                  </a:extLst>
                </p:cNvPr>
                <p:cNvPicPr/>
                <p:nvPr/>
              </p:nvPicPr>
              <p:blipFill>
                <a:blip r:embed="rId190"/>
                <a:stretch>
                  <a:fillRect/>
                </a:stretch>
              </p:blipFill>
              <p:spPr>
                <a:xfrm>
                  <a:off x="9758813" y="1852987"/>
                  <a:ext cx="3600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00" name="Freihand 99">
                  <a:extLst>
                    <a:ext uri="{FF2B5EF4-FFF2-40B4-BE49-F238E27FC236}">
                      <a16:creationId xmlns:a16="http://schemas.microsoft.com/office/drawing/2014/main" id="{60C3F27D-B5C1-4C7A-B3CE-BA238F19CC92}"/>
                    </a:ext>
                  </a:extLst>
                </p14:cNvPr>
                <p14:cNvContentPartPr/>
                <p14:nvPr/>
              </p14:nvContentPartPr>
              <p14:xfrm>
                <a:off x="9698693" y="1914547"/>
                <a:ext cx="146160" cy="30240"/>
              </p14:xfrm>
            </p:contentPart>
          </mc:Choice>
          <mc:Fallback xmlns="">
            <p:pic>
              <p:nvPicPr>
                <p:cNvPr id="100" name="Freihand 99">
                  <a:extLst>
                    <a:ext uri="{FF2B5EF4-FFF2-40B4-BE49-F238E27FC236}">
                      <a16:creationId xmlns:a16="http://schemas.microsoft.com/office/drawing/2014/main" id="{60C3F27D-B5C1-4C7A-B3CE-BA238F19CC92}"/>
                    </a:ext>
                  </a:extLst>
                </p:cNvPr>
                <p:cNvPicPr/>
                <p:nvPr/>
              </p:nvPicPr>
              <p:blipFill>
                <a:blip r:embed="rId192"/>
                <a:stretch>
                  <a:fillRect/>
                </a:stretch>
              </p:blipFill>
              <p:spPr>
                <a:xfrm>
                  <a:off x="9694373" y="1910227"/>
                  <a:ext cx="15480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03" name="Freihand 102">
                  <a:extLst>
                    <a:ext uri="{FF2B5EF4-FFF2-40B4-BE49-F238E27FC236}">
                      <a16:creationId xmlns:a16="http://schemas.microsoft.com/office/drawing/2014/main" id="{E30EF5FA-386F-4674-B8BB-CED0BA928AC0}"/>
                    </a:ext>
                  </a:extLst>
                </p14:cNvPr>
                <p14:cNvContentPartPr/>
                <p14:nvPr/>
              </p14:nvContentPartPr>
              <p14:xfrm>
                <a:off x="9876173" y="2020027"/>
                <a:ext cx="6120" cy="99360"/>
              </p14:xfrm>
            </p:contentPart>
          </mc:Choice>
          <mc:Fallback xmlns="">
            <p:pic>
              <p:nvPicPr>
                <p:cNvPr id="103" name="Freihand 102">
                  <a:extLst>
                    <a:ext uri="{FF2B5EF4-FFF2-40B4-BE49-F238E27FC236}">
                      <a16:creationId xmlns:a16="http://schemas.microsoft.com/office/drawing/2014/main" id="{E30EF5FA-386F-4674-B8BB-CED0BA928AC0}"/>
                    </a:ext>
                  </a:extLst>
                </p:cNvPr>
                <p:cNvPicPr/>
                <p:nvPr/>
              </p:nvPicPr>
              <p:blipFill>
                <a:blip r:embed="rId194"/>
                <a:stretch>
                  <a:fillRect/>
                </a:stretch>
              </p:blipFill>
              <p:spPr>
                <a:xfrm>
                  <a:off x="9871853" y="2015707"/>
                  <a:ext cx="1476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04" name="Freihand 103">
                  <a:extLst>
                    <a:ext uri="{FF2B5EF4-FFF2-40B4-BE49-F238E27FC236}">
                      <a16:creationId xmlns:a16="http://schemas.microsoft.com/office/drawing/2014/main" id="{ED91745C-651A-49EA-A6AD-6844B726A29F}"/>
                    </a:ext>
                  </a:extLst>
                </p14:cNvPr>
                <p14:cNvContentPartPr/>
                <p14:nvPr/>
              </p14:nvContentPartPr>
              <p14:xfrm>
                <a:off x="9976613" y="1878907"/>
                <a:ext cx="148680" cy="159480"/>
              </p14:xfrm>
            </p:contentPart>
          </mc:Choice>
          <mc:Fallback xmlns="">
            <p:pic>
              <p:nvPicPr>
                <p:cNvPr id="104" name="Freihand 103">
                  <a:extLst>
                    <a:ext uri="{FF2B5EF4-FFF2-40B4-BE49-F238E27FC236}">
                      <a16:creationId xmlns:a16="http://schemas.microsoft.com/office/drawing/2014/main" id="{ED91745C-651A-49EA-A6AD-6844B726A29F}"/>
                    </a:ext>
                  </a:extLst>
                </p:cNvPr>
                <p:cNvPicPr/>
                <p:nvPr/>
              </p:nvPicPr>
              <p:blipFill>
                <a:blip r:embed="rId196"/>
                <a:stretch>
                  <a:fillRect/>
                </a:stretch>
              </p:blipFill>
              <p:spPr>
                <a:xfrm>
                  <a:off x="9972293" y="1874587"/>
                  <a:ext cx="15732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05" name="Freihand 104">
                  <a:extLst>
                    <a:ext uri="{FF2B5EF4-FFF2-40B4-BE49-F238E27FC236}">
                      <a16:creationId xmlns:a16="http://schemas.microsoft.com/office/drawing/2014/main" id="{05722D37-9485-4DEE-9333-D077C944E8AD}"/>
                    </a:ext>
                  </a:extLst>
                </p14:cNvPr>
                <p14:cNvContentPartPr/>
                <p14:nvPr/>
              </p14:nvContentPartPr>
              <p14:xfrm>
                <a:off x="10134653" y="1938667"/>
                <a:ext cx="173880" cy="92520"/>
              </p14:xfrm>
            </p:contentPart>
          </mc:Choice>
          <mc:Fallback xmlns="">
            <p:pic>
              <p:nvPicPr>
                <p:cNvPr id="105" name="Freihand 104">
                  <a:extLst>
                    <a:ext uri="{FF2B5EF4-FFF2-40B4-BE49-F238E27FC236}">
                      <a16:creationId xmlns:a16="http://schemas.microsoft.com/office/drawing/2014/main" id="{05722D37-9485-4DEE-9333-D077C944E8AD}"/>
                    </a:ext>
                  </a:extLst>
                </p:cNvPr>
                <p:cNvPicPr/>
                <p:nvPr/>
              </p:nvPicPr>
              <p:blipFill>
                <a:blip r:embed="rId198"/>
                <a:stretch>
                  <a:fillRect/>
                </a:stretch>
              </p:blipFill>
              <p:spPr>
                <a:xfrm>
                  <a:off x="10130333" y="1934347"/>
                  <a:ext cx="18252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06" name="Freihand 105">
                  <a:extLst>
                    <a:ext uri="{FF2B5EF4-FFF2-40B4-BE49-F238E27FC236}">
                      <a16:creationId xmlns:a16="http://schemas.microsoft.com/office/drawing/2014/main" id="{1C021878-F922-4704-A46D-DA6DF80B6CA7}"/>
                    </a:ext>
                  </a:extLst>
                </p14:cNvPr>
                <p14:cNvContentPartPr/>
                <p14:nvPr/>
              </p14:nvContentPartPr>
              <p14:xfrm>
                <a:off x="10335173" y="1976467"/>
                <a:ext cx="82440" cy="54720"/>
              </p14:xfrm>
            </p:contentPart>
          </mc:Choice>
          <mc:Fallback xmlns="">
            <p:pic>
              <p:nvPicPr>
                <p:cNvPr id="106" name="Freihand 105">
                  <a:extLst>
                    <a:ext uri="{FF2B5EF4-FFF2-40B4-BE49-F238E27FC236}">
                      <a16:creationId xmlns:a16="http://schemas.microsoft.com/office/drawing/2014/main" id="{1C021878-F922-4704-A46D-DA6DF80B6CA7}"/>
                    </a:ext>
                  </a:extLst>
                </p:cNvPr>
                <p:cNvPicPr/>
                <p:nvPr/>
              </p:nvPicPr>
              <p:blipFill>
                <a:blip r:embed="rId200"/>
                <a:stretch>
                  <a:fillRect/>
                </a:stretch>
              </p:blipFill>
              <p:spPr>
                <a:xfrm>
                  <a:off x="10330853" y="1972147"/>
                  <a:ext cx="9108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08" name="Freihand 107">
                  <a:extLst>
                    <a:ext uri="{FF2B5EF4-FFF2-40B4-BE49-F238E27FC236}">
                      <a16:creationId xmlns:a16="http://schemas.microsoft.com/office/drawing/2014/main" id="{BBA68F4B-3F5C-4E7A-A44C-081A46932D6C}"/>
                    </a:ext>
                  </a:extLst>
                </p14:cNvPr>
                <p14:cNvContentPartPr/>
                <p14:nvPr/>
              </p14:nvContentPartPr>
              <p14:xfrm>
                <a:off x="10548653" y="1862347"/>
                <a:ext cx="86040" cy="147600"/>
              </p14:xfrm>
            </p:contentPart>
          </mc:Choice>
          <mc:Fallback xmlns="">
            <p:pic>
              <p:nvPicPr>
                <p:cNvPr id="108" name="Freihand 107">
                  <a:extLst>
                    <a:ext uri="{FF2B5EF4-FFF2-40B4-BE49-F238E27FC236}">
                      <a16:creationId xmlns:a16="http://schemas.microsoft.com/office/drawing/2014/main" id="{BBA68F4B-3F5C-4E7A-A44C-081A46932D6C}"/>
                    </a:ext>
                  </a:extLst>
                </p:cNvPr>
                <p:cNvPicPr/>
                <p:nvPr/>
              </p:nvPicPr>
              <p:blipFill>
                <a:blip r:embed="rId202"/>
                <a:stretch>
                  <a:fillRect/>
                </a:stretch>
              </p:blipFill>
              <p:spPr>
                <a:xfrm>
                  <a:off x="10544333" y="1858027"/>
                  <a:ext cx="9468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09" name="Freihand 108">
                  <a:extLst>
                    <a:ext uri="{FF2B5EF4-FFF2-40B4-BE49-F238E27FC236}">
                      <a16:creationId xmlns:a16="http://schemas.microsoft.com/office/drawing/2014/main" id="{0C22BB8C-7307-457D-AE61-87D8E3E7960F}"/>
                    </a:ext>
                  </a:extLst>
                </p14:cNvPr>
                <p14:cNvContentPartPr/>
                <p14:nvPr/>
              </p14:nvContentPartPr>
              <p14:xfrm>
                <a:off x="10671773" y="1930027"/>
                <a:ext cx="282960" cy="82440"/>
              </p14:xfrm>
            </p:contentPart>
          </mc:Choice>
          <mc:Fallback xmlns="">
            <p:pic>
              <p:nvPicPr>
                <p:cNvPr id="109" name="Freihand 108">
                  <a:extLst>
                    <a:ext uri="{FF2B5EF4-FFF2-40B4-BE49-F238E27FC236}">
                      <a16:creationId xmlns:a16="http://schemas.microsoft.com/office/drawing/2014/main" id="{0C22BB8C-7307-457D-AE61-87D8E3E7960F}"/>
                    </a:ext>
                  </a:extLst>
                </p:cNvPr>
                <p:cNvPicPr/>
                <p:nvPr/>
              </p:nvPicPr>
              <p:blipFill>
                <a:blip r:embed="rId204"/>
                <a:stretch>
                  <a:fillRect/>
                </a:stretch>
              </p:blipFill>
              <p:spPr>
                <a:xfrm>
                  <a:off x="10667453" y="1925707"/>
                  <a:ext cx="29160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10" name="Freihand 109">
                  <a:extLst>
                    <a:ext uri="{FF2B5EF4-FFF2-40B4-BE49-F238E27FC236}">
                      <a16:creationId xmlns:a16="http://schemas.microsoft.com/office/drawing/2014/main" id="{DA09F567-B9C5-4F17-962A-FB083CB9D24A}"/>
                    </a:ext>
                  </a:extLst>
                </p14:cNvPr>
                <p14:cNvContentPartPr/>
                <p14:nvPr/>
              </p14:nvContentPartPr>
              <p14:xfrm>
                <a:off x="10943573" y="1855147"/>
                <a:ext cx="360" cy="360"/>
              </p14:xfrm>
            </p:contentPart>
          </mc:Choice>
          <mc:Fallback xmlns="">
            <p:pic>
              <p:nvPicPr>
                <p:cNvPr id="110" name="Freihand 109">
                  <a:extLst>
                    <a:ext uri="{FF2B5EF4-FFF2-40B4-BE49-F238E27FC236}">
                      <a16:creationId xmlns:a16="http://schemas.microsoft.com/office/drawing/2014/main" id="{DA09F567-B9C5-4F17-962A-FB083CB9D24A}"/>
                    </a:ext>
                  </a:extLst>
                </p:cNvPr>
                <p:cNvPicPr/>
                <p:nvPr/>
              </p:nvPicPr>
              <p:blipFill>
                <a:blip r:embed="rId60"/>
                <a:stretch>
                  <a:fillRect/>
                </a:stretch>
              </p:blipFill>
              <p:spPr>
                <a:xfrm>
                  <a:off x="10939253" y="18508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11" name="Freihand 110">
                  <a:extLst>
                    <a:ext uri="{FF2B5EF4-FFF2-40B4-BE49-F238E27FC236}">
                      <a16:creationId xmlns:a16="http://schemas.microsoft.com/office/drawing/2014/main" id="{986884CF-680A-4897-9DD0-BC84FC371D8D}"/>
                    </a:ext>
                  </a:extLst>
                </p14:cNvPr>
                <p14:cNvContentPartPr/>
                <p14:nvPr/>
              </p14:nvContentPartPr>
              <p14:xfrm>
                <a:off x="11062013" y="1840027"/>
                <a:ext cx="231480" cy="160200"/>
              </p14:xfrm>
            </p:contentPart>
          </mc:Choice>
          <mc:Fallback xmlns="">
            <p:pic>
              <p:nvPicPr>
                <p:cNvPr id="111" name="Freihand 110">
                  <a:extLst>
                    <a:ext uri="{FF2B5EF4-FFF2-40B4-BE49-F238E27FC236}">
                      <a16:creationId xmlns:a16="http://schemas.microsoft.com/office/drawing/2014/main" id="{986884CF-680A-4897-9DD0-BC84FC371D8D}"/>
                    </a:ext>
                  </a:extLst>
                </p:cNvPr>
                <p:cNvPicPr/>
                <p:nvPr/>
              </p:nvPicPr>
              <p:blipFill>
                <a:blip r:embed="rId207"/>
                <a:stretch>
                  <a:fillRect/>
                </a:stretch>
              </p:blipFill>
              <p:spPr>
                <a:xfrm>
                  <a:off x="11057693" y="1835707"/>
                  <a:ext cx="24012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12" name="Freihand 111">
                  <a:extLst>
                    <a:ext uri="{FF2B5EF4-FFF2-40B4-BE49-F238E27FC236}">
                      <a16:creationId xmlns:a16="http://schemas.microsoft.com/office/drawing/2014/main" id="{FDE770B5-F11A-45D8-BCB3-D4D60B232909}"/>
                    </a:ext>
                  </a:extLst>
                </p14:cNvPr>
                <p14:cNvContentPartPr/>
                <p14:nvPr/>
              </p14:nvContentPartPr>
              <p14:xfrm>
                <a:off x="11295293" y="1924627"/>
                <a:ext cx="64440" cy="81360"/>
              </p14:xfrm>
            </p:contentPart>
          </mc:Choice>
          <mc:Fallback xmlns="">
            <p:pic>
              <p:nvPicPr>
                <p:cNvPr id="112" name="Freihand 111">
                  <a:extLst>
                    <a:ext uri="{FF2B5EF4-FFF2-40B4-BE49-F238E27FC236}">
                      <a16:creationId xmlns:a16="http://schemas.microsoft.com/office/drawing/2014/main" id="{FDE770B5-F11A-45D8-BCB3-D4D60B232909}"/>
                    </a:ext>
                  </a:extLst>
                </p:cNvPr>
                <p:cNvPicPr/>
                <p:nvPr/>
              </p:nvPicPr>
              <p:blipFill>
                <a:blip r:embed="rId209"/>
                <a:stretch>
                  <a:fillRect/>
                </a:stretch>
              </p:blipFill>
              <p:spPr>
                <a:xfrm>
                  <a:off x="11290973" y="1920307"/>
                  <a:ext cx="7308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13" name="Freihand 112">
                  <a:extLst>
                    <a:ext uri="{FF2B5EF4-FFF2-40B4-BE49-F238E27FC236}">
                      <a16:creationId xmlns:a16="http://schemas.microsoft.com/office/drawing/2014/main" id="{A0A68A68-0DC1-4541-A4EA-333C825231F2}"/>
                    </a:ext>
                  </a:extLst>
                </p14:cNvPr>
                <p14:cNvContentPartPr/>
                <p14:nvPr/>
              </p14:nvContentPartPr>
              <p14:xfrm>
                <a:off x="11371613" y="1926787"/>
                <a:ext cx="187920" cy="59400"/>
              </p14:xfrm>
            </p:contentPart>
          </mc:Choice>
          <mc:Fallback xmlns="">
            <p:pic>
              <p:nvPicPr>
                <p:cNvPr id="113" name="Freihand 112">
                  <a:extLst>
                    <a:ext uri="{FF2B5EF4-FFF2-40B4-BE49-F238E27FC236}">
                      <a16:creationId xmlns:a16="http://schemas.microsoft.com/office/drawing/2014/main" id="{A0A68A68-0DC1-4541-A4EA-333C825231F2}"/>
                    </a:ext>
                  </a:extLst>
                </p:cNvPr>
                <p:cNvPicPr/>
                <p:nvPr/>
              </p:nvPicPr>
              <p:blipFill>
                <a:blip r:embed="rId211"/>
                <a:stretch>
                  <a:fillRect/>
                </a:stretch>
              </p:blipFill>
              <p:spPr>
                <a:xfrm>
                  <a:off x="11367293" y="1922467"/>
                  <a:ext cx="19656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14" name="Freihand 113">
                  <a:extLst>
                    <a:ext uri="{FF2B5EF4-FFF2-40B4-BE49-F238E27FC236}">
                      <a16:creationId xmlns:a16="http://schemas.microsoft.com/office/drawing/2014/main" id="{1262E439-24C6-440C-AD46-A603ADA89737}"/>
                    </a:ext>
                  </a:extLst>
                </p14:cNvPr>
                <p14:cNvContentPartPr/>
                <p14:nvPr/>
              </p14:nvContentPartPr>
              <p14:xfrm>
                <a:off x="11590853" y="1917787"/>
                <a:ext cx="103680" cy="60840"/>
              </p14:xfrm>
            </p:contentPart>
          </mc:Choice>
          <mc:Fallback xmlns="">
            <p:pic>
              <p:nvPicPr>
                <p:cNvPr id="114" name="Freihand 113">
                  <a:extLst>
                    <a:ext uri="{FF2B5EF4-FFF2-40B4-BE49-F238E27FC236}">
                      <a16:creationId xmlns:a16="http://schemas.microsoft.com/office/drawing/2014/main" id="{1262E439-24C6-440C-AD46-A603ADA89737}"/>
                    </a:ext>
                  </a:extLst>
                </p:cNvPr>
                <p:cNvPicPr/>
                <p:nvPr/>
              </p:nvPicPr>
              <p:blipFill>
                <a:blip r:embed="rId213"/>
                <a:stretch>
                  <a:fillRect/>
                </a:stretch>
              </p:blipFill>
              <p:spPr>
                <a:xfrm>
                  <a:off x="11586533" y="1913467"/>
                  <a:ext cx="11232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15" name="Freihand 114">
                  <a:extLst>
                    <a:ext uri="{FF2B5EF4-FFF2-40B4-BE49-F238E27FC236}">
                      <a16:creationId xmlns:a16="http://schemas.microsoft.com/office/drawing/2014/main" id="{6ECF8ACC-1C7F-4EE4-AE61-6B4C10533ECA}"/>
                    </a:ext>
                  </a:extLst>
                </p14:cNvPr>
                <p14:cNvContentPartPr/>
                <p14:nvPr/>
              </p14:nvContentPartPr>
              <p14:xfrm>
                <a:off x="11724413" y="1912387"/>
                <a:ext cx="165600" cy="78840"/>
              </p14:xfrm>
            </p:contentPart>
          </mc:Choice>
          <mc:Fallback xmlns="">
            <p:pic>
              <p:nvPicPr>
                <p:cNvPr id="115" name="Freihand 114">
                  <a:extLst>
                    <a:ext uri="{FF2B5EF4-FFF2-40B4-BE49-F238E27FC236}">
                      <a16:creationId xmlns:a16="http://schemas.microsoft.com/office/drawing/2014/main" id="{6ECF8ACC-1C7F-4EE4-AE61-6B4C10533ECA}"/>
                    </a:ext>
                  </a:extLst>
                </p:cNvPr>
                <p:cNvPicPr/>
                <p:nvPr/>
              </p:nvPicPr>
              <p:blipFill>
                <a:blip r:embed="rId215"/>
                <a:stretch>
                  <a:fillRect/>
                </a:stretch>
              </p:blipFill>
              <p:spPr>
                <a:xfrm>
                  <a:off x="11720093" y="1908067"/>
                  <a:ext cx="17424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16" name="Freihand 115">
                  <a:extLst>
                    <a:ext uri="{FF2B5EF4-FFF2-40B4-BE49-F238E27FC236}">
                      <a16:creationId xmlns:a16="http://schemas.microsoft.com/office/drawing/2014/main" id="{CEA92856-4388-43E9-90C1-E3DC7D68B354}"/>
                    </a:ext>
                  </a:extLst>
                </p14:cNvPr>
                <p14:cNvContentPartPr/>
                <p14:nvPr/>
              </p14:nvContentPartPr>
              <p14:xfrm>
                <a:off x="11922773" y="1946947"/>
                <a:ext cx="61920" cy="7920"/>
              </p14:xfrm>
            </p:contentPart>
          </mc:Choice>
          <mc:Fallback xmlns="">
            <p:pic>
              <p:nvPicPr>
                <p:cNvPr id="116" name="Freihand 115">
                  <a:extLst>
                    <a:ext uri="{FF2B5EF4-FFF2-40B4-BE49-F238E27FC236}">
                      <a16:creationId xmlns:a16="http://schemas.microsoft.com/office/drawing/2014/main" id="{CEA92856-4388-43E9-90C1-E3DC7D68B354}"/>
                    </a:ext>
                  </a:extLst>
                </p:cNvPr>
                <p:cNvPicPr/>
                <p:nvPr/>
              </p:nvPicPr>
              <p:blipFill>
                <a:blip r:embed="rId217"/>
                <a:stretch>
                  <a:fillRect/>
                </a:stretch>
              </p:blipFill>
              <p:spPr>
                <a:xfrm>
                  <a:off x="11918453" y="1942627"/>
                  <a:ext cx="7056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17" name="Freihand 116">
                  <a:extLst>
                    <a:ext uri="{FF2B5EF4-FFF2-40B4-BE49-F238E27FC236}">
                      <a16:creationId xmlns:a16="http://schemas.microsoft.com/office/drawing/2014/main" id="{D9244279-1134-4F19-A964-F480DC01F7CE}"/>
                    </a:ext>
                  </a:extLst>
                </p14:cNvPr>
                <p14:cNvContentPartPr/>
                <p14:nvPr/>
              </p14:nvContentPartPr>
              <p14:xfrm>
                <a:off x="7492613" y="2253667"/>
                <a:ext cx="141480" cy="162360"/>
              </p14:xfrm>
            </p:contentPart>
          </mc:Choice>
          <mc:Fallback xmlns="">
            <p:pic>
              <p:nvPicPr>
                <p:cNvPr id="117" name="Freihand 116">
                  <a:extLst>
                    <a:ext uri="{FF2B5EF4-FFF2-40B4-BE49-F238E27FC236}">
                      <a16:creationId xmlns:a16="http://schemas.microsoft.com/office/drawing/2014/main" id="{D9244279-1134-4F19-A964-F480DC01F7CE}"/>
                    </a:ext>
                  </a:extLst>
                </p:cNvPr>
                <p:cNvPicPr/>
                <p:nvPr/>
              </p:nvPicPr>
              <p:blipFill>
                <a:blip r:embed="rId219"/>
                <a:stretch>
                  <a:fillRect/>
                </a:stretch>
              </p:blipFill>
              <p:spPr>
                <a:xfrm>
                  <a:off x="7488293" y="2249347"/>
                  <a:ext cx="15012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18" name="Freihand 117">
                  <a:extLst>
                    <a:ext uri="{FF2B5EF4-FFF2-40B4-BE49-F238E27FC236}">
                      <a16:creationId xmlns:a16="http://schemas.microsoft.com/office/drawing/2014/main" id="{F740B6D8-AA2E-49D8-A932-998243B0C786}"/>
                    </a:ext>
                  </a:extLst>
                </p14:cNvPr>
                <p14:cNvContentPartPr/>
                <p14:nvPr/>
              </p14:nvContentPartPr>
              <p14:xfrm>
                <a:off x="7631933" y="2323147"/>
                <a:ext cx="91800" cy="85320"/>
              </p14:xfrm>
            </p:contentPart>
          </mc:Choice>
          <mc:Fallback xmlns="">
            <p:pic>
              <p:nvPicPr>
                <p:cNvPr id="118" name="Freihand 117">
                  <a:extLst>
                    <a:ext uri="{FF2B5EF4-FFF2-40B4-BE49-F238E27FC236}">
                      <a16:creationId xmlns:a16="http://schemas.microsoft.com/office/drawing/2014/main" id="{F740B6D8-AA2E-49D8-A932-998243B0C786}"/>
                    </a:ext>
                  </a:extLst>
                </p:cNvPr>
                <p:cNvPicPr/>
                <p:nvPr/>
              </p:nvPicPr>
              <p:blipFill>
                <a:blip r:embed="rId221"/>
                <a:stretch>
                  <a:fillRect/>
                </a:stretch>
              </p:blipFill>
              <p:spPr>
                <a:xfrm>
                  <a:off x="7627613" y="2318827"/>
                  <a:ext cx="10044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19" name="Freihand 118">
                  <a:extLst>
                    <a:ext uri="{FF2B5EF4-FFF2-40B4-BE49-F238E27FC236}">
                      <a16:creationId xmlns:a16="http://schemas.microsoft.com/office/drawing/2014/main" id="{35A2E887-6428-45F7-96CD-8DB61F7DE7F0}"/>
                    </a:ext>
                  </a:extLst>
                </p14:cNvPr>
                <p14:cNvContentPartPr/>
                <p14:nvPr/>
              </p14:nvContentPartPr>
              <p14:xfrm>
                <a:off x="7752893" y="2243227"/>
                <a:ext cx="245880" cy="211320"/>
              </p14:xfrm>
            </p:contentPart>
          </mc:Choice>
          <mc:Fallback xmlns="">
            <p:pic>
              <p:nvPicPr>
                <p:cNvPr id="119" name="Freihand 118">
                  <a:extLst>
                    <a:ext uri="{FF2B5EF4-FFF2-40B4-BE49-F238E27FC236}">
                      <a16:creationId xmlns:a16="http://schemas.microsoft.com/office/drawing/2014/main" id="{35A2E887-6428-45F7-96CD-8DB61F7DE7F0}"/>
                    </a:ext>
                  </a:extLst>
                </p:cNvPr>
                <p:cNvPicPr/>
                <p:nvPr/>
              </p:nvPicPr>
              <p:blipFill>
                <a:blip r:embed="rId223"/>
                <a:stretch>
                  <a:fillRect/>
                </a:stretch>
              </p:blipFill>
              <p:spPr>
                <a:xfrm>
                  <a:off x="7748573" y="2238907"/>
                  <a:ext cx="25452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20" name="Freihand 119">
                  <a:extLst>
                    <a:ext uri="{FF2B5EF4-FFF2-40B4-BE49-F238E27FC236}">
                      <a16:creationId xmlns:a16="http://schemas.microsoft.com/office/drawing/2014/main" id="{1226F631-BAE1-4DC1-96A2-100DD3685E65}"/>
                    </a:ext>
                  </a:extLst>
                </p14:cNvPr>
                <p14:cNvContentPartPr/>
                <p14:nvPr/>
              </p14:nvContentPartPr>
              <p14:xfrm>
                <a:off x="8113973" y="2315947"/>
                <a:ext cx="144000" cy="110160"/>
              </p14:xfrm>
            </p:contentPart>
          </mc:Choice>
          <mc:Fallback xmlns="">
            <p:pic>
              <p:nvPicPr>
                <p:cNvPr id="120" name="Freihand 119">
                  <a:extLst>
                    <a:ext uri="{FF2B5EF4-FFF2-40B4-BE49-F238E27FC236}">
                      <a16:creationId xmlns:a16="http://schemas.microsoft.com/office/drawing/2014/main" id="{1226F631-BAE1-4DC1-96A2-100DD3685E65}"/>
                    </a:ext>
                  </a:extLst>
                </p:cNvPr>
                <p:cNvPicPr/>
                <p:nvPr/>
              </p:nvPicPr>
              <p:blipFill>
                <a:blip r:embed="rId225"/>
                <a:stretch>
                  <a:fillRect/>
                </a:stretch>
              </p:blipFill>
              <p:spPr>
                <a:xfrm>
                  <a:off x="8109653" y="2311627"/>
                  <a:ext cx="15264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21" name="Freihand 120">
                  <a:extLst>
                    <a:ext uri="{FF2B5EF4-FFF2-40B4-BE49-F238E27FC236}">
                      <a16:creationId xmlns:a16="http://schemas.microsoft.com/office/drawing/2014/main" id="{81118020-B058-4BA2-8D62-A62FDA3CDD49}"/>
                    </a:ext>
                  </a:extLst>
                </p14:cNvPr>
                <p14:cNvContentPartPr/>
                <p14:nvPr/>
              </p14:nvContentPartPr>
              <p14:xfrm>
                <a:off x="8280653" y="2323507"/>
                <a:ext cx="151920" cy="60480"/>
              </p14:xfrm>
            </p:contentPart>
          </mc:Choice>
          <mc:Fallback xmlns="">
            <p:pic>
              <p:nvPicPr>
                <p:cNvPr id="121" name="Freihand 120">
                  <a:extLst>
                    <a:ext uri="{FF2B5EF4-FFF2-40B4-BE49-F238E27FC236}">
                      <a16:creationId xmlns:a16="http://schemas.microsoft.com/office/drawing/2014/main" id="{81118020-B058-4BA2-8D62-A62FDA3CDD49}"/>
                    </a:ext>
                  </a:extLst>
                </p:cNvPr>
                <p:cNvPicPr/>
                <p:nvPr/>
              </p:nvPicPr>
              <p:blipFill>
                <a:blip r:embed="rId227"/>
                <a:stretch>
                  <a:fillRect/>
                </a:stretch>
              </p:blipFill>
              <p:spPr>
                <a:xfrm>
                  <a:off x="8276333" y="2319187"/>
                  <a:ext cx="16056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22" name="Freihand 121">
                  <a:extLst>
                    <a:ext uri="{FF2B5EF4-FFF2-40B4-BE49-F238E27FC236}">
                      <a16:creationId xmlns:a16="http://schemas.microsoft.com/office/drawing/2014/main" id="{B32AB2CD-A9CB-48F0-B6C2-E9CC64D60212}"/>
                    </a:ext>
                  </a:extLst>
                </p14:cNvPr>
                <p14:cNvContentPartPr/>
                <p14:nvPr/>
              </p14:nvContentPartPr>
              <p14:xfrm>
                <a:off x="8602853" y="2254747"/>
                <a:ext cx="108720" cy="127440"/>
              </p14:xfrm>
            </p:contentPart>
          </mc:Choice>
          <mc:Fallback xmlns="">
            <p:pic>
              <p:nvPicPr>
                <p:cNvPr id="122" name="Freihand 121">
                  <a:extLst>
                    <a:ext uri="{FF2B5EF4-FFF2-40B4-BE49-F238E27FC236}">
                      <a16:creationId xmlns:a16="http://schemas.microsoft.com/office/drawing/2014/main" id="{B32AB2CD-A9CB-48F0-B6C2-E9CC64D60212}"/>
                    </a:ext>
                  </a:extLst>
                </p:cNvPr>
                <p:cNvPicPr/>
                <p:nvPr/>
              </p:nvPicPr>
              <p:blipFill>
                <a:blip r:embed="rId229"/>
                <a:stretch>
                  <a:fillRect/>
                </a:stretch>
              </p:blipFill>
              <p:spPr>
                <a:xfrm>
                  <a:off x="8598533" y="2250427"/>
                  <a:ext cx="11736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25" name="Freihand 124">
                  <a:extLst>
                    <a:ext uri="{FF2B5EF4-FFF2-40B4-BE49-F238E27FC236}">
                      <a16:creationId xmlns:a16="http://schemas.microsoft.com/office/drawing/2014/main" id="{12E87E68-1B89-480F-B333-6539DB384340}"/>
                    </a:ext>
                  </a:extLst>
                </p14:cNvPr>
                <p14:cNvContentPartPr/>
                <p14:nvPr/>
              </p14:nvContentPartPr>
              <p14:xfrm>
                <a:off x="8882573" y="2287147"/>
                <a:ext cx="12960" cy="103320"/>
              </p14:xfrm>
            </p:contentPart>
          </mc:Choice>
          <mc:Fallback xmlns="">
            <p:pic>
              <p:nvPicPr>
                <p:cNvPr id="125" name="Freihand 124">
                  <a:extLst>
                    <a:ext uri="{FF2B5EF4-FFF2-40B4-BE49-F238E27FC236}">
                      <a16:creationId xmlns:a16="http://schemas.microsoft.com/office/drawing/2014/main" id="{12E87E68-1B89-480F-B333-6539DB384340}"/>
                    </a:ext>
                  </a:extLst>
                </p:cNvPr>
                <p:cNvPicPr/>
                <p:nvPr/>
              </p:nvPicPr>
              <p:blipFill>
                <a:blip r:embed="rId231"/>
                <a:stretch>
                  <a:fillRect/>
                </a:stretch>
              </p:blipFill>
              <p:spPr>
                <a:xfrm>
                  <a:off x="8878253" y="2282827"/>
                  <a:ext cx="2160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26" name="Freihand 125">
                  <a:extLst>
                    <a:ext uri="{FF2B5EF4-FFF2-40B4-BE49-F238E27FC236}">
                      <a16:creationId xmlns:a16="http://schemas.microsoft.com/office/drawing/2014/main" id="{0B58574E-E96F-4455-8C3C-E6ED84C9BAB2}"/>
                    </a:ext>
                  </a:extLst>
                </p14:cNvPr>
                <p14:cNvContentPartPr/>
                <p14:nvPr/>
              </p14:nvContentPartPr>
              <p14:xfrm>
                <a:off x="8817773" y="2372107"/>
                <a:ext cx="142200" cy="34560"/>
              </p14:xfrm>
            </p:contentPart>
          </mc:Choice>
          <mc:Fallback xmlns="">
            <p:pic>
              <p:nvPicPr>
                <p:cNvPr id="126" name="Freihand 125">
                  <a:extLst>
                    <a:ext uri="{FF2B5EF4-FFF2-40B4-BE49-F238E27FC236}">
                      <a16:creationId xmlns:a16="http://schemas.microsoft.com/office/drawing/2014/main" id="{0B58574E-E96F-4455-8C3C-E6ED84C9BAB2}"/>
                    </a:ext>
                  </a:extLst>
                </p:cNvPr>
                <p:cNvPicPr/>
                <p:nvPr/>
              </p:nvPicPr>
              <p:blipFill>
                <a:blip r:embed="rId233"/>
                <a:stretch>
                  <a:fillRect/>
                </a:stretch>
              </p:blipFill>
              <p:spPr>
                <a:xfrm>
                  <a:off x="8813453" y="2367787"/>
                  <a:ext cx="15084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27" name="Freihand 126">
                  <a:extLst>
                    <a:ext uri="{FF2B5EF4-FFF2-40B4-BE49-F238E27FC236}">
                      <a16:creationId xmlns:a16="http://schemas.microsoft.com/office/drawing/2014/main" id="{46039BBE-76ED-44B5-9A25-996698704093}"/>
                    </a:ext>
                  </a:extLst>
                </p14:cNvPr>
                <p14:cNvContentPartPr/>
                <p14:nvPr/>
              </p14:nvContentPartPr>
              <p14:xfrm>
                <a:off x="8803013" y="2266267"/>
                <a:ext cx="134280" cy="46080"/>
              </p14:xfrm>
            </p:contentPart>
          </mc:Choice>
          <mc:Fallback xmlns="">
            <p:pic>
              <p:nvPicPr>
                <p:cNvPr id="127" name="Freihand 126">
                  <a:extLst>
                    <a:ext uri="{FF2B5EF4-FFF2-40B4-BE49-F238E27FC236}">
                      <a16:creationId xmlns:a16="http://schemas.microsoft.com/office/drawing/2014/main" id="{46039BBE-76ED-44B5-9A25-996698704093}"/>
                    </a:ext>
                  </a:extLst>
                </p:cNvPr>
                <p:cNvPicPr/>
                <p:nvPr/>
              </p:nvPicPr>
              <p:blipFill>
                <a:blip r:embed="rId235"/>
                <a:stretch>
                  <a:fillRect/>
                </a:stretch>
              </p:blipFill>
              <p:spPr>
                <a:xfrm>
                  <a:off x="8798693" y="2261947"/>
                  <a:ext cx="14292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28" name="Freihand 127">
                  <a:extLst>
                    <a:ext uri="{FF2B5EF4-FFF2-40B4-BE49-F238E27FC236}">
                      <a16:creationId xmlns:a16="http://schemas.microsoft.com/office/drawing/2014/main" id="{77834150-E210-4FD7-8AAD-D960C78911A2}"/>
                    </a:ext>
                  </a:extLst>
                </p14:cNvPr>
                <p14:cNvContentPartPr/>
                <p14:nvPr/>
              </p14:nvContentPartPr>
              <p14:xfrm>
                <a:off x="8967533" y="2337907"/>
                <a:ext cx="90720" cy="45720"/>
              </p14:xfrm>
            </p:contentPart>
          </mc:Choice>
          <mc:Fallback xmlns="">
            <p:pic>
              <p:nvPicPr>
                <p:cNvPr id="128" name="Freihand 127">
                  <a:extLst>
                    <a:ext uri="{FF2B5EF4-FFF2-40B4-BE49-F238E27FC236}">
                      <a16:creationId xmlns:a16="http://schemas.microsoft.com/office/drawing/2014/main" id="{77834150-E210-4FD7-8AAD-D960C78911A2}"/>
                    </a:ext>
                  </a:extLst>
                </p:cNvPr>
                <p:cNvPicPr/>
                <p:nvPr/>
              </p:nvPicPr>
              <p:blipFill>
                <a:blip r:embed="rId237"/>
                <a:stretch>
                  <a:fillRect/>
                </a:stretch>
              </p:blipFill>
              <p:spPr>
                <a:xfrm>
                  <a:off x="8963213" y="2333587"/>
                  <a:ext cx="9936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29" name="Freihand 128">
                  <a:extLst>
                    <a:ext uri="{FF2B5EF4-FFF2-40B4-BE49-F238E27FC236}">
                      <a16:creationId xmlns:a16="http://schemas.microsoft.com/office/drawing/2014/main" id="{BFA243AD-BF5B-4118-8625-B425DBA0CD97}"/>
                    </a:ext>
                  </a:extLst>
                </p14:cNvPr>
                <p14:cNvContentPartPr/>
                <p14:nvPr/>
              </p14:nvContentPartPr>
              <p14:xfrm>
                <a:off x="9097493" y="2273827"/>
                <a:ext cx="188640" cy="110520"/>
              </p14:xfrm>
            </p:contentPart>
          </mc:Choice>
          <mc:Fallback xmlns="">
            <p:pic>
              <p:nvPicPr>
                <p:cNvPr id="129" name="Freihand 128">
                  <a:extLst>
                    <a:ext uri="{FF2B5EF4-FFF2-40B4-BE49-F238E27FC236}">
                      <a16:creationId xmlns:a16="http://schemas.microsoft.com/office/drawing/2014/main" id="{BFA243AD-BF5B-4118-8625-B425DBA0CD97}"/>
                    </a:ext>
                  </a:extLst>
                </p:cNvPr>
                <p:cNvPicPr/>
                <p:nvPr/>
              </p:nvPicPr>
              <p:blipFill>
                <a:blip r:embed="rId239"/>
                <a:stretch>
                  <a:fillRect/>
                </a:stretch>
              </p:blipFill>
              <p:spPr>
                <a:xfrm>
                  <a:off x="9093173" y="2269507"/>
                  <a:ext cx="19728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30" name="Freihand 129">
                  <a:extLst>
                    <a:ext uri="{FF2B5EF4-FFF2-40B4-BE49-F238E27FC236}">
                      <a16:creationId xmlns:a16="http://schemas.microsoft.com/office/drawing/2014/main" id="{68F2CF50-59BC-4BC8-8E71-E3C62A721CB7}"/>
                    </a:ext>
                  </a:extLst>
                </p14:cNvPr>
                <p14:cNvContentPartPr/>
                <p14:nvPr/>
              </p14:nvContentPartPr>
              <p14:xfrm>
                <a:off x="9281093" y="2274547"/>
                <a:ext cx="360" cy="360"/>
              </p14:xfrm>
            </p:contentPart>
          </mc:Choice>
          <mc:Fallback xmlns="">
            <p:pic>
              <p:nvPicPr>
                <p:cNvPr id="130" name="Freihand 129">
                  <a:extLst>
                    <a:ext uri="{FF2B5EF4-FFF2-40B4-BE49-F238E27FC236}">
                      <a16:creationId xmlns:a16="http://schemas.microsoft.com/office/drawing/2014/main" id="{68F2CF50-59BC-4BC8-8E71-E3C62A721CB7}"/>
                    </a:ext>
                  </a:extLst>
                </p:cNvPr>
                <p:cNvPicPr/>
                <p:nvPr/>
              </p:nvPicPr>
              <p:blipFill>
                <a:blip r:embed="rId60"/>
                <a:stretch>
                  <a:fillRect/>
                </a:stretch>
              </p:blipFill>
              <p:spPr>
                <a:xfrm>
                  <a:off x="9276773" y="22702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31" name="Freihand 130">
                  <a:extLst>
                    <a:ext uri="{FF2B5EF4-FFF2-40B4-BE49-F238E27FC236}">
                      <a16:creationId xmlns:a16="http://schemas.microsoft.com/office/drawing/2014/main" id="{2092B230-D5EC-4DA3-AFAD-D462391064DC}"/>
                    </a:ext>
                  </a:extLst>
                </p14:cNvPr>
                <p14:cNvContentPartPr/>
                <p14:nvPr/>
              </p14:nvContentPartPr>
              <p14:xfrm>
                <a:off x="9308093" y="2297587"/>
                <a:ext cx="114840" cy="72360"/>
              </p14:xfrm>
            </p:contentPart>
          </mc:Choice>
          <mc:Fallback xmlns="">
            <p:pic>
              <p:nvPicPr>
                <p:cNvPr id="131" name="Freihand 130">
                  <a:extLst>
                    <a:ext uri="{FF2B5EF4-FFF2-40B4-BE49-F238E27FC236}">
                      <a16:creationId xmlns:a16="http://schemas.microsoft.com/office/drawing/2014/main" id="{2092B230-D5EC-4DA3-AFAD-D462391064DC}"/>
                    </a:ext>
                  </a:extLst>
                </p:cNvPr>
                <p:cNvPicPr/>
                <p:nvPr/>
              </p:nvPicPr>
              <p:blipFill>
                <a:blip r:embed="rId242"/>
                <a:stretch>
                  <a:fillRect/>
                </a:stretch>
              </p:blipFill>
              <p:spPr>
                <a:xfrm>
                  <a:off x="9303773" y="2293267"/>
                  <a:ext cx="12348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32" name="Freihand 131">
                  <a:extLst>
                    <a:ext uri="{FF2B5EF4-FFF2-40B4-BE49-F238E27FC236}">
                      <a16:creationId xmlns:a16="http://schemas.microsoft.com/office/drawing/2014/main" id="{33477765-8AD3-4FED-AD09-071C781D6B35}"/>
                    </a:ext>
                  </a:extLst>
                </p14:cNvPr>
                <p14:cNvContentPartPr/>
                <p14:nvPr/>
              </p14:nvContentPartPr>
              <p14:xfrm>
                <a:off x="9415013" y="2251507"/>
                <a:ext cx="360" cy="360"/>
              </p14:xfrm>
            </p:contentPart>
          </mc:Choice>
          <mc:Fallback xmlns="">
            <p:pic>
              <p:nvPicPr>
                <p:cNvPr id="132" name="Freihand 131">
                  <a:extLst>
                    <a:ext uri="{FF2B5EF4-FFF2-40B4-BE49-F238E27FC236}">
                      <a16:creationId xmlns:a16="http://schemas.microsoft.com/office/drawing/2014/main" id="{33477765-8AD3-4FED-AD09-071C781D6B35}"/>
                    </a:ext>
                  </a:extLst>
                </p:cNvPr>
                <p:cNvPicPr/>
                <p:nvPr/>
              </p:nvPicPr>
              <p:blipFill>
                <a:blip r:embed="rId60"/>
                <a:stretch>
                  <a:fillRect/>
                </a:stretch>
              </p:blipFill>
              <p:spPr>
                <a:xfrm>
                  <a:off x="9410693" y="22471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34" name="Freihand 133">
                  <a:extLst>
                    <a:ext uri="{FF2B5EF4-FFF2-40B4-BE49-F238E27FC236}">
                      <a16:creationId xmlns:a16="http://schemas.microsoft.com/office/drawing/2014/main" id="{E4E9AE5F-9680-469C-828D-F6174DA2D7FB}"/>
                    </a:ext>
                  </a:extLst>
                </p14:cNvPr>
                <p14:cNvContentPartPr/>
                <p14:nvPr/>
              </p14:nvContentPartPr>
              <p14:xfrm>
                <a:off x="9440573" y="2247907"/>
                <a:ext cx="209160" cy="129600"/>
              </p14:xfrm>
            </p:contentPart>
          </mc:Choice>
          <mc:Fallback xmlns="">
            <p:pic>
              <p:nvPicPr>
                <p:cNvPr id="134" name="Freihand 133">
                  <a:extLst>
                    <a:ext uri="{FF2B5EF4-FFF2-40B4-BE49-F238E27FC236}">
                      <a16:creationId xmlns:a16="http://schemas.microsoft.com/office/drawing/2014/main" id="{E4E9AE5F-9680-469C-828D-F6174DA2D7FB}"/>
                    </a:ext>
                  </a:extLst>
                </p:cNvPr>
                <p:cNvPicPr/>
                <p:nvPr/>
              </p:nvPicPr>
              <p:blipFill>
                <a:blip r:embed="rId245"/>
                <a:stretch>
                  <a:fillRect/>
                </a:stretch>
              </p:blipFill>
              <p:spPr>
                <a:xfrm>
                  <a:off x="9436253" y="2243587"/>
                  <a:ext cx="21780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35" name="Freihand 134">
                  <a:extLst>
                    <a:ext uri="{FF2B5EF4-FFF2-40B4-BE49-F238E27FC236}">
                      <a16:creationId xmlns:a16="http://schemas.microsoft.com/office/drawing/2014/main" id="{F53F4B9D-38D5-4347-92BE-5E17B12D1E5A}"/>
                    </a:ext>
                  </a:extLst>
                </p14:cNvPr>
                <p14:cNvContentPartPr/>
                <p14:nvPr/>
              </p14:nvContentPartPr>
              <p14:xfrm>
                <a:off x="9652973" y="2285707"/>
                <a:ext cx="236520" cy="77040"/>
              </p14:xfrm>
            </p:contentPart>
          </mc:Choice>
          <mc:Fallback xmlns="">
            <p:pic>
              <p:nvPicPr>
                <p:cNvPr id="135" name="Freihand 134">
                  <a:extLst>
                    <a:ext uri="{FF2B5EF4-FFF2-40B4-BE49-F238E27FC236}">
                      <a16:creationId xmlns:a16="http://schemas.microsoft.com/office/drawing/2014/main" id="{F53F4B9D-38D5-4347-92BE-5E17B12D1E5A}"/>
                    </a:ext>
                  </a:extLst>
                </p:cNvPr>
                <p:cNvPicPr/>
                <p:nvPr/>
              </p:nvPicPr>
              <p:blipFill>
                <a:blip r:embed="rId247"/>
                <a:stretch>
                  <a:fillRect/>
                </a:stretch>
              </p:blipFill>
              <p:spPr>
                <a:xfrm>
                  <a:off x="9648653" y="2281387"/>
                  <a:ext cx="24516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37" name="Freihand 136">
                  <a:extLst>
                    <a:ext uri="{FF2B5EF4-FFF2-40B4-BE49-F238E27FC236}">
                      <a16:creationId xmlns:a16="http://schemas.microsoft.com/office/drawing/2014/main" id="{50284A83-7C27-499F-B6AF-51A529977BA5}"/>
                    </a:ext>
                  </a:extLst>
                </p14:cNvPr>
                <p14:cNvContentPartPr/>
                <p14:nvPr/>
              </p14:nvContentPartPr>
              <p14:xfrm>
                <a:off x="9988493" y="2211187"/>
                <a:ext cx="112320" cy="143640"/>
              </p14:xfrm>
            </p:contentPart>
          </mc:Choice>
          <mc:Fallback xmlns="">
            <p:pic>
              <p:nvPicPr>
                <p:cNvPr id="137" name="Freihand 136">
                  <a:extLst>
                    <a:ext uri="{FF2B5EF4-FFF2-40B4-BE49-F238E27FC236}">
                      <a16:creationId xmlns:a16="http://schemas.microsoft.com/office/drawing/2014/main" id="{50284A83-7C27-499F-B6AF-51A529977BA5}"/>
                    </a:ext>
                  </a:extLst>
                </p:cNvPr>
                <p:cNvPicPr/>
                <p:nvPr/>
              </p:nvPicPr>
              <p:blipFill>
                <a:blip r:embed="rId249"/>
                <a:stretch>
                  <a:fillRect/>
                </a:stretch>
              </p:blipFill>
              <p:spPr>
                <a:xfrm>
                  <a:off x="9984173" y="2206867"/>
                  <a:ext cx="12096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138" name="Freihand 137">
                  <a:extLst>
                    <a:ext uri="{FF2B5EF4-FFF2-40B4-BE49-F238E27FC236}">
                      <a16:creationId xmlns:a16="http://schemas.microsoft.com/office/drawing/2014/main" id="{8373D218-444D-4BA8-9CA8-57313E7155B9}"/>
                    </a:ext>
                  </a:extLst>
                </p14:cNvPr>
                <p14:cNvContentPartPr/>
                <p14:nvPr/>
              </p14:nvContentPartPr>
              <p14:xfrm>
                <a:off x="10110173" y="2272747"/>
                <a:ext cx="93240" cy="87480"/>
              </p14:xfrm>
            </p:contentPart>
          </mc:Choice>
          <mc:Fallback xmlns="">
            <p:pic>
              <p:nvPicPr>
                <p:cNvPr id="138" name="Freihand 137">
                  <a:extLst>
                    <a:ext uri="{FF2B5EF4-FFF2-40B4-BE49-F238E27FC236}">
                      <a16:creationId xmlns:a16="http://schemas.microsoft.com/office/drawing/2014/main" id="{8373D218-444D-4BA8-9CA8-57313E7155B9}"/>
                    </a:ext>
                  </a:extLst>
                </p:cNvPr>
                <p:cNvPicPr/>
                <p:nvPr/>
              </p:nvPicPr>
              <p:blipFill>
                <a:blip r:embed="rId251"/>
                <a:stretch>
                  <a:fillRect/>
                </a:stretch>
              </p:blipFill>
              <p:spPr>
                <a:xfrm>
                  <a:off x="10105853" y="2268427"/>
                  <a:ext cx="1018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39" name="Freihand 138">
                  <a:extLst>
                    <a:ext uri="{FF2B5EF4-FFF2-40B4-BE49-F238E27FC236}">
                      <a16:creationId xmlns:a16="http://schemas.microsoft.com/office/drawing/2014/main" id="{4F3458C9-F6B0-456F-B117-96F09EB8FB9A}"/>
                    </a:ext>
                  </a:extLst>
                </p14:cNvPr>
                <p14:cNvContentPartPr/>
                <p14:nvPr/>
              </p14:nvContentPartPr>
              <p14:xfrm>
                <a:off x="10223573" y="2192107"/>
                <a:ext cx="74520" cy="173520"/>
              </p14:xfrm>
            </p:contentPart>
          </mc:Choice>
          <mc:Fallback xmlns="">
            <p:pic>
              <p:nvPicPr>
                <p:cNvPr id="139" name="Freihand 138">
                  <a:extLst>
                    <a:ext uri="{FF2B5EF4-FFF2-40B4-BE49-F238E27FC236}">
                      <a16:creationId xmlns:a16="http://schemas.microsoft.com/office/drawing/2014/main" id="{4F3458C9-F6B0-456F-B117-96F09EB8FB9A}"/>
                    </a:ext>
                  </a:extLst>
                </p:cNvPr>
                <p:cNvPicPr/>
                <p:nvPr/>
              </p:nvPicPr>
              <p:blipFill>
                <a:blip r:embed="rId253"/>
                <a:stretch>
                  <a:fillRect/>
                </a:stretch>
              </p:blipFill>
              <p:spPr>
                <a:xfrm>
                  <a:off x="10219253" y="2187787"/>
                  <a:ext cx="8316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140" name="Freihand 139">
                  <a:extLst>
                    <a:ext uri="{FF2B5EF4-FFF2-40B4-BE49-F238E27FC236}">
                      <a16:creationId xmlns:a16="http://schemas.microsoft.com/office/drawing/2014/main" id="{48B927F9-73C7-4F68-BB9A-B6BD960D94E5}"/>
                    </a:ext>
                  </a:extLst>
                </p14:cNvPr>
                <p14:cNvContentPartPr/>
                <p14:nvPr/>
              </p14:nvContentPartPr>
              <p14:xfrm>
                <a:off x="10324373" y="2259067"/>
                <a:ext cx="223560" cy="92880"/>
              </p14:xfrm>
            </p:contentPart>
          </mc:Choice>
          <mc:Fallback xmlns="">
            <p:pic>
              <p:nvPicPr>
                <p:cNvPr id="140" name="Freihand 139">
                  <a:extLst>
                    <a:ext uri="{FF2B5EF4-FFF2-40B4-BE49-F238E27FC236}">
                      <a16:creationId xmlns:a16="http://schemas.microsoft.com/office/drawing/2014/main" id="{48B927F9-73C7-4F68-BB9A-B6BD960D94E5}"/>
                    </a:ext>
                  </a:extLst>
                </p:cNvPr>
                <p:cNvPicPr/>
                <p:nvPr/>
              </p:nvPicPr>
              <p:blipFill>
                <a:blip r:embed="rId255"/>
                <a:stretch>
                  <a:fillRect/>
                </a:stretch>
              </p:blipFill>
              <p:spPr>
                <a:xfrm>
                  <a:off x="10320053" y="2254747"/>
                  <a:ext cx="23220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142" name="Freihand 141">
                  <a:extLst>
                    <a:ext uri="{FF2B5EF4-FFF2-40B4-BE49-F238E27FC236}">
                      <a16:creationId xmlns:a16="http://schemas.microsoft.com/office/drawing/2014/main" id="{8D9609EF-7535-4F9B-84FA-D378B760504E}"/>
                    </a:ext>
                  </a:extLst>
                </p14:cNvPr>
                <p14:cNvContentPartPr/>
                <p14:nvPr/>
              </p14:nvContentPartPr>
              <p14:xfrm>
                <a:off x="10708493" y="2221987"/>
                <a:ext cx="251280" cy="106560"/>
              </p14:xfrm>
            </p:contentPart>
          </mc:Choice>
          <mc:Fallback xmlns="">
            <p:pic>
              <p:nvPicPr>
                <p:cNvPr id="142" name="Freihand 141">
                  <a:extLst>
                    <a:ext uri="{FF2B5EF4-FFF2-40B4-BE49-F238E27FC236}">
                      <a16:creationId xmlns:a16="http://schemas.microsoft.com/office/drawing/2014/main" id="{8D9609EF-7535-4F9B-84FA-D378B760504E}"/>
                    </a:ext>
                  </a:extLst>
                </p:cNvPr>
                <p:cNvPicPr/>
                <p:nvPr/>
              </p:nvPicPr>
              <p:blipFill>
                <a:blip r:embed="rId257"/>
                <a:stretch>
                  <a:fillRect/>
                </a:stretch>
              </p:blipFill>
              <p:spPr>
                <a:xfrm>
                  <a:off x="10704173" y="2217667"/>
                  <a:ext cx="25992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143" name="Freihand 142">
                  <a:extLst>
                    <a:ext uri="{FF2B5EF4-FFF2-40B4-BE49-F238E27FC236}">
                      <a16:creationId xmlns:a16="http://schemas.microsoft.com/office/drawing/2014/main" id="{C8EBEC23-7089-4B4F-8F57-3033B666D0F5}"/>
                    </a:ext>
                  </a:extLst>
                </p14:cNvPr>
                <p14:cNvContentPartPr/>
                <p14:nvPr/>
              </p14:nvContentPartPr>
              <p14:xfrm>
                <a:off x="10959413" y="2201467"/>
                <a:ext cx="360" cy="360"/>
              </p14:xfrm>
            </p:contentPart>
          </mc:Choice>
          <mc:Fallback xmlns="">
            <p:pic>
              <p:nvPicPr>
                <p:cNvPr id="143" name="Freihand 142">
                  <a:extLst>
                    <a:ext uri="{FF2B5EF4-FFF2-40B4-BE49-F238E27FC236}">
                      <a16:creationId xmlns:a16="http://schemas.microsoft.com/office/drawing/2014/main" id="{C8EBEC23-7089-4B4F-8F57-3033B666D0F5}"/>
                    </a:ext>
                  </a:extLst>
                </p:cNvPr>
                <p:cNvPicPr/>
                <p:nvPr/>
              </p:nvPicPr>
              <p:blipFill>
                <a:blip r:embed="rId60"/>
                <a:stretch>
                  <a:fillRect/>
                </a:stretch>
              </p:blipFill>
              <p:spPr>
                <a:xfrm>
                  <a:off x="10955093" y="21971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44" name="Freihand 143">
                  <a:extLst>
                    <a:ext uri="{FF2B5EF4-FFF2-40B4-BE49-F238E27FC236}">
                      <a16:creationId xmlns:a16="http://schemas.microsoft.com/office/drawing/2014/main" id="{6D8E58E9-D60C-4E5F-8DE6-93DC86C604F3}"/>
                    </a:ext>
                  </a:extLst>
                </p14:cNvPr>
                <p14:cNvContentPartPr/>
                <p14:nvPr/>
              </p14:nvContentPartPr>
              <p14:xfrm>
                <a:off x="10967333" y="2226307"/>
                <a:ext cx="77040" cy="98280"/>
              </p14:xfrm>
            </p:contentPart>
          </mc:Choice>
          <mc:Fallback xmlns="">
            <p:pic>
              <p:nvPicPr>
                <p:cNvPr id="144" name="Freihand 143">
                  <a:extLst>
                    <a:ext uri="{FF2B5EF4-FFF2-40B4-BE49-F238E27FC236}">
                      <a16:creationId xmlns:a16="http://schemas.microsoft.com/office/drawing/2014/main" id="{6D8E58E9-D60C-4E5F-8DE6-93DC86C604F3}"/>
                    </a:ext>
                  </a:extLst>
                </p:cNvPr>
                <p:cNvPicPr/>
                <p:nvPr/>
              </p:nvPicPr>
              <p:blipFill>
                <a:blip r:embed="rId260"/>
                <a:stretch>
                  <a:fillRect/>
                </a:stretch>
              </p:blipFill>
              <p:spPr>
                <a:xfrm>
                  <a:off x="10963013" y="2221987"/>
                  <a:ext cx="8568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45" name="Freihand 144">
                  <a:extLst>
                    <a:ext uri="{FF2B5EF4-FFF2-40B4-BE49-F238E27FC236}">
                      <a16:creationId xmlns:a16="http://schemas.microsoft.com/office/drawing/2014/main" id="{7B63F3DB-3E80-42C0-8AAD-EE9D63492881}"/>
                    </a:ext>
                  </a:extLst>
                </p14:cNvPr>
                <p14:cNvContentPartPr/>
                <p14:nvPr/>
              </p14:nvContentPartPr>
              <p14:xfrm>
                <a:off x="11080013" y="2219107"/>
                <a:ext cx="84600" cy="83880"/>
              </p14:xfrm>
            </p:contentPart>
          </mc:Choice>
          <mc:Fallback xmlns="">
            <p:pic>
              <p:nvPicPr>
                <p:cNvPr id="145" name="Freihand 144">
                  <a:extLst>
                    <a:ext uri="{FF2B5EF4-FFF2-40B4-BE49-F238E27FC236}">
                      <a16:creationId xmlns:a16="http://schemas.microsoft.com/office/drawing/2014/main" id="{7B63F3DB-3E80-42C0-8AAD-EE9D63492881}"/>
                    </a:ext>
                  </a:extLst>
                </p:cNvPr>
                <p:cNvPicPr/>
                <p:nvPr/>
              </p:nvPicPr>
              <p:blipFill>
                <a:blip r:embed="rId262"/>
                <a:stretch>
                  <a:fillRect/>
                </a:stretch>
              </p:blipFill>
              <p:spPr>
                <a:xfrm>
                  <a:off x="11075693" y="2214787"/>
                  <a:ext cx="9324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46" name="Freihand 145">
                  <a:extLst>
                    <a:ext uri="{FF2B5EF4-FFF2-40B4-BE49-F238E27FC236}">
                      <a16:creationId xmlns:a16="http://schemas.microsoft.com/office/drawing/2014/main" id="{17BBF951-4AEF-4DA1-8683-BCD4492DDAAE}"/>
                    </a:ext>
                  </a:extLst>
                </p14:cNvPr>
                <p14:cNvContentPartPr/>
                <p14:nvPr/>
              </p14:nvContentPartPr>
              <p14:xfrm>
                <a:off x="11312213" y="2142427"/>
                <a:ext cx="135360" cy="128520"/>
              </p14:xfrm>
            </p:contentPart>
          </mc:Choice>
          <mc:Fallback xmlns="">
            <p:pic>
              <p:nvPicPr>
                <p:cNvPr id="146" name="Freihand 145">
                  <a:extLst>
                    <a:ext uri="{FF2B5EF4-FFF2-40B4-BE49-F238E27FC236}">
                      <a16:creationId xmlns:a16="http://schemas.microsoft.com/office/drawing/2014/main" id="{17BBF951-4AEF-4DA1-8683-BCD4492DDAAE}"/>
                    </a:ext>
                  </a:extLst>
                </p:cNvPr>
                <p:cNvPicPr/>
                <p:nvPr/>
              </p:nvPicPr>
              <p:blipFill>
                <a:blip r:embed="rId264"/>
                <a:stretch>
                  <a:fillRect/>
                </a:stretch>
              </p:blipFill>
              <p:spPr>
                <a:xfrm>
                  <a:off x="11307893" y="2138107"/>
                  <a:ext cx="14400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47" name="Freihand 146">
                  <a:extLst>
                    <a:ext uri="{FF2B5EF4-FFF2-40B4-BE49-F238E27FC236}">
                      <a16:creationId xmlns:a16="http://schemas.microsoft.com/office/drawing/2014/main" id="{A9C0C928-8981-41AC-B01B-E631DED86F10}"/>
                    </a:ext>
                  </a:extLst>
                </p14:cNvPr>
                <p14:cNvContentPartPr/>
                <p14:nvPr/>
              </p14:nvContentPartPr>
              <p14:xfrm>
                <a:off x="11365133" y="2239987"/>
                <a:ext cx="35640" cy="41760"/>
              </p14:xfrm>
            </p:contentPart>
          </mc:Choice>
          <mc:Fallback xmlns="">
            <p:pic>
              <p:nvPicPr>
                <p:cNvPr id="147" name="Freihand 146">
                  <a:extLst>
                    <a:ext uri="{FF2B5EF4-FFF2-40B4-BE49-F238E27FC236}">
                      <a16:creationId xmlns:a16="http://schemas.microsoft.com/office/drawing/2014/main" id="{A9C0C928-8981-41AC-B01B-E631DED86F10}"/>
                    </a:ext>
                  </a:extLst>
                </p:cNvPr>
                <p:cNvPicPr/>
                <p:nvPr/>
              </p:nvPicPr>
              <p:blipFill>
                <a:blip r:embed="rId266"/>
                <a:stretch>
                  <a:fillRect/>
                </a:stretch>
              </p:blipFill>
              <p:spPr>
                <a:xfrm>
                  <a:off x="11360813" y="2235667"/>
                  <a:ext cx="4428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48" name="Freihand 147">
                  <a:extLst>
                    <a:ext uri="{FF2B5EF4-FFF2-40B4-BE49-F238E27FC236}">
                      <a16:creationId xmlns:a16="http://schemas.microsoft.com/office/drawing/2014/main" id="{225C2A1A-5C40-4216-BF09-DA94B5EA27A7}"/>
                    </a:ext>
                  </a:extLst>
                </p14:cNvPr>
                <p14:cNvContentPartPr/>
                <p14:nvPr/>
              </p14:nvContentPartPr>
              <p14:xfrm>
                <a:off x="11436053" y="2202907"/>
                <a:ext cx="239400" cy="73800"/>
              </p14:xfrm>
            </p:contentPart>
          </mc:Choice>
          <mc:Fallback xmlns="">
            <p:pic>
              <p:nvPicPr>
                <p:cNvPr id="148" name="Freihand 147">
                  <a:extLst>
                    <a:ext uri="{FF2B5EF4-FFF2-40B4-BE49-F238E27FC236}">
                      <a16:creationId xmlns:a16="http://schemas.microsoft.com/office/drawing/2014/main" id="{225C2A1A-5C40-4216-BF09-DA94B5EA27A7}"/>
                    </a:ext>
                  </a:extLst>
                </p:cNvPr>
                <p:cNvPicPr/>
                <p:nvPr/>
              </p:nvPicPr>
              <p:blipFill>
                <a:blip r:embed="rId268"/>
                <a:stretch>
                  <a:fillRect/>
                </a:stretch>
              </p:blipFill>
              <p:spPr>
                <a:xfrm>
                  <a:off x="11431733" y="2198587"/>
                  <a:ext cx="24804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49" name="Freihand 148">
                  <a:extLst>
                    <a:ext uri="{FF2B5EF4-FFF2-40B4-BE49-F238E27FC236}">
                      <a16:creationId xmlns:a16="http://schemas.microsoft.com/office/drawing/2014/main" id="{FD1637D9-4935-42C8-B96B-F98062E0A1F9}"/>
                    </a:ext>
                  </a:extLst>
                </p14:cNvPr>
                <p14:cNvContentPartPr/>
                <p14:nvPr/>
              </p14:nvContentPartPr>
              <p14:xfrm>
                <a:off x="11646293" y="2177347"/>
                <a:ext cx="19800" cy="1440"/>
              </p14:xfrm>
            </p:contentPart>
          </mc:Choice>
          <mc:Fallback xmlns="">
            <p:pic>
              <p:nvPicPr>
                <p:cNvPr id="149" name="Freihand 148">
                  <a:extLst>
                    <a:ext uri="{FF2B5EF4-FFF2-40B4-BE49-F238E27FC236}">
                      <a16:creationId xmlns:a16="http://schemas.microsoft.com/office/drawing/2014/main" id="{FD1637D9-4935-42C8-B96B-F98062E0A1F9}"/>
                    </a:ext>
                  </a:extLst>
                </p:cNvPr>
                <p:cNvPicPr/>
                <p:nvPr/>
              </p:nvPicPr>
              <p:blipFill>
                <a:blip r:embed="rId270"/>
                <a:stretch>
                  <a:fillRect/>
                </a:stretch>
              </p:blipFill>
              <p:spPr>
                <a:xfrm>
                  <a:off x="11641973" y="2173027"/>
                  <a:ext cx="28440" cy="1008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50" name="Freihand 149">
                  <a:extLst>
                    <a:ext uri="{FF2B5EF4-FFF2-40B4-BE49-F238E27FC236}">
                      <a16:creationId xmlns:a16="http://schemas.microsoft.com/office/drawing/2014/main" id="{A20CFFA9-4369-4370-9E3B-BEE5DAF2154E}"/>
                    </a:ext>
                  </a:extLst>
                </p14:cNvPr>
                <p14:cNvContentPartPr/>
                <p14:nvPr/>
              </p14:nvContentPartPr>
              <p14:xfrm>
                <a:off x="11696333" y="2195707"/>
                <a:ext cx="74880" cy="75960"/>
              </p14:xfrm>
            </p:contentPart>
          </mc:Choice>
          <mc:Fallback xmlns="">
            <p:pic>
              <p:nvPicPr>
                <p:cNvPr id="150" name="Freihand 149">
                  <a:extLst>
                    <a:ext uri="{FF2B5EF4-FFF2-40B4-BE49-F238E27FC236}">
                      <a16:creationId xmlns:a16="http://schemas.microsoft.com/office/drawing/2014/main" id="{A20CFFA9-4369-4370-9E3B-BEE5DAF2154E}"/>
                    </a:ext>
                  </a:extLst>
                </p:cNvPr>
                <p:cNvPicPr/>
                <p:nvPr/>
              </p:nvPicPr>
              <p:blipFill>
                <a:blip r:embed="rId272"/>
                <a:stretch>
                  <a:fillRect/>
                </a:stretch>
              </p:blipFill>
              <p:spPr>
                <a:xfrm>
                  <a:off x="11692013" y="2191387"/>
                  <a:ext cx="8352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52" name="Freihand 151">
                  <a:extLst>
                    <a:ext uri="{FF2B5EF4-FFF2-40B4-BE49-F238E27FC236}">
                      <a16:creationId xmlns:a16="http://schemas.microsoft.com/office/drawing/2014/main" id="{4C15124B-78A1-4212-9E0E-AA0771128B41}"/>
                    </a:ext>
                  </a:extLst>
                </p14:cNvPr>
                <p14:cNvContentPartPr/>
                <p14:nvPr/>
              </p14:nvContentPartPr>
              <p14:xfrm>
                <a:off x="7498013" y="2536987"/>
                <a:ext cx="189000" cy="172800"/>
              </p14:xfrm>
            </p:contentPart>
          </mc:Choice>
          <mc:Fallback xmlns="">
            <p:pic>
              <p:nvPicPr>
                <p:cNvPr id="152" name="Freihand 151">
                  <a:extLst>
                    <a:ext uri="{FF2B5EF4-FFF2-40B4-BE49-F238E27FC236}">
                      <a16:creationId xmlns:a16="http://schemas.microsoft.com/office/drawing/2014/main" id="{4C15124B-78A1-4212-9E0E-AA0771128B41}"/>
                    </a:ext>
                  </a:extLst>
                </p:cNvPr>
                <p:cNvPicPr/>
                <p:nvPr/>
              </p:nvPicPr>
              <p:blipFill>
                <a:blip r:embed="rId274"/>
                <a:stretch>
                  <a:fillRect/>
                </a:stretch>
              </p:blipFill>
              <p:spPr>
                <a:xfrm>
                  <a:off x="7493693" y="2532667"/>
                  <a:ext cx="19764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53" name="Freihand 152">
                  <a:extLst>
                    <a:ext uri="{FF2B5EF4-FFF2-40B4-BE49-F238E27FC236}">
                      <a16:creationId xmlns:a16="http://schemas.microsoft.com/office/drawing/2014/main" id="{E3912703-6794-44A9-A1CE-F59833EB47EE}"/>
                    </a:ext>
                  </a:extLst>
                </p14:cNvPr>
                <p14:cNvContentPartPr/>
                <p14:nvPr/>
              </p14:nvContentPartPr>
              <p14:xfrm>
                <a:off x="7683773" y="2536267"/>
                <a:ext cx="246600" cy="146880"/>
              </p14:xfrm>
            </p:contentPart>
          </mc:Choice>
          <mc:Fallback xmlns="">
            <p:pic>
              <p:nvPicPr>
                <p:cNvPr id="153" name="Freihand 152">
                  <a:extLst>
                    <a:ext uri="{FF2B5EF4-FFF2-40B4-BE49-F238E27FC236}">
                      <a16:creationId xmlns:a16="http://schemas.microsoft.com/office/drawing/2014/main" id="{E3912703-6794-44A9-A1CE-F59833EB47EE}"/>
                    </a:ext>
                  </a:extLst>
                </p:cNvPr>
                <p:cNvPicPr/>
                <p:nvPr/>
              </p:nvPicPr>
              <p:blipFill>
                <a:blip r:embed="rId276"/>
                <a:stretch>
                  <a:fillRect/>
                </a:stretch>
              </p:blipFill>
              <p:spPr>
                <a:xfrm>
                  <a:off x="7679453" y="2531947"/>
                  <a:ext cx="25524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54" name="Freihand 153">
                  <a:extLst>
                    <a:ext uri="{FF2B5EF4-FFF2-40B4-BE49-F238E27FC236}">
                      <a16:creationId xmlns:a16="http://schemas.microsoft.com/office/drawing/2014/main" id="{AF508E26-A846-42F0-9589-09C8552E9F98}"/>
                    </a:ext>
                  </a:extLst>
                </p14:cNvPr>
                <p14:cNvContentPartPr/>
                <p14:nvPr/>
              </p14:nvContentPartPr>
              <p14:xfrm>
                <a:off x="7729853" y="2516467"/>
                <a:ext cx="58320" cy="10800"/>
              </p14:xfrm>
            </p:contentPart>
          </mc:Choice>
          <mc:Fallback xmlns="">
            <p:pic>
              <p:nvPicPr>
                <p:cNvPr id="154" name="Freihand 153">
                  <a:extLst>
                    <a:ext uri="{FF2B5EF4-FFF2-40B4-BE49-F238E27FC236}">
                      <a16:creationId xmlns:a16="http://schemas.microsoft.com/office/drawing/2014/main" id="{AF508E26-A846-42F0-9589-09C8552E9F98}"/>
                    </a:ext>
                  </a:extLst>
                </p:cNvPr>
                <p:cNvPicPr/>
                <p:nvPr/>
              </p:nvPicPr>
              <p:blipFill>
                <a:blip r:embed="rId278"/>
                <a:stretch>
                  <a:fillRect/>
                </a:stretch>
              </p:blipFill>
              <p:spPr>
                <a:xfrm>
                  <a:off x="7725533" y="2512147"/>
                  <a:ext cx="6696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55" name="Freihand 154">
                  <a:extLst>
                    <a:ext uri="{FF2B5EF4-FFF2-40B4-BE49-F238E27FC236}">
                      <a16:creationId xmlns:a16="http://schemas.microsoft.com/office/drawing/2014/main" id="{989A4017-F7ED-4346-A426-4941029D195A}"/>
                    </a:ext>
                  </a:extLst>
                </p14:cNvPr>
                <p14:cNvContentPartPr/>
                <p14:nvPr/>
              </p14:nvContentPartPr>
              <p14:xfrm>
                <a:off x="8117213" y="2495587"/>
                <a:ext cx="105840" cy="253080"/>
              </p14:xfrm>
            </p:contentPart>
          </mc:Choice>
          <mc:Fallback xmlns="">
            <p:pic>
              <p:nvPicPr>
                <p:cNvPr id="155" name="Freihand 154">
                  <a:extLst>
                    <a:ext uri="{FF2B5EF4-FFF2-40B4-BE49-F238E27FC236}">
                      <a16:creationId xmlns:a16="http://schemas.microsoft.com/office/drawing/2014/main" id="{989A4017-F7ED-4346-A426-4941029D195A}"/>
                    </a:ext>
                  </a:extLst>
                </p:cNvPr>
                <p:cNvPicPr/>
                <p:nvPr/>
              </p:nvPicPr>
              <p:blipFill>
                <a:blip r:embed="rId280"/>
                <a:stretch>
                  <a:fillRect/>
                </a:stretch>
              </p:blipFill>
              <p:spPr>
                <a:xfrm>
                  <a:off x="8112893" y="2491267"/>
                  <a:ext cx="11448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56" name="Freihand 155">
                  <a:extLst>
                    <a:ext uri="{FF2B5EF4-FFF2-40B4-BE49-F238E27FC236}">
                      <a16:creationId xmlns:a16="http://schemas.microsoft.com/office/drawing/2014/main" id="{6BEE89FB-15D7-47DD-A0D5-A1032C4417E3}"/>
                    </a:ext>
                  </a:extLst>
                </p14:cNvPr>
                <p14:cNvContentPartPr/>
                <p14:nvPr/>
              </p14:nvContentPartPr>
              <p14:xfrm>
                <a:off x="8219453" y="2562907"/>
                <a:ext cx="172800" cy="82080"/>
              </p14:xfrm>
            </p:contentPart>
          </mc:Choice>
          <mc:Fallback xmlns="">
            <p:pic>
              <p:nvPicPr>
                <p:cNvPr id="156" name="Freihand 155">
                  <a:extLst>
                    <a:ext uri="{FF2B5EF4-FFF2-40B4-BE49-F238E27FC236}">
                      <a16:creationId xmlns:a16="http://schemas.microsoft.com/office/drawing/2014/main" id="{6BEE89FB-15D7-47DD-A0D5-A1032C4417E3}"/>
                    </a:ext>
                  </a:extLst>
                </p:cNvPr>
                <p:cNvPicPr/>
                <p:nvPr/>
              </p:nvPicPr>
              <p:blipFill>
                <a:blip r:embed="rId282"/>
                <a:stretch>
                  <a:fillRect/>
                </a:stretch>
              </p:blipFill>
              <p:spPr>
                <a:xfrm>
                  <a:off x="8215133" y="2558587"/>
                  <a:ext cx="18144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57" name="Freihand 156">
                  <a:extLst>
                    <a:ext uri="{FF2B5EF4-FFF2-40B4-BE49-F238E27FC236}">
                      <a16:creationId xmlns:a16="http://schemas.microsoft.com/office/drawing/2014/main" id="{A483B3DA-2C02-41E0-A02D-3E52DF2E69E5}"/>
                    </a:ext>
                  </a:extLst>
                </p14:cNvPr>
                <p14:cNvContentPartPr/>
                <p14:nvPr/>
              </p14:nvContentPartPr>
              <p14:xfrm>
                <a:off x="8343653" y="2499547"/>
                <a:ext cx="27720" cy="9360"/>
              </p14:xfrm>
            </p:contentPart>
          </mc:Choice>
          <mc:Fallback xmlns="">
            <p:pic>
              <p:nvPicPr>
                <p:cNvPr id="157" name="Freihand 156">
                  <a:extLst>
                    <a:ext uri="{FF2B5EF4-FFF2-40B4-BE49-F238E27FC236}">
                      <a16:creationId xmlns:a16="http://schemas.microsoft.com/office/drawing/2014/main" id="{A483B3DA-2C02-41E0-A02D-3E52DF2E69E5}"/>
                    </a:ext>
                  </a:extLst>
                </p:cNvPr>
                <p:cNvPicPr/>
                <p:nvPr/>
              </p:nvPicPr>
              <p:blipFill>
                <a:blip r:embed="rId284"/>
                <a:stretch>
                  <a:fillRect/>
                </a:stretch>
              </p:blipFill>
              <p:spPr>
                <a:xfrm>
                  <a:off x="8339333" y="2495227"/>
                  <a:ext cx="3636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58" name="Freihand 157">
                  <a:extLst>
                    <a:ext uri="{FF2B5EF4-FFF2-40B4-BE49-F238E27FC236}">
                      <a16:creationId xmlns:a16="http://schemas.microsoft.com/office/drawing/2014/main" id="{63297A63-5F29-4791-9A62-F6C3CDA8E79C}"/>
                    </a:ext>
                  </a:extLst>
                </p14:cNvPr>
                <p14:cNvContentPartPr/>
                <p14:nvPr/>
              </p14:nvContentPartPr>
              <p14:xfrm>
                <a:off x="8525093" y="2534467"/>
                <a:ext cx="241200" cy="113040"/>
              </p14:xfrm>
            </p:contentPart>
          </mc:Choice>
          <mc:Fallback xmlns="">
            <p:pic>
              <p:nvPicPr>
                <p:cNvPr id="158" name="Freihand 157">
                  <a:extLst>
                    <a:ext uri="{FF2B5EF4-FFF2-40B4-BE49-F238E27FC236}">
                      <a16:creationId xmlns:a16="http://schemas.microsoft.com/office/drawing/2014/main" id="{63297A63-5F29-4791-9A62-F6C3CDA8E79C}"/>
                    </a:ext>
                  </a:extLst>
                </p:cNvPr>
                <p:cNvPicPr/>
                <p:nvPr/>
              </p:nvPicPr>
              <p:blipFill>
                <a:blip r:embed="rId286"/>
                <a:stretch>
                  <a:fillRect/>
                </a:stretch>
              </p:blipFill>
              <p:spPr>
                <a:xfrm>
                  <a:off x="8520773" y="2530147"/>
                  <a:ext cx="24984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59" name="Freihand 158">
                  <a:extLst>
                    <a:ext uri="{FF2B5EF4-FFF2-40B4-BE49-F238E27FC236}">
                      <a16:creationId xmlns:a16="http://schemas.microsoft.com/office/drawing/2014/main" id="{2864E373-89A6-4048-882D-5EB711FA6054}"/>
                    </a:ext>
                  </a:extLst>
                </p14:cNvPr>
                <p14:cNvContentPartPr/>
                <p14:nvPr/>
              </p14:nvContentPartPr>
              <p14:xfrm>
                <a:off x="8768093" y="2532667"/>
                <a:ext cx="360" cy="360"/>
              </p14:xfrm>
            </p:contentPart>
          </mc:Choice>
          <mc:Fallback xmlns="">
            <p:pic>
              <p:nvPicPr>
                <p:cNvPr id="159" name="Freihand 158">
                  <a:extLst>
                    <a:ext uri="{FF2B5EF4-FFF2-40B4-BE49-F238E27FC236}">
                      <a16:creationId xmlns:a16="http://schemas.microsoft.com/office/drawing/2014/main" id="{2864E373-89A6-4048-882D-5EB711FA6054}"/>
                    </a:ext>
                  </a:extLst>
                </p:cNvPr>
                <p:cNvPicPr/>
                <p:nvPr/>
              </p:nvPicPr>
              <p:blipFill>
                <a:blip r:embed="rId60"/>
                <a:stretch>
                  <a:fillRect/>
                </a:stretch>
              </p:blipFill>
              <p:spPr>
                <a:xfrm>
                  <a:off x="8763773" y="25283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60" name="Freihand 159">
                  <a:extLst>
                    <a:ext uri="{FF2B5EF4-FFF2-40B4-BE49-F238E27FC236}">
                      <a16:creationId xmlns:a16="http://schemas.microsoft.com/office/drawing/2014/main" id="{7C7E87C4-CA29-464E-B0B9-12E5536B9A3C}"/>
                    </a:ext>
                  </a:extLst>
                </p14:cNvPr>
                <p14:cNvContentPartPr/>
                <p14:nvPr/>
              </p14:nvContentPartPr>
              <p14:xfrm>
                <a:off x="8894453" y="2563627"/>
                <a:ext cx="95400" cy="107280"/>
              </p14:xfrm>
            </p:contentPart>
          </mc:Choice>
          <mc:Fallback xmlns="">
            <p:pic>
              <p:nvPicPr>
                <p:cNvPr id="160" name="Freihand 159">
                  <a:extLst>
                    <a:ext uri="{FF2B5EF4-FFF2-40B4-BE49-F238E27FC236}">
                      <a16:creationId xmlns:a16="http://schemas.microsoft.com/office/drawing/2014/main" id="{7C7E87C4-CA29-464E-B0B9-12E5536B9A3C}"/>
                    </a:ext>
                  </a:extLst>
                </p:cNvPr>
                <p:cNvPicPr/>
                <p:nvPr/>
              </p:nvPicPr>
              <p:blipFill>
                <a:blip r:embed="rId289"/>
                <a:stretch>
                  <a:fillRect/>
                </a:stretch>
              </p:blipFill>
              <p:spPr>
                <a:xfrm>
                  <a:off x="8890133" y="2559307"/>
                  <a:ext cx="10404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61" name="Freihand 160">
                  <a:extLst>
                    <a:ext uri="{FF2B5EF4-FFF2-40B4-BE49-F238E27FC236}">
                      <a16:creationId xmlns:a16="http://schemas.microsoft.com/office/drawing/2014/main" id="{7A2643EB-0565-4F15-A029-D70595759ACE}"/>
                    </a:ext>
                  </a:extLst>
                </p14:cNvPr>
                <p14:cNvContentPartPr/>
                <p14:nvPr/>
              </p14:nvContentPartPr>
              <p14:xfrm>
                <a:off x="9016493" y="2556427"/>
                <a:ext cx="12960" cy="69480"/>
              </p14:xfrm>
            </p:contentPart>
          </mc:Choice>
          <mc:Fallback xmlns="">
            <p:pic>
              <p:nvPicPr>
                <p:cNvPr id="161" name="Freihand 160">
                  <a:extLst>
                    <a:ext uri="{FF2B5EF4-FFF2-40B4-BE49-F238E27FC236}">
                      <a16:creationId xmlns:a16="http://schemas.microsoft.com/office/drawing/2014/main" id="{7A2643EB-0565-4F15-A029-D70595759ACE}"/>
                    </a:ext>
                  </a:extLst>
                </p:cNvPr>
                <p:cNvPicPr/>
                <p:nvPr/>
              </p:nvPicPr>
              <p:blipFill>
                <a:blip r:embed="rId291"/>
                <a:stretch>
                  <a:fillRect/>
                </a:stretch>
              </p:blipFill>
              <p:spPr>
                <a:xfrm>
                  <a:off x="9012173" y="2552107"/>
                  <a:ext cx="2160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62" name="Freihand 161">
                  <a:extLst>
                    <a:ext uri="{FF2B5EF4-FFF2-40B4-BE49-F238E27FC236}">
                      <a16:creationId xmlns:a16="http://schemas.microsoft.com/office/drawing/2014/main" id="{A660CB98-6AC2-4445-BC01-BA3CA1140D45}"/>
                    </a:ext>
                  </a:extLst>
                </p14:cNvPr>
                <p14:cNvContentPartPr/>
                <p14:nvPr/>
              </p14:nvContentPartPr>
              <p14:xfrm>
                <a:off x="9058253" y="2459227"/>
                <a:ext cx="102600" cy="160560"/>
              </p14:xfrm>
            </p:contentPart>
          </mc:Choice>
          <mc:Fallback xmlns="">
            <p:pic>
              <p:nvPicPr>
                <p:cNvPr id="162" name="Freihand 161">
                  <a:extLst>
                    <a:ext uri="{FF2B5EF4-FFF2-40B4-BE49-F238E27FC236}">
                      <a16:creationId xmlns:a16="http://schemas.microsoft.com/office/drawing/2014/main" id="{A660CB98-6AC2-4445-BC01-BA3CA1140D45}"/>
                    </a:ext>
                  </a:extLst>
                </p:cNvPr>
                <p:cNvPicPr/>
                <p:nvPr/>
              </p:nvPicPr>
              <p:blipFill>
                <a:blip r:embed="rId293"/>
                <a:stretch>
                  <a:fillRect/>
                </a:stretch>
              </p:blipFill>
              <p:spPr>
                <a:xfrm>
                  <a:off x="9053933" y="2454907"/>
                  <a:ext cx="11124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63" name="Freihand 162">
                  <a:extLst>
                    <a:ext uri="{FF2B5EF4-FFF2-40B4-BE49-F238E27FC236}">
                      <a16:creationId xmlns:a16="http://schemas.microsoft.com/office/drawing/2014/main" id="{D11ED69E-C61F-4B26-8DC8-C93AB8621829}"/>
                    </a:ext>
                  </a:extLst>
                </p14:cNvPr>
                <p14:cNvContentPartPr/>
                <p14:nvPr/>
              </p14:nvContentPartPr>
              <p14:xfrm>
                <a:off x="9244013" y="2533387"/>
                <a:ext cx="273240" cy="115560"/>
              </p14:xfrm>
            </p:contentPart>
          </mc:Choice>
          <mc:Fallback xmlns="">
            <p:pic>
              <p:nvPicPr>
                <p:cNvPr id="163" name="Freihand 162">
                  <a:extLst>
                    <a:ext uri="{FF2B5EF4-FFF2-40B4-BE49-F238E27FC236}">
                      <a16:creationId xmlns:a16="http://schemas.microsoft.com/office/drawing/2014/main" id="{D11ED69E-C61F-4B26-8DC8-C93AB8621829}"/>
                    </a:ext>
                  </a:extLst>
                </p:cNvPr>
                <p:cNvPicPr/>
                <p:nvPr/>
              </p:nvPicPr>
              <p:blipFill>
                <a:blip r:embed="rId295"/>
                <a:stretch>
                  <a:fillRect/>
                </a:stretch>
              </p:blipFill>
              <p:spPr>
                <a:xfrm>
                  <a:off x="9239693" y="2529067"/>
                  <a:ext cx="28188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64" name="Freihand 163">
                  <a:extLst>
                    <a:ext uri="{FF2B5EF4-FFF2-40B4-BE49-F238E27FC236}">
                      <a16:creationId xmlns:a16="http://schemas.microsoft.com/office/drawing/2014/main" id="{B2DB1D53-BE8E-4C90-BD34-694573C68EFD}"/>
                    </a:ext>
                  </a:extLst>
                </p14:cNvPr>
                <p14:cNvContentPartPr/>
                <p14:nvPr/>
              </p14:nvContentPartPr>
              <p14:xfrm>
                <a:off x="9505733" y="2517547"/>
                <a:ext cx="14760" cy="21600"/>
              </p14:xfrm>
            </p:contentPart>
          </mc:Choice>
          <mc:Fallback xmlns="">
            <p:pic>
              <p:nvPicPr>
                <p:cNvPr id="164" name="Freihand 163">
                  <a:extLst>
                    <a:ext uri="{FF2B5EF4-FFF2-40B4-BE49-F238E27FC236}">
                      <a16:creationId xmlns:a16="http://schemas.microsoft.com/office/drawing/2014/main" id="{B2DB1D53-BE8E-4C90-BD34-694573C68EFD}"/>
                    </a:ext>
                  </a:extLst>
                </p:cNvPr>
                <p:cNvPicPr/>
                <p:nvPr/>
              </p:nvPicPr>
              <p:blipFill>
                <a:blip r:embed="rId297"/>
                <a:stretch>
                  <a:fillRect/>
                </a:stretch>
              </p:blipFill>
              <p:spPr>
                <a:xfrm>
                  <a:off x="9501413" y="2513227"/>
                  <a:ext cx="2340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65" name="Freihand 164">
                  <a:extLst>
                    <a:ext uri="{FF2B5EF4-FFF2-40B4-BE49-F238E27FC236}">
                      <a16:creationId xmlns:a16="http://schemas.microsoft.com/office/drawing/2014/main" id="{52A79527-C8C9-4A3A-BC14-375C6174CAA0}"/>
                    </a:ext>
                  </a:extLst>
                </p14:cNvPr>
                <p14:cNvContentPartPr/>
                <p14:nvPr/>
              </p14:nvContentPartPr>
              <p14:xfrm>
                <a:off x="9560813" y="2569387"/>
                <a:ext cx="83880" cy="63720"/>
              </p14:xfrm>
            </p:contentPart>
          </mc:Choice>
          <mc:Fallback xmlns="">
            <p:pic>
              <p:nvPicPr>
                <p:cNvPr id="165" name="Freihand 164">
                  <a:extLst>
                    <a:ext uri="{FF2B5EF4-FFF2-40B4-BE49-F238E27FC236}">
                      <a16:creationId xmlns:a16="http://schemas.microsoft.com/office/drawing/2014/main" id="{52A79527-C8C9-4A3A-BC14-375C6174CAA0}"/>
                    </a:ext>
                  </a:extLst>
                </p:cNvPr>
                <p:cNvPicPr/>
                <p:nvPr/>
              </p:nvPicPr>
              <p:blipFill>
                <a:blip r:embed="rId299"/>
                <a:stretch>
                  <a:fillRect/>
                </a:stretch>
              </p:blipFill>
              <p:spPr>
                <a:xfrm>
                  <a:off x="9556493" y="2565067"/>
                  <a:ext cx="9252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66" name="Freihand 165">
                  <a:extLst>
                    <a:ext uri="{FF2B5EF4-FFF2-40B4-BE49-F238E27FC236}">
                      <a16:creationId xmlns:a16="http://schemas.microsoft.com/office/drawing/2014/main" id="{22F828B2-CC5C-4B34-B56D-08DB523C1B47}"/>
                    </a:ext>
                  </a:extLst>
                </p14:cNvPr>
                <p14:cNvContentPartPr/>
                <p14:nvPr/>
              </p14:nvContentPartPr>
              <p14:xfrm>
                <a:off x="9751253" y="2571547"/>
                <a:ext cx="98640" cy="217800"/>
              </p14:xfrm>
            </p:contentPart>
          </mc:Choice>
          <mc:Fallback xmlns="">
            <p:pic>
              <p:nvPicPr>
                <p:cNvPr id="166" name="Freihand 165">
                  <a:extLst>
                    <a:ext uri="{FF2B5EF4-FFF2-40B4-BE49-F238E27FC236}">
                      <a16:creationId xmlns:a16="http://schemas.microsoft.com/office/drawing/2014/main" id="{22F828B2-CC5C-4B34-B56D-08DB523C1B47}"/>
                    </a:ext>
                  </a:extLst>
                </p:cNvPr>
                <p:cNvPicPr/>
                <p:nvPr/>
              </p:nvPicPr>
              <p:blipFill>
                <a:blip r:embed="rId301"/>
                <a:stretch>
                  <a:fillRect/>
                </a:stretch>
              </p:blipFill>
              <p:spPr>
                <a:xfrm>
                  <a:off x="9746933" y="2567227"/>
                  <a:ext cx="107280" cy="22644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67" name="Freihand 166">
                  <a:extLst>
                    <a:ext uri="{FF2B5EF4-FFF2-40B4-BE49-F238E27FC236}">
                      <a16:creationId xmlns:a16="http://schemas.microsoft.com/office/drawing/2014/main" id="{E82090D7-C9C0-4D86-9D5A-16E6389A8335}"/>
                    </a:ext>
                  </a:extLst>
                </p14:cNvPr>
                <p14:cNvContentPartPr/>
                <p14:nvPr/>
              </p14:nvContentPartPr>
              <p14:xfrm>
                <a:off x="9882653" y="2560027"/>
                <a:ext cx="39960" cy="77760"/>
              </p14:xfrm>
            </p:contentPart>
          </mc:Choice>
          <mc:Fallback xmlns="">
            <p:pic>
              <p:nvPicPr>
                <p:cNvPr id="167" name="Freihand 166">
                  <a:extLst>
                    <a:ext uri="{FF2B5EF4-FFF2-40B4-BE49-F238E27FC236}">
                      <a16:creationId xmlns:a16="http://schemas.microsoft.com/office/drawing/2014/main" id="{E82090D7-C9C0-4D86-9D5A-16E6389A8335}"/>
                    </a:ext>
                  </a:extLst>
                </p:cNvPr>
                <p:cNvPicPr/>
                <p:nvPr/>
              </p:nvPicPr>
              <p:blipFill>
                <a:blip r:embed="rId303"/>
                <a:stretch>
                  <a:fillRect/>
                </a:stretch>
              </p:blipFill>
              <p:spPr>
                <a:xfrm>
                  <a:off x="9878333" y="2555707"/>
                  <a:ext cx="4860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68" name="Freihand 167">
                  <a:extLst>
                    <a:ext uri="{FF2B5EF4-FFF2-40B4-BE49-F238E27FC236}">
                      <a16:creationId xmlns:a16="http://schemas.microsoft.com/office/drawing/2014/main" id="{70F17F81-7CC9-4718-83F9-CF227C54A039}"/>
                    </a:ext>
                  </a:extLst>
                </p14:cNvPr>
                <p14:cNvContentPartPr/>
                <p14:nvPr/>
              </p14:nvContentPartPr>
              <p14:xfrm>
                <a:off x="9954653" y="2567227"/>
                <a:ext cx="201240" cy="219600"/>
              </p14:xfrm>
            </p:contentPart>
          </mc:Choice>
          <mc:Fallback xmlns="">
            <p:pic>
              <p:nvPicPr>
                <p:cNvPr id="168" name="Freihand 167">
                  <a:extLst>
                    <a:ext uri="{FF2B5EF4-FFF2-40B4-BE49-F238E27FC236}">
                      <a16:creationId xmlns:a16="http://schemas.microsoft.com/office/drawing/2014/main" id="{70F17F81-7CC9-4718-83F9-CF227C54A039}"/>
                    </a:ext>
                  </a:extLst>
                </p:cNvPr>
                <p:cNvPicPr/>
                <p:nvPr/>
              </p:nvPicPr>
              <p:blipFill>
                <a:blip r:embed="rId305"/>
                <a:stretch>
                  <a:fillRect/>
                </a:stretch>
              </p:blipFill>
              <p:spPr>
                <a:xfrm>
                  <a:off x="9950333" y="2562907"/>
                  <a:ext cx="209880" cy="22824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69" name="Freihand 168">
                  <a:extLst>
                    <a:ext uri="{FF2B5EF4-FFF2-40B4-BE49-F238E27FC236}">
                      <a16:creationId xmlns:a16="http://schemas.microsoft.com/office/drawing/2014/main" id="{266B789A-8F1F-427C-93AB-AFBFA2D19CEA}"/>
                    </a:ext>
                  </a:extLst>
                </p14:cNvPr>
                <p14:cNvContentPartPr/>
                <p14:nvPr/>
              </p14:nvContentPartPr>
              <p14:xfrm>
                <a:off x="10194053" y="2556067"/>
                <a:ext cx="104760" cy="94680"/>
              </p14:xfrm>
            </p:contentPart>
          </mc:Choice>
          <mc:Fallback xmlns="">
            <p:pic>
              <p:nvPicPr>
                <p:cNvPr id="169" name="Freihand 168">
                  <a:extLst>
                    <a:ext uri="{FF2B5EF4-FFF2-40B4-BE49-F238E27FC236}">
                      <a16:creationId xmlns:a16="http://schemas.microsoft.com/office/drawing/2014/main" id="{266B789A-8F1F-427C-93AB-AFBFA2D19CEA}"/>
                    </a:ext>
                  </a:extLst>
                </p:cNvPr>
                <p:cNvPicPr/>
                <p:nvPr/>
              </p:nvPicPr>
              <p:blipFill>
                <a:blip r:embed="rId307"/>
                <a:stretch>
                  <a:fillRect/>
                </a:stretch>
              </p:blipFill>
              <p:spPr>
                <a:xfrm>
                  <a:off x="10189733" y="2551747"/>
                  <a:ext cx="11340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70" name="Freihand 169">
                  <a:extLst>
                    <a:ext uri="{FF2B5EF4-FFF2-40B4-BE49-F238E27FC236}">
                      <a16:creationId xmlns:a16="http://schemas.microsoft.com/office/drawing/2014/main" id="{D06C652A-57BD-47E0-8815-0B0A952EBB70}"/>
                    </a:ext>
                  </a:extLst>
                </p14:cNvPr>
                <p14:cNvContentPartPr/>
                <p14:nvPr/>
              </p14:nvContentPartPr>
              <p14:xfrm>
                <a:off x="10302773" y="2552467"/>
                <a:ext cx="159840" cy="78840"/>
              </p14:xfrm>
            </p:contentPart>
          </mc:Choice>
          <mc:Fallback xmlns="">
            <p:pic>
              <p:nvPicPr>
                <p:cNvPr id="170" name="Freihand 169">
                  <a:extLst>
                    <a:ext uri="{FF2B5EF4-FFF2-40B4-BE49-F238E27FC236}">
                      <a16:creationId xmlns:a16="http://schemas.microsoft.com/office/drawing/2014/main" id="{D06C652A-57BD-47E0-8815-0B0A952EBB70}"/>
                    </a:ext>
                  </a:extLst>
                </p:cNvPr>
                <p:cNvPicPr/>
                <p:nvPr/>
              </p:nvPicPr>
              <p:blipFill>
                <a:blip r:embed="rId309"/>
                <a:stretch>
                  <a:fillRect/>
                </a:stretch>
              </p:blipFill>
              <p:spPr>
                <a:xfrm>
                  <a:off x="10298453" y="2548147"/>
                  <a:ext cx="16848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71" name="Freihand 170">
                  <a:extLst>
                    <a:ext uri="{FF2B5EF4-FFF2-40B4-BE49-F238E27FC236}">
                      <a16:creationId xmlns:a16="http://schemas.microsoft.com/office/drawing/2014/main" id="{8F46444D-6563-4786-8AF7-712CB20D6C13}"/>
                    </a:ext>
                  </a:extLst>
                </p14:cNvPr>
                <p14:cNvContentPartPr/>
                <p14:nvPr/>
              </p14:nvContentPartPr>
              <p14:xfrm>
                <a:off x="10467293" y="2462827"/>
                <a:ext cx="120960" cy="156240"/>
              </p14:xfrm>
            </p:contentPart>
          </mc:Choice>
          <mc:Fallback xmlns="">
            <p:pic>
              <p:nvPicPr>
                <p:cNvPr id="171" name="Freihand 170">
                  <a:extLst>
                    <a:ext uri="{FF2B5EF4-FFF2-40B4-BE49-F238E27FC236}">
                      <a16:creationId xmlns:a16="http://schemas.microsoft.com/office/drawing/2014/main" id="{8F46444D-6563-4786-8AF7-712CB20D6C13}"/>
                    </a:ext>
                  </a:extLst>
                </p:cNvPr>
                <p:cNvPicPr/>
                <p:nvPr/>
              </p:nvPicPr>
              <p:blipFill>
                <a:blip r:embed="rId311"/>
                <a:stretch>
                  <a:fillRect/>
                </a:stretch>
              </p:blipFill>
              <p:spPr>
                <a:xfrm>
                  <a:off x="10462973" y="2458507"/>
                  <a:ext cx="12960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172" name="Freihand 171">
                  <a:extLst>
                    <a:ext uri="{FF2B5EF4-FFF2-40B4-BE49-F238E27FC236}">
                      <a16:creationId xmlns:a16="http://schemas.microsoft.com/office/drawing/2014/main" id="{CCA27DB0-E682-498F-B2CF-9B783D461C3E}"/>
                    </a:ext>
                  </a:extLst>
                </p14:cNvPr>
                <p14:cNvContentPartPr/>
                <p14:nvPr/>
              </p14:nvContentPartPr>
              <p14:xfrm>
                <a:off x="10576733" y="2481907"/>
                <a:ext cx="6840" cy="48960"/>
              </p14:xfrm>
            </p:contentPart>
          </mc:Choice>
          <mc:Fallback xmlns="">
            <p:pic>
              <p:nvPicPr>
                <p:cNvPr id="172" name="Freihand 171">
                  <a:extLst>
                    <a:ext uri="{FF2B5EF4-FFF2-40B4-BE49-F238E27FC236}">
                      <a16:creationId xmlns:a16="http://schemas.microsoft.com/office/drawing/2014/main" id="{CCA27DB0-E682-498F-B2CF-9B783D461C3E}"/>
                    </a:ext>
                  </a:extLst>
                </p:cNvPr>
                <p:cNvPicPr/>
                <p:nvPr/>
              </p:nvPicPr>
              <p:blipFill>
                <a:blip r:embed="rId313"/>
                <a:stretch>
                  <a:fillRect/>
                </a:stretch>
              </p:blipFill>
              <p:spPr>
                <a:xfrm>
                  <a:off x="10572413" y="2477587"/>
                  <a:ext cx="15480" cy="5760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73" name="Freihand 172">
                  <a:extLst>
                    <a:ext uri="{FF2B5EF4-FFF2-40B4-BE49-F238E27FC236}">
                      <a16:creationId xmlns:a16="http://schemas.microsoft.com/office/drawing/2014/main" id="{A1DC51AF-4935-4A3D-A441-8E253F8E4042}"/>
                    </a:ext>
                  </a:extLst>
                </p14:cNvPr>
                <p14:cNvContentPartPr/>
                <p14:nvPr/>
              </p14:nvContentPartPr>
              <p14:xfrm>
                <a:off x="10561253" y="2513947"/>
                <a:ext cx="138240" cy="251640"/>
              </p14:xfrm>
            </p:contentPart>
          </mc:Choice>
          <mc:Fallback xmlns="">
            <p:pic>
              <p:nvPicPr>
                <p:cNvPr id="173" name="Freihand 172">
                  <a:extLst>
                    <a:ext uri="{FF2B5EF4-FFF2-40B4-BE49-F238E27FC236}">
                      <a16:creationId xmlns:a16="http://schemas.microsoft.com/office/drawing/2014/main" id="{A1DC51AF-4935-4A3D-A441-8E253F8E4042}"/>
                    </a:ext>
                  </a:extLst>
                </p:cNvPr>
                <p:cNvPicPr/>
                <p:nvPr/>
              </p:nvPicPr>
              <p:blipFill>
                <a:blip r:embed="rId315"/>
                <a:stretch>
                  <a:fillRect/>
                </a:stretch>
              </p:blipFill>
              <p:spPr>
                <a:xfrm>
                  <a:off x="10556933" y="2509627"/>
                  <a:ext cx="146880" cy="26028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74" name="Freihand 173">
                  <a:extLst>
                    <a:ext uri="{FF2B5EF4-FFF2-40B4-BE49-F238E27FC236}">
                      <a16:creationId xmlns:a16="http://schemas.microsoft.com/office/drawing/2014/main" id="{54C0432D-9948-442F-BA34-D0DE27E251DA}"/>
                    </a:ext>
                  </a:extLst>
                </p14:cNvPr>
                <p14:cNvContentPartPr/>
                <p14:nvPr/>
              </p14:nvContentPartPr>
              <p14:xfrm>
                <a:off x="10432013" y="2425747"/>
                <a:ext cx="360" cy="360"/>
              </p14:xfrm>
            </p:contentPart>
          </mc:Choice>
          <mc:Fallback xmlns="">
            <p:pic>
              <p:nvPicPr>
                <p:cNvPr id="174" name="Freihand 173">
                  <a:extLst>
                    <a:ext uri="{FF2B5EF4-FFF2-40B4-BE49-F238E27FC236}">
                      <a16:creationId xmlns:a16="http://schemas.microsoft.com/office/drawing/2014/main" id="{54C0432D-9948-442F-BA34-D0DE27E251DA}"/>
                    </a:ext>
                  </a:extLst>
                </p:cNvPr>
                <p:cNvPicPr/>
                <p:nvPr/>
              </p:nvPicPr>
              <p:blipFill>
                <a:blip r:embed="rId60"/>
                <a:stretch>
                  <a:fillRect/>
                </a:stretch>
              </p:blipFill>
              <p:spPr>
                <a:xfrm>
                  <a:off x="10427693" y="24214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175" name="Freihand 174">
                  <a:extLst>
                    <a:ext uri="{FF2B5EF4-FFF2-40B4-BE49-F238E27FC236}">
                      <a16:creationId xmlns:a16="http://schemas.microsoft.com/office/drawing/2014/main" id="{103EA173-BFFF-498A-A1C9-BB3891A10550}"/>
                    </a:ext>
                  </a:extLst>
                </p14:cNvPr>
                <p14:cNvContentPartPr/>
                <p14:nvPr/>
              </p14:nvContentPartPr>
              <p14:xfrm>
                <a:off x="10839173" y="2510707"/>
                <a:ext cx="29520" cy="137520"/>
              </p14:xfrm>
            </p:contentPart>
          </mc:Choice>
          <mc:Fallback xmlns="">
            <p:pic>
              <p:nvPicPr>
                <p:cNvPr id="175" name="Freihand 174">
                  <a:extLst>
                    <a:ext uri="{FF2B5EF4-FFF2-40B4-BE49-F238E27FC236}">
                      <a16:creationId xmlns:a16="http://schemas.microsoft.com/office/drawing/2014/main" id="{103EA173-BFFF-498A-A1C9-BB3891A10550}"/>
                    </a:ext>
                  </a:extLst>
                </p:cNvPr>
                <p:cNvPicPr/>
                <p:nvPr/>
              </p:nvPicPr>
              <p:blipFill>
                <a:blip r:embed="rId318"/>
                <a:stretch>
                  <a:fillRect/>
                </a:stretch>
              </p:blipFill>
              <p:spPr>
                <a:xfrm>
                  <a:off x="10834853" y="2506387"/>
                  <a:ext cx="3816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176" name="Freihand 175">
                  <a:extLst>
                    <a:ext uri="{FF2B5EF4-FFF2-40B4-BE49-F238E27FC236}">
                      <a16:creationId xmlns:a16="http://schemas.microsoft.com/office/drawing/2014/main" id="{653E3DA6-13F1-4DEC-BAF1-2975C91E1D40}"/>
                    </a:ext>
                  </a:extLst>
                </p14:cNvPr>
                <p14:cNvContentPartPr/>
                <p14:nvPr/>
              </p14:nvContentPartPr>
              <p14:xfrm>
                <a:off x="10761413" y="2412427"/>
                <a:ext cx="175680" cy="143640"/>
              </p14:xfrm>
            </p:contentPart>
          </mc:Choice>
          <mc:Fallback xmlns="">
            <p:pic>
              <p:nvPicPr>
                <p:cNvPr id="176" name="Freihand 175">
                  <a:extLst>
                    <a:ext uri="{FF2B5EF4-FFF2-40B4-BE49-F238E27FC236}">
                      <a16:creationId xmlns:a16="http://schemas.microsoft.com/office/drawing/2014/main" id="{653E3DA6-13F1-4DEC-BAF1-2975C91E1D40}"/>
                    </a:ext>
                  </a:extLst>
                </p:cNvPr>
                <p:cNvPicPr/>
                <p:nvPr/>
              </p:nvPicPr>
              <p:blipFill>
                <a:blip r:embed="rId320"/>
                <a:stretch>
                  <a:fillRect/>
                </a:stretch>
              </p:blipFill>
              <p:spPr>
                <a:xfrm>
                  <a:off x="10757093" y="2408107"/>
                  <a:ext cx="18432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177" name="Freihand 176">
                  <a:extLst>
                    <a:ext uri="{FF2B5EF4-FFF2-40B4-BE49-F238E27FC236}">
                      <a16:creationId xmlns:a16="http://schemas.microsoft.com/office/drawing/2014/main" id="{79FAA279-CC78-4F1B-AC38-CFF79804A87B}"/>
                    </a:ext>
                  </a:extLst>
                </p14:cNvPr>
                <p14:cNvContentPartPr/>
                <p14:nvPr/>
              </p14:nvContentPartPr>
              <p14:xfrm>
                <a:off x="10915493" y="2521867"/>
                <a:ext cx="146160" cy="91440"/>
              </p14:xfrm>
            </p:contentPart>
          </mc:Choice>
          <mc:Fallback xmlns="">
            <p:pic>
              <p:nvPicPr>
                <p:cNvPr id="177" name="Freihand 176">
                  <a:extLst>
                    <a:ext uri="{FF2B5EF4-FFF2-40B4-BE49-F238E27FC236}">
                      <a16:creationId xmlns:a16="http://schemas.microsoft.com/office/drawing/2014/main" id="{79FAA279-CC78-4F1B-AC38-CFF79804A87B}"/>
                    </a:ext>
                  </a:extLst>
                </p:cNvPr>
                <p:cNvPicPr/>
                <p:nvPr/>
              </p:nvPicPr>
              <p:blipFill>
                <a:blip r:embed="rId322"/>
                <a:stretch>
                  <a:fillRect/>
                </a:stretch>
              </p:blipFill>
              <p:spPr>
                <a:xfrm>
                  <a:off x="10911173" y="2517547"/>
                  <a:ext cx="15480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178" name="Freihand 177">
                  <a:extLst>
                    <a:ext uri="{FF2B5EF4-FFF2-40B4-BE49-F238E27FC236}">
                      <a16:creationId xmlns:a16="http://schemas.microsoft.com/office/drawing/2014/main" id="{E3A3CC31-2A00-4CBA-80D8-FDF7976BACFC}"/>
                    </a:ext>
                  </a:extLst>
                </p14:cNvPr>
                <p14:cNvContentPartPr/>
                <p14:nvPr/>
              </p14:nvContentPartPr>
              <p14:xfrm>
                <a:off x="11062013" y="2425027"/>
                <a:ext cx="268560" cy="265320"/>
              </p14:xfrm>
            </p:contentPart>
          </mc:Choice>
          <mc:Fallback xmlns="">
            <p:pic>
              <p:nvPicPr>
                <p:cNvPr id="178" name="Freihand 177">
                  <a:extLst>
                    <a:ext uri="{FF2B5EF4-FFF2-40B4-BE49-F238E27FC236}">
                      <a16:creationId xmlns:a16="http://schemas.microsoft.com/office/drawing/2014/main" id="{E3A3CC31-2A00-4CBA-80D8-FDF7976BACFC}"/>
                    </a:ext>
                  </a:extLst>
                </p:cNvPr>
                <p:cNvPicPr/>
                <p:nvPr/>
              </p:nvPicPr>
              <p:blipFill>
                <a:blip r:embed="rId324"/>
                <a:stretch>
                  <a:fillRect/>
                </a:stretch>
              </p:blipFill>
              <p:spPr>
                <a:xfrm>
                  <a:off x="11057693" y="2420707"/>
                  <a:ext cx="277200" cy="27396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179" name="Freihand 178">
                  <a:extLst>
                    <a:ext uri="{FF2B5EF4-FFF2-40B4-BE49-F238E27FC236}">
                      <a16:creationId xmlns:a16="http://schemas.microsoft.com/office/drawing/2014/main" id="{D55E43E3-CD50-4506-8BE5-5E782DAD58E7}"/>
                    </a:ext>
                  </a:extLst>
                </p14:cNvPr>
                <p14:cNvContentPartPr/>
                <p14:nvPr/>
              </p14:nvContentPartPr>
              <p14:xfrm>
                <a:off x="11369453" y="2494867"/>
                <a:ext cx="61560" cy="119160"/>
              </p14:xfrm>
            </p:contentPart>
          </mc:Choice>
          <mc:Fallback xmlns="">
            <p:pic>
              <p:nvPicPr>
                <p:cNvPr id="179" name="Freihand 178">
                  <a:extLst>
                    <a:ext uri="{FF2B5EF4-FFF2-40B4-BE49-F238E27FC236}">
                      <a16:creationId xmlns:a16="http://schemas.microsoft.com/office/drawing/2014/main" id="{D55E43E3-CD50-4506-8BE5-5E782DAD58E7}"/>
                    </a:ext>
                  </a:extLst>
                </p:cNvPr>
                <p:cNvPicPr/>
                <p:nvPr/>
              </p:nvPicPr>
              <p:blipFill>
                <a:blip r:embed="rId326"/>
                <a:stretch>
                  <a:fillRect/>
                </a:stretch>
              </p:blipFill>
              <p:spPr>
                <a:xfrm>
                  <a:off x="11365133" y="2490547"/>
                  <a:ext cx="7020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180" name="Freihand 179">
                  <a:extLst>
                    <a:ext uri="{FF2B5EF4-FFF2-40B4-BE49-F238E27FC236}">
                      <a16:creationId xmlns:a16="http://schemas.microsoft.com/office/drawing/2014/main" id="{FB2BFEAE-393F-4049-BCAE-99430A060107}"/>
                    </a:ext>
                  </a:extLst>
                </p14:cNvPr>
                <p14:cNvContentPartPr/>
                <p14:nvPr/>
              </p14:nvContentPartPr>
              <p14:xfrm>
                <a:off x="11359733" y="2544187"/>
                <a:ext cx="71280" cy="9720"/>
              </p14:xfrm>
            </p:contentPart>
          </mc:Choice>
          <mc:Fallback xmlns="">
            <p:pic>
              <p:nvPicPr>
                <p:cNvPr id="180" name="Freihand 179">
                  <a:extLst>
                    <a:ext uri="{FF2B5EF4-FFF2-40B4-BE49-F238E27FC236}">
                      <a16:creationId xmlns:a16="http://schemas.microsoft.com/office/drawing/2014/main" id="{FB2BFEAE-393F-4049-BCAE-99430A060107}"/>
                    </a:ext>
                  </a:extLst>
                </p:cNvPr>
                <p:cNvPicPr/>
                <p:nvPr/>
              </p:nvPicPr>
              <p:blipFill>
                <a:blip r:embed="rId328"/>
                <a:stretch>
                  <a:fillRect/>
                </a:stretch>
              </p:blipFill>
              <p:spPr>
                <a:xfrm>
                  <a:off x="11355413" y="2539867"/>
                  <a:ext cx="7992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181" name="Freihand 180">
                  <a:extLst>
                    <a:ext uri="{FF2B5EF4-FFF2-40B4-BE49-F238E27FC236}">
                      <a16:creationId xmlns:a16="http://schemas.microsoft.com/office/drawing/2014/main" id="{6B215298-FF5F-47BF-8F46-4811B5D9BA6C}"/>
                    </a:ext>
                  </a:extLst>
                </p14:cNvPr>
                <p14:cNvContentPartPr/>
                <p14:nvPr/>
              </p14:nvContentPartPr>
              <p14:xfrm>
                <a:off x="10970933" y="2420347"/>
                <a:ext cx="100080" cy="7560"/>
              </p14:xfrm>
            </p:contentPart>
          </mc:Choice>
          <mc:Fallback xmlns="">
            <p:pic>
              <p:nvPicPr>
                <p:cNvPr id="181" name="Freihand 180">
                  <a:extLst>
                    <a:ext uri="{FF2B5EF4-FFF2-40B4-BE49-F238E27FC236}">
                      <a16:creationId xmlns:a16="http://schemas.microsoft.com/office/drawing/2014/main" id="{6B215298-FF5F-47BF-8F46-4811B5D9BA6C}"/>
                    </a:ext>
                  </a:extLst>
                </p:cNvPr>
                <p:cNvPicPr/>
                <p:nvPr/>
              </p:nvPicPr>
              <p:blipFill>
                <a:blip r:embed="rId330"/>
                <a:stretch>
                  <a:fillRect/>
                </a:stretch>
              </p:blipFill>
              <p:spPr>
                <a:xfrm>
                  <a:off x="10966613" y="2416027"/>
                  <a:ext cx="10872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182" name="Freihand 181">
                  <a:extLst>
                    <a:ext uri="{FF2B5EF4-FFF2-40B4-BE49-F238E27FC236}">
                      <a16:creationId xmlns:a16="http://schemas.microsoft.com/office/drawing/2014/main" id="{E8FE1836-26F2-470F-9BB9-459660F070EB}"/>
                    </a:ext>
                  </a:extLst>
                </p14:cNvPr>
                <p14:cNvContentPartPr/>
                <p14:nvPr/>
              </p14:nvContentPartPr>
              <p14:xfrm>
                <a:off x="11531093" y="2427187"/>
                <a:ext cx="199440" cy="160560"/>
              </p14:xfrm>
            </p:contentPart>
          </mc:Choice>
          <mc:Fallback xmlns="">
            <p:pic>
              <p:nvPicPr>
                <p:cNvPr id="182" name="Freihand 181">
                  <a:extLst>
                    <a:ext uri="{FF2B5EF4-FFF2-40B4-BE49-F238E27FC236}">
                      <a16:creationId xmlns:a16="http://schemas.microsoft.com/office/drawing/2014/main" id="{E8FE1836-26F2-470F-9BB9-459660F070EB}"/>
                    </a:ext>
                  </a:extLst>
                </p:cNvPr>
                <p:cNvPicPr/>
                <p:nvPr/>
              </p:nvPicPr>
              <p:blipFill>
                <a:blip r:embed="rId332"/>
                <a:stretch>
                  <a:fillRect/>
                </a:stretch>
              </p:blipFill>
              <p:spPr>
                <a:xfrm>
                  <a:off x="11526773" y="2422867"/>
                  <a:ext cx="20808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183" name="Freihand 182">
                  <a:extLst>
                    <a:ext uri="{FF2B5EF4-FFF2-40B4-BE49-F238E27FC236}">
                      <a16:creationId xmlns:a16="http://schemas.microsoft.com/office/drawing/2014/main" id="{49F55B9E-0486-464B-9204-6B038E02DC92}"/>
                    </a:ext>
                  </a:extLst>
                </p14:cNvPr>
                <p14:cNvContentPartPr/>
                <p14:nvPr/>
              </p14:nvContentPartPr>
              <p14:xfrm>
                <a:off x="11741693" y="2453107"/>
                <a:ext cx="65880" cy="135720"/>
              </p14:xfrm>
            </p:contentPart>
          </mc:Choice>
          <mc:Fallback xmlns="">
            <p:pic>
              <p:nvPicPr>
                <p:cNvPr id="183" name="Freihand 182">
                  <a:extLst>
                    <a:ext uri="{FF2B5EF4-FFF2-40B4-BE49-F238E27FC236}">
                      <a16:creationId xmlns:a16="http://schemas.microsoft.com/office/drawing/2014/main" id="{49F55B9E-0486-464B-9204-6B038E02DC92}"/>
                    </a:ext>
                  </a:extLst>
                </p:cNvPr>
                <p:cNvPicPr/>
                <p:nvPr/>
              </p:nvPicPr>
              <p:blipFill>
                <a:blip r:embed="rId334"/>
                <a:stretch>
                  <a:fillRect/>
                </a:stretch>
              </p:blipFill>
              <p:spPr>
                <a:xfrm>
                  <a:off x="11737373" y="2448787"/>
                  <a:ext cx="7452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184" name="Freihand 183">
                  <a:extLst>
                    <a:ext uri="{FF2B5EF4-FFF2-40B4-BE49-F238E27FC236}">
                      <a16:creationId xmlns:a16="http://schemas.microsoft.com/office/drawing/2014/main" id="{01A44EF2-E4F8-48C0-A875-7599072553FA}"/>
                    </a:ext>
                  </a:extLst>
                </p14:cNvPr>
                <p14:cNvContentPartPr/>
                <p14:nvPr/>
              </p14:nvContentPartPr>
              <p14:xfrm>
                <a:off x="11865893" y="2493427"/>
                <a:ext cx="145080" cy="85320"/>
              </p14:xfrm>
            </p:contentPart>
          </mc:Choice>
          <mc:Fallback xmlns="">
            <p:pic>
              <p:nvPicPr>
                <p:cNvPr id="184" name="Freihand 183">
                  <a:extLst>
                    <a:ext uri="{FF2B5EF4-FFF2-40B4-BE49-F238E27FC236}">
                      <a16:creationId xmlns:a16="http://schemas.microsoft.com/office/drawing/2014/main" id="{01A44EF2-E4F8-48C0-A875-7599072553FA}"/>
                    </a:ext>
                  </a:extLst>
                </p:cNvPr>
                <p:cNvPicPr/>
                <p:nvPr/>
              </p:nvPicPr>
              <p:blipFill>
                <a:blip r:embed="rId336"/>
                <a:stretch>
                  <a:fillRect/>
                </a:stretch>
              </p:blipFill>
              <p:spPr>
                <a:xfrm>
                  <a:off x="11861573" y="2489107"/>
                  <a:ext cx="15372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195" name="Freihand 194">
                  <a:extLst>
                    <a:ext uri="{FF2B5EF4-FFF2-40B4-BE49-F238E27FC236}">
                      <a16:creationId xmlns:a16="http://schemas.microsoft.com/office/drawing/2014/main" id="{3578D7C2-D8F1-44BD-A83A-82180B3B1B61}"/>
                    </a:ext>
                  </a:extLst>
                </p14:cNvPr>
                <p14:cNvContentPartPr/>
                <p14:nvPr/>
              </p14:nvContentPartPr>
              <p14:xfrm>
                <a:off x="8938013" y="2843347"/>
                <a:ext cx="211680" cy="133200"/>
              </p14:xfrm>
            </p:contentPart>
          </mc:Choice>
          <mc:Fallback xmlns="">
            <p:pic>
              <p:nvPicPr>
                <p:cNvPr id="195" name="Freihand 194">
                  <a:extLst>
                    <a:ext uri="{FF2B5EF4-FFF2-40B4-BE49-F238E27FC236}">
                      <a16:creationId xmlns:a16="http://schemas.microsoft.com/office/drawing/2014/main" id="{3578D7C2-D8F1-44BD-A83A-82180B3B1B61}"/>
                    </a:ext>
                  </a:extLst>
                </p:cNvPr>
                <p:cNvPicPr/>
                <p:nvPr/>
              </p:nvPicPr>
              <p:blipFill>
                <a:blip r:embed="rId338"/>
                <a:stretch>
                  <a:fillRect/>
                </a:stretch>
              </p:blipFill>
              <p:spPr>
                <a:xfrm>
                  <a:off x="8933693" y="2839027"/>
                  <a:ext cx="22032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185" name="Freihand 184">
                  <a:extLst>
                    <a:ext uri="{FF2B5EF4-FFF2-40B4-BE49-F238E27FC236}">
                      <a16:creationId xmlns:a16="http://schemas.microsoft.com/office/drawing/2014/main" id="{E42C5A9E-F9AB-496B-A9E4-987FFDE25073}"/>
                    </a:ext>
                  </a:extLst>
                </p14:cNvPr>
                <p14:cNvContentPartPr/>
                <p14:nvPr/>
              </p14:nvContentPartPr>
              <p14:xfrm>
                <a:off x="7606013" y="2869987"/>
                <a:ext cx="143640" cy="151560"/>
              </p14:xfrm>
            </p:contentPart>
          </mc:Choice>
          <mc:Fallback xmlns="">
            <p:pic>
              <p:nvPicPr>
                <p:cNvPr id="185" name="Freihand 184">
                  <a:extLst>
                    <a:ext uri="{FF2B5EF4-FFF2-40B4-BE49-F238E27FC236}">
                      <a16:creationId xmlns:a16="http://schemas.microsoft.com/office/drawing/2014/main" id="{E42C5A9E-F9AB-496B-A9E4-987FFDE25073}"/>
                    </a:ext>
                  </a:extLst>
                </p:cNvPr>
                <p:cNvPicPr/>
                <p:nvPr/>
              </p:nvPicPr>
              <p:blipFill>
                <a:blip r:embed="rId340"/>
                <a:stretch>
                  <a:fillRect/>
                </a:stretch>
              </p:blipFill>
              <p:spPr>
                <a:xfrm>
                  <a:off x="7601693" y="2865667"/>
                  <a:ext cx="15228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186" name="Freihand 185">
                  <a:extLst>
                    <a:ext uri="{FF2B5EF4-FFF2-40B4-BE49-F238E27FC236}">
                      <a16:creationId xmlns:a16="http://schemas.microsoft.com/office/drawing/2014/main" id="{28345DA0-145F-45DE-A65A-D40540CBB507}"/>
                    </a:ext>
                  </a:extLst>
                </p14:cNvPr>
                <p14:cNvContentPartPr/>
                <p14:nvPr/>
              </p14:nvContentPartPr>
              <p14:xfrm>
                <a:off x="7616453" y="2928307"/>
                <a:ext cx="120600" cy="13320"/>
              </p14:xfrm>
            </p:contentPart>
          </mc:Choice>
          <mc:Fallback xmlns="">
            <p:pic>
              <p:nvPicPr>
                <p:cNvPr id="186" name="Freihand 185">
                  <a:extLst>
                    <a:ext uri="{FF2B5EF4-FFF2-40B4-BE49-F238E27FC236}">
                      <a16:creationId xmlns:a16="http://schemas.microsoft.com/office/drawing/2014/main" id="{28345DA0-145F-45DE-A65A-D40540CBB507}"/>
                    </a:ext>
                  </a:extLst>
                </p:cNvPr>
                <p:cNvPicPr/>
                <p:nvPr/>
              </p:nvPicPr>
              <p:blipFill>
                <a:blip r:embed="rId342"/>
                <a:stretch>
                  <a:fillRect/>
                </a:stretch>
              </p:blipFill>
              <p:spPr>
                <a:xfrm>
                  <a:off x="7612133" y="2923987"/>
                  <a:ext cx="12924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187" name="Freihand 186">
                  <a:extLst>
                    <a:ext uri="{FF2B5EF4-FFF2-40B4-BE49-F238E27FC236}">
                      <a16:creationId xmlns:a16="http://schemas.microsoft.com/office/drawing/2014/main" id="{7800D785-FC4E-471B-9FF5-C6F5F995A44D}"/>
                    </a:ext>
                  </a:extLst>
                </p14:cNvPr>
                <p14:cNvContentPartPr/>
                <p14:nvPr/>
              </p14:nvContentPartPr>
              <p14:xfrm>
                <a:off x="7872053" y="2970427"/>
                <a:ext cx="360" cy="36000"/>
              </p14:xfrm>
            </p:contentPart>
          </mc:Choice>
          <mc:Fallback xmlns="">
            <p:pic>
              <p:nvPicPr>
                <p:cNvPr id="187" name="Freihand 186">
                  <a:extLst>
                    <a:ext uri="{FF2B5EF4-FFF2-40B4-BE49-F238E27FC236}">
                      <a16:creationId xmlns:a16="http://schemas.microsoft.com/office/drawing/2014/main" id="{7800D785-FC4E-471B-9FF5-C6F5F995A44D}"/>
                    </a:ext>
                  </a:extLst>
                </p:cNvPr>
                <p:cNvPicPr/>
                <p:nvPr/>
              </p:nvPicPr>
              <p:blipFill>
                <a:blip r:embed="rId344"/>
                <a:stretch>
                  <a:fillRect/>
                </a:stretch>
              </p:blipFill>
              <p:spPr>
                <a:xfrm>
                  <a:off x="7867733" y="2966107"/>
                  <a:ext cx="900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188" name="Freihand 187">
                  <a:extLst>
                    <a:ext uri="{FF2B5EF4-FFF2-40B4-BE49-F238E27FC236}">
                      <a16:creationId xmlns:a16="http://schemas.microsoft.com/office/drawing/2014/main" id="{2CC10DDF-B606-4454-8A53-1084A24642EE}"/>
                    </a:ext>
                  </a:extLst>
                </p14:cNvPr>
                <p14:cNvContentPartPr/>
                <p14:nvPr/>
              </p14:nvContentPartPr>
              <p14:xfrm>
                <a:off x="8089493" y="2862067"/>
                <a:ext cx="9720" cy="88920"/>
              </p14:xfrm>
            </p:contentPart>
          </mc:Choice>
          <mc:Fallback xmlns="">
            <p:pic>
              <p:nvPicPr>
                <p:cNvPr id="188" name="Freihand 187">
                  <a:extLst>
                    <a:ext uri="{FF2B5EF4-FFF2-40B4-BE49-F238E27FC236}">
                      <a16:creationId xmlns:a16="http://schemas.microsoft.com/office/drawing/2014/main" id="{2CC10DDF-B606-4454-8A53-1084A24642EE}"/>
                    </a:ext>
                  </a:extLst>
                </p:cNvPr>
                <p:cNvPicPr/>
                <p:nvPr/>
              </p:nvPicPr>
              <p:blipFill>
                <a:blip r:embed="rId346"/>
                <a:stretch>
                  <a:fillRect/>
                </a:stretch>
              </p:blipFill>
              <p:spPr>
                <a:xfrm>
                  <a:off x="8085173" y="2857747"/>
                  <a:ext cx="1836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189" name="Freihand 188">
                  <a:extLst>
                    <a:ext uri="{FF2B5EF4-FFF2-40B4-BE49-F238E27FC236}">
                      <a16:creationId xmlns:a16="http://schemas.microsoft.com/office/drawing/2014/main" id="{41CEEDFC-F4C6-4079-95AB-6E2F7E1FDB17}"/>
                    </a:ext>
                  </a:extLst>
                </p14:cNvPr>
                <p14:cNvContentPartPr/>
                <p14:nvPr/>
              </p14:nvContentPartPr>
              <p14:xfrm>
                <a:off x="8005973" y="2794027"/>
                <a:ext cx="149040" cy="219960"/>
              </p14:xfrm>
            </p:contentPart>
          </mc:Choice>
          <mc:Fallback xmlns="">
            <p:pic>
              <p:nvPicPr>
                <p:cNvPr id="189" name="Freihand 188">
                  <a:extLst>
                    <a:ext uri="{FF2B5EF4-FFF2-40B4-BE49-F238E27FC236}">
                      <a16:creationId xmlns:a16="http://schemas.microsoft.com/office/drawing/2014/main" id="{41CEEDFC-F4C6-4079-95AB-6E2F7E1FDB17}"/>
                    </a:ext>
                  </a:extLst>
                </p:cNvPr>
                <p:cNvPicPr/>
                <p:nvPr/>
              </p:nvPicPr>
              <p:blipFill>
                <a:blip r:embed="rId348"/>
                <a:stretch>
                  <a:fillRect/>
                </a:stretch>
              </p:blipFill>
              <p:spPr>
                <a:xfrm>
                  <a:off x="8001653" y="2789707"/>
                  <a:ext cx="15768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190" name="Freihand 189">
                  <a:extLst>
                    <a:ext uri="{FF2B5EF4-FFF2-40B4-BE49-F238E27FC236}">
                      <a16:creationId xmlns:a16="http://schemas.microsoft.com/office/drawing/2014/main" id="{1A7000F0-338E-4F54-A116-0FF20A6DEFC0}"/>
                    </a:ext>
                  </a:extLst>
                </p14:cNvPr>
                <p14:cNvContentPartPr/>
                <p14:nvPr/>
              </p14:nvContentPartPr>
              <p14:xfrm>
                <a:off x="8212253" y="2950987"/>
                <a:ext cx="360" cy="360"/>
              </p14:xfrm>
            </p:contentPart>
          </mc:Choice>
          <mc:Fallback xmlns="">
            <p:pic>
              <p:nvPicPr>
                <p:cNvPr id="190" name="Freihand 189">
                  <a:extLst>
                    <a:ext uri="{FF2B5EF4-FFF2-40B4-BE49-F238E27FC236}">
                      <a16:creationId xmlns:a16="http://schemas.microsoft.com/office/drawing/2014/main" id="{1A7000F0-338E-4F54-A116-0FF20A6DEFC0}"/>
                    </a:ext>
                  </a:extLst>
                </p:cNvPr>
                <p:cNvPicPr/>
                <p:nvPr/>
              </p:nvPicPr>
              <p:blipFill>
                <a:blip r:embed="rId60"/>
                <a:stretch>
                  <a:fillRect/>
                </a:stretch>
              </p:blipFill>
              <p:spPr>
                <a:xfrm>
                  <a:off x="8207933" y="29466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193" name="Freihand 192">
                  <a:extLst>
                    <a:ext uri="{FF2B5EF4-FFF2-40B4-BE49-F238E27FC236}">
                      <a16:creationId xmlns:a16="http://schemas.microsoft.com/office/drawing/2014/main" id="{3F2931AC-1F18-4DBC-93BE-6CEBD53595E8}"/>
                    </a:ext>
                  </a:extLst>
                </p14:cNvPr>
                <p14:cNvContentPartPr/>
                <p14:nvPr/>
              </p14:nvContentPartPr>
              <p14:xfrm>
                <a:off x="8509253" y="2795467"/>
                <a:ext cx="206280" cy="185760"/>
              </p14:xfrm>
            </p:contentPart>
          </mc:Choice>
          <mc:Fallback xmlns="">
            <p:pic>
              <p:nvPicPr>
                <p:cNvPr id="193" name="Freihand 192">
                  <a:extLst>
                    <a:ext uri="{FF2B5EF4-FFF2-40B4-BE49-F238E27FC236}">
                      <a16:creationId xmlns:a16="http://schemas.microsoft.com/office/drawing/2014/main" id="{3F2931AC-1F18-4DBC-93BE-6CEBD53595E8}"/>
                    </a:ext>
                  </a:extLst>
                </p:cNvPr>
                <p:cNvPicPr/>
                <p:nvPr/>
              </p:nvPicPr>
              <p:blipFill>
                <a:blip r:embed="rId351"/>
                <a:stretch>
                  <a:fillRect/>
                </a:stretch>
              </p:blipFill>
              <p:spPr>
                <a:xfrm>
                  <a:off x="8504933" y="2791147"/>
                  <a:ext cx="21492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194" name="Freihand 193">
                  <a:extLst>
                    <a:ext uri="{FF2B5EF4-FFF2-40B4-BE49-F238E27FC236}">
                      <a16:creationId xmlns:a16="http://schemas.microsoft.com/office/drawing/2014/main" id="{F55B6486-895A-4061-A036-E315C82388FD}"/>
                    </a:ext>
                  </a:extLst>
                </p14:cNvPr>
                <p14:cNvContentPartPr/>
                <p14:nvPr/>
              </p14:nvContentPartPr>
              <p14:xfrm>
                <a:off x="8638133" y="2908867"/>
                <a:ext cx="103320" cy="17640"/>
              </p14:xfrm>
            </p:contentPart>
          </mc:Choice>
          <mc:Fallback xmlns="">
            <p:pic>
              <p:nvPicPr>
                <p:cNvPr id="194" name="Freihand 193">
                  <a:extLst>
                    <a:ext uri="{FF2B5EF4-FFF2-40B4-BE49-F238E27FC236}">
                      <a16:creationId xmlns:a16="http://schemas.microsoft.com/office/drawing/2014/main" id="{F55B6486-895A-4061-A036-E315C82388FD}"/>
                    </a:ext>
                  </a:extLst>
                </p:cNvPr>
                <p:cNvPicPr/>
                <p:nvPr/>
              </p:nvPicPr>
              <p:blipFill>
                <a:blip r:embed="rId353"/>
                <a:stretch>
                  <a:fillRect/>
                </a:stretch>
              </p:blipFill>
              <p:spPr>
                <a:xfrm>
                  <a:off x="8633813" y="2904547"/>
                  <a:ext cx="11196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197" name="Freihand 196">
                  <a:extLst>
                    <a:ext uri="{FF2B5EF4-FFF2-40B4-BE49-F238E27FC236}">
                      <a16:creationId xmlns:a16="http://schemas.microsoft.com/office/drawing/2014/main" id="{BA9E444B-F2EE-4E84-86A6-61E9CFCC9235}"/>
                    </a:ext>
                  </a:extLst>
                </p14:cNvPr>
                <p14:cNvContentPartPr/>
                <p14:nvPr/>
              </p14:nvContentPartPr>
              <p14:xfrm>
                <a:off x="8283533" y="2842627"/>
                <a:ext cx="13320" cy="125280"/>
              </p14:xfrm>
            </p:contentPart>
          </mc:Choice>
          <mc:Fallback xmlns="">
            <p:pic>
              <p:nvPicPr>
                <p:cNvPr id="197" name="Freihand 196">
                  <a:extLst>
                    <a:ext uri="{FF2B5EF4-FFF2-40B4-BE49-F238E27FC236}">
                      <a16:creationId xmlns:a16="http://schemas.microsoft.com/office/drawing/2014/main" id="{BA9E444B-F2EE-4E84-86A6-61E9CFCC9235}"/>
                    </a:ext>
                  </a:extLst>
                </p:cNvPr>
                <p:cNvPicPr/>
                <p:nvPr/>
              </p:nvPicPr>
              <p:blipFill>
                <a:blip r:embed="rId355"/>
                <a:stretch>
                  <a:fillRect/>
                </a:stretch>
              </p:blipFill>
              <p:spPr>
                <a:xfrm>
                  <a:off x="8279213" y="2838307"/>
                  <a:ext cx="2196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198" name="Freihand 197">
                  <a:extLst>
                    <a:ext uri="{FF2B5EF4-FFF2-40B4-BE49-F238E27FC236}">
                      <a16:creationId xmlns:a16="http://schemas.microsoft.com/office/drawing/2014/main" id="{57EB49A3-99E9-457D-B331-24B3914837C4}"/>
                    </a:ext>
                  </a:extLst>
                </p14:cNvPr>
                <p14:cNvContentPartPr/>
                <p14:nvPr/>
              </p14:nvContentPartPr>
              <p14:xfrm>
                <a:off x="8246453" y="2964667"/>
                <a:ext cx="74160" cy="9720"/>
              </p14:xfrm>
            </p:contentPart>
          </mc:Choice>
          <mc:Fallback xmlns="">
            <p:pic>
              <p:nvPicPr>
                <p:cNvPr id="198" name="Freihand 197">
                  <a:extLst>
                    <a:ext uri="{FF2B5EF4-FFF2-40B4-BE49-F238E27FC236}">
                      <a16:creationId xmlns:a16="http://schemas.microsoft.com/office/drawing/2014/main" id="{57EB49A3-99E9-457D-B331-24B3914837C4}"/>
                    </a:ext>
                  </a:extLst>
                </p:cNvPr>
                <p:cNvPicPr/>
                <p:nvPr/>
              </p:nvPicPr>
              <p:blipFill>
                <a:blip r:embed="rId357"/>
                <a:stretch>
                  <a:fillRect/>
                </a:stretch>
              </p:blipFill>
              <p:spPr>
                <a:xfrm>
                  <a:off x="8242133" y="2959987"/>
                  <a:ext cx="8280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199" name="Freihand 198">
                  <a:extLst>
                    <a:ext uri="{FF2B5EF4-FFF2-40B4-BE49-F238E27FC236}">
                      <a16:creationId xmlns:a16="http://schemas.microsoft.com/office/drawing/2014/main" id="{656C315F-7FE2-4B05-9439-383BEA8B7626}"/>
                    </a:ext>
                  </a:extLst>
                </p14:cNvPr>
                <p14:cNvContentPartPr/>
                <p14:nvPr/>
              </p14:nvContentPartPr>
              <p14:xfrm>
                <a:off x="8234213" y="2854867"/>
                <a:ext cx="173520" cy="18360"/>
              </p14:xfrm>
            </p:contentPart>
          </mc:Choice>
          <mc:Fallback xmlns="">
            <p:pic>
              <p:nvPicPr>
                <p:cNvPr id="199" name="Freihand 198">
                  <a:extLst>
                    <a:ext uri="{FF2B5EF4-FFF2-40B4-BE49-F238E27FC236}">
                      <a16:creationId xmlns:a16="http://schemas.microsoft.com/office/drawing/2014/main" id="{656C315F-7FE2-4B05-9439-383BEA8B7626}"/>
                    </a:ext>
                  </a:extLst>
                </p:cNvPr>
                <p:cNvPicPr/>
                <p:nvPr/>
              </p:nvPicPr>
              <p:blipFill>
                <a:blip r:embed="rId359"/>
                <a:stretch>
                  <a:fillRect/>
                </a:stretch>
              </p:blipFill>
              <p:spPr>
                <a:xfrm>
                  <a:off x="8229893" y="2850547"/>
                  <a:ext cx="18216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200" name="Freihand 199">
                  <a:extLst>
                    <a:ext uri="{FF2B5EF4-FFF2-40B4-BE49-F238E27FC236}">
                      <a16:creationId xmlns:a16="http://schemas.microsoft.com/office/drawing/2014/main" id="{48C97885-37C1-4498-8255-58EB87102D47}"/>
                    </a:ext>
                  </a:extLst>
                </p14:cNvPr>
                <p14:cNvContentPartPr/>
                <p14:nvPr/>
              </p14:nvContentPartPr>
              <p14:xfrm>
                <a:off x="8405213" y="2952787"/>
                <a:ext cx="5760" cy="3600"/>
              </p14:xfrm>
            </p:contentPart>
          </mc:Choice>
          <mc:Fallback xmlns="">
            <p:pic>
              <p:nvPicPr>
                <p:cNvPr id="200" name="Freihand 199">
                  <a:extLst>
                    <a:ext uri="{FF2B5EF4-FFF2-40B4-BE49-F238E27FC236}">
                      <a16:creationId xmlns:a16="http://schemas.microsoft.com/office/drawing/2014/main" id="{48C97885-37C1-4498-8255-58EB87102D47}"/>
                    </a:ext>
                  </a:extLst>
                </p:cNvPr>
                <p:cNvPicPr/>
                <p:nvPr/>
              </p:nvPicPr>
              <p:blipFill>
                <a:blip r:embed="rId361"/>
                <a:stretch>
                  <a:fillRect/>
                </a:stretch>
              </p:blipFill>
              <p:spPr>
                <a:xfrm>
                  <a:off x="8400893" y="2948467"/>
                  <a:ext cx="1440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202" name="Freihand 201">
                  <a:extLst>
                    <a:ext uri="{FF2B5EF4-FFF2-40B4-BE49-F238E27FC236}">
                      <a16:creationId xmlns:a16="http://schemas.microsoft.com/office/drawing/2014/main" id="{3B7ACDCB-3FA4-46DD-A614-EBE20DB92A10}"/>
                    </a:ext>
                  </a:extLst>
                </p14:cNvPr>
                <p14:cNvContentPartPr/>
                <p14:nvPr/>
              </p14:nvContentPartPr>
              <p14:xfrm>
                <a:off x="8013173" y="3146827"/>
                <a:ext cx="8640" cy="109440"/>
              </p14:xfrm>
            </p:contentPart>
          </mc:Choice>
          <mc:Fallback xmlns="">
            <p:pic>
              <p:nvPicPr>
                <p:cNvPr id="202" name="Freihand 201">
                  <a:extLst>
                    <a:ext uri="{FF2B5EF4-FFF2-40B4-BE49-F238E27FC236}">
                      <a16:creationId xmlns:a16="http://schemas.microsoft.com/office/drawing/2014/main" id="{3B7ACDCB-3FA4-46DD-A614-EBE20DB92A10}"/>
                    </a:ext>
                  </a:extLst>
                </p:cNvPr>
                <p:cNvPicPr/>
                <p:nvPr/>
              </p:nvPicPr>
              <p:blipFill>
                <a:blip r:embed="rId363"/>
                <a:stretch>
                  <a:fillRect/>
                </a:stretch>
              </p:blipFill>
              <p:spPr>
                <a:xfrm>
                  <a:off x="8008853" y="3142507"/>
                  <a:ext cx="1728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203" name="Freihand 202">
                  <a:extLst>
                    <a:ext uri="{FF2B5EF4-FFF2-40B4-BE49-F238E27FC236}">
                      <a16:creationId xmlns:a16="http://schemas.microsoft.com/office/drawing/2014/main" id="{829D745D-FFF1-42ED-9AD6-1F1B8301A8FF}"/>
                    </a:ext>
                  </a:extLst>
                </p14:cNvPr>
                <p14:cNvContentPartPr/>
                <p14:nvPr/>
              </p14:nvContentPartPr>
              <p14:xfrm>
                <a:off x="7956293" y="3101107"/>
                <a:ext cx="90360" cy="104760"/>
              </p14:xfrm>
            </p:contentPart>
          </mc:Choice>
          <mc:Fallback xmlns="">
            <p:pic>
              <p:nvPicPr>
                <p:cNvPr id="203" name="Freihand 202">
                  <a:extLst>
                    <a:ext uri="{FF2B5EF4-FFF2-40B4-BE49-F238E27FC236}">
                      <a16:creationId xmlns:a16="http://schemas.microsoft.com/office/drawing/2014/main" id="{829D745D-FFF1-42ED-9AD6-1F1B8301A8FF}"/>
                    </a:ext>
                  </a:extLst>
                </p:cNvPr>
                <p:cNvPicPr/>
                <p:nvPr/>
              </p:nvPicPr>
              <p:blipFill>
                <a:blip r:embed="rId365"/>
                <a:stretch>
                  <a:fillRect/>
                </a:stretch>
              </p:blipFill>
              <p:spPr>
                <a:xfrm>
                  <a:off x="7951973" y="3096787"/>
                  <a:ext cx="9900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204" name="Freihand 203">
                  <a:extLst>
                    <a:ext uri="{FF2B5EF4-FFF2-40B4-BE49-F238E27FC236}">
                      <a16:creationId xmlns:a16="http://schemas.microsoft.com/office/drawing/2014/main" id="{07BC1537-4FB6-49D6-8A91-D18AF0C97D9E}"/>
                    </a:ext>
                  </a:extLst>
                </p14:cNvPr>
                <p14:cNvContentPartPr/>
                <p14:nvPr/>
              </p14:nvContentPartPr>
              <p14:xfrm>
                <a:off x="8067893" y="3170947"/>
                <a:ext cx="32040" cy="77760"/>
              </p14:xfrm>
            </p:contentPart>
          </mc:Choice>
          <mc:Fallback xmlns="">
            <p:pic>
              <p:nvPicPr>
                <p:cNvPr id="204" name="Freihand 203">
                  <a:extLst>
                    <a:ext uri="{FF2B5EF4-FFF2-40B4-BE49-F238E27FC236}">
                      <a16:creationId xmlns:a16="http://schemas.microsoft.com/office/drawing/2014/main" id="{07BC1537-4FB6-49D6-8A91-D18AF0C97D9E}"/>
                    </a:ext>
                  </a:extLst>
                </p:cNvPr>
                <p:cNvPicPr/>
                <p:nvPr/>
              </p:nvPicPr>
              <p:blipFill>
                <a:blip r:embed="rId367"/>
                <a:stretch>
                  <a:fillRect/>
                </a:stretch>
              </p:blipFill>
              <p:spPr>
                <a:xfrm>
                  <a:off x="8063573" y="3166627"/>
                  <a:ext cx="4068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205" name="Freihand 204">
                  <a:extLst>
                    <a:ext uri="{FF2B5EF4-FFF2-40B4-BE49-F238E27FC236}">
                      <a16:creationId xmlns:a16="http://schemas.microsoft.com/office/drawing/2014/main" id="{BE0893E1-57D3-4B2A-BBCC-4CAF90739C20}"/>
                    </a:ext>
                  </a:extLst>
                </p14:cNvPr>
                <p14:cNvContentPartPr/>
                <p14:nvPr/>
              </p14:nvContentPartPr>
              <p14:xfrm>
                <a:off x="8112173" y="3132067"/>
                <a:ext cx="206280" cy="111600"/>
              </p14:xfrm>
            </p:contentPart>
          </mc:Choice>
          <mc:Fallback xmlns="">
            <p:pic>
              <p:nvPicPr>
                <p:cNvPr id="205" name="Freihand 204">
                  <a:extLst>
                    <a:ext uri="{FF2B5EF4-FFF2-40B4-BE49-F238E27FC236}">
                      <a16:creationId xmlns:a16="http://schemas.microsoft.com/office/drawing/2014/main" id="{BE0893E1-57D3-4B2A-BBCC-4CAF90739C20}"/>
                    </a:ext>
                  </a:extLst>
                </p:cNvPr>
                <p:cNvPicPr/>
                <p:nvPr/>
              </p:nvPicPr>
              <p:blipFill>
                <a:blip r:embed="rId369"/>
                <a:stretch>
                  <a:fillRect/>
                </a:stretch>
              </p:blipFill>
              <p:spPr>
                <a:xfrm>
                  <a:off x="8107853" y="3127747"/>
                  <a:ext cx="21492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206" name="Freihand 205">
                  <a:extLst>
                    <a:ext uri="{FF2B5EF4-FFF2-40B4-BE49-F238E27FC236}">
                      <a16:creationId xmlns:a16="http://schemas.microsoft.com/office/drawing/2014/main" id="{50A09C9A-0F30-42F8-82F4-02295E5A56E3}"/>
                    </a:ext>
                  </a:extLst>
                </p14:cNvPr>
                <p14:cNvContentPartPr/>
                <p14:nvPr/>
              </p14:nvContentPartPr>
              <p14:xfrm>
                <a:off x="8336453" y="3118387"/>
                <a:ext cx="49680" cy="81360"/>
              </p14:xfrm>
            </p:contentPart>
          </mc:Choice>
          <mc:Fallback xmlns="">
            <p:pic>
              <p:nvPicPr>
                <p:cNvPr id="206" name="Freihand 205">
                  <a:extLst>
                    <a:ext uri="{FF2B5EF4-FFF2-40B4-BE49-F238E27FC236}">
                      <a16:creationId xmlns:a16="http://schemas.microsoft.com/office/drawing/2014/main" id="{50A09C9A-0F30-42F8-82F4-02295E5A56E3}"/>
                    </a:ext>
                  </a:extLst>
                </p:cNvPr>
                <p:cNvPicPr/>
                <p:nvPr/>
              </p:nvPicPr>
              <p:blipFill>
                <a:blip r:embed="rId371"/>
                <a:stretch>
                  <a:fillRect/>
                </a:stretch>
              </p:blipFill>
              <p:spPr>
                <a:xfrm>
                  <a:off x="8332133" y="3114067"/>
                  <a:ext cx="5832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207" name="Freihand 206">
                  <a:extLst>
                    <a:ext uri="{FF2B5EF4-FFF2-40B4-BE49-F238E27FC236}">
                      <a16:creationId xmlns:a16="http://schemas.microsoft.com/office/drawing/2014/main" id="{4A60F261-79F8-44EF-ADA1-11902F746573}"/>
                    </a:ext>
                  </a:extLst>
                </p14:cNvPr>
                <p14:cNvContentPartPr/>
                <p14:nvPr/>
              </p14:nvContentPartPr>
              <p14:xfrm>
                <a:off x="8347253" y="3179587"/>
                <a:ext cx="42840" cy="44640"/>
              </p14:xfrm>
            </p:contentPart>
          </mc:Choice>
          <mc:Fallback xmlns="">
            <p:pic>
              <p:nvPicPr>
                <p:cNvPr id="207" name="Freihand 206">
                  <a:extLst>
                    <a:ext uri="{FF2B5EF4-FFF2-40B4-BE49-F238E27FC236}">
                      <a16:creationId xmlns:a16="http://schemas.microsoft.com/office/drawing/2014/main" id="{4A60F261-79F8-44EF-ADA1-11902F746573}"/>
                    </a:ext>
                  </a:extLst>
                </p:cNvPr>
                <p:cNvPicPr/>
                <p:nvPr/>
              </p:nvPicPr>
              <p:blipFill>
                <a:blip r:embed="rId373"/>
                <a:stretch>
                  <a:fillRect/>
                </a:stretch>
              </p:blipFill>
              <p:spPr>
                <a:xfrm>
                  <a:off x="8342933" y="3175267"/>
                  <a:ext cx="5148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208" name="Freihand 207">
                  <a:extLst>
                    <a:ext uri="{FF2B5EF4-FFF2-40B4-BE49-F238E27FC236}">
                      <a16:creationId xmlns:a16="http://schemas.microsoft.com/office/drawing/2014/main" id="{7A95F7D2-7275-4EFC-883F-D0B4E4CCF7E3}"/>
                    </a:ext>
                  </a:extLst>
                </p14:cNvPr>
                <p14:cNvContentPartPr/>
                <p14:nvPr/>
              </p14:nvContentPartPr>
              <p14:xfrm>
                <a:off x="8386853" y="3109387"/>
                <a:ext cx="79560" cy="117720"/>
              </p14:xfrm>
            </p:contentPart>
          </mc:Choice>
          <mc:Fallback xmlns="">
            <p:pic>
              <p:nvPicPr>
                <p:cNvPr id="208" name="Freihand 207">
                  <a:extLst>
                    <a:ext uri="{FF2B5EF4-FFF2-40B4-BE49-F238E27FC236}">
                      <a16:creationId xmlns:a16="http://schemas.microsoft.com/office/drawing/2014/main" id="{7A95F7D2-7275-4EFC-883F-D0B4E4CCF7E3}"/>
                    </a:ext>
                  </a:extLst>
                </p:cNvPr>
                <p:cNvPicPr/>
                <p:nvPr/>
              </p:nvPicPr>
              <p:blipFill>
                <a:blip r:embed="rId375"/>
                <a:stretch>
                  <a:fillRect/>
                </a:stretch>
              </p:blipFill>
              <p:spPr>
                <a:xfrm>
                  <a:off x="8382533" y="3105067"/>
                  <a:ext cx="8820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210" name="Freihand 209">
                  <a:extLst>
                    <a:ext uri="{FF2B5EF4-FFF2-40B4-BE49-F238E27FC236}">
                      <a16:creationId xmlns:a16="http://schemas.microsoft.com/office/drawing/2014/main" id="{D2E631C4-2731-479F-8FCC-51F62915FD2A}"/>
                    </a:ext>
                  </a:extLst>
                </p14:cNvPr>
                <p14:cNvContentPartPr/>
                <p14:nvPr/>
              </p14:nvContentPartPr>
              <p14:xfrm>
                <a:off x="8632373" y="3124507"/>
                <a:ext cx="95400" cy="71640"/>
              </p14:xfrm>
            </p:contentPart>
          </mc:Choice>
          <mc:Fallback xmlns="">
            <p:pic>
              <p:nvPicPr>
                <p:cNvPr id="210" name="Freihand 209">
                  <a:extLst>
                    <a:ext uri="{FF2B5EF4-FFF2-40B4-BE49-F238E27FC236}">
                      <a16:creationId xmlns:a16="http://schemas.microsoft.com/office/drawing/2014/main" id="{D2E631C4-2731-479F-8FCC-51F62915FD2A}"/>
                    </a:ext>
                  </a:extLst>
                </p:cNvPr>
                <p:cNvPicPr/>
                <p:nvPr/>
              </p:nvPicPr>
              <p:blipFill>
                <a:blip r:embed="rId377"/>
                <a:stretch>
                  <a:fillRect/>
                </a:stretch>
              </p:blipFill>
              <p:spPr>
                <a:xfrm>
                  <a:off x="8628053" y="3120187"/>
                  <a:ext cx="10404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211" name="Freihand 210">
                  <a:extLst>
                    <a:ext uri="{FF2B5EF4-FFF2-40B4-BE49-F238E27FC236}">
                      <a16:creationId xmlns:a16="http://schemas.microsoft.com/office/drawing/2014/main" id="{38DDEB3E-DDE6-4885-806E-447AF72D21F2}"/>
                    </a:ext>
                  </a:extLst>
                </p14:cNvPr>
                <p14:cNvContentPartPr/>
                <p14:nvPr/>
              </p14:nvContentPartPr>
              <p14:xfrm>
                <a:off x="8979413" y="3120187"/>
                <a:ext cx="100080" cy="108000"/>
              </p14:xfrm>
            </p:contentPart>
          </mc:Choice>
          <mc:Fallback xmlns="">
            <p:pic>
              <p:nvPicPr>
                <p:cNvPr id="211" name="Freihand 210">
                  <a:extLst>
                    <a:ext uri="{FF2B5EF4-FFF2-40B4-BE49-F238E27FC236}">
                      <a16:creationId xmlns:a16="http://schemas.microsoft.com/office/drawing/2014/main" id="{38DDEB3E-DDE6-4885-806E-447AF72D21F2}"/>
                    </a:ext>
                  </a:extLst>
                </p:cNvPr>
                <p:cNvPicPr/>
                <p:nvPr/>
              </p:nvPicPr>
              <p:blipFill>
                <a:blip r:embed="rId379"/>
                <a:stretch>
                  <a:fillRect/>
                </a:stretch>
              </p:blipFill>
              <p:spPr>
                <a:xfrm>
                  <a:off x="8975093" y="3115867"/>
                  <a:ext cx="10872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227" name="Freihand 226">
                  <a:extLst>
                    <a:ext uri="{FF2B5EF4-FFF2-40B4-BE49-F238E27FC236}">
                      <a16:creationId xmlns:a16="http://schemas.microsoft.com/office/drawing/2014/main" id="{E7F9688F-A937-4B4A-9B86-3164F13E6B35}"/>
                    </a:ext>
                  </a:extLst>
                </p14:cNvPr>
                <p14:cNvContentPartPr/>
                <p14:nvPr/>
              </p14:nvContentPartPr>
              <p14:xfrm>
                <a:off x="9303413" y="3092467"/>
                <a:ext cx="86760" cy="5040"/>
              </p14:xfrm>
            </p:contentPart>
          </mc:Choice>
          <mc:Fallback xmlns="">
            <p:pic>
              <p:nvPicPr>
                <p:cNvPr id="227" name="Freihand 226">
                  <a:extLst>
                    <a:ext uri="{FF2B5EF4-FFF2-40B4-BE49-F238E27FC236}">
                      <a16:creationId xmlns:a16="http://schemas.microsoft.com/office/drawing/2014/main" id="{E7F9688F-A937-4B4A-9B86-3164F13E6B35}"/>
                    </a:ext>
                  </a:extLst>
                </p:cNvPr>
                <p:cNvPicPr/>
                <p:nvPr/>
              </p:nvPicPr>
              <p:blipFill>
                <a:blip r:embed="rId381"/>
                <a:stretch>
                  <a:fillRect/>
                </a:stretch>
              </p:blipFill>
              <p:spPr>
                <a:xfrm>
                  <a:off x="9299093" y="3088147"/>
                  <a:ext cx="9540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228" name="Freihand 227">
                  <a:extLst>
                    <a:ext uri="{FF2B5EF4-FFF2-40B4-BE49-F238E27FC236}">
                      <a16:creationId xmlns:a16="http://schemas.microsoft.com/office/drawing/2014/main" id="{F05FF4D8-2E8E-4D44-80A3-784D89B6DC40}"/>
                    </a:ext>
                  </a:extLst>
                </p14:cNvPr>
                <p14:cNvContentPartPr/>
                <p14:nvPr/>
              </p14:nvContentPartPr>
              <p14:xfrm>
                <a:off x="9304133" y="3124507"/>
                <a:ext cx="91440" cy="11880"/>
              </p14:xfrm>
            </p:contentPart>
          </mc:Choice>
          <mc:Fallback xmlns="">
            <p:pic>
              <p:nvPicPr>
                <p:cNvPr id="228" name="Freihand 227">
                  <a:extLst>
                    <a:ext uri="{FF2B5EF4-FFF2-40B4-BE49-F238E27FC236}">
                      <a16:creationId xmlns:a16="http://schemas.microsoft.com/office/drawing/2014/main" id="{F05FF4D8-2E8E-4D44-80A3-784D89B6DC40}"/>
                    </a:ext>
                  </a:extLst>
                </p:cNvPr>
                <p:cNvPicPr/>
                <p:nvPr/>
              </p:nvPicPr>
              <p:blipFill>
                <a:blip r:embed="rId383"/>
                <a:stretch>
                  <a:fillRect/>
                </a:stretch>
              </p:blipFill>
              <p:spPr>
                <a:xfrm>
                  <a:off x="9299813" y="3120187"/>
                  <a:ext cx="10008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229" name="Freihand 228">
                  <a:extLst>
                    <a:ext uri="{FF2B5EF4-FFF2-40B4-BE49-F238E27FC236}">
                      <a16:creationId xmlns:a16="http://schemas.microsoft.com/office/drawing/2014/main" id="{0302A01E-363B-4E9C-B1E6-0C92E0E420B0}"/>
                    </a:ext>
                  </a:extLst>
                </p14:cNvPr>
                <p14:cNvContentPartPr/>
                <p14:nvPr/>
              </p14:nvContentPartPr>
              <p14:xfrm>
                <a:off x="9415733" y="3048907"/>
                <a:ext cx="76680" cy="100440"/>
              </p14:xfrm>
            </p:contentPart>
          </mc:Choice>
          <mc:Fallback xmlns="">
            <p:pic>
              <p:nvPicPr>
                <p:cNvPr id="229" name="Freihand 228">
                  <a:extLst>
                    <a:ext uri="{FF2B5EF4-FFF2-40B4-BE49-F238E27FC236}">
                      <a16:creationId xmlns:a16="http://schemas.microsoft.com/office/drawing/2014/main" id="{0302A01E-363B-4E9C-B1E6-0C92E0E420B0}"/>
                    </a:ext>
                  </a:extLst>
                </p:cNvPr>
                <p:cNvPicPr/>
                <p:nvPr/>
              </p:nvPicPr>
              <p:blipFill>
                <a:blip r:embed="rId385"/>
                <a:stretch>
                  <a:fillRect/>
                </a:stretch>
              </p:blipFill>
              <p:spPr>
                <a:xfrm>
                  <a:off x="9411413" y="3044587"/>
                  <a:ext cx="8532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232" name="Freihand 231">
                  <a:extLst>
                    <a:ext uri="{FF2B5EF4-FFF2-40B4-BE49-F238E27FC236}">
                      <a16:creationId xmlns:a16="http://schemas.microsoft.com/office/drawing/2014/main" id="{88AFF0F5-6C33-49A8-97E7-BD66EBB4AE25}"/>
                    </a:ext>
                  </a:extLst>
                </p14:cNvPr>
                <p14:cNvContentPartPr/>
                <p14:nvPr/>
              </p14:nvContentPartPr>
              <p14:xfrm>
                <a:off x="9924413" y="2944147"/>
                <a:ext cx="142920" cy="95400"/>
              </p14:xfrm>
            </p:contentPart>
          </mc:Choice>
          <mc:Fallback xmlns="">
            <p:pic>
              <p:nvPicPr>
                <p:cNvPr id="232" name="Freihand 231">
                  <a:extLst>
                    <a:ext uri="{FF2B5EF4-FFF2-40B4-BE49-F238E27FC236}">
                      <a16:creationId xmlns:a16="http://schemas.microsoft.com/office/drawing/2014/main" id="{88AFF0F5-6C33-49A8-97E7-BD66EBB4AE25}"/>
                    </a:ext>
                  </a:extLst>
                </p:cNvPr>
                <p:cNvPicPr/>
                <p:nvPr/>
              </p:nvPicPr>
              <p:blipFill>
                <a:blip r:embed="rId387"/>
                <a:stretch>
                  <a:fillRect/>
                </a:stretch>
              </p:blipFill>
              <p:spPr>
                <a:xfrm>
                  <a:off x="9920093" y="2939827"/>
                  <a:ext cx="15156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233" name="Freihand 232">
                  <a:extLst>
                    <a:ext uri="{FF2B5EF4-FFF2-40B4-BE49-F238E27FC236}">
                      <a16:creationId xmlns:a16="http://schemas.microsoft.com/office/drawing/2014/main" id="{FF7CBD54-2B36-4F18-807C-C51ACAB7B584}"/>
                    </a:ext>
                  </a:extLst>
                </p14:cNvPr>
                <p14:cNvContentPartPr/>
                <p14:nvPr/>
              </p14:nvContentPartPr>
              <p14:xfrm>
                <a:off x="10089293" y="2943067"/>
                <a:ext cx="15120" cy="71640"/>
              </p14:xfrm>
            </p:contentPart>
          </mc:Choice>
          <mc:Fallback xmlns="">
            <p:pic>
              <p:nvPicPr>
                <p:cNvPr id="233" name="Freihand 232">
                  <a:extLst>
                    <a:ext uri="{FF2B5EF4-FFF2-40B4-BE49-F238E27FC236}">
                      <a16:creationId xmlns:a16="http://schemas.microsoft.com/office/drawing/2014/main" id="{FF7CBD54-2B36-4F18-807C-C51ACAB7B584}"/>
                    </a:ext>
                  </a:extLst>
                </p:cNvPr>
                <p:cNvPicPr/>
                <p:nvPr/>
              </p:nvPicPr>
              <p:blipFill>
                <a:blip r:embed="rId389"/>
                <a:stretch>
                  <a:fillRect/>
                </a:stretch>
              </p:blipFill>
              <p:spPr>
                <a:xfrm>
                  <a:off x="10084973" y="2938747"/>
                  <a:ext cx="2376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234" name="Freihand 233">
                  <a:extLst>
                    <a:ext uri="{FF2B5EF4-FFF2-40B4-BE49-F238E27FC236}">
                      <a16:creationId xmlns:a16="http://schemas.microsoft.com/office/drawing/2014/main" id="{8E8D0CBD-15B1-4C36-AB3A-91220D68E9D4}"/>
                    </a:ext>
                  </a:extLst>
                </p14:cNvPr>
                <p14:cNvContentPartPr/>
                <p14:nvPr/>
              </p14:nvContentPartPr>
              <p14:xfrm>
                <a:off x="10162013" y="2847307"/>
                <a:ext cx="73800" cy="142920"/>
              </p14:xfrm>
            </p:contentPart>
          </mc:Choice>
          <mc:Fallback xmlns="">
            <p:pic>
              <p:nvPicPr>
                <p:cNvPr id="234" name="Freihand 233">
                  <a:extLst>
                    <a:ext uri="{FF2B5EF4-FFF2-40B4-BE49-F238E27FC236}">
                      <a16:creationId xmlns:a16="http://schemas.microsoft.com/office/drawing/2014/main" id="{8E8D0CBD-15B1-4C36-AB3A-91220D68E9D4}"/>
                    </a:ext>
                  </a:extLst>
                </p:cNvPr>
                <p:cNvPicPr/>
                <p:nvPr/>
              </p:nvPicPr>
              <p:blipFill>
                <a:blip r:embed="rId391"/>
                <a:stretch>
                  <a:fillRect/>
                </a:stretch>
              </p:blipFill>
              <p:spPr>
                <a:xfrm>
                  <a:off x="10157693" y="2842987"/>
                  <a:ext cx="8244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235" name="Freihand 234">
                  <a:extLst>
                    <a:ext uri="{FF2B5EF4-FFF2-40B4-BE49-F238E27FC236}">
                      <a16:creationId xmlns:a16="http://schemas.microsoft.com/office/drawing/2014/main" id="{2F0B4E88-AA3D-4E27-A567-B6D6B76B59EB}"/>
                    </a:ext>
                  </a:extLst>
                </p14:cNvPr>
                <p14:cNvContentPartPr/>
                <p14:nvPr/>
              </p14:nvContentPartPr>
              <p14:xfrm>
                <a:off x="10099733" y="2787547"/>
                <a:ext cx="23400" cy="360"/>
              </p14:xfrm>
            </p:contentPart>
          </mc:Choice>
          <mc:Fallback xmlns="">
            <p:pic>
              <p:nvPicPr>
                <p:cNvPr id="235" name="Freihand 234">
                  <a:extLst>
                    <a:ext uri="{FF2B5EF4-FFF2-40B4-BE49-F238E27FC236}">
                      <a16:creationId xmlns:a16="http://schemas.microsoft.com/office/drawing/2014/main" id="{2F0B4E88-AA3D-4E27-A567-B6D6B76B59EB}"/>
                    </a:ext>
                  </a:extLst>
                </p:cNvPr>
                <p:cNvPicPr/>
                <p:nvPr/>
              </p:nvPicPr>
              <p:blipFill>
                <a:blip r:embed="rId393"/>
                <a:stretch>
                  <a:fillRect/>
                </a:stretch>
              </p:blipFill>
              <p:spPr>
                <a:xfrm>
                  <a:off x="10095413" y="2783227"/>
                  <a:ext cx="3204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94">
              <p14:nvContentPartPr>
                <p14:cNvPr id="236" name="Freihand 235">
                  <a:extLst>
                    <a:ext uri="{FF2B5EF4-FFF2-40B4-BE49-F238E27FC236}">
                      <a16:creationId xmlns:a16="http://schemas.microsoft.com/office/drawing/2014/main" id="{29D1AB09-097D-476D-BD02-31F666D414B6}"/>
                    </a:ext>
                  </a:extLst>
                </p14:cNvPr>
                <p14:cNvContentPartPr/>
                <p14:nvPr/>
              </p14:nvContentPartPr>
              <p14:xfrm>
                <a:off x="10413653" y="2914627"/>
                <a:ext cx="214200" cy="83520"/>
              </p14:xfrm>
            </p:contentPart>
          </mc:Choice>
          <mc:Fallback xmlns="">
            <p:pic>
              <p:nvPicPr>
                <p:cNvPr id="236" name="Freihand 235">
                  <a:extLst>
                    <a:ext uri="{FF2B5EF4-FFF2-40B4-BE49-F238E27FC236}">
                      <a16:creationId xmlns:a16="http://schemas.microsoft.com/office/drawing/2014/main" id="{29D1AB09-097D-476D-BD02-31F666D414B6}"/>
                    </a:ext>
                  </a:extLst>
                </p:cNvPr>
                <p:cNvPicPr/>
                <p:nvPr/>
              </p:nvPicPr>
              <p:blipFill>
                <a:blip r:embed="rId395"/>
                <a:stretch>
                  <a:fillRect/>
                </a:stretch>
              </p:blipFill>
              <p:spPr>
                <a:xfrm>
                  <a:off x="10409333" y="2910307"/>
                  <a:ext cx="22284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396">
              <p14:nvContentPartPr>
                <p14:cNvPr id="237" name="Freihand 236">
                  <a:extLst>
                    <a:ext uri="{FF2B5EF4-FFF2-40B4-BE49-F238E27FC236}">
                      <a16:creationId xmlns:a16="http://schemas.microsoft.com/office/drawing/2014/main" id="{DECF81A3-DE87-49E4-A82B-594A23ED116D}"/>
                    </a:ext>
                  </a:extLst>
                </p14:cNvPr>
                <p14:cNvContentPartPr/>
                <p14:nvPr/>
              </p14:nvContentPartPr>
              <p14:xfrm>
                <a:off x="10643333" y="2869267"/>
                <a:ext cx="217800" cy="106920"/>
              </p14:xfrm>
            </p:contentPart>
          </mc:Choice>
          <mc:Fallback xmlns="">
            <p:pic>
              <p:nvPicPr>
                <p:cNvPr id="237" name="Freihand 236">
                  <a:extLst>
                    <a:ext uri="{FF2B5EF4-FFF2-40B4-BE49-F238E27FC236}">
                      <a16:creationId xmlns:a16="http://schemas.microsoft.com/office/drawing/2014/main" id="{DECF81A3-DE87-49E4-A82B-594A23ED116D}"/>
                    </a:ext>
                  </a:extLst>
                </p:cNvPr>
                <p:cNvPicPr/>
                <p:nvPr/>
              </p:nvPicPr>
              <p:blipFill>
                <a:blip r:embed="rId397"/>
                <a:stretch>
                  <a:fillRect/>
                </a:stretch>
              </p:blipFill>
              <p:spPr>
                <a:xfrm>
                  <a:off x="10639013" y="2864947"/>
                  <a:ext cx="22644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398">
              <p14:nvContentPartPr>
                <p14:cNvPr id="240" name="Freihand 239">
                  <a:extLst>
                    <a:ext uri="{FF2B5EF4-FFF2-40B4-BE49-F238E27FC236}">
                      <a16:creationId xmlns:a16="http://schemas.microsoft.com/office/drawing/2014/main" id="{FA4EB32F-D510-4DA0-8083-015318AEDFEC}"/>
                    </a:ext>
                  </a:extLst>
                </p14:cNvPr>
                <p14:cNvContentPartPr/>
                <p14:nvPr/>
              </p14:nvContentPartPr>
              <p14:xfrm>
                <a:off x="9669893" y="2902027"/>
                <a:ext cx="140760" cy="173520"/>
              </p14:xfrm>
            </p:contentPart>
          </mc:Choice>
          <mc:Fallback xmlns="">
            <p:pic>
              <p:nvPicPr>
                <p:cNvPr id="240" name="Freihand 239">
                  <a:extLst>
                    <a:ext uri="{FF2B5EF4-FFF2-40B4-BE49-F238E27FC236}">
                      <a16:creationId xmlns:a16="http://schemas.microsoft.com/office/drawing/2014/main" id="{FA4EB32F-D510-4DA0-8083-015318AEDFEC}"/>
                    </a:ext>
                  </a:extLst>
                </p:cNvPr>
                <p:cNvPicPr/>
                <p:nvPr/>
              </p:nvPicPr>
              <p:blipFill>
                <a:blip r:embed="rId399"/>
                <a:stretch>
                  <a:fillRect/>
                </a:stretch>
              </p:blipFill>
              <p:spPr>
                <a:xfrm>
                  <a:off x="9665573" y="2897707"/>
                  <a:ext cx="14940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241" name="Freihand 240">
                  <a:extLst>
                    <a:ext uri="{FF2B5EF4-FFF2-40B4-BE49-F238E27FC236}">
                      <a16:creationId xmlns:a16="http://schemas.microsoft.com/office/drawing/2014/main" id="{5F394DC3-167B-4DE5-85AB-A2E9059D68EB}"/>
                    </a:ext>
                  </a:extLst>
                </p14:cNvPr>
                <p14:cNvContentPartPr/>
                <p14:nvPr/>
              </p14:nvContentPartPr>
              <p14:xfrm>
                <a:off x="11053733" y="2899867"/>
                <a:ext cx="117360" cy="69120"/>
              </p14:xfrm>
            </p:contentPart>
          </mc:Choice>
          <mc:Fallback xmlns="">
            <p:pic>
              <p:nvPicPr>
                <p:cNvPr id="241" name="Freihand 240">
                  <a:extLst>
                    <a:ext uri="{FF2B5EF4-FFF2-40B4-BE49-F238E27FC236}">
                      <a16:creationId xmlns:a16="http://schemas.microsoft.com/office/drawing/2014/main" id="{5F394DC3-167B-4DE5-85AB-A2E9059D68EB}"/>
                    </a:ext>
                  </a:extLst>
                </p:cNvPr>
                <p:cNvPicPr/>
                <p:nvPr/>
              </p:nvPicPr>
              <p:blipFill>
                <a:blip r:embed="rId401"/>
                <a:stretch>
                  <a:fillRect/>
                </a:stretch>
              </p:blipFill>
              <p:spPr>
                <a:xfrm>
                  <a:off x="11049413" y="2895547"/>
                  <a:ext cx="12600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242" name="Freihand 241">
                  <a:extLst>
                    <a:ext uri="{FF2B5EF4-FFF2-40B4-BE49-F238E27FC236}">
                      <a16:creationId xmlns:a16="http://schemas.microsoft.com/office/drawing/2014/main" id="{A9E8579E-7FEB-4BDE-9932-780FAB333AB4}"/>
                    </a:ext>
                  </a:extLst>
                </p14:cNvPr>
                <p14:cNvContentPartPr/>
                <p14:nvPr/>
              </p14:nvContentPartPr>
              <p14:xfrm>
                <a:off x="11321573" y="2835787"/>
                <a:ext cx="88560" cy="106920"/>
              </p14:xfrm>
            </p:contentPart>
          </mc:Choice>
          <mc:Fallback xmlns="">
            <p:pic>
              <p:nvPicPr>
                <p:cNvPr id="242" name="Freihand 241">
                  <a:extLst>
                    <a:ext uri="{FF2B5EF4-FFF2-40B4-BE49-F238E27FC236}">
                      <a16:creationId xmlns:a16="http://schemas.microsoft.com/office/drawing/2014/main" id="{A9E8579E-7FEB-4BDE-9932-780FAB333AB4}"/>
                    </a:ext>
                  </a:extLst>
                </p:cNvPr>
                <p:cNvPicPr/>
                <p:nvPr/>
              </p:nvPicPr>
              <p:blipFill>
                <a:blip r:embed="rId403"/>
                <a:stretch>
                  <a:fillRect/>
                </a:stretch>
              </p:blipFill>
              <p:spPr>
                <a:xfrm>
                  <a:off x="11317253" y="2831467"/>
                  <a:ext cx="972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243" name="Freihand 242">
                  <a:extLst>
                    <a:ext uri="{FF2B5EF4-FFF2-40B4-BE49-F238E27FC236}">
                      <a16:creationId xmlns:a16="http://schemas.microsoft.com/office/drawing/2014/main" id="{4C1DAAF9-E9B4-4D37-8650-3B53D1FA8FD6}"/>
                    </a:ext>
                  </a:extLst>
                </p14:cNvPr>
                <p14:cNvContentPartPr/>
                <p14:nvPr/>
              </p14:nvContentPartPr>
              <p14:xfrm>
                <a:off x="11435333" y="2880787"/>
                <a:ext cx="75960" cy="57960"/>
              </p14:xfrm>
            </p:contentPart>
          </mc:Choice>
          <mc:Fallback xmlns="">
            <p:pic>
              <p:nvPicPr>
                <p:cNvPr id="243" name="Freihand 242">
                  <a:extLst>
                    <a:ext uri="{FF2B5EF4-FFF2-40B4-BE49-F238E27FC236}">
                      <a16:creationId xmlns:a16="http://schemas.microsoft.com/office/drawing/2014/main" id="{4C1DAAF9-E9B4-4D37-8650-3B53D1FA8FD6}"/>
                    </a:ext>
                  </a:extLst>
                </p:cNvPr>
                <p:cNvPicPr/>
                <p:nvPr/>
              </p:nvPicPr>
              <p:blipFill>
                <a:blip r:embed="rId405"/>
                <a:stretch>
                  <a:fillRect/>
                </a:stretch>
              </p:blipFill>
              <p:spPr>
                <a:xfrm>
                  <a:off x="11431013" y="2876467"/>
                  <a:ext cx="84600" cy="66600"/>
                </a:xfrm>
                <a:prstGeom prst="rect">
                  <a:avLst/>
                </a:prstGeom>
              </p:spPr>
            </p:pic>
          </mc:Fallback>
        </mc:AlternateContent>
        <mc:AlternateContent xmlns:mc="http://schemas.openxmlformats.org/markup-compatibility/2006" xmlns:p14="http://schemas.microsoft.com/office/powerpoint/2010/main">
          <mc:Choice Requires="p14">
            <p:contentPart p14:bwMode="auto" r:id="rId406">
              <p14:nvContentPartPr>
                <p14:cNvPr id="244" name="Freihand 243">
                  <a:extLst>
                    <a:ext uri="{FF2B5EF4-FFF2-40B4-BE49-F238E27FC236}">
                      <a16:creationId xmlns:a16="http://schemas.microsoft.com/office/drawing/2014/main" id="{5C122512-C2F6-4495-8C34-5E4E5D3A43DF}"/>
                    </a:ext>
                  </a:extLst>
                </p14:cNvPr>
                <p14:cNvContentPartPr/>
                <p14:nvPr/>
              </p14:nvContentPartPr>
              <p14:xfrm>
                <a:off x="11547293" y="2810227"/>
                <a:ext cx="81720" cy="127800"/>
              </p14:xfrm>
            </p:contentPart>
          </mc:Choice>
          <mc:Fallback xmlns="">
            <p:pic>
              <p:nvPicPr>
                <p:cNvPr id="244" name="Freihand 243">
                  <a:extLst>
                    <a:ext uri="{FF2B5EF4-FFF2-40B4-BE49-F238E27FC236}">
                      <a16:creationId xmlns:a16="http://schemas.microsoft.com/office/drawing/2014/main" id="{5C122512-C2F6-4495-8C34-5E4E5D3A43DF}"/>
                    </a:ext>
                  </a:extLst>
                </p:cNvPr>
                <p:cNvPicPr/>
                <p:nvPr/>
              </p:nvPicPr>
              <p:blipFill>
                <a:blip r:embed="rId407"/>
                <a:stretch>
                  <a:fillRect/>
                </a:stretch>
              </p:blipFill>
              <p:spPr>
                <a:xfrm>
                  <a:off x="11542973" y="2805907"/>
                  <a:ext cx="9036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408">
              <p14:nvContentPartPr>
                <p14:cNvPr id="245" name="Freihand 244">
                  <a:extLst>
                    <a:ext uri="{FF2B5EF4-FFF2-40B4-BE49-F238E27FC236}">
                      <a16:creationId xmlns:a16="http://schemas.microsoft.com/office/drawing/2014/main" id="{0C1E3D8F-9C31-4B04-9CD8-20053472213B}"/>
                    </a:ext>
                  </a:extLst>
                </p14:cNvPr>
                <p14:cNvContentPartPr/>
                <p14:nvPr/>
              </p14:nvContentPartPr>
              <p14:xfrm>
                <a:off x="11672213" y="2858827"/>
                <a:ext cx="161640" cy="56880"/>
              </p14:xfrm>
            </p:contentPart>
          </mc:Choice>
          <mc:Fallback xmlns="">
            <p:pic>
              <p:nvPicPr>
                <p:cNvPr id="245" name="Freihand 244">
                  <a:extLst>
                    <a:ext uri="{FF2B5EF4-FFF2-40B4-BE49-F238E27FC236}">
                      <a16:creationId xmlns:a16="http://schemas.microsoft.com/office/drawing/2014/main" id="{0C1E3D8F-9C31-4B04-9CD8-20053472213B}"/>
                    </a:ext>
                  </a:extLst>
                </p:cNvPr>
                <p:cNvPicPr/>
                <p:nvPr/>
              </p:nvPicPr>
              <p:blipFill>
                <a:blip r:embed="rId409"/>
                <a:stretch>
                  <a:fillRect/>
                </a:stretch>
              </p:blipFill>
              <p:spPr>
                <a:xfrm>
                  <a:off x="11667893" y="2854507"/>
                  <a:ext cx="17028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410">
              <p14:nvContentPartPr>
                <p14:cNvPr id="247" name="Freihand 246">
                  <a:extLst>
                    <a:ext uri="{FF2B5EF4-FFF2-40B4-BE49-F238E27FC236}">
                      <a16:creationId xmlns:a16="http://schemas.microsoft.com/office/drawing/2014/main" id="{35CC4B17-7E0D-4C5D-B030-FC0A2F59F9D4}"/>
                    </a:ext>
                  </a:extLst>
                </p14:cNvPr>
                <p14:cNvContentPartPr/>
                <p14:nvPr/>
              </p14:nvContentPartPr>
              <p14:xfrm>
                <a:off x="9696893" y="3229987"/>
                <a:ext cx="104040" cy="82800"/>
              </p14:xfrm>
            </p:contentPart>
          </mc:Choice>
          <mc:Fallback xmlns="">
            <p:pic>
              <p:nvPicPr>
                <p:cNvPr id="247" name="Freihand 246">
                  <a:extLst>
                    <a:ext uri="{FF2B5EF4-FFF2-40B4-BE49-F238E27FC236}">
                      <a16:creationId xmlns:a16="http://schemas.microsoft.com/office/drawing/2014/main" id="{35CC4B17-7E0D-4C5D-B030-FC0A2F59F9D4}"/>
                    </a:ext>
                  </a:extLst>
                </p:cNvPr>
                <p:cNvPicPr/>
                <p:nvPr/>
              </p:nvPicPr>
              <p:blipFill>
                <a:blip r:embed="rId411"/>
                <a:stretch>
                  <a:fillRect/>
                </a:stretch>
              </p:blipFill>
              <p:spPr>
                <a:xfrm>
                  <a:off x="9692573" y="3225667"/>
                  <a:ext cx="11268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248" name="Freihand 247">
                  <a:extLst>
                    <a:ext uri="{FF2B5EF4-FFF2-40B4-BE49-F238E27FC236}">
                      <a16:creationId xmlns:a16="http://schemas.microsoft.com/office/drawing/2014/main" id="{E00E4DFE-66D6-4E3A-AABD-9A8ED8A3BB43}"/>
                    </a:ext>
                  </a:extLst>
                </p14:cNvPr>
                <p14:cNvContentPartPr/>
                <p14:nvPr/>
              </p14:nvContentPartPr>
              <p14:xfrm>
                <a:off x="9832253" y="3156547"/>
                <a:ext cx="83520" cy="159480"/>
              </p14:xfrm>
            </p:contentPart>
          </mc:Choice>
          <mc:Fallback xmlns="">
            <p:pic>
              <p:nvPicPr>
                <p:cNvPr id="248" name="Freihand 247">
                  <a:extLst>
                    <a:ext uri="{FF2B5EF4-FFF2-40B4-BE49-F238E27FC236}">
                      <a16:creationId xmlns:a16="http://schemas.microsoft.com/office/drawing/2014/main" id="{E00E4DFE-66D6-4E3A-AABD-9A8ED8A3BB43}"/>
                    </a:ext>
                  </a:extLst>
                </p:cNvPr>
                <p:cNvPicPr/>
                <p:nvPr/>
              </p:nvPicPr>
              <p:blipFill>
                <a:blip r:embed="rId413"/>
                <a:stretch>
                  <a:fillRect/>
                </a:stretch>
              </p:blipFill>
              <p:spPr>
                <a:xfrm>
                  <a:off x="9827933" y="3152227"/>
                  <a:ext cx="9216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249" name="Freihand 248">
                  <a:extLst>
                    <a:ext uri="{FF2B5EF4-FFF2-40B4-BE49-F238E27FC236}">
                      <a16:creationId xmlns:a16="http://schemas.microsoft.com/office/drawing/2014/main" id="{5AD7A3B7-484F-417D-808D-973A7E63781F}"/>
                    </a:ext>
                  </a:extLst>
                </p14:cNvPr>
                <p14:cNvContentPartPr/>
                <p14:nvPr/>
              </p14:nvContentPartPr>
              <p14:xfrm>
                <a:off x="9966893" y="3231427"/>
                <a:ext cx="153720" cy="60840"/>
              </p14:xfrm>
            </p:contentPart>
          </mc:Choice>
          <mc:Fallback xmlns="">
            <p:pic>
              <p:nvPicPr>
                <p:cNvPr id="249" name="Freihand 248">
                  <a:extLst>
                    <a:ext uri="{FF2B5EF4-FFF2-40B4-BE49-F238E27FC236}">
                      <a16:creationId xmlns:a16="http://schemas.microsoft.com/office/drawing/2014/main" id="{5AD7A3B7-484F-417D-808D-973A7E63781F}"/>
                    </a:ext>
                  </a:extLst>
                </p:cNvPr>
                <p:cNvPicPr/>
                <p:nvPr/>
              </p:nvPicPr>
              <p:blipFill>
                <a:blip r:embed="rId415"/>
                <a:stretch>
                  <a:fillRect/>
                </a:stretch>
              </p:blipFill>
              <p:spPr>
                <a:xfrm>
                  <a:off x="9962573" y="3227107"/>
                  <a:ext cx="16236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250" name="Freihand 249">
                  <a:extLst>
                    <a:ext uri="{FF2B5EF4-FFF2-40B4-BE49-F238E27FC236}">
                      <a16:creationId xmlns:a16="http://schemas.microsoft.com/office/drawing/2014/main" id="{AA5A8CA6-ED24-4276-AC43-A83D0B20531E}"/>
                    </a:ext>
                  </a:extLst>
                </p14:cNvPr>
                <p14:cNvContentPartPr/>
                <p14:nvPr/>
              </p14:nvContentPartPr>
              <p14:xfrm>
                <a:off x="10273253" y="3208747"/>
                <a:ext cx="114840" cy="78840"/>
              </p14:xfrm>
            </p:contentPart>
          </mc:Choice>
          <mc:Fallback xmlns="">
            <p:pic>
              <p:nvPicPr>
                <p:cNvPr id="250" name="Freihand 249">
                  <a:extLst>
                    <a:ext uri="{FF2B5EF4-FFF2-40B4-BE49-F238E27FC236}">
                      <a16:creationId xmlns:a16="http://schemas.microsoft.com/office/drawing/2014/main" id="{AA5A8CA6-ED24-4276-AC43-A83D0B20531E}"/>
                    </a:ext>
                  </a:extLst>
                </p:cNvPr>
                <p:cNvPicPr/>
                <p:nvPr/>
              </p:nvPicPr>
              <p:blipFill>
                <a:blip r:embed="rId417"/>
                <a:stretch>
                  <a:fillRect/>
                </a:stretch>
              </p:blipFill>
              <p:spPr>
                <a:xfrm>
                  <a:off x="10268933" y="3204427"/>
                  <a:ext cx="12348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252" name="Freihand 251">
                  <a:extLst>
                    <a:ext uri="{FF2B5EF4-FFF2-40B4-BE49-F238E27FC236}">
                      <a16:creationId xmlns:a16="http://schemas.microsoft.com/office/drawing/2014/main" id="{1497438B-DB43-4AB1-A014-8C4001B2B5A6}"/>
                    </a:ext>
                  </a:extLst>
                </p14:cNvPr>
                <p14:cNvContentPartPr/>
                <p14:nvPr/>
              </p14:nvContentPartPr>
              <p14:xfrm>
                <a:off x="10489613" y="3149347"/>
                <a:ext cx="93960" cy="137880"/>
              </p14:xfrm>
            </p:contentPart>
          </mc:Choice>
          <mc:Fallback xmlns="">
            <p:pic>
              <p:nvPicPr>
                <p:cNvPr id="252" name="Freihand 251">
                  <a:extLst>
                    <a:ext uri="{FF2B5EF4-FFF2-40B4-BE49-F238E27FC236}">
                      <a16:creationId xmlns:a16="http://schemas.microsoft.com/office/drawing/2014/main" id="{1497438B-DB43-4AB1-A014-8C4001B2B5A6}"/>
                    </a:ext>
                  </a:extLst>
                </p:cNvPr>
                <p:cNvPicPr/>
                <p:nvPr/>
              </p:nvPicPr>
              <p:blipFill>
                <a:blip r:embed="rId419"/>
                <a:stretch>
                  <a:fillRect/>
                </a:stretch>
              </p:blipFill>
              <p:spPr>
                <a:xfrm>
                  <a:off x="10485293" y="3145027"/>
                  <a:ext cx="10260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253" name="Freihand 252">
                  <a:extLst>
                    <a:ext uri="{FF2B5EF4-FFF2-40B4-BE49-F238E27FC236}">
                      <a16:creationId xmlns:a16="http://schemas.microsoft.com/office/drawing/2014/main" id="{9940191B-3734-4A3A-9460-48BE49265292}"/>
                    </a:ext>
                  </a:extLst>
                </p14:cNvPr>
                <p14:cNvContentPartPr/>
                <p14:nvPr/>
              </p14:nvContentPartPr>
              <p14:xfrm>
                <a:off x="10610933" y="3215227"/>
                <a:ext cx="100080" cy="74520"/>
              </p14:xfrm>
            </p:contentPart>
          </mc:Choice>
          <mc:Fallback xmlns="">
            <p:pic>
              <p:nvPicPr>
                <p:cNvPr id="253" name="Freihand 252">
                  <a:extLst>
                    <a:ext uri="{FF2B5EF4-FFF2-40B4-BE49-F238E27FC236}">
                      <a16:creationId xmlns:a16="http://schemas.microsoft.com/office/drawing/2014/main" id="{9940191B-3734-4A3A-9460-48BE49265292}"/>
                    </a:ext>
                  </a:extLst>
                </p:cNvPr>
                <p:cNvPicPr/>
                <p:nvPr/>
              </p:nvPicPr>
              <p:blipFill>
                <a:blip r:embed="rId421"/>
                <a:stretch>
                  <a:fillRect/>
                </a:stretch>
              </p:blipFill>
              <p:spPr>
                <a:xfrm>
                  <a:off x="10606613" y="3210907"/>
                  <a:ext cx="10872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254" name="Freihand 253">
                  <a:extLst>
                    <a:ext uri="{FF2B5EF4-FFF2-40B4-BE49-F238E27FC236}">
                      <a16:creationId xmlns:a16="http://schemas.microsoft.com/office/drawing/2014/main" id="{25A1FDC9-4BE3-404B-8B0C-C50DBFF7DB84}"/>
                    </a:ext>
                  </a:extLst>
                </p14:cNvPr>
                <p14:cNvContentPartPr/>
                <p14:nvPr/>
              </p14:nvContentPartPr>
              <p14:xfrm>
                <a:off x="10724693" y="3107947"/>
                <a:ext cx="81360" cy="178920"/>
              </p14:xfrm>
            </p:contentPart>
          </mc:Choice>
          <mc:Fallback xmlns="">
            <p:pic>
              <p:nvPicPr>
                <p:cNvPr id="254" name="Freihand 253">
                  <a:extLst>
                    <a:ext uri="{FF2B5EF4-FFF2-40B4-BE49-F238E27FC236}">
                      <a16:creationId xmlns:a16="http://schemas.microsoft.com/office/drawing/2014/main" id="{25A1FDC9-4BE3-404B-8B0C-C50DBFF7DB84}"/>
                    </a:ext>
                  </a:extLst>
                </p:cNvPr>
                <p:cNvPicPr/>
                <p:nvPr/>
              </p:nvPicPr>
              <p:blipFill>
                <a:blip r:embed="rId423"/>
                <a:stretch>
                  <a:fillRect/>
                </a:stretch>
              </p:blipFill>
              <p:spPr>
                <a:xfrm>
                  <a:off x="10720373" y="3103627"/>
                  <a:ext cx="9000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256" name="Freihand 255">
                  <a:extLst>
                    <a:ext uri="{FF2B5EF4-FFF2-40B4-BE49-F238E27FC236}">
                      <a16:creationId xmlns:a16="http://schemas.microsoft.com/office/drawing/2014/main" id="{EDC4388E-4225-4EB4-A976-70AFC129075B}"/>
                    </a:ext>
                  </a:extLst>
                </p14:cNvPr>
                <p14:cNvContentPartPr/>
                <p14:nvPr/>
              </p14:nvContentPartPr>
              <p14:xfrm>
                <a:off x="10913693" y="3166627"/>
                <a:ext cx="186480" cy="104400"/>
              </p14:xfrm>
            </p:contentPart>
          </mc:Choice>
          <mc:Fallback xmlns="">
            <p:pic>
              <p:nvPicPr>
                <p:cNvPr id="256" name="Freihand 255">
                  <a:extLst>
                    <a:ext uri="{FF2B5EF4-FFF2-40B4-BE49-F238E27FC236}">
                      <a16:creationId xmlns:a16="http://schemas.microsoft.com/office/drawing/2014/main" id="{EDC4388E-4225-4EB4-A976-70AFC129075B}"/>
                    </a:ext>
                  </a:extLst>
                </p:cNvPr>
                <p:cNvPicPr/>
                <p:nvPr/>
              </p:nvPicPr>
              <p:blipFill>
                <a:blip r:embed="rId425"/>
                <a:stretch>
                  <a:fillRect/>
                </a:stretch>
              </p:blipFill>
              <p:spPr>
                <a:xfrm>
                  <a:off x="10909373" y="3162307"/>
                  <a:ext cx="19512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257" name="Freihand 256">
                  <a:extLst>
                    <a:ext uri="{FF2B5EF4-FFF2-40B4-BE49-F238E27FC236}">
                      <a16:creationId xmlns:a16="http://schemas.microsoft.com/office/drawing/2014/main" id="{6EC99559-DAB7-4D9C-A0BA-BF292D93074D}"/>
                    </a:ext>
                  </a:extLst>
                </p14:cNvPr>
                <p14:cNvContentPartPr/>
                <p14:nvPr/>
              </p14:nvContentPartPr>
              <p14:xfrm>
                <a:off x="11072093" y="3085987"/>
                <a:ext cx="243000" cy="166320"/>
              </p14:xfrm>
            </p:contentPart>
          </mc:Choice>
          <mc:Fallback xmlns="">
            <p:pic>
              <p:nvPicPr>
                <p:cNvPr id="257" name="Freihand 256">
                  <a:extLst>
                    <a:ext uri="{FF2B5EF4-FFF2-40B4-BE49-F238E27FC236}">
                      <a16:creationId xmlns:a16="http://schemas.microsoft.com/office/drawing/2014/main" id="{6EC99559-DAB7-4D9C-A0BA-BF292D93074D}"/>
                    </a:ext>
                  </a:extLst>
                </p:cNvPr>
                <p:cNvPicPr/>
                <p:nvPr/>
              </p:nvPicPr>
              <p:blipFill>
                <a:blip r:embed="rId427"/>
                <a:stretch>
                  <a:fillRect/>
                </a:stretch>
              </p:blipFill>
              <p:spPr>
                <a:xfrm>
                  <a:off x="11067773" y="3081667"/>
                  <a:ext cx="25164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258" name="Freihand 257">
                  <a:extLst>
                    <a:ext uri="{FF2B5EF4-FFF2-40B4-BE49-F238E27FC236}">
                      <a16:creationId xmlns:a16="http://schemas.microsoft.com/office/drawing/2014/main" id="{9FD303A5-466B-49A1-9C43-EE832E2368D6}"/>
                    </a:ext>
                  </a:extLst>
                </p14:cNvPr>
                <p14:cNvContentPartPr/>
                <p14:nvPr/>
              </p14:nvContentPartPr>
              <p14:xfrm>
                <a:off x="11151653" y="3043507"/>
                <a:ext cx="33120" cy="19080"/>
              </p14:xfrm>
            </p:contentPart>
          </mc:Choice>
          <mc:Fallback xmlns="">
            <p:pic>
              <p:nvPicPr>
                <p:cNvPr id="258" name="Freihand 257">
                  <a:extLst>
                    <a:ext uri="{FF2B5EF4-FFF2-40B4-BE49-F238E27FC236}">
                      <a16:creationId xmlns:a16="http://schemas.microsoft.com/office/drawing/2014/main" id="{9FD303A5-466B-49A1-9C43-EE832E2368D6}"/>
                    </a:ext>
                  </a:extLst>
                </p:cNvPr>
                <p:cNvPicPr/>
                <p:nvPr/>
              </p:nvPicPr>
              <p:blipFill>
                <a:blip r:embed="rId429"/>
                <a:stretch>
                  <a:fillRect/>
                </a:stretch>
              </p:blipFill>
              <p:spPr>
                <a:xfrm>
                  <a:off x="11147333" y="3039187"/>
                  <a:ext cx="4176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259" name="Freihand 258">
                  <a:extLst>
                    <a:ext uri="{FF2B5EF4-FFF2-40B4-BE49-F238E27FC236}">
                      <a16:creationId xmlns:a16="http://schemas.microsoft.com/office/drawing/2014/main" id="{ACB747CC-4F85-4BC4-9679-ABD76499A716}"/>
                    </a:ext>
                  </a:extLst>
                </p14:cNvPr>
                <p14:cNvContentPartPr/>
                <p14:nvPr/>
              </p14:nvContentPartPr>
              <p14:xfrm>
                <a:off x="11408333" y="3112267"/>
                <a:ext cx="120240" cy="99720"/>
              </p14:xfrm>
            </p:contentPart>
          </mc:Choice>
          <mc:Fallback xmlns="">
            <p:pic>
              <p:nvPicPr>
                <p:cNvPr id="259" name="Freihand 258">
                  <a:extLst>
                    <a:ext uri="{FF2B5EF4-FFF2-40B4-BE49-F238E27FC236}">
                      <a16:creationId xmlns:a16="http://schemas.microsoft.com/office/drawing/2014/main" id="{ACB747CC-4F85-4BC4-9679-ABD76499A716}"/>
                    </a:ext>
                  </a:extLst>
                </p:cNvPr>
                <p:cNvPicPr/>
                <p:nvPr/>
              </p:nvPicPr>
              <p:blipFill>
                <a:blip r:embed="rId431"/>
                <a:stretch>
                  <a:fillRect/>
                </a:stretch>
              </p:blipFill>
              <p:spPr>
                <a:xfrm>
                  <a:off x="11404013" y="3107947"/>
                  <a:ext cx="12888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260" name="Freihand 259">
                  <a:extLst>
                    <a:ext uri="{FF2B5EF4-FFF2-40B4-BE49-F238E27FC236}">
                      <a16:creationId xmlns:a16="http://schemas.microsoft.com/office/drawing/2014/main" id="{C47D2F87-8A0E-49F7-BA6F-329EEE733B7C}"/>
                    </a:ext>
                  </a:extLst>
                </p14:cNvPr>
                <p14:cNvContentPartPr/>
                <p14:nvPr/>
              </p14:nvContentPartPr>
              <p14:xfrm>
                <a:off x="11546573" y="3140707"/>
                <a:ext cx="90720" cy="75960"/>
              </p14:xfrm>
            </p:contentPart>
          </mc:Choice>
          <mc:Fallback xmlns="">
            <p:pic>
              <p:nvPicPr>
                <p:cNvPr id="260" name="Freihand 259">
                  <a:extLst>
                    <a:ext uri="{FF2B5EF4-FFF2-40B4-BE49-F238E27FC236}">
                      <a16:creationId xmlns:a16="http://schemas.microsoft.com/office/drawing/2014/main" id="{C47D2F87-8A0E-49F7-BA6F-329EEE733B7C}"/>
                    </a:ext>
                  </a:extLst>
                </p:cNvPr>
                <p:cNvPicPr/>
                <p:nvPr/>
              </p:nvPicPr>
              <p:blipFill>
                <a:blip r:embed="rId433"/>
                <a:stretch>
                  <a:fillRect/>
                </a:stretch>
              </p:blipFill>
              <p:spPr>
                <a:xfrm>
                  <a:off x="11542253" y="3136387"/>
                  <a:ext cx="9936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261" name="Freihand 260">
                  <a:extLst>
                    <a:ext uri="{FF2B5EF4-FFF2-40B4-BE49-F238E27FC236}">
                      <a16:creationId xmlns:a16="http://schemas.microsoft.com/office/drawing/2014/main" id="{6DB893FD-C068-4231-93FC-F3408EC136DF}"/>
                    </a:ext>
                  </a:extLst>
                </p14:cNvPr>
                <p14:cNvContentPartPr/>
                <p14:nvPr/>
              </p14:nvContentPartPr>
              <p14:xfrm>
                <a:off x="11654573" y="3128107"/>
                <a:ext cx="66240" cy="101160"/>
              </p14:xfrm>
            </p:contentPart>
          </mc:Choice>
          <mc:Fallback xmlns="">
            <p:pic>
              <p:nvPicPr>
                <p:cNvPr id="261" name="Freihand 260">
                  <a:extLst>
                    <a:ext uri="{FF2B5EF4-FFF2-40B4-BE49-F238E27FC236}">
                      <a16:creationId xmlns:a16="http://schemas.microsoft.com/office/drawing/2014/main" id="{6DB893FD-C068-4231-93FC-F3408EC136DF}"/>
                    </a:ext>
                  </a:extLst>
                </p:cNvPr>
                <p:cNvPicPr/>
                <p:nvPr/>
              </p:nvPicPr>
              <p:blipFill>
                <a:blip r:embed="rId435"/>
                <a:stretch>
                  <a:fillRect/>
                </a:stretch>
              </p:blipFill>
              <p:spPr>
                <a:xfrm>
                  <a:off x="11650253" y="3123787"/>
                  <a:ext cx="7488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262" name="Freihand 261">
                  <a:extLst>
                    <a:ext uri="{FF2B5EF4-FFF2-40B4-BE49-F238E27FC236}">
                      <a16:creationId xmlns:a16="http://schemas.microsoft.com/office/drawing/2014/main" id="{B726B3CD-9D28-403A-AC65-0DBD60E6E30B}"/>
                    </a:ext>
                  </a:extLst>
                </p14:cNvPr>
                <p14:cNvContentPartPr/>
                <p14:nvPr/>
              </p14:nvContentPartPr>
              <p14:xfrm>
                <a:off x="9662333" y="3449947"/>
                <a:ext cx="157320" cy="183240"/>
              </p14:xfrm>
            </p:contentPart>
          </mc:Choice>
          <mc:Fallback xmlns="">
            <p:pic>
              <p:nvPicPr>
                <p:cNvPr id="262" name="Freihand 261">
                  <a:extLst>
                    <a:ext uri="{FF2B5EF4-FFF2-40B4-BE49-F238E27FC236}">
                      <a16:creationId xmlns:a16="http://schemas.microsoft.com/office/drawing/2014/main" id="{B726B3CD-9D28-403A-AC65-0DBD60E6E30B}"/>
                    </a:ext>
                  </a:extLst>
                </p:cNvPr>
                <p:cNvPicPr/>
                <p:nvPr/>
              </p:nvPicPr>
              <p:blipFill>
                <a:blip r:embed="rId437"/>
                <a:stretch>
                  <a:fillRect/>
                </a:stretch>
              </p:blipFill>
              <p:spPr>
                <a:xfrm>
                  <a:off x="9658013" y="3445627"/>
                  <a:ext cx="16596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263" name="Freihand 262">
                  <a:extLst>
                    <a:ext uri="{FF2B5EF4-FFF2-40B4-BE49-F238E27FC236}">
                      <a16:creationId xmlns:a16="http://schemas.microsoft.com/office/drawing/2014/main" id="{CC7F4A78-9FD9-4CDD-BA0A-927F4AC68422}"/>
                    </a:ext>
                  </a:extLst>
                </p14:cNvPr>
                <p14:cNvContentPartPr/>
                <p14:nvPr/>
              </p14:nvContentPartPr>
              <p14:xfrm>
                <a:off x="9846653" y="3452827"/>
                <a:ext cx="215280" cy="163800"/>
              </p14:xfrm>
            </p:contentPart>
          </mc:Choice>
          <mc:Fallback xmlns="">
            <p:pic>
              <p:nvPicPr>
                <p:cNvPr id="263" name="Freihand 262">
                  <a:extLst>
                    <a:ext uri="{FF2B5EF4-FFF2-40B4-BE49-F238E27FC236}">
                      <a16:creationId xmlns:a16="http://schemas.microsoft.com/office/drawing/2014/main" id="{CC7F4A78-9FD9-4CDD-BA0A-927F4AC68422}"/>
                    </a:ext>
                  </a:extLst>
                </p:cNvPr>
                <p:cNvPicPr/>
                <p:nvPr/>
              </p:nvPicPr>
              <p:blipFill>
                <a:blip r:embed="rId439"/>
                <a:stretch>
                  <a:fillRect/>
                </a:stretch>
              </p:blipFill>
              <p:spPr>
                <a:xfrm>
                  <a:off x="9842333" y="3448507"/>
                  <a:ext cx="22392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440">
              <p14:nvContentPartPr>
                <p14:cNvPr id="264" name="Freihand 263">
                  <a:extLst>
                    <a:ext uri="{FF2B5EF4-FFF2-40B4-BE49-F238E27FC236}">
                      <a16:creationId xmlns:a16="http://schemas.microsoft.com/office/drawing/2014/main" id="{81735BC5-3F47-42B2-9399-55263F5503FF}"/>
                    </a:ext>
                  </a:extLst>
                </p14:cNvPr>
                <p14:cNvContentPartPr/>
                <p14:nvPr/>
              </p14:nvContentPartPr>
              <p14:xfrm>
                <a:off x="10174613" y="3506467"/>
                <a:ext cx="181440" cy="106200"/>
              </p14:xfrm>
            </p:contentPart>
          </mc:Choice>
          <mc:Fallback xmlns="">
            <p:pic>
              <p:nvPicPr>
                <p:cNvPr id="264" name="Freihand 263">
                  <a:extLst>
                    <a:ext uri="{FF2B5EF4-FFF2-40B4-BE49-F238E27FC236}">
                      <a16:creationId xmlns:a16="http://schemas.microsoft.com/office/drawing/2014/main" id="{81735BC5-3F47-42B2-9399-55263F5503FF}"/>
                    </a:ext>
                  </a:extLst>
                </p:cNvPr>
                <p:cNvPicPr/>
                <p:nvPr/>
              </p:nvPicPr>
              <p:blipFill>
                <a:blip r:embed="rId441"/>
                <a:stretch>
                  <a:fillRect/>
                </a:stretch>
              </p:blipFill>
              <p:spPr>
                <a:xfrm>
                  <a:off x="10170293" y="3502147"/>
                  <a:ext cx="19008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442">
              <p14:nvContentPartPr>
                <p14:cNvPr id="265" name="Freihand 264">
                  <a:extLst>
                    <a:ext uri="{FF2B5EF4-FFF2-40B4-BE49-F238E27FC236}">
                      <a16:creationId xmlns:a16="http://schemas.microsoft.com/office/drawing/2014/main" id="{2B3FA4D0-075F-4A77-93AB-C8410D1F1BB7}"/>
                    </a:ext>
                  </a:extLst>
                </p14:cNvPr>
                <p14:cNvContentPartPr/>
                <p14:nvPr/>
              </p14:nvContentPartPr>
              <p14:xfrm>
                <a:off x="10431653" y="3539947"/>
                <a:ext cx="172800" cy="58680"/>
              </p14:xfrm>
            </p:contentPart>
          </mc:Choice>
          <mc:Fallback xmlns="">
            <p:pic>
              <p:nvPicPr>
                <p:cNvPr id="265" name="Freihand 264">
                  <a:extLst>
                    <a:ext uri="{FF2B5EF4-FFF2-40B4-BE49-F238E27FC236}">
                      <a16:creationId xmlns:a16="http://schemas.microsoft.com/office/drawing/2014/main" id="{2B3FA4D0-075F-4A77-93AB-C8410D1F1BB7}"/>
                    </a:ext>
                  </a:extLst>
                </p:cNvPr>
                <p:cNvPicPr/>
                <p:nvPr/>
              </p:nvPicPr>
              <p:blipFill>
                <a:blip r:embed="rId443"/>
                <a:stretch>
                  <a:fillRect/>
                </a:stretch>
              </p:blipFill>
              <p:spPr>
                <a:xfrm>
                  <a:off x="10427333" y="3535627"/>
                  <a:ext cx="18144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444">
              <p14:nvContentPartPr>
                <p14:cNvPr id="266" name="Freihand 265">
                  <a:extLst>
                    <a:ext uri="{FF2B5EF4-FFF2-40B4-BE49-F238E27FC236}">
                      <a16:creationId xmlns:a16="http://schemas.microsoft.com/office/drawing/2014/main" id="{89199B0A-4425-450D-880C-4E46A3D33FDF}"/>
                    </a:ext>
                  </a:extLst>
                </p14:cNvPr>
                <p14:cNvContentPartPr/>
                <p14:nvPr/>
              </p14:nvContentPartPr>
              <p14:xfrm>
                <a:off x="10774733" y="3480187"/>
                <a:ext cx="15480" cy="114840"/>
              </p14:xfrm>
            </p:contentPart>
          </mc:Choice>
          <mc:Fallback xmlns="">
            <p:pic>
              <p:nvPicPr>
                <p:cNvPr id="266" name="Freihand 265">
                  <a:extLst>
                    <a:ext uri="{FF2B5EF4-FFF2-40B4-BE49-F238E27FC236}">
                      <a16:creationId xmlns:a16="http://schemas.microsoft.com/office/drawing/2014/main" id="{89199B0A-4425-450D-880C-4E46A3D33FDF}"/>
                    </a:ext>
                  </a:extLst>
                </p:cNvPr>
                <p:cNvPicPr/>
                <p:nvPr/>
              </p:nvPicPr>
              <p:blipFill>
                <a:blip r:embed="rId445"/>
                <a:stretch>
                  <a:fillRect/>
                </a:stretch>
              </p:blipFill>
              <p:spPr>
                <a:xfrm>
                  <a:off x="10770413" y="3475867"/>
                  <a:ext cx="2412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446">
              <p14:nvContentPartPr>
                <p14:cNvPr id="267" name="Freihand 266">
                  <a:extLst>
                    <a:ext uri="{FF2B5EF4-FFF2-40B4-BE49-F238E27FC236}">
                      <a16:creationId xmlns:a16="http://schemas.microsoft.com/office/drawing/2014/main" id="{8F2D7862-E130-41BE-9EE9-245E15AFC86E}"/>
                    </a:ext>
                  </a:extLst>
                </p14:cNvPr>
                <p14:cNvContentPartPr/>
                <p14:nvPr/>
              </p14:nvContentPartPr>
              <p14:xfrm>
                <a:off x="10718213" y="3424747"/>
                <a:ext cx="122760" cy="45360"/>
              </p14:xfrm>
            </p:contentPart>
          </mc:Choice>
          <mc:Fallback xmlns="">
            <p:pic>
              <p:nvPicPr>
                <p:cNvPr id="267" name="Freihand 266">
                  <a:extLst>
                    <a:ext uri="{FF2B5EF4-FFF2-40B4-BE49-F238E27FC236}">
                      <a16:creationId xmlns:a16="http://schemas.microsoft.com/office/drawing/2014/main" id="{8F2D7862-E130-41BE-9EE9-245E15AFC86E}"/>
                    </a:ext>
                  </a:extLst>
                </p:cNvPr>
                <p:cNvPicPr/>
                <p:nvPr/>
              </p:nvPicPr>
              <p:blipFill>
                <a:blip r:embed="rId447"/>
                <a:stretch>
                  <a:fillRect/>
                </a:stretch>
              </p:blipFill>
              <p:spPr>
                <a:xfrm>
                  <a:off x="10713893" y="3420427"/>
                  <a:ext cx="13140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448">
              <p14:nvContentPartPr>
                <p14:cNvPr id="268" name="Freihand 267">
                  <a:extLst>
                    <a:ext uri="{FF2B5EF4-FFF2-40B4-BE49-F238E27FC236}">
                      <a16:creationId xmlns:a16="http://schemas.microsoft.com/office/drawing/2014/main" id="{1ECF46E9-70CC-48C4-AF18-92C9FBA0E9AB}"/>
                    </a:ext>
                  </a:extLst>
                </p14:cNvPr>
                <p14:cNvContentPartPr/>
                <p14:nvPr/>
              </p14:nvContentPartPr>
              <p14:xfrm>
                <a:off x="10839893" y="3500347"/>
                <a:ext cx="229320" cy="95760"/>
              </p14:xfrm>
            </p:contentPart>
          </mc:Choice>
          <mc:Fallback xmlns="">
            <p:pic>
              <p:nvPicPr>
                <p:cNvPr id="268" name="Freihand 267">
                  <a:extLst>
                    <a:ext uri="{FF2B5EF4-FFF2-40B4-BE49-F238E27FC236}">
                      <a16:creationId xmlns:a16="http://schemas.microsoft.com/office/drawing/2014/main" id="{1ECF46E9-70CC-48C4-AF18-92C9FBA0E9AB}"/>
                    </a:ext>
                  </a:extLst>
                </p:cNvPr>
                <p:cNvPicPr/>
                <p:nvPr/>
              </p:nvPicPr>
              <p:blipFill>
                <a:blip r:embed="rId449"/>
                <a:stretch>
                  <a:fillRect/>
                </a:stretch>
              </p:blipFill>
              <p:spPr>
                <a:xfrm>
                  <a:off x="10835573" y="3496027"/>
                  <a:ext cx="23796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450">
              <p14:nvContentPartPr>
                <p14:cNvPr id="271" name="Freihand 270">
                  <a:extLst>
                    <a:ext uri="{FF2B5EF4-FFF2-40B4-BE49-F238E27FC236}">
                      <a16:creationId xmlns:a16="http://schemas.microsoft.com/office/drawing/2014/main" id="{AF1EE202-B6E3-463C-BFAB-63D8A5793E5F}"/>
                    </a:ext>
                  </a:extLst>
                </p14:cNvPr>
                <p14:cNvContentPartPr/>
                <p14:nvPr/>
              </p14:nvContentPartPr>
              <p14:xfrm>
                <a:off x="11081093" y="3469387"/>
                <a:ext cx="97920" cy="98640"/>
              </p14:xfrm>
            </p:contentPart>
          </mc:Choice>
          <mc:Fallback xmlns="">
            <p:pic>
              <p:nvPicPr>
                <p:cNvPr id="271" name="Freihand 270">
                  <a:extLst>
                    <a:ext uri="{FF2B5EF4-FFF2-40B4-BE49-F238E27FC236}">
                      <a16:creationId xmlns:a16="http://schemas.microsoft.com/office/drawing/2014/main" id="{AF1EE202-B6E3-463C-BFAB-63D8A5793E5F}"/>
                    </a:ext>
                  </a:extLst>
                </p:cNvPr>
                <p:cNvPicPr/>
                <p:nvPr/>
              </p:nvPicPr>
              <p:blipFill>
                <a:blip r:embed="rId451"/>
                <a:stretch>
                  <a:fillRect/>
                </a:stretch>
              </p:blipFill>
              <p:spPr>
                <a:xfrm>
                  <a:off x="11076773" y="3465067"/>
                  <a:ext cx="10656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452">
              <p14:nvContentPartPr>
                <p14:cNvPr id="272" name="Freihand 271">
                  <a:extLst>
                    <a:ext uri="{FF2B5EF4-FFF2-40B4-BE49-F238E27FC236}">
                      <a16:creationId xmlns:a16="http://schemas.microsoft.com/office/drawing/2014/main" id="{5D8D25A2-AEC7-4135-9399-7B6DA16CF605}"/>
                    </a:ext>
                  </a:extLst>
                </p14:cNvPr>
                <p14:cNvContentPartPr/>
                <p14:nvPr/>
              </p14:nvContentPartPr>
              <p14:xfrm>
                <a:off x="11182613" y="3372187"/>
                <a:ext cx="133920" cy="178920"/>
              </p14:xfrm>
            </p:contentPart>
          </mc:Choice>
          <mc:Fallback xmlns="">
            <p:pic>
              <p:nvPicPr>
                <p:cNvPr id="272" name="Freihand 271">
                  <a:extLst>
                    <a:ext uri="{FF2B5EF4-FFF2-40B4-BE49-F238E27FC236}">
                      <a16:creationId xmlns:a16="http://schemas.microsoft.com/office/drawing/2014/main" id="{5D8D25A2-AEC7-4135-9399-7B6DA16CF605}"/>
                    </a:ext>
                  </a:extLst>
                </p:cNvPr>
                <p:cNvPicPr/>
                <p:nvPr/>
              </p:nvPicPr>
              <p:blipFill>
                <a:blip r:embed="rId453"/>
                <a:stretch>
                  <a:fillRect/>
                </a:stretch>
              </p:blipFill>
              <p:spPr>
                <a:xfrm>
                  <a:off x="11178293" y="3367867"/>
                  <a:ext cx="14256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454">
              <p14:nvContentPartPr>
                <p14:cNvPr id="273" name="Freihand 272">
                  <a:extLst>
                    <a:ext uri="{FF2B5EF4-FFF2-40B4-BE49-F238E27FC236}">
                      <a16:creationId xmlns:a16="http://schemas.microsoft.com/office/drawing/2014/main" id="{38682123-B5EE-4880-9D24-5889C88AF1D8}"/>
                    </a:ext>
                  </a:extLst>
                </p14:cNvPr>
                <p14:cNvContentPartPr/>
                <p14:nvPr/>
              </p14:nvContentPartPr>
              <p14:xfrm>
                <a:off x="11407613" y="3359227"/>
                <a:ext cx="205560" cy="239040"/>
              </p14:xfrm>
            </p:contentPart>
          </mc:Choice>
          <mc:Fallback xmlns="">
            <p:pic>
              <p:nvPicPr>
                <p:cNvPr id="273" name="Freihand 272">
                  <a:extLst>
                    <a:ext uri="{FF2B5EF4-FFF2-40B4-BE49-F238E27FC236}">
                      <a16:creationId xmlns:a16="http://schemas.microsoft.com/office/drawing/2014/main" id="{38682123-B5EE-4880-9D24-5889C88AF1D8}"/>
                    </a:ext>
                  </a:extLst>
                </p:cNvPr>
                <p:cNvPicPr/>
                <p:nvPr/>
              </p:nvPicPr>
              <p:blipFill>
                <a:blip r:embed="rId455"/>
                <a:stretch>
                  <a:fillRect/>
                </a:stretch>
              </p:blipFill>
              <p:spPr>
                <a:xfrm>
                  <a:off x="11403293" y="3354907"/>
                  <a:ext cx="21420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456">
              <p14:nvContentPartPr>
                <p14:cNvPr id="274" name="Freihand 273">
                  <a:extLst>
                    <a:ext uri="{FF2B5EF4-FFF2-40B4-BE49-F238E27FC236}">
                      <a16:creationId xmlns:a16="http://schemas.microsoft.com/office/drawing/2014/main" id="{999F9CE4-3024-445A-958F-12A610361963}"/>
                    </a:ext>
                  </a:extLst>
                </p14:cNvPr>
                <p14:cNvContentPartPr/>
                <p14:nvPr/>
              </p14:nvContentPartPr>
              <p14:xfrm>
                <a:off x="11553773" y="3343027"/>
                <a:ext cx="49680" cy="6120"/>
              </p14:xfrm>
            </p:contentPart>
          </mc:Choice>
          <mc:Fallback xmlns="">
            <p:pic>
              <p:nvPicPr>
                <p:cNvPr id="274" name="Freihand 273">
                  <a:extLst>
                    <a:ext uri="{FF2B5EF4-FFF2-40B4-BE49-F238E27FC236}">
                      <a16:creationId xmlns:a16="http://schemas.microsoft.com/office/drawing/2014/main" id="{999F9CE4-3024-445A-958F-12A610361963}"/>
                    </a:ext>
                  </a:extLst>
                </p:cNvPr>
                <p:cNvPicPr/>
                <p:nvPr/>
              </p:nvPicPr>
              <p:blipFill>
                <a:blip r:embed="rId457"/>
                <a:stretch>
                  <a:fillRect/>
                </a:stretch>
              </p:blipFill>
              <p:spPr>
                <a:xfrm>
                  <a:off x="11549453" y="3338707"/>
                  <a:ext cx="5832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458">
              <p14:nvContentPartPr>
                <p14:cNvPr id="275" name="Freihand 274">
                  <a:extLst>
                    <a:ext uri="{FF2B5EF4-FFF2-40B4-BE49-F238E27FC236}">
                      <a16:creationId xmlns:a16="http://schemas.microsoft.com/office/drawing/2014/main" id="{8CA0C6FF-B0FE-4FCA-8083-B711F72A8C0A}"/>
                    </a:ext>
                  </a:extLst>
                </p14:cNvPr>
                <p14:cNvContentPartPr/>
                <p14:nvPr/>
              </p14:nvContentPartPr>
              <p14:xfrm>
                <a:off x="11750693" y="3415027"/>
                <a:ext cx="155160" cy="93240"/>
              </p14:xfrm>
            </p:contentPart>
          </mc:Choice>
          <mc:Fallback xmlns="">
            <p:pic>
              <p:nvPicPr>
                <p:cNvPr id="275" name="Freihand 274">
                  <a:extLst>
                    <a:ext uri="{FF2B5EF4-FFF2-40B4-BE49-F238E27FC236}">
                      <a16:creationId xmlns:a16="http://schemas.microsoft.com/office/drawing/2014/main" id="{8CA0C6FF-B0FE-4FCA-8083-B711F72A8C0A}"/>
                    </a:ext>
                  </a:extLst>
                </p:cNvPr>
                <p:cNvPicPr/>
                <p:nvPr/>
              </p:nvPicPr>
              <p:blipFill>
                <a:blip r:embed="rId459"/>
                <a:stretch>
                  <a:fillRect/>
                </a:stretch>
              </p:blipFill>
              <p:spPr>
                <a:xfrm>
                  <a:off x="11746373" y="3410707"/>
                  <a:ext cx="16380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460">
              <p14:nvContentPartPr>
                <p14:cNvPr id="276" name="Freihand 275">
                  <a:extLst>
                    <a:ext uri="{FF2B5EF4-FFF2-40B4-BE49-F238E27FC236}">
                      <a16:creationId xmlns:a16="http://schemas.microsoft.com/office/drawing/2014/main" id="{2F8B0167-A85C-478E-9765-9A0F9BAB7AB9}"/>
                    </a:ext>
                  </a:extLst>
                </p14:cNvPr>
                <p14:cNvContentPartPr/>
                <p14:nvPr/>
              </p14:nvContentPartPr>
              <p14:xfrm>
                <a:off x="11981453" y="3280747"/>
                <a:ext cx="23040" cy="257400"/>
              </p14:xfrm>
            </p:contentPart>
          </mc:Choice>
          <mc:Fallback xmlns="">
            <p:pic>
              <p:nvPicPr>
                <p:cNvPr id="276" name="Freihand 275">
                  <a:extLst>
                    <a:ext uri="{FF2B5EF4-FFF2-40B4-BE49-F238E27FC236}">
                      <a16:creationId xmlns:a16="http://schemas.microsoft.com/office/drawing/2014/main" id="{2F8B0167-A85C-478E-9765-9A0F9BAB7AB9}"/>
                    </a:ext>
                  </a:extLst>
                </p:cNvPr>
                <p:cNvPicPr/>
                <p:nvPr/>
              </p:nvPicPr>
              <p:blipFill>
                <a:blip r:embed="rId461"/>
                <a:stretch>
                  <a:fillRect/>
                </a:stretch>
              </p:blipFill>
              <p:spPr>
                <a:xfrm>
                  <a:off x="11977133" y="3276427"/>
                  <a:ext cx="31680" cy="266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62">
            <p14:nvContentPartPr>
              <p14:cNvPr id="299" name="Freihand 298">
                <a:extLst>
                  <a:ext uri="{FF2B5EF4-FFF2-40B4-BE49-F238E27FC236}">
                    <a16:creationId xmlns:a16="http://schemas.microsoft.com/office/drawing/2014/main" id="{DFBC358A-0673-4081-852F-6B8DDAA4BD9C}"/>
                  </a:ext>
                </a:extLst>
              </p14:cNvPr>
              <p14:cNvContentPartPr/>
              <p14:nvPr/>
            </p14:nvContentPartPr>
            <p14:xfrm>
              <a:off x="5249813" y="5258227"/>
              <a:ext cx="104040" cy="158040"/>
            </p14:xfrm>
          </p:contentPart>
        </mc:Choice>
        <mc:Fallback xmlns="">
          <p:pic>
            <p:nvPicPr>
              <p:cNvPr id="299" name="Freihand 298">
                <a:extLst>
                  <a:ext uri="{FF2B5EF4-FFF2-40B4-BE49-F238E27FC236}">
                    <a16:creationId xmlns:a16="http://schemas.microsoft.com/office/drawing/2014/main" id="{DFBC358A-0673-4081-852F-6B8DDAA4BD9C}"/>
                  </a:ext>
                </a:extLst>
              </p:cNvPr>
              <p:cNvPicPr/>
              <p:nvPr/>
            </p:nvPicPr>
            <p:blipFill>
              <a:blip r:embed="rId463"/>
              <a:stretch>
                <a:fillRect/>
              </a:stretch>
            </p:blipFill>
            <p:spPr>
              <a:xfrm>
                <a:off x="5245493" y="5253907"/>
                <a:ext cx="11268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464">
            <p14:nvContentPartPr>
              <p14:cNvPr id="322" name="Freihand 321">
                <a:extLst>
                  <a:ext uri="{FF2B5EF4-FFF2-40B4-BE49-F238E27FC236}">
                    <a16:creationId xmlns:a16="http://schemas.microsoft.com/office/drawing/2014/main" id="{A48F6ACE-9B10-4211-A6F3-ED1E320F9CF5}"/>
                  </a:ext>
                </a:extLst>
              </p14:cNvPr>
              <p14:cNvContentPartPr/>
              <p14:nvPr/>
            </p14:nvContentPartPr>
            <p14:xfrm>
              <a:off x="4701173" y="5272267"/>
              <a:ext cx="148680" cy="70920"/>
            </p14:xfrm>
          </p:contentPart>
        </mc:Choice>
        <mc:Fallback xmlns="">
          <p:pic>
            <p:nvPicPr>
              <p:cNvPr id="322" name="Freihand 321">
                <a:extLst>
                  <a:ext uri="{FF2B5EF4-FFF2-40B4-BE49-F238E27FC236}">
                    <a16:creationId xmlns:a16="http://schemas.microsoft.com/office/drawing/2014/main" id="{A48F6ACE-9B10-4211-A6F3-ED1E320F9CF5}"/>
                  </a:ext>
                </a:extLst>
              </p:cNvPr>
              <p:cNvPicPr/>
              <p:nvPr/>
            </p:nvPicPr>
            <p:blipFill>
              <a:blip r:embed="rId465"/>
              <a:stretch>
                <a:fillRect/>
              </a:stretch>
            </p:blipFill>
            <p:spPr>
              <a:xfrm>
                <a:off x="4696853" y="5267947"/>
                <a:ext cx="15732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466">
            <p14:nvContentPartPr>
              <p14:cNvPr id="278" name="Freihand 277">
                <a:extLst>
                  <a:ext uri="{FF2B5EF4-FFF2-40B4-BE49-F238E27FC236}">
                    <a16:creationId xmlns:a16="http://schemas.microsoft.com/office/drawing/2014/main" id="{3E700767-4845-46F3-A570-99EFC89CA397}"/>
                  </a:ext>
                </a:extLst>
              </p14:cNvPr>
              <p14:cNvContentPartPr/>
              <p14:nvPr/>
            </p14:nvContentPartPr>
            <p14:xfrm>
              <a:off x="5328653" y="4130707"/>
              <a:ext cx="253800" cy="176040"/>
            </p14:xfrm>
          </p:contentPart>
        </mc:Choice>
        <mc:Fallback xmlns="">
          <p:pic>
            <p:nvPicPr>
              <p:cNvPr id="278" name="Freihand 277">
                <a:extLst>
                  <a:ext uri="{FF2B5EF4-FFF2-40B4-BE49-F238E27FC236}">
                    <a16:creationId xmlns:a16="http://schemas.microsoft.com/office/drawing/2014/main" id="{3E700767-4845-46F3-A570-99EFC89CA397}"/>
                  </a:ext>
                </a:extLst>
              </p:cNvPr>
              <p:cNvPicPr/>
              <p:nvPr/>
            </p:nvPicPr>
            <p:blipFill>
              <a:blip r:embed="rId467"/>
              <a:stretch>
                <a:fillRect/>
              </a:stretch>
            </p:blipFill>
            <p:spPr>
              <a:xfrm>
                <a:off x="5324333" y="4126387"/>
                <a:ext cx="26244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279" name="Freihand 278">
                <a:extLst>
                  <a:ext uri="{FF2B5EF4-FFF2-40B4-BE49-F238E27FC236}">
                    <a16:creationId xmlns:a16="http://schemas.microsoft.com/office/drawing/2014/main" id="{2F1FA5D3-3CF7-4D80-8462-5D4F11CA82C4}"/>
                  </a:ext>
                </a:extLst>
              </p14:cNvPr>
              <p14:cNvContentPartPr/>
              <p14:nvPr/>
            </p14:nvContentPartPr>
            <p14:xfrm>
              <a:off x="5644013" y="4075987"/>
              <a:ext cx="19800" cy="191520"/>
            </p14:xfrm>
          </p:contentPart>
        </mc:Choice>
        <mc:Fallback xmlns="">
          <p:pic>
            <p:nvPicPr>
              <p:cNvPr id="279" name="Freihand 278">
                <a:extLst>
                  <a:ext uri="{FF2B5EF4-FFF2-40B4-BE49-F238E27FC236}">
                    <a16:creationId xmlns:a16="http://schemas.microsoft.com/office/drawing/2014/main" id="{2F1FA5D3-3CF7-4D80-8462-5D4F11CA82C4}"/>
                  </a:ext>
                </a:extLst>
              </p:cNvPr>
              <p:cNvPicPr/>
              <p:nvPr/>
            </p:nvPicPr>
            <p:blipFill>
              <a:blip r:embed="rId469"/>
              <a:stretch>
                <a:fillRect/>
              </a:stretch>
            </p:blipFill>
            <p:spPr>
              <a:xfrm>
                <a:off x="5639693" y="4071667"/>
                <a:ext cx="2844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280" name="Freihand 279">
                <a:extLst>
                  <a:ext uri="{FF2B5EF4-FFF2-40B4-BE49-F238E27FC236}">
                    <a16:creationId xmlns:a16="http://schemas.microsoft.com/office/drawing/2014/main" id="{30020532-8EA6-461B-B4DF-50C6F0FE035F}"/>
                  </a:ext>
                </a:extLst>
              </p14:cNvPr>
              <p14:cNvContentPartPr/>
              <p14:nvPr/>
            </p14:nvContentPartPr>
            <p14:xfrm>
              <a:off x="5575253" y="4053307"/>
              <a:ext cx="105480" cy="147960"/>
            </p14:xfrm>
          </p:contentPart>
        </mc:Choice>
        <mc:Fallback xmlns="">
          <p:pic>
            <p:nvPicPr>
              <p:cNvPr id="280" name="Freihand 279">
                <a:extLst>
                  <a:ext uri="{FF2B5EF4-FFF2-40B4-BE49-F238E27FC236}">
                    <a16:creationId xmlns:a16="http://schemas.microsoft.com/office/drawing/2014/main" id="{30020532-8EA6-461B-B4DF-50C6F0FE035F}"/>
                  </a:ext>
                </a:extLst>
              </p:cNvPr>
              <p:cNvPicPr/>
              <p:nvPr/>
            </p:nvPicPr>
            <p:blipFill>
              <a:blip r:embed="rId471"/>
              <a:stretch>
                <a:fillRect/>
              </a:stretch>
            </p:blipFill>
            <p:spPr>
              <a:xfrm>
                <a:off x="5570933" y="4048987"/>
                <a:ext cx="11412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281" name="Freihand 280">
                <a:extLst>
                  <a:ext uri="{FF2B5EF4-FFF2-40B4-BE49-F238E27FC236}">
                    <a16:creationId xmlns:a16="http://schemas.microsoft.com/office/drawing/2014/main" id="{85544549-969F-4182-B615-2198E32ED322}"/>
                  </a:ext>
                </a:extLst>
              </p14:cNvPr>
              <p14:cNvContentPartPr/>
              <p14:nvPr/>
            </p14:nvContentPartPr>
            <p14:xfrm>
              <a:off x="5863613" y="4059067"/>
              <a:ext cx="140760" cy="204480"/>
            </p14:xfrm>
          </p:contentPart>
        </mc:Choice>
        <mc:Fallback xmlns="">
          <p:pic>
            <p:nvPicPr>
              <p:cNvPr id="281" name="Freihand 280">
                <a:extLst>
                  <a:ext uri="{FF2B5EF4-FFF2-40B4-BE49-F238E27FC236}">
                    <a16:creationId xmlns:a16="http://schemas.microsoft.com/office/drawing/2014/main" id="{85544549-969F-4182-B615-2198E32ED322}"/>
                  </a:ext>
                </a:extLst>
              </p:cNvPr>
              <p:cNvPicPr/>
              <p:nvPr/>
            </p:nvPicPr>
            <p:blipFill>
              <a:blip r:embed="rId473"/>
              <a:stretch>
                <a:fillRect/>
              </a:stretch>
            </p:blipFill>
            <p:spPr>
              <a:xfrm>
                <a:off x="5859293" y="4054747"/>
                <a:ext cx="14940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282" name="Freihand 281">
                <a:extLst>
                  <a:ext uri="{FF2B5EF4-FFF2-40B4-BE49-F238E27FC236}">
                    <a16:creationId xmlns:a16="http://schemas.microsoft.com/office/drawing/2014/main" id="{1C5C91A0-4BDA-4B84-BE72-040172180623}"/>
                  </a:ext>
                </a:extLst>
              </p14:cNvPr>
              <p14:cNvContentPartPr/>
              <p14:nvPr/>
            </p14:nvContentPartPr>
            <p14:xfrm>
              <a:off x="6046493" y="4160587"/>
              <a:ext cx="123120" cy="82440"/>
            </p14:xfrm>
          </p:contentPart>
        </mc:Choice>
        <mc:Fallback xmlns="">
          <p:pic>
            <p:nvPicPr>
              <p:cNvPr id="282" name="Freihand 281">
                <a:extLst>
                  <a:ext uri="{FF2B5EF4-FFF2-40B4-BE49-F238E27FC236}">
                    <a16:creationId xmlns:a16="http://schemas.microsoft.com/office/drawing/2014/main" id="{1C5C91A0-4BDA-4B84-BE72-040172180623}"/>
                  </a:ext>
                </a:extLst>
              </p:cNvPr>
              <p:cNvPicPr/>
              <p:nvPr/>
            </p:nvPicPr>
            <p:blipFill>
              <a:blip r:embed="rId475"/>
              <a:stretch>
                <a:fillRect/>
              </a:stretch>
            </p:blipFill>
            <p:spPr>
              <a:xfrm>
                <a:off x="6042173" y="4156267"/>
                <a:ext cx="13176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283" name="Freihand 282">
                <a:extLst>
                  <a:ext uri="{FF2B5EF4-FFF2-40B4-BE49-F238E27FC236}">
                    <a16:creationId xmlns:a16="http://schemas.microsoft.com/office/drawing/2014/main" id="{F8A21A64-2263-4AFC-84A1-9DB79B9C1ABF}"/>
                  </a:ext>
                </a:extLst>
              </p14:cNvPr>
              <p14:cNvContentPartPr/>
              <p14:nvPr/>
            </p14:nvContentPartPr>
            <p14:xfrm>
              <a:off x="6251333" y="4101907"/>
              <a:ext cx="18360" cy="48240"/>
            </p14:xfrm>
          </p:contentPart>
        </mc:Choice>
        <mc:Fallback xmlns="">
          <p:pic>
            <p:nvPicPr>
              <p:cNvPr id="283" name="Freihand 282">
                <a:extLst>
                  <a:ext uri="{FF2B5EF4-FFF2-40B4-BE49-F238E27FC236}">
                    <a16:creationId xmlns:a16="http://schemas.microsoft.com/office/drawing/2014/main" id="{F8A21A64-2263-4AFC-84A1-9DB79B9C1ABF}"/>
                  </a:ext>
                </a:extLst>
              </p:cNvPr>
              <p:cNvPicPr/>
              <p:nvPr/>
            </p:nvPicPr>
            <p:blipFill>
              <a:blip r:embed="rId477"/>
              <a:stretch>
                <a:fillRect/>
              </a:stretch>
            </p:blipFill>
            <p:spPr>
              <a:xfrm>
                <a:off x="6247013" y="4097587"/>
                <a:ext cx="2700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284" name="Freihand 283">
                <a:extLst>
                  <a:ext uri="{FF2B5EF4-FFF2-40B4-BE49-F238E27FC236}">
                    <a16:creationId xmlns:a16="http://schemas.microsoft.com/office/drawing/2014/main" id="{B7E90EBA-E3B6-4418-A537-E88730115CB9}"/>
                  </a:ext>
                </a:extLst>
              </p14:cNvPr>
              <p14:cNvContentPartPr/>
              <p14:nvPr/>
            </p14:nvContentPartPr>
            <p14:xfrm>
              <a:off x="6228653" y="4024867"/>
              <a:ext cx="23400" cy="211680"/>
            </p14:xfrm>
          </p:contentPart>
        </mc:Choice>
        <mc:Fallback xmlns="">
          <p:pic>
            <p:nvPicPr>
              <p:cNvPr id="284" name="Freihand 283">
                <a:extLst>
                  <a:ext uri="{FF2B5EF4-FFF2-40B4-BE49-F238E27FC236}">
                    <a16:creationId xmlns:a16="http://schemas.microsoft.com/office/drawing/2014/main" id="{B7E90EBA-E3B6-4418-A537-E88730115CB9}"/>
                  </a:ext>
                </a:extLst>
              </p:cNvPr>
              <p:cNvPicPr/>
              <p:nvPr/>
            </p:nvPicPr>
            <p:blipFill>
              <a:blip r:embed="rId479"/>
              <a:stretch>
                <a:fillRect/>
              </a:stretch>
            </p:blipFill>
            <p:spPr>
              <a:xfrm>
                <a:off x="6224333" y="4020547"/>
                <a:ext cx="3204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285" name="Freihand 284">
                <a:extLst>
                  <a:ext uri="{FF2B5EF4-FFF2-40B4-BE49-F238E27FC236}">
                    <a16:creationId xmlns:a16="http://schemas.microsoft.com/office/drawing/2014/main" id="{4C679C73-D51F-47E6-9D12-20B6FCE8C6CA}"/>
                  </a:ext>
                </a:extLst>
              </p14:cNvPr>
              <p14:cNvContentPartPr/>
              <p14:nvPr/>
            </p14:nvContentPartPr>
            <p14:xfrm>
              <a:off x="6306773" y="4057267"/>
              <a:ext cx="168840" cy="146880"/>
            </p14:xfrm>
          </p:contentPart>
        </mc:Choice>
        <mc:Fallback xmlns="">
          <p:pic>
            <p:nvPicPr>
              <p:cNvPr id="285" name="Freihand 284">
                <a:extLst>
                  <a:ext uri="{FF2B5EF4-FFF2-40B4-BE49-F238E27FC236}">
                    <a16:creationId xmlns:a16="http://schemas.microsoft.com/office/drawing/2014/main" id="{4C679C73-D51F-47E6-9D12-20B6FCE8C6CA}"/>
                  </a:ext>
                </a:extLst>
              </p:cNvPr>
              <p:cNvPicPr/>
              <p:nvPr/>
            </p:nvPicPr>
            <p:blipFill>
              <a:blip r:embed="rId481"/>
              <a:stretch>
                <a:fillRect/>
              </a:stretch>
            </p:blipFill>
            <p:spPr>
              <a:xfrm>
                <a:off x="6302453" y="4052947"/>
                <a:ext cx="17748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291" name="Freihand 290">
                <a:extLst>
                  <a:ext uri="{FF2B5EF4-FFF2-40B4-BE49-F238E27FC236}">
                    <a16:creationId xmlns:a16="http://schemas.microsoft.com/office/drawing/2014/main" id="{83BEA701-8F07-4726-9FB1-94D4EFCDF42E}"/>
                  </a:ext>
                </a:extLst>
              </p14:cNvPr>
              <p14:cNvContentPartPr/>
              <p14:nvPr/>
            </p14:nvContentPartPr>
            <p14:xfrm>
              <a:off x="5872973" y="5626147"/>
              <a:ext cx="16920" cy="151200"/>
            </p14:xfrm>
          </p:contentPart>
        </mc:Choice>
        <mc:Fallback xmlns="">
          <p:pic>
            <p:nvPicPr>
              <p:cNvPr id="291" name="Freihand 290">
                <a:extLst>
                  <a:ext uri="{FF2B5EF4-FFF2-40B4-BE49-F238E27FC236}">
                    <a16:creationId xmlns:a16="http://schemas.microsoft.com/office/drawing/2014/main" id="{83BEA701-8F07-4726-9FB1-94D4EFCDF42E}"/>
                  </a:ext>
                </a:extLst>
              </p:cNvPr>
              <p:cNvPicPr/>
              <p:nvPr/>
            </p:nvPicPr>
            <p:blipFill>
              <a:blip r:embed="rId483"/>
              <a:stretch>
                <a:fillRect/>
              </a:stretch>
            </p:blipFill>
            <p:spPr>
              <a:xfrm>
                <a:off x="5868653" y="5621827"/>
                <a:ext cx="2556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292" name="Freihand 291">
                <a:extLst>
                  <a:ext uri="{FF2B5EF4-FFF2-40B4-BE49-F238E27FC236}">
                    <a16:creationId xmlns:a16="http://schemas.microsoft.com/office/drawing/2014/main" id="{EFEC46F5-F2AD-42CD-9F65-6D0F22583074}"/>
                  </a:ext>
                </a:extLst>
              </p14:cNvPr>
              <p14:cNvContentPartPr/>
              <p14:nvPr/>
            </p14:nvContentPartPr>
            <p14:xfrm>
              <a:off x="5776493" y="5596627"/>
              <a:ext cx="200160" cy="240120"/>
            </p14:xfrm>
          </p:contentPart>
        </mc:Choice>
        <mc:Fallback xmlns="">
          <p:pic>
            <p:nvPicPr>
              <p:cNvPr id="292" name="Freihand 291">
                <a:extLst>
                  <a:ext uri="{FF2B5EF4-FFF2-40B4-BE49-F238E27FC236}">
                    <a16:creationId xmlns:a16="http://schemas.microsoft.com/office/drawing/2014/main" id="{EFEC46F5-F2AD-42CD-9F65-6D0F22583074}"/>
                  </a:ext>
                </a:extLst>
              </p:cNvPr>
              <p:cNvPicPr/>
              <p:nvPr/>
            </p:nvPicPr>
            <p:blipFill>
              <a:blip r:embed="rId485"/>
              <a:stretch>
                <a:fillRect/>
              </a:stretch>
            </p:blipFill>
            <p:spPr>
              <a:xfrm>
                <a:off x="5772173" y="5592307"/>
                <a:ext cx="208800" cy="24876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294" name="Freihand 293">
                <a:extLst>
                  <a:ext uri="{FF2B5EF4-FFF2-40B4-BE49-F238E27FC236}">
                    <a16:creationId xmlns:a16="http://schemas.microsoft.com/office/drawing/2014/main" id="{2DF3FD87-6747-43FA-95DC-2D9567A524DE}"/>
                  </a:ext>
                </a:extLst>
              </p14:cNvPr>
              <p14:cNvContentPartPr/>
              <p14:nvPr/>
            </p14:nvContentPartPr>
            <p14:xfrm>
              <a:off x="4205813" y="5616427"/>
              <a:ext cx="239040" cy="238680"/>
            </p14:xfrm>
          </p:contentPart>
        </mc:Choice>
        <mc:Fallback xmlns="">
          <p:pic>
            <p:nvPicPr>
              <p:cNvPr id="294" name="Freihand 293">
                <a:extLst>
                  <a:ext uri="{FF2B5EF4-FFF2-40B4-BE49-F238E27FC236}">
                    <a16:creationId xmlns:a16="http://schemas.microsoft.com/office/drawing/2014/main" id="{2DF3FD87-6747-43FA-95DC-2D9567A524DE}"/>
                  </a:ext>
                </a:extLst>
              </p:cNvPr>
              <p:cNvPicPr/>
              <p:nvPr/>
            </p:nvPicPr>
            <p:blipFill>
              <a:blip r:embed="rId487"/>
              <a:stretch>
                <a:fillRect/>
              </a:stretch>
            </p:blipFill>
            <p:spPr>
              <a:xfrm>
                <a:off x="4201493" y="5612107"/>
                <a:ext cx="247680" cy="24732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308" name="Freihand 307">
                <a:extLst>
                  <a:ext uri="{FF2B5EF4-FFF2-40B4-BE49-F238E27FC236}">
                    <a16:creationId xmlns:a16="http://schemas.microsoft.com/office/drawing/2014/main" id="{34EAC686-3143-4332-A4BC-8225E657BC61}"/>
                  </a:ext>
                </a:extLst>
              </p14:cNvPr>
              <p14:cNvContentPartPr/>
              <p14:nvPr/>
            </p14:nvContentPartPr>
            <p14:xfrm>
              <a:off x="4610453" y="5700307"/>
              <a:ext cx="884880" cy="15480"/>
            </p14:xfrm>
          </p:contentPart>
        </mc:Choice>
        <mc:Fallback xmlns="">
          <p:pic>
            <p:nvPicPr>
              <p:cNvPr id="308" name="Freihand 307">
                <a:extLst>
                  <a:ext uri="{FF2B5EF4-FFF2-40B4-BE49-F238E27FC236}">
                    <a16:creationId xmlns:a16="http://schemas.microsoft.com/office/drawing/2014/main" id="{34EAC686-3143-4332-A4BC-8225E657BC61}"/>
                  </a:ext>
                </a:extLst>
              </p:cNvPr>
              <p:cNvPicPr/>
              <p:nvPr/>
            </p:nvPicPr>
            <p:blipFill>
              <a:blip r:embed="rId489"/>
              <a:stretch>
                <a:fillRect/>
              </a:stretch>
            </p:blipFill>
            <p:spPr>
              <a:xfrm>
                <a:off x="4606133" y="5695987"/>
                <a:ext cx="89352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309" name="Freihand 308">
                <a:extLst>
                  <a:ext uri="{FF2B5EF4-FFF2-40B4-BE49-F238E27FC236}">
                    <a16:creationId xmlns:a16="http://schemas.microsoft.com/office/drawing/2014/main" id="{D54B5A1D-54A1-456C-B848-8A053253EB18}"/>
                  </a:ext>
                </a:extLst>
              </p14:cNvPr>
              <p14:cNvContentPartPr/>
              <p14:nvPr/>
            </p14:nvContentPartPr>
            <p14:xfrm>
              <a:off x="5497853" y="5640907"/>
              <a:ext cx="120240" cy="140400"/>
            </p14:xfrm>
          </p:contentPart>
        </mc:Choice>
        <mc:Fallback xmlns="">
          <p:pic>
            <p:nvPicPr>
              <p:cNvPr id="309" name="Freihand 308">
                <a:extLst>
                  <a:ext uri="{FF2B5EF4-FFF2-40B4-BE49-F238E27FC236}">
                    <a16:creationId xmlns:a16="http://schemas.microsoft.com/office/drawing/2014/main" id="{D54B5A1D-54A1-456C-B848-8A053253EB18}"/>
                  </a:ext>
                </a:extLst>
              </p:cNvPr>
              <p:cNvPicPr/>
              <p:nvPr/>
            </p:nvPicPr>
            <p:blipFill>
              <a:blip r:embed="rId491"/>
              <a:stretch>
                <a:fillRect/>
              </a:stretch>
            </p:blipFill>
            <p:spPr>
              <a:xfrm>
                <a:off x="5493533" y="5636587"/>
                <a:ext cx="12888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310" name="Freihand 309">
                <a:extLst>
                  <a:ext uri="{FF2B5EF4-FFF2-40B4-BE49-F238E27FC236}">
                    <a16:creationId xmlns:a16="http://schemas.microsoft.com/office/drawing/2014/main" id="{BBF58327-8D75-4413-BB1B-606D1F0E1B3E}"/>
                  </a:ext>
                </a:extLst>
              </p14:cNvPr>
              <p14:cNvContentPartPr/>
              <p14:nvPr/>
            </p14:nvContentPartPr>
            <p14:xfrm>
              <a:off x="4971173" y="5573587"/>
              <a:ext cx="157680" cy="78480"/>
            </p14:xfrm>
          </p:contentPart>
        </mc:Choice>
        <mc:Fallback xmlns="">
          <p:pic>
            <p:nvPicPr>
              <p:cNvPr id="310" name="Freihand 309">
                <a:extLst>
                  <a:ext uri="{FF2B5EF4-FFF2-40B4-BE49-F238E27FC236}">
                    <a16:creationId xmlns:a16="http://schemas.microsoft.com/office/drawing/2014/main" id="{BBF58327-8D75-4413-BB1B-606D1F0E1B3E}"/>
                  </a:ext>
                </a:extLst>
              </p:cNvPr>
              <p:cNvPicPr/>
              <p:nvPr/>
            </p:nvPicPr>
            <p:blipFill>
              <a:blip r:embed="rId493"/>
              <a:stretch>
                <a:fillRect/>
              </a:stretch>
            </p:blipFill>
            <p:spPr>
              <a:xfrm>
                <a:off x="4966853" y="5569267"/>
                <a:ext cx="16632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494">
            <p14:nvContentPartPr>
              <p14:cNvPr id="312" name="Freihand 311">
                <a:extLst>
                  <a:ext uri="{FF2B5EF4-FFF2-40B4-BE49-F238E27FC236}">
                    <a16:creationId xmlns:a16="http://schemas.microsoft.com/office/drawing/2014/main" id="{261B90D8-7071-4AFC-ACA8-703D92B0818B}"/>
                  </a:ext>
                </a:extLst>
              </p14:cNvPr>
              <p14:cNvContentPartPr/>
              <p14:nvPr/>
            </p14:nvContentPartPr>
            <p14:xfrm>
              <a:off x="4481213" y="5870947"/>
              <a:ext cx="1200600" cy="229320"/>
            </p14:xfrm>
          </p:contentPart>
        </mc:Choice>
        <mc:Fallback xmlns="">
          <p:pic>
            <p:nvPicPr>
              <p:cNvPr id="312" name="Freihand 311">
                <a:extLst>
                  <a:ext uri="{FF2B5EF4-FFF2-40B4-BE49-F238E27FC236}">
                    <a16:creationId xmlns:a16="http://schemas.microsoft.com/office/drawing/2014/main" id="{261B90D8-7071-4AFC-ACA8-703D92B0818B}"/>
                  </a:ext>
                </a:extLst>
              </p:cNvPr>
              <p:cNvPicPr/>
              <p:nvPr/>
            </p:nvPicPr>
            <p:blipFill>
              <a:blip r:embed="rId495"/>
              <a:stretch>
                <a:fillRect/>
              </a:stretch>
            </p:blipFill>
            <p:spPr>
              <a:xfrm>
                <a:off x="4476893" y="5866627"/>
                <a:ext cx="1209240" cy="237960"/>
              </a:xfrm>
              <a:prstGeom prst="rect">
                <a:avLst/>
              </a:prstGeom>
            </p:spPr>
          </p:pic>
        </mc:Fallback>
      </mc:AlternateContent>
      <mc:AlternateContent xmlns:mc="http://schemas.openxmlformats.org/markup-compatibility/2006" xmlns:p14="http://schemas.microsoft.com/office/powerpoint/2010/main">
        <mc:Choice Requires="p14">
          <p:contentPart p14:bwMode="auto" r:id="rId496">
            <p14:nvContentPartPr>
              <p14:cNvPr id="313" name="Freihand 312">
                <a:extLst>
                  <a:ext uri="{FF2B5EF4-FFF2-40B4-BE49-F238E27FC236}">
                    <a16:creationId xmlns:a16="http://schemas.microsoft.com/office/drawing/2014/main" id="{0F4A6B96-5B6D-4F98-9A02-FBBEA8925676}"/>
                  </a:ext>
                </a:extLst>
              </p14:cNvPr>
              <p14:cNvContentPartPr/>
              <p14:nvPr/>
            </p14:nvContentPartPr>
            <p14:xfrm>
              <a:off x="4376813" y="5862307"/>
              <a:ext cx="217440" cy="181080"/>
            </p14:xfrm>
          </p:contentPart>
        </mc:Choice>
        <mc:Fallback xmlns="">
          <p:pic>
            <p:nvPicPr>
              <p:cNvPr id="313" name="Freihand 312">
                <a:extLst>
                  <a:ext uri="{FF2B5EF4-FFF2-40B4-BE49-F238E27FC236}">
                    <a16:creationId xmlns:a16="http://schemas.microsoft.com/office/drawing/2014/main" id="{0F4A6B96-5B6D-4F98-9A02-FBBEA8925676}"/>
                  </a:ext>
                </a:extLst>
              </p:cNvPr>
              <p:cNvPicPr/>
              <p:nvPr/>
            </p:nvPicPr>
            <p:blipFill>
              <a:blip r:embed="rId497"/>
              <a:stretch>
                <a:fillRect/>
              </a:stretch>
            </p:blipFill>
            <p:spPr>
              <a:xfrm>
                <a:off x="4372493" y="5857987"/>
                <a:ext cx="22608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498">
            <p14:nvContentPartPr>
              <p14:cNvPr id="314" name="Freihand 313">
                <a:extLst>
                  <a:ext uri="{FF2B5EF4-FFF2-40B4-BE49-F238E27FC236}">
                    <a16:creationId xmlns:a16="http://schemas.microsoft.com/office/drawing/2014/main" id="{711F1E65-AA9A-4DCB-ADCC-61CD169A02F8}"/>
                  </a:ext>
                </a:extLst>
              </p14:cNvPr>
              <p14:cNvContentPartPr/>
              <p14:nvPr/>
            </p14:nvContentPartPr>
            <p14:xfrm>
              <a:off x="4838333" y="6160387"/>
              <a:ext cx="149400" cy="203760"/>
            </p14:xfrm>
          </p:contentPart>
        </mc:Choice>
        <mc:Fallback xmlns="">
          <p:pic>
            <p:nvPicPr>
              <p:cNvPr id="314" name="Freihand 313">
                <a:extLst>
                  <a:ext uri="{FF2B5EF4-FFF2-40B4-BE49-F238E27FC236}">
                    <a16:creationId xmlns:a16="http://schemas.microsoft.com/office/drawing/2014/main" id="{711F1E65-AA9A-4DCB-ADCC-61CD169A02F8}"/>
                  </a:ext>
                </a:extLst>
              </p:cNvPr>
              <p:cNvPicPr/>
              <p:nvPr/>
            </p:nvPicPr>
            <p:blipFill>
              <a:blip r:embed="rId499"/>
              <a:stretch>
                <a:fillRect/>
              </a:stretch>
            </p:blipFill>
            <p:spPr>
              <a:xfrm>
                <a:off x="4834013" y="6156067"/>
                <a:ext cx="15804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315" name="Freihand 314">
                <a:extLst>
                  <a:ext uri="{FF2B5EF4-FFF2-40B4-BE49-F238E27FC236}">
                    <a16:creationId xmlns:a16="http://schemas.microsoft.com/office/drawing/2014/main" id="{3AB1037E-EBA6-4FE9-9AFC-07D66EE4B11C}"/>
                  </a:ext>
                </a:extLst>
              </p14:cNvPr>
              <p14:cNvContentPartPr/>
              <p14:nvPr/>
            </p14:nvContentPartPr>
            <p14:xfrm>
              <a:off x="5002853" y="6253267"/>
              <a:ext cx="85320" cy="76680"/>
            </p14:xfrm>
          </p:contentPart>
        </mc:Choice>
        <mc:Fallback xmlns="">
          <p:pic>
            <p:nvPicPr>
              <p:cNvPr id="315" name="Freihand 314">
                <a:extLst>
                  <a:ext uri="{FF2B5EF4-FFF2-40B4-BE49-F238E27FC236}">
                    <a16:creationId xmlns:a16="http://schemas.microsoft.com/office/drawing/2014/main" id="{3AB1037E-EBA6-4FE9-9AFC-07D66EE4B11C}"/>
                  </a:ext>
                </a:extLst>
              </p:cNvPr>
              <p:cNvPicPr/>
              <p:nvPr/>
            </p:nvPicPr>
            <p:blipFill>
              <a:blip r:embed="rId501"/>
              <a:stretch>
                <a:fillRect/>
              </a:stretch>
            </p:blipFill>
            <p:spPr>
              <a:xfrm>
                <a:off x="4998533" y="6248947"/>
                <a:ext cx="9396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502">
            <p14:nvContentPartPr>
              <p14:cNvPr id="316" name="Freihand 315">
                <a:extLst>
                  <a:ext uri="{FF2B5EF4-FFF2-40B4-BE49-F238E27FC236}">
                    <a16:creationId xmlns:a16="http://schemas.microsoft.com/office/drawing/2014/main" id="{9736CAF1-1D5F-4304-87BE-3B14382709A3}"/>
                  </a:ext>
                </a:extLst>
              </p14:cNvPr>
              <p14:cNvContentPartPr/>
              <p14:nvPr/>
            </p14:nvContentPartPr>
            <p14:xfrm>
              <a:off x="5136773" y="6164347"/>
              <a:ext cx="19440" cy="161640"/>
            </p14:xfrm>
          </p:contentPart>
        </mc:Choice>
        <mc:Fallback xmlns="">
          <p:pic>
            <p:nvPicPr>
              <p:cNvPr id="316" name="Freihand 315">
                <a:extLst>
                  <a:ext uri="{FF2B5EF4-FFF2-40B4-BE49-F238E27FC236}">
                    <a16:creationId xmlns:a16="http://schemas.microsoft.com/office/drawing/2014/main" id="{9736CAF1-1D5F-4304-87BE-3B14382709A3}"/>
                  </a:ext>
                </a:extLst>
              </p:cNvPr>
              <p:cNvPicPr/>
              <p:nvPr/>
            </p:nvPicPr>
            <p:blipFill>
              <a:blip r:embed="rId503"/>
              <a:stretch>
                <a:fillRect/>
              </a:stretch>
            </p:blipFill>
            <p:spPr>
              <a:xfrm>
                <a:off x="5132453" y="6160027"/>
                <a:ext cx="2808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504">
            <p14:nvContentPartPr>
              <p14:cNvPr id="317" name="Freihand 316">
                <a:extLst>
                  <a:ext uri="{FF2B5EF4-FFF2-40B4-BE49-F238E27FC236}">
                    <a16:creationId xmlns:a16="http://schemas.microsoft.com/office/drawing/2014/main" id="{B6BFA9F8-1B15-4225-AF90-862C96385444}"/>
                  </a:ext>
                </a:extLst>
              </p14:cNvPr>
              <p14:cNvContentPartPr/>
              <p14:nvPr/>
            </p14:nvContentPartPr>
            <p14:xfrm>
              <a:off x="5197253" y="6184507"/>
              <a:ext cx="141840" cy="141120"/>
            </p14:xfrm>
          </p:contentPart>
        </mc:Choice>
        <mc:Fallback xmlns="">
          <p:pic>
            <p:nvPicPr>
              <p:cNvPr id="317" name="Freihand 316">
                <a:extLst>
                  <a:ext uri="{FF2B5EF4-FFF2-40B4-BE49-F238E27FC236}">
                    <a16:creationId xmlns:a16="http://schemas.microsoft.com/office/drawing/2014/main" id="{B6BFA9F8-1B15-4225-AF90-862C96385444}"/>
                  </a:ext>
                </a:extLst>
              </p:cNvPr>
              <p:cNvPicPr/>
              <p:nvPr/>
            </p:nvPicPr>
            <p:blipFill>
              <a:blip r:embed="rId505"/>
              <a:stretch>
                <a:fillRect/>
              </a:stretch>
            </p:blipFill>
            <p:spPr>
              <a:xfrm>
                <a:off x="5192933" y="6180187"/>
                <a:ext cx="15048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506">
            <p14:nvContentPartPr>
              <p14:cNvPr id="319" name="Freihand 318">
                <a:extLst>
                  <a:ext uri="{FF2B5EF4-FFF2-40B4-BE49-F238E27FC236}">
                    <a16:creationId xmlns:a16="http://schemas.microsoft.com/office/drawing/2014/main" id="{DA935EF7-02A5-40D3-A80D-EFB4CF606265}"/>
                  </a:ext>
                </a:extLst>
              </p14:cNvPr>
              <p14:cNvContentPartPr/>
              <p14:nvPr/>
            </p14:nvContentPartPr>
            <p14:xfrm>
              <a:off x="4480853" y="4966627"/>
              <a:ext cx="406080" cy="537480"/>
            </p14:xfrm>
          </p:contentPart>
        </mc:Choice>
        <mc:Fallback xmlns="">
          <p:pic>
            <p:nvPicPr>
              <p:cNvPr id="319" name="Freihand 318">
                <a:extLst>
                  <a:ext uri="{FF2B5EF4-FFF2-40B4-BE49-F238E27FC236}">
                    <a16:creationId xmlns:a16="http://schemas.microsoft.com/office/drawing/2014/main" id="{DA935EF7-02A5-40D3-A80D-EFB4CF606265}"/>
                  </a:ext>
                </a:extLst>
              </p:cNvPr>
              <p:cNvPicPr/>
              <p:nvPr/>
            </p:nvPicPr>
            <p:blipFill>
              <a:blip r:embed="rId507"/>
              <a:stretch>
                <a:fillRect/>
              </a:stretch>
            </p:blipFill>
            <p:spPr>
              <a:xfrm>
                <a:off x="4476533" y="4962307"/>
                <a:ext cx="414720" cy="546120"/>
              </a:xfrm>
              <a:prstGeom prst="rect">
                <a:avLst/>
              </a:prstGeom>
            </p:spPr>
          </p:pic>
        </mc:Fallback>
      </mc:AlternateContent>
      <mc:AlternateContent xmlns:mc="http://schemas.openxmlformats.org/markup-compatibility/2006" xmlns:p14="http://schemas.microsoft.com/office/powerpoint/2010/main">
        <mc:Choice Requires="p14">
          <p:contentPart p14:bwMode="auto" r:id="rId508">
            <p14:nvContentPartPr>
              <p14:cNvPr id="320" name="Freihand 319">
                <a:extLst>
                  <a:ext uri="{FF2B5EF4-FFF2-40B4-BE49-F238E27FC236}">
                    <a16:creationId xmlns:a16="http://schemas.microsoft.com/office/drawing/2014/main" id="{AEB4B97F-C4A7-4999-B89E-99917DE99E5A}"/>
                  </a:ext>
                </a:extLst>
              </p14:cNvPr>
              <p14:cNvContentPartPr/>
              <p14:nvPr/>
            </p14:nvContentPartPr>
            <p14:xfrm>
              <a:off x="4402733" y="5398987"/>
              <a:ext cx="212760" cy="226440"/>
            </p14:xfrm>
          </p:contentPart>
        </mc:Choice>
        <mc:Fallback xmlns="">
          <p:pic>
            <p:nvPicPr>
              <p:cNvPr id="320" name="Freihand 319">
                <a:extLst>
                  <a:ext uri="{FF2B5EF4-FFF2-40B4-BE49-F238E27FC236}">
                    <a16:creationId xmlns:a16="http://schemas.microsoft.com/office/drawing/2014/main" id="{AEB4B97F-C4A7-4999-B89E-99917DE99E5A}"/>
                  </a:ext>
                </a:extLst>
              </p:cNvPr>
              <p:cNvPicPr/>
              <p:nvPr/>
            </p:nvPicPr>
            <p:blipFill>
              <a:blip r:embed="rId509"/>
              <a:stretch>
                <a:fillRect/>
              </a:stretch>
            </p:blipFill>
            <p:spPr>
              <a:xfrm>
                <a:off x="4398413" y="5394667"/>
                <a:ext cx="221400" cy="235080"/>
              </a:xfrm>
              <a:prstGeom prst="rect">
                <a:avLst/>
              </a:prstGeom>
            </p:spPr>
          </p:pic>
        </mc:Fallback>
      </mc:AlternateContent>
      <mc:AlternateContent xmlns:mc="http://schemas.openxmlformats.org/markup-compatibility/2006" xmlns:p14="http://schemas.microsoft.com/office/powerpoint/2010/main">
        <mc:Choice Requires="p14">
          <p:contentPart p14:bwMode="auto" r:id="rId510">
            <p14:nvContentPartPr>
              <p14:cNvPr id="324" name="Freihand 323">
                <a:extLst>
                  <a:ext uri="{FF2B5EF4-FFF2-40B4-BE49-F238E27FC236}">
                    <a16:creationId xmlns:a16="http://schemas.microsoft.com/office/drawing/2014/main" id="{45E927AF-A25C-411A-868E-5DD5AE1A2D27}"/>
                  </a:ext>
                </a:extLst>
              </p14:cNvPr>
              <p14:cNvContentPartPr/>
              <p14:nvPr/>
            </p14:nvContentPartPr>
            <p14:xfrm>
              <a:off x="4144613" y="4749547"/>
              <a:ext cx="543960" cy="775800"/>
            </p14:xfrm>
          </p:contentPart>
        </mc:Choice>
        <mc:Fallback xmlns="">
          <p:pic>
            <p:nvPicPr>
              <p:cNvPr id="324" name="Freihand 323">
                <a:extLst>
                  <a:ext uri="{FF2B5EF4-FFF2-40B4-BE49-F238E27FC236}">
                    <a16:creationId xmlns:a16="http://schemas.microsoft.com/office/drawing/2014/main" id="{45E927AF-A25C-411A-868E-5DD5AE1A2D27}"/>
                  </a:ext>
                </a:extLst>
              </p:cNvPr>
              <p:cNvPicPr/>
              <p:nvPr/>
            </p:nvPicPr>
            <p:blipFill>
              <a:blip r:embed="rId511"/>
              <a:stretch>
                <a:fillRect/>
              </a:stretch>
            </p:blipFill>
            <p:spPr>
              <a:xfrm>
                <a:off x="4140293" y="4745227"/>
                <a:ext cx="552600" cy="784440"/>
              </a:xfrm>
              <a:prstGeom prst="rect">
                <a:avLst/>
              </a:prstGeom>
            </p:spPr>
          </p:pic>
        </mc:Fallback>
      </mc:AlternateContent>
      <mc:AlternateContent xmlns:mc="http://schemas.openxmlformats.org/markup-compatibility/2006" xmlns:p14="http://schemas.microsoft.com/office/powerpoint/2010/main">
        <mc:Choice Requires="p14">
          <p:contentPart p14:bwMode="auto" r:id="rId512">
            <p14:nvContentPartPr>
              <p14:cNvPr id="325" name="Freihand 324">
                <a:extLst>
                  <a:ext uri="{FF2B5EF4-FFF2-40B4-BE49-F238E27FC236}">
                    <a16:creationId xmlns:a16="http://schemas.microsoft.com/office/drawing/2014/main" id="{643DC7DE-3E4F-4345-9C9E-6585C44842EE}"/>
                  </a:ext>
                </a:extLst>
              </p14:cNvPr>
              <p14:cNvContentPartPr/>
              <p14:nvPr/>
            </p14:nvContentPartPr>
            <p14:xfrm>
              <a:off x="4686053" y="4652707"/>
              <a:ext cx="148680" cy="168480"/>
            </p14:xfrm>
          </p:contentPart>
        </mc:Choice>
        <mc:Fallback xmlns="">
          <p:pic>
            <p:nvPicPr>
              <p:cNvPr id="325" name="Freihand 324">
                <a:extLst>
                  <a:ext uri="{FF2B5EF4-FFF2-40B4-BE49-F238E27FC236}">
                    <a16:creationId xmlns:a16="http://schemas.microsoft.com/office/drawing/2014/main" id="{643DC7DE-3E4F-4345-9C9E-6585C44842EE}"/>
                  </a:ext>
                </a:extLst>
              </p:cNvPr>
              <p:cNvPicPr/>
              <p:nvPr/>
            </p:nvPicPr>
            <p:blipFill>
              <a:blip r:embed="rId513"/>
              <a:stretch>
                <a:fillRect/>
              </a:stretch>
            </p:blipFill>
            <p:spPr>
              <a:xfrm>
                <a:off x="4681733" y="4648387"/>
                <a:ext cx="15732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514">
            <p14:nvContentPartPr>
              <p14:cNvPr id="327" name="Freihand 326">
                <a:extLst>
                  <a:ext uri="{FF2B5EF4-FFF2-40B4-BE49-F238E27FC236}">
                    <a16:creationId xmlns:a16="http://schemas.microsoft.com/office/drawing/2014/main" id="{88FE20DF-D65F-45A9-ABCE-6DCF924C536A}"/>
                  </a:ext>
                </a:extLst>
              </p14:cNvPr>
              <p14:cNvContentPartPr/>
              <p14:nvPr/>
            </p14:nvContentPartPr>
            <p14:xfrm>
              <a:off x="3973613" y="4583227"/>
              <a:ext cx="226800" cy="241560"/>
            </p14:xfrm>
          </p:contentPart>
        </mc:Choice>
        <mc:Fallback xmlns="">
          <p:pic>
            <p:nvPicPr>
              <p:cNvPr id="327" name="Freihand 326">
                <a:extLst>
                  <a:ext uri="{FF2B5EF4-FFF2-40B4-BE49-F238E27FC236}">
                    <a16:creationId xmlns:a16="http://schemas.microsoft.com/office/drawing/2014/main" id="{88FE20DF-D65F-45A9-ABCE-6DCF924C536A}"/>
                  </a:ext>
                </a:extLst>
              </p:cNvPr>
              <p:cNvPicPr/>
              <p:nvPr/>
            </p:nvPicPr>
            <p:blipFill>
              <a:blip r:embed="rId515"/>
              <a:stretch>
                <a:fillRect/>
              </a:stretch>
            </p:blipFill>
            <p:spPr>
              <a:xfrm>
                <a:off x="3969293" y="4578907"/>
                <a:ext cx="23544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516">
            <p14:nvContentPartPr>
              <p14:cNvPr id="328" name="Freihand 327">
                <a:extLst>
                  <a:ext uri="{FF2B5EF4-FFF2-40B4-BE49-F238E27FC236}">
                    <a16:creationId xmlns:a16="http://schemas.microsoft.com/office/drawing/2014/main" id="{1AE8BBC9-04F7-495D-BA30-F16C23DC98E2}"/>
                  </a:ext>
                </a:extLst>
              </p14:cNvPr>
              <p14:cNvContentPartPr/>
              <p14:nvPr/>
            </p14:nvContentPartPr>
            <p14:xfrm>
              <a:off x="4224173" y="4587547"/>
              <a:ext cx="106200" cy="115560"/>
            </p14:xfrm>
          </p:contentPart>
        </mc:Choice>
        <mc:Fallback xmlns="">
          <p:pic>
            <p:nvPicPr>
              <p:cNvPr id="328" name="Freihand 327">
                <a:extLst>
                  <a:ext uri="{FF2B5EF4-FFF2-40B4-BE49-F238E27FC236}">
                    <a16:creationId xmlns:a16="http://schemas.microsoft.com/office/drawing/2014/main" id="{1AE8BBC9-04F7-495D-BA30-F16C23DC98E2}"/>
                  </a:ext>
                </a:extLst>
              </p:cNvPr>
              <p:cNvPicPr/>
              <p:nvPr/>
            </p:nvPicPr>
            <p:blipFill>
              <a:blip r:embed="rId517"/>
              <a:stretch>
                <a:fillRect/>
              </a:stretch>
            </p:blipFill>
            <p:spPr>
              <a:xfrm>
                <a:off x="4219853" y="4583227"/>
                <a:ext cx="11484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518">
            <p14:nvContentPartPr>
              <p14:cNvPr id="330" name="Freihand 329">
                <a:extLst>
                  <a:ext uri="{FF2B5EF4-FFF2-40B4-BE49-F238E27FC236}">
                    <a16:creationId xmlns:a16="http://schemas.microsoft.com/office/drawing/2014/main" id="{2C47390F-F2FD-4CD4-9CCE-16B481FADB97}"/>
                  </a:ext>
                </a:extLst>
              </p14:cNvPr>
              <p14:cNvContentPartPr/>
              <p14:nvPr/>
            </p14:nvContentPartPr>
            <p14:xfrm>
              <a:off x="4347293" y="4429867"/>
              <a:ext cx="137880" cy="210600"/>
            </p14:xfrm>
          </p:contentPart>
        </mc:Choice>
        <mc:Fallback xmlns="">
          <p:pic>
            <p:nvPicPr>
              <p:cNvPr id="330" name="Freihand 329">
                <a:extLst>
                  <a:ext uri="{FF2B5EF4-FFF2-40B4-BE49-F238E27FC236}">
                    <a16:creationId xmlns:a16="http://schemas.microsoft.com/office/drawing/2014/main" id="{2C47390F-F2FD-4CD4-9CCE-16B481FADB97}"/>
                  </a:ext>
                </a:extLst>
              </p:cNvPr>
              <p:cNvPicPr/>
              <p:nvPr/>
            </p:nvPicPr>
            <p:blipFill>
              <a:blip r:embed="rId519"/>
              <a:stretch>
                <a:fillRect/>
              </a:stretch>
            </p:blipFill>
            <p:spPr>
              <a:xfrm>
                <a:off x="4342973" y="4425547"/>
                <a:ext cx="14652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331" name="Freihand 330">
                <a:extLst>
                  <a:ext uri="{FF2B5EF4-FFF2-40B4-BE49-F238E27FC236}">
                    <a16:creationId xmlns:a16="http://schemas.microsoft.com/office/drawing/2014/main" id="{7CD0B33D-F75F-4ECB-8E18-117EA62C5F92}"/>
                  </a:ext>
                </a:extLst>
              </p14:cNvPr>
              <p14:cNvContentPartPr/>
              <p14:nvPr/>
            </p14:nvContentPartPr>
            <p14:xfrm>
              <a:off x="4323173" y="4415467"/>
              <a:ext cx="17280" cy="265320"/>
            </p14:xfrm>
          </p:contentPart>
        </mc:Choice>
        <mc:Fallback xmlns="">
          <p:pic>
            <p:nvPicPr>
              <p:cNvPr id="331" name="Freihand 330">
                <a:extLst>
                  <a:ext uri="{FF2B5EF4-FFF2-40B4-BE49-F238E27FC236}">
                    <a16:creationId xmlns:a16="http://schemas.microsoft.com/office/drawing/2014/main" id="{7CD0B33D-F75F-4ECB-8E18-117EA62C5F92}"/>
                  </a:ext>
                </a:extLst>
              </p:cNvPr>
              <p:cNvPicPr/>
              <p:nvPr/>
            </p:nvPicPr>
            <p:blipFill>
              <a:blip r:embed="rId521"/>
              <a:stretch>
                <a:fillRect/>
              </a:stretch>
            </p:blipFill>
            <p:spPr>
              <a:xfrm>
                <a:off x="4318853" y="4411147"/>
                <a:ext cx="25920" cy="27396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333" name="Freihand 332">
                <a:extLst>
                  <a:ext uri="{FF2B5EF4-FFF2-40B4-BE49-F238E27FC236}">
                    <a16:creationId xmlns:a16="http://schemas.microsoft.com/office/drawing/2014/main" id="{E1A833B6-7B1C-483A-A044-0CECF898179D}"/>
                  </a:ext>
                </a:extLst>
              </p14:cNvPr>
              <p14:cNvContentPartPr/>
              <p14:nvPr/>
            </p14:nvContentPartPr>
            <p14:xfrm>
              <a:off x="516893" y="4340947"/>
              <a:ext cx="110880" cy="172800"/>
            </p14:xfrm>
          </p:contentPart>
        </mc:Choice>
        <mc:Fallback xmlns="">
          <p:pic>
            <p:nvPicPr>
              <p:cNvPr id="333" name="Freihand 332">
                <a:extLst>
                  <a:ext uri="{FF2B5EF4-FFF2-40B4-BE49-F238E27FC236}">
                    <a16:creationId xmlns:a16="http://schemas.microsoft.com/office/drawing/2014/main" id="{E1A833B6-7B1C-483A-A044-0CECF898179D}"/>
                  </a:ext>
                </a:extLst>
              </p:cNvPr>
              <p:cNvPicPr/>
              <p:nvPr/>
            </p:nvPicPr>
            <p:blipFill>
              <a:blip r:embed="rId523"/>
              <a:stretch>
                <a:fillRect/>
              </a:stretch>
            </p:blipFill>
            <p:spPr>
              <a:xfrm>
                <a:off x="512573" y="4336627"/>
                <a:ext cx="11952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334" name="Freihand 333">
                <a:extLst>
                  <a:ext uri="{FF2B5EF4-FFF2-40B4-BE49-F238E27FC236}">
                    <a16:creationId xmlns:a16="http://schemas.microsoft.com/office/drawing/2014/main" id="{31319E8D-4380-4BE3-B168-38D726F682C0}"/>
                  </a:ext>
                </a:extLst>
              </p14:cNvPr>
              <p14:cNvContentPartPr/>
              <p14:nvPr/>
            </p14:nvContentPartPr>
            <p14:xfrm>
              <a:off x="670253" y="4430227"/>
              <a:ext cx="41040" cy="87840"/>
            </p14:xfrm>
          </p:contentPart>
        </mc:Choice>
        <mc:Fallback xmlns="">
          <p:pic>
            <p:nvPicPr>
              <p:cNvPr id="334" name="Freihand 333">
                <a:extLst>
                  <a:ext uri="{FF2B5EF4-FFF2-40B4-BE49-F238E27FC236}">
                    <a16:creationId xmlns:a16="http://schemas.microsoft.com/office/drawing/2014/main" id="{31319E8D-4380-4BE3-B168-38D726F682C0}"/>
                  </a:ext>
                </a:extLst>
              </p:cNvPr>
              <p:cNvPicPr/>
              <p:nvPr/>
            </p:nvPicPr>
            <p:blipFill>
              <a:blip r:embed="rId525"/>
              <a:stretch>
                <a:fillRect/>
              </a:stretch>
            </p:blipFill>
            <p:spPr>
              <a:xfrm>
                <a:off x="665933" y="4425907"/>
                <a:ext cx="4968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335" name="Freihand 334">
                <a:extLst>
                  <a:ext uri="{FF2B5EF4-FFF2-40B4-BE49-F238E27FC236}">
                    <a16:creationId xmlns:a16="http://schemas.microsoft.com/office/drawing/2014/main" id="{1EBA88B1-9E0A-4309-98D4-2B6A16D73906}"/>
                  </a:ext>
                </a:extLst>
              </p14:cNvPr>
              <p14:cNvContentPartPr/>
              <p14:nvPr/>
            </p14:nvContentPartPr>
            <p14:xfrm>
              <a:off x="688613" y="4348147"/>
              <a:ext cx="88920" cy="152280"/>
            </p14:xfrm>
          </p:contentPart>
        </mc:Choice>
        <mc:Fallback xmlns="">
          <p:pic>
            <p:nvPicPr>
              <p:cNvPr id="335" name="Freihand 334">
                <a:extLst>
                  <a:ext uri="{FF2B5EF4-FFF2-40B4-BE49-F238E27FC236}">
                    <a16:creationId xmlns:a16="http://schemas.microsoft.com/office/drawing/2014/main" id="{1EBA88B1-9E0A-4309-98D4-2B6A16D73906}"/>
                  </a:ext>
                </a:extLst>
              </p:cNvPr>
              <p:cNvPicPr/>
              <p:nvPr/>
            </p:nvPicPr>
            <p:blipFill>
              <a:blip r:embed="rId527"/>
              <a:stretch>
                <a:fillRect/>
              </a:stretch>
            </p:blipFill>
            <p:spPr>
              <a:xfrm>
                <a:off x="684293" y="4343827"/>
                <a:ext cx="9756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528">
            <p14:nvContentPartPr>
              <p14:cNvPr id="336" name="Freihand 335">
                <a:extLst>
                  <a:ext uri="{FF2B5EF4-FFF2-40B4-BE49-F238E27FC236}">
                    <a16:creationId xmlns:a16="http://schemas.microsoft.com/office/drawing/2014/main" id="{99870737-4F9C-4C0F-9A9C-B12B575F82F8}"/>
                  </a:ext>
                </a:extLst>
              </p14:cNvPr>
              <p14:cNvContentPartPr/>
              <p14:nvPr/>
            </p14:nvContentPartPr>
            <p14:xfrm>
              <a:off x="694733" y="4330867"/>
              <a:ext cx="25200" cy="11160"/>
            </p14:xfrm>
          </p:contentPart>
        </mc:Choice>
        <mc:Fallback xmlns="">
          <p:pic>
            <p:nvPicPr>
              <p:cNvPr id="336" name="Freihand 335">
                <a:extLst>
                  <a:ext uri="{FF2B5EF4-FFF2-40B4-BE49-F238E27FC236}">
                    <a16:creationId xmlns:a16="http://schemas.microsoft.com/office/drawing/2014/main" id="{99870737-4F9C-4C0F-9A9C-B12B575F82F8}"/>
                  </a:ext>
                </a:extLst>
              </p:cNvPr>
              <p:cNvPicPr/>
              <p:nvPr/>
            </p:nvPicPr>
            <p:blipFill>
              <a:blip r:embed="rId529"/>
              <a:stretch>
                <a:fillRect/>
              </a:stretch>
            </p:blipFill>
            <p:spPr>
              <a:xfrm>
                <a:off x="690413" y="4326547"/>
                <a:ext cx="3384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530">
            <p14:nvContentPartPr>
              <p14:cNvPr id="337" name="Freihand 336">
                <a:extLst>
                  <a:ext uri="{FF2B5EF4-FFF2-40B4-BE49-F238E27FC236}">
                    <a16:creationId xmlns:a16="http://schemas.microsoft.com/office/drawing/2014/main" id="{F01B3631-B232-4A47-BF69-56F78D1D11D0}"/>
                  </a:ext>
                </a:extLst>
              </p14:cNvPr>
              <p14:cNvContentPartPr/>
              <p14:nvPr/>
            </p14:nvContentPartPr>
            <p14:xfrm>
              <a:off x="956813" y="4326187"/>
              <a:ext cx="150120" cy="203400"/>
            </p14:xfrm>
          </p:contentPart>
        </mc:Choice>
        <mc:Fallback xmlns="">
          <p:pic>
            <p:nvPicPr>
              <p:cNvPr id="337" name="Freihand 336">
                <a:extLst>
                  <a:ext uri="{FF2B5EF4-FFF2-40B4-BE49-F238E27FC236}">
                    <a16:creationId xmlns:a16="http://schemas.microsoft.com/office/drawing/2014/main" id="{F01B3631-B232-4A47-BF69-56F78D1D11D0}"/>
                  </a:ext>
                </a:extLst>
              </p:cNvPr>
              <p:cNvPicPr/>
              <p:nvPr/>
            </p:nvPicPr>
            <p:blipFill>
              <a:blip r:embed="rId531"/>
              <a:stretch>
                <a:fillRect/>
              </a:stretch>
            </p:blipFill>
            <p:spPr>
              <a:xfrm>
                <a:off x="952493" y="4321867"/>
                <a:ext cx="15876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532">
            <p14:nvContentPartPr>
              <p14:cNvPr id="338" name="Freihand 337">
                <a:extLst>
                  <a:ext uri="{FF2B5EF4-FFF2-40B4-BE49-F238E27FC236}">
                    <a16:creationId xmlns:a16="http://schemas.microsoft.com/office/drawing/2014/main" id="{6E1015EF-376C-46AB-8C30-2EEDA50F511E}"/>
                  </a:ext>
                </a:extLst>
              </p14:cNvPr>
              <p14:cNvContentPartPr/>
              <p14:nvPr/>
            </p14:nvContentPartPr>
            <p14:xfrm>
              <a:off x="1149053" y="4408987"/>
              <a:ext cx="85320" cy="97200"/>
            </p14:xfrm>
          </p:contentPart>
        </mc:Choice>
        <mc:Fallback xmlns="">
          <p:pic>
            <p:nvPicPr>
              <p:cNvPr id="338" name="Freihand 337">
                <a:extLst>
                  <a:ext uri="{FF2B5EF4-FFF2-40B4-BE49-F238E27FC236}">
                    <a16:creationId xmlns:a16="http://schemas.microsoft.com/office/drawing/2014/main" id="{6E1015EF-376C-46AB-8C30-2EEDA50F511E}"/>
                  </a:ext>
                </a:extLst>
              </p:cNvPr>
              <p:cNvPicPr/>
              <p:nvPr/>
            </p:nvPicPr>
            <p:blipFill>
              <a:blip r:embed="rId533"/>
              <a:stretch>
                <a:fillRect/>
              </a:stretch>
            </p:blipFill>
            <p:spPr>
              <a:xfrm>
                <a:off x="1144733" y="4404667"/>
                <a:ext cx="9396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339" name="Freihand 338">
                <a:extLst>
                  <a:ext uri="{FF2B5EF4-FFF2-40B4-BE49-F238E27FC236}">
                    <a16:creationId xmlns:a16="http://schemas.microsoft.com/office/drawing/2014/main" id="{BF124E0D-F607-4708-BD9C-A141C52DA11D}"/>
                  </a:ext>
                </a:extLst>
              </p14:cNvPr>
              <p14:cNvContentPartPr/>
              <p14:nvPr/>
            </p14:nvContentPartPr>
            <p14:xfrm>
              <a:off x="1285133" y="4316827"/>
              <a:ext cx="48960" cy="180720"/>
            </p14:xfrm>
          </p:contentPart>
        </mc:Choice>
        <mc:Fallback xmlns="">
          <p:pic>
            <p:nvPicPr>
              <p:cNvPr id="339" name="Freihand 338">
                <a:extLst>
                  <a:ext uri="{FF2B5EF4-FFF2-40B4-BE49-F238E27FC236}">
                    <a16:creationId xmlns:a16="http://schemas.microsoft.com/office/drawing/2014/main" id="{BF124E0D-F607-4708-BD9C-A141C52DA11D}"/>
                  </a:ext>
                </a:extLst>
              </p:cNvPr>
              <p:cNvPicPr/>
              <p:nvPr/>
            </p:nvPicPr>
            <p:blipFill>
              <a:blip r:embed="rId535"/>
              <a:stretch>
                <a:fillRect/>
              </a:stretch>
            </p:blipFill>
            <p:spPr>
              <a:xfrm>
                <a:off x="1280813" y="4312507"/>
                <a:ext cx="5760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536">
            <p14:nvContentPartPr>
              <p14:cNvPr id="340" name="Freihand 339">
                <a:extLst>
                  <a:ext uri="{FF2B5EF4-FFF2-40B4-BE49-F238E27FC236}">
                    <a16:creationId xmlns:a16="http://schemas.microsoft.com/office/drawing/2014/main" id="{CD1BDE56-5793-4A29-B71C-DDB75CB1559A}"/>
                  </a:ext>
                </a:extLst>
              </p14:cNvPr>
              <p14:cNvContentPartPr/>
              <p14:nvPr/>
            </p14:nvContentPartPr>
            <p14:xfrm>
              <a:off x="1380533" y="4360027"/>
              <a:ext cx="147960" cy="135720"/>
            </p14:xfrm>
          </p:contentPart>
        </mc:Choice>
        <mc:Fallback xmlns="">
          <p:pic>
            <p:nvPicPr>
              <p:cNvPr id="340" name="Freihand 339">
                <a:extLst>
                  <a:ext uri="{FF2B5EF4-FFF2-40B4-BE49-F238E27FC236}">
                    <a16:creationId xmlns:a16="http://schemas.microsoft.com/office/drawing/2014/main" id="{CD1BDE56-5793-4A29-B71C-DDB75CB1559A}"/>
                  </a:ext>
                </a:extLst>
              </p:cNvPr>
              <p:cNvPicPr/>
              <p:nvPr/>
            </p:nvPicPr>
            <p:blipFill>
              <a:blip r:embed="rId537"/>
              <a:stretch>
                <a:fillRect/>
              </a:stretch>
            </p:blipFill>
            <p:spPr>
              <a:xfrm>
                <a:off x="1376213" y="4355707"/>
                <a:ext cx="15660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342" name="Freihand 341">
                <a:extLst>
                  <a:ext uri="{FF2B5EF4-FFF2-40B4-BE49-F238E27FC236}">
                    <a16:creationId xmlns:a16="http://schemas.microsoft.com/office/drawing/2014/main" id="{A87FDF46-DE5C-4E09-B9FB-9AE189D09001}"/>
                  </a:ext>
                </a:extLst>
              </p14:cNvPr>
              <p14:cNvContentPartPr/>
              <p14:nvPr/>
            </p14:nvContentPartPr>
            <p14:xfrm>
              <a:off x="1754933" y="4413307"/>
              <a:ext cx="7200" cy="83160"/>
            </p14:xfrm>
          </p:contentPart>
        </mc:Choice>
        <mc:Fallback xmlns="">
          <p:pic>
            <p:nvPicPr>
              <p:cNvPr id="342" name="Freihand 341">
                <a:extLst>
                  <a:ext uri="{FF2B5EF4-FFF2-40B4-BE49-F238E27FC236}">
                    <a16:creationId xmlns:a16="http://schemas.microsoft.com/office/drawing/2014/main" id="{A87FDF46-DE5C-4E09-B9FB-9AE189D09001}"/>
                  </a:ext>
                </a:extLst>
              </p:cNvPr>
              <p:cNvPicPr/>
              <p:nvPr/>
            </p:nvPicPr>
            <p:blipFill>
              <a:blip r:embed="rId539"/>
              <a:stretch>
                <a:fillRect/>
              </a:stretch>
            </p:blipFill>
            <p:spPr>
              <a:xfrm>
                <a:off x="1750613" y="4408987"/>
                <a:ext cx="1584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343" name="Freihand 342">
                <a:extLst>
                  <a:ext uri="{FF2B5EF4-FFF2-40B4-BE49-F238E27FC236}">
                    <a16:creationId xmlns:a16="http://schemas.microsoft.com/office/drawing/2014/main" id="{CB4CE0AD-4C26-421D-88FF-53EF0300BFA1}"/>
                  </a:ext>
                </a:extLst>
              </p14:cNvPr>
              <p14:cNvContentPartPr/>
              <p14:nvPr/>
            </p14:nvContentPartPr>
            <p14:xfrm>
              <a:off x="1744133" y="4339867"/>
              <a:ext cx="47520" cy="35280"/>
            </p14:xfrm>
          </p:contentPart>
        </mc:Choice>
        <mc:Fallback xmlns="">
          <p:pic>
            <p:nvPicPr>
              <p:cNvPr id="343" name="Freihand 342">
                <a:extLst>
                  <a:ext uri="{FF2B5EF4-FFF2-40B4-BE49-F238E27FC236}">
                    <a16:creationId xmlns:a16="http://schemas.microsoft.com/office/drawing/2014/main" id="{CB4CE0AD-4C26-421D-88FF-53EF0300BFA1}"/>
                  </a:ext>
                </a:extLst>
              </p:cNvPr>
              <p:cNvPicPr/>
              <p:nvPr/>
            </p:nvPicPr>
            <p:blipFill>
              <a:blip r:embed="rId541"/>
              <a:stretch>
                <a:fillRect/>
              </a:stretch>
            </p:blipFill>
            <p:spPr>
              <a:xfrm>
                <a:off x="1739813" y="4335547"/>
                <a:ext cx="56160" cy="43920"/>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344" name="Freihand 343">
                <a:extLst>
                  <a:ext uri="{FF2B5EF4-FFF2-40B4-BE49-F238E27FC236}">
                    <a16:creationId xmlns:a16="http://schemas.microsoft.com/office/drawing/2014/main" id="{42269048-2552-4D5A-976E-022ED19384FF}"/>
                  </a:ext>
                </a:extLst>
              </p14:cNvPr>
              <p14:cNvContentPartPr/>
              <p14:nvPr/>
            </p14:nvContentPartPr>
            <p14:xfrm>
              <a:off x="1809293" y="4393147"/>
              <a:ext cx="101520" cy="119160"/>
            </p14:xfrm>
          </p:contentPart>
        </mc:Choice>
        <mc:Fallback xmlns="">
          <p:pic>
            <p:nvPicPr>
              <p:cNvPr id="344" name="Freihand 343">
                <a:extLst>
                  <a:ext uri="{FF2B5EF4-FFF2-40B4-BE49-F238E27FC236}">
                    <a16:creationId xmlns:a16="http://schemas.microsoft.com/office/drawing/2014/main" id="{42269048-2552-4D5A-976E-022ED19384FF}"/>
                  </a:ext>
                </a:extLst>
              </p:cNvPr>
              <p:cNvPicPr/>
              <p:nvPr/>
            </p:nvPicPr>
            <p:blipFill>
              <a:blip r:embed="rId543"/>
              <a:stretch>
                <a:fillRect/>
              </a:stretch>
            </p:blipFill>
            <p:spPr>
              <a:xfrm>
                <a:off x="1804973" y="4388827"/>
                <a:ext cx="11016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345" name="Freihand 344">
                <a:extLst>
                  <a:ext uri="{FF2B5EF4-FFF2-40B4-BE49-F238E27FC236}">
                    <a16:creationId xmlns:a16="http://schemas.microsoft.com/office/drawing/2014/main" id="{0A29E499-F7E1-466C-8348-5DBCE18C0F74}"/>
                  </a:ext>
                </a:extLst>
              </p14:cNvPr>
              <p14:cNvContentPartPr/>
              <p14:nvPr/>
            </p14:nvContentPartPr>
            <p14:xfrm>
              <a:off x="1911173" y="4290547"/>
              <a:ext cx="95760" cy="171000"/>
            </p14:xfrm>
          </p:contentPart>
        </mc:Choice>
        <mc:Fallback xmlns="">
          <p:pic>
            <p:nvPicPr>
              <p:cNvPr id="345" name="Freihand 344">
                <a:extLst>
                  <a:ext uri="{FF2B5EF4-FFF2-40B4-BE49-F238E27FC236}">
                    <a16:creationId xmlns:a16="http://schemas.microsoft.com/office/drawing/2014/main" id="{0A29E499-F7E1-466C-8348-5DBCE18C0F74}"/>
                  </a:ext>
                </a:extLst>
              </p:cNvPr>
              <p:cNvPicPr/>
              <p:nvPr/>
            </p:nvPicPr>
            <p:blipFill>
              <a:blip r:embed="rId545"/>
              <a:stretch>
                <a:fillRect/>
              </a:stretch>
            </p:blipFill>
            <p:spPr>
              <a:xfrm>
                <a:off x="1906853" y="4286227"/>
                <a:ext cx="10440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546">
            <p14:nvContentPartPr>
              <p14:cNvPr id="346" name="Freihand 345">
                <a:extLst>
                  <a:ext uri="{FF2B5EF4-FFF2-40B4-BE49-F238E27FC236}">
                    <a16:creationId xmlns:a16="http://schemas.microsoft.com/office/drawing/2014/main" id="{62C7A726-83EB-4335-8581-FCF8BF116120}"/>
                  </a:ext>
                </a:extLst>
              </p14:cNvPr>
              <p14:cNvContentPartPr/>
              <p14:nvPr/>
            </p14:nvContentPartPr>
            <p14:xfrm>
              <a:off x="2198093" y="4259227"/>
              <a:ext cx="235800" cy="273240"/>
            </p14:xfrm>
          </p:contentPart>
        </mc:Choice>
        <mc:Fallback xmlns="">
          <p:pic>
            <p:nvPicPr>
              <p:cNvPr id="346" name="Freihand 345">
                <a:extLst>
                  <a:ext uri="{FF2B5EF4-FFF2-40B4-BE49-F238E27FC236}">
                    <a16:creationId xmlns:a16="http://schemas.microsoft.com/office/drawing/2014/main" id="{62C7A726-83EB-4335-8581-FCF8BF116120}"/>
                  </a:ext>
                </a:extLst>
              </p:cNvPr>
              <p:cNvPicPr/>
              <p:nvPr/>
            </p:nvPicPr>
            <p:blipFill>
              <a:blip r:embed="rId547"/>
              <a:stretch>
                <a:fillRect/>
              </a:stretch>
            </p:blipFill>
            <p:spPr>
              <a:xfrm>
                <a:off x="2193773" y="4254907"/>
                <a:ext cx="244440" cy="281880"/>
              </a:xfrm>
              <a:prstGeom prst="rect">
                <a:avLst/>
              </a:prstGeom>
            </p:spPr>
          </p:pic>
        </mc:Fallback>
      </mc:AlternateContent>
      <mc:AlternateContent xmlns:mc="http://schemas.openxmlformats.org/markup-compatibility/2006" xmlns:p14="http://schemas.microsoft.com/office/powerpoint/2010/main">
        <mc:Choice Requires="p14">
          <p:contentPart p14:bwMode="auto" r:id="rId548">
            <p14:nvContentPartPr>
              <p14:cNvPr id="347" name="Freihand 346">
                <a:extLst>
                  <a:ext uri="{FF2B5EF4-FFF2-40B4-BE49-F238E27FC236}">
                    <a16:creationId xmlns:a16="http://schemas.microsoft.com/office/drawing/2014/main" id="{F4A8B3AB-A27A-4186-93C9-37237170E261}"/>
                  </a:ext>
                </a:extLst>
              </p14:cNvPr>
              <p14:cNvContentPartPr/>
              <p14:nvPr/>
            </p14:nvContentPartPr>
            <p14:xfrm>
              <a:off x="2312573" y="4267507"/>
              <a:ext cx="90720" cy="25560"/>
            </p14:xfrm>
          </p:contentPart>
        </mc:Choice>
        <mc:Fallback xmlns="">
          <p:pic>
            <p:nvPicPr>
              <p:cNvPr id="347" name="Freihand 346">
                <a:extLst>
                  <a:ext uri="{FF2B5EF4-FFF2-40B4-BE49-F238E27FC236}">
                    <a16:creationId xmlns:a16="http://schemas.microsoft.com/office/drawing/2014/main" id="{F4A8B3AB-A27A-4186-93C9-37237170E261}"/>
                  </a:ext>
                </a:extLst>
              </p:cNvPr>
              <p:cNvPicPr/>
              <p:nvPr/>
            </p:nvPicPr>
            <p:blipFill>
              <a:blip r:embed="rId549"/>
              <a:stretch>
                <a:fillRect/>
              </a:stretch>
            </p:blipFill>
            <p:spPr>
              <a:xfrm>
                <a:off x="2308253" y="4263187"/>
                <a:ext cx="9936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550">
            <p14:nvContentPartPr>
              <p14:cNvPr id="348" name="Freihand 347">
                <a:extLst>
                  <a:ext uri="{FF2B5EF4-FFF2-40B4-BE49-F238E27FC236}">
                    <a16:creationId xmlns:a16="http://schemas.microsoft.com/office/drawing/2014/main" id="{B1466679-7987-456B-8CDF-230EFB7CAEC3}"/>
                  </a:ext>
                </a:extLst>
              </p14:cNvPr>
              <p14:cNvContentPartPr/>
              <p14:nvPr/>
            </p14:nvContentPartPr>
            <p14:xfrm>
              <a:off x="392693" y="4738027"/>
              <a:ext cx="298080" cy="118080"/>
            </p14:xfrm>
          </p:contentPart>
        </mc:Choice>
        <mc:Fallback xmlns="">
          <p:pic>
            <p:nvPicPr>
              <p:cNvPr id="348" name="Freihand 347">
                <a:extLst>
                  <a:ext uri="{FF2B5EF4-FFF2-40B4-BE49-F238E27FC236}">
                    <a16:creationId xmlns:a16="http://schemas.microsoft.com/office/drawing/2014/main" id="{B1466679-7987-456B-8CDF-230EFB7CAEC3}"/>
                  </a:ext>
                </a:extLst>
              </p:cNvPr>
              <p:cNvPicPr/>
              <p:nvPr/>
            </p:nvPicPr>
            <p:blipFill>
              <a:blip r:embed="rId551"/>
              <a:stretch>
                <a:fillRect/>
              </a:stretch>
            </p:blipFill>
            <p:spPr>
              <a:xfrm>
                <a:off x="388373" y="4733707"/>
                <a:ext cx="30672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552">
            <p14:nvContentPartPr>
              <p14:cNvPr id="349" name="Freihand 348">
                <a:extLst>
                  <a:ext uri="{FF2B5EF4-FFF2-40B4-BE49-F238E27FC236}">
                    <a16:creationId xmlns:a16="http://schemas.microsoft.com/office/drawing/2014/main" id="{F04271C8-4535-4739-AB5B-6DB682AEEDF4}"/>
                  </a:ext>
                </a:extLst>
              </p14:cNvPr>
              <p14:cNvContentPartPr/>
              <p14:nvPr/>
            </p14:nvContentPartPr>
            <p14:xfrm>
              <a:off x="658733" y="4735507"/>
              <a:ext cx="360" cy="360"/>
            </p14:xfrm>
          </p:contentPart>
        </mc:Choice>
        <mc:Fallback xmlns="">
          <p:pic>
            <p:nvPicPr>
              <p:cNvPr id="349" name="Freihand 348">
                <a:extLst>
                  <a:ext uri="{FF2B5EF4-FFF2-40B4-BE49-F238E27FC236}">
                    <a16:creationId xmlns:a16="http://schemas.microsoft.com/office/drawing/2014/main" id="{F04271C8-4535-4739-AB5B-6DB682AEEDF4}"/>
                  </a:ext>
                </a:extLst>
              </p:cNvPr>
              <p:cNvPicPr/>
              <p:nvPr/>
            </p:nvPicPr>
            <p:blipFill>
              <a:blip r:embed="rId60"/>
              <a:stretch>
                <a:fillRect/>
              </a:stretch>
            </p:blipFill>
            <p:spPr>
              <a:xfrm>
                <a:off x="654413" y="47311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53">
            <p14:nvContentPartPr>
              <p14:cNvPr id="350" name="Freihand 349">
                <a:extLst>
                  <a:ext uri="{FF2B5EF4-FFF2-40B4-BE49-F238E27FC236}">
                    <a16:creationId xmlns:a16="http://schemas.microsoft.com/office/drawing/2014/main" id="{FDD996C5-9C74-4FDB-BF38-864F0B73A079}"/>
                  </a:ext>
                </a:extLst>
              </p14:cNvPr>
              <p14:cNvContentPartPr/>
              <p14:nvPr/>
            </p14:nvContentPartPr>
            <p14:xfrm>
              <a:off x="736853" y="4759627"/>
              <a:ext cx="201600" cy="98280"/>
            </p14:xfrm>
          </p:contentPart>
        </mc:Choice>
        <mc:Fallback xmlns="">
          <p:pic>
            <p:nvPicPr>
              <p:cNvPr id="350" name="Freihand 349">
                <a:extLst>
                  <a:ext uri="{FF2B5EF4-FFF2-40B4-BE49-F238E27FC236}">
                    <a16:creationId xmlns:a16="http://schemas.microsoft.com/office/drawing/2014/main" id="{FDD996C5-9C74-4FDB-BF38-864F0B73A079}"/>
                  </a:ext>
                </a:extLst>
              </p:cNvPr>
              <p:cNvPicPr/>
              <p:nvPr/>
            </p:nvPicPr>
            <p:blipFill>
              <a:blip r:embed="rId554"/>
              <a:stretch>
                <a:fillRect/>
              </a:stretch>
            </p:blipFill>
            <p:spPr>
              <a:xfrm>
                <a:off x="732533" y="4755307"/>
                <a:ext cx="21024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555">
            <p14:nvContentPartPr>
              <p14:cNvPr id="351" name="Freihand 350">
                <a:extLst>
                  <a:ext uri="{FF2B5EF4-FFF2-40B4-BE49-F238E27FC236}">
                    <a16:creationId xmlns:a16="http://schemas.microsoft.com/office/drawing/2014/main" id="{78B4BD9E-725E-444E-8000-E54CFB7FF5D5}"/>
                  </a:ext>
                </a:extLst>
              </p14:cNvPr>
              <p14:cNvContentPartPr/>
              <p14:nvPr/>
            </p14:nvContentPartPr>
            <p14:xfrm>
              <a:off x="1204133" y="4739467"/>
              <a:ext cx="14400" cy="135720"/>
            </p14:xfrm>
          </p:contentPart>
        </mc:Choice>
        <mc:Fallback xmlns="">
          <p:pic>
            <p:nvPicPr>
              <p:cNvPr id="351" name="Freihand 350">
                <a:extLst>
                  <a:ext uri="{FF2B5EF4-FFF2-40B4-BE49-F238E27FC236}">
                    <a16:creationId xmlns:a16="http://schemas.microsoft.com/office/drawing/2014/main" id="{78B4BD9E-725E-444E-8000-E54CFB7FF5D5}"/>
                  </a:ext>
                </a:extLst>
              </p:cNvPr>
              <p:cNvPicPr/>
              <p:nvPr/>
            </p:nvPicPr>
            <p:blipFill>
              <a:blip r:embed="rId556"/>
              <a:stretch>
                <a:fillRect/>
              </a:stretch>
            </p:blipFill>
            <p:spPr>
              <a:xfrm>
                <a:off x="1199813" y="4735147"/>
                <a:ext cx="2304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557">
            <p14:nvContentPartPr>
              <p14:cNvPr id="352" name="Freihand 351">
                <a:extLst>
                  <a:ext uri="{FF2B5EF4-FFF2-40B4-BE49-F238E27FC236}">
                    <a16:creationId xmlns:a16="http://schemas.microsoft.com/office/drawing/2014/main" id="{F39D1EB1-CCE5-46BB-A7EC-8B6857007BBE}"/>
                  </a:ext>
                </a:extLst>
              </p14:cNvPr>
              <p14:cNvContentPartPr/>
              <p14:nvPr/>
            </p14:nvContentPartPr>
            <p14:xfrm>
              <a:off x="1115573" y="4698067"/>
              <a:ext cx="165600" cy="14400"/>
            </p14:xfrm>
          </p:contentPart>
        </mc:Choice>
        <mc:Fallback xmlns="">
          <p:pic>
            <p:nvPicPr>
              <p:cNvPr id="352" name="Freihand 351">
                <a:extLst>
                  <a:ext uri="{FF2B5EF4-FFF2-40B4-BE49-F238E27FC236}">
                    <a16:creationId xmlns:a16="http://schemas.microsoft.com/office/drawing/2014/main" id="{F39D1EB1-CCE5-46BB-A7EC-8B6857007BBE}"/>
                  </a:ext>
                </a:extLst>
              </p:cNvPr>
              <p:cNvPicPr/>
              <p:nvPr/>
            </p:nvPicPr>
            <p:blipFill>
              <a:blip r:embed="rId558"/>
              <a:stretch>
                <a:fillRect/>
              </a:stretch>
            </p:blipFill>
            <p:spPr>
              <a:xfrm>
                <a:off x="1111253" y="4693747"/>
                <a:ext cx="17424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559">
            <p14:nvContentPartPr>
              <p14:cNvPr id="353" name="Freihand 352">
                <a:extLst>
                  <a:ext uri="{FF2B5EF4-FFF2-40B4-BE49-F238E27FC236}">
                    <a16:creationId xmlns:a16="http://schemas.microsoft.com/office/drawing/2014/main" id="{2B3CB453-71AA-4DE6-89F4-BDA6C0303F34}"/>
                  </a:ext>
                </a:extLst>
              </p14:cNvPr>
              <p14:cNvContentPartPr/>
              <p14:nvPr/>
            </p14:nvContentPartPr>
            <p14:xfrm>
              <a:off x="1315013" y="4779427"/>
              <a:ext cx="223200" cy="84960"/>
            </p14:xfrm>
          </p:contentPart>
        </mc:Choice>
        <mc:Fallback xmlns="">
          <p:pic>
            <p:nvPicPr>
              <p:cNvPr id="353" name="Freihand 352">
                <a:extLst>
                  <a:ext uri="{FF2B5EF4-FFF2-40B4-BE49-F238E27FC236}">
                    <a16:creationId xmlns:a16="http://schemas.microsoft.com/office/drawing/2014/main" id="{2B3CB453-71AA-4DE6-89F4-BDA6C0303F34}"/>
                  </a:ext>
                </a:extLst>
              </p:cNvPr>
              <p:cNvPicPr/>
              <p:nvPr/>
            </p:nvPicPr>
            <p:blipFill>
              <a:blip r:embed="rId560"/>
              <a:stretch>
                <a:fillRect/>
              </a:stretch>
            </p:blipFill>
            <p:spPr>
              <a:xfrm>
                <a:off x="1310693" y="4775107"/>
                <a:ext cx="23184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561">
            <p14:nvContentPartPr>
              <p14:cNvPr id="354" name="Freihand 353">
                <a:extLst>
                  <a:ext uri="{FF2B5EF4-FFF2-40B4-BE49-F238E27FC236}">
                    <a16:creationId xmlns:a16="http://schemas.microsoft.com/office/drawing/2014/main" id="{D526BF74-CA22-4DBC-B485-590D02283C71}"/>
                  </a:ext>
                </a:extLst>
              </p14:cNvPr>
              <p14:cNvContentPartPr/>
              <p14:nvPr/>
            </p14:nvContentPartPr>
            <p14:xfrm>
              <a:off x="1581053" y="4792027"/>
              <a:ext cx="106200" cy="81000"/>
            </p14:xfrm>
          </p:contentPart>
        </mc:Choice>
        <mc:Fallback xmlns="">
          <p:pic>
            <p:nvPicPr>
              <p:cNvPr id="354" name="Freihand 353">
                <a:extLst>
                  <a:ext uri="{FF2B5EF4-FFF2-40B4-BE49-F238E27FC236}">
                    <a16:creationId xmlns:a16="http://schemas.microsoft.com/office/drawing/2014/main" id="{D526BF74-CA22-4DBC-B485-590D02283C71}"/>
                  </a:ext>
                </a:extLst>
              </p:cNvPr>
              <p:cNvPicPr/>
              <p:nvPr/>
            </p:nvPicPr>
            <p:blipFill>
              <a:blip r:embed="rId562"/>
              <a:stretch>
                <a:fillRect/>
              </a:stretch>
            </p:blipFill>
            <p:spPr>
              <a:xfrm>
                <a:off x="1576733" y="4787707"/>
                <a:ext cx="11484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563">
            <p14:nvContentPartPr>
              <p14:cNvPr id="355" name="Freihand 354">
                <a:extLst>
                  <a:ext uri="{FF2B5EF4-FFF2-40B4-BE49-F238E27FC236}">
                    <a16:creationId xmlns:a16="http://schemas.microsoft.com/office/drawing/2014/main" id="{07223BF7-97A2-4225-AA27-7564884FE044}"/>
                  </a:ext>
                </a:extLst>
              </p14:cNvPr>
              <p14:cNvContentPartPr/>
              <p14:nvPr/>
            </p14:nvContentPartPr>
            <p14:xfrm>
              <a:off x="1721093" y="4701307"/>
              <a:ext cx="113400" cy="156240"/>
            </p14:xfrm>
          </p:contentPart>
        </mc:Choice>
        <mc:Fallback xmlns="">
          <p:pic>
            <p:nvPicPr>
              <p:cNvPr id="355" name="Freihand 354">
                <a:extLst>
                  <a:ext uri="{FF2B5EF4-FFF2-40B4-BE49-F238E27FC236}">
                    <a16:creationId xmlns:a16="http://schemas.microsoft.com/office/drawing/2014/main" id="{07223BF7-97A2-4225-AA27-7564884FE044}"/>
                  </a:ext>
                </a:extLst>
              </p:cNvPr>
              <p:cNvPicPr/>
              <p:nvPr/>
            </p:nvPicPr>
            <p:blipFill>
              <a:blip r:embed="rId564"/>
              <a:stretch>
                <a:fillRect/>
              </a:stretch>
            </p:blipFill>
            <p:spPr>
              <a:xfrm>
                <a:off x="1716773" y="4696987"/>
                <a:ext cx="12204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565">
            <p14:nvContentPartPr>
              <p14:cNvPr id="356" name="Freihand 355">
                <a:extLst>
                  <a:ext uri="{FF2B5EF4-FFF2-40B4-BE49-F238E27FC236}">
                    <a16:creationId xmlns:a16="http://schemas.microsoft.com/office/drawing/2014/main" id="{8FB6F460-5C35-4CEB-87EA-FD0A26EF7F0E}"/>
                  </a:ext>
                </a:extLst>
              </p14:cNvPr>
              <p14:cNvContentPartPr/>
              <p14:nvPr/>
            </p14:nvContentPartPr>
            <p14:xfrm>
              <a:off x="2065973" y="4675387"/>
              <a:ext cx="156240" cy="155880"/>
            </p14:xfrm>
          </p:contentPart>
        </mc:Choice>
        <mc:Fallback xmlns="">
          <p:pic>
            <p:nvPicPr>
              <p:cNvPr id="356" name="Freihand 355">
                <a:extLst>
                  <a:ext uri="{FF2B5EF4-FFF2-40B4-BE49-F238E27FC236}">
                    <a16:creationId xmlns:a16="http://schemas.microsoft.com/office/drawing/2014/main" id="{8FB6F460-5C35-4CEB-87EA-FD0A26EF7F0E}"/>
                  </a:ext>
                </a:extLst>
              </p:cNvPr>
              <p:cNvPicPr/>
              <p:nvPr/>
            </p:nvPicPr>
            <p:blipFill>
              <a:blip r:embed="rId566"/>
              <a:stretch>
                <a:fillRect/>
              </a:stretch>
            </p:blipFill>
            <p:spPr>
              <a:xfrm>
                <a:off x="2061653" y="4671067"/>
                <a:ext cx="16488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567">
            <p14:nvContentPartPr>
              <p14:cNvPr id="357" name="Freihand 356">
                <a:extLst>
                  <a:ext uri="{FF2B5EF4-FFF2-40B4-BE49-F238E27FC236}">
                    <a16:creationId xmlns:a16="http://schemas.microsoft.com/office/drawing/2014/main" id="{35E1BBF7-E75D-41AF-B4A0-2CFE8BAAFF99}"/>
                  </a:ext>
                </a:extLst>
              </p14:cNvPr>
              <p14:cNvContentPartPr/>
              <p14:nvPr/>
            </p14:nvContentPartPr>
            <p14:xfrm>
              <a:off x="2158493" y="4766107"/>
              <a:ext cx="60480" cy="64440"/>
            </p14:xfrm>
          </p:contentPart>
        </mc:Choice>
        <mc:Fallback xmlns="">
          <p:pic>
            <p:nvPicPr>
              <p:cNvPr id="357" name="Freihand 356">
                <a:extLst>
                  <a:ext uri="{FF2B5EF4-FFF2-40B4-BE49-F238E27FC236}">
                    <a16:creationId xmlns:a16="http://schemas.microsoft.com/office/drawing/2014/main" id="{35E1BBF7-E75D-41AF-B4A0-2CFE8BAAFF99}"/>
                  </a:ext>
                </a:extLst>
              </p:cNvPr>
              <p:cNvPicPr/>
              <p:nvPr/>
            </p:nvPicPr>
            <p:blipFill>
              <a:blip r:embed="rId568"/>
              <a:stretch>
                <a:fillRect/>
              </a:stretch>
            </p:blipFill>
            <p:spPr>
              <a:xfrm>
                <a:off x="2154173" y="4761787"/>
                <a:ext cx="6912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569">
            <p14:nvContentPartPr>
              <p14:cNvPr id="358" name="Freihand 357">
                <a:extLst>
                  <a:ext uri="{FF2B5EF4-FFF2-40B4-BE49-F238E27FC236}">
                    <a16:creationId xmlns:a16="http://schemas.microsoft.com/office/drawing/2014/main" id="{70F7A3A1-DF47-4566-B924-852653B18CEB}"/>
                  </a:ext>
                </a:extLst>
              </p14:cNvPr>
              <p14:cNvContentPartPr/>
              <p14:nvPr/>
            </p14:nvContentPartPr>
            <p14:xfrm>
              <a:off x="2240213" y="4744147"/>
              <a:ext cx="239040" cy="78480"/>
            </p14:xfrm>
          </p:contentPart>
        </mc:Choice>
        <mc:Fallback xmlns="">
          <p:pic>
            <p:nvPicPr>
              <p:cNvPr id="358" name="Freihand 357">
                <a:extLst>
                  <a:ext uri="{FF2B5EF4-FFF2-40B4-BE49-F238E27FC236}">
                    <a16:creationId xmlns:a16="http://schemas.microsoft.com/office/drawing/2014/main" id="{70F7A3A1-DF47-4566-B924-852653B18CEB}"/>
                  </a:ext>
                </a:extLst>
              </p:cNvPr>
              <p:cNvPicPr/>
              <p:nvPr/>
            </p:nvPicPr>
            <p:blipFill>
              <a:blip r:embed="rId570"/>
              <a:stretch>
                <a:fillRect/>
              </a:stretch>
            </p:blipFill>
            <p:spPr>
              <a:xfrm>
                <a:off x="2235893" y="4739827"/>
                <a:ext cx="24768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571">
            <p14:nvContentPartPr>
              <p14:cNvPr id="359" name="Freihand 358">
                <a:extLst>
                  <a:ext uri="{FF2B5EF4-FFF2-40B4-BE49-F238E27FC236}">
                    <a16:creationId xmlns:a16="http://schemas.microsoft.com/office/drawing/2014/main" id="{84EB4DA8-3A5F-4AA7-B3FE-294E049E3640}"/>
                  </a:ext>
                </a:extLst>
              </p14:cNvPr>
              <p14:cNvContentPartPr/>
              <p14:nvPr/>
            </p14:nvContentPartPr>
            <p14:xfrm>
              <a:off x="2471333" y="4676827"/>
              <a:ext cx="27000" cy="32040"/>
            </p14:xfrm>
          </p:contentPart>
        </mc:Choice>
        <mc:Fallback xmlns="">
          <p:pic>
            <p:nvPicPr>
              <p:cNvPr id="359" name="Freihand 358">
                <a:extLst>
                  <a:ext uri="{FF2B5EF4-FFF2-40B4-BE49-F238E27FC236}">
                    <a16:creationId xmlns:a16="http://schemas.microsoft.com/office/drawing/2014/main" id="{84EB4DA8-3A5F-4AA7-B3FE-294E049E3640}"/>
                  </a:ext>
                </a:extLst>
              </p:cNvPr>
              <p:cNvPicPr/>
              <p:nvPr/>
            </p:nvPicPr>
            <p:blipFill>
              <a:blip r:embed="rId572"/>
              <a:stretch>
                <a:fillRect/>
              </a:stretch>
            </p:blipFill>
            <p:spPr>
              <a:xfrm>
                <a:off x="2467013" y="4672507"/>
                <a:ext cx="3564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573">
            <p14:nvContentPartPr>
              <p14:cNvPr id="360" name="Freihand 359">
                <a:extLst>
                  <a:ext uri="{FF2B5EF4-FFF2-40B4-BE49-F238E27FC236}">
                    <a16:creationId xmlns:a16="http://schemas.microsoft.com/office/drawing/2014/main" id="{FED5E43A-6588-41CA-A2FF-DE7790043E2C}"/>
                  </a:ext>
                </a:extLst>
              </p14:cNvPr>
              <p14:cNvContentPartPr/>
              <p14:nvPr/>
            </p14:nvContentPartPr>
            <p14:xfrm>
              <a:off x="2541893" y="4729747"/>
              <a:ext cx="98280" cy="114840"/>
            </p14:xfrm>
          </p:contentPart>
        </mc:Choice>
        <mc:Fallback xmlns="">
          <p:pic>
            <p:nvPicPr>
              <p:cNvPr id="360" name="Freihand 359">
                <a:extLst>
                  <a:ext uri="{FF2B5EF4-FFF2-40B4-BE49-F238E27FC236}">
                    <a16:creationId xmlns:a16="http://schemas.microsoft.com/office/drawing/2014/main" id="{FED5E43A-6588-41CA-A2FF-DE7790043E2C}"/>
                  </a:ext>
                </a:extLst>
              </p:cNvPr>
              <p:cNvPicPr/>
              <p:nvPr/>
            </p:nvPicPr>
            <p:blipFill>
              <a:blip r:embed="rId574"/>
              <a:stretch>
                <a:fillRect/>
              </a:stretch>
            </p:blipFill>
            <p:spPr>
              <a:xfrm>
                <a:off x="2537573" y="4725427"/>
                <a:ext cx="10692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575">
            <p14:nvContentPartPr>
              <p14:cNvPr id="361" name="Freihand 360">
                <a:extLst>
                  <a:ext uri="{FF2B5EF4-FFF2-40B4-BE49-F238E27FC236}">
                    <a16:creationId xmlns:a16="http://schemas.microsoft.com/office/drawing/2014/main" id="{0D48FDE4-02E9-403A-A320-FD2DE898365C}"/>
                  </a:ext>
                </a:extLst>
              </p14:cNvPr>
              <p14:cNvContentPartPr/>
              <p14:nvPr/>
            </p14:nvContentPartPr>
            <p14:xfrm>
              <a:off x="377213" y="5045467"/>
              <a:ext cx="158760" cy="162720"/>
            </p14:xfrm>
          </p:contentPart>
        </mc:Choice>
        <mc:Fallback xmlns="">
          <p:pic>
            <p:nvPicPr>
              <p:cNvPr id="361" name="Freihand 360">
                <a:extLst>
                  <a:ext uri="{FF2B5EF4-FFF2-40B4-BE49-F238E27FC236}">
                    <a16:creationId xmlns:a16="http://schemas.microsoft.com/office/drawing/2014/main" id="{0D48FDE4-02E9-403A-A320-FD2DE898365C}"/>
                  </a:ext>
                </a:extLst>
              </p:cNvPr>
              <p:cNvPicPr/>
              <p:nvPr/>
            </p:nvPicPr>
            <p:blipFill>
              <a:blip r:embed="rId576"/>
              <a:stretch>
                <a:fillRect/>
              </a:stretch>
            </p:blipFill>
            <p:spPr>
              <a:xfrm>
                <a:off x="372893" y="5041147"/>
                <a:ext cx="16740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577">
            <p14:nvContentPartPr>
              <p14:cNvPr id="362" name="Freihand 361">
                <a:extLst>
                  <a:ext uri="{FF2B5EF4-FFF2-40B4-BE49-F238E27FC236}">
                    <a16:creationId xmlns:a16="http://schemas.microsoft.com/office/drawing/2014/main" id="{137EE68F-CC3D-4D12-A871-B73A48CBC88F}"/>
                  </a:ext>
                </a:extLst>
              </p14:cNvPr>
              <p14:cNvContentPartPr/>
              <p14:nvPr/>
            </p14:nvContentPartPr>
            <p14:xfrm>
              <a:off x="457493" y="5123947"/>
              <a:ext cx="90720" cy="52560"/>
            </p14:xfrm>
          </p:contentPart>
        </mc:Choice>
        <mc:Fallback xmlns="">
          <p:pic>
            <p:nvPicPr>
              <p:cNvPr id="362" name="Freihand 361">
                <a:extLst>
                  <a:ext uri="{FF2B5EF4-FFF2-40B4-BE49-F238E27FC236}">
                    <a16:creationId xmlns:a16="http://schemas.microsoft.com/office/drawing/2014/main" id="{137EE68F-CC3D-4D12-A871-B73A48CBC88F}"/>
                  </a:ext>
                </a:extLst>
              </p:cNvPr>
              <p:cNvPicPr/>
              <p:nvPr/>
            </p:nvPicPr>
            <p:blipFill>
              <a:blip r:embed="rId578"/>
              <a:stretch>
                <a:fillRect/>
              </a:stretch>
            </p:blipFill>
            <p:spPr>
              <a:xfrm>
                <a:off x="453173" y="5119627"/>
                <a:ext cx="9936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579">
            <p14:nvContentPartPr>
              <p14:cNvPr id="363" name="Freihand 362">
                <a:extLst>
                  <a:ext uri="{FF2B5EF4-FFF2-40B4-BE49-F238E27FC236}">
                    <a16:creationId xmlns:a16="http://schemas.microsoft.com/office/drawing/2014/main" id="{4FF5E243-7339-4A11-9902-F511E1599460}"/>
                  </a:ext>
                </a:extLst>
              </p14:cNvPr>
              <p14:cNvContentPartPr/>
              <p14:nvPr/>
            </p14:nvContentPartPr>
            <p14:xfrm>
              <a:off x="565133" y="5127547"/>
              <a:ext cx="133200" cy="82080"/>
            </p14:xfrm>
          </p:contentPart>
        </mc:Choice>
        <mc:Fallback xmlns="">
          <p:pic>
            <p:nvPicPr>
              <p:cNvPr id="363" name="Freihand 362">
                <a:extLst>
                  <a:ext uri="{FF2B5EF4-FFF2-40B4-BE49-F238E27FC236}">
                    <a16:creationId xmlns:a16="http://schemas.microsoft.com/office/drawing/2014/main" id="{4FF5E243-7339-4A11-9902-F511E1599460}"/>
                  </a:ext>
                </a:extLst>
              </p:cNvPr>
              <p:cNvPicPr/>
              <p:nvPr/>
            </p:nvPicPr>
            <p:blipFill>
              <a:blip r:embed="rId580"/>
              <a:stretch>
                <a:fillRect/>
              </a:stretch>
            </p:blipFill>
            <p:spPr>
              <a:xfrm>
                <a:off x="560813" y="5123227"/>
                <a:ext cx="14184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581">
            <p14:nvContentPartPr>
              <p14:cNvPr id="364" name="Freihand 363">
                <a:extLst>
                  <a:ext uri="{FF2B5EF4-FFF2-40B4-BE49-F238E27FC236}">
                    <a16:creationId xmlns:a16="http://schemas.microsoft.com/office/drawing/2014/main" id="{D1831ED7-BBC5-4E72-9A3A-0FA0E7FAFE47}"/>
                  </a:ext>
                </a:extLst>
              </p14:cNvPr>
              <p14:cNvContentPartPr/>
              <p14:nvPr/>
            </p14:nvContentPartPr>
            <p14:xfrm>
              <a:off x="667733" y="5121787"/>
              <a:ext cx="154080" cy="86760"/>
            </p14:xfrm>
          </p:contentPart>
        </mc:Choice>
        <mc:Fallback xmlns="">
          <p:pic>
            <p:nvPicPr>
              <p:cNvPr id="364" name="Freihand 363">
                <a:extLst>
                  <a:ext uri="{FF2B5EF4-FFF2-40B4-BE49-F238E27FC236}">
                    <a16:creationId xmlns:a16="http://schemas.microsoft.com/office/drawing/2014/main" id="{D1831ED7-BBC5-4E72-9A3A-0FA0E7FAFE47}"/>
                  </a:ext>
                </a:extLst>
              </p:cNvPr>
              <p:cNvPicPr/>
              <p:nvPr/>
            </p:nvPicPr>
            <p:blipFill>
              <a:blip r:embed="rId582"/>
              <a:stretch>
                <a:fillRect/>
              </a:stretch>
            </p:blipFill>
            <p:spPr>
              <a:xfrm>
                <a:off x="663413" y="5117467"/>
                <a:ext cx="16272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583">
            <p14:nvContentPartPr>
              <p14:cNvPr id="365" name="Freihand 364">
                <a:extLst>
                  <a:ext uri="{FF2B5EF4-FFF2-40B4-BE49-F238E27FC236}">
                    <a16:creationId xmlns:a16="http://schemas.microsoft.com/office/drawing/2014/main" id="{11B41548-48E5-4261-8F9D-836F0097C9FA}"/>
                  </a:ext>
                </a:extLst>
              </p14:cNvPr>
              <p14:cNvContentPartPr/>
              <p14:nvPr/>
            </p14:nvContentPartPr>
            <p14:xfrm>
              <a:off x="810653" y="5072827"/>
              <a:ext cx="360" cy="360"/>
            </p14:xfrm>
          </p:contentPart>
        </mc:Choice>
        <mc:Fallback xmlns="">
          <p:pic>
            <p:nvPicPr>
              <p:cNvPr id="365" name="Freihand 364">
                <a:extLst>
                  <a:ext uri="{FF2B5EF4-FFF2-40B4-BE49-F238E27FC236}">
                    <a16:creationId xmlns:a16="http://schemas.microsoft.com/office/drawing/2014/main" id="{11B41548-48E5-4261-8F9D-836F0097C9FA}"/>
                  </a:ext>
                </a:extLst>
              </p:cNvPr>
              <p:cNvPicPr/>
              <p:nvPr/>
            </p:nvPicPr>
            <p:blipFill>
              <a:blip r:embed="rId60"/>
              <a:stretch>
                <a:fillRect/>
              </a:stretch>
            </p:blipFill>
            <p:spPr>
              <a:xfrm>
                <a:off x="806333" y="50685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84">
            <p14:nvContentPartPr>
              <p14:cNvPr id="366" name="Freihand 365">
                <a:extLst>
                  <a:ext uri="{FF2B5EF4-FFF2-40B4-BE49-F238E27FC236}">
                    <a16:creationId xmlns:a16="http://schemas.microsoft.com/office/drawing/2014/main" id="{261D7CBE-C5CE-43CA-818B-9C52C17E59FD}"/>
                  </a:ext>
                </a:extLst>
              </p14:cNvPr>
              <p14:cNvContentPartPr/>
              <p14:nvPr/>
            </p14:nvContentPartPr>
            <p14:xfrm>
              <a:off x="857453" y="5101987"/>
              <a:ext cx="119160" cy="112680"/>
            </p14:xfrm>
          </p:contentPart>
        </mc:Choice>
        <mc:Fallback xmlns="">
          <p:pic>
            <p:nvPicPr>
              <p:cNvPr id="366" name="Freihand 365">
                <a:extLst>
                  <a:ext uri="{FF2B5EF4-FFF2-40B4-BE49-F238E27FC236}">
                    <a16:creationId xmlns:a16="http://schemas.microsoft.com/office/drawing/2014/main" id="{261D7CBE-C5CE-43CA-818B-9C52C17E59FD}"/>
                  </a:ext>
                </a:extLst>
              </p:cNvPr>
              <p:cNvPicPr/>
              <p:nvPr/>
            </p:nvPicPr>
            <p:blipFill>
              <a:blip r:embed="rId585"/>
              <a:stretch>
                <a:fillRect/>
              </a:stretch>
            </p:blipFill>
            <p:spPr>
              <a:xfrm>
                <a:off x="853133" y="5097667"/>
                <a:ext cx="12780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586">
            <p14:nvContentPartPr>
              <p14:cNvPr id="367" name="Freihand 366">
                <a:extLst>
                  <a:ext uri="{FF2B5EF4-FFF2-40B4-BE49-F238E27FC236}">
                    <a16:creationId xmlns:a16="http://schemas.microsoft.com/office/drawing/2014/main" id="{E0430353-E85F-4C37-BA91-35ACE08D8019}"/>
                  </a:ext>
                </a:extLst>
              </p14:cNvPr>
              <p14:cNvContentPartPr/>
              <p14:nvPr/>
            </p14:nvContentPartPr>
            <p14:xfrm>
              <a:off x="1001813" y="5049787"/>
              <a:ext cx="75600" cy="155160"/>
            </p14:xfrm>
          </p:contentPart>
        </mc:Choice>
        <mc:Fallback xmlns="">
          <p:pic>
            <p:nvPicPr>
              <p:cNvPr id="367" name="Freihand 366">
                <a:extLst>
                  <a:ext uri="{FF2B5EF4-FFF2-40B4-BE49-F238E27FC236}">
                    <a16:creationId xmlns:a16="http://schemas.microsoft.com/office/drawing/2014/main" id="{E0430353-E85F-4C37-BA91-35ACE08D8019}"/>
                  </a:ext>
                </a:extLst>
              </p:cNvPr>
              <p:cNvPicPr/>
              <p:nvPr/>
            </p:nvPicPr>
            <p:blipFill>
              <a:blip r:embed="rId587"/>
              <a:stretch>
                <a:fillRect/>
              </a:stretch>
            </p:blipFill>
            <p:spPr>
              <a:xfrm>
                <a:off x="997493" y="5045467"/>
                <a:ext cx="8424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588">
            <p14:nvContentPartPr>
              <p14:cNvPr id="368" name="Freihand 367">
                <a:extLst>
                  <a:ext uri="{FF2B5EF4-FFF2-40B4-BE49-F238E27FC236}">
                    <a16:creationId xmlns:a16="http://schemas.microsoft.com/office/drawing/2014/main" id="{0FDD237E-E404-4FBC-9A60-B17F7C67826C}"/>
                  </a:ext>
                </a:extLst>
              </p14:cNvPr>
              <p14:cNvContentPartPr/>
              <p14:nvPr/>
            </p14:nvContentPartPr>
            <p14:xfrm>
              <a:off x="1098293" y="5054467"/>
              <a:ext cx="167760" cy="156960"/>
            </p14:xfrm>
          </p:contentPart>
        </mc:Choice>
        <mc:Fallback xmlns="">
          <p:pic>
            <p:nvPicPr>
              <p:cNvPr id="368" name="Freihand 367">
                <a:extLst>
                  <a:ext uri="{FF2B5EF4-FFF2-40B4-BE49-F238E27FC236}">
                    <a16:creationId xmlns:a16="http://schemas.microsoft.com/office/drawing/2014/main" id="{0FDD237E-E404-4FBC-9A60-B17F7C67826C}"/>
                  </a:ext>
                </a:extLst>
              </p:cNvPr>
              <p:cNvPicPr/>
              <p:nvPr/>
            </p:nvPicPr>
            <p:blipFill>
              <a:blip r:embed="rId589"/>
              <a:stretch>
                <a:fillRect/>
              </a:stretch>
            </p:blipFill>
            <p:spPr>
              <a:xfrm>
                <a:off x="1093973" y="5050147"/>
                <a:ext cx="17640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590">
            <p14:nvContentPartPr>
              <p14:cNvPr id="369" name="Freihand 368">
                <a:extLst>
                  <a:ext uri="{FF2B5EF4-FFF2-40B4-BE49-F238E27FC236}">
                    <a16:creationId xmlns:a16="http://schemas.microsoft.com/office/drawing/2014/main" id="{41BEC827-E35B-4D55-B4FE-76BF6C100E7B}"/>
                  </a:ext>
                </a:extLst>
              </p14:cNvPr>
              <p14:cNvContentPartPr/>
              <p14:nvPr/>
            </p14:nvContentPartPr>
            <p14:xfrm>
              <a:off x="1271093" y="5109547"/>
              <a:ext cx="223200" cy="87840"/>
            </p14:xfrm>
          </p:contentPart>
        </mc:Choice>
        <mc:Fallback xmlns="">
          <p:pic>
            <p:nvPicPr>
              <p:cNvPr id="369" name="Freihand 368">
                <a:extLst>
                  <a:ext uri="{FF2B5EF4-FFF2-40B4-BE49-F238E27FC236}">
                    <a16:creationId xmlns:a16="http://schemas.microsoft.com/office/drawing/2014/main" id="{41BEC827-E35B-4D55-B4FE-76BF6C100E7B}"/>
                  </a:ext>
                </a:extLst>
              </p:cNvPr>
              <p:cNvPicPr/>
              <p:nvPr/>
            </p:nvPicPr>
            <p:blipFill>
              <a:blip r:embed="rId591"/>
              <a:stretch>
                <a:fillRect/>
              </a:stretch>
            </p:blipFill>
            <p:spPr>
              <a:xfrm>
                <a:off x="1266773" y="5105227"/>
                <a:ext cx="23184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592">
            <p14:nvContentPartPr>
              <p14:cNvPr id="370" name="Freihand 369">
                <a:extLst>
                  <a:ext uri="{FF2B5EF4-FFF2-40B4-BE49-F238E27FC236}">
                    <a16:creationId xmlns:a16="http://schemas.microsoft.com/office/drawing/2014/main" id="{1BA2D7F7-CB06-4351-94B7-7FCBBEC59FA3}"/>
                  </a:ext>
                </a:extLst>
              </p14:cNvPr>
              <p14:cNvContentPartPr/>
              <p14:nvPr/>
            </p14:nvContentPartPr>
            <p14:xfrm>
              <a:off x="1560533" y="5107387"/>
              <a:ext cx="75960" cy="90360"/>
            </p14:xfrm>
          </p:contentPart>
        </mc:Choice>
        <mc:Fallback xmlns="">
          <p:pic>
            <p:nvPicPr>
              <p:cNvPr id="370" name="Freihand 369">
                <a:extLst>
                  <a:ext uri="{FF2B5EF4-FFF2-40B4-BE49-F238E27FC236}">
                    <a16:creationId xmlns:a16="http://schemas.microsoft.com/office/drawing/2014/main" id="{1BA2D7F7-CB06-4351-94B7-7FCBBEC59FA3}"/>
                  </a:ext>
                </a:extLst>
              </p:cNvPr>
              <p:cNvPicPr/>
              <p:nvPr/>
            </p:nvPicPr>
            <p:blipFill>
              <a:blip r:embed="rId593"/>
              <a:stretch>
                <a:fillRect/>
              </a:stretch>
            </p:blipFill>
            <p:spPr>
              <a:xfrm>
                <a:off x="1556213" y="5103067"/>
                <a:ext cx="8460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594">
            <p14:nvContentPartPr>
              <p14:cNvPr id="371" name="Freihand 370">
                <a:extLst>
                  <a:ext uri="{FF2B5EF4-FFF2-40B4-BE49-F238E27FC236}">
                    <a16:creationId xmlns:a16="http://schemas.microsoft.com/office/drawing/2014/main" id="{A7CF14C2-5D6D-4FBA-9E64-AF2E5DAC7991}"/>
                  </a:ext>
                </a:extLst>
              </p14:cNvPr>
              <p14:cNvContentPartPr/>
              <p14:nvPr/>
            </p14:nvContentPartPr>
            <p14:xfrm>
              <a:off x="1551893" y="5144467"/>
              <a:ext cx="94680" cy="18360"/>
            </p14:xfrm>
          </p:contentPart>
        </mc:Choice>
        <mc:Fallback xmlns="">
          <p:pic>
            <p:nvPicPr>
              <p:cNvPr id="371" name="Freihand 370">
                <a:extLst>
                  <a:ext uri="{FF2B5EF4-FFF2-40B4-BE49-F238E27FC236}">
                    <a16:creationId xmlns:a16="http://schemas.microsoft.com/office/drawing/2014/main" id="{A7CF14C2-5D6D-4FBA-9E64-AF2E5DAC7991}"/>
                  </a:ext>
                </a:extLst>
              </p:cNvPr>
              <p:cNvPicPr/>
              <p:nvPr/>
            </p:nvPicPr>
            <p:blipFill>
              <a:blip r:embed="rId595"/>
              <a:stretch>
                <a:fillRect/>
              </a:stretch>
            </p:blipFill>
            <p:spPr>
              <a:xfrm>
                <a:off x="1547573" y="5140147"/>
                <a:ext cx="10332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596">
            <p14:nvContentPartPr>
              <p14:cNvPr id="372" name="Freihand 371">
                <a:extLst>
                  <a:ext uri="{FF2B5EF4-FFF2-40B4-BE49-F238E27FC236}">
                    <a16:creationId xmlns:a16="http://schemas.microsoft.com/office/drawing/2014/main" id="{B4D37869-06C4-4B24-90F2-C0E9C1F984A5}"/>
                  </a:ext>
                </a:extLst>
              </p14:cNvPr>
              <p14:cNvContentPartPr/>
              <p14:nvPr/>
            </p14:nvContentPartPr>
            <p14:xfrm>
              <a:off x="1882373" y="5049067"/>
              <a:ext cx="366120" cy="125640"/>
            </p14:xfrm>
          </p:contentPart>
        </mc:Choice>
        <mc:Fallback xmlns="">
          <p:pic>
            <p:nvPicPr>
              <p:cNvPr id="372" name="Freihand 371">
                <a:extLst>
                  <a:ext uri="{FF2B5EF4-FFF2-40B4-BE49-F238E27FC236}">
                    <a16:creationId xmlns:a16="http://schemas.microsoft.com/office/drawing/2014/main" id="{B4D37869-06C4-4B24-90F2-C0E9C1F984A5}"/>
                  </a:ext>
                </a:extLst>
              </p:cNvPr>
              <p:cNvPicPr/>
              <p:nvPr/>
            </p:nvPicPr>
            <p:blipFill>
              <a:blip r:embed="rId597"/>
              <a:stretch>
                <a:fillRect/>
              </a:stretch>
            </p:blipFill>
            <p:spPr>
              <a:xfrm>
                <a:off x="1878053" y="5044747"/>
                <a:ext cx="37476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598">
            <p14:nvContentPartPr>
              <p14:cNvPr id="377" name="Freihand 376">
                <a:extLst>
                  <a:ext uri="{FF2B5EF4-FFF2-40B4-BE49-F238E27FC236}">
                    <a16:creationId xmlns:a16="http://schemas.microsoft.com/office/drawing/2014/main" id="{FE602D59-6C49-47E8-AC79-C8B2130E2974}"/>
                  </a:ext>
                </a:extLst>
              </p14:cNvPr>
              <p14:cNvContentPartPr/>
              <p14:nvPr/>
            </p14:nvContentPartPr>
            <p14:xfrm>
              <a:off x="2425973" y="5015587"/>
              <a:ext cx="20880" cy="124560"/>
            </p14:xfrm>
          </p:contentPart>
        </mc:Choice>
        <mc:Fallback xmlns="">
          <p:pic>
            <p:nvPicPr>
              <p:cNvPr id="377" name="Freihand 376">
                <a:extLst>
                  <a:ext uri="{FF2B5EF4-FFF2-40B4-BE49-F238E27FC236}">
                    <a16:creationId xmlns:a16="http://schemas.microsoft.com/office/drawing/2014/main" id="{FE602D59-6C49-47E8-AC79-C8B2130E2974}"/>
                  </a:ext>
                </a:extLst>
              </p:cNvPr>
              <p:cNvPicPr/>
              <p:nvPr/>
            </p:nvPicPr>
            <p:blipFill>
              <a:blip r:embed="rId599"/>
              <a:stretch>
                <a:fillRect/>
              </a:stretch>
            </p:blipFill>
            <p:spPr>
              <a:xfrm>
                <a:off x="2421653" y="5011267"/>
                <a:ext cx="2952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600">
            <p14:nvContentPartPr>
              <p14:cNvPr id="378" name="Freihand 377">
                <a:extLst>
                  <a:ext uri="{FF2B5EF4-FFF2-40B4-BE49-F238E27FC236}">
                    <a16:creationId xmlns:a16="http://schemas.microsoft.com/office/drawing/2014/main" id="{D78DA12B-6B07-4B41-BA31-4AADC1EEDFAE}"/>
                  </a:ext>
                </a:extLst>
              </p14:cNvPr>
              <p14:cNvContentPartPr/>
              <p14:nvPr/>
            </p14:nvContentPartPr>
            <p14:xfrm>
              <a:off x="2357573" y="4959427"/>
              <a:ext cx="151200" cy="114480"/>
            </p14:xfrm>
          </p:contentPart>
        </mc:Choice>
        <mc:Fallback xmlns="">
          <p:pic>
            <p:nvPicPr>
              <p:cNvPr id="378" name="Freihand 377">
                <a:extLst>
                  <a:ext uri="{FF2B5EF4-FFF2-40B4-BE49-F238E27FC236}">
                    <a16:creationId xmlns:a16="http://schemas.microsoft.com/office/drawing/2014/main" id="{D78DA12B-6B07-4B41-BA31-4AADC1EEDFAE}"/>
                  </a:ext>
                </a:extLst>
              </p:cNvPr>
              <p:cNvPicPr/>
              <p:nvPr/>
            </p:nvPicPr>
            <p:blipFill>
              <a:blip r:embed="rId601"/>
              <a:stretch>
                <a:fillRect/>
              </a:stretch>
            </p:blipFill>
            <p:spPr>
              <a:xfrm>
                <a:off x="2353253" y="4955107"/>
                <a:ext cx="15984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602">
            <p14:nvContentPartPr>
              <p14:cNvPr id="379" name="Freihand 378">
                <a:extLst>
                  <a:ext uri="{FF2B5EF4-FFF2-40B4-BE49-F238E27FC236}">
                    <a16:creationId xmlns:a16="http://schemas.microsoft.com/office/drawing/2014/main" id="{202C7750-2E84-4783-A024-949DEA158765}"/>
                  </a:ext>
                </a:extLst>
              </p14:cNvPr>
              <p14:cNvContentPartPr/>
              <p14:nvPr/>
            </p14:nvContentPartPr>
            <p14:xfrm>
              <a:off x="2516693" y="5040067"/>
              <a:ext cx="77400" cy="89640"/>
            </p14:xfrm>
          </p:contentPart>
        </mc:Choice>
        <mc:Fallback xmlns="">
          <p:pic>
            <p:nvPicPr>
              <p:cNvPr id="379" name="Freihand 378">
                <a:extLst>
                  <a:ext uri="{FF2B5EF4-FFF2-40B4-BE49-F238E27FC236}">
                    <a16:creationId xmlns:a16="http://schemas.microsoft.com/office/drawing/2014/main" id="{202C7750-2E84-4783-A024-949DEA158765}"/>
                  </a:ext>
                </a:extLst>
              </p:cNvPr>
              <p:cNvPicPr/>
              <p:nvPr/>
            </p:nvPicPr>
            <p:blipFill>
              <a:blip r:embed="rId603"/>
              <a:stretch>
                <a:fillRect/>
              </a:stretch>
            </p:blipFill>
            <p:spPr>
              <a:xfrm>
                <a:off x="2512373" y="5035747"/>
                <a:ext cx="8604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604">
            <p14:nvContentPartPr>
              <p14:cNvPr id="380" name="Freihand 379">
                <a:extLst>
                  <a:ext uri="{FF2B5EF4-FFF2-40B4-BE49-F238E27FC236}">
                    <a16:creationId xmlns:a16="http://schemas.microsoft.com/office/drawing/2014/main" id="{17C70C12-8266-49B8-99AC-8E8D09EB07DF}"/>
                  </a:ext>
                </a:extLst>
              </p14:cNvPr>
              <p14:cNvContentPartPr/>
              <p14:nvPr/>
            </p14:nvContentPartPr>
            <p14:xfrm>
              <a:off x="2602373" y="5055907"/>
              <a:ext cx="154800" cy="73800"/>
            </p14:xfrm>
          </p:contentPart>
        </mc:Choice>
        <mc:Fallback xmlns="">
          <p:pic>
            <p:nvPicPr>
              <p:cNvPr id="380" name="Freihand 379">
                <a:extLst>
                  <a:ext uri="{FF2B5EF4-FFF2-40B4-BE49-F238E27FC236}">
                    <a16:creationId xmlns:a16="http://schemas.microsoft.com/office/drawing/2014/main" id="{17C70C12-8266-49B8-99AC-8E8D09EB07DF}"/>
                  </a:ext>
                </a:extLst>
              </p:cNvPr>
              <p:cNvPicPr/>
              <p:nvPr/>
            </p:nvPicPr>
            <p:blipFill>
              <a:blip r:embed="rId605"/>
              <a:stretch>
                <a:fillRect/>
              </a:stretch>
            </p:blipFill>
            <p:spPr>
              <a:xfrm>
                <a:off x="2598053" y="5051587"/>
                <a:ext cx="16344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606">
            <p14:nvContentPartPr>
              <p14:cNvPr id="381" name="Freihand 380">
                <a:extLst>
                  <a:ext uri="{FF2B5EF4-FFF2-40B4-BE49-F238E27FC236}">
                    <a16:creationId xmlns:a16="http://schemas.microsoft.com/office/drawing/2014/main" id="{C860642F-1877-456D-AEC0-FEC378E8AFA5}"/>
                  </a:ext>
                </a:extLst>
              </p14:cNvPr>
              <p14:cNvContentPartPr/>
              <p14:nvPr/>
            </p14:nvContentPartPr>
            <p14:xfrm>
              <a:off x="2768693" y="4971307"/>
              <a:ext cx="359640" cy="216720"/>
            </p14:xfrm>
          </p:contentPart>
        </mc:Choice>
        <mc:Fallback xmlns="">
          <p:pic>
            <p:nvPicPr>
              <p:cNvPr id="381" name="Freihand 380">
                <a:extLst>
                  <a:ext uri="{FF2B5EF4-FFF2-40B4-BE49-F238E27FC236}">
                    <a16:creationId xmlns:a16="http://schemas.microsoft.com/office/drawing/2014/main" id="{C860642F-1877-456D-AEC0-FEC378E8AFA5}"/>
                  </a:ext>
                </a:extLst>
              </p:cNvPr>
              <p:cNvPicPr/>
              <p:nvPr/>
            </p:nvPicPr>
            <p:blipFill>
              <a:blip r:embed="rId607"/>
              <a:stretch>
                <a:fillRect/>
              </a:stretch>
            </p:blipFill>
            <p:spPr>
              <a:xfrm>
                <a:off x="2764373" y="4966987"/>
                <a:ext cx="36828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608">
            <p14:nvContentPartPr>
              <p14:cNvPr id="382" name="Freihand 381">
                <a:extLst>
                  <a:ext uri="{FF2B5EF4-FFF2-40B4-BE49-F238E27FC236}">
                    <a16:creationId xmlns:a16="http://schemas.microsoft.com/office/drawing/2014/main" id="{97EDD122-2B9E-4B15-8896-EC94B5A4D83D}"/>
                  </a:ext>
                </a:extLst>
              </p14:cNvPr>
              <p14:cNvContentPartPr/>
              <p14:nvPr/>
            </p14:nvContentPartPr>
            <p14:xfrm>
              <a:off x="3179453" y="5014507"/>
              <a:ext cx="82080" cy="100800"/>
            </p14:xfrm>
          </p:contentPart>
        </mc:Choice>
        <mc:Fallback xmlns="">
          <p:pic>
            <p:nvPicPr>
              <p:cNvPr id="382" name="Freihand 381">
                <a:extLst>
                  <a:ext uri="{FF2B5EF4-FFF2-40B4-BE49-F238E27FC236}">
                    <a16:creationId xmlns:a16="http://schemas.microsoft.com/office/drawing/2014/main" id="{97EDD122-2B9E-4B15-8896-EC94B5A4D83D}"/>
                  </a:ext>
                </a:extLst>
              </p:cNvPr>
              <p:cNvPicPr/>
              <p:nvPr/>
            </p:nvPicPr>
            <p:blipFill>
              <a:blip r:embed="rId609"/>
              <a:stretch>
                <a:fillRect/>
              </a:stretch>
            </p:blipFill>
            <p:spPr>
              <a:xfrm>
                <a:off x="3175133" y="5010187"/>
                <a:ext cx="9072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610">
            <p14:nvContentPartPr>
              <p14:cNvPr id="383" name="Freihand 382">
                <a:extLst>
                  <a:ext uri="{FF2B5EF4-FFF2-40B4-BE49-F238E27FC236}">
                    <a16:creationId xmlns:a16="http://schemas.microsoft.com/office/drawing/2014/main" id="{37D56A5C-5753-4E18-9FFA-2E5D7A87ACFB}"/>
                  </a:ext>
                </a:extLst>
              </p14:cNvPr>
              <p14:cNvContentPartPr/>
              <p14:nvPr/>
            </p14:nvContentPartPr>
            <p14:xfrm>
              <a:off x="3179093" y="5057707"/>
              <a:ext cx="86040" cy="3600"/>
            </p14:xfrm>
          </p:contentPart>
        </mc:Choice>
        <mc:Fallback xmlns="">
          <p:pic>
            <p:nvPicPr>
              <p:cNvPr id="383" name="Freihand 382">
                <a:extLst>
                  <a:ext uri="{FF2B5EF4-FFF2-40B4-BE49-F238E27FC236}">
                    <a16:creationId xmlns:a16="http://schemas.microsoft.com/office/drawing/2014/main" id="{37D56A5C-5753-4E18-9FFA-2E5D7A87ACFB}"/>
                  </a:ext>
                </a:extLst>
              </p:cNvPr>
              <p:cNvPicPr/>
              <p:nvPr/>
            </p:nvPicPr>
            <p:blipFill>
              <a:blip r:embed="rId611"/>
              <a:stretch>
                <a:fillRect/>
              </a:stretch>
            </p:blipFill>
            <p:spPr>
              <a:xfrm>
                <a:off x="3174773" y="5053387"/>
                <a:ext cx="9468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612">
            <p14:nvContentPartPr>
              <p14:cNvPr id="384" name="Freihand 383">
                <a:extLst>
                  <a:ext uri="{FF2B5EF4-FFF2-40B4-BE49-F238E27FC236}">
                    <a16:creationId xmlns:a16="http://schemas.microsoft.com/office/drawing/2014/main" id="{C3A1DE62-AD65-4B40-900A-D5AC243EB03F}"/>
                  </a:ext>
                </a:extLst>
              </p14:cNvPr>
              <p14:cNvContentPartPr/>
              <p14:nvPr/>
            </p14:nvContentPartPr>
            <p14:xfrm>
              <a:off x="3298253" y="5038267"/>
              <a:ext cx="209520" cy="56160"/>
            </p14:xfrm>
          </p:contentPart>
        </mc:Choice>
        <mc:Fallback xmlns="">
          <p:pic>
            <p:nvPicPr>
              <p:cNvPr id="384" name="Freihand 383">
                <a:extLst>
                  <a:ext uri="{FF2B5EF4-FFF2-40B4-BE49-F238E27FC236}">
                    <a16:creationId xmlns:a16="http://schemas.microsoft.com/office/drawing/2014/main" id="{C3A1DE62-AD65-4B40-900A-D5AC243EB03F}"/>
                  </a:ext>
                </a:extLst>
              </p:cNvPr>
              <p:cNvPicPr/>
              <p:nvPr/>
            </p:nvPicPr>
            <p:blipFill>
              <a:blip r:embed="rId613"/>
              <a:stretch>
                <a:fillRect/>
              </a:stretch>
            </p:blipFill>
            <p:spPr>
              <a:xfrm>
                <a:off x="3293933" y="5033947"/>
                <a:ext cx="21816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614">
            <p14:nvContentPartPr>
              <p14:cNvPr id="385" name="Freihand 384">
                <a:extLst>
                  <a:ext uri="{FF2B5EF4-FFF2-40B4-BE49-F238E27FC236}">
                    <a16:creationId xmlns:a16="http://schemas.microsoft.com/office/drawing/2014/main" id="{C2182C38-8376-45BB-9E92-4B77D50E1B47}"/>
                  </a:ext>
                </a:extLst>
              </p14:cNvPr>
              <p14:cNvContentPartPr/>
              <p14:nvPr/>
            </p14:nvContentPartPr>
            <p14:xfrm>
              <a:off x="2626133" y="4912267"/>
              <a:ext cx="151920" cy="7920"/>
            </p14:xfrm>
          </p:contentPart>
        </mc:Choice>
        <mc:Fallback xmlns="">
          <p:pic>
            <p:nvPicPr>
              <p:cNvPr id="385" name="Freihand 384">
                <a:extLst>
                  <a:ext uri="{FF2B5EF4-FFF2-40B4-BE49-F238E27FC236}">
                    <a16:creationId xmlns:a16="http://schemas.microsoft.com/office/drawing/2014/main" id="{C2182C38-8376-45BB-9E92-4B77D50E1B47}"/>
                  </a:ext>
                </a:extLst>
              </p:cNvPr>
              <p:cNvPicPr/>
              <p:nvPr/>
            </p:nvPicPr>
            <p:blipFill>
              <a:blip r:embed="rId615"/>
              <a:stretch>
                <a:fillRect/>
              </a:stretch>
            </p:blipFill>
            <p:spPr>
              <a:xfrm>
                <a:off x="2621813" y="4907947"/>
                <a:ext cx="16056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616">
            <p14:nvContentPartPr>
              <p14:cNvPr id="386" name="Freihand 385">
                <a:extLst>
                  <a:ext uri="{FF2B5EF4-FFF2-40B4-BE49-F238E27FC236}">
                    <a16:creationId xmlns:a16="http://schemas.microsoft.com/office/drawing/2014/main" id="{76D4D024-EF4F-49E0-B173-D2708B7C0AD2}"/>
                  </a:ext>
                </a:extLst>
              </p14:cNvPr>
              <p14:cNvContentPartPr/>
              <p14:nvPr/>
            </p14:nvContentPartPr>
            <p14:xfrm>
              <a:off x="381173" y="5441467"/>
              <a:ext cx="191160" cy="80640"/>
            </p14:xfrm>
          </p:contentPart>
        </mc:Choice>
        <mc:Fallback xmlns="">
          <p:pic>
            <p:nvPicPr>
              <p:cNvPr id="386" name="Freihand 385">
                <a:extLst>
                  <a:ext uri="{FF2B5EF4-FFF2-40B4-BE49-F238E27FC236}">
                    <a16:creationId xmlns:a16="http://schemas.microsoft.com/office/drawing/2014/main" id="{76D4D024-EF4F-49E0-B173-D2708B7C0AD2}"/>
                  </a:ext>
                </a:extLst>
              </p:cNvPr>
              <p:cNvPicPr/>
              <p:nvPr/>
            </p:nvPicPr>
            <p:blipFill>
              <a:blip r:embed="rId617"/>
              <a:stretch>
                <a:fillRect/>
              </a:stretch>
            </p:blipFill>
            <p:spPr>
              <a:xfrm>
                <a:off x="376853" y="5437147"/>
                <a:ext cx="19980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618">
            <p14:nvContentPartPr>
              <p14:cNvPr id="387" name="Freihand 386">
                <a:extLst>
                  <a:ext uri="{FF2B5EF4-FFF2-40B4-BE49-F238E27FC236}">
                    <a16:creationId xmlns:a16="http://schemas.microsoft.com/office/drawing/2014/main" id="{EC7E9FBE-7E49-4F46-B32F-4A23CCD44871}"/>
                  </a:ext>
                </a:extLst>
              </p14:cNvPr>
              <p14:cNvContentPartPr/>
              <p14:nvPr/>
            </p14:nvContentPartPr>
            <p14:xfrm>
              <a:off x="603653" y="5404027"/>
              <a:ext cx="140400" cy="115920"/>
            </p14:xfrm>
          </p:contentPart>
        </mc:Choice>
        <mc:Fallback xmlns="">
          <p:pic>
            <p:nvPicPr>
              <p:cNvPr id="387" name="Freihand 386">
                <a:extLst>
                  <a:ext uri="{FF2B5EF4-FFF2-40B4-BE49-F238E27FC236}">
                    <a16:creationId xmlns:a16="http://schemas.microsoft.com/office/drawing/2014/main" id="{EC7E9FBE-7E49-4F46-B32F-4A23CCD44871}"/>
                  </a:ext>
                </a:extLst>
              </p:cNvPr>
              <p:cNvPicPr/>
              <p:nvPr/>
            </p:nvPicPr>
            <p:blipFill>
              <a:blip r:embed="rId619"/>
              <a:stretch>
                <a:fillRect/>
              </a:stretch>
            </p:blipFill>
            <p:spPr>
              <a:xfrm>
                <a:off x="599333" y="5399707"/>
                <a:ext cx="14904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620">
            <p14:nvContentPartPr>
              <p14:cNvPr id="390" name="Freihand 389">
                <a:extLst>
                  <a:ext uri="{FF2B5EF4-FFF2-40B4-BE49-F238E27FC236}">
                    <a16:creationId xmlns:a16="http://schemas.microsoft.com/office/drawing/2014/main" id="{66912553-32E9-4021-8AC6-EA11A6273191}"/>
                  </a:ext>
                </a:extLst>
              </p14:cNvPr>
              <p14:cNvContentPartPr/>
              <p14:nvPr/>
            </p14:nvContentPartPr>
            <p14:xfrm>
              <a:off x="956453" y="5407267"/>
              <a:ext cx="20160" cy="103320"/>
            </p14:xfrm>
          </p:contentPart>
        </mc:Choice>
        <mc:Fallback xmlns="">
          <p:pic>
            <p:nvPicPr>
              <p:cNvPr id="390" name="Freihand 389">
                <a:extLst>
                  <a:ext uri="{FF2B5EF4-FFF2-40B4-BE49-F238E27FC236}">
                    <a16:creationId xmlns:a16="http://schemas.microsoft.com/office/drawing/2014/main" id="{66912553-32E9-4021-8AC6-EA11A6273191}"/>
                  </a:ext>
                </a:extLst>
              </p:cNvPr>
              <p:cNvPicPr/>
              <p:nvPr/>
            </p:nvPicPr>
            <p:blipFill>
              <a:blip r:embed="rId621"/>
              <a:stretch>
                <a:fillRect/>
              </a:stretch>
            </p:blipFill>
            <p:spPr>
              <a:xfrm>
                <a:off x="952133" y="5402947"/>
                <a:ext cx="2880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622">
            <p14:nvContentPartPr>
              <p14:cNvPr id="391" name="Freihand 390">
                <a:extLst>
                  <a:ext uri="{FF2B5EF4-FFF2-40B4-BE49-F238E27FC236}">
                    <a16:creationId xmlns:a16="http://schemas.microsoft.com/office/drawing/2014/main" id="{271A98A6-14C1-41D4-9AEC-82A6E880956C}"/>
                  </a:ext>
                </a:extLst>
              </p14:cNvPr>
              <p14:cNvContentPartPr/>
              <p14:nvPr/>
            </p14:nvContentPartPr>
            <p14:xfrm>
              <a:off x="866093" y="5357587"/>
              <a:ext cx="159840" cy="78480"/>
            </p14:xfrm>
          </p:contentPart>
        </mc:Choice>
        <mc:Fallback xmlns="">
          <p:pic>
            <p:nvPicPr>
              <p:cNvPr id="391" name="Freihand 390">
                <a:extLst>
                  <a:ext uri="{FF2B5EF4-FFF2-40B4-BE49-F238E27FC236}">
                    <a16:creationId xmlns:a16="http://schemas.microsoft.com/office/drawing/2014/main" id="{271A98A6-14C1-41D4-9AEC-82A6E880956C}"/>
                  </a:ext>
                </a:extLst>
              </p:cNvPr>
              <p:cNvPicPr/>
              <p:nvPr/>
            </p:nvPicPr>
            <p:blipFill>
              <a:blip r:embed="rId623"/>
              <a:stretch>
                <a:fillRect/>
              </a:stretch>
            </p:blipFill>
            <p:spPr>
              <a:xfrm>
                <a:off x="861773" y="5353267"/>
                <a:ext cx="16848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624">
            <p14:nvContentPartPr>
              <p14:cNvPr id="392" name="Freihand 391">
                <a:extLst>
                  <a:ext uri="{FF2B5EF4-FFF2-40B4-BE49-F238E27FC236}">
                    <a16:creationId xmlns:a16="http://schemas.microsoft.com/office/drawing/2014/main" id="{69EB032E-29C7-4C2E-9884-ED3BCBDA9371}"/>
                  </a:ext>
                </a:extLst>
              </p14:cNvPr>
              <p14:cNvContentPartPr/>
              <p14:nvPr/>
            </p14:nvContentPartPr>
            <p14:xfrm>
              <a:off x="1035653" y="5422387"/>
              <a:ext cx="65520" cy="97560"/>
            </p14:xfrm>
          </p:contentPart>
        </mc:Choice>
        <mc:Fallback xmlns="">
          <p:pic>
            <p:nvPicPr>
              <p:cNvPr id="392" name="Freihand 391">
                <a:extLst>
                  <a:ext uri="{FF2B5EF4-FFF2-40B4-BE49-F238E27FC236}">
                    <a16:creationId xmlns:a16="http://schemas.microsoft.com/office/drawing/2014/main" id="{69EB032E-29C7-4C2E-9884-ED3BCBDA9371}"/>
                  </a:ext>
                </a:extLst>
              </p:cNvPr>
              <p:cNvPicPr/>
              <p:nvPr/>
            </p:nvPicPr>
            <p:blipFill>
              <a:blip r:embed="rId625"/>
              <a:stretch>
                <a:fillRect/>
              </a:stretch>
            </p:blipFill>
            <p:spPr>
              <a:xfrm>
                <a:off x="1031333" y="5418067"/>
                <a:ext cx="7416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626">
            <p14:nvContentPartPr>
              <p14:cNvPr id="393" name="Freihand 392">
                <a:extLst>
                  <a:ext uri="{FF2B5EF4-FFF2-40B4-BE49-F238E27FC236}">
                    <a16:creationId xmlns:a16="http://schemas.microsoft.com/office/drawing/2014/main" id="{13329E5F-6EF9-4FAC-B7CB-38CB530814D1}"/>
                  </a:ext>
                </a:extLst>
              </p14:cNvPr>
              <p14:cNvContentPartPr/>
              <p14:nvPr/>
            </p14:nvContentPartPr>
            <p14:xfrm>
              <a:off x="1126733" y="5425987"/>
              <a:ext cx="119880" cy="79920"/>
            </p14:xfrm>
          </p:contentPart>
        </mc:Choice>
        <mc:Fallback xmlns="">
          <p:pic>
            <p:nvPicPr>
              <p:cNvPr id="393" name="Freihand 392">
                <a:extLst>
                  <a:ext uri="{FF2B5EF4-FFF2-40B4-BE49-F238E27FC236}">
                    <a16:creationId xmlns:a16="http://schemas.microsoft.com/office/drawing/2014/main" id="{13329E5F-6EF9-4FAC-B7CB-38CB530814D1}"/>
                  </a:ext>
                </a:extLst>
              </p:cNvPr>
              <p:cNvPicPr/>
              <p:nvPr/>
            </p:nvPicPr>
            <p:blipFill>
              <a:blip r:embed="rId627"/>
              <a:stretch>
                <a:fillRect/>
              </a:stretch>
            </p:blipFill>
            <p:spPr>
              <a:xfrm>
                <a:off x="1122413" y="5421667"/>
                <a:ext cx="12852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628">
            <p14:nvContentPartPr>
              <p14:cNvPr id="394" name="Freihand 393">
                <a:extLst>
                  <a:ext uri="{FF2B5EF4-FFF2-40B4-BE49-F238E27FC236}">
                    <a16:creationId xmlns:a16="http://schemas.microsoft.com/office/drawing/2014/main" id="{A06DD72C-52D6-4D3C-A576-87687BD89479}"/>
                  </a:ext>
                </a:extLst>
              </p14:cNvPr>
              <p14:cNvContentPartPr/>
              <p14:nvPr/>
            </p14:nvContentPartPr>
            <p14:xfrm>
              <a:off x="1223573" y="5373067"/>
              <a:ext cx="326880" cy="120960"/>
            </p14:xfrm>
          </p:contentPart>
        </mc:Choice>
        <mc:Fallback xmlns="">
          <p:pic>
            <p:nvPicPr>
              <p:cNvPr id="394" name="Freihand 393">
                <a:extLst>
                  <a:ext uri="{FF2B5EF4-FFF2-40B4-BE49-F238E27FC236}">
                    <a16:creationId xmlns:a16="http://schemas.microsoft.com/office/drawing/2014/main" id="{A06DD72C-52D6-4D3C-A576-87687BD89479}"/>
                  </a:ext>
                </a:extLst>
              </p:cNvPr>
              <p:cNvPicPr/>
              <p:nvPr/>
            </p:nvPicPr>
            <p:blipFill>
              <a:blip r:embed="rId629"/>
              <a:stretch>
                <a:fillRect/>
              </a:stretch>
            </p:blipFill>
            <p:spPr>
              <a:xfrm>
                <a:off x="1219253" y="5368747"/>
                <a:ext cx="3355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630">
            <p14:nvContentPartPr>
              <p14:cNvPr id="395" name="Freihand 394">
                <a:extLst>
                  <a:ext uri="{FF2B5EF4-FFF2-40B4-BE49-F238E27FC236}">
                    <a16:creationId xmlns:a16="http://schemas.microsoft.com/office/drawing/2014/main" id="{6B482069-23C3-40C8-9E87-E195701FF120}"/>
                  </a:ext>
                </a:extLst>
              </p14:cNvPr>
              <p14:cNvContentPartPr/>
              <p14:nvPr/>
            </p14:nvContentPartPr>
            <p14:xfrm>
              <a:off x="1552613" y="5334187"/>
              <a:ext cx="146160" cy="150480"/>
            </p14:xfrm>
          </p:contentPart>
        </mc:Choice>
        <mc:Fallback xmlns="">
          <p:pic>
            <p:nvPicPr>
              <p:cNvPr id="395" name="Freihand 394">
                <a:extLst>
                  <a:ext uri="{FF2B5EF4-FFF2-40B4-BE49-F238E27FC236}">
                    <a16:creationId xmlns:a16="http://schemas.microsoft.com/office/drawing/2014/main" id="{6B482069-23C3-40C8-9E87-E195701FF120}"/>
                  </a:ext>
                </a:extLst>
              </p:cNvPr>
              <p:cNvPicPr/>
              <p:nvPr/>
            </p:nvPicPr>
            <p:blipFill>
              <a:blip r:embed="rId631"/>
              <a:stretch>
                <a:fillRect/>
              </a:stretch>
            </p:blipFill>
            <p:spPr>
              <a:xfrm>
                <a:off x="1548293" y="5329867"/>
                <a:ext cx="15480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632">
            <p14:nvContentPartPr>
              <p14:cNvPr id="396" name="Freihand 395">
                <a:extLst>
                  <a:ext uri="{FF2B5EF4-FFF2-40B4-BE49-F238E27FC236}">
                    <a16:creationId xmlns:a16="http://schemas.microsoft.com/office/drawing/2014/main" id="{79066C3F-D4DC-4510-97DB-31FA7038FA8A}"/>
                  </a:ext>
                </a:extLst>
              </p14:cNvPr>
              <p14:cNvContentPartPr/>
              <p14:nvPr/>
            </p14:nvContentPartPr>
            <p14:xfrm>
              <a:off x="1648373" y="5418427"/>
              <a:ext cx="113040" cy="66240"/>
            </p14:xfrm>
          </p:contentPart>
        </mc:Choice>
        <mc:Fallback xmlns="">
          <p:pic>
            <p:nvPicPr>
              <p:cNvPr id="396" name="Freihand 395">
                <a:extLst>
                  <a:ext uri="{FF2B5EF4-FFF2-40B4-BE49-F238E27FC236}">
                    <a16:creationId xmlns:a16="http://schemas.microsoft.com/office/drawing/2014/main" id="{79066C3F-D4DC-4510-97DB-31FA7038FA8A}"/>
                  </a:ext>
                </a:extLst>
              </p:cNvPr>
              <p:cNvPicPr/>
              <p:nvPr/>
            </p:nvPicPr>
            <p:blipFill>
              <a:blip r:embed="rId633"/>
              <a:stretch>
                <a:fillRect/>
              </a:stretch>
            </p:blipFill>
            <p:spPr>
              <a:xfrm>
                <a:off x="1644053" y="5414107"/>
                <a:ext cx="12168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634">
            <p14:nvContentPartPr>
              <p14:cNvPr id="397" name="Freihand 396">
                <a:extLst>
                  <a:ext uri="{FF2B5EF4-FFF2-40B4-BE49-F238E27FC236}">
                    <a16:creationId xmlns:a16="http://schemas.microsoft.com/office/drawing/2014/main" id="{1E7C0A55-2D04-4217-A9A7-9B3C5F47604F}"/>
                  </a:ext>
                </a:extLst>
              </p14:cNvPr>
              <p14:cNvContentPartPr/>
              <p14:nvPr/>
            </p14:nvContentPartPr>
            <p14:xfrm>
              <a:off x="1753133" y="5353627"/>
              <a:ext cx="155160" cy="126720"/>
            </p14:xfrm>
          </p:contentPart>
        </mc:Choice>
        <mc:Fallback xmlns="">
          <p:pic>
            <p:nvPicPr>
              <p:cNvPr id="397" name="Freihand 396">
                <a:extLst>
                  <a:ext uri="{FF2B5EF4-FFF2-40B4-BE49-F238E27FC236}">
                    <a16:creationId xmlns:a16="http://schemas.microsoft.com/office/drawing/2014/main" id="{1E7C0A55-2D04-4217-A9A7-9B3C5F47604F}"/>
                  </a:ext>
                </a:extLst>
              </p:cNvPr>
              <p:cNvPicPr/>
              <p:nvPr/>
            </p:nvPicPr>
            <p:blipFill>
              <a:blip r:embed="rId635"/>
              <a:stretch>
                <a:fillRect/>
              </a:stretch>
            </p:blipFill>
            <p:spPr>
              <a:xfrm>
                <a:off x="1748813" y="5349307"/>
                <a:ext cx="16380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636">
            <p14:nvContentPartPr>
              <p14:cNvPr id="398" name="Freihand 397">
                <a:extLst>
                  <a:ext uri="{FF2B5EF4-FFF2-40B4-BE49-F238E27FC236}">
                    <a16:creationId xmlns:a16="http://schemas.microsoft.com/office/drawing/2014/main" id="{6FB0CD9E-CED1-41DA-A6D2-22074A1ECA21}"/>
                  </a:ext>
                </a:extLst>
              </p14:cNvPr>
              <p14:cNvContentPartPr/>
              <p14:nvPr/>
            </p14:nvContentPartPr>
            <p14:xfrm>
              <a:off x="2069933" y="5400427"/>
              <a:ext cx="218520" cy="63000"/>
            </p14:xfrm>
          </p:contentPart>
        </mc:Choice>
        <mc:Fallback xmlns="">
          <p:pic>
            <p:nvPicPr>
              <p:cNvPr id="398" name="Freihand 397">
                <a:extLst>
                  <a:ext uri="{FF2B5EF4-FFF2-40B4-BE49-F238E27FC236}">
                    <a16:creationId xmlns:a16="http://schemas.microsoft.com/office/drawing/2014/main" id="{6FB0CD9E-CED1-41DA-A6D2-22074A1ECA21}"/>
                  </a:ext>
                </a:extLst>
              </p:cNvPr>
              <p:cNvPicPr/>
              <p:nvPr/>
            </p:nvPicPr>
            <p:blipFill>
              <a:blip r:embed="rId637"/>
              <a:stretch>
                <a:fillRect/>
              </a:stretch>
            </p:blipFill>
            <p:spPr>
              <a:xfrm>
                <a:off x="2065613" y="5396107"/>
                <a:ext cx="22716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638">
            <p14:nvContentPartPr>
              <p14:cNvPr id="399" name="Freihand 398">
                <a:extLst>
                  <a:ext uri="{FF2B5EF4-FFF2-40B4-BE49-F238E27FC236}">
                    <a16:creationId xmlns:a16="http://schemas.microsoft.com/office/drawing/2014/main" id="{D3C4A17B-EC3C-43F5-9E68-9FE14ACDC9F8}"/>
                  </a:ext>
                </a:extLst>
              </p14:cNvPr>
              <p14:cNvContentPartPr/>
              <p14:nvPr/>
            </p14:nvContentPartPr>
            <p14:xfrm>
              <a:off x="2318333" y="5411587"/>
              <a:ext cx="122400" cy="70200"/>
            </p14:xfrm>
          </p:contentPart>
        </mc:Choice>
        <mc:Fallback xmlns="">
          <p:pic>
            <p:nvPicPr>
              <p:cNvPr id="399" name="Freihand 398">
                <a:extLst>
                  <a:ext uri="{FF2B5EF4-FFF2-40B4-BE49-F238E27FC236}">
                    <a16:creationId xmlns:a16="http://schemas.microsoft.com/office/drawing/2014/main" id="{D3C4A17B-EC3C-43F5-9E68-9FE14ACDC9F8}"/>
                  </a:ext>
                </a:extLst>
              </p:cNvPr>
              <p:cNvPicPr/>
              <p:nvPr/>
            </p:nvPicPr>
            <p:blipFill>
              <a:blip r:embed="rId639"/>
              <a:stretch>
                <a:fillRect/>
              </a:stretch>
            </p:blipFill>
            <p:spPr>
              <a:xfrm>
                <a:off x="2314013" y="5407267"/>
                <a:ext cx="13104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640">
            <p14:nvContentPartPr>
              <p14:cNvPr id="400" name="Freihand 399">
                <a:extLst>
                  <a:ext uri="{FF2B5EF4-FFF2-40B4-BE49-F238E27FC236}">
                    <a16:creationId xmlns:a16="http://schemas.microsoft.com/office/drawing/2014/main" id="{6D53B836-C673-4FAA-9898-4E03384189BA}"/>
                  </a:ext>
                </a:extLst>
              </p14:cNvPr>
              <p14:cNvContentPartPr/>
              <p14:nvPr/>
            </p14:nvContentPartPr>
            <p14:xfrm>
              <a:off x="2427053" y="5312227"/>
              <a:ext cx="245520" cy="146520"/>
            </p14:xfrm>
          </p:contentPart>
        </mc:Choice>
        <mc:Fallback xmlns="">
          <p:pic>
            <p:nvPicPr>
              <p:cNvPr id="400" name="Freihand 399">
                <a:extLst>
                  <a:ext uri="{FF2B5EF4-FFF2-40B4-BE49-F238E27FC236}">
                    <a16:creationId xmlns:a16="http://schemas.microsoft.com/office/drawing/2014/main" id="{6D53B836-C673-4FAA-9898-4E03384189BA}"/>
                  </a:ext>
                </a:extLst>
              </p:cNvPr>
              <p:cNvPicPr/>
              <p:nvPr/>
            </p:nvPicPr>
            <p:blipFill>
              <a:blip r:embed="rId641"/>
              <a:stretch>
                <a:fillRect/>
              </a:stretch>
            </p:blipFill>
            <p:spPr>
              <a:xfrm>
                <a:off x="2422733" y="5307907"/>
                <a:ext cx="25416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642">
            <p14:nvContentPartPr>
              <p14:cNvPr id="402" name="Freihand 401">
                <a:extLst>
                  <a:ext uri="{FF2B5EF4-FFF2-40B4-BE49-F238E27FC236}">
                    <a16:creationId xmlns:a16="http://schemas.microsoft.com/office/drawing/2014/main" id="{10F826F4-06EF-427C-86A4-30344D809487}"/>
                  </a:ext>
                </a:extLst>
              </p14:cNvPr>
              <p14:cNvContentPartPr/>
              <p14:nvPr/>
            </p14:nvContentPartPr>
            <p14:xfrm>
              <a:off x="403853" y="5708947"/>
              <a:ext cx="102240" cy="84600"/>
            </p14:xfrm>
          </p:contentPart>
        </mc:Choice>
        <mc:Fallback xmlns="">
          <p:pic>
            <p:nvPicPr>
              <p:cNvPr id="402" name="Freihand 401">
                <a:extLst>
                  <a:ext uri="{FF2B5EF4-FFF2-40B4-BE49-F238E27FC236}">
                    <a16:creationId xmlns:a16="http://schemas.microsoft.com/office/drawing/2014/main" id="{10F826F4-06EF-427C-86A4-30344D809487}"/>
                  </a:ext>
                </a:extLst>
              </p:cNvPr>
              <p:cNvPicPr/>
              <p:nvPr/>
            </p:nvPicPr>
            <p:blipFill>
              <a:blip r:embed="rId643"/>
              <a:stretch>
                <a:fillRect/>
              </a:stretch>
            </p:blipFill>
            <p:spPr>
              <a:xfrm>
                <a:off x="399533" y="5704627"/>
                <a:ext cx="11088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644">
            <p14:nvContentPartPr>
              <p14:cNvPr id="403" name="Freihand 402">
                <a:extLst>
                  <a:ext uri="{FF2B5EF4-FFF2-40B4-BE49-F238E27FC236}">
                    <a16:creationId xmlns:a16="http://schemas.microsoft.com/office/drawing/2014/main" id="{D0274297-C5DC-4D31-BAAD-C196B018CBD9}"/>
                  </a:ext>
                </a:extLst>
              </p14:cNvPr>
              <p14:cNvContentPartPr/>
              <p14:nvPr/>
            </p14:nvContentPartPr>
            <p14:xfrm>
              <a:off x="526613" y="5650987"/>
              <a:ext cx="232920" cy="146880"/>
            </p14:xfrm>
          </p:contentPart>
        </mc:Choice>
        <mc:Fallback xmlns="">
          <p:pic>
            <p:nvPicPr>
              <p:cNvPr id="403" name="Freihand 402">
                <a:extLst>
                  <a:ext uri="{FF2B5EF4-FFF2-40B4-BE49-F238E27FC236}">
                    <a16:creationId xmlns:a16="http://schemas.microsoft.com/office/drawing/2014/main" id="{D0274297-C5DC-4D31-BAAD-C196B018CBD9}"/>
                  </a:ext>
                </a:extLst>
              </p:cNvPr>
              <p:cNvPicPr/>
              <p:nvPr/>
            </p:nvPicPr>
            <p:blipFill>
              <a:blip r:embed="rId645"/>
              <a:stretch>
                <a:fillRect/>
              </a:stretch>
            </p:blipFill>
            <p:spPr>
              <a:xfrm>
                <a:off x="522293" y="5646667"/>
                <a:ext cx="24156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646">
            <p14:nvContentPartPr>
              <p14:cNvPr id="404" name="Freihand 403">
                <a:extLst>
                  <a:ext uri="{FF2B5EF4-FFF2-40B4-BE49-F238E27FC236}">
                    <a16:creationId xmlns:a16="http://schemas.microsoft.com/office/drawing/2014/main" id="{77C323A5-4CBA-4E5A-AC8F-6BEEC40266C5}"/>
                  </a:ext>
                </a:extLst>
              </p14:cNvPr>
              <p14:cNvContentPartPr/>
              <p14:nvPr/>
            </p14:nvContentPartPr>
            <p14:xfrm>
              <a:off x="821093" y="5698147"/>
              <a:ext cx="461880" cy="103320"/>
            </p14:xfrm>
          </p:contentPart>
        </mc:Choice>
        <mc:Fallback xmlns="">
          <p:pic>
            <p:nvPicPr>
              <p:cNvPr id="404" name="Freihand 403">
                <a:extLst>
                  <a:ext uri="{FF2B5EF4-FFF2-40B4-BE49-F238E27FC236}">
                    <a16:creationId xmlns:a16="http://schemas.microsoft.com/office/drawing/2014/main" id="{77C323A5-4CBA-4E5A-AC8F-6BEEC40266C5}"/>
                  </a:ext>
                </a:extLst>
              </p:cNvPr>
              <p:cNvPicPr/>
              <p:nvPr/>
            </p:nvPicPr>
            <p:blipFill>
              <a:blip r:embed="rId647"/>
              <a:stretch>
                <a:fillRect/>
              </a:stretch>
            </p:blipFill>
            <p:spPr>
              <a:xfrm>
                <a:off x="816773" y="5693827"/>
                <a:ext cx="47052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648">
            <p14:nvContentPartPr>
              <p14:cNvPr id="406" name="Freihand 405">
                <a:extLst>
                  <a:ext uri="{FF2B5EF4-FFF2-40B4-BE49-F238E27FC236}">
                    <a16:creationId xmlns:a16="http://schemas.microsoft.com/office/drawing/2014/main" id="{91A22A8E-35EE-46AB-841D-89BD237D6195}"/>
                  </a:ext>
                </a:extLst>
              </p14:cNvPr>
              <p14:cNvContentPartPr/>
              <p14:nvPr/>
            </p14:nvContentPartPr>
            <p14:xfrm>
              <a:off x="1355693" y="5656387"/>
              <a:ext cx="255960" cy="123120"/>
            </p14:xfrm>
          </p:contentPart>
        </mc:Choice>
        <mc:Fallback xmlns="">
          <p:pic>
            <p:nvPicPr>
              <p:cNvPr id="406" name="Freihand 405">
                <a:extLst>
                  <a:ext uri="{FF2B5EF4-FFF2-40B4-BE49-F238E27FC236}">
                    <a16:creationId xmlns:a16="http://schemas.microsoft.com/office/drawing/2014/main" id="{91A22A8E-35EE-46AB-841D-89BD237D6195}"/>
                  </a:ext>
                </a:extLst>
              </p:cNvPr>
              <p:cNvPicPr/>
              <p:nvPr/>
            </p:nvPicPr>
            <p:blipFill>
              <a:blip r:embed="rId649"/>
              <a:stretch>
                <a:fillRect/>
              </a:stretch>
            </p:blipFill>
            <p:spPr>
              <a:xfrm>
                <a:off x="1351373" y="5652067"/>
                <a:ext cx="26460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650">
            <p14:nvContentPartPr>
              <p14:cNvPr id="407" name="Freihand 406">
                <a:extLst>
                  <a:ext uri="{FF2B5EF4-FFF2-40B4-BE49-F238E27FC236}">
                    <a16:creationId xmlns:a16="http://schemas.microsoft.com/office/drawing/2014/main" id="{81A1D0CB-D6FC-4126-AF8D-535C5A15AAA6}"/>
                  </a:ext>
                </a:extLst>
              </p14:cNvPr>
              <p14:cNvContentPartPr/>
              <p14:nvPr/>
            </p14:nvContentPartPr>
            <p14:xfrm>
              <a:off x="1574573" y="5642707"/>
              <a:ext cx="75240" cy="56160"/>
            </p14:xfrm>
          </p:contentPart>
        </mc:Choice>
        <mc:Fallback xmlns="">
          <p:pic>
            <p:nvPicPr>
              <p:cNvPr id="407" name="Freihand 406">
                <a:extLst>
                  <a:ext uri="{FF2B5EF4-FFF2-40B4-BE49-F238E27FC236}">
                    <a16:creationId xmlns:a16="http://schemas.microsoft.com/office/drawing/2014/main" id="{81A1D0CB-D6FC-4126-AF8D-535C5A15AAA6}"/>
                  </a:ext>
                </a:extLst>
              </p:cNvPr>
              <p:cNvPicPr/>
              <p:nvPr/>
            </p:nvPicPr>
            <p:blipFill>
              <a:blip r:embed="rId651"/>
              <a:stretch>
                <a:fillRect/>
              </a:stretch>
            </p:blipFill>
            <p:spPr>
              <a:xfrm>
                <a:off x="1570253" y="5638387"/>
                <a:ext cx="8388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652">
            <p14:nvContentPartPr>
              <p14:cNvPr id="408" name="Freihand 407">
                <a:extLst>
                  <a:ext uri="{FF2B5EF4-FFF2-40B4-BE49-F238E27FC236}">
                    <a16:creationId xmlns:a16="http://schemas.microsoft.com/office/drawing/2014/main" id="{37FA61C4-A99B-47A1-9169-FA8FC9EE0E5C}"/>
                  </a:ext>
                </a:extLst>
              </p14:cNvPr>
              <p14:cNvContentPartPr/>
              <p14:nvPr/>
            </p14:nvContentPartPr>
            <p14:xfrm>
              <a:off x="1600493" y="5706427"/>
              <a:ext cx="102600" cy="234720"/>
            </p14:xfrm>
          </p:contentPart>
        </mc:Choice>
        <mc:Fallback xmlns="">
          <p:pic>
            <p:nvPicPr>
              <p:cNvPr id="408" name="Freihand 407">
                <a:extLst>
                  <a:ext uri="{FF2B5EF4-FFF2-40B4-BE49-F238E27FC236}">
                    <a16:creationId xmlns:a16="http://schemas.microsoft.com/office/drawing/2014/main" id="{37FA61C4-A99B-47A1-9169-FA8FC9EE0E5C}"/>
                  </a:ext>
                </a:extLst>
              </p:cNvPr>
              <p:cNvPicPr/>
              <p:nvPr/>
            </p:nvPicPr>
            <p:blipFill>
              <a:blip r:embed="rId653"/>
              <a:stretch>
                <a:fillRect/>
              </a:stretch>
            </p:blipFill>
            <p:spPr>
              <a:xfrm>
                <a:off x="1596173" y="5702107"/>
                <a:ext cx="111240" cy="243360"/>
              </a:xfrm>
              <a:prstGeom prst="rect">
                <a:avLst/>
              </a:prstGeom>
            </p:spPr>
          </p:pic>
        </mc:Fallback>
      </mc:AlternateContent>
      <mc:AlternateContent xmlns:mc="http://schemas.openxmlformats.org/markup-compatibility/2006" xmlns:p14="http://schemas.microsoft.com/office/powerpoint/2010/main">
        <mc:Choice Requires="p14">
          <p:contentPart p14:bwMode="auto" r:id="rId654">
            <p14:nvContentPartPr>
              <p14:cNvPr id="409" name="Freihand 408">
                <a:extLst>
                  <a:ext uri="{FF2B5EF4-FFF2-40B4-BE49-F238E27FC236}">
                    <a16:creationId xmlns:a16="http://schemas.microsoft.com/office/drawing/2014/main" id="{7EFF557B-25B8-4045-AB2B-11BB8A90163C}"/>
                  </a:ext>
                </a:extLst>
              </p14:cNvPr>
              <p14:cNvContentPartPr/>
              <p14:nvPr/>
            </p14:nvContentPartPr>
            <p14:xfrm>
              <a:off x="1799573" y="5571067"/>
              <a:ext cx="21960" cy="248400"/>
            </p14:xfrm>
          </p:contentPart>
        </mc:Choice>
        <mc:Fallback xmlns="">
          <p:pic>
            <p:nvPicPr>
              <p:cNvPr id="409" name="Freihand 408">
                <a:extLst>
                  <a:ext uri="{FF2B5EF4-FFF2-40B4-BE49-F238E27FC236}">
                    <a16:creationId xmlns:a16="http://schemas.microsoft.com/office/drawing/2014/main" id="{7EFF557B-25B8-4045-AB2B-11BB8A90163C}"/>
                  </a:ext>
                </a:extLst>
              </p:cNvPr>
              <p:cNvPicPr/>
              <p:nvPr/>
            </p:nvPicPr>
            <p:blipFill>
              <a:blip r:embed="rId655"/>
              <a:stretch>
                <a:fillRect/>
              </a:stretch>
            </p:blipFill>
            <p:spPr>
              <a:xfrm>
                <a:off x="1795253" y="5566747"/>
                <a:ext cx="30600" cy="257040"/>
              </a:xfrm>
              <a:prstGeom prst="rect">
                <a:avLst/>
              </a:prstGeom>
            </p:spPr>
          </p:pic>
        </mc:Fallback>
      </mc:AlternateContent>
      <mc:AlternateContent xmlns:mc="http://schemas.openxmlformats.org/markup-compatibility/2006" xmlns:p14="http://schemas.microsoft.com/office/powerpoint/2010/main">
        <mc:Choice Requires="p14">
          <p:contentPart p14:bwMode="auto" r:id="rId656">
            <p14:nvContentPartPr>
              <p14:cNvPr id="411" name="Freihand 410">
                <a:extLst>
                  <a:ext uri="{FF2B5EF4-FFF2-40B4-BE49-F238E27FC236}">
                    <a16:creationId xmlns:a16="http://schemas.microsoft.com/office/drawing/2014/main" id="{E499F1FC-F2CC-48E9-867E-0064CF50E0BE}"/>
                  </a:ext>
                </a:extLst>
              </p14:cNvPr>
              <p14:cNvContentPartPr/>
              <p14:nvPr/>
            </p14:nvContentPartPr>
            <p14:xfrm>
              <a:off x="1251293" y="4075267"/>
              <a:ext cx="4501440" cy="86760"/>
            </p14:xfrm>
          </p:contentPart>
        </mc:Choice>
        <mc:Fallback xmlns="">
          <p:pic>
            <p:nvPicPr>
              <p:cNvPr id="411" name="Freihand 410">
                <a:extLst>
                  <a:ext uri="{FF2B5EF4-FFF2-40B4-BE49-F238E27FC236}">
                    <a16:creationId xmlns:a16="http://schemas.microsoft.com/office/drawing/2014/main" id="{E499F1FC-F2CC-48E9-867E-0064CF50E0BE}"/>
                  </a:ext>
                </a:extLst>
              </p:cNvPr>
              <p:cNvPicPr/>
              <p:nvPr/>
            </p:nvPicPr>
            <p:blipFill>
              <a:blip r:embed="rId657"/>
              <a:stretch>
                <a:fillRect/>
              </a:stretch>
            </p:blipFill>
            <p:spPr>
              <a:xfrm>
                <a:off x="1246973" y="4070947"/>
                <a:ext cx="4510080" cy="95400"/>
              </a:xfrm>
              <a:prstGeom prst="rect">
                <a:avLst/>
              </a:prstGeom>
            </p:spPr>
          </p:pic>
        </mc:Fallback>
      </mc:AlternateContent>
      <p:grpSp>
        <p:nvGrpSpPr>
          <p:cNvPr id="415" name="Gruppieren 414">
            <a:extLst>
              <a:ext uri="{FF2B5EF4-FFF2-40B4-BE49-F238E27FC236}">
                <a16:creationId xmlns:a16="http://schemas.microsoft.com/office/drawing/2014/main" id="{D3B83D4B-DADB-40B1-B365-4E888C5CEE39}"/>
              </a:ext>
            </a:extLst>
          </p:cNvPr>
          <p:cNvGrpSpPr/>
          <p:nvPr/>
        </p:nvGrpSpPr>
        <p:grpSpPr>
          <a:xfrm>
            <a:off x="4955693" y="4612387"/>
            <a:ext cx="1446480" cy="875160"/>
            <a:chOff x="4955693" y="4612387"/>
            <a:chExt cx="1446480" cy="875160"/>
          </a:xfrm>
        </p:grpSpPr>
        <mc:AlternateContent xmlns:mc="http://schemas.openxmlformats.org/markup-compatibility/2006" xmlns:p14="http://schemas.microsoft.com/office/powerpoint/2010/main">
          <mc:Choice Requires="p14">
            <p:contentPart p14:bwMode="auto" r:id="rId658">
              <p14:nvContentPartPr>
                <p14:cNvPr id="288" name="Freihand 287">
                  <a:extLst>
                    <a:ext uri="{FF2B5EF4-FFF2-40B4-BE49-F238E27FC236}">
                      <a16:creationId xmlns:a16="http://schemas.microsoft.com/office/drawing/2014/main" id="{6A2381A0-6DD1-44F5-A8E2-06C5E784635F}"/>
                    </a:ext>
                  </a:extLst>
                </p14:cNvPr>
                <p14:cNvContentPartPr/>
                <p14:nvPr/>
              </p14:nvContentPartPr>
              <p14:xfrm>
                <a:off x="4955693" y="4612387"/>
                <a:ext cx="221400" cy="289800"/>
              </p14:xfrm>
            </p:contentPart>
          </mc:Choice>
          <mc:Fallback xmlns="">
            <p:pic>
              <p:nvPicPr>
                <p:cNvPr id="288" name="Freihand 287">
                  <a:extLst>
                    <a:ext uri="{FF2B5EF4-FFF2-40B4-BE49-F238E27FC236}">
                      <a16:creationId xmlns:a16="http://schemas.microsoft.com/office/drawing/2014/main" id="{6A2381A0-6DD1-44F5-A8E2-06C5E784635F}"/>
                    </a:ext>
                  </a:extLst>
                </p:cNvPr>
                <p:cNvPicPr/>
                <p:nvPr/>
              </p:nvPicPr>
              <p:blipFill>
                <a:blip r:embed="rId659"/>
                <a:stretch>
                  <a:fillRect/>
                </a:stretch>
              </p:blipFill>
              <p:spPr>
                <a:xfrm>
                  <a:off x="4951373" y="4608067"/>
                  <a:ext cx="230040" cy="298440"/>
                </a:xfrm>
                <a:prstGeom prst="rect">
                  <a:avLst/>
                </a:prstGeom>
              </p:spPr>
            </p:pic>
          </mc:Fallback>
        </mc:AlternateContent>
        <mc:AlternateContent xmlns:mc="http://schemas.openxmlformats.org/markup-compatibility/2006" xmlns:p14="http://schemas.microsoft.com/office/powerpoint/2010/main">
          <mc:Choice Requires="p14">
            <p:contentPart p14:bwMode="auto" r:id="rId660">
              <p14:nvContentPartPr>
                <p14:cNvPr id="289" name="Freihand 288">
                  <a:extLst>
                    <a:ext uri="{FF2B5EF4-FFF2-40B4-BE49-F238E27FC236}">
                      <a16:creationId xmlns:a16="http://schemas.microsoft.com/office/drawing/2014/main" id="{C2DE6C34-CAF3-475A-8942-C0622E72F89E}"/>
                    </a:ext>
                  </a:extLst>
                </p14:cNvPr>
                <p14:cNvContentPartPr/>
                <p14:nvPr/>
              </p14:nvContentPartPr>
              <p14:xfrm>
                <a:off x="5054333" y="4745227"/>
                <a:ext cx="125280" cy="23040"/>
              </p14:xfrm>
            </p:contentPart>
          </mc:Choice>
          <mc:Fallback xmlns="">
            <p:pic>
              <p:nvPicPr>
                <p:cNvPr id="289" name="Freihand 288">
                  <a:extLst>
                    <a:ext uri="{FF2B5EF4-FFF2-40B4-BE49-F238E27FC236}">
                      <a16:creationId xmlns:a16="http://schemas.microsoft.com/office/drawing/2014/main" id="{C2DE6C34-CAF3-475A-8942-C0622E72F89E}"/>
                    </a:ext>
                  </a:extLst>
                </p:cNvPr>
                <p:cNvPicPr/>
                <p:nvPr/>
              </p:nvPicPr>
              <p:blipFill>
                <a:blip r:embed="rId661"/>
                <a:stretch>
                  <a:fillRect/>
                </a:stretch>
              </p:blipFill>
              <p:spPr>
                <a:xfrm>
                  <a:off x="5050013" y="4740907"/>
                  <a:ext cx="13392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662">
              <p14:nvContentPartPr>
                <p14:cNvPr id="295" name="Freihand 294">
                  <a:extLst>
                    <a:ext uri="{FF2B5EF4-FFF2-40B4-BE49-F238E27FC236}">
                      <a16:creationId xmlns:a16="http://schemas.microsoft.com/office/drawing/2014/main" id="{5E657B43-D270-4CAC-A97D-B686E07ED711}"/>
                    </a:ext>
                  </a:extLst>
                </p14:cNvPr>
                <p14:cNvContentPartPr/>
                <p14:nvPr/>
              </p14:nvContentPartPr>
              <p14:xfrm>
                <a:off x="5295893" y="5068867"/>
                <a:ext cx="30600" cy="72000"/>
              </p14:xfrm>
            </p:contentPart>
          </mc:Choice>
          <mc:Fallback xmlns="">
            <p:pic>
              <p:nvPicPr>
                <p:cNvPr id="295" name="Freihand 294">
                  <a:extLst>
                    <a:ext uri="{FF2B5EF4-FFF2-40B4-BE49-F238E27FC236}">
                      <a16:creationId xmlns:a16="http://schemas.microsoft.com/office/drawing/2014/main" id="{5E657B43-D270-4CAC-A97D-B686E07ED711}"/>
                    </a:ext>
                  </a:extLst>
                </p:cNvPr>
                <p:cNvPicPr/>
                <p:nvPr/>
              </p:nvPicPr>
              <p:blipFill>
                <a:blip r:embed="rId663"/>
                <a:stretch>
                  <a:fillRect/>
                </a:stretch>
              </p:blipFill>
              <p:spPr>
                <a:xfrm>
                  <a:off x="5291573" y="5064547"/>
                  <a:ext cx="3924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664">
              <p14:nvContentPartPr>
                <p14:cNvPr id="296" name="Freihand 295">
                  <a:extLst>
                    <a:ext uri="{FF2B5EF4-FFF2-40B4-BE49-F238E27FC236}">
                      <a16:creationId xmlns:a16="http://schemas.microsoft.com/office/drawing/2014/main" id="{82C1AE26-5683-4969-A466-82558D3A8B5F}"/>
                    </a:ext>
                  </a:extLst>
                </p14:cNvPr>
                <p14:cNvContentPartPr/>
                <p14:nvPr/>
              </p14:nvContentPartPr>
              <p14:xfrm>
                <a:off x="5243693" y="4969147"/>
                <a:ext cx="378360" cy="518400"/>
              </p14:xfrm>
            </p:contentPart>
          </mc:Choice>
          <mc:Fallback xmlns="">
            <p:pic>
              <p:nvPicPr>
                <p:cNvPr id="296" name="Freihand 295">
                  <a:extLst>
                    <a:ext uri="{FF2B5EF4-FFF2-40B4-BE49-F238E27FC236}">
                      <a16:creationId xmlns:a16="http://schemas.microsoft.com/office/drawing/2014/main" id="{82C1AE26-5683-4969-A466-82558D3A8B5F}"/>
                    </a:ext>
                  </a:extLst>
                </p:cNvPr>
                <p:cNvPicPr/>
                <p:nvPr/>
              </p:nvPicPr>
              <p:blipFill>
                <a:blip r:embed="rId665"/>
                <a:stretch>
                  <a:fillRect/>
                </a:stretch>
              </p:blipFill>
              <p:spPr>
                <a:xfrm>
                  <a:off x="5239373" y="4964827"/>
                  <a:ext cx="387000" cy="527040"/>
                </a:xfrm>
                <a:prstGeom prst="rect">
                  <a:avLst/>
                </a:prstGeom>
              </p:spPr>
            </p:pic>
          </mc:Fallback>
        </mc:AlternateContent>
        <mc:AlternateContent xmlns:mc="http://schemas.openxmlformats.org/markup-compatibility/2006" xmlns:p14="http://schemas.microsoft.com/office/powerpoint/2010/main">
          <mc:Choice Requires="p14">
            <p:contentPart p14:bwMode="auto" r:id="rId666">
              <p14:nvContentPartPr>
                <p14:cNvPr id="297" name="Freihand 296">
                  <a:extLst>
                    <a:ext uri="{FF2B5EF4-FFF2-40B4-BE49-F238E27FC236}">
                      <a16:creationId xmlns:a16="http://schemas.microsoft.com/office/drawing/2014/main" id="{D1A7FAE0-3B22-4F05-AAD9-B04C835BE26C}"/>
                    </a:ext>
                  </a:extLst>
                </p14:cNvPr>
                <p14:cNvContentPartPr/>
                <p14:nvPr/>
              </p14:nvContentPartPr>
              <p14:xfrm>
                <a:off x="5190773" y="4891747"/>
                <a:ext cx="137880" cy="180720"/>
              </p14:xfrm>
            </p:contentPart>
          </mc:Choice>
          <mc:Fallback xmlns="">
            <p:pic>
              <p:nvPicPr>
                <p:cNvPr id="297" name="Freihand 296">
                  <a:extLst>
                    <a:ext uri="{FF2B5EF4-FFF2-40B4-BE49-F238E27FC236}">
                      <a16:creationId xmlns:a16="http://schemas.microsoft.com/office/drawing/2014/main" id="{D1A7FAE0-3B22-4F05-AAD9-B04C835BE26C}"/>
                    </a:ext>
                  </a:extLst>
                </p:cNvPr>
                <p:cNvPicPr/>
                <p:nvPr/>
              </p:nvPicPr>
              <p:blipFill>
                <a:blip r:embed="rId667"/>
                <a:stretch>
                  <a:fillRect/>
                </a:stretch>
              </p:blipFill>
              <p:spPr>
                <a:xfrm>
                  <a:off x="5186453" y="4887427"/>
                  <a:ext cx="14652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668">
              <p14:nvContentPartPr>
                <p14:cNvPr id="300" name="Freihand 299">
                  <a:extLst>
                    <a:ext uri="{FF2B5EF4-FFF2-40B4-BE49-F238E27FC236}">
                      <a16:creationId xmlns:a16="http://schemas.microsoft.com/office/drawing/2014/main" id="{4C53512C-4B1E-4340-AEC9-7CBEEE12E788}"/>
                    </a:ext>
                  </a:extLst>
                </p14:cNvPr>
                <p14:cNvContentPartPr/>
                <p14:nvPr/>
              </p14:nvContentPartPr>
              <p14:xfrm>
                <a:off x="5277893" y="4738747"/>
                <a:ext cx="567720" cy="658080"/>
              </p14:xfrm>
            </p:contentPart>
          </mc:Choice>
          <mc:Fallback xmlns="">
            <p:pic>
              <p:nvPicPr>
                <p:cNvPr id="300" name="Freihand 299">
                  <a:extLst>
                    <a:ext uri="{FF2B5EF4-FFF2-40B4-BE49-F238E27FC236}">
                      <a16:creationId xmlns:a16="http://schemas.microsoft.com/office/drawing/2014/main" id="{4C53512C-4B1E-4340-AEC9-7CBEEE12E788}"/>
                    </a:ext>
                  </a:extLst>
                </p:cNvPr>
                <p:cNvPicPr/>
                <p:nvPr/>
              </p:nvPicPr>
              <p:blipFill>
                <a:blip r:embed="rId669"/>
                <a:stretch>
                  <a:fillRect/>
                </a:stretch>
              </p:blipFill>
              <p:spPr>
                <a:xfrm>
                  <a:off x="5273573" y="4734427"/>
                  <a:ext cx="576360" cy="666720"/>
                </a:xfrm>
                <a:prstGeom prst="rect">
                  <a:avLst/>
                </a:prstGeom>
              </p:spPr>
            </p:pic>
          </mc:Fallback>
        </mc:AlternateContent>
        <mc:AlternateContent xmlns:mc="http://schemas.openxmlformats.org/markup-compatibility/2006" xmlns:p14="http://schemas.microsoft.com/office/powerpoint/2010/main">
          <mc:Choice Requires="p14">
            <p:contentPart p14:bwMode="auto" r:id="rId670">
              <p14:nvContentPartPr>
                <p14:cNvPr id="301" name="Freihand 300">
                  <a:extLst>
                    <a:ext uri="{FF2B5EF4-FFF2-40B4-BE49-F238E27FC236}">
                      <a16:creationId xmlns:a16="http://schemas.microsoft.com/office/drawing/2014/main" id="{91C267EF-8272-4B03-8601-FA6C7E31868F}"/>
                    </a:ext>
                  </a:extLst>
                </p14:cNvPr>
                <p14:cNvContentPartPr/>
                <p14:nvPr/>
              </p14:nvContentPartPr>
              <p14:xfrm>
                <a:off x="5718533" y="5303227"/>
                <a:ext cx="188280" cy="132480"/>
              </p14:xfrm>
            </p:contentPart>
          </mc:Choice>
          <mc:Fallback xmlns="">
            <p:pic>
              <p:nvPicPr>
                <p:cNvPr id="301" name="Freihand 300">
                  <a:extLst>
                    <a:ext uri="{FF2B5EF4-FFF2-40B4-BE49-F238E27FC236}">
                      <a16:creationId xmlns:a16="http://schemas.microsoft.com/office/drawing/2014/main" id="{91C267EF-8272-4B03-8601-FA6C7E31868F}"/>
                    </a:ext>
                  </a:extLst>
                </p:cNvPr>
                <p:cNvPicPr/>
                <p:nvPr/>
              </p:nvPicPr>
              <p:blipFill>
                <a:blip r:embed="rId671"/>
                <a:stretch>
                  <a:fillRect/>
                </a:stretch>
              </p:blipFill>
              <p:spPr>
                <a:xfrm>
                  <a:off x="5714213" y="5298907"/>
                  <a:ext cx="19692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672">
              <p14:nvContentPartPr>
                <p14:cNvPr id="303" name="Freihand 302">
                  <a:extLst>
                    <a:ext uri="{FF2B5EF4-FFF2-40B4-BE49-F238E27FC236}">
                      <a16:creationId xmlns:a16="http://schemas.microsoft.com/office/drawing/2014/main" id="{AA92BCB1-C4C0-48F5-9F9D-3639C9AE1024}"/>
                    </a:ext>
                  </a:extLst>
                </p14:cNvPr>
                <p14:cNvContentPartPr/>
                <p14:nvPr/>
              </p14:nvContentPartPr>
              <p14:xfrm>
                <a:off x="5882693" y="4794187"/>
                <a:ext cx="123480" cy="257400"/>
              </p14:xfrm>
            </p:contentPart>
          </mc:Choice>
          <mc:Fallback xmlns="">
            <p:pic>
              <p:nvPicPr>
                <p:cNvPr id="303" name="Freihand 302">
                  <a:extLst>
                    <a:ext uri="{FF2B5EF4-FFF2-40B4-BE49-F238E27FC236}">
                      <a16:creationId xmlns:a16="http://schemas.microsoft.com/office/drawing/2014/main" id="{AA92BCB1-C4C0-48F5-9F9D-3639C9AE1024}"/>
                    </a:ext>
                  </a:extLst>
                </p:cNvPr>
                <p:cNvPicPr/>
                <p:nvPr/>
              </p:nvPicPr>
              <p:blipFill>
                <a:blip r:embed="rId673"/>
                <a:stretch>
                  <a:fillRect/>
                </a:stretch>
              </p:blipFill>
              <p:spPr>
                <a:xfrm>
                  <a:off x="5878373" y="4789867"/>
                  <a:ext cx="132120" cy="266040"/>
                </a:xfrm>
                <a:prstGeom prst="rect">
                  <a:avLst/>
                </a:prstGeom>
              </p:spPr>
            </p:pic>
          </mc:Fallback>
        </mc:AlternateContent>
        <mc:AlternateContent xmlns:mc="http://schemas.openxmlformats.org/markup-compatibility/2006" xmlns:p14="http://schemas.microsoft.com/office/powerpoint/2010/main">
          <mc:Choice Requires="p14">
            <p:contentPart p14:bwMode="auto" r:id="rId674">
              <p14:nvContentPartPr>
                <p14:cNvPr id="304" name="Freihand 303">
                  <a:extLst>
                    <a:ext uri="{FF2B5EF4-FFF2-40B4-BE49-F238E27FC236}">
                      <a16:creationId xmlns:a16="http://schemas.microsoft.com/office/drawing/2014/main" id="{78CABBFD-BDC6-4575-9BC8-7951E1E7CED3}"/>
                    </a:ext>
                  </a:extLst>
                </p14:cNvPr>
                <p14:cNvContentPartPr/>
                <p14:nvPr/>
              </p14:nvContentPartPr>
              <p14:xfrm>
                <a:off x="6054053" y="4914427"/>
                <a:ext cx="84240" cy="102240"/>
              </p14:xfrm>
            </p:contentPart>
          </mc:Choice>
          <mc:Fallback xmlns="">
            <p:pic>
              <p:nvPicPr>
                <p:cNvPr id="304" name="Freihand 303">
                  <a:extLst>
                    <a:ext uri="{FF2B5EF4-FFF2-40B4-BE49-F238E27FC236}">
                      <a16:creationId xmlns:a16="http://schemas.microsoft.com/office/drawing/2014/main" id="{78CABBFD-BDC6-4575-9BC8-7951E1E7CED3}"/>
                    </a:ext>
                  </a:extLst>
                </p:cNvPr>
                <p:cNvPicPr/>
                <p:nvPr/>
              </p:nvPicPr>
              <p:blipFill>
                <a:blip r:embed="rId675"/>
                <a:stretch>
                  <a:fillRect/>
                </a:stretch>
              </p:blipFill>
              <p:spPr>
                <a:xfrm>
                  <a:off x="6049733" y="4910107"/>
                  <a:ext cx="9288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676">
              <p14:nvContentPartPr>
                <p14:cNvPr id="305" name="Freihand 304">
                  <a:extLst>
                    <a:ext uri="{FF2B5EF4-FFF2-40B4-BE49-F238E27FC236}">
                      <a16:creationId xmlns:a16="http://schemas.microsoft.com/office/drawing/2014/main" id="{0FCE691C-EF36-4643-B0A9-B1AE973FD02E}"/>
                    </a:ext>
                  </a:extLst>
                </p14:cNvPr>
                <p14:cNvContentPartPr/>
                <p14:nvPr/>
              </p14:nvContentPartPr>
              <p14:xfrm>
                <a:off x="6199133" y="4810027"/>
                <a:ext cx="28440" cy="200520"/>
              </p14:xfrm>
            </p:contentPart>
          </mc:Choice>
          <mc:Fallback xmlns="">
            <p:pic>
              <p:nvPicPr>
                <p:cNvPr id="305" name="Freihand 304">
                  <a:extLst>
                    <a:ext uri="{FF2B5EF4-FFF2-40B4-BE49-F238E27FC236}">
                      <a16:creationId xmlns:a16="http://schemas.microsoft.com/office/drawing/2014/main" id="{0FCE691C-EF36-4643-B0A9-B1AE973FD02E}"/>
                    </a:ext>
                  </a:extLst>
                </p:cNvPr>
                <p:cNvPicPr/>
                <p:nvPr/>
              </p:nvPicPr>
              <p:blipFill>
                <a:blip r:embed="rId677"/>
                <a:stretch>
                  <a:fillRect/>
                </a:stretch>
              </p:blipFill>
              <p:spPr>
                <a:xfrm>
                  <a:off x="6194813" y="4805707"/>
                  <a:ext cx="3708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678">
              <p14:nvContentPartPr>
                <p14:cNvPr id="306" name="Freihand 305">
                  <a:extLst>
                    <a:ext uri="{FF2B5EF4-FFF2-40B4-BE49-F238E27FC236}">
                      <a16:creationId xmlns:a16="http://schemas.microsoft.com/office/drawing/2014/main" id="{EE9B8D3E-AE36-417E-8F79-0D8BC085D803}"/>
                    </a:ext>
                  </a:extLst>
                </p14:cNvPr>
                <p14:cNvContentPartPr/>
                <p14:nvPr/>
              </p14:nvContentPartPr>
              <p14:xfrm>
                <a:off x="6275093" y="4860787"/>
                <a:ext cx="127080" cy="139320"/>
              </p14:xfrm>
            </p:contentPart>
          </mc:Choice>
          <mc:Fallback xmlns="">
            <p:pic>
              <p:nvPicPr>
                <p:cNvPr id="306" name="Freihand 305">
                  <a:extLst>
                    <a:ext uri="{FF2B5EF4-FFF2-40B4-BE49-F238E27FC236}">
                      <a16:creationId xmlns:a16="http://schemas.microsoft.com/office/drawing/2014/main" id="{EE9B8D3E-AE36-417E-8F79-0D8BC085D803}"/>
                    </a:ext>
                  </a:extLst>
                </p:cNvPr>
                <p:cNvPicPr/>
                <p:nvPr/>
              </p:nvPicPr>
              <p:blipFill>
                <a:blip r:embed="rId679"/>
                <a:stretch>
                  <a:fillRect/>
                </a:stretch>
              </p:blipFill>
              <p:spPr>
                <a:xfrm>
                  <a:off x="6270773" y="4856467"/>
                  <a:ext cx="13572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680">
              <p14:nvContentPartPr>
                <p14:cNvPr id="413" name="Freihand 412">
                  <a:extLst>
                    <a:ext uri="{FF2B5EF4-FFF2-40B4-BE49-F238E27FC236}">
                      <a16:creationId xmlns:a16="http://schemas.microsoft.com/office/drawing/2014/main" id="{619F7826-9A23-4075-ABB5-5281A38DDC5A}"/>
                    </a:ext>
                  </a:extLst>
                </p14:cNvPr>
                <p14:cNvContentPartPr/>
                <p14:nvPr/>
              </p14:nvContentPartPr>
              <p14:xfrm>
                <a:off x="5250893" y="5020267"/>
                <a:ext cx="318960" cy="400680"/>
              </p14:xfrm>
            </p:contentPart>
          </mc:Choice>
          <mc:Fallback xmlns="">
            <p:pic>
              <p:nvPicPr>
                <p:cNvPr id="413" name="Freihand 412">
                  <a:extLst>
                    <a:ext uri="{FF2B5EF4-FFF2-40B4-BE49-F238E27FC236}">
                      <a16:creationId xmlns:a16="http://schemas.microsoft.com/office/drawing/2014/main" id="{619F7826-9A23-4075-ABB5-5281A38DDC5A}"/>
                    </a:ext>
                  </a:extLst>
                </p:cNvPr>
                <p:cNvPicPr/>
                <p:nvPr/>
              </p:nvPicPr>
              <p:blipFill>
                <a:blip r:embed="rId681"/>
                <a:stretch>
                  <a:fillRect/>
                </a:stretch>
              </p:blipFill>
              <p:spPr>
                <a:xfrm>
                  <a:off x="5246573" y="5015947"/>
                  <a:ext cx="327600" cy="409320"/>
                </a:xfrm>
                <a:prstGeom prst="rect">
                  <a:avLst/>
                </a:prstGeom>
              </p:spPr>
            </p:pic>
          </mc:Fallback>
        </mc:AlternateContent>
        <mc:AlternateContent xmlns:mc="http://schemas.openxmlformats.org/markup-compatibility/2006" xmlns:p14="http://schemas.microsoft.com/office/powerpoint/2010/main">
          <mc:Choice Requires="p14">
            <p:contentPart p14:bwMode="auto" r:id="rId682">
              <p14:nvContentPartPr>
                <p14:cNvPr id="414" name="Freihand 413">
                  <a:extLst>
                    <a:ext uri="{FF2B5EF4-FFF2-40B4-BE49-F238E27FC236}">
                      <a16:creationId xmlns:a16="http://schemas.microsoft.com/office/drawing/2014/main" id="{248BA1FF-41FE-4EC7-B34F-692DD5532715}"/>
                    </a:ext>
                  </a:extLst>
                </p14:cNvPr>
                <p14:cNvContentPartPr/>
                <p14:nvPr/>
              </p14:nvContentPartPr>
              <p14:xfrm>
                <a:off x="5203013" y="4929187"/>
                <a:ext cx="105480" cy="120960"/>
              </p14:xfrm>
            </p:contentPart>
          </mc:Choice>
          <mc:Fallback xmlns="">
            <p:pic>
              <p:nvPicPr>
                <p:cNvPr id="414" name="Freihand 413">
                  <a:extLst>
                    <a:ext uri="{FF2B5EF4-FFF2-40B4-BE49-F238E27FC236}">
                      <a16:creationId xmlns:a16="http://schemas.microsoft.com/office/drawing/2014/main" id="{248BA1FF-41FE-4EC7-B34F-692DD5532715}"/>
                    </a:ext>
                  </a:extLst>
                </p:cNvPr>
                <p:cNvPicPr/>
                <p:nvPr/>
              </p:nvPicPr>
              <p:blipFill>
                <a:blip r:embed="rId683"/>
                <a:stretch>
                  <a:fillRect/>
                </a:stretch>
              </p:blipFill>
              <p:spPr>
                <a:xfrm>
                  <a:off x="5198693" y="4924867"/>
                  <a:ext cx="114120" cy="129600"/>
                </a:xfrm>
                <a:prstGeom prst="rect">
                  <a:avLst/>
                </a:prstGeom>
              </p:spPr>
            </p:pic>
          </mc:Fallback>
        </mc:AlternateContent>
      </p:grpSp>
    </p:spTree>
    <p:extLst>
      <p:ext uri="{BB962C8B-B14F-4D97-AF65-F5344CB8AC3E}">
        <p14:creationId xmlns:p14="http://schemas.microsoft.com/office/powerpoint/2010/main" val="42728026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7" name="Rectangle 1"/>
          <p:cNvSpPr>
            <a:spLocks noChangeArrowheads="1"/>
          </p:cNvSpPr>
          <p:nvPr/>
        </p:nvSpPr>
        <p:spPr bwMode="auto">
          <a:xfrm>
            <a:off x="4071938" y="63002"/>
            <a:ext cx="6121400" cy="3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b="1" dirty="0">
                <a:solidFill>
                  <a:srgbClr val="000000"/>
                </a:solidFill>
                <a:latin typeface="Sparkasse Rg" pitchFamily="34" charset="0"/>
              </a:rPr>
              <a:t>Zinsstruktur: Erwartungswerttheorie (Beispiel)</a:t>
            </a:r>
          </a:p>
        </p:txBody>
      </p:sp>
      <p:sp>
        <p:nvSpPr>
          <p:cNvPr id="210948" name="Text Box 2"/>
          <p:cNvSpPr txBox="1">
            <a:spLocks noChangeArrowheads="1"/>
          </p:cNvSpPr>
          <p:nvPr/>
        </p:nvSpPr>
        <p:spPr bwMode="auto">
          <a:xfrm>
            <a:off x="7726" y="6203057"/>
            <a:ext cx="12192000" cy="398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1800" dirty="0">
                <a:solidFill>
                  <a:schemeClr val="tx1"/>
                </a:solidFill>
              </a:rPr>
              <a:t>→ </a:t>
            </a:r>
            <a:r>
              <a:rPr lang="de-DE" sz="1800" b="1" dirty="0">
                <a:solidFill>
                  <a:schemeClr val="tx1"/>
                </a:solidFill>
              </a:rPr>
              <a:t>Der kurzfristige erwartete Zins =</a:t>
            </a:r>
          </a:p>
          <a:p>
            <a:pPr eaLnBrk="1" hangingPunct="1"/>
            <a:r>
              <a:rPr lang="de-DE" sz="1800" b="1" dirty="0">
                <a:solidFill>
                  <a:schemeClr val="tx1"/>
                </a:solidFill>
              </a:rPr>
              <a:t>     der langfristige heutige Zins + Differenz aus langfristigem und kurzfristigem </a:t>
            </a:r>
            <a:r>
              <a:rPr lang="de-DE" sz="1900" b="1" dirty="0">
                <a:solidFill>
                  <a:schemeClr val="tx1"/>
                </a:solidFill>
              </a:rPr>
              <a:t>Zins </a:t>
            </a:r>
          </a:p>
        </p:txBody>
      </p:sp>
      <p:cxnSp>
        <p:nvCxnSpPr>
          <p:cNvPr id="3" name="Gerade Verbindung mit Pfeil 2">
            <a:extLst>
              <a:ext uri="{FF2B5EF4-FFF2-40B4-BE49-F238E27FC236}">
                <a16:creationId xmlns:a16="http://schemas.microsoft.com/office/drawing/2014/main" id="{3DD9729C-D1BE-4015-99DC-C200CFD4927B}"/>
              </a:ext>
            </a:extLst>
          </p:cNvPr>
          <p:cNvCxnSpPr>
            <a:cxnSpLocks/>
          </p:cNvCxnSpPr>
          <p:nvPr/>
        </p:nvCxnSpPr>
        <p:spPr>
          <a:xfrm flipH="1">
            <a:off x="1212980" y="2533040"/>
            <a:ext cx="3946047" cy="84347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Gerade Verbindung mit Pfeil 7">
            <a:extLst>
              <a:ext uri="{FF2B5EF4-FFF2-40B4-BE49-F238E27FC236}">
                <a16:creationId xmlns:a16="http://schemas.microsoft.com/office/drawing/2014/main" id="{513130D6-3975-40CE-B858-BA10FB059F1E}"/>
              </a:ext>
            </a:extLst>
          </p:cNvPr>
          <p:cNvCxnSpPr>
            <a:cxnSpLocks/>
          </p:cNvCxnSpPr>
          <p:nvPr/>
        </p:nvCxnSpPr>
        <p:spPr>
          <a:xfrm>
            <a:off x="5363799" y="2533040"/>
            <a:ext cx="4623954" cy="75964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Rechteck 1"/>
          <p:cNvSpPr/>
          <p:nvPr/>
        </p:nvSpPr>
        <p:spPr>
          <a:xfrm>
            <a:off x="7726" y="466938"/>
            <a:ext cx="5204976" cy="1077218"/>
          </a:xfrm>
          <a:prstGeom prst="rect">
            <a:avLst/>
          </a:prstGeom>
        </p:spPr>
        <p:txBody>
          <a:bodyPr wrap="square">
            <a:spAutoFit/>
          </a:bodyPr>
          <a:lstStyle/>
          <a:p>
            <a:r>
              <a:rPr lang="de-DE" sz="1600" dirty="0">
                <a:cs typeface="Times New Roman" pitchFamily="18" charset="0"/>
              </a:rPr>
              <a:t>i</a:t>
            </a:r>
            <a:r>
              <a:rPr lang="de-DE" sz="1600" baseline="-25000" dirty="0">
                <a:cs typeface="Times New Roman" pitchFamily="18" charset="0"/>
              </a:rPr>
              <a:t>1</a:t>
            </a:r>
            <a:r>
              <a:rPr lang="de-DE" sz="1600" dirty="0">
                <a:cs typeface="Times New Roman" pitchFamily="18" charset="0"/>
              </a:rPr>
              <a:t>:	Zinssatz 1 Jahr (p.a.) 2%</a:t>
            </a:r>
          </a:p>
          <a:p>
            <a:r>
              <a:rPr lang="de-DE" sz="1600" dirty="0">
                <a:cs typeface="Times New Roman" pitchFamily="18" charset="0"/>
              </a:rPr>
              <a:t>i</a:t>
            </a:r>
            <a:r>
              <a:rPr lang="de-DE" sz="1600" baseline="-25000" dirty="0">
                <a:cs typeface="Times New Roman" pitchFamily="18" charset="0"/>
              </a:rPr>
              <a:t>2</a:t>
            </a:r>
            <a:r>
              <a:rPr lang="de-DE" sz="1600" dirty="0">
                <a:cs typeface="Times New Roman" pitchFamily="18" charset="0"/>
              </a:rPr>
              <a:t>:	</a:t>
            </a:r>
            <a:r>
              <a:rPr lang="de-DE" sz="1600" dirty="0"/>
              <a:t>Zinssatz 2 Jahre (p.a.) 4%</a:t>
            </a:r>
          </a:p>
          <a:p>
            <a:r>
              <a:rPr lang="de-DE" sz="1600" dirty="0"/>
              <a:t>i</a:t>
            </a:r>
            <a:r>
              <a:rPr lang="de-DE" sz="1600" baseline="-25000" dirty="0"/>
              <a:t>1</a:t>
            </a:r>
            <a:r>
              <a:rPr lang="de-DE" sz="1600" baseline="30000" dirty="0"/>
              <a:t>e</a:t>
            </a:r>
            <a:r>
              <a:rPr lang="de-DE" sz="1600" dirty="0"/>
              <a:t>:	Erwarteter Zinssatz 1 Jahr in 1 Jahr (p.a.)???</a:t>
            </a:r>
          </a:p>
          <a:p>
            <a:r>
              <a:rPr lang="de-DE" sz="1600" dirty="0"/>
              <a:t>Anlage 1 Euro</a:t>
            </a:r>
          </a:p>
        </p:txBody>
      </p:sp>
      <p:sp>
        <p:nvSpPr>
          <p:cNvPr id="7" name="Rechteck 6"/>
          <p:cNvSpPr/>
          <p:nvPr/>
        </p:nvSpPr>
        <p:spPr>
          <a:xfrm>
            <a:off x="4603102" y="465366"/>
            <a:ext cx="7588898" cy="646331"/>
          </a:xfrm>
          <a:prstGeom prst="rect">
            <a:avLst/>
          </a:prstGeom>
        </p:spPr>
        <p:txBody>
          <a:bodyPr wrap="square">
            <a:spAutoFit/>
          </a:bodyPr>
          <a:lstStyle/>
          <a:p>
            <a:r>
              <a:rPr lang="de-DE" dirty="0">
                <a:cs typeface="Times New Roman" pitchFamily="18" charset="0"/>
              </a:rPr>
              <a:t>Wir </a:t>
            </a:r>
            <a:r>
              <a:rPr lang="de-DE" b="1" dirty="0">
                <a:cs typeface="Times New Roman" pitchFamily="18" charset="0"/>
              </a:rPr>
              <a:t>nehmen perfekte Substituierbarkeit </a:t>
            </a:r>
            <a:r>
              <a:rPr lang="de-DE" dirty="0">
                <a:cs typeface="Times New Roman" pitchFamily="18" charset="0"/>
              </a:rPr>
              <a:t>kurzfristiger und langfristiger An- lagen, einen </a:t>
            </a:r>
            <a:r>
              <a:rPr lang="de-DE" b="1" dirty="0">
                <a:cs typeface="Times New Roman" pitchFamily="18" charset="0"/>
              </a:rPr>
              <a:t>risikoneutrale</a:t>
            </a:r>
            <a:r>
              <a:rPr lang="de-DE" dirty="0">
                <a:cs typeface="Times New Roman" pitchFamily="18" charset="0"/>
              </a:rPr>
              <a:t>n Anleger und einem </a:t>
            </a:r>
            <a:r>
              <a:rPr lang="de-DE" b="1" dirty="0">
                <a:cs typeface="Times New Roman" pitchFamily="18" charset="0"/>
              </a:rPr>
              <a:t>vollständigen Kapitalmarkt an</a:t>
            </a:r>
            <a:endParaRPr lang="de-DE" b="1" dirty="0"/>
          </a:p>
        </p:txBody>
      </p:sp>
      <p:sp>
        <p:nvSpPr>
          <p:cNvPr id="4" name="Rechteck 3"/>
          <p:cNvSpPr/>
          <p:nvPr/>
        </p:nvSpPr>
        <p:spPr>
          <a:xfrm>
            <a:off x="4851703" y="2090562"/>
            <a:ext cx="786882" cy="369332"/>
          </a:xfrm>
          <a:prstGeom prst="rect">
            <a:avLst/>
          </a:prstGeom>
        </p:spPr>
        <p:txBody>
          <a:bodyPr wrap="none">
            <a:spAutoFit/>
          </a:bodyPr>
          <a:lstStyle/>
          <a:p>
            <a:r>
              <a:rPr lang="de-DE" dirty="0"/>
              <a:t>1 Euro</a:t>
            </a:r>
          </a:p>
        </p:txBody>
      </p:sp>
      <p:sp>
        <p:nvSpPr>
          <p:cNvPr id="11" name="Rechteck 10"/>
          <p:cNvSpPr/>
          <p:nvPr/>
        </p:nvSpPr>
        <p:spPr>
          <a:xfrm>
            <a:off x="2106693" y="2386748"/>
            <a:ext cx="1230530" cy="369332"/>
          </a:xfrm>
          <a:prstGeom prst="rect">
            <a:avLst/>
          </a:prstGeom>
        </p:spPr>
        <p:txBody>
          <a:bodyPr wrap="none">
            <a:spAutoFit/>
          </a:bodyPr>
          <a:lstStyle/>
          <a:p>
            <a:r>
              <a:rPr lang="de-DE" dirty="0"/>
              <a:t>Kurzfristig?</a:t>
            </a:r>
          </a:p>
        </p:txBody>
      </p:sp>
      <p:sp>
        <p:nvSpPr>
          <p:cNvPr id="12" name="Rechteck 11"/>
          <p:cNvSpPr/>
          <p:nvPr/>
        </p:nvSpPr>
        <p:spPr>
          <a:xfrm>
            <a:off x="8726830" y="2265341"/>
            <a:ext cx="1260923" cy="369332"/>
          </a:xfrm>
          <a:prstGeom prst="rect">
            <a:avLst/>
          </a:prstGeom>
        </p:spPr>
        <p:txBody>
          <a:bodyPr wrap="none">
            <a:spAutoFit/>
          </a:bodyPr>
          <a:lstStyle/>
          <a:p>
            <a:r>
              <a:rPr lang="de-DE" dirty="0"/>
              <a:t>Langfristig?</a:t>
            </a:r>
          </a:p>
        </p:txBody>
      </p:sp>
      <p:sp>
        <p:nvSpPr>
          <p:cNvPr id="16" name="Rechteck 15"/>
          <p:cNvSpPr/>
          <p:nvPr/>
        </p:nvSpPr>
        <p:spPr>
          <a:xfrm>
            <a:off x="4071938" y="2727593"/>
            <a:ext cx="2838820" cy="276999"/>
          </a:xfrm>
          <a:prstGeom prst="rect">
            <a:avLst/>
          </a:prstGeom>
        </p:spPr>
        <p:txBody>
          <a:bodyPr wrap="square">
            <a:spAutoFit/>
          </a:bodyPr>
          <a:lstStyle/>
          <a:p>
            <a:r>
              <a:rPr lang="de-DE" sz="1200" dirty="0">
                <a:cs typeface="Times New Roman" pitchFamily="18" charset="0"/>
              </a:rPr>
              <a:t>Sind die beiden Beträge so vergleichbar?</a:t>
            </a:r>
            <a:endParaRPr lang="de-DE" sz="1200" b="1" dirty="0"/>
          </a:p>
        </p:txBody>
      </p:sp>
      <p:sp>
        <p:nvSpPr>
          <p:cNvPr id="29" name="Rechteck 28">
            <a:extLst>
              <a:ext uri="{FF2B5EF4-FFF2-40B4-BE49-F238E27FC236}">
                <a16:creationId xmlns:a16="http://schemas.microsoft.com/office/drawing/2014/main" id="{EC6D4F84-8416-4DF4-A422-83AE22050BC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59756356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09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48" grpId="0"/>
      <p:bldP spid="2" grpId="0"/>
      <p:bldP spid="7" grpId="0"/>
      <p:bldP spid="4" grpId="0"/>
      <p:bldP spid="11" grpId="0"/>
      <p:bldP spid="12"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7" name="Rectangle 1"/>
          <p:cNvSpPr>
            <a:spLocks noChangeArrowheads="1"/>
          </p:cNvSpPr>
          <p:nvPr/>
        </p:nvSpPr>
        <p:spPr bwMode="auto">
          <a:xfrm>
            <a:off x="4367213" y="263507"/>
            <a:ext cx="6121400" cy="3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b="1" dirty="0">
                <a:solidFill>
                  <a:srgbClr val="000000"/>
                </a:solidFill>
                <a:latin typeface="Sparkasse Rg" pitchFamily="34" charset="0"/>
              </a:rPr>
              <a:t>Zinsstruktur:  Marktsegmentierungstheorie</a:t>
            </a:r>
          </a:p>
        </p:txBody>
      </p:sp>
      <p:sp>
        <p:nvSpPr>
          <p:cNvPr id="6" name="Text Box 2">
            <a:extLst>
              <a:ext uri="{FF2B5EF4-FFF2-40B4-BE49-F238E27FC236}">
                <a16:creationId xmlns:a16="http://schemas.microsoft.com/office/drawing/2014/main" id="{6A416600-EBF1-4217-915B-356234073D34}"/>
              </a:ext>
            </a:extLst>
          </p:cNvPr>
          <p:cNvSpPr txBox="1">
            <a:spLocks noChangeArrowheads="1"/>
          </p:cNvSpPr>
          <p:nvPr/>
        </p:nvSpPr>
        <p:spPr bwMode="auto">
          <a:xfrm>
            <a:off x="242690" y="774112"/>
            <a:ext cx="8565407" cy="38103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1600" dirty="0">
                <a:solidFill>
                  <a:schemeClr val="tx1"/>
                </a:solidFill>
              </a:rPr>
              <a:t>Für einen Anleger entsteht ein Risiko, wenn sich der Anlagehorizont nicht</a:t>
            </a:r>
          </a:p>
          <a:p>
            <a:pPr eaLnBrk="1" hangingPunct="1"/>
            <a:r>
              <a:rPr lang="de-DE" sz="1600" dirty="0">
                <a:solidFill>
                  <a:schemeClr val="tx1"/>
                </a:solidFill>
              </a:rPr>
              <a:t>mit der Laufzeit des Wertpapiers deckt</a:t>
            </a:r>
          </a:p>
          <a:p>
            <a:pPr eaLnBrk="1" hangingPunct="1"/>
            <a:endParaRPr lang="de-DE" sz="1600" dirty="0">
              <a:solidFill>
                <a:schemeClr val="tx1"/>
              </a:solidFill>
            </a:endParaRPr>
          </a:p>
          <a:p>
            <a:pPr eaLnBrk="1" hangingPunct="1"/>
            <a:r>
              <a:rPr lang="de-DE" sz="1600" dirty="0">
                <a:solidFill>
                  <a:schemeClr val="tx1"/>
                </a:solidFill>
              </a:rPr>
              <a:t>Laufzeit &gt; Anlagehorizont	→	Kursrisiko</a:t>
            </a:r>
          </a:p>
          <a:p>
            <a:pPr eaLnBrk="1" hangingPunct="1"/>
            <a:endParaRPr lang="de-DE" sz="1600" dirty="0">
              <a:solidFill>
                <a:schemeClr val="tx1"/>
              </a:solidFill>
            </a:endParaRPr>
          </a:p>
          <a:p>
            <a:pPr eaLnBrk="1" hangingPunct="1"/>
            <a:r>
              <a:rPr lang="de-DE" sz="1600" dirty="0">
                <a:solidFill>
                  <a:schemeClr val="tx1"/>
                </a:solidFill>
              </a:rPr>
              <a:t>Laufzeit &lt; Anlagehorizont	→	Einnahmerisiko</a:t>
            </a:r>
          </a:p>
          <a:p>
            <a:pPr eaLnBrk="1" hangingPunct="1"/>
            <a:endParaRPr lang="de-DE" sz="1600" dirty="0">
              <a:solidFill>
                <a:schemeClr val="tx1"/>
              </a:solidFill>
            </a:endParaRPr>
          </a:p>
          <a:p>
            <a:pPr eaLnBrk="1" hangingPunct="1"/>
            <a:r>
              <a:rPr lang="de-DE" sz="1600" dirty="0">
                <a:solidFill>
                  <a:schemeClr val="tx1"/>
                </a:solidFill>
              </a:rPr>
              <a:t>Finanzakteure möchten das Risiko reduzieren</a:t>
            </a:r>
          </a:p>
          <a:p>
            <a:pPr eaLnBrk="1" hangingPunct="1"/>
            <a:endParaRPr lang="de-DE" sz="1600" dirty="0">
              <a:solidFill>
                <a:schemeClr val="tx1"/>
              </a:solidFill>
            </a:endParaRPr>
          </a:p>
          <a:p>
            <a:pPr eaLnBrk="1" hangingPunct="1"/>
            <a:r>
              <a:rPr lang="de-DE" sz="1600" dirty="0">
                <a:solidFill>
                  <a:schemeClr val="tx1"/>
                </a:solidFill>
              </a:rPr>
              <a:t>		→	Sind die Finanzakteure </a:t>
            </a:r>
            <a:r>
              <a:rPr lang="de-DE" sz="1600" b="1" dirty="0" err="1">
                <a:solidFill>
                  <a:schemeClr val="tx1"/>
                </a:solidFill>
              </a:rPr>
              <a:t>risikoavers</a:t>
            </a:r>
            <a:endParaRPr lang="de-DE" sz="1600" b="1" dirty="0">
              <a:solidFill>
                <a:schemeClr val="tx1"/>
              </a:solidFill>
            </a:endParaRPr>
          </a:p>
          <a:p>
            <a:pPr eaLnBrk="1" hangingPunct="1"/>
            <a:endParaRPr lang="de-DE" sz="1600" dirty="0">
              <a:solidFill>
                <a:schemeClr val="tx1"/>
              </a:solidFill>
            </a:endParaRPr>
          </a:p>
          <a:p>
            <a:pPr eaLnBrk="1" hangingPunct="1"/>
            <a:r>
              <a:rPr lang="de-DE" sz="1600" dirty="0">
                <a:solidFill>
                  <a:schemeClr val="tx1"/>
                </a:solidFill>
              </a:rPr>
              <a:t>			→	werden sich Segmente bilden bei denen Anlagehorizont und Laufzeit zusammenpassen</a:t>
            </a:r>
          </a:p>
          <a:p>
            <a:pPr eaLnBrk="1" hangingPunct="1"/>
            <a:r>
              <a:rPr lang="de-DE" sz="1600" dirty="0">
                <a:solidFill>
                  <a:schemeClr val="tx1"/>
                </a:solidFill>
              </a:rPr>
              <a:t>				-&gt; 	der Wertpapiermarkt zerfällt in zeitlich abgegrenzte Segmente</a:t>
            </a:r>
          </a:p>
          <a:p>
            <a:pPr eaLnBrk="1" hangingPunct="1"/>
            <a:r>
              <a:rPr lang="de-DE" sz="1600" dirty="0">
                <a:solidFill>
                  <a:schemeClr val="tx1"/>
                </a:solidFill>
              </a:rPr>
              <a:t>					und Finanztitel sind damit </a:t>
            </a:r>
            <a:r>
              <a:rPr lang="de-DE" sz="1600" b="1" dirty="0">
                <a:solidFill>
                  <a:schemeClr val="tx1"/>
                </a:solidFill>
              </a:rPr>
              <a:t>nicht mehr vollständig substituierbar</a:t>
            </a:r>
          </a:p>
          <a:p>
            <a:pPr eaLnBrk="1" hangingPunct="1"/>
            <a:r>
              <a:rPr lang="de-DE" dirty="0">
                <a:solidFill>
                  <a:schemeClr val="tx1"/>
                </a:solidFill>
              </a:rPr>
              <a:t>							</a:t>
            </a:r>
          </a:p>
          <a:p>
            <a:pPr eaLnBrk="1" hangingPunct="1"/>
            <a:endParaRPr lang="de-DE" dirty="0">
              <a:solidFill>
                <a:schemeClr val="tx1"/>
              </a:solidFill>
            </a:endParaRPr>
          </a:p>
        </p:txBody>
      </p:sp>
      <p:sp>
        <p:nvSpPr>
          <p:cNvPr id="8" name="Rechteck 7">
            <a:extLst>
              <a:ext uri="{FF2B5EF4-FFF2-40B4-BE49-F238E27FC236}">
                <a16:creationId xmlns:a16="http://schemas.microsoft.com/office/drawing/2014/main" id="{DE89CE91-F116-47A7-AF3E-55121E49FB2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512450773"/>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1" name="Rectangle 1"/>
          <p:cNvSpPr>
            <a:spLocks noChangeArrowheads="1"/>
          </p:cNvSpPr>
          <p:nvPr/>
        </p:nvSpPr>
        <p:spPr bwMode="auto">
          <a:xfrm>
            <a:off x="1631951" y="158081"/>
            <a:ext cx="7377423" cy="3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b="1" dirty="0">
                <a:solidFill>
                  <a:srgbClr val="000000"/>
                </a:solidFill>
                <a:latin typeface="Sparkasse Rg" pitchFamily="34" charset="0"/>
              </a:rPr>
              <a:t>Zinsstruktur im zeitlichen Vergleich (Deutschland)</a:t>
            </a:r>
          </a:p>
        </p:txBody>
      </p:sp>
      <p:sp>
        <p:nvSpPr>
          <p:cNvPr id="26" name="Rechteck 25">
            <a:extLst>
              <a:ext uri="{FF2B5EF4-FFF2-40B4-BE49-F238E27FC236}">
                <a16:creationId xmlns:a16="http://schemas.microsoft.com/office/drawing/2014/main" id="{623ADD6B-2C41-4AD7-8F73-B9167730003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31" name="Text Box 6">
            <a:extLst>
              <a:ext uri="{FF2B5EF4-FFF2-40B4-BE49-F238E27FC236}">
                <a16:creationId xmlns:a16="http://schemas.microsoft.com/office/drawing/2014/main" id="{8379204A-1830-4CEE-991C-7473D94806A6}"/>
              </a:ext>
            </a:extLst>
          </p:cNvPr>
          <p:cNvSpPr txBox="1">
            <a:spLocks noChangeArrowheads="1"/>
          </p:cNvSpPr>
          <p:nvPr/>
        </p:nvSpPr>
        <p:spPr bwMode="auto">
          <a:xfrm>
            <a:off x="446785" y="1010221"/>
            <a:ext cx="4373057"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Bundesbank (börsennotierte Bundeswertpapiere)</a:t>
            </a:r>
          </a:p>
        </p:txBody>
      </p:sp>
      <p:pic>
        <p:nvPicPr>
          <p:cNvPr id="2" name="Grafik 1">
            <a:extLst>
              <a:ext uri="{FF2B5EF4-FFF2-40B4-BE49-F238E27FC236}">
                <a16:creationId xmlns:a16="http://schemas.microsoft.com/office/drawing/2014/main" id="{75D272D6-2FC3-78ED-EA95-B8B646CC9280}"/>
              </a:ext>
            </a:extLst>
          </p:cNvPr>
          <p:cNvPicPr>
            <a:picLocks noChangeAspect="1"/>
          </p:cNvPicPr>
          <p:nvPr/>
        </p:nvPicPr>
        <p:blipFill>
          <a:blip r:embed="rId3"/>
          <a:stretch>
            <a:fillRect/>
          </a:stretch>
        </p:blipFill>
        <p:spPr>
          <a:xfrm>
            <a:off x="562665" y="1711838"/>
            <a:ext cx="6761364" cy="4135941"/>
          </a:xfrm>
          <a:prstGeom prst="rect">
            <a:avLst/>
          </a:prstGeom>
        </p:spPr>
      </p:pic>
    </p:spTree>
    <p:extLst>
      <p:ext uri="{BB962C8B-B14F-4D97-AF65-F5344CB8AC3E}">
        <p14:creationId xmlns:p14="http://schemas.microsoft.com/office/powerpoint/2010/main" val="1183161755"/>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32134"/>
            <a:ext cx="10010531" cy="593674"/>
          </a:xfrm>
          <a:prstGeom prst="rect">
            <a:avLst/>
          </a:prstGeom>
          <a:noFill/>
          <a:ln>
            <a:noFill/>
          </a:ln>
        </p:spPr>
        <p:txBody>
          <a:bodyPr vert="horz" wrap="none" lIns="81646" tIns="40823" rIns="81646" bIns="40823" anchorCtr="0" compatLnSpc="0">
            <a:spAutoFit/>
          </a:bodyPr>
          <a:lstStyle/>
          <a:p>
            <a:r>
              <a:rPr lang="de-DE" sz="3266" b="1" dirty="0"/>
              <a:t>Geldpolitische Reaktionen seit der Finanzkrise (Auswahl)</a:t>
            </a:r>
            <a:endParaRPr lang="de-DE" sz="3266" dirty="0"/>
          </a:p>
        </p:txBody>
      </p:sp>
      <p:sp>
        <p:nvSpPr>
          <p:cNvPr id="4" name="Textfeld 3"/>
          <p:cNvSpPr txBox="1"/>
          <p:nvPr/>
        </p:nvSpPr>
        <p:spPr>
          <a:xfrm>
            <a:off x="286899" y="440897"/>
            <a:ext cx="9765282" cy="5862826"/>
          </a:xfrm>
          <a:prstGeom prst="rect">
            <a:avLst/>
          </a:prstGeom>
          <a:noFill/>
          <a:ln>
            <a:noFill/>
          </a:ln>
        </p:spPr>
        <p:txBody>
          <a:bodyPr vert="horz" wrap="square" lIns="81646" tIns="40823" rIns="81646" bIns="40823" anchorCtr="0" compatLnSpc="0">
            <a:noAutofit/>
          </a:bodyPr>
          <a:lstStyle/>
          <a:p>
            <a:pPr marL="311079" indent="-311079">
              <a:buFont typeface="Arial" panose="020B0604020202020204" pitchFamily="34" charset="0"/>
              <a:buChar char="•"/>
            </a:pPr>
            <a:r>
              <a:rPr lang="de-DE" sz="2400" dirty="0"/>
              <a:t>Absenkung des Leitzinses nahe des Nullzinsniveaus</a:t>
            </a:r>
          </a:p>
          <a:p>
            <a:pPr marL="311079" indent="-311079">
              <a:buFont typeface="Arial" panose="020B0604020202020204" pitchFamily="34" charset="0"/>
              <a:buChar char="•"/>
            </a:pPr>
            <a:endParaRPr lang="de-DE" sz="2400" dirty="0"/>
          </a:p>
          <a:p>
            <a:pPr marL="311079" indent="-311079">
              <a:buFont typeface="Arial" panose="020B0604020202020204" pitchFamily="34" charset="0"/>
              <a:buChar char="•"/>
            </a:pPr>
            <a:endParaRPr lang="de-DE" sz="2400" dirty="0"/>
          </a:p>
          <a:p>
            <a:pPr marL="311079" indent="-311079">
              <a:buFont typeface="Arial" panose="020B0604020202020204" pitchFamily="34" charset="0"/>
              <a:buChar char="•"/>
            </a:pPr>
            <a:r>
              <a:rPr lang="de-DE" sz="2400" dirty="0"/>
              <a:t>Volle Zuteilung der Hauptrefinanzierungsgeschäfte zum Leitzins</a:t>
            </a:r>
          </a:p>
          <a:p>
            <a:pPr marL="311079" indent="-311079">
              <a:buFont typeface="Arial" panose="020B0604020202020204" pitchFamily="34" charset="0"/>
              <a:buChar char="•"/>
            </a:pPr>
            <a:endParaRPr lang="de-DE" sz="2400" dirty="0"/>
          </a:p>
          <a:p>
            <a:pPr marL="311079" indent="-311079">
              <a:buFont typeface="Arial" panose="020B0604020202020204" pitchFamily="34" charset="0"/>
              <a:buChar char="•"/>
            </a:pPr>
            <a:endParaRPr lang="de-DE" sz="2400" dirty="0"/>
          </a:p>
          <a:p>
            <a:pPr marL="311079" indent="-311079">
              <a:buFont typeface="Arial" panose="020B0604020202020204" pitchFamily="34" charset="0"/>
              <a:buChar char="•"/>
            </a:pPr>
            <a:r>
              <a:rPr lang="de-DE" sz="2400" dirty="0"/>
              <a:t>Absenkung der Ratingstandards der Sicherheiten</a:t>
            </a:r>
          </a:p>
          <a:p>
            <a:endParaRPr lang="de-DE" sz="2400" dirty="0"/>
          </a:p>
          <a:p>
            <a:endParaRPr lang="de-DE" sz="2400" dirty="0"/>
          </a:p>
          <a:p>
            <a:pPr marL="311079" indent="-311079">
              <a:buFont typeface="Arial" panose="020B0604020202020204" pitchFamily="34" charset="0"/>
              <a:buChar char="•"/>
            </a:pPr>
            <a:r>
              <a:rPr lang="de-DE" sz="2400" dirty="0"/>
              <a:t>Ausweitung der Laufzeiten der Refinanzierungsgeschäfte auf bis zu 1 Jahr</a:t>
            </a:r>
          </a:p>
          <a:p>
            <a:pPr marL="311079" indent="-311079">
              <a:buFont typeface="Arial" panose="020B0604020202020204" pitchFamily="34" charset="0"/>
              <a:buChar char="•"/>
            </a:pPr>
            <a:endParaRPr lang="de-DE" sz="2400" dirty="0"/>
          </a:p>
          <a:p>
            <a:pPr marL="311079" indent="-311079">
              <a:buFont typeface="Arial" panose="020B0604020202020204" pitchFamily="34" charset="0"/>
              <a:buChar char="•"/>
            </a:pPr>
            <a:endParaRPr lang="de-DE" sz="2400" dirty="0"/>
          </a:p>
          <a:p>
            <a:pPr marL="311079" indent="-311079">
              <a:buFont typeface="Arial" panose="020B0604020202020204" pitchFamily="34" charset="0"/>
              <a:buChar char="•"/>
            </a:pPr>
            <a:r>
              <a:rPr lang="de-DE" sz="2400" dirty="0"/>
              <a:t>Liquiditätsbereitstellung in ausländischer Währung</a:t>
            </a:r>
          </a:p>
        </p:txBody>
      </p:sp>
      <p:sp>
        <p:nvSpPr>
          <p:cNvPr id="11" name="Rechteck 10">
            <a:extLst>
              <a:ext uri="{FF2B5EF4-FFF2-40B4-BE49-F238E27FC236}">
                <a16:creationId xmlns:a16="http://schemas.microsoft.com/office/drawing/2014/main" id="{9ECE9A7F-DBAF-4F32-901C-151817C8210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426418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32134"/>
            <a:ext cx="7075048" cy="593674"/>
          </a:xfrm>
          <a:prstGeom prst="rect">
            <a:avLst/>
          </a:prstGeom>
          <a:noFill/>
          <a:ln>
            <a:noFill/>
          </a:ln>
        </p:spPr>
        <p:txBody>
          <a:bodyPr vert="horz" wrap="none" lIns="81646" tIns="40823" rIns="81646" bIns="40823" anchorCtr="0" compatLnSpc="0">
            <a:spAutoFit/>
          </a:bodyPr>
          <a:lstStyle/>
          <a:p>
            <a:r>
              <a:rPr lang="de-DE" sz="3266" b="1" dirty="0"/>
              <a:t>Geldpolitische Reaktionen seit der Krise</a:t>
            </a:r>
            <a:endParaRPr lang="de-DE" sz="3266" dirty="0"/>
          </a:p>
        </p:txBody>
      </p:sp>
      <p:sp>
        <p:nvSpPr>
          <p:cNvPr id="4" name="Textfeld 3"/>
          <p:cNvSpPr txBox="1"/>
          <p:nvPr/>
        </p:nvSpPr>
        <p:spPr>
          <a:xfrm>
            <a:off x="156117" y="514296"/>
            <a:ext cx="12035883" cy="6009840"/>
          </a:xfrm>
          <a:prstGeom prst="rect">
            <a:avLst/>
          </a:prstGeom>
          <a:noFill/>
          <a:ln>
            <a:noFill/>
          </a:ln>
        </p:spPr>
        <p:txBody>
          <a:bodyPr vert="horz" wrap="square" lIns="81646" tIns="40823" rIns="81646" bIns="40823" anchorCtr="0" compatLnSpc="0">
            <a:noAutofit/>
          </a:bodyPr>
          <a:lstStyle/>
          <a:p>
            <a:pPr marL="342900" indent="-342900">
              <a:buFont typeface="Arial" panose="020B0604020202020204" pitchFamily="34" charset="0"/>
              <a:buChar char="•"/>
            </a:pPr>
            <a:r>
              <a:rPr lang="de-DE" sz="1600" dirty="0"/>
              <a:t>Bereitstellung von Zentralbankliquidität mit zwei 3-Jahres-Tendern im Volumen  von jeweils rund 500 Mrd. Euro Winter 11/12 (Bazooka)</a:t>
            </a:r>
          </a:p>
          <a:p>
            <a:pPr marL="342900" indent="-342900">
              <a:buFont typeface="Arial" panose="020B0604020202020204" pitchFamily="34" charset="0"/>
              <a:buChar char="•"/>
            </a:pPr>
            <a:endParaRPr lang="de-DE" sz="1600" dirty="0"/>
          </a:p>
          <a:p>
            <a:pPr marL="342900" indent="-342900">
              <a:buFont typeface="Arial" panose="020B0604020202020204" pitchFamily="34" charset="0"/>
              <a:buChar char="•"/>
            </a:pPr>
            <a:r>
              <a:rPr lang="de-DE" sz="1600" dirty="0"/>
              <a:t>Senkung des Mindestreservesatzes von 2% auf 1% Januar 2012</a:t>
            </a:r>
          </a:p>
          <a:p>
            <a:pPr marL="342900" indent="-342900">
              <a:buFont typeface="Arial" panose="020B0604020202020204" pitchFamily="34" charset="0"/>
              <a:buChar char="•"/>
            </a:pPr>
            <a:endParaRPr lang="de-DE" sz="1600" dirty="0"/>
          </a:p>
          <a:p>
            <a:pPr marL="342900" indent="-342900">
              <a:buFont typeface="Arial" panose="020B0604020202020204" pitchFamily="34" charset="0"/>
              <a:buChar char="•"/>
            </a:pPr>
            <a:r>
              <a:rPr lang="de-DE" sz="1600" dirty="0"/>
              <a:t>Draghi Put</a:t>
            </a:r>
            <a:r>
              <a:rPr lang="en-US" sz="1600" dirty="0"/>
              <a:t>/“Whatever it takes“ (26.07.2012)</a:t>
            </a:r>
          </a:p>
          <a:p>
            <a:r>
              <a:rPr lang="en-US" sz="1600" dirty="0"/>
              <a:t>		“Within our mandate, the ECB is ready to do whatever it takes to preserve the euro.</a:t>
            </a:r>
          </a:p>
          <a:p>
            <a:r>
              <a:rPr lang="en-US" sz="1600" dirty="0"/>
              <a:t>		  and believe me, it will be enough.”</a:t>
            </a:r>
          </a:p>
          <a:p>
            <a:r>
              <a:rPr lang="en-US" sz="1600" dirty="0">
                <a:hlinkClick r:id="rId3"/>
              </a:rPr>
              <a:t>https://qz.com/1038954/whatever-it-takes-five-years-ago-today-mario-draghi-saved-the-euro-with-a-momentous-speech/</a:t>
            </a:r>
            <a:endParaRPr lang="de-DE" sz="1600" dirty="0"/>
          </a:p>
          <a:p>
            <a:endParaRPr lang="de-DE" sz="1600" dirty="0"/>
          </a:p>
          <a:p>
            <a:endParaRPr lang="de-DE" sz="1600" dirty="0"/>
          </a:p>
          <a:p>
            <a:pPr marL="342900" indent="-342900">
              <a:buFont typeface="Arial" panose="020B0604020202020204" pitchFamily="34" charset="0"/>
              <a:buChar char="•"/>
            </a:pPr>
            <a:endParaRPr lang="de-DE" sz="1600" dirty="0"/>
          </a:p>
          <a:p>
            <a:pPr marL="342900" indent="-342900">
              <a:buFont typeface="Arial" panose="020B0604020202020204" pitchFamily="34" charset="0"/>
              <a:buChar char="•"/>
            </a:pPr>
            <a:endParaRPr lang="de-DE" sz="1600" dirty="0"/>
          </a:p>
          <a:p>
            <a:pPr marL="342900" indent="-342900">
              <a:buFont typeface="Arial" panose="020B0604020202020204" pitchFamily="34" charset="0"/>
              <a:buChar char="•"/>
            </a:pPr>
            <a:r>
              <a:rPr lang="de-DE" sz="1600" dirty="0"/>
              <a:t>Ankauf von Staatspapieren von geringer Bonität </a:t>
            </a:r>
            <a:r>
              <a:rPr lang="en-US" sz="1600" dirty="0"/>
              <a:t>(26.09.2012)</a:t>
            </a:r>
          </a:p>
          <a:p>
            <a:pPr marL="342900" indent="-342900">
              <a:buFont typeface="Arial" panose="020B0604020202020204" pitchFamily="34" charset="0"/>
              <a:buChar char="•"/>
            </a:pPr>
            <a:endParaRPr lang="en-US" sz="1600" dirty="0"/>
          </a:p>
          <a:p>
            <a:pPr marL="342900" indent="-342900">
              <a:buFont typeface="Arial" panose="020B0604020202020204" pitchFamily="34" charset="0"/>
              <a:buChar char="•"/>
            </a:pPr>
            <a:endParaRPr lang="en-US" sz="1600" dirty="0"/>
          </a:p>
          <a:p>
            <a:pPr marL="342900" indent="-342900">
              <a:buFont typeface="Arial" panose="020B0604020202020204" pitchFamily="34" charset="0"/>
              <a:buChar char="•"/>
            </a:pPr>
            <a:r>
              <a:rPr lang="en-US" sz="1600" dirty="0" err="1"/>
              <a:t>Monatlicher</a:t>
            </a:r>
            <a:r>
              <a:rPr lang="en-US" sz="1600" dirty="0"/>
              <a:t> </a:t>
            </a:r>
            <a:r>
              <a:rPr lang="en-US" sz="1600" dirty="0" err="1"/>
              <a:t>Ankauf</a:t>
            </a:r>
            <a:r>
              <a:rPr lang="en-US" sz="1600" dirty="0"/>
              <a:t> von </a:t>
            </a:r>
            <a:r>
              <a:rPr lang="en-US" sz="1600" dirty="0" err="1"/>
              <a:t>Staatsanleihen</a:t>
            </a:r>
            <a:r>
              <a:rPr lang="en-US" sz="1600" dirty="0"/>
              <a:t> der </a:t>
            </a:r>
            <a:r>
              <a:rPr lang="en-US" sz="1600" dirty="0" err="1"/>
              <a:t>Euroländer</a:t>
            </a:r>
            <a:r>
              <a:rPr lang="en-US" sz="1600" dirty="0"/>
              <a:t> </a:t>
            </a:r>
            <a:r>
              <a:rPr lang="en-US" sz="1600" dirty="0" err="1"/>
              <a:t>gemäß</a:t>
            </a:r>
            <a:r>
              <a:rPr lang="en-US" sz="1600" dirty="0"/>
              <a:t> des </a:t>
            </a:r>
            <a:r>
              <a:rPr lang="en-US" sz="1600" dirty="0" err="1"/>
              <a:t>Kapitalschlüssels</a:t>
            </a:r>
            <a:r>
              <a:rPr lang="en-US" sz="1600" dirty="0"/>
              <a:t> der Eurozone</a:t>
            </a:r>
          </a:p>
          <a:p>
            <a:r>
              <a:rPr lang="en-US" sz="1600" dirty="0"/>
              <a:t>        </a:t>
            </a:r>
            <a:r>
              <a:rPr lang="en-US" sz="1600" dirty="0" err="1"/>
              <a:t>mit</a:t>
            </a:r>
            <a:r>
              <a:rPr lang="en-US" sz="1600" dirty="0"/>
              <a:t> </a:t>
            </a:r>
            <a:r>
              <a:rPr lang="en-US" sz="1600" dirty="0" err="1"/>
              <a:t>einem</a:t>
            </a:r>
            <a:r>
              <a:rPr lang="en-US" sz="1600" dirty="0"/>
              <a:t> </a:t>
            </a:r>
            <a:r>
              <a:rPr lang="en-US" sz="1600" dirty="0" err="1"/>
              <a:t>Volumen</a:t>
            </a:r>
            <a:r>
              <a:rPr lang="en-US" sz="1600" dirty="0"/>
              <a:t> von </a:t>
            </a:r>
            <a:r>
              <a:rPr lang="en-US" sz="1600" dirty="0" err="1"/>
              <a:t>rund</a:t>
            </a:r>
            <a:r>
              <a:rPr lang="en-US" sz="1600" dirty="0"/>
              <a:t> 60 </a:t>
            </a:r>
            <a:r>
              <a:rPr lang="en-US" sz="1600" dirty="0" err="1"/>
              <a:t>Mrd</a:t>
            </a:r>
            <a:r>
              <a:rPr lang="en-US" sz="1600" dirty="0"/>
              <a:t>. Euro pro Monat</a:t>
            </a:r>
          </a:p>
          <a:p>
            <a:endParaRPr lang="en-US" sz="1600" dirty="0"/>
          </a:p>
          <a:p>
            <a:endParaRPr lang="en-US" sz="1600" dirty="0"/>
          </a:p>
          <a:p>
            <a:pPr marL="342900" indent="-342900">
              <a:buFont typeface="Arial" panose="020B0604020202020204" pitchFamily="34" charset="0"/>
              <a:buChar char="•"/>
            </a:pPr>
            <a:r>
              <a:rPr lang="en-US" sz="1600" dirty="0"/>
              <a:t>750 </a:t>
            </a:r>
            <a:r>
              <a:rPr lang="en-US" sz="1600" dirty="0" err="1"/>
              <a:t>Mrd</a:t>
            </a:r>
            <a:r>
              <a:rPr lang="en-US" sz="1600" dirty="0"/>
              <a:t>. PEPP </a:t>
            </a:r>
            <a:r>
              <a:rPr lang="en-US" sz="1600" dirty="0" err="1"/>
              <a:t>im</a:t>
            </a:r>
            <a:r>
              <a:rPr lang="en-US" sz="1600" dirty="0"/>
              <a:t> </a:t>
            </a:r>
            <a:r>
              <a:rPr lang="en-US" sz="1600" dirty="0" err="1"/>
              <a:t>Zuge</a:t>
            </a:r>
            <a:r>
              <a:rPr lang="en-US" sz="1600" dirty="0"/>
              <a:t> </a:t>
            </a:r>
            <a:r>
              <a:rPr lang="en-US" sz="1600"/>
              <a:t>von Corona</a:t>
            </a:r>
          </a:p>
          <a:p>
            <a:pPr marL="342900" indent="-342900">
              <a:buFont typeface="Arial" panose="020B0604020202020204" pitchFamily="34" charset="0"/>
              <a:buChar char="•"/>
            </a:pPr>
            <a:endParaRPr lang="en-US" sz="1600"/>
          </a:p>
          <a:p>
            <a:pPr marL="342900" indent="-342900">
              <a:buFont typeface="Arial" panose="020B0604020202020204" pitchFamily="34" charset="0"/>
              <a:buChar char="•"/>
            </a:pPr>
            <a:r>
              <a:rPr lang="en-US" sz="1600"/>
              <a:t>Drastischer Zinsanstieg im Zuge des Ukrainekrieges und der hohen Inflation</a:t>
            </a:r>
            <a:endParaRPr lang="en-US" sz="1600" dirty="0"/>
          </a:p>
          <a:p>
            <a:endParaRPr lang="en-US" sz="1600" dirty="0"/>
          </a:p>
          <a:p>
            <a:endParaRPr lang="de-DE" sz="1996" dirty="0"/>
          </a:p>
        </p:txBody>
      </p:sp>
      <p:sp>
        <p:nvSpPr>
          <p:cNvPr id="10" name="Rechteck 9">
            <a:extLst>
              <a:ext uri="{FF2B5EF4-FFF2-40B4-BE49-F238E27FC236}">
                <a16:creationId xmlns:a16="http://schemas.microsoft.com/office/drawing/2014/main" id="{4DD70569-FD8D-422C-8EFA-67442F0DBE2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5710826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en-US" sz="2903" b="1" dirty="0" err="1">
                <a:solidFill>
                  <a:sysClr val="windowText" lastClr="000000"/>
                </a:solidFill>
              </a:rPr>
              <a:t>Zinssätze</a:t>
            </a:r>
            <a:r>
              <a:rPr lang="en-US" sz="2903" b="1" dirty="0">
                <a:solidFill>
                  <a:sysClr val="windowText" lastClr="000000"/>
                </a:solidFill>
              </a:rPr>
              <a:t> EZB</a:t>
            </a:r>
            <a:endParaRPr lang="en-US" sz="2903" dirty="0">
              <a:solidFill>
                <a:sysClr val="windowText" lastClr="000000"/>
              </a:solidFill>
            </a:endParaRPr>
          </a:p>
        </p:txBody>
      </p:sp>
      <p:sp>
        <p:nvSpPr>
          <p:cNvPr id="7" name="Textfeld 6"/>
          <p:cNvSpPr txBox="1"/>
          <p:nvPr/>
        </p:nvSpPr>
        <p:spPr>
          <a:xfrm>
            <a:off x="279178" y="6384680"/>
            <a:ext cx="8426841" cy="359655"/>
          </a:xfrm>
          <a:prstGeom prst="rect">
            <a:avLst/>
          </a:prstGeom>
          <a:noFill/>
        </p:spPr>
        <p:txBody>
          <a:bodyPr wrap="square" rtlCol="0">
            <a:noAutofit/>
          </a:bodyPr>
          <a:lstStyle/>
          <a:p>
            <a:r>
              <a:rPr lang="en-GB" altLang="de-DE" sz="1089" dirty="0">
                <a:ea typeface="ＭＳ Ｐゴシック" pitchFamily="34" charset="-128"/>
              </a:rPr>
              <a:t>Source: ECB, rote </a:t>
            </a:r>
            <a:r>
              <a:rPr lang="en-GB" altLang="de-DE" sz="1089" dirty="0" err="1">
                <a:ea typeface="ＭＳ Ｐゴシック" pitchFamily="34" charset="-128"/>
              </a:rPr>
              <a:t>Reihe</a:t>
            </a:r>
            <a:r>
              <a:rPr lang="en-GB" altLang="de-DE" sz="1089" dirty="0">
                <a:ea typeface="ＭＳ Ｐゴシック" pitchFamily="34" charset="-128"/>
              </a:rPr>
              <a:t> EONIA </a:t>
            </a:r>
            <a:r>
              <a:rPr lang="en-GB" altLang="de-DE" sz="1089" dirty="0" err="1">
                <a:ea typeface="ＭＳ Ｐゴシック" pitchFamily="34" charset="-128"/>
              </a:rPr>
              <a:t>bis</a:t>
            </a:r>
            <a:r>
              <a:rPr lang="en-GB" altLang="de-DE" sz="1089" dirty="0">
                <a:ea typeface="ＭＳ Ｐゴシック" pitchFamily="34" charset="-128"/>
              </a:rPr>
              <a:t> September 2019, ab </a:t>
            </a:r>
            <a:r>
              <a:rPr lang="en-GB" altLang="de-DE" sz="1089" dirty="0" err="1">
                <a:ea typeface="ＭＳ Ｐゴシック" pitchFamily="34" charset="-128"/>
              </a:rPr>
              <a:t>Oktober</a:t>
            </a:r>
            <a:r>
              <a:rPr lang="en-GB" altLang="de-DE" sz="1089" dirty="0">
                <a:ea typeface="ＭＳ Ｐゴシック" pitchFamily="34" charset="-128"/>
              </a:rPr>
              <a:t> 2019 ESTR</a:t>
            </a:r>
          </a:p>
        </p:txBody>
      </p:sp>
      <p:sp>
        <p:nvSpPr>
          <p:cNvPr id="11" name="Rechteck 10">
            <a:extLst>
              <a:ext uri="{FF2B5EF4-FFF2-40B4-BE49-F238E27FC236}">
                <a16:creationId xmlns:a16="http://schemas.microsoft.com/office/drawing/2014/main" id="{7D24E761-D280-47AE-AC82-072B072E96D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8F7A6BC9-6F12-1C2B-DD31-A6981235A37A}"/>
              </a:ext>
            </a:extLst>
          </p:cNvPr>
          <p:cNvPicPr>
            <a:picLocks noChangeAspect="1"/>
          </p:cNvPicPr>
          <p:nvPr/>
        </p:nvPicPr>
        <p:blipFill>
          <a:blip r:embed="rId3"/>
          <a:stretch>
            <a:fillRect/>
          </a:stretch>
        </p:blipFill>
        <p:spPr>
          <a:xfrm>
            <a:off x="142034" y="770197"/>
            <a:ext cx="7598010" cy="5523170"/>
          </a:xfrm>
          <a:prstGeom prst="rect">
            <a:avLst/>
          </a:prstGeom>
        </p:spPr>
      </p:pic>
    </p:spTree>
    <p:extLst>
      <p:ext uri="{BB962C8B-B14F-4D97-AF65-F5344CB8AC3E}">
        <p14:creationId xmlns:p14="http://schemas.microsoft.com/office/powerpoint/2010/main" val="2743596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en-US" sz="2903" b="1" dirty="0" err="1">
                <a:solidFill>
                  <a:sysClr val="windowText" lastClr="000000"/>
                </a:solidFill>
              </a:rPr>
              <a:t>Anleihenkaufprogramm</a:t>
            </a:r>
            <a:r>
              <a:rPr lang="en-US" sz="2903" b="1" dirty="0">
                <a:solidFill>
                  <a:sysClr val="windowText" lastClr="000000"/>
                </a:solidFill>
              </a:rPr>
              <a:t> der EZB</a:t>
            </a:r>
            <a:endParaRPr lang="en-US" sz="2903" dirty="0">
              <a:solidFill>
                <a:sysClr val="windowText" lastClr="000000"/>
              </a:solidFill>
            </a:endParaRPr>
          </a:p>
        </p:txBody>
      </p:sp>
      <p:sp>
        <p:nvSpPr>
          <p:cNvPr id="7" name="Textfeld 6"/>
          <p:cNvSpPr txBox="1"/>
          <p:nvPr/>
        </p:nvSpPr>
        <p:spPr>
          <a:xfrm>
            <a:off x="153343" y="503362"/>
            <a:ext cx="8426841" cy="359655"/>
          </a:xfrm>
          <a:prstGeom prst="rect">
            <a:avLst/>
          </a:prstGeom>
          <a:noFill/>
        </p:spPr>
        <p:txBody>
          <a:bodyPr wrap="square" rtlCol="0">
            <a:noAutofit/>
          </a:bodyPr>
          <a:lstStyle/>
          <a:p>
            <a:r>
              <a:rPr lang="en-GB" altLang="de-DE" sz="1089" dirty="0">
                <a:ea typeface="ＭＳ Ｐゴシック" pitchFamily="34" charset="-128"/>
              </a:rPr>
              <a:t>Source: ECB, Asset Purchase Program </a:t>
            </a:r>
          </a:p>
          <a:p>
            <a:r>
              <a:rPr lang="de-DE" sz="1100" dirty="0">
                <a:hlinkClick r:id="rId3"/>
              </a:rPr>
              <a:t>https://www.ecb.europa.eu/mopo/implement/omt/html/index.en.html</a:t>
            </a:r>
            <a:endParaRPr lang="en-GB" altLang="de-DE" sz="1089" dirty="0">
              <a:ea typeface="ＭＳ Ｐゴシック" pitchFamily="34" charset="-128"/>
            </a:endParaRPr>
          </a:p>
        </p:txBody>
      </p:sp>
      <p:sp>
        <p:nvSpPr>
          <p:cNvPr id="15" name="Rechteck 14">
            <a:extLst>
              <a:ext uri="{FF2B5EF4-FFF2-40B4-BE49-F238E27FC236}">
                <a16:creationId xmlns:a16="http://schemas.microsoft.com/office/drawing/2014/main" id="{AE1B2C3C-8D1B-4423-819D-C97BC6D0858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E88FF05E-B0AD-E14F-3637-249AA8501B3C}"/>
              </a:ext>
            </a:extLst>
          </p:cNvPr>
          <p:cNvPicPr>
            <a:picLocks noChangeAspect="1"/>
          </p:cNvPicPr>
          <p:nvPr/>
        </p:nvPicPr>
        <p:blipFill>
          <a:blip r:embed="rId4"/>
          <a:stretch>
            <a:fillRect/>
          </a:stretch>
        </p:blipFill>
        <p:spPr>
          <a:xfrm>
            <a:off x="284971" y="849122"/>
            <a:ext cx="8163586" cy="4474718"/>
          </a:xfrm>
          <a:prstGeom prst="rect">
            <a:avLst/>
          </a:prstGeom>
        </p:spPr>
      </p:pic>
      <p:sp>
        <p:nvSpPr>
          <p:cNvPr id="5" name="Textfeld 4">
            <a:extLst>
              <a:ext uri="{FF2B5EF4-FFF2-40B4-BE49-F238E27FC236}">
                <a16:creationId xmlns:a16="http://schemas.microsoft.com/office/drawing/2014/main" id="{2A1D1859-554E-7403-5F2F-2B5007FD8BA1}"/>
              </a:ext>
            </a:extLst>
          </p:cNvPr>
          <p:cNvSpPr txBox="1"/>
          <p:nvPr/>
        </p:nvSpPr>
        <p:spPr>
          <a:xfrm>
            <a:off x="43923" y="5300268"/>
            <a:ext cx="6101080" cy="369332"/>
          </a:xfrm>
          <a:prstGeom prst="rect">
            <a:avLst/>
          </a:prstGeom>
          <a:noFill/>
        </p:spPr>
        <p:txBody>
          <a:bodyPr wrap="square">
            <a:spAutoFit/>
          </a:bodyPr>
          <a:lstStyle/>
          <a:p>
            <a:r>
              <a:rPr lang="en-US" dirty="0"/>
              <a:t>Public sector purchase </a:t>
            </a:r>
            <a:r>
              <a:rPr lang="en-US" dirty="0" err="1"/>
              <a:t>programme</a:t>
            </a:r>
            <a:r>
              <a:rPr lang="en-US" dirty="0"/>
              <a:t> (PSPP)</a:t>
            </a:r>
            <a:endParaRPr lang="de-DE" dirty="0"/>
          </a:p>
        </p:txBody>
      </p:sp>
      <p:sp>
        <p:nvSpPr>
          <p:cNvPr id="9" name="Textfeld 8">
            <a:extLst>
              <a:ext uri="{FF2B5EF4-FFF2-40B4-BE49-F238E27FC236}">
                <a16:creationId xmlns:a16="http://schemas.microsoft.com/office/drawing/2014/main" id="{9B1C3FCF-9DC1-7406-E692-665779A08750}"/>
              </a:ext>
            </a:extLst>
          </p:cNvPr>
          <p:cNvSpPr txBox="1"/>
          <p:nvPr/>
        </p:nvSpPr>
        <p:spPr>
          <a:xfrm>
            <a:off x="43923" y="5639546"/>
            <a:ext cx="6106160" cy="369332"/>
          </a:xfrm>
          <a:prstGeom prst="rect">
            <a:avLst/>
          </a:prstGeom>
          <a:noFill/>
        </p:spPr>
        <p:txBody>
          <a:bodyPr wrap="square">
            <a:spAutoFit/>
          </a:bodyPr>
          <a:lstStyle/>
          <a:p>
            <a:r>
              <a:rPr lang="en-US" dirty="0"/>
              <a:t>Covered bond purchase </a:t>
            </a:r>
            <a:r>
              <a:rPr lang="en-US" dirty="0" err="1"/>
              <a:t>programme</a:t>
            </a:r>
            <a:r>
              <a:rPr lang="en-US" dirty="0"/>
              <a:t> 3 (CBPP3)</a:t>
            </a:r>
            <a:endParaRPr lang="de-DE" dirty="0"/>
          </a:p>
        </p:txBody>
      </p:sp>
      <p:sp>
        <p:nvSpPr>
          <p:cNvPr id="11" name="Textfeld 10">
            <a:extLst>
              <a:ext uri="{FF2B5EF4-FFF2-40B4-BE49-F238E27FC236}">
                <a16:creationId xmlns:a16="http://schemas.microsoft.com/office/drawing/2014/main" id="{06F29619-75C5-08D5-E5B4-B95E6EC636A9}"/>
              </a:ext>
            </a:extLst>
          </p:cNvPr>
          <p:cNvSpPr txBox="1"/>
          <p:nvPr/>
        </p:nvSpPr>
        <p:spPr>
          <a:xfrm>
            <a:off x="43923" y="6008878"/>
            <a:ext cx="6106160" cy="369332"/>
          </a:xfrm>
          <a:prstGeom prst="rect">
            <a:avLst/>
          </a:prstGeom>
          <a:noFill/>
        </p:spPr>
        <p:txBody>
          <a:bodyPr wrap="square">
            <a:spAutoFit/>
          </a:bodyPr>
          <a:lstStyle/>
          <a:p>
            <a:r>
              <a:rPr lang="en-US" dirty="0"/>
              <a:t>Corporate sector purchase </a:t>
            </a:r>
            <a:r>
              <a:rPr lang="en-US" dirty="0" err="1"/>
              <a:t>programme</a:t>
            </a:r>
            <a:r>
              <a:rPr lang="en-US" dirty="0"/>
              <a:t> (CSPP)</a:t>
            </a:r>
            <a:endParaRPr lang="de-DE" dirty="0"/>
          </a:p>
        </p:txBody>
      </p:sp>
      <p:sp>
        <p:nvSpPr>
          <p:cNvPr id="13" name="Textfeld 12">
            <a:extLst>
              <a:ext uri="{FF2B5EF4-FFF2-40B4-BE49-F238E27FC236}">
                <a16:creationId xmlns:a16="http://schemas.microsoft.com/office/drawing/2014/main" id="{788BFAF3-AD55-089F-4FDD-1FFC8C0BDE57}"/>
              </a:ext>
            </a:extLst>
          </p:cNvPr>
          <p:cNvSpPr txBox="1"/>
          <p:nvPr/>
        </p:nvSpPr>
        <p:spPr>
          <a:xfrm>
            <a:off x="43923" y="6348156"/>
            <a:ext cx="6106160" cy="369332"/>
          </a:xfrm>
          <a:prstGeom prst="rect">
            <a:avLst/>
          </a:prstGeom>
          <a:noFill/>
        </p:spPr>
        <p:txBody>
          <a:bodyPr wrap="square">
            <a:spAutoFit/>
          </a:bodyPr>
          <a:lstStyle/>
          <a:p>
            <a:r>
              <a:rPr lang="en-US" dirty="0"/>
              <a:t>Asset-backed securities purchase </a:t>
            </a:r>
            <a:r>
              <a:rPr lang="en-US" dirty="0" err="1"/>
              <a:t>programme</a:t>
            </a:r>
            <a:r>
              <a:rPr lang="en-US" dirty="0"/>
              <a:t> (ABSPP)</a:t>
            </a:r>
            <a:endParaRPr lang="de-DE" dirty="0"/>
          </a:p>
        </p:txBody>
      </p:sp>
      <p:sp>
        <p:nvSpPr>
          <p:cNvPr id="18" name="Textfeld 17">
            <a:extLst>
              <a:ext uri="{FF2B5EF4-FFF2-40B4-BE49-F238E27FC236}">
                <a16:creationId xmlns:a16="http://schemas.microsoft.com/office/drawing/2014/main" id="{69C18F51-C360-8F2D-3A2C-52341005E1C0}"/>
              </a:ext>
            </a:extLst>
          </p:cNvPr>
          <p:cNvSpPr txBox="1"/>
          <p:nvPr/>
        </p:nvSpPr>
        <p:spPr>
          <a:xfrm>
            <a:off x="9418320" y="863017"/>
            <a:ext cx="2204578" cy="2031325"/>
          </a:xfrm>
          <a:prstGeom prst="rect">
            <a:avLst/>
          </a:prstGeom>
          <a:noFill/>
        </p:spPr>
        <p:txBody>
          <a:bodyPr wrap="none" rtlCol="0">
            <a:spAutoFit/>
          </a:bodyPr>
          <a:lstStyle/>
          <a:p>
            <a:pPr algn="ctr"/>
            <a:r>
              <a:rPr lang="de-DE" dirty="0"/>
              <a:t>BIP-Eurozone (2025)</a:t>
            </a:r>
          </a:p>
          <a:p>
            <a:pPr algn="ctr"/>
            <a:r>
              <a:rPr lang="de-DE" b="1" dirty="0"/>
              <a:t>15,8 Bio Euro</a:t>
            </a:r>
          </a:p>
          <a:p>
            <a:pPr algn="ctr"/>
            <a:endParaRPr lang="de-DE" dirty="0"/>
          </a:p>
          <a:p>
            <a:pPr algn="ctr"/>
            <a:r>
              <a:rPr lang="de-DE" dirty="0" err="1"/>
              <a:t>Schuldenstandsquote</a:t>
            </a:r>
            <a:endParaRPr lang="de-DE" dirty="0"/>
          </a:p>
          <a:p>
            <a:pPr algn="ctr"/>
            <a:r>
              <a:rPr lang="de-DE" b="1" dirty="0"/>
              <a:t>88%</a:t>
            </a:r>
          </a:p>
          <a:p>
            <a:pPr algn="ctr"/>
            <a:endParaRPr lang="de-DE" dirty="0"/>
          </a:p>
          <a:p>
            <a:pPr algn="ctr"/>
            <a:r>
              <a:rPr lang="de-DE" dirty="0"/>
              <a:t>Quelle: Eurostat</a:t>
            </a:r>
          </a:p>
        </p:txBody>
      </p:sp>
    </p:spTree>
    <p:extLst>
      <p:ext uri="{BB962C8B-B14F-4D97-AF65-F5344CB8AC3E}">
        <p14:creationId xmlns:p14="http://schemas.microsoft.com/office/powerpoint/2010/main" val="3366348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2414307" y="0"/>
            <a:ext cx="7598011" cy="744941"/>
          </a:xfrm>
          <a:prstGeom prst="rect">
            <a:avLst/>
          </a:prstGeom>
          <a:noFill/>
          <a:ln>
            <a:noFill/>
          </a:ln>
        </p:spPr>
        <p:txBody>
          <a:bodyPr lIns="81646" tIns="40823" rIns="81646" bIns="40823" anchor="ctr" anchorCtr="1"/>
          <a:lstStyle/>
          <a:p>
            <a:r>
              <a:rPr lang="en-US" sz="2903" b="1">
                <a:solidFill>
                  <a:sysClr val="windowText" lastClr="000000"/>
                </a:solidFill>
              </a:rPr>
              <a:t>Zentralbankbilanz der EZB</a:t>
            </a:r>
            <a:endParaRPr lang="en-US" sz="2903" dirty="0">
              <a:solidFill>
                <a:sysClr val="windowText" lastClr="000000"/>
              </a:solidFill>
            </a:endParaRPr>
          </a:p>
        </p:txBody>
      </p:sp>
      <p:sp>
        <p:nvSpPr>
          <p:cNvPr id="7" name="Textfeld 6"/>
          <p:cNvSpPr txBox="1"/>
          <p:nvPr/>
        </p:nvSpPr>
        <p:spPr>
          <a:xfrm>
            <a:off x="1784593" y="6237948"/>
            <a:ext cx="8426841" cy="359655"/>
          </a:xfrm>
          <a:prstGeom prst="rect">
            <a:avLst/>
          </a:prstGeom>
          <a:noFill/>
        </p:spPr>
        <p:txBody>
          <a:bodyPr wrap="square" rtlCol="0">
            <a:noAutofit/>
          </a:bodyPr>
          <a:lstStyle/>
          <a:p>
            <a:r>
              <a:rPr lang="en-GB" altLang="de-DE" sz="1089" dirty="0">
                <a:ea typeface="ＭＳ Ｐゴシック" pitchFamily="34" charset="-128"/>
              </a:rPr>
              <a:t>Source: boerse.de</a:t>
            </a:r>
          </a:p>
        </p:txBody>
      </p:sp>
      <p:sp>
        <p:nvSpPr>
          <p:cNvPr id="17" name="Rechteck 16">
            <a:extLst>
              <a:ext uri="{FF2B5EF4-FFF2-40B4-BE49-F238E27FC236}">
                <a16:creationId xmlns:a16="http://schemas.microsoft.com/office/drawing/2014/main" id="{278795BD-CC52-431C-AE80-3AAC753C7DE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E11E1CC7-EC00-3DE2-A972-D5717EA83869}"/>
              </a:ext>
            </a:extLst>
          </p:cNvPr>
          <p:cNvPicPr>
            <a:picLocks noChangeAspect="1"/>
          </p:cNvPicPr>
          <p:nvPr/>
        </p:nvPicPr>
        <p:blipFill>
          <a:blip r:embed="rId3"/>
          <a:stretch>
            <a:fillRect/>
          </a:stretch>
        </p:blipFill>
        <p:spPr>
          <a:xfrm>
            <a:off x="460874" y="667921"/>
            <a:ext cx="7738246" cy="5604197"/>
          </a:xfrm>
          <a:prstGeom prst="rect">
            <a:avLst/>
          </a:prstGeom>
        </p:spPr>
      </p:pic>
    </p:spTree>
    <p:extLst>
      <p:ext uri="{BB962C8B-B14F-4D97-AF65-F5344CB8AC3E}">
        <p14:creationId xmlns:p14="http://schemas.microsoft.com/office/powerpoint/2010/main" val="41097990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1341" y="0"/>
            <a:ext cx="7598011" cy="744941"/>
          </a:xfrm>
          <a:prstGeom prst="rect">
            <a:avLst/>
          </a:prstGeom>
          <a:noFill/>
          <a:ln>
            <a:noFill/>
          </a:ln>
        </p:spPr>
        <p:txBody>
          <a:bodyPr lIns="81646" tIns="40823" rIns="81646" bIns="40823" anchor="ctr" anchorCtr="1"/>
          <a:lstStyle/>
          <a:p>
            <a:r>
              <a:rPr lang="en-US" sz="2903" b="1" dirty="0" err="1">
                <a:solidFill>
                  <a:sysClr val="windowText" lastClr="000000"/>
                </a:solidFill>
              </a:rPr>
              <a:t>Verzinsung</a:t>
            </a:r>
            <a:r>
              <a:rPr lang="en-US" sz="2903" b="1" dirty="0">
                <a:solidFill>
                  <a:sysClr val="windowText" lastClr="000000"/>
                </a:solidFill>
              </a:rPr>
              <a:t> 10j </a:t>
            </a:r>
            <a:r>
              <a:rPr lang="en-US" sz="2903" b="1" dirty="0" err="1">
                <a:solidFill>
                  <a:sysClr val="windowText" lastClr="000000"/>
                </a:solidFill>
              </a:rPr>
              <a:t>Staatsanleihen</a:t>
            </a:r>
            <a:r>
              <a:rPr lang="en-US" sz="2903" b="1" dirty="0">
                <a:solidFill>
                  <a:sysClr val="windowText" lastClr="000000"/>
                </a:solidFill>
              </a:rPr>
              <a:t> </a:t>
            </a:r>
            <a:r>
              <a:rPr lang="en-US" sz="2903" b="1" dirty="0" err="1">
                <a:solidFill>
                  <a:sysClr val="windowText" lastClr="000000"/>
                </a:solidFill>
              </a:rPr>
              <a:t>Euroraum</a:t>
            </a:r>
            <a:endParaRPr lang="en-US" sz="2903" dirty="0">
              <a:solidFill>
                <a:sysClr val="windowText" lastClr="000000"/>
              </a:solidFill>
            </a:endParaRPr>
          </a:p>
        </p:txBody>
      </p:sp>
      <p:sp>
        <p:nvSpPr>
          <p:cNvPr id="7" name="Textfeld 6"/>
          <p:cNvSpPr txBox="1"/>
          <p:nvPr/>
        </p:nvSpPr>
        <p:spPr>
          <a:xfrm>
            <a:off x="196731" y="5561168"/>
            <a:ext cx="1037450" cy="428664"/>
          </a:xfrm>
          <a:prstGeom prst="rect">
            <a:avLst/>
          </a:prstGeom>
          <a:noFill/>
        </p:spPr>
        <p:txBody>
          <a:bodyPr wrap="square" rtlCol="0">
            <a:noAutofit/>
          </a:bodyPr>
          <a:lstStyle/>
          <a:p>
            <a:r>
              <a:rPr lang="en-GB" altLang="de-DE" sz="1089" dirty="0">
                <a:ea typeface="ＭＳ Ｐゴシック" pitchFamily="34" charset="-128"/>
              </a:rPr>
              <a:t>Source: ECB</a:t>
            </a:r>
          </a:p>
        </p:txBody>
      </p:sp>
      <p:sp>
        <p:nvSpPr>
          <p:cNvPr id="23" name="Rechteck 22">
            <a:extLst>
              <a:ext uri="{FF2B5EF4-FFF2-40B4-BE49-F238E27FC236}">
                <a16:creationId xmlns:a16="http://schemas.microsoft.com/office/drawing/2014/main" id="{142FDF43-954E-44FC-A256-51966DA95C2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3D12BF3F-7ED2-0DC3-39B6-5F6D6AB31AEB}"/>
              </a:ext>
            </a:extLst>
          </p:cNvPr>
          <p:cNvPicPr>
            <a:picLocks noChangeAspect="1"/>
          </p:cNvPicPr>
          <p:nvPr/>
        </p:nvPicPr>
        <p:blipFill>
          <a:blip r:embed="rId3"/>
          <a:stretch>
            <a:fillRect/>
          </a:stretch>
        </p:blipFill>
        <p:spPr>
          <a:xfrm>
            <a:off x="289667" y="671263"/>
            <a:ext cx="8252168" cy="4812665"/>
          </a:xfrm>
          <a:prstGeom prst="rect">
            <a:avLst/>
          </a:prstGeom>
        </p:spPr>
      </p:pic>
    </p:spTree>
    <p:extLst>
      <p:ext uri="{BB962C8B-B14F-4D97-AF65-F5344CB8AC3E}">
        <p14:creationId xmlns:p14="http://schemas.microsoft.com/office/powerpoint/2010/main" val="38867260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4781535" cy="593674"/>
          </a:xfrm>
          <a:prstGeom prst="rect">
            <a:avLst/>
          </a:prstGeom>
          <a:noFill/>
          <a:ln>
            <a:noFill/>
          </a:ln>
        </p:spPr>
        <p:txBody>
          <a:bodyPr vert="horz" wrap="none" lIns="81646" tIns="40823" rIns="81646" bIns="40823" anchorCtr="0" compatLnSpc="0">
            <a:spAutoFit/>
          </a:bodyPr>
          <a:lstStyle/>
          <a:p>
            <a:r>
              <a:rPr lang="de-DE" sz="3266" dirty="0"/>
              <a:t>Wertaufbewahrungsmittel	</a:t>
            </a:r>
          </a:p>
        </p:txBody>
      </p:sp>
      <p:sp>
        <p:nvSpPr>
          <p:cNvPr id="4" name="Textfeld 3"/>
          <p:cNvSpPr txBox="1"/>
          <p:nvPr/>
        </p:nvSpPr>
        <p:spPr>
          <a:xfrm>
            <a:off x="1654154" y="1077732"/>
            <a:ext cx="8883125" cy="5094890"/>
          </a:xfrm>
          <a:prstGeom prst="rect">
            <a:avLst/>
          </a:prstGeom>
          <a:noFill/>
          <a:ln>
            <a:noFill/>
          </a:ln>
        </p:spPr>
        <p:txBody>
          <a:bodyPr vert="horz" wrap="square" lIns="81646" tIns="40823" rIns="81646" bIns="40823" anchorCtr="0" compatLnSpc="0">
            <a:noAutofit/>
          </a:bodyPr>
          <a:lstStyle/>
          <a:p>
            <a:pPr marL="414772" indent="-414772">
              <a:buFont typeface="Arial" panose="020B0604020202020204" pitchFamily="34" charset="0"/>
              <a:buChar char="•"/>
            </a:pPr>
            <a:r>
              <a:rPr lang="de-DE" sz="2540" dirty="0"/>
              <a:t>Bei zeitlicher Differenz zwischen Ein- und Ausgaben</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Verschiebung von Konsumplänen in die Zukunft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Geld konkurriert dabei mit anderen Vermögensarten                (</a:t>
            </a:r>
            <a:r>
              <a:rPr lang="de-DE" sz="2540" dirty="0" err="1"/>
              <a:t>z.B</a:t>
            </a:r>
            <a:r>
              <a:rPr lang="de-DE" sz="2540" dirty="0"/>
              <a:t> Staatsanleihen, Aktien, Immobilien). Geld weist im Allgemeinen aber einen höheren</a:t>
            </a:r>
          </a:p>
          <a:p>
            <a:r>
              <a:rPr lang="de-DE" sz="2540" dirty="0"/>
              <a:t>      Liquiditätsgrad auf</a:t>
            </a:r>
          </a:p>
          <a:p>
            <a:endParaRPr lang="de-DE" sz="2540" dirty="0"/>
          </a:p>
        </p:txBody>
      </p:sp>
      <p:sp>
        <p:nvSpPr>
          <p:cNvPr id="5" name="Rechteck 4">
            <a:extLst>
              <a:ext uri="{FF2B5EF4-FFF2-40B4-BE49-F238E27FC236}">
                <a16:creationId xmlns:a16="http://schemas.microsoft.com/office/drawing/2014/main" id="{EA4D01A2-3977-4289-B32F-E072AA9A228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D88E3659-1E80-4D38-A9E0-D85F8BE95931}"/>
                  </a:ext>
                </a:extLst>
              </p14:cNvPr>
              <p14:cNvContentPartPr/>
              <p14:nvPr/>
            </p14:nvContentPartPr>
            <p14:xfrm>
              <a:off x="6268253" y="1504147"/>
              <a:ext cx="2699280" cy="117360"/>
            </p14:xfrm>
          </p:contentPart>
        </mc:Choice>
        <mc:Fallback xmlns="">
          <p:pic>
            <p:nvPicPr>
              <p:cNvPr id="2" name="Freihand 1">
                <a:extLst>
                  <a:ext uri="{FF2B5EF4-FFF2-40B4-BE49-F238E27FC236}">
                    <a16:creationId xmlns:a16="http://schemas.microsoft.com/office/drawing/2014/main" id="{D88E3659-1E80-4D38-A9E0-D85F8BE95931}"/>
                  </a:ext>
                </a:extLst>
              </p:cNvPr>
              <p:cNvPicPr/>
              <p:nvPr/>
            </p:nvPicPr>
            <p:blipFill>
              <a:blip r:embed="rId4"/>
              <a:stretch>
                <a:fillRect/>
              </a:stretch>
            </p:blipFill>
            <p:spPr>
              <a:xfrm>
                <a:off x="6263933" y="1499827"/>
                <a:ext cx="270792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Freihand 5">
                <a:extLst>
                  <a:ext uri="{FF2B5EF4-FFF2-40B4-BE49-F238E27FC236}">
                    <a16:creationId xmlns:a16="http://schemas.microsoft.com/office/drawing/2014/main" id="{FA7B6A2B-E105-4197-AFC1-319CB1D1DEBC}"/>
                  </a:ext>
                </a:extLst>
              </p14:cNvPr>
              <p14:cNvContentPartPr/>
              <p14:nvPr/>
            </p14:nvContentPartPr>
            <p14:xfrm>
              <a:off x="4568693" y="2647507"/>
              <a:ext cx="3794760" cy="105840"/>
            </p14:xfrm>
          </p:contentPart>
        </mc:Choice>
        <mc:Fallback xmlns="">
          <p:pic>
            <p:nvPicPr>
              <p:cNvPr id="6" name="Freihand 5">
                <a:extLst>
                  <a:ext uri="{FF2B5EF4-FFF2-40B4-BE49-F238E27FC236}">
                    <a16:creationId xmlns:a16="http://schemas.microsoft.com/office/drawing/2014/main" id="{FA7B6A2B-E105-4197-AFC1-319CB1D1DEBC}"/>
                  </a:ext>
                </a:extLst>
              </p:cNvPr>
              <p:cNvPicPr/>
              <p:nvPr/>
            </p:nvPicPr>
            <p:blipFill>
              <a:blip r:embed="rId6"/>
              <a:stretch>
                <a:fillRect/>
              </a:stretch>
            </p:blipFill>
            <p:spPr>
              <a:xfrm>
                <a:off x="4564373" y="2643187"/>
                <a:ext cx="3803400" cy="114480"/>
              </a:xfrm>
              <a:prstGeom prst="rect">
                <a:avLst/>
              </a:prstGeom>
            </p:spPr>
          </p:pic>
        </mc:Fallback>
      </mc:AlternateContent>
      <p:grpSp>
        <p:nvGrpSpPr>
          <p:cNvPr id="53" name="Gruppieren 52">
            <a:extLst>
              <a:ext uri="{FF2B5EF4-FFF2-40B4-BE49-F238E27FC236}">
                <a16:creationId xmlns:a16="http://schemas.microsoft.com/office/drawing/2014/main" id="{9B5B00FF-7517-495D-9317-A3A090776003}"/>
              </a:ext>
            </a:extLst>
          </p:cNvPr>
          <p:cNvGrpSpPr/>
          <p:nvPr/>
        </p:nvGrpSpPr>
        <p:grpSpPr>
          <a:xfrm>
            <a:off x="8699693" y="2000587"/>
            <a:ext cx="3390120" cy="797400"/>
            <a:chOff x="8699693" y="2000587"/>
            <a:chExt cx="3390120" cy="797400"/>
          </a:xfrm>
        </p:grpSpPr>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55125EFB-6E2B-4462-96E3-AE5EF40C228D}"/>
                    </a:ext>
                  </a:extLst>
                </p14:cNvPr>
                <p14:cNvContentPartPr/>
                <p14:nvPr/>
              </p14:nvContentPartPr>
              <p14:xfrm>
                <a:off x="8699693" y="2306587"/>
                <a:ext cx="162000" cy="213120"/>
              </p14:xfrm>
            </p:contentPart>
          </mc:Choice>
          <mc:Fallback xmlns="">
            <p:pic>
              <p:nvPicPr>
                <p:cNvPr id="7" name="Freihand 6">
                  <a:extLst>
                    <a:ext uri="{FF2B5EF4-FFF2-40B4-BE49-F238E27FC236}">
                      <a16:creationId xmlns:a16="http://schemas.microsoft.com/office/drawing/2014/main" id="{55125EFB-6E2B-4462-96E3-AE5EF40C228D}"/>
                    </a:ext>
                  </a:extLst>
                </p:cNvPr>
                <p:cNvPicPr/>
                <p:nvPr/>
              </p:nvPicPr>
              <p:blipFill>
                <a:blip r:embed="rId8"/>
                <a:stretch>
                  <a:fillRect/>
                </a:stretch>
              </p:blipFill>
              <p:spPr>
                <a:xfrm>
                  <a:off x="8695373" y="2302267"/>
                  <a:ext cx="17064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31204AA8-EBDD-430A-A5B3-B48BDA89AF47}"/>
                    </a:ext>
                  </a:extLst>
                </p14:cNvPr>
                <p14:cNvContentPartPr/>
                <p14:nvPr/>
              </p14:nvContentPartPr>
              <p14:xfrm>
                <a:off x="8863853" y="2416027"/>
                <a:ext cx="97200" cy="252000"/>
              </p14:xfrm>
            </p:contentPart>
          </mc:Choice>
          <mc:Fallback xmlns="">
            <p:pic>
              <p:nvPicPr>
                <p:cNvPr id="8" name="Freihand 7">
                  <a:extLst>
                    <a:ext uri="{FF2B5EF4-FFF2-40B4-BE49-F238E27FC236}">
                      <a16:creationId xmlns:a16="http://schemas.microsoft.com/office/drawing/2014/main" id="{31204AA8-EBDD-430A-A5B3-B48BDA89AF47}"/>
                    </a:ext>
                  </a:extLst>
                </p:cNvPr>
                <p:cNvPicPr/>
                <p:nvPr/>
              </p:nvPicPr>
              <p:blipFill>
                <a:blip r:embed="rId10"/>
                <a:stretch>
                  <a:fillRect/>
                </a:stretch>
              </p:blipFill>
              <p:spPr>
                <a:xfrm>
                  <a:off x="8859533" y="2411707"/>
                  <a:ext cx="105840" cy="2606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BED7E860-35A8-4F24-98CA-7660280961CC}"/>
                    </a:ext>
                  </a:extLst>
                </p14:cNvPr>
                <p14:cNvContentPartPr/>
                <p14:nvPr/>
              </p14:nvContentPartPr>
              <p14:xfrm>
                <a:off x="9022613" y="2446627"/>
                <a:ext cx="4680" cy="23040"/>
              </p14:xfrm>
            </p:contentPart>
          </mc:Choice>
          <mc:Fallback xmlns="">
            <p:pic>
              <p:nvPicPr>
                <p:cNvPr id="9" name="Freihand 8">
                  <a:extLst>
                    <a:ext uri="{FF2B5EF4-FFF2-40B4-BE49-F238E27FC236}">
                      <a16:creationId xmlns:a16="http://schemas.microsoft.com/office/drawing/2014/main" id="{BED7E860-35A8-4F24-98CA-7660280961CC}"/>
                    </a:ext>
                  </a:extLst>
                </p:cNvPr>
                <p:cNvPicPr/>
                <p:nvPr/>
              </p:nvPicPr>
              <p:blipFill>
                <a:blip r:embed="rId12"/>
                <a:stretch>
                  <a:fillRect/>
                </a:stretch>
              </p:blipFill>
              <p:spPr>
                <a:xfrm>
                  <a:off x="9018293" y="2442307"/>
                  <a:ext cx="1332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C7C3FD5F-13B0-4EDD-BA55-6D2165ECFD38}"/>
                    </a:ext>
                  </a:extLst>
                </p14:cNvPr>
                <p14:cNvContentPartPr/>
                <p14:nvPr/>
              </p14:nvContentPartPr>
              <p14:xfrm>
                <a:off x="9024053" y="2272387"/>
                <a:ext cx="16200" cy="197640"/>
              </p14:xfrm>
            </p:contentPart>
          </mc:Choice>
          <mc:Fallback xmlns="">
            <p:pic>
              <p:nvPicPr>
                <p:cNvPr id="10" name="Freihand 9">
                  <a:extLst>
                    <a:ext uri="{FF2B5EF4-FFF2-40B4-BE49-F238E27FC236}">
                      <a16:creationId xmlns:a16="http://schemas.microsoft.com/office/drawing/2014/main" id="{C7C3FD5F-13B0-4EDD-BA55-6D2165ECFD38}"/>
                    </a:ext>
                  </a:extLst>
                </p:cNvPr>
                <p:cNvPicPr/>
                <p:nvPr/>
              </p:nvPicPr>
              <p:blipFill>
                <a:blip r:embed="rId14"/>
                <a:stretch>
                  <a:fillRect/>
                </a:stretch>
              </p:blipFill>
              <p:spPr>
                <a:xfrm>
                  <a:off x="9019733" y="2268067"/>
                  <a:ext cx="2484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6938890C-C8E0-4B72-B379-ED439B8F6904}"/>
                    </a:ext>
                  </a:extLst>
                </p14:cNvPr>
                <p14:cNvContentPartPr/>
                <p14:nvPr/>
              </p14:nvContentPartPr>
              <p14:xfrm>
                <a:off x="9241493" y="2292547"/>
                <a:ext cx="172440" cy="152640"/>
              </p14:xfrm>
            </p:contentPart>
          </mc:Choice>
          <mc:Fallback xmlns="">
            <p:pic>
              <p:nvPicPr>
                <p:cNvPr id="12" name="Freihand 11">
                  <a:extLst>
                    <a:ext uri="{FF2B5EF4-FFF2-40B4-BE49-F238E27FC236}">
                      <a16:creationId xmlns:a16="http://schemas.microsoft.com/office/drawing/2014/main" id="{6938890C-C8E0-4B72-B379-ED439B8F6904}"/>
                    </a:ext>
                  </a:extLst>
                </p:cNvPr>
                <p:cNvPicPr/>
                <p:nvPr/>
              </p:nvPicPr>
              <p:blipFill>
                <a:blip r:embed="rId16"/>
                <a:stretch>
                  <a:fillRect/>
                </a:stretch>
              </p:blipFill>
              <p:spPr>
                <a:xfrm>
                  <a:off x="9237173" y="2288227"/>
                  <a:ext cx="18108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4FBCBD68-E812-4185-8F2F-F10F47498F54}"/>
                    </a:ext>
                  </a:extLst>
                </p14:cNvPr>
                <p14:cNvContentPartPr/>
                <p14:nvPr/>
              </p14:nvContentPartPr>
              <p14:xfrm>
                <a:off x="9441653" y="2333227"/>
                <a:ext cx="120600" cy="96480"/>
              </p14:xfrm>
            </p:contentPart>
          </mc:Choice>
          <mc:Fallback xmlns="">
            <p:pic>
              <p:nvPicPr>
                <p:cNvPr id="13" name="Freihand 12">
                  <a:extLst>
                    <a:ext uri="{FF2B5EF4-FFF2-40B4-BE49-F238E27FC236}">
                      <a16:creationId xmlns:a16="http://schemas.microsoft.com/office/drawing/2014/main" id="{4FBCBD68-E812-4185-8F2F-F10F47498F54}"/>
                    </a:ext>
                  </a:extLst>
                </p:cNvPr>
                <p:cNvPicPr/>
                <p:nvPr/>
              </p:nvPicPr>
              <p:blipFill>
                <a:blip r:embed="rId18"/>
                <a:stretch>
                  <a:fillRect/>
                </a:stretch>
              </p:blipFill>
              <p:spPr>
                <a:xfrm>
                  <a:off x="9437333" y="2328907"/>
                  <a:ext cx="12924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 name="Freihand 13">
                  <a:extLst>
                    <a:ext uri="{FF2B5EF4-FFF2-40B4-BE49-F238E27FC236}">
                      <a16:creationId xmlns:a16="http://schemas.microsoft.com/office/drawing/2014/main" id="{8E7BC90F-2177-4FF2-877C-6D5B80B1CC30}"/>
                    </a:ext>
                  </a:extLst>
                </p14:cNvPr>
                <p14:cNvContentPartPr/>
                <p14:nvPr/>
              </p14:nvContentPartPr>
              <p14:xfrm>
                <a:off x="9564053" y="2191747"/>
                <a:ext cx="78120" cy="204120"/>
              </p14:xfrm>
            </p:contentPart>
          </mc:Choice>
          <mc:Fallback xmlns="">
            <p:pic>
              <p:nvPicPr>
                <p:cNvPr id="14" name="Freihand 13">
                  <a:extLst>
                    <a:ext uri="{FF2B5EF4-FFF2-40B4-BE49-F238E27FC236}">
                      <a16:creationId xmlns:a16="http://schemas.microsoft.com/office/drawing/2014/main" id="{8E7BC90F-2177-4FF2-877C-6D5B80B1CC30}"/>
                    </a:ext>
                  </a:extLst>
                </p:cNvPr>
                <p:cNvPicPr/>
                <p:nvPr/>
              </p:nvPicPr>
              <p:blipFill>
                <a:blip r:embed="rId20"/>
                <a:stretch>
                  <a:fillRect/>
                </a:stretch>
              </p:blipFill>
              <p:spPr>
                <a:xfrm>
                  <a:off x="9559733" y="2187427"/>
                  <a:ext cx="8676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5" name="Freihand 14">
                  <a:extLst>
                    <a:ext uri="{FF2B5EF4-FFF2-40B4-BE49-F238E27FC236}">
                      <a16:creationId xmlns:a16="http://schemas.microsoft.com/office/drawing/2014/main" id="{48130CD0-87C4-4F03-B549-1A4D949D2B01}"/>
                    </a:ext>
                  </a:extLst>
                </p14:cNvPr>
                <p14:cNvContentPartPr/>
                <p14:nvPr/>
              </p14:nvContentPartPr>
              <p14:xfrm>
                <a:off x="9543173" y="2233507"/>
                <a:ext cx="29880" cy="10440"/>
              </p14:xfrm>
            </p:contentPart>
          </mc:Choice>
          <mc:Fallback xmlns="">
            <p:pic>
              <p:nvPicPr>
                <p:cNvPr id="15" name="Freihand 14">
                  <a:extLst>
                    <a:ext uri="{FF2B5EF4-FFF2-40B4-BE49-F238E27FC236}">
                      <a16:creationId xmlns:a16="http://schemas.microsoft.com/office/drawing/2014/main" id="{48130CD0-87C4-4F03-B549-1A4D949D2B01}"/>
                    </a:ext>
                  </a:extLst>
                </p:cNvPr>
                <p:cNvPicPr/>
                <p:nvPr/>
              </p:nvPicPr>
              <p:blipFill>
                <a:blip r:embed="rId22"/>
                <a:stretch>
                  <a:fillRect/>
                </a:stretch>
              </p:blipFill>
              <p:spPr>
                <a:xfrm>
                  <a:off x="9538853" y="2229187"/>
                  <a:ext cx="3852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 name="Freihand 15">
                  <a:extLst>
                    <a:ext uri="{FF2B5EF4-FFF2-40B4-BE49-F238E27FC236}">
                      <a16:creationId xmlns:a16="http://schemas.microsoft.com/office/drawing/2014/main" id="{F979F74C-FCDD-4F0D-A703-C6FD0C4EC92F}"/>
                    </a:ext>
                  </a:extLst>
                </p14:cNvPr>
                <p14:cNvContentPartPr/>
                <p14:nvPr/>
              </p14:nvContentPartPr>
              <p14:xfrm>
                <a:off x="9686813" y="2278147"/>
                <a:ext cx="63360" cy="78120"/>
              </p14:xfrm>
            </p:contentPart>
          </mc:Choice>
          <mc:Fallback xmlns="">
            <p:pic>
              <p:nvPicPr>
                <p:cNvPr id="16" name="Freihand 15">
                  <a:extLst>
                    <a:ext uri="{FF2B5EF4-FFF2-40B4-BE49-F238E27FC236}">
                      <a16:creationId xmlns:a16="http://schemas.microsoft.com/office/drawing/2014/main" id="{F979F74C-FCDD-4F0D-A703-C6FD0C4EC92F}"/>
                    </a:ext>
                  </a:extLst>
                </p:cNvPr>
                <p:cNvPicPr/>
                <p:nvPr/>
              </p:nvPicPr>
              <p:blipFill>
                <a:blip r:embed="rId24"/>
                <a:stretch>
                  <a:fillRect/>
                </a:stretch>
              </p:blipFill>
              <p:spPr>
                <a:xfrm>
                  <a:off x="9682493" y="2273827"/>
                  <a:ext cx="7200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7" name="Freihand 16">
                  <a:extLst>
                    <a:ext uri="{FF2B5EF4-FFF2-40B4-BE49-F238E27FC236}">
                      <a16:creationId xmlns:a16="http://schemas.microsoft.com/office/drawing/2014/main" id="{98699832-9C73-43D6-88EF-3BCBC0D235ED}"/>
                    </a:ext>
                  </a:extLst>
                </p14:cNvPr>
                <p14:cNvContentPartPr/>
                <p14:nvPr/>
              </p14:nvContentPartPr>
              <p14:xfrm>
                <a:off x="9786173" y="2174107"/>
                <a:ext cx="166320" cy="187920"/>
              </p14:xfrm>
            </p:contentPart>
          </mc:Choice>
          <mc:Fallback xmlns="">
            <p:pic>
              <p:nvPicPr>
                <p:cNvPr id="17" name="Freihand 16">
                  <a:extLst>
                    <a:ext uri="{FF2B5EF4-FFF2-40B4-BE49-F238E27FC236}">
                      <a16:creationId xmlns:a16="http://schemas.microsoft.com/office/drawing/2014/main" id="{98699832-9C73-43D6-88EF-3BCBC0D235ED}"/>
                    </a:ext>
                  </a:extLst>
                </p:cNvPr>
                <p:cNvPicPr/>
                <p:nvPr/>
              </p:nvPicPr>
              <p:blipFill>
                <a:blip r:embed="rId26"/>
                <a:stretch>
                  <a:fillRect/>
                </a:stretch>
              </p:blipFill>
              <p:spPr>
                <a:xfrm>
                  <a:off x="9781853" y="2169787"/>
                  <a:ext cx="17496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9" name="Freihand 18">
                  <a:extLst>
                    <a:ext uri="{FF2B5EF4-FFF2-40B4-BE49-F238E27FC236}">
                      <a16:creationId xmlns:a16="http://schemas.microsoft.com/office/drawing/2014/main" id="{1577DA2A-9028-4283-A901-24AD70CA37C8}"/>
                    </a:ext>
                  </a:extLst>
                </p14:cNvPr>
                <p14:cNvContentPartPr/>
                <p14:nvPr/>
              </p14:nvContentPartPr>
              <p14:xfrm>
                <a:off x="9963293" y="2111827"/>
                <a:ext cx="252360" cy="257760"/>
              </p14:xfrm>
            </p:contentPart>
          </mc:Choice>
          <mc:Fallback xmlns="">
            <p:pic>
              <p:nvPicPr>
                <p:cNvPr id="19" name="Freihand 18">
                  <a:extLst>
                    <a:ext uri="{FF2B5EF4-FFF2-40B4-BE49-F238E27FC236}">
                      <a16:creationId xmlns:a16="http://schemas.microsoft.com/office/drawing/2014/main" id="{1577DA2A-9028-4283-A901-24AD70CA37C8}"/>
                    </a:ext>
                  </a:extLst>
                </p:cNvPr>
                <p:cNvPicPr/>
                <p:nvPr/>
              </p:nvPicPr>
              <p:blipFill>
                <a:blip r:embed="rId28"/>
                <a:stretch>
                  <a:fillRect/>
                </a:stretch>
              </p:blipFill>
              <p:spPr>
                <a:xfrm>
                  <a:off x="9958973" y="2107507"/>
                  <a:ext cx="261000" cy="2664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0" name="Freihand 19">
                  <a:extLst>
                    <a:ext uri="{FF2B5EF4-FFF2-40B4-BE49-F238E27FC236}">
                      <a16:creationId xmlns:a16="http://schemas.microsoft.com/office/drawing/2014/main" id="{132574F5-E28E-4C45-AA2F-3E726DBCEE4B}"/>
                    </a:ext>
                  </a:extLst>
                </p14:cNvPr>
                <p14:cNvContentPartPr/>
                <p14:nvPr/>
              </p14:nvContentPartPr>
              <p14:xfrm>
                <a:off x="10253093" y="2212987"/>
                <a:ext cx="65880" cy="87480"/>
              </p14:xfrm>
            </p:contentPart>
          </mc:Choice>
          <mc:Fallback xmlns="">
            <p:pic>
              <p:nvPicPr>
                <p:cNvPr id="20" name="Freihand 19">
                  <a:extLst>
                    <a:ext uri="{FF2B5EF4-FFF2-40B4-BE49-F238E27FC236}">
                      <a16:creationId xmlns:a16="http://schemas.microsoft.com/office/drawing/2014/main" id="{132574F5-E28E-4C45-AA2F-3E726DBCEE4B}"/>
                    </a:ext>
                  </a:extLst>
                </p:cNvPr>
                <p:cNvPicPr/>
                <p:nvPr/>
              </p:nvPicPr>
              <p:blipFill>
                <a:blip r:embed="rId30"/>
                <a:stretch>
                  <a:fillRect/>
                </a:stretch>
              </p:blipFill>
              <p:spPr>
                <a:xfrm>
                  <a:off x="10248773" y="2208667"/>
                  <a:ext cx="7452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2" name="Freihand 21">
                  <a:extLst>
                    <a:ext uri="{FF2B5EF4-FFF2-40B4-BE49-F238E27FC236}">
                      <a16:creationId xmlns:a16="http://schemas.microsoft.com/office/drawing/2014/main" id="{D5121992-55AF-4D02-934B-51ED83C75811}"/>
                    </a:ext>
                  </a:extLst>
                </p14:cNvPr>
                <p14:cNvContentPartPr/>
                <p14:nvPr/>
              </p14:nvContentPartPr>
              <p14:xfrm>
                <a:off x="10333013" y="2101027"/>
                <a:ext cx="133560" cy="191880"/>
              </p14:xfrm>
            </p:contentPart>
          </mc:Choice>
          <mc:Fallback xmlns="">
            <p:pic>
              <p:nvPicPr>
                <p:cNvPr id="22" name="Freihand 21">
                  <a:extLst>
                    <a:ext uri="{FF2B5EF4-FFF2-40B4-BE49-F238E27FC236}">
                      <a16:creationId xmlns:a16="http://schemas.microsoft.com/office/drawing/2014/main" id="{D5121992-55AF-4D02-934B-51ED83C75811}"/>
                    </a:ext>
                  </a:extLst>
                </p:cNvPr>
                <p:cNvPicPr/>
                <p:nvPr/>
              </p:nvPicPr>
              <p:blipFill>
                <a:blip r:embed="rId32"/>
                <a:stretch>
                  <a:fillRect/>
                </a:stretch>
              </p:blipFill>
              <p:spPr>
                <a:xfrm>
                  <a:off x="10328693" y="2096707"/>
                  <a:ext cx="14220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3" name="Freihand 22">
                  <a:extLst>
                    <a:ext uri="{FF2B5EF4-FFF2-40B4-BE49-F238E27FC236}">
                      <a16:creationId xmlns:a16="http://schemas.microsoft.com/office/drawing/2014/main" id="{DCB3048E-3C1B-4DD4-BE5C-983EC49C53DC}"/>
                    </a:ext>
                  </a:extLst>
                </p14:cNvPr>
                <p14:cNvContentPartPr/>
                <p14:nvPr/>
              </p14:nvContentPartPr>
              <p14:xfrm>
                <a:off x="10379813" y="2182387"/>
                <a:ext cx="263880" cy="98640"/>
              </p14:xfrm>
            </p:contentPart>
          </mc:Choice>
          <mc:Fallback xmlns="">
            <p:pic>
              <p:nvPicPr>
                <p:cNvPr id="23" name="Freihand 22">
                  <a:extLst>
                    <a:ext uri="{FF2B5EF4-FFF2-40B4-BE49-F238E27FC236}">
                      <a16:creationId xmlns:a16="http://schemas.microsoft.com/office/drawing/2014/main" id="{DCB3048E-3C1B-4DD4-BE5C-983EC49C53DC}"/>
                    </a:ext>
                  </a:extLst>
                </p:cNvPr>
                <p:cNvPicPr/>
                <p:nvPr/>
              </p:nvPicPr>
              <p:blipFill>
                <a:blip r:embed="rId34"/>
                <a:stretch>
                  <a:fillRect/>
                </a:stretch>
              </p:blipFill>
              <p:spPr>
                <a:xfrm>
                  <a:off x="10375493" y="2178067"/>
                  <a:ext cx="27252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4" name="Freihand 23">
                  <a:extLst>
                    <a:ext uri="{FF2B5EF4-FFF2-40B4-BE49-F238E27FC236}">
                      <a16:creationId xmlns:a16="http://schemas.microsoft.com/office/drawing/2014/main" id="{0B52A52A-228B-436F-B2CE-12548FFB90EE}"/>
                    </a:ext>
                  </a:extLst>
                </p14:cNvPr>
                <p14:cNvContentPartPr/>
                <p14:nvPr/>
              </p14:nvContentPartPr>
              <p14:xfrm>
                <a:off x="10591493" y="2110747"/>
                <a:ext cx="360" cy="360"/>
              </p14:xfrm>
            </p:contentPart>
          </mc:Choice>
          <mc:Fallback xmlns="">
            <p:pic>
              <p:nvPicPr>
                <p:cNvPr id="24" name="Freihand 23">
                  <a:extLst>
                    <a:ext uri="{FF2B5EF4-FFF2-40B4-BE49-F238E27FC236}">
                      <a16:creationId xmlns:a16="http://schemas.microsoft.com/office/drawing/2014/main" id="{0B52A52A-228B-436F-B2CE-12548FFB90EE}"/>
                    </a:ext>
                  </a:extLst>
                </p:cNvPr>
                <p:cNvPicPr/>
                <p:nvPr/>
              </p:nvPicPr>
              <p:blipFill>
                <a:blip r:embed="rId36"/>
                <a:stretch>
                  <a:fillRect/>
                </a:stretch>
              </p:blipFill>
              <p:spPr>
                <a:xfrm>
                  <a:off x="10587173" y="21064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5" name="Freihand 24">
                  <a:extLst>
                    <a:ext uri="{FF2B5EF4-FFF2-40B4-BE49-F238E27FC236}">
                      <a16:creationId xmlns:a16="http://schemas.microsoft.com/office/drawing/2014/main" id="{D259D25D-6A1A-49B8-AF55-497EAEDFB525}"/>
                    </a:ext>
                  </a:extLst>
                </p14:cNvPr>
                <p14:cNvContentPartPr/>
                <p14:nvPr/>
              </p14:nvContentPartPr>
              <p14:xfrm>
                <a:off x="10648373" y="2163307"/>
                <a:ext cx="79920" cy="109080"/>
              </p14:xfrm>
            </p:contentPart>
          </mc:Choice>
          <mc:Fallback xmlns="">
            <p:pic>
              <p:nvPicPr>
                <p:cNvPr id="25" name="Freihand 24">
                  <a:extLst>
                    <a:ext uri="{FF2B5EF4-FFF2-40B4-BE49-F238E27FC236}">
                      <a16:creationId xmlns:a16="http://schemas.microsoft.com/office/drawing/2014/main" id="{D259D25D-6A1A-49B8-AF55-497EAEDFB525}"/>
                    </a:ext>
                  </a:extLst>
                </p:cNvPr>
                <p:cNvPicPr/>
                <p:nvPr/>
              </p:nvPicPr>
              <p:blipFill>
                <a:blip r:embed="rId38"/>
                <a:stretch>
                  <a:fillRect/>
                </a:stretch>
              </p:blipFill>
              <p:spPr>
                <a:xfrm>
                  <a:off x="10644053" y="2158987"/>
                  <a:ext cx="8856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7375E34D-E2CB-4940-99D2-1BA96514D34F}"/>
                    </a:ext>
                  </a:extLst>
                </p14:cNvPr>
                <p14:cNvContentPartPr/>
                <p14:nvPr/>
              </p14:nvContentPartPr>
              <p14:xfrm>
                <a:off x="10744493" y="2042707"/>
                <a:ext cx="26640" cy="177480"/>
              </p14:xfrm>
            </p:contentPart>
          </mc:Choice>
          <mc:Fallback xmlns="">
            <p:pic>
              <p:nvPicPr>
                <p:cNvPr id="26" name="Freihand 25">
                  <a:extLst>
                    <a:ext uri="{FF2B5EF4-FFF2-40B4-BE49-F238E27FC236}">
                      <a16:creationId xmlns:a16="http://schemas.microsoft.com/office/drawing/2014/main" id="{7375E34D-E2CB-4940-99D2-1BA96514D34F}"/>
                    </a:ext>
                  </a:extLst>
                </p:cNvPr>
                <p:cNvPicPr/>
                <p:nvPr/>
              </p:nvPicPr>
              <p:blipFill>
                <a:blip r:embed="rId40"/>
                <a:stretch>
                  <a:fillRect/>
                </a:stretch>
              </p:blipFill>
              <p:spPr>
                <a:xfrm>
                  <a:off x="10740173" y="2038387"/>
                  <a:ext cx="3528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7" name="Freihand 26">
                  <a:extLst>
                    <a:ext uri="{FF2B5EF4-FFF2-40B4-BE49-F238E27FC236}">
                      <a16:creationId xmlns:a16="http://schemas.microsoft.com/office/drawing/2014/main" id="{05EA4243-C675-47E3-8C5F-CA7B7114B0CD}"/>
                    </a:ext>
                  </a:extLst>
                </p14:cNvPr>
                <p14:cNvContentPartPr/>
                <p14:nvPr/>
              </p14:nvContentPartPr>
              <p14:xfrm>
                <a:off x="10775093" y="2147467"/>
                <a:ext cx="212760" cy="70920"/>
              </p14:xfrm>
            </p:contentPart>
          </mc:Choice>
          <mc:Fallback xmlns="">
            <p:pic>
              <p:nvPicPr>
                <p:cNvPr id="27" name="Freihand 26">
                  <a:extLst>
                    <a:ext uri="{FF2B5EF4-FFF2-40B4-BE49-F238E27FC236}">
                      <a16:creationId xmlns:a16="http://schemas.microsoft.com/office/drawing/2014/main" id="{05EA4243-C675-47E3-8C5F-CA7B7114B0CD}"/>
                    </a:ext>
                  </a:extLst>
                </p:cNvPr>
                <p:cNvPicPr/>
                <p:nvPr/>
              </p:nvPicPr>
              <p:blipFill>
                <a:blip r:embed="rId42"/>
                <a:stretch>
                  <a:fillRect/>
                </a:stretch>
              </p:blipFill>
              <p:spPr>
                <a:xfrm>
                  <a:off x="10770773" y="2143147"/>
                  <a:ext cx="22140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8" name="Freihand 27">
                  <a:extLst>
                    <a:ext uri="{FF2B5EF4-FFF2-40B4-BE49-F238E27FC236}">
                      <a16:creationId xmlns:a16="http://schemas.microsoft.com/office/drawing/2014/main" id="{1E7919E3-8A93-4C2D-89B7-443BD09383AE}"/>
                    </a:ext>
                  </a:extLst>
                </p14:cNvPr>
                <p14:cNvContentPartPr/>
                <p14:nvPr/>
              </p14:nvContentPartPr>
              <p14:xfrm>
                <a:off x="10986413" y="2000587"/>
                <a:ext cx="131040" cy="280440"/>
              </p14:xfrm>
            </p:contentPart>
          </mc:Choice>
          <mc:Fallback xmlns="">
            <p:pic>
              <p:nvPicPr>
                <p:cNvPr id="28" name="Freihand 27">
                  <a:extLst>
                    <a:ext uri="{FF2B5EF4-FFF2-40B4-BE49-F238E27FC236}">
                      <a16:creationId xmlns:a16="http://schemas.microsoft.com/office/drawing/2014/main" id="{1E7919E3-8A93-4C2D-89B7-443BD09383AE}"/>
                    </a:ext>
                  </a:extLst>
                </p:cNvPr>
                <p:cNvPicPr/>
                <p:nvPr/>
              </p:nvPicPr>
              <p:blipFill>
                <a:blip r:embed="rId44"/>
                <a:stretch>
                  <a:fillRect/>
                </a:stretch>
              </p:blipFill>
              <p:spPr>
                <a:xfrm>
                  <a:off x="10982093" y="1996267"/>
                  <a:ext cx="139680" cy="2890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0" name="Freihand 29">
                  <a:extLst>
                    <a:ext uri="{FF2B5EF4-FFF2-40B4-BE49-F238E27FC236}">
                      <a16:creationId xmlns:a16="http://schemas.microsoft.com/office/drawing/2014/main" id="{B92A527C-3E65-4568-B4F8-922A5130934C}"/>
                    </a:ext>
                  </a:extLst>
                </p14:cNvPr>
                <p14:cNvContentPartPr/>
                <p14:nvPr/>
              </p14:nvContentPartPr>
              <p14:xfrm>
                <a:off x="9107573" y="2726707"/>
                <a:ext cx="179640" cy="23040"/>
              </p14:xfrm>
            </p:contentPart>
          </mc:Choice>
          <mc:Fallback xmlns="">
            <p:pic>
              <p:nvPicPr>
                <p:cNvPr id="30" name="Freihand 29">
                  <a:extLst>
                    <a:ext uri="{FF2B5EF4-FFF2-40B4-BE49-F238E27FC236}">
                      <a16:creationId xmlns:a16="http://schemas.microsoft.com/office/drawing/2014/main" id="{B92A527C-3E65-4568-B4F8-922A5130934C}"/>
                    </a:ext>
                  </a:extLst>
                </p:cNvPr>
                <p:cNvPicPr/>
                <p:nvPr/>
              </p:nvPicPr>
              <p:blipFill>
                <a:blip r:embed="rId46"/>
                <a:stretch>
                  <a:fillRect/>
                </a:stretch>
              </p:blipFill>
              <p:spPr>
                <a:xfrm>
                  <a:off x="9103253" y="2722387"/>
                  <a:ext cx="18828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1" name="Freihand 30">
                  <a:extLst>
                    <a:ext uri="{FF2B5EF4-FFF2-40B4-BE49-F238E27FC236}">
                      <a16:creationId xmlns:a16="http://schemas.microsoft.com/office/drawing/2014/main" id="{A0E00BF4-4707-48BC-886D-1257EEC7CA8D}"/>
                    </a:ext>
                  </a:extLst>
                </p14:cNvPr>
                <p14:cNvContentPartPr/>
                <p14:nvPr/>
              </p14:nvContentPartPr>
              <p14:xfrm>
                <a:off x="9264173" y="2657587"/>
                <a:ext cx="92520" cy="140400"/>
              </p14:xfrm>
            </p:contentPart>
          </mc:Choice>
          <mc:Fallback xmlns="">
            <p:pic>
              <p:nvPicPr>
                <p:cNvPr id="31" name="Freihand 30">
                  <a:extLst>
                    <a:ext uri="{FF2B5EF4-FFF2-40B4-BE49-F238E27FC236}">
                      <a16:creationId xmlns:a16="http://schemas.microsoft.com/office/drawing/2014/main" id="{A0E00BF4-4707-48BC-886D-1257EEC7CA8D}"/>
                    </a:ext>
                  </a:extLst>
                </p:cNvPr>
                <p:cNvPicPr/>
                <p:nvPr/>
              </p:nvPicPr>
              <p:blipFill>
                <a:blip r:embed="rId48"/>
                <a:stretch>
                  <a:fillRect/>
                </a:stretch>
              </p:blipFill>
              <p:spPr>
                <a:xfrm>
                  <a:off x="9259853" y="2653267"/>
                  <a:ext cx="10116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2" name="Freihand 31">
                  <a:extLst>
                    <a:ext uri="{FF2B5EF4-FFF2-40B4-BE49-F238E27FC236}">
                      <a16:creationId xmlns:a16="http://schemas.microsoft.com/office/drawing/2014/main" id="{45E023B4-4494-44CF-BCC6-EF42263AEDF9}"/>
                    </a:ext>
                  </a:extLst>
                </p14:cNvPr>
                <p14:cNvContentPartPr/>
                <p14:nvPr/>
              </p14:nvContentPartPr>
              <p14:xfrm>
                <a:off x="9483773" y="2583427"/>
                <a:ext cx="126720" cy="143280"/>
              </p14:xfrm>
            </p:contentPart>
          </mc:Choice>
          <mc:Fallback xmlns="">
            <p:pic>
              <p:nvPicPr>
                <p:cNvPr id="32" name="Freihand 31">
                  <a:extLst>
                    <a:ext uri="{FF2B5EF4-FFF2-40B4-BE49-F238E27FC236}">
                      <a16:creationId xmlns:a16="http://schemas.microsoft.com/office/drawing/2014/main" id="{45E023B4-4494-44CF-BCC6-EF42263AEDF9}"/>
                    </a:ext>
                  </a:extLst>
                </p:cNvPr>
                <p:cNvPicPr/>
                <p:nvPr/>
              </p:nvPicPr>
              <p:blipFill>
                <a:blip r:embed="rId50"/>
                <a:stretch>
                  <a:fillRect/>
                </a:stretch>
              </p:blipFill>
              <p:spPr>
                <a:xfrm>
                  <a:off x="9479453" y="2579107"/>
                  <a:ext cx="13536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3" name="Freihand 32">
                  <a:extLst>
                    <a:ext uri="{FF2B5EF4-FFF2-40B4-BE49-F238E27FC236}">
                      <a16:creationId xmlns:a16="http://schemas.microsoft.com/office/drawing/2014/main" id="{EF5335EE-CC23-4941-BF63-77F9E4B6E23C}"/>
                    </a:ext>
                  </a:extLst>
                </p14:cNvPr>
                <p14:cNvContentPartPr/>
                <p14:nvPr/>
              </p14:nvContentPartPr>
              <p14:xfrm>
                <a:off x="9568013" y="2671987"/>
                <a:ext cx="104040" cy="36000"/>
              </p14:xfrm>
            </p:contentPart>
          </mc:Choice>
          <mc:Fallback xmlns="">
            <p:pic>
              <p:nvPicPr>
                <p:cNvPr id="33" name="Freihand 32">
                  <a:extLst>
                    <a:ext uri="{FF2B5EF4-FFF2-40B4-BE49-F238E27FC236}">
                      <a16:creationId xmlns:a16="http://schemas.microsoft.com/office/drawing/2014/main" id="{EF5335EE-CC23-4941-BF63-77F9E4B6E23C}"/>
                    </a:ext>
                  </a:extLst>
                </p:cNvPr>
                <p:cNvPicPr/>
                <p:nvPr/>
              </p:nvPicPr>
              <p:blipFill>
                <a:blip r:embed="rId52"/>
                <a:stretch>
                  <a:fillRect/>
                </a:stretch>
              </p:blipFill>
              <p:spPr>
                <a:xfrm>
                  <a:off x="9563693" y="2667667"/>
                  <a:ext cx="11268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4" name="Freihand 33">
                  <a:extLst>
                    <a:ext uri="{FF2B5EF4-FFF2-40B4-BE49-F238E27FC236}">
                      <a16:creationId xmlns:a16="http://schemas.microsoft.com/office/drawing/2014/main" id="{AC2D2D59-20AB-431D-AF92-DFD301A35CC6}"/>
                    </a:ext>
                  </a:extLst>
                </p14:cNvPr>
                <p14:cNvContentPartPr/>
                <p14:nvPr/>
              </p14:nvContentPartPr>
              <p14:xfrm>
                <a:off x="9653693" y="2631667"/>
                <a:ext cx="198000" cy="56880"/>
              </p14:xfrm>
            </p:contentPart>
          </mc:Choice>
          <mc:Fallback xmlns="">
            <p:pic>
              <p:nvPicPr>
                <p:cNvPr id="34" name="Freihand 33">
                  <a:extLst>
                    <a:ext uri="{FF2B5EF4-FFF2-40B4-BE49-F238E27FC236}">
                      <a16:creationId xmlns:a16="http://schemas.microsoft.com/office/drawing/2014/main" id="{AC2D2D59-20AB-431D-AF92-DFD301A35CC6}"/>
                    </a:ext>
                  </a:extLst>
                </p:cNvPr>
                <p:cNvPicPr/>
                <p:nvPr/>
              </p:nvPicPr>
              <p:blipFill>
                <a:blip r:embed="rId54"/>
                <a:stretch>
                  <a:fillRect/>
                </a:stretch>
              </p:blipFill>
              <p:spPr>
                <a:xfrm>
                  <a:off x="9649373" y="2627347"/>
                  <a:ext cx="20664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5" name="Freihand 34">
                  <a:extLst>
                    <a:ext uri="{FF2B5EF4-FFF2-40B4-BE49-F238E27FC236}">
                      <a16:creationId xmlns:a16="http://schemas.microsoft.com/office/drawing/2014/main" id="{128DCA8E-780F-4E01-831B-F26C83671EEC}"/>
                    </a:ext>
                  </a:extLst>
                </p14:cNvPr>
                <p14:cNvContentPartPr/>
                <p14:nvPr/>
              </p14:nvContentPartPr>
              <p14:xfrm>
                <a:off x="9857093" y="2617987"/>
                <a:ext cx="63360" cy="94320"/>
              </p14:xfrm>
            </p:contentPart>
          </mc:Choice>
          <mc:Fallback xmlns="">
            <p:pic>
              <p:nvPicPr>
                <p:cNvPr id="35" name="Freihand 34">
                  <a:extLst>
                    <a:ext uri="{FF2B5EF4-FFF2-40B4-BE49-F238E27FC236}">
                      <a16:creationId xmlns:a16="http://schemas.microsoft.com/office/drawing/2014/main" id="{128DCA8E-780F-4E01-831B-F26C83671EEC}"/>
                    </a:ext>
                  </a:extLst>
                </p:cNvPr>
                <p:cNvPicPr/>
                <p:nvPr/>
              </p:nvPicPr>
              <p:blipFill>
                <a:blip r:embed="rId56"/>
                <a:stretch>
                  <a:fillRect/>
                </a:stretch>
              </p:blipFill>
              <p:spPr>
                <a:xfrm>
                  <a:off x="9852773" y="2613667"/>
                  <a:ext cx="7200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6" name="Freihand 35">
                  <a:extLst>
                    <a:ext uri="{FF2B5EF4-FFF2-40B4-BE49-F238E27FC236}">
                      <a16:creationId xmlns:a16="http://schemas.microsoft.com/office/drawing/2014/main" id="{B8D25ADB-B596-420A-8DC2-8F72A50D8C06}"/>
                    </a:ext>
                  </a:extLst>
                </p14:cNvPr>
                <p14:cNvContentPartPr/>
                <p14:nvPr/>
              </p14:nvContentPartPr>
              <p14:xfrm>
                <a:off x="9925493" y="2616547"/>
                <a:ext cx="277920" cy="51480"/>
              </p14:xfrm>
            </p:contentPart>
          </mc:Choice>
          <mc:Fallback xmlns="">
            <p:pic>
              <p:nvPicPr>
                <p:cNvPr id="36" name="Freihand 35">
                  <a:extLst>
                    <a:ext uri="{FF2B5EF4-FFF2-40B4-BE49-F238E27FC236}">
                      <a16:creationId xmlns:a16="http://schemas.microsoft.com/office/drawing/2014/main" id="{B8D25ADB-B596-420A-8DC2-8F72A50D8C06}"/>
                    </a:ext>
                  </a:extLst>
                </p:cNvPr>
                <p:cNvPicPr/>
                <p:nvPr/>
              </p:nvPicPr>
              <p:blipFill>
                <a:blip r:embed="rId58"/>
                <a:stretch>
                  <a:fillRect/>
                </a:stretch>
              </p:blipFill>
              <p:spPr>
                <a:xfrm>
                  <a:off x="9921173" y="2612227"/>
                  <a:ext cx="28656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7" name="Freihand 36">
                  <a:extLst>
                    <a:ext uri="{FF2B5EF4-FFF2-40B4-BE49-F238E27FC236}">
                      <a16:creationId xmlns:a16="http://schemas.microsoft.com/office/drawing/2014/main" id="{EBB6B26B-76C6-4665-8646-DEB1992DB9A8}"/>
                    </a:ext>
                  </a:extLst>
                </p14:cNvPr>
                <p14:cNvContentPartPr/>
                <p14:nvPr/>
              </p14:nvContentPartPr>
              <p14:xfrm>
                <a:off x="10250213" y="2600707"/>
                <a:ext cx="88560" cy="29160"/>
              </p14:xfrm>
            </p:contentPart>
          </mc:Choice>
          <mc:Fallback xmlns="">
            <p:pic>
              <p:nvPicPr>
                <p:cNvPr id="37" name="Freihand 36">
                  <a:extLst>
                    <a:ext uri="{FF2B5EF4-FFF2-40B4-BE49-F238E27FC236}">
                      <a16:creationId xmlns:a16="http://schemas.microsoft.com/office/drawing/2014/main" id="{EBB6B26B-76C6-4665-8646-DEB1992DB9A8}"/>
                    </a:ext>
                  </a:extLst>
                </p:cNvPr>
                <p:cNvPicPr/>
                <p:nvPr/>
              </p:nvPicPr>
              <p:blipFill>
                <a:blip r:embed="rId60"/>
                <a:stretch>
                  <a:fillRect/>
                </a:stretch>
              </p:blipFill>
              <p:spPr>
                <a:xfrm>
                  <a:off x="10245893" y="2596387"/>
                  <a:ext cx="9720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8" name="Freihand 37">
                  <a:extLst>
                    <a:ext uri="{FF2B5EF4-FFF2-40B4-BE49-F238E27FC236}">
                      <a16:creationId xmlns:a16="http://schemas.microsoft.com/office/drawing/2014/main" id="{9ABB259B-BCC0-49F6-9365-05354360BC33}"/>
                    </a:ext>
                  </a:extLst>
                </p14:cNvPr>
                <p14:cNvContentPartPr/>
                <p14:nvPr/>
              </p14:nvContentPartPr>
              <p14:xfrm>
                <a:off x="10456133" y="2497027"/>
                <a:ext cx="89280" cy="136800"/>
              </p14:xfrm>
            </p:contentPart>
          </mc:Choice>
          <mc:Fallback xmlns="">
            <p:pic>
              <p:nvPicPr>
                <p:cNvPr id="38" name="Freihand 37">
                  <a:extLst>
                    <a:ext uri="{FF2B5EF4-FFF2-40B4-BE49-F238E27FC236}">
                      <a16:creationId xmlns:a16="http://schemas.microsoft.com/office/drawing/2014/main" id="{9ABB259B-BCC0-49F6-9365-05354360BC33}"/>
                    </a:ext>
                  </a:extLst>
                </p:cNvPr>
                <p:cNvPicPr/>
                <p:nvPr/>
              </p:nvPicPr>
              <p:blipFill>
                <a:blip r:embed="rId62"/>
                <a:stretch>
                  <a:fillRect/>
                </a:stretch>
              </p:blipFill>
              <p:spPr>
                <a:xfrm>
                  <a:off x="10451813" y="2492707"/>
                  <a:ext cx="9792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9" name="Freihand 38">
                  <a:extLst>
                    <a:ext uri="{FF2B5EF4-FFF2-40B4-BE49-F238E27FC236}">
                      <a16:creationId xmlns:a16="http://schemas.microsoft.com/office/drawing/2014/main" id="{7754CAB5-7595-4FC3-894D-6776866B9774}"/>
                    </a:ext>
                  </a:extLst>
                </p14:cNvPr>
                <p14:cNvContentPartPr/>
                <p14:nvPr/>
              </p14:nvContentPartPr>
              <p14:xfrm>
                <a:off x="10570253" y="2537707"/>
                <a:ext cx="81360" cy="212040"/>
              </p14:xfrm>
            </p:contentPart>
          </mc:Choice>
          <mc:Fallback xmlns="">
            <p:pic>
              <p:nvPicPr>
                <p:cNvPr id="39" name="Freihand 38">
                  <a:extLst>
                    <a:ext uri="{FF2B5EF4-FFF2-40B4-BE49-F238E27FC236}">
                      <a16:creationId xmlns:a16="http://schemas.microsoft.com/office/drawing/2014/main" id="{7754CAB5-7595-4FC3-894D-6776866B9774}"/>
                    </a:ext>
                  </a:extLst>
                </p:cNvPr>
                <p:cNvPicPr/>
                <p:nvPr/>
              </p:nvPicPr>
              <p:blipFill>
                <a:blip r:embed="rId64"/>
                <a:stretch>
                  <a:fillRect/>
                </a:stretch>
              </p:blipFill>
              <p:spPr>
                <a:xfrm>
                  <a:off x="10565933" y="2533387"/>
                  <a:ext cx="9000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0" name="Freihand 39">
                  <a:extLst>
                    <a:ext uri="{FF2B5EF4-FFF2-40B4-BE49-F238E27FC236}">
                      <a16:creationId xmlns:a16="http://schemas.microsoft.com/office/drawing/2014/main" id="{A8A4B5DF-F071-4414-A73A-F67764ACD7D7}"/>
                    </a:ext>
                  </a:extLst>
                </p14:cNvPr>
                <p14:cNvContentPartPr/>
                <p14:nvPr/>
              </p14:nvContentPartPr>
              <p14:xfrm>
                <a:off x="10670333" y="2536627"/>
                <a:ext cx="179280" cy="71280"/>
              </p14:xfrm>
            </p:contentPart>
          </mc:Choice>
          <mc:Fallback xmlns="">
            <p:pic>
              <p:nvPicPr>
                <p:cNvPr id="40" name="Freihand 39">
                  <a:extLst>
                    <a:ext uri="{FF2B5EF4-FFF2-40B4-BE49-F238E27FC236}">
                      <a16:creationId xmlns:a16="http://schemas.microsoft.com/office/drawing/2014/main" id="{A8A4B5DF-F071-4414-A73A-F67764ACD7D7}"/>
                    </a:ext>
                  </a:extLst>
                </p:cNvPr>
                <p:cNvPicPr/>
                <p:nvPr/>
              </p:nvPicPr>
              <p:blipFill>
                <a:blip r:embed="rId66"/>
                <a:stretch>
                  <a:fillRect/>
                </a:stretch>
              </p:blipFill>
              <p:spPr>
                <a:xfrm>
                  <a:off x="10666013" y="2532307"/>
                  <a:ext cx="18792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1" name="Freihand 40">
                  <a:extLst>
                    <a:ext uri="{FF2B5EF4-FFF2-40B4-BE49-F238E27FC236}">
                      <a16:creationId xmlns:a16="http://schemas.microsoft.com/office/drawing/2014/main" id="{4B29D257-FF4F-4FAA-A93A-2669C2A6C831}"/>
                    </a:ext>
                  </a:extLst>
                </p14:cNvPr>
                <p14:cNvContentPartPr/>
                <p14:nvPr/>
              </p14:nvContentPartPr>
              <p14:xfrm>
                <a:off x="10961573" y="2526187"/>
                <a:ext cx="95400" cy="38880"/>
              </p14:xfrm>
            </p:contentPart>
          </mc:Choice>
          <mc:Fallback xmlns="">
            <p:pic>
              <p:nvPicPr>
                <p:cNvPr id="41" name="Freihand 40">
                  <a:extLst>
                    <a:ext uri="{FF2B5EF4-FFF2-40B4-BE49-F238E27FC236}">
                      <a16:creationId xmlns:a16="http://schemas.microsoft.com/office/drawing/2014/main" id="{4B29D257-FF4F-4FAA-A93A-2669C2A6C831}"/>
                    </a:ext>
                  </a:extLst>
                </p:cNvPr>
                <p:cNvPicPr/>
                <p:nvPr/>
              </p:nvPicPr>
              <p:blipFill>
                <a:blip r:embed="rId68"/>
                <a:stretch>
                  <a:fillRect/>
                </a:stretch>
              </p:blipFill>
              <p:spPr>
                <a:xfrm>
                  <a:off x="10957253" y="2521867"/>
                  <a:ext cx="10404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2" name="Freihand 41">
                  <a:extLst>
                    <a:ext uri="{FF2B5EF4-FFF2-40B4-BE49-F238E27FC236}">
                      <a16:creationId xmlns:a16="http://schemas.microsoft.com/office/drawing/2014/main" id="{99390F45-B785-4105-AEF5-C2E78EF67DFF}"/>
                    </a:ext>
                  </a:extLst>
                </p14:cNvPr>
                <p14:cNvContentPartPr/>
                <p14:nvPr/>
              </p14:nvContentPartPr>
              <p14:xfrm>
                <a:off x="11078573" y="2440147"/>
                <a:ext cx="22680" cy="124200"/>
              </p14:xfrm>
            </p:contentPart>
          </mc:Choice>
          <mc:Fallback xmlns="">
            <p:pic>
              <p:nvPicPr>
                <p:cNvPr id="42" name="Freihand 41">
                  <a:extLst>
                    <a:ext uri="{FF2B5EF4-FFF2-40B4-BE49-F238E27FC236}">
                      <a16:creationId xmlns:a16="http://schemas.microsoft.com/office/drawing/2014/main" id="{99390F45-B785-4105-AEF5-C2E78EF67DFF}"/>
                    </a:ext>
                  </a:extLst>
                </p:cNvPr>
                <p:cNvPicPr/>
                <p:nvPr/>
              </p:nvPicPr>
              <p:blipFill>
                <a:blip r:embed="rId70"/>
                <a:stretch>
                  <a:fillRect/>
                </a:stretch>
              </p:blipFill>
              <p:spPr>
                <a:xfrm>
                  <a:off x="11074253" y="2435827"/>
                  <a:ext cx="3132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3" name="Freihand 42">
                  <a:extLst>
                    <a:ext uri="{FF2B5EF4-FFF2-40B4-BE49-F238E27FC236}">
                      <a16:creationId xmlns:a16="http://schemas.microsoft.com/office/drawing/2014/main" id="{6E9B73AA-201E-44E0-BC30-38786C984C85}"/>
                    </a:ext>
                  </a:extLst>
                </p14:cNvPr>
                <p14:cNvContentPartPr/>
                <p14:nvPr/>
              </p14:nvContentPartPr>
              <p14:xfrm>
                <a:off x="11072453" y="2439787"/>
                <a:ext cx="102240" cy="56160"/>
              </p14:xfrm>
            </p:contentPart>
          </mc:Choice>
          <mc:Fallback xmlns="">
            <p:pic>
              <p:nvPicPr>
                <p:cNvPr id="43" name="Freihand 42">
                  <a:extLst>
                    <a:ext uri="{FF2B5EF4-FFF2-40B4-BE49-F238E27FC236}">
                      <a16:creationId xmlns:a16="http://schemas.microsoft.com/office/drawing/2014/main" id="{6E9B73AA-201E-44E0-BC30-38786C984C85}"/>
                    </a:ext>
                  </a:extLst>
                </p:cNvPr>
                <p:cNvPicPr/>
                <p:nvPr/>
              </p:nvPicPr>
              <p:blipFill>
                <a:blip r:embed="rId72"/>
                <a:stretch>
                  <a:fillRect/>
                </a:stretch>
              </p:blipFill>
              <p:spPr>
                <a:xfrm>
                  <a:off x="11068133" y="2435467"/>
                  <a:ext cx="11088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4" name="Freihand 43">
                  <a:extLst>
                    <a:ext uri="{FF2B5EF4-FFF2-40B4-BE49-F238E27FC236}">
                      <a16:creationId xmlns:a16="http://schemas.microsoft.com/office/drawing/2014/main" id="{5115971F-0CC1-4FFB-B1D3-BEEBF2DE6822}"/>
                    </a:ext>
                  </a:extLst>
                </p14:cNvPr>
                <p14:cNvContentPartPr/>
                <p14:nvPr/>
              </p14:nvContentPartPr>
              <p14:xfrm>
                <a:off x="11084333" y="2539507"/>
                <a:ext cx="62280" cy="26280"/>
              </p14:xfrm>
            </p:contentPart>
          </mc:Choice>
          <mc:Fallback xmlns="">
            <p:pic>
              <p:nvPicPr>
                <p:cNvPr id="44" name="Freihand 43">
                  <a:extLst>
                    <a:ext uri="{FF2B5EF4-FFF2-40B4-BE49-F238E27FC236}">
                      <a16:creationId xmlns:a16="http://schemas.microsoft.com/office/drawing/2014/main" id="{5115971F-0CC1-4FFB-B1D3-BEEBF2DE6822}"/>
                    </a:ext>
                  </a:extLst>
                </p:cNvPr>
                <p:cNvPicPr/>
                <p:nvPr/>
              </p:nvPicPr>
              <p:blipFill>
                <a:blip r:embed="rId74"/>
                <a:stretch>
                  <a:fillRect/>
                </a:stretch>
              </p:blipFill>
              <p:spPr>
                <a:xfrm>
                  <a:off x="11080013" y="2535187"/>
                  <a:ext cx="7092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5" name="Freihand 44">
                  <a:extLst>
                    <a:ext uri="{FF2B5EF4-FFF2-40B4-BE49-F238E27FC236}">
                      <a16:creationId xmlns:a16="http://schemas.microsoft.com/office/drawing/2014/main" id="{29AE5C1D-F25F-438A-9A3D-C2794E4B9654}"/>
                    </a:ext>
                  </a:extLst>
                </p14:cNvPr>
                <p14:cNvContentPartPr/>
                <p14:nvPr/>
              </p14:nvContentPartPr>
              <p14:xfrm>
                <a:off x="11154893" y="2383987"/>
                <a:ext cx="169560" cy="185760"/>
              </p14:xfrm>
            </p:contentPart>
          </mc:Choice>
          <mc:Fallback xmlns="">
            <p:pic>
              <p:nvPicPr>
                <p:cNvPr id="45" name="Freihand 44">
                  <a:extLst>
                    <a:ext uri="{FF2B5EF4-FFF2-40B4-BE49-F238E27FC236}">
                      <a16:creationId xmlns:a16="http://schemas.microsoft.com/office/drawing/2014/main" id="{29AE5C1D-F25F-438A-9A3D-C2794E4B9654}"/>
                    </a:ext>
                  </a:extLst>
                </p:cNvPr>
                <p:cNvPicPr/>
                <p:nvPr/>
              </p:nvPicPr>
              <p:blipFill>
                <a:blip r:embed="rId76"/>
                <a:stretch>
                  <a:fillRect/>
                </a:stretch>
              </p:blipFill>
              <p:spPr>
                <a:xfrm>
                  <a:off x="11150573" y="2379667"/>
                  <a:ext cx="17820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6" name="Freihand 45">
                  <a:extLst>
                    <a:ext uri="{FF2B5EF4-FFF2-40B4-BE49-F238E27FC236}">
                      <a16:creationId xmlns:a16="http://schemas.microsoft.com/office/drawing/2014/main" id="{EF39D849-8221-4A8B-885C-612DC038C2A9}"/>
                    </a:ext>
                  </a:extLst>
                </p14:cNvPr>
                <p14:cNvContentPartPr/>
                <p14:nvPr/>
              </p14:nvContentPartPr>
              <p14:xfrm>
                <a:off x="11322293" y="2461387"/>
                <a:ext cx="82440" cy="77760"/>
              </p14:xfrm>
            </p:contentPart>
          </mc:Choice>
          <mc:Fallback xmlns="">
            <p:pic>
              <p:nvPicPr>
                <p:cNvPr id="46" name="Freihand 45">
                  <a:extLst>
                    <a:ext uri="{FF2B5EF4-FFF2-40B4-BE49-F238E27FC236}">
                      <a16:creationId xmlns:a16="http://schemas.microsoft.com/office/drawing/2014/main" id="{EF39D849-8221-4A8B-885C-612DC038C2A9}"/>
                    </a:ext>
                  </a:extLst>
                </p:cNvPr>
                <p:cNvPicPr/>
                <p:nvPr/>
              </p:nvPicPr>
              <p:blipFill>
                <a:blip r:embed="rId78"/>
                <a:stretch>
                  <a:fillRect/>
                </a:stretch>
              </p:blipFill>
              <p:spPr>
                <a:xfrm>
                  <a:off x="11317973" y="2457067"/>
                  <a:ext cx="9108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7" name="Freihand 46">
                  <a:extLst>
                    <a:ext uri="{FF2B5EF4-FFF2-40B4-BE49-F238E27FC236}">
                      <a16:creationId xmlns:a16="http://schemas.microsoft.com/office/drawing/2014/main" id="{7DB3DA6E-9229-415B-A628-B6FA5C8A5A45}"/>
                    </a:ext>
                  </a:extLst>
                </p14:cNvPr>
                <p14:cNvContentPartPr/>
                <p14:nvPr/>
              </p14:nvContentPartPr>
              <p14:xfrm>
                <a:off x="11425973" y="2343667"/>
                <a:ext cx="99000" cy="183240"/>
              </p14:xfrm>
            </p:contentPart>
          </mc:Choice>
          <mc:Fallback xmlns="">
            <p:pic>
              <p:nvPicPr>
                <p:cNvPr id="47" name="Freihand 46">
                  <a:extLst>
                    <a:ext uri="{FF2B5EF4-FFF2-40B4-BE49-F238E27FC236}">
                      <a16:creationId xmlns:a16="http://schemas.microsoft.com/office/drawing/2014/main" id="{7DB3DA6E-9229-415B-A628-B6FA5C8A5A45}"/>
                    </a:ext>
                  </a:extLst>
                </p:cNvPr>
                <p:cNvPicPr/>
                <p:nvPr/>
              </p:nvPicPr>
              <p:blipFill>
                <a:blip r:embed="rId80"/>
                <a:stretch>
                  <a:fillRect/>
                </a:stretch>
              </p:blipFill>
              <p:spPr>
                <a:xfrm>
                  <a:off x="11421653" y="2339347"/>
                  <a:ext cx="10764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8" name="Freihand 47">
                  <a:extLst>
                    <a:ext uri="{FF2B5EF4-FFF2-40B4-BE49-F238E27FC236}">
                      <a16:creationId xmlns:a16="http://schemas.microsoft.com/office/drawing/2014/main" id="{8573119B-5BE1-488C-9C35-1A1660FAE072}"/>
                    </a:ext>
                  </a:extLst>
                </p14:cNvPr>
                <p14:cNvContentPartPr/>
                <p14:nvPr/>
              </p14:nvContentPartPr>
              <p14:xfrm>
                <a:off x="11572493" y="2426827"/>
                <a:ext cx="99720" cy="64080"/>
              </p14:xfrm>
            </p:contentPart>
          </mc:Choice>
          <mc:Fallback xmlns="">
            <p:pic>
              <p:nvPicPr>
                <p:cNvPr id="48" name="Freihand 47">
                  <a:extLst>
                    <a:ext uri="{FF2B5EF4-FFF2-40B4-BE49-F238E27FC236}">
                      <a16:creationId xmlns:a16="http://schemas.microsoft.com/office/drawing/2014/main" id="{8573119B-5BE1-488C-9C35-1A1660FAE072}"/>
                    </a:ext>
                  </a:extLst>
                </p:cNvPr>
                <p:cNvPicPr/>
                <p:nvPr/>
              </p:nvPicPr>
              <p:blipFill>
                <a:blip r:embed="rId82"/>
                <a:stretch>
                  <a:fillRect/>
                </a:stretch>
              </p:blipFill>
              <p:spPr>
                <a:xfrm>
                  <a:off x="11568173" y="2422507"/>
                  <a:ext cx="10836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9" name="Freihand 48">
                  <a:extLst>
                    <a:ext uri="{FF2B5EF4-FFF2-40B4-BE49-F238E27FC236}">
                      <a16:creationId xmlns:a16="http://schemas.microsoft.com/office/drawing/2014/main" id="{1AFEA24F-6670-414D-B0A1-7B8FDA9E7783}"/>
                    </a:ext>
                  </a:extLst>
                </p14:cNvPr>
                <p14:cNvContentPartPr/>
                <p14:nvPr/>
              </p14:nvContentPartPr>
              <p14:xfrm>
                <a:off x="11664293" y="2365987"/>
                <a:ext cx="17280" cy="45360"/>
              </p14:xfrm>
            </p:contentPart>
          </mc:Choice>
          <mc:Fallback xmlns="">
            <p:pic>
              <p:nvPicPr>
                <p:cNvPr id="49" name="Freihand 48">
                  <a:extLst>
                    <a:ext uri="{FF2B5EF4-FFF2-40B4-BE49-F238E27FC236}">
                      <a16:creationId xmlns:a16="http://schemas.microsoft.com/office/drawing/2014/main" id="{1AFEA24F-6670-414D-B0A1-7B8FDA9E7783}"/>
                    </a:ext>
                  </a:extLst>
                </p:cNvPr>
                <p:cNvPicPr/>
                <p:nvPr/>
              </p:nvPicPr>
              <p:blipFill>
                <a:blip r:embed="rId84"/>
                <a:stretch>
                  <a:fillRect/>
                </a:stretch>
              </p:blipFill>
              <p:spPr>
                <a:xfrm>
                  <a:off x="11659973" y="2361667"/>
                  <a:ext cx="2592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0" name="Freihand 49">
                  <a:extLst>
                    <a:ext uri="{FF2B5EF4-FFF2-40B4-BE49-F238E27FC236}">
                      <a16:creationId xmlns:a16="http://schemas.microsoft.com/office/drawing/2014/main" id="{237B7884-AEE8-4B0F-9564-4CFBAD577A64}"/>
                    </a:ext>
                  </a:extLst>
                </p14:cNvPr>
                <p14:cNvContentPartPr/>
                <p14:nvPr/>
              </p14:nvContentPartPr>
              <p14:xfrm>
                <a:off x="11707133" y="2330707"/>
                <a:ext cx="307440" cy="293400"/>
              </p14:xfrm>
            </p:contentPart>
          </mc:Choice>
          <mc:Fallback xmlns="">
            <p:pic>
              <p:nvPicPr>
                <p:cNvPr id="50" name="Freihand 49">
                  <a:extLst>
                    <a:ext uri="{FF2B5EF4-FFF2-40B4-BE49-F238E27FC236}">
                      <a16:creationId xmlns:a16="http://schemas.microsoft.com/office/drawing/2014/main" id="{237B7884-AEE8-4B0F-9564-4CFBAD577A64}"/>
                    </a:ext>
                  </a:extLst>
                </p:cNvPr>
                <p:cNvPicPr/>
                <p:nvPr/>
              </p:nvPicPr>
              <p:blipFill>
                <a:blip r:embed="rId86"/>
                <a:stretch>
                  <a:fillRect/>
                </a:stretch>
              </p:blipFill>
              <p:spPr>
                <a:xfrm>
                  <a:off x="11702813" y="2326387"/>
                  <a:ext cx="316080" cy="3020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1" name="Freihand 50">
                  <a:extLst>
                    <a:ext uri="{FF2B5EF4-FFF2-40B4-BE49-F238E27FC236}">
                      <a16:creationId xmlns:a16="http://schemas.microsoft.com/office/drawing/2014/main" id="{7D5B8882-7BCC-4873-BE7B-3C01CC3E9B0F}"/>
                    </a:ext>
                  </a:extLst>
                </p14:cNvPr>
                <p14:cNvContentPartPr/>
                <p14:nvPr/>
              </p14:nvContentPartPr>
              <p14:xfrm>
                <a:off x="12082973" y="2225947"/>
                <a:ext cx="6840" cy="102960"/>
              </p14:xfrm>
            </p:contentPart>
          </mc:Choice>
          <mc:Fallback xmlns="">
            <p:pic>
              <p:nvPicPr>
                <p:cNvPr id="51" name="Freihand 50">
                  <a:extLst>
                    <a:ext uri="{FF2B5EF4-FFF2-40B4-BE49-F238E27FC236}">
                      <a16:creationId xmlns:a16="http://schemas.microsoft.com/office/drawing/2014/main" id="{7D5B8882-7BCC-4873-BE7B-3C01CC3E9B0F}"/>
                    </a:ext>
                  </a:extLst>
                </p:cNvPr>
                <p:cNvPicPr/>
                <p:nvPr/>
              </p:nvPicPr>
              <p:blipFill>
                <a:blip r:embed="rId88"/>
                <a:stretch>
                  <a:fillRect/>
                </a:stretch>
              </p:blipFill>
              <p:spPr>
                <a:xfrm>
                  <a:off x="12078653" y="2221627"/>
                  <a:ext cx="1548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2" name="Freihand 51">
                  <a:extLst>
                    <a:ext uri="{FF2B5EF4-FFF2-40B4-BE49-F238E27FC236}">
                      <a16:creationId xmlns:a16="http://schemas.microsoft.com/office/drawing/2014/main" id="{13DBE46F-369D-453D-9D5B-44892C4597B7}"/>
                    </a:ext>
                  </a:extLst>
                </p14:cNvPr>
                <p14:cNvContentPartPr/>
                <p14:nvPr/>
              </p14:nvContentPartPr>
              <p14:xfrm>
                <a:off x="12080453" y="2471107"/>
                <a:ext cx="360" cy="360"/>
              </p14:xfrm>
            </p:contentPart>
          </mc:Choice>
          <mc:Fallback xmlns="">
            <p:pic>
              <p:nvPicPr>
                <p:cNvPr id="52" name="Freihand 51">
                  <a:extLst>
                    <a:ext uri="{FF2B5EF4-FFF2-40B4-BE49-F238E27FC236}">
                      <a16:creationId xmlns:a16="http://schemas.microsoft.com/office/drawing/2014/main" id="{13DBE46F-369D-453D-9D5B-44892C4597B7}"/>
                    </a:ext>
                  </a:extLst>
                </p:cNvPr>
                <p:cNvPicPr/>
                <p:nvPr/>
              </p:nvPicPr>
              <p:blipFill>
                <a:blip r:embed="rId36"/>
                <a:stretch>
                  <a:fillRect/>
                </a:stretch>
              </p:blipFill>
              <p:spPr>
                <a:xfrm>
                  <a:off x="12076133" y="2466787"/>
                  <a:ext cx="9000" cy="9000"/>
                </a:xfrm>
                <a:prstGeom prst="rect">
                  <a:avLst/>
                </a:prstGeom>
              </p:spPr>
            </p:pic>
          </mc:Fallback>
        </mc:AlternateContent>
      </p:grpSp>
      <p:grpSp>
        <p:nvGrpSpPr>
          <p:cNvPr id="70" name="Gruppieren 69">
            <a:extLst>
              <a:ext uri="{FF2B5EF4-FFF2-40B4-BE49-F238E27FC236}">
                <a16:creationId xmlns:a16="http://schemas.microsoft.com/office/drawing/2014/main" id="{11653A22-DB9D-4141-9968-185F8C5B92E9}"/>
              </a:ext>
            </a:extLst>
          </p:cNvPr>
          <p:cNvGrpSpPr/>
          <p:nvPr/>
        </p:nvGrpSpPr>
        <p:grpSpPr>
          <a:xfrm>
            <a:off x="5742293" y="2971867"/>
            <a:ext cx="2062080" cy="293400"/>
            <a:chOff x="5742293" y="2971867"/>
            <a:chExt cx="2062080" cy="293400"/>
          </a:xfrm>
        </p:grpSpPr>
        <mc:AlternateContent xmlns:mc="http://schemas.openxmlformats.org/markup-compatibility/2006" xmlns:p14="http://schemas.microsoft.com/office/powerpoint/2010/main">
          <mc:Choice Requires="p14">
            <p:contentPart p14:bwMode="auto" r:id="rId90">
              <p14:nvContentPartPr>
                <p14:cNvPr id="57" name="Freihand 56">
                  <a:extLst>
                    <a:ext uri="{FF2B5EF4-FFF2-40B4-BE49-F238E27FC236}">
                      <a16:creationId xmlns:a16="http://schemas.microsoft.com/office/drawing/2014/main" id="{20C35FC5-0A07-405D-BAE9-7D2F0FA316E8}"/>
                    </a:ext>
                  </a:extLst>
                </p14:cNvPr>
                <p14:cNvContentPartPr/>
                <p14:nvPr/>
              </p14:nvContentPartPr>
              <p14:xfrm>
                <a:off x="5742293" y="3126667"/>
                <a:ext cx="296640" cy="112680"/>
              </p14:xfrm>
            </p:contentPart>
          </mc:Choice>
          <mc:Fallback xmlns="">
            <p:pic>
              <p:nvPicPr>
                <p:cNvPr id="57" name="Freihand 56">
                  <a:extLst>
                    <a:ext uri="{FF2B5EF4-FFF2-40B4-BE49-F238E27FC236}">
                      <a16:creationId xmlns:a16="http://schemas.microsoft.com/office/drawing/2014/main" id="{20C35FC5-0A07-405D-BAE9-7D2F0FA316E8}"/>
                    </a:ext>
                  </a:extLst>
                </p:cNvPr>
                <p:cNvPicPr/>
                <p:nvPr/>
              </p:nvPicPr>
              <p:blipFill>
                <a:blip r:embed="rId91"/>
                <a:stretch>
                  <a:fillRect/>
                </a:stretch>
              </p:blipFill>
              <p:spPr>
                <a:xfrm>
                  <a:off x="5737973" y="3122347"/>
                  <a:ext cx="30528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58" name="Freihand 57">
                  <a:extLst>
                    <a:ext uri="{FF2B5EF4-FFF2-40B4-BE49-F238E27FC236}">
                      <a16:creationId xmlns:a16="http://schemas.microsoft.com/office/drawing/2014/main" id="{09AB7210-7645-40A7-8366-BC035A46B100}"/>
                    </a:ext>
                  </a:extLst>
                </p14:cNvPr>
                <p14:cNvContentPartPr/>
                <p14:nvPr/>
              </p14:nvContentPartPr>
              <p14:xfrm>
                <a:off x="6059093" y="3078427"/>
                <a:ext cx="406080" cy="127800"/>
              </p14:xfrm>
            </p:contentPart>
          </mc:Choice>
          <mc:Fallback xmlns="">
            <p:pic>
              <p:nvPicPr>
                <p:cNvPr id="58" name="Freihand 57">
                  <a:extLst>
                    <a:ext uri="{FF2B5EF4-FFF2-40B4-BE49-F238E27FC236}">
                      <a16:creationId xmlns:a16="http://schemas.microsoft.com/office/drawing/2014/main" id="{09AB7210-7645-40A7-8366-BC035A46B100}"/>
                    </a:ext>
                  </a:extLst>
                </p:cNvPr>
                <p:cNvPicPr/>
                <p:nvPr/>
              </p:nvPicPr>
              <p:blipFill>
                <a:blip r:embed="rId93"/>
                <a:stretch>
                  <a:fillRect/>
                </a:stretch>
              </p:blipFill>
              <p:spPr>
                <a:xfrm>
                  <a:off x="6054773" y="3074107"/>
                  <a:ext cx="41472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59" name="Freihand 58">
                  <a:extLst>
                    <a:ext uri="{FF2B5EF4-FFF2-40B4-BE49-F238E27FC236}">
                      <a16:creationId xmlns:a16="http://schemas.microsoft.com/office/drawing/2014/main" id="{8714D283-CD97-4273-BF9B-3DFA6FB5B7D4}"/>
                    </a:ext>
                  </a:extLst>
                </p14:cNvPr>
                <p14:cNvContentPartPr/>
                <p14:nvPr/>
              </p14:nvContentPartPr>
              <p14:xfrm>
                <a:off x="6597293" y="3035947"/>
                <a:ext cx="236880" cy="146160"/>
              </p14:xfrm>
            </p:contentPart>
          </mc:Choice>
          <mc:Fallback xmlns="">
            <p:pic>
              <p:nvPicPr>
                <p:cNvPr id="59" name="Freihand 58">
                  <a:extLst>
                    <a:ext uri="{FF2B5EF4-FFF2-40B4-BE49-F238E27FC236}">
                      <a16:creationId xmlns:a16="http://schemas.microsoft.com/office/drawing/2014/main" id="{8714D283-CD97-4273-BF9B-3DFA6FB5B7D4}"/>
                    </a:ext>
                  </a:extLst>
                </p:cNvPr>
                <p:cNvPicPr/>
                <p:nvPr/>
              </p:nvPicPr>
              <p:blipFill>
                <a:blip r:embed="rId95"/>
                <a:stretch>
                  <a:fillRect/>
                </a:stretch>
              </p:blipFill>
              <p:spPr>
                <a:xfrm>
                  <a:off x="6592973" y="3031627"/>
                  <a:ext cx="24552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60" name="Freihand 59">
                  <a:extLst>
                    <a:ext uri="{FF2B5EF4-FFF2-40B4-BE49-F238E27FC236}">
                      <a16:creationId xmlns:a16="http://schemas.microsoft.com/office/drawing/2014/main" id="{C0751CA1-F57F-4B65-98DB-70B2D82D5936}"/>
                    </a:ext>
                  </a:extLst>
                </p14:cNvPr>
                <p14:cNvContentPartPr/>
                <p14:nvPr/>
              </p14:nvContentPartPr>
              <p14:xfrm>
                <a:off x="6857213" y="3079147"/>
                <a:ext cx="149760" cy="74880"/>
              </p14:xfrm>
            </p:contentPart>
          </mc:Choice>
          <mc:Fallback xmlns="">
            <p:pic>
              <p:nvPicPr>
                <p:cNvPr id="60" name="Freihand 59">
                  <a:extLst>
                    <a:ext uri="{FF2B5EF4-FFF2-40B4-BE49-F238E27FC236}">
                      <a16:creationId xmlns:a16="http://schemas.microsoft.com/office/drawing/2014/main" id="{C0751CA1-F57F-4B65-98DB-70B2D82D5936}"/>
                    </a:ext>
                  </a:extLst>
                </p:cNvPr>
                <p:cNvPicPr/>
                <p:nvPr/>
              </p:nvPicPr>
              <p:blipFill>
                <a:blip r:embed="rId97"/>
                <a:stretch>
                  <a:fillRect/>
                </a:stretch>
              </p:blipFill>
              <p:spPr>
                <a:xfrm>
                  <a:off x="6852893" y="3074827"/>
                  <a:ext cx="15840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61" name="Freihand 60">
                  <a:extLst>
                    <a:ext uri="{FF2B5EF4-FFF2-40B4-BE49-F238E27FC236}">
                      <a16:creationId xmlns:a16="http://schemas.microsoft.com/office/drawing/2014/main" id="{17CD4CEC-37E1-4704-A926-6BEE46E46D46}"/>
                    </a:ext>
                  </a:extLst>
                </p14:cNvPr>
                <p14:cNvContentPartPr/>
                <p14:nvPr/>
              </p14:nvContentPartPr>
              <p14:xfrm>
                <a:off x="6988613" y="2971867"/>
                <a:ext cx="16200" cy="182160"/>
              </p14:xfrm>
            </p:contentPart>
          </mc:Choice>
          <mc:Fallback xmlns="">
            <p:pic>
              <p:nvPicPr>
                <p:cNvPr id="61" name="Freihand 60">
                  <a:extLst>
                    <a:ext uri="{FF2B5EF4-FFF2-40B4-BE49-F238E27FC236}">
                      <a16:creationId xmlns:a16="http://schemas.microsoft.com/office/drawing/2014/main" id="{17CD4CEC-37E1-4704-A926-6BEE46E46D46}"/>
                    </a:ext>
                  </a:extLst>
                </p:cNvPr>
                <p:cNvPicPr/>
                <p:nvPr/>
              </p:nvPicPr>
              <p:blipFill>
                <a:blip r:embed="rId99"/>
                <a:stretch>
                  <a:fillRect/>
                </a:stretch>
              </p:blipFill>
              <p:spPr>
                <a:xfrm>
                  <a:off x="6984293" y="2967547"/>
                  <a:ext cx="2484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62" name="Freihand 61">
                  <a:extLst>
                    <a:ext uri="{FF2B5EF4-FFF2-40B4-BE49-F238E27FC236}">
                      <a16:creationId xmlns:a16="http://schemas.microsoft.com/office/drawing/2014/main" id="{39647D1E-5192-454A-93C6-33697CA12A94}"/>
                    </a:ext>
                  </a:extLst>
                </p14:cNvPr>
                <p14:cNvContentPartPr/>
                <p14:nvPr/>
              </p14:nvContentPartPr>
              <p14:xfrm>
                <a:off x="6923453" y="3091027"/>
                <a:ext cx="102240" cy="68760"/>
              </p14:xfrm>
            </p:contentPart>
          </mc:Choice>
          <mc:Fallback xmlns="">
            <p:pic>
              <p:nvPicPr>
                <p:cNvPr id="62" name="Freihand 61">
                  <a:extLst>
                    <a:ext uri="{FF2B5EF4-FFF2-40B4-BE49-F238E27FC236}">
                      <a16:creationId xmlns:a16="http://schemas.microsoft.com/office/drawing/2014/main" id="{39647D1E-5192-454A-93C6-33697CA12A94}"/>
                    </a:ext>
                  </a:extLst>
                </p:cNvPr>
                <p:cNvPicPr/>
                <p:nvPr/>
              </p:nvPicPr>
              <p:blipFill>
                <a:blip r:embed="rId101"/>
                <a:stretch>
                  <a:fillRect/>
                </a:stretch>
              </p:blipFill>
              <p:spPr>
                <a:xfrm>
                  <a:off x="6919133" y="3086707"/>
                  <a:ext cx="11088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65" name="Freihand 64">
                  <a:extLst>
                    <a:ext uri="{FF2B5EF4-FFF2-40B4-BE49-F238E27FC236}">
                      <a16:creationId xmlns:a16="http://schemas.microsoft.com/office/drawing/2014/main" id="{46A2FD54-E2B5-48AE-BE07-5E6FF9302FC0}"/>
                    </a:ext>
                  </a:extLst>
                </p14:cNvPr>
                <p14:cNvContentPartPr/>
                <p14:nvPr/>
              </p14:nvContentPartPr>
              <p14:xfrm>
                <a:off x="6935333" y="3026587"/>
                <a:ext cx="120600" cy="14400"/>
              </p14:xfrm>
            </p:contentPart>
          </mc:Choice>
          <mc:Fallback xmlns="">
            <p:pic>
              <p:nvPicPr>
                <p:cNvPr id="65" name="Freihand 64">
                  <a:extLst>
                    <a:ext uri="{FF2B5EF4-FFF2-40B4-BE49-F238E27FC236}">
                      <a16:creationId xmlns:a16="http://schemas.microsoft.com/office/drawing/2014/main" id="{46A2FD54-E2B5-48AE-BE07-5E6FF9302FC0}"/>
                    </a:ext>
                  </a:extLst>
                </p:cNvPr>
                <p:cNvPicPr/>
                <p:nvPr/>
              </p:nvPicPr>
              <p:blipFill>
                <a:blip r:embed="rId103"/>
                <a:stretch>
                  <a:fillRect/>
                </a:stretch>
              </p:blipFill>
              <p:spPr>
                <a:xfrm>
                  <a:off x="6931013" y="3022267"/>
                  <a:ext cx="12924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66" name="Freihand 65">
                  <a:extLst>
                    <a:ext uri="{FF2B5EF4-FFF2-40B4-BE49-F238E27FC236}">
                      <a16:creationId xmlns:a16="http://schemas.microsoft.com/office/drawing/2014/main" id="{062010CF-5525-466D-A11E-C78B19CFBA10}"/>
                    </a:ext>
                  </a:extLst>
                </p14:cNvPr>
                <p14:cNvContentPartPr/>
                <p14:nvPr/>
              </p14:nvContentPartPr>
              <p14:xfrm>
                <a:off x="7048733" y="3074827"/>
                <a:ext cx="222480" cy="46440"/>
              </p14:xfrm>
            </p:contentPart>
          </mc:Choice>
          <mc:Fallback xmlns="">
            <p:pic>
              <p:nvPicPr>
                <p:cNvPr id="66" name="Freihand 65">
                  <a:extLst>
                    <a:ext uri="{FF2B5EF4-FFF2-40B4-BE49-F238E27FC236}">
                      <a16:creationId xmlns:a16="http://schemas.microsoft.com/office/drawing/2014/main" id="{062010CF-5525-466D-A11E-C78B19CFBA10}"/>
                    </a:ext>
                  </a:extLst>
                </p:cNvPr>
                <p:cNvPicPr/>
                <p:nvPr/>
              </p:nvPicPr>
              <p:blipFill>
                <a:blip r:embed="rId105"/>
                <a:stretch>
                  <a:fillRect/>
                </a:stretch>
              </p:blipFill>
              <p:spPr>
                <a:xfrm>
                  <a:off x="7044413" y="3070507"/>
                  <a:ext cx="23112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67" name="Freihand 66">
                  <a:extLst>
                    <a:ext uri="{FF2B5EF4-FFF2-40B4-BE49-F238E27FC236}">
                      <a16:creationId xmlns:a16="http://schemas.microsoft.com/office/drawing/2014/main" id="{C53EE9B4-FE79-40E1-85E6-0C0083528651}"/>
                    </a:ext>
                  </a:extLst>
                </p14:cNvPr>
                <p14:cNvContentPartPr/>
                <p14:nvPr/>
              </p14:nvContentPartPr>
              <p14:xfrm>
                <a:off x="7295693" y="2979787"/>
                <a:ext cx="29520" cy="143280"/>
              </p14:xfrm>
            </p:contentPart>
          </mc:Choice>
          <mc:Fallback xmlns="">
            <p:pic>
              <p:nvPicPr>
                <p:cNvPr id="67" name="Freihand 66">
                  <a:extLst>
                    <a:ext uri="{FF2B5EF4-FFF2-40B4-BE49-F238E27FC236}">
                      <a16:creationId xmlns:a16="http://schemas.microsoft.com/office/drawing/2014/main" id="{C53EE9B4-FE79-40E1-85E6-0C0083528651}"/>
                    </a:ext>
                  </a:extLst>
                </p:cNvPr>
                <p:cNvPicPr/>
                <p:nvPr/>
              </p:nvPicPr>
              <p:blipFill>
                <a:blip r:embed="rId107"/>
                <a:stretch>
                  <a:fillRect/>
                </a:stretch>
              </p:blipFill>
              <p:spPr>
                <a:xfrm>
                  <a:off x="7291373" y="2975467"/>
                  <a:ext cx="3816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68" name="Freihand 67">
                  <a:extLst>
                    <a:ext uri="{FF2B5EF4-FFF2-40B4-BE49-F238E27FC236}">
                      <a16:creationId xmlns:a16="http://schemas.microsoft.com/office/drawing/2014/main" id="{DA5AA8E9-C6B5-4085-B5C6-6AE79AD70CC7}"/>
                    </a:ext>
                  </a:extLst>
                </p14:cNvPr>
                <p14:cNvContentPartPr/>
                <p14:nvPr/>
              </p14:nvContentPartPr>
              <p14:xfrm>
                <a:off x="7353653" y="3063667"/>
                <a:ext cx="132120" cy="70560"/>
              </p14:xfrm>
            </p:contentPart>
          </mc:Choice>
          <mc:Fallback xmlns="">
            <p:pic>
              <p:nvPicPr>
                <p:cNvPr id="68" name="Freihand 67">
                  <a:extLst>
                    <a:ext uri="{FF2B5EF4-FFF2-40B4-BE49-F238E27FC236}">
                      <a16:creationId xmlns:a16="http://schemas.microsoft.com/office/drawing/2014/main" id="{DA5AA8E9-C6B5-4085-B5C6-6AE79AD70CC7}"/>
                    </a:ext>
                  </a:extLst>
                </p:cNvPr>
                <p:cNvPicPr/>
                <p:nvPr/>
              </p:nvPicPr>
              <p:blipFill>
                <a:blip r:embed="rId109"/>
                <a:stretch>
                  <a:fillRect/>
                </a:stretch>
              </p:blipFill>
              <p:spPr>
                <a:xfrm>
                  <a:off x="7349333" y="3059347"/>
                  <a:ext cx="14076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69" name="Freihand 68">
                  <a:extLst>
                    <a:ext uri="{FF2B5EF4-FFF2-40B4-BE49-F238E27FC236}">
                      <a16:creationId xmlns:a16="http://schemas.microsoft.com/office/drawing/2014/main" id="{E9A258D6-942A-4008-9B66-8F30DA63B0EE}"/>
                    </a:ext>
                  </a:extLst>
                </p14:cNvPr>
                <p14:cNvContentPartPr/>
                <p14:nvPr/>
              </p14:nvContentPartPr>
              <p14:xfrm>
                <a:off x="7476053" y="3070867"/>
                <a:ext cx="328320" cy="194400"/>
              </p14:xfrm>
            </p:contentPart>
          </mc:Choice>
          <mc:Fallback xmlns="">
            <p:pic>
              <p:nvPicPr>
                <p:cNvPr id="69" name="Freihand 68">
                  <a:extLst>
                    <a:ext uri="{FF2B5EF4-FFF2-40B4-BE49-F238E27FC236}">
                      <a16:creationId xmlns:a16="http://schemas.microsoft.com/office/drawing/2014/main" id="{E9A258D6-942A-4008-9B66-8F30DA63B0EE}"/>
                    </a:ext>
                  </a:extLst>
                </p:cNvPr>
                <p:cNvPicPr/>
                <p:nvPr/>
              </p:nvPicPr>
              <p:blipFill>
                <a:blip r:embed="rId111"/>
                <a:stretch>
                  <a:fillRect/>
                </a:stretch>
              </p:blipFill>
              <p:spPr>
                <a:xfrm>
                  <a:off x="7471733" y="3066547"/>
                  <a:ext cx="336960" cy="203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2">
            <p14:nvContentPartPr>
              <p14:cNvPr id="71" name="Freihand 70">
                <a:extLst>
                  <a:ext uri="{FF2B5EF4-FFF2-40B4-BE49-F238E27FC236}">
                    <a16:creationId xmlns:a16="http://schemas.microsoft.com/office/drawing/2014/main" id="{9204FCDD-3A13-4DCD-84C8-A1139C39E8C9}"/>
                  </a:ext>
                </a:extLst>
              </p14:cNvPr>
              <p14:cNvContentPartPr/>
              <p14:nvPr/>
            </p14:nvContentPartPr>
            <p14:xfrm>
              <a:off x="5770013" y="4205227"/>
              <a:ext cx="350280" cy="33120"/>
            </p14:xfrm>
          </p:contentPart>
        </mc:Choice>
        <mc:Fallback xmlns="">
          <p:pic>
            <p:nvPicPr>
              <p:cNvPr id="71" name="Freihand 70">
                <a:extLst>
                  <a:ext uri="{FF2B5EF4-FFF2-40B4-BE49-F238E27FC236}">
                    <a16:creationId xmlns:a16="http://schemas.microsoft.com/office/drawing/2014/main" id="{9204FCDD-3A13-4DCD-84C8-A1139C39E8C9}"/>
                  </a:ext>
                </a:extLst>
              </p:cNvPr>
              <p:cNvPicPr/>
              <p:nvPr/>
            </p:nvPicPr>
            <p:blipFill>
              <a:blip r:embed="rId113"/>
              <a:stretch>
                <a:fillRect/>
              </a:stretch>
            </p:blipFill>
            <p:spPr>
              <a:xfrm>
                <a:off x="5765693" y="4200907"/>
                <a:ext cx="35892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72" name="Freihand 71">
                <a:extLst>
                  <a:ext uri="{FF2B5EF4-FFF2-40B4-BE49-F238E27FC236}">
                    <a16:creationId xmlns:a16="http://schemas.microsoft.com/office/drawing/2014/main" id="{08F9E727-D572-42FC-B99F-DF7E9A70B218}"/>
                  </a:ext>
                </a:extLst>
              </p14:cNvPr>
              <p14:cNvContentPartPr/>
              <p14:nvPr/>
            </p14:nvContentPartPr>
            <p14:xfrm>
              <a:off x="7547333" y="4177147"/>
              <a:ext cx="685080" cy="68760"/>
            </p14:xfrm>
          </p:contentPart>
        </mc:Choice>
        <mc:Fallback xmlns="">
          <p:pic>
            <p:nvPicPr>
              <p:cNvPr id="72" name="Freihand 71">
                <a:extLst>
                  <a:ext uri="{FF2B5EF4-FFF2-40B4-BE49-F238E27FC236}">
                    <a16:creationId xmlns:a16="http://schemas.microsoft.com/office/drawing/2014/main" id="{08F9E727-D572-42FC-B99F-DF7E9A70B218}"/>
                  </a:ext>
                </a:extLst>
              </p:cNvPr>
              <p:cNvPicPr/>
              <p:nvPr/>
            </p:nvPicPr>
            <p:blipFill>
              <a:blip r:embed="rId115"/>
              <a:stretch>
                <a:fillRect/>
              </a:stretch>
            </p:blipFill>
            <p:spPr>
              <a:xfrm>
                <a:off x="7543013" y="4172827"/>
                <a:ext cx="69372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73" name="Freihand 72">
                <a:extLst>
                  <a:ext uri="{FF2B5EF4-FFF2-40B4-BE49-F238E27FC236}">
                    <a16:creationId xmlns:a16="http://schemas.microsoft.com/office/drawing/2014/main" id="{90ED0CCE-AE9A-4679-A335-80B537843CCB}"/>
                  </a:ext>
                </a:extLst>
              </p14:cNvPr>
              <p14:cNvContentPartPr/>
              <p14:nvPr/>
            </p14:nvContentPartPr>
            <p14:xfrm>
              <a:off x="1987493" y="5095867"/>
              <a:ext cx="2120400" cy="27360"/>
            </p14:xfrm>
          </p:contentPart>
        </mc:Choice>
        <mc:Fallback xmlns="">
          <p:pic>
            <p:nvPicPr>
              <p:cNvPr id="73" name="Freihand 72">
                <a:extLst>
                  <a:ext uri="{FF2B5EF4-FFF2-40B4-BE49-F238E27FC236}">
                    <a16:creationId xmlns:a16="http://schemas.microsoft.com/office/drawing/2014/main" id="{90ED0CCE-AE9A-4679-A335-80B537843CCB}"/>
                  </a:ext>
                </a:extLst>
              </p:cNvPr>
              <p:cNvPicPr/>
              <p:nvPr/>
            </p:nvPicPr>
            <p:blipFill>
              <a:blip r:embed="rId117"/>
              <a:stretch>
                <a:fillRect/>
              </a:stretch>
            </p:blipFill>
            <p:spPr>
              <a:xfrm>
                <a:off x="1983173" y="5091547"/>
                <a:ext cx="2129040" cy="36000"/>
              </a:xfrm>
              <a:prstGeom prst="rect">
                <a:avLst/>
              </a:prstGeom>
            </p:spPr>
          </p:pic>
        </mc:Fallback>
      </mc:AlternateContent>
      <p:grpSp>
        <p:nvGrpSpPr>
          <p:cNvPr id="75" name="Gruppieren 74">
            <a:extLst>
              <a:ext uri="{FF2B5EF4-FFF2-40B4-BE49-F238E27FC236}">
                <a16:creationId xmlns:a16="http://schemas.microsoft.com/office/drawing/2014/main" id="{45FF3718-9DDD-44D1-AC06-D367CEEC7C68}"/>
              </a:ext>
            </a:extLst>
          </p:cNvPr>
          <p:cNvGrpSpPr/>
          <p:nvPr/>
        </p:nvGrpSpPr>
        <p:grpSpPr>
          <a:xfrm>
            <a:off x="2533613" y="3393067"/>
            <a:ext cx="3973680" cy="948600"/>
            <a:chOff x="2533613" y="3393067"/>
            <a:chExt cx="3973680" cy="948600"/>
          </a:xfrm>
        </p:grpSpPr>
        <mc:AlternateContent xmlns:mc="http://schemas.openxmlformats.org/markup-compatibility/2006" xmlns:p14="http://schemas.microsoft.com/office/powerpoint/2010/main">
          <mc:Choice Requires="p14">
            <p:contentPart p14:bwMode="auto" r:id="rId118">
              <p14:nvContentPartPr>
                <p14:cNvPr id="54" name="Freihand 53">
                  <a:extLst>
                    <a:ext uri="{FF2B5EF4-FFF2-40B4-BE49-F238E27FC236}">
                      <a16:creationId xmlns:a16="http://schemas.microsoft.com/office/drawing/2014/main" id="{2D60C8C0-DF46-4731-B448-7F80A1096B99}"/>
                    </a:ext>
                  </a:extLst>
                </p14:cNvPr>
                <p14:cNvContentPartPr/>
                <p14:nvPr/>
              </p14:nvContentPartPr>
              <p14:xfrm>
                <a:off x="2760413" y="3816787"/>
                <a:ext cx="2300400" cy="153720"/>
              </p14:xfrm>
            </p:contentPart>
          </mc:Choice>
          <mc:Fallback xmlns="">
            <p:pic>
              <p:nvPicPr>
                <p:cNvPr id="54" name="Freihand 53">
                  <a:extLst>
                    <a:ext uri="{FF2B5EF4-FFF2-40B4-BE49-F238E27FC236}">
                      <a16:creationId xmlns:a16="http://schemas.microsoft.com/office/drawing/2014/main" id="{2D60C8C0-DF46-4731-B448-7F80A1096B99}"/>
                    </a:ext>
                  </a:extLst>
                </p:cNvPr>
                <p:cNvPicPr/>
                <p:nvPr/>
              </p:nvPicPr>
              <p:blipFill>
                <a:blip r:embed="rId119"/>
                <a:stretch>
                  <a:fillRect/>
                </a:stretch>
              </p:blipFill>
              <p:spPr>
                <a:xfrm>
                  <a:off x="2756093" y="3812467"/>
                  <a:ext cx="230904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55" name="Freihand 54">
                  <a:extLst>
                    <a:ext uri="{FF2B5EF4-FFF2-40B4-BE49-F238E27FC236}">
                      <a16:creationId xmlns:a16="http://schemas.microsoft.com/office/drawing/2014/main" id="{17CA9586-7647-4544-B829-27CDC328392A}"/>
                    </a:ext>
                  </a:extLst>
                </p14:cNvPr>
                <p14:cNvContentPartPr/>
                <p14:nvPr/>
              </p14:nvContentPartPr>
              <p14:xfrm>
                <a:off x="5044253" y="3821827"/>
                <a:ext cx="1463040" cy="190800"/>
              </p14:xfrm>
            </p:contentPart>
          </mc:Choice>
          <mc:Fallback xmlns="">
            <p:pic>
              <p:nvPicPr>
                <p:cNvPr id="55" name="Freihand 54">
                  <a:extLst>
                    <a:ext uri="{FF2B5EF4-FFF2-40B4-BE49-F238E27FC236}">
                      <a16:creationId xmlns:a16="http://schemas.microsoft.com/office/drawing/2014/main" id="{17CA9586-7647-4544-B829-27CDC328392A}"/>
                    </a:ext>
                  </a:extLst>
                </p:cNvPr>
                <p:cNvPicPr/>
                <p:nvPr/>
              </p:nvPicPr>
              <p:blipFill>
                <a:blip r:embed="rId121"/>
                <a:stretch>
                  <a:fillRect/>
                </a:stretch>
              </p:blipFill>
              <p:spPr>
                <a:xfrm>
                  <a:off x="5039933" y="3817507"/>
                  <a:ext cx="147168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56" name="Freihand 55">
                  <a:extLst>
                    <a:ext uri="{FF2B5EF4-FFF2-40B4-BE49-F238E27FC236}">
                      <a16:creationId xmlns:a16="http://schemas.microsoft.com/office/drawing/2014/main" id="{C78E1538-894D-4C39-BDAD-804818763FFE}"/>
                    </a:ext>
                  </a:extLst>
                </p14:cNvPr>
                <p14:cNvContentPartPr/>
                <p14:nvPr/>
              </p14:nvContentPartPr>
              <p14:xfrm>
                <a:off x="5232533" y="3393067"/>
                <a:ext cx="395640" cy="398880"/>
              </p14:xfrm>
            </p:contentPart>
          </mc:Choice>
          <mc:Fallback xmlns="">
            <p:pic>
              <p:nvPicPr>
                <p:cNvPr id="56" name="Freihand 55">
                  <a:extLst>
                    <a:ext uri="{FF2B5EF4-FFF2-40B4-BE49-F238E27FC236}">
                      <a16:creationId xmlns:a16="http://schemas.microsoft.com/office/drawing/2014/main" id="{C78E1538-894D-4C39-BDAD-804818763FFE}"/>
                    </a:ext>
                  </a:extLst>
                </p:cNvPr>
                <p:cNvPicPr/>
                <p:nvPr/>
              </p:nvPicPr>
              <p:blipFill>
                <a:blip r:embed="rId123"/>
                <a:stretch>
                  <a:fillRect/>
                </a:stretch>
              </p:blipFill>
              <p:spPr>
                <a:xfrm>
                  <a:off x="5228213" y="3388747"/>
                  <a:ext cx="404280" cy="40752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74" name="Freihand 73">
                  <a:extLst>
                    <a:ext uri="{FF2B5EF4-FFF2-40B4-BE49-F238E27FC236}">
                      <a16:creationId xmlns:a16="http://schemas.microsoft.com/office/drawing/2014/main" id="{E350C768-0955-48DF-946C-B4AAFB33D24A}"/>
                    </a:ext>
                  </a:extLst>
                </p14:cNvPr>
                <p14:cNvContentPartPr/>
                <p14:nvPr/>
              </p14:nvContentPartPr>
              <p14:xfrm>
                <a:off x="2533613" y="3804547"/>
                <a:ext cx="3058920" cy="537120"/>
              </p14:xfrm>
            </p:contentPart>
          </mc:Choice>
          <mc:Fallback xmlns="">
            <p:pic>
              <p:nvPicPr>
                <p:cNvPr id="74" name="Freihand 73">
                  <a:extLst>
                    <a:ext uri="{FF2B5EF4-FFF2-40B4-BE49-F238E27FC236}">
                      <a16:creationId xmlns:a16="http://schemas.microsoft.com/office/drawing/2014/main" id="{E350C768-0955-48DF-946C-B4AAFB33D24A}"/>
                    </a:ext>
                  </a:extLst>
                </p:cNvPr>
                <p:cNvPicPr/>
                <p:nvPr/>
              </p:nvPicPr>
              <p:blipFill>
                <a:blip r:embed="rId125"/>
                <a:stretch>
                  <a:fillRect/>
                </a:stretch>
              </p:blipFill>
              <p:spPr>
                <a:xfrm>
                  <a:off x="2529293" y="3800227"/>
                  <a:ext cx="3067560" cy="545760"/>
                </a:xfrm>
                <a:prstGeom prst="rect">
                  <a:avLst/>
                </a:prstGeom>
              </p:spPr>
            </p:pic>
          </mc:Fallback>
        </mc:AlternateContent>
      </p:grpSp>
    </p:spTree>
    <p:extLst>
      <p:ext uri="{BB962C8B-B14F-4D97-AF65-F5344CB8AC3E}">
        <p14:creationId xmlns:p14="http://schemas.microsoft.com/office/powerpoint/2010/main" val="11915810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6954759" cy="593674"/>
          </a:xfrm>
          <a:prstGeom prst="rect">
            <a:avLst/>
          </a:prstGeom>
          <a:noFill/>
          <a:ln>
            <a:noFill/>
          </a:ln>
        </p:spPr>
        <p:txBody>
          <a:bodyPr vert="horz" wrap="none" lIns="81646" tIns="40823" rIns="81646" bIns="40823" anchorCtr="0" compatLnSpc="0">
            <a:spAutoFit/>
          </a:bodyPr>
          <a:lstStyle/>
          <a:p>
            <a:r>
              <a:rPr lang="de-DE" sz="3266" dirty="0"/>
              <a:t>Bewertungsmaßstab und Recheneinheit</a:t>
            </a:r>
          </a:p>
        </p:txBody>
      </p:sp>
      <p:sp>
        <p:nvSpPr>
          <p:cNvPr id="4" name="Textfeld 3"/>
          <p:cNvSpPr txBox="1"/>
          <p:nvPr/>
        </p:nvSpPr>
        <p:spPr>
          <a:xfrm>
            <a:off x="1654154" y="1077732"/>
            <a:ext cx="8883125" cy="3769397"/>
          </a:xfrm>
          <a:prstGeom prst="rect">
            <a:avLst/>
          </a:prstGeom>
          <a:noFill/>
          <a:ln>
            <a:noFill/>
          </a:ln>
        </p:spPr>
        <p:txBody>
          <a:bodyPr vert="horz" wrap="square" lIns="81646" tIns="40823" rIns="81646" bIns="40823" anchorCtr="0" compatLnSpc="0">
            <a:noAutofit/>
          </a:bodyPr>
          <a:lstStyle/>
          <a:p>
            <a:pPr marL="414772" indent="-414772">
              <a:buFont typeface="Arial" panose="020B0604020202020204" pitchFamily="34" charset="0"/>
              <a:buChar char="•"/>
            </a:pPr>
            <a:r>
              <a:rPr lang="de-DE" sz="2540" dirty="0"/>
              <a:t>Standardisierung der Bewertung</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Die relativen Preisverhältnisse drücken das Tauschverhältnis zwischen realen Gütern aus</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Bildet die Grundlage der Wirtschaftsrechnung (z. B. VGR und Berechnung des Bruttoinlandsprodukts</a:t>
            </a:r>
          </a:p>
        </p:txBody>
      </p:sp>
      <p:sp>
        <p:nvSpPr>
          <p:cNvPr id="5" name="Rechteck 4">
            <a:extLst>
              <a:ext uri="{FF2B5EF4-FFF2-40B4-BE49-F238E27FC236}">
                <a16:creationId xmlns:a16="http://schemas.microsoft.com/office/drawing/2014/main" id="{7B258D37-25FC-441C-A4F5-D4BC55D119F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418C014D-7CEC-4874-ABF3-82C535E9B0F8}"/>
                  </a:ext>
                </a:extLst>
              </p14:cNvPr>
              <p14:cNvContentPartPr/>
              <p14:nvPr/>
            </p14:nvContentPartPr>
            <p14:xfrm>
              <a:off x="2188013" y="1494787"/>
              <a:ext cx="4485600" cy="102600"/>
            </p14:xfrm>
          </p:contentPart>
        </mc:Choice>
        <mc:Fallback xmlns="">
          <p:pic>
            <p:nvPicPr>
              <p:cNvPr id="2" name="Freihand 1">
                <a:extLst>
                  <a:ext uri="{FF2B5EF4-FFF2-40B4-BE49-F238E27FC236}">
                    <a16:creationId xmlns:a16="http://schemas.microsoft.com/office/drawing/2014/main" id="{418C014D-7CEC-4874-ABF3-82C535E9B0F8}"/>
                  </a:ext>
                </a:extLst>
              </p:cNvPr>
              <p:cNvPicPr/>
              <p:nvPr/>
            </p:nvPicPr>
            <p:blipFill>
              <a:blip r:embed="rId4"/>
              <a:stretch>
                <a:fillRect/>
              </a:stretch>
            </p:blipFill>
            <p:spPr>
              <a:xfrm>
                <a:off x="2183693" y="1490467"/>
                <a:ext cx="449424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Freihand 5">
                <a:extLst>
                  <a:ext uri="{FF2B5EF4-FFF2-40B4-BE49-F238E27FC236}">
                    <a16:creationId xmlns:a16="http://schemas.microsoft.com/office/drawing/2014/main" id="{FF09277E-EE44-4484-A1B2-19E8C119FA34}"/>
                  </a:ext>
                </a:extLst>
              </p14:cNvPr>
              <p14:cNvContentPartPr/>
              <p14:nvPr/>
            </p14:nvContentPartPr>
            <p14:xfrm>
              <a:off x="2650613" y="2621947"/>
              <a:ext cx="3288240" cy="96120"/>
            </p14:xfrm>
          </p:contentPart>
        </mc:Choice>
        <mc:Fallback xmlns="">
          <p:pic>
            <p:nvPicPr>
              <p:cNvPr id="6" name="Freihand 5">
                <a:extLst>
                  <a:ext uri="{FF2B5EF4-FFF2-40B4-BE49-F238E27FC236}">
                    <a16:creationId xmlns:a16="http://schemas.microsoft.com/office/drawing/2014/main" id="{FF09277E-EE44-4484-A1B2-19E8C119FA34}"/>
                  </a:ext>
                </a:extLst>
              </p:cNvPr>
              <p:cNvPicPr/>
              <p:nvPr/>
            </p:nvPicPr>
            <p:blipFill>
              <a:blip r:embed="rId6"/>
              <a:stretch>
                <a:fillRect/>
              </a:stretch>
            </p:blipFill>
            <p:spPr>
              <a:xfrm>
                <a:off x="2646293" y="2617627"/>
                <a:ext cx="329688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32D768D5-7F71-465F-BD83-8918A7AD5720}"/>
                  </a:ext>
                </a:extLst>
              </p14:cNvPr>
              <p14:cNvContentPartPr/>
              <p14:nvPr/>
            </p14:nvContentPartPr>
            <p14:xfrm>
              <a:off x="7847213" y="2658307"/>
              <a:ext cx="1923480" cy="88920"/>
            </p14:xfrm>
          </p:contentPart>
        </mc:Choice>
        <mc:Fallback xmlns="">
          <p:pic>
            <p:nvPicPr>
              <p:cNvPr id="7" name="Freihand 6">
                <a:extLst>
                  <a:ext uri="{FF2B5EF4-FFF2-40B4-BE49-F238E27FC236}">
                    <a16:creationId xmlns:a16="http://schemas.microsoft.com/office/drawing/2014/main" id="{32D768D5-7F71-465F-BD83-8918A7AD5720}"/>
                  </a:ext>
                </a:extLst>
              </p:cNvPr>
              <p:cNvPicPr/>
              <p:nvPr/>
            </p:nvPicPr>
            <p:blipFill>
              <a:blip r:embed="rId8"/>
              <a:stretch>
                <a:fillRect/>
              </a:stretch>
            </p:blipFill>
            <p:spPr>
              <a:xfrm>
                <a:off x="7842893" y="2653987"/>
                <a:ext cx="193212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F2EEE6B0-A4DC-46A5-B12A-DBEF3EAE5252}"/>
                  </a:ext>
                </a:extLst>
              </p14:cNvPr>
              <p14:cNvContentPartPr/>
              <p14:nvPr/>
            </p14:nvContentPartPr>
            <p14:xfrm>
              <a:off x="3378533" y="3106147"/>
              <a:ext cx="1593720" cy="55080"/>
            </p14:xfrm>
          </p:contentPart>
        </mc:Choice>
        <mc:Fallback xmlns="">
          <p:pic>
            <p:nvPicPr>
              <p:cNvPr id="8" name="Freihand 7">
                <a:extLst>
                  <a:ext uri="{FF2B5EF4-FFF2-40B4-BE49-F238E27FC236}">
                    <a16:creationId xmlns:a16="http://schemas.microsoft.com/office/drawing/2014/main" id="{F2EEE6B0-A4DC-46A5-B12A-DBEF3EAE5252}"/>
                  </a:ext>
                </a:extLst>
              </p:cNvPr>
              <p:cNvPicPr/>
              <p:nvPr/>
            </p:nvPicPr>
            <p:blipFill>
              <a:blip r:embed="rId10"/>
              <a:stretch>
                <a:fillRect/>
              </a:stretch>
            </p:blipFill>
            <p:spPr>
              <a:xfrm>
                <a:off x="3374213" y="3101827"/>
                <a:ext cx="160236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63" name="Freihand 162">
                <a:extLst>
                  <a:ext uri="{FF2B5EF4-FFF2-40B4-BE49-F238E27FC236}">
                    <a16:creationId xmlns:a16="http://schemas.microsoft.com/office/drawing/2014/main" id="{F70104F6-0EF6-4E3E-B1F2-3F00354AF423}"/>
                  </a:ext>
                </a:extLst>
              </p14:cNvPr>
              <p14:cNvContentPartPr/>
              <p14:nvPr/>
            </p14:nvContentPartPr>
            <p14:xfrm>
              <a:off x="3504893" y="4226827"/>
              <a:ext cx="4683960" cy="87480"/>
            </p14:xfrm>
          </p:contentPart>
        </mc:Choice>
        <mc:Fallback xmlns="">
          <p:pic>
            <p:nvPicPr>
              <p:cNvPr id="163" name="Freihand 162">
                <a:extLst>
                  <a:ext uri="{FF2B5EF4-FFF2-40B4-BE49-F238E27FC236}">
                    <a16:creationId xmlns:a16="http://schemas.microsoft.com/office/drawing/2014/main" id="{F70104F6-0EF6-4E3E-B1F2-3F00354AF423}"/>
                  </a:ext>
                </a:extLst>
              </p:cNvPr>
              <p:cNvPicPr/>
              <p:nvPr/>
            </p:nvPicPr>
            <p:blipFill>
              <a:blip r:embed="rId12"/>
              <a:stretch>
                <a:fillRect/>
              </a:stretch>
            </p:blipFill>
            <p:spPr>
              <a:xfrm>
                <a:off x="3500573" y="4222507"/>
                <a:ext cx="469260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64" name="Freihand 163">
                <a:extLst>
                  <a:ext uri="{FF2B5EF4-FFF2-40B4-BE49-F238E27FC236}">
                    <a16:creationId xmlns:a16="http://schemas.microsoft.com/office/drawing/2014/main" id="{1F92614E-C97C-418D-9867-7D7966B0C04D}"/>
                  </a:ext>
                </a:extLst>
              </p14:cNvPr>
              <p14:cNvContentPartPr/>
              <p14:nvPr/>
            </p14:nvContentPartPr>
            <p14:xfrm>
              <a:off x="8891213" y="4257787"/>
              <a:ext cx="624240" cy="82080"/>
            </p14:xfrm>
          </p:contentPart>
        </mc:Choice>
        <mc:Fallback xmlns="">
          <p:pic>
            <p:nvPicPr>
              <p:cNvPr id="164" name="Freihand 163">
                <a:extLst>
                  <a:ext uri="{FF2B5EF4-FFF2-40B4-BE49-F238E27FC236}">
                    <a16:creationId xmlns:a16="http://schemas.microsoft.com/office/drawing/2014/main" id="{1F92614E-C97C-418D-9867-7D7966B0C04D}"/>
                  </a:ext>
                </a:extLst>
              </p:cNvPr>
              <p:cNvPicPr/>
              <p:nvPr/>
            </p:nvPicPr>
            <p:blipFill>
              <a:blip r:embed="rId14"/>
              <a:stretch>
                <a:fillRect/>
              </a:stretch>
            </p:blipFill>
            <p:spPr>
              <a:xfrm>
                <a:off x="8886893" y="4253467"/>
                <a:ext cx="632880" cy="90720"/>
              </a:xfrm>
              <a:prstGeom prst="rect">
                <a:avLst/>
              </a:prstGeom>
            </p:spPr>
          </p:pic>
        </mc:Fallback>
      </mc:AlternateContent>
      <p:grpSp>
        <p:nvGrpSpPr>
          <p:cNvPr id="275" name="Gruppieren 274">
            <a:extLst>
              <a:ext uri="{FF2B5EF4-FFF2-40B4-BE49-F238E27FC236}">
                <a16:creationId xmlns:a16="http://schemas.microsoft.com/office/drawing/2014/main" id="{0D872E71-E74B-4F30-8FEF-117F4B89AACF}"/>
              </a:ext>
            </a:extLst>
          </p:cNvPr>
          <p:cNvGrpSpPr/>
          <p:nvPr/>
        </p:nvGrpSpPr>
        <p:grpSpPr>
          <a:xfrm>
            <a:off x="2019893" y="4298467"/>
            <a:ext cx="6470280" cy="887400"/>
            <a:chOff x="2019893" y="4298467"/>
            <a:chExt cx="6470280" cy="887400"/>
          </a:xfrm>
        </p:grpSpPr>
        <mc:AlternateContent xmlns:mc="http://schemas.openxmlformats.org/markup-compatibility/2006" xmlns:p14="http://schemas.microsoft.com/office/powerpoint/2010/main">
          <mc:Choice Requires="p14">
            <p:contentPart p14:bwMode="auto" r:id="rId15">
              <p14:nvContentPartPr>
                <p14:cNvPr id="165" name="Freihand 164">
                  <a:extLst>
                    <a:ext uri="{FF2B5EF4-FFF2-40B4-BE49-F238E27FC236}">
                      <a16:creationId xmlns:a16="http://schemas.microsoft.com/office/drawing/2014/main" id="{FAAA4FD4-0A4A-4A7E-9E24-67CFB5DAA1A4}"/>
                    </a:ext>
                  </a:extLst>
                </p14:cNvPr>
                <p14:cNvContentPartPr/>
                <p14:nvPr/>
              </p14:nvContentPartPr>
              <p14:xfrm>
                <a:off x="2152013" y="4970587"/>
                <a:ext cx="15120" cy="137520"/>
              </p14:xfrm>
            </p:contentPart>
          </mc:Choice>
          <mc:Fallback xmlns="">
            <p:pic>
              <p:nvPicPr>
                <p:cNvPr id="165" name="Freihand 164">
                  <a:extLst>
                    <a:ext uri="{FF2B5EF4-FFF2-40B4-BE49-F238E27FC236}">
                      <a16:creationId xmlns:a16="http://schemas.microsoft.com/office/drawing/2014/main" id="{FAAA4FD4-0A4A-4A7E-9E24-67CFB5DAA1A4}"/>
                    </a:ext>
                  </a:extLst>
                </p:cNvPr>
                <p:cNvPicPr/>
                <p:nvPr/>
              </p:nvPicPr>
              <p:blipFill>
                <a:blip r:embed="rId16"/>
                <a:stretch>
                  <a:fillRect/>
                </a:stretch>
              </p:blipFill>
              <p:spPr>
                <a:xfrm>
                  <a:off x="2147693" y="4966267"/>
                  <a:ext cx="2376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66" name="Freihand 165">
                  <a:extLst>
                    <a:ext uri="{FF2B5EF4-FFF2-40B4-BE49-F238E27FC236}">
                      <a16:creationId xmlns:a16="http://schemas.microsoft.com/office/drawing/2014/main" id="{64180397-9CDF-45B6-9212-4C238C5DEAB5}"/>
                    </a:ext>
                  </a:extLst>
                </p14:cNvPr>
                <p14:cNvContentPartPr/>
                <p14:nvPr/>
              </p14:nvContentPartPr>
              <p14:xfrm>
                <a:off x="2019893" y="4952947"/>
                <a:ext cx="216000" cy="232560"/>
              </p14:xfrm>
            </p:contentPart>
          </mc:Choice>
          <mc:Fallback xmlns="">
            <p:pic>
              <p:nvPicPr>
                <p:cNvPr id="166" name="Freihand 165">
                  <a:extLst>
                    <a:ext uri="{FF2B5EF4-FFF2-40B4-BE49-F238E27FC236}">
                      <a16:creationId xmlns:a16="http://schemas.microsoft.com/office/drawing/2014/main" id="{64180397-9CDF-45B6-9212-4C238C5DEAB5}"/>
                    </a:ext>
                  </a:extLst>
                </p:cNvPr>
                <p:cNvPicPr/>
                <p:nvPr/>
              </p:nvPicPr>
              <p:blipFill>
                <a:blip r:embed="rId18"/>
                <a:stretch>
                  <a:fillRect/>
                </a:stretch>
              </p:blipFill>
              <p:spPr>
                <a:xfrm>
                  <a:off x="2015573" y="4948627"/>
                  <a:ext cx="224640" cy="2412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67" name="Freihand 166">
                  <a:extLst>
                    <a:ext uri="{FF2B5EF4-FFF2-40B4-BE49-F238E27FC236}">
                      <a16:creationId xmlns:a16="http://schemas.microsoft.com/office/drawing/2014/main" id="{604BB030-D2A7-402C-AEBE-26F4E89AC75C}"/>
                    </a:ext>
                  </a:extLst>
                </p14:cNvPr>
                <p14:cNvContentPartPr/>
                <p14:nvPr/>
              </p14:nvContentPartPr>
              <p14:xfrm>
                <a:off x="2331653" y="4966267"/>
                <a:ext cx="27000" cy="182160"/>
              </p14:xfrm>
            </p:contentPart>
          </mc:Choice>
          <mc:Fallback xmlns="">
            <p:pic>
              <p:nvPicPr>
                <p:cNvPr id="167" name="Freihand 166">
                  <a:extLst>
                    <a:ext uri="{FF2B5EF4-FFF2-40B4-BE49-F238E27FC236}">
                      <a16:creationId xmlns:a16="http://schemas.microsoft.com/office/drawing/2014/main" id="{604BB030-D2A7-402C-AEBE-26F4E89AC75C}"/>
                    </a:ext>
                  </a:extLst>
                </p:cNvPr>
                <p:cNvPicPr/>
                <p:nvPr/>
              </p:nvPicPr>
              <p:blipFill>
                <a:blip r:embed="rId20"/>
                <a:stretch>
                  <a:fillRect/>
                </a:stretch>
              </p:blipFill>
              <p:spPr>
                <a:xfrm>
                  <a:off x="2327333" y="4961947"/>
                  <a:ext cx="3564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68" name="Freihand 167">
                  <a:extLst>
                    <a:ext uri="{FF2B5EF4-FFF2-40B4-BE49-F238E27FC236}">
                      <a16:creationId xmlns:a16="http://schemas.microsoft.com/office/drawing/2014/main" id="{EB876DCE-ACAA-417B-89FC-71E915C1AD65}"/>
                    </a:ext>
                  </a:extLst>
                </p14:cNvPr>
                <p14:cNvContentPartPr/>
                <p14:nvPr/>
              </p14:nvContentPartPr>
              <p14:xfrm>
                <a:off x="2473133" y="4959427"/>
                <a:ext cx="12240" cy="196560"/>
              </p14:xfrm>
            </p:contentPart>
          </mc:Choice>
          <mc:Fallback xmlns="">
            <p:pic>
              <p:nvPicPr>
                <p:cNvPr id="168" name="Freihand 167">
                  <a:extLst>
                    <a:ext uri="{FF2B5EF4-FFF2-40B4-BE49-F238E27FC236}">
                      <a16:creationId xmlns:a16="http://schemas.microsoft.com/office/drawing/2014/main" id="{EB876DCE-ACAA-417B-89FC-71E915C1AD65}"/>
                    </a:ext>
                  </a:extLst>
                </p:cNvPr>
                <p:cNvPicPr/>
                <p:nvPr/>
              </p:nvPicPr>
              <p:blipFill>
                <a:blip r:embed="rId22"/>
                <a:stretch>
                  <a:fillRect/>
                </a:stretch>
              </p:blipFill>
              <p:spPr>
                <a:xfrm>
                  <a:off x="2468813" y="4955107"/>
                  <a:ext cx="2088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9" name="Freihand 168">
                  <a:extLst>
                    <a:ext uri="{FF2B5EF4-FFF2-40B4-BE49-F238E27FC236}">
                      <a16:creationId xmlns:a16="http://schemas.microsoft.com/office/drawing/2014/main" id="{71B61D0B-AAA0-4B8D-B35C-036D27827828}"/>
                    </a:ext>
                  </a:extLst>
                </p14:cNvPr>
                <p14:cNvContentPartPr/>
                <p14:nvPr/>
              </p14:nvContentPartPr>
              <p14:xfrm>
                <a:off x="2373053" y="4937107"/>
                <a:ext cx="196920" cy="63360"/>
              </p14:xfrm>
            </p:contentPart>
          </mc:Choice>
          <mc:Fallback xmlns="">
            <p:pic>
              <p:nvPicPr>
                <p:cNvPr id="169" name="Freihand 168">
                  <a:extLst>
                    <a:ext uri="{FF2B5EF4-FFF2-40B4-BE49-F238E27FC236}">
                      <a16:creationId xmlns:a16="http://schemas.microsoft.com/office/drawing/2014/main" id="{71B61D0B-AAA0-4B8D-B35C-036D27827828}"/>
                    </a:ext>
                  </a:extLst>
                </p:cNvPr>
                <p:cNvPicPr/>
                <p:nvPr/>
              </p:nvPicPr>
              <p:blipFill>
                <a:blip r:embed="rId24"/>
                <a:stretch>
                  <a:fillRect/>
                </a:stretch>
              </p:blipFill>
              <p:spPr>
                <a:xfrm>
                  <a:off x="2368733" y="4932787"/>
                  <a:ext cx="20556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70" name="Freihand 169">
                  <a:extLst>
                    <a:ext uri="{FF2B5EF4-FFF2-40B4-BE49-F238E27FC236}">
                      <a16:creationId xmlns:a16="http://schemas.microsoft.com/office/drawing/2014/main" id="{DD9B673D-73BB-489E-B52A-DB8AA527828A}"/>
                    </a:ext>
                  </a:extLst>
                </p14:cNvPr>
                <p14:cNvContentPartPr/>
                <p14:nvPr/>
              </p14:nvContentPartPr>
              <p14:xfrm>
                <a:off x="2666093" y="5043667"/>
                <a:ext cx="146160" cy="11520"/>
              </p14:xfrm>
            </p:contentPart>
          </mc:Choice>
          <mc:Fallback xmlns="">
            <p:pic>
              <p:nvPicPr>
                <p:cNvPr id="170" name="Freihand 169">
                  <a:extLst>
                    <a:ext uri="{FF2B5EF4-FFF2-40B4-BE49-F238E27FC236}">
                      <a16:creationId xmlns:a16="http://schemas.microsoft.com/office/drawing/2014/main" id="{DD9B673D-73BB-489E-B52A-DB8AA527828A}"/>
                    </a:ext>
                  </a:extLst>
                </p:cNvPr>
                <p:cNvPicPr/>
                <p:nvPr/>
              </p:nvPicPr>
              <p:blipFill>
                <a:blip r:embed="rId26"/>
                <a:stretch>
                  <a:fillRect/>
                </a:stretch>
              </p:blipFill>
              <p:spPr>
                <a:xfrm>
                  <a:off x="2661773" y="5039347"/>
                  <a:ext cx="15480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71" name="Freihand 170">
                  <a:extLst>
                    <a:ext uri="{FF2B5EF4-FFF2-40B4-BE49-F238E27FC236}">
                      <a16:creationId xmlns:a16="http://schemas.microsoft.com/office/drawing/2014/main" id="{D4B19C04-2389-48EA-A2E0-8F3194ECDE5A}"/>
                    </a:ext>
                  </a:extLst>
                </p14:cNvPr>
                <p14:cNvContentPartPr/>
                <p14:nvPr/>
              </p14:nvContentPartPr>
              <p14:xfrm>
                <a:off x="2666813" y="5085787"/>
                <a:ext cx="164160" cy="23400"/>
              </p14:xfrm>
            </p:contentPart>
          </mc:Choice>
          <mc:Fallback xmlns="">
            <p:pic>
              <p:nvPicPr>
                <p:cNvPr id="171" name="Freihand 170">
                  <a:extLst>
                    <a:ext uri="{FF2B5EF4-FFF2-40B4-BE49-F238E27FC236}">
                      <a16:creationId xmlns:a16="http://schemas.microsoft.com/office/drawing/2014/main" id="{D4B19C04-2389-48EA-A2E0-8F3194ECDE5A}"/>
                    </a:ext>
                  </a:extLst>
                </p:cNvPr>
                <p:cNvPicPr/>
                <p:nvPr/>
              </p:nvPicPr>
              <p:blipFill>
                <a:blip r:embed="rId28"/>
                <a:stretch>
                  <a:fillRect/>
                </a:stretch>
              </p:blipFill>
              <p:spPr>
                <a:xfrm>
                  <a:off x="2662493" y="5081467"/>
                  <a:ext cx="17280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73" name="Freihand 172">
                  <a:extLst>
                    <a:ext uri="{FF2B5EF4-FFF2-40B4-BE49-F238E27FC236}">
                      <a16:creationId xmlns:a16="http://schemas.microsoft.com/office/drawing/2014/main" id="{13DCBAC1-A6FD-4557-8572-495BCF1ED5B0}"/>
                    </a:ext>
                  </a:extLst>
                </p14:cNvPr>
                <p14:cNvContentPartPr/>
                <p14:nvPr/>
              </p14:nvContentPartPr>
              <p14:xfrm>
                <a:off x="3019613" y="4944667"/>
                <a:ext cx="11880" cy="153360"/>
              </p14:xfrm>
            </p:contentPart>
          </mc:Choice>
          <mc:Fallback xmlns="">
            <p:pic>
              <p:nvPicPr>
                <p:cNvPr id="173" name="Freihand 172">
                  <a:extLst>
                    <a:ext uri="{FF2B5EF4-FFF2-40B4-BE49-F238E27FC236}">
                      <a16:creationId xmlns:a16="http://schemas.microsoft.com/office/drawing/2014/main" id="{13DCBAC1-A6FD-4557-8572-495BCF1ED5B0}"/>
                    </a:ext>
                  </a:extLst>
                </p:cNvPr>
                <p:cNvPicPr/>
                <p:nvPr/>
              </p:nvPicPr>
              <p:blipFill>
                <a:blip r:embed="rId30"/>
                <a:stretch>
                  <a:fillRect/>
                </a:stretch>
              </p:blipFill>
              <p:spPr>
                <a:xfrm>
                  <a:off x="3015293" y="4940347"/>
                  <a:ext cx="2052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74" name="Freihand 173">
                  <a:extLst>
                    <a:ext uri="{FF2B5EF4-FFF2-40B4-BE49-F238E27FC236}">
                      <a16:creationId xmlns:a16="http://schemas.microsoft.com/office/drawing/2014/main" id="{613A6A81-FD72-4854-9AA5-04B80CD7008A}"/>
                    </a:ext>
                  </a:extLst>
                </p14:cNvPr>
                <p14:cNvContentPartPr/>
                <p14:nvPr/>
              </p14:nvContentPartPr>
              <p14:xfrm>
                <a:off x="2943293" y="4904347"/>
                <a:ext cx="150840" cy="84240"/>
              </p14:xfrm>
            </p:contentPart>
          </mc:Choice>
          <mc:Fallback xmlns="">
            <p:pic>
              <p:nvPicPr>
                <p:cNvPr id="174" name="Freihand 173">
                  <a:extLst>
                    <a:ext uri="{FF2B5EF4-FFF2-40B4-BE49-F238E27FC236}">
                      <a16:creationId xmlns:a16="http://schemas.microsoft.com/office/drawing/2014/main" id="{613A6A81-FD72-4854-9AA5-04B80CD7008A}"/>
                    </a:ext>
                  </a:extLst>
                </p:cNvPr>
                <p:cNvPicPr/>
                <p:nvPr/>
              </p:nvPicPr>
              <p:blipFill>
                <a:blip r:embed="rId32"/>
                <a:stretch>
                  <a:fillRect/>
                </a:stretch>
              </p:blipFill>
              <p:spPr>
                <a:xfrm>
                  <a:off x="2938973" y="4900027"/>
                  <a:ext cx="15948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76" name="Freihand 175">
                  <a:extLst>
                    <a:ext uri="{FF2B5EF4-FFF2-40B4-BE49-F238E27FC236}">
                      <a16:creationId xmlns:a16="http://schemas.microsoft.com/office/drawing/2014/main" id="{A462EA66-597C-44E9-B1D2-F6286BB193F3}"/>
                    </a:ext>
                  </a:extLst>
                </p14:cNvPr>
                <p14:cNvContentPartPr/>
                <p14:nvPr/>
              </p14:nvContentPartPr>
              <p14:xfrm>
                <a:off x="3085853" y="5104507"/>
                <a:ext cx="6840" cy="81360"/>
              </p14:xfrm>
            </p:contentPart>
          </mc:Choice>
          <mc:Fallback xmlns="">
            <p:pic>
              <p:nvPicPr>
                <p:cNvPr id="176" name="Freihand 175">
                  <a:extLst>
                    <a:ext uri="{FF2B5EF4-FFF2-40B4-BE49-F238E27FC236}">
                      <a16:creationId xmlns:a16="http://schemas.microsoft.com/office/drawing/2014/main" id="{A462EA66-597C-44E9-B1D2-F6286BB193F3}"/>
                    </a:ext>
                  </a:extLst>
                </p:cNvPr>
                <p:cNvPicPr/>
                <p:nvPr/>
              </p:nvPicPr>
              <p:blipFill>
                <a:blip r:embed="rId34"/>
                <a:stretch>
                  <a:fillRect/>
                </a:stretch>
              </p:blipFill>
              <p:spPr>
                <a:xfrm>
                  <a:off x="3081533" y="5100187"/>
                  <a:ext cx="1548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77" name="Freihand 176">
                  <a:extLst>
                    <a:ext uri="{FF2B5EF4-FFF2-40B4-BE49-F238E27FC236}">
                      <a16:creationId xmlns:a16="http://schemas.microsoft.com/office/drawing/2014/main" id="{2DE93872-78F8-4748-930C-3070D93BC234}"/>
                    </a:ext>
                  </a:extLst>
                </p14:cNvPr>
                <p14:cNvContentPartPr/>
                <p14:nvPr/>
              </p14:nvContentPartPr>
              <p14:xfrm>
                <a:off x="3041213" y="5080027"/>
                <a:ext cx="87120" cy="52200"/>
              </p14:xfrm>
            </p:contentPart>
          </mc:Choice>
          <mc:Fallback xmlns="">
            <p:pic>
              <p:nvPicPr>
                <p:cNvPr id="177" name="Freihand 176">
                  <a:extLst>
                    <a:ext uri="{FF2B5EF4-FFF2-40B4-BE49-F238E27FC236}">
                      <a16:creationId xmlns:a16="http://schemas.microsoft.com/office/drawing/2014/main" id="{2DE93872-78F8-4748-930C-3070D93BC234}"/>
                    </a:ext>
                  </a:extLst>
                </p:cNvPr>
                <p:cNvPicPr/>
                <p:nvPr/>
              </p:nvPicPr>
              <p:blipFill>
                <a:blip r:embed="rId36"/>
                <a:stretch>
                  <a:fillRect/>
                </a:stretch>
              </p:blipFill>
              <p:spPr>
                <a:xfrm>
                  <a:off x="3036893" y="5075707"/>
                  <a:ext cx="9576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78" name="Freihand 177">
                  <a:extLst>
                    <a:ext uri="{FF2B5EF4-FFF2-40B4-BE49-F238E27FC236}">
                      <a16:creationId xmlns:a16="http://schemas.microsoft.com/office/drawing/2014/main" id="{D1A363AD-0BC8-4BBC-9526-067C3DA2B8C2}"/>
                    </a:ext>
                  </a:extLst>
                </p14:cNvPr>
                <p14:cNvContentPartPr/>
                <p14:nvPr/>
              </p14:nvContentPartPr>
              <p14:xfrm>
                <a:off x="3147773" y="5087587"/>
                <a:ext cx="85680" cy="88560"/>
              </p14:xfrm>
            </p:contentPart>
          </mc:Choice>
          <mc:Fallback xmlns="">
            <p:pic>
              <p:nvPicPr>
                <p:cNvPr id="178" name="Freihand 177">
                  <a:extLst>
                    <a:ext uri="{FF2B5EF4-FFF2-40B4-BE49-F238E27FC236}">
                      <a16:creationId xmlns:a16="http://schemas.microsoft.com/office/drawing/2014/main" id="{D1A363AD-0BC8-4BBC-9526-067C3DA2B8C2}"/>
                    </a:ext>
                  </a:extLst>
                </p:cNvPr>
                <p:cNvPicPr/>
                <p:nvPr/>
              </p:nvPicPr>
              <p:blipFill>
                <a:blip r:embed="rId38"/>
                <a:stretch>
                  <a:fillRect/>
                </a:stretch>
              </p:blipFill>
              <p:spPr>
                <a:xfrm>
                  <a:off x="3143453" y="5083267"/>
                  <a:ext cx="9432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79" name="Freihand 178">
                  <a:extLst>
                    <a:ext uri="{FF2B5EF4-FFF2-40B4-BE49-F238E27FC236}">
                      <a16:creationId xmlns:a16="http://schemas.microsoft.com/office/drawing/2014/main" id="{AAC3FE4F-8CAE-4EA5-82ED-BEC738319BCD}"/>
                    </a:ext>
                  </a:extLst>
                </p14:cNvPr>
                <p14:cNvContentPartPr/>
                <p14:nvPr/>
              </p14:nvContentPartPr>
              <p14:xfrm>
                <a:off x="3189893" y="5014507"/>
                <a:ext cx="105840" cy="150480"/>
              </p14:xfrm>
            </p:contentPart>
          </mc:Choice>
          <mc:Fallback xmlns="">
            <p:pic>
              <p:nvPicPr>
                <p:cNvPr id="179" name="Freihand 178">
                  <a:extLst>
                    <a:ext uri="{FF2B5EF4-FFF2-40B4-BE49-F238E27FC236}">
                      <a16:creationId xmlns:a16="http://schemas.microsoft.com/office/drawing/2014/main" id="{AAC3FE4F-8CAE-4EA5-82ED-BEC738319BCD}"/>
                    </a:ext>
                  </a:extLst>
                </p:cNvPr>
                <p:cNvPicPr/>
                <p:nvPr/>
              </p:nvPicPr>
              <p:blipFill>
                <a:blip r:embed="rId40"/>
                <a:stretch>
                  <a:fillRect/>
                </a:stretch>
              </p:blipFill>
              <p:spPr>
                <a:xfrm>
                  <a:off x="3185573" y="5010187"/>
                  <a:ext cx="11448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80" name="Freihand 179">
                  <a:extLst>
                    <a:ext uri="{FF2B5EF4-FFF2-40B4-BE49-F238E27FC236}">
                      <a16:creationId xmlns:a16="http://schemas.microsoft.com/office/drawing/2014/main" id="{88CFE680-93BB-4DC1-BD61-7E9930ADF6A3}"/>
                    </a:ext>
                  </a:extLst>
                </p14:cNvPr>
                <p14:cNvContentPartPr/>
                <p14:nvPr/>
              </p14:nvContentPartPr>
              <p14:xfrm>
                <a:off x="3441533" y="4902907"/>
                <a:ext cx="73080" cy="132480"/>
              </p14:xfrm>
            </p:contentPart>
          </mc:Choice>
          <mc:Fallback xmlns="">
            <p:pic>
              <p:nvPicPr>
                <p:cNvPr id="180" name="Freihand 179">
                  <a:extLst>
                    <a:ext uri="{FF2B5EF4-FFF2-40B4-BE49-F238E27FC236}">
                      <a16:creationId xmlns:a16="http://schemas.microsoft.com/office/drawing/2014/main" id="{88CFE680-93BB-4DC1-BD61-7E9930ADF6A3}"/>
                    </a:ext>
                  </a:extLst>
                </p:cNvPr>
                <p:cNvPicPr/>
                <p:nvPr/>
              </p:nvPicPr>
              <p:blipFill>
                <a:blip r:embed="rId42"/>
                <a:stretch>
                  <a:fillRect/>
                </a:stretch>
              </p:blipFill>
              <p:spPr>
                <a:xfrm>
                  <a:off x="3437213" y="4898587"/>
                  <a:ext cx="8172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81" name="Freihand 180">
                  <a:extLst>
                    <a:ext uri="{FF2B5EF4-FFF2-40B4-BE49-F238E27FC236}">
                      <a16:creationId xmlns:a16="http://schemas.microsoft.com/office/drawing/2014/main" id="{40D03C62-7CFC-424B-A749-C6A906976B13}"/>
                    </a:ext>
                  </a:extLst>
                </p14:cNvPr>
                <p14:cNvContentPartPr/>
                <p14:nvPr/>
              </p14:nvContentPartPr>
              <p14:xfrm>
                <a:off x="3418853" y="4939267"/>
                <a:ext cx="121320" cy="87840"/>
              </p14:xfrm>
            </p:contentPart>
          </mc:Choice>
          <mc:Fallback xmlns="">
            <p:pic>
              <p:nvPicPr>
                <p:cNvPr id="181" name="Freihand 180">
                  <a:extLst>
                    <a:ext uri="{FF2B5EF4-FFF2-40B4-BE49-F238E27FC236}">
                      <a16:creationId xmlns:a16="http://schemas.microsoft.com/office/drawing/2014/main" id="{40D03C62-7CFC-424B-A749-C6A906976B13}"/>
                    </a:ext>
                  </a:extLst>
                </p:cNvPr>
                <p:cNvPicPr/>
                <p:nvPr/>
              </p:nvPicPr>
              <p:blipFill>
                <a:blip r:embed="rId44"/>
                <a:stretch>
                  <a:fillRect/>
                </a:stretch>
              </p:blipFill>
              <p:spPr>
                <a:xfrm>
                  <a:off x="3414533" y="4934947"/>
                  <a:ext cx="12996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183" name="Freihand 182">
                  <a:extLst>
                    <a:ext uri="{FF2B5EF4-FFF2-40B4-BE49-F238E27FC236}">
                      <a16:creationId xmlns:a16="http://schemas.microsoft.com/office/drawing/2014/main" id="{D6A982F1-7C46-4BBA-BF28-87BF5FBEEA1F}"/>
                    </a:ext>
                  </a:extLst>
                </p14:cNvPr>
                <p14:cNvContentPartPr/>
                <p14:nvPr/>
              </p14:nvContentPartPr>
              <p14:xfrm>
                <a:off x="3562493" y="5052307"/>
                <a:ext cx="19800" cy="108360"/>
              </p14:xfrm>
            </p:contentPart>
          </mc:Choice>
          <mc:Fallback xmlns="">
            <p:pic>
              <p:nvPicPr>
                <p:cNvPr id="183" name="Freihand 182">
                  <a:extLst>
                    <a:ext uri="{FF2B5EF4-FFF2-40B4-BE49-F238E27FC236}">
                      <a16:creationId xmlns:a16="http://schemas.microsoft.com/office/drawing/2014/main" id="{D6A982F1-7C46-4BBA-BF28-87BF5FBEEA1F}"/>
                    </a:ext>
                  </a:extLst>
                </p:cNvPr>
                <p:cNvPicPr/>
                <p:nvPr/>
              </p:nvPicPr>
              <p:blipFill>
                <a:blip r:embed="rId46"/>
                <a:stretch>
                  <a:fillRect/>
                </a:stretch>
              </p:blipFill>
              <p:spPr>
                <a:xfrm>
                  <a:off x="3558173" y="5047987"/>
                  <a:ext cx="2844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84" name="Freihand 183">
                  <a:extLst>
                    <a:ext uri="{FF2B5EF4-FFF2-40B4-BE49-F238E27FC236}">
                      <a16:creationId xmlns:a16="http://schemas.microsoft.com/office/drawing/2014/main" id="{9D104F28-22CD-4E95-A957-3F36E2CDB371}"/>
                    </a:ext>
                  </a:extLst>
                </p14:cNvPr>
                <p14:cNvContentPartPr/>
                <p14:nvPr/>
              </p14:nvContentPartPr>
              <p14:xfrm>
                <a:off x="3524333" y="5039707"/>
                <a:ext cx="108720" cy="50400"/>
              </p14:xfrm>
            </p:contentPart>
          </mc:Choice>
          <mc:Fallback xmlns="">
            <p:pic>
              <p:nvPicPr>
                <p:cNvPr id="184" name="Freihand 183">
                  <a:extLst>
                    <a:ext uri="{FF2B5EF4-FFF2-40B4-BE49-F238E27FC236}">
                      <a16:creationId xmlns:a16="http://schemas.microsoft.com/office/drawing/2014/main" id="{9D104F28-22CD-4E95-A957-3F36E2CDB371}"/>
                    </a:ext>
                  </a:extLst>
                </p:cNvPr>
                <p:cNvPicPr/>
                <p:nvPr/>
              </p:nvPicPr>
              <p:blipFill>
                <a:blip r:embed="rId48"/>
                <a:stretch>
                  <a:fillRect/>
                </a:stretch>
              </p:blipFill>
              <p:spPr>
                <a:xfrm>
                  <a:off x="3520013" y="5035387"/>
                  <a:ext cx="11736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85" name="Freihand 184">
                  <a:extLst>
                    <a:ext uri="{FF2B5EF4-FFF2-40B4-BE49-F238E27FC236}">
                      <a16:creationId xmlns:a16="http://schemas.microsoft.com/office/drawing/2014/main" id="{A3163F91-283F-410A-A755-7A281356080D}"/>
                    </a:ext>
                  </a:extLst>
                </p14:cNvPr>
                <p14:cNvContentPartPr/>
                <p14:nvPr/>
              </p14:nvContentPartPr>
              <p14:xfrm>
                <a:off x="3648893" y="5041507"/>
                <a:ext cx="70560" cy="104400"/>
              </p14:xfrm>
            </p:contentPart>
          </mc:Choice>
          <mc:Fallback xmlns="">
            <p:pic>
              <p:nvPicPr>
                <p:cNvPr id="185" name="Freihand 184">
                  <a:extLst>
                    <a:ext uri="{FF2B5EF4-FFF2-40B4-BE49-F238E27FC236}">
                      <a16:creationId xmlns:a16="http://schemas.microsoft.com/office/drawing/2014/main" id="{A3163F91-283F-410A-A755-7A281356080D}"/>
                    </a:ext>
                  </a:extLst>
                </p:cNvPr>
                <p:cNvPicPr/>
                <p:nvPr/>
              </p:nvPicPr>
              <p:blipFill>
                <a:blip r:embed="rId50"/>
                <a:stretch>
                  <a:fillRect/>
                </a:stretch>
              </p:blipFill>
              <p:spPr>
                <a:xfrm>
                  <a:off x="3644573" y="5037187"/>
                  <a:ext cx="7920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86" name="Freihand 185">
                  <a:extLst>
                    <a:ext uri="{FF2B5EF4-FFF2-40B4-BE49-F238E27FC236}">
                      <a16:creationId xmlns:a16="http://schemas.microsoft.com/office/drawing/2014/main" id="{D0E0A7F7-61D1-42F5-8E64-45DC561429E0}"/>
                    </a:ext>
                  </a:extLst>
                </p14:cNvPr>
                <p14:cNvContentPartPr/>
                <p14:nvPr/>
              </p14:nvContentPartPr>
              <p14:xfrm>
                <a:off x="3691013" y="5114587"/>
                <a:ext cx="64440" cy="36000"/>
              </p14:xfrm>
            </p:contentPart>
          </mc:Choice>
          <mc:Fallback xmlns="">
            <p:pic>
              <p:nvPicPr>
                <p:cNvPr id="186" name="Freihand 185">
                  <a:extLst>
                    <a:ext uri="{FF2B5EF4-FFF2-40B4-BE49-F238E27FC236}">
                      <a16:creationId xmlns:a16="http://schemas.microsoft.com/office/drawing/2014/main" id="{D0E0A7F7-61D1-42F5-8E64-45DC561429E0}"/>
                    </a:ext>
                  </a:extLst>
                </p:cNvPr>
                <p:cNvPicPr/>
                <p:nvPr/>
              </p:nvPicPr>
              <p:blipFill>
                <a:blip r:embed="rId52"/>
                <a:stretch>
                  <a:fillRect/>
                </a:stretch>
              </p:blipFill>
              <p:spPr>
                <a:xfrm>
                  <a:off x="3686693" y="5110267"/>
                  <a:ext cx="7308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87" name="Freihand 186">
                  <a:extLst>
                    <a:ext uri="{FF2B5EF4-FFF2-40B4-BE49-F238E27FC236}">
                      <a16:creationId xmlns:a16="http://schemas.microsoft.com/office/drawing/2014/main" id="{3DDEC661-0B7A-4872-B280-BBF2F8608CFB}"/>
                    </a:ext>
                  </a:extLst>
                </p14:cNvPr>
                <p14:cNvContentPartPr/>
                <p14:nvPr/>
              </p14:nvContentPartPr>
              <p14:xfrm>
                <a:off x="3908813" y="4962667"/>
                <a:ext cx="10800" cy="123480"/>
              </p14:xfrm>
            </p:contentPart>
          </mc:Choice>
          <mc:Fallback xmlns="">
            <p:pic>
              <p:nvPicPr>
                <p:cNvPr id="187" name="Freihand 186">
                  <a:extLst>
                    <a:ext uri="{FF2B5EF4-FFF2-40B4-BE49-F238E27FC236}">
                      <a16:creationId xmlns:a16="http://schemas.microsoft.com/office/drawing/2014/main" id="{3DDEC661-0B7A-4872-B280-BBF2F8608CFB}"/>
                    </a:ext>
                  </a:extLst>
                </p:cNvPr>
                <p:cNvPicPr/>
                <p:nvPr/>
              </p:nvPicPr>
              <p:blipFill>
                <a:blip r:embed="rId54"/>
                <a:stretch>
                  <a:fillRect/>
                </a:stretch>
              </p:blipFill>
              <p:spPr>
                <a:xfrm>
                  <a:off x="3904493" y="4958347"/>
                  <a:ext cx="1944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188" name="Freihand 187">
                  <a:extLst>
                    <a:ext uri="{FF2B5EF4-FFF2-40B4-BE49-F238E27FC236}">
                      <a16:creationId xmlns:a16="http://schemas.microsoft.com/office/drawing/2014/main" id="{9A815623-4069-435A-87EB-CC52A8C9343B}"/>
                    </a:ext>
                  </a:extLst>
                </p14:cNvPr>
                <p14:cNvContentPartPr/>
                <p14:nvPr/>
              </p14:nvContentPartPr>
              <p14:xfrm>
                <a:off x="3841853" y="5000827"/>
                <a:ext cx="166320" cy="8640"/>
              </p14:xfrm>
            </p:contentPart>
          </mc:Choice>
          <mc:Fallback xmlns="">
            <p:pic>
              <p:nvPicPr>
                <p:cNvPr id="188" name="Freihand 187">
                  <a:extLst>
                    <a:ext uri="{FF2B5EF4-FFF2-40B4-BE49-F238E27FC236}">
                      <a16:creationId xmlns:a16="http://schemas.microsoft.com/office/drawing/2014/main" id="{9A815623-4069-435A-87EB-CC52A8C9343B}"/>
                    </a:ext>
                  </a:extLst>
                </p:cNvPr>
                <p:cNvPicPr/>
                <p:nvPr/>
              </p:nvPicPr>
              <p:blipFill>
                <a:blip r:embed="rId56"/>
                <a:stretch>
                  <a:fillRect/>
                </a:stretch>
              </p:blipFill>
              <p:spPr>
                <a:xfrm>
                  <a:off x="3837533" y="4996507"/>
                  <a:ext cx="17496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190" name="Freihand 189">
                  <a:extLst>
                    <a:ext uri="{FF2B5EF4-FFF2-40B4-BE49-F238E27FC236}">
                      <a16:creationId xmlns:a16="http://schemas.microsoft.com/office/drawing/2014/main" id="{93AE86A4-D928-43B4-BB9F-C0CB3CCD2029}"/>
                    </a:ext>
                  </a:extLst>
                </p14:cNvPr>
                <p14:cNvContentPartPr/>
                <p14:nvPr/>
              </p14:nvContentPartPr>
              <p14:xfrm>
                <a:off x="4198613" y="4959427"/>
                <a:ext cx="23040" cy="110520"/>
              </p14:xfrm>
            </p:contentPart>
          </mc:Choice>
          <mc:Fallback xmlns="">
            <p:pic>
              <p:nvPicPr>
                <p:cNvPr id="190" name="Freihand 189">
                  <a:extLst>
                    <a:ext uri="{FF2B5EF4-FFF2-40B4-BE49-F238E27FC236}">
                      <a16:creationId xmlns:a16="http://schemas.microsoft.com/office/drawing/2014/main" id="{93AE86A4-D928-43B4-BB9F-C0CB3CCD2029}"/>
                    </a:ext>
                  </a:extLst>
                </p:cNvPr>
                <p:cNvPicPr/>
                <p:nvPr/>
              </p:nvPicPr>
              <p:blipFill>
                <a:blip r:embed="rId58"/>
                <a:stretch>
                  <a:fillRect/>
                </a:stretch>
              </p:blipFill>
              <p:spPr>
                <a:xfrm>
                  <a:off x="4194293" y="4955107"/>
                  <a:ext cx="3168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191" name="Freihand 190">
                  <a:extLst>
                    <a:ext uri="{FF2B5EF4-FFF2-40B4-BE49-F238E27FC236}">
                      <a16:creationId xmlns:a16="http://schemas.microsoft.com/office/drawing/2014/main" id="{40073837-C28E-4323-9F93-C893F53570E4}"/>
                    </a:ext>
                  </a:extLst>
                </p14:cNvPr>
                <p14:cNvContentPartPr/>
                <p14:nvPr/>
              </p14:nvContentPartPr>
              <p14:xfrm>
                <a:off x="4099253" y="4875187"/>
                <a:ext cx="199080" cy="111600"/>
              </p14:xfrm>
            </p:contentPart>
          </mc:Choice>
          <mc:Fallback xmlns="">
            <p:pic>
              <p:nvPicPr>
                <p:cNvPr id="191" name="Freihand 190">
                  <a:extLst>
                    <a:ext uri="{FF2B5EF4-FFF2-40B4-BE49-F238E27FC236}">
                      <a16:creationId xmlns:a16="http://schemas.microsoft.com/office/drawing/2014/main" id="{40073837-C28E-4323-9F93-C893F53570E4}"/>
                    </a:ext>
                  </a:extLst>
                </p:cNvPr>
                <p:cNvPicPr/>
                <p:nvPr/>
              </p:nvPicPr>
              <p:blipFill>
                <a:blip r:embed="rId60"/>
                <a:stretch>
                  <a:fillRect/>
                </a:stretch>
              </p:blipFill>
              <p:spPr>
                <a:xfrm>
                  <a:off x="4094933" y="4870867"/>
                  <a:ext cx="20772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192" name="Freihand 191">
                  <a:extLst>
                    <a:ext uri="{FF2B5EF4-FFF2-40B4-BE49-F238E27FC236}">
                      <a16:creationId xmlns:a16="http://schemas.microsoft.com/office/drawing/2014/main" id="{B923AF71-C3B0-4F21-88DB-18A153285F55}"/>
                    </a:ext>
                  </a:extLst>
                </p14:cNvPr>
                <p14:cNvContentPartPr/>
                <p14:nvPr/>
              </p14:nvContentPartPr>
              <p14:xfrm>
                <a:off x="4324613" y="5032507"/>
                <a:ext cx="9360" cy="100440"/>
              </p14:xfrm>
            </p:contentPart>
          </mc:Choice>
          <mc:Fallback xmlns="">
            <p:pic>
              <p:nvPicPr>
                <p:cNvPr id="192" name="Freihand 191">
                  <a:extLst>
                    <a:ext uri="{FF2B5EF4-FFF2-40B4-BE49-F238E27FC236}">
                      <a16:creationId xmlns:a16="http://schemas.microsoft.com/office/drawing/2014/main" id="{B923AF71-C3B0-4F21-88DB-18A153285F55}"/>
                    </a:ext>
                  </a:extLst>
                </p:cNvPr>
                <p:cNvPicPr/>
                <p:nvPr/>
              </p:nvPicPr>
              <p:blipFill>
                <a:blip r:embed="rId62"/>
                <a:stretch>
                  <a:fillRect/>
                </a:stretch>
              </p:blipFill>
              <p:spPr>
                <a:xfrm>
                  <a:off x="4320293" y="5028187"/>
                  <a:ext cx="1800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193" name="Freihand 192">
                  <a:extLst>
                    <a:ext uri="{FF2B5EF4-FFF2-40B4-BE49-F238E27FC236}">
                      <a16:creationId xmlns:a16="http://schemas.microsoft.com/office/drawing/2014/main" id="{90213471-C6F3-419C-9257-27C39057C889}"/>
                    </a:ext>
                  </a:extLst>
                </p14:cNvPr>
                <p14:cNvContentPartPr/>
                <p14:nvPr/>
              </p14:nvContentPartPr>
              <p14:xfrm>
                <a:off x="4254053" y="5021707"/>
                <a:ext cx="158400" cy="128520"/>
              </p14:xfrm>
            </p:contentPart>
          </mc:Choice>
          <mc:Fallback xmlns="">
            <p:pic>
              <p:nvPicPr>
                <p:cNvPr id="193" name="Freihand 192">
                  <a:extLst>
                    <a:ext uri="{FF2B5EF4-FFF2-40B4-BE49-F238E27FC236}">
                      <a16:creationId xmlns:a16="http://schemas.microsoft.com/office/drawing/2014/main" id="{90213471-C6F3-419C-9257-27C39057C889}"/>
                    </a:ext>
                  </a:extLst>
                </p:cNvPr>
                <p:cNvPicPr/>
                <p:nvPr/>
              </p:nvPicPr>
              <p:blipFill>
                <a:blip r:embed="rId64"/>
                <a:stretch>
                  <a:fillRect/>
                </a:stretch>
              </p:blipFill>
              <p:spPr>
                <a:xfrm>
                  <a:off x="4249733" y="5017387"/>
                  <a:ext cx="16704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94" name="Freihand 193">
                  <a:extLst>
                    <a:ext uri="{FF2B5EF4-FFF2-40B4-BE49-F238E27FC236}">
                      <a16:creationId xmlns:a16="http://schemas.microsoft.com/office/drawing/2014/main" id="{DC037E04-81F3-4DAA-B1DB-A5942B310178}"/>
                    </a:ext>
                  </a:extLst>
                </p14:cNvPr>
                <p14:cNvContentPartPr/>
                <p14:nvPr/>
              </p14:nvContentPartPr>
              <p14:xfrm>
                <a:off x="4528373" y="4969147"/>
                <a:ext cx="25920" cy="10080"/>
              </p14:xfrm>
            </p:contentPart>
          </mc:Choice>
          <mc:Fallback xmlns="">
            <p:pic>
              <p:nvPicPr>
                <p:cNvPr id="194" name="Freihand 193">
                  <a:extLst>
                    <a:ext uri="{FF2B5EF4-FFF2-40B4-BE49-F238E27FC236}">
                      <a16:creationId xmlns:a16="http://schemas.microsoft.com/office/drawing/2014/main" id="{DC037E04-81F3-4DAA-B1DB-A5942B310178}"/>
                    </a:ext>
                  </a:extLst>
                </p:cNvPr>
                <p:cNvPicPr/>
                <p:nvPr/>
              </p:nvPicPr>
              <p:blipFill>
                <a:blip r:embed="rId66"/>
                <a:stretch>
                  <a:fillRect/>
                </a:stretch>
              </p:blipFill>
              <p:spPr>
                <a:xfrm>
                  <a:off x="4524053" y="4964827"/>
                  <a:ext cx="3456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95" name="Freihand 194">
                  <a:extLst>
                    <a:ext uri="{FF2B5EF4-FFF2-40B4-BE49-F238E27FC236}">
                      <a16:creationId xmlns:a16="http://schemas.microsoft.com/office/drawing/2014/main" id="{9B86ACAC-1B3F-4604-B46B-4264219B8533}"/>
                    </a:ext>
                  </a:extLst>
                </p14:cNvPr>
                <p14:cNvContentPartPr/>
                <p14:nvPr/>
              </p14:nvContentPartPr>
              <p14:xfrm>
                <a:off x="4597493" y="4902187"/>
                <a:ext cx="109080" cy="144000"/>
              </p14:xfrm>
            </p:contentPart>
          </mc:Choice>
          <mc:Fallback xmlns="">
            <p:pic>
              <p:nvPicPr>
                <p:cNvPr id="195" name="Freihand 194">
                  <a:extLst>
                    <a:ext uri="{FF2B5EF4-FFF2-40B4-BE49-F238E27FC236}">
                      <a16:creationId xmlns:a16="http://schemas.microsoft.com/office/drawing/2014/main" id="{9B86ACAC-1B3F-4604-B46B-4264219B8533}"/>
                    </a:ext>
                  </a:extLst>
                </p:cNvPr>
                <p:cNvPicPr/>
                <p:nvPr/>
              </p:nvPicPr>
              <p:blipFill>
                <a:blip r:embed="rId68"/>
                <a:stretch>
                  <a:fillRect/>
                </a:stretch>
              </p:blipFill>
              <p:spPr>
                <a:xfrm>
                  <a:off x="4593173" y="4897867"/>
                  <a:ext cx="11772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96" name="Freihand 195">
                  <a:extLst>
                    <a:ext uri="{FF2B5EF4-FFF2-40B4-BE49-F238E27FC236}">
                      <a16:creationId xmlns:a16="http://schemas.microsoft.com/office/drawing/2014/main" id="{F7AF42C9-217C-4631-8BEC-389AE725B381}"/>
                    </a:ext>
                  </a:extLst>
                </p14:cNvPr>
                <p14:cNvContentPartPr/>
                <p14:nvPr/>
              </p14:nvContentPartPr>
              <p14:xfrm>
                <a:off x="4606133" y="4916227"/>
                <a:ext cx="109800" cy="91800"/>
              </p14:xfrm>
            </p:contentPart>
          </mc:Choice>
          <mc:Fallback xmlns="">
            <p:pic>
              <p:nvPicPr>
                <p:cNvPr id="196" name="Freihand 195">
                  <a:extLst>
                    <a:ext uri="{FF2B5EF4-FFF2-40B4-BE49-F238E27FC236}">
                      <a16:creationId xmlns:a16="http://schemas.microsoft.com/office/drawing/2014/main" id="{F7AF42C9-217C-4631-8BEC-389AE725B381}"/>
                    </a:ext>
                  </a:extLst>
                </p:cNvPr>
                <p:cNvPicPr/>
                <p:nvPr/>
              </p:nvPicPr>
              <p:blipFill>
                <a:blip r:embed="rId70"/>
                <a:stretch>
                  <a:fillRect/>
                </a:stretch>
              </p:blipFill>
              <p:spPr>
                <a:xfrm>
                  <a:off x="4601813" y="4911907"/>
                  <a:ext cx="11844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197" name="Freihand 196">
                  <a:extLst>
                    <a:ext uri="{FF2B5EF4-FFF2-40B4-BE49-F238E27FC236}">
                      <a16:creationId xmlns:a16="http://schemas.microsoft.com/office/drawing/2014/main" id="{92B5465E-6527-42C7-A349-0A8A7996BD9D}"/>
                    </a:ext>
                  </a:extLst>
                </p14:cNvPr>
                <p14:cNvContentPartPr/>
                <p14:nvPr/>
              </p14:nvContentPartPr>
              <p14:xfrm>
                <a:off x="4785053" y="4984987"/>
                <a:ext cx="2880" cy="123840"/>
              </p14:xfrm>
            </p:contentPart>
          </mc:Choice>
          <mc:Fallback xmlns="">
            <p:pic>
              <p:nvPicPr>
                <p:cNvPr id="197" name="Freihand 196">
                  <a:extLst>
                    <a:ext uri="{FF2B5EF4-FFF2-40B4-BE49-F238E27FC236}">
                      <a16:creationId xmlns:a16="http://schemas.microsoft.com/office/drawing/2014/main" id="{92B5465E-6527-42C7-A349-0A8A7996BD9D}"/>
                    </a:ext>
                  </a:extLst>
                </p:cNvPr>
                <p:cNvPicPr/>
                <p:nvPr/>
              </p:nvPicPr>
              <p:blipFill>
                <a:blip r:embed="rId72"/>
                <a:stretch>
                  <a:fillRect/>
                </a:stretch>
              </p:blipFill>
              <p:spPr>
                <a:xfrm>
                  <a:off x="4780733" y="4980667"/>
                  <a:ext cx="1152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198" name="Freihand 197">
                  <a:extLst>
                    <a:ext uri="{FF2B5EF4-FFF2-40B4-BE49-F238E27FC236}">
                      <a16:creationId xmlns:a16="http://schemas.microsoft.com/office/drawing/2014/main" id="{1D74CB11-0C9E-4A4A-9566-A0D6E60218B6}"/>
                    </a:ext>
                  </a:extLst>
                </p14:cNvPr>
                <p14:cNvContentPartPr/>
                <p14:nvPr/>
              </p14:nvContentPartPr>
              <p14:xfrm>
                <a:off x="4715933" y="4960867"/>
                <a:ext cx="147960" cy="140400"/>
              </p14:xfrm>
            </p:contentPart>
          </mc:Choice>
          <mc:Fallback xmlns="">
            <p:pic>
              <p:nvPicPr>
                <p:cNvPr id="198" name="Freihand 197">
                  <a:extLst>
                    <a:ext uri="{FF2B5EF4-FFF2-40B4-BE49-F238E27FC236}">
                      <a16:creationId xmlns:a16="http://schemas.microsoft.com/office/drawing/2014/main" id="{1D74CB11-0C9E-4A4A-9566-A0D6E60218B6}"/>
                    </a:ext>
                  </a:extLst>
                </p:cNvPr>
                <p:cNvPicPr/>
                <p:nvPr/>
              </p:nvPicPr>
              <p:blipFill>
                <a:blip r:embed="rId74"/>
                <a:stretch>
                  <a:fillRect/>
                </a:stretch>
              </p:blipFill>
              <p:spPr>
                <a:xfrm>
                  <a:off x="4711613" y="4956547"/>
                  <a:ext cx="15660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200" name="Freihand 199">
                  <a:extLst>
                    <a:ext uri="{FF2B5EF4-FFF2-40B4-BE49-F238E27FC236}">
                      <a16:creationId xmlns:a16="http://schemas.microsoft.com/office/drawing/2014/main" id="{3DA7948A-23F4-4B24-B282-B53C795E67AD}"/>
                    </a:ext>
                  </a:extLst>
                </p14:cNvPr>
                <p14:cNvContentPartPr/>
                <p14:nvPr/>
              </p14:nvContentPartPr>
              <p14:xfrm>
                <a:off x="4985933" y="4910827"/>
                <a:ext cx="14400" cy="122760"/>
              </p14:xfrm>
            </p:contentPart>
          </mc:Choice>
          <mc:Fallback xmlns="">
            <p:pic>
              <p:nvPicPr>
                <p:cNvPr id="200" name="Freihand 199">
                  <a:extLst>
                    <a:ext uri="{FF2B5EF4-FFF2-40B4-BE49-F238E27FC236}">
                      <a16:creationId xmlns:a16="http://schemas.microsoft.com/office/drawing/2014/main" id="{3DA7948A-23F4-4B24-B282-B53C795E67AD}"/>
                    </a:ext>
                  </a:extLst>
                </p:cNvPr>
                <p:cNvPicPr/>
                <p:nvPr/>
              </p:nvPicPr>
              <p:blipFill>
                <a:blip r:embed="rId76"/>
                <a:stretch>
                  <a:fillRect/>
                </a:stretch>
              </p:blipFill>
              <p:spPr>
                <a:xfrm>
                  <a:off x="4981613" y="4906507"/>
                  <a:ext cx="2304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201" name="Freihand 200">
                  <a:extLst>
                    <a:ext uri="{FF2B5EF4-FFF2-40B4-BE49-F238E27FC236}">
                      <a16:creationId xmlns:a16="http://schemas.microsoft.com/office/drawing/2014/main" id="{D1E1764D-A4C6-477B-BA73-6A74A5E1F599}"/>
                    </a:ext>
                  </a:extLst>
                </p14:cNvPr>
                <p14:cNvContentPartPr/>
                <p14:nvPr/>
              </p14:nvContentPartPr>
              <p14:xfrm>
                <a:off x="4926893" y="4944667"/>
                <a:ext cx="117720" cy="11880"/>
              </p14:xfrm>
            </p:contentPart>
          </mc:Choice>
          <mc:Fallback xmlns="">
            <p:pic>
              <p:nvPicPr>
                <p:cNvPr id="201" name="Freihand 200">
                  <a:extLst>
                    <a:ext uri="{FF2B5EF4-FFF2-40B4-BE49-F238E27FC236}">
                      <a16:creationId xmlns:a16="http://schemas.microsoft.com/office/drawing/2014/main" id="{D1E1764D-A4C6-477B-BA73-6A74A5E1F599}"/>
                    </a:ext>
                  </a:extLst>
                </p:cNvPr>
                <p:cNvPicPr/>
                <p:nvPr/>
              </p:nvPicPr>
              <p:blipFill>
                <a:blip r:embed="rId78"/>
                <a:stretch>
                  <a:fillRect/>
                </a:stretch>
              </p:blipFill>
              <p:spPr>
                <a:xfrm>
                  <a:off x="4922573" y="4940347"/>
                  <a:ext cx="12636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203" name="Freihand 202">
                  <a:extLst>
                    <a:ext uri="{FF2B5EF4-FFF2-40B4-BE49-F238E27FC236}">
                      <a16:creationId xmlns:a16="http://schemas.microsoft.com/office/drawing/2014/main" id="{12BCA7F4-60AF-4DA5-88FE-6A226A8CE351}"/>
                    </a:ext>
                  </a:extLst>
                </p14:cNvPr>
                <p14:cNvContentPartPr/>
                <p14:nvPr/>
              </p14:nvContentPartPr>
              <p14:xfrm>
                <a:off x="5161973" y="4882027"/>
                <a:ext cx="3600" cy="141840"/>
              </p14:xfrm>
            </p:contentPart>
          </mc:Choice>
          <mc:Fallback xmlns="">
            <p:pic>
              <p:nvPicPr>
                <p:cNvPr id="203" name="Freihand 202">
                  <a:extLst>
                    <a:ext uri="{FF2B5EF4-FFF2-40B4-BE49-F238E27FC236}">
                      <a16:creationId xmlns:a16="http://schemas.microsoft.com/office/drawing/2014/main" id="{12BCA7F4-60AF-4DA5-88FE-6A226A8CE351}"/>
                    </a:ext>
                  </a:extLst>
                </p:cNvPr>
                <p:cNvPicPr/>
                <p:nvPr/>
              </p:nvPicPr>
              <p:blipFill>
                <a:blip r:embed="rId80"/>
                <a:stretch>
                  <a:fillRect/>
                </a:stretch>
              </p:blipFill>
              <p:spPr>
                <a:xfrm>
                  <a:off x="5157653" y="4877707"/>
                  <a:ext cx="1224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204" name="Freihand 203">
                  <a:extLst>
                    <a:ext uri="{FF2B5EF4-FFF2-40B4-BE49-F238E27FC236}">
                      <a16:creationId xmlns:a16="http://schemas.microsoft.com/office/drawing/2014/main" id="{5CCDE2BD-A446-46D1-AD19-A9389B8CAE63}"/>
                    </a:ext>
                  </a:extLst>
                </p14:cNvPr>
                <p14:cNvContentPartPr/>
                <p14:nvPr/>
              </p14:nvContentPartPr>
              <p14:xfrm>
                <a:off x="5063693" y="4838467"/>
                <a:ext cx="173160" cy="73800"/>
              </p14:xfrm>
            </p:contentPart>
          </mc:Choice>
          <mc:Fallback xmlns="">
            <p:pic>
              <p:nvPicPr>
                <p:cNvPr id="204" name="Freihand 203">
                  <a:extLst>
                    <a:ext uri="{FF2B5EF4-FFF2-40B4-BE49-F238E27FC236}">
                      <a16:creationId xmlns:a16="http://schemas.microsoft.com/office/drawing/2014/main" id="{5CCDE2BD-A446-46D1-AD19-A9389B8CAE63}"/>
                    </a:ext>
                  </a:extLst>
                </p:cNvPr>
                <p:cNvPicPr/>
                <p:nvPr/>
              </p:nvPicPr>
              <p:blipFill>
                <a:blip r:embed="rId82"/>
                <a:stretch>
                  <a:fillRect/>
                </a:stretch>
              </p:blipFill>
              <p:spPr>
                <a:xfrm>
                  <a:off x="5059373" y="4834147"/>
                  <a:ext cx="18180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206" name="Freihand 205">
                  <a:extLst>
                    <a:ext uri="{FF2B5EF4-FFF2-40B4-BE49-F238E27FC236}">
                      <a16:creationId xmlns:a16="http://schemas.microsoft.com/office/drawing/2014/main" id="{0F31F15E-08E7-49FA-A341-1345CFCE71A7}"/>
                    </a:ext>
                  </a:extLst>
                </p14:cNvPr>
                <p14:cNvContentPartPr/>
                <p14:nvPr/>
              </p14:nvContentPartPr>
              <p14:xfrm>
                <a:off x="5195453" y="5026387"/>
                <a:ext cx="50400" cy="77400"/>
              </p14:xfrm>
            </p:contentPart>
          </mc:Choice>
          <mc:Fallback xmlns="">
            <p:pic>
              <p:nvPicPr>
                <p:cNvPr id="206" name="Freihand 205">
                  <a:extLst>
                    <a:ext uri="{FF2B5EF4-FFF2-40B4-BE49-F238E27FC236}">
                      <a16:creationId xmlns:a16="http://schemas.microsoft.com/office/drawing/2014/main" id="{0F31F15E-08E7-49FA-A341-1345CFCE71A7}"/>
                    </a:ext>
                  </a:extLst>
                </p:cNvPr>
                <p:cNvPicPr/>
                <p:nvPr/>
              </p:nvPicPr>
              <p:blipFill>
                <a:blip r:embed="rId84"/>
                <a:stretch>
                  <a:fillRect/>
                </a:stretch>
              </p:blipFill>
              <p:spPr>
                <a:xfrm>
                  <a:off x="5191133" y="5022067"/>
                  <a:ext cx="5904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207" name="Freihand 206">
                  <a:extLst>
                    <a:ext uri="{FF2B5EF4-FFF2-40B4-BE49-F238E27FC236}">
                      <a16:creationId xmlns:a16="http://schemas.microsoft.com/office/drawing/2014/main" id="{8D372675-F273-4909-8FBA-427C03F44C2C}"/>
                    </a:ext>
                  </a:extLst>
                </p14:cNvPr>
                <p14:cNvContentPartPr/>
                <p14:nvPr/>
              </p14:nvContentPartPr>
              <p14:xfrm>
                <a:off x="5258453" y="5018107"/>
                <a:ext cx="83160" cy="86400"/>
              </p14:xfrm>
            </p:contentPart>
          </mc:Choice>
          <mc:Fallback xmlns="">
            <p:pic>
              <p:nvPicPr>
                <p:cNvPr id="207" name="Freihand 206">
                  <a:extLst>
                    <a:ext uri="{FF2B5EF4-FFF2-40B4-BE49-F238E27FC236}">
                      <a16:creationId xmlns:a16="http://schemas.microsoft.com/office/drawing/2014/main" id="{8D372675-F273-4909-8FBA-427C03F44C2C}"/>
                    </a:ext>
                  </a:extLst>
                </p:cNvPr>
                <p:cNvPicPr/>
                <p:nvPr/>
              </p:nvPicPr>
              <p:blipFill>
                <a:blip r:embed="rId86"/>
                <a:stretch>
                  <a:fillRect/>
                </a:stretch>
              </p:blipFill>
              <p:spPr>
                <a:xfrm>
                  <a:off x="5254133" y="5013787"/>
                  <a:ext cx="9180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208" name="Freihand 207">
                  <a:extLst>
                    <a:ext uri="{FF2B5EF4-FFF2-40B4-BE49-F238E27FC236}">
                      <a16:creationId xmlns:a16="http://schemas.microsoft.com/office/drawing/2014/main" id="{06E93FF9-6400-4A61-870E-D768D4E4982A}"/>
                    </a:ext>
                  </a:extLst>
                </p14:cNvPr>
                <p14:cNvContentPartPr/>
                <p14:nvPr/>
              </p14:nvContentPartPr>
              <p14:xfrm>
                <a:off x="5307773" y="4933507"/>
                <a:ext cx="108000" cy="153000"/>
              </p14:xfrm>
            </p:contentPart>
          </mc:Choice>
          <mc:Fallback xmlns="">
            <p:pic>
              <p:nvPicPr>
                <p:cNvPr id="208" name="Freihand 207">
                  <a:extLst>
                    <a:ext uri="{FF2B5EF4-FFF2-40B4-BE49-F238E27FC236}">
                      <a16:creationId xmlns:a16="http://schemas.microsoft.com/office/drawing/2014/main" id="{06E93FF9-6400-4A61-870E-D768D4E4982A}"/>
                    </a:ext>
                  </a:extLst>
                </p:cNvPr>
                <p:cNvPicPr/>
                <p:nvPr/>
              </p:nvPicPr>
              <p:blipFill>
                <a:blip r:embed="rId88"/>
                <a:stretch>
                  <a:fillRect/>
                </a:stretch>
              </p:blipFill>
              <p:spPr>
                <a:xfrm>
                  <a:off x="5303453" y="4929187"/>
                  <a:ext cx="11664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209" name="Freihand 208">
                  <a:extLst>
                    <a:ext uri="{FF2B5EF4-FFF2-40B4-BE49-F238E27FC236}">
                      <a16:creationId xmlns:a16="http://schemas.microsoft.com/office/drawing/2014/main" id="{A77C29C4-6439-4EA8-B257-BBB50A3DDB3B}"/>
                    </a:ext>
                  </a:extLst>
                </p14:cNvPr>
                <p14:cNvContentPartPr/>
                <p14:nvPr/>
              </p14:nvContentPartPr>
              <p14:xfrm>
                <a:off x="5520173" y="4838467"/>
                <a:ext cx="87480" cy="131040"/>
              </p14:xfrm>
            </p:contentPart>
          </mc:Choice>
          <mc:Fallback xmlns="">
            <p:pic>
              <p:nvPicPr>
                <p:cNvPr id="209" name="Freihand 208">
                  <a:extLst>
                    <a:ext uri="{FF2B5EF4-FFF2-40B4-BE49-F238E27FC236}">
                      <a16:creationId xmlns:a16="http://schemas.microsoft.com/office/drawing/2014/main" id="{A77C29C4-6439-4EA8-B257-BBB50A3DDB3B}"/>
                    </a:ext>
                  </a:extLst>
                </p:cNvPr>
                <p:cNvPicPr/>
                <p:nvPr/>
              </p:nvPicPr>
              <p:blipFill>
                <a:blip r:embed="rId90"/>
                <a:stretch>
                  <a:fillRect/>
                </a:stretch>
              </p:blipFill>
              <p:spPr>
                <a:xfrm>
                  <a:off x="5515853" y="4834147"/>
                  <a:ext cx="9612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210" name="Freihand 209">
                  <a:extLst>
                    <a:ext uri="{FF2B5EF4-FFF2-40B4-BE49-F238E27FC236}">
                      <a16:creationId xmlns:a16="http://schemas.microsoft.com/office/drawing/2014/main" id="{10D7F70C-E12B-46A7-A6F7-0E2B11C542FD}"/>
                    </a:ext>
                  </a:extLst>
                </p14:cNvPr>
                <p14:cNvContentPartPr/>
                <p14:nvPr/>
              </p14:nvContentPartPr>
              <p14:xfrm>
                <a:off x="5500373" y="4871227"/>
                <a:ext cx="105480" cy="96480"/>
              </p14:xfrm>
            </p:contentPart>
          </mc:Choice>
          <mc:Fallback xmlns="">
            <p:pic>
              <p:nvPicPr>
                <p:cNvPr id="210" name="Freihand 209">
                  <a:extLst>
                    <a:ext uri="{FF2B5EF4-FFF2-40B4-BE49-F238E27FC236}">
                      <a16:creationId xmlns:a16="http://schemas.microsoft.com/office/drawing/2014/main" id="{10D7F70C-E12B-46A7-A6F7-0E2B11C542FD}"/>
                    </a:ext>
                  </a:extLst>
                </p:cNvPr>
                <p:cNvPicPr/>
                <p:nvPr/>
              </p:nvPicPr>
              <p:blipFill>
                <a:blip r:embed="rId92"/>
                <a:stretch>
                  <a:fillRect/>
                </a:stretch>
              </p:blipFill>
              <p:spPr>
                <a:xfrm>
                  <a:off x="5495693" y="4866907"/>
                  <a:ext cx="11412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211" name="Freihand 210">
                  <a:extLst>
                    <a:ext uri="{FF2B5EF4-FFF2-40B4-BE49-F238E27FC236}">
                      <a16:creationId xmlns:a16="http://schemas.microsoft.com/office/drawing/2014/main" id="{B6F15250-0F10-4E56-BD9D-43F298878951}"/>
                    </a:ext>
                  </a:extLst>
                </p14:cNvPr>
                <p14:cNvContentPartPr/>
                <p14:nvPr/>
              </p14:nvContentPartPr>
              <p14:xfrm>
                <a:off x="5643653" y="4972027"/>
                <a:ext cx="68760" cy="90360"/>
              </p14:xfrm>
            </p:contentPart>
          </mc:Choice>
          <mc:Fallback xmlns="">
            <p:pic>
              <p:nvPicPr>
                <p:cNvPr id="211" name="Freihand 210">
                  <a:extLst>
                    <a:ext uri="{FF2B5EF4-FFF2-40B4-BE49-F238E27FC236}">
                      <a16:creationId xmlns:a16="http://schemas.microsoft.com/office/drawing/2014/main" id="{B6F15250-0F10-4E56-BD9D-43F298878951}"/>
                    </a:ext>
                  </a:extLst>
                </p:cNvPr>
                <p:cNvPicPr/>
                <p:nvPr/>
              </p:nvPicPr>
              <p:blipFill>
                <a:blip r:embed="rId94"/>
                <a:stretch>
                  <a:fillRect/>
                </a:stretch>
              </p:blipFill>
              <p:spPr>
                <a:xfrm>
                  <a:off x="5639333" y="4967707"/>
                  <a:ext cx="7740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212" name="Freihand 211">
                  <a:extLst>
                    <a:ext uri="{FF2B5EF4-FFF2-40B4-BE49-F238E27FC236}">
                      <a16:creationId xmlns:a16="http://schemas.microsoft.com/office/drawing/2014/main" id="{452819CA-ABD7-4B02-AA88-2BFF409E9037}"/>
                    </a:ext>
                  </a:extLst>
                </p14:cNvPr>
                <p14:cNvContentPartPr/>
                <p14:nvPr/>
              </p14:nvContentPartPr>
              <p14:xfrm>
                <a:off x="5742293" y="4957267"/>
                <a:ext cx="93240" cy="88200"/>
              </p14:xfrm>
            </p:contentPart>
          </mc:Choice>
          <mc:Fallback xmlns="">
            <p:pic>
              <p:nvPicPr>
                <p:cNvPr id="212" name="Freihand 211">
                  <a:extLst>
                    <a:ext uri="{FF2B5EF4-FFF2-40B4-BE49-F238E27FC236}">
                      <a16:creationId xmlns:a16="http://schemas.microsoft.com/office/drawing/2014/main" id="{452819CA-ABD7-4B02-AA88-2BFF409E9037}"/>
                    </a:ext>
                  </a:extLst>
                </p:cNvPr>
                <p:cNvPicPr/>
                <p:nvPr/>
              </p:nvPicPr>
              <p:blipFill>
                <a:blip r:embed="rId96"/>
                <a:stretch>
                  <a:fillRect/>
                </a:stretch>
              </p:blipFill>
              <p:spPr>
                <a:xfrm>
                  <a:off x="5737973" y="4952947"/>
                  <a:ext cx="10188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213" name="Freihand 212">
                  <a:extLst>
                    <a:ext uri="{FF2B5EF4-FFF2-40B4-BE49-F238E27FC236}">
                      <a16:creationId xmlns:a16="http://schemas.microsoft.com/office/drawing/2014/main" id="{E52E97F5-A445-4F23-9043-C8A530632015}"/>
                    </a:ext>
                  </a:extLst>
                </p14:cNvPr>
                <p14:cNvContentPartPr/>
                <p14:nvPr/>
              </p14:nvContentPartPr>
              <p14:xfrm>
                <a:off x="5801333" y="5013787"/>
                <a:ext cx="69120" cy="46440"/>
              </p14:xfrm>
            </p:contentPart>
          </mc:Choice>
          <mc:Fallback xmlns="">
            <p:pic>
              <p:nvPicPr>
                <p:cNvPr id="213" name="Freihand 212">
                  <a:extLst>
                    <a:ext uri="{FF2B5EF4-FFF2-40B4-BE49-F238E27FC236}">
                      <a16:creationId xmlns:a16="http://schemas.microsoft.com/office/drawing/2014/main" id="{E52E97F5-A445-4F23-9043-C8A530632015}"/>
                    </a:ext>
                  </a:extLst>
                </p:cNvPr>
                <p:cNvPicPr/>
                <p:nvPr/>
              </p:nvPicPr>
              <p:blipFill>
                <a:blip r:embed="rId98"/>
                <a:stretch>
                  <a:fillRect/>
                </a:stretch>
              </p:blipFill>
              <p:spPr>
                <a:xfrm>
                  <a:off x="5797013" y="5009467"/>
                  <a:ext cx="7776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215" name="Freihand 214">
                  <a:extLst>
                    <a:ext uri="{FF2B5EF4-FFF2-40B4-BE49-F238E27FC236}">
                      <a16:creationId xmlns:a16="http://schemas.microsoft.com/office/drawing/2014/main" id="{EAB46A5C-D83E-4D6C-B298-602CF81824FA}"/>
                    </a:ext>
                  </a:extLst>
                </p14:cNvPr>
                <p14:cNvContentPartPr/>
                <p14:nvPr/>
              </p14:nvContentPartPr>
              <p14:xfrm>
                <a:off x="6020573" y="4876627"/>
                <a:ext cx="10800" cy="123120"/>
              </p14:xfrm>
            </p:contentPart>
          </mc:Choice>
          <mc:Fallback xmlns="">
            <p:pic>
              <p:nvPicPr>
                <p:cNvPr id="215" name="Freihand 214">
                  <a:extLst>
                    <a:ext uri="{FF2B5EF4-FFF2-40B4-BE49-F238E27FC236}">
                      <a16:creationId xmlns:a16="http://schemas.microsoft.com/office/drawing/2014/main" id="{EAB46A5C-D83E-4D6C-B298-602CF81824FA}"/>
                    </a:ext>
                  </a:extLst>
                </p:cNvPr>
                <p:cNvPicPr/>
                <p:nvPr/>
              </p:nvPicPr>
              <p:blipFill>
                <a:blip r:embed="rId100"/>
                <a:stretch>
                  <a:fillRect/>
                </a:stretch>
              </p:blipFill>
              <p:spPr>
                <a:xfrm>
                  <a:off x="6016253" y="4872307"/>
                  <a:ext cx="1944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216" name="Freihand 215">
                  <a:extLst>
                    <a:ext uri="{FF2B5EF4-FFF2-40B4-BE49-F238E27FC236}">
                      <a16:creationId xmlns:a16="http://schemas.microsoft.com/office/drawing/2014/main" id="{6CE6C5A6-91F4-40E5-9A8D-22D5833B26FD}"/>
                    </a:ext>
                  </a:extLst>
                </p14:cNvPr>
                <p14:cNvContentPartPr/>
                <p14:nvPr/>
              </p14:nvContentPartPr>
              <p14:xfrm>
                <a:off x="5907173" y="4915507"/>
                <a:ext cx="191880" cy="14040"/>
              </p14:xfrm>
            </p:contentPart>
          </mc:Choice>
          <mc:Fallback xmlns="">
            <p:pic>
              <p:nvPicPr>
                <p:cNvPr id="216" name="Freihand 215">
                  <a:extLst>
                    <a:ext uri="{FF2B5EF4-FFF2-40B4-BE49-F238E27FC236}">
                      <a16:creationId xmlns:a16="http://schemas.microsoft.com/office/drawing/2014/main" id="{6CE6C5A6-91F4-40E5-9A8D-22D5833B26FD}"/>
                    </a:ext>
                  </a:extLst>
                </p:cNvPr>
                <p:cNvPicPr/>
                <p:nvPr/>
              </p:nvPicPr>
              <p:blipFill>
                <a:blip r:embed="rId102"/>
                <a:stretch>
                  <a:fillRect/>
                </a:stretch>
              </p:blipFill>
              <p:spPr>
                <a:xfrm>
                  <a:off x="5902853" y="4911187"/>
                  <a:ext cx="20052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218" name="Freihand 217">
                  <a:extLst>
                    <a:ext uri="{FF2B5EF4-FFF2-40B4-BE49-F238E27FC236}">
                      <a16:creationId xmlns:a16="http://schemas.microsoft.com/office/drawing/2014/main" id="{E91475A6-C4E7-4832-8FB4-A366152973AB}"/>
                    </a:ext>
                  </a:extLst>
                </p14:cNvPr>
                <p14:cNvContentPartPr/>
                <p14:nvPr/>
              </p14:nvContentPartPr>
              <p14:xfrm>
                <a:off x="6231173" y="4844227"/>
                <a:ext cx="6480" cy="149400"/>
              </p14:xfrm>
            </p:contentPart>
          </mc:Choice>
          <mc:Fallback xmlns="">
            <p:pic>
              <p:nvPicPr>
                <p:cNvPr id="218" name="Freihand 217">
                  <a:extLst>
                    <a:ext uri="{FF2B5EF4-FFF2-40B4-BE49-F238E27FC236}">
                      <a16:creationId xmlns:a16="http://schemas.microsoft.com/office/drawing/2014/main" id="{E91475A6-C4E7-4832-8FB4-A366152973AB}"/>
                    </a:ext>
                  </a:extLst>
                </p:cNvPr>
                <p:cNvPicPr/>
                <p:nvPr/>
              </p:nvPicPr>
              <p:blipFill>
                <a:blip r:embed="rId104"/>
                <a:stretch>
                  <a:fillRect/>
                </a:stretch>
              </p:blipFill>
              <p:spPr>
                <a:xfrm>
                  <a:off x="6226853" y="4839907"/>
                  <a:ext cx="1512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219" name="Freihand 218">
                  <a:extLst>
                    <a:ext uri="{FF2B5EF4-FFF2-40B4-BE49-F238E27FC236}">
                      <a16:creationId xmlns:a16="http://schemas.microsoft.com/office/drawing/2014/main" id="{004D0791-E317-4044-9681-D318E31C00C0}"/>
                    </a:ext>
                  </a:extLst>
                </p14:cNvPr>
                <p14:cNvContentPartPr/>
                <p14:nvPr/>
              </p14:nvContentPartPr>
              <p14:xfrm>
                <a:off x="6139733" y="4814707"/>
                <a:ext cx="176400" cy="75240"/>
              </p14:xfrm>
            </p:contentPart>
          </mc:Choice>
          <mc:Fallback xmlns="">
            <p:pic>
              <p:nvPicPr>
                <p:cNvPr id="219" name="Freihand 218">
                  <a:extLst>
                    <a:ext uri="{FF2B5EF4-FFF2-40B4-BE49-F238E27FC236}">
                      <a16:creationId xmlns:a16="http://schemas.microsoft.com/office/drawing/2014/main" id="{004D0791-E317-4044-9681-D318E31C00C0}"/>
                    </a:ext>
                  </a:extLst>
                </p:cNvPr>
                <p:cNvPicPr/>
                <p:nvPr/>
              </p:nvPicPr>
              <p:blipFill>
                <a:blip r:embed="rId106"/>
                <a:stretch>
                  <a:fillRect/>
                </a:stretch>
              </p:blipFill>
              <p:spPr>
                <a:xfrm>
                  <a:off x="6135413" y="4810387"/>
                  <a:ext cx="18504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221" name="Freihand 220">
                  <a:extLst>
                    <a:ext uri="{FF2B5EF4-FFF2-40B4-BE49-F238E27FC236}">
                      <a16:creationId xmlns:a16="http://schemas.microsoft.com/office/drawing/2014/main" id="{7FD27DA1-7CBD-4D90-91F7-2C63F20E7C5C}"/>
                    </a:ext>
                  </a:extLst>
                </p14:cNvPr>
                <p14:cNvContentPartPr/>
                <p14:nvPr/>
              </p14:nvContentPartPr>
              <p14:xfrm>
                <a:off x="6310013" y="4972027"/>
                <a:ext cx="5760" cy="85320"/>
              </p14:xfrm>
            </p:contentPart>
          </mc:Choice>
          <mc:Fallback xmlns="">
            <p:pic>
              <p:nvPicPr>
                <p:cNvPr id="221" name="Freihand 220">
                  <a:extLst>
                    <a:ext uri="{FF2B5EF4-FFF2-40B4-BE49-F238E27FC236}">
                      <a16:creationId xmlns:a16="http://schemas.microsoft.com/office/drawing/2014/main" id="{7FD27DA1-7CBD-4D90-91F7-2C63F20E7C5C}"/>
                    </a:ext>
                  </a:extLst>
                </p:cNvPr>
                <p:cNvPicPr/>
                <p:nvPr/>
              </p:nvPicPr>
              <p:blipFill>
                <a:blip r:embed="rId108"/>
                <a:stretch>
                  <a:fillRect/>
                </a:stretch>
              </p:blipFill>
              <p:spPr>
                <a:xfrm>
                  <a:off x="6305693" y="4967707"/>
                  <a:ext cx="1440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222" name="Freihand 221">
                  <a:extLst>
                    <a:ext uri="{FF2B5EF4-FFF2-40B4-BE49-F238E27FC236}">
                      <a16:creationId xmlns:a16="http://schemas.microsoft.com/office/drawing/2014/main" id="{93BA4755-4842-43D6-96B0-DF28F379F48D}"/>
                    </a:ext>
                  </a:extLst>
                </p14:cNvPr>
                <p14:cNvContentPartPr/>
                <p14:nvPr/>
              </p14:nvContentPartPr>
              <p14:xfrm>
                <a:off x="6303173" y="4959427"/>
                <a:ext cx="75960" cy="42480"/>
              </p14:xfrm>
            </p:contentPart>
          </mc:Choice>
          <mc:Fallback xmlns="">
            <p:pic>
              <p:nvPicPr>
                <p:cNvPr id="222" name="Freihand 221">
                  <a:extLst>
                    <a:ext uri="{FF2B5EF4-FFF2-40B4-BE49-F238E27FC236}">
                      <a16:creationId xmlns:a16="http://schemas.microsoft.com/office/drawing/2014/main" id="{93BA4755-4842-43D6-96B0-DF28F379F48D}"/>
                    </a:ext>
                  </a:extLst>
                </p:cNvPr>
                <p:cNvPicPr/>
                <p:nvPr/>
              </p:nvPicPr>
              <p:blipFill>
                <a:blip r:embed="rId110"/>
                <a:stretch>
                  <a:fillRect/>
                </a:stretch>
              </p:blipFill>
              <p:spPr>
                <a:xfrm>
                  <a:off x="6298853" y="4955107"/>
                  <a:ext cx="8460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223" name="Freihand 222">
                  <a:extLst>
                    <a:ext uri="{FF2B5EF4-FFF2-40B4-BE49-F238E27FC236}">
                      <a16:creationId xmlns:a16="http://schemas.microsoft.com/office/drawing/2014/main" id="{AC24DFF2-807F-48AF-B4F9-F7604236517A}"/>
                    </a:ext>
                  </a:extLst>
                </p14:cNvPr>
                <p14:cNvContentPartPr/>
                <p14:nvPr/>
              </p14:nvContentPartPr>
              <p14:xfrm>
                <a:off x="6309653" y="5038987"/>
                <a:ext cx="78840" cy="21240"/>
              </p14:xfrm>
            </p:contentPart>
          </mc:Choice>
          <mc:Fallback xmlns="">
            <p:pic>
              <p:nvPicPr>
                <p:cNvPr id="223" name="Freihand 222">
                  <a:extLst>
                    <a:ext uri="{FF2B5EF4-FFF2-40B4-BE49-F238E27FC236}">
                      <a16:creationId xmlns:a16="http://schemas.microsoft.com/office/drawing/2014/main" id="{AC24DFF2-807F-48AF-B4F9-F7604236517A}"/>
                    </a:ext>
                  </a:extLst>
                </p:cNvPr>
                <p:cNvPicPr/>
                <p:nvPr/>
              </p:nvPicPr>
              <p:blipFill>
                <a:blip r:embed="rId112"/>
                <a:stretch>
                  <a:fillRect/>
                </a:stretch>
              </p:blipFill>
              <p:spPr>
                <a:xfrm>
                  <a:off x="6305333" y="5034667"/>
                  <a:ext cx="8748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224" name="Freihand 223">
                  <a:extLst>
                    <a:ext uri="{FF2B5EF4-FFF2-40B4-BE49-F238E27FC236}">
                      <a16:creationId xmlns:a16="http://schemas.microsoft.com/office/drawing/2014/main" id="{9E4A11AC-F51E-472D-BE86-02AF124144B6}"/>
                    </a:ext>
                  </a:extLst>
                </p14:cNvPr>
                <p14:cNvContentPartPr/>
                <p14:nvPr/>
              </p14:nvContentPartPr>
              <p14:xfrm>
                <a:off x="6397853" y="4988227"/>
                <a:ext cx="60120" cy="75960"/>
              </p14:xfrm>
            </p:contentPart>
          </mc:Choice>
          <mc:Fallback xmlns="">
            <p:pic>
              <p:nvPicPr>
                <p:cNvPr id="224" name="Freihand 223">
                  <a:extLst>
                    <a:ext uri="{FF2B5EF4-FFF2-40B4-BE49-F238E27FC236}">
                      <a16:creationId xmlns:a16="http://schemas.microsoft.com/office/drawing/2014/main" id="{9E4A11AC-F51E-472D-BE86-02AF124144B6}"/>
                    </a:ext>
                  </a:extLst>
                </p:cNvPr>
                <p:cNvPicPr/>
                <p:nvPr/>
              </p:nvPicPr>
              <p:blipFill>
                <a:blip r:embed="rId114"/>
                <a:stretch>
                  <a:fillRect/>
                </a:stretch>
              </p:blipFill>
              <p:spPr>
                <a:xfrm>
                  <a:off x="6393533" y="4983907"/>
                  <a:ext cx="6876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225" name="Freihand 224">
                  <a:extLst>
                    <a:ext uri="{FF2B5EF4-FFF2-40B4-BE49-F238E27FC236}">
                      <a16:creationId xmlns:a16="http://schemas.microsoft.com/office/drawing/2014/main" id="{AFF5FC21-3FE7-4B76-9D4A-F5C8356DC91A}"/>
                    </a:ext>
                  </a:extLst>
                </p14:cNvPr>
                <p14:cNvContentPartPr/>
                <p14:nvPr/>
              </p14:nvContentPartPr>
              <p14:xfrm>
                <a:off x="6398933" y="5004427"/>
                <a:ext cx="57600" cy="55080"/>
              </p14:xfrm>
            </p:contentPart>
          </mc:Choice>
          <mc:Fallback xmlns="">
            <p:pic>
              <p:nvPicPr>
                <p:cNvPr id="225" name="Freihand 224">
                  <a:extLst>
                    <a:ext uri="{FF2B5EF4-FFF2-40B4-BE49-F238E27FC236}">
                      <a16:creationId xmlns:a16="http://schemas.microsoft.com/office/drawing/2014/main" id="{AFF5FC21-3FE7-4B76-9D4A-F5C8356DC91A}"/>
                    </a:ext>
                  </a:extLst>
                </p:cNvPr>
                <p:cNvPicPr/>
                <p:nvPr/>
              </p:nvPicPr>
              <p:blipFill>
                <a:blip r:embed="rId116"/>
                <a:stretch>
                  <a:fillRect/>
                </a:stretch>
              </p:blipFill>
              <p:spPr>
                <a:xfrm>
                  <a:off x="6394613" y="5000107"/>
                  <a:ext cx="6624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226" name="Freihand 225">
                  <a:extLst>
                    <a:ext uri="{FF2B5EF4-FFF2-40B4-BE49-F238E27FC236}">
                      <a16:creationId xmlns:a16="http://schemas.microsoft.com/office/drawing/2014/main" id="{38AC7F44-9E09-40B8-B6D4-3016A9964433}"/>
                    </a:ext>
                  </a:extLst>
                </p14:cNvPr>
                <p14:cNvContentPartPr/>
                <p14:nvPr/>
              </p14:nvContentPartPr>
              <p14:xfrm>
                <a:off x="6554813" y="4893907"/>
                <a:ext cx="16200" cy="4680"/>
              </p14:xfrm>
            </p:contentPart>
          </mc:Choice>
          <mc:Fallback xmlns="">
            <p:pic>
              <p:nvPicPr>
                <p:cNvPr id="226" name="Freihand 225">
                  <a:extLst>
                    <a:ext uri="{FF2B5EF4-FFF2-40B4-BE49-F238E27FC236}">
                      <a16:creationId xmlns:a16="http://schemas.microsoft.com/office/drawing/2014/main" id="{38AC7F44-9E09-40B8-B6D4-3016A9964433}"/>
                    </a:ext>
                  </a:extLst>
                </p:cNvPr>
                <p:cNvPicPr/>
                <p:nvPr/>
              </p:nvPicPr>
              <p:blipFill>
                <a:blip r:embed="rId118"/>
                <a:stretch>
                  <a:fillRect/>
                </a:stretch>
              </p:blipFill>
              <p:spPr>
                <a:xfrm>
                  <a:off x="6550493" y="4889587"/>
                  <a:ext cx="2484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227" name="Freihand 226">
                  <a:extLst>
                    <a:ext uri="{FF2B5EF4-FFF2-40B4-BE49-F238E27FC236}">
                      <a16:creationId xmlns:a16="http://schemas.microsoft.com/office/drawing/2014/main" id="{BB330529-BC55-46AF-B6F4-A74D8661F6B9}"/>
                    </a:ext>
                  </a:extLst>
                </p14:cNvPr>
                <p14:cNvContentPartPr/>
                <p14:nvPr/>
              </p14:nvContentPartPr>
              <p14:xfrm>
                <a:off x="6646613" y="4824787"/>
                <a:ext cx="80280" cy="133560"/>
              </p14:xfrm>
            </p:contentPart>
          </mc:Choice>
          <mc:Fallback xmlns="">
            <p:pic>
              <p:nvPicPr>
                <p:cNvPr id="227" name="Freihand 226">
                  <a:extLst>
                    <a:ext uri="{FF2B5EF4-FFF2-40B4-BE49-F238E27FC236}">
                      <a16:creationId xmlns:a16="http://schemas.microsoft.com/office/drawing/2014/main" id="{BB330529-BC55-46AF-B6F4-A74D8661F6B9}"/>
                    </a:ext>
                  </a:extLst>
                </p:cNvPr>
                <p:cNvPicPr/>
                <p:nvPr/>
              </p:nvPicPr>
              <p:blipFill>
                <a:blip r:embed="rId120"/>
                <a:stretch>
                  <a:fillRect/>
                </a:stretch>
              </p:blipFill>
              <p:spPr>
                <a:xfrm>
                  <a:off x="6642293" y="4820467"/>
                  <a:ext cx="8892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228" name="Freihand 227">
                  <a:extLst>
                    <a:ext uri="{FF2B5EF4-FFF2-40B4-BE49-F238E27FC236}">
                      <a16:creationId xmlns:a16="http://schemas.microsoft.com/office/drawing/2014/main" id="{0D69123C-EBA7-4EC7-9346-836ACDD03F8F}"/>
                    </a:ext>
                  </a:extLst>
                </p14:cNvPr>
                <p14:cNvContentPartPr/>
                <p14:nvPr/>
              </p14:nvContentPartPr>
              <p14:xfrm>
                <a:off x="6639053" y="4849267"/>
                <a:ext cx="116280" cy="73080"/>
              </p14:xfrm>
            </p:contentPart>
          </mc:Choice>
          <mc:Fallback xmlns="">
            <p:pic>
              <p:nvPicPr>
                <p:cNvPr id="228" name="Freihand 227">
                  <a:extLst>
                    <a:ext uri="{FF2B5EF4-FFF2-40B4-BE49-F238E27FC236}">
                      <a16:creationId xmlns:a16="http://schemas.microsoft.com/office/drawing/2014/main" id="{0D69123C-EBA7-4EC7-9346-836ACDD03F8F}"/>
                    </a:ext>
                  </a:extLst>
                </p:cNvPr>
                <p:cNvPicPr/>
                <p:nvPr/>
              </p:nvPicPr>
              <p:blipFill>
                <a:blip r:embed="rId122"/>
                <a:stretch>
                  <a:fillRect/>
                </a:stretch>
              </p:blipFill>
              <p:spPr>
                <a:xfrm>
                  <a:off x="6634733" y="4844947"/>
                  <a:ext cx="12492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229" name="Freihand 228">
                  <a:extLst>
                    <a:ext uri="{FF2B5EF4-FFF2-40B4-BE49-F238E27FC236}">
                      <a16:creationId xmlns:a16="http://schemas.microsoft.com/office/drawing/2014/main" id="{3CBBE0DD-8C1A-48F2-855B-8CCC041865D6}"/>
                    </a:ext>
                  </a:extLst>
                </p14:cNvPr>
                <p14:cNvContentPartPr/>
                <p14:nvPr/>
              </p14:nvContentPartPr>
              <p14:xfrm>
                <a:off x="6817973" y="4928827"/>
                <a:ext cx="2160" cy="84240"/>
              </p14:xfrm>
            </p:contentPart>
          </mc:Choice>
          <mc:Fallback xmlns="">
            <p:pic>
              <p:nvPicPr>
                <p:cNvPr id="229" name="Freihand 228">
                  <a:extLst>
                    <a:ext uri="{FF2B5EF4-FFF2-40B4-BE49-F238E27FC236}">
                      <a16:creationId xmlns:a16="http://schemas.microsoft.com/office/drawing/2014/main" id="{3CBBE0DD-8C1A-48F2-855B-8CCC041865D6}"/>
                    </a:ext>
                  </a:extLst>
                </p:cNvPr>
                <p:cNvPicPr/>
                <p:nvPr/>
              </p:nvPicPr>
              <p:blipFill>
                <a:blip r:embed="rId124"/>
                <a:stretch>
                  <a:fillRect/>
                </a:stretch>
              </p:blipFill>
              <p:spPr>
                <a:xfrm>
                  <a:off x="6813653" y="4924507"/>
                  <a:ext cx="1080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230" name="Freihand 229">
                  <a:extLst>
                    <a:ext uri="{FF2B5EF4-FFF2-40B4-BE49-F238E27FC236}">
                      <a16:creationId xmlns:a16="http://schemas.microsoft.com/office/drawing/2014/main" id="{14609CBD-8535-4076-8736-BDF29A9277AA}"/>
                    </a:ext>
                  </a:extLst>
                </p14:cNvPr>
                <p14:cNvContentPartPr/>
                <p14:nvPr/>
              </p14:nvContentPartPr>
              <p14:xfrm>
                <a:off x="6803213" y="4928467"/>
                <a:ext cx="89640" cy="6480"/>
              </p14:xfrm>
            </p:contentPart>
          </mc:Choice>
          <mc:Fallback xmlns="">
            <p:pic>
              <p:nvPicPr>
                <p:cNvPr id="230" name="Freihand 229">
                  <a:extLst>
                    <a:ext uri="{FF2B5EF4-FFF2-40B4-BE49-F238E27FC236}">
                      <a16:creationId xmlns:a16="http://schemas.microsoft.com/office/drawing/2014/main" id="{14609CBD-8535-4076-8736-BDF29A9277AA}"/>
                    </a:ext>
                  </a:extLst>
                </p:cNvPr>
                <p:cNvPicPr/>
                <p:nvPr/>
              </p:nvPicPr>
              <p:blipFill>
                <a:blip r:embed="rId126"/>
                <a:stretch>
                  <a:fillRect/>
                </a:stretch>
              </p:blipFill>
              <p:spPr>
                <a:xfrm>
                  <a:off x="6798893" y="4924147"/>
                  <a:ext cx="9828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231" name="Freihand 230">
                  <a:extLst>
                    <a:ext uri="{FF2B5EF4-FFF2-40B4-BE49-F238E27FC236}">
                      <a16:creationId xmlns:a16="http://schemas.microsoft.com/office/drawing/2014/main" id="{939EF8F9-A3BB-404B-B6A9-926FCA2A1A81}"/>
                    </a:ext>
                  </a:extLst>
                </p14:cNvPr>
                <p14:cNvContentPartPr/>
                <p14:nvPr/>
              </p14:nvContentPartPr>
              <p14:xfrm>
                <a:off x="6813293" y="4951867"/>
                <a:ext cx="107280" cy="74160"/>
              </p14:xfrm>
            </p:contentPart>
          </mc:Choice>
          <mc:Fallback xmlns="">
            <p:pic>
              <p:nvPicPr>
                <p:cNvPr id="231" name="Freihand 230">
                  <a:extLst>
                    <a:ext uri="{FF2B5EF4-FFF2-40B4-BE49-F238E27FC236}">
                      <a16:creationId xmlns:a16="http://schemas.microsoft.com/office/drawing/2014/main" id="{939EF8F9-A3BB-404B-B6A9-926FCA2A1A81}"/>
                    </a:ext>
                  </a:extLst>
                </p:cNvPr>
                <p:cNvPicPr/>
                <p:nvPr/>
              </p:nvPicPr>
              <p:blipFill>
                <a:blip r:embed="rId128"/>
                <a:stretch>
                  <a:fillRect/>
                </a:stretch>
              </p:blipFill>
              <p:spPr>
                <a:xfrm>
                  <a:off x="6808973" y="4947547"/>
                  <a:ext cx="11592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232" name="Freihand 231">
                  <a:extLst>
                    <a:ext uri="{FF2B5EF4-FFF2-40B4-BE49-F238E27FC236}">
                      <a16:creationId xmlns:a16="http://schemas.microsoft.com/office/drawing/2014/main" id="{B472D58F-0000-4338-A8A6-1FAC3B9D2D63}"/>
                    </a:ext>
                  </a:extLst>
                </p14:cNvPr>
                <p14:cNvContentPartPr/>
                <p14:nvPr/>
              </p14:nvContentPartPr>
              <p14:xfrm>
                <a:off x="6924173" y="4953667"/>
                <a:ext cx="68040" cy="69480"/>
              </p14:xfrm>
            </p:contentPart>
          </mc:Choice>
          <mc:Fallback xmlns="">
            <p:pic>
              <p:nvPicPr>
                <p:cNvPr id="232" name="Freihand 231">
                  <a:extLst>
                    <a:ext uri="{FF2B5EF4-FFF2-40B4-BE49-F238E27FC236}">
                      <a16:creationId xmlns:a16="http://schemas.microsoft.com/office/drawing/2014/main" id="{B472D58F-0000-4338-A8A6-1FAC3B9D2D63}"/>
                    </a:ext>
                  </a:extLst>
                </p:cNvPr>
                <p:cNvPicPr/>
                <p:nvPr/>
              </p:nvPicPr>
              <p:blipFill>
                <a:blip r:embed="rId130"/>
                <a:stretch>
                  <a:fillRect/>
                </a:stretch>
              </p:blipFill>
              <p:spPr>
                <a:xfrm>
                  <a:off x="6919853" y="4949347"/>
                  <a:ext cx="7668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234" name="Freihand 233">
                  <a:extLst>
                    <a:ext uri="{FF2B5EF4-FFF2-40B4-BE49-F238E27FC236}">
                      <a16:creationId xmlns:a16="http://schemas.microsoft.com/office/drawing/2014/main" id="{2972D989-669B-4BC2-9609-D0CB16677E5F}"/>
                    </a:ext>
                  </a:extLst>
                </p14:cNvPr>
                <p14:cNvContentPartPr/>
                <p14:nvPr/>
              </p14:nvContentPartPr>
              <p14:xfrm>
                <a:off x="7087253" y="4893907"/>
                <a:ext cx="117720" cy="10440"/>
              </p14:xfrm>
            </p:contentPart>
          </mc:Choice>
          <mc:Fallback xmlns="">
            <p:pic>
              <p:nvPicPr>
                <p:cNvPr id="234" name="Freihand 233">
                  <a:extLst>
                    <a:ext uri="{FF2B5EF4-FFF2-40B4-BE49-F238E27FC236}">
                      <a16:creationId xmlns:a16="http://schemas.microsoft.com/office/drawing/2014/main" id="{2972D989-669B-4BC2-9609-D0CB16677E5F}"/>
                    </a:ext>
                  </a:extLst>
                </p:cNvPr>
                <p:cNvPicPr/>
                <p:nvPr/>
              </p:nvPicPr>
              <p:blipFill>
                <a:blip r:embed="rId132"/>
                <a:stretch>
                  <a:fillRect/>
                </a:stretch>
              </p:blipFill>
              <p:spPr>
                <a:xfrm>
                  <a:off x="7082933" y="4889587"/>
                  <a:ext cx="12636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235" name="Freihand 234">
                  <a:extLst>
                    <a:ext uri="{FF2B5EF4-FFF2-40B4-BE49-F238E27FC236}">
                      <a16:creationId xmlns:a16="http://schemas.microsoft.com/office/drawing/2014/main" id="{A88D9303-6DB5-41A8-9E30-44FBEF734053}"/>
                    </a:ext>
                  </a:extLst>
                </p14:cNvPr>
                <p14:cNvContentPartPr/>
                <p14:nvPr/>
              </p14:nvContentPartPr>
              <p14:xfrm>
                <a:off x="7361573" y="4779067"/>
                <a:ext cx="6480" cy="150120"/>
              </p14:xfrm>
            </p:contentPart>
          </mc:Choice>
          <mc:Fallback xmlns="">
            <p:pic>
              <p:nvPicPr>
                <p:cNvPr id="235" name="Freihand 234">
                  <a:extLst>
                    <a:ext uri="{FF2B5EF4-FFF2-40B4-BE49-F238E27FC236}">
                      <a16:creationId xmlns:a16="http://schemas.microsoft.com/office/drawing/2014/main" id="{A88D9303-6DB5-41A8-9E30-44FBEF734053}"/>
                    </a:ext>
                  </a:extLst>
                </p:cNvPr>
                <p:cNvPicPr/>
                <p:nvPr/>
              </p:nvPicPr>
              <p:blipFill>
                <a:blip r:embed="rId134"/>
                <a:stretch>
                  <a:fillRect/>
                </a:stretch>
              </p:blipFill>
              <p:spPr>
                <a:xfrm>
                  <a:off x="7357253" y="4774747"/>
                  <a:ext cx="1512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236" name="Freihand 235">
                  <a:extLst>
                    <a:ext uri="{FF2B5EF4-FFF2-40B4-BE49-F238E27FC236}">
                      <a16:creationId xmlns:a16="http://schemas.microsoft.com/office/drawing/2014/main" id="{EC07463C-34FB-4854-9AB8-800DB28613DB}"/>
                    </a:ext>
                  </a:extLst>
                </p14:cNvPr>
                <p14:cNvContentPartPr/>
                <p14:nvPr/>
              </p14:nvContentPartPr>
              <p14:xfrm>
                <a:off x="7283813" y="4768267"/>
                <a:ext cx="169920" cy="89280"/>
              </p14:xfrm>
            </p:contentPart>
          </mc:Choice>
          <mc:Fallback xmlns="">
            <p:pic>
              <p:nvPicPr>
                <p:cNvPr id="236" name="Freihand 235">
                  <a:extLst>
                    <a:ext uri="{FF2B5EF4-FFF2-40B4-BE49-F238E27FC236}">
                      <a16:creationId xmlns:a16="http://schemas.microsoft.com/office/drawing/2014/main" id="{EC07463C-34FB-4854-9AB8-800DB28613DB}"/>
                    </a:ext>
                  </a:extLst>
                </p:cNvPr>
                <p:cNvPicPr/>
                <p:nvPr/>
              </p:nvPicPr>
              <p:blipFill>
                <a:blip r:embed="rId136"/>
                <a:stretch>
                  <a:fillRect/>
                </a:stretch>
              </p:blipFill>
              <p:spPr>
                <a:xfrm>
                  <a:off x="7279493" y="4763947"/>
                  <a:ext cx="17856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237" name="Freihand 236">
                  <a:extLst>
                    <a:ext uri="{FF2B5EF4-FFF2-40B4-BE49-F238E27FC236}">
                      <a16:creationId xmlns:a16="http://schemas.microsoft.com/office/drawing/2014/main" id="{72EC2554-D76D-4902-93C3-09FE20C19E7F}"/>
                    </a:ext>
                  </a:extLst>
                </p14:cNvPr>
                <p14:cNvContentPartPr/>
                <p14:nvPr/>
              </p14:nvContentPartPr>
              <p14:xfrm>
                <a:off x="7447973" y="4897507"/>
                <a:ext cx="6120" cy="98640"/>
              </p14:xfrm>
            </p:contentPart>
          </mc:Choice>
          <mc:Fallback xmlns="">
            <p:pic>
              <p:nvPicPr>
                <p:cNvPr id="237" name="Freihand 236">
                  <a:extLst>
                    <a:ext uri="{FF2B5EF4-FFF2-40B4-BE49-F238E27FC236}">
                      <a16:creationId xmlns:a16="http://schemas.microsoft.com/office/drawing/2014/main" id="{72EC2554-D76D-4902-93C3-09FE20C19E7F}"/>
                    </a:ext>
                  </a:extLst>
                </p:cNvPr>
                <p:cNvPicPr/>
                <p:nvPr/>
              </p:nvPicPr>
              <p:blipFill>
                <a:blip r:embed="rId138"/>
                <a:stretch>
                  <a:fillRect/>
                </a:stretch>
              </p:blipFill>
              <p:spPr>
                <a:xfrm>
                  <a:off x="7443653" y="4893187"/>
                  <a:ext cx="1476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238" name="Freihand 237">
                  <a:extLst>
                    <a:ext uri="{FF2B5EF4-FFF2-40B4-BE49-F238E27FC236}">
                      <a16:creationId xmlns:a16="http://schemas.microsoft.com/office/drawing/2014/main" id="{2F881BD7-ABC9-4492-9903-B4ED7D72ED00}"/>
                    </a:ext>
                  </a:extLst>
                </p14:cNvPr>
                <p14:cNvContentPartPr/>
                <p14:nvPr/>
              </p14:nvContentPartPr>
              <p14:xfrm>
                <a:off x="7392893" y="4892107"/>
                <a:ext cx="120960" cy="94680"/>
              </p14:xfrm>
            </p:contentPart>
          </mc:Choice>
          <mc:Fallback xmlns="">
            <p:pic>
              <p:nvPicPr>
                <p:cNvPr id="238" name="Freihand 237">
                  <a:extLst>
                    <a:ext uri="{FF2B5EF4-FFF2-40B4-BE49-F238E27FC236}">
                      <a16:creationId xmlns:a16="http://schemas.microsoft.com/office/drawing/2014/main" id="{2F881BD7-ABC9-4492-9903-B4ED7D72ED00}"/>
                    </a:ext>
                  </a:extLst>
                </p:cNvPr>
                <p:cNvPicPr/>
                <p:nvPr/>
              </p:nvPicPr>
              <p:blipFill>
                <a:blip r:embed="rId140"/>
                <a:stretch>
                  <a:fillRect/>
                </a:stretch>
              </p:blipFill>
              <p:spPr>
                <a:xfrm>
                  <a:off x="7388573" y="4887787"/>
                  <a:ext cx="12960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239" name="Freihand 238">
                  <a:extLst>
                    <a:ext uri="{FF2B5EF4-FFF2-40B4-BE49-F238E27FC236}">
                      <a16:creationId xmlns:a16="http://schemas.microsoft.com/office/drawing/2014/main" id="{D962C131-3AD4-4D69-9436-01313C0B3260}"/>
                    </a:ext>
                  </a:extLst>
                </p14:cNvPr>
                <p14:cNvContentPartPr/>
                <p14:nvPr/>
              </p14:nvContentPartPr>
              <p14:xfrm>
                <a:off x="7523933" y="4929907"/>
                <a:ext cx="100440" cy="39240"/>
              </p14:xfrm>
            </p:contentPart>
          </mc:Choice>
          <mc:Fallback xmlns="">
            <p:pic>
              <p:nvPicPr>
                <p:cNvPr id="239" name="Freihand 238">
                  <a:extLst>
                    <a:ext uri="{FF2B5EF4-FFF2-40B4-BE49-F238E27FC236}">
                      <a16:creationId xmlns:a16="http://schemas.microsoft.com/office/drawing/2014/main" id="{D962C131-3AD4-4D69-9436-01313C0B3260}"/>
                    </a:ext>
                  </a:extLst>
                </p:cNvPr>
                <p:cNvPicPr/>
                <p:nvPr/>
              </p:nvPicPr>
              <p:blipFill>
                <a:blip r:embed="rId142"/>
                <a:stretch>
                  <a:fillRect/>
                </a:stretch>
              </p:blipFill>
              <p:spPr>
                <a:xfrm>
                  <a:off x="7519613" y="4925587"/>
                  <a:ext cx="10908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241" name="Freihand 240">
                  <a:extLst>
                    <a:ext uri="{FF2B5EF4-FFF2-40B4-BE49-F238E27FC236}">
                      <a16:creationId xmlns:a16="http://schemas.microsoft.com/office/drawing/2014/main" id="{756CEBC4-D07E-4D57-B521-F562F87CC462}"/>
                    </a:ext>
                  </a:extLst>
                </p14:cNvPr>
                <p14:cNvContentPartPr/>
                <p14:nvPr/>
              </p14:nvContentPartPr>
              <p14:xfrm>
                <a:off x="7679093" y="4876627"/>
                <a:ext cx="360" cy="360"/>
              </p14:xfrm>
            </p:contentPart>
          </mc:Choice>
          <mc:Fallback xmlns="">
            <p:pic>
              <p:nvPicPr>
                <p:cNvPr id="241" name="Freihand 240">
                  <a:extLst>
                    <a:ext uri="{FF2B5EF4-FFF2-40B4-BE49-F238E27FC236}">
                      <a16:creationId xmlns:a16="http://schemas.microsoft.com/office/drawing/2014/main" id="{756CEBC4-D07E-4D57-B521-F562F87CC462}"/>
                    </a:ext>
                  </a:extLst>
                </p:cNvPr>
                <p:cNvPicPr/>
                <p:nvPr/>
              </p:nvPicPr>
              <p:blipFill>
                <a:blip r:embed="rId144"/>
                <a:stretch>
                  <a:fillRect/>
                </a:stretch>
              </p:blipFill>
              <p:spPr>
                <a:xfrm>
                  <a:off x="7674773" y="48723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243" name="Freihand 242">
                  <a:extLst>
                    <a:ext uri="{FF2B5EF4-FFF2-40B4-BE49-F238E27FC236}">
                      <a16:creationId xmlns:a16="http://schemas.microsoft.com/office/drawing/2014/main" id="{AA01D0DA-850A-4186-BC19-906904D9E473}"/>
                    </a:ext>
                  </a:extLst>
                </p14:cNvPr>
                <p14:cNvContentPartPr/>
                <p14:nvPr/>
              </p14:nvContentPartPr>
              <p14:xfrm>
                <a:off x="7776293" y="4740547"/>
                <a:ext cx="104040" cy="163440"/>
              </p14:xfrm>
            </p:contentPart>
          </mc:Choice>
          <mc:Fallback xmlns="">
            <p:pic>
              <p:nvPicPr>
                <p:cNvPr id="243" name="Freihand 242">
                  <a:extLst>
                    <a:ext uri="{FF2B5EF4-FFF2-40B4-BE49-F238E27FC236}">
                      <a16:creationId xmlns:a16="http://schemas.microsoft.com/office/drawing/2014/main" id="{AA01D0DA-850A-4186-BC19-906904D9E473}"/>
                    </a:ext>
                  </a:extLst>
                </p:cNvPr>
                <p:cNvPicPr/>
                <p:nvPr/>
              </p:nvPicPr>
              <p:blipFill>
                <a:blip r:embed="rId146"/>
                <a:stretch>
                  <a:fillRect/>
                </a:stretch>
              </p:blipFill>
              <p:spPr>
                <a:xfrm>
                  <a:off x="7771973" y="4736227"/>
                  <a:ext cx="11268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244" name="Freihand 243">
                  <a:extLst>
                    <a:ext uri="{FF2B5EF4-FFF2-40B4-BE49-F238E27FC236}">
                      <a16:creationId xmlns:a16="http://schemas.microsoft.com/office/drawing/2014/main" id="{DF6DA11C-0583-4E80-859D-3408961279FB}"/>
                    </a:ext>
                  </a:extLst>
                </p14:cNvPr>
                <p14:cNvContentPartPr/>
                <p14:nvPr/>
              </p14:nvContentPartPr>
              <p14:xfrm>
                <a:off x="7764773" y="4818307"/>
                <a:ext cx="129960" cy="73080"/>
              </p14:xfrm>
            </p:contentPart>
          </mc:Choice>
          <mc:Fallback xmlns="">
            <p:pic>
              <p:nvPicPr>
                <p:cNvPr id="244" name="Freihand 243">
                  <a:extLst>
                    <a:ext uri="{FF2B5EF4-FFF2-40B4-BE49-F238E27FC236}">
                      <a16:creationId xmlns:a16="http://schemas.microsoft.com/office/drawing/2014/main" id="{DF6DA11C-0583-4E80-859D-3408961279FB}"/>
                    </a:ext>
                  </a:extLst>
                </p:cNvPr>
                <p:cNvPicPr/>
                <p:nvPr/>
              </p:nvPicPr>
              <p:blipFill>
                <a:blip r:embed="rId148"/>
                <a:stretch>
                  <a:fillRect/>
                </a:stretch>
              </p:blipFill>
              <p:spPr>
                <a:xfrm>
                  <a:off x="7760453" y="4813987"/>
                  <a:ext cx="13860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245" name="Freihand 244">
                  <a:extLst>
                    <a:ext uri="{FF2B5EF4-FFF2-40B4-BE49-F238E27FC236}">
                      <a16:creationId xmlns:a16="http://schemas.microsoft.com/office/drawing/2014/main" id="{8C624B8C-FD16-42E1-99DF-A9B1C073DEBC}"/>
                    </a:ext>
                  </a:extLst>
                </p14:cNvPr>
                <p14:cNvContentPartPr/>
                <p14:nvPr/>
              </p14:nvContentPartPr>
              <p14:xfrm>
                <a:off x="7919933" y="4854667"/>
                <a:ext cx="32040" cy="98640"/>
              </p14:xfrm>
            </p:contentPart>
          </mc:Choice>
          <mc:Fallback xmlns="">
            <p:pic>
              <p:nvPicPr>
                <p:cNvPr id="245" name="Freihand 244">
                  <a:extLst>
                    <a:ext uri="{FF2B5EF4-FFF2-40B4-BE49-F238E27FC236}">
                      <a16:creationId xmlns:a16="http://schemas.microsoft.com/office/drawing/2014/main" id="{8C624B8C-FD16-42E1-99DF-A9B1C073DEBC}"/>
                    </a:ext>
                  </a:extLst>
                </p:cNvPr>
                <p:cNvPicPr/>
                <p:nvPr/>
              </p:nvPicPr>
              <p:blipFill>
                <a:blip r:embed="rId150"/>
                <a:stretch>
                  <a:fillRect/>
                </a:stretch>
              </p:blipFill>
              <p:spPr>
                <a:xfrm>
                  <a:off x="7915613" y="4850347"/>
                  <a:ext cx="4068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246" name="Freihand 245">
                  <a:extLst>
                    <a:ext uri="{FF2B5EF4-FFF2-40B4-BE49-F238E27FC236}">
                      <a16:creationId xmlns:a16="http://schemas.microsoft.com/office/drawing/2014/main" id="{F9249046-E93B-4F52-8D40-BA7FD7CFAEDF}"/>
                    </a:ext>
                  </a:extLst>
                </p14:cNvPr>
                <p14:cNvContentPartPr/>
                <p14:nvPr/>
              </p14:nvContentPartPr>
              <p14:xfrm>
                <a:off x="7870973" y="4927027"/>
                <a:ext cx="101880" cy="29520"/>
              </p14:xfrm>
            </p:contentPart>
          </mc:Choice>
          <mc:Fallback xmlns="">
            <p:pic>
              <p:nvPicPr>
                <p:cNvPr id="246" name="Freihand 245">
                  <a:extLst>
                    <a:ext uri="{FF2B5EF4-FFF2-40B4-BE49-F238E27FC236}">
                      <a16:creationId xmlns:a16="http://schemas.microsoft.com/office/drawing/2014/main" id="{F9249046-E93B-4F52-8D40-BA7FD7CFAEDF}"/>
                    </a:ext>
                  </a:extLst>
                </p:cNvPr>
                <p:cNvPicPr/>
                <p:nvPr/>
              </p:nvPicPr>
              <p:blipFill>
                <a:blip r:embed="rId152"/>
                <a:stretch>
                  <a:fillRect/>
                </a:stretch>
              </p:blipFill>
              <p:spPr>
                <a:xfrm>
                  <a:off x="7866653" y="4922707"/>
                  <a:ext cx="11052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247" name="Freihand 246">
                  <a:extLst>
                    <a:ext uri="{FF2B5EF4-FFF2-40B4-BE49-F238E27FC236}">
                      <a16:creationId xmlns:a16="http://schemas.microsoft.com/office/drawing/2014/main" id="{2FCD40A9-BBBC-463D-BC34-67588B438399}"/>
                    </a:ext>
                  </a:extLst>
                </p14:cNvPr>
                <p14:cNvContentPartPr/>
                <p14:nvPr/>
              </p14:nvContentPartPr>
              <p14:xfrm>
                <a:off x="7881053" y="4823347"/>
                <a:ext cx="116640" cy="36000"/>
              </p14:xfrm>
            </p:contentPart>
          </mc:Choice>
          <mc:Fallback xmlns="">
            <p:pic>
              <p:nvPicPr>
                <p:cNvPr id="247" name="Freihand 246">
                  <a:extLst>
                    <a:ext uri="{FF2B5EF4-FFF2-40B4-BE49-F238E27FC236}">
                      <a16:creationId xmlns:a16="http://schemas.microsoft.com/office/drawing/2014/main" id="{2FCD40A9-BBBC-463D-BC34-67588B438399}"/>
                    </a:ext>
                  </a:extLst>
                </p:cNvPr>
                <p:cNvPicPr/>
                <p:nvPr/>
              </p:nvPicPr>
              <p:blipFill>
                <a:blip r:embed="rId154"/>
                <a:stretch>
                  <a:fillRect/>
                </a:stretch>
              </p:blipFill>
              <p:spPr>
                <a:xfrm>
                  <a:off x="7876733" y="4819027"/>
                  <a:ext cx="12528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248" name="Freihand 247">
                  <a:extLst>
                    <a:ext uri="{FF2B5EF4-FFF2-40B4-BE49-F238E27FC236}">
                      <a16:creationId xmlns:a16="http://schemas.microsoft.com/office/drawing/2014/main" id="{15A6D690-211A-4927-ABA2-413C1A13ACA1}"/>
                    </a:ext>
                  </a:extLst>
                </p14:cNvPr>
                <p14:cNvContentPartPr/>
                <p14:nvPr/>
              </p14:nvContentPartPr>
              <p14:xfrm>
                <a:off x="8008493" y="4883827"/>
                <a:ext cx="144360" cy="63720"/>
              </p14:xfrm>
            </p:contentPart>
          </mc:Choice>
          <mc:Fallback xmlns="">
            <p:pic>
              <p:nvPicPr>
                <p:cNvPr id="248" name="Freihand 247">
                  <a:extLst>
                    <a:ext uri="{FF2B5EF4-FFF2-40B4-BE49-F238E27FC236}">
                      <a16:creationId xmlns:a16="http://schemas.microsoft.com/office/drawing/2014/main" id="{15A6D690-211A-4927-ABA2-413C1A13ACA1}"/>
                    </a:ext>
                  </a:extLst>
                </p:cNvPr>
                <p:cNvPicPr/>
                <p:nvPr/>
              </p:nvPicPr>
              <p:blipFill>
                <a:blip r:embed="rId156"/>
                <a:stretch>
                  <a:fillRect/>
                </a:stretch>
              </p:blipFill>
              <p:spPr>
                <a:xfrm>
                  <a:off x="8004173" y="4879507"/>
                  <a:ext cx="15300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250" name="Freihand 249">
                  <a:extLst>
                    <a:ext uri="{FF2B5EF4-FFF2-40B4-BE49-F238E27FC236}">
                      <a16:creationId xmlns:a16="http://schemas.microsoft.com/office/drawing/2014/main" id="{2DDFE706-5142-42D5-B422-BA83DEED9788}"/>
                    </a:ext>
                  </a:extLst>
                </p14:cNvPr>
                <p14:cNvContentPartPr/>
                <p14:nvPr/>
              </p14:nvContentPartPr>
              <p14:xfrm>
                <a:off x="3004493" y="4734067"/>
                <a:ext cx="1205280" cy="101520"/>
              </p14:xfrm>
            </p:contentPart>
          </mc:Choice>
          <mc:Fallback xmlns="">
            <p:pic>
              <p:nvPicPr>
                <p:cNvPr id="250" name="Freihand 249">
                  <a:extLst>
                    <a:ext uri="{FF2B5EF4-FFF2-40B4-BE49-F238E27FC236}">
                      <a16:creationId xmlns:a16="http://schemas.microsoft.com/office/drawing/2014/main" id="{2DDFE706-5142-42D5-B422-BA83DEED9788}"/>
                    </a:ext>
                  </a:extLst>
                </p:cNvPr>
                <p:cNvPicPr/>
                <p:nvPr/>
              </p:nvPicPr>
              <p:blipFill>
                <a:blip r:embed="rId158"/>
                <a:stretch>
                  <a:fillRect/>
                </a:stretch>
              </p:blipFill>
              <p:spPr>
                <a:xfrm>
                  <a:off x="3000173" y="4729747"/>
                  <a:ext cx="121392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251" name="Freihand 250">
                  <a:extLst>
                    <a:ext uri="{FF2B5EF4-FFF2-40B4-BE49-F238E27FC236}">
                      <a16:creationId xmlns:a16="http://schemas.microsoft.com/office/drawing/2014/main" id="{B615F086-447D-4F3D-8F0D-D253A045A487}"/>
                    </a:ext>
                  </a:extLst>
                </p14:cNvPr>
                <p14:cNvContentPartPr/>
                <p14:nvPr/>
              </p14:nvContentPartPr>
              <p14:xfrm>
                <a:off x="4270613" y="4680067"/>
                <a:ext cx="899640" cy="130680"/>
              </p14:xfrm>
            </p:contentPart>
          </mc:Choice>
          <mc:Fallback xmlns="">
            <p:pic>
              <p:nvPicPr>
                <p:cNvPr id="251" name="Freihand 250">
                  <a:extLst>
                    <a:ext uri="{FF2B5EF4-FFF2-40B4-BE49-F238E27FC236}">
                      <a16:creationId xmlns:a16="http://schemas.microsoft.com/office/drawing/2014/main" id="{B615F086-447D-4F3D-8F0D-D253A045A487}"/>
                    </a:ext>
                  </a:extLst>
                </p:cNvPr>
                <p:cNvPicPr/>
                <p:nvPr/>
              </p:nvPicPr>
              <p:blipFill>
                <a:blip r:embed="rId160"/>
                <a:stretch>
                  <a:fillRect/>
                </a:stretch>
              </p:blipFill>
              <p:spPr>
                <a:xfrm>
                  <a:off x="4266293" y="4675747"/>
                  <a:ext cx="90828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252" name="Freihand 251">
                  <a:extLst>
                    <a:ext uri="{FF2B5EF4-FFF2-40B4-BE49-F238E27FC236}">
                      <a16:creationId xmlns:a16="http://schemas.microsoft.com/office/drawing/2014/main" id="{1E52142A-D98A-4839-B9EF-EE6F5FDBB6BF}"/>
                    </a:ext>
                  </a:extLst>
                </p14:cNvPr>
                <p14:cNvContentPartPr/>
                <p14:nvPr/>
              </p14:nvContentPartPr>
              <p14:xfrm>
                <a:off x="5240453" y="4681867"/>
                <a:ext cx="1000440" cy="138240"/>
              </p14:xfrm>
            </p:contentPart>
          </mc:Choice>
          <mc:Fallback xmlns="">
            <p:pic>
              <p:nvPicPr>
                <p:cNvPr id="252" name="Freihand 251">
                  <a:extLst>
                    <a:ext uri="{FF2B5EF4-FFF2-40B4-BE49-F238E27FC236}">
                      <a16:creationId xmlns:a16="http://schemas.microsoft.com/office/drawing/2014/main" id="{1E52142A-D98A-4839-B9EF-EE6F5FDBB6BF}"/>
                    </a:ext>
                  </a:extLst>
                </p:cNvPr>
                <p:cNvPicPr/>
                <p:nvPr/>
              </p:nvPicPr>
              <p:blipFill>
                <a:blip r:embed="rId162"/>
                <a:stretch>
                  <a:fillRect/>
                </a:stretch>
              </p:blipFill>
              <p:spPr>
                <a:xfrm>
                  <a:off x="5236133" y="4677547"/>
                  <a:ext cx="100908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253" name="Freihand 252">
                  <a:extLst>
                    <a:ext uri="{FF2B5EF4-FFF2-40B4-BE49-F238E27FC236}">
                      <a16:creationId xmlns:a16="http://schemas.microsoft.com/office/drawing/2014/main" id="{665A3D3E-535A-45EF-B70F-D321E76AB1A7}"/>
                    </a:ext>
                  </a:extLst>
                </p14:cNvPr>
                <p14:cNvContentPartPr/>
                <p14:nvPr/>
              </p14:nvContentPartPr>
              <p14:xfrm>
                <a:off x="6254213" y="4632547"/>
                <a:ext cx="1127880" cy="137520"/>
              </p14:xfrm>
            </p:contentPart>
          </mc:Choice>
          <mc:Fallback xmlns="">
            <p:pic>
              <p:nvPicPr>
                <p:cNvPr id="253" name="Freihand 252">
                  <a:extLst>
                    <a:ext uri="{FF2B5EF4-FFF2-40B4-BE49-F238E27FC236}">
                      <a16:creationId xmlns:a16="http://schemas.microsoft.com/office/drawing/2014/main" id="{665A3D3E-535A-45EF-B70F-D321E76AB1A7}"/>
                    </a:ext>
                  </a:extLst>
                </p:cNvPr>
                <p:cNvPicPr/>
                <p:nvPr/>
              </p:nvPicPr>
              <p:blipFill>
                <a:blip r:embed="rId164"/>
                <a:stretch>
                  <a:fillRect/>
                </a:stretch>
              </p:blipFill>
              <p:spPr>
                <a:xfrm>
                  <a:off x="6249893" y="4628227"/>
                  <a:ext cx="113652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255" name="Freihand 254">
                  <a:extLst>
                    <a:ext uri="{FF2B5EF4-FFF2-40B4-BE49-F238E27FC236}">
                      <a16:creationId xmlns:a16="http://schemas.microsoft.com/office/drawing/2014/main" id="{2147E2CD-EFC2-4B11-AE8E-2C64FE5707DB}"/>
                    </a:ext>
                  </a:extLst>
                </p14:cNvPr>
                <p14:cNvContentPartPr/>
                <p14:nvPr/>
              </p14:nvContentPartPr>
              <p14:xfrm>
                <a:off x="7417733" y="4490347"/>
                <a:ext cx="230040" cy="102960"/>
              </p14:xfrm>
            </p:contentPart>
          </mc:Choice>
          <mc:Fallback xmlns="">
            <p:pic>
              <p:nvPicPr>
                <p:cNvPr id="255" name="Freihand 254">
                  <a:extLst>
                    <a:ext uri="{FF2B5EF4-FFF2-40B4-BE49-F238E27FC236}">
                      <a16:creationId xmlns:a16="http://schemas.microsoft.com/office/drawing/2014/main" id="{2147E2CD-EFC2-4B11-AE8E-2C64FE5707DB}"/>
                    </a:ext>
                  </a:extLst>
                </p:cNvPr>
                <p:cNvPicPr/>
                <p:nvPr/>
              </p:nvPicPr>
              <p:blipFill>
                <a:blip r:embed="rId166"/>
                <a:stretch>
                  <a:fillRect/>
                </a:stretch>
              </p:blipFill>
              <p:spPr>
                <a:xfrm>
                  <a:off x="7413413" y="4486027"/>
                  <a:ext cx="23868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257" name="Freihand 256">
                  <a:extLst>
                    <a:ext uri="{FF2B5EF4-FFF2-40B4-BE49-F238E27FC236}">
                      <a16:creationId xmlns:a16="http://schemas.microsoft.com/office/drawing/2014/main" id="{63F3CAA7-C447-4114-985E-BFF009B3863D}"/>
                    </a:ext>
                  </a:extLst>
                </p14:cNvPr>
                <p14:cNvContentPartPr/>
                <p14:nvPr/>
              </p14:nvContentPartPr>
              <p14:xfrm>
                <a:off x="7735253" y="4343467"/>
                <a:ext cx="306720" cy="138960"/>
              </p14:xfrm>
            </p:contentPart>
          </mc:Choice>
          <mc:Fallback xmlns="">
            <p:pic>
              <p:nvPicPr>
                <p:cNvPr id="257" name="Freihand 256">
                  <a:extLst>
                    <a:ext uri="{FF2B5EF4-FFF2-40B4-BE49-F238E27FC236}">
                      <a16:creationId xmlns:a16="http://schemas.microsoft.com/office/drawing/2014/main" id="{63F3CAA7-C447-4114-985E-BFF009B3863D}"/>
                    </a:ext>
                  </a:extLst>
                </p:cNvPr>
                <p:cNvPicPr/>
                <p:nvPr/>
              </p:nvPicPr>
              <p:blipFill>
                <a:blip r:embed="rId168"/>
                <a:stretch>
                  <a:fillRect/>
                </a:stretch>
              </p:blipFill>
              <p:spPr>
                <a:xfrm>
                  <a:off x="7730933" y="4339147"/>
                  <a:ext cx="31536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258" name="Freihand 257">
                  <a:extLst>
                    <a:ext uri="{FF2B5EF4-FFF2-40B4-BE49-F238E27FC236}">
                      <a16:creationId xmlns:a16="http://schemas.microsoft.com/office/drawing/2014/main" id="{7395CD0F-01A4-4C5F-969F-6917F3AD2905}"/>
                    </a:ext>
                  </a:extLst>
                </p14:cNvPr>
                <p14:cNvContentPartPr/>
                <p14:nvPr/>
              </p14:nvContentPartPr>
              <p14:xfrm>
                <a:off x="8070053" y="4336627"/>
                <a:ext cx="44280" cy="56520"/>
              </p14:xfrm>
            </p:contentPart>
          </mc:Choice>
          <mc:Fallback xmlns="">
            <p:pic>
              <p:nvPicPr>
                <p:cNvPr id="258" name="Freihand 257">
                  <a:extLst>
                    <a:ext uri="{FF2B5EF4-FFF2-40B4-BE49-F238E27FC236}">
                      <a16:creationId xmlns:a16="http://schemas.microsoft.com/office/drawing/2014/main" id="{7395CD0F-01A4-4C5F-969F-6917F3AD2905}"/>
                    </a:ext>
                  </a:extLst>
                </p:cNvPr>
                <p:cNvPicPr/>
                <p:nvPr/>
              </p:nvPicPr>
              <p:blipFill>
                <a:blip r:embed="rId170"/>
                <a:stretch>
                  <a:fillRect/>
                </a:stretch>
              </p:blipFill>
              <p:spPr>
                <a:xfrm>
                  <a:off x="8065733" y="4332307"/>
                  <a:ext cx="5292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259" name="Freihand 258">
                  <a:extLst>
                    <a:ext uri="{FF2B5EF4-FFF2-40B4-BE49-F238E27FC236}">
                      <a16:creationId xmlns:a16="http://schemas.microsoft.com/office/drawing/2014/main" id="{315EE9BF-E5F5-4A13-A67F-426F114ECE68}"/>
                    </a:ext>
                  </a:extLst>
                </p14:cNvPr>
                <p14:cNvContentPartPr/>
                <p14:nvPr/>
              </p14:nvContentPartPr>
              <p14:xfrm>
                <a:off x="8126933" y="4325107"/>
                <a:ext cx="67320" cy="78120"/>
              </p14:xfrm>
            </p:contentPart>
          </mc:Choice>
          <mc:Fallback xmlns="">
            <p:pic>
              <p:nvPicPr>
                <p:cNvPr id="259" name="Freihand 258">
                  <a:extLst>
                    <a:ext uri="{FF2B5EF4-FFF2-40B4-BE49-F238E27FC236}">
                      <a16:creationId xmlns:a16="http://schemas.microsoft.com/office/drawing/2014/main" id="{315EE9BF-E5F5-4A13-A67F-426F114ECE68}"/>
                    </a:ext>
                  </a:extLst>
                </p:cNvPr>
                <p:cNvPicPr/>
                <p:nvPr/>
              </p:nvPicPr>
              <p:blipFill>
                <a:blip r:embed="rId172"/>
                <a:stretch>
                  <a:fillRect/>
                </a:stretch>
              </p:blipFill>
              <p:spPr>
                <a:xfrm>
                  <a:off x="8122613" y="4320787"/>
                  <a:ext cx="7596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260" name="Freihand 259">
                  <a:extLst>
                    <a:ext uri="{FF2B5EF4-FFF2-40B4-BE49-F238E27FC236}">
                      <a16:creationId xmlns:a16="http://schemas.microsoft.com/office/drawing/2014/main" id="{EB982C9B-B0E8-46BF-9AAE-36518B4309E4}"/>
                    </a:ext>
                  </a:extLst>
                </p14:cNvPr>
                <p14:cNvContentPartPr/>
                <p14:nvPr/>
              </p14:nvContentPartPr>
              <p14:xfrm>
                <a:off x="8212973" y="4298467"/>
                <a:ext cx="70200" cy="99000"/>
              </p14:xfrm>
            </p:contentPart>
          </mc:Choice>
          <mc:Fallback xmlns="">
            <p:pic>
              <p:nvPicPr>
                <p:cNvPr id="260" name="Freihand 259">
                  <a:extLst>
                    <a:ext uri="{FF2B5EF4-FFF2-40B4-BE49-F238E27FC236}">
                      <a16:creationId xmlns:a16="http://schemas.microsoft.com/office/drawing/2014/main" id="{EB982C9B-B0E8-46BF-9AAE-36518B4309E4}"/>
                    </a:ext>
                  </a:extLst>
                </p:cNvPr>
                <p:cNvPicPr/>
                <p:nvPr/>
              </p:nvPicPr>
              <p:blipFill>
                <a:blip r:embed="rId174"/>
                <a:stretch>
                  <a:fillRect/>
                </a:stretch>
              </p:blipFill>
              <p:spPr>
                <a:xfrm>
                  <a:off x="8208653" y="4294147"/>
                  <a:ext cx="7884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261" name="Freihand 260">
                  <a:extLst>
                    <a:ext uri="{FF2B5EF4-FFF2-40B4-BE49-F238E27FC236}">
                      <a16:creationId xmlns:a16="http://schemas.microsoft.com/office/drawing/2014/main" id="{61CB440D-E304-4804-BC92-FBF23269153E}"/>
                    </a:ext>
                  </a:extLst>
                </p14:cNvPr>
                <p14:cNvContentPartPr/>
                <p14:nvPr/>
              </p14:nvContentPartPr>
              <p14:xfrm>
                <a:off x="8300813" y="4306747"/>
                <a:ext cx="169200" cy="38880"/>
              </p14:xfrm>
            </p:contentPart>
          </mc:Choice>
          <mc:Fallback xmlns="">
            <p:pic>
              <p:nvPicPr>
                <p:cNvPr id="261" name="Freihand 260">
                  <a:extLst>
                    <a:ext uri="{FF2B5EF4-FFF2-40B4-BE49-F238E27FC236}">
                      <a16:creationId xmlns:a16="http://schemas.microsoft.com/office/drawing/2014/main" id="{61CB440D-E304-4804-BC92-FBF23269153E}"/>
                    </a:ext>
                  </a:extLst>
                </p:cNvPr>
                <p:cNvPicPr/>
                <p:nvPr/>
              </p:nvPicPr>
              <p:blipFill>
                <a:blip r:embed="rId176"/>
                <a:stretch>
                  <a:fillRect/>
                </a:stretch>
              </p:blipFill>
              <p:spPr>
                <a:xfrm>
                  <a:off x="8296493" y="4302427"/>
                  <a:ext cx="17784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262" name="Freihand 261">
                  <a:extLst>
                    <a:ext uri="{FF2B5EF4-FFF2-40B4-BE49-F238E27FC236}">
                      <a16:creationId xmlns:a16="http://schemas.microsoft.com/office/drawing/2014/main" id="{2D9A5C9E-C185-4548-9772-BD7E3619B951}"/>
                    </a:ext>
                  </a:extLst>
                </p14:cNvPr>
                <p14:cNvContentPartPr/>
                <p14:nvPr/>
              </p14:nvContentPartPr>
              <p14:xfrm>
                <a:off x="7748573" y="4512667"/>
                <a:ext cx="117000" cy="51480"/>
              </p14:xfrm>
            </p:contentPart>
          </mc:Choice>
          <mc:Fallback xmlns="">
            <p:pic>
              <p:nvPicPr>
                <p:cNvPr id="262" name="Freihand 261">
                  <a:extLst>
                    <a:ext uri="{FF2B5EF4-FFF2-40B4-BE49-F238E27FC236}">
                      <a16:creationId xmlns:a16="http://schemas.microsoft.com/office/drawing/2014/main" id="{2D9A5C9E-C185-4548-9772-BD7E3619B951}"/>
                    </a:ext>
                  </a:extLst>
                </p:cNvPr>
                <p:cNvPicPr/>
                <p:nvPr/>
              </p:nvPicPr>
              <p:blipFill>
                <a:blip r:embed="rId178"/>
                <a:stretch>
                  <a:fillRect/>
                </a:stretch>
              </p:blipFill>
              <p:spPr>
                <a:xfrm>
                  <a:off x="7744253" y="4508347"/>
                  <a:ext cx="12564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263" name="Freihand 262">
                  <a:extLst>
                    <a:ext uri="{FF2B5EF4-FFF2-40B4-BE49-F238E27FC236}">
                      <a16:creationId xmlns:a16="http://schemas.microsoft.com/office/drawing/2014/main" id="{6BFC10EF-02FC-41D9-8DDA-163C7DA2D4B2}"/>
                    </a:ext>
                  </a:extLst>
                </p14:cNvPr>
                <p14:cNvContentPartPr/>
                <p14:nvPr/>
              </p14:nvContentPartPr>
              <p14:xfrm>
                <a:off x="7837853" y="4456147"/>
                <a:ext cx="23400" cy="2520"/>
              </p14:xfrm>
            </p:contentPart>
          </mc:Choice>
          <mc:Fallback xmlns="">
            <p:pic>
              <p:nvPicPr>
                <p:cNvPr id="263" name="Freihand 262">
                  <a:extLst>
                    <a:ext uri="{FF2B5EF4-FFF2-40B4-BE49-F238E27FC236}">
                      <a16:creationId xmlns:a16="http://schemas.microsoft.com/office/drawing/2014/main" id="{6BFC10EF-02FC-41D9-8DDA-163C7DA2D4B2}"/>
                    </a:ext>
                  </a:extLst>
                </p:cNvPr>
                <p:cNvPicPr/>
                <p:nvPr/>
              </p:nvPicPr>
              <p:blipFill>
                <a:blip r:embed="rId180"/>
                <a:stretch>
                  <a:fillRect/>
                </a:stretch>
              </p:blipFill>
              <p:spPr>
                <a:xfrm>
                  <a:off x="7833533" y="4451827"/>
                  <a:ext cx="32040" cy="1116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264" name="Freihand 263">
                  <a:extLst>
                    <a:ext uri="{FF2B5EF4-FFF2-40B4-BE49-F238E27FC236}">
                      <a16:creationId xmlns:a16="http://schemas.microsoft.com/office/drawing/2014/main" id="{FA7F7AB9-1D8D-4DF5-AE01-AC09DE90475A}"/>
                    </a:ext>
                  </a:extLst>
                </p14:cNvPr>
                <p14:cNvContentPartPr/>
                <p14:nvPr/>
              </p14:nvContentPartPr>
              <p14:xfrm>
                <a:off x="7942253" y="4454347"/>
                <a:ext cx="120960" cy="124920"/>
              </p14:xfrm>
            </p:contentPart>
          </mc:Choice>
          <mc:Fallback xmlns="">
            <p:pic>
              <p:nvPicPr>
                <p:cNvPr id="264" name="Freihand 263">
                  <a:extLst>
                    <a:ext uri="{FF2B5EF4-FFF2-40B4-BE49-F238E27FC236}">
                      <a16:creationId xmlns:a16="http://schemas.microsoft.com/office/drawing/2014/main" id="{FA7F7AB9-1D8D-4DF5-AE01-AC09DE90475A}"/>
                    </a:ext>
                  </a:extLst>
                </p:cNvPr>
                <p:cNvPicPr/>
                <p:nvPr/>
              </p:nvPicPr>
              <p:blipFill>
                <a:blip r:embed="rId182"/>
                <a:stretch>
                  <a:fillRect/>
                </a:stretch>
              </p:blipFill>
              <p:spPr>
                <a:xfrm>
                  <a:off x="7937933" y="4450027"/>
                  <a:ext cx="12960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265" name="Freihand 264">
                  <a:extLst>
                    <a:ext uri="{FF2B5EF4-FFF2-40B4-BE49-F238E27FC236}">
                      <a16:creationId xmlns:a16="http://schemas.microsoft.com/office/drawing/2014/main" id="{9D62EEAB-B933-46A2-8FBF-ABC1DB999035}"/>
                    </a:ext>
                  </a:extLst>
                </p14:cNvPr>
                <p14:cNvContentPartPr/>
                <p14:nvPr/>
              </p14:nvContentPartPr>
              <p14:xfrm>
                <a:off x="8098133" y="4502587"/>
                <a:ext cx="73440" cy="48240"/>
              </p14:xfrm>
            </p:contentPart>
          </mc:Choice>
          <mc:Fallback xmlns="">
            <p:pic>
              <p:nvPicPr>
                <p:cNvPr id="265" name="Freihand 264">
                  <a:extLst>
                    <a:ext uri="{FF2B5EF4-FFF2-40B4-BE49-F238E27FC236}">
                      <a16:creationId xmlns:a16="http://schemas.microsoft.com/office/drawing/2014/main" id="{9D62EEAB-B933-46A2-8FBF-ABC1DB999035}"/>
                    </a:ext>
                  </a:extLst>
                </p:cNvPr>
                <p:cNvPicPr/>
                <p:nvPr/>
              </p:nvPicPr>
              <p:blipFill>
                <a:blip r:embed="rId184"/>
                <a:stretch>
                  <a:fillRect/>
                </a:stretch>
              </p:blipFill>
              <p:spPr>
                <a:xfrm>
                  <a:off x="8093813" y="4498267"/>
                  <a:ext cx="8208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266" name="Freihand 265">
                  <a:extLst>
                    <a:ext uri="{FF2B5EF4-FFF2-40B4-BE49-F238E27FC236}">
                      <a16:creationId xmlns:a16="http://schemas.microsoft.com/office/drawing/2014/main" id="{DDCA4E1F-D4A0-49A2-97F8-27CC21BCD57E}"/>
                    </a:ext>
                  </a:extLst>
                </p14:cNvPr>
                <p14:cNvContentPartPr/>
                <p14:nvPr/>
              </p14:nvContentPartPr>
              <p14:xfrm>
                <a:off x="8196053" y="4450027"/>
                <a:ext cx="15840" cy="104040"/>
              </p14:xfrm>
            </p:contentPart>
          </mc:Choice>
          <mc:Fallback xmlns="">
            <p:pic>
              <p:nvPicPr>
                <p:cNvPr id="266" name="Freihand 265">
                  <a:extLst>
                    <a:ext uri="{FF2B5EF4-FFF2-40B4-BE49-F238E27FC236}">
                      <a16:creationId xmlns:a16="http://schemas.microsoft.com/office/drawing/2014/main" id="{DDCA4E1F-D4A0-49A2-97F8-27CC21BCD57E}"/>
                    </a:ext>
                  </a:extLst>
                </p:cNvPr>
                <p:cNvPicPr/>
                <p:nvPr/>
              </p:nvPicPr>
              <p:blipFill>
                <a:blip r:embed="rId186"/>
                <a:stretch>
                  <a:fillRect/>
                </a:stretch>
              </p:blipFill>
              <p:spPr>
                <a:xfrm>
                  <a:off x="8191733" y="4445707"/>
                  <a:ext cx="2448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267" name="Freihand 266">
                  <a:extLst>
                    <a:ext uri="{FF2B5EF4-FFF2-40B4-BE49-F238E27FC236}">
                      <a16:creationId xmlns:a16="http://schemas.microsoft.com/office/drawing/2014/main" id="{05AE5FEC-8943-4F30-B013-BB33E6FCEB8E}"/>
                    </a:ext>
                  </a:extLst>
                </p14:cNvPr>
                <p14:cNvContentPartPr/>
                <p14:nvPr/>
              </p14:nvContentPartPr>
              <p14:xfrm>
                <a:off x="8246093" y="4431307"/>
                <a:ext cx="93600" cy="99000"/>
              </p14:xfrm>
            </p:contentPart>
          </mc:Choice>
          <mc:Fallback xmlns="">
            <p:pic>
              <p:nvPicPr>
                <p:cNvPr id="267" name="Freihand 266">
                  <a:extLst>
                    <a:ext uri="{FF2B5EF4-FFF2-40B4-BE49-F238E27FC236}">
                      <a16:creationId xmlns:a16="http://schemas.microsoft.com/office/drawing/2014/main" id="{05AE5FEC-8943-4F30-B013-BB33E6FCEB8E}"/>
                    </a:ext>
                  </a:extLst>
                </p:cNvPr>
                <p:cNvPicPr/>
                <p:nvPr/>
              </p:nvPicPr>
              <p:blipFill>
                <a:blip r:embed="rId188"/>
                <a:stretch>
                  <a:fillRect/>
                </a:stretch>
              </p:blipFill>
              <p:spPr>
                <a:xfrm>
                  <a:off x="8241773" y="4426987"/>
                  <a:ext cx="10224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268" name="Freihand 267">
                  <a:extLst>
                    <a:ext uri="{FF2B5EF4-FFF2-40B4-BE49-F238E27FC236}">
                      <a16:creationId xmlns:a16="http://schemas.microsoft.com/office/drawing/2014/main" id="{CA1DFB11-302F-4029-AE7A-096D9EA640AB}"/>
                    </a:ext>
                  </a:extLst>
                </p14:cNvPr>
                <p14:cNvContentPartPr/>
                <p14:nvPr/>
              </p14:nvContentPartPr>
              <p14:xfrm>
                <a:off x="7826693" y="4633627"/>
                <a:ext cx="104400" cy="68040"/>
              </p14:xfrm>
            </p:contentPart>
          </mc:Choice>
          <mc:Fallback xmlns="">
            <p:pic>
              <p:nvPicPr>
                <p:cNvPr id="268" name="Freihand 267">
                  <a:extLst>
                    <a:ext uri="{FF2B5EF4-FFF2-40B4-BE49-F238E27FC236}">
                      <a16:creationId xmlns:a16="http://schemas.microsoft.com/office/drawing/2014/main" id="{CA1DFB11-302F-4029-AE7A-096D9EA640AB}"/>
                    </a:ext>
                  </a:extLst>
                </p:cNvPr>
                <p:cNvPicPr/>
                <p:nvPr/>
              </p:nvPicPr>
              <p:blipFill>
                <a:blip r:embed="rId190"/>
                <a:stretch>
                  <a:fillRect/>
                </a:stretch>
              </p:blipFill>
              <p:spPr>
                <a:xfrm>
                  <a:off x="7822373" y="4629307"/>
                  <a:ext cx="11304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269" name="Freihand 268">
                  <a:extLst>
                    <a:ext uri="{FF2B5EF4-FFF2-40B4-BE49-F238E27FC236}">
                      <a16:creationId xmlns:a16="http://schemas.microsoft.com/office/drawing/2014/main" id="{7EC654A5-7BE7-4D62-888D-322AB523C97C}"/>
                    </a:ext>
                  </a:extLst>
                </p14:cNvPr>
                <p14:cNvContentPartPr/>
                <p14:nvPr/>
              </p14:nvContentPartPr>
              <p14:xfrm>
                <a:off x="7958453" y="4641547"/>
                <a:ext cx="104760" cy="70920"/>
              </p14:xfrm>
            </p:contentPart>
          </mc:Choice>
          <mc:Fallback xmlns="">
            <p:pic>
              <p:nvPicPr>
                <p:cNvPr id="269" name="Freihand 268">
                  <a:extLst>
                    <a:ext uri="{FF2B5EF4-FFF2-40B4-BE49-F238E27FC236}">
                      <a16:creationId xmlns:a16="http://schemas.microsoft.com/office/drawing/2014/main" id="{7EC654A5-7BE7-4D62-888D-322AB523C97C}"/>
                    </a:ext>
                  </a:extLst>
                </p:cNvPr>
                <p:cNvPicPr/>
                <p:nvPr/>
              </p:nvPicPr>
              <p:blipFill>
                <a:blip r:embed="rId192"/>
                <a:stretch>
                  <a:fillRect/>
                </a:stretch>
              </p:blipFill>
              <p:spPr>
                <a:xfrm>
                  <a:off x="7954133" y="4637227"/>
                  <a:ext cx="11340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270" name="Freihand 269">
                  <a:extLst>
                    <a:ext uri="{FF2B5EF4-FFF2-40B4-BE49-F238E27FC236}">
                      <a16:creationId xmlns:a16="http://schemas.microsoft.com/office/drawing/2014/main" id="{E8BEF56B-5E7C-42D7-BD8F-B63878C93699}"/>
                    </a:ext>
                  </a:extLst>
                </p14:cNvPr>
                <p14:cNvContentPartPr/>
                <p14:nvPr/>
              </p14:nvContentPartPr>
              <p14:xfrm>
                <a:off x="8084813" y="4650547"/>
                <a:ext cx="115560" cy="57600"/>
              </p14:xfrm>
            </p:contentPart>
          </mc:Choice>
          <mc:Fallback xmlns="">
            <p:pic>
              <p:nvPicPr>
                <p:cNvPr id="270" name="Freihand 269">
                  <a:extLst>
                    <a:ext uri="{FF2B5EF4-FFF2-40B4-BE49-F238E27FC236}">
                      <a16:creationId xmlns:a16="http://schemas.microsoft.com/office/drawing/2014/main" id="{E8BEF56B-5E7C-42D7-BD8F-B63878C93699}"/>
                    </a:ext>
                  </a:extLst>
                </p:cNvPr>
                <p:cNvPicPr/>
                <p:nvPr/>
              </p:nvPicPr>
              <p:blipFill>
                <a:blip r:embed="rId194"/>
                <a:stretch>
                  <a:fillRect/>
                </a:stretch>
              </p:blipFill>
              <p:spPr>
                <a:xfrm>
                  <a:off x="8080493" y="4646227"/>
                  <a:ext cx="12420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271" name="Freihand 270">
                  <a:extLst>
                    <a:ext uri="{FF2B5EF4-FFF2-40B4-BE49-F238E27FC236}">
                      <a16:creationId xmlns:a16="http://schemas.microsoft.com/office/drawing/2014/main" id="{863F1032-5E8B-4F32-8B00-332C52F046F0}"/>
                    </a:ext>
                  </a:extLst>
                </p14:cNvPr>
                <p14:cNvContentPartPr/>
                <p14:nvPr/>
              </p14:nvContentPartPr>
              <p14:xfrm>
                <a:off x="8264093" y="4684387"/>
                <a:ext cx="360" cy="360"/>
              </p14:xfrm>
            </p:contentPart>
          </mc:Choice>
          <mc:Fallback xmlns="">
            <p:pic>
              <p:nvPicPr>
                <p:cNvPr id="271" name="Freihand 270">
                  <a:extLst>
                    <a:ext uri="{FF2B5EF4-FFF2-40B4-BE49-F238E27FC236}">
                      <a16:creationId xmlns:a16="http://schemas.microsoft.com/office/drawing/2014/main" id="{863F1032-5E8B-4F32-8B00-332C52F046F0}"/>
                    </a:ext>
                  </a:extLst>
                </p:cNvPr>
                <p:cNvPicPr/>
                <p:nvPr/>
              </p:nvPicPr>
              <p:blipFill>
                <a:blip r:embed="rId144"/>
                <a:stretch>
                  <a:fillRect/>
                </a:stretch>
              </p:blipFill>
              <p:spPr>
                <a:xfrm>
                  <a:off x="8259773" y="46800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272" name="Freihand 271">
                  <a:extLst>
                    <a:ext uri="{FF2B5EF4-FFF2-40B4-BE49-F238E27FC236}">
                      <a16:creationId xmlns:a16="http://schemas.microsoft.com/office/drawing/2014/main" id="{BA9EDC57-5450-47CE-93B6-33C6B737D223}"/>
                    </a:ext>
                  </a:extLst>
                </p14:cNvPr>
                <p14:cNvContentPartPr/>
                <p14:nvPr/>
              </p14:nvContentPartPr>
              <p14:xfrm>
                <a:off x="8350133" y="4567747"/>
                <a:ext cx="140040" cy="109800"/>
              </p14:xfrm>
            </p:contentPart>
          </mc:Choice>
          <mc:Fallback xmlns="">
            <p:pic>
              <p:nvPicPr>
                <p:cNvPr id="272" name="Freihand 271">
                  <a:extLst>
                    <a:ext uri="{FF2B5EF4-FFF2-40B4-BE49-F238E27FC236}">
                      <a16:creationId xmlns:a16="http://schemas.microsoft.com/office/drawing/2014/main" id="{BA9EDC57-5450-47CE-93B6-33C6B737D223}"/>
                    </a:ext>
                  </a:extLst>
                </p:cNvPr>
                <p:cNvPicPr/>
                <p:nvPr/>
              </p:nvPicPr>
              <p:blipFill>
                <a:blip r:embed="rId197"/>
                <a:stretch>
                  <a:fillRect/>
                </a:stretch>
              </p:blipFill>
              <p:spPr>
                <a:xfrm>
                  <a:off x="8345813" y="4563427"/>
                  <a:ext cx="14868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273" name="Freihand 272">
                  <a:extLst>
                    <a:ext uri="{FF2B5EF4-FFF2-40B4-BE49-F238E27FC236}">
                      <a16:creationId xmlns:a16="http://schemas.microsoft.com/office/drawing/2014/main" id="{80E034F8-96E6-4451-B22F-88DEF91AB2F8}"/>
                    </a:ext>
                  </a:extLst>
                </p14:cNvPr>
                <p14:cNvContentPartPr/>
                <p14:nvPr/>
              </p14:nvContentPartPr>
              <p14:xfrm>
                <a:off x="8334293" y="4605907"/>
                <a:ext cx="146160" cy="19800"/>
              </p14:xfrm>
            </p:contentPart>
          </mc:Choice>
          <mc:Fallback xmlns="">
            <p:pic>
              <p:nvPicPr>
                <p:cNvPr id="273" name="Freihand 272">
                  <a:extLst>
                    <a:ext uri="{FF2B5EF4-FFF2-40B4-BE49-F238E27FC236}">
                      <a16:creationId xmlns:a16="http://schemas.microsoft.com/office/drawing/2014/main" id="{80E034F8-96E6-4451-B22F-88DEF91AB2F8}"/>
                    </a:ext>
                  </a:extLst>
                </p:cNvPr>
                <p:cNvPicPr/>
                <p:nvPr/>
              </p:nvPicPr>
              <p:blipFill>
                <a:blip r:embed="rId199"/>
                <a:stretch>
                  <a:fillRect/>
                </a:stretch>
              </p:blipFill>
              <p:spPr>
                <a:xfrm>
                  <a:off x="8329973" y="4601587"/>
                  <a:ext cx="15480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274" name="Freihand 273">
                  <a:extLst>
                    <a:ext uri="{FF2B5EF4-FFF2-40B4-BE49-F238E27FC236}">
                      <a16:creationId xmlns:a16="http://schemas.microsoft.com/office/drawing/2014/main" id="{5DB986DC-818F-4BB5-A292-5892529D2E07}"/>
                    </a:ext>
                  </a:extLst>
                </p14:cNvPr>
                <p14:cNvContentPartPr/>
                <p14:nvPr/>
              </p14:nvContentPartPr>
              <p14:xfrm>
                <a:off x="8290373" y="4628587"/>
                <a:ext cx="182880" cy="34200"/>
              </p14:xfrm>
            </p:contentPart>
          </mc:Choice>
          <mc:Fallback xmlns="">
            <p:pic>
              <p:nvPicPr>
                <p:cNvPr id="274" name="Freihand 273">
                  <a:extLst>
                    <a:ext uri="{FF2B5EF4-FFF2-40B4-BE49-F238E27FC236}">
                      <a16:creationId xmlns:a16="http://schemas.microsoft.com/office/drawing/2014/main" id="{5DB986DC-818F-4BB5-A292-5892529D2E07}"/>
                    </a:ext>
                  </a:extLst>
                </p:cNvPr>
                <p:cNvPicPr/>
                <p:nvPr/>
              </p:nvPicPr>
              <p:blipFill>
                <a:blip r:embed="rId201"/>
                <a:stretch>
                  <a:fillRect/>
                </a:stretch>
              </p:blipFill>
              <p:spPr>
                <a:xfrm>
                  <a:off x="8286053" y="4624267"/>
                  <a:ext cx="191520" cy="428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02">
            <p14:nvContentPartPr>
              <p14:cNvPr id="276" name="Freihand 275">
                <a:extLst>
                  <a:ext uri="{FF2B5EF4-FFF2-40B4-BE49-F238E27FC236}">
                    <a16:creationId xmlns:a16="http://schemas.microsoft.com/office/drawing/2014/main" id="{6F95F5B9-3A71-44DE-B8E6-6E6B22AACB83}"/>
                  </a:ext>
                </a:extLst>
              </p14:cNvPr>
              <p14:cNvContentPartPr/>
              <p14:nvPr/>
            </p14:nvContentPartPr>
            <p14:xfrm>
              <a:off x="3461333" y="5235187"/>
              <a:ext cx="435960" cy="24480"/>
            </p14:xfrm>
          </p:contentPart>
        </mc:Choice>
        <mc:Fallback xmlns="">
          <p:pic>
            <p:nvPicPr>
              <p:cNvPr id="276" name="Freihand 275">
                <a:extLst>
                  <a:ext uri="{FF2B5EF4-FFF2-40B4-BE49-F238E27FC236}">
                    <a16:creationId xmlns:a16="http://schemas.microsoft.com/office/drawing/2014/main" id="{6F95F5B9-3A71-44DE-B8E6-6E6B22AACB83}"/>
                  </a:ext>
                </a:extLst>
              </p:cNvPr>
              <p:cNvPicPr/>
              <p:nvPr/>
            </p:nvPicPr>
            <p:blipFill>
              <a:blip r:embed="rId203"/>
              <a:stretch>
                <a:fillRect/>
              </a:stretch>
            </p:blipFill>
            <p:spPr>
              <a:xfrm>
                <a:off x="3457013" y="5230867"/>
                <a:ext cx="44460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277" name="Freihand 276">
                <a:extLst>
                  <a:ext uri="{FF2B5EF4-FFF2-40B4-BE49-F238E27FC236}">
                    <a16:creationId xmlns:a16="http://schemas.microsoft.com/office/drawing/2014/main" id="{D965C018-11FA-45AB-B4C3-5DEBD950AB02}"/>
                  </a:ext>
                </a:extLst>
              </p14:cNvPr>
              <p14:cNvContentPartPr/>
              <p14:nvPr/>
            </p14:nvContentPartPr>
            <p14:xfrm>
              <a:off x="4642493" y="5178307"/>
              <a:ext cx="285120" cy="15480"/>
            </p14:xfrm>
          </p:contentPart>
        </mc:Choice>
        <mc:Fallback xmlns="">
          <p:pic>
            <p:nvPicPr>
              <p:cNvPr id="277" name="Freihand 276">
                <a:extLst>
                  <a:ext uri="{FF2B5EF4-FFF2-40B4-BE49-F238E27FC236}">
                    <a16:creationId xmlns:a16="http://schemas.microsoft.com/office/drawing/2014/main" id="{D965C018-11FA-45AB-B4C3-5DEBD950AB02}"/>
                  </a:ext>
                </a:extLst>
              </p:cNvPr>
              <p:cNvPicPr/>
              <p:nvPr/>
            </p:nvPicPr>
            <p:blipFill>
              <a:blip r:embed="rId205"/>
              <a:stretch>
                <a:fillRect/>
              </a:stretch>
            </p:blipFill>
            <p:spPr>
              <a:xfrm>
                <a:off x="4638173" y="5173987"/>
                <a:ext cx="29376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278" name="Freihand 277">
                <a:extLst>
                  <a:ext uri="{FF2B5EF4-FFF2-40B4-BE49-F238E27FC236}">
                    <a16:creationId xmlns:a16="http://schemas.microsoft.com/office/drawing/2014/main" id="{42B3B42F-08FE-48D8-ACFD-5AAA41EF3683}"/>
                  </a:ext>
                </a:extLst>
              </p14:cNvPr>
              <p14:cNvContentPartPr/>
              <p14:nvPr/>
            </p14:nvContentPartPr>
            <p14:xfrm>
              <a:off x="5579573" y="5173267"/>
              <a:ext cx="290160" cy="27360"/>
            </p14:xfrm>
          </p:contentPart>
        </mc:Choice>
        <mc:Fallback xmlns="">
          <p:pic>
            <p:nvPicPr>
              <p:cNvPr id="278" name="Freihand 277">
                <a:extLst>
                  <a:ext uri="{FF2B5EF4-FFF2-40B4-BE49-F238E27FC236}">
                    <a16:creationId xmlns:a16="http://schemas.microsoft.com/office/drawing/2014/main" id="{42B3B42F-08FE-48D8-ACFD-5AAA41EF3683}"/>
                  </a:ext>
                </a:extLst>
              </p:cNvPr>
              <p:cNvPicPr/>
              <p:nvPr/>
            </p:nvPicPr>
            <p:blipFill>
              <a:blip r:embed="rId207"/>
              <a:stretch>
                <a:fillRect/>
              </a:stretch>
            </p:blipFill>
            <p:spPr>
              <a:xfrm>
                <a:off x="5575253" y="5168947"/>
                <a:ext cx="2988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279" name="Freihand 278">
                <a:extLst>
                  <a:ext uri="{FF2B5EF4-FFF2-40B4-BE49-F238E27FC236}">
                    <a16:creationId xmlns:a16="http://schemas.microsoft.com/office/drawing/2014/main" id="{F5710BE6-0133-4797-9187-B6DE0B95468B}"/>
                  </a:ext>
                </a:extLst>
              </p14:cNvPr>
              <p14:cNvContentPartPr/>
              <p14:nvPr/>
            </p14:nvContentPartPr>
            <p14:xfrm>
              <a:off x="6699533" y="5119627"/>
              <a:ext cx="298800" cy="8280"/>
            </p14:xfrm>
          </p:contentPart>
        </mc:Choice>
        <mc:Fallback xmlns="">
          <p:pic>
            <p:nvPicPr>
              <p:cNvPr id="279" name="Freihand 278">
                <a:extLst>
                  <a:ext uri="{FF2B5EF4-FFF2-40B4-BE49-F238E27FC236}">
                    <a16:creationId xmlns:a16="http://schemas.microsoft.com/office/drawing/2014/main" id="{F5710BE6-0133-4797-9187-B6DE0B95468B}"/>
                  </a:ext>
                </a:extLst>
              </p:cNvPr>
              <p:cNvPicPr/>
              <p:nvPr/>
            </p:nvPicPr>
            <p:blipFill>
              <a:blip r:embed="rId209"/>
              <a:stretch>
                <a:fillRect/>
              </a:stretch>
            </p:blipFill>
            <p:spPr>
              <a:xfrm>
                <a:off x="6694853" y="5115307"/>
                <a:ext cx="30744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280" name="Freihand 279">
                <a:extLst>
                  <a:ext uri="{FF2B5EF4-FFF2-40B4-BE49-F238E27FC236}">
                    <a16:creationId xmlns:a16="http://schemas.microsoft.com/office/drawing/2014/main" id="{E1064B49-ECB8-4C8D-98F5-DA5FFCA02772}"/>
                  </a:ext>
                </a:extLst>
              </p14:cNvPr>
              <p14:cNvContentPartPr/>
              <p14:nvPr/>
            </p14:nvContentPartPr>
            <p14:xfrm>
              <a:off x="7811933" y="5062387"/>
              <a:ext cx="392400" cy="7200"/>
            </p14:xfrm>
          </p:contentPart>
        </mc:Choice>
        <mc:Fallback xmlns="">
          <p:pic>
            <p:nvPicPr>
              <p:cNvPr id="280" name="Freihand 279">
                <a:extLst>
                  <a:ext uri="{FF2B5EF4-FFF2-40B4-BE49-F238E27FC236}">
                    <a16:creationId xmlns:a16="http://schemas.microsoft.com/office/drawing/2014/main" id="{E1064B49-ECB8-4C8D-98F5-DA5FFCA02772}"/>
                  </a:ext>
                </a:extLst>
              </p:cNvPr>
              <p:cNvPicPr/>
              <p:nvPr/>
            </p:nvPicPr>
            <p:blipFill>
              <a:blip r:embed="rId211"/>
              <a:stretch>
                <a:fillRect/>
              </a:stretch>
            </p:blipFill>
            <p:spPr>
              <a:xfrm>
                <a:off x="7807613" y="5058067"/>
                <a:ext cx="401040" cy="15840"/>
              </a:xfrm>
              <a:prstGeom prst="rect">
                <a:avLst/>
              </a:prstGeom>
            </p:spPr>
          </p:pic>
        </mc:Fallback>
      </mc:AlternateContent>
      <p:grpSp>
        <p:nvGrpSpPr>
          <p:cNvPr id="282" name="Gruppieren 281">
            <a:extLst>
              <a:ext uri="{FF2B5EF4-FFF2-40B4-BE49-F238E27FC236}">
                <a16:creationId xmlns:a16="http://schemas.microsoft.com/office/drawing/2014/main" id="{34636955-9646-41BF-9E67-079611359787}"/>
              </a:ext>
            </a:extLst>
          </p:cNvPr>
          <p:cNvGrpSpPr/>
          <p:nvPr/>
        </p:nvGrpSpPr>
        <p:grpSpPr>
          <a:xfrm>
            <a:off x="7807613" y="1222627"/>
            <a:ext cx="4233960" cy="2648160"/>
            <a:chOff x="7807613" y="1222627"/>
            <a:chExt cx="4233960" cy="2648160"/>
          </a:xfrm>
        </p:grpSpPr>
        <mc:AlternateContent xmlns:mc="http://schemas.openxmlformats.org/markup-compatibility/2006" xmlns:p14="http://schemas.microsoft.com/office/powerpoint/2010/main">
          <mc:Choice Requires="p14">
            <p:contentPart p14:bwMode="auto" r:id="rId212">
              <p14:nvContentPartPr>
                <p14:cNvPr id="9" name="Freihand 8">
                  <a:extLst>
                    <a:ext uri="{FF2B5EF4-FFF2-40B4-BE49-F238E27FC236}">
                      <a16:creationId xmlns:a16="http://schemas.microsoft.com/office/drawing/2014/main" id="{7168ACA0-BE30-40CD-ABC8-C58D0E2EF6CF}"/>
                    </a:ext>
                  </a:extLst>
                </p14:cNvPr>
                <p14:cNvContentPartPr/>
                <p14:nvPr/>
              </p14:nvContentPartPr>
              <p14:xfrm>
                <a:off x="8634533" y="2798707"/>
                <a:ext cx="266400" cy="193320"/>
              </p14:xfrm>
            </p:contentPart>
          </mc:Choice>
          <mc:Fallback xmlns="">
            <p:pic>
              <p:nvPicPr>
                <p:cNvPr id="9" name="Freihand 8">
                  <a:extLst>
                    <a:ext uri="{FF2B5EF4-FFF2-40B4-BE49-F238E27FC236}">
                      <a16:creationId xmlns:a16="http://schemas.microsoft.com/office/drawing/2014/main" id="{7168ACA0-BE30-40CD-ABC8-C58D0E2EF6CF}"/>
                    </a:ext>
                  </a:extLst>
                </p:cNvPr>
                <p:cNvPicPr/>
                <p:nvPr/>
              </p:nvPicPr>
              <p:blipFill>
                <a:blip r:embed="rId213"/>
                <a:stretch>
                  <a:fillRect/>
                </a:stretch>
              </p:blipFill>
              <p:spPr>
                <a:xfrm>
                  <a:off x="8630213" y="2794387"/>
                  <a:ext cx="27504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0" name="Freihand 9">
                  <a:extLst>
                    <a:ext uri="{FF2B5EF4-FFF2-40B4-BE49-F238E27FC236}">
                      <a16:creationId xmlns:a16="http://schemas.microsoft.com/office/drawing/2014/main" id="{71E6582A-4286-4E15-B919-23E54BFB1454}"/>
                    </a:ext>
                  </a:extLst>
                </p14:cNvPr>
                <p14:cNvContentPartPr/>
                <p14:nvPr/>
              </p14:nvContentPartPr>
              <p14:xfrm>
                <a:off x="8862773" y="2907067"/>
                <a:ext cx="129240" cy="215640"/>
              </p14:xfrm>
            </p:contentPart>
          </mc:Choice>
          <mc:Fallback xmlns="">
            <p:pic>
              <p:nvPicPr>
                <p:cNvPr id="10" name="Freihand 9">
                  <a:extLst>
                    <a:ext uri="{FF2B5EF4-FFF2-40B4-BE49-F238E27FC236}">
                      <a16:creationId xmlns:a16="http://schemas.microsoft.com/office/drawing/2014/main" id="{71E6582A-4286-4E15-B919-23E54BFB1454}"/>
                    </a:ext>
                  </a:extLst>
                </p:cNvPr>
                <p:cNvPicPr/>
                <p:nvPr/>
              </p:nvPicPr>
              <p:blipFill>
                <a:blip r:embed="rId215"/>
                <a:stretch>
                  <a:fillRect/>
                </a:stretch>
              </p:blipFill>
              <p:spPr>
                <a:xfrm>
                  <a:off x="8858453" y="2902747"/>
                  <a:ext cx="13788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2" name="Freihand 11">
                  <a:extLst>
                    <a:ext uri="{FF2B5EF4-FFF2-40B4-BE49-F238E27FC236}">
                      <a16:creationId xmlns:a16="http://schemas.microsoft.com/office/drawing/2014/main" id="{BDB7EE32-69AC-49D3-BFDF-B9667A44AE75}"/>
                    </a:ext>
                  </a:extLst>
                </p14:cNvPr>
                <p14:cNvContentPartPr/>
                <p14:nvPr/>
              </p14:nvContentPartPr>
              <p14:xfrm>
                <a:off x="9164453" y="2956027"/>
                <a:ext cx="100440" cy="93600"/>
              </p14:xfrm>
            </p:contentPart>
          </mc:Choice>
          <mc:Fallback xmlns="">
            <p:pic>
              <p:nvPicPr>
                <p:cNvPr id="12" name="Freihand 11">
                  <a:extLst>
                    <a:ext uri="{FF2B5EF4-FFF2-40B4-BE49-F238E27FC236}">
                      <a16:creationId xmlns:a16="http://schemas.microsoft.com/office/drawing/2014/main" id="{BDB7EE32-69AC-49D3-BFDF-B9667A44AE75}"/>
                    </a:ext>
                  </a:extLst>
                </p:cNvPr>
                <p:cNvPicPr/>
                <p:nvPr/>
              </p:nvPicPr>
              <p:blipFill>
                <a:blip r:embed="rId217"/>
                <a:stretch>
                  <a:fillRect/>
                </a:stretch>
              </p:blipFill>
              <p:spPr>
                <a:xfrm>
                  <a:off x="9160133" y="2951707"/>
                  <a:ext cx="10908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3" name="Freihand 12">
                  <a:extLst>
                    <a:ext uri="{FF2B5EF4-FFF2-40B4-BE49-F238E27FC236}">
                      <a16:creationId xmlns:a16="http://schemas.microsoft.com/office/drawing/2014/main" id="{8EEA98A6-17DE-47A4-B386-46BFD828674E}"/>
                    </a:ext>
                  </a:extLst>
                </p14:cNvPr>
                <p14:cNvContentPartPr/>
                <p14:nvPr/>
              </p14:nvContentPartPr>
              <p14:xfrm>
                <a:off x="9272093" y="2885107"/>
                <a:ext cx="155160" cy="281520"/>
              </p14:xfrm>
            </p:contentPart>
          </mc:Choice>
          <mc:Fallback xmlns="">
            <p:pic>
              <p:nvPicPr>
                <p:cNvPr id="13" name="Freihand 12">
                  <a:extLst>
                    <a:ext uri="{FF2B5EF4-FFF2-40B4-BE49-F238E27FC236}">
                      <a16:creationId xmlns:a16="http://schemas.microsoft.com/office/drawing/2014/main" id="{8EEA98A6-17DE-47A4-B386-46BFD828674E}"/>
                    </a:ext>
                  </a:extLst>
                </p:cNvPr>
                <p:cNvPicPr/>
                <p:nvPr/>
              </p:nvPicPr>
              <p:blipFill>
                <a:blip r:embed="rId219"/>
                <a:stretch>
                  <a:fillRect/>
                </a:stretch>
              </p:blipFill>
              <p:spPr>
                <a:xfrm>
                  <a:off x="9267773" y="2880787"/>
                  <a:ext cx="163800" cy="29016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4" name="Freihand 13">
                  <a:extLst>
                    <a:ext uri="{FF2B5EF4-FFF2-40B4-BE49-F238E27FC236}">
                      <a16:creationId xmlns:a16="http://schemas.microsoft.com/office/drawing/2014/main" id="{C12FF801-985A-4EEE-A97F-CD639C521554}"/>
                    </a:ext>
                  </a:extLst>
                </p14:cNvPr>
                <p14:cNvContentPartPr/>
                <p14:nvPr/>
              </p14:nvContentPartPr>
              <p14:xfrm>
                <a:off x="9488813" y="3004267"/>
                <a:ext cx="360" cy="360"/>
              </p14:xfrm>
            </p:contentPart>
          </mc:Choice>
          <mc:Fallback xmlns="">
            <p:pic>
              <p:nvPicPr>
                <p:cNvPr id="14" name="Freihand 13">
                  <a:extLst>
                    <a:ext uri="{FF2B5EF4-FFF2-40B4-BE49-F238E27FC236}">
                      <a16:creationId xmlns:a16="http://schemas.microsoft.com/office/drawing/2014/main" id="{C12FF801-985A-4EEE-A97F-CD639C521554}"/>
                    </a:ext>
                  </a:extLst>
                </p:cNvPr>
                <p:cNvPicPr/>
                <p:nvPr/>
              </p:nvPicPr>
              <p:blipFill>
                <a:blip r:embed="rId144"/>
                <a:stretch>
                  <a:fillRect/>
                </a:stretch>
              </p:blipFill>
              <p:spPr>
                <a:xfrm>
                  <a:off x="9484493" y="29999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5" name="Freihand 14">
                  <a:extLst>
                    <a:ext uri="{FF2B5EF4-FFF2-40B4-BE49-F238E27FC236}">
                      <a16:creationId xmlns:a16="http://schemas.microsoft.com/office/drawing/2014/main" id="{B3D1D34F-A1C0-49A9-BF9B-2EB9AFDB9BCC}"/>
                    </a:ext>
                  </a:extLst>
                </p14:cNvPr>
                <p14:cNvContentPartPr/>
                <p14:nvPr/>
              </p14:nvContentPartPr>
              <p14:xfrm>
                <a:off x="9632453" y="2848387"/>
                <a:ext cx="156960" cy="139680"/>
              </p14:xfrm>
            </p:contentPart>
          </mc:Choice>
          <mc:Fallback xmlns="">
            <p:pic>
              <p:nvPicPr>
                <p:cNvPr id="15" name="Freihand 14">
                  <a:extLst>
                    <a:ext uri="{FF2B5EF4-FFF2-40B4-BE49-F238E27FC236}">
                      <a16:creationId xmlns:a16="http://schemas.microsoft.com/office/drawing/2014/main" id="{B3D1D34F-A1C0-49A9-BF9B-2EB9AFDB9BCC}"/>
                    </a:ext>
                  </a:extLst>
                </p:cNvPr>
                <p:cNvPicPr/>
                <p:nvPr/>
              </p:nvPicPr>
              <p:blipFill>
                <a:blip r:embed="rId222"/>
                <a:stretch>
                  <a:fillRect/>
                </a:stretch>
              </p:blipFill>
              <p:spPr>
                <a:xfrm>
                  <a:off x="9628133" y="2844067"/>
                  <a:ext cx="16560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6" name="Freihand 15">
                  <a:extLst>
                    <a:ext uri="{FF2B5EF4-FFF2-40B4-BE49-F238E27FC236}">
                      <a16:creationId xmlns:a16="http://schemas.microsoft.com/office/drawing/2014/main" id="{2CA38F03-8844-47D5-9CCF-EA3EC171032D}"/>
                    </a:ext>
                  </a:extLst>
                </p14:cNvPr>
                <p14:cNvContentPartPr/>
                <p14:nvPr/>
              </p14:nvContentPartPr>
              <p14:xfrm>
                <a:off x="9859613" y="2803747"/>
                <a:ext cx="81720" cy="167400"/>
              </p14:xfrm>
            </p:contentPart>
          </mc:Choice>
          <mc:Fallback xmlns="">
            <p:pic>
              <p:nvPicPr>
                <p:cNvPr id="16" name="Freihand 15">
                  <a:extLst>
                    <a:ext uri="{FF2B5EF4-FFF2-40B4-BE49-F238E27FC236}">
                      <a16:creationId xmlns:a16="http://schemas.microsoft.com/office/drawing/2014/main" id="{2CA38F03-8844-47D5-9CCF-EA3EC171032D}"/>
                    </a:ext>
                  </a:extLst>
                </p:cNvPr>
                <p:cNvPicPr/>
                <p:nvPr/>
              </p:nvPicPr>
              <p:blipFill>
                <a:blip r:embed="rId224"/>
                <a:stretch>
                  <a:fillRect/>
                </a:stretch>
              </p:blipFill>
              <p:spPr>
                <a:xfrm>
                  <a:off x="9855293" y="2799427"/>
                  <a:ext cx="9036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7" name="Freihand 16">
                  <a:extLst>
                    <a:ext uri="{FF2B5EF4-FFF2-40B4-BE49-F238E27FC236}">
                      <a16:creationId xmlns:a16="http://schemas.microsoft.com/office/drawing/2014/main" id="{FAC5A11C-0C59-4B33-8D2B-BEC85909EAE3}"/>
                    </a:ext>
                  </a:extLst>
                </p14:cNvPr>
                <p14:cNvContentPartPr/>
                <p14:nvPr/>
              </p14:nvContentPartPr>
              <p14:xfrm>
                <a:off x="9889133" y="2928307"/>
                <a:ext cx="27000" cy="35280"/>
              </p14:xfrm>
            </p:contentPart>
          </mc:Choice>
          <mc:Fallback xmlns="">
            <p:pic>
              <p:nvPicPr>
                <p:cNvPr id="17" name="Freihand 16">
                  <a:extLst>
                    <a:ext uri="{FF2B5EF4-FFF2-40B4-BE49-F238E27FC236}">
                      <a16:creationId xmlns:a16="http://schemas.microsoft.com/office/drawing/2014/main" id="{FAC5A11C-0C59-4B33-8D2B-BEC85909EAE3}"/>
                    </a:ext>
                  </a:extLst>
                </p:cNvPr>
                <p:cNvPicPr/>
                <p:nvPr/>
              </p:nvPicPr>
              <p:blipFill>
                <a:blip r:embed="rId226"/>
                <a:stretch>
                  <a:fillRect/>
                </a:stretch>
              </p:blipFill>
              <p:spPr>
                <a:xfrm>
                  <a:off x="9884813" y="2923987"/>
                  <a:ext cx="35640" cy="4392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8" name="Freihand 17">
                  <a:extLst>
                    <a:ext uri="{FF2B5EF4-FFF2-40B4-BE49-F238E27FC236}">
                      <a16:creationId xmlns:a16="http://schemas.microsoft.com/office/drawing/2014/main" id="{FAAD0D54-8E72-45E0-8A9C-8C0D53BD075C}"/>
                    </a:ext>
                  </a:extLst>
                </p14:cNvPr>
                <p14:cNvContentPartPr/>
                <p14:nvPr/>
              </p14:nvContentPartPr>
              <p14:xfrm>
                <a:off x="9952493" y="2895907"/>
                <a:ext cx="46080" cy="70920"/>
              </p14:xfrm>
            </p:contentPart>
          </mc:Choice>
          <mc:Fallback xmlns="">
            <p:pic>
              <p:nvPicPr>
                <p:cNvPr id="18" name="Freihand 17">
                  <a:extLst>
                    <a:ext uri="{FF2B5EF4-FFF2-40B4-BE49-F238E27FC236}">
                      <a16:creationId xmlns:a16="http://schemas.microsoft.com/office/drawing/2014/main" id="{FAAD0D54-8E72-45E0-8A9C-8C0D53BD075C}"/>
                    </a:ext>
                  </a:extLst>
                </p:cNvPr>
                <p:cNvPicPr/>
                <p:nvPr/>
              </p:nvPicPr>
              <p:blipFill>
                <a:blip r:embed="rId228"/>
                <a:stretch>
                  <a:fillRect/>
                </a:stretch>
              </p:blipFill>
              <p:spPr>
                <a:xfrm>
                  <a:off x="9948173" y="2891587"/>
                  <a:ext cx="5472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9" name="Freihand 18">
                  <a:extLst>
                    <a:ext uri="{FF2B5EF4-FFF2-40B4-BE49-F238E27FC236}">
                      <a16:creationId xmlns:a16="http://schemas.microsoft.com/office/drawing/2014/main" id="{6E86EBBA-218E-4544-831F-EE27E6CBDCF2}"/>
                    </a:ext>
                  </a:extLst>
                </p14:cNvPr>
                <p14:cNvContentPartPr/>
                <p14:nvPr/>
              </p14:nvContentPartPr>
              <p14:xfrm>
                <a:off x="9996053" y="2895547"/>
                <a:ext cx="84600" cy="59040"/>
              </p14:xfrm>
            </p:contentPart>
          </mc:Choice>
          <mc:Fallback xmlns="">
            <p:pic>
              <p:nvPicPr>
                <p:cNvPr id="19" name="Freihand 18">
                  <a:extLst>
                    <a:ext uri="{FF2B5EF4-FFF2-40B4-BE49-F238E27FC236}">
                      <a16:creationId xmlns:a16="http://schemas.microsoft.com/office/drawing/2014/main" id="{6E86EBBA-218E-4544-831F-EE27E6CBDCF2}"/>
                    </a:ext>
                  </a:extLst>
                </p:cNvPr>
                <p:cNvPicPr/>
                <p:nvPr/>
              </p:nvPicPr>
              <p:blipFill>
                <a:blip r:embed="rId230"/>
                <a:stretch>
                  <a:fillRect/>
                </a:stretch>
              </p:blipFill>
              <p:spPr>
                <a:xfrm>
                  <a:off x="9991733" y="2891227"/>
                  <a:ext cx="932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20" name="Freihand 19">
                  <a:extLst>
                    <a:ext uri="{FF2B5EF4-FFF2-40B4-BE49-F238E27FC236}">
                      <a16:creationId xmlns:a16="http://schemas.microsoft.com/office/drawing/2014/main" id="{45303709-D7DD-402F-AFE8-7EB671DBAC29}"/>
                    </a:ext>
                  </a:extLst>
                </p14:cNvPr>
                <p14:cNvContentPartPr/>
                <p14:nvPr/>
              </p14:nvContentPartPr>
              <p14:xfrm>
                <a:off x="10475213" y="2585947"/>
                <a:ext cx="79200" cy="792720"/>
              </p14:xfrm>
            </p:contentPart>
          </mc:Choice>
          <mc:Fallback xmlns="">
            <p:pic>
              <p:nvPicPr>
                <p:cNvPr id="20" name="Freihand 19">
                  <a:extLst>
                    <a:ext uri="{FF2B5EF4-FFF2-40B4-BE49-F238E27FC236}">
                      <a16:creationId xmlns:a16="http://schemas.microsoft.com/office/drawing/2014/main" id="{45303709-D7DD-402F-AFE8-7EB671DBAC29}"/>
                    </a:ext>
                  </a:extLst>
                </p:cNvPr>
                <p:cNvPicPr/>
                <p:nvPr/>
              </p:nvPicPr>
              <p:blipFill>
                <a:blip r:embed="rId232"/>
                <a:stretch>
                  <a:fillRect/>
                </a:stretch>
              </p:blipFill>
              <p:spPr>
                <a:xfrm>
                  <a:off x="10470893" y="2581627"/>
                  <a:ext cx="87840" cy="80136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21" name="Freihand 20">
                  <a:extLst>
                    <a:ext uri="{FF2B5EF4-FFF2-40B4-BE49-F238E27FC236}">
                      <a16:creationId xmlns:a16="http://schemas.microsoft.com/office/drawing/2014/main" id="{127BE8A2-6247-4690-91D5-025AE1424314}"/>
                    </a:ext>
                  </a:extLst>
                </p14:cNvPr>
                <p14:cNvContentPartPr/>
                <p14:nvPr/>
              </p14:nvContentPartPr>
              <p14:xfrm>
                <a:off x="10317893" y="3246547"/>
                <a:ext cx="1455480" cy="113760"/>
              </p14:xfrm>
            </p:contentPart>
          </mc:Choice>
          <mc:Fallback xmlns="">
            <p:pic>
              <p:nvPicPr>
                <p:cNvPr id="21" name="Freihand 20">
                  <a:extLst>
                    <a:ext uri="{FF2B5EF4-FFF2-40B4-BE49-F238E27FC236}">
                      <a16:creationId xmlns:a16="http://schemas.microsoft.com/office/drawing/2014/main" id="{127BE8A2-6247-4690-91D5-025AE1424314}"/>
                    </a:ext>
                  </a:extLst>
                </p:cNvPr>
                <p:cNvPicPr/>
                <p:nvPr/>
              </p:nvPicPr>
              <p:blipFill>
                <a:blip r:embed="rId234"/>
                <a:stretch>
                  <a:fillRect/>
                </a:stretch>
              </p:blipFill>
              <p:spPr>
                <a:xfrm>
                  <a:off x="10313573" y="3242227"/>
                  <a:ext cx="146412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22" name="Freihand 21">
                  <a:extLst>
                    <a:ext uri="{FF2B5EF4-FFF2-40B4-BE49-F238E27FC236}">
                      <a16:creationId xmlns:a16="http://schemas.microsoft.com/office/drawing/2014/main" id="{21CF7FAC-EA1A-4891-99AC-8F2F1B9802BE}"/>
                    </a:ext>
                  </a:extLst>
                </p14:cNvPr>
                <p14:cNvContentPartPr/>
                <p14:nvPr/>
              </p14:nvContentPartPr>
              <p14:xfrm>
                <a:off x="11709293" y="3179947"/>
                <a:ext cx="137160" cy="180000"/>
              </p14:xfrm>
            </p:contentPart>
          </mc:Choice>
          <mc:Fallback xmlns="">
            <p:pic>
              <p:nvPicPr>
                <p:cNvPr id="22" name="Freihand 21">
                  <a:extLst>
                    <a:ext uri="{FF2B5EF4-FFF2-40B4-BE49-F238E27FC236}">
                      <a16:creationId xmlns:a16="http://schemas.microsoft.com/office/drawing/2014/main" id="{21CF7FAC-EA1A-4891-99AC-8F2F1B9802BE}"/>
                    </a:ext>
                  </a:extLst>
                </p:cNvPr>
                <p:cNvPicPr/>
                <p:nvPr/>
              </p:nvPicPr>
              <p:blipFill>
                <a:blip r:embed="rId236"/>
                <a:stretch>
                  <a:fillRect/>
                </a:stretch>
              </p:blipFill>
              <p:spPr>
                <a:xfrm>
                  <a:off x="11704973" y="3175627"/>
                  <a:ext cx="14580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23" name="Freihand 22">
                  <a:extLst>
                    <a:ext uri="{FF2B5EF4-FFF2-40B4-BE49-F238E27FC236}">
                      <a16:creationId xmlns:a16="http://schemas.microsoft.com/office/drawing/2014/main" id="{BF4B9C94-35D7-4D5A-B85A-C3EFA33158E3}"/>
                    </a:ext>
                  </a:extLst>
                </p14:cNvPr>
                <p14:cNvContentPartPr/>
                <p14:nvPr/>
              </p14:nvContentPartPr>
              <p14:xfrm>
                <a:off x="10275053" y="2376787"/>
                <a:ext cx="264240" cy="234720"/>
              </p14:xfrm>
            </p:contentPart>
          </mc:Choice>
          <mc:Fallback xmlns="">
            <p:pic>
              <p:nvPicPr>
                <p:cNvPr id="23" name="Freihand 22">
                  <a:extLst>
                    <a:ext uri="{FF2B5EF4-FFF2-40B4-BE49-F238E27FC236}">
                      <a16:creationId xmlns:a16="http://schemas.microsoft.com/office/drawing/2014/main" id="{BF4B9C94-35D7-4D5A-B85A-C3EFA33158E3}"/>
                    </a:ext>
                  </a:extLst>
                </p:cNvPr>
                <p:cNvPicPr/>
                <p:nvPr/>
              </p:nvPicPr>
              <p:blipFill>
                <a:blip r:embed="rId238"/>
                <a:stretch>
                  <a:fillRect/>
                </a:stretch>
              </p:blipFill>
              <p:spPr>
                <a:xfrm>
                  <a:off x="10270733" y="2372467"/>
                  <a:ext cx="272880" cy="24336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25" name="Freihand 24">
                  <a:extLst>
                    <a:ext uri="{FF2B5EF4-FFF2-40B4-BE49-F238E27FC236}">
                      <a16:creationId xmlns:a16="http://schemas.microsoft.com/office/drawing/2014/main" id="{567D4E06-BCBC-45C3-99A3-EEC330BABC2F}"/>
                    </a:ext>
                  </a:extLst>
                </p14:cNvPr>
                <p14:cNvContentPartPr/>
                <p14:nvPr/>
              </p14:nvContentPartPr>
              <p14:xfrm>
                <a:off x="10066973" y="2224507"/>
                <a:ext cx="107640" cy="191880"/>
              </p14:xfrm>
            </p:contentPart>
          </mc:Choice>
          <mc:Fallback xmlns="">
            <p:pic>
              <p:nvPicPr>
                <p:cNvPr id="25" name="Freihand 24">
                  <a:extLst>
                    <a:ext uri="{FF2B5EF4-FFF2-40B4-BE49-F238E27FC236}">
                      <a16:creationId xmlns:a16="http://schemas.microsoft.com/office/drawing/2014/main" id="{567D4E06-BCBC-45C3-99A3-EEC330BABC2F}"/>
                    </a:ext>
                  </a:extLst>
                </p:cNvPr>
                <p:cNvPicPr/>
                <p:nvPr/>
              </p:nvPicPr>
              <p:blipFill>
                <a:blip r:embed="rId240"/>
                <a:stretch>
                  <a:fillRect/>
                </a:stretch>
              </p:blipFill>
              <p:spPr>
                <a:xfrm>
                  <a:off x="10062653" y="2220187"/>
                  <a:ext cx="11628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26" name="Freihand 25">
                  <a:extLst>
                    <a:ext uri="{FF2B5EF4-FFF2-40B4-BE49-F238E27FC236}">
                      <a16:creationId xmlns:a16="http://schemas.microsoft.com/office/drawing/2014/main" id="{389B6998-BF28-49DC-8D12-6400E048FC6C}"/>
                    </a:ext>
                  </a:extLst>
                </p14:cNvPr>
                <p14:cNvContentPartPr/>
                <p14:nvPr/>
              </p14:nvContentPartPr>
              <p14:xfrm>
                <a:off x="10056173" y="2280667"/>
                <a:ext cx="73440" cy="91080"/>
              </p14:xfrm>
            </p:contentPart>
          </mc:Choice>
          <mc:Fallback xmlns="">
            <p:pic>
              <p:nvPicPr>
                <p:cNvPr id="26" name="Freihand 25">
                  <a:extLst>
                    <a:ext uri="{FF2B5EF4-FFF2-40B4-BE49-F238E27FC236}">
                      <a16:creationId xmlns:a16="http://schemas.microsoft.com/office/drawing/2014/main" id="{389B6998-BF28-49DC-8D12-6400E048FC6C}"/>
                    </a:ext>
                  </a:extLst>
                </p:cNvPr>
                <p:cNvPicPr/>
                <p:nvPr/>
              </p:nvPicPr>
              <p:blipFill>
                <a:blip r:embed="rId242"/>
                <a:stretch>
                  <a:fillRect/>
                </a:stretch>
              </p:blipFill>
              <p:spPr>
                <a:xfrm>
                  <a:off x="10051853" y="2276347"/>
                  <a:ext cx="8208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27" name="Freihand 26">
                  <a:extLst>
                    <a:ext uri="{FF2B5EF4-FFF2-40B4-BE49-F238E27FC236}">
                      <a16:creationId xmlns:a16="http://schemas.microsoft.com/office/drawing/2014/main" id="{52D175C3-44F5-490B-A6E5-C0FA48A6D705}"/>
                    </a:ext>
                  </a:extLst>
                </p14:cNvPr>
                <p14:cNvContentPartPr/>
                <p14:nvPr/>
              </p14:nvContentPartPr>
              <p14:xfrm>
                <a:off x="10182173" y="2313427"/>
                <a:ext cx="106200" cy="164520"/>
              </p14:xfrm>
            </p:contentPart>
          </mc:Choice>
          <mc:Fallback xmlns="">
            <p:pic>
              <p:nvPicPr>
                <p:cNvPr id="27" name="Freihand 26">
                  <a:extLst>
                    <a:ext uri="{FF2B5EF4-FFF2-40B4-BE49-F238E27FC236}">
                      <a16:creationId xmlns:a16="http://schemas.microsoft.com/office/drawing/2014/main" id="{52D175C3-44F5-490B-A6E5-C0FA48A6D705}"/>
                    </a:ext>
                  </a:extLst>
                </p:cNvPr>
                <p:cNvPicPr/>
                <p:nvPr/>
              </p:nvPicPr>
              <p:blipFill>
                <a:blip r:embed="rId244"/>
                <a:stretch>
                  <a:fillRect/>
                </a:stretch>
              </p:blipFill>
              <p:spPr>
                <a:xfrm>
                  <a:off x="10177853" y="2309107"/>
                  <a:ext cx="11484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28" name="Freihand 27">
                  <a:extLst>
                    <a:ext uri="{FF2B5EF4-FFF2-40B4-BE49-F238E27FC236}">
                      <a16:creationId xmlns:a16="http://schemas.microsoft.com/office/drawing/2014/main" id="{EA3E194C-D7A1-4FD5-B6C7-B018F8DCDB96}"/>
                    </a:ext>
                  </a:extLst>
                </p14:cNvPr>
                <p14:cNvContentPartPr/>
                <p14:nvPr/>
              </p14:nvContentPartPr>
              <p14:xfrm>
                <a:off x="11573933" y="3438067"/>
                <a:ext cx="129240" cy="123840"/>
              </p14:xfrm>
            </p:contentPart>
          </mc:Choice>
          <mc:Fallback xmlns="">
            <p:pic>
              <p:nvPicPr>
                <p:cNvPr id="28" name="Freihand 27">
                  <a:extLst>
                    <a:ext uri="{FF2B5EF4-FFF2-40B4-BE49-F238E27FC236}">
                      <a16:creationId xmlns:a16="http://schemas.microsoft.com/office/drawing/2014/main" id="{EA3E194C-D7A1-4FD5-B6C7-B018F8DCDB96}"/>
                    </a:ext>
                  </a:extLst>
                </p:cNvPr>
                <p:cNvPicPr/>
                <p:nvPr/>
              </p:nvPicPr>
              <p:blipFill>
                <a:blip r:embed="rId246"/>
                <a:stretch>
                  <a:fillRect/>
                </a:stretch>
              </p:blipFill>
              <p:spPr>
                <a:xfrm>
                  <a:off x="11569613" y="3433747"/>
                  <a:ext cx="13788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29" name="Freihand 28">
                  <a:extLst>
                    <a:ext uri="{FF2B5EF4-FFF2-40B4-BE49-F238E27FC236}">
                      <a16:creationId xmlns:a16="http://schemas.microsoft.com/office/drawing/2014/main" id="{9F49E108-64AB-4323-9E3A-81FF22354658}"/>
                    </a:ext>
                  </a:extLst>
                </p14:cNvPr>
                <p14:cNvContentPartPr/>
                <p14:nvPr/>
              </p14:nvContentPartPr>
              <p14:xfrm>
                <a:off x="11589053" y="3450307"/>
                <a:ext cx="110880" cy="57960"/>
              </p14:xfrm>
            </p:contentPart>
          </mc:Choice>
          <mc:Fallback xmlns="">
            <p:pic>
              <p:nvPicPr>
                <p:cNvPr id="29" name="Freihand 28">
                  <a:extLst>
                    <a:ext uri="{FF2B5EF4-FFF2-40B4-BE49-F238E27FC236}">
                      <a16:creationId xmlns:a16="http://schemas.microsoft.com/office/drawing/2014/main" id="{9F49E108-64AB-4323-9E3A-81FF22354658}"/>
                    </a:ext>
                  </a:extLst>
                </p:cNvPr>
                <p:cNvPicPr/>
                <p:nvPr/>
              </p:nvPicPr>
              <p:blipFill>
                <a:blip r:embed="rId248"/>
                <a:stretch>
                  <a:fillRect/>
                </a:stretch>
              </p:blipFill>
              <p:spPr>
                <a:xfrm>
                  <a:off x="11584733" y="3445987"/>
                  <a:ext cx="119520" cy="6660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30" name="Freihand 29">
                  <a:extLst>
                    <a:ext uri="{FF2B5EF4-FFF2-40B4-BE49-F238E27FC236}">
                      <a16:creationId xmlns:a16="http://schemas.microsoft.com/office/drawing/2014/main" id="{7AA9F4A1-7CEC-4F3F-87AD-050F7D451357}"/>
                    </a:ext>
                  </a:extLst>
                </p14:cNvPr>
                <p14:cNvContentPartPr/>
                <p14:nvPr/>
              </p14:nvContentPartPr>
              <p14:xfrm>
                <a:off x="11719373" y="3467227"/>
                <a:ext cx="117360" cy="115200"/>
              </p14:xfrm>
            </p:contentPart>
          </mc:Choice>
          <mc:Fallback xmlns="">
            <p:pic>
              <p:nvPicPr>
                <p:cNvPr id="30" name="Freihand 29">
                  <a:extLst>
                    <a:ext uri="{FF2B5EF4-FFF2-40B4-BE49-F238E27FC236}">
                      <a16:creationId xmlns:a16="http://schemas.microsoft.com/office/drawing/2014/main" id="{7AA9F4A1-7CEC-4F3F-87AD-050F7D451357}"/>
                    </a:ext>
                  </a:extLst>
                </p:cNvPr>
                <p:cNvPicPr/>
                <p:nvPr/>
              </p:nvPicPr>
              <p:blipFill>
                <a:blip r:embed="rId250"/>
                <a:stretch>
                  <a:fillRect/>
                </a:stretch>
              </p:blipFill>
              <p:spPr>
                <a:xfrm>
                  <a:off x="11715053" y="3462907"/>
                  <a:ext cx="12600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31" name="Freihand 30">
                  <a:extLst>
                    <a:ext uri="{FF2B5EF4-FFF2-40B4-BE49-F238E27FC236}">
                      <a16:creationId xmlns:a16="http://schemas.microsoft.com/office/drawing/2014/main" id="{C2DAD820-7279-4447-8B83-2DDAC33C10F3}"/>
                    </a:ext>
                  </a:extLst>
                </p14:cNvPr>
                <p14:cNvContentPartPr/>
                <p14:nvPr/>
              </p14:nvContentPartPr>
              <p14:xfrm>
                <a:off x="10467653" y="2765947"/>
                <a:ext cx="898560" cy="546120"/>
              </p14:xfrm>
            </p:contentPart>
          </mc:Choice>
          <mc:Fallback xmlns="">
            <p:pic>
              <p:nvPicPr>
                <p:cNvPr id="31" name="Freihand 30">
                  <a:extLst>
                    <a:ext uri="{FF2B5EF4-FFF2-40B4-BE49-F238E27FC236}">
                      <a16:creationId xmlns:a16="http://schemas.microsoft.com/office/drawing/2014/main" id="{C2DAD820-7279-4447-8B83-2DDAC33C10F3}"/>
                    </a:ext>
                  </a:extLst>
                </p:cNvPr>
                <p:cNvPicPr/>
                <p:nvPr/>
              </p:nvPicPr>
              <p:blipFill>
                <a:blip r:embed="rId252"/>
                <a:stretch>
                  <a:fillRect/>
                </a:stretch>
              </p:blipFill>
              <p:spPr>
                <a:xfrm>
                  <a:off x="10463333" y="2761627"/>
                  <a:ext cx="907200" cy="55476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33" name="Freihand 32">
                  <a:extLst>
                    <a:ext uri="{FF2B5EF4-FFF2-40B4-BE49-F238E27FC236}">
                      <a16:creationId xmlns:a16="http://schemas.microsoft.com/office/drawing/2014/main" id="{5D410B2F-0D4D-4ADA-9C6C-41C0BF9E0E93}"/>
                    </a:ext>
                  </a:extLst>
                </p14:cNvPr>
                <p14:cNvContentPartPr/>
                <p14:nvPr/>
              </p14:nvContentPartPr>
              <p14:xfrm>
                <a:off x="11176853" y="2332507"/>
                <a:ext cx="67320" cy="113400"/>
              </p14:xfrm>
            </p:contentPart>
          </mc:Choice>
          <mc:Fallback xmlns="">
            <p:pic>
              <p:nvPicPr>
                <p:cNvPr id="33" name="Freihand 32">
                  <a:extLst>
                    <a:ext uri="{FF2B5EF4-FFF2-40B4-BE49-F238E27FC236}">
                      <a16:creationId xmlns:a16="http://schemas.microsoft.com/office/drawing/2014/main" id="{5D410B2F-0D4D-4ADA-9C6C-41C0BF9E0E93}"/>
                    </a:ext>
                  </a:extLst>
                </p:cNvPr>
                <p:cNvPicPr/>
                <p:nvPr/>
              </p:nvPicPr>
              <p:blipFill>
                <a:blip r:embed="rId254"/>
                <a:stretch>
                  <a:fillRect/>
                </a:stretch>
              </p:blipFill>
              <p:spPr>
                <a:xfrm>
                  <a:off x="11172533" y="2328187"/>
                  <a:ext cx="7596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34" name="Freihand 33">
                  <a:extLst>
                    <a:ext uri="{FF2B5EF4-FFF2-40B4-BE49-F238E27FC236}">
                      <a16:creationId xmlns:a16="http://schemas.microsoft.com/office/drawing/2014/main" id="{1557DE1E-ECEF-439C-A5CD-0BA4F0A17F55}"/>
                    </a:ext>
                  </a:extLst>
                </p14:cNvPr>
                <p14:cNvContentPartPr/>
                <p14:nvPr/>
              </p14:nvContentPartPr>
              <p14:xfrm>
                <a:off x="11200973" y="2404507"/>
                <a:ext cx="69840" cy="3600"/>
              </p14:xfrm>
            </p:contentPart>
          </mc:Choice>
          <mc:Fallback xmlns="">
            <p:pic>
              <p:nvPicPr>
                <p:cNvPr id="34" name="Freihand 33">
                  <a:extLst>
                    <a:ext uri="{FF2B5EF4-FFF2-40B4-BE49-F238E27FC236}">
                      <a16:creationId xmlns:a16="http://schemas.microsoft.com/office/drawing/2014/main" id="{1557DE1E-ECEF-439C-A5CD-0BA4F0A17F55}"/>
                    </a:ext>
                  </a:extLst>
                </p:cNvPr>
                <p:cNvPicPr/>
                <p:nvPr/>
              </p:nvPicPr>
              <p:blipFill>
                <a:blip r:embed="rId256"/>
                <a:stretch>
                  <a:fillRect/>
                </a:stretch>
              </p:blipFill>
              <p:spPr>
                <a:xfrm>
                  <a:off x="11196653" y="2400187"/>
                  <a:ext cx="7848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35" name="Freihand 34">
                  <a:extLst>
                    <a:ext uri="{FF2B5EF4-FFF2-40B4-BE49-F238E27FC236}">
                      <a16:creationId xmlns:a16="http://schemas.microsoft.com/office/drawing/2014/main" id="{52D4D1CE-F661-44A0-88D8-CAC93607E1AC}"/>
                    </a:ext>
                  </a:extLst>
                </p14:cNvPr>
                <p14:cNvContentPartPr/>
                <p14:nvPr/>
              </p14:nvContentPartPr>
              <p14:xfrm>
                <a:off x="11309333" y="2320987"/>
                <a:ext cx="75600" cy="114120"/>
              </p14:xfrm>
            </p:contentPart>
          </mc:Choice>
          <mc:Fallback xmlns="">
            <p:pic>
              <p:nvPicPr>
                <p:cNvPr id="35" name="Freihand 34">
                  <a:extLst>
                    <a:ext uri="{FF2B5EF4-FFF2-40B4-BE49-F238E27FC236}">
                      <a16:creationId xmlns:a16="http://schemas.microsoft.com/office/drawing/2014/main" id="{52D4D1CE-F661-44A0-88D8-CAC93607E1AC}"/>
                    </a:ext>
                  </a:extLst>
                </p:cNvPr>
                <p:cNvPicPr/>
                <p:nvPr/>
              </p:nvPicPr>
              <p:blipFill>
                <a:blip r:embed="rId258"/>
                <a:stretch>
                  <a:fillRect/>
                </a:stretch>
              </p:blipFill>
              <p:spPr>
                <a:xfrm>
                  <a:off x="11305013" y="2316667"/>
                  <a:ext cx="8424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36" name="Freihand 35">
                  <a:extLst>
                    <a:ext uri="{FF2B5EF4-FFF2-40B4-BE49-F238E27FC236}">
                      <a16:creationId xmlns:a16="http://schemas.microsoft.com/office/drawing/2014/main" id="{1BC8F201-F689-4232-970F-E3AD8D6BD1F7}"/>
                    </a:ext>
                  </a:extLst>
                </p14:cNvPr>
                <p14:cNvContentPartPr/>
                <p14:nvPr/>
              </p14:nvContentPartPr>
              <p14:xfrm>
                <a:off x="11428493" y="2380027"/>
                <a:ext cx="41040" cy="11880"/>
              </p14:xfrm>
            </p:contentPart>
          </mc:Choice>
          <mc:Fallback xmlns="">
            <p:pic>
              <p:nvPicPr>
                <p:cNvPr id="36" name="Freihand 35">
                  <a:extLst>
                    <a:ext uri="{FF2B5EF4-FFF2-40B4-BE49-F238E27FC236}">
                      <a16:creationId xmlns:a16="http://schemas.microsoft.com/office/drawing/2014/main" id="{1BC8F201-F689-4232-970F-E3AD8D6BD1F7}"/>
                    </a:ext>
                  </a:extLst>
                </p:cNvPr>
                <p:cNvPicPr/>
                <p:nvPr/>
              </p:nvPicPr>
              <p:blipFill>
                <a:blip r:embed="rId260"/>
                <a:stretch>
                  <a:fillRect/>
                </a:stretch>
              </p:blipFill>
              <p:spPr>
                <a:xfrm>
                  <a:off x="11424173" y="2375707"/>
                  <a:ext cx="4968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37" name="Freihand 36">
                  <a:extLst>
                    <a:ext uri="{FF2B5EF4-FFF2-40B4-BE49-F238E27FC236}">
                      <a16:creationId xmlns:a16="http://schemas.microsoft.com/office/drawing/2014/main" id="{A6D8D483-C4B2-477C-9BB7-954C7F428CC2}"/>
                    </a:ext>
                  </a:extLst>
                </p14:cNvPr>
                <p14:cNvContentPartPr/>
                <p14:nvPr/>
              </p14:nvContentPartPr>
              <p14:xfrm>
                <a:off x="11527133" y="2287507"/>
                <a:ext cx="60480" cy="102240"/>
              </p14:xfrm>
            </p:contentPart>
          </mc:Choice>
          <mc:Fallback xmlns="">
            <p:pic>
              <p:nvPicPr>
                <p:cNvPr id="37" name="Freihand 36">
                  <a:extLst>
                    <a:ext uri="{FF2B5EF4-FFF2-40B4-BE49-F238E27FC236}">
                      <a16:creationId xmlns:a16="http://schemas.microsoft.com/office/drawing/2014/main" id="{A6D8D483-C4B2-477C-9BB7-954C7F428CC2}"/>
                    </a:ext>
                  </a:extLst>
                </p:cNvPr>
                <p:cNvPicPr/>
                <p:nvPr/>
              </p:nvPicPr>
              <p:blipFill>
                <a:blip r:embed="rId262"/>
                <a:stretch>
                  <a:fillRect/>
                </a:stretch>
              </p:blipFill>
              <p:spPr>
                <a:xfrm>
                  <a:off x="11522813" y="2283187"/>
                  <a:ext cx="6912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38" name="Freihand 37">
                  <a:extLst>
                    <a:ext uri="{FF2B5EF4-FFF2-40B4-BE49-F238E27FC236}">
                      <a16:creationId xmlns:a16="http://schemas.microsoft.com/office/drawing/2014/main" id="{88C3482F-4520-4B24-B928-BA1330CF7650}"/>
                    </a:ext>
                  </a:extLst>
                </p14:cNvPr>
                <p14:cNvContentPartPr/>
                <p14:nvPr/>
              </p14:nvContentPartPr>
              <p14:xfrm>
                <a:off x="11604893" y="2317387"/>
                <a:ext cx="64800" cy="147600"/>
              </p14:xfrm>
            </p:contentPart>
          </mc:Choice>
          <mc:Fallback xmlns="">
            <p:pic>
              <p:nvPicPr>
                <p:cNvPr id="38" name="Freihand 37">
                  <a:extLst>
                    <a:ext uri="{FF2B5EF4-FFF2-40B4-BE49-F238E27FC236}">
                      <a16:creationId xmlns:a16="http://schemas.microsoft.com/office/drawing/2014/main" id="{88C3482F-4520-4B24-B928-BA1330CF7650}"/>
                    </a:ext>
                  </a:extLst>
                </p:cNvPr>
                <p:cNvPicPr/>
                <p:nvPr/>
              </p:nvPicPr>
              <p:blipFill>
                <a:blip r:embed="rId264"/>
                <a:stretch>
                  <a:fillRect/>
                </a:stretch>
              </p:blipFill>
              <p:spPr>
                <a:xfrm>
                  <a:off x="11600573" y="2313067"/>
                  <a:ext cx="7344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39" name="Freihand 38">
                  <a:extLst>
                    <a:ext uri="{FF2B5EF4-FFF2-40B4-BE49-F238E27FC236}">
                      <a16:creationId xmlns:a16="http://schemas.microsoft.com/office/drawing/2014/main" id="{32B9B217-EFE6-4E76-9B90-B80420A90074}"/>
                    </a:ext>
                  </a:extLst>
                </p14:cNvPr>
                <p14:cNvContentPartPr/>
                <p14:nvPr/>
              </p14:nvContentPartPr>
              <p14:xfrm>
                <a:off x="11679773" y="2238907"/>
                <a:ext cx="120240" cy="144360"/>
              </p14:xfrm>
            </p:contentPart>
          </mc:Choice>
          <mc:Fallback xmlns="">
            <p:pic>
              <p:nvPicPr>
                <p:cNvPr id="39" name="Freihand 38">
                  <a:extLst>
                    <a:ext uri="{FF2B5EF4-FFF2-40B4-BE49-F238E27FC236}">
                      <a16:creationId xmlns:a16="http://schemas.microsoft.com/office/drawing/2014/main" id="{32B9B217-EFE6-4E76-9B90-B80420A90074}"/>
                    </a:ext>
                  </a:extLst>
                </p:cNvPr>
                <p:cNvPicPr/>
                <p:nvPr/>
              </p:nvPicPr>
              <p:blipFill>
                <a:blip r:embed="rId266"/>
                <a:stretch>
                  <a:fillRect/>
                </a:stretch>
              </p:blipFill>
              <p:spPr>
                <a:xfrm>
                  <a:off x="11675453" y="2234587"/>
                  <a:ext cx="12888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41" name="Freihand 40">
                  <a:extLst>
                    <a:ext uri="{FF2B5EF4-FFF2-40B4-BE49-F238E27FC236}">
                      <a16:creationId xmlns:a16="http://schemas.microsoft.com/office/drawing/2014/main" id="{96BCD4B0-9C0A-413B-988E-E89B13FDC6DF}"/>
                    </a:ext>
                  </a:extLst>
                </p14:cNvPr>
                <p14:cNvContentPartPr/>
                <p14:nvPr/>
              </p14:nvContentPartPr>
              <p14:xfrm>
                <a:off x="10529573" y="2278867"/>
                <a:ext cx="926640" cy="885240"/>
              </p14:xfrm>
            </p:contentPart>
          </mc:Choice>
          <mc:Fallback xmlns="">
            <p:pic>
              <p:nvPicPr>
                <p:cNvPr id="41" name="Freihand 40">
                  <a:extLst>
                    <a:ext uri="{FF2B5EF4-FFF2-40B4-BE49-F238E27FC236}">
                      <a16:creationId xmlns:a16="http://schemas.microsoft.com/office/drawing/2014/main" id="{96BCD4B0-9C0A-413B-988E-E89B13FDC6DF}"/>
                    </a:ext>
                  </a:extLst>
                </p:cNvPr>
                <p:cNvPicPr/>
                <p:nvPr/>
              </p:nvPicPr>
              <p:blipFill>
                <a:blip r:embed="rId268"/>
                <a:stretch>
                  <a:fillRect/>
                </a:stretch>
              </p:blipFill>
              <p:spPr>
                <a:xfrm>
                  <a:off x="10525253" y="2274547"/>
                  <a:ext cx="935280" cy="89388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43" name="Freihand 42">
                  <a:extLst>
                    <a:ext uri="{FF2B5EF4-FFF2-40B4-BE49-F238E27FC236}">
                      <a16:creationId xmlns:a16="http://schemas.microsoft.com/office/drawing/2014/main" id="{EEE7C57C-FAF7-435D-8304-A651EB5DBCB8}"/>
                    </a:ext>
                  </a:extLst>
                </p14:cNvPr>
                <p14:cNvContentPartPr/>
                <p14:nvPr/>
              </p14:nvContentPartPr>
              <p14:xfrm>
                <a:off x="11564213" y="3064747"/>
                <a:ext cx="20880" cy="75960"/>
              </p14:xfrm>
            </p:contentPart>
          </mc:Choice>
          <mc:Fallback xmlns="">
            <p:pic>
              <p:nvPicPr>
                <p:cNvPr id="43" name="Freihand 42">
                  <a:extLst>
                    <a:ext uri="{FF2B5EF4-FFF2-40B4-BE49-F238E27FC236}">
                      <a16:creationId xmlns:a16="http://schemas.microsoft.com/office/drawing/2014/main" id="{EEE7C57C-FAF7-435D-8304-A651EB5DBCB8}"/>
                    </a:ext>
                  </a:extLst>
                </p:cNvPr>
                <p:cNvPicPr/>
                <p:nvPr/>
              </p:nvPicPr>
              <p:blipFill>
                <a:blip r:embed="rId270"/>
                <a:stretch>
                  <a:fillRect/>
                </a:stretch>
              </p:blipFill>
              <p:spPr>
                <a:xfrm>
                  <a:off x="11559893" y="3060427"/>
                  <a:ext cx="2952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44" name="Freihand 43">
                  <a:extLst>
                    <a:ext uri="{FF2B5EF4-FFF2-40B4-BE49-F238E27FC236}">
                      <a16:creationId xmlns:a16="http://schemas.microsoft.com/office/drawing/2014/main" id="{5C10ED54-509F-4359-B357-48BC42C01A9F}"/>
                    </a:ext>
                  </a:extLst>
                </p14:cNvPr>
                <p14:cNvContentPartPr/>
                <p14:nvPr/>
              </p14:nvContentPartPr>
              <p14:xfrm>
                <a:off x="11497973" y="3166987"/>
                <a:ext cx="126720" cy="19440"/>
              </p14:xfrm>
            </p:contentPart>
          </mc:Choice>
          <mc:Fallback xmlns="">
            <p:pic>
              <p:nvPicPr>
                <p:cNvPr id="44" name="Freihand 43">
                  <a:extLst>
                    <a:ext uri="{FF2B5EF4-FFF2-40B4-BE49-F238E27FC236}">
                      <a16:creationId xmlns:a16="http://schemas.microsoft.com/office/drawing/2014/main" id="{5C10ED54-509F-4359-B357-48BC42C01A9F}"/>
                    </a:ext>
                  </a:extLst>
                </p:cNvPr>
                <p:cNvPicPr/>
                <p:nvPr/>
              </p:nvPicPr>
              <p:blipFill>
                <a:blip r:embed="rId272"/>
                <a:stretch>
                  <a:fillRect/>
                </a:stretch>
              </p:blipFill>
              <p:spPr>
                <a:xfrm>
                  <a:off x="11493653" y="3162667"/>
                  <a:ext cx="13536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45" name="Freihand 44">
                  <a:extLst>
                    <a:ext uri="{FF2B5EF4-FFF2-40B4-BE49-F238E27FC236}">
                      <a16:creationId xmlns:a16="http://schemas.microsoft.com/office/drawing/2014/main" id="{B8EA1495-A33C-4E9D-B8D1-E5D9AF1B66D9}"/>
                    </a:ext>
                  </a:extLst>
                </p14:cNvPr>
                <p14:cNvContentPartPr/>
                <p14:nvPr/>
              </p14:nvContentPartPr>
              <p14:xfrm>
                <a:off x="11463773" y="3041707"/>
                <a:ext cx="185040" cy="50400"/>
              </p14:xfrm>
            </p:contentPart>
          </mc:Choice>
          <mc:Fallback xmlns="">
            <p:pic>
              <p:nvPicPr>
                <p:cNvPr id="45" name="Freihand 44">
                  <a:extLst>
                    <a:ext uri="{FF2B5EF4-FFF2-40B4-BE49-F238E27FC236}">
                      <a16:creationId xmlns:a16="http://schemas.microsoft.com/office/drawing/2014/main" id="{B8EA1495-A33C-4E9D-B8D1-E5D9AF1B66D9}"/>
                    </a:ext>
                  </a:extLst>
                </p:cNvPr>
                <p:cNvPicPr/>
                <p:nvPr/>
              </p:nvPicPr>
              <p:blipFill>
                <a:blip r:embed="rId274"/>
                <a:stretch>
                  <a:fillRect/>
                </a:stretch>
              </p:blipFill>
              <p:spPr>
                <a:xfrm>
                  <a:off x="11459453" y="3037387"/>
                  <a:ext cx="19368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46" name="Freihand 45">
                  <a:extLst>
                    <a:ext uri="{FF2B5EF4-FFF2-40B4-BE49-F238E27FC236}">
                      <a16:creationId xmlns:a16="http://schemas.microsoft.com/office/drawing/2014/main" id="{ED33F326-5A7B-43E4-B9B4-19B68FFD370A}"/>
                    </a:ext>
                  </a:extLst>
                </p14:cNvPr>
                <p14:cNvContentPartPr/>
                <p14:nvPr/>
              </p14:nvContentPartPr>
              <p14:xfrm>
                <a:off x="10974173" y="2660467"/>
                <a:ext cx="141840" cy="305640"/>
              </p14:xfrm>
            </p:contentPart>
          </mc:Choice>
          <mc:Fallback xmlns="">
            <p:pic>
              <p:nvPicPr>
                <p:cNvPr id="46" name="Freihand 45">
                  <a:extLst>
                    <a:ext uri="{FF2B5EF4-FFF2-40B4-BE49-F238E27FC236}">
                      <a16:creationId xmlns:a16="http://schemas.microsoft.com/office/drawing/2014/main" id="{ED33F326-5A7B-43E4-B9B4-19B68FFD370A}"/>
                    </a:ext>
                  </a:extLst>
                </p:cNvPr>
                <p:cNvPicPr/>
                <p:nvPr/>
              </p:nvPicPr>
              <p:blipFill>
                <a:blip r:embed="rId276"/>
                <a:stretch>
                  <a:fillRect/>
                </a:stretch>
              </p:blipFill>
              <p:spPr>
                <a:xfrm>
                  <a:off x="10969853" y="2656147"/>
                  <a:ext cx="150480" cy="31428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47" name="Freihand 46">
                  <a:extLst>
                    <a:ext uri="{FF2B5EF4-FFF2-40B4-BE49-F238E27FC236}">
                      <a16:creationId xmlns:a16="http://schemas.microsoft.com/office/drawing/2014/main" id="{DA327D0F-A78B-4377-B029-8373255A6F29}"/>
                    </a:ext>
                  </a:extLst>
                </p14:cNvPr>
                <p14:cNvContentPartPr/>
                <p14:nvPr/>
              </p14:nvContentPartPr>
              <p14:xfrm>
                <a:off x="10919813" y="2850547"/>
                <a:ext cx="132480" cy="149400"/>
              </p14:xfrm>
            </p:contentPart>
          </mc:Choice>
          <mc:Fallback xmlns="">
            <p:pic>
              <p:nvPicPr>
                <p:cNvPr id="47" name="Freihand 46">
                  <a:extLst>
                    <a:ext uri="{FF2B5EF4-FFF2-40B4-BE49-F238E27FC236}">
                      <a16:creationId xmlns:a16="http://schemas.microsoft.com/office/drawing/2014/main" id="{DA327D0F-A78B-4377-B029-8373255A6F29}"/>
                    </a:ext>
                  </a:extLst>
                </p:cNvPr>
                <p:cNvPicPr/>
                <p:nvPr/>
              </p:nvPicPr>
              <p:blipFill>
                <a:blip r:embed="rId278"/>
                <a:stretch>
                  <a:fillRect/>
                </a:stretch>
              </p:blipFill>
              <p:spPr>
                <a:xfrm>
                  <a:off x="10915493" y="2846227"/>
                  <a:ext cx="14112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49" name="Freihand 48">
                  <a:extLst>
                    <a:ext uri="{FF2B5EF4-FFF2-40B4-BE49-F238E27FC236}">
                      <a16:creationId xmlns:a16="http://schemas.microsoft.com/office/drawing/2014/main" id="{56396474-B10B-4AD3-9FB4-E903578D2ACC}"/>
                    </a:ext>
                  </a:extLst>
                </p14:cNvPr>
                <p14:cNvContentPartPr/>
                <p14:nvPr/>
              </p14:nvContentPartPr>
              <p14:xfrm>
                <a:off x="11692373" y="2970427"/>
                <a:ext cx="42120" cy="90000"/>
              </p14:xfrm>
            </p:contentPart>
          </mc:Choice>
          <mc:Fallback xmlns="">
            <p:pic>
              <p:nvPicPr>
                <p:cNvPr id="49" name="Freihand 48">
                  <a:extLst>
                    <a:ext uri="{FF2B5EF4-FFF2-40B4-BE49-F238E27FC236}">
                      <a16:creationId xmlns:a16="http://schemas.microsoft.com/office/drawing/2014/main" id="{56396474-B10B-4AD3-9FB4-E903578D2ACC}"/>
                    </a:ext>
                  </a:extLst>
                </p:cNvPr>
                <p:cNvPicPr/>
                <p:nvPr/>
              </p:nvPicPr>
              <p:blipFill>
                <a:blip r:embed="rId280"/>
                <a:stretch>
                  <a:fillRect/>
                </a:stretch>
              </p:blipFill>
              <p:spPr>
                <a:xfrm>
                  <a:off x="11688053" y="2966107"/>
                  <a:ext cx="5076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50" name="Freihand 49">
                  <a:extLst>
                    <a:ext uri="{FF2B5EF4-FFF2-40B4-BE49-F238E27FC236}">
                      <a16:creationId xmlns:a16="http://schemas.microsoft.com/office/drawing/2014/main" id="{CC1757F4-E468-4AD1-A202-3B0E3778AA92}"/>
                    </a:ext>
                  </a:extLst>
                </p14:cNvPr>
                <p14:cNvContentPartPr/>
                <p14:nvPr/>
              </p14:nvContentPartPr>
              <p14:xfrm>
                <a:off x="11666813" y="3018667"/>
                <a:ext cx="89640" cy="58680"/>
              </p14:xfrm>
            </p:contentPart>
          </mc:Choice>
          <mc:Fallback xmlns="">
            <p:pic>
              <p:nvPicPr>
                <p:cNvPr id="50" name="Freihand 49">
                  <a:extLst>
                    <a:ext uri="{FF2B5EF4-FFF2-40B4-BE49-F238E27FC236}">
                      <a16:creationId xmlns:a16="http://schemas.microsoft.com/office/drawing/2014/main" id="{CC1757F4-E468-4AD1-A202-3B0E3778AA92}"/>
                    </a:ext>
                  </a:extLst>
                </p:cNvPr>
                <p:cNvPicPr/>
                <p:nvPr/>
              </p:nvPicPr>
              <p:blipFill>
                <a:blip r:embed="rId282"/>
                <a:stretch>
                  <a:fillRect/>
                </a:stretch>
              </p:blipFill>
              <p:spPr>
                <a:xfrm>
                  <a:off x="11662493" y="3014347"/>
                  <a:ext cx="9828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52" name="Freihand 51">
                  <a:extLst>
                    <a:ext uri="{FF2B5EF4-FFF2-40B4-BE49-F238E27FC236}">
                      <a16:creationId xmlns:a16="http://schemas.microsoft.com/office/drawing/2014/main" id="{8468192E-1606-4CF8-89AC-C6CE3750729A}"/>
                    </a:ext>
                  </a:extLst>
                </p14:cNvPr>
                <p14:cNvContentPartPr/>
                <p14:nvPr/>
              </p14:nvContentPartPr>
              <p14:xfrm>
                <a:off x="10208453" y="2709787"/>
                <a:ext cx="96840" cy="57600"/>
              </p14:xfrm>
            </p:contentPart>
          </mc:Choice>
          <mc:Fallback xmlns="">
            <p:pic>
              <p:nvPicPr>
                <p:cNvPr id="52" name="Freihand 51">
                  <a:extLst>
                    <a:ext uri="{FF2B5EF4-FFF2-40B4-BE49-F238E27FC236}">
                      <a16:creationId xmlns:a16="http://schemas.microsoft.com/office/drawing/2014/main" id="{8468192E-1606-4CF8-89AC-C6CE3750729A}"/>
                    </a:ext>
                  </a:extLst>
                </p:cNvPr>
                <p:cNvPicPr/>
                <p:nvPr/>
              </p:nvPicPr>
              <p:blipFill>
                <a:blip r:embed="rId284"/>
                <a:stretch>
                  <a:fillRect/>
                </a:stretch>
              </p:blipFill>
              <p:spPr>
                <a:xfrm>
                  <a:off x="10204133" y="2705467"/>
                  <a:ext cx="10548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53" name="Freihand 52">
                  <a:extLst>
                    <a:ext uri="{FF2B5EF4-FFF2-40B4-BE49-F238E27FC236}">
                      <a16:creationId xmlns:a16="http://schemas.microsoft.com/office/drawing/2014/main" id="{3BF23AA7-D0E2-46C9-85FC-68F196764105}"/>
                    </a:ext>
                  </a:extLst>
                </p14:cNvPr>
                <p14:cNvContentPartPr/>
                <p14:nvPr/>
              </p14:nvContentPartPr>
              <p14:xfrm>
                <a:off x="10207733" y="2761627"/>
                <a:ext cx="123120" cy="51840"/>
              </p14:xfrm>
            </p:contentPart>
          </mc:Choice>
          <mc:Fallback xmlns="">
            <p:pic>
              <p:nvPicPr>
                <p:cNvPr id="53" name="Freihand 52">
                  <a:extLst>
                    <a:ext uri="{FF2B5EF4-FFF2-40B4-BE49-F238E27FC236}">
                      <a16:creationId xmlns:a16="http://schemas.microsoft.com/office/drawing/2014/main" id="{3BF23AA7-D0E2-46C9-85FC-68F196764105}"/>
                    </a:ext>
                  </a:extLst>
                </p:cNvPr>
                <p:cNvPicPr/>
                <p:nvPr/>
              </p:nvPicPr>
              <p:blipFill>
                <a:blip r:embed="rId286"/>
                <a:stretch>
                  <a:fillRect/>
                </a:stretch>
              </p:blipFill>
              <p:spPr>
                <a:xfrm>
                  <a:off x="10203413" y="2757307"/>
                  <a:ext cx="13176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54" name="Freihand 53">
                  <a:extLst>
                    <a:ext uri="{FF2B5EF4-FFF2-40B4-BE49-F238E27FC236}">
                      <a16:creationId xmlns:a16="http://schemas.microsoft.com/office/drawing/2014/main" id="{B268D47A-3EB6-47E1-878A-395A29F05C29}"/>
                    </a:ext>
                  </a:extLst>
                </p14:cNvPr>
                <p14:cNvContentPartPr/>
                <p14:nvPr/>
              </p14:nvContentPartPr>
              <p14:xfrm>
                <a:off x="10238693" y="2837947"/>
                <a:ext cx="54360" cy="130320"/>
              </p14:xfrm>
            </p:contentPart>
          </mc:Choice>
          <mc:Fallback xmlns="">
            <p:pic>
              <p:nvPicPr>
                <p:cNvPr id="54" name="Freihand 53">
                  <a:extLst>
                    <a:ext uri="{FF2B5EF4-FFF2-40B4-BE49-F238E27FC236}">
                      <a16:creationId xmlns:a16="http://schemas.microsoft.com/office/drawing/2014/main" id="{B268D47A-3EB6-47E1-878A-395A29F05C29}"/>
                    </a:ext>
                  </a:extLst>
                </p:cNvPr>
                <p:cNvPicPr/>
                <p:nvPr/>
              </p:nvPicPr>
              <p:blipFill>
                <a:blip r:embed="rId288"/>
                <a:stretch>
                  <a:fillRect/>
                </a:stretch>
              </p:blipFill>
              <p:spPr>
                <a:xfrm>
                  <a:off x="10234373" y="2833627"/>
                  <a:ext cx="6300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55" name="Freihand 54">
                  <a:extLst>
                    <a:ext uri="{FF2B5EF4-FFF2-40B4-BE49-F238E27FC236}">
                      <a16:creationId xmlns:a16="http://schemas.microsoft.com/office/drawing/2014/main" id="{3757D9A0-09E3-4B1E-BC80-0F83DD2C93A1}"/>
                    </a:ext>
                  </a:extLst>
                </p14:cNvPr>
                <p14:cNvContentPartPr/>
                <p14:nvPr/>
              </p14:nvContentPartPr>
              <p14:xfrm>
                <a:off x="10315733" y="2864227"/>
                <a:ext cx="96120" cy="50400"/>
              </p14:xfrm>
            </p:contentPart>
          </mc:Choice>
          <mc:Fallback xmlns="">
            <p:pic>
              <p:nvPicPr>
                <p:cNvPr id="55" name="Freihand 54">
                  <a:extLst>
                    <a:ext uri="{FF2B5EF4-FFF2-40B4-BE49-F238E27FC236}">
                      <a16:creationId xmlns:a16="http://schemas.microsoft.com/office/drawing/2014/main" id="{3757D9A0-09E3-4B1E-BC80-0F83DD2C93A1}"/>
                    </a:ext>
                  </a:extLst>
                </p:cNvPr>
                <p:cNvPicPr/>
                <p:nvPr/>
              </p:nvPicPr>
              <p:blipFill>
                <a:blip r:embed="rId290"/>
                <a:stretch>
                  <a:fillRect/>
                </a:stretch>
              </p:blipFill>
              <p:spPr>
                <a:xfrm>
                  <a:off x="10311413" y="2859907"/>
                  <a:ext cx="10476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56" name="Freihand 55">
                  <a:extLst>
                    <a:ext uri="{FF2B5EF4-FFF2-40B4-BE49-F238E27FC236}">
                      <a16:creationId xmlns:a16="http://schemas.microsoft.com/office/drawing/2014/main" id="{0EA1E023-713B-407F-B1DA-76C5178F55EE}"/>
                    </a:ext>
                  </a:extLst>
                </p14:cNvPr>
                <p14:cNvContentPartPr/>
                <p14:nvPr/>
              </p14:nvContentPartPr>
              <p14:xfrm>
                <a:off x="11212493" y="3425107"/>
                <a:ext cx="138960" cy="51840"/>
              </p14:xfrm>
            </p:contentPart>
          </mc:Choice>
          <mc:Fallback xmlns="">
            <p:pic>
              <p:nvPicPr>
                <p:cNvPr id="56" name="Freihand 55">
                  <a:extLst>
                    <a:ext uri="{FF2B5EF4-FFF2-40B4-BE49-F238E27FC236}">
                      <a16:creationId xmlns:a16="http://schemas.microsoft.com/office/drawing/2014/main" id="{0EA1E023-713B-407F-B1DA-76C5178F55EE}"/>
                    </a:ext>
                  </a:extLst>
                </p:cNvPr>
                <p:cNvPicPr/>
                <p:nvPr/>
              </p:nvPicPr>
              <p:blipFill>
                <a:blip r:embed="rId292"/>
                <a:stretch>
                  <a:fillRect/>
                </a:stretch>
              </p:blipFill>
              <p:spPr>
                <a:xfrm>
                  <a:off x="11208173" y="3420787"/>
                  <a:ext cx="14760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57" name="Freihand 56">
                  <a:extLst>
                    <a:ext uri="{FF2B5EF4-FFF2-40B4-BE49-F238E27FC236}">
                      <a16:creationId xmlns:a16="http://schemas.microsoft.com/office/drawing/2014/main" id="{3E979182-D80E-41C0-A593-E5032FD5174C}"/>
                    </a:ext>
                  </a:extLst>
                </p14:cNvPr>
                <p14:cNvContentPartPr/>
                <p14:nvPr/>
              </p14:nvContentPartPr>
              <p14:xfrm>
                <a:off x="11241293" y="3492787"/>
                <a:ext cx="152640" cy="37440"/>
              </p14:xfrm>
            </p:contentPart>
          </mc:Choice>
          <mc:Fallback xmlns="">
            <p:pic>
              <p:nvPicPr>
                <p:cNvPr id="57" name="Freihand 56">
                  <a:extLst>
                    <a:ext uri="{FF2B5EF4-FFF2-40B4-BE49-F238E27FC236}">
                      <a16:creationId xmlns:a16="http://schemas.microsoft.com/office/drawing/2014/main" id="{3E979182-D80E-41C0-A593-E5032FD5174C}"/>
                    </a:ext>
                  </a:extLst>
                </p:cNvPr>
                <p:cNvPicPr/>
                <p:nvPr/>
              </p:nvPicPr>
              <p:blipFill>
                <a:blip r:embed="rId294"/>
                <a:stretch>
                  <a:fillRect/>
                </a:stretch>
              </p:blipFill>
              <p:spPr>
                <a:xfrm>
                  <a:off x="11236973" y="3488467"/>
                  <a:ext cx="161280" cy="4608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58" name="Freihand 57">
                  <a:extLst>
                    <a:ext uri="{FF2B5EF4-FFF2-40B4-BE49-F238E27FC236}">
                      <a16:creationId xmlns:a16="http://schemas.microsoft.com/office/drawing/2014/main" id="{B752DB8C-8E2B-4CB8-837A-5D3151D9D1C2}"/>
                    </a:ext>
                  </a:extLst>
                </p14:cNvPr>
                <p14:cNvContentPartPr/>
                <p14:nvPr/>
              </p14:nvContentPartPr>
              <p14:xfrm>
                <a:off x="11265413" y="3567667"/>
                <a:ext cx="83160" cy="145800"/>
              </p14:xfrm>
            </p:contentPart>
          </mc:Choice>
          <mc:Fallback xmlns="">
            <p:pic>
              <p:nvPicPr>
                <p:cNvPr id="58" name="Freihand 57">
                  <a:extLst>
                    <a:ext uri="{FF2B5EF4-FFF2-40B4-BE49-F238E27FC236}">
                      <a16:creationId xmlns:a16="http://schemas.microsoft.com/office/drawing/2014/main" id="{B752DB8C-8E2B-4CB8-837A-5D3151D9D1C2}"/>
                    </a:ext>
                  </a:extLst>
                </p:cNvPr>
                <p:cNvPicPr/>
                <p:nvPr/>
              </p:nvPicPr>
              <p:blipFill>
                <a:blip r:embed="rId296"/>
                <a:stretch>
                  <a:fillRect/>
                </a:stretch>
              </p:blipFill>
              <p:spPr>
                <a:xfrm>
                  <a:off x="11261093" y="3563347"/>
                  <a:ext cx="9180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59" name="Freihand 58">
                  <a:extLst>
                    <a:ext uri="{FF2B5EF4-FFF2-40B4-BE49-F238E27FC236}">
                      <a16:creationId xmlns:a16="http://schemas.microsoft.com/office/drawing/2014/main" id="{61577019-556A-4B57-BC2D-FB08A94B54E3}"/>
                    </a:ext>
                  </a:extLst>
                </p14:cNvPr>
                <p14:cNvContentPartPr/>
                <p14:nvPr/>
              </p14:nvContentPartPr>
              <p14:xfrm>
                <a:off x="11373413" y="3588907"/>
                <a:ext cx="50400" cy="89280"/>
              </p14:xfrm>
            </p:contentPart>
          </mc:Choice>
          <mc:Fallback xmlns="">
            <p:pic>
              <p:nvPicPr>
                <p:cNvPr id="59" name="Freihand 58">
                  <a:extLst>
                    <a:ext uri="{FF2B5EF4-FFF2-40B4-BE49-F238E27FC236}">
                      <a16:creationId xmlns:a16="http://schemas.microsoft.com/office/drawing/2014/main" id="{61577019-556A-4B57-BC2D-FB08A94B54E3}"/>
                    </a:ext>
                  </a:extLst>
                </p:cNvPr>
                <p:cNvPicPr/>
                <p:nvPr/>
              </p:nvPicPr>
              <p:blipFill>
                <a:blip r:embed="rId298"/>
                <a:stretch>
                  <a:fillRect/>
                </a:stretch>
              </p:blipFill>
              <p:spPr>
                <a:xfrm>
                  <a:off x="11369093" y="3584587"/>
                  <a:ext cx="5904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61" name="Freihand 60">
                  <a:extLst>
                    <a:ext uri="{FF2B5EF4-FFF2-40B4-BE49-F238E27FC236}">
                      <a16:creationId xmlns:a16="http://schemas.microsoft.com/office/drawing/2014/main" id="{0737E18F-2440-4E9D-BFA3-AAF1291E602D}"/>
                    </a:ext>
                  </a:extLst>
                </p14:cNvPr>
                <p14:cNvContentPartPr/>
                <p14:nvPr/>
              </p14:nvContentPartPr>
              <p14:xfrm>
                <a:off x="10195853" y="1675867"/>
                <a:ext cx="151200" cy="124920"/>
              </p14:xfrm>
            </p:contentPart>
          </mc:Choice>
          <mc:Fallback xmlns="">
            <p:pic>
              <p:nvPicPr>
                <p:cNvPr id="61" name="Freihand 60">
                  <a:extLst>
                    <a:ext uri="{FF2B5EF4-FFF2-40B4-BE49-F238E27FC236}">
                      <a16:creationId xmlns:a16="http://schemas.microsoft.com/office/drawing/2014/main" id="{0737E18F-2440-4E9D-BFA3-AAF1291E602D}"/>
                    </a:ext>
                  </a:extLst>
                </p:cNvPr>
                <p:cNvPicPr/>
                <p:nvPr/>
              </p:nvPicPr>
              <p:blipFill>
                <a:blip r:embed="rId300"/>
                <a:stretch>
                  <a:fillRect/>
                </a:stretch>
              </p:blipFill>
              <p:spPr>
                <a:xfrm>
                  <a:off x="10191533" y="1671547"/>
                  <a:ext cx="15984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62" name="Freihand 61">
                  <a:extLst>
                    <a:ext uri="{FF2B5EF4-FFF2-40B4-BE49-F238E27FC236}">
                      <a16:creationId xmlns:a16="http://schemas.microsoft.com/office/drawing/2014/main" id="{3F5EFCEA-97EB-4096-9F33-4DB092AF447F}"/>
                    </a:ext>
                  </a:extLst>
                </p14:cNvPr>
                <p14:cNvContentPartPr/>
                <p14:nvPr/>
              </p14:nvContentPartPr>
              <p14:xfrm>
                <a:off x="10419773" y="1648507"/>
                <a:ext cx="91800" cy="29520"/>
              </p14:xfrm>
            </p:contentPart>
          </mc:Choice>
          <mc:Fallback xmlns="">
            <p:pic>
              <p:nvPicPr>
                <p:cNvPr id="62" name="Freihand 61">
                  <a:extLst>
                    <a:ext uri="{FF2B5EF4-FFF2-40B4-BE49-F238E27FC236}">
                      <a16:creationId xmlns:a16="http://schemas.microsoft.com/office/drawing/2014/main" id="{3F5EFCEA-97EB-4096-9F33-4DB092AF447F}"/>
                    </a:ext>
                  </a:extLst>
                </p:cNvPr>
                <p:cNvPicPr/>
                <p:nvPr/>
              </p:nvPicPr>
              <p:blipFill>
                <a:blip r:embed="rId302"/>
                <a:stretch>
                  <a:fillRect/>
                </a:stretch>
              </p:blipFill>
              <p:spPr>
                <a:xfrm>
                  <a:off x="10415453" y="1644187"/>
                  <a:ext cx="10044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63" name="Freihand 62">
                  <a:extLst>
                    <a:ext uri="{FF2B5EF4-FFF2-40B4-BE49-F238E27FC236}">
                      <a16:creationId xmlns:a16="http://schemas.microsoft.com/office/drawing/2014/main" id="{B7BF9D9D-E7F4-446E-8574-2DBF17988B69}"/>
                    </a:ext>
                  </a:extLst>
                </p14:cNvPr>
                <p14:cNvContentPartPr/>
                <p14:nvPr/>
              </p14:nvContentPartPr>
              <p14:xfrm>
                <a:off x="10408253" y="1672627"/>
                <a:ext cx="131040" cy="53640"/>
              </p14:xfrm>
            </p:contentPart>
          </mc:Choice>
          <mc:Fallback xmlns="">
            <p:pic>
              <p:nvPicPr>
                <p:cNvPr id="63" name="Freihand 62">
                  <a:extLst>
                    <a:ext uri="{FF2B5EF4-FFF2-40B4-BE49-F238E27FC236}">
                      <a16:creationId xmlns:a16="http://schemas.microsoft.com/office/drawing/2014/main" id="{B7BF9D9D-E7F4-446E-8574-2DBF17988B69}"/>
                    </a:ext>
                  </a:extLst>
                </p:cNvPr>
                <p:cNvPicPr/>
                <p:nvPr/>
              </p:nvPicPr>
              <p:blipFill>
                <a:blip r:embed="rId304"/>
                <a:stretch>
                  <a:fillRect/>
                </a:stretch>
              </p:blipFill>
              <p:spPr>
                <a:xfrm>
                  <a:off x="10403933" y="1668307"/>
                  <a:ext cx="13968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64" name="Freihand 63">
                  <a:extLst>
                    <a:ext uri="{FF2B5EF4-FFF2-40B4-BE49-F238E27FC236}">
                      <a16:creationId xmlns:a16="http://schemas.microsoft.com/office/drawing/2014/main" id="{B2980580-062E-48C0-BA06-8557448B0D92}"/>
                    </a:ext>
                  </a:extLst>
                </p14:cNvPr>
                <p14:cNvContentPartPr/>
                <p14:nvPr/>
              </p14:nvContentPartPr>
              <p14:xfrm>
                <a:off x="10592213" y="1556347"/>
                <a:ext cx="103320" cy="229680"/>
              </p14:xfrm>
            </p:contentPart>
          </mc:Choice>
          <mc:Fallback xmlns="">
            <p:pic>
              <p:nvPicPr>
                <p:cNvPr id="64" name="Freihand 63">
                  <a:extLst>
                    <a:ext uri="{FF2B5EF4-FFF2-40B4-BE49-F238E27FC236}">
                      <a16:creationId xmlns:a16="http://schemas.microsoft.com/office/drawing/2014/main" id="{B2980580-062E-48C0-BA06-8557448B0D92}"/>
                    </a:ext>
                  </a:extLst>
                </p:cNvPr>
                <p:cNvPicPr/>
                <p:nvPr/>
              </p:nvPicPr>
              <p:blipFill>
                <a:blip r:embed="rId306"/>
                <a:stretch>
                  <a:fillRect/>
                </a:stretch>
              </p:blipFill>
              <p:spPr>
                <a:xfrm>
                  <a:off x="10587893" y="1552027"/>
                  <a:ext cx="11196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65" name="Freihand 64">
                  <a:extLst>
                    <a:ext uri="{FF2B5EF4-FFF2-40B4-BE49-F238E27FC236}">
                      <a16:creationId xmlns:a16="http://schemas.microsoft.com/office/drawing/2014/main" id="{00D5F511-1F86-4766-AAB1-A1B66142EE10}"/>
                    </a:ext>
                  </a:extLst>
                </p14:cNvPr>
                <p14:cNvContentPartPr/>
                <p14:nvPr/>
              </p14:nvContentPartPr>
              <p14:xfrm>
                <a:off x="10724693" y="1598107"/>
                <a:ext cx="57240" cy="91080"/>
              </p14:xfrm>
            </p:contentPart>
          </mc:Choice>
          <mc:Fallback xmlns="">
            <p:pic>
              <p:nvPicPr>
                <p:cNvPr id="65" name="Freihand 64">
                  <a:extLst>
                    <a:ext uri="{FF2B5EF4-FFF2-40B4-BE49-F238E27FC236}">
                      <a16:creationId xmlns:a16="http://schemas.microsoft.com/office/drawing/2014/main" id="{00D5F511-1F86-4766-AAB1-A1B66142EE10}"/>
                    </a:ext>
                  </a:extLst>
                </p:cNvPr>
                <p:cNvPicPr/>
                <p:nvPr/>
              </p:nvPicPr>
              <p:blipFill>
                <a:blip r:embed="rId308"/>
                <a:stretch>
                  <a:fillRect/>
                </a:stretch>
              </p:blipFill>
              <p:spPr>
                <a:xfrm>
                  <a:off x="10720373" y="1593787"/>
                  <a:ext cx="6588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66" name="Freihand 65">
                  <a:extLst>
                    <a:ext uri="{FF2B5EF4-FFF2-40B4-BE49-F238E27FC236}">
                      <a16:creationId xmlns:a16="http://schemas.microsoft.com/office/drawing/2014/main" id="{7AA59600-1B1E-41D4-8A3A-FF5636284D98}"/>
                    </a:ext>
                  </a:extLst>
                </p14:cNvPr>
                <p14:cNvContentPartPr/>
                <p14:nvPr/>
              </p14:nvContentPartPr>
              <p14:xfrm>
                <a:off x="10800653" y="1491187"/>
                <a:ext cx="29880" cy="118800"/>
              </p14:xfrm>
            </p:contentPart>
          </mc:Choice>
          <mc:Fallback xmlns="">
            <p:pic>
              <p:nvPicPr>
                <p:cNvPr id="66" name="Freihand 65">
                  <a:extLst>
                    <a:ext uri="{FF2B5EF4-FFF2-40B4-BE49-F238E27FC236}">
                      <a16:creationId xmlns:a16="http://schemas.microsoft.com/office/drawing/2014/main" id="{7AA59600-1B1E-41D4-8A3A-FF5636284D98}"/>
                    </a:ext>
                  </a:extLst>
                </p:cNvPr>
                <p:cNvPicPr/>
                <p:nvPr/>
              </p:nvPicPr>
              <p:blipFill>
                <a:blip r:embed="rId310"/>
                <a:stretch>
                  <a:fillRect/>
                </a:stretch>
              </p:blipFill>
              <p:spPr>
                <a:xfrm>
                  <a:off x="10796333" y="1486867"/>
                  <a:ext cx="3852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67" name="Freihand 66">
                  <a:extLst>
                    <a:ext uri="{FF2B5EF4-FFF2-40B4-BE49-F238E27FC236}">
                      <a16:creationId xmlns:a16="http://schemas.microsoft.com/office/drawing/2014/main" id="{5A8F7F4A-5AD6-461C-A645-A90F76F59F7C}"/>
                    </a:ext>
                  </a:extLst>
                </p14:cNvPr>
                <p14:cNvContentPartPr/>
                <p14:nvPr/>
              </p14:nvContentPartPr>
              <p14:xfrm>
                <a:off x="10778333" y="1544827"/>
                <a:ext cx="62640" cy="12960"/>
              </p14:xfrm>
            </p:contentPart>
          </mc:Choice>
          <mc:Fallback xmlns="">
            <p:pic>
              <p:nvPicPr>
                <p:cNvPr id="67" name="Freihand 66">
                  <a:extLst>
                    <a:ext uri="{FF2B5EF4-FFF2-40B4-BE49-F238E27FC236}">
                      <a16:creationId xmlns:a16="http://schemas.microsoft.com/office/drawing/2014/main" id="{5A8F7F4A-5AD6-461C-A645-A90F76F59F7C}"/>
                    </a:ext>
                  </a:extLst>
                </p:cNvPr>
                <p:cNvPicPr/>
                <p:nvPr/>
              </p:nvPicPr>
              <p:blipFill>
                <a:blip r:embed="rId312"/>
                <a:stretch>
                  <a:fillRect/>
                </a:stretch>
              </p:blipFill>
              <p:spPr>
                <a:xfrm>
                  <a:off x="10774013" y="1540507"/>
                  <a:ext cx="7128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68" name="Freihand 67">
                  <a:extLst>
                    <a:ext uri="{FF2B5EF4-FFF2-40B4-BE49-F238E27FC236}">
                      <a16:creationId xmlns:a16="http://schemas.microsoft.com/office/drawing/2014/main" id="{7F8C8ED4-5B97-46AF-A449-744DF7A36D44}"/>
                    </a:ext>
                  </a:extLst>
                </p14:cNvPr>
                <p14:cNvContentPartPr/>
                <p14:nvPr/>
              </p14:nvContentPartPr>
              <p14:xfrm>
                <a:off x="10898213" y="1436107"/>
                <a:ext cx="114840" cy="171000"/>
              </p14:xfrm>
            </p:contentPart>
          </mc:Choice>
          <mc:Fallback xmlns="">
            <p:pic>
              <p:nvPicPr>
                <p:cNvPr id="68" name="Freihand 67">
                  <a:extLst>
                    <a:ext uri="{FF2B5EF4-FFF2-40B4-BE49-F238E27FC236}">
                      <a16:creationId xmlns:a16="http://schemas.microsoft.com/office/drawing/2014/main" id="{7F8C8ED4-5B97-46AF-A449-744DF7A36D44}"/>
                    </a:ext>
                  </a:extLst>
                </p:cNvPr>
                <p:cNvPicPr/>
                <p:nvPr/>
              </p:nvPicPr>
              <p:blipFill>
                <a:blip r:embed="rId314"/>
                <a:stretch>
                  <a:fillRect/>
                </a:stretch>
              </p:blipFill>
              <p:spPr>
                <a:xfrm>
                  <a:off x="10893893" y="1431787"/>
                  <a:ext cx="12348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69" name="Freihand 68">
                  <a:extLst>
                    <a:ext uri="{FF2B5EF4-FFF2-40B4-BE49-F238E27FC236}">
                      <a16:creationId xmlns:a16="http://schemas.microsoft.com/office/drawing/2014/main" id="{B5F50372-0696-4E1B-B489-E09E8CF55CE3}"/>
                    </a:ext>
                  </a:extLst>
                </p14:cNvPr>
                <p14:cNvContentPartPr/>
                <p14:nvPr/>
              </p14:nvContentPartPr>
              <p14:xfrm>
                <a:off x="11065973" y="1346467"/>
                <a:ext cx="62640" cy="248040"/>
              </p14:xfrm>
            </p:contentPart>
          </mc:Choice>
          <mc:Fallback xmlns="">
            <p:pic>
              <p:nvPicPr>
                <p:cNvPr id="69" name="Freihand 68">
                  <a:extLst>
                    <a:ext uri="{FF2B5EF4-FFF2-40B4-BE49-F238E27FC236}">
                      <a16:creationId xmlns:a16="http://schemas.microsoft.com/office/drawing/2014/main" id="{B5F50372-0696-4E1B-B489-E09E8CF55CE3}"/>
                    </a:ext>
                  </a:extLst>
                </p:cNvPr>
                <p:cNvPicPr/>
                <p:nvPr/>
              </p:nvPicPr>
              <p:blipFill>
                <a:blip r:embed="rId316"/>
                <a:stretch>
                  <a:fillRect/>
                </a:stretch>
              </p:blipFill>
              <p:spPr>
                <a:xfrm>
                  <a:off x="11061653" y="1342147"/>
                  <a:ext cx="71280" cy="25668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70" name="Freihand 69">
                  <a:extLst>
                    <a:ext uri="{FF2B5EF4-FFF2-40B4-BE49-F238E27FC236}">
                      <a16:creationId xmlns:a16="http://schemas.microsoft.com/office/drawing/2014/main" id="{F672A971-9960-4FA1-B2F0-E6F78C360BA8}"/>
                    </a:ext>
                  </a:extLst>
                </p14:cNvPr>
                <p14:cNvContentPartPr/>
                <p14:nvPr/>
              </p14:nvContentPartPr>
              <p14:xfrm>
                <a:off x="11157773" y="1399747"/>
                <a:ext cx="61560" cy="98280"/>
              </p14:xfrm>
            </p:contentPart>
          </mc:Choice>
          <mc:Fallback xmlns="">
            <p:pic>
              <p:nvPicPr>
                <p:cNvPr id="70" name="Freihand 69">
                  <a:extLst>
                    <a:ext uri="{FF2B5EF4-FFF2-40B4-BE49-F238E27FC236}">
                      <a16:creationId xmlns:a16="http://schemas.microsoft.com/office/drawing/2014/main" id="{F672A971-9960-4FA1-B2F0-E6F78C360BA8}"/>
                    </a:ext>
                  </a:extLst>
                </p:cNvPr>
                <p:cNvPicPr/>
                <p:nvPr/>
              </p:nvPicPr>
              <p:blipFill>
                <a:blip r:embed="rId318"/>
                <a:stretch>
                  <a:fillRect/>
                </a:stretch>
              </p:blipFill>
              <p:spPr>
                <a:xfrm>
                  <a:off x="11153453" y="1395427"/>
                  <a:ext cx="7020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71" name="Freihand 70">
                  <a:extLst>
                    <a:ext uri="{FF2B5EF4-FFF2-40B4-BE49-F238E27FC236}">
                      <a16:creationId xmlns:a16="http://schemas.microsoft.com/office/drawing/2014/main" id="{3253DBD5-EB50-4335-8273-8A7F659AF632}"/>
                    </a:ext>
                  </a:extLst>
                </p14:cNvPr>
                <p14:cNvContentPartPr/>
                <p14:nvPr/>
              </p14:nvContentPartPr>
              <p14:xfrm>
                <a:off x="11231213" y="1285267"/>
                <a:ext cx="79560" cy="168120"/>
              </p14:xfrm>
            </p:contentPart>
          </mc:Choice>
          <mc:Fallback xmlns="">
            <p:pic>
              <p:nvPicPr>
                <p:cNvPr id="71" name="Freihand 70">
                  <a:extLst>
                    <a:ext uri="{FF2B5EF4-FFF2-40B4-BE49-F238E27FC236}">
                      <a16:creationId xmlns:a16="http://schemas.microsoft.com/office/drawing/2014/main" id="{3253DBD5-EB50-4335-8273-8A7F659AF632}"/>
                    </a:ext>
                  </a:extLst>
                </p:cNvPr>
                <p:cNvPicPr/>
                <p:nvPr/>
              </p:nvPicPr>
              <p:blipFill>
                <a:blip r:embed="rId320"/>
                <a:stretch>
                  <a:fillRect/>
                </a:stretch>
              </p:blipFill>
              <p:spPr>
                <a:xfrm>
                  <a:off x="11226893" y="1280947"/>
                  <a:ext cx="8820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72" name="Freihand 71">
                  <a:extLst>
                    <a:ext uri="{FF2B5EF4-FFF2-40B4-BE49-F238E27FC236}">
                      <a16:creationId xmlns:a16="http://schemas.microsoft.com/office/drawing/2014/main" id="{92E2C3BB-3BBC-410A-891F-4F19008A213E}"/>
                    </a:ext>
                  </a:extLst>
                </p14:cNvPr>
                <p14:cNvContentPartPr/>
                <p14:nvPr/>
              </p14:nvContentPartPr>
              <p14:xfrm>
                <a:off x="11330933" y="1347907"/>
                <a:ext cx="108720" cy="105840"/>
              </p14:xfrm>
            </p:contentPart>
          </mc:Choice>
          <mc:Fallback xmlns="">
            <p:pic>
              <p:nvPicPr>
                <p:cNvPr id="72" name="Freihand 71">
                  <a:extLst>
                    <a:ext uri="{FF2B5EF4-FFF2-40B4-BE49-F238E27FC236}">
                      <a16:creationId xmlns:a16="http://schemas.microsoft.com/office/drawing/2014/main" id="{92E2C3BB-3BBC-410A-891F-4F19008A213E}"/>
                    </a:ext>
                  </a:extLst>
                </p:cNvPr>
                <p:cNvPicPr/>
                <p:nvPr/>
              </p:nvPicPr>
              <p:blipFill>
                <a:blip r:embed="rId322"/>
                <a:stretch>
                  <a:fillRect/>
                </a:stretch>
              </p:blipFill>
              <p:spPr>
                <a:xfrm>
                  <a:off x="11326613" y="1343587"/>
                  <a:ext cx="11736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74" name="Freihand 73">
                  <a:extLst>
                    <a:ext uri="{FF2B5EF4-FFF2-40B4-BE49-F238E27FC236}">
                      <a16:creationId xmlns:a16="http://schemas.microsoft.com/office/drawing/2014/main" id="{CA9DB574-FFD4-4ADB-8E4A-DB7B29B537B5}"/>
                    </a:ext>
                  </a:extLst>
                </p14:cNvPr>
                <p14:cNvContentPartPr/>
                <p14:nvPr/>
              </p14:nvContentPartPr>
              <p14:xfrm>
                <a:off x="9805973" y="2109307"/>
                <a:ext cx="143280" cy="42120"/>
              </p14:xfrm>
            </p:contentPart>
          </mc:Choice>
          <mc:Fallback xmlns="">
            <p:pic>
              <p:nvPicPr>
                <p:cNvPr id="74" name="Freihand 73">
                  <a:extLst>
                    <a:ext uri="{FF2B5EF4-FFF2-40B4-BE49-F238E27FC236}">
                      <a16:creationId xmlns:a16="http://schemas.microsoft.com/office/drawing/2014/main" id="{CA9DB574-FFD4-4ADB-8E4A-DB7B29B537B5}"/>
                    </a:ext>
                  </a:extLst>
                </p:cNvPr>
                <p:cNvPicPr/>
                <p:nvPr/>
              </p:nvPicPr>
              <p:blipFill>
                <a:blip r:embed="rId324"/>
                <a:stretch>
                  <a:fillRect/>
                </a:stretch>
              </p:blipFill>
              <p:spPr>
                <a:xfrm>
                  <a:off x="9801653" y="2104987"/>
                  <a:ext cx="15192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75" name="Freihand 74">
                  <a:extLst>
                    <a:ext uri="{FF2B5EF4-FFF2-40B4-BE49-F238E27FC236}">
                      <a16:creationId xmlns:a16="http://schemas.microsoft.com/office/drawing/2014/main" id="{E09B088B-54AF-42BB-B913-F6DFA5128ACD}"/>
                    </a:ext>
                  </a:extLst>
                </p14:cNvPr>
                <p14:cNvContentPartPr/>
                <p14:nvPr/>
              </p14:nvContentPartPr>
              <p14:xfrm>
                <a:off x="9910373" y="2070067"/>
                <a:ext cx="85680" cy="123120"/>
              </p14:xfrm>
            </p:contentPart>
          </mc:Choice>
          <mc:Fallback xmlns="">
            <p:pic>
              <p:nvPicPr>
                <p:cNvPr id="75" name="Freihand 74">
                  <a:extLst>
                    <a:ext uri="{FF2B5EF4-FFF2-40B4-BE49-F238E27FC236}">
                      <a16:creationId xmlns:a16="http://schemas.microsoft.com/office/drawing/2014/main" id="{E09B088B-54AF-42BB-B913-F6DFA5128ACD}"/>
                    </a:ext>
                  </a:extLst>
                </p:cNvPr>
                <p:cNvPicPr/>
                <p:nvPr/>
              </p:nvPicPr>
              <p:blipFill>
                <a:blip r:embed="rId326"/>
                <a:stretch>
                  <a:fillRect/>
                </a:stretch>
              </p:blipFill>
              <p:spPr>
                <a:xfrm>
                  <a:off x="9906053" y="2065747"/>
                  <a:ext cx="9432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76" name="Freihand 75">
                  <a:extLst>
                    <a:ext uri="{FF2B5EF4-FFF2-40B4-BE49-F238E27FC236}">
                      <a16:creationId xmlns:a16="http://schemas.microsoft.com/office/drawing/2014/main" id="{6BF9E3B7-C5E9-401E-9118-F83C1CE25E7A}"/>
                    </a:ext>
                  </a:extLst>
                </p14:cNvPr>
                <p14:cNvContentPartPr/>
                <p14:nvPr/>
              </p14:nvContentPartPr>
              <p14:xfrm>
                <a:off x="10041413" y="1973587"/>
                <a:ext cx="78120" cy="165600"/>
              </p14:xfrm>
            </p:contentPart>
          </mc:Choice>
          <mc:Fallback xmlns="">
            <p:pic>
              <p:nvPicPr>
                <p:cNvPr id="76" name="Freihand 75">
                  <a:extLst>
                    <a:ext uri="{FF2B5EF4-FFF2-40B4-BE49-F238E27FC236}">
                      <a16:creationId xmlns:a16="http://schemas.microsoft.com/office/drawing/2014/main" id="{6BF9E3B7-C5E9-401E-9118-F83C1CE25E7A}"/>
                    </a:ext>
                  </a:extLst>
                </p:cNvPr>
                <p:cNvPicPr/>
                <p:nvPr/>
              </p:nvPicPr>
              <p:blipFill>
                <a:blip r:embed="rId328"/>
                <a:stretch>
                  <a:fillRect/>
                </a:stretch>
              </p:blipFill>
              <p:spPr>
                <a:xfrm>
                  <a:off x="10037093" y="1969267"/>
                  <a:ext cx="8676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77" name="Freihand 76">
                  <a:extLst>
                    <a:ext uri="{FF2B5EF4-FFF2-40B4-BE49-F238E27FC236}">
                      <a16:creationId xmlns:a16="http://schemas.microsoft.com/office/drawing/2014/main" id="{34CD5992-127D-4E85-867F-469A4FD43F72}"/>
                    </a:ext>
                  </a:extLst>
                </p14:cNvPr>
                <p14:cNvContentPartPr/>
                <p14:nvPr/>
              </p14:nvContentPartPr>
              <p14:xfrm>
                <a:off x="10097933" y="1927147"/>
                <a:ext cx="151200" cy="149400"/>
              </p14:xfrm>
            </p:contentPart>
          </mc:Choice>
          <mc:Fallback xmlns="">
            <p:pic>
              <p:nvPicPr>
                <p:cNvPr id="77" name="Freihand 76">
                  <a:extLst>
                    <a:ext uri="{FF2B5EF4-FFF2-40B4-BE49-F238E27FC236}">
                      <a16:creationId xmlns:a16="http://schemas.microsoft.com/office/drawing/2014/main" id="{34CD5992-127D-4E85-867F-469A4FD43F72}"/>
                    </a:ext>
                  </a:extLst>
                </p:cNvPr>
                <p:cNvPicPr/>
                <p:nvPr/>
              </p:nvPicPr>
              <p:blipFill>
                <a:blip r:embed="rId330"/>
                <a:stretch>
                  <a:fillRect/>
                </a:stretch>
              </p:blipFill>
              <p:spPr>
                <a:xfrm>
                  <a:off x="10093613" y="1922827"/>
                  <a:ext cx="15984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78" name="Freihand 77">
                  <a:extLst>
                    <a:ext uri="{FF2B5EF4-FFF2-40B4-BE49-F238E27FC236}">
                      <a16:creationId xmlns:a16="http://schemas.microsoft.com/office/drawing/2014/main" id="{96817635-B860-46DA-9E07-097BBD5280C4}"/>
                    </a:ext>
                  </a:extLst>
                </p14:cNvPr>
                <p14:cNvContentPartPr/>
                <p14:nvPr/>
              </p14:nvContentPartPr>
              <p14:xfrm>
                <a:off x="10236533" y="1915987"/>
                <a:ext cx="26280" cy="29160"/>
              </p14:xfrm>
            </p:contentPart>
          </mc:Choice>
          <mc:Fallback xmlns="">
            <p:pic>
              <p:nvPicPr>
                <p:cNvPr id="78" name="Freihand 77">
                  <a:extLst>
                    <a:ext uri="{FF2B5EF4-FFF2-40B4-BE49-F238E27FC236}">
                      <a16:creationId xmlns:a16="http://schemas.microsoft.com/office/drawing/2014/main" id="{96817635-B860-46DA-9E07-097BBD5280C4}"/>
                    </a:ext>
                  </a:extLst>
                </p:cNvPr>
                <p:cNvPicPr/>
                <p:nvPr/>
              </p:nvPicPr>
              <p:blipFill>
                <a:blip r:embed="rId332"/>
                <a:stretch>
                  <a:fillRect/>
                </a:stretch>
              </p:blipFill>
              <p:spPr>
                <a:xfrm>
                  <a:off x="10232213" y="1911667"/>
                  <a:ext cx="3492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79" name="Freihand 78">
                  <a:extLst>
                    <a:ext uri="{FF2B5EF4-FFF2-40B4-BE49-F238E27FC236}">
                      <a16:creationId xmlns:a16="http://schemas.microsoft.com/office/drawing/2014/main" id="{9C53270D-C6C4-4040-8949-704667C16D9C}"/>
                    </a:ext>
                  </a:extLst>
                </p14:cNvPr>
                <p14:cNvContentPartPr/>
                <p14:nvPr/>
              </p14:nvContentPartPr>
              <p14:xfrm>
                <a:off x="10281173" y="1912027"/>
                <a:ext cx="182520" cy="186480"/>
              </p14:xfrm>
            </p:contentPart>
          </mc:Choice>
          <mc:Fallback xmlns="">
            <p:pic>
              <p:nvPicPr>
                <p:cNvPr id="79" name="Freihand 78">
                  <a:extLst>
                    <a:ext uri="{FF2B5EF4-FFF2-40B4-BE49-F238E27FC236}">
                      <a16:creationId xmlns:a16="http://schemas.microsoft.com/office/drawing/2014/main" id="{9C53270D-C6C4-4040-8949-704667C16D9C}"/>
                    </a:ext>
                  </a:extLst>
                </p:cNvPr>
                <p:cNvPicPr/>
                <p:nvPr/>
              </p:nvPicPr>
              <p:blipFill>
                <a:blip r:embed="rId334"/>
                <a:stretch>
                  <a:fillRect/>
                </a:stretch>
              </p:blipFill>
              <p:spPr>
                <a:xfrm>
                  <a:off x="10276853" y="1907707"/>
                  <a:ext cx="19116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80" name="Freihand 79">
                  <a:extLst>
                    <a:ext uri="{FF2B5EF4-FFF2-40B4-BE49-F238E27FC236}">
                      <a16:creationId xmlns:a16="http://schemas.microsoft.com/office/drawing/2014/main" id="{D08AA2A0-557D-4B78-BC5A-078DE64EB150}"/>
                    </a:ext>
                  </a:extLst>
                </p14:cNvPr>
                <p14:cNvContentPartPr/>
                <p14:nvPr/>
              </p14:nvContentPartPr>
              <p14:xfrm>
                <a:off x="10604453" y="1774867"/>
                <a:ext cx="214560" cy="122040"/>
              </p14:xfrm>
            </p:contentPart>
          </mc:Choice>
          <mc:Fallback xmlns="">
            <p:pic>
              <p:nvPicPr>
                <p:cNvPr id="80" name="Freihand 79">
                  <a:extLst>
                    <a:ext uri="{FF2B5EF4-FFF2-40B4-BE49-F238E27FC236}">
                      <a16:creationId xmlns:a16="http://schemas.microsoft.com/office/drawing/2014/main" id="{D08AA2A0-557D-4B78-BC5A-078DE64EB150}"/>
                    </a:ext>
                  </a:extLst>
                </p:cNvPr>
                <p:cNvPicPr/>
                <p:nvPr/>
              </p:nvPicPr>
              <p:blipFill>
                <a:blip r:embed="rId336"/>
                <a:stretch>
                  <a:fillRect/>
                </a:stretch>
              </p:blipFill>
              <p:spPr>
                <a:xfrm>
                  <a:off x="10600133" y="1770547"/>
                  <a:ext cx="22320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81" name="Freihand 80">
                  <a:extLst>
                    <a:ext uri="{FF2B5EF4-FFF2-40B4-BE49-F238E27FC236}">
                      <a16:creationId xmlns:a16="http://schemas.microsoft.com/office/drawing/2014/main" id="{4C313CF5-015C-4A03-8CF8-CDB30B502D71}"/>
                    </a:ext>
                  </a:extLst>
                </p14:cNvPr>
                <p14:cNvContentPartPr/>
                <p14:nvPr/>
              </p14:nvContentPartPr>
              <p14:xfrm>
                <a:off x="11028173" y="1693867"/>
                <a:ext cx="25200" cy="80280"/>
              </p14:xfrm>
            </p:contentPart>
          </mc:Choice>
          <mc:Fallback xmlns="">
            <p:pic>
              <p:nvPicPr>
                <p:cNvPr id="81" name="Freihand 80">
                  <a:extLst>
                    <a:ext uri="{FF2B5EF4-FFF2-40B4-BE49-F238E27FC236}">
                      <a16:creationId xmlns:a16="http://schemas.microsoft.com/office/drawing/2014/main" id="{4C313CF5-015C-4A03-8CF8-CDB30B502D71}"/>
                    </a:ext>
                  </a:extLst>
                </p:cNvPr>
                <p:cNvPicPr/>
                <p:nvPr/>
              </p:nvPicPr>
              <p:blipFill>
                <a:blip r:embed="rId338"/>
                <a:stretch>
                  <a:fillRect/>
                </a:stretch>
              </p:blipFill>
              <p:spPr>
                <a:xfrm>
                  <a:off x="11023853" y="1689547"/>
                  <a:ext cx="3384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82" name="Freihand 81">
                  <a:extLst>
                    <a:ext uri="{FF2B5EF4-FFF2-40B4-BE49-F238E27FC236}">
                      <a16:creationId xmlns:a16="http://schemas.microsoft.com/office/drawing/2014/main" id="{7C254EF4-2E98-48BB-8B9D-5FB31731259B}"/>
                    </a:ext>
                  </a:extLst>
                </p14:cNvPr>
                <p14:cNvContentPartPr/>
                <p14:nvPr/>
              </p14:nvContentPartPr>
              <p14:xfrm>
                <a:off x="10993613" y="1661827"/>
                <a:ext cx="261720" cy="137520"/>
              </p14:xfrm>
            </p:contentPart>
          </mc:Choice>
          <mc:Fallback xmlns="">
            <p:pic>
              <p:nvPicPr>
                <p:cNvPr id="82" name="Freihand 81">
                  <a:extLst>
                    <a:ext uri="{FF2B5EF4-FFF2-40B4-BE49-F238E27FC236}">
                      <a16:creationId xmlns:a16="http://schemas.microsoft.com/office/drawing/2014/main" id="{7C254EF4-2E98-48BB-8B9D-5FB31731259B}"/>
                    </a:ext>
                  </a:extLst>
                </p:cNvPr>
                <p:cNvPicPr/>
                <p:nvPr/>
              </p:nvPicPr>
              <p:blipFill>
                <a:blip r:embed="rId340"/>
                <a:stretch>
                  <a:fillRect/>
                </a:stretch>
              </p:blipFill>
              <p:spPr>
                <a:xfrm>
                  <a:off x="10989293" y="1657507"/>
                  <a:ext cx="27036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83" name="Freihand 82">
                  <a:extLst>
                    <a:ext uri="{FF2B5EF4-FFF2-40B4-BE49-F238E27FC236}">
                      <a16:creationId xmlns:a16="http://schemas.microsoft.com/office/drawing/2014/main" id="{C81595C0-B53D-4CEF-B8DB-482538E122B7}"/>
                    </a:ext>
                  </a:extLst>
                </p14:cNvPr>
                <p14:cNvContentPartPr/>
                <p14:nvPr/>
              </p14:nvContentPartPr>
              <p14:xfrm>
                <a:off x="11281613" y="1566427"/>
                <a:ext cx="101160" cy="123120"/>
              </p14:xfrm>
            </p:contentPart>
          </mc:Choice>
          <mc:Fallback xmlns="">
            <p:pic>
              <p:nvPicPr>
                <p:cNvPr id="83" name="Freihand 82">
                  <a:extLst>
                    <a:ext uri="{FF2B5EF4-FFF2-40B4-BE49-F238E27FC236}">
                      <a16:creationId xmlns:a16="http://schemas.microsoft.com/office/drawing/2014/main" id="{C81595C0-B53D-4CEF-B8DB-482538E122B7}"/>
                    </a:ext>
                  </a:extLst>
                </p:cNvPr>
                <p:cNvPicPr/>
                <p:nvPr/>
              </p:nvPicPr>
              <p:blipFill>
                <a:blip r:embed="rId342"/>
                <a:stretch>
                  <a:fillRect/>
                </a:stretch>
              </p:blipFill>
              <p:spPr>
                <a:xfrm>
                  <a:off x="11277293" y="1562107"/>
                  <a:ext cx="10980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84" name="Freihand 83">
                  <a:extLst>
                    <a:ext uri="{FF2B5EF4-FFF2-40B4-BE49-F238E27FC236}">
                      <a16:creationId xmlns:a16="http://schemas.microsoft.com/office/drawing/2014/main" id="{0A133F30-4521-4175-9C0A-A00FB8818548}"/>
                    </a:ext>
                  </a:extLst>
                </p14:cNvPr>
                <p14:cNvContentPartPr/>
                <p14:nvPr/>
              </p14:nvContentPartPr>
              <p14:xfrm>
                <a:off x="11392853" y="1535827"/>
                <a:ext cx="102600" cy="201600"/>
              </p14:xfrm>
            </p:contentPart>
          </mc:Choice>
          <mc:Fallback xmlns="">
            <p:pic>
              <p:nvPicPr>
                <p:cNvPr id="84" name="Freihand 83">
                  <a:extLst>
                    <a:ext uri="{FF2B5EF4-FFF2-40B4-BE49-F238E27FC236}">
                      <a16:creationId xmlns:a16="http://schemas.microsoft.com/office/drawing/2014/main" id="{0A133F30-4521-4175-9C0A-A00FB8818548}"/>
                    </a:ext>
                  </a:extLst>
                </p:cNvPr>
                <p:cNvPicPr/>
                <p:nvPr/>
              </p:nvPicPr>
              <p:blipFill>
                <a:blip r:embed="rId344"/>
                <a:stretch>
                  <a:fillRect/>
                </a:stretch>
              </p:blipFill>
              <p:spPr>
                <a:xfrm>
                  <a:off x="11388533" y="1531507"/>
                  <a:ext cx="11124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85" name="Freihand 84">
                  <a:extLst>
                    <a:ext uri="{FF2B5EF4-FFF2-40B4-BE49-F238E27FC236}">
                      <a16:creationId xmlns:a16="http://schemas.microsoft.com/office/drawing/2014/main" id="{91D0D8F1-865E-4CA8-BCA0-32546AD414EF}"/>
                    </a:ext>
                  </a:extLst>
                </p14:cNvPr>
                <p14:cNvContentPartPr/>
                <p14:nvPr/>
              </p14:nvContentPartPr>
              <p14:xfrm>
                <a:off x="11493293" y="1442947"/>
                <a:ext cx="88920" cy="120960"/>
              </p14:xfrm>
            </p:contentPart>
          </mc:Choice>
          <mc:Fallback xmlns="">
            <p:pic>
              <p:nvPicPr>
                <p:cNvPr id="85" name="Freihand 84">
                  <a:extLst>
                    <a:ext uri="{FF2B5EF4-FFF2-40B4-BE49-F238E27FC236}">
                      <a16:creationId xmlns:a16="http://schemas.microsoft.com/office/drawing/2014/main" id="{91D0D8F1-865E-4CA8-BCA0-32546AD414EF}"/>
                    </a:ext>
                  </a:extLst>
                </p:cNvPr>
                <p:cNvPicPr/>
                <p:nvPr/>
              </p:nvPicPr>
              <p:blipFill>
                <a:blip r:embed="rId346"/>
                <a:stretch>
                  <a:fillRect/>
                </a:stretch>
              </p:blipFill>
              <p:spPr>
                <a:xfrm>
                  <a:off x="11488973" y="1438627"/>
                  <a:ext cx="9756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87" name="Freihand 86">
                  <a:extLst>
                    <a:ext uri="{FF2B5EF4-FFF2-40B4-BE49-F238E27FC236}">
                      <a16:creationId xmlns:a16="http://schemas.microsoft.com/office/drawing/2014/main" id="{0A511FA3-22BD-4592-9CB3-588CE43A71F9}"/>
                    </a:ext>
                  </a:extLst>
                </p14:cNvPr>
                <p14:cNvContentPartPr/>
                <p14:nvPr/>
              </p14:nvContentPartPr>
              <p14:xfrm>
                <a:off x="11636213" y="1415947"/>
                <a:ext cx="137160" cy="227520"/>
              </p14:xfrm>
            </p:contentPart>
          </mc:Choice>
          <mc:Fallback xmlns="">
            <p:pic>
              <p:nvPicPr>
                <p:cNvPr id="87" name="Freihand 86">
                  <a:extLst>
                    <a:ext uri="{FF2B5EF4-FFF2-40B4-BE49-F238E27FC236}">
                      <a16:creationId xmlns:a16="http://schemas.microsoft.com/office/drawing/2014/main" id="{0A511FA3-22BD-4592-9CB3-588CE43A71F9}"/>
                    </a:ext>
                  </a:extLst>
                </p:cNvPr>
                <p:cNvPicPr/>
                <p:nvPr/>
              </p:nvPicPr>
              <p:blipFill>
                <a:blip r:embed="rId348"/>
                <a:stretch>
                  <a:fillRect/>
                </a:stretch>
              </p:blipFill>
              <p:spPr>
                <a:xfrm>
                  <a:off x="11631893" y="1411627"/>
                  <a:ext cx="14580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88" name="Freihand 87">
                  <a:extLst>
                    <a:ext uri="{FF2B5EF4-FFF2-40B4-BE49-F238E27FC236}">
                      <a16:creationId xmlns:a16="http://schemas.microsoft.com/office/drawing/2014/main" id="{9AF476F7-ACDE-4867-8AD5-56DF10C50CA7}"/>
                    </a:ext>
                  </a:extLst>
                </p14:cNvPr>
                <p14:cNvContentPartPr/>
                <p14:nvPr/>
              </p14:nvContentPartPr>
              <p14:xfrm>
                <a:off x="11803613" y="1350787"/>
                <a:ext cx="60120" cy="87840"/>
              </p14:xfrm>
            </p:contentPart>
          </mc:Choice>
          <mc:Fallback xmlns="">
            <p:pic>
              <p:nvPicPr>
                <p:cNvPr id="88" name="Freihand 87">
                  <a:extLst>
                    <a:ext uri="{FF2B5EF4-FFF2-40B4-BE49-F238E27FC236}">
                      <a16:creationId xmlns:a16="http://schemas.microsoft.com/office/drawing/2014/main" id="{9AF476F7-ACDE-4867-8AD5-56DF10C50CA7}"/>
                    </a:ext>
                  </a:extLst>
                </p:cNvPr>
                <p:cNvPicPr/>
                <p:nvPr/>
              </p:nvPicPr>
              <p:blipFill>
                <a:blip r:embed="rId350"/>
                <a:stretch>
                  <a:fillRect/>
                </a:stretch>
              </p:blipFill>
              <p:spPr>
                <a:xfrm>
                  <a:off x="11799293" y="1346467"/>
                  <a:ext cx="6876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89" name="Freihand 88">
                  <a:extLst>
                    <a:ext uri="{FF2B5EF4-FFF2-40B4-BE49-F238E27FC236}">
                      <a16:creationId xmlns:a16="http://schemas.microsoft.com/office/drawing/2014/main" id="{F7C12C3B-C83E-42CA-B696-2CA4C918E71F}"/>
                    </a:ext>
                  </a:extLst>
                </p14:cNvPr>
                <p14:cNvContentPartPr/>
                <p14:nvPr/>
              </p14:nvContentPartPr>
              <p14:xfrm>
                <a:off x="11882813" y="1222627"/>
                <a:ext cx="158760" cy="165240"/>
              </p14:xfrm>
            </p:contentPart>
          </mc:Choice>
          <mc:Fallback xmlns="">
            <p:pic>
              <p:nvPicPr>
                <p:cNvPr id="89" name="Freihand 88">
                  <a:extLst>
                    <a:ext uri="{FF2B5EF4-FFF2-40B4-BE49-F238E27FC236}">
                      <a16:creationId xmlns:a16="http://schemas.microsoft.com/office/drawing/2014/main" id="{F7C12C3B-C83E-42CA-B696-2CA4C918E71F}"/>
                    </a:ext>
                  </a:extLst>
                </p:cNvPr>
                <p:cNvPicPr/>
                <p:nvPr/>
              </p:nvPicPr>
              <p:blipFill>
                <a:blip r:embed="rId352"/>
                <a:stretch>
                  <a:fillRect/>
                </a:stretch>
              </p:blipFill>
              <p:spPr>
                <a:xfrm>
                  <a:off x="11878493" y="1218307"/>
                  <a:ext cx="16740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91" name="Freihand 90">
                  <a:extLst>
                    <a:ext uri="{FF2B5EF4-FFF2-40B4-BE49-F238E27FC236}">
                      <a16:creationId xmlns:a16="http://schemas.microsoft.com/office/drawing/2014/main" id="{090A11E1-7185-451E-B9F5-8269C68271C9}"/>
                    </a:ext>
                  </a:extLst>
                </p14:cNvPr>
                <p14:cNvContentPartPr/>
                <p14:nvPr/>
              </p14:nvContentPartPr>
              <p14:xfrm>
                <a:off x="10657733" y="2116507"/>
                <a:ext cx="13320" cy="153720"/>
              </p14:xfrm>
            </p:contentPart>
          </mc:Choice>
          <mc:Fallback xmlns="">
            <p:pic>
              <p:nvPicPr>
                <p:cNvPr id="91" name="Freihand 90">
                  <a:extLst>
                    <a:ext uri="{FF2B5EF4-FFF2-40B4-BE49-F238E27FC236}">
                      <a16:creationId xmlns:a16="http://schemas.microsoft.com/office/drawing/2014/main" id="{090A11E1-7185-451E-B9F5-8269C68271C9}"/>
                    </a:ext>
                  </a:extLst>
                </p:cNvPr>
                <p:cNvPicPr/>
                <p:nvPr/>
              </p:nvPicPr>
              <p:blipFill>
                <a:blip r:embed="rId354"/>
                <a:stretch>
                  <a:fillRect/>
                </a:stretch>
              </p:blipFill>
              <p:spPr>
                <a:xfrm>
                  <a:off x="10653413" y="2112187"/>
                  <a:ext cx="2196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92" name="Freihand 91">
                  <a:extLst>
                    <a:ext uri="{FF2B5EF4-FFF2-40B4-BE49-F238E27FC236}">
                      <a16:creationId xmlns:a16="http://schemas.microsoft.com/office/drawing/2014/main" id="{9A333A4B-4930-4DBE-B803-0C0D2C35C69E}"/>
                    </a:ext>
                  </a:extLst>
                </p14:cNvPr>
                <p14:cNvContentPartPr/>
                <p14:nvPr/>
              </p14:nvContentPartPr>
              <p14:xfrm>
                <a:off x="10626053" y="2198587"/>
                <a:ext cx="96120" cy="3240"/>
              </p14:xfrm>
            </p:contentPart>
          </mc:Choice>
          <mc:Fallback xmlns="">
            <p:pic>
              <p:nvPicPr>
                <p:cNvPr id="92" name="Freihand 91">
                  <a:extLst>
                    <a:ext uri="{FF2B5EF4-FFF2-40B4-BE49-F238E27FC236}">
                      <a16:creationId xmlns:a16="http://schemas.microsoft.com/office/drawing/2014/main" id="{9A333A4B-4930-4DBE-B803-0C0D2C35C69E}"/>
                    </a:ext>
                  </a:extLst>
                </p:cNvPr>
                <p:cNvPicPr/>
                <p:nvPr/>
              </p:nvPicPr>
              <p:blipFill>
                <a:blip r:embed="rId356"/>
                <a:stretch>
                  <a:fillRect/>
                </a:stretch>
              </p:blipFill>
              <p:spPr>
                <a:xfrm>
                  <a:off x="10621733" y="2194267"/>
                  <a:ext cx="10476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93" name="Freihand 92">
                  <a:extLst>
                    <a:ext uri="{FF2B5EF4-FFF2-40B4-BE49-F238E27FC236}">
                      <a16:creationId xmlns:a16="http://schemas.microsoft.com/office/drawing/2014/main" id="{4733B9D4-8B42-40A9-8EF4-0AD6796815F0}"/>
                    </a:ext>
                  </a:extLst>
                </p14:cNvPr>
                <p14:cNvContentPartPr/>
                <p14:nvPr/>
              </p14:nvContentPartPr>
              <p14:xfrm>
                <a:off x="10754573" y="2066827"/>
                <a:ext cx="159480" cy="187560"/>
              </p14:xfrm>
            </p:contentPart>
          </mc:Choice>
          <mc:Fallback xmlns="">
            <p:pic>
              <p:nvPicPr>
                <p:cNvPr id="93" name="Freihand 92">
                  <a:extLst>
                    <a:ext uri="{FF2B5EF4-FFF2-40B4-BE49-F238E27FC236}">
                      <a16:creationId xmlns:a16="http://schemas.microsoft.com/office/drawing/2014/main" id="{4733B9D4-8B42-40A9-8EF4-0AD6796815F0}"/>
                    </a:ext>
                  </a:extLst>
                </p:cNvPr>
                <p:cNvPicPr/>
                <p:nvPr/>
              </p:nvPicPr>
              <p:blipFill>
                <a:blip r:embed="rId358"/>
                <a:stretch>
                  <a:fillRect/>
                </a:stretch>
              </p:blipFill>
              <p:spPr>
                <a:xfrm>
                  <a:off x="10750253" y="2062507"/>
                  <a:ext cx="16812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94" name="Freihand 93">
                  <a:extLst>
                    <a:ext uri="{FF2B5EF4-FFF2-40B4-BE49-F238E27FC236}">
                      <a16:creationId xmlns:a16="http://schemas.microsoft.com/office/drawing/2014/main" id="{680510CF-55DF-496F-8F5E-3BFAC3BBDBA3}"/>
                    </a:ext>
                  </a:extLst>
                </p14:cNvPr>
                <p14:cNvContentPartPr/>
                <p14:nvPr/>
              </p14:nvContentPartPr>
              <p14:xfrm>
                <a:off x="10860053" y="2085907"/>
                <a:ext cx="75960" cy="50040"/>
              </p14:xfrm>
            </p:contentPart>
          </mc:Choice>
          <mc:Fallback xmlns="">
            <p:pic>
              <p:nvPicPr>
                <p:cNvPr id="94" name="Freihand 93">
                  <a:extLst>
                    <a:ext uri="{FF2B5EF4-FFF2-40B4-BE49-F238E27FC236}">
                      <a16:creationId xmlns:a16="http://schemas.microsoft.com/office/drawing/2014/main" id="{680510CF-55DF-496F-8F5E-3BFAC3BBDBA3}"/>
                    </a:ext>
                  </a:extLst>
                </p:cNvPr>
                <p:cNvPicPr/>
                <p:nvPr/>
              </p:nvPicPr>
              <p:blipFill>
                <a:blip r:embed="rId360"/>
                <a:stretch>
                  <a:fillRect/>
                </a:stretch>
              </p:blipFill>
              <p:spPr>
                <a:xfrm>
                  <a:off x="10855733" y="2081587"/>
                  <a:ext cx="8460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95" name="Freihand 94">
                  <a:extLst>
                    <a:ext uri="{FF2B5EF4-FFF2-40B4-BE49-F238E27FC236}">
                      <a16:creationId xmlns:a16="http://schemas.microsoft.com/office/drawing/2014/main" id="{4378A907-C0D0-4F6D-82A3-4AF22007DB50}"/>
                    </a:ext>
                  </a:extLst>
                </p14:cNvPr>
                <p14:cNvContentPartPr/>
                <p14:nvPr/>
              </p14:nvContentPartPr>
              <p14:xfrm>
                <a:off x="10984253" y="1925347"/>
                <a:ext cx="96120" cy="73080"/>
              </p14:xfrm>
            </p:contentPart>
          </mc:Choice>
          <mc:Fallback xmlns="">
            <p:pic>
              <p:nvPicPr>
                <p:cNvPr id="95" name="Freihand 94">
                  <a:extLst>
                    <a:ext uri="{FF2B5EF4-FFF2-40B4-BE49-F238E27FC236}">
                      <a16:creationId xmlns:a16="http://schemas.microsoft.com/office/drawing/2014/main" id="{4378A907-C0D0-4F6D-82A3-4AF22007DB50}"/>
                    </a:ext>
                  </a:extLst>
                </p:cNvPr>
                <p:cNvPicPr/>
                <p:nvPr/>
              </p:nvPicPr>
              <p:blipFill>
                <a:blip r:embed="rId362"/>
                <a:stretch>
                  <a:fillRect/>
                </a:stretch>
              </p:blipFill>
              <p:spPr>
                <a:xfrm>
                  <a:off x="10979933" y="1921027"/>
                  <a:ext cx="10476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96" name="Freihand 95">
                  <a:extLst>
                    <a:ext uri="{FF2B5EF4-FFF2-40B4-BE49-F238E27FC236}">
                      <a16:creationId xmlns:a16="http://schemas.microsoft.com/office/drawing/2014/main" id="{585078E0-F24A-45FF-8E30-14EC55833FD5}"/>
                    </a:ext>
                  </a:extLst>
                </p14:cNvPr>
                <p14:cNvContentPartPr/>
                <p14:nvPr/>
              </p14:nvContentPartPr>
              <p14:xfrm>
                <a:off x="10991093" y="1966747"/>
                <a:ext cx="138600" cy="89280"/>
              </p14:xfrm>
            </p:contentPart>
          </mc:Choice>
          <mc:Fallback xmlns="">
            <p:pic>
              <p:nvPicPr>
                <p:cNvPr id="96" name="Freihand 95">
                  <a:extLst>
                    <a:ext uri="{FF2B5EF4-FFF2-40B4-BE49-F238E27FC236}">
                      <a16:creationId xmlns:a16="http://schemas.microsoft.com/office/drawing/2014/main" id="{585078E0-F24A-45FF-8E30-14EC55833FD5}"/>
                    </a:ext>
                  </a:extLst>
                </p:cNvPr>
                <p:cNvPicPr/>
                <p:nvPr/>
              </p:nvPicPr>
              <p:blipFill>
                <a:blip r:embed="rId364"/>
                <a:stretch>
                  <a:fillRect/>
                </a:stretch>
              </p:blipFill>
              <p:spPr>
                <a:xfrm>
                  <a:off x="10986773" y="1962427"/>
                  <a:ext cx="14724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97" name="Freihand 96">
                  <a:extLst>
                    <a:ext uri="{FF2B5EF4-FFF2-40B4-BE49-F238E27FC236}">
                      <a16:creationId xmlns:a16="http://schemas.microsoft.com/office/drawing/2014/main" id="{04A17E6D-1DBA-44EC-BA97-0972DBB3F864}"/>
                    </a:ext>
                  </a:extLst>
                </p14:cNvPr>
                <p14:cNvContentPartPr/>
                <p14:nvPr/>
              </p14:nvContentPartPr>
              <p14:xfrm>
                <a:off x="11031053" y="2055307"/>
                <a:ext cx="81720" cy="190080"/>
              </p14:xfrm>
            </p:contentPart>
          </mc:Choice>
          <mc:Fallback xmlns="">
            <p:pic>
              <p:nvPicPr>
                <p:cNvPr id="97" name="Freihand 96">
                  <a:extLst>
                    <a:ext uri="{FF2B5EF4-FFF2-40B4-BE49-F238E27FC236}">
                      <a16:creationId xmlns:a16="http://schemas.microsoft.com/office/drawing/2014/main" id="{04A17E6D-1DBA-44EC-BA97-0972DBB3F864}"/>
                    </a:ext>
                  </a:extLst>
                </p:cNvPr>
                <p:cNvPicPr/>
                <p:nvPr/>
              </p:nvPicPr>
              <p:blipFill>
                <a:blip r:embed="rId366"/>
                <a:stretch>
                  <a:fillRect/>
                </a:stretch>
              </p:blipFill>
              <p:spPr>
                <a:xfrm>
                  <a:off x="11026733" y="2050987"/>
                  <a:ext cx="9036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98" name="Freihand 97">
                  <a:extLst>
                    <a:ext uri="{FF2B5EF4-FFF2-40B4-BE49-F238E27FC236}">
                      <a16:creationId xmlns:a16="http://schemas.microsoft.com/office/drawing/2014/main" id="{1AF7D512-6374-473F-A0E8-0ABF63044A24}"/>
                    </a:ext>
                  </a:extLst>
                </p14:cNvPr>
                <p14:cNvContentPartPr/>
                <p14:nvPr/>
              </p14:nvContentPartPr>
              <p14:xfrm>
                <a:off x="11129693" y="2090587"/>
                <a:ext cx="113760" cy="55440"/>
              </p14:xfrm>
            </p:contentPart>
          </mc:Choice>
          <mc:Fallback xmlns="">
            <p:pic>
              <p:nvPicPr>
                <p:cNvPr id="98" name="Freihand 97">
                  <a:extLst>
                    <a:ext uri="{FF2B5EF4-FFF2-40B4-BE49-F238E27FC236}">
                      <a16:creationId xmlns:a16="http://schemas.microsoft.com/office/drawing/2014/main" id="{1AF7D512-6374-473F-A0E8-0ABF63044A24}"/>
                    </a:ext>
                  </a:extLst>
                </p:cNvPr>
                <p:cNvPicPr/>
                <p:nvPr/>
              </p:nvPicPr>
              <p:blipFill>
                <a:blip r:embed="rId368"/>
                <a:stretch>
                  <a:fillRect/>
                </a:stretch>
              </p:blipFill>
              <p:spPr>
                <a:xfrm>
                  <a:off x="11125373" y="2086267"/>
                  <a:ext cx="12240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99" name="Freihand 98">
                  <a:extLst>
                    <a:ext uri="{FF2B5EF4-FFF2-40B4-BE49-F238E27FC236}">
                      <a16:creationId xmlns:a16="http://schemas.microsoft.com/office/drawing/2014/main" id="{183D2889-4F4F-4F45-BA86-37D3019E16CB}"/>
                    </a:ext>
                  </a:extLst>
                </p14:cNvPr>
                <p14:cNvContentPartPr/>
                <p14:nvPr/>
              </p14:nvContentPartPr>
              <p14:xfrm>
                <a:off x="11253533" y="1923907"/>
                <a:ext cx="86760" cy="45360"/>
              </p14:xfrm>
            </p:contentPart>
          </mc:Choice>
          <mc:Fallback xmlns="">
            <p:pic>
              <p:nvPicPr>
                <p:cNvPr id="99" name="Freihand 98">
                  <a:extLst>
                    <a:ext uri="{FF2B5EF4-FFF2-40B4-BE49-F238E27FC236}">
                      <a16:creationId xmlns:a16="http://schemas.microsoft.com/office/drawing/2014/main" id="{183D2889-4F4F-4F45-BA86-37D3019E16CB}"/>
                    </a:ext>
                  </a:extLst>
                </p:cNvPr>
                <p:cNvPicPr/>
                <p:nvPr/>
              </p:nvPicPr>
              <p:blipFill>
                <a:blip r:embed="rId370"/>
                <a:stretch>
                  <a:fillRect/>
                </a:stretch>
              </p:blipFill>
              <p:spPr>
                <a:xfrm>
                  <a:off x="11249213" y="1919587"/>
                  <a:ext cx="9540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100" name="Freihand 99">
                  <a:extLst>
                    <a:ext uri="{FF2B5EF4-FFF2-40B4-BE49-F238E27FC236}">
                      <a16:creationId xmlns:a16="http://schemas.microsoft.com/office/drawing/2014/main" id="{19AD19D4-FB8B-47FC-AF40-07D5DEEBF4EF}"/>
                    </a:ext>
                  </a:extLst>
                </p14:cNvPr>
                <p14:cNvContentPartPr/>
                <p14:nvPr/>
              </p14:nvContentPartPr>
              <p14:xfrm>
                <a:off x="11439653" y="1740667"/>
                <a:ext cx="68400" cy="179640"/>
              </p14:xfrm>
            </p:contentPart>
          </mc:Choice>
          <mc:Fallback xmlns="">
            <p:pic>
              <p:nvPicPr>
                <p:cNvPr id="100" name="Freihand 99">
                  <a:extLst>
                    <a:ext uri="{FF2B5EF4-FFF2-40B4-BE49-F238E27FC236}">
                      <a16:creationId xmlns:a16="http://schemas.microsoft.com/office/drawing/2014/main" id="{19AD19D4-FB8B-47FC-AF40-07D5DEEBF4EF}"/>
                    </a:ext>
                  </a:extLst>
                </p:cNvPr>
                <p:cNvPicPr/>
                <p:nvPr/>
              </p:nvPicPr>
              <p:blipFill>
                <a:blip r:embed="rId372"/>
                <a:stretch>
                  <a:fillRect/>
                </a:stretch>
              </p:blipFill>
              <p:spPr>
                <a:xfrm>
                  <a:off x="11435333" y="1736347"/>
                  <a:ext cx="7704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101" name="Freihand 100">
                  <a:extLst>
                    <a:ext uri="{FF2B5EF4-FFF2-40B4-BE49-F238E27FC236}">
                      <a16:creationId xmlns:a16="http://schemas.microsoft.com/office/drawing/2014/main" id="{316A7056-6E71-4D6B-B36F-FB9A8DDBFEFC}"/>
                    </a:ext>
                  </a:extLst>
                </p14:cNvPr>
                <p14:cNvContentPartPr/>
                <p14:nvPr/>
              </p14:nvContentPartPr>
              <p14:xfrm>
                <a:off x="11552333" y="1716187"/>
                <a:ext cx="43920" cy="99360"/>
              </p14:xfrm>
            </p:contentPart>
          </mc:Choice>
          <mc:Fallback xmlns="">
            <p:pic>
              <p:nvPicPr>
                <p:cNvPr id="101" name="Freihand 100">
                  <a:extLst>
                    <a:ext uri="{FF2B5EF4-FFF2-40B4-BE49-F238E27FC236}">
                      <a16:creationId xmlns:a16="http://schemas.microsoft.com/office/drawing/2014/main" id="{316A7056-6E71-4D6B-B36F-FB9A8DDBFEFC}"/>
                    </a:ext>
                  </a:extLst>
                </p:cNvPr>
                <p:cNvPicPr/>
                <p:nvPr/>
              </p:nvPicPr>
              <p:blipFill>
                <a:blip r:embed="rId374"/>
                <a:stretch>
                  <a:fillRect/>
                </a:stretch>
              </p:blipFill>
              <p:spPr>
                <a:xfrm>
                  <a:off x="11548013" y="1711867"/>
                  <a:ext cx="5256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102" name="Freihand 101">
                  <a:extLst>
                    <a:ext uri="{FF2B5EF4-FFF2-40B4-BE49-F238E27FC236}">
                      <a16:creationId xmlns:a16="http://schemas.microsoft.com/office/drawing/2014/main" id="{E08D4157-1685-4071-AADA-79227A1CCC07}"/>
                    </a:ext>
                  </a:extLst>
                </p14:cNvPr>
                <p14:cNvContentPartPr/>
                <p14:nvPr/>
              </p14:nvContentPartPr>
              <p14:xfrm>
                <a:off x="11405813" y="1781347"/>
                <a:ext cx="241920" cy="125640"/>
              </p14:xfrm>
            </p:contentPart>
          </mc:Choice>
          <mc:Fallback xmlns="">
            <p:pic>
              <p:nvPicPr>
                <p:cNvPr id="102" name="Freihand 101">
                  <a:extLst>
                    <a:ext uri="{FF2B5EF4-FFF2-40B4-BE49-F238E27FC236}">
                      <a16:creationId xmlns:a16="http://schemas.microsoft.com/office/drawing/2014/main" id="{E08D4157-1685-4071-AADA-79227A1CCC07}"/>
                    </a:ext>
                  </a:extLst>
                </p:cNvPr>
                <p:cNvPicPr/>
                <p:nvPr/>
              </p:nvPicPr>
              <p:blipFill>
                <a:blip r:embed="rId376"/>
                <a:stretch>
                  <a:fillRect/>
                </a:stretch>
              </p:blipFill>
              <p:spPr>
                <a:xfrm>
                  <a:off x="11401493" y="1777027"/>
                  <a:ext cx="25056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103" name="Freihand 102">
                  <a:extLst>
                    <a:ext uri="{FF2B5EF4-FFF2-40B4-BE49-F238E27FC236}">
                      <a16:creationId xmlns:a16="http://schemas.microsoft.com/office/drawing/2014/main" id="{DF873715-C3AB-4C05-B7B8-C17AEF3457BC}"/>
                    </a:ext>
                  </a:extLst>
                </p14:cNvPr>
                <p14:cNvContentPartPr/>
                <p14:nvPr/>
              </p14:nvContentPartPr>
              <p14:xfrm>
                <a:off x="11518133" y="1896187"/>
                <a:ext cx="76680" cy="153360"/>
              </p14:xfrm>
            </p:contentPart>
          </mc:Choice>
          <mc:Fallback xmlns="">
            <p:pic>
              <p:nvPicPr>
                <p:cNvPr id="103" name="Freihand 102">
                  <a:extLst>
                    <a:ext uri="{FF2B5EF4-FFF2-40B4-BE49-F238E27FC236}">
                      <a16:creationId xmlns:a16="http://schemas.microsoft.com/office/drawing/2014/main" id="{DF873715-C3AB-4C05-B7B8-C17AEF3457BC}"/>
                    </a:ext>
                  </a:extLst>
                </p:cNvPr>
                <p:cNvPicPr/>
                <p:nvPr/>
              </p:nvPicPr>
              <p:blipFill>
                <a:blip r:embed="rId378"/>
                <a:stretch>
                  <a:fillRect/>
                </a:stretch>
              </p:blipFill>
              <p:spPr>
                <a:xfrm>
                  <a:off x="11513813" y="1891867"/>
                  <a:ext cx="8532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104" name="Freihand 103">
                  <a:extLst>
                    <a:ext uri="{FF2B5EF4-FFF2-40B4-BE49-F238E27FC236}">
                      <a16:creationId xmlns:a16="http://schemas.microsoft.com/office/drawing/2014/main" id="{63796AF5-E069-4CBD-B3BA-2E33153B2FAF}"/>
                    </a:ext>
                  </a:extLst>
                </p14:cNvPr>
                <p14:cNvContentPartPr/>
                <p14:nvPr/>
              </p14:nvContentPartPr>
              <p14:xfrm>
                <a:off x="11613173" y="1914907"/>
                <a:ext cx="93600" cy="51480"/>
              </p14:xfrm>
            </p:contentPart>
          </mc:Choice>
          <mc:Fallback xmlns="">
            <p:pic>
              <p:nvPicPr>
                <p:cNvPr id="104" name="Freihand 103">
                  <a:extLst>
                    <a:ext uri="{FF2B5EF4-FFF2-40B4-BE49-F238E27FC236}">
                      <a16:creationId xmlns:a16="http://schemas.microsoft.com/office/drawing/2014/main" id="{63796AF5-E069-4CBD-B3BA-2E33153B2FAF}"/>
                    </a:ext>
                  </a:extLst>
                </p:cNvPr>
                <p:cNvPicPr/>
                <p:nvPr/>
              </p:nvPicPr>
              <p:blipFill>
                <a:blip r:embed="rId380"/>
                <a:stretch>
                  <a:fillRect/>
                </a:stretch>
              </p:blipFill>
              <p:spPr>
                <a:xfrm>
                  <a:off x="11608853" y="1910587"/>
                  <a:ext cx="10224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106" name="Freihand 105">
                  <a:extLst>
                    <a:ext uri="{FF2B5EF4-FFF2-40B4-BE49-F238E27FC236}">
                      <a16:creationId xmlns:a16="http://schemas.microsoft.com/office/drawing/2014/main" id="{21067DD4-7231-4603-87CB-9EC48FBFE1B0}"/>
                    </a:ext>
                  </a:extLst>
                </p14:cNvPr>
                <p14:cNvContentPartPr/>
                <p14:nvPr/>
              </p14:nvContentPartPr>
              <p14:xfrm>
                <a:off x="11724053" y="1665787"/>
                <a:ext cx="49320" cy="141840"/>
              </p14:xfrm>
            </p:contentPart>
          </mc:Choice>
          <mc:Fallback xmlns="">
            <p:pic>
              <p:nvPicPr>
                <p:cNvPr id="106" name="Freihand 105">
                  <a:extLst>
                    <a:ext uri="{FF2B5EF4-FFF2-40B4-BE49-F238E27FC236}">
                      <a16:creationId xmlns:a16="http://schemas.microsoft.com/office/drawing/2014/main" id="{21067DD4-7231-4603-87CB-9EC48FBFE1B0}"/>
                    </a:ext>
                  </a:extLst>
                </p:cNvPr>
                <p:cNvPicPr/>
                <p:nvPr/>
              </p:nvPicPr>
              <p:blipFill>
                <a:blip r:embed="rId382"/>
                <a:stretch>
                  <a:fillRect/>
                </a:stretch>
              </p:blipFill>
              <p:spPr>
                <a:xfrm>
                  <a:off x="11719733" y="1661467"/>
                  <a:ext cx="5796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107" name="Freihand 106">
                  <a:extLst>
                    <a:ext uri="{FF2B5EF4-FFF2-40B4-BE49-F238E27FC236}">
                      <a16:creationId xmlns:a16="http://schemas.microsoft.com/office/drawing/2014/main" id="{AE848376-650A-4177-B2BA-9E84F4B1D5BB}"/>
                    </a:ext>
                  </a:extLst>
                </p14:cNvPr>
                <p14:cNvContentPartPr/>
                <p14:nvPr/>
              </p14:nvContentPartPr>
              <p14:xfrm>
                <a:off x="11708213" y="1709347"/>
                <a:ext cx="103320" cy="23400"/>
              </p14:xfrm>
            </p:contentPart>
          </mc:Choice>
          <mc:Fallback xmlns="">
            <p:pic>
              <p:nvPicPr>
                <p:cNvPr id="107" name="Freihand 106">
                  <a:extLst>
                    <a:ext uri="{FF2B5EF4-FFF2-40B4-BE49-F238E27FC236}">
                      <a16:creationId xmlns:a16="http://schemas.microsoft.com/office/drawing/2014/main" id="{AE848376-650A-4177-B2BA-9E84F4B1D5BB}"/>
                    </a:ext>
                  </a:extLst>
                </p:cNvPr>
                <p:cNvPicPr/>
                <p:nvPr/>
              </p:nvPicPr>
              <p:blipFill>
                <a:blip r:embed="rId384"/>
                <a:stretch>
                  <a:fillRect/>
                </a:stretch>
              </p:blipFill>
              <p:spPr>
                <a:xfrm>
                  <a:off x="11703893" y="1705027"/>
                  <a:ext cx="11196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108" name="Freihand 107">
                  <a:extLst>
                    <a:ext uri="{FF2B5EF4-FFF2-40B4-BE49-F238E27FC236}">
                      <a16:creationId xmlns:a16="http://schemas.microsoft.com/office/drawing/2014/main" id="{6A92A0BA-4564-4DB4-8B54-D5F8199AA38F}"/>
                    </a:ext>
                  </a:extLst>
                </p14:cNvPr>
                <p14:cNvContentPartPr/>
                <p14:nvPr/>
              </p14:nvContentPartPr>
              <p14:xfrm>
                <a:off x="11810453" y="1693867"/>
                <a:ext cx="92880" cy="118800"/>
              </p14:xfrm>
            </p:contentPart>
          </mc:Choice>
          <mc:Fallback xmlns="">
            <p:pic>
              <p:nvPicPr>
                <p:cNvPr id="108" name="Freihand 107">
                  <a:extLst>
                    <a:ext uri="{FF2B5EF4-FFF2-40B4-BE49-F238E27FC236}">
                      <a16:creationId xmlns:a16="http://schemas.microsoft.com/office/drawing/2014/main" id="{6A92A0BA-4564-4DB4-8B54-D5F8199AA38F}"/>
                    </a:ext>
                  </a:extLst>
                </p:cNvPr>
                <p:cNvPicPr/>
                <p:nvPr/>
              </p:nvPicPr>
              <p:blipFill>
                <a:blip r:embed="rId386"/>
                <a:stretch>
                  <a:fillRect/>
                </a:stretch>
              </p:blipFill>
              <p:spPr>
                <a:xfrm>
                  <a:off x="11806133" y="1689547"/>
                  <a:ext cx="10152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110" name="Freihand 109">
                  <a:extLst>
                    <a:ext uri="{FF2B5EF4-FFF2-40B4-BE49-F238E27FC236}">
                      <a16:creationId xmlns:a16="http://schemas.microsoft.com/office/drawing/2014/main" id="{568C54CC-C786-4549-A964-63E5546B10EF}"/>
                    </a:ext>
                  </a:extLst>
                </p14:cNvPr>
                <p14:cNvContentPartPr/>
                <p14:nvPr/>
              </p14:nvContentPartPr>
              <p14:xfrm>
                <a:off x="11356853" y="1562827"/>
                <a:ext cx="313200" cy="605160"/>
              </p14:xfrm>
            </p:contentPart>
          </mc:Choice>
          <mc:Fallback xmlns="">
            <p:pic>
              <p:nvPicPr>
                <p:cNvPr id="110" name="Freihand 109">
                  <a:extLst>
                    <a:ext uri="{FF2B5EF4-FFF2-40B4-BE49-F238E27FC236}">
                      <a16:creationId xmlns:a16="http://schemas.microsoft.com/office/drawing/2014/main" id="{568C54CC-C786-4549-A964-63E5546B10EF}"/>
                    </a:ext>
                  </a:extLst>
                </p:cNvPr>
                <p:cNvPicPr/>
                <p:nvPr/>
              </p:nvPicPr>
              <p:blipFill>
                <a:blip r:embed="rId388"/>
                <a:stretch>
                  <a:fillRect/>
                </a:stretch>
              </p:blipFill>
              <p:spPr>
                <a:xfrm>
                  <a:off x="11352533" y="1558507"/>
                  <a:ext cx="321840" cy="61380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112" name="Freihand 111">
                  <a:extLst>
                    <a:ext uri="{FF2B5EF4-FFF2-40B4-BE49-F238E27FC236}">
                      <a16:creationId xmlns:a16="http://schemas.microsoft.com/office/drawing/2014/main" id="{30370A75-97DD-4167-8524-8E95EB2227C3}"/>
                    </a:ext>
                  </a:extLst>
                </p14:cNvPr>
                <p14:cNvContentPartPr/>
                <p14:nvPr/>
              </p14:nvContentPartPr>
              <p14:xfrm>
                <a:off x="10391333" y="1831747"/>
                <a:ext cx="912960" cy="245880"/>
              </p14:xfrm>
            </p:contentPart>
          </mc:Choice>
          <mc:Fallback xmlns="">
            <p:pic>
              <p:nvPicPr>
                <p:cNvPr id="112" name="Freihand 111">
                  <a:extLst>
                    <a:ext uri="{FF2B5EF4-FFF2-40B4-BE49-F238E27FC236}">
                      <a16:creationId xmlns:a16="http://schemas.microsoft.com/office/drawing/2014/main" id="{30370A75-97DD-4167-8524-8E95EB2227C3}"/>
                    </a:ext>
                  </a:extLst>
                </p:cNvPr>
                <p:cNvPicPr/>
                <p:nvPr/>
              </p:nvPicPr>
              <p:blipFill>
                <a:blip r:embed="rId390"/>
                <a:stretch>
                  <a:fillRect/>
                </a:stretch>
              </p:blipFill>
              <p:spPr>
                <a:xfrm>
                  <a:off x="10387013" y="1827427"/>
                  <a:ext cx="921600" cy="25452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113" name="Freihand 112">
                  <a:extLst>
                    <a:ext uri="{FF2B5EF4-FFF2-40B4-BE49-F238E27FC236}">
                      <a16:creationId xmlns:a16="http://schemas.microsoft.com/office/drawing/2014/main" id="{082BBB24-961B-4085-B51B-6CD2F9426EEF}"/>
                    </a:ext>
                  </a:extLst>
                </p14:cNvPr>
                <p14:cNvContentPartPr/>
                <p14:nvPr/>
              </p14:nvContentPartPr>
              <p14:xfrm>
                <a:off x="10286213" y="1954147"/>
                <a:ext cx="228960" cy="174960"/>
              </p14:xfrm>
            </p:contentPart>
          </mc:Choice>
          <mc:Fallback xmlns="">
            <p:pic>
              <p:nvPicPr>
                <p:cNvPr id="113" name="Freihand 112">
                  <a:extLst>
                    <a:ext uri="{FF2B5EF4-FFF2-40B4-BE49-F238E27FC236}">
                      <a16:creationId xmlns:a16="http://schemas.microsoft.com/office/drawing/2014/main" id="{082BBB24-961B-4085-B51B-6CD2F9426EEF}"/>
                    </a:ext>
                  </a:extLst>
                </p:cNvPr>
                <p:cNvPicPr/>
                <p:nvPr/>
              </p:nvPicPr>
              <p:blipFill>
                <a:blip r:embed="rId392"/>
                <a:stretch>
                  <a:fillRect/>
                </a:stretch>
              </p:blipFill>
              <p:spPr>
                <a:xfrm>
                  <a:off x="10281893" y="1949827"/>
                  <a:ext cx="23760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114" name="Freihand 113">
                  <a:extLst>
                    <a:ext uri="{FF2B5EF4-FFF2-40B4-BE49-F238E27FC236}">
                      <a16:creationId xmlns:a16="http://schemas.microsoft.com/office/drawing/2014/main" id="{7B880FB3-BF50-45F7-B520-A1CEC5829BAB}"/>
                    </a:ext>
                  </a:extLst>
                </p14:cNvPr>
                <p14:cNvContentPartPr/>
                <p14:nvPr/>
              </p14:nvContentPartPr>
              <p14:xfrm>
                <a:off x="10388813" y="2057467"/>
                <a:ext cx="160920" cy="84240"/>
              </p14:xfrm>
            </p:contentPart>
          </mc:Choice>
          <mc:Fallback xmlns="">
            <p:pic>
              <p:nvPicPr>
                <p:cNvPr id="114" name="Freihand 113">
                  <a:extLst>
                    <a:ext uri="{FF2B5EF4-FFF2-40B4-BE49-F238E27FC236}">
                      <a16:creationId xmlns:a16="http://schemas.microsoft.com/office/drawing/2014/main" id="{7B880FB3-BF50-45F7-B520-A1CEC5829BAB}"/>
                    </a:ext>
                  </a:extLst>
                </p:cNvPr>
                <p:cNvPicPr/>
                <p:nvPr/>
              </p:nvPicPr>
              <p:blipFill>
                <a:blip r:embed="rId394"/>
                <a:stretch>
                  <a:fillRect/>
                </a:stretch>
              </p:blipFill>
              <p:spPr>
                <a:xfrm>
                  <a:off x="10384493" y="2053147"/>
                  <a:ext cx="16956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116" name="Freihand 115">
                  <a:extLst>
                    <a:ext uri="{FF2B5EF4-FFF2-40B4-BE49-F238E27FC236}">
                      <a16:creationId xmlns:a16="http://schemas.microsoft.com/office/drawing/2014/main" id="{2DE9BA70-FCDD-4943-85C8-4577D523105F}"/>
                    </a:ext>
                  </a:extLst>
                </p14:cNvPr>
                <p14:cNvContentPartPr/>
                <p14:nvPr/>
              </p14:nvContentPartPr>
              <p14:xfrm>
                <a:off x="7807613" y="2869987"/>
                <a:ext cx="192240" cy="634680"/>
              </p14:xfrm>
            </p:contentPart>
          </mc:Choice>
          <mc:Fallback xmlns="">
            <p:pic>
              <p:nvPicPr>
                <p:cNvPr id="116" name="Freihand 115">
                  <a:extLst>
                    <a:ext uri="{FF2B5EF4-FFF2-40B4-BE49-F238E27FC236}">
                      <a16:creationId xmlns:a16="http://schemas.microsoft.com/office/drawing/2014/main" id="{2DE9BA70-FCDD-4943-85C8-4577D523105F}"/>
                    </a:ext>
                  </a:extLst>
                </p:cNvPr>
                <p:cNvPicPr/>
                <p:nvPr/>
              </p:nvPicPr>
              <p:blipFill>
                <a:blip r:embed="rId396"/>
                <a:stretch>
                  <a:fillRect/>
                </a:stretch>
              </p:blipFill>
              <p:spPr>
                <a:xfrm>
                  <a:off x="7803293" y="2865667"/>
                  <a:ext cx="200880" cy="64332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117" name="Freihand 116">
                  <a:extLst>
                    <a:ext uri="{FF2B5EF4-FFF2-40B4-BE49-F238E27FC236}">
                      <a16:creationId xmlns:a16="http://schemas.microsoft.com/office/drawing/2014/main" id="{9F893C3B-7D0B-4942-AD81-DEA13D8F15D8}"/>
                    </a:ext>
                  </a:extLst>
                </p14:cNvPr>
                <p14:cNvContentPartPr/>
                <p14:nvPr/>
              </p14:nvContentPartPr>
              <p14:xfrm>
                <a:off x="8001293" y="3417187"/>
                <a:ext cx="91800" cy="174960"/>
              </p14:xfrm>
            </p:contentPart>
          </mc:Choice>
          <mc:Fallback xmlns="">
            <p:pic>
              <p:nvPicPr>
                <p:cNvPr id="117" name="Freihand 116">
                  <a:extLst>
                    <a:ext uri="{FF2B5EF4-FFF2-40B4-BE49-F238E27FC236}">
                      <a16:creationId xmlns:a16="http://schemas.microsoft.com/office/drawing/2014/main" id="{9F893C3B-7D0B-4942-AD81-DEA13D8F15D8}"/>
                    </a:ext>
                  </a:extLst>
                </p:cNvPr>
                <p:cNvPicPr/>
                <p:nvPr/>
              </p:nvPicPr>
              <p:blipFill>
                <a:blip r:embed="rId398"/>
                <a:stretch>
                  <a:fillRect/>
                </a:stretch>
              </p:blipFill>
              <p:spPr>
                <a:xfrm>
                  <a:off x="7996973" y="3412867"/>
                  <a:ext cx="10044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119" name="Freihand 118">
                  <a:extLst>
                    <a:ext uri="{FF2B5EF4-FFF2-40B4-BE49-F238E27FC236}">
                      <a16:creationId xmlns:a16="http://schemas.microsoft.com/office/drawing/2014/main" id="{BDAFD2A3-D228-4CE5-B7F0-AA495A29E395}"/>
                    </a:ext>
                  </a:extLst>
                </p14:cNvPr>
                <p14:cNvContentPartPr/>
                <p14:nvPr/>
              </p14:nvContentPartPr>
              <p14:xfrm>
                <a:off x="8278493" y="3320707"/>
                <a:ext cx="69480" cy="194760"/>
              </p14:xfrm>
            </p:contentPart>
          </mc:Choice>
          <mc:Fallback xmlns="">
            <p:pic>
              <p:nvPicPr>
                <p:cNvPr id="119" name="Freihand 118">
                  <a:extLst>
                    <a:ext uri="{FF2B5EF4-FFF2-40B4-BE49-F238E27FC236}">
                      <a16:creationId xmlns:a16="http://schemas.microsoft.com/office/drawing/2014/main" id="{BDAFD2A3-D228-4CE5-B7F0-AA495A29E395}"/>
                    </a:ext>
                  </a:extLst>
                </p:cNvPr>
                <p:cNvPicPr/>
                <p:nvPr/>
              </p:nvPicPr>
              <p:blipFill>
                <a:blip r:embed="rId400"/>
                <a:stretch>
                  <a:fillRect/>
                </a:stretch>
              </p:blipFill>
              <p:spPr>
                <a:xfrm>
                  <a:off x="8274173" y="3316387"/>
                  <a:ext cx="7812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121" name="Freihand 120">
                  <a:extLst>
                    <a:ext uri="{FF2B5EF4-FFF2-40B4-BE49-F238E27FC236}">
                      <a16:creationId xmlns:a16="http://schemas.microsoft.com/office/drawing/2014/main" id="{92506580-5C61-4D81-93CB-BECB5D76D169}"/>
                    </a:ext>
                  </a:extLst>
                </p14:cNvPr>
                <p14:cNvContentPartPr/>
                <p14:nvPr/>
              </p14:nvContentPartPr>
              <p14:xfrm>
                <a:off x="8378573" y="3325747"/>
                <a:ext cx="158040" cy="129960"/>
              </p14:xfrm>
            </p:contentPart>
          </mc:Choice>
          <mc:Fallback xmlns="">
            <p:pic>
              <p:nvPicPr>
                <p:cNvPr id="121" name="Freihand 120">
                  <a:extLst>
                    <a:ext uri="{FF2B5EF4-FFF2-40B4-BE49-F238E27FC236}">
                      <a16:creationId xmlns:a16="http://schemas.microsoft.com/office/drawing/2014/main" id="{92506580-5C61-4D81-93CB-BECB5D76D169}"/>
                    </a:ext>
                  </a:extLst>
                </p:cNvPr>
                <p:cNvPicPr/>
                <p:nvPr/>
              </p:nvPicPr>
              <p:blipFill>
                <a:blip r:embed="rId402"/>
                <a:stretch>
                  <a:fillRect/>
                </a:stretch>
              </p:blipFill>
              <p:spPr>
                <a:xfrm>
                  <a:off x="8374253" y="3321427"/>
                  <a:ext cx="16668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122" name="Freihand 121">
                  <a:extLst>
                    <a:ext uri="{FF2B5EF4-FFF2-40B4-BE49-F238E27FC236}">
                      <a16:creationId xmlns:a16="http://schemas.microsoft.com/office/drawing/2014/main" id="{5F1FC9DC-163F-4177-BA54-C55096247FFA}"/>
                    </a:ext>
                  </a:extLst>
                </p14:cNvPr>
                <p14:cNvContentPartPr/>
                <p14:nvPr/>
              </p14:nvContentPartPr>
              <p14:xfrm>
                <a:off x="8511413" y="3285427"/>
                <a:ext cx="27000" cy="24840"/>
              </p14:xfrm>
            </p:contentPart>
          </mc:Choice>
          <mc:Fallback xmlns="">
            <p:pic>
              <p:nvPicPr>
                <p:cNvPr id="122" name="Freihand 121">
                  <a:extLst>
                    <a:ext uri="{FF2B5EF4-FFF2-40B4-BE49-F238E27FC236}">
                      <a16:creationId xmlns:a16="http://schemas.microsoft.com/office/drawing/2014/main" id="{5F1FC9DC-163F-4177-BA54-C55096247FFA}"/>
                    </a:ext>
                  </a:extLst>
                </p:cNvPr>
                <p:cNvPicPr/>
                <p:nvPr/>
              </p:nvPicPr>
              <p:blipFill>
                <a:blip r:embed="rId404"/>
                <a:stretch>
                  <a:fillRect/>
                </a:stretch>
              </p:blipFill>
              <p:spPr>
                <a:xfrm>
                  <a:off x="8507093" y="3281107"/>
                  <a:ext cx="3564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123" name="Freihand 122">
                  <a:extLst>
                    <a:ext uri="{FF2B5EF4-FFF2-40B4-BE49-F238E27FC236}">
                      <a16:creationId xmlns:a16="http://schemas.microsoft.com/office/drawing/2014/main" id="{B7F7B511-1814-483A-9680-4EBEC4D5C2FD}"/>
                    </a:ext>
                  </a:extLst>
                </p14:cNvPr>
                <p14:cNvContentPartPr/>
                <p14:nvPr/>
              </p14:nvContentPartPr>
              <p14:xfrm>
                <a:off x="8525453" y="3326827"/>
                <a:ext cx="64800" cy="107280"/>
              </p14:xfrm>
            </p:contentPart>
          </mc:Choice>
          <mc:Fallback xmlns="">
            <p:pic>
              <p:nvPicPr>
                <p:cNvPr id="123" name="Freihand 122">
                  <a:extLst>
                    <a:ext uri="{FF2B5EF4-FFF2-40B4-BE49-F238E27FC236}">
                      <a16:creationId xmlns:a16="http://schemas.microsoft.com/office/drawing/2014/main" id="{B7F7B511-1814-483A-9680-4EBEC4D5C2FD}"/>
                    </a:ext>
                  </a:extLst>
                </p:cNvPr>
                <p:cNvPicPr/>
                <p:nvPr/>
              </p:nvPicPr>
              <p:blipFill>
                <a:blip r:embed="rId406"/>
                <a:stretch>
                  <a:fillRect/>
                </a:stretch>
              </p:blipFill>
              <p:spPr>
                <a:xfrm>
                  <a:off x="8521133" y="3322507"/>
                  <a:ext cx="7344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124" name="Freihand 123">
                  <a:extLst>
                    <a:ext uri="{FF2B5EF4-FFF2-40B4-BE49-F238E27FC236}">
                      <a16:creationId xmlns:a16="http://schemas.microsoft.com/office/drawing/2014/main" id="{14D7D71B-8A39-4995-9770-C70204A86B05}"/>
                    </a:ext>
                  </a:extLst>
                </p14:cNvPr>
                <p14:cNvContentPartPr/>
                <p14:nvPr/>
              </p14:nvContentPartPr>
              <p14:xfrm>
                <a:off x="8601773" y="3296947"/>
                <a:ext cx="257400" cy="133560"/>
              </p14:xfrm>
            </p:contentPart>
          </mc:Choice>
          <mc:Fallback xmlns="">
            <p:pic>
              <p:nvPicPr>
                <p:cNvPr id="124" name="Freihand 123">
                  <a:extLst>
                    <a:ext uri="{FF2B5EF4-FFF2-40B4-BE49-F238E27FC236}">
                      <a16:creationId xmlns:a16="http://schemas.microsoft.com/office/drawing/2014/main" id="{14D7D71B-8A39-4995-9770-C70204A86B05}"/>
                    </a:ext>
                  </a:extLst>
                </p:cNvPr>
                <p:cNvPicPr/>
                <p:nvPr/>
              </p:nvPicPr>
              <p:blipFill>
                <a:blip r:embed="rId408"/>
                <a:stretch>
                  <a:fillRect/>
                </a:stretch>
              </p:blipFill>
              <p:spPr>
                <a:xfrm>
                  <a:off x="8597453" y="3292627"/>
                  <a:ext cx="26604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125" name="Freihand 124">
                  <a:extLst>
                    <a:ext uri="{FF2B5EF4-FFF2-40B4-BE49-F238E27FC236}">
                      <a16:creationId xmlns:a16="http://schemas.microsoft.com/office/drawing/2014/main" id="{56644F16-093B-4A6E-B227-5FEBC3FEFE4F}"/>
                    </a:ext>
                  </a:extLst>
                </p14:cNvPr>
                <p14:cNvContentPartPr/>
                <p14:nvPr/>
              </p14:nvContentPartPr>
              <p14:xfrm>
                <a:off x="8879333" y="3220627"/>
                <a:ext cx="124560" cy="177120"/>
              </p14:xfrm>
            </p:contentPart>
          </mc:Choice>
          <mc:Fallback xmlns="">
            <p:pic>
              <p:nvPicPr>
                <p:cNvPr id="125" name="Freihand 124">
                  <a:extLst>
                    <a:ext uri="{FF2B5EF4-FFF2-40B4-BE49-F238E27FC236}">
                      <a16:creationId xmlns:a16="http://schemas.microsoft.com/office/drawing/2014/main" id="{56644F16-093B-4A6E-B227-5FEBC3FEFE4F}"/>
                    </a:ext>
                  </a:extLst>
                </p:cNvPr>
                <p:cNvPicPr/>
                <p:nvPr/>
              </p:nvPicPr>
              <p:blipFill>
                <a:blip r:embed="rId410"/>
                <a:stretch>
                  <a:fillRect/>
                </a:stretch>
              </p:blipFill>
              <p:spPr>
                <a:xfrm>
                  <a:off x="8875013" y="3216307"/>
                  <a:ext cx="13320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126" name="Freihand 125">
                  <a:extLst>
                    <a:ext uri="{FF2B5EF4-FFF2-40B4-BE49-F238E27FC236}">
                      <a16:creationId xmlns:a16="http://schemas.microsoft.com/office/drawing/2014/main" id="{ABC96C18-311F-41E0-8A5D-65703EA1154C}"/>
                    </a:ext>
                  </a:extLst>
                </p14:cNvPr>
                <p14:cNvContentPartPr/>
                <p14:nvPr/>
              </p14:nvContentPartPr>
              <p14:xfrm>
                <a:off x="8999933" y="3247987"/>
                <a:ext cx="270360" cy="150480"/>
              </p14:xfrm>
            </p:contentPart>
          </mc:Choice>
          <mc:Fallback xmlns="">
            <p:pic>
              <p:nvPicPr>
                <p:cNvPr id="126" name="Freihand 125">
                  <a:extLst>
                    <a:ext uri="{FF2B5EF4-FFF2-40B4-BE49-F238E27FC236}">
                      <a16:creationId xmlns:a16="http://schemas.microsoft.com/office/drawing/2014/main" id="{ABC96C18-311F-41E0-8A5D-65703EA1154C}"/>
                    </a:ext>
                  </a:extLst>
                </p:cNvPr>
                <p:cNvPicPr/>
                <p:nvPr/>
              </p:nvPicPr>
              <p:blipFill>
                <a:blip r:embed="rId412"/>
                <a:stretch>
                  <a:fillRect/>
                </a:stretch>
              </p:blipFill>
              <p:spPr>
                <a:xfrm>
                  <a:off x="8995613" y="3243667"/>
                  <a:ext cx="27900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127" name="Freihand 126">
                  <a:extLst>
                    <a:ext uri="{FF2B5EF4-FFF2-40B4-BE49-F238E27FC236}">
                      <a16:creationId xmlns:a16="http://schemas.microsoft.com/office/drawing/2014/main" id="{291DD9A3-B4EF-46F1-BECA-35F10F6A40FA}"/>
                    </a:ext>
                  </a:extLst>
                </p14:cNvPr>
                <p14:cNvContentPartPr/>
                <p14:nvPr/>
              </p14:nvContentPartPr>
              <p14:xfrm>
                <a:off x="9298013" y="3299107"/>
                <a:ext cx="152280" cy="81360"/>
              </p14:xfrm>
            </p:contentPart>
          </mc:Choice>
          <mc:Fallback xmlns="">
            <p:pic>
              <p:nvPicPr>
                <p:cNvPr id="127" name="Freihand 126">
                  <a:extLst>
                    <a:ext uri="{FF2B5EF4-FFF2-40B4-BE49-F238E27FC236}">
                      <a16:creationId xmlns:a16="http://schemas.microsoft.com/office/drawing/2014/main" id="{291DD9A3-B4EF-46F1-BECA-35F10F6A40FA}"/>
                    </a:ext>
                  </a:extLst>
                </p:cNvPr>
                <p:cNvPicPr/>
                <p:nvPr/>
              </p:nvPicPr>
              <p:blipFill>
                <a:blip r:embed="rId414"/>
                <a:stretch>
                  <a:fillRect/>
                </a:stretch>
              </p:blipFill>
              <p:spPr>
                <a:xfrm>
                  <a:off x="9293693" y="3294787"/>
                  <a:ext cx="16092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128" name="Freihand 127">
                  <a:extLst>
                    <a:ext uri="{FF2B5EF4-FFF2-40B4-BE49-F238E27FC236}">
                      <a16:creationId xmlns:a16="http://schemas.microsoft.com/office/drawing/2014/main" id="{03BEA1FB-0E6B-467A-8A9D-382F469FE9A5}"/>
                    </a:ext>
                  </a:extLst>
                </p14:cNvPr>
                <p14:cNvContentPartPr/>
                <p14:nvPr/>
              </p14:nvContentPartPr>
              <p14:xfrm>
                <a:off x="9450293" y="3257347"/>
                <a:ext cx="41760" cy="20880"/>
              </p14:xfrm>
            </p:contentPart>
          </mc:Choice>
          <mc:Fallback xmlns="">
            <p:pic>
              <p:nvPicPr>
                <p:cNvPr id="128" name="Freihand 127">
                  <a:extLst>
                    <a:ext uri="{FF2B5EF4-FFF2-40B4-BE49-F238E27FC236}">
                      <a16:creationId xmlns:a16="http://schemas.microsoft.com/office/drawing/2014/main" id="{03BEA1FB-0E6B-467A-8A9D-382F469FE9A5}"/>
                    </a:ext>
                  </a:extLst>
                </p:cNvPr>
                <p:cNvPicPr/>
                <p:nvPr/>
              </p:nvPicPr>
              <p:blipFill>
                <a:blip r:embed="rId416"/>
                <a:stretch>
                  <a:fillRect/>
                </a:stretch>
              </p:blipFill>
              <p:spPr>
                <a:xfrm>
                  <a:off x="9445973" y="3253027"/>
                  <a:ext cx="5040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129" name="Freihand 128">
                  <a:extLst>
                    <a:ext uri="{FF2B5EF4-FFF2-40B4-BE49-F238E27FC236}">
                      <a16:creationId xmlns:a16="http://schemas.microsoft.com/office/drawing/2014/main" id="{2FB10595-C8FE-42A7-BB93-16C11B235934}"/>
                    </a:ext>
                  </a:extLst>
                </p14:cNvPr>
                <p14:cNvContentPartPr/>
                <p14:nvPr/>
              </p14:nvContentPartPr>
              <p14:xfrm>
                <a:off x="9478733" y="3289387"/>
                <a:ext cx="83160" cy="87840"/>
              </p14:xfrm>
            </p:contentPart>
          </mc:Choice>
          <mc:Fallback xmlns="">
            <p:pic>
              <p:nvPicPr>
                <p:cNvPr id="129" name="Freihand 128">
                  <a:extLst>
                    <a:ext uri="{FF2B5EF4-FFF2-40B4-BE49-F238E27FC236}">
                      <a16:creationId xmlns:a16="http://schemas.microsoft.com/office/drawing/2014/main" id="{2FB10595-C8FE-42A7-BB93-16C11B235934}"/>
                    </a:ext>
                  </a:extLst>
                </p:cNvPr>
                <p:cNvPicPr/>
                <p:nvPr/>
              </p:nvPicPr>
              <p:blipFill>
                <a:blip r:embed="rId418"/>
                <a:stretch>
                  <a:fillRect/>
                </a:stretch>
              </p:blipFill>
              <p:spPr>
                <a:xfrm>
                  <a:off x="9474413" y="3285067"/>
                  <a:ext cx="9180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130" name="Freihand 129">
                  <a:extLst>
                    <a:ext uri="{FF2B5EF4-FFF2-40B4-BE49-F238E27FC236}">
                      <a16:creationId xmlns:a16="http://schemas.microsoft.com/office/drawing/2014/main" id="{9FDA5DA1-8C6D-461F-B661-3FC31DF03AE1}"/>
                    </a:ext>
                  </a:extLst>
                </p14:cNvPr>
                <p14:cNvContentPartPr/>
                <p14:nvPr/>
              </p14:nvContentPartPr>
              <p14:xfrm>
                <a:off x="8968973" y="3204067"/>
                <a:ext cx="144360" cy="10080"/>
              </p14:xfrm>
            </p:contentPart>
          </mc:Choice>
          <mc:Fallback xmlns="">
            <p:pic>
              <p:nvPicPr>
                <p:cNvPr id="130" name="Freihand 129">
                  <a:extLst>
                    <a:ext uri="{FF2B5EF4-FFF2-40B4-BE49-F238E27FC236}">
                      <a16:creationId xmlns:a16="http://schemas.microsoft.com/office/drawing/2014/main" id="{9FDA5DA1-8C6D-461F-B661-3FC31DF03AE1}"/>
                    </a:ext>
                  </a:extLst>
                </p:cNvPr>
                <p:cNvPicPr/>
                <p:nvPr/>
              </p:nvPicPr>
              <p:blipFill>
                <a:blip r:embed="rId420"/>
                <a:stretch>
                  <a:fillRect/>
                </a:stretch>
              </p:blipFill>
              <p:spPr>
                <a:xfrm>
                  <a:off x="8964653" y="3199747"/>
                  <a:ext cx="1530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131" name="Freihand 130">
                  <a:extLst>
                    <a:ext uri="{FF2B5EF4-FFF2-40B4-BE49-F238E27FC236}">
                      <a16:creationId xmlns:a16="http://schemas.microsoft.com/office/drawing/2014/main" id="{039A354B-E49D-4FAA-976D-272D422FA0FC}"/>
                    </a:ext>
                  </a:extLst>
                </p14:cNvPr>
                <p14:cNvContentPartPr/>
                <p14:nvPr/>
              </p14:nvContentPartPr>
              <p14:xfrm>
                <a:off x="9696893" y="3265987"/>
                <a:ext cx="14400" cy="67680"/>
              </p14:xfrm>
            </p:contentPart>
          </mc:Choice>
          <mc:Fallback xmlns="">
            <p:pic>
              <p:nvPicPr>
                <p:cNvPr id="131" name="Freihand 130">
                  <a:extLst>
                    <a:ext uri="{FF2B5EF4-FFF2-40B4-BE49-F238E27FC236}">
                      <a16:creationId xmlns:a16="http://schemas.microsoft.com/office/drawing/2014/main" id="{039A354B-E49D-4FAA-976D-272D422FA0FC}"/>
                    </a:ext>
                  </a:extLst>
                </p:cNvPr>
                <p:cNvPicPr/>
                <p:nvPr/>
              </p:nvPicPr>
              <p:blipFill>
                <a:blip r:embed="rId422"/>
                <a:stretch>
                  <a:fillRect/>
                </a:stretch>
              </p:blipFill>
              <p:spPr>
                <a:xfrm>
                  <a:off x="9692573" y="3261667"/>
                  <a:ext cx="2304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132" name="Freihand 131">
                  <a:extLst>
                    <a:ext uri="{FF2B5EF4-FFF2-40B4-BE49-F238E27FC236}">
                      <a16:creationId xmlns:a16="http://schemas.microsoft.com/office/drawing/2014/main" id="{92CF79C1-21E1-4642-B6E2-B694F40711A6}"/>
                    </a:ext>
                  </a:extLst>
                </p14:cNvPr>
                <p14:cNvContentPartPr/>
                <p14:nvPr/>
              </p14:nvContentPartPr>
              <p14:xfrm>
                <a:off x="9703733" y="3224587"/>
                <a:ext cx="42480" cy="15840"/>
              </p14:xfrm>
            </p:contentPart>
          </mc:Choice>
          <mc:Fallback xmlns="">
            <p:pic>
              <p:nvPicPr>
                <p:cNvPr id="132" name="Freihand 131">
                  <a:extLst>
                    <a:ext uri="{FF2B5EF4-FFF2-40B4-BE49-F238E27FC236}">
                      <a16:creationId xmlns:a16="http://schemas.microsoft.com/office/drawing/2014/main" id="{92CF79C1-21E1-4642-B6E2-B694F40711A6}"/>
                    </a:ext>
                  </a:extLst>
                </p:cNvPr>
                <p:cNvPicPr/>
                <p:nvPr/>
              </p:nvPicPr>
              <p:blipFill>
                <a:blip r:embed="rId424"/>
                <a:stretch>
                  <a:fillRect/>
                </a:stretch>
              </p:blipFill>
              <p:spPr>
                <a:xfrm>
                  <a:off x="9699413" y="3220267"/>
                  <a:ext cx="5112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133" name="Freihand 132">
                  <a:extLst>
                    <a:ext uri="{FF2B5EF4-FFF2-40B4-BE49-F238E27FC236}">
                      <a16:creationId xmlns:a16="http://schemas.microsoft.com/office/drawing/2014/main" id="{3682A1A6-593F-4BE1-BBBA-441032009F9A}"/>
                    </a:ext>
                  </a:extLst>
                </p14:cNvPr>
                <p14:cNvContentPartPr/>
                <p14:nvPr/>
              </p14:nvContentPartPr>
              <p14:xfrm>
                <a:off x="9755573" y="3261667"/>
                <a:ext cx="112320" cy="73440"/>
              </p14:xfrm>
            </p:contentPart>
          </mc:Choice>
          <mc:Fallback xmlns="">
            <p:pic>
              <p:nvPicPr>
                <p:cNvPr id="133" name="Freihand 132">
                  <a:extLst>
                    <a:ext uri="{FF2B5EF4-FFF2-40B4-BE49-F238E27FC236}">
                      <a16:creationId xmlns:a16="http://schemas.microsoft.com/office/drawing/2014/main" id="{3682A1A6-593F-4BE1-BBBA-441032009F9A}"/>
                    </a:ext>
                  </a:extLst>
                </p:cNvPr>
                <p:cNvPicPr/>
                <p:nvPr/>
              </p:nvPicPr>
              <p:blipFill>
                <a:blip r:embed="rId426"/>
                <a:stretch>
                  <a:fillRect/>
                </a:stretch>
              </p:blipFill>
              <p:spPr>
                <a:xfrm>
                  <a:off x="9751253" y="3257347"/>
                  <a:ext cx="12096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427">
              <p14:nvContentPartPr>
                <p14:cNvPr id="134" name="Freihand 133">
                  <a:extLst>
                    <a:ext uri="{FF2B5EF4-FFF2-40B4-BE49-F238E27FC236}">
                      <a16:creationId xmlns:a16="http://schemas.microsoft.com/office/drawing/2014/main" id="{FFFD1419-EA67-43F2-B009-071522034FFA}"/>
                    </a:ext>
                  </a:extLst>
                </p14:cNvPr>
                <p14:cNvContentPartPr/>
                <p14:nvPr/>
              </p14:nvContentPartPr>
              <p14:xfrm>
                <a:off x="9864653" y="3150787"/>
                <a:ext cx="98280" cy="154800"/>
              </p14:xfrm>
            </p:contentPart>
          </mc:Choice>
          <mc:Fallback xmlns="">
            <p:pic>
              <p:nvPicPr>
                <p:cNvPr id="134" name="Freihand 133">
                  <a:extLst>
                    <a:ext uri="{FF2B5EF4-FFF2-40B4-BE49-F238E27FC236}">
                      <a16:creationId xmlns:a16="http://schemas.microsoft.com/office/drawing/2014/main" id="{FFFD1419-EA67-43F2-B009-071522034FFA}"/>
                    </a:ext>
                  </a:extLst>
                </p:cNvPr>
                <p:cNvPicPr/>
                <p:nvPr/>
              </p:nvPicPr>
              <p:blipFill>
                <a:blip r:embed="rId428"/>
                <a:stretch>
                  <a:fillRect/>
                </a:stretch>
              </p:blipFill>
              <p:spPr>
                <a:xfrm>
                  <a:off x="9860333" y="3146467"/>
                  <a:ext cx="10692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135" name="Freihand 134">
                  <a:extLst>
                    <a:ext uri="{FF2B5EF4-FFF2-40B4-BE49-F238E27FC236}">
                      <a16:creationId xmlns:a16="http://schemas.microsoft.com/office/drawing/2014/main" id="{22913786-31E6-42DC-9835-74FD0BF0EF7F}"/>
                    </a:ext>
                  </a:extLst>
                </p14:cNvPr>
                <p14:cNvContentPartPr/>
                <p14:nvPr/>
              </p14:nvContentPartPr>
              <p14:xfrm>
                <a:off x="8349413" y="3582787"/>
                <a:ext cx="145800" cy="135360"/>
              </p14:xfrm>
            </p:contentPart>
          </mc:Choice>
          <mc:Fallback xmlns="">
            <p:pic>
              <p:nvPicPr>
                <p:cNvPr id="135" name="Freihand 134">
                  <a:extLst>
                    <a:ext uri="{FF2B5EF4-FFF2-40B4-BE49-F238E27FC236}">
                      <a16:creationId xmlns:a16="http://schemas.microsoft.com/office/drawing/2014/main" id="{22913786-31E6-42DC-9835-74FD0BF0EF7F}"/>
                    </a:ext>
                  </a:extLst>
                </p:cNvPr>
                <p:cNvPicPr/>
                <p:nvPr/>
              </p:nvPicPr>
              <p:blipFill>
                <a:blip r:embed="rId430"/>
                <a:stretch>
                  <a:fillRect/>
                </a:stretch>
              </p:blipFill>
              <p:spPr>
                <a:xfrm>
                  <a:off x="8345093" y="3578467"/>
                  <a:ext cx="15444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431">
              <p14:nvContentPartPr>
                <p14:cNvPr id="136" name="Freihand 135">
                  <a:extLst>
                    <a:ext uri="{FF2B5EF4-FFF2-40B4-BE49-F238E27FC236}">
                      <a16:creationId xmlns:a16="http://schemas.microsoft.com/office/drawing/2014/main" id="{44030566-7EF2-40FF-BCAB-A2A9AAFAE1C0}"/>
                    </a:ext>
                  </a:extLst>
                </p14:cNvPr>
                <p14:cNvContentPartPr/>
                <p14:nvPr/>
              </p14:nvContentPartPr>
              <p14:xfrm>
                <a:off x="8479733" y="3537427"/>
                <a:ext cx="106200" cy="173160"/>
              </p14:xfrm>
            </p:contentPart>
          </mc:Choice>
          <mc:Fallback xmlns="">
            <p:pic>
              <p:nvPicPr>
                <p:cNvPr id="136" name="Freihand 135">
                  <a:extLst>
                    <a:ext uri="{FF2B5EF4-FFF2-40B4-BE49-F238E27FC236}">
                      <a16:creationId xmlns:a16="http://schemas.microsoft.com/office/drawing/2014/main" id="{44030566-7EF2-40FF-BCAB-A2A9AAFAE1C0}"/>
                    </a:ext>
                  </a:extLst>
                </p:cNvPr>
                <p:cNvPicPr/>
                <p:nvPr/>
              </p:nvPicPr>
              <p:blipFill>
                <a:blip r:embed="rId432"/>
                <a:stretch>
                  <a:fillRect/>
                </a:stretch>
              </p:blipFill>
              <p:spPr>
                <a:xfrm>
                  <a:off x="8475413" y="3533107"/>
                  <a:ext cx="11484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137" name="Freihand 136">
                  <a:extLst>
                    <a:ext uri="{FF2B5EF4-FFF2-40B4-BE49-F238E27FC236}">
                      <a16:creationId xmlns:a16="http://schemas.microsoft.com/office/drawing/2014/main" id="{A276A38F-FEF3-4A5F-8EC8-A6925D43E376}"/>
                    </a:ext>
                  </a:extLst>
                </p14:cNvPr>
                <p14:cNvContentPartPr/>
                <p14:nvPr/>
              </p14:nvContentPartPr>
              <p14:xfrm>
                <a:off x="8568293" y="3613387"/>
                <a:ext cx="142560" cy="78840"/>
              </p14:xfrm>
            </p:contentPart>
          </mc:Choice>
          <mc:Fallback xmlns="">
            <p:pic>
              <p:nvPicPr>
                <p:cNvPr id="137" name="Freihand 136">
                  <a:extLst>
                    <a:ext uri="{FF2B5EF4-FFF2-40B4-BE49-F238E27FC236}">
                      <a16:creationId xmlns:a16="http://schemas.microsoft.com/office/drawing/2014/main" id="{A276A38F-FEF3-4A5F-8EC8-A6925D43E376}"/>
                    </a:ext>
                  </a:extLst>
                </p:cNvPr>
                <p:cNvPicPr/>
                <p:nvPr/>
              </p:nvPicPr>
              <p:blipFill>
                <a:blip r:embed="rId434"/>
                <a:stretch>
                  <a:fillRect/>
                </a:stretch>
              </p:blipFill>
              <p:spPr>
                <a:xfrm>
                  <a:off x="8563973" y="3609067"/>
                  <a:ext cx="15120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138" name="Freihand 137">
                  <a:extLst>
                    <a:ext uri="{FF2B5EF4-FFF2-40B4-BE49-F238E27FC236}">
                      <a16:creationId xmlns:a16="http://schemas.microsoft.com/office/drawing/2014/main" id="{B5790BEC-DCE6-4122-8DF3-E7152B725B2B}"/>
                    </a:ext>
                  </a:extLst>
                </p14:cNvPr>
                <p14:cNvContentPartPr/>
                <p14:nvPr/>
              </p14:nvContentPartPr>
              <p14:xfrm>
                <a:off x="8578013" y="3643987"/>
                <a:ext cx="114840" cy="20880"/>
              </p14:xfrm>
            </p:contentPart>
          </mc:Choice>
          <mc:Fallback xmlns="">
            <p:pic>
              <p:nvPicPr>
                <p:cNvPr id="138" name="Freihand 137">
                  <a:extLst>
                    <a:ext uri="{FF2B5EF4-FFF2-40B4-BE49-F238E27FC236}">
                      <a16:creationId xmlns:a16="http://schemas.microsoft.com/office/drawing/2014/main" id="{B5790BEC-DCE6-4122-8DF3-E7152B725B2B}"/>
                    </a:ext>
                  </a:extLst>
                </p:cNvPr>
                <p:cNvPicPr/>
                <p:nvPr/>
              </p:nvPicPr>
              <p:blipFill>
                <a:blip r:embed="rId436"/>
                <a:stretch>
                  <a:fillRect/>
                </a:stretch>
              </p:blipFill>
              <p:spPr>
                <a:xfrm>
                  <a:off x="8573693" y="3639667"/>
                  <a:ext cx="12348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139" name="Freihand 138">
                  <a:extLst>
                    <a:ext uri="{FF2B5EF4-FFF2-40B4-BE49-F238E27FC236}">
                      <a16:creationId xmlns:a16="http://schemas.microsoft.com/office/drawing/2014/main" id="{29E020A0-7D62-4C91-8F5D-C460D176A57F}"/>
                    </a:ext>
                  </a:extLst>
                </p14:cNvPr>
                <p14:cNvContentPartPr/>
                <p14:nvPr/>
              </p14:nvContentPartPr>
              <p14:xfrm>
                <a:off x="8701853" y="3538507"/>
                <a:ext cx="114480" cy="144360"/>
              </p14:xfrm>
            </p:contentPart>
          </mc:Choice>
          <mc:Fallback xmlns="">
            <p:pic>
              <p:nvPicPr>
                <p:cNvPr id="139" name="Freihand 138">
                  <a:extLst>
                    <a:ext uri="{FF2B5EF4-FFF2-40B4-BE49-F238E27FC236}">
                      <a16:creationId xmlns:a16="http://schemas.microsoft.com/office/drawing/2014/main" id="{29E020A0-7D62-4C91-8F5D-C460D176A57F}"/>
                    </a:ext>
                  </a:extLst>
                </p:cNvPr>
                <p:cNvPicPr/>
                <p:nvPr/>
              </p:nvPicPr>
              <p:blipFill>
                <a:blip r:embed="rId438"/>
                <a:stretch>
                  <a:fillRect/>
                </a:stretch>
              </p:blipFill>
              <p:spPr>
                <a:xfrm>
                  <a:off x="8697533" y="3534187"/>
                  <a:ext cx="12312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140" name="Freihand 139">
                  <a:extLst>
                    <a:ext uri="{FF2B5EF4-FFF2-40B4-BE49-F238E27FC236}">
                      <a16:creationId xmlns:a16="http://schemas.microsoft.com/office/drawing/2014/main" id="{3AFBEFF9-B3DC-45E9-BD7B-B44A4E1128E9}"/>
                    </a:ext>
                  </a:extLst>
                </p14:cNvPr>
                <p14:cNvContentPartPr/>
                <p14:nvPr/>
              </p14:nvContentPartPr>
              <p14:xfrm>
                <a:off x="8806253" y="3557947"/>
                <a:ext cx="24120" cy="24120"/>
              </p14:xfrm>
            </p:contentPart>
          </mc:Choice>
          <mc:Fallback xmlns="">
            <p:pic>
              <p:nvPicPr>
                <p:cNvPr id="140" name="Freihand 139">
                  <a:extLst>
                    <a:ext uri="{FF2B5EF4-FFF2-40B4-BE49-F238E27FC236}">
                      <a16:creationId xmlns:a16="http://schemas.microsoft.com/office/drawing/2014/main" id="{3AFBEFF9-B3DC-45E9-BD7B-B44A4E1128E9}"/>
                    </a:ext>
                  </a:extLst>
                </p:cNvPr>
                <p:cNvPicPr/>
                <p:nvPr/>
              </p:nvPicPr>
              <p:blipFill>
                <a:blip r:embed="rId440"/>
                <a:stretch>
                  <a:fillRect/>
                </a:stretch>
              </p:blipFill>
              <p:spPr>
                <a:xfrm>
                  <a:off x="8801933" y="3553627"/>
                  <a:ext cx="3276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141" name="Freihand 140">
                  <a:extLst>
                    <a:ext uri="{FF2B5EF4-FFF2-40B4-BE49-F238E27FC236}">
                      <a16:creationId xmlns:a16="http://schemas.microsoft.com/office/drawing/2014/main" id="{53ABFBC5-6446-4205-A351-5BCE4125480C}"/>
                    </a:ext>
                  </a:extLst>
                </p14:cNvPr>
                <p14:cNvContentPartPr/>
                <p14:nvPr/>
              </p14:nvContentPartPr>
              <p14:xfrm>
                <a:off x="8852333" y="3510787"/>
                <a:ext cx="128160" cy="153720"/>
              </p14:xfrm>
            </p:contentPart>
          </mc:Choice>
          <mc:Fallback xmlns="">
            <p:pic>
              <p:nvPicPr>
                <p:cNvPr id="141" name="Freihand 140">
                  <a:extLst>
                    <a:ext uri="{FF2B5EF4-FFF2-40B4-BE49-F238E27FC236}">
                      <a16:creationId xmlns:a16="http://schemas.microsoft.com/office/drawing/2014/main" id="{53ABFBC5-6446-4205-A351-5BCE4125480C}"/>
                    </a:ext>
                  </a:extLst>
                </p:cNvPr>
                <p:cNvPicPr/>
                <p:nvPr/>
              </p:nvPicPr>
              <p:blipFill>
                <a:blip r:embed="rId442"/>
                <a:stretch>
                  <a:fillRect/>
                </a:stretch>
              </p:blipFill>
              <p:spPr>
                <a:xfrm>
                  <a:off x="8848013" y="3506467"/>
                  <a:ext cx="13680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142" name="Freihand 141">
                  <a:extLst>
                    <a:ext uri="{FF2B5EF4-FFF2-40B4-BE49-F238E27FC236}">
                      <a16:creationId xmlns:a16="http://schemas.microsoft.com/office/drawing/2014/main" id="{81E6CC2A-7BAD-4F6F-8FE7-B4A41A2A25F2}"/>
                    </a:ext>
                  </a:extLst>
                </p14:cNvPr>
                <p14:cNvContentPartPr/>
                <p14:nvPr/>
              </p14:nvContentPartPr>
              <p14:xfrm>
                <a:off x="9072293" y="3577747"/>
                <a:ext cx="217440" cy="58680"/>
              </p14:xfrm>
            </p:contentPart>
          </mc:Choice>
          <mc:Fallback xmlns="">
            <p:pic>
              <p:nvPicPr>
                <p:cNvPr id="142" name="Freihand 141">
                  <a:extLst>
                    <a:ext uri="{FF2B5EF4-FFF2-40B4-BE49-F238E27FC236}">
                      <a16:creationId xmlns:a16="http://schemas.microsoft.com/office/drawing/2014/main" id="{81E6CC2A-7BAD-4F6F-8FE7-B4A41A2A25F2}"/>
                    </a:ext>
                  </a:extLst>
                </p:cNvPr>
                <p:cNvPicPr/>
                <p:nvPr/>
              </p:nvPicPr>
              <p:blipFill>
                <a:blip r:embed="rId444"/>
                <a:stretch>
                  <a:fillRect/>
                </a:stretch>
              </p:blipFill>
              <p:spPr>
                <a:xfrm>
                  <a:off x="9067973" y="3573427"/>
                  <a:ext cx="22608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144" name="Freihand 143">
                  <a:extLst>
                    <a:ext uri="{FF2B5EF4-FFF2-40B4-BE49-F238E27FC236}">
                      <a16:creationId xmlns:a16="http://schemas.microsoft.com/office/drawing/2014/main" id="{440D258D-43B1-4B73-9886-CC528236512B}"/>
                    </a:ext>
                  </a:extLst>
                </p14:cNvPr>
                <p14:cNvContentPartPr/>
                <p14:nvPr/>
              </p14:nvContentPartPr>
              <p14:xfrm>
                <a:off x="9295493" y="3488107"/>
                <a:ext cx="133920" cy="155520"/>
              </p14:xfrm>
            </p:contentPart>
          </mc:Choice>
          <mc:Fallback xmlns="">
            <p:pic>
              <p:nvPicPr>
                <p:cNvPr id="144" name="Freihand 143">
                  <a:extLst>
                    <a:ext uri="{FF2B5EF4-FFF2-40B4-BE49-F238E27FC236}">
                      <a16:creationId xmlns:a16="http://schemas.microsoft.com/office/drawing/2014/main" id="{440D258D-43B1-4B73-9886-CC528236512B}"/>
                    </a:ext>
                  </a:extLst>
                </p:cNvPr>
                <p:cNvPicPr/>
                <p:nvPr/>
              </p:nvPicPr>
              <p:blipFill>
                <a:blip r:embed="rId446"/>
                <a:stretch>
                  <a:fillRect/>
                </a:stretch>
              </p:blipFill>
              <p:spPr>
                <a:xfrm>
                  <a:off x="9291173" y="3483787"/>
                  <a:ext cx="14256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145" name="Freihand 144">
                  <a:extLst>
                    <a:ext uri="{FF2B5EF4-FFF2-40B4-BE49-F238E27FC236}">
                      <a16:creationId xmlns:a16="http://schemas.microsoft.com/office/drawing/2014/main" id="{EFD5A125-C78F-4461-8EF1-C2891E62B6D5}"/>
                    </a:ext>
                  </a:extLst>
                </p14:cNvPr>
                <p14:cNvContentPartPr/>
                <p14:nvPr/>
              </p14:nvContentPartPr>
              <p14:xfrm>
                <a:off x="9448493" y="3531307"/>
                <a:ext cx="70920" cy="80280"/>
              </p14:xfrm>
            </p:contentPart>
          </mc:Choice>
          <mc:Fallback xmlns="">
            <p:pic>
              <p:nvPicPr>
                <p:cNvPr id="145" name="Freihand 144">
                  <a:extLst>
                    <a:ext uri="{FF2B5EF4-FFF2-40B4-BE49-F238E27FC236}">
                      <a16:creationId xmlns:a16="http://schemas.microsoft.com/office/drawing/2014/main" id="{EFD5A125-C78F-4461-8EF1-C2891E62B6D5}"/>
                    </a:ext>
                  </a:extLst>
                </p:cNvPr>
                <p:cNvPicPr/>
                <p:nvPr/>
              </p:nvPicPr>
              <p:blipFill>
                <a:blip r:embed="rId448"/>
                <a:stretch>
                  <a:fillRect/>
                </a:stretch>
              </p:blipFill>
              <p:spPr>
                <a:xfrm>
                  <a:off x="9444173" y="3526987"/>
                  <a:ext cx="7956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449">
              <p14:nvContentPartPr>
                <p14:cNvPr id="146" name="Freihand 145">
                  <a:extLst>
                    <a:ext uri="{FF2B5EF4-FFF2-40B4-BE49-F238E27FC236}">
                      <a16:creationId xmlns:a16="http://schemas.microsoft.com/office/drawing/2014/main" id="{31F1725F-F87A-47C4-AE2E-C93A34A9F296}"/>
                    </a:ext>
                  </a:extLst>
                </p14:cNvPr>
                <p14:cNvContentPartPr/>
                <p14:nvPr/>
              </p14:nvContentPartPr>
              <p14:xfrm>
                <a:off x="9538493" y="3466507"/>
                <a:ext cx="142560" cy="138960"/>
              </p14:xfrm>
            </p:contentPart>
          </mc:Choice>
          <mc:Fallback xmlns="">
            <p:pic>
              <p:nvPicPr>
                <p:cNvPr id="146" name="Freihand 145">
                  <a:extLst>
                    <a:ext uri="{FF2B5EF4-FFF2-40B4-BE49-F238E27FC236}">
                      <a16:creationId xmlns:a16="http://schemas.microsoft.com/office/drawing/2014/main" id="{31F1725F-F87A-47C4-AE2E-C93A34A9F296}"/>
                    </a:ext>
                  </a:extLst>
                </p:cNvPr>
                <p:cNvPicPr/>
                <p:nvPr/>
              </p:nvPicPr>
              <p:blipFill>
                <a:blip r:embed="rId450"/>
                <a:stretch>
                  <a:fillRect/>
                </a:stretch>
              </p:blipFill>
              <p:spPr>
                <a:xfrm>
                  <a:off x="9534173" y="3462187"/>
                  <a:ext cx="15120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147" name="Freihand 146">
                  <a:extLst>
                    <a:ext uri="{FF2B5EF4-FFF2-40B4-BE49-F238E27FC236}">
                      <a16:creationId xmlns:a16="http://schemas.microsoft.com/office/drawing/2014/main" id="{325F4D1A-DA4D-4B04-9670-74D8C372F329}"/>
                    </a:ext>
                  </a:extLst>
                </p14:cNvPr>
                <p14:cNvContentPartPr/>
                <p14:nvPr/>
              </p14:nvContentPartPr>
              <p14:xfrm>
                <a:off x="9703733" y="3526627"/>
                <a:ext cx="150840" cy="68760"/>
              </p14:xfrm>
            </p:contentPart>
          </mc:Choice>
          <mc:Fallback xmlns="">
            <p:pic>
              <p:nvPicPr>
                <p:cNvPr id="147" name="Freihand 146">
                  <a:extLst>
                    <a:ext uri="{FF2B5EF4-FFF2-40B4-BE49-F238E27FC236}">
                      <a16:creationId xmlns:a16="http://schemas.microsoft.com/office/drawing/2014/main" id="{325F4D1A-DA4D-4B04-9670-74D8C372F329}"/>
                    </a:ext>
                  </a:extLst>
                </p:cNvPr>
                <p:cNvPicPr/>
                <p:nvPr/>
              </p:nvPicPr>
              <p:blipFill>
                <a:blip r:embed="rId452"/>
                <a:stretch>
                  <a:fillRect/>
                </a:stretch>
              </p:blipFill>
              <p:spPr>
                <a:xfrm>
                  <a:off x="9699413" y="3522307"/>
                  <a:ext cx="15948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148" name="Freihand 147">
                  <a:extLst>
                    <a:ext uri="{FF2B5EF4-FFF2-40B4-BE49-F238E27FC236}">
                      <a16:creationId xmlns:a16="http://schemas.microsoft.com/office/drawing/2014/main" id="{E08F31FE-C0D1-4720-B7CA-276D13AA5BDE}"/>
                    </a:ext>
                  </a:extLst>
                </p14:cNvPr>
                <p14:cNvContentPartPr/>
                <p14:nvPr/>
              </p14:nvContentPartPr>
              <p14:xfrm>
                <a:off x="9850253" y="3489187"/>
                <a:ext cx="28080" cy="34200"/>
              </p14:xfrm>
            </p:contentPart>
          </mc:Choice>
          <mc:Fallback xmlns="">
            <p:pic>
              <p:nvPicPr>
                <p:cNvPr id="148" name="Freihand 147">
                  <a:extLst>
                    <a:ext uri="{FF2B5EF4-FFF2-40B4-BE49-F238E27FC236}">
                      <a16:creationId xmlns:a16="http://schemas.microsoft.com/office/drawing/2014/main" id="{E08F31FE-C0D1-4720-B7CA-276D13AA5BDE}"/>
                    </a:ext>
                  </a:extLst>
                </p:cNvPr>
                <p:cNvPicPr/>
                <p:nvPr/>
              </p:nvPicPr>
              <p:blipFill>
                <a:blip r:embed="rId454"/>
                <a:stretch>
                  <a:fillRect/>
                </a:stretch>
              </p:blipFill>
              <p:spPr>
                <a:xfrm>
                  <a:off x="9845933" y="3484867"/>
                  <a:ext cx="3672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149" name="Freihand 148">
                  <a:extLst>
                    <a:ext uri="{FF2B5EF4-FFF2-40B4-BE49-F238E27FC236}">
                      <a16:creationId xmlns:a16="http://schemas.microsoft.com/office/drawing/2014/main" id="{F7C8D60D-8F66-4DB1-AF03-0341940C2396}"/>
                    </a:ext>
                  </a:extLst>
                </p14:cNvPr>
                <p14:cNvContentPartPr/>
                <p14:nvPr/>
              </p14:nvContentPartPr>
              <p14:xfrm>
                <a:off x="9886613" y="3470107"/>
                <a:ext cx="121680" cy="119520"/>
              </p14:xfrm>
            </p:contentPart>
          </mc:Choice>
          <mc:Fallback xmlns="">
            <p:pic>
              <p:nvPicPr>
                <p:cNvPr id="149" name="Freihand 148">
                  <a:extLst>
                    <a:ext uri="{FF2B5EF4-FFF2-40B4-BE49-F238E27FC236}">
                      <a16:creationId xmlns:a16="http://schemas.microsoft.com/office/drawing/2014/main" id="{F7C8D60D-8F66-4DB1-AF03-0341940C2396}"/>
                    </a:ext>
                  </a:extLst>
                </p:cNvPr>
                <p:cNvPicPr/>
                <p:nvPr/>
              </p:nvPicPr>
              <p:blipFill>
                <a:blip r:embed="rId456"/>
                <a:stretch>
                  <a:fillRect/>
                </a:stretch>
              </p:blipFill>
              <p:spPr>
                <a:xfrm>
                  <a:off x="9882293" y="3465787"/>
                  <a:ext cx="1303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457">
              <p14:nvContentPartPr>
                <p14:cNvPr id="150" name="Freihand 149">
                  <a:extLst>
                    <a:ext uri="{FF2B5EF4-FFF2-40B4-BE49-F238E27FC236}">
                      <a16:creationId xmlns:a16="http://schemas.microsoft.com/office/drawing/2014/main" id="{98A25536-1774-4525-A50D-46BD73054301}"/>
                    </a:ext>
                  </a:extLst>
                </p14:cNvPr>
                <p14:cNvContentPartPr/>
                <p14:nvPr/>
              </p14:nvContentPartPr>
              <p14:xfrm>
                <a:off x="10014773" y="3513667"/>
                <a:ext cx="54720" cy="63360"/>
              </p14:xfrm>
            </p:contentPart>
          </mc:Choice>
          <mc:Fallback xmlns="">
            <p:pic>
              <p:nvPicPr>
                <p:cNvPr id="150" name="Freihand 149">
                  <a:extLst>
                    <a:ext uri="{FF2B5EF4-FFF2-40B4-BE49-F238E27FC236}">
                      <a16:creationId xmlns:a16="http://schemas.microsoft.com/office/drawing/2014/main" id="{98A25536-1774-4525-A50D-46BD73054301}"/>
                    </a:ext>
                  </a:extLst>
                </p:cNvPr>
                <p:cNvPicPr/>
                <p:nvPr/>
              </p:nvPicPr>
              <p:blipFill>
                <a:blip r:embed="rId458"/>
                <a:stretch>
                  <a:fillRect/>
                </a:stretch>
              </p:blipFill>
              <p:spPr>
                <a:xfrm>
                  <a:off x="10010453" y="3509347"/>
                  <a:ext cx="6336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59">
              <p14:nvContentPartPr>
                <p14:cNvPr id="151" name="Freihand 150">
                  <a:extLst>
                    <a:ext uri="{FF2B5EF4-FFF2-40B4-BE49-F238E27FC236}">
                      <a16:creationId xmlns:a16="http://schemas.microsoft.com/office/drawing/2014/main" id="{A770B7D5-191A-4F55-8ABE-0917EC0ECB1E}"/>
                    </a:ext>
                  </a:extLst>
                </p14:cNvPr>
                <p14:cNvContentPartPr/>
                <p14:nvPr/>
              </p14:nvContentPartPr>
              <p14:xfrm>
                <a:off x="10106933" y="3453547"/>
                <a:ext cx="104040" cy="101160"/>
              </p14:xfrm>
            </p:contentPart>
          </mc:Choice>
          <mc:Fallback xmlns="">
            <p:pic>
              <p:nvPicPr>
                <p:cNvPr id="151" name="Freihand 150">
                  <a:extLst>
                    <a:ext uri="{FF2B5EF4-FFF2-40B4-BE49-F238E27FC236}">
                      <a16:creationId xmlns:a16="http://schemas.microsoft.com/office/drawing/2014/main" id="{A770B7D5-191A-4F55-8ABE-0917EC0ECB1E}"/>
                    </a:ext>
                  </a:extLst>
                </p:cNvPr>
                <p:cNvPicPr/>
                <p:nvPr/>
              </p:nvPicPr>
              <p:blipFill>
                <a:blip r:embed="rId460"/>
                <a:stretch>
                  <a:fillRect/>
                </a:stretch>
              </p:blipFill>
              <p:spPr>
                <a:xfrm>
                  <a:off x="10102613" y="3449227"/>
                  <a:ext cx="11268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461">
              <p14:nvContentPartPr>
                <p14:cNvPr id="152" name="Freihand 151">
                  <a:extLst>
                    <a:ext uri="{FF2B5EF4-FFF2-40B4-BE49-F238E27FC236}">
                      <a16:creationId xmlns:a16="http://schemas.microsoft.com/office/drawing/2014/main" id="{9CD7AAD3-6192-4F5B-92AD-98B82BD66194}"/>
                    </a:ext>
                  </a:extLst>
                </p14:cNvPr>
                <p14:cNvContentPartPr/>
                <p14:nvPr/>
              </p14:nvContentPartPr>
              <p14:xfrm>
                <a:off x="9637493" y="3693307"/>
                <a:ext cx="247320" cy="177480"/>
              </p14:xfrm>
            </p:contentPart>
          </mc:Choice>
          <mc:Fallback xmlns="">
            <p:pic>
              <p:nvPicPr>
                <p:cNvPr id="152" name="Freihand 151">
                  <a:extLst>
                    <a:ext uri="{FF2B5EF4-FFF2-40B4-BE49-F238E27FC236}">
                      <a16:creationId xmlns:a16="http://schemas.microsoft.com/office/drawing/2014/main" id="{9CD7AAD3-6192-4F5B-92AD-98B82BD66194}"/>
                    </a:ext>
                  </a:extLst>
                </p:cNvPr>
                <p:cNvPicPr/>
                <p:nvPr/>
              </p:nvPicPr>
              <p:blipFill>
                <a:blip r:embed="rId462"/>
                <a:stretch>
                  <a:fillRect/>
                </a:stretch>
              </p:blipFill>
              <p:spPr>
                <a:xfrm>
                  <a:off x="9633173" y="3688987"/>
                  <a:ext cx="25596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463">
              <p14:nvContentPartPr>
                <p14:cNvPr id="153" name="Freihand 152">
                  <a:extLst>
                    <a:ext uri="{FF2B5EF4-FFF2-40B4-BE49-F238E27FC236}">
                      <a16:creationId xmlns:a16="http://schemas.microsoft.com/office/drawing/2014/main" id="{6D0971B0-FC5E-4327-92A3-A415E16FDFAB}"/>
                    </a:ext>
                  </a:extLst>
                </p14:cNvPr>
                <p14:cNvContentPartPr/>
                <p14:nvPr/>
              </p14:nvContentPartPr>
              <p14:xfrm>
                <a:off x="9764573" y="3691147"/>
                <a:ext cx="119160" cy="19440"/>
              </p14:xfrm>
            </p:contentPart>
          </mc:Choice>
          <mc:Fallback xmlns="">
            <p:pic>
              <p:nvPicPr>
                <p:cNvPr id="153" name="Freihand 152">
                  <a:extLst>
                    <a:ext uri="{FF2B5EF4-FFF2-40B4-BE49-F238E27FC236}">
                      <a16:creationId xmlns:a16="http://schemas.microsoft.com/office/drawing/2014/main" id="{6D0971B0-FC5E-4327-92A3-A415E16FDFAB}"/>
                    </a:ext>
                  </a:extLst>
                </p:cNvPr>
                <p:cNvPicPr/>
                <p:nvPr/>
              </p:nvPicPr>
              <p:blipFill>
                <a:blip r:embed="rId464"/>
                <a:stretch>
                  <a:fillRect/>
                </a:stretch>
              </p:blipFill>
              <p:spPr>
                <a:xfrm>
                  <a:off x="9760253" y="3686827"/>
                  <a:ext cx="12780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465">
              <p14:nvContentPartPr>
                <p14:cNvPr id="154" name="Freihand 153">
                  <a:extLst>
                    <a:ext uri="{FF2B5EF4-FFF2-40B4-BE49-F238E27FC236}">
                      <a16:creationId xmlns:a16="http://schemas.microsoft.com/office/drawing/2014/main" id="{58942DAD-7904-496E-BCA3-1F59FB469BD1}"/>
                    </a:ext>
                  </a:extLst>
                </p14:cNvPr>
                <p14:cNvContentPartPr/>
                <p14:nvPr/>
              </p14:nvContentPartPr>
              <p14:xfrm>
                <a:off x="10062293" y="3673507"/>
                <a:ext cx="244440" cy="82800"/>
              </p14:xfrm>
            </p:contentPart>
          </mc:Choice>
          <mc:Fallback xmlns="">
            <p:pic>
              <p:nvPicPr>
                <p:cNvPr id="154" name="Freihand 153">
                  <a:extLst>
                    <a:ext uri="{FF2B5EF4-FFF2-40B4-BE49-F238E27FC236}">
                      <a16:creationId xmlns:a16="http://schemas.microsoft.com/office/drawing/2014/main" id="{58942DAD-7904-496E-BCA3-1F59FB469BD1}"/>
                    </a:ext>
                  </a:extLst>
                </p:cNvPr>
                <p:cNvPicPr/>
                <p:nvPr/>
              </p:nvPicPr>
              <p:blipFill>
                <a:blip r:embed="rId466"/>
                <a:stretch>
                  <a:fillRect/>
                </a:stretch>
              </p:blipFill>
              <p:spPr>
                <a:xfrm>
                  <a:off x="10057973" y="3669187"/>
                  <a:ext cx="25308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467">
              <p14:nvContentPartPr>
                <p14:cNvPr id="155" name="Freihand 154">
                  <a:extLst>
                    <a:ext uri="{FF2B5EF4-FFF2-40B4-BE49-F238E27FC236}">
                      <a16:creationId xmlns:a16="http://schemas.microsoft.com/office/drawing/2014/main" id="{A0C6AE93-ADAA-4C70-96E5-10FFCDDD8312}"/>
                    </a:ext>
                  </a:extLst>
                </p14:cNvPr>
                <p14:cNvContentPartPr/>
                <p14:nvPr/>
              </p14:nvContentPartPr>
              <p14:xfrm>
                <a:off x="10282253" y="3627787"/>
                <a:ext cx="360" cy="360"/>
              </p14:xfrm>
            </p:contentPart>
          </mc:Choice>
          <mc:Fallback xmlns="">
            <p:pic>
              <p:nvPicPr>
                <p:cNvPr id="155" name="Freihand 154">
                  <a:extLst>
                    <a:ext uri="{FF2B5EF4-FFF2-40B4-BE49-F238E27FC236}">
                      <a16:creationId xmlns:a16="http://schemas.microsoft.com/office/drawing/2014/main" id="{A0C6AE93-ADAA-4C70-96E5-10FFCDDD8312}"/>
                    </a:ext>
                  </a:extLst>
                </p:cNvPr>
                <p:cNvPicPr/>
                <p:nvPr/>
              </p:nvPicPr>
              <p:blipFill>
                <a:blip r:embed="rId144"/>
                <a:stretch>
                  <a:fillRect/>
                </a:stretch>
              </p:blipFill>
              <p:spPr>
                <a:xfrm>
                  <a:off x="10277933" y="3623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156" name="Freihand 155">
                  <a:extLst>
                    <a:ext uri="{FF2B5EF4-FFF2-40B4-BE49-F238E27FC236}">
                      <a16:creationId xmlns:a16="http://schemas.microsoft.com/office/drawing/2014/main" id="{DF8109FD-7C25-4F52-A862-15C35CFA7517}"/>
                    </a:ext>
                  </a:extLst>
                </p14:cNvPr>
                <p14:cNvContentPartPr/>
                <p14:nvPr/>
              </p14:nvContentPartPr>
              <p14:xfrm>
                <a:off x="10422653" y="3614467"/>
                <a:ext cx="15120" cy="119160"/>
              </p14:xfrm>
            </p:contentPart>
          </mc:Choice>
          <mc:Fallback xmlns="">
            <p:pic>
              <p:nvPicPr>
                <p:cNvPr id="156" name="Freihand 155">
                  <a:extLst>
                    <a:ext uri="{FF2B5EF4-FFF2-40B4-BE49-F238E27FC236}">
                      <a16:creationId xmlns:a16="http://schemas.microsoft.com/office/drawing/2014/main" id="{DF8109FD-7C25-4F52-A862-15C35CFA7517}"/>
                    </a:ext>
                  </a:extLst>
                </p:cNvPr>
                <p:cNvPicPr/>
                <p:nvPr/>
              </p:nvPicPr>
              <p:blipFill>
                <a:blip r:embed="rId469"/>
                <a:stretch>
                  <a:fillRect/>
                </a:stretch>
              </p:blipFill>
              <p:spPr>
                <a:xfrm>
                  <a:off x="10418333" y="3610147"/>
                  <a:ext cx="2376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157" name="Freihand 156">
                  <a:extLst>
                    <a:ext uri="{FF2B5EF4-FFF2-40B4-BE49-F238E27FC236}">
                      <a16:creationId xmlns:a16="http://schemas.microsoft.com/office/drawing/2014/main" id="{42117708-C7F2-4D79-8B88-5FAB7DACDD6B}"/>
                    </a:ext>
                  </a:extLst>
                </p14:cNvPr>
                <p14:cNvContentPartPr/>
                <p14:nvPr/>
              </p14:nvContentPartPr>
              <p14:xfrm>
                <a:off x="10427333" y="3602587"/>
                <a:ext cx="92520" cy="108000"/>
              </p14:xfrm>
            </p:contentPart>
          </mc:Choice>
          <mc:Fallback xmlns="">
            <p:pic>
              <p:nvPicPr>
                <p:cNvPr id="157" name="Freihand 156">
                  <a:extLst>
                    <a:ext uri="{FF2B5EF4-FFF2-40B4-BE49-F238E27FC236}">
                      <a16:creationId xmlns:a16="http://schemas.microsoft.com/office/drawing/2014/main" id="{42117708-C7F2-4D79-8B88-5FAB7DACDD6B}"/>
                    </a:ext>
                  </a:extLst>
                </p:cNvPr>
                <p:cNvPicPr/>
                <p:nvPr/>
              </p:nvPicPr>
              <p:blipFill>
                <a:blip r:embed="rId471"/>
                <a:stretch>
                  <a:fillRect/>
                </a:stretch>
              </p:blipFill>
              <p:spPr>
                <a:xfrm>
                  <a:off x="10423013" y="3598267"/>
                  <a:ext cx="10116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158" name="Freihand 157">
                  <a:extLst>
                    <a:ext uri="{FF2B5EF4-FFF2-40B4-BE49-F238E27FC236}">
                      <a16:creationId xmlns:a16="http://schemas.microsoft.com/office/drawing/2014/main" id="{D3380C27-F0BA-406F-95BD-2159B73F895D}"/>
                    </a:ext>
                  </a:extLst>
                </p14:cNvPr>
                <p14:cNvContentPartPr/>
                <p14:nvPr/>
              </p14:nvContentPartPr>
              <p14:xfrm>
                <a:off x="10562693" y="3663067"/>
                <a:ext cx="83520" cy="47880"/>
              </p14:xfrm>
            </p:contentPart>
          </mc:Choice>
          <mc:Fallback xmlns="">
            <p:pic>
              <p:nvPicPr>
                <p:cNvPr id="158" name="Freihand 157">
                  <a:extLst>
                    <a:ext uri="{FF2B5EF4-FFF2-40B4-BE49-F238E27FC236}">
                      <a16:creationId xmlns:a16="http://schemas.microsoft.com/office/drawing/2014/main" id="{D3380C27-F0BA-406F-95BD-2159B73F895D}"/>
                    </a:ext>
                  </a:extLst>
                </p:cNvPr>
                <p:cNvPicPr/>
                <p:nvPr/>
              </p:nvPicPr>
              <p:blipFill>
                <a:blip r:embed="rId473"/>
                <a:stretch>
                  <a:fillRect/>
                </a:stretch>
              </p:blipFill>
              <p:spPr>
                <a:xfrm>
                  <a:off x="10558373" y="3658747"/>
                  <a:ext cx="9216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159" name="Freihand 158">
                  <a:extLst>
                    <a:ext uri="{FF2B5EF4-FFF2-40B4-BE49-F238E27FC236}">
                      <a16:creationId xmlns:a16="http://schemas.microsoft.com/office/drawing/2014/main" id="{07DA4244-5A12-43F1-886F-C7EC790DEA74}"/>
                    </a:ext>
                  </a:extLst>
                </p14:cNvPr>
                <p14:cNvContentPartPr/>
                <p14:nvPr/>
              </p14:nvContentPartPr>
              <p14:xfrm>
                <a:off x="10659893" y="3547507"/>
                <a:ext cx="115200" cy="145440"/>
              </p14:xfrm>
            </p:contentPart>
          </mc:Choice>
          <mc:Fallback xmlns="">
            <p:pic>
              <p:nvPicPr>
                <p:cNvPr id="159" name="Freihand 158">
                  <a:extLst>
                    <a:ext uri="{FF2B5EF4-FFF2-40B4-BE49-F238E27FC236}">
                      <a16:creationId xmlns:a16="http://schemas.microsoft.com/office/drawing/2014/main" id="{07DA4244-5A12-43F1-886F-C7EC790DEA74}"/>
                    </a:ext>
                  </a:extLst>
                </p:cNvPr>
                <p:cNvPicPr/>
                <p:nvPr/>
              </p:nvPicPr>
              <p:blipFill>
                <a:blip r:embed="rId475"/>
                <a:stretch>
                  <a:fillRect/>
                </a:stretch>
              </p:blipFill>
              <p:spPr>
                <a:xfrm>
                  <a:off x="10655573" y="3543187"/>
                  <a:ext cx="12384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160" name="Freihand 159">
                  <a:extLst>
                    <a:ext uri="{FF2B5EF4-FFF2-40B4-BE49-F238E27FC236}">
                      <a16:creationId xmlns:a16="http://schemas.microsoft.com/office/drawing/2014/main" id="{05A95FE1-37B6-418E-922C-00DC1536ACCC}"/>
                    </a:ext>
                  </a:extLst>
                </p14:cNvPr>
                <p14:cNvContentPartPr/>
                <p14:nvPr/>
              </p14:nvContentPartPr>
              <p14:xfrm>
                <a:off x="10801373" y="3559387"/>
                <a:ext cx="285480" cy="239400"/>
              </p14:xfrm>
            </p:contentPart>
          </mc:Choice>
          <mc:Fallback xmlns="">
            <p:pic>
              <p:nvPicPr>
                <p:cNvPr id="160" name="Freihand 159">
                  <a:extLst>
                    <a:ext uri="{FF2B5EF4-FFF2-40B4-BE49-F238E27FC236}">
                      <a16:creationId xmlns:a16="http://schemas.microsoft.com/office/drawing/2014/main" id="{05A95FE1-37B6-418E-922C-00DC1536ACCC}"/>
                    </a:ext>
                  </a:extLst>
                </p:cNvPr>
                <p:cNvPicPr/>
                <p:nvPr/>
              </p:nvPicPr>
              <p:blipFill>
                <a:blip r:embed="rId477"/>
                <a:stretch>
                  <a:fillRect/>
                </a:stretch>
              </p:blipFill>
              <p:spPr>
                <a:xfrm>
                  <a:off x="10797053" y="3555067"/>
                  <a:ext cx="294120" cy="24804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161" name="Freihand 160">
                  <a:extLst>
                    <a:ext uri="{FF2B5EF4-FFF2-40B4-BE49-F238E27FC236}">
                      <a16:creationId xmlns:a16="http://schemas.microsoft.com/office/drawing/2014/main" id="{A259C54D-5F4C-41E5-8BBE-AE33687F50D6}"/>
                    </a:ext>
                  </a:extLst>
                </p14:cNvPr>
                <p14:cNvContentPartPr/>
                <p14:nvPr/>
              </p14:nvContentPartPr>
              <p14:xfrm>
                <a:off x="11106293" y="3496027"/>
                <a:ext cx="25560" cy="192960"/>
              </p14:xfrm>
            </p:contentPart>
          </mc:Choice>
          <mc:Fallback xmlns="">
            <p:pic>
              <p:nvPicPr>
                <p:cNvPr id="161" name="Freihand 160">
                  <a:extLst>
                    <a:ext uri="{FF2B5EF4-FFF2-40B4-BE49-F238E27FC236}">
                      <a16:creationId xmlns:a16="http://schemas.microsoft.com/office/drawing/2014/main" id="{A259C54D-5F4C-41E5-8BBE-AE33687F50D6}"/>
                    </a:ext>
                  </a:extLst>
                </p:cNvPr>
                <p:cNvPicPr/>
                <p:nvPr/>
              </p:nvPicPr>
              <p:blipFill>
                <a:blip r:embed="rId479"/>
                <a:stretch>
                  <a:fillRect/>
                </a:stretch>
              </p:blipFill>
              <p:spPr>
                <a:xfrm>
                  <a:off x="11101973" y="3491707"/>
                  <a:ext cx="3420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281" name="Freihand 280">
                  <a:extLst>
                    <a:ext uri="{FF2B5EF4-FFF2-40B4-BE49-F238E27FC236}">
                      <a16:creationId xmlns:a16="http://schemas.microsoft.com/office/drawing/2014/main" id="{940061EF-3277-4873-808E-FE6DBC116EF4}"/>
                    </a:ext>
                  </a:extLst>
                </p14:cNvPr>
                <p14:cNvContentPartPr/>
                <p14:nvPr/>
              </p14:nvContentPartPr>
              <p14:xfrm>
                <a:off x="11299253" y="1632307"/>
                <a:ext cx="387720" cy="532080"/>
              </p14:xfrm>
            </p:contentPart>
          </mc:Choice>
          <mc:Fallback xmlns="">
            <p:pic>
              <p:nvPicPr>
                <p:cNvPr id="281" name="Freihand 280">
                  <a:extLst>
                    <a:ext uri="{FF2B5EF4-FFF2-40B4-BE49-F238E27FC236}">
                      <a16:creationId xmlns:a16="http://schemas.microsoft.com/office/drawing/2014/main" id="{940061EF-3277-4873-808E-FE6DBC116EF4}"/>
                    </a:ext>
                  </a:extLst>
                </p:cNvPr>
                <p:cNvPicPr/>
                <p:nvPr/>
              </p:nvPicPr>
              <p:blipFill>
                <a:blip r:embed="rId481"/>
                <a:stretch>
                  <a:fillRect/>
                </a:stretch>
              </p:blipFill>
              <p:spPr>
                <a:xfrm>
                  <a:off x="11294933" y="1627987"/>
                  <a:ext cx="396360" cy="540720"/>
                </a:xfrm>
                <a:prstGeom prst="rect">
                  <a:avLst/>
                </a:prstGeom>
              </p:spPr>
            </p:pic>
          </mc:Fallback>
        </mc:AlternateContent>
      </p:grpSp>
      <p:grpSp>
        <p:nvGrpSpPr>
          <p:cNvPr id="459" name="Gruppieren 458">
            <a:extLst>
              <a:ext uri="{FF2B5EF4-FFF2-40B4-BE49-F238E27FC236}">
                <a16:creationId xmlns:a16="http://schemas.microsoft.com/office/drawing/2014/main" id="{EF89C477-1755-490D-976F-048E53EA4EDA}"/>
              </a:ext>
            </a:extLst>
          </p:cNvPr>
          <p:cNvGrpSpPr/>
          <p:nvPr/>
        </p:nvGrpSpPr>
        <p:grpSpPr>
          <a:xfrm>
            <a:off x="2794613" y="5299987"/>
            <a:ext cx="5753160" cy="1414080"/>
            <a:chOff x="2794613" y="5299987"/>
            <a:chExt cx="5753160" cy="1414080"/>
          </a:xfrm>
        </p:grpSpPr>
        <mc:AlternateContent xmlns:mc="http://schemas.openxmlformats.org/markup-compatibility/2006" xmlns:p14="http://schemas.microsoft.com/office/powerpoint/2010/main">
          <mc:Choice Requires="p14">
            <p:contentPart p14:bwMode="auto" r:id="rId482">
              <p14:nvContentPartPr>
                <p14:cNvPr id="283" name="Freihand 282">
                  <a:extLst>
                    <a:ext uri="{FF2B5EF4-FFF2-40B4-BE49-F238E27FC236}">
                      <a16:creationId xmlns:a16="http://schemas.microsoft.com/office/drawing/2014/main" id="{9938F6F6-8B09-4859-837A-5BE82D465B34}"/>
                    </a:ext>
                  </a:extLst>
                </p14:cNvPr>
                <p14:cNvContentPartPr/>
                <p14:nvPr/>
              </p14:nvContentPartPr>
              <p14:xfrm>
                <a:off x="2937173" y="5531467"/>
                <a:ext cx="9000" cy="155160"/>
              </p14:xfrm>
            </p:contentPart>
          </mc:Choice>
          <mc:Fallback xmlns="">
            <p:pic>
              <p:nvPicPr>
                <p:cNvPr id="283" name="Freihand 282">
                  <a:extLst>
                    <a:ext uri="{FF2B5EF4-FFF2-40B4-BE49-F238E27FC236}">
                      <a16:creationId xmlns:a16="http://schemas.microsoft.com/office/drawing/2014/main" id="{9938F6F6-8B09-4859-837A-5BE82D465B34}"/>
                    </a:ext>
                  </a:extLst>
                </p:cNvPr>
                <p:cNvPicPr/>
                <p:nvPr/>
              </p:nvPicPr>
              <p:blipFill>
                <a:blip r:embed="rId483"/>
                <a:stretch>
                  <a:fillRect/>
                </a:stretch>
              </p:blipFill>
              <p:spPr>
                <a:xfrm>
                  <a:off x="2932853" y="5527147"/>
                  <a:ext cx="1764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284" name="Freihand 283">
                  <a:extLst>
                    <a:ext uri="{FF2B5EF4-FFF2-40B4-BE49-F238E27FC236}">
                      <a16:creationId xmlns:a16="http://schemas.microsoft.com/office/drawing/2014/main" id="{80DBF430-6A59-4CE2-A2E2-F11D38C6E534}"/>
                    </a:ext>
                  </a:extLst>
                </p14:cNvPr>
                <p14:cNvContentPartPr/>
                <p14:nvPr/>
              </p14:nvContentPartPr>
              <p14:xfrm>
                <a:off x="2794613" y="5464867"/>
                <a:ext cx="267840" cy="109080"/>
              </p14:xfrm>
            </p:contentPart>
          </mc:Choice>
          <mc:Fallback xmlns="">
            <p:pic>
              <p:nvPicPr>
                <p:cNvPr id="284" name="Freihand 283">
                  <a:extLst>
                    <a:ext uri="{FF2B5EF4-FFF2-40B4-BE49-F238E27FC236}">
                      <a16:creationId xmlns:a16="http://schemas.microsoft.com/office/drawing/2014/main" id="{80DBF430-6A59-4CE2-A2E2-F11D38C6E534}"/>
                    </a:ext>
                  </a:extLst>
                </p:cNvPr>
                <p:cNvPicPr/>
                <p:nvPr/>
              </p:nvPicPr>
              <p:blipFill>
                <a:blip r:embed="rId485"/>
                <a:stretch>
                  <a:fillRect/>
                </a:stretch>
              </p:blipFill>
              <p:spPr>
                <a:xfrm>
                  <a:off x="2790293" y="5460547"/>
                  <a:ext cx="27648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285" name="Freihand 284">
                  <a:extLst>
                    <a:ext uri="{FF2B5EF4-FFF2-40B4-BE49-F238E27FC236}">
                      <a16:creationId xmlns:a16="http://schemas.microsoft.com/office/drawing/2014/main" id="{9D88023F-D402-4104-9A98-0C3EE5ABC459}"/>
                    </a:ext>
                  </a:extLst>
                </p14:cNvPr>
                <p14:cNvContentPartPr/>
                <p14:nvPr/>
              </p14:nvContentPartPr>
              <p14:xfrm>
                <a:off x="3102413" y="5532547"/>
                <a:ext cx="233640" cy="106920"/>
              </p14:xfrm>
            </p:contentPart>
          </mc:Choice>
          <mc:Fallback xmlns="">
            <p:pic>
              <p:nvPicPr>
                <p:cNvPr id="285" name="Freihand 284">
                  <a:extLst>
                    <a:ext uri="{FF2B5EF4-FFF2-40B4-BE49-F238E27FC236}">
                      <a16:creationId xmlns:a16="http://schemas.microsoft.com/office/drawing/2014/main" id="{9D88023F-D402-4104-9A98-0C3EE5ABC459}"/>
                    </a:ext>
                  </a:extLst>
                </p:cNvPr>
                <p:cNvPicPr/>
                <p:nvPr/>
              </p:nvPicPr>
              <p:blipFill>
                <a:blip r:embed="rId487"/>
                <a:stretch>
                  <a:fillRect/>
                </a:stretch>
              </p:blipFill>
              <p:spPr>
                <a:xfrm>
                  <a:off x="3098093" y="5528227"/>
                  <a:ext cx="24228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286" name="Freihand 285">
                  <a:extLst>
                    <a:ext uri="{FF2B5EF4-FFF2-40B4-BE49-F238E27FC236}">
                      <a16:creationId xmlns:a16="http://schemas.microsoft.com/office/drawing/2014/main" id="{55A3E022-08A8-4E2C-93A7-A180E9FEFD29}"/>
                    </a:ext>
                  </a:extLst>
                </p14:cNvPr>
                <p14:cNvContentPartPr/>
                <p14:nvPr/>
              </p14:nvContentPartPr>
              <p14:xfrm>
                <a:off x="3306533" y="5462347"/>
                <a:ext cx="30240" cy="48960"/>
              </p14:xfrm>
            </p:contentPart>
          </mc:Choice>
          <mc:Fallback xmlns="">
            <p:pic>
              <p:nvPicPr>
                <p:cNvPr id="286" name="Freihand 285">
                  <a:extLst>
                    <a:ext uri="{FF2B5EF4-FFF2-40B4-BE49-F238E27FC236}">
                      <a16:creationId xmlns:a16="http://schemas.microsoft.com/office/drawing/2014/main" id="{55A3E022-08A8-4E2C-93A7-A180E9FEFD29}"/>
                    </a:ext>
                  </a:extLst>
                </p:cNvPr>
                <p:cNvPicPr/>
                <p:nvPr/>
              </p:nvPicPr>
              <p:blipFill>
                <a:blip r:embed="rId489"/>
                <a:stretch>
                  <a:fillRect/>
                </a:stretch>
              </p:blipFill>
              <p:spPr>
                <a:xfrm>
                  <a:off x="3302213" y="5458027"/>
                  <a:ext cx="38880" cy="5760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287" name="Freihand 286">
                  <a:extLst>
                    <a:ext uri="{FF2B5EF4-FFF2-40B4-BE49-F238E27FC236}">
                      <a16:creationId xmlns:a16="http://schemas.microsoft.com/office/drawing/2014/main" id="{D8F414BD-A5DC-41A6-A1E5-313822F7D907}"/>
                    </a:ext>
                  </a:extLst>
                </p14:cNvPr>
                <p14:cNvContentPartPr/>
                <p14:nvPr/>
              </p14:nvContentPartPr>
              <p14:xfrm>
                <a:off x="3382853" y="5519947"/>
                <a:ext cx="96840" cy="96840"/>
              </p14:xfrm>
            </p:contentPart>
          </mc:Choice>
          <mc:Fallback xmlns="">
            <p:pic>
              <p:nvPicPr>
                <p:cNvPr id="287" name="Freihand 286">
                  <a:extLst>
                    <a:ext uri="{FF2B5EF4-FFF2-40B4-BE49-F238E27FC236}">
                      <a16:creationId xmlns:a16="http://schemas.microsoft.com/office/drawing/2014/main" id="{D8F414BD-A5DC-41A6-A1E5-313822F7D907}"/>
                    </a:ext>
                  </a:extLst>
                </p:cNvPr>
                <p:cNvPicPr/>
                <p:nvPr/>
              </p:nvPicPr>
              <p:blipFill>
                <a:blip r:embed="rId491"/>
                <a:stretch>
                  <a:fillRect/>
                </a:stretch>
              </p:blipFill>
              <p:spPr>
                <a:xfrm>
                  <a:off x="3378533" y="5515627"/>
                  <a:ext cx="10548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288" name="Freihand 287">
                  <a:extLst>
                    <a:ext uri="{FF2B5EF4-FFF2-40B4-BE49-F238E27FC236}">
                      <a16:creationId xmlns:a16="http://schemas.microsoft.com/office/drawing/2014/main" id="{C1BB9EB1-D376-41B2-A0F1-B57AEEC4338F}"/>
                    </a:ext>
                  </a:extLst>
                </p14:cNvPr>
                <p14:cNvContentPartPr/>
                <p14:nvPr/>
              </p14:nvContentPartPr>
              <p14:xfrm>
                <a:off x="3500213" y="5520307"/>
                <a:ext cx="98280" cy="82440"/>
              </p14:xfrm>
            </p:contentPart>
          </mc:Choice>
          <mc:Fallback xmlns="">
            <p:pic>
              <p:nvPicPr>
                <p:cNvPr id="288" name="Freihand 287">
                  <a:extLst>
                    <a:ext uri="{FF2B5EF4-FFF2-40B4-BE49-F238E27FC236}">
                      <a16:creationId xmlns:a16="http://schemas.microsoft.com/office/drawing/2014/main" id="{C1BB9EB1-D376-41B2-A0F1-B57AEEC4338F}"/>
                    </a:ext>
                  </a:extLst>
                </p:cNvPr>
                <p:cNvPicPr/>
                <p:nvPr/>
              </p:nvPicPr>
              <p:blipFill>
                <a:blip r:embed="rId493"/>
                <a:stretch>
                  <a:fillRect/>
                </a:stretch>
              </p:blipFill>
              <p:spPr>
                <a:xfrm>
                  <a:off x="3495893" y="5515987"/>
                  <a:ext cx="10692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494">
              <p14:nvContentPartPr>
                <p14:cNvPr id="293" name="Freihand 292">
                  <a:extLst>
                    <a:ext uri="{FF2B5EF4-FFF2-40B4-BE49-F238E27FC236}">
                      <a16:creationId xmlns:a16="http://schemas.microsoft.com/office/drawing/2014/main" id="{162E2BCF-52D8-4457-82AC-514782C76689}"/>
                    </a:ext>
                  </a:extLst>
                </p14:cNvPr>
                <p14:cNvContentPartPr/>
                <p14:nvPr/>
              </p14:nvContentPartPr>
              <p14:xfrm>
                <a:off x="4612973" y="5464147"/>
                <a:ext cx="160920" cy="101880"/>
              </p14:xfrm>
            </p:contentPart>
          </mc:Choice>
          <mc:Fallback xmlns="">
            <p:pic>
              <p:nvPicPr>
                <p:cNvPr id="293" name="Freihand 292">
                  <a:extLst>
                    <a:ext uri="{FF2B5EF4-FFF2-40B4-BE49-F238E27FC236}">
                      <a16:creationId xmlns:a16="http://schemas.microsoft.com/office/drawing/2014/main" id="{162E2BCF-52D8-4457-82AC-514782C76689}"/>
                    </a:ext>
                  </a:extLst>
                </p:cNvPr>
                <p:cNvPicPr/>
                <p:nvPr/>
              </p:nvPicPr>
              <p:blipFill>
                <a:blip r:embed="rId495"/>
                <a:stretch>
                  <a:fillRect/>
                </a:stretch>
              </p:blipFill>
              <p:spPr>
                <a:xfrm>
                  <a:off x="4608653" y="5459827"/>
                  <a:ext cx="16956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496">
              <p14:nvContentPartPr>
                <p14:cNvPr id="294" name="Freihand 293">
                  <a:extLst>
                    <a:ext uri="{FF2B5EF4-FFF2-40B4-BE49-F238E27FC236}">
                      <a16:creationId xmlns:a16="http://schemas.microsoft.com/office/drawing/2014/main" id="{34572DB1-EC2F-42DB-9793-8CC9FDBB543E}"/>
                    </a:ext>
                  </a:extLst>
                </p14:cNvPr>
                <p14:cNvContentPartPr/>
                <p14:nvPr/>
              </p14:nvContentPartPr>
              <p14:xfrm>
                <a:off x="4821773" y="5337427"/>
                <a:ext cx="24480" cy="204120"/>
              </p14:xfrm>
            </p:contentPart>
          </mc:Choice>
          <mc:Fallback xmlns="">
            <p:pic>
              <p:nvPicPr>
                <p:cNvPr id="294" name="Freihand 293">
                  <a:extLst>
                    <a:ext uri="{FF2B5EF4-FFF2-40B4-BE49-F238E27FC236}">
                      <a16:creationId xmlns:a16="http://schemas.microsoft.com/office/drawing/2014/main" id="{34572DB1-EC2F-42DB-9793-8CC9FDBB543E}"/>
                    </a:ext>
                  </a:extLst>
                </p:cNvPr>
                <p:cNvPicPr/>
                <p:nvPr/>
              </p:nvPicPr>
              <p:blipFill>
                <a:blip r:embed="rId497"/>
                <a:stretch>
                  <a:fillRect/>
                </a:stretch>
              </p:blipFill>
              <p:spPr>
                <a:xfrm>
                  <a:off x="4817453" y="5333107"/>
                  <a:ext cx="3312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498">
              <p14:nvContentPartPr>
                <p14:cNvPr id="295" name="Freihand 294">
                  <a:extLst>
                    <a:ext uri="{FF2B5EF4-FFF2-40B4-BE49-F238E27FC236}">
                      <a16:creationId xmlns:a16="http://schemas.microsoft.com/office/drawing/2014/main" id="{ACC48097-93E3-42E7-B7C5-8794A61F3881}"/>
                    </a:ext>
                  </a:extLst>
                </p14:cNvPr>
                <p14:cNvContentPartPr/>
                <p14:nvPr/>
              </p14:nvContentPartPr>
              <p14:xfrm>
                <a:off x="4878293" y="5415547"/>
                <a:ext cx="135000" cy="123120"/>
              </p14:xfrm>
            </p:contentPart>
          </mc:Choice>
          <mc:Fallback xmlns="">
            <p:pic>
              <p:nvPicPr>
                <p:cNvPr id="295" name="Freihand 294">
                  <a:extLst>
                    <a:ext uri="{FF2B5EF4-FFF2-40B4-BE49-F238E27FC236}">
                      <a16:creationId xmlns:a16="http://schemas.microsoft.com/office/drawing/2014/main" id="{ACC48097-93E3-42E7-B7C5-8794A61F3881}"/>
                    </a:ext>
                  </a:extLst>
                </p:cNvPr>
                <p:cNvPicPr/>
                <p:nvPr/>
              </p:nvPicPr>
              <p:blipFill>
                <a:blip r:embed="rId499"/>
                <a:stretch>
                  <a:fillRect/>
                </a:stretch>
              </p:blipFill>
              <p:spPr>
                <a:xfrm>
                  <a:off x="4873973" y="5411227"/>
                  <a:ext cx="14364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297" name="Freihand 296">
                  <a:extLst>
                    <a:ext uri="{FF2B5EF4-FFF2-40B4-BE49-F238E27FC236}">
                      <a16:creationId xmlns:a16="http://schemas.microsoft.com/office/drawing/2014/main" id="{627DD66F-C1B7-4AE1-A403-C463F76A9CE8}"/>
                    </a:ext>
                  </a:extLst>
                </p14:cNvPr>
                <p14:cNvContentPartPr/>
                <p14:nvPr/>
              </p14:nvContentPartPr>
              <p14:xfrm>
                <a:off x="3684173" y="5509507"/>
                <a:ext cx="122760" cy="57960"/>
              </p14:xfrm>
            </p:contentPart>
          </mc:Choice>
          <mc:Fallback xmlns="">
            <p:pic>
              <p:nvPicPr>
                <p:cNvPr id="297" name="Freihand 296">
                  <a:extLst>
                    <a:ext uri="{FF2B5EF4-FFF2-40B4-BE49-F238E27FC236}">
                      <a16:creationId xmlns:a16="http://schemas.microsoft.com/office/drawing/2014/main" id="{627DD66F-C1B7-4AE1-A403-C463F76A9CE8}"/>
                    </a:ext>
                  </a:extLst>
                </p:cNvPr>
                <p:cNvPicPr/>
                <p:nvPr/>
              </p:nvPicPr>
              <p:blipFill>
                <a:blip r:embed="rId501"/>
                <a:stretch>
                  <a:fillRect/>
                </a:stretch>
              </p:blipFill>
              <p:spPr>
                <a:xfrm>
                  <a:off x="3679853" y="5505187"/>
                  <a:ext cx="131400" cy="66600"/>
                </a:xfrm>
                <a:prstGeom prst="rect">
                  <a:avLst/>
                </a:prstGeom>
              </p:spPr>
            </p:pic>
          </mc:Fallback>
        </mc:AlternateContent>
        <mc:AlternateContent xmlns:mc="http://schemas.openxmlformats.org/markup-compatibility/2006" xmlns:p14="http://schemas.microsoft.com/office/powerpoint/2010/main">
          <mc:Choice Requires="p14">
            <p:contentPart p14:bwMode="auto" r:id="rId502">
              <p14:nvContentPartPr>
                <p14:cNvPr id="298" name="Freihand 297">
                  <a:extLst>
                    <a:ext uri="{FF2B5EF4-FFF2-40B4-BE49-F238E27FC236}">
                      <a16:creationId xmlns:a16="http://schemas.microsoft.com/office/drawing/2014/main" id="{09B2E376-1D7B-4891-8B1D-164899AB0558}"/>
                    </a:ext>
                  </a:extLst>
                </p14:cNvPr>
                <p14:cNvContentPartPr/>
                <p14:nvPr/>
              </p14:nvContentPartPr>
              <p14:xfrm>
                <a:off x="3800453" y="5435707"/>
                <a:ext cx="360" cy="360"/>
              </p14:xfrm>
            </p:contentPart>
          </mc:Choice>
          <mc:Fallback xmlns="">
            <p:pic>
              <p:nvPicPr>
                <p:cNvPr id="298" name="Freihand 297">
                  <a:extLst>
                    <a:ext uri="{FF2B5EF4-FFF2-40B4-BE49-F238E27FC236}">
                      <a16:creationId xmlns:a16="http://schemas.microsoft.com/office/drawing/2014/main" id="{09B2E376-1D7B-4891-8B1D-164899AB0558}"/>
                    </a:ext>
                  </a:extLst>
                </p:cNvPr>
                <p:cNvPicPr/>
                <p:nvPr/>
              </p:nvPicPr>
              <p:blipFill>
                <a:blip r:embed="rId144"/>
                <a:stretch>
                  <a:fillRect/>
                </a:stretch>
              </p:blipFill>
              <p:spPr>
                <a:xfrm>
                  <a:off x="3796133" y="54313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03">
              <p14:nvContentPartPr>
                <p14:cNvPr id="299" name="Freihand 298">
                  <a:extLst>
                    <a:ext uri="{FF2B5EF4-FFF2-40B4-BE49-F238E27FC236}">
                      <a16:creationId xmlns:a16="http://schemas.microsoft.com/office/drawing/2014/main" id="{1FC26568-2A3C-454D-B5B1-DD94FEF14D83}"/>
                    </a:ext>
                  </a:extLst>
                </p14:cNvPr>
                <p14:cNvContentPartPr/>
                <p14:nvPr/>
              </p14:nvContentPartPr>
              <p14:xfrm>
                <a:off x="3901613" y="5440747"/>
                <a:ext cx="89280" cy="120960"/>
              </p14:xfrm>
            </p:contentPart>
          </mc:Choice>
          <mc:Fallback xmlns="">
            <p:pic>
              <p:nvPicPr>
                <p:cNvPr id="299" name="Freihand 298">
                  <a:extLst>
                    <a:ext uri="{FF2B5EF4-FFF2-40B4-BE49-F238E27FC236}">
                      <a16:creationId xmlns:a16="http://schemas.microsoft.com/office/drawing/2014/main" id="{1FC26568-2A3C-454D-B5B1-DD94FEF14D83}"/>
                    </a:ext>
                  </a:extLst>
                </p:cNvPr>
                <p:cNvPicPr/>
                <p:nvPr/>
              </p:nvPicPr>
              <p:blipFill>
                <a:blip r:embed="rId504"/>
                <a:stretch>
                  <a:fillRect/>
                </a:stretch>
              </p:blipFill>
              <p:spPr>
                <a:xfrm>
                  <a:off x="3897293" y="5436427"/>
                  <a:ext cx="979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505">
              <p14:nvContentPartPr>
                <p14:cNvPr id="300" name="Freihand 299">
                  <a:extLst>
                    <a:ext uri="{FF2B5EF4-FFF2-40B4-BE49-F238E27FC236}">
                      <a16:creationId xmlns:a16="http://schemas.microsoft.com/office/drawing/2014/main" id="{439AA192-B0D1-48F2-9605-ED98F4D1E48B}"/>
                    </a:ext>
                  </a:extLst>
                </p14:cNvPr>
                <p14:cNvContentPartPr/>
                <p14:nvPr/>
              </p14:nvContentPartPr>
              <p14:xfrm>
                <a:off x="3871373" y="5479627"/>
                <a:ext cx="122760" cy="38160"/>
              </p14:xfrm>
            </p:contentPart>
          </mc:Choice>
          <mc:Fallback xmlns="">
            <p:pic>
              <p:nvPicPr>
                <p:cNvPr id="300" name="Freihand 299">
                  <a:extLst>
                    <a:ext uri="{FF2B5EF4-FFF2-40B4-BE49-F238E27FC236}">
                      <a16:creationId xmlns:a16="http://schemas.microsoft.com/office/drawing/2014/main" id="{439AA192-B0D1-48F2-9605-ED98F4D1E48B}"/>
                    </a:ext>
                  </a:extLst>
                </p:cNvPr>
                <p:cNvPicPr/>
                <p:nvPr/>
              </p:nvPicPr>
              <p:blipFill>
                <a:blip r:embed="rId506"/>
                <a:stretch>
                  <a:fillRect/>
                </a:stretch>
              </p:blipFill>
              <p:spPr>
                <a:xfrm>
                  <a:off x="3867053" y="5475307"/>
                  <a:ext cx="13140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507">
              <p14:nvContentPartPr>
                <p14:cNvPr id="301" name="Freihand 300">
                  <a:extLst>
                    <a:ext uri="{FF2B5EF4-FFF2-40B4-BE49-F238E27FC236}">
                      <a16:creationId xmlns:a16="http://schemas.microsoft.com/office/drawing/2014/main" id="{EE1B9093-389F-4DB2-8553-93CBFEDE6164}"/>
                    </a:ext>
                  </a:extLst>
                </p14:cNvPr>
                <p14:cNvContentPartPr/>
                <p14:nvPr/>
              </p14:nvContentPartPr>
              <p14:xfrm>
                <a:off x="4092773" y="5391787"/>
                <a:ext cx="99000" cy="175680"/>
              </p14:xfrm>
            </p:contentPart>
          </mc:Choice>
          <mc:Fallback xmlns="">
            <p:pic>
              <p:nvPicPr>
                <p:cNvPr id="301" name="Freihand 300">
                  <a:extLst>
                    <a:ext uri="{FF2B5EF4-FFF2-40B4-BE49-F238E27FC236}">
                      <a16:creationId xmlns:a16="http://schemas.microsoft.com/office/drawing/2014/main" id="{EE1B9093-389F-4DB2-8553-93CBFEDE6164}"/>
                    </a:ext>
                  </a:extLst>
                </p:cNvPr>
                <p:cNvPicPr/>
                <p:nvPr/>
              </p:nvPicPr>
              <p:blipFill>
                <a:blip r:embed="rId508"/>
                <a:stretch>
                  <a:fillRect/>
                </a:stretch>
              </p:blipFill>
              <p:spPr>
                <a:xfrm>
                  <a:off x="4088453" y="5387467"/>
                  <a:ext cx="10764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509">
              <p14:nvContentPartPr>
                <p14:cNvPr id="302" name="Freihand 301">
                  <a:extLst>
                    <a:ext uri="{FF2B5EF4-FFF2-40B4-BE49-F238E27FC236}">
                      <a16:creationId xmlns:a16="http://schemas.microsoft.com/office/drawing/2014/main" id="{74E6640B-8D36-4D66-910A-51466B171501}"/>
                    </a:ext>
                  </a:extLst>
                </p14:cNvPr>
                <p14:cNvContentPartPr/>
                <p14:nvPr/>
              </p14:nvContentPartPr>
              <p14:xfrm>
                <a:off x="4143533" y="5505187"/>
                <a:ext cx="32760" cy="34560"/>
              </p14:xfrm>
            </p:contentPart>
          </mc:Choice>
          <mc:Fallback xmlns="">
            <p:pic>
              <p:nvPicPr>
                <p:cNvPr id="302" name="Freihand 301">
                  <a:extLst>
                    <a:ext uri="{FF2B5EF4-FFF2-40B4-BE49-F238E27FC236}">
                      <a16:creationId xmlns:a16="http://schemas.microsoft.com/office/drawing/2014/main" id="{74E6640B-8D36-4D66-910A-51466B171501}"/>
                    </a:ext>
                  </a:extLst>
                </p:cNvPr>
                <p:cNvPicPr/>
                <p:nvPr/>
              </p:nvPicPr>
              <p:blipFill>
                <a:blip r:embed="rId510"/>
                <a:stretch>
                  <a:fillRect/>
                </a:stretch>
              </p:blipFill>
              <p:spPr>
                <a:xfrm>
                  <a:off x="4139213" y="5500867"/>
                  <a:ext cx="4140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511">
              <p14:nvContentPartPr>
                <p14:cNvPr id="303" name="Freihand 302">
                  <a:extLst>
                    <a:ext uri="{FF2B5EF4-FFF2-40B4-BE49-F238E27FC236}">
                      <a16:creationId xmlns:a16="http://schemas.microsoft.com/office/drawing/2014/main" id="{E0DF7440-D4AF-4EC3-A25F-82EBFA93F8DE}"/>
                    </a:ext>
                  </a:extLst>
                </p14:cNvPr>
                <p14:cNvContentPartPr/>
                <p14:nvPr/>
              </p14:nvContentPartPr>
              <p14:xfrm>
                <a:off x="4173413" y="5489347"/>
                <a:ext cx="107640" cy="53640"/>
              </p14:xfrm>
            </p:contentPart>
          </mc:Choice>
          <mc:Fallback xmlns="">
            <p:pic>
              <p:nvPicPr>
                <p:cNvPr id="303" name="Freihand 302">
                  <a:extLst>
                    <a:ext uri="{FF2B5EF4-FFF2-40B4-BE49-F238E27FC236}">
                      <a16:creationId xmlns:a16="http://schemas.microsoft.com/office/drawing/2014/main" id="{E0DF7440-D4AF-4EC3-A25F-82EBFA93F8DE}"/>
                    </a:ext>
                  </a:extLst>
                </p:cNvPr>
                <p:cNvPicPr/>
                <p:nvPr/>
              </p:nvPicPr>
              <p:blipFill>
                <a:blip r:embed="rId512"/>
                <a:stretch>
                  <a:fillRect/>
                </a:stretch>
              </p:blipFill>
              <p:spPr>
                <a:xfrm>
                  <a:off x="4169093" y="5485027"/>
                  <a:ext cx="11628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513">
              <p14:nvContentPartPr>
                <p14:cNvPr id="304" name="Freihand 303">
                  <a:extLst>
                    <a:ext uri="{FF2B5EF4-FFF2-40B4-BE49-F238E27FC236}">
                      <a16:creationId xmlns:a16="http://schemas.microsoft.com/office/drawing/2014/main" id="{E0BBB969-919B-465C-B313-A89870BF86A8}"/>
                    </a:ext>
                  </a:extLst>
                </p14:cNvPr>
                <p14:cNvContentPartPr/>
                <p14:nvPr/>
              </p14:nvContentPartPr>
              <p14:xfrm>
                <a:off x="4255493" y="5496187"/>
                <a:ext cx="65520" cy="45720"/>
              </p14:xfrm>
            </p:contentPart>
          </mc:Choice>
          <mc:Fallback xmlns="">
            <p:pic>
              <p:nvPicPr>
                <p:cNvPr id="304" name="Freihand 303">
                  <a:extLst>
                    <a:ext uri="{FF2B5EF4-FFF2-40B4-BE49-F238E27FC236}">
                      <a16:creationId xmlns:a16="http://schemas.microsoft.com/office/drawing/2014/main" id="{E0BBB969-919B-465C-B313-A89870BF86A8}"/>
                    </a:ext>
                  </a:extLst>
                </p:cNvPr>
                <p:cNvPicPr/>
                <p:nvPr/>
              </p:nvPicPr>
              <p:blipFill>
                <a:blip r:embed="rId514"/>
                <a:stretch>
                  <a:fillRect/>
                </a:stretch>
              </p:blipFill>
              <p:spPr>
                <a:xfrm>
                  <a:off x="4251173" y="5491867"/>
                  <a:ext cx="7416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515">
              <p14:nvContentPartPr>
                <p14:cNvPr id="305" name="Freihand 304">
                  <a:extLst>
                    <a:ext uri="{FF2B5EF4-FFF2-40B4-BE49-F238E27FC236}">
                      <a16:creationId xmlns:a16="http://schemas.microsoft.com/office/drawing/2014/main" id="{FBC373C5-926B-4AB1-ACFF-2DE1441B0141}"/>
                    </a:ext>
                  </a:extLst>
                </p14:cNvPr>
                <p14:cNvContentPartPr/>
                <p14:nvPr/>
              </p14:nvContentPartPr>
              <p14:xfrm>
                <a:off x="4345493" y="5471347"/>
                <a:ext cx="48600" cy="85320"/>
              </p14:xfrm>
            </p:contentPart>
          </mc:Choice>
          <mc:Fallback xmlns="">
            <p:pic>
              <p:nvPicPr>
                <p:cNvPr id="305" name="Freihand 304">
                  <a:extLst>
                    <a:ext uri="{FF2B5EF4-FFF2-40B4-BE49-F238E27FC236}">
                      <a16:creationId xmlns:a16="http://schemas.microsoft.com/office/drawing/2014/main" id="{FBC373C5-926B-4AB1-ACFF-2DE1441B0141}"/>
                    </a:ext>
                  </a:extLst>
                </p:cNvPr>
                <p:cNvPicPr/>
                <p:nvPr/>
              </p:nvPicPr>
              <p:blipFill>
                <a:blip r:embed="rId516"/>
                <a:stretch>
                  <a:fillRect/>
                </a:stretch>
              </p:blipFill>
              <p:spPr>
                <a:xfrm>
                  <a:off x="4341173" y="5467027"/>
                  <a:ext cx="5724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517">
              <p14:nvContentPartPr>
                <p14:cNvPr id="306" name="Freihand 305">
                  <a:extLst>
                    <a:ext uri="{FF2B5EF4-FFF2-40B4-BE49-F238E27FC236}">
                      <a16:creationId xmlns:a16="http://schemas.microsoft.com/office/drawing/2014/main" id="{FDFC002F-1619-458B-90CF-DC764E6415FC}"/>
                    </a:ext>
                  </a:extLst>
                </p14:cNvPr>
                <p14:cNvContentPartPr/>
                <p14:nvPr/>
              </p14:nvContentPartPr>
              <p14:xfrm>
                <a:off x="4414253" y="5499787"/>
                <a:ext cx="107640" cy="58680"/>
              </p14:xfrm>
            </p:contentPart>
          </mc:Choice>
          <mc:Fallback xmlns="">
            <p:pic>
              <p:nvPicPr>
                <p:cNvPr id="306" name="Freihand 305">
                  <a:extLst>
                    <a:ext uri="{FF2B5EF4-FFF2-40B4-BE49-F238E27FC236}">
                      <a16:creationId xmlns:a16="http://schemas.microsoft.com/office/drawing/2014/main" id="{FDFC002F-1619-458B-90CF-DC764E6415FC}"/>
                    </a:ext>
                  </a:extLst>
                </p:cNvPr>
                <p:cNvPicPr/>
                <p:nvPr/>
              </p:nvPicPr>
              <p:blipFill>
                <a:blip r:embed="rId518"/>
                <a:stretch>
                  <a:fillRect/>
                </a:stretch>
              </p:blipFill>
              <p:spPr>
                <a:xfrm>
                  <a:off x="4409933" y="5495467"/>
                  <a:ext cx="11628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519">
              <p14:nvContentPartPr>
                <p14:cNvPr id="307" name="Freihand 306">
                  <a:extLst>
                    <a:ext uri="{FF2B5EF4-FFF2-40B4-BE49-F238E27FC236}">
                      <a16:creationId xmlns:a16="http://schemas.microsoft.com/office/drawing/2014/main" id="{7E9CAA68-3C2C-4BF5-8597-9C4F56E4B4D5}"/>
                    </a:ext>
                  </a:extLst>
                </p14:cNvPr>
                <p14:cNvContentPartPr/>
                <p14:nvPr/>
              </p14:nvContentPartPr>
              <p14:xfrm>
                <a:off x="4307693" y="5387467"/>
                <a:ext cx="101880" cy="15840"/>
              </p14:xfrm>
            </p:contentPart>
          </mc:Choice>
          <mc:Fallback xmlns="">
            <p:pic>
              <p:nvPicPr>
                <p:cNvPr id="307" name="Freihand 306">
                  <a:extLst>
                    <a:ext uri="{FF2B5EF4-FFF2-40B4-BE49-F238E27FC236}">
                      <a16:creationId xmlns:a16="http://schemas.microsoft.com/office/drawing/2014/main" id="{7E9CAA68-3C2C-4BF5-8597-9C4F56E4B4D5}"/>
                    </a:ext>
                  </a:extLst>
                </p:cNvPr>
                <p:cNvPicPr/>
                <p:nvPr/>
              </p:nvPicPr>
              <p:blipFill>
                <a:blip r:embed="rId520"/>
                <a:stretch>
                  <a:fillRect/>
                </a:stretch>
              </p:blipFill>
              <p:spPr>
                <a:xfrm>
                  <a:off x="4303373" y="5383147"/>
                  <a:ext cx="11052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521">
              <p14:nvContentPartPr>
                <p14:cNvPr id="308" name="Freihand 307">
                  <a:extLst>
                    <a:ext uri="{FF2B5EF4-FFF2-40B4-BE49-F238E27FC236}">
                      <a16:creationId xmlns:a16="http://schemas.microsoft.com/office/drawing/2014/main" id="{33DA362A-DD04-42E1-8AB4-93CFF1A2FE73}"/>
                    </a:ext>
                  </a:extLst>
                </p14:cNvPr>
                <p14:cNvContentPartPr/>
                <p14:nvPr/>
              </p14:nvContentPartPr>
              <p14:xfrm>
                <a:off x="5259533" y="5392147"/>
                <a:ext cx="133560" cy="166680"/>
              </p14:xfrm>
            </p:contentPart>
          </mc:Choice>
          <mc:Fallback xmlns="">
            <p:pic>
              <p:nvPicPr>
                <p:cNvPr id="308" name="Freihand 307">
                  <a:extLst>
                    <a:ext uri="{FF2B5EF4-FFF2-40B4-BE49-F238E27FC236}">
                      <a16:creationId xmlns:a16="http://schemas.microsoft.com/office/drawing/2014/main" id="{33DA362A-DD04-42E1-8AB4-93CFF1A2FE73}"/>
                    </a:ext>
                  </a:extLst>
                </p:cNvPr>
                <p:cNvPicPr/>
                <p:nvPr/>
              </p:nvPicPr>
              <p:blipFill>
                <a:blip r:embed="rId522"/>
                <a:stretch>
                  <a:fillRect/>
                </a:stretch>
              </p:blipFill>
              <p:spPr>
                <a:xfrm>
                  <a:off x="5255213" y="5387827"/>
                  <a:ext cx="14220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523">
              <p14:nvContentPartPr>
                <p14:cNvPr id="309" name="Freihand 308">
                  <a:extLst>
                    <a:ext uri="{FF2B5EF4-FFF2-40B4-BE49-F238E27FC236}">
                      <a16:creationId xmlns:a16="http://schemas.microsoft.com/office/drawing/2014/main" id="{3D9487DE-F988-42A6-9B9B-4E010D8D2184}"/>
                    </a:ext>
                  </a:extLst>
                </p14:cNvPr>
                <p14:cNvContentPartPr/>
                <p14:nvPr/>
              </p14:nvContentPartPr>
              <p14:xfrm>
                <a:off x="5437373" y="5434987"/>
                <a:ext cx="369360" cy="102240"/>
              </p14:xfrm>
            </p:contentPart>
          </mc:Choice>
          <mc:Fallback xmlns="">
            <p:pic>
              <p:nvPicPr>
                <p:cNvPr id="309" name="Freihand 308">
                  <a:extLst>
                    <a:ext uri="{FF2B5EF4-FFF2-40B4-BE49-F238E27FC236}">
                      <a16:creationId xmlns:a16="http://schemas.microsoft.com/office/drawing/2014/main" id="{3D9487DE-F988-42A6-9B9B-4E010D8D2184}"/>
                    </a:ext>
                  </a:extLst>
                </p:cNvPr>
                <p:cNvPicPr/>
                <p:nvPr/>
              </p:nvPicPr>
              <p:blipFill>
                <a:blip r:embed="rId524"/>
                <a:stretch>
                  <a:fillRect/>
                </a:stretch>
              </p:blipFill>
              <p:spPr>
                <a:xfrm>
                  <a:off x="5433053" y="5430667"/>
                  <a:ext cx="37800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525">
              <p14:nvContentPartPr>
                <p14:cNvPr id="310" name="Freihand 309">
                  <a:extLst>
                    <a:ext uri="{FF2B5EF4-FFF2-40B4-BE49-F238E27FC236}">
                      <a16:creationId xmlns:a16="http://schemas.microsoft.com/office/drawing/2014/main" id="{642024FE-4E51-4508-B7F4-503BE58B1FF0}"/>
                    </a:ext>
                  </a:extLst>
                </p14:cNvPr>
                <p14:cNvContentPartPr/>
                <p14:nvPr/>
              </p14:nvContentPartPr>
              <p14:xfrm>
                <a:off x="5804933" y="5386027"/>
                <a:ext cx="29880" cy="32400"/>
              </p14:xfrm>
            </p:contentPart>
          </mc:Choice>
          <mc:Fallback xmlns="">
            <p:pic>
              <p:nvPicPr>
                <p:cNvPr id="310" name="Freihand 309">
                  <a:extLst>
                    <a:ext uri="{FF2B5EF4-FFF2-40B4-BE49-F238E27FC236}">
                      <a16:creationId xmlns:a16="http://schemas.microsoft.com/office/drawing/2014/main" id="{642024FE-4E51-4508-B7F4-503BE58B1FF0}"/>
                    </a:ext>
                  </a:extLst>
                </p:cNvPr>
                <p:cNvPicPr/>
                <p:nvPr/>
              </p:nvPicPr>
              <p:blipFill>
                <a:blip r:embed="rId526"/>
                <a:stretch>
                  <a:fillRect/>
                </a:stretch>
              </p:blipFill>
              <p:spPr>
                <a:xfrm>
                  <a:off x="5800613" y="5381707"/>
                  <a:ext cx="3852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527">
              <p14:nvContentPartPr>
                <p14:cNvPr id="311" name="Freihand 310">
                  <a:extLst>
                    <a:ext uri="{FF2B5EF4-FFF2-40B4-BE49-F238E27FC236}">
                      <a16:creationId xmlns:a16="http://schemas.microsoft.com/office/drawing/2014/main" id="{27ECDE1C-C372-4AB2-92D6-D3E2839D0AAE}"/>
                    </a:ext>
                  </a:extLst>
                </p14:cNvPr>
                <p14:cNvContentPartPr/>
                <p14:nvPr/>
              </p14:nvContentPartPr>
              <p14:xfrm>
                <a:off x="5856773" y="5348587"/>
                <a:ext cx="114480" cy="186840"/>
              </p14:xfrm>
            </p:contentPart>
          </mc:Choice>
          <mc:Fallback xmlns="">
            <p:pic>
              <p:nvPicPr>
                <p:cNvPr id="311" name="Freihand 310">
                  <a:extLst>
                    <a:ext uri="{FF2B5EF4-FFF2-40B4-BE49-F238E27FC236}">
                      <a16:creationId xmlns:a16="http://schemas.microsoft.com/office/drawing/2014/main" id="{27ECDE1C-C372-4AB2-92D6-D3E2839D0AAE}"/>
                    </a:ext>
                  </a:extLst>
                </p:cNvPr>
                <p:cNvPicPr/>
                <p:nvPr/>
              </p:nvPicPr>
              <p:blipFill>
                <a:blip r:embed="rId528"/>
                <a:stretch>
                  <a:fillRect/>
                </a:stretch>
              </p:blipFill>
              <p:spPr>
                <a:xfrm>
                  <a:off x="5852453" y="5344267"/>
                  <a:ext cx="12312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529">
              <p14:nvContentPartPr>
                <p14:cNvPr id="312" name="Freihand 311">
                  <a:extLst>
                    <a:ext uri="{FF2B5EF4-FFF2-40B4-BE49-F238E27FC236}">
                      <a16:creationId xmlns:a16="http://schemas.microsoft.com/office/drawing/2014/main" id="{21A7DE12-AEDA-4F14-93EE-6CB23017C233}"/>
                    </a:ext>
                  </a:extLst>
                </p14:cNvPr>
                <p14:cNvContentPartPr/>
                <p14:nvPr/>
              </p14:nvContentPartPr>
              <p14:xfrm>
                <a:off x="6033173" y="5363347"/>
                <a:ext cx="262080" cy="169560"/>
              </p14:xfrm>
            </p:contentPart>
          </mc:Choice>
          <mc:Fallback xmlns="">
            <p:pic>
              <p:nvPicPr>
                <p:cNvPr id="312" name="Freihand 311">
                  <a:extLst>
                    <a:ext uri="{FF2B5EF4-FFF2-40B4-BE49-F238E27FC236}">
                      <a16:creationId xmlns:a16="http://schemas.microsoft.com/office/drawing/2014/main" id="{21A7DE12-AEDA-4F14-93EE-6CB23017C233}"/>
                    </a:ext>
                  </a:extLst>
                </p:cNvPr>
                <p:cNvPicPr/>
                <p:nvPr/>
              </p:nvPicPr>
              <p:blipFill>
                <a:blip r:embed="rId530"/>
                <a:stretch>
                  <a:fillRect/>
                </a:stretch>
              </p:blipFill>
              <p:spPr>
                <a:xfrm>
                  <a:off x="6028853" y="5359027"/>
                  <a:ext cx="27072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531">
              <p14:nvContentPartPr>
                <p14:cNvPr id="313" name="Freihand 312">
                  <a:extLst>
                    <a:ext uri="{FF2B5EF4-FFF2-40B4-BE49-F238E27FC236}">
                      <a16:creationId xmlns:a16="http://schemas.microsoft.com/office/drawing/2014/main" id="{5A227E5D-E1DF-453D-9BB6-2E816BC70913}"/>
                    </a:ext>
                  </a:extLst>
                </p14:cNvPr>
                <p14:cNvContentPartPr/>
                <p14:nvPr/>
              </p14:nvContentPartPr>
              <p14:xfrm>
                <a:off x="6330893" y="5473507"/>
                <a:ext cx="74520" cy="195480"/>
              </p14:xfrm>
            </p:contentPart>
          </mc:Choice>
          <mc:Fallback xmlns="">
            <p:pic>
              <p:nvPicPr>
                <p:cNvPr id="313" name="Freihand 312">
                  <a:extLst>
                    <a:ext uri="{FF2B5EF4-FFF2-40B4-BE49-F238E27FC236}">
                      <a16:creationId xmlns:a16="http://schemas.microsoft.com/office/drawing/2014/main" id="{5A227E5D-E1DF-453D-9BB6-2E816BC70913}"/>
                    </a:ext>
                  </a:extLst>
                </p:cNvPr>
                <p:cNvPicPr/>
                <p:nvPr/>
              </p:nvPicPr>
              <p:blipFill>
                <a:blip r:embed="rId532"/>
                <a:stretch>
                  <a:fillRect/>
                </a:stretch>
              </p:blipFill>
              <p:spPr>
                <a:xfrm>
                  <a:off x="6326573" y="5469187"/>
                  <a:ext cx="8316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533">
              <p14:nvContentPartPr>
                <p14:cNvPr id="314" name="Freihand 313">
                  <a:extLst>
                    <a:ext uri="{FF2B5EF4-FFF2-40B4-BE49-F238E27FC236}">
                      <a16:creationId xmlns:a16="http://schemas.microsoft.com/office/drawing/2014/main" id="{0D730A8A-979F-4DA9-9114-08F64715AE08}"/>
                    </a:ext>
                  </a:extLst>
                </p14:cNvPr>
                <p14:cNvContentPartPr/>
                <p14:nvPr/>
              </p14:nvContentPartPr>
              <p14:xfrm>
                <a:off x="6455813" y="5473507"/>
                <a:ext cx="73440" cy="84600"/>
              </p14:xfrm>
            </p:contentPart>
          </mc:Choice>
          <mc:Fallback xmlns="">
            <p:pic>
              <p:nvPicPr>
                <p:cNvPr id="314" name="Freihand 313">
                  <a:extLst>
                    <a:ext uri="{FF2B5EF4-FFF2-40B4-BE49-F238E27FC236}">
                      <a16:creationId xmlns:a16="http://schemas.microsoft.com/office/drawing/2014/main" id="{0D730A8A-979F-4DA9-9114-08F64715AE08}"/>
                    </a:ext>
                  </a:extLst>
                </p:cNvPr>
                <p:cNvPicPr/>
                <p:nvPr/>
              </p:nvPicPr>
              <p:blipFill>
                <a:blip r:embed="rId534"/>
                <a:stretch>
                  <a:fillRect/>
                </a:stretch>
              </p:blipFill>
              <p:spPr>
                <a:xfrm>
                  <a:off x="6451493" y="5469187"/>
                  <a:ext cx="8208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535">
              <p14:nvContentPartPr>
                <p14:cNvPr id="315" name="Freihand 314">
                  <a:extLst>
                    <a:ext uri="{FF2B5EF4-FFF2-40B4-BE49-F238E27FC236}">
                      <a16:creationId xmlns:a16="http://schemas.microsoft.com/office/drawing/2014/main" id="{F82C56C8-A8BC-44CC-B44A-108EE79074A8}"/>
                    </a:ext>
                  </a:extLst>
                </p14:cNvPr>
                <p14:cNvContentPartPr/>
                <p14:nvPr/>
              </p14:nvContentPartPr>
              <p14:xfrm>
                <a:off x="6609533" y="5354347"/>
                <a:ext cx="66600" cy="243720"/>
              </p14:xfrm>
            </p:contentPart>
          </mc:Choice>
          <mc:Fallback xmlns="">
            <p:pic>
              <p:nvPicPr>
                <p:cNvPr id="315" name="Freihand 314">
                  <a:extLst>
                    <a:ext uri="{FF2B5EF4-FFF2-40B4-BE49-F238E27FC236}">
                      <a16:creationId xmlns:a16="http://schemas.microsoft.com/office/drawing/2014/main" id="{F82C56C8-A8BC-44CC-B44A-108EE79074A8}"/>
                    </a:ext>
                  </a:extLst>
                </p:cNvPr>
                <p:cNvPicPr/>
                <p:nvPr/>
              </p:nvPicPr>
              <p:blipFill>
                <a:blip r:embed="rId536"/>
                <a:stretch>
                  <a:fillRect/>
                </a:stretch>
              </p:blipFill>
              <p:spPr>
                <a:xfrm>
                  <a:off x="6605213" y="5350027"/>
                  <a:ext cx="75240" cy="252360"/>
                </a:xfrm>
                <a:prstGeom prst="rect">
                  <a:avLst/>
                </a:prstGeom>
              </p:spPr>
            </p:pic>
          </mc:Fallback>
        </mc:AlternateContent>
        <mc:AlternateContent xmlns:mc="http://schemas.openxmlformats.org/markup-compatibility/2006" xmlns:p14="http://schemas.microsoft.com/office/powerpoint/2010/main">
          <mc:Choice Requires="p14">
            <p:contentPart p14:bwMode="auto" r:id="rId537">
              <p14:nvContentPartPr>
                <p14:cNvPr id="316" name="Freihand 315">
                  <a:extLst>
                    <a:ext uri="{FF2B5EF4-FFF2-40B4-BE49-F238E27FC236}">
                      <a16:creationId xmlns:a16="http://schemas.microsoft.com/office/drawing/2014/main" id="{7E6A3403-B6DA-42F9-A287-539D729A9064}"/>
                    </a:ext>
                  </a:extLst>
                </p14:cNvPr>
                <p14:cNvContentPartPr/>
                <p14:nvPr/>
              </p14:nvContentPartPr>
              <p14:xfrm>
                <a:off x="6695213" y="5424907"/>
                <a:ext cx="121320" cy="71280"/>
              </p14:xfrm>
            </p:contentPart>
          </mc:Choice>
          <mc:Fallback xmlns="">
            <p:pic>
              <p:nvPicPr>
                <p:cNvPr id="316" name="Freihand 315">
                  <a:extLst>
                    <a:ext uri="{FF2B5EF4-FFF2-40B4-BE49-F238E27FC236}">
                      <a16:creationId xmlns:a16="http://schemas.microsoft.com/office/drawing/2014/main" id="{7E6A3403-B6DA-42F9-A287-539D729A9064}"/>
                    </a:ext>
                  </a:extLst>
                </p:cNvPr>
                <p:cNvPicPr/>
                <p:nvPr/>
              </p:nvPicPr>
              <p:blipFill>
                <a:blip r:embed="rId538"/>
                <a:stretch>
                  <a:fillRect/>
                </a:stretch>
              </p:blipFill>
              <p:spPr>
                <a:xfrm>
                  <a:off x="6690893" y="5420587"/>
                  <a:ext cx="12996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539">
              <p14:nvContentPartPr>
                <p14:cNvPr id="317" name="Freihand 316">
                  <a:extLst>
                    <a:ext uri="{FF2B5EF4-FFF2-40B4-BE49-F238E27FC236}">
                      <a16:creationId xmlns:a16="http://schemas.microsoft.com/office/drawing/2014/main" id="{65132FEA-E204-47D9-834E-A47E29394864}"/>
                    </a:ext>
                  </a:extLst>
                </p14:cNvPr>
                <p14:cNvContentPartPr/>
                <p14:nvPr/>
              </p14:nvContentPartPr>
              <p14:xfrm>
                <a:off x="6871613" y="5342107"/>
                <a:ext cx="105480" cy="135720"/>
              </p14:xfrm>
            </p:contentPart>
          </mc:Choice>
          <mc:Fallback xmlns="">
            <p:pic>
              <p:nvPicPr>
                <p:cNvPr id="317" name="Freihand 316">
                  <a:extLst>
                    <a:ext uri="{FF2B5EF4-FFF2-40B4-BE49-F238E27FC236}">
                      <a16:creationId xmlns:a16="http://schemas.microsoft.com/office/drawing/2014/main" id="{65132FEA-E204-47D9-834E-A47E29394864}"/>
                    </a:ext>
                  </a:extLst>
                </p:cNvPr>
                <p:cNvPicPr/>
                <p:nvPr/>
              </p:nvPicPr>
              <p:blipFill>
                <a:blip r:embed="rId540"/>
                <a:stretch>
                  <a:fillRect/>
                </a:stretch>
              </p:blipFill>
              <p:spPr>
                <a:xfrm>
                  <a:off x="6867293" y="5337787"/>
                  <a:ext cx="11412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541">
              <p14:nvContentPartPr>
                <p14:cNvPr id="318" name="Freihand 317">
                  <a:extLst>
                    <a:ext uri="{FF2B5EF4-FFF2-40B4-BE49-F238E27FC236}">
                      <a16:creationId xmlns:a16="http://schemas.microsoft.com/office/drawing/2014/main" id="{51791525-4A8F-4E00-8CC4-00D3EC30AAC0}"/>
                    </a:ext>
                  </a:extLst>
                </p14:cNvPr>
                <p14:cNvContentPartPr/>
                <p14:nvPr/>
              </p14:nvContentPartPr>
              <p14:xfrm>
                <a:off x="6938933" y="5440747"/>
                <a:ext cx="39600" cy="48600"/>
              </p14:xfrm>
            </p:contentPart>
          </mc:Choice>
          <mc:Fallback xmlns="">
            <p:pic>
              <p:nvPicPr>
                <p:cNvPr id="318" name="Freihand 317">
                  <a:extLst>
                    <a:ext uri="{FF2B5EF4-FFF2-40B4-BE49-F238E27FC236}">
                      <a16:creationId xmlns:a16="http://schemas.microsoft.com/office/drawing/2014/main" id="{51791525-4A8F-4E00-8CC4-00D3EC30AAC0}"/>
                    </a:ext>
                  </a:extLst>
                </p:cNvPr>
                <p:cNvPicPr/>
                <p:nvPr/>
              </p:nvPicPr>
              <p:blipFill>
                <a:blip r:embed="rId542"/>
                <a:stretch>
                  <a:fillRect/>
                </a:stretch>
              </p:blipFill>
              <p:spPr>
                <a:xfrm>
                  <a:off x="6934613" y="5436427"/>
                  <a:ext cx="4824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543">
              <p14:nvContentPartPr>
                <p14:cNvPr id="319" name="Freihand 318">
                  <a:extLst>
                    <a:ext uri="{FF2B5EF4-FFF2-40B4-BE49-F238E27FC236}">
                      <a16:creationId xmlns:a16="http://schemas.microsoft.com/office/drawing/2014/main" id="{F1822BCD-C5BC-47DC-9725-8C3AB20CC42D}"/>
                    </a:ext>
                  </a:extLst>
                </p14:cNvPr>
                <p14:cNvContentPartPr/>
                <p14:nvPr/>
              </p14:nvContentPartPr>
              <p14:xfrm>
                <a:off x="7018493" y="5340667"/>
                <a:ext cx="62640" cy="134280"/>
              </p14:xfrm>
            </p:contentPart>
          </mc:Choice>
          <mc:Fallback xmlns="">
            <p:pic>
              <p:nvPicPr>
                <p:cNvPr id="319" name="Freihand 318">
                  <a:extLst>
                    <a:ext uri="{FF2B5EF4-FFF2-40B4-BE49-F238E27FC236}">
                      <a16:creationId xmlns:a16="http://schemas.microsoft.com/office/drawing/2014/main" id="{F1822BCD-C5BC-47DC-9725-8C3AB20CC42D}"/>
                    </a:ext>
                  </a:extLst>
                </p:cNvPr>
                <p:cNvPicPr/>
                <p:nvPr/>
              </p:nvPicPr>
              <p:blipFill>
                <a:blip r:embed="rId544"/>
                <a:stretch>
                  <a:fillRect/>
                </a:stretch>
              </p:blipFill>
              <p:spPr>
                <a:xfrm>
                  <a:off x="7014173" y="5336347"/>
                  <a:ext cx="7128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545">
              <p14:nvContentPartPr>
                <p14:cNvPr id="320" name="Freihand 319">
                  <a:extLst>
                    <a:ext uri="{FF2B5EF4-FFF2-40B4-BE49-F238E27FC236}">
                      <a16:creationId xmlns:a16="http://schemas.microsoft.com/office/drawing/2014/main" id="{5F9E3CF5-F279-4300-B838-E2B0D8541A47}"/>
                    </a:ext>
                  </a:extLst>
                </p14:cNvPr>
                <p14:cNvContentPartPr/>
                <p14:nvPr/>
              </p14:nvContentPartPr>
              <p14:xfrm>
                <a:off x="7094453" y="5396827"/>
                <a:ext cx="309960" cy="63000"/>
              </p14:xfrm>
            </p:contentPart>
          </mc:Choice>
          <mc:Fallback xmlns="">
            <p:pic>
              <p:nvPicPr>
                <p:cNvPr id="320" name="Freihand 319">
                  <a:extLst>
                    <a:ext uri="{FF2B5EF4-FFF2-40B4-BE49-F238E27FC236}">
                      <a16:creationId xmlns:a16="http://schemas.microsoft.com/office/drawing/2014/main" id="{5F9E3CF5-F279-4300-B838-E2B0D8541A47}"/>
                    </a:ext>
                  </a:extLst>
                </p:cNvPr>
                <p:cNvPicPr/>
                <p:nvPr/>
              </p:nvPicPr>
              <p:blipFill>
                <a:blip r:embed="rId546"/>
                <a:stretch>
                  <a:fillRect/>
                </a:stretch>
              </p:blipFill>
              <p:spPr>
                <a:xfrm>
                  <a:off x="7090133" y="5392507"/>
                  <a:ext cx="31860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547">
              <p14:nvContentPartPr>
                <p14:cNvPr id="323" name="Freihand 322">
                  <a:extLst>
                    <a:ext uri="{FF2B5EF4-FFF2-40B4-BE49-F238E27FC236}">
                      <a16:creationId xmlns:a16="http://schemas.microsoft.com/office/drawing/2014/main" id="{1FED74B3-DF72-4B03-B218-5B61C4DDB443}"/>
                    </a:ext>
                  </a:extLst>
                </p14:cNvPr>
                <p14:cNvContentPartPr/>
                <p14:nvPr/>
              </p14:nvContentPartPr>
              <p14:xfrm>
                <a:off x="7570373" y="5299987"/>
                <a:ext cx="164160" cy="154080"/>
              </p14:xfrm>
            </p:contentPart>
          </mc:Choice>
          <mc:Fallback xmlns="">
            <p:pic>
              <p:nvPicPr>
                <p:cNvPr id="323" name="Freihand 322">
                  <a:extLst>
                    <a:ext uri="{FF2B5EF4-FFF2-40B4-BE49-F238E27FC236}">
                      <a16:creationId xmlns:a16="http://schemas.microsoft.com/office/drawing/2014/main" id="{1FED74B3-DF72-4B03-B218-5B61C4DDB443}"/>
                    </a:ext>
                  </a:extLst>
                </p:cNvPr>
                <p:cNvPicPr/>
                <p:nvPr/>
              </p:nvPicPr>
              <p:blipFill>
                <a:blip r:embed="rId548"/>
                <a:stretch>
                  <a:fillRect/>
                </a:stretch>
              </p:blipFill>
              <p:spPr>
                <a:xfrm>
                  <a:off x="7566053" y="5295667"/>
                  <a:ext cx="17280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549">
              <p14:nvContentPartPr>
                <p14:cNvPr id="324" name="Freihand 323">
                  <a:extLst>
                    <a:ext uri="{FF2B5EF4-FFF2-40B4-BE49-F238E27FC236}">
                      <a16:creationId xmlns:a16="http://schemas.microsoft.com/office/drawing/2014/main" id="{869A8C3B-392E-4850-BA66-B9827F04E84F}"/>
                    </a:ext>
                  </a:extLst>
                </p14:cNvPr>
                <p14:cNvContentPartPr/>
                <p14:nvPr/>
              </p14:nvContentPartPr>
              <p14:xfrm>
                <a:off x="7722653" y="5353987"/>
                <a:ext cx="268920" cy="74160"/>
              </p14:xfrm>
            </p:contentPart>
          </mc:Choice>
          <mc:Fallback xmlns="">
            <p:pic>
              <p:nvPicPr>
                <p:cNvPr id="324" name="Freihand 323">
                  <a:extLst>
                    <a:ext uri="{FF2B5EF4-FFF2-40B4-BE49-F238E27FC236}">
                      <a16:creationId xmlns:a16="http://schemas.microsoft.com/office/drawing/2014/main" id="{869A8C3B-392E-4850-BA66-B9827F04E84F}"/>
                    </a:ext>
                  </a:extLst>
                </p:cNvPr>
                <p:cNvPicPr/>
                <p:nvPr/>
              </p:nvPicPr>
              <p:blipFill>
                <a:blip r:embed="rId550"/>
                <a:stretch>
                  <a:fillRect/>
                </a:stretch>
              </p:blipFill>
              <p:spPr>
                <a:xfrm>
                  <a:off x="7718333" y="5349667"/>
                  <a:ext cx="27756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551">
              <p14:nvContentPartPr>
                <p14:cNvPr id="326" name="Freihand 325">
                  <a:extLst>
                    <a:ext uri="{FF2B5EF4-FFF2-40B4-BE49-F238E27FC236}">
                      <a16:creationId xmlns:a16="http://schemas.microsoft.com/office/drawing/2014/main" id="{1C7678C2-03F8-4633-8491-90BD27C418F0}"/>
                    </a:ext>
                  </a:extLst>
                </p14:cNvPr>
                <p14:cNvContentPartPr/>
                <p14:nvPr/>
              </p14:nvContentPartPr>
              <p14:xfrm>
                <a:off x="2952293" y="5801107"/>
                <a:ext cx="147960" cy="160920"/>
              </p14:xfrm>
            </p:contentPart>
          </mc:Choice>
          <mc:Fallback xmlns="">
            <p:pic>
              <p:nvPicPr>
                <p:cNvPr id="326" name="Freihand 325">
                  <a:extLst>
                    <a:ext uri="{FF2B5EF4-FFF2-40B4-BE49-F238E27FC236}">
                      <a16:creationId xmlns:a16="http://schemas.microsoft.com/office/drawing/2014/main" id="{1C7678C2-03F8-4633-8491-90BD27C418F0}"/>
                    </a:ext>
                  </a:extLst>
                </p:cNvPr>
                <p:cNvPicPr/>
                <p:nvPr/>
              </p:nvPicPr>
              <p:blipFill>
                <a:blip r:embed="rId552"/>
                <a:stretch>
                  <a:fillRect/>
                </a:stretch>
              </p:blipFill>
              <p:spPr>
                <a:xfrm>
                  <a:off x="2947973" y="5796787"/>
                  <a:ext cx="15660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553">
              <p14:nvContentPartPr>
                <p14:cNvPr id="327" name="Freihand 326">
                  <a:extLst>
                    <a:ext uri="{FF2B5EF4-FFF2-40B4-BE49-F238E27FC236}">
                      <a16:creationId xmlns:a16="http://schemas.microsoft.com/office/drawing/2014/main" id="{631543DA-6CA8-4CF8-B372-65D7C63E5770}"/>
                    </a:ext>
                  </a:extLst>
                </p14:cNvPr>
                <p14:cNvContentPartPr/>
                <p14:nvPr/>
              </p14:nvContentPartPr>
              <p14:xfrm>
                <a:off x="3015653" y="5913787"/>
                <a:ext cx="108720" cy="22680"/>
              </p14:xfrm>
            </p:contentPart>
          </mc:Choice>
          <mc:Fallback xmlns="">
            <p:pic>
              <p:nvPicPr>
                <p:cNvPr id="327" name="Freihand 326">
                  <a:extLst>
                    <a:ext uri="{FF2B5EF4-FFF2-40B4-BE49-F238E27FC236}">
                      <a16:creationId xmlns:a16="http://schemas.microsoft.com/office/drawing/2014/main" id="{631543DA-6CA8-4CF8-B372-65D7C63E5770}"/>
                    </a:ext>
                  </a:extLst>
                </p:cNvPr>
                <p:cNvPicPr/>
                <p:nvPr/>
              </p:nvPicPr>
              <p:blipFill>
                <a:blip r:embed="rId554"/>
                <a:stretch>
                  <a:fillRect/>
                </a:stretch>
              </p:blipFill>
              <p:spPr>
                <a:xfrm>
                  <a:off x="3011333" y="5909467"/>
                  <a:ext cx="117360" cy="31320"/>
                </a:xfrm>
                <a:prstGeom prst="rect">
                  <a:avLst/>
                </a:prstGeom>
              </p:spPr>
            </p:pic>
          </mc:Fallback>
        </mc:AlternateContent>
        <mc:AlternateContent xmlns:mc="http://schemas.openxmlformats.org/markup-compatibility/2006" xmlns:p14="http://schemas.microsoft.com/office/powerpoint/2010/main">
          <mc:Choice Requires="p14">
            <p:contentPart p14:bwMode="auto" r:id="rId555">
              <p14:nvContentPartPr>
                <p14:cNvPr id="328" name="Freihand 327">
                  <a:extLst>
                    <a:ext uri="{FF2B5EF4-FFF2-40B4-BE49-F238E27FC236}">
                      <a16:creationId xmlns:a16="http://schemas.microsoft.com/office/drawing/2014/main" id="{99376056-0153-4489-B717-B63C6B3E4B60}"/>
                    </a:ext>
                  </a:extLst>
                </p14:cNvPr>
                <p14:cNvContentPartPr/>
                <p14:nvPr/>
              </p14:nvContentPartPr>
              <p14:xfrm>
                <a:off x="3141293" y="5873107"/>
                <a:ext cx="366120" cy="72000"/>
              </p14:xfrm>
            </p:contentPart>
          </mc:Choice>
          <mc:Fallback xmlns="">
            <p:pic>
              <p:nvPicPr>
                <p:cNvPr id="328" name="Freihand 327">
                  <a:extLst>
                    <a:ext uri="{FF2B5EF4-FFF2-40B4-BE49-F238E27FC236}">
                      <a16:creationId xmlns:a16="http://schemas.microsoft.com/office/drawing/2014/main" id="{99376056-0153-4489-B717-B63C6B3E4B60}"/>
                    </a:ext>
                  </a:extLst>
                </p:cNvPr>
                <p:cNvPicPr/>
                <p:nvPr/>
              </p:nvPicPr>
              <p:blipFill>
                <a:blip r:embed="rId556"/>
                <a:stretch>
                  <a:fillRect/>
                </a:stretch>
              </p:blipFill>
              <p:spPr>
                <a:xfrm>
                  <a:off x="3136973" y="5868787"/>
                  <a:ext cx="37476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557">
              <p14:nvContentPartPr>
                <p14:cNvPr id="329" name="Freihand 328">
                  <a:extLst>
                    <a:ext uri="{FF2B5EF4-FFF2-40B4-BE49-F238E27FC236}">
                      <a16:creationId xmlns:a16="http://schemas.microsoft.com/office/drawing/2014/main" id="{FC03D42A-D1DC-4ECB-9BF9-7054108480BE}"/>
                    </a:ext>
                  </a:extLst>
                </p14:cNvPr>
                <p14:cNvContentPartPr/>
                <p14:nvPr/>
              </p14:nvContentPartPr>
              <p14:xfrm>
                <a:off x="3558533" y="5842507"/>
                <a:ext cx="98280" cy="178560"/>
              </p14:xfrm>
            </p:contentPart>
          </mc:Choice>
          <mc:Fallback xmlns="">
            <p:pic>
              <p:nvPicPr>
                <p:cNvPr id="329" name="Freihand 328">
                  <a:extLst>
                    <a:ext uri="{FF2B5EF4-FFF2-40B4-BE49-F238E27FC236}">
                      <a16:creationId xmlns:a16="http://schemas.microsoft.com/office/drawing/2014/main" id="{FC03D42A-D1DC-4ECB-9BF9-7054108480BE}"/>
                    </a:ext>
                  </a:extLst>
                </p:cNvPr>
                <p:cNvPicPr/>
                <p:nvPr/>
              </p:nvPicPr>
              <p:blipFill>
                <a:blip r:embed="rId558"/>
                <a:stretch>
                  <a:fillRect/>
                </a:stretch>
              </p:blipFill>
              <p:spPr>
                <a:xfrm>
                  <a:off x="3554213" y="5838187"/>
                  <a:ext cx="10692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559">
              <p14:nvContentPartPr>
                <p14:cNvPr id="330" name="Freihand 329">
                  <a:extLst>
                    <a:ext uri="{FF2B5EF4-FFF2-40B4-BE49-F238E27FC236}">
                      <a16:creationId xmlns:a16="http://schemas.microsoft.com/office/drawing/2014/main" id="{C2555F05-0BE8-4EFB-9105-C045B602C824}"/>
                    </a:ext>
                  </a:extLst>
                </p14:cNvPr>
                <p14:cNvContentPartPr/>
                <p14:nvPr/>
              </p14:nvContentPartPr>
              <p14:xfrm>
                <a:off x="3674813" y="5868427"/>
                <a:ext cx="186120" cy="49680"/>
              </p14:xfrm>
            </p:contentPart>
          </mc:Choice>
          <mc:Fallback xmlns="">
            <p:pic>
              <p:nvPicPr>
                <p:cNvPr id="330" name="Freihand 329">
                  <a:extLst>
                    <a:ext uri="{FF2B5EF4-FFF2-40B4-BE49-F238E27FC236}">
                      <a16:creationId xmlns:a16="http://schemas.microsoft.com/office/drawing/2014/main" id="{C2555F05-0BE8-4EFB-9105-C045B602C824}"/>
                    </a:ext>
                  </a:extLst>
                </p:cNvPr>
                <p:cNvPicPr/>
                <p:nvPr/>
              </p:nvPicPr>
              <p:blipFill>
                <a:blip r:embed="rId560"/>
                <a:stretch>
                  <a:fillRect/>
                </a:stretch>
              </p:blipFill>
              <p:spPr>
                <a:xfrm>
                  <a:off x="3670493" y="5864107"/>
                  <a:ext cx="19476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561">
              <p14:nvContentPartPr>
                <p14:cNvPr id="332" name="Freihand 331">
                  <a:extLst>
                    <a:ext uri="{FF2B5EF4-FFF2-40B4-BE49-F238E27FC236}">
                      <a16:creationId xmlns:a16="http://schemas.microsoft.com/office/drawing/2014/main" id="{DC628A14-AD92-46AA-94BF-C07611720EE3}"/>
                    </a:ext>
                  </a:extLst>
                </p14:cNvPr>
                <p14:cNvContentPartPr/>
                <p14:nvPr/>
              </p14:nvContentPartPr>
              <p14:xfrm>
                <a:off x="3896213" y="5793907"/>
                <a:ext cx="244080" cy="129600"/>
              </p14:xfrm>
            </p:contentPart>
          </mc:Choice>
          <mc:Fallback xmlns="">
            <p:pic>
              <p:nvPicPr>
                <p:cNvPr id="332" name="Freihand 331">
                  <a:extLst>
                    <a:ext uri="{FF2B5EF4-FFF2-40B4-BE49-F238E27FC236}">
                      <a16:creationId xmlns:a16="http://schemas.microsoft.com/office/drawing/2014/main" id="{DC628A14-AD92-46AA-94BF-C07611720EE3}"/>
                    </a:ext>
                  </a:extLst>
                </p:cNvPr>
                <p:cNvPicPr/>
                <p:nvPr/>
              </p:nvPicPr>
              <p:blipFill>
                <a:blip r:embed="rId562"/>
                <a:stretch>
                  <a:fillRect/>
                </a:stretch>
              </p:blipFill>
              <p:spPr>
                <a:xfrm>
                  <a:off x="3891893" y="5789587"/>
                  <a:ext cx="25272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563">
              <p14:nvContentPartPr>
                <p14:cNvPr id="333" name="Freihand 332">
                  <a:extLst>
                    <a:ext uri="{FF2B5EF4-FFF2-40B4-BE49-F238E27FC236}">
                      <a16:creationId xmlns:a16="http://schemas.microsoft.com/office/drawing/2014/main" id="{42550D58-773D-448F-9F49-ECDD20DD528A}"/>
                    </a:ext>
                  </a:extLst>
                </p14:cNvPr>
                <p14:cNvContentPartPr/>
                <p14:nvPr/>
              </p14:nvContentPartPr>
              <p14:xfrm>
                <a:off x="4112933" y="5757907"/>
                <a:ext cx="241560" cy="157680"/>
              </p14:xfrm>
            </p:contentPart>
          </mc:Choice>
          <mc:Fallback xmlns="">
            <p:pic>
              <p:nvPicPr>
                <p:cNvPr id="333" name="Freihand 332">
                  <a:extLst>
                    <a:ext uri="{FF2B5EF4-FFF2-40B4-BE49-F238E27FC236}">
                      <a16:creationId xmlns:a16="http://schemas.microsoft.com/office/drawing/2014/main" id="{42550D58-773D-448F-9F49-ECDD20DD528A}"/>
                    </a:ext>
                  </a:extLst>
                </p:cNvPr>
                <p:cNvPicPr/>
                <p:nvPr/>
              </p:nvPicPr>
              <p:blipFill>
                <a:blip r:embed="rId564"/>
                <a:stretch>
                  <a:fillRect/>
                </a:stretch>
              </p:blipFill>
              <p:spPr>
                <a:xfrm>
                  <a:off x="4108613" y="5753587"/>
                  <a:ext cx="25020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565">
              <p14:nvContentPartPr>
                <p14:cNvPr id="335" name="Freihand 334">
                  <a:extLst>
                    <a:ext uri="{FF2B5EF4-FFF2-40B4-BE49-F238E27FC236}">
                      <a16:creationId xmlns:a16="http://schemas.microsoft.com/office/drawing/2014/main" id="{D869F96F-B77A-402C-900E-0B35F626C793}"/>
                    </a:ext>
                  </a:extLst>
                </p14:cNvPr>
                <p14:cNvContentPartPr/>
                <p14:nvPr/>
              </p14:nvContentPartPr>
              <p14:xfrm>
                <a:off x="4512893" y="5806507"/>
                <a:ext cx="234360" cy="141120"/>
              </p14:xfrm>
            </p:contentPart>
          </mc:Choice>
          <mc:Fallback xmlns="">
            <p:pic>
              <p:nvPicPr>
                <p:cNvPr id="335" name="Freihand 334">
                  <a:extLst>
                    <a:ext uri="{FF2B5EF4-FFF2-40B4-BE49-F238E27FC236}">
                      <a16:creationId xmlns:a16="http://schemas.microsoft.com/office/drawing/2014/main" id="{D869F96F-B77A-402C-900E-0B35F626C793}"/>
                    </a:ext>
                  </a:extLst>
                </p:cNvPr>
                <p:cNvPicPr/>
                <p:nvPr/>
              </p:nvPicPr>
              <p:blipFill>
                <a:blip r:embed="rId566"/>
                <a:stretch>
                  <a:fillRect/>
                </a:stretch>
              </p:blipFill>
              <p:spPr>
                <a:xfrm>
                  <a:off x="4508573" y="5802187"/>
                  <a:ext cx="24300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567">
              <p14:nvContentPartPr>
                <p14:cNvPr id="336" name="Freihand 335">
                  <a:extLst>
                    <a:ext uri="{FF2B5EF4-FFF2-40B4-BE49-F238E27FC236}">
                      <a16:creationId xmlns:a16="http://schemas.microsoft.com/office/drawing/2014/main" id="{2EEB9E4C-C88C-413A-8016-3E87FA39C5D9}"/>
                    </a:ext>
                  </a:extLst>
                </p14:cNvPr>
                <p14:cNvContentPartPr/>
                <p14:nvPr/>
              </p14:nvContentPartPr>
              <p14:xfrm>
                <a:off x="4771373" y="5839987"/>
                <a:ext cx="60840" cy="101160"/>
              </p14:xfrm>
            </p:contentPart>
          </mc:Choice>
          <mc:Fallback xmlns="">
            <p:pic>
              <p:nvPicPr>
                <p:cNvPr id="336" name="Freihand 335">
                  <a:extLst>
                    <a:ext uri="{FF2B5EF4-FFF2-40B4-BE49-F238E27FC236}">
                      <a16:creationId xmlns:a16="http://schemas.microsoft.com/office/drawing/2014/main" id="{2EEB9E4C-C88C-413A-8016-3E87FA39C5D9}"/>
                    </a:ext>
                  </a:extLst>
                </p:cNvPr>
                <p:cNvPicPr/>
                <p:nvPr/>
              </p:nvPicPr>
              <p:blipFill>
                <a:blip r:embed="rId568"/>
                <a:stretch>
                  <a:fillRect/>
                </a:stretch>
              </p:blipFill>
              <p:spPr>
                <a:xfrm>
                  <a:off x="4767053" y="5835667"/>
                  <a:ext cx="6948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569">
              <p14:nvContentPartPr>
                <p14:cNvPr id="337" name="Freihand 336">
                  <a:extLst>
                    <a:ext uri="{FF2B5EF4-FFF2-40B4-BE49-F238E27FC236}">
                      <a16:creationId xmlns:a16="http://schemas.microsoft.com/office/drawing/2014/main" id="{C07DF2A6-71E8-4FE8-BA7C-431B53DDF92C}"/>
                    </a:ext>
                  </a:extLst>
                </p14:cNvPr>
                <p14:cNvContentPartPr/>
                <p14:nvPr/>
              </p14:nvContentPartPr>
              <p14:xfrm>
                <a:off x="5060813" y="5802907"/>
                <a:ext cx="30960" cy="142920"/>
              </p14:xfrm>
            </p:contentPart>
          </mc:Choice>
          <mc:Fallback xmlns="">
            <p:pic>
              <p:nvPicPr>
                <p:cNvPr id="337" name="Freihand 336">
                  <a:extLst>
                    <a:ext uri="{FF2B5EF4-FFF2-40B4-BE49-F238E27FC236}">
                      <a16:creationId xmlns:a16="http://schemas.microsoft.com/office/drawing/2014/main" id="{C07DF2A6-71E8-4FE8-BA7C-431B53DDF92C}"/>
                    </a:ext>
                  </a:extLst>
                </p:cNvPr>
                <p:cNvPicPr/>
                <p:nvPr/>
              </p:nvPicPr>
              <p:blipFill>
                <a:blip r:embed="rId570"/>
                <a:stretch>
                  <a:fillRect/>
                </a:stretch>
              </p:blipFill>
              <p:spPr>
                <a:xfrm>
                  <a:off x="5056493" y="5798587"/>
                  <a:ext cx="3960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571">
              <p14:nvContentPartPr>
                <p14:cNvPr id="338" name="Freihand 337">
                  <a:extLst>
                    <a:ext uri="{FF2B5EF4-FFF2-40B4-BE49-F238E27FC236}">
                      <a16:creationId xmlns:a16="http://schemas.microsoft.com/office/drawing/2014/main" id="{BBC4B996-2D2A-4FF1-855C-8620C3144BBC}"/>
                    </a:ext>
                  </a:extLst>
                </p14:cNvPr>
                <p14:cNvContentPartPr/>
                <p14:nvPr/>
              </p14:nvContentPartPr>
              <p14:xfrm>
                <a:off x="4997813" y="5782387"/>
                <a:ext cx="158400" cy="164880"/>
              </p14:xfrm>
            </p:contentPart>
          </mc:Choice>
          <mc:Fallback xmlns="">
            <p:pic>
              <p:nvPicPr>
                <p:cNvPr id="338" name="Freihand 337">
                  <a:extLst>
                    <a:ext uri="{FF2B5EF4-FFF2-40B4-BE49-F238E27FC236}">
                      <a16:creationId xmlns:a16="http://schemas.microsoft.com/office/drawing/2014/main" id="{BBC4B996-2D2A-4FF1-855C-8620C3144BBC}"/>
                    </a:ext>
                  </a:extLst>
                </p:cNvPr>
                <p:cNvPicPr/>
                <p:nvPr/>
              </p:nvPicPr>
              <p:blipFill>
                <a:blip r:embed="rId572"/>
                <a:stretch>
                  <a:fillRect/>
                </a:stretch>
              </p:blipFill>
              <p:spPr>
                <a:xfrm>
                  <a:off x="4993493" y="5778067"/>
                  <a:ext cx="16704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573">
              <p14:nvContentPartPr>
                <p14:cNvPr id="339" name="Freihand 338">
                  <a:extLst>
                    <a:ext uri="{FF2B5EF4-FFF2-40B4-BE49-F238E27FC236}">
                      <a16:creationId xmlns:a16="http://schemas.microsoft.com/office/drawing/2014/main" id="{C6A44F16-C30C-499A-A007-F57DCC925317}"/>
                    </a:ext>
                  </a:extLst>
                </p14:cNvPr>
                <p14:cNvContentPartPr/>
                <p14:nvPr/>
              </p14:nvContentPartPr>
              <p14:xfrm>
                <a:off x="5246573" y="5786707"/>
                <a:ext cx="21960" cy="129960"/>
              </p14:xfrm>
            </p:contentPart>
          </mc:Choice>
          <mc:Fallback xmlns="">
            <p:pic>
              <p:nvPicPr>
                <p:cNvPr id="339" name="Freihand 338">
                  <a:extLst>
                    <a:ext uri="{FF2B5EF4-FFF2-40B4-BE49-F238E27FC236}">
                      <a16:creationId xmlns:a16="http://schemas.microsoft.com/office/drawing/2014/main" id="{C6A44F16-C30C-499A-A007-F57DCC925317}"/>
                    </a:ext>
                  </a:extLst>
                </p:cNvPr>
                <p:cNvPicPr/>
                <p:nvPr/>
              </p:nvPicPr>
              <p:blipFill>
                <a:blip r:embed="rId574"/>
                <a:stretch>
                  <a:fillRect/>
                </a:stretch>
              </p:blipFill>
              <p:spPr>
                <a:xfrm>
                  <a:off x="5242253" y="5782387"/>
                  <a:ext cx="3060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575">
              <p14:nvContentPartPr>
                <p14:cNvPr id="340" name="Freihand 339">
                  <a:extLst>
                    <a:ext uri="{FF2B5EF4-FFF2-40B4-BE49-F238E27FC236}">
                      <a16:creationId xmlns:a16="http://schemas.microsoft.com/office/drawing/2014/main" id="{40960D49-7A0D-48EF-95E9-9E3ED6931F9D}"/>
                    </a:ext>
                  </a:extLst>
                </p14:cNvPr>
                <p14:cNvContentPartPr/>
                <p14:nvPr/>
              </p14:nvContentPartPr>
              <p14:xfrm>
                <a:off x="5338013" y="5789947"/>
                <a:ext cx="42480" cy="132840"/>
              </p14:xfrm>
            </p:contentPart>
          </mc:Choice>
          <mc:Fallback xmlns="">
            <p:pic>
              <p:nvPicPr>
                <p:cNvPr id="340" name="Freihand 339">
                  <a:extLst>
                    <a:ext uri="{FF2B5EF4-FFF2-40B4-BE49-F238E27FC236}">
                      <a16:creationId xmlns:a16="http://schemas.microsoft.com/office/drawing/2014/main" id="{40960D49-7A0D-48EF-95E9-9E3ED6931F9D}"/>
                    </a:ext>
                  </a:extLst>
                </p:cNvPr>
                <p:cNvPicPr/>
                <p:nvPr/>
              </p:nvPicPr>
              <p:blipFill>
                <a:blip r:embed="rId576"/>
                <a:stretch>
                  <a:fillRect/>
                </a:stretch>
              </p:blipFill>
              <p:spPr>
                <a:xfrm>
                  <a:off x="5333693" y="5785627"/>
                  <a:ext cx="5112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577">
              <p14:nvContentPartPr>
                <p14:cNvPr id="341" name="Freihand 340">
                  <a:extLst>
                    <a:ext uri="{FF2B5EF4-FFF2-40B4-BE49-F238E27FC236}">
                      <a16:creationId xmlns:a16="http://schemas.microsoft.com/office/drawing/2014/main" id="{D6F0F8B2-D995-4C04-A0C7-FD1BEB0D20CA}"/>
                    </a:ext>
                  </a:extLst>
                </p14:cNvPr>
                <p14:cNvContentPartPr/>
                <p14:nvPr/>
              </p14:nvContentPartPr>
              <p14:xfrm>
                <a:off x="5273933" y="5760067"/>
                <a:ext cx="154080" cy="51120"/>
              </p14:xfrm>
            </p:contentPart>
          </mc:Choice>
          <mc:Fallback xmlns="">
            <p:pic>
              <p:nvPicPr>
                <p:cNvPr id="341" name="Freihand 340">
                  <a:extLst>
                    <a:ext uri="{FF2B5EF4-FFF2-40B4-BE49-F238E27FC236}">
                      <a16:creationId xmlns:a16="http://schemas.microsoft.com/office/drawing/2014/main" id="{D6F0F8B2-D995-4C04-A0C7-FD1BEB0D20CA}"/>
                    </a:ext>
                  </a:extLst>
                </p:cNvPr>
                <p:cNvPicPr/>
                <p:nvPr/>
              </p:nvPicPr>
              <p:blipFill>
                <a:blip r:embed="rId578"/>
                <a:stretch>
                  <a:fillRect/>
                </a:stretch>
              </p:blipFill>
              <p:spPr>
                <a:xfrm>
                  <a:off x="5269613" y="5755747"/>
                  <a:ext cx="16272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579">
              <p14:nvContentPartPr>
                <p14:cNvPr id="342" name="Freihand 341">
                  <a:extLst>
                    <a:ext uri="{FF2B5EF4-FFF2-40B4-BE49-F238E27FC236}">
                      <a16:creationId xmlns:a16="http://schemas.microsoft.com/office/drawing/2014/main" id="{074B9C9A-6C3D-463D-B452-3CCAD5FEDB53}"/>
                    </a:ext>
                  </a:extLst>
                </p14:cNvPr>
                <p14:cNvContentPartPr/>
                <p14:nvPr/>
              </p14:nvContentPartPr>
              <p14:xfrm>
                <a:off x="5536013" y="5826307"/>
                <a:ext cx="210600" cy="80640"/>
              </p14:xfrm>
            </p:contentPart>
          </mc:Choice>
          <mc:Fallback xmlns="">
            <p:pic>
              <p:nvPicPr>
                <p:cNvPr id="342" name="Freihand 341">
                  <a:extLst>
                    <a:ext uri="{FF2B5EF4-FFF2-40B4-BE49-F238E27FC236}">
                      <a16:creationId xmlns:a16="http://schemas.microsoft.com/office/drawing/2014/main" id="{074B9C9A-6C3D-463D-B452-3CCAD5FEDB53}"/>
                    </a:ext>
                  </a:extLst>
                </p:cNvPr>
                <p:cNvPicPr/>
                <p:nvPr/>
              </p:nvPicPr>
              <p:blipFill>
                <a:blip r:embed="rId580"/>
                <a:stretch>
                  <a:fillRect/>
                </a:stretch>
              </p:blipFill>
              <p:spPr>
                <a:xfrm>
                  <a:off x="5531693" y="5821987"/>
                  <a:ext cx="21924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581">
              <p14:nvContentPartPr>
                <p14:cNvPr id="343" name="Freihand 342">
                  <a:extLst>
                    <a:ext uri="{FF2B5EF4-FFF2-40B4-BE49-F238E27FC236}">
                      <a16:creationId xmlns:a16="http://schemas.microsoft.com/office/drawing/2014/main" id="{74589911-1E97-4E7C-87A1-1CE786ADCD4F}"/>
                    </a:ext>
                  </a:extLst>
                </p14:cNvPr>
                <p14:cNvContentPartPr/>
                <p14:nvPr/>
              </p14:nvContentPartPr>
              <p14:xfrm>
                <a:off x="5816453" y="5744587"/>
                <a:ext cx="230400" cy="166320"/>
              </p14:xfrm>
            </p:contentPart>
          </mc:Choice>
          <mc:Fallback xmlns="">
            <p:pic>
              <p:nvPicPr>
                <p:cNvPr id="343" name="Freihand 342">
                  <a:extLst>
                    <a:ext uri="{FF2B5EF4-FFF2-40B4-BE49-F238E27FC236}">
                      <a16:creationId xmlns:a16="http://schemas.microsoft.com/office/drawing/2014/main" id="{74589911-1E97-4E7C-87A1-1CE786ADCD4F}"/>
                    </a:ext>
                  </a:extLst>
                </p:cNvPr>
                <p:cNvPicPr/>
                <p:nvPr/>
              </p:nvPicPr>
              <p:blipFill>
                <a:blip r:embed="rId582"/>
                <a:stretch>
                  <a:fillRect/>
                </a:stretch>
              </p:blipFill>
              <p:spPr>
                <a:xfrm>
                  <a:off x="5812133" y="5740267"/>
                  <a:ext cx="23904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583">
              <p14:nvContentPartPr>
                <p14:cNvPr id="344" name="Freihand 343">
                  <a:extLst>
                    <a:ext uri="{FF2B5EF4-FFF2-40B4-BE49-F238E27FC236}">
                      <a16:creationId xmlns:a16="http://schemas.microsoft.com/office/drawing/2014/main" id="{79BCB67B-3FBE-4DF2-AD9F-DD07B7CEA756}"/>
                    </a:ext>
                  </a:extLst>
                </p14:cNvPr>
                <p14:cNvContentPartPr/>
                <p14:nvPr/>
              </p14:nvContentPartPr>
              <p14:xfrm>
                <a:off x="6046493" y="5804707"/>
                <a:ext cx="104040" cy="187920"/>
              </p14:xfrm>
            </p:contentPart>
          </mc:Choice>
          <mc:Fallback xmlns="">
            <p:pic>
              <p:nvPicPr>
                <p:cNvPr id="344" name="Freihand 343">
                  <a:extLst>
                    <a:ext uri="{FF2B5EF4-FFF2-40B4-BE49-F238E27FC236}">
                      <a16:creationId xmlns:a16="http://schemas.microsoft.com/office/drawing/2014/main" id="{79BCB67B-3FBE-4DF2-AD9F-DD07B7CEA756}"/>
                    </a:ext>
                  </a:extLst>
                </p:cNvPr>
                <p:cNvPicPr/>
                <p:nvPr/>
              </p:nvPicPr>
              <p:blipFill>
                <a:blip r:embed="rId584"/>
                <a:stretch>
                  <a:fillRect/>
                </a:stretch>
              </p:blipFill>
              <p:spPr>
                <a:xfrm>
                  <a:off x="6042173" y="5800387"/>
                  <a:ext cx="11268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585">
              <p14:nvContentPartPr>
                <p14:cNvPr id="345" name="Freihand 344">
                  <a:extLst>
                    <a:ext uri="{FF2B5EF4-FFF2-40B4-BE49-F238E27FC236}">
                      <a16:creationId xmlns:a16="http://schemas.microsoft.com/office/drawing/2014/main" id="{0DFE3771-DD6A-4CF9-BE18-8E60B3FD021D}"/>
                    </a:ext>
                  </a:extLst>
                </p14:cNvPr>
                <p14:cNvContentPartPr/>
                <p14:nvPr/>
              </p14:nvContentPartPr>
              <p14:xfrm>
                <a:off x="6169613" y="5805427"/>
                <a:ext cx="149760" cy="88200"/>
              </p14:xfrm>
            </p:contentPart>
          </mc:Choice>
          <mc:Fallback xmlns="">
            <p:pic>
              <p:nvPicPr>
                <p:cNvPr id="345" name="Freihand 344">
                  <a:extLst>
                    <a:ext uri="{FF2B5EF4-FFF2-40B4-BE49-F238E27FC236}">
                      <a16:creationId xmlns:a16="http://schemas.microsoft.com/office/drawing/2014/main" id="{0DFE3771-DD6A-4CF9-BE18-8E60B3FD021D}"/>
                    </a:ext>
                  </a:extLst>
                </p:cNvPr>
                <p:cNvPicPr/>
                <p:nvPr/>
              </p:nvPicPr>
              <p:blipFill>
                <a:blip r:embed="rId586"/>
                <a:stretch>
                  <a:fillRect/>
                </a:stretch>
              </p:blipFill>
              <p:spPr>
                <a:xfrm>
                  <a:off x="6165293" y="5801107"/>
                  <a:ext cx="15840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587">
              <p14:nvContentPartPr>
                <p14:cNvPr id="346" name="Freihand 345">
                  <a:extLst>
                    <a:ext uri="{FF2B5EF4-FFF2-40B4-BE49-F238E27FC236}">
                      <a16:creationId xmlns:a16="http://schemas.microsoft.com/office/drawing/2014/main" id="{D58B08D8-2696-41A7-BFD2-5FA7500DC5E1}"/>
                    </a:ext>
                  </a:extLst>
                </p14:cNvPr>
                <p14:cNvContentPartPr/>
                <p14:nvPr/>
              </p14:nvContentPartPr>
              <p14:xfrm>
                <a:off x="6364373" y="5709307"/>
                <a:ext cx="336600" cy="169920"/>
              </p14:xfrm>
            </p:contentPart>
          </mc:Choice>
          <mc:Fallback xmlns="">
            <p:pic>
              <p:nvPicPr>
                <p:cNvPr id="346" name="Freihand 345">
                  <a:extLst>
                    <a:ext uri="{FF2B5EF4-FFF2-40B4-BE49-F238E27FC236}">
                      <a16:creationId xmlns:a16="http://schemas.microsoft.com/office/drawing/2014/main" id="{D58B08D8-2696-41A7-BFD2-5FA7500DC5E1}"/>
                    </a:ext>
                  </a:extLst>
                </p:cNvPr>
                <p:cNvPicPr/>
                <p:nvPr/>
              </p:nvPicPr>
              <p:blipFill>
                <a:blip r:embed="rId588"/>
                <a:stretch>
                  <a:fillRect/>
                </a:stretch>
              </p:blipFill>
              <p:spPr>
                <a:xfrm>
                  <a:off x="6360053" y="5704987"/>
                  <a:ext cx="34524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589">
              <p14:nvContentPartPr>
                <p14:cNvPr id="347" name="Freihand 346">
                  <a:extLst>
                    <a:ext uri="{FF2B5EF4-FFF2-40B4-BE49-F238E27FC236}">
                      <a16:creationId xmlns:a16="http://schemas.microsoft.com/office/drawing/2014/main" id="{AD63F8BA-AE57-4327-B39F-23A228BB8A23}"/>
                    </a:ext>
                  </a:extLst>
                </p14:cNvPr>
                <p14:cNvContentPartPr/>
                <p14:nvPr/>
              </p14:nvContentPartPr>
              <p14:xfrm>
                <a:off x="6539333" y="5696707"/>
                <a:ext cx="22320" cy="3960"/>
              </p14:xfrm>
            </p:contentPart>
          </mc:Choice>
          <mc:Fallback xmlns="">
            <p:pic>
              <p:nvPicPr>
                <p:cNvPr id="347" name="Freihand 346">
                  <a:extLst>
                    <a:ext uri="{FF2B5EF4-FFF2-40B4-BE49-F238E27FC236}">
                      <a16:creationId xmlns:a16="http://schemas.microsoft.com/office/drawing/2014/main" id="{AD63F8BA-AE57-4327-B39F-23A228BB8A23}"/>
                    </a:ext>
                  </a:extLst>
                </p:cNvPr>
                <p:cNvPicPr/>
                <p:nvPr/>
              </p:nvPicPr>
              <p:blipFill>
                <a:blip r:embed="rId590"/>
                <a:stretch>
                  <a:fillRect/>
                </a:stretch>
              </p:blipFill>
              <p:spPr>
                <a:xfrm>
                  <a:off x="6535013" y="5692387"/>
                  <a:ext cx="3096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591">
              <p14:nvContentPartPr>
                <p14:cNvPr id="348" name="Freihand 347">
                  <a:extLst>
                    <a:ext uri="{FF2B5EF4-FFF2-40B4-BE49-F238E27FC236}">
                      <a16:creationId xmlns:a16="http://schemas.microsoft.com/office/drawing/2014/main" id="{28A0646B-4599-4C83-B0F0-5BDED5B1EA1C}"/>
                    </a:ext>
                  </a:extLst>
                </p14:cNvPr>
                <p14:cNvContentPartPr/>
                <p14:nvPr/>
              </p14:nvContentPartPr>
              <p14:xfrm>
                <a:off x="6846053" y="5774827"/>
                <a:ext cx="380160" cy="105120"/>
              </p14:xfrm>
            </p:contentPart>
          </mc:Choice>
          <mc:Fallback xmlns="">
            <p:pic>
              <p:nvPicPr>
                <p:cNvPr id="348" name="Freihand 347">
                  <a:extLst>
                    <a:ext uri="{FF2B5EF4-FFF2-40B4-BE49-F238E27FC236}">
                      <a16:creationId xmlns:a16="http://schemas.microsoft.com/office/drawing/2014/main" id="{28A0646B-4599-4C83-B0F0-5BDED5B1EA1C}"/>
                    </a:ext>
                  </a:extLst>
                </p:cNvPr>
                <p:cNvPicPr/>
                <p:nvPr/>
              </p:nvPicPr>
              <p:blipFill>
                <a:blip r:embed="rId592"/>
                <a:stretch>
                  <a:fillRect/>
                </a:stretch>
              </p:blipFill>
              <p:spPr>
                <a:xfrm>
                  <a:off x="6841733" y="5770507"/>
                  <a:ext cx="38880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593">
              <p14:nvContentPartPr>
                <p14:cNvPr id="349" name="Freihand 348">
                  <a:extLst>
                    <a:ext uri="{FF2B5EF4-FFF2-40B4-BE49-F238E27FC236}">
                      <a16:creationId xmlns:a16="http://schemas.microsoft.com/office/drawing/2014/main" id="{756B112F-E6F9-4338-903F-996D65B6D66F}"/>
                    </a:ext>
                  </a:extLst>
                </p14:cNvPr>
                <p14:cNvContentPartPr/>
                <p14:nvPr/>
              </p14:nvContentPartPr>
              <p14:xfrm>
                <a:off x="7246013" y="5726587"/>
                <a:ext cx="138960" cy="104400"/>
              </p14:xfrm>
            </p:contentPart>
          </mc:Choice>
          <mc:Fallback xmlns="">
            <p:pic>
              <p:nvPicPr>
                <p:cNvPr id="349" name="Freihand 348">
                  <a:extLst>
                    <a:ext uri="{FF2B5EF4-FFF2-40B4-BE49-F238E27FC236}">
                      <a16:creationId xmlns:a16="http://schemas.microsoft.com/office/drawing/2014/main" id="{756B112F-E6F9-4338-903F-996D65B6D66F}"/>
                    </a:ext>
                  </a:extLst>
                </p:cNvPr>
                <p:cNvPicPr/>
                <p:nvPr/>
              </p:nvPicPr>
              <p:blipFill>
                <a:blip r:embed="rId594"/>
                <a:stretch>
                  <a:fillRect/>
                </a:stretch>
              </p:blipFill>
              <p:spPr>
                <a:xfrm>
                  <a:off x="7241693" y="5722267"/>
                  <a:ext cx="14760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595">
              <p14:nvContentPartPr>
                <p14:cNvPr id="350" name="Freihand 349">
                  <a:extLst>
                    <a:ext uri="{FF2B5EF4-FFF2-40B4-BE49-F238E27FC236}">
                      <a16:creationId xmlns:a16="http://schemas.microsoft.com/office/drawing/2014/main" id="{868CF387-820A-46A3-82B8-7DA4DD49DB86}"/>
                    </a:ext>
                  </a:extLst>
                </p14:cNvPr>
                <p14:cNvContentPartPr/>
                <p14:nvPr/>
              </p14:nvContentPartPr>
              <p14:xfrm>
                <a:off x="7427813" y="5736667"/>
                <a:ext cx="200520" cy="80640"/>
              </p14:xfrm>
            </p:contentPart>
          </mc:Choice>
          <mc:Fallback xmlns="">
            <p:pic>
              <p:nvPicPr>
                <p:cNvPr id="350" name="Freihand 349">
                  <a:extLst>
                    <a:ext uri="{FF2B5EF4-FFF2-40B4-BE49-F238E27FC236}">
                      <a16:creationId xmlns:a16="http://schemas.microsoft.com/office/drawing/2014/main" id="{868CF387-820A-46A3-82B8-7DA4DD49DB86}"/>
                    </a:ext>
                  </a:extLst>
                </p:cNvPr>
                <p:cNvPicPr/>
                <p:nvPr/>
              </p:nvPicPr>
              <p:blipFill>
                <a:blip r:embed="rId596"/>
                <a:stretch>
                  <a:fillRect/>
                </a:stretch>
              </p:blipFill>
              <p:spPr>
                <a:xfrm>
                  <a:off x="7423493" y="5732347"/>
                  <a:ext cx="20916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597">
              <p14:nvContentPartPr>
                <p14:cNvPr id="352" name="Freihand 351">
                  <a:extLst>
                    <a:ext uri="{FF2B5EF4-FFF2-40B4-BE49-F238E27FC236}">
                      <a16:creationId xmlns:a16="http://schemas.microsoft.com/office/drawing/2014/main" id="{B0D53A5C-5FEA-420F-A711-C797265B463E}"/>
                    </a:ext>
                  </a:extLst>
                </p14:cNvPr>
                <p14:cNvContentPartPr/>
                <p14:nvPr/>
              </p14:nvContentPartPr>
              <p14:xfrm>
                <a:off x="2978213" y="6185587"/>
                <a:ext cx="175680" cy="9720"/>
              </p14:xfrm>
            </p:contentPart>
          </mc:Choice>
          <mc:Fallback xmlns="">
            <p:pic>
              <p:nvPicPr>
                <p:cNvPr id="352" name="Freihand 351">
                  <a:extLst>
                    <a:ext uri="{FF2B5EF4-FFF2-40B4-BE49-F238E27FC236}">
                      <a16:creationId xmlns:a16="http://schemas.microsoft.com/office/drawing/2014/main" id="{B0D53A5C-5FEA-420F-A711-C797265B463E}"/>
                    </a:ext>
                  </a:extLst>
                </p:cNvPr>
                <p:cNvPicPr/>
                <p:nvPr/>
              </p:nvPicPr>
              <p:blipFill>
                <a:blip r:embed="rId598"/>
                <a:stretch>
                  <a:fillRect/>
                </a:stretch>
              </p:blipFill>
              <p:spPr>
                <a:xfrm>
                  <a:off x="2973893" y="6181267"/>
                  <a:ext cx="18432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599">
              <p14:nvContentPartPr>
                <p14:cNvPr id="353" name="Freihand 352">
                  <a:extLst>
                    <a:ext uri="{FF2B5EF4-FFF2-40B4-BE49-F238E27FC236}">
                      <a16:creationId xmlns:a16="http://schemas.microsoft.com/office/drawing/2014/main" id="{4CC739FA-4E45-48FB-B36C-F8B364DF980C}"/>
                    </a:ext>
                  </a:extLst>
                </p14:cNvPr>
                <p14:cNvContentPartPr/>
                <p14:nvPr/>
              </p14:nvContentPartPr>
              <p14:xfrm>
                <a:off x="3158933" y="6124027"/>
                <a:ext cx="99000" cy="136440"/>
              </p14:xfrm>
            </p:contentPart>
          </mc:Choice>
          <mc:Fallback xmlns="">
            <p:pic>
              <p:nvPicPr>
                <p:cNvPr id="353" name="Freihand 352">
                  <a:extLst>
                    <a:ext uri="{FF2B5EF4-FFF2-40B4-BE49-F238E27FC236}">
                      <a16:creationId xmlns:a16="http://schemas.microsoft.com/office/drawing/2014/main" id="{4CC739FA-4E45-48FB-B36C-F8B364DF980C}"/>
                    </a:ext>
                  </a:extLst>
                </p:cNvPr>
                <p:cNvPicPr/>
                <p:nvPr/>
              </p:nvPicPr>
              <p:blipFill>
                <a:blip r:embed="rId600"/>
                <a:stretch>
                  <a:fillRect/>
                </a:stretch>
              </p:blipFill>
              <p:spPr>
                <a:xfrm>
                  <a:off x="3154613" y="6119707"/>
                  <a:ext cx="10764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601">
              <p14:nvContentPartPr>
                <p14:cNvPr id="354" name="Freihand 353">
                  <a:extLst>
                    <a:ext uri="{FF2B5EF4-FFF2-40B4-BE49-F238E27FC236}">
                      <a16:creationId xmlns:a16="http://schemas.microsoft.com/office/drawing/2014/main" id="{C6BB578A-89BC-45DD-9CB2-820FCA4184D3}"/>
                    </a:ext>
                  </a:extLst>
                </p14:cNvPr>
                <p14:cNvContentPartPr/>
                <p14:nvPr/>
              </p14:nvContentPartPr>
              <p14:xfrm>
                <a:off x="3359813" y="6112147"/>
                <a:ext cx="202680" cy="132480"/>
              </p14:xfrm>
            </p:contentPart>
          </mc:Choice>
          <mc:Fallback xmlns="">
            <p:pic>
              <p:nvPicPr>
                <p:cNvPr id="354" name="Freihand 353">
                  <a:extLst>
                    <a:ext uri="{FF2B5EF4-FFF2-40B4-BE49-F238E27FC236}">
                      <a16:creationId xmlns:a16="http://schemas.microsoft.com/office/drawing/2014/main" id="{C6BB578A-89BC-45DD-9CB2-820FCA4184D3}"/>
                    </a:ext>
                  </a:extLst>
                </p:cNvPr>
                <p:cNvPicPr/>
                <p:nvPr/>
              </p:nvPicPr>
              <p:blipFill>
                <a:blip r:embed="rId602"/>
                <a:stretch>
                  <a:fillRect/>
                </a:stretch>
              </p:blipFill>
              <p:spPr>
                <a:xfrm>
                  <a:off x="3355493" y="6107827"/>
                  <a:ext cx="21132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603">
              <p14:nvContentPartPr>
                <p14:cNvPr id="355" name="Freihand 354">
                  <a:extLst>
                    <a:ext uri="{FF2B5EF4-FFF2-40B4-BE49-F238E27FC236}">
                      <a16:creationId xmlns:a16="http://schemas.microsoft.com/office/drawing/2014/main" id="{F1EEB77E-424F-4380-8019-AE8467D326E0}"/>
                    </a:ext>
                  </a:extLst>
                </p14:cNvPr>
                <p14:cNvContentPartPr/>
                <p14:nvPr/>
              </p14:nvContentPartPr>
              <p14:xfrm>
                <a:off x="3540893" y="6152467"/>
                <a:ext cx="370080" cy="79560"/>
              </p14:xfrm>
            </p:contentPart>
          </mc:Choice>
          <mc:Fallback xmlns="">
            <p:pic>
              <p:nvPicPr>
                <p:cNvPr id="355" name="Freihand 354">
                  <a:extLst>
                    <a:ext uri="{FF2B5EF4-FFF2-40B4-BE49-F238E27FC236}">
                      <a16:creationId xmlns:a16="http://schemas.microsoft.com/office/drawing/2014/main" id="{F1EEB77E-424F-4380-8019-AE8467D326E0}"/>
                    </a:ext>
                  </a:extLst>
                </p:cNvPr>
                <p:cNvPicPr/>
                <p:nvPr/>
              </p:nvPicPr>
              <p:blipFill>
                <a:blip r:embed="rId604"/>
                <a:stretch>
                  <a:fillRect/>
                </a:stretch>
              </p:blipFill>
              <p:spPr>
                <a:xfrm>
                  <a:off x="3536573" y="6148147"/>
                  <a:ext cx="37872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605">
              <p14:nvContentPartPr>
                <p14:cNvPr id="356" name="Freihand 355">
                  <a:extLst>
                    <a:ext uri="{FF2B5EF4-FFF2-40B4-BE49-F238E27FC236}">
                      <a16:creationId xmlns:a16="http://schemas.microsoft.com/office/drawing/2014/main" id="{5D28AD84-4656-437D-803C-6B3D899DC65E}"/>
                    </a:ext>
                  </a:extLst>
                </p14:cNvPr>
                <p14:cNvContentPartPr/>
                <p14:nvPr/>
              </p14:nvContentPartPr>
              <p14:xfrm>
                <a:off x="3953453" y="6064987"/>
                <a:ext cx="102240" cy="173880"/>
              </p14:xfrm>
            </p:contentPart>
          </mc:Choice>
          <mc:Fallback xmlns="">
            <p:pic>
              <p:nvPicPr>
                <p:cNvPr id="356" name="Freihand 355">
                  <a:extLst>
                    <a:ext uri="{FF2B5EF4-FFF2-40B4-BE49-F238E27FC236}">
                      <a16:creationId xmlns:a16="http://schemas.microsoft.com/office/drawing/2014/main" id="{5D28AD84-4656-437D-803C-6B3D899DC65E}"/>
                    </a:ext>
                  </a:extLst>
                </p:cNvPr>
                <p:cNvPicPr/>
                <p:nvPr/>
              </p:nvPicPr>
              <p:blipFill>
                <a:blip r:embed="rId606"/>
                <a:stretch>
                  <a:fillRect/>
                </a:stretch>
              </p:blipFill>
              <p:spPr>
                <a:xfrm>
                  <a:off x="3949133" y="6060667"/>
                  <a:ext cx="11088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607">
              <p14:nvContentPartPr>
                <p14:cNvPr id="357" name="Freihand 356">
                  <a:extLst>
                    <a:ext uri="{FF2B5EF4-FFF2-40B4-BE49-F238E27FC236}">
                      <a16:creationId xmlns:a16="http://schemas.microsoft.com/office/drawing/2014/main" id="{06755242-FFA9-44D4-BFE8-C5F4ECE16C84}"/>
                    </a:ext>
                  </a:extLst>
                </p14:cNvPr>
                <p14:cNvContentPartPr/>
                <p14:nvPr/>
              </p14:nvContentPartPr>
              <p14:xfrm>
                <a:off x="3971093" y="6052387"/>
                <a:ext cx="41400" cy="13320"/>
              </p14:xfrm>
            </p:contentPart>
          </mc:Choice>
          <mc:Fallback xmlns="">
            <p:pic>
              <p:nvPicPr>
                <p:cNvPr id="357" name="Freihand 356">
                  <a:extLst>
                    <a:ext uri="{FF2B5EF4-FFF2-40B4-BE49-F238E27FC236}">
                      <a16:creationId xmlns:a16="http://schemas.microsoft.com/office/drawing/2014/main" id="{06755242-FFA9-44D4-BFE8-C5F4ECE16C84}"/>
                    </a:ext>
                  </a:extLst>
                </p:cNvPr>
                <p:cNvPicPr/>
                <p:nvPr/>
              </p:nvPicPr>
              <p:blipFill>
                <a:blip r:embed="rId608"/>
                <a:stretch>
                  <a:fillRect/>
                </a:stretch>
              </p:blipFill>
              <p:spPr>
                <a:xfrm>
                  <a:off x="3966773" y="6048067"/>
                  <a:ext cx="5004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609">
              <p14:nvContentPartPr>
                <p14:cNvPr id="358" name="Freihand 357">
                  <a:extLst>
                    <a:ext uri="{FF2B5EF4-FFF2-40B4-BE49-F238E27FC236}">
                      <a16:creationId xmlns:a16="http://schemas.microsoft.com/office/drawing/2014/main" id="{900E4F98-A17F-4FE7-B248-050FF2318C49}"/>
                    </a:ext>
                  </a:extLst>
                </p14:cNvPr>
                <p14:cNvContentPartPr/>
                <p14:nvPr/>
              </p14:nvContentPartPr>
              <p14:xfrm>
                <a:off x="4230653" y="6024667"/>
                <a:ext cx="284400" cy="201600"/>
              </p14:xfrm>
            </p:contentPart>
          </mc:Choice>
          <mc:Fallback xmlns="">
            <p:pic>
              <p:nvPicPr>
                <p:cNvPr id="358" name="Freihand 357">
                  <a:extLst>
                    <a:ext uri="{FF2B5EF4-FFF2-40B4-BE49-F238E27FC236}">
                      <a16:creationId xmlns:a16="http://schemas.microsoft.com/office/drawing/2014/main" id="{900E4F98-A17F-4FE7-B248-050FF2318C49}"/>
                    </a:ext>
                  </a:extLst>
                </p:cNvPr>
                <p:cNvPicPr/>
                <p:nvPr/>
              </p:nvPicPr>
              <p:blipFill>
                <a:blip r:embed="rId610"/>
                <a:stretch>
                  <a:fillRect/>
                </a:stretch>
              </p:blipFill>
              <p:spPr>
                <a:xfrm>
                  <a:off x="4226333" y="6020347"/>
                  <a:ext cx="29304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611">
              <p14:nvContentPartPr>
                <p14:cNvPr id="359" name="Freihand 358">
                  <a:extLst>
                    <a:ext uri="{FF2B5EF4-FFF2-40B4-BE49-F238E27FC236}">
                      <a16:creationId xmlns:a16="http://schemas.microsoft.com/office/drawing/2014/main" id="{2EC7C6F9-5F20-4B12-A39F-0019E374305F}"/>
                    </a:ext>
                  </a:extLst>
                </p14:cNvPr>
                <p14:cNvContentPartPr/>
                <p14:nvPr/>
              </p14:nvContentPartPr>
              <p14:xfrm>
                <a:off x="4479773" y="6039067"/>
                <a:ext cx="34200" cy="13680"/>
              </p14:xfrm>
            </p:contentPart>
          </mc:Choice>
          <mc:Fallback xmlns="">
            <p:pic>
              <p:nvPicPr>
                <p:cNvPr id="359" name="Freihand 358">
                  <a:extLst>
                    <a:ext uri="{FF2B5EF4-FFF2-40B4-BE49-F238E27FC236}">
                      <a16:creationId xmlns:a16="http://schemas.microsoft.com/office/drawing/2014/main" id="{2EC7C6F9-5F20-4B12-A39F-0019E374305F}"/>
                    </a:ext>
                  </a:extLst>
                </p:cNvPr>
                <p:cNvPicPr/>
                <p:nvPr/>
              </p:nvPicPr>
              <p:blipFill>
                <a:blip r:embed="rId612"/>
                <a:stretch>
                  <a:fillRect/>
                </a:stretch>
              </p:blipFill>
              <p:spPr>
                <a:xfrm>
                  <a:off x="4475453" y="6034387"/>
                  <a:ext cx="4284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613">
              <p14:nvContentPartPr>
                <p14:cNvPr id="360" name="Freihand 359">
                  <a:extLst>
                    <a:ext uri="{FF2B5EF4-FFF2-40B4-BE49-F238E27FC236}">
                      <a16:creationId xmlns:a16="http://schemas.microsoft.com/office/drawing/2014/main" id="{7E4B7365-5C07-4F5E-B982-4DFB6CDC94A8}"/>
                    </a:ext>
                  </a:extLst>
                </p14:cNvPr>
                <p14:cNvContentPartPr/>
                <p14:nvPr/>
              </p14:nvContentPartPr>
              <p14:xfrm>
                <a:off x="4564733" y="5999107"/>
                <a:ext cx="114840" cy="250560"/>
              </p14:xfrm>
            </p:contentPart>
          </mc:Choice>
          <mc:Fallback xmlns="">
            <p:pic>
              <p:nvPicPr>
                <p:cNvPr id="360" name="Freihand 359">
                  <a:extLst>
                    <a:ext uri="{FF2B5EF4-FFF2-40B4-BE49-F238E27FC236}">
                      <a16:creationId xmlns:a16="http://schemas.microsoft.com/office/drawing/2014/main" id="{7E4B7365-5C07-4F5E-B982-4DFB6CDC94A8}"/>
                    </a:ext>
                  </a:extLst>
                </p:cNvPr>
                <p:cNvPicPr/>
                <p:nvPr/>
              </p:nvPicPr>
              <p:blipFill>
                <a:blip r:embed="rId614"/>
                <a:stretch>
                  <a:fillRect/>
                </a:stretch>
              </p:blipFill>
              <p:spPr>
                <a:xfrm>
                  <a:off x="4560413" y="5994787"/>
                  <a:ext cx="123480" cy="259200"/>
                </a:xfrm>
                <a:prstGeom prst="rect">
                  <a:avLst/>
                </a:prstGeom>
              </p:spPr>
            </p:pic>
          </mc:Fallback>
        </mc:AlternateContent>
        <mc:AlternateContent xmlns:mc="http://schemas.openxmlformats.org/markup-compatibility/2006" xmlns:p14="http://schemas.microsoft.com/office/powerpoint/2010/main">
          <mc:Choice Requires="p14">
            <p:contentPart p14:bwMode="auto" r:id="rId615">
              <p14:nvContentPartPr>
                <p14:cNvPr id="361" name="Freihand 360">
                  <a:extLst>
                    <a:ext uri="{FF2B5EF4-FFF2-40B4-BE49-F238E27FC236}">
                      <a16:creationId xmlns:a16="http://schemas.microsoft.com/office/drawing/2014/main" id="{79A57649-A4CA-4D14-A645-62C04A43E17A}"/>
                    </a:ext>
                  </a:extLst>
                </p14:cNvPr>
                <p14:cNvContentPartPr/>
                <p14:nvPr/>
              </p14:nvContentPartPr>
              <p14:xfrm>
                <a:off x="4699373" y="6021427"/>
                <a:ext cx="16200" cy="151920"/>
              </p14:xfrm>
            </p:contentPart>
          </mc:Choice>
          <mc:Fallback xmlns="">
            <p:pic>
              <p:nvPicPr>
                <p:cNvPr id="361" name="Freihand 360">
                  <a:extLst>
                    <a:ext uri="{FF2B5EF4-FFF2-40B4-BE49-F238E27FC236}">
                      <a16:creationId xmlns:a16="http://schemas.microsoft.com/office/drawing/2014/main" id="{79A57649-A4CA-4D14-A645-62C04A43E17A}"/>
                    </a:ext>
                  </a:extLst>
                </p:cNvPr>
                <p:cNvPicPr/>
                <p:nvPr/>
              </p:nvPicPr>
              <p:blipFill>
                <a:blip r:embed="rId616"/>
                <a:stretch>
                  <a:fillRect/>
                </a:stretch>
              </p:blipFill>
              <p:spPr>
                <a:xfrm>
                  <a:off x="4695053" y="6017107"/>
                  <a:ext cx="2484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617">
              <p14:nvContentPartPr>
                <p14:cNvPr id="362" name="Freihand 361">
                  <a:extLst>
                    <a:ext uri="{FF2B5EF4-FFF2-40B4-BE49-F238E27FC236}">
                      <a16:creationId xmlns:a16="http://schemas.microsoft.com/office/drawing/2014/main" id="{A014BADA-48DC-4393-A7A7-DAA56EA8866C}"/>
                    </a:ext>
                  </a:extLst>
                </p14:cNvPr>
                <p14:cNvContentPartPr/>
                <p14:nvPr/>
              </p14:nvContentPartPr>
              <p14:xfrm>
                <a:off x="4661213" y="6072187"/>
                <a:ext cx="110880" cy="65160"/>
              </p14:xfrm>
            </p:contentPart>
          </mc:Choice>
          <mc:Fallback xmlns="">
            <p:pic>
              <p:nvPicPr>
                <p:cNvPr id="362" name="Freihand 361">
                  <a:extLst>
                    <a:ext uri="{FF2B5EF4-FFF2-40B4-BE49-F238E27FC236}">
                      <a16:creationId xmlns:a16="http://schemas.microsoft.com/office/drawing/2014/main" id="{A014BADA-48DC-4393-A7A7-DAA56EA8866C}"/>
                    </a:ext>
                  </a:extLst>
                </p:cNvPr>
                <p:cNvPicPr/>
                <p:nvPr/>
              </p:nvPicPr>
              <p:blipFill>
                <a:blip r:embed="rId618"/>
                <a:stretch>
                  <a:fillRect/>
                </a:stretch>
              </p:blipFill>
              <p:spPr>
                <a:xfrm>
                  <a:off x="4656893" y="6067867"/>
                  <a:ext cx="11952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619">
              <p14:nvContentPartPr>
                <p14:cNvPr id="363" name="Freihand 362">
                  <a:extLst>
                    <a:ext uri="{FF2B5EF4-FFF2-40B4-BE49-F238E27FC236}">
                      <a16:creationId xmlns:a16="http://schemas.microsoft.com/office/drawing/2014/main" id="{686B7D5B-4E09-4693-B6EC-72FB53512568}"/>
                    </a:ext>
                  </a:extLst>
                </p14:cNvPr>
                <p14:cNvContentPartPr/>
                <p14:nvPr/>
              </p14:nvContentPartPr>
              <p14:xfrm>
                <a:off x="4890533" y="6094867"/>
                <a:ext cx="194400" cy="50760"/>
              </p14:xfrm>
            </p:contentPart>
          </mc:Choice>
          <mc:Fallback xmlns="">
            <p:pic>
              <p:nvPicPr>
                <p:cNvPr id="363" name="Freihand 362">
                  <a:extLst>
                    <a:ext uri="{FF2B5EF4-FFF2-40B4-BE49-F238E27FC236}">
                      <a16:creationId xmlns:a16="http://schemas.microsoft.com/office/drawing/2014/main" id="{686B7D5B-4E09-4693-B6EC-72FB53512568}"/>
                    </a:ext>
                  </a:extLst>
                </p:cNvPr>
                <p:cNvPicPr/>
                <p:nvPr/>
              </p:nvPicPr>
              <p:blipFill>
                <a:blip r:embed="rId620"/>
                <a:stretch>
                  <a:fillRect/>
                </a:stretch>
              </p:blipFill>
              <p:spPr>
                <a:xfrm>
                  <a:off x="4886213" y="6090547"/>
                  <a:ext cx="20304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621">
              <p14:nvContentPartPr>
                <p14:cNvPr id="364" name="Freihand 363">
                  <a:extLst>
                    <a:ext uri="{FF2B5EF4-FFF2-40B4-BE49-F238E27FC236}">
                      <a16:creationId xmlns:a16="http://schemas.microsoft.com/office/drawing/2014/main" id="{759DE6A7-9485-4046-8795-ACDFCFBB4CFB}"/>
                    </a:ext>
                  </a:extLst>
                </p14:cNvPr>
                <p14:cNvContentPartPr/>
                <p14:nvPr/>
              </p14:nvContentPartPr>
              <p14:xfrm>
                <a:off x="4987013" y="6031147"/>
                <a:ext cx="360" cy="360"/>
              </p14:xfrm>
            </p:contentPart>
          </mc:Choice>
          <mc:Fallback xmlns="">
            <p:pic>
              <p:nvPicPr>
                <p:cNvPr id="364" name="Freihand 363">
                  <a:extLst>
                    <a:ext uri="{FF2B5EF4-FFF2-40B4-BE49-F238E27FC236}">
                      <a16:creationId xmlns:a16="http://schemas.microsoft.com/office/drawing/2014/main" id="{759DE6A7-9485-4046-8795-ACDFCFBB4CFB}"/>
                    </a:ext>
                  </a:extLst>
                </p:cNvPr>
                <p:cNvPicPr/>
                <p:nvPr/>
              </p:nvPicPr>
              <p:blipFill>
                <a:blip r:embed="rId144"/>
                <a:stretch>
                  <a:fillRect/>
                </a:stretch>
              </p:blipFill>
              <p:spPr>
                <a:xfrm>
                  <a:off x="4982693" y="60268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22">
              <p14:nvContentPartPr>
                <p14:cNvPr id="366" name="Freihand 365">
                  <a:extLst>
                    <a:ext uri="{FF2B5EF4-FFF2-40B4-BE49-F238E27FC236}">
                      <a16:creationId xmlns:a16="http://schemas.microsoft.com/office/drawing/2014/main" id="{371CF986-7979-4E8E-8B7B-AF99BA4D8176}"/>
                    </a:ext>
                  </a:extLst>
                </p14:cNvPr>
                <p14:cNvContentPartPr/>
                <p14:nvPr/>
              </p14:nvContentPartPr>
              <p14:xfrm>
                <a:off x="5250893" y="6035107"/>
                <a:ext cx="145080" cy="141480"/>
              </p14:xfrm>
            </p:contentPart>
          </mc:Choice>
          <mc:Fallback xmlns="">
            <p:pic>
              <p:nvPicPr>
                <p:cNvPr id="366" name="Freihand 365">
                  <a:extLst>
                    <a:ext uri="{FF2B5EF4-FFF2-40B4-BE49-F238E27FC236}">
                      <a16:creationId xmlns:a16="http://schemas.microsoft.com/office/drawing/2014/main" id="{371CF986-7979-4E8E-8B7B-AF99BA4D8176}"/>
                    </a:ext>
                  </a:extLst>
                </p:cNvPr>
                <p:cNvPicPr/>
                <p:nvPr/>
              </p:nvPicPr>
              <p:blipFill>
                <a:blip r:embed="rId623"/>
                <a:stretch>
                  <a:fillRect/>
                </a:stretch>
              </p:blipFill>
              <p:spPr>
                <a:xfrm>
                  <a:off x="5246573" y="6030787"/>
                  <a:ext cx="15372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624">
              <p14:nvContentPartPr>
                <p14:cNvPr id="367" name="Freihand 366">
                  <a:extLst>
                    <a:ext uri="{FF2B5EF4-FFF2-40B4-BE49-F238E27FC236}">
                      <a16:creationId xmlns:a16="http://schemas.microsoft.com/office/drawing/2014/main" id="{E120BB2E-3016-4ED6-8F6C-E401A8C1BB12}"/>
                    </a:ext>
                  </a:extLst>
                </p14:cNvPr>
                <p14:cNvContentPartPr/>
                <p14:nvPr/>
              </p14:nvContentPartPr>
              <p14:xfrm>
                <a:off x="5398133" y="6092707"/>
                <a:ext cx="94680" cy="81000"/>
              </p14:xfrm>
            </p:contentPart>
          </mc:Choice>
          <mc:Fallback xmlns="">
            <p:pic>
              <p:nvPicPr>
                <p:cNvPr id="367" name="Freihand 366">
                  <a:extLst>
                    <a:ext uri="{FF2B5EF4-FFF2-40B4-BE49-F238E27FC236}">
                      <a16:creationId xmlns:a16="http://schemas.microsoft.com/office/drawing/2014/main" id="{E120BB2E-3016-4ED6-8F6C-E401A8C1BB12}"/>
                    </a:ext>
                  </a:extLst>
                </p:cNvPr>
                <p:cNvPicPr/>
                <p:nvPr/>
              </p:nvPicPr>
              <p:blipFill>
                <a:blip r:embed="rId625"/>
                <a:stretch>
                  <a:fillRect/>
                </a:stretch>
              </p:blipFill>
              <p:spPr>
                <a:xfrm>
                  <a:off x="5393813" y="6088387"/>
                  <a:ext cx="10332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626">
              <p14:nvContentPartPr>
                <p14:cNvPr id="368" name="Freihand 367">
                  <a:extLst>
                    <a:ext uri="{FF2B5EF4-FFF2-40B4-BE49-F238E27FC236}">
                      <a16:creationId xmlns:a16="http://schemas.microsoft.com/office/drawing/2014/main" id="{9EFCA933-DE98-4A5E-8111-0C446D1CBDBD}"/>
                    </a:ext>
                  </a:extLst>
                </p14:cNvPr>
                <p14:cNvContentPartPr/>
                <p14:nvPr/>
              </p14:nvContentPartPr>
              <p14:xfrm>
                <a:off x="5510813" y="6078667"/>
                <a:ext cx="80640" cy="137880"/>
              </p14:xfrm>
            </p:contentPart>
          </mc:Choice>
          <mc:Fallback xmlns="">
            <p:pic>
              <p:nvPicPr>
                <p:cNvPr id="368" name="Freihand 367">
                  <a:extLst>
                    <a:ext uri="{FF2B5EF4-FFF2-40B4-BE49-F238E27FC236}">
                      <a16:creationId xmlns:a16="http://schemas.microsoft.com/office/drawing/2014/main" id="{9EFCA933-DE98-4A5E-8111-0C446D1CBDBD}"/>
                    </a:ext>
                  </a:extLst>
                </p:cNvPr>
                <p:cNvPicPr/>
                <p:nvPr/>
              </p:nvPicPr>
              <p:blipFill>
                <a:blip r:embed="rId627"/>
                <a:stretch>
                  <a:fillRect/>
                </a:stretch>
              </p:blipFill>
              <p:spPr>
                <a:xfrm>
                  <a:off x="5506493" y="6074347"/>
                  <a:ext cx="8928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628">
              <p14:nvContentPartPr>
                <p14:cNvPr id="369" name="Freihand 368">
                  <a:extLst>
                    <a:ext uri="{FF2B5EF4-FFF2-40B4-BE49-F238E27FC236}">
                      <a16:creationId xmlns:a16="http://schemas.microsoft.com/office/drawing/2014/main" id="{727E718D-CF02-4A3E-8847-231C5C151ACA}"/>
                    </a:ext>
                  </a:extLst>
                </p14:cNvPr>
                <p14:cNvContentPartPr/>
                <p14:nvPr/>
              </p14:nvContentPartPr>
              <p14:xfrm>
                <a:off x="5823293" y="6048787"/>
                <a:ext cx="21240" cy="123120"/>
              </p14:xfrm>
            </p:contentPart>
          </mc:Choice>
          <mc:Fallback xmlns="">
            <p:pic>
              <p:nvPicPr>
                <p:cNvPr id="369" name="Freihand 368">
                  <a:extLst>
                    <a:ext uri="{FF2B5EF4-FFF2-40B4-BE49-F238E27FC236}">
                      <a16:creationId xmlns:a16="http://schemas.microsoft.com/office/drawing/2014/main" id="{727E718D-CF02-4A3E-8847-231C5C151ACA}"/>
                    </a:ext>
                  </a:extLst>
                </p:cNvPr>
                <p:cNvPicPr/>
                <p:nvPr/>
              </p:nvPicPr>
              <p:blipFill>
                <a:blip r:embed="rId629"/>
                <a:stretch>
                  <a:fillRect/>
                </a:stretch>
              </p:blipFill>
              <p:spPr>
                <a:xfrm>
                  <a:off x="5818973" y="6044467"/>
                  <a:ext cx="2988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630">
              <p14:nvContentPartPr>
                <p14:cNvPr id="370" name="Freihand 369">
                  <a:extLst>
                    <a:ext uri="{FF2B5EF4-FFF2-40B4-BE49-F238E27FC236}">
                      <a16:creationId xmlns:a16="http://schemas.microsoft.com/office/drawing/2014/main" id="{A291CFA5-4C84-49B4-AC86-E80A5AA76DE4}"/>
                    </a:ext>
                  </a:extLst>
                </p14:cNvPr>
                <p14:cNvContentPartPr/>
                <p14:nvPr/>
              </p14:nvContentPartPr>
              <p14:xfrm>
                <a:off x="5772173" y="6002347"/>
                <a:ext cx="155520" cy="195480"/>
              </p14:xfrm>
            </p:contentPart>
          </mc:Choice>
          <mc:Fallback xmlns="">
            <p:pic>
              <p:nvPicPr>
                <p:cNvPr id="370" name="Freihand 369">
                  <a:extLst>
                    <a:ext uri="{FF2B5EF4-FFF2-40B4-BE49-F238E27FC236}">
                      <a16:creationId xmlns:a16="http://schemas.microsoft.com/office/drawing/2014/main" id="{A291CFA5-4C84-49B4-AC86-E80A5AA76DE4}"/>
                    </a:ext>
                  </a:extLst>
                </p:cNvPr>
                <p:cNvPicPr/>
                <p:nvPr/>
              </p:nvPicPr>
              <p:blipFill>
                <a:blip r:embed="rId631"/>
                <a:stretch>
                  <a:fillRect/>
                </a:stretch>
              </p:blipFill>
              <p:spPr>
                <a:xfrm>
                  <a:off x="5767853" y="5998027"/>
                  <a:ext cx="16416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632">
              <p14:nvContentPartPr>
                <p14:cNvPr id="371" name="Freihand 370">
                  <a:extLst>
                    <a:ext uri="{FF2B5EF4-FFF2-40B4-BE49-F238E27FC236}">
                      <a16:creationId xmlns:a16="http://schemas.microsoft.com/office/drawing/2014/main" id="{D6E5E368-6CE4-47BA-B8DA-D700817C04B9}"/>
                    </a:ext>
                  </a:extLst>
                </p14:cNvPr>
                <p14:cNvContentPartPr/>
                <p14:nvPr/>
              </p14:nvContentPartPr>
              <p14:xfrm>
                <a:off x="6002213" y="6039067"/>
                <a:ext cx="31320" cy="136440"/>
              </p14:xfrm>
            </p:contentPart>
          </mc:Choice>
          <mc:Fallback xmlns="">
            <p:pic>
              <p:nvPicPr>
                <p:cNvPr id="371" name="Freihand 370">
                  <a:extLst>
                    <a:ext uri="{FF2B5EF4-FFF2-40B4-BE49-F238E27FC236}">
                      <a16:creationId xmlns:a16="http://schemas.microsoft.com/office/drawing/2014/main" id="{D6E5E368-6CE4-47BA-B8DA-D700817C04B9}"/>
                    </a:ext>
                  </a:extLst>
                </p:cNvPr>
                <p:cNvPicPr/>
                <p:nvPr/>
              </p:nvPicPr>
              <p:blipFill>
                <a:blip r:embed="rId633"/>
                <a:stretch>
                  <a:fillRect/>
                </a:stretch>
              </p:blipFill>
              <p:spPr>
                <a:xfrm>
                  <a:off x="5997893" y="6034747"/>
                  <a:ext cx="3996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634">
              <p14:nvContentPartPr>
                <p14:cNvPr id="372" name="Freihand 371">
                  <a:extLst>
                    <a:ext uri="{FF2B5EF4-FFF2-40B4-BE49-F238E27FC236}">
                      <a16:creationId xmlns:a16="http://schemas.microsoft.com/office/drawing/2014/main" id="{94C526CF-482D-46F4-83E5-412D94927D0A}"/>
                    </a:ext>
                  </a:extLst>
                </p14:cNvPr>
                <p14:cNvContentPartPr/>
                <p14:nvPr/>
              </p14:nvContentPartPr>
              <p14:xfrm>
                <a:off x="6130733" y="6036187"/>
                <a:ext cx="360" cy="154080"/>
              </p14:xfrm>
            </p:contentPart>
          </mc:Choice>
          <mc:Fallback xmlns="">
            <p:pic>
              <p:nvPicPr>
                <p:cNvPr id="372" name="Freihand 371">
                  <a:extLst>
                    <a:ext uri="{FF2B5EF4-FFF2-40B4-BE49-F238E27FC236}">
                      <a16:creationId xmlns:a16="http://schemas.microsoft.com/office/drawing/2014/main" id="{94C526CF-482D-46F4-83E5-412D94927D0A}"/>
                    </a:ext>
                  </a:extLst>
                </p:cNvPr>
                <p:cNvPicPr/>
                <p:nvPr/>
              </p:nvPicPr>
              <p:blipFill>
                <a:blip r:embed="rId635"/>
                <a:stretch>
                  <a:fillRect/>
                </a:stretch>
              </p:blipFill>
              <p:spPr>
                <a:xfrm>
                  <a:off x="6126413" y="6031867"/>
                  <a:ext cx="900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636">
              <p14:nvContentPartPr>
                <p14:cNvPr id="373" name="Freihand 372">
                  <a:extLst>
                    <a:ext uri="{FF2B5EF4-FFF2-40B4-BE49-F238E27FC236}">
                      <a16:creationId xmlns:a16="http://schemas.microsoft.com/office/drawing/2014/main" id="{8570C5C3-D506-45B7-8A0C-3A881E0437D5}"/>
                    </a:ext>
                  </a:extLst>
                </p14:cNvPr>
                <p14:cNvContentPartPr/>
                <p14:nvPr/>
              </p14:nvContentPartPr>
              <p14:xfrm>
                <a:off x="6062333" y="6005227"/>
                <a:ext cx="129600" cy="89280"/>
              </p14:xfrm>
            </p:contentPart>
          </mc:Choice>
          <mc:Fallback xmlns="">
            <p:pic>
              <p:nvPicPr>
                <p:cNvPr id="373" name="Freihand 372">
                  <a:extLst>
                    <a:ext uri="{FF2B5EF4-FFF2-40B4-BE49-F238E27FC236}">
                      <a16:creationId xmlns:a16="http://schemas.microsoft.com/office/drawing/2014/main" id="{8570C5C3-D506-45B7-8A0C-3A881E0437D5}"/>
                    </a:ext>
                  </a:extLst>
                </p:cNvPr>
                <p:cNvPicPr/>
                <p:nvPr/>
              </p:nvPicPr>
              <p:blipFill>
                <a:blip r:embed="rId637"/>
                <a:stretch>
                  <a:fillRect/>
                </a:stretch>
              </p:blipFill>
              <p:spPr>
                <a:xfrm>
                  <a:off x="6058013" y="6000907"/>
                  <a:ext cx="13824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638">
              <p14:nvContentPartPr>
                <p14:cNvPr id="375" name="Freihand 374">
                  <a:extLst>
                    <a:ext uri="{FF2B5EF4-FFF2-40B4-BE49-F238E27FC236}">
                      <a16:creationId xmlns:a16="http://schemas.microsoft.com/office/drawing/2014/main" id="{22C1B119-6D6A-4363-946A-010804AA7388}"/>
                    </a:ext>
                  </a:extLst>
                </p14:cNvPr>
                <p14:cNvContentPartPr/>
                <p14:nvPr/>
              </p14:nvContentPartPr>
              <p14:xfrm>
                <a:off x="6360413" y="6005227"/>
                <a:ext cx="237600" cy="187560"/>
              </p14:xfrm>
            </p:contentPart>
          </mc:Choice>
          <mc:Fallback xmlns="">
            <p:pic>
              <p:nvPicPr>
                <p:cNvPr id="375" name="Freihand 374">
                  <a:extLst>
                    <a:ext uri="{FF2B5EF4-FFF2-40B4-BE49-F238E27FC236}">
                      <a16:creationId xmlns:a16="http://schemas.microsoft.com/office/drawing/2014/main" id="{22C1B119-6D6A-4363-946A-010804AA7388}"/>
                    </a:ext>
                  </a:extLst>
                </p:cNvPr>
                <p:cNvPicPr/>
                <p:nvPr/>
              </p:nvPicPr>
              <p:blipFill>
                <a:blip r:embed="rId639"/>
                <a:stretch>
                  <a:fillRect/>
                </a:stretch>
              </p:blipFill>
              <p:spPr>
                <a:xfrm>
                  <a:off x="6356093" y="6000907"/>
                  <a:ext cx="24624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640">
              <p14:nvContentPartPr>
                <p14:cNvPr id="376" name="Freihand 375">
                  <a:extLst>
                    <a:ext uri="{FF2B5EF4-FFF2-40B4-BE49-F238E27FC236}">
                      <a16:creationId xmlns:a16="http://schemas.microsoft.com/office/drawing/2014/main" id="{3A923E87-4878-4DDA-BB2D-2A56FD371369}"/>
                    </a:ext>
                  </a:extLst>
                </p14:cNvPr>
                <p14:cNvContentPartPr/>
                <p14:nvPr/>
              </p14:nvContentPartPr>
              <p14:xfrm>
                <a:off x="6573533" y="6087307"/>
                <a:ext cx="129600" cy="112320"/>
              </p14:xfrm>
            </p:contentPart>
          </mc:Choice>
          <mc:Fallback xmlns="">
            <p:pic>
              <p:nvPicPr>
                <p:cNvPr id="376" name="Freihand 375">
                  <a:extLst>
                    <a:ext uri="{FF2B5EF4-FFF2-40B4-BE49-F238E27FC236}">
                      <a16:creationId xmlns:a16="http://schemas.microsoft.com/office/drawing/2014/main" id="{3A923E87-4878-4DDA-BB2D-2A56FD371369}"/>
                    </a:ext>
                  </a:extLst>
                </p:cNvPr>
                <p:cNvPicPr/>
                <p:nvPr/>
              </p:nvPicPr>
              <p:blipFill>
                <a:blip r:embed="rId641"/>
                <a:stretch>
                  <a:fillRect/>
                </a:stretch>
              </p:blipFill>
              <p:spPr>
                <a:xfrm>
                  <a:off x="6569213" y="6082987"/>
                  <a:ext cx="13824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642">
              <p14:nvContentPartPr>
                <p14:cNvPr id="377" name="Freihand 376">
                  <a:extLst>
                    <a:ext uri="{FF2B5EF4-FFF2-40B4-BE49-F238E27FC236}">
                      <a16:creationId xmlns:a16="http://schemas.microsoft.com/office/drawing/2014/main" id="{37551A7B-4F29-490C-BABC-DADCB28DAE2A}"/>
                    </a:ext>
                  </a:extLst>
                </p14:cNvPr>
                <p14:cNvContentPartPr/>
                <p14:nvPr/>
              </p14:nvContentPartPr>
              <p14:xfrm>
                <a:off x="6818333" y="6026107"/>
                <a:ext cx="213840" cy="140400"/>
              </p14:xfrm>
            </p:contentPart>
          </mc:Choice>
          <mc:Fallback xmlns="">
            <p:pic>
              <p:nvPicPr>
                <p:cNvPr id="377" name="Freihand 376">
                  <a:extLst>
                    <a:ext uri="{FF2B5EF4-FFF2-40B4-BE49-F238E27FC236}">
                      <a16:creationId xmlns:a16="http://schemas.microsoft.com/office/drawing/2014/main" id="{37551A7B-4F29-490C-BABC-DADCB28DAE2A}"/>
                    </a:ext>
                  </a:extLst>
                </p:cNvPr>
                <p:cNvPicPr/>
                <p:nvPr/>
              </p:nvPicPr>
              <p:blipFill>
                <a:blip r:embed="rId643"/>
                <a:stretch>
                  <a:fillRect/>
                </a:stretch>
              </p:blipFill>
              <p:spPr>
                <a:xfrm>
                  <a:off x="6814013" y="6021787"/>
                  <a:ext cx="22248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644">
              <p14:nvContentPartPr>
                <p14:cNvPr id="378" name="Freihand 377">
                  <a:extLst>
                    <a:ext uri="{FF2B5EF4-FFF2-40B4-BE49-F238E27FC236}">
                      <a16:creationId xmlns:a16="http://schemas.microsoft.com/office/drawing/2014/main" id="{B511ACDE-AD10-4F0D-8EA3-983F137FD685}"/>
                    </a:ext>
                  </a:extLst>
                </p14:cNvPr>
                <p14:cNvContentPartPr/>
                <p14:nvPr/>
              </p14:nvContentPartPr>
              <p14:xfrm>
                <a:off x="7020293" y="6106387"/>
                <a:ext cx="74880" cy="73800"/>
              </p14:xfrm>
            </p:contentPart>
          </mc:Choice>
          <mc:Fallback xmlns="">
            <p:pic>
              <p:nvPicPr>
                <p:cNvPr id="378" name="Freihand 377">
                  <a:extLst>
                    <a:ext uri="{FF2B5EF4-FFF2-40B4-BE49-F238E27FC236}">
                      <a16:creationId xmlns:a16="http://schemas.microsoft.com/office/drawing/2014/main" id="{B511ACDE-AD10-4F0D-8EA3-983F137FD685}"/>
                    </a:ext>
                  </a:extLst>
                </p:cNvPr>
                <p:cNvPicPr/>
                <p:nvPr/>
              </p:nvPicPr>
              <p:blipFill>
                <a:blip r:embed="rId645"/>
                <a:stretch>
                  <a:fillRect/>
                </a:stretch>
              </p:blipFill>
              <p:spPr>
                <a:xfrm>
                  <a:off x="7015973" y="6102067"/>
                  <a:ext cx="8352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646">
              <p14:nvContentPartPr>
                <p14:cNvPr id="379" name="Freihand 378">
                  <a:extLst>
                    <a:ext uri="{FF2B5EF4-FFF2-40B4-BE49-F238E27FC236}">
                      <a16:creationId xmlns:a16="http://schemas.microsoft.com/office/drawing/2014/main" id="{85186F5D-2EAF-493D-905C-0BF076EE2A7B}"/>
                    </a:ext>
                  </a:extLst>
                </p14:cNvPr>
                <p14:cNvContentPartPr/>
                <p14:nvPr/>
              </p14:nvContentPartPr>
              <p14:xfrm>
                <a:off x="7102373" y="5995507"/>
                <a:ext cx="92160" cy="168840"/>
              </p14:xfrm>
            </p:contentPart>
          </mc:Choice>
          <mc:Fallback xmlns="">
            <p:pic>
              <p:nvPicPr>
                <p:cNvPr id="379" name="Freihand 378">
                  <a:extLst>
                    <a:ext uri="{FF2B5EF4-FFF2-40B4-BE49-F238E27FC236}">
                      <a16:creationId xmlns:a16="http://schemas.microsoft.com/office/drawing/2014/main" id="{85186F5D-2EAF-493D-905C-0BF076EE2A7B}"/>
                    </a:ext>
                  </a:extLst>
                </p:cNvPr>
                <p:cNvPicPr/>
                <p:nvPr/>
              </p:nvPicPr>
              <p:blipFill>
                <a:blip r:embed="rId647"/>
                <a:stretch>
                  <a:fillRect/>
                </a:stretch>
              </p:blipFill>
              <p:spPr>
                <a:xfrm>
                  <a:off x="7098053" y="5991187"/>
                  <a:ext cx="10080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648">
              <p14:nvContentPartPr>
                <p14:cNvPr id="380" name="Freihand 379">
                  <a:extLst>
                    <a:ext uri="{FF2B5EF4-FFF2-40B4-BE49-F238E27FC236}">
                      <a16:creationId xmlns:a16="http://schemas.microsoft.com/office/drawing/2014/main" id="{B7B818BD-F3CF-4834-AA83-7FD863AD3EA5}"/>
                    </a:ext>
                  </a:extLst>
                </p14:cNvPr>
                <p14:cNvContentPartPr/>
                <p14:nvPr/>
              </p14:nvContentPartPr>
              <p14:xfrm>
                <a:off x="7226933" y="6003067"/>
                <a:ext cx="16560" cy="147960"/>
              </p14:xfrm>
            </p:contentPart>
          </mc:Choice>
          <mc:Fallback xmlns="">
            <p:pic>
              <p:nvPicPr>
                <p:cNvPr id="380" name="Freihand 379">
                  <a:extLst>
                    <a:ext uri="{FF2B5EF4-FFF2-40B4-BE49-F238E27FC236}">
                      <a16:creationId xmlns:a16="http://schemas.microsoft.com/office/drawing/2014/main" id="{B7B818BD-F3CF-4834-AA83-7FD863AD3EA5}"/>
                    </a:ext>
                  </a:extLst>
                </p:cNvPr>
                <p:cNvPicPr/>
                <p:nvPr/>
              </p:nvPicPr>
              <p:blipFill>
                <a:blip r:embed="rId649"/>
                <a:stretch>
                  <a:fillRect/>
                </a:stretch>
              </p:blipFill>
              <p:spPr>
                <a:xfrm>
                  <a:off x="7222613" y="5998747"/>
                  <a:ext cx="2520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650">
              <p14:nvContentPartPr>
                <p14:cNvPr id="382" name="Freihand 381">
                  <a:extLst>
                    <a:ext uri="{FF2B5EF4-FFF2-40B4-BE49-F238E27FC236}">
                      <a16:creationId xmlns:a16="http://schemas.microsoft.com/office/drawing/2014/main" id="{F60FF2CE-B086-41F8-B52B-BE63B21699C0}"/>
                    </a:ext>
                  </a:extLst>
                </p14:cNvPr>
                <p14:cNvContentPartPr/>
                <p14:nvPr/>
              </p14:nvContentPartPr>
              <p14:xfrm>
                <a:off x="7257893" y="5992627"/>
                <a:ext cx="110520" cy="209880"/>
              </p14:xfrm>
            </p:contentPart>
          </mc:Choice>
          <mc:Fallback xmlns="">
            <p:pic>
              <p:nvPicPr>
                <p:cNvPr id="382" name="Freihand 381">
                  <a:extLst>
                    <a:ext uri="{FF2B5EF4-FFF2-40B4-BE49-F238E27FC236}">
                      <a16:creationId xmlns:a16="http://schemas.microsoft.com/office/drawing/2014/main" id="{F60FF2CE-B086-41F8-B52B-BE63B21699C0}"/>
                    </a:ext>
                  </a:extLst>
                </p:cNvPr>
                <p:cNvPicPr/>
                <p:nvPr/>
              </p:nvPicPr>
              <p:blipFill>
                <a:blip r:embed="rId651"/>
                <a:stretch>
                  <a:fillRect/>
                </a:stretch>
              </p:blipFill>
              <p:spPr>
                <a:xfrm>
                  <a:off x="7253573" y="5988307"/>
                  <a:ext cx="11916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652">
              <p14:nvContentPartPr>
                <p14:cNvPr id="383" name="Freihand 382">
                  <a:extLst>
                    <a:ext uri="{FF2B5EF4-FFF2-40B4-BE49-F238E27FC236}">
                      <a16:creationId xmlns:a16="http://schemas.microsoft.com/office/drawing/2014/main" id="{7F426C5A-61A6-4D82-B557-78B726082ABD}"/>
                    </a:ext>
                  </a:extLst>
                </p14:cNvPr>
                <p14:cNvContentPartPr/>
                <p14:nvPr/>
              </p14:nvContentPartPr>
              <p14:xfrm>
                <a:off x="7350413" y="6063187"/>
                <a:ext cx="105480" cy="88200"/>
              </p14:xfrm>
            </p:contentPart>
          </mc:Choice>
          <mc:Fallback xmlns="">
            <p:pic>
              <p:nvPicPr>
                <p:cNvPr id="383" name="Freihand 382">
                  <a:extLst>
                    <a:ext uri="{FF2B5EF4-FFF2-40B4-BE49-F238E27FC236}">
                      <a16:creationId xmlns:a16="http://schemas.microsoft.com/office/drawing/2014/main" id="{7F426C5A-61A6-4D82-B557-78B726082ABD}"/>
                    </a:ext>
                  </a:extLst>
                </p:cNvPr>
                <p:cNvPicPr/>
                <p:nvPr/>
              </p:nvPicPr>
              <p:blipFill>
                <a:blip r:embed="rId653"/>
                <a:stretch>
                  <a:fillRect/>
                </a:stretch>
              </p:blipFill>
              <p:spPr>
                <a:xfrm>
                  <a:off x="7346093" y="6058867"/>
                  <a:ext cx="11412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654">
              <p14:nvContentPartPr>
                <p14:cNvPr id="385" name="Freihand 384">
                  <a:extLst>
                    <a:ext uri="{FF2B5EF4-FFF2-40B4-BE49-F238E27FC236}">
                      <a16:creationId xmlns:a16="http://schemas.microsoft.com/office/drawing/2014/main" id="{93C50F11-8CD8-429A-8076-22B5BD4B9437}"/>
                    </a:ext>
                  </a:extLst>
                </p14:cNvPr>
                <p14:cNvContentPartPr/>
                <p14:nvPr/>
              </p14:nvContentPartPr>
              <p14:xfrm>
                <a:off x="7372013" y="6042667"/>
                <a:ext cx="86400" cy="110520"/>
              </p14:xfrm>
            </p:contentPart>
          </mc:Choice>
          <mc:Fallback xmlns="">
            <p:pic>
              <p:nvPicPr>
                <p:cNvPr id="385" name="Freihand 384">
                  <a:extLst>
                    <a:ext uri="{FF2B5EF4-FFF2-40B4-BE49-F238E27FC236}">
                      <a16:creationId xmlns:a16="http://schemas.microsoft.com/office/drawing/2014/main" id="{93C50F11-8CD8-429A-8076-22B5BD4B9437}"/>
                    </a:ext>
                  </a:extLst>
                </p:cNvPr>
                <p:cNvPicPr/>
                <p:nvPr/>
              </p:nvPicPr>
              <p:blipFill>
                <a:blip r:embed="rId655"/>
                <a:stretch>
                  <a:fillRect/>
                </a:stretch>
              </p:blipFill>
              <p:spPr>
                <a:xfrm>
                  <a:off x="7367693" y="6038347"/>
                  <a:ext cx="9504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656">
              <p14:nvContentPartPr>
                <p14:cNvPr id="386" name="Freihand 385">
                  <a:extLst>
                    <a:ext uri="{FF2B5EF4-FFF2-40B4-BE49-F238E27FC236}">
                      <a16:creationId xmlns:a16="http://schemas.microsoft.com/office/drawing/2014/main" id="{A85D0118-3492-48DA-B737-E7304CAD6DB9}"/>
                    </a:ext>
                  </a:extLst>
                </p14:cNvPr>
                <p14:cNvContentPartPr/>
                <p14:nvPr/>
              </p14:nvContentPartPr>
              <p14:xfrm>
                <a:off x="7487933" y="6057787"/>
                <a:ext cx="140760" cy="77040"/>
              </p14:xfrm>
            </p:contentPart>
          </mc:Choice>
          <mc:Fallback xmlns="">
            <p:pic>
              <p:nvPicPr>
                <p:cNvPr id="386" name="Freihand 385">
                  <a:extLst>
                    <a:ext uri="{FF2B5EF4-FFF2-40B4-BE49-F238E27FC236}">
                      <a16:creationId xmlns:a16="http://schemas.microsoft.com/office/drawing/2014/main" id="{A85D0118-3492-48DA-B737-E7304CAD6DB9}"/>
                    </a:ext>
                  </a:extLst>
                </p:cNvPr>
                <p:cNvPicPr/>
                <p:nvPr/>
              </p:nvPicPr>
              <p:blipFill>
                <a:blip r:embed="rId657"/>
                <a:stretch>
                  <a:fillRect/>
                </a:stretch>
              </p:blipFill>
              <p:spPr>
                <a:xfrm>
                  <a:off x="7483613" y="6053467"/>
                  <a:ext cx="14940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658">
              <p14:nvContentPartPr>
                <p14:cNvPr id="387" name="Freihand 386">
                  <a:extLst>
                    <a:ext uri="{FF2B5EF4-FFF2-40B4-BE49-F238E27FC236}">
                      <a16:creationId xmlns:a16="http://schemas.microsoft.com/office/drawing/2014/main" id="{EC4A5F79-0162-49FC-A0BC-8E792908DC77}"/>
                    </a:ext>
                  </a:extLst>
                </p14:cNvPr>
                <p14:cNvContentPartPr/>
                <p14:nvPr/>
              </p14:nvContentPartPr>
              <p14:xfrm>
                <a:off x="7617893" y="6016747"/>
                <a:ext cx="15120" cy="23040"/>
              </p14:xfrm>
            </p:contentPart>
          </mc:Choice>
          <mc:Fallback xmlns="">
            <p:pic>
              <p:nvPicPr>
                <p:cNvPr id="387" name="Freihand 386">
                  <a:extLst>
                    <a:ext uri="{FF2B5EF4-FFF2-40B4-BE49-F238E27FC236}">
                      <a16:creationId xmlns:a16="http://schemas.microsoft.com/office/drawing/2014/main" id="{EC4A5F79-0162-49FC-A0BC-8E792908DC77}"/>
                    </a:ext>
                  </a:extLst>
                </p:cNvPr>
                <p:cNvPicPr/>
                <p:nvPr/>
              </p:nvPicPr>
              <p:blipFill>
                <a:blip r:embed="rId659"/>
                <a:stretch>
                  <a:fillRect/>
                </a:stretch>
              </p:blipFill>
              <p:spPr>
                <a:xfrm>
                  <a:off x="7613573" y="6012427"/>
                  <a:ext cx="2376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660">
              <p14:nvContentPartPr>
                <p14:cNvPr id="388" name="Freihand 387">
                  <a:extLst>
                    <a:ext uri="{FF2B5EF4-FFF2-40B4-BE49-F238E27FC236}">
                      <a16:creationId xmlns:a16="http://schemas.microsoft.com/office/drawing/2014/main" id="{B6B657D2-9B90-45D4-8290-F543A14D967C}"/>
                    </a:ext>
                  </a:extLst>
                </p14:cNvPr>
                <p14:cNvContentPartPr/>
                <p14:nvPr/>
              </p14:nvContentPartPr>
              <p14:xfrm>
                <a:off x="7684133" y="6002707"/>
                <a:ext cx="248040" cy="139320"/>
              </p14:xfrm>
            </p:contentPart>
          </mc:Choice>
          <mc:Fallback xmlns="">
            <p:pic>
              <p:nvPicPr>
                <p:cNvPr id="388" name="Freihand 387">
                  <a:extLst>
                    <a:ext uri="{FF2B5EF4-FFF2-40B4-BE49-F238E27FC236}">
                      <a16:creationId xmlns:a16="http://schemas.microsoft.com/office/drawing/2014/main" id="{B6B657D2-9B90-45D4-8290-F543A14D967C}"/>
                    </a:ext>
                  </a:extLst>
                </p:cNvPr>
                <p:cNvPicPr/>
                <p:nvPr/>
              </p:nvPicPr>
              <p:blipFill>
                <a:blip r:embed="rId661"/>
                <a:stretch>
                  <a:fillRect/>
                </a:stretch>
              </p:blipFill>
              <p:spPr>
                <a:xfrm>
                  <a:off x="7679813" y="5998387"/>
                  <a:ext cx="25668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662">
              <p14:nvContentPartPr>
                <p14:cNvPr id="389" name="Freihand 388">
                  <a:extLst>
                    <a:ext uri="{FF2B5EF4-FFF2-40B4-BE49-F238E27FC236}">
                      <a16:creationId xmlns:a16="http://schemas.microsoft.com/office/drawing/2014/main" id="{E7F3E027-3D0D-44AC-802D-0687D752D60F}"/>
                    </a:ext>
                  </a:extLst>
                </p14:cNvPr>
                <p14:cNvContentPartPr/>
                <p14:nvPr/>
              </p14:nvContentPartPr>
              <p14:xfrm>
                <a:off x="7948013" y="5953387"/>
                <a:ext cx="97200" cy="127800"/>
              </p14:xfrm>
            </p:contentPart>
          </mc:Choice>
          <mc:Fallback xmlns="">
            <p:pic>
              <p:nvPicPr>
                <p:cNvPr id="389" name="Freihand 388">
                  <a:extLst>
                    <a:ext uri="{FF2B5EF4-FFF2-40B4-BE49-F238E27FC236}">
                      <a16:creationId xmlns:a16="http://schemas.microsoft.com/office/drawing/2014/main" id="{E7F3E027-3D0D-44AC-802D-0687D752D60F}"/>
                    </a:ext>
                  </a:extLst>
                </p:cNvPr>
                <p:cNvPicPr/>
                <p:nvPr/>
              </p:nvPicPr>
              <p:blipFill>
                <a:blip r:embed="rId663"/>
                <a:stretch>
                  <a:fillRect/>
                </a:stretch>
              </p:blipFill>
              <p:spPr>
                <a:xfrm>
                  <a:off x="7943693" y="5949067"/>
                  <a:ext cx="10584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664">
              <p14:nvContentPartPr>
                <p14:cNvPr id="390" name="Freihand 389">
                  <a:extLst>
                    <a:ext uri="{FF2B5EF4-FFF2-40B4-BE49-F238E27FC236}">
                      <a16:creationId xmlns:a16="http://schemas.microsoft.com/office/drawing/2014/main" id="{AB7E1FFA-A7A5-41FF-81F6-0786215BEEC2}"/>
                    </a:ext>
                  </a:extLst>
                </p14:cNvPr>
                <p14:cNvContentPartPr/>
                <p14:nvPr/>
              </p14:nvContentPartPr>
              <p14:xfrm>
                <a:off x="7986533" y="6072187"/>
                <a:ext cx="34200" cy="37800"/>
              </p14:xfrm>
            </p:contentPart>
          </mc:Choice>
          <mc:Fallback xmlns="">
            <p:pic>
              <p:nvPicPr>
                <p:cNvPr id="390" name="Freihand 389">
                  <a:extLst>
                    <a:ext uri="{FF2B5EF4-FFF2-40B4-BE49-F238E27FC236}">
                      <a16:creationId xmlns:a16="http://schemas.microsoft.com/office/drawing/2014/main" id="{AB7E1FFA-A7A5-41FF-81F6-0786215BEEC2}"/>
                    </a:ext>
                  </a:extLst>
                </p:cNvPr>
                <p:cNvPicPr/>
                <p:nvPr/>
              </p:nvPicPr>
              <p:blipFill>
                <a:blip r:embed="rId665"/>
                <a:stretch>
                  <a:fillRect/>
                </a:stretch>
              </p:blipFill>
              <p:spPr>
                <a:xfrm>
                  <a:off x="7982213" y="6067867"/>
                  <a:ext cx="4284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666">
              <p14:nvContentPartPr>
                <p14:cNvPr id="391" name="Freihand 390">
                  <a:extLst>
                    <a:ext uri="{FF2B5EF4-FFF2-40B4-BE49-F238E27FC236}">
                      <a16:creationId xmlns:a16="http://schemas.microsoft.com/office/drawing/2014/main" id="{11B96390-7237-4C93-BB09-7144142A07EA}"/>
                    </a:ext>
                  </a:extLst>
                </p14:cNvPr>
                <p14:cNvContentPartPr/>
                <p14:nvPr/>
              </p14:nvContentPartPr>
              <p14:xfrm>
                <a:off x="8060693" y="5968867"/>
                <a:ext cx="411480" cy="140040"/>
              </p14:xfrm>
            </p:contentPart>
          </mc:Choice>
          <mc:Fallback xmlns="">
            <p:pic>
              <p:nvPicPr>
                <p:cNvPr id="391" name="Freihand 390">
                  <a:extLst>
                    <a:ext uri="{FF2B5EF4-FFF2-40B4-BE49-F238E27FC236}">
                      <a16:creationId xmlns:a16="http://schemas.microsoft.com/office/drawing/2014/main" id="{11B96390-7237-4C93-BB09-7144142A07EA}"/>
                    </a:ext>
                  </a:extLst>
                </p:cNvPr>
                <p:cNvPicPr/>
                <p:nvPr/>
              </p:nvPicPr>
              <p:blipFill>
                <a:blip r:embed="rId667"/>
                <a:stretch>
                  <a:fillRect/>
                </a:stretch>
              </p:blipFill>
              <p:spPr>
                <a:xfrm>
                  <a:off x="8056373" y="5964547"/>
                  <a:ext cx="42012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668">
              <p14:nvContentPartPr>
                <p14:cNvPr id="393" name="Freihand 392">
                  <a:extLst>
                    <a:ext uri="{FF2B5EF4-FFF2-40B4-BE49-F238E27FC236}">
                      <a16:creationId xmlns:a16="http://schemas.microsoft.com/office/drawing/2014/main" id="{C6C19E91-4DE9-4E09-85EE-97698001D2E4}"/>
                    </a:ext>
                  </a:extLst>
                </p14:cNvPr>
                <p14:cNvContentPartPr/>
                <p14:nvPr/>
              </p14:nvContentPartPr>
              <p14:xfrm>
                <a:off x="3306533" y="6394747"/>
                <a:ext cx="175680" cy="78480"/>
              </p14:xfrm>
            </p:contentPart>
          </mc:Choice>
          <mc:Fallback xmlns="">
            <p:pic>
              <p:nvPicPr>
                <p:cNvPr id="393" name="Freihand 392">
                  <a:extLst>
                    <a:ext uri="{FF2B5EF4-FFF2-40B4-BE49-F238E27FC236}">
                      <a16:creationId xmlns:a16="http://schemas.microsoft.com/office/drawing/2014/main" id="{C6C19E91-4DE9-4E09-85EE-97698001D2E4}"/>
                    </a:ext>
                  </a:extLst>
                </p:cNvPr>
                <p:cNvPicPr/>
                <p:nvPr/>
              </p:nvPicPr>
              <p:blipFill>
                <a:blip r:embed="rId669"/>
                <a:stretch>
                  <a:fillRect/>
                </a:stretch>
              </p:blipFill>
              <p:spPr>
                <a:xfrm>
                  <a:off x="3302213" y="6390427"/>
                  <a:ext cx="18432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670">
              <p14:nvContentPartPr>
                <p14:cNvPr id="394" name="Freihand 393">
                  <a:extLst>
                    <a:ext uri="{FF2B5EF4-FFF2-40B4-BE49-F238E27FC236}">
                      <a16:creationId xmlns:a16="http://schemas.microsoft.com/office/drawing/2014/main" id="{5F331B11-2B37-4B38-85B6-72273674ABD9}"/>
                    </a:ext>
                  </a:extLst>
                </p14:cNvPr>
                <p14:cNvContentPartPr/>
                <p14:nvPr/>
              </p14:nvContentPartPr>
              <p14:xfrm>
                <a:off x="3475373" y="6349747"/>
                <a:ext cx="77040" cy="131040"/>
              </p14:xfrm>
            </p:contentPart>
          </mc:Choice>
          <mc:Fallback xmlns="">
            <p:pic>
              <p:nvPicPr>
                <p:cNvPr id="394" name="Freihand 393">
                  <a:extLst>
                    <a:ext uri="{FF2B5EF4-FFF2-40B4-BE49-F238E27FC236}">
                      <a16:creationId xmlns:a16="http://schemas.microsoft.com/office/drawing/2014/main" id="{5F331B11-2B37-4B38-85B6-72273674ABD9}"/>
                    </a:ext>
                  </a:extLst>
                </p:cNvPr>
                <p:cNvPicPr/>
                <p:nvPr/>
              </p:nvPicPr>
              <p:blipFill>
                <a:blip r:embed="rId671"/>
                <a:stretch>
                  <a:fillRect/>
                </a:stretch>
              </p:blipFill>
              <p:spPr>
                <a:xfrm>
                  <a:off x="3471053" y="6345427"/>
                  <a:ext cx="8568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672">
              <p14:nvContentPartPr>
                <p14:cNvPr id="395" name="Freihand 394">
                  <a:extLst>
                    <a:ext uri="{FF2B5EF4-FFF2-40B4-BE49-F238E27FC236}">
                      <a16:creationId xmlns:a16="http://schemas.microsoft.com/office/drawing/2014/main" id="{F93AC988-4391-4C68-9089-C109F6D5FEE8}"/>
                    </a:ext>
                  </a:extLst>
                </p14:cNvPr>
                <p14:cNvContentPartPr/>
                <p14:nvPr/>
              </p14:nvContentPartPr>
              <p14:xfrm>
                <a:off x="3576893" y="6382147"/>
                <a:ext cx="149040" cy="96120"/>
              </p14:xfrm>
            </p:contentPart>
          </mc:Choice>
          <mc:Fallback xmlns="">
            <p:pic>
              <p:nvPicPr>
                <p:cNvPr id="395" name="Freihand 394">
                  <a:extLst>
                    <a:ext uri="{FF2B5EF4-FFF2-40B4-BE49-F238E27FC236}">
                      <a16:creationId xmlns:a16="http://schemas.microsoft.com/office/drawing/2014/main" id="{F93AC988-4391-4C68-9089-C109F6D5FEE8}"/>
                    </a:ext>
                  </a:extLst>
                </p:cNvPr>
                <p:cNvPicPr/>
                <p:nvPr/>
              </p:nvPicPr>
              <p:blipFill>
                <a:blip r:embed="rId673"/>
                <a:stretch>
                  <a:fillRect/>
                </a:stretch>
              </p:blipFill>
              <p:spPr>
                <a:xfrm>
                  <a:off x="3572573" y="6377827"/>
                  <a:ext cx="15768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674">
              <p14:nvContentPartPr>
                <p14:cNvPr id="396" name="Freihand 395">
                  <a:extLst>
                    <a:ext uri="{FF2B5EF4-FFF2-40B4-BE49-F238E27FC236}">
                      <a16:creationId xmlns:a16="http://schemas.microsoft.com/office/drawing/2014/main" id="{B06BBA66-87C0-458F-B978-1D97D5AC52BB}"/>
                    </a:ext>
                  </a:extLst>
                </p14:cNvPr>
                <p14:cNvContentPartPr/>
                <p14:nvPr/>
              </p14:nvContentPartPr>
              <p14:xfrm>
                <a:off x="3338213" y="6315547"/>
                <a:ext cx="120960" cy="8280"/>
              </p14:xfrm>
            </p:contentPart>
          </mc:Choice>
          <mc:Fallback xmlns="">
            <p:pic>
              <p:nvPicPr>
                <p:cNvPr id="396" name="Freihand 395">
                  <a:extLst>
                    <a:ext uri="{FF2B5EF4-FFF2-40B4-BE49-F238E27FC236}">
                      <a16:creationId xmlns:a16="http://schemas.microsoft.com/office/drawing/2014/main" id="{B06BBA66-87C0-458F-B978-1D97D5AC52BB}"/>
                    </a:ext>
                  </a:extLst>
                </p:cNvPr>
                <p:cNvPicPr/>
                <p:nvPr/>
              </p:nvPicPr>
              <p:blipFill>
                <a:blip r:embed="rId675"/>
                <a:stretch>
                  <a:fillRect/>
                </a:stretch>
              </p:blipFill>
              <p:spPr>
                <a:xfrm>
                  <a:off x="3333893" y="6311227"/>
                  <a:ext cx="12960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676">
              <p14:nvContentPartPr>
                <p14:cNvPr id="397" name="Freihand 396">
                  <a:extLst>
                    <a:ext uri="{FF2B5EF4-FFF2-40B4-BE49-F238E27FC236}">
                      <a16:creationId xmlns:a16="http://schemas.microsoft.com/office/drawing/2014/main" id="{A01063AF-76C2-4164-8937-A432E39C37AA}"/>
                    </a:ext>
                  </a:extLst>
                </p14:cNvPr>
                <p14:cNvContentPartPr/>
                <p14:nvPr/>
              </p14:nvContentPartPr>
              <p14:xfrm>
                <a:off x="3852293" y="6364147"/>
                <a:ext cx="127800" cy="106560"/>
              </p14:xfrm>
            </p:contentPart>
          </mc:Choice>
          <mc:Fallback xmlns="">
            <p:pic>
              <p:nvPicPr>
                <p:cNvPr id="397" name="Freihand 396">
                  <a:extLst>
                    <a:ext uri="{FF2B5EF4-FFF2-40B4-BE49-F238E27FC236}">
                      <a16:creationId xmlns:a16="http://schemas.microsoft.com/office/drawing/2014/main" id="{A01063AF-76C2-4164-8937-A432E39C37AA}"/>
                    </a:ext>
                  </a:extLst>
                </p:cNvPr>
                <p:cNvPicPr/>
                <p:nvPr/>
              </p:nvPicPr>
              <p:blipFill>
                <a:blip r:embed="rId677"/>
                <a:stretch>
                  <a:fillRect/>
                </a:stretch>
              </p:blipFill>
              <p:spPr>
                <a:xfrm>
                  <a:off x="3847973" y="6359827"/>
                  <a:ext cx="13644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678">
              <p14:nvContentPartPr>
                <p14:cNvPr id="398" name="Freihand 397">
                  <a:extLst>
                    <a:ext uri="{FF2B5EF4-FFF2-40B4-BE49-F238E27FC236}">
                      <a16:creationId xmlns:a16="http://schemas.microsoft.com/office/drawing/2014/main" id="{ACD4F5DC-BCFE-4D7F-893F-763299A6DB04}"/>
                    </a:ext>
                  </a:extLst>
                </p14:cNvPr>
                <p14:cNvContentPartPr/>
                <p14:nvPr/>
              </p14:nvContentPartPr>
              <p14:xfrm>
                <a:off x="4015733" y="6399787"/>
                <a:ext cx="246960" cy="72720"/>
              </p14:xfrm>
            </p:contentPart>
          </mc:Choice>
          <mc:Fallback xmlns="">
            <p:pic>
              <p:nvPicPr>
                <p:cNvPr id="398" name="Freihand 397">
                  <a:extLst>
                    <a:ext uri="{FF2B5EF4-FFF2-40B4-BE49-F238E27FC236}">
                      <a16:creationId xmlns:a16="http://schemas.microsoft.com/office/drawing/2014/main" id="{ACD4F5DC-BCFE-4D7F-893F-763299A6DB04}"/>
                    </a:ext>
                  </a:extLst>
                </p:cNvPr>
                <p:cNvPicPr/>
                <p:nvPr/>
              </p:nvPicPr>
              <p:blipFill>
                <a:blip r:embed="rId679"/>
                <a:stretch>
                  <a:fillRect/>
                </a:stretch>
              </p:blipFill>
              <p:spPr>
                <a:xfrm>
                  <a:off x="4011413" y="6395467"/>
                  <a:ext cx="25560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680">
              <p14:nvContentPartPr>
                <p14:cNvPr id="399" name="Freihand 398">
                  <a:extLst>
                    <a:ext uri="{FF2B5EF4-FFF2-40B4-BE49-F238E27FC236}">
                      <a16:creationId xmlns:a16="http://schemas.microsoft.com/office/drawing/2014/main" id="{F1BB2E82-2529-4F70-9DEC-38285B4ED9A0}"/>
                    </a:ext>
                  </a:extLst>
                </p14:cNvPr>
                <p14:cNvContentPartPr/>
                <p14:nvPr/>
              </p14:nvContentPartPr>
              <p14:xfrm>
                <a:off x="4459253" y="6336427"/>
                <a:ext cx="147240" cy="129600"/>
              </p14:xfrm>
            </p:contentPart>
          </mc:Choice>
          <mc:Fallback xmlns="">
            <p:pic>
              <p:nvPicPr>
                <p:cNvPr id="399" name="Freihand 398">
                  <a:extLst>
                    <a:ext uri="{FF2B5EF4-FFF2-40B4-BE49-F238E27FC236}">
                      <a16:creationId xmlns:a16="http://schemas.microsoft.com/office/drawing/2014/main" id="{F1BB2E82-2529-4F70-9DEC-38285B4ED9A0}"/>
                    </a:ext>
                  </a:extLst>
                </p:cNvPr>
                <p:cNvPicPr/>
                <p:nvPr/>
              </p:nvPicPr>
              <p:blipFill>
                <a:blip r:embed="rId681"/>
                <a:stretch>
                  <a:fillRect/>
                </a:stretch>
              </p:blipFill>
              <p:spPr>
                <a:xfrm>
                  <a:off x="4454933" y="6332107"/>
                  <a:ext cx="15588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682">
              <p14:nvContentPartPr>
                <p14:cNvPr id="400" name="Freihand 399">
                  <a:extLst>
                    <a:ext uri="{FF2B5EF4-FFF2-40B4-BE49-F238E27FC236}">
                      <a16:creationId xmlns:a16="http://schemas.microsoft.com/office/drawing/2014/main" id="{9B96D130-CBAF-4C8D-8E05-2480C0FF4E62}"/>
                    </a:ext>
                  </a:extLst>
                </p14:cNvPr>
                <p14:cNvContentPartPr/>
                <p14:nvPr/>
              </p14:nvContentPartPr>
              <p14:xfrm>
                <a:off x="4602173" y="6382507"/>
                <a:ext cx="183600" cy="78480"/>
              </p14:xfrm>
            </p:contentPart>
          </mc:Choice>
          <mc:Fallback xmlns="">
            <p:pic>
              <p:nvPicPr>
                <p:cNvPr id="400" name="Freihand 399">
                  <a:extLst>
                    <a:ext uri="{FF2B5EF4-FFF2-40B4-BE49-F238E27FC236}">
                      <a16:creationId xmlns:a16="http://schemas.microsoft.com/office/drawing/2014/main" id="{9B96D130-CBAF-4C8D-8E05-2480C0FF4E62}"/>
                    </a:ext>
                  </a:extLst>
                </p:cNvPr>
                <p:cNvPicPr/>
                <p:nvPr/>
              </p:nvPicPr>
              <p:blipFill>
                <a:blip r:embed="rId683"/>
                <a:stretch>
                  <a:fillRect/>
                </a:stretch>
              </p:blipFill>
              <p:spPr>
                <a:xfrm>
                  <a:off x="4597853" y="6378187"/>
                  <a:ext cx="19224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684">
              <p14:nvContentPartPr>
                <p14:cNvPr id="401" name="Freihand 400">
                  <a:extLst>
                    <a:ext uri="{FF2B5EF4-FFF2-40B4-BE49-F238E27FC236}">
                      <a16:creationId xmlns:a16="http://schemas.microsoft.com/office/drawing/2014/main" id="{5C7E6B00-4FB8-49BC-A43C-0EA786F7B60A}"/>
                    </a:ext>
                  </a:extLst>
                </p14:cNvPr>
                <p14:cNvContentPartPr/>
                <p14:nvPr/>
              </p14:nvContentPartPr>
              <p14:xfrm>
                <a:off x="4805573" y="6322747"/>
                <a:ext cx="184320" cy="122400"/>
              </p14:xfrm>
            </p:contentPart>
          </mc:Choice>
          <mc:Fallback xmlns="">
            <p:pic>
              <p:nvPicPr>
                <p:cNvPr id="401" name="Freihand 400">
                  <a:extLst>
                    <a:ext uri="{FF2B5EF4-FFF2-40B4-BE49-F238E27FC236}">
                      <a16:creationId xmlns:a16="http://schemas.microsoft.com/office/drawing/2014/main" id="{5C7E6B00-4FB8-49BC-A43C-0EA786F7B60A}"/>
                    </a:ext>
                  </a:extLst>
                </p:cNvPr>
                <p:cNvPicPr/>
                <p:nvPr/>
              </p:nvPicPr>
              <p:blipFill>
                <a:blip r:embed="rId685"/>
                <a:stretch>
                  <a:fillRect/>
                </a:stretch>
              </p:blipFill>
              <p:spPr>
                <a:xfrm>
                  <a:off x="4801253" y="6318427"/>
                  <a:ext cx="19296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686">
              <p14:nvContentPartPr>
                <p14:cNvPr id="402" name="Freihand 401">
                  <a:extLst>
                    <a:ext uri="{FF2B5EF4-FFF2-40B4-BE49-F238E27FC236}">
                      <a16:creationId xmlns:a16="http://schemas.microsoft.com/office/drawing/2014/main" id="{BD0983C8-50F5-450E-A892-7EA2C91AD9F1}"/>
                    </a:ext>
                  </a:extLst>
                </p14:cNvPr>
                <p14:cNvContentPartPr/>
                <p14:nvPr/>
              </p14:nvContentPartPr>
              <p14:xfrm>
                <a:off x="5017613" y="6358027"/>
                <a:ext cx="98640" cy="166680"/>
              </p14:xfrm>
            </p:contentPart>
          </mc:Choice>
          <mc:Fallback xmlns="">
            <p:pic>
              <p:nvPicPr>
                <p:cNvPr id="402" name="Freihand 401">
                  <a:extLst>
                    <a:ext uri="{FF2B5EF4-FFF2-40B4-BE49-F238E27FC236}">
                      <a16:creationId xmlns:a16="http://schemas.microsoft.com/office/drawing/2014/main" id="{BD0983C8-50F5-450E-A892-7EA2C91AD9F1}"/>
                    </a:ext>
                  </a:extLst>
                </p:cNvPr>
                <p:cNvPicPr/>
                <p:nvPr/>
              </p:nvPicPr>
              <p:blipFill>
                <a:blip r:embed="rId687"/>
                <a:stretch>
                  <a:fillRect/>
                </a:stretch>
              </p:blipFill>
              <p:spPr>
                <a:xfrm>
                  <a:off x="5013293" y="6353707"/>
                  <a:ext cx="10728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688">
              <p14:nvContentPartPr>
                <p14:cNvPr id="403" name="Freihand 402">
                  <a:extLst>
                    <a:ext uri="{FF2B5EF4-FFF2-40B4-BE49-F238E27FC236}">
                      <a16:creationId xmlns:a16="http://schemas.microsoft.com/office/drawing/2014/main" id="{AE80C31C-6904-41EE-8956-C44B99CB1DD3}"/>
                    </a:ext>
                  </a:extLst>
                </p14:cNvPr>
                <p14:cNvContentPartPr/>
                <p14:nvPr/>
              </p14:nvContentPartPr>
              <p14:xfrm>
                <a:off x="5141453" y="6375667"/>
                <a:ext cx="73800" cy="73080"/>
              </p14:xfrm>
            </p:contentPart>
          </mc:Choice>
          <mc:Fallback xmlns="">
            <p:pic>
              <p:nvPicPr>
                <p:cNvPr id="403" name="Freihand 402">
                  <a:extLst>
                    <a:ext uri="{FF2B5EF4-FFF2-40B4-BE49-F238E27FC236}">
                      <a16:creationId xmlns:a16="http://schemas.microsoft.com/office/drawing/2014/main" id="{AE80C31C-6904-41EE-8956-C44B99CB1DD3}"/>
                    </a:ext>
                  </a:extLst>
                </p:cNvPr>
                <p:cNvPicPr/>
                <p:nvPr/>
              </p:nvPicPr>
              <p:blipFill>
                <a:blip r:embed="rId689"/>
                <a:stretch>
                  <a:fillRect/>
                </a:stretch>
              </p:blipFill>
              <p:spPr>
                <a:xfrm>
                  <a:off x="5137133" y="6371347"/>
                  <a:ext cx="8244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690">
              <p14:nvContentPartPr>
                <p14:cNvPr id="404" name="Freihand 403">
                  <a:extLst>
                    <a:ext uri="{FF2B5EF4-FFF2-40B4-BE49-F238E27FC236}">
                      <a16:creationId xmlns:a16="http://schemas.microsoft.com/office/drawing/2014/main" id="{E81F1751-0CE9-41CA-BB2D-6837AD9B3F8A}"/>
                    </a:ext>
                  </a:extLst>
                </p14:cNvPr>
                <p14:cNvContentPartPr/>
                <p14:nvPr/>
              </p14:nvContentPartPr>
              <p14:xfrm>
                <a:off x="5213093" y="6352987"/>
                <a:ext cx="90000" cy="77400"/>
              </p14:xfrm>
            </p:contentPart>
          </mc:Choice>
          <mc:Fallback xmlns="">
            <p:pic>
              <p:nvPicPr>
                <p:cNvPr id="404" name="Freihand 403">
                  <a:extLst>
                    <a:ext uri="{FF2B5EF4-FFF2-40B4-BE49-F238E27FC236}">
                      <a16:creationId xmlns:a16="http://schemas.microsoft.com/office/drawing/2014/main" id="{E81F1751-0CE9-41CA-BB2D-6837AD9B3F8A}"/>
                    </a:ext>
                  </a:extLst>
                </p:cNvPr>
                <p:cNvPicPr/>
                <p:nvPr/>
              </p:nvPicPr>
              <p:blipFill>
                <a:blip r:embed="rId691"/>
                <a:stretch>
                  <a:fillRect/>
                </a:stretch>
              </p:blipFill>
              <p:spPr>
                <a:xfrm>
                  <a:off x="5208773" y="6348667"/>
                  <a:ext cx="9864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692">
              <p14:nvContentPartPr>
                <p14:cNvPr id="405" name="Freihand 404">
                  <a:extLst>
                    <a:ext uri="{FF2B5EF4-FFF2-40B4-BE49-F238E27FC236}">
                      <a16:creationId xmlns:a16="http://schemas.microsoft.com/office/drawing/2014/main" id="{96F9F11C-1186-45B0-8559-2F4DB820753B}"/>
                    </a:ext>
                  </a:extLst>
                </p14:cNvPr>
                <p14:cNvContentPartPr/>
                <p14:nvPr/>
              </p14:nvContentPartPr>
              <p14:xfrm>
                <a:off x="5317853" y="6349747"/>
                <a:ext cx="160920" cy="90720"/>
              </p14:xfrm>
            </p:contentPart>
          </mc:Choice>
          <mc:Fallback xmlns="">
            <p:pic>
              <p:nvPicPr>
                <p:cNvPr id="405" name="Freihand 404">
                  <a:extLst>
                    <a:ext uri="{FF2B5EF4-FFF2-40B4-BE49-F238E27FC236}">
                      <a16:creationId xmlns:a16="http://schemas.microsoft.com/office/drawing/2014/main" id="{96F9F11C-1186-45B0-8559-2F4DB820753B}"/>
                    </a:ext>
                  </a:extLst>
                </p:cNvPr>
                <p:cNvPicPr/>
                <p:nvPr/>
              </p:nvPicPr>
              <p:blipFill>
                <a:blip r:embed="rId693"/>
                <a:stretch>
                  <a:fillRect/>
                </a:stretch>
              </p:blipFill>
              <p:spPr>
                <a:xfrm>
                  <a:off x="5313533" y="6345427"/>
                  <a:ext cx="16956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694">
              <p14:nvContentPartPr>
                <p14:cNvPr id="406" name="Freihand 405">
                  <a:extLst>
                    <a:ext uri="{FF2B5EF4-FFF2-40B4-BE49-F238E27FC236}">
                      <a16:creationId xmlns:a16="http://schemas.microsoft.com/office/drawing/2014/main" id="{F9F97E1D-7608-48EE-BC34-9B31FBB82FB6}"/>
                    </a:ext>
                  </a:extLst>
                </p14:cNvPr>
                <p14:cNvContentPartPr/>
                <p14:nvPr/>
              </p14:nvContentPartPr>
              <p14:xfrm>
                <a:off x="5384093" y="6372067"/>
                <a:ext cx="108000" cy="11520"/>
              </p14:xfrm>
            </p:contentPart>
          </mc:Choice>
          <mc:Fallback xmlns="">
            <p:pic>
              <p:nvPicPr>
                <p:cNvPr id="406" name="Freihand 405">
                  <a:extLst>
                    <a:ext uri="{FF2B5EF4-FFF2-40B4-BE49-F238E27FC236}">
                      <a16:creationId xmlns:a16="http://schemas.microsoft.com/office/drawing/2014/main" id="{F9F97E1D-7608-48EE-BC34-9B31FBB82FB6}"/>
                    </a:ext>
                  </a:extLst>
                </p:cNvPr>
                <p:cNvPicPr/>
                <p:nvPr/>
              </p:nvPicPr>
              <p:blipFill>
                <a:blip r:embed="rId695"/>
                <a:stretch>
                  <a:fillRect/>
                </a:stretch>
              </p:blipFill>
              <p:spPr>
                <a:xfrm>
                  <a:off x="5379773" y="6367747"/>
                  <a:ext cx="11664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696">
              <p14:nvContentPartPr>
                <p14:cNvPr id="407" name="Freihand 406">
                  <a:extLst>
                    <a:ext uri="{FF2B5EF4-FFF2-40B4-BE49-F238E27FC236}">
                      <a16:creationId xmlns:a16="http://schemas.microsoft.com/office/drawing/2014/main" id="{B2B19303-F7FA-475F-A1B9-70E316422210}"/>
                    </a:ext>
                  </a:extLst>
                </p14:cNvPr>
                <p14:cNvContentPartPr/>
                <p14:nvPr/>
              </p14:nvContentPartPr>
              <p14:xfrm>
                <a:off x="5522693" y="6326707"/>
                <a:ext cx="83160" cy="85680"/>
              </p14:xfrm>
            </p:contentPart>
          </mc:Choice>
          <mc:Fallback xmlns="">
            <p:pic>
              <p:nvPicPr>
                <p:cNvPr id="407" name="Freihand 406">
                  <a:extLst>
                    <a:ext uri="{FF2B5EF4-FFF2-40B4-BE49-F238E27FC236}">
                      <a16:creationId xmlns:a16="http://schemas.microsoft.com/office/drawing/2014/main" id="{B2B19303-F7FA-475F-A1B9-70E316422210}"/>
                    </a:ext>
                  </a:extLst>
                </p:cNvPr>
                <p:cNvPicPr/>
                <p:nvPr/>
              </p:nvPicPr>
              <p:blipFill>
                <a:blip r:embed="rId697"/>
                <a:stretch>
                  <a:fillRect/>
                </a:stretch>
              </p:blipFill>
              <p:spPr>
                <a:xfrm>
                  <a:off x="5518373" y="6322387"/>
                  <a:ext cx="9180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698">
              <p14:nvContentPartPr>
                <p14:cNvPr id="408" name="Freihand 407">
                  <a:extLst>
                    <a:ext uri="{FF2B5EF4-FFF2-40B4-BE49-F238E27FC236}">
                      <a16:creationId xmlns:a16="http://schemas.microsoft.com/office/drawing/2014/main" id="{96CDEA04-49A3-4914-8FBD-4BDBFD23D389}"/>
                    </a:ext>
                  </a:extLst>
                </p14:cNvPr>
                <p14:cNvContentPartPr/>
                <p14:nvPr/>
              </p14:nvContentPartPr>
              <p14:xfrm>
                <a:off x="5617733" y="6338947"/>
                <a:ext cx="86040" cy="70560"/>
              </p14:xfrm>
            </p:contentPart>
          </mc:Choice>
          <mc:Fallback xmlns="">
            <p:pic>
              <p:nvPicPr>
                <p:cNvPr id="408" name="Freihand 407">
                  <a:extLst>
                    <a:ext uri="{FF2B5EF4-FFF2-40B4-BE49-F238E27FC236}">
                      <a16:creationId xmlns:a16="http://schemas.microsoft.com/office/drawing/2014/main" id="{96CDEA04-49A3-4914-8FBD-4BDBFD23D389}"/>
                    </a:ext>
                  </a:extLst>
                </p:cNvPr>
                <p:cNvPicPr/>
                <p:nvPr/>
              </p:nvPicPr>
              <p:blipFill>
                <a:blip r:embed="rId699"/>
                <a:stretch>
                  <a:fillRect/>
                </a:stretch>
              </p:blipFill>
              <p:spPr>
                <a:xfrm>
                  <a:off x="5613413" y="6334627"/>
                  <a:ext cx="9468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700">
              <p14:nvContentPartPr>
                <p14:cNvPr id="409" name="Freihand 408">
                  <a:extLst>
                    <a:ext uri="{FF2B5EF4-FFF2-40B4-BE49-F238E27FC236}">
                      <a16:creationId xmlns:a16="http://schemas.microsoft.com/office/drawing/2014/main" id="{7C691DEA-E6C2-4430-A376-DC66B6B2538A}"/>
                    </a:ext>
                  </a:extLst>
                </p14:cNvPr>
                <p14:cNvContentPartPr/>
                <p14:nvPr/>
              </p14:nvContentPartPr>
              <p14:xfrm>
                <a:off x="5722133" y="6328507"/>
                <a:ext cx="75960" cy="68040"/>
              </p14:xfrm>
            </p:contentPart>
          </mc:Choice>
          <mc:Fallback xmlns="">
            <p:pic>
              <p:nvPicPr>
                <p:cNvPr id="409" name="Freihand 408">
                  <a:extLst>
                    <a:ext uri="{FF2B5EF4-FFF2-40B4-BE49-F238E27FC236}">
                      <a16:creationId xmlns:a16="http://schemas.microsoft.com/office/drawing/2014/main" id="{7C691DEA-E6C2-4430-A376-DC66B6B2538A}"/>
                    </a:ext>
                  </a:extLst>
                </p:cNvPr>
                <p:cNvPicPr/>
                <p:nvPr/>
              </p:nvPicPr>
              <p:blipFill>
                <a:blip r:embed="rId701"/>
                <a:stretch>
                  <a:fillRect/>
                </a:stretch>
              </p:blipFill>
              <p:spPr>
                <a:xfrm>
                  <a:off x="5717813" y="6324187"/>
                  <a:ext cx="8460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702">
              <p14:nvContentPartPr>
                <p14:cNvPr id="410" name="Freihand 409">
                  <a:extLst>
                    <a:ext uri="{FF2B5EF4-FFF2-40B4-BE49-F238E27FC236}">
                      <a16:creationId xmlns:a16="http://schemas.microsoft.com/office/drawing/2014/main" id="{751D17FC-70EA-43F7-8712-C44252421057}"/>
                    </a:ext>
                  </a:extLst>
                </p14:cNvPr>
                <p14:cNvContentPartPr/>
                <p14:nvPr/>
              </p14:nvContentPartPr>
              <p14:xfrm>
                <a:off x="5889893" y="6307987"/>
                <a:ext cx="427680" cy="98640"/>
              </p14:xfrm>
            </p:contentPart>
          </mc:Choice>
          <mc:Fallback xmlns="">
            <p:pic>
              <p:nvPicPr>
                <p:cNvPr id="410" name="Freihand 409">
                  <a:extLst>
                    <a:ext uri="{FF2B5EF4-FFF2-40B4-BE49-F238E27FC236}">
                      <a16:creationId xmlns:a16="http://schemas.microsoft.com/office/drawing/2014/main" id="{751D17FC-70EA-43F7-8712-C44252421057}"/>
                    </a:ext>
                  </a:extLst>
                </p:cNvPr>
                <p:cNvPicPr/>
                <p:nvPr/>
              </p:nvPicPr>
              <p:blipFill>
                <a:blip r:embed="rId703"/>
                <a:stretch>
                  <a:fillRect/>
                </a:stretch>
              </p:blipFill>
              <p:spPr>
                <a:xfrm>
                  <a:off x="5885573" y="6303667"/>
                  <a:ext cx="43632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704">
              <p14:nvContentPartPr>
                <p14:cNvPr id="411" name="Freihand 410">
                  <a:extLst>
                    <a:ext uri="{FF2B5EF4-FFF2-40B4-BE49-F238E27FC236}">
                      <a16:creationId xmlns:a16="http://schemas.microsoft.com/office/drawing/2014/main" id="{81FD0097-8A1C-4EFF-BFE7-E12A9200CF77}"/>
                    </a:ext>
                  </a:extLst>
                </p14:cNvPr>
                <p14:cNvContentPartPr/>
                <p14:nvPr/>
              </p14:nvContentPartPr>
              <p14:xfrm>
                <a:off x="6499733" y="6304747"/>
                <a:ext cx="324000" cy="82080"/>
              </p14:xfrm>
            </p:contentPart>
          </mc:Choice>
          <mc:Fallback xmlns="">
            <p:pic>
              <p:nvPicPr>
                <p:cNvPr id="411" name="Freihand 410">
                  <a:extLst>
                    <a:ext uri="{FF2B5EF4-FFF2-40B4-BE49-F238E27FC236}">
                      <a16:creationId xmlns:a16="http://schemas.microsoft.com/office/drawing/2014/main" id="{81FD0097-8A1C-4EFF-BFE7-E12A9200CF77}"/>
                    </a:ext>
                  </a:extLst>
                </p:cNvPr>
                <p:cNvPicPr/>
                <p:nvPr/>
              </p:nvPicPr>
              <p:blipFill>
                <a:blip r:embed="rId705"/>
                <a:stretch>
                  <a:fillRect/>
                </a:stretch>
              </p:blipFill>
              <p:spPr>
                <a:xfrm>
                  <a:off x="6495413" y="6300427"/>
                  <a:ext cx="33264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706">
              <p14:nvContentPartPr>
                <p14:cNvPr id="412" name="Freihand 411">
                  <a:extLst>
                    <a:ext uri="{FF2B5EF4-FFF2-40B4-BE49-F238E27FC236}">
                      <a16:creationId xmlns:a16="http://schemas.microsoft.com/office/drawing/2014/main" id="{7CA105CC-FF2F-41EC-A396-2EECD3133847}"/>
                    </a:ext>
                  </a:extLst>
                </p14:cNvPr>
                <p14:cNvContentPartPr/>
                <p14:nvPr/>
              </p14:nvContentPartPr>
              <p14:xfrm>
                <a:off x="6812213" y="6252187"/>
                <a:ext cx="360" cy="360"/>
              </p14:xfrm>
            </p:contentPart>
          </mc:Choice>
          <mc:Fallback xmlns="">
            <p:pic>
              <p:nvPicPr>
                <p:cNvPr id="412" name="Freihand 411">
                  <a:extLst>
                    <a:ext uri="{FF2B5EF4-FFF2-40B4-BE49-F238E27FC236}">
                      <a16:creationId xmlns:a16="http://schemas.microsoft.com/office/drawing/2014/main" id="{7CA105CC-FF2F-41EC-A396-2EECD3133847}"/>
                    </a:ext>
                  </a:extLst>
                </p:cNvPr>
                <p:cNvPicPr/>
                <p:nvPr/>
              </p:nvPicPr>
              <p:blipFill>
                <a:blip r:embed="rId144"/>
                <a:stretch>
                  <a:fillRect/>
                </a:stretch>
              </p:blipFill>
              <p:spPr>
                <a:xfrm>
                  <a:off x="6807893" y="62478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07">
              <p14:nvContentPartPr>
                <p14:cNvPr id="413" name="Freihand 412">
                  <a:extLst>
                    <a:ext uri="{FF2B5EF4-FFF2-40B4-BE49-F238E27FC236}">
                      <a16:creationId xmlns:a16="http://schemas.microsoft.com/office/drawing/2014/main" id="{1BEAC95A-DCAB-44FA-A4D8-94B580BBD176}"/>
                    </a:ext>
                  </a:extLst>
                </p14:cNvPr>
                <p14:cNvContentPartPr/>
                <p14:nvPr/>
              </p14:nvContentPartPr>
              <p14:xfrm>
                <a:off x="7027493" y="6306547"/>
                <a:ext cx="5760" cy="127800"/>
              </p14:xfrm>
            </p:contentPart>
          </mc:Choice>
          <mc:Fallback xmlns="">
            <p:pic>
              <p:nvPicPr>
                <p:cNvPr id="413" name="Freihand 412">
                  <a:extLst>
                    <a:ext uri="{FF2B5EF4-FFF2-40B4-BE49-F238E27FC236}">
                      <a16:creationId xmlns:a16="http://schemas.microsoft.com/office/drawing/2014/main" id="{1BEAC95A-DCAB-44FA-A4D8-94B580BBD176}"/>
                    </a:ext>
                  </a:extLst>
                </p:cNvPr>
                <p:cNvPicPr/>
                <p:nvPr/>
              </p:nvPicPr>
              <p:blipFill>
                <a:blip r:embed="rId708"/>
                <a:stretch>
                  <a:fillRect/>
                </a:stretch>
              </p:blipFill>
              <p:spPr>
                <a:xfrm>
                  <a:off x="7023173" y="6302227"/>
                  <a:ext cx="1440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709">
              <p14:nvContentPartPr>
                <p14:cNvPr id="414" name="Freihand 413">
                  <a:extLst>
                    <a:ext uri="{FF2B5EF4-FFF2-40B4-BE49-F238E27FC236}">
                      <a16:creationId xmlns:a16="http://schemas.microsoft.com/office/drawing/2014/main" id="{EC0F7A77-3802-45BB-8D74-3F5177CA506D}"/>
                    </a:ext>
                  </a:extLst>
                </p14:cNvPr>
                <p14:cNvContentPartPr/>
                <p14:nvPr/>
              </p14:nvContentPartPr>
              <p14:xfrm>
                <a:off x="6956573" y="6253267"/>
                <a:ext cx="146880" cy="96120"/>
              </p14:xfrm>
            </p:contentPart>
          </mc:Choice>
          <mc:Fallback xmlns="">
            <p:pic>
              <p:nvPicPr>
                <p:cNvPr id="414" name="Freihand 413">
                  <a:extLst>
                    <a:ext uri="{FF2B5EF4-FFF2-40B4-BE49-F238E27FC236}">
                      <a16:creationId xmlns:a16="http://schemas.microsoft.com/office/drawing/2014/main" id="{EC0F7A77-3802-45BB-8D74-3F5177CA506D}"/>
                    </a:ext>
                  </a:extLst>
                </p:cNvPr>
                <p:cNvPicPr/>
                <p:nvPr/>
              </p:nvPicPr>
              <p:blipFill>
                <a:blip r:embed="rId710"/>
                <a:stretch>
                  <a:fillRect/>
                </a:stretch>
              </p:blipFill>
              <p:spPr>
                <a:xfrm>
                  <a:off x="6952253" y="6248947"/>
                  <a:ext cx="15552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711">
              <p14:nvContentPartPr>
                <p14:cNvPr id="415" name="Freihand 414">
                  <a:extLst>
                    <a:ext uri="{FF2B5EF4-FFF2-40B4-BE49-F238E27FC236}">
                      <a16:creationId xmlns:a16="http://schemas.microsoft.com/office/drawing/2014/main" id="{8AACBF57-7508-4822-B83D-354EB590A22F}"/>
                    </a:ext>
                  </a:extLst>
                </p14:cNvPr>
                <p14:cNvContentPartPr/>
                <p14:nvPr/>
              </p14:nvContentPartPr>
              <p14:xfrm>
                <a:off x="7113173" y="6314467"/>
                <a:ext cx="197280" cy="83520"/>
              </p14:xfrm>
            </p:contentPart>
          </mc:Choice>
          <mc:Fallback xmlns="">
            <p:pic>
              <p:nvPicPr>
                <p:cNvPr id="415" name="Freihand 414">
                  <a:extLst>
                    <a:ext uri="{FF2B5EF4-FFF2-40B4-BE49-F238E27FC236}">
                      <a16:creationId xmlns:a16="http://schemas.microsoft.com/office/drawing/2014/main" id="{8AACBF57-7508-4822-B83D-354EB590A22F}"/>
                    </a:ext>
                  </a:extLst>
                </p:cNvPr>
                <p:cNvPicPr/>
                <p:nvPr/>
              </p:nvPicPr>
              <p:blipFill>
                <a:blip r:embed="rId712"/>
                <a:stretch>
                  <a:fillRect/>
                </a:stretch>
              </p:blipFill>
              <p:spPr>
                <a:xfrm>
                  <a:off x="7108853" y="6310147"/>
                  <a:ext cx="20592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713">
              <p14:nvContentPartPr>
                <p14:cNvPr id="416" name="Freihand 415">
                  <a:extLst>
                    <a:ext uri="{FF2B5EF4-FFF2-40B4-BE49-F238E27FC236}">
                      <a16:creationId xmlns:a16="http://schemas.microsoft.com/office/drawing/2014/main" id="{A18B3680-A6C8-489E-AC81-6E268D11943D}"/>
                    </a:ext>
                  </a:extLst>
                </p14:cNvPr>
                <p14:cNvContentPartPr/>
                <p14:nvPr/>
              </p14:nvContentPartPr>
              <p14:xfrm>
                <a:off x="7309733" y="6296107"/>
                <a:ext cx="360" cy="360"/>
              </p14:xfrm>
            </p:contentPart>
          </mc:Choice>
          <mc:Fallback xmlns="">
            <p:pic>
              <p:nvPicPr>
                <p:cNvPr id="416" name="Freihand 415">
                  <a:extLst>
                    <a:ext uri="{FF2B5EF4-FFF2-40B4-BE49-F238E27FC236}">
                      <a16:creationId xmlns:a16="http://schemas.microsoft.com/office/drawing/2014/main" id="{A18B3680-A6C8-489E-AC81-6E268D11943D}"/>
                    </a:ext>
                  </a:extLst>
                </p:cNvPr>
                <p:cNvPicPr/>
                <p:nvPr/>
              </p:nvPicPr>
              <p:blipFill>
                <a:blip r:embed="rId144"/>
                <a:stretch>
                  <a:fillRect/>
                </a:stretch>
              </p:blipFill>
              <p:spPr>
                <a:xfrm>
                  <a:off x="7305413" y="6291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14">
              <p14:nvContentPartPr>
                <p14:cNvPr id="417" name="Freihand 416">
                  <a:extLst>
                    <a:ext uri="{FF2B5EF4-FFF2-40B4-BE49-F238E27FC236}">
                      <a16:creationId xmlns:a16="http://schemas.microsoft.com/office/drawing/2014/main" id="{DE867881-0CC7-4263-8B78-9A79F061E44B}"/>
                    </a:ext>
                  </a:extLst>
                </p14:cNvPr>
                <p14:cNvContentPartPr/>
                <p14:nvPr/>
              </p14:nvContentPartPr>
              <p14:xfrm>
                <a:off x="7349333" y="6321307"/>
                <a:ext cx="102240" cy="100440"/>
              </p14:xfrm>
            </p:contentPart>
          </mc:Choice>
          <mc:Fallback xmlns="">
            <p:pic>
              <p:nvPicPr>
                <p:cNvPr id="417" name="Freihand 416">
                  <a:extLst>
                    <a:ext uri="{FF2B5EF4-FFF2-40B4-BE49-F238E27FC236}">
                      <a16:creationId xmlns:a16="http://schemas.microsoft.com/office/drawing/2014/main" id="{DE867881-0CC7-4263-8B78-9A79F061E44B}"/>
                    </a:ext>
                  </a:extLst>
                </p:cNvPr>
                <p:cNvPicPr/>
                <p:nvPr/>
              </p:nvPicPr>
              <p:blipFill>
                <a:blip r:embed="rId715"/>
                <a:stretch>
                  <a:fillRect/>
                </a:stretch>
              </p:blipFill>
              <p:spPr>
                <a:xfrm>
                  <a:off x="7345013" y="6316987"/>
                  <a:ext cx="11088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716">
              <p14:nvContentPartPr>
                <p14:cNvPr id="418" name="Freihand 417">
                  <a:extLst>
                    <a:ext uri="{FF2B5EF4-FFF2-40B4-BE49-F238E27FC236}">
                      <a16:creationId xmlns:a16="http://schemas.microsoft.com/office/drawing/2014/main" id="{26A5DC18-3577-44F6-A992-6E38AC9E4A28}"/>
                    </a:ext>
                  </a:extLst>
                </p14:cNvPr>
                <p14:cNvContentPartPr/>
                <p14:nvPr/>
              </p14:nvContentPartPr>
              <p14:xfrm>
                <a:off x="7480013" y="6246427"/>
                <a:ext cx="90000" cy="152640"/>
              </p14:xfrm>
            </p:contentPart>
          </mc:Choice>
          <mc:Fallback xmlns="">
            <p:pic>
              <p:nvPicPr>
                <p:cNvPr id="418" name="Freihand 417">
                  <a:extLst>
                    <a:ext uri="{FF2B5EF4-FFF2-40B4-BE49-F238E27FC236}">
                      <a16:creationId xmlns:a16="http://schemas.microsoft.com/office/drawing/2014/main" id="{26A5DC18-3577-44F6-A992-6E38AC9E4A28}"/>
                    </a:ext>
                  </a:extLst>
                </p:cNvPr>
                <p:cNvPicPr/>
                <p:nvPr/>
              </p:nvPicPr>
              <p:blipFill>
                <a:blip r:embed="rId717"/>
                <a:stretch>
                  <a:fillRect/>
                </a:stretch>
              </p:blipFill>
              <p:spPr>
                <a:xfrm>
                  <a:off x="7475693" y="6242107"/>
                  <a:ext cx="9864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718">
              <p14:nvContentPartPr>
                <p14:cNvPr id="419" name="Freihand 418">
                  <a:extLst>
                    <a:ext uri="{FF2B5EF4-FFF2-40B4-BE49-F238E27FC236}">
                      <a16:creationId xmlns:a16="http://schemas.microsoft.com/office/drawing/2014/main" id="{D32B47D7-6073-46D7-8BB4-1120D4B15703}"/>
                    </a:ext>
                  </a:extLst>
                </p14:cNvPr>
                <p14:cNvContentPartPr/>
                <p14:nvPr/>
              </p14:nvContentPartPr>
              <p14:xfrm>
                <a:off x="7610693" y="6218347"/>
                <a:ext cx="84600" cy="187920"/>
              </p14:xfrm>
            </p:contentPart>
          </mc:Choice>
          <mc:Fallback xmlns="">
            <p:pic>
              <p:nvPicPr>
                <p:cNvPr id="419" name="Freihand 418">
                  <a:extLst>
                    <a:ext uri="{FF2B5EF4-FFF2-40B4-BE49-F238E27FC236}">
                      <a16:creationId xmlns:a16="http://schemas.microsoft.com/office/drawing/2014/main" id="{D32B47D7-6073-46D7-8BB4-1120D4B15703}"/>
                    </a:ext>
                  </a:extLst>
                </p:cNvPr>
                <p:cNvPicPr/>
                <p:nvPr/>
              </p:nvPicPr>
              <p:blipFill>
                <a:blip r:embed="rId719"/>
                <a:stretch>
                  <a:fillRect/>
                </a:stretch>
              </p:blipFill>
              <p:spPr>
                <a:xfrm>
                  <a:off x="7606373" y="6214027"/>
                  <a:ext cx="9324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720">
              <p14:nvContentPartPr>
                <p14:cNvPr id="420" name="Freihand 419">
                  <a:extLst>
                    <a:ext uri="{FF2B5EF4-FFF2-40B4-BE49-F238E27FC236}">
                      <a16:creationId xmlns:a16="http://schemas.microsoft.com/office/drawing/2014/main" id="{D88CC21D-AE2D-4B35-A01A-427CE9465A75}"/>
                    </a:ext>
                  </a:extLst>
                </p14:cNvPr>
                <p14:cNvContentPartPr/>
                <p14:nvPr/>
              </p14:nvContentPartPr>
              <p14:xfrm>
                <a:off x="7738493" y="6267307"/>
                <a:ext cx="473400" cy="231840"/>
              </p14:xfrm>
            </p:contentPart>
          </mc:Choice>
          <mc:Fallback xmlns="">
            <p:pic>
              <p:nvPicPr>
                <p:cNvPr id="420" name="Freihand 419">
                  <a:extLst>
                    <a:ext uri="{FF2B5EF4-FFF2-40B4-BE49-F238E27FC236}">
                      <a16:creationId xmlns:a16="http://schemas.microsoft.com/office/drawing/2014/main" id="{D88CC21D-AE2D-4B35-A01A-427CE9465A75}"/>
                    </a:ext>
                  </a:extLst>
                </p:cNvPr>
                <p:cNvPicPr/>
                <p:nvPr/>
              </p:nvPicPr>
              <p:blipFill>
                <a:blip r:embed="rId721"/>
                <a:stretch>
                  <a:fillRect/>
                </a:stretch>
              </p:blipFill>
              <p:spPr>
                <a:xfrm>
                  <a:off x="7734173" y="6262987"/>
                  <a:ext cx="482040" cy="240480"/>
                </a:xfrm>
                <a:prstGeom prst="rect">
                  <a:avLst/>
                </a:prstGeom>
              </p:spPr>
            </p:pic>
          </mc:Fallback>
        </mc:AlternateContent>
        <mc:AlternateContent xmlns:mc="http://schemas.openxmlformats.org/markup-compatibility/2006" xmlns:p14="http://schemas.microsoft.com/office/powerpoint/2010/main">
          <mc:Choice Requires="p14">
            <p:contentPart p14:bwMode="auto" r:id="rId722">
              <p14:nvContentPartPr>
                <p14:cNvPr id="422" name="Freihand 421">
                  <a:extLst>
                    <a:ext uri="{FF2B5EF4-FFF2-40B4-BE49-F238E27FC236}">
                      <a16:creationId xmlns:a16="http://schemas.microsoft.com/office/drawing/2014/main" id="{8DDE96B9-9EC8-41CE-8E44-9E8B55BEB791}"/>
                    </a:ext>
                  </a:extLst>
                </p14:cNvPr>
                <p14:cNvContentPartPr/>
                <p14:nvPr/>
              </p14:nvContentPartPr>
              <p14:xfrm>
                <a:off x="3310133" y="6585547"/>
                <a:ext cx="279360" cy="125280"/>
              </p14:xfrm>
            </p:contentPart>
          </mc:Choice>
          <mc:Fallback xmlns="">
            <p:pic>
              <p:nvPicPr>
                <p:cNvPr id="422" name="Freihand 421">
                  <a:extLst>
                    <a:ext uri="{FF2B5EF4-FFF2-40B4-BE49-F238E27FC236}">
                      <a16:creationId xmlns:a16="http://schemas.microsoft.com/office/drawing/2014/main" id="{8DDE96B9-9EC8-41CE-8E44-9E8B55BEB791}"/>
                    </a:ext>
                  </a:extLst>
                </p:cNvPr>
                <p:cNvPicPr/>
                <p:nvPr/>
              </p:nvPicPr>
              <p:blipFill>
                <a:blip r:embed="rId723"/>
                <a:stretch>
                  <a:fillRect/>
                </a:stretch>
              </p:blipFill>
              <p:spPr>
                <a:xfrm>
                  <a:off x="3305813" y="6581227"/>
                  <a:ext cx="28800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724">
              <p14:nvContentPartPr>
                <p14:cNvPr id="423" name="Freihand 422">
                  <a:extLst>
                    <a:ext uri="{FF2B5EF4-FFF2-40B4-BE49-F238E27FC236}">
                      <a16:creationId xmlns:a16="http://schemas.microsoft.com/office/drawing/2014/main" id="{B88CDE1B-5050-4DD5-86B5-B726ADF63E51}"/>
                    </a:ext>
                  </a:extLst>
                </p14:cNvPr>
                <p14:cNvContentPartPr/>
                <p14:nvPr/>
              </p14:nvContentPartPr>
              <p14:xfrm>
                <a:off x="3569693" y="6565027"/>
                <a:ext cx="360" cy="360"/>
              </p14:xfrm>
            </p:contentPart>
          </mc:Choice>
          <mc:Fallback xmlns="">
            <p:pic>
              <p:nvPicPr>
                <p:cNvPr id="423" name="Freihand 422">
                  <a:extLst>
                    <a:ext uri="{FF2B5EF4-FFF2-40B4-BE49-F238E27FC236}">
                      <a16:creationId xmlns:a16="http://schemas.microsoft.com/office/drawing/2014/main" id="{B88CDE1B-5050-4DD5-86B5-B726ADF63E51}"/>
                    </a:ext>
                  </a:extLst>
                </p:cNvPr>
                <p:cNvPicPr/>
                <p:nvPr/>
              </p:nvPicPr>
              <p:blipFill>
                <a:blip r:embed="rId144"/>
                <a:stretch>
                  <a:fillRect/>
                </a:stretch>
              </p:blipFill>
              <p:spPr>
                <a:xfrm>
                  <a:off x="3565373" y="65607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25">
              <p14:nvContentPartPr>
                <p14:cNvPr id="425" name="Freihand 424">
                  <a:extLst>
                    <a:ext uri="{FF2B5EF4-FFF2-40B4-BE49-F238E27FC236}">
                      <a16:creationId xmlns:a16="http://schemas.microsoft.com/office/drawing/2014/main" id="{8B050502-A5C7-4F12-97E0-91226A320779}"/>
                    </a:ext>
                  </a:extLst>
                </p14:cNvPr>
                <p14:cNvContentPartPr/>
                <p14:nvPr/>
              </p14:nvContentPartPr>
              <p14:xfrm>
                <a:off x="3712973" y="6623347"/>
                <a:ext cx="167400" cy="71280"/>
              </p14:xfrm>
            </p:contentPart>
          </mc:Choice>
          <mc:Fallback xmlns="">
            <p:pic>
              <p:nvPicPr>
                <p:cNvPr id="425" name="Freihand 424">
                  <a:extLst>
                    <a:ext uri="{FF2B5EF4-FFF2-40B4-BE49-F238E27FC236}">
                      <a16:creationId xmlns:a16="http://schemas.microsoft.com/office/drawing/2014/main" id="{8B050502-A5C7-4F12-97E0-91226A320779}"/>
                    </a:ext>
                  </a:extLst>
                </p:cNvPr>
                <p:cNvPicPr/>
                <p:nvPr/>
              </p:nvPicPr>
              <p:blipFill>
                <a:blip r:embed="rId726"/>
                <a:stretch>
                  <a:fillRect/>
                </a:stretch>
              </p:blipFill>
              <p:spPr>
                <a:xfrm>
                  <a:off x="3708653" y="6619027"/>
                  <a:ext cx="17604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727">
              <p14:nvContentPartPr>
                <p14:cNvPr id="426" name="Freihand 425">
                  <a:extLst>
                    <a:ext uri="{FF2B5EF4-FFF2-40B4-BE49-F238E27FC236}">
                      <a16:creationId xmlns:a16="http://schemas.microsoft.com/office/drawing/2014/main" id="{EBE1008E-2D52-45A4-9573-BEDBC6444CD1}"/>
                    </a:ext>
                  </a:extLst>
                </p14:cNvPr>
                <p14:cNvContentPartPr/>
                <p14:nvPr/>
              </p14:nvContentPartPr>
              <p14:xfrm>
                <a:off x="3874613" y="6576907"/>
                <a:ext cx="360" cy="360"/>
              </p14:xfrm>
            </p:contentPart>
          </mc:Choice>
          <mc:Fallback xmlns="">
            <p:pic>
              <p:nvPicPr>
                <p:cNvPr id="426" name="Freihand 425">
                  <a:extLst>
                    <a:ext uri="{FF2B5EF4-FFF2-40B4-BE49-F238E27FC236}">
                      <a16:creationId xmlns:a16="http://schemas.microsoft.com/office/drawing/2014/main" id="{EBE1008E-2D52-45A4-9573-BEDBC6444CD1}"/>
                    </a:ext>
                  </a:extLst>
                </p:cNvPr>
                <p:cNvPicPr/>
                <p:nvPr/>
              </p:nvPicPr>
              <p:blipFill>
                <a:blip r:embed="rId144"/>
                <a:stretch>
                  <a:fillRect/>
                </a:stretch>
              </p:blipFill>
              <p:spPr>
                <a:xfrm>
                  <a:off x="3870293" y="6572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28">
              <p14:nvContentPartPr>
                <p14:cNvPr id="427" name="Freihand 426">
                  <a:extLst>
                    <a:ext uri="{FF2B5EF4-FFF2-40B4-BE49-F238E27FC236}">
                      <a16:creationId xmlns:a16="http://schemas.microsoft.com/office/drawing/2014/main" id="{DBA46A50-FA0E-4D0B-BD5E-3E147A33EFC2}"/>
                    </a:ext>
                  </a:extLst>
                </p14:cNvPr>
                <p14:cNvContentPartPr/>
                <p14:nvPr/>
              </p14:nvContentPartPr>
              <p14:xfrm>
                <a:off x="3943013" y="6559627"/>
                <a:ext cx="220320" cy="124560"/>
              </p14:xfrm>
            </p:contentPart>
          </mc:Choice>
          <mc:Fallback xmlns="">
            <p:pic>
              <p:nvPicPr>
                <p:cNvPr id="427" name="Freihand 426">
                  <a:extLst>
                    <a:ext uri="{FF2B5EF4-FFF2-40B4-BE49-F238E27FC236}">
                      <a16:creationId xmlns:a16="http://schemas.microsoft.com/office/drawing/2014/main" id="{DBA46A50-FA0E-4D0B-BD5E-3E147A33EFC2}"/>
                    </a:ext>
                  </a:extLst>
                </p:cNvPr>
                <p:cNvPicPr/>
                <p:nvPr/>
              </p:nvPicPr>
              <p:blipFill>
                <a:blip r:embed="rId729"/>
                <a:stretch>
                  <a:fillRect/>
                </a:stretch>
              </p:blipFill>
              <p:spPr>
                <a:xfrm>
                  <a:off x="3938693" y="6555307"/>
                  <a:ext cx="22896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730">
              <p14:nvContentPartPr>
                <p14:cNvPr id="428" name="Freihand 427">
                  <a:extLst>
                    <a:ext uri="{FF2B5EF4-FFF2-40B4-BE49-F238E27FC236}">
                      <a16:creationId xmlns:a16="http://schemas.microsoft.com/office/drawing/2014/main" id="{6F119B88-E298-4C37-908F-CF4020BA28E0}"/>
                    </a:ext>
                  </a:extLst>
                </p14:cNvPr>
                <p14:cNvContentPartPr/>
                <p14:nvPr/>
              </p14:nvContentPartPr>
              <p14:xfrm>
                <a:off x="4120133" y="6542707"/>
                <a:ext cx="17280" cy="22320"/>
              </p14:xfrm>
            </p:contentPart>
          </mc:Choice>
          <mc:Fallback xmlns="">
            <p:pic>
              <p:nvPicPr>
                <p:cNvPr id="428" name="Freihand 427">
                  <a:extLst>
                    <a:ext uri="{FF2B5EF4-FFF2-40B4-BE49-F238E27FC236}">
                      <a16:creationId xmlns:a16="http://schemas.microsoft.com/office/drawing/2014/main" id="{6F119B88-E298-4C37-908F-CF4020BA28E0}"/>
                    </a:ext>
                  </a:extLst>
                </p:cNvPr>
                <p:cNvPicPr/>
                <p:nvPr/>
              </p:nvPicPr>
              <p:blipFill>
                <a:blip r:embed="rId659"/>
                <a:stretch>
                  <a:fillRect/>
                </a:stretch>
              </p:blipFill>
              <p:spPr>
                <a:xfrm>
                  <a:off x="4115813" y="6538387"/>
                  <a:ext cx="25920" cy="30960"/>
                </a:xfrm>
                <a:prstGeom prst="rect">
                  <a:avLst/>
                </a:prstGeom>
              </p:spPr>
            </p:pic>
          </mc:Fallback>
        </mc:AlternateContent>
        <mc:AlternateContent xmlns:mc="http://schemas.openxmlformats.org/markup-compatibility/2006" xmlns:p14="http://schemas.microsoft.com/office/powerpoint/2010/main">
          <mc:Choice Requires="p14">
            <p:contentPart p14:bwMode="auto" r:id="rId731">
              <p14:nvContentPartPr>
                <p14:cNvPr id="429" name="Freihand 428">
                  <a:extLst>
                    <a:ext uri="{FF2B5EF4-FFF2-40B4-BE49-F238E27FC236}">
                      <a16:creationId xmlns:a16="http://schemas.microsoft.com/office/drawing/2014/main" id="{F69A5E5C-9FA0-452E-AAA5-B8CEE321FDBD}"/>
                    </a:ext>
                  </a:extLst>
                </p14:cNvPr>
                <p14:cNvContentPartPr/>
                <p14:nvPr/>
              </p14:nvContentPartPr>
              <p14:xfrm>
                <a:off x="4162973" y="6608227"/>
                <a:ext cx="200520" cy="84600"/>
              </p14:xfrm>
            </p:contentPart>
          </mc:Choice>
          <mc:Fallback xmlns="">
            <p:pic>
              <p:nvPicPr>
                <p:cNvPr id="429" name="Freihand 428">
                  <a:extLst>
                    <a:ext uri="{FF2B5EF4-FFF2-40B4-BE49-F238E27FC236}">
                      <a16:creationId xmlns:a16="http://schemas.microsoft.com/office/drawing/2014/main" id="{F69A5E5C-9FA0-452E-AAA5-B8CEE321FDBD}"/>
                    </a:ext>
                  </a:extLst>
                </p:cNvPr>
                <p:cNvPicPr/>
                <p:nvPr/>
              </p:nvPicPr>
              <p:blipFill>
                <a:blip r:embed="rId732"/>
                <a:stretch>
                  <a:fillRect/>
                </a:stretch>
              </p:blipFill>
              <p:spPr>
                <a:xfrm>
                  <a:off x="4158653" y="6603907"/>
                  <a:ext cx="20916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733">
              <p14:nvContentPartPr>
                <p14:cNvPr id="430" name="Freihand 429">
                  <a:extLst>
                    <a:ext uri="{FF2B5EF4-FFF2-40B4-BE49-F238E27FC236}">
                      <a16:creationId xmlns:a16="http://schemas.microsoft.com/office/drawing/2014/main" id="{F38F36DC-D1AE-4A35-A7AE-217242AD4CF3}"/>
                    </a:ext>
                  </a:extLst>
                </p14:cNvPr>
                <p14:cNvContentPartPr/>
                <p14:nvPr/>
              </p14:nvContentPartPr>
              <p14:xfrm>
                <a:off x="4360253" y="6567547"/>
                <a:ext cx="38520" cy="48240"/>
              </p14:xfrm>
            </p:contentPart>
          </mc:Choice>
          <mc:Fallback xmlns="">
            <p:pic>
              <p:nvPicPr>
                <p:cNvPr id="430" name="Freihand 429">
                  <a:extLst>
                    <a:ext uri="{FF2B5EF4-FFF2-40B4-BE49-F238E27FC236}">
                      <a16:creationId xmlns:a16="http://schemas.microsoft.com/office/drawing/2014/main" id="{F38F36DC-D1AE-4A35-A7AE-217242AD4CF3}"/>
                    </a:ext>
                  </a:extLst>
                </p:cNvPr>
                <p:cNvPicPr/>
                <p:nvPr/>
              </p:nvPicPr>
              <p:blipFill>
                <a:blip r:embed="rId734"/>
                <a:stretch>
                  <a:fillRect/>
                </a:stretch>
              </p:blipFill>
              <p:spPr>
                <a:xfrm>
                  <a:off x="4355933" y="6563227"/>
                  <a:ext cx="4716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735">
              <p14:nvContentPartPr>
                <p14:cNvPr id="431" name="Freihand 430">
                  <a:extLst>
                    <a:ext uri="{FF2B5EF4-FFF2-40B4-BE49-F238E27FC236}">
                      <a16:creationId xmlns:a16="http://schemas.microsoft.com/office/drawing/2014/main" id="{1504E48A-436E-4F31-B221-DC4B09A14BA3}"/>
                    </a:ext>
                  </a:extLst>
                </p14:cNvPr>
                <p14:cNvContentPartPr/>
                <p14:nvPr/>
              </p14:nvContentPartPr>
              <p14:xfrm>
                <a:off x="4409213" y="6570067"/>
                <a:ext cx="244080" cy="109440"/>
              </p14:xfrm>
            </p:contentPart>
          </mc:Choice>
          <mc:Fallback xmlns="">
            <p:pic>
              <p:nvPicPr>
                <p:cNvPr id="431" name="Freihand 430">
                  <a:extLst>
                    <a:ext uri="{FF2B5EF4-FFF2-40B4-BE49-F238E27FC236}">
                      <a16:creationId xmlns:a16="http://schemas.microsoft.com/office/drawing/2014/main" id="{1504E48A-436E-4F31-B221-DC4B09A14BA3}"/>
                    </a:ext>
                  </a:extLst>
                </p:cNvPr>
                <p:cNvPicPr/>
                <p:nvPr/>
              </p:nvPicPr>
              <p:blipFill>
                <a:blip r:embed="rId736"/>
                <a:stretch>
                  <a:fillRect/>
                </a:stretch>
              </p:blipFill>
              <p:spPr>
                <a:xfrm>
                  <a:off x="4404893" y="6565747"/>
                  <a:ext cx="25272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737">
              <p14:nvContentPartPr>
                <p14:cNvPr id="432" name="Freihand 431">
                  <a:extLst>
                    <a:ext uri="{FF2B5EF4-FFF2-40B4-BE49-F238E27FC236}">
                      <a16:creationId xmlns:a16="http://schemas.microsoft.com/office/drawing/2014/main" id="{E29B2DE5-0101-40DC-B58F-0B0CD307D390}"/>
                    </a:ext>
                  </a:extLst>
                </p14:cNvPr>
                <p14:cNvContentPartPr/>
                <p14:nvPr/>
              </p14:nvContentPartPr>
              <p14:xfrm>
                <a:off x="4671293" y="6602467"/>
                <a:ext cx="128880" cy="76320"/>
              </p14:xfrm>
            </p:contentPart>
          </mc:Choice>
          <mc:Fallback xmlns="">
            <p:pic>
              <p:nvPicPr>
                <p:cNvPr id="432" name="Freihand 431">
                  <a:extLst>
                    <a:ext uri="{FF2B5EF4-FFF2-40B4-BE49-F238E27FC236}">
                      <a16:creationId xmlns:a16="http://schemas.microsoft.com/office/drawing/2014/main" id="{E29B2DE5-0101-40DC-B58F-0B0CD307D390}"/>
                    </a:ext>
                  </a:extLst>
                </p:cNvPr>
                <p:cNvPicPr/>
                <p:nvPr/>
              </p:nvPicPr>
              <p:blipFill>
                <a:blip r:embed="rId738"/>
                <a:stretch>
                  <a:fillRect/>
                </a:stretch>
              </p:blipFill>
              <p:spPr>
                <a:xfrm>
                  <a:off x="4666973" y="6598147"/>
                  <a:ext cx="13752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739">
              <p14:nvContentPartPr>
                <p14:cNvPr id="433" name="Freihand 432">
                  <a:extLst>
                    <a:ext uri="{FF2B5EF4-FFF2-40B4-BE49-F238E27FC236}">
                      <a16:creationId xmlns:a16="http://schemas.microsoft.com/office/drawing/2014/main" id="{5527F3F2-D035-4F5D-9188-E96E57F63EBE}"/>
                    </a:ext>
                  </a:extLst>
                </p14:cNvPr>
                <p14:cNvContentPartPr/>
                <p14:nvPr/>
              </p14:nvContentPartPr>
              <p14:xfrm>
                <a:off x="4816733" y="6548107"/>
                <a:ext cx="186840" cy="127440"/>
              </p14:xfrm>
            </p:contentPart>
          </mc:Choice>
          <mc:Fallback xmlns="">
            <p:pic>
              <p:nvPicPr>
                <p:cNvPr id="433" name="Freihand 432">
                  <a:extLst>
                    <a:ext uri="{FF2B5EF4-FFF2-40B4-BE49-F238E27FC236}">
                      <a16:creationId xmlns:a16="http://schemas.microsoft.com/office/drawing/2014/main" id="{5527F3F2-D035-4F5D-9188-E96E57F63EBE}"/>
                    </a:ext>
                  </a:extLst>
                </p:cNvPr>
                <p:cNvPicPr/>
                <p:nvPr/>
              </p:nvPicPr>
              <p:blipFill>
                <a:blip r:embed="rId740"/>
                <a:stretch>
                  <a:fillRect/>
                </a:stretch>
              </p:blipFill>
              <p:spPr>
                <a:xfrm>
                  <a:off x="4812413" y="6543787"/>
                  <a:ext cx="19548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741">
              <p14:nvContentPartPr>
                <p14:cNvPr id="435" name="Freihand 434">
                  <a:extLst>
                    <a:ext uri="{FF2B5EF4-FFF2-40B4-BE49-F238E27FC236}">
                      <a16:creationId xmlns:a16="http://schemas.microsoft.com/office/drawing/2014/main" id="{6F8BC258-C94C-47EB-9B6F-9F6007AA230F}"/>
                    </a:ext>
                  </a:extLst>
                </p14:cNvPr>
                <p14:cNvContentPartPr/>
                <p14:nvPr/>
              </p14:nvContentPartPr>
              <p14:xfrm>
                <a:off x="5160893" y="6530107"/>
                <a:ext cx="24120" cy="140040"/>
              </p14:xfrm>
            </p:contentPart>
          </mc:Choice>
          <mc:Fallback xmlns="">
            <p:pic>
              <p:nvPicPr>
                <p:cNvPr id="435" name="Freihand 434">
                  <a:extLst>
                    <a:ext uri="{FF2B5EF4-FFF2-40B4-BE49-F238E27FC236}">
                      <a16:creationId xmlns:a16="http://schemas.microsoft.com/office/drawing/2014/main" id="{6F8BC258-C94C-47EB-9B6F-9F6007AA230F}"/>
                    </a:ext>
                  </a:extLst>
                </p:cNvPr>
                <p:cNvPicPr/>
                <p:nvPr/>
              </p:nvPicPr>
              <p:blipFill>
                <a:blip r:embed="rId742"/>
                <a:stretch>
                  <a:fillRect/>
                </a:stretch>
              </p:blipFill>
              <p:spPr>
                <a:xfrm>
                  <a:off x="5156573" y="6525787"/>
                  <a:ext cx="3276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743">
              <p14:nvContentPartPr>
                <p14:cNvPr id="436" name="Freihand 435">
                  <a:extLst>
                    <a:ext uri="{FF2B5EF4-FFF2-40B4-BE49-F238E27FC236}">
                      <a16:creationId xmlns:a16="http://schemas.microsoft.com/office/drawing/2014/main" id="{16BFD2D7-F0F4-4FD6-84BC-37FBBE9373E4}"/>
                    </a:ext>
                  </a:extLst>
                </p14:cNvPr>
                <p14:cNvContentPartPr/>
                <p14:nvPr/>
              </p14:nvContentPartPr>
              <p14:xfrm>
                <a:off x="5105453" y="6658267"/>
                <a:ext cx="135720" cy="11160"/>
              </p14:xfrm>
            </p:contentPart>
          </mc:Choice>
          <mc:Fallback xmlns="">
            <p:pic>
              <p:nvPicPr>
                <p:cNvPr id="436" name="Freihand 435">
                  <a:extLst>
                    <a:ext uri="{FF2B5EF4-FFF2-40B4-BE49-F238E27FC236}">
                      <a16:creationId xmlns:a16="http://schemas.microsoft.com/office/drawing/2014/main" id="{16BFD2D7-F0F4-4FD6-84BC-37FBBE9373E4}"/>
                    </a:ext>
                  </a:extLst>
                </p:cNvPr>
                <p:cNvPicPr/>
                <p:nvPr/>
              </p:nvPicPr>
              <p:blipFill>
                <a:blip r:embed="rId744"/>
                <a:stretch>
                  <a:fillRect/>
                </a:stretch>
              </p:blipFill>
              <p:spPr>
                <a:xfrm>
                  <a:off x="5101133" y="6653947"/>
                  <a:ext cx="14436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745">
              <p14:nvContentPartPr>
                <p14:cNvPr id="437" name="Freihand 436">
                  <a:extLst>
                    <a:ext uri="{FF2B5EF4-FFF2-40B4-BE49-F238E27FC236}">
                      <a16:creationId xmlns:a16="http://schemas.microsoft.com/office/drawing/2014/main" id="{FDC0671B-CB7D-4EA7-BF5A-EFD7CE413AB3}"/>
                    </a:ext>
                  </a:extLst>
                </p14:cNvPr>
                <p14:cNvContentPartPr/>
                <p14:nvPr/>
              </p14:nvContentPartPr>
              <p14:xfrm>
                <a:off x="5092493" y="6520387"/>
                <a:ext cx="144360" cy="28800"/>
              </p14:xfrm>
            </p:contentPart>
          </mc:Choice>
          <mc:Fallback xmlns="">
            <p:pic>
              <p:nvPicPr>
                <p:cNvPr id="437" name="Freihand 436">
                  <a:extLst>
                    <a:ext uri="{FF2B5EF4-FFF2-40B4-BE49-F238E27FC236}">
                      <a16:creationId xmlns:a16="http://schemas.microsoft.com/office/drawing/2014/main" id="{FDC0671B-CB7D-4EA7-BF5A-EFD7CE413AB3}"/>
                    </a:ext>
                  </a:extLst>
                </p:cNvPr>
                <p:cNvPicPr/>
                <p:nvPr/>
              </p:nvPicPr>
              <p:blipFill>
                <a:blip r:embed="rId746"/>
                <a:stretch>
                  <a:fillRect/>
                </a:stretch>
              </p:blipFill>
              <p:spPr>
                <a:xfrm>
                  <a:off x="5088173" y="6516067"/>
                  <a:ext cx="15300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747">
              <p14:nvContentPartPr>
                <p14:cNvPr id="438" name="Freihand 437">
                  <a:extLst>
                    <a:ext uri="{FF2B5EF4-FFF2-40B4-BE49-F238E27FC236}">
                      <a16:creationId xmlns:a16="http://schemas.microsoft.com/office/drawing/2014/main" id="{6F365AAD-7C53-453C-BC16-32EA341DA79F}"/>
                    </a:ext>
                  </a:extLst>
                </p14:cNvPr>
                <p14:cNvContentPartPr/>
                <p14:nvPr/>
              </p14:nvContentPartPr>
              <p14:xfrm>
                <a:off x="5223893" y="6584107"/>
                <a:ext cx="143640" cy="84600"/>
              </p14:xfrm>
            </p:contentPart>
          </mc:Choice>
          <mc:Fallback xmlns="">
            <p:pic>
              <p:nvPicPr>
                <p:cNvPr id="438" name="Freihand 437">
                  <a:extLst>
                    <a:ext uri="{FF2B5EF4-FFF2-40B4-BE49-F238E27FC236}">
                      <a16:creationId xmlns:a16="http://schemas.microsoft.com/office/drawing/2014/main" id="{6F365AAD-7C53-453C-BC16-32EA341DA79F}"/>
                    </a:ext>
                  </a:extLst>
                </p:cNvPr>
                <p:cNvPicPr/>
                <p:nvPr/>
              </p:nvPicPr>
              <p:blipFill>
                <a:blip r:embed="rId748"/>
                <a:stretch>
                  <a:fillRect/>
                </a:stretch>
              </p:blipFill>
              <p:spPr>
                <a:xfrm>
                  <a:off x="5219573" y="6579787"/>
                  <a:ext cx="15228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749">
              <p14:nvContentPartPr>
                <p14:cNvPr id="439" name="Freihand 438">
                  <a:extLst>
                    <a:ext uri="{FF2B5EF4-FFF2-40B4-BE49-F238E27FC236}">
                      <a16:creationId xmlns:a16="http://schemas.microsoft.com/office/drawing/2014/main" id="{A2404DA7-F375-43C2-A395-9186BE4BB7C2}"/>
                    </a:ext>
                  </a:extLst>
                </p14:cNvPr>
                <p14:cNvContentPartPr/>
                <p14:nvPr/>
              </p14:nvContentPartPr>
              <p14:xfrm>
                <a:off x="5335493" y="6517867"/>
                <a:ext cx="143280" cy="196200"/>
              </p14:xfrm>
            </p:contentPart>
          </mc:Choice>
          <mc:Fallback xmlns="">
            <p:pic>
              <p:nvPicPr>
                <p:cNvPr id="439" name="Freihand 438">
                  <a:extLst>
                    <a:ext uri="{FF2B5EF4-FFF2-40B4-BE49-F238E27FC236}">
                      <a16:creationId xmlns:a16="http://schemas.microsoft.com/office/drawing/2014/main" id="{A2404DA7-F375-43C2-A395-9186BE4BB7C2}"/>
                    </a:ext>
                  </a:extLst>
                </p:cNvPr>
                <p:cNvPicPr/>
                <p:nvPr/>
              </p:nvPicPr>
              <p:blipFill>
                <a:blip r:embed="rId750"/>
                <a:stretch>
                  <a:fillRect/>
                </a:stretch>
              </p:blipFill>
              <p:spPr>
                <a:xfrm>
                  <a:off x="5331173" y="6513547"/>
                  <a:ext cx="15192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751">
              <p14:nvContentPartPr>
                <p14:cNvPr id="440" name="Freihand 439">
                  <a:extLst>
                    <a:ext uri="{FF2B5EF4-FFF2-40B4-BE49-F238E27FC236}">
                      <a16:creationId xmlns:a16="http://schemas.microsoft.com/office/drawing/2014/main" id="{02E71EFA-5ECE-4620-AA06-92C731F37600}"/>
                    </a:ext>
                  </a:extLst>
                </p14:cNvPr>
                <p14:cNvContentPartPr/>
                <p14:nvPr/>
              </p14:nvContentPartPr>
              <p14:xfrm>
                <a:off x="5432693" y="6529027"/>
                <a:ext cx="587520" cy="142560"/>
              </p14:xfrm>
            </p:contentPart>
          </mc:Choice>
          <mc:Fallback xmlns="">
            <p:pic>
              <p:nvPicPr>
                <p:cNvPr id="440" name="Freihand 439">
                  <a:extLst>
                    <a:ext uri="{FF2B5EF4-FFF2-40B4-BE49-F238E27FC236}">
                      <a16:creationId xmlns:a16="http://schemas.microsoft.com/office/drawing/2014/main" id="{02E71EFA-5ECE-4620-AA06-92C731F37600}"/>
                    </a:ext>
                  </a:extLst>
                </p:cNvPr>
                <p:cNvPicPr/>
                <p:nvPr/>
              </p:nvPicPr>
              <p:blipFill>
                <a:blip r:embed="rId752"/>
                <a:stretch>
                  <a:fillRect/>
                </a:stretch>
              </p:blipFill>
              <p:spPr>
                <a:xfrm>
                  <a:off x="5428373" y="6524707"/>
                  <a:ext cx="59616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753">
              <p14:nvContentPartPr>
                <p14:cNvPr id="441" name="Freihand 440">
                  <a:extLst>
                    <a:ext uri="{FF2B5EF4-FFF2-40B4-BE49-F238E27FC236}">
                      <a16:creationId xmlns:a16="http://schemas.microsoft.com/office/drawing/2014/main" id="{936DD628-E68A-4EDE-BACB-9C5BCB722085}"/>
                    </a:ext>
                  </a:extLst>
                </p14:cNvPr>
                <p14:cNvContentPartPr/>
                <p14:nvPr/>
              </p14:nvContentPartPr>
              <p14:xfrm>
                <a:off x="6017693" y="6537307"/>
                <a:ext cx="32040" cy="32400"/>
              </p14:xfrm>
            </p:contentPart>
          </mc:Choice>
          <mc:Fallback xmlns="">
            <p:pic>
              <p:nvPicPr>
                <p:cNvPr id="441" name="Freihand 440">
                  <a:extLst>
                    <a:ext uri="{FF2B5EF4-FFF2-40B4-BE49-F238E27FC236}">
                      <a16:creationId xmlns:a16="http://schemas.microsoft.com/office/drawing/2014/main" id="{936DD628-E68A-4EDE-BACB-9C5BCB722085}"/>
                    </a:ext>
                  </a:extLst>
                </p:cNvPr>
                <p:cNvPicPr/>
                <p:nvPr/>
              </p:nvPicPr>
              <p:blipFill>
                <a:blip r:embed="rId754"/>
                <a:stretch>
                  <a:fillRect/>
                </a:stretch>
              </p:blipFill>
              <p:spPr>
                <a:xfrm>
                  <a:off x="6013373" y="6532987"/>
                  <a:ext cx="4068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755">
              <p14:nvContentPartPr>
                <p14:cNvPr id="442" name="Freihand 441">
                  <a:extLst>
                    <a:ext uri="{FF2B5EF4-FFF2-40B4-BE49-F238E27FC236}">
                      <a16:creationId xmlns:a16="http://schemas.microsoft.com/office/drawing/2014/main" id="{708166E9-C3DF-4EC6-A3BF-008EFE3E4AD5}"/>
                    </a:ext>
                  </a:extLst>
                </p14:cNvPr>
                <p14:cNvContentPartPr/>
                <p14:nvPr/>
              </p14:nvContentPartPr>
              <p14:xfrm>
                <a:off x="6052253" y="6580867"/>
                <a:ext cx="163800" cy="70200"/>
              </p14:xfrm>
            </p:contentPart>
          </mc:Choice>
          <mc:Fallback xmlns="">
            <p:pic>
              <p:nvPicPr>
                <p:cNvPr id="442" name="Freihand 441">
                  <a:extLst>
                    <a:ext uri="{FF2B5EF4-FFF2-40B4-BE49-F238E27FC236}">
                      <a16:creationId xmlns:a16="http://schemas.microsoft.com/office/drawing/2014/main" id="{708166E9-C3DF-4EC6-A3BF-008EFE3E4AD5}"/>
                    </a:ext>
                  </a:extLst>
                </p:cNvPr>
                <p:cNvPicPr/>
                <p:nvPr/>
              </p:nvPicPr>
              <p:blipFill>
                <a:blip r:embed="rId756"/>
                <a:stretch>
                  <a:fillRect/>
                </a:stretch>
              </p:blipFill>
              <p:spPr>
                <a:xfrm>
                  <a:off x="6047933" y="6576547"/>
                  <a:ext cx="17244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757">
              <p14:nvContentPartPr>
                <p14:cNvPr id="444" name="Freihand 443">
                  <a:extLst>
                    <a:ext uri="{FF2B5EF4-FFF2-40B4-BE49-F238E27FC236}">
                      <a16:creationId xmlns:a16="http://schemas.microsoft.com/office/drawing/2014/main" id="{CCC22816-F968-4CFA-8D86-C0F442081BD4}"/>
                    </a:ext>
                  </a:extLst>
                </p14:cNvPr>
                <p14:cNvContentPartPr/>
                <p14:nvPr/>
              </p14:nvContentPartPr>
              <p14:xfrm>
                <a:off x="6274013" y="6574387"/>
                <a:ext cx="138600" cy="91800"/>
              </p14:xfrm>
            </p:contentPart>
          </mc:Choice>
          <mc:Fallback xmlns="">
            <p:pic>
              <p:nvPicPr>
                <p:cNvPr id="444" name="Freihand 443">
                  <a:extLst>
                    <a:ext uri="{FF2B5EF4-FFF2-40B4-BE49-F238E27FC236}">
                      <a16:creationId xmlns:a16="http://schemas.microsoft.com/office/drawing/2014/main" id="{CCC22816-F968-4CFA-8D86-C0F442081BD4}"/>
                    </a:ext>
                  </a:extLst>
                </p:cNvPr>
                <p:cNvPicPr/>
                <p:nvPr/>
              </p:nvPicPr>
              <p:blipFill>
                <a:blip r:embed="rId758"/>
                <a:stretch>
                  <a:fillRect/>
                </a:stretch>
              </p:blipFill>
              <p:spPr>
                <a:xfrm>
                  <a:off x="6269693" y="6570067"/>
                  <a:ext cx="14724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759">
              <p14:nvContentPartPr>
                <p14:cNvPr id="445" name="Freihand 444">
                  <a:extLst>
                    <a:ext uri="{FF2B5EF4-FFF2-40B4-BE49-F238E27FC236}">
                      <a16:creationId xmlns:a16="http://schemas.microsoft.com/office/drawing/2014/main" id="{B54E43BA-B87F-4A84-A386-50CE24F84ED8}"/>
                    </a:ext>
                  </a:extLst>
                </p14:cNvPr>
                <p14:cNvContentPartPr/>
                <p14:nvPr/>
              </p14:nvContentPartPr>
              <p14:xfrm>
                <a:off x="6438173" y="6572227"/>
                <a:ext cx="98280" cy="99360"/>
              </p14:xfrm>
            </p:contentPart>
          </mc:Choice>
          <mc:Fallback xmlns="">
            <p:pic>
              <p:nvPicPr>
                <p:cNvPr id="445" name="Freihand 444">
                  <a:extLst>
                    <a:ext uri="{FF2B5EF4-FFF2-40B4-BE49-F238E27FC236}">
                      <a16:creationId xmlns:a16="http://schemas.microsoft.com/office/drawing/2014/main" id="{B54E43BA-B87F-4A84-A386-50CE24F84ED8}"/>
                    </a:ext>
                  </a:extLst>
                </p:cNvPr>
                <p:cNvPicPr/>
                <p:nvPr/>
              </p:nvPicPr>
              <p:blipFill>
                <a:blip r:embed="rId760"/>
                <a:stretch>
                  <a:fillRect/>
                </a:stretch>
              </p:blipFill>
              <p:spPr>
                <a:xfrm>
                  <a:off x="6433853" y="6567907"/>
                  <a:ext cx="10692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761">
              <p14:nvContentPartPr>
                <p14:cNvPr id="446" name="Freihand 445">
                  <a:extLst>
                    <a:ext uri="{FF2B5EF4-FFF2-40B4-BE49-F238E27FC236}">
                      <a16:creationId xmlns:a16="http://schemas.microsoft.com/office/drawing/2014/main" id="{69E32D98-DB3C-489E-B4A1-EA04EEF57DD1}"/>
                    </a:ext>
                  </a:extLst>
                </p14:cNvPr>
                <p14:cNvContentPartPr/>
                <p14:nvPr/>
              </p14:nvContentPartPr>
              <p14:xfrm>
                <a:off x="6442853" y="6552067"/>
                <a:ext cx="81720" cy="136800"/>
              </p14:xfrm>
            </p:contentPart>
          </mc:Choice>
          <mc:Fallback xmlns="">
            <p:pic>
              <p:nvPicPr>
                <p:cNvPr id="446" name="Freihand 445">
                  <a:extLst>
                    <a:ext uri="{FF2B5EF4-FFF2-40B4-BE49-F238E27FC236}">
                      <a16:creationId xmlns:a16="http://schemas.microsoft.com/office/drawing/2014/main" id="{69E32D98-DB3C-489E-B4A1-EA04EEF57DD1}"/>
                    </a:ext>
                  </a:extLst>
                </p:cNvPr>
                <p:cNvPicPr/>
                <p:nvPr/>
              </p:nvPicPr>
              <p:blipFill>
                <a:blip r:embed="rId762"/>
                <a:stretch>
                  <a:fillRect/>
                </a:stretch>
              </p:blipFill>
              <p:spPr>
                <a:xfrm>
                  <a:off x="6438533" y="6547747"/>
                  <a:ext cx="9036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763">
              <p14:nvContentPartPr>
                <p14:cNvPr id="447" name="Freihand 446">
                  <a:extLst>
                    <a:ext uri="{FF2B5EF4-FFF2-40B4-BE49-F238E27FC236}">
                      <a16:creationId xmlns:a16="http://schemas.microsoft.com/office/drawing/2014/main" id="{CF30FB7D-44A0-4893-A4EE-13E15118DF92}"/>
                    </a:ext>
                  </a:extLst>
                </p14:cNvPr>
                <p14:cNvContentPartPr/>
                <p14:nvPr/>
              </p14:nvContentPartPr>
              <p14:xfrm>
                <a:off x="6623213" y="6518947"/>
                <a:ext cx="258480" cy="143640"/>
              </p14:xfrm>
            </p:contentPart>
          </mc:Choice>
          <mc:Fallback xmlns="">
            <p:pic>
              <p:nvPicPr>
                <p:cNvPr id="447" name="Freihand 446">
                  <a:extLst>
                    <a:ext uri="{FF2B5EF4-FFF2-40B4-BE49-F238E27FC236}">
                      <a16:creationId xmlns:a16="http://schemas.microsoft.com/office/drawing/2014/main" id="{CF30FB7D-44A0-4893-A4EE-13E15118DF92}"/>
                    </a:ext>
                  </a:extLst>
                </p:cNvPr>
                <p:cNvPicPr/>
                <p:nvPr/>
              </p:nvPicPr>
              <p:blipFill>
                <a:blip r:embed="rId764"/>
                <a:stretch>
                  <a:fillRect/>
                </a:stretch>
              </p:blipFill>
              <p:spPr>
                <a:xfrm>
                  <a:off x="6618893" y="6514627"/>
                  <a:ext cx="26712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765">
              <p14:nvContentPartPr>
                <p14:cNvPr id="448" name="Freihand 447">
                  <a:extLst>
                    <a:ext uri="{FF2B5EF4-FFF2-40B4-BE49-F238E27FC236}">
                      <a16:creationId xmlns:a16="http://schemas.microsoft.com/office/drawing/2014/main" id="{DF47A186-7CDE-4728-BC7B-3D6A4E996FA5}"/>
                    </a:ext>
                  </a:extLst>
                </p14:cNvPr>
                <p14:cNvContentPartPr/>
                <p14:nvPr/>
              </p14:nvContentPartPr>
              <p14:xfrm>
                <a:off x="7066373" y="6507787"/>
                <a:ext cx="21240" cy="117000"/>
              </p14:xfrm>
            </p:contentPart>
          </mc:Choice>
          <mc:Fallback xmlns="">
            <p:pic>
              <p:nvPicPr>
                <p:cNvPr id="448" name="Freihand 447">
                  <a:extLst>
                    <a:ext uri="{FF2B5EF4-FFF2-40B4-BE49-F238E27FC236}">
                      <a16:creationId xmlns:a16="http://schemas.microsoft.com/office/drawing/2014/main" id="{DF47A186-7CDE-4728-BC7B-3D6A4E996FA5}"/>
                    </a:ext>
                  </a:extLst>
                </p:cNvPr>
                <p:cNvPicPr/>
                <p:nvPr/>
              </p:nvPicPr>
              <p:blipFill>
                <a:blip r:embed="rId766"/>
                <a:stretch>
                  <a:fillRect/>
                </a:stretch>
              </p:blipFill>
              <p:spPr>
                <a:xfrm>
                  <a:off x="7062053" y="6503467"/>
                  <a:ext cx="2988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767">
              <p14:nvContentPartPr>
                <p14:cNvPr id="449" name="Freihand 448">
                  <a:extLst>
                    <a:ext uri="{FF2B5EF4-FFF2-40B4-BE49-F238E27FC236}">
                      <a16:creationId xmlns:a16="http://schemas.microsoft.com/office/drawing/2014/main" id="{D786D311-4508-42C7-9D14-F90285E3508D}"/>
                    </a:ext>
                  </a:extLst>
                </p14:cNvPr>
                <p14:cNvContentPartPr/>
                <p14:nvPr/>
              </p14:nvContentPartPr>
              <p14:xfrm>
                <a:off x="6986813" y="6460987"/>
                <a:ext cx="150480" cy="109440"/>
              </p14:xfrm>
            </p:contentPart>
          </mc:Choice>
          <mc:Fallback xmlns="">
            <p:pic>
              <p:nvPicPr>
                <p:cNvPr id="449" name="Freihand 448">
                  <a:extLst>
                    <a:ext uri="{FF2B5EF4-FFF2-40B4-BE49-F238E27FC236}">
                      <a16:creationId xmlns:a16="http://schemas.microsoft.com/office/drawing/2014/main" id="{D786D311-4508-42C7-9D14-F90285E3508D}"/>
                    </a:ext>
                  </a:extLst>
                </p:cNvPr>
                <p:cNvPicPr/>
                <p:nvPr/>
              </p:nvPicPr>
              <p:blipFill>
                <a:blip r:embed="rId768"/>
                <a:stretch>
                  <a:fillRect/>
                </a:stretch>
              </p:blipFill>
              <p:spPr>
                <a:xfrm>
                  <a:off x="6982493" y="6456667"/>
                  <a:ext cx="15912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769">
              <p14:nvContentPartPr>
                <p14:cNvPr id="450" name="Freihand 449">
                  <a:extLst>
                    <a:ext uri="{FF2B5EF4-FFF2-40B4-BE49-F238E27FC236}">
                      <a16:creationId xmlns:a16="http://schemas.microsoft.com/office/drawing/2014/main" id="{BFD1220A-7E86-4570-9206-F7D83C53B2A8}"/>
                    </a:ext>
                  </a:extLst>
                </p14:cNvPr>
                <p14:cNvContentPartPr/>
                <p14:nvPr/>
              </p14:nvContentPartPr>
              <p14:xfrm>
                <a:off x="7144133" y="6540187"/>
                <a:ext cx="185400" cy="79920"/>
              </p14:xfrm>
            </p:contentPart>
          </mc:Choice>
          <mc:Fallback xmlns="">
            <p:pic>
              <p:nvPicPr>
                <p:cNvPr id="450" name="Freihand 449">
                  <a:extLst>
                    <a:ext uri="{FF2B5EF4-FFF2-40B4-BE49-F238E27FC236}">
                      <a16:creationId xmlns:a16="http://schemas.microsoft.com/office/drawing/2014/main" id="{BFD1220A-7E86-4570-9206-F7D83C53B2A8}"/>
                    </a:ext>
                  </a:extLst>
                </p:cNvPr>
                <p:cNvPicPr/>
                <p:nvPr/>
              </p:nvPicPr>
              <p:blipFill>
                <a:blip r:embed="rId770"/>
                <a:stretch>
                  <a:fillRect/>
                </a:stretch>
              </p:blipFill>
              <p:spPr>
                <a:xfrm>
                  <a:off x="7139813" y="6535867"/>
                  <a:ext cx="19404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771">
              <p14:nvContentPartPr>
                <p14:cNvPr id="451" name="Freihand 450">
                  <a:extLst>
                    <a:ext uri="{FF2B5EF4-FFF2-40B4-BE49-F238E27FC236}">
                      <a16:creationId xmlns:a16="http://schemas.microsoft.com/office/drawing/2014/main" id="{180423E1-2D3E-4921-8A18-4DE00504397D}"/>
                    </a:ext>
                  </a:extLst>
                </p14:cNvPr>
                <p14:cNvContentPartPr/>
                <p14:nvPr/>
              </p14:nvContentPartPr>
              <p14:xfrm>
                <a:off x="7375253" y="6476107"/>
                <a:ext cx="357480" cy="172800"/>
              </p14:xfrm>
            </p:contentPart>
          </mc:Choice>
          <mc:Fallback xmlns="">
            <p:pic>
              <p:nvPicPr>
                <p:cNvPr id="451" name="Freihand 450">
                  <a:extLst>
                    <a:ext uri="{FF2B5EF4-FFF2-40B4-BE49-F238E27FC236}">
                      <a16:creationId xmlns:a16="http://schemas.microsoft.com/office/drawing/2014/main" id="{180423E1-2D3E-4921-8A18-4DE00504397D}"/>
                    </a:ext>
                  </a:extLst>
                </p:cNvPr>
                <p:cNvPicPr/>
                <p:nvPr/>
              </p:nvPicPr>
              <p:blipFill>
                <a:blip r:embed="rId772"/>
                <a:stretch>
                  <a:fillRect/>
                </a:stretch>
              </p:blipFill>
              <p:spPr>
                <a:xfrm>
                  <a:off x="7370933" y="6471787"/>
                  <a:ext cx="36612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773">
              <p14:nvContentPartPr>
                <p14:cNvPr id="452" name="Freihand 451">
                  <a:extLst>
                    <a:ext uri="{FF2B5EF4-FFF2-40B4-BE49-F238E27FC236}">
                      <a16:creationId xmlns:a16="http://schemas.microsoft.com/office/drawing/2014/main" id="{052382E0-80C5-4021-959C-0019BBB2F1F6}"/>
                    </a:ext>
                  </a:extLst>
                </p14:cNvPr>
                <p14:cNvContentPartPr/>
                <p14:nvPr/>
              </p14:nvContentPartPr>
              <p14:xfrm>
                <a:off x="7762253" y="6529387"/>
                <a:ext cx="64800" cy="78480"/>
              </p14:xfrm>
            </p:contentPart>
          </mc:Choice>
          <mc:Fallback xmlns="">
            <p:pic>
              <p:nvPicPr>
                <p:cNvPr id="452" name="Freihand 451">
                  <a:extLst>
                    <a:ext uri="{FF2B5EF4-FFF2-40B4-BE49-F238E27FC236}">
                      <a16:creationId xmlns:a16="http://schemas.microsoft.com/office/drawing/2014/main" id="{052382E0-80C5-4021-959C-0019BBB2F1F6}"/>
                    </a:ext>
                  </a:extLst>
                </p:cNvPr>
                <p:cNvPicPr/>
                <p:nvPr/>
              </p:nvPicPr>
              <p:blipFill>
                <a:blip r:embed="rId774"/>
                <a:stretch>
                  <a:fillRect/>
                </a:stretch>
              </p:blipFill>
              <p:spPr>
                <a:xfrm>
                  <a:off x="7757933" y="6525067"/>
                  <a:ext cx="7344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775">
              <p14:nvContentPartPr>
                <p14:cNvPr id="453" name="Freihand 452">
                  <a:extLst>
                    <a:ext uri="{FF2B5EF4-FFF2-40B4-BE49-F238E27FC236}">
                      <a16:creationId xmlns:a16="http://schemas.microsoft.com/office/drawing/2014/main" id="{546382D5-46D0-4640-A6B7-6661FC3C5698}"/>
                    </a:ext>
                  </a:extLst>
                </p14:cNvPr>
                <p14:cNvContentPartPr/>
                <p14:nvPr/>
              </p14:nvContentPartPr>
              <p14:xfrm>
                <a:off x="7765853" y="6553867"/>
                <a:ext cx="63000" cy="8280"/>
              </p14:xfrm>
            </p:contentPart>
          </mc:Choice>
          <mc:Fallback xmlns="">
            <p:pic>
              <p:nvPicPr>
                <p:cNvPr id="453" name="Freihand 452">
                  <a:extLst>
                    <a:ext uri="{FF2B5EF4-FFF2-40B4-BE49-F238E27FC236}">
                      <a16:creationId xmlns:a16="http://schemas.microsoft.com/office/drawing/2014/main" id="{546382D5-46D0-4640-A6B7-6661FC3C5698}"/>
                    </a:ext>
                  </a:extLst>
                </p:cNvPr>
                <p:cNvPicPr/>
                <p:nvPr/>
              </p:nvPicPr>
              <p:blipFill>
                <a:blip r:embed="rId776"/>
                <a:stretch>
                  <a:fillRect/>
                </a:stretch>
              </p:blipFill>
              <p:spPr>
                <a:xfrm>
                  <a:off x="7761533" y="6549547"/>
                  <a:ext cx="7164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777">
              <p14:nvContentPartPr>
                <p14:cNvPr id="454" name="Freihand 453">
                  <a:extLst>
                    <a:ext uri="{FF2B5EF4-FFF2-40B4-BE49-F238E27FC236}">
                      <a16:creationId xmlns:a16="http://schemas.microsoft.com/office/drawing/2014/main" id="{2AD80EEE-D6F7-4108-8585-F6CB7FDFA66D}"/>
                    </a:ext>
                  </a:extLst>
                </p14:cNvPr>
                <p14:cNvContentPartPr/>
                <p14:nvPr/>
              </p14:nvContentPartPr>
              <p14:xfrm>
                <a:off x="7860173" y="6519667"/>
                <a:ext cx="235440" cy="83880"/>
              </p14:xfrm>
            </p:contentPart>
          </mc:Choice>
          <mc:Fallback xmlns="">
            <p:pic>
              <p:nvPicPr>
                <p:cNvPr id="454" name="Freihand 453">
                  <a:extLst>
                    <a:ext uri="{FF2B5EF4-FFF2-40B4-BE49-F238E27FC236}">
                      <a16:creationId xmlns:a16="http://schemas.microsoft.com/office/drawing/2014/main" id="{2AD80EEE-D6F7-4108-8585-F6CB7FDFA66D}"/>
                    </a:ext>
                  </a:extLst>
                </p:cNvPr>
                <p:cNvPicPr/>
                <p:nvPr/>
              </p:nvPicPr>
              <p:blipFill>
                <a:blip r:embed="rId778"/>
                <a:stretch>
                  <a:fillRect/>
                </a:stretch>
              </p:blipFill>
              <p:spPr>
                <a:xfrm>
                  <a:off x="7855853" y="6515347"/>
                  <a:ext cx="24408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779">
              <p14:nvContentPartPr>
                <p14:cNvPr id="455" name="Freihand 454">
                  <a:extLst>
                    <a:ext uri="{FF2B5EF4-FFF2-40B4-BE49-F238E27FC236}">
                      <a16:creationId xmlns:a16="http://schemas.microsoft.com/office/drawing/2014/main" id="{8B03EAAA-3B3C-4699-BC01-6998BDC496A1}"/>
                    </a:ext>
                  </a:extLst>
                </p14:cNvPr>
                <p14:cNvContentPartPr/>
                <p14:nvPr/>
              </p14:nvContentPartPr>
              <p14:xfrm>
                <a:off x="7244573" y="6456307"/>
                <a:ext cx="159840" cy="13680"/>
              </p14:xfrm>
            </p:contentPart>
          </mc:Choice>
          <mc:Fallback xmlns="">
            <p:pic>
              <p:nvPicPr>
                <p:cNvPr id="455" name="Freihand 454">
                  <a:extLst>
                    <a:ext uri="{FF2B5EF4-FFF2-40B4-BE49-F238E27FC236}">
                      <a16:creationId xmlns:a16="http://schemas.microsoft.com/office/drawing/2014/main" id="{8B03EAAA-3B3C-4699-BC01-6998BDC496A1}"/>
                    </a:ext>
                  </a:extLst>
                </p:cNvPr>
                <p:cNvPicPr/>
                <p:nvPr/>
              </p:nvPicPr>
              <p:blipFill>
                <a:blip r:embed="rId780"/>
                <a:stretch>
                  <a:fillRect/>
                </a:stretch>
              </p:blipFill>
              <p:spPr>
                <a:xfrm>
                  <a:off x="7240253" y="6451987"/>
                  <a:ext cx="16848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781">
              <p14:nvContentPartPr>
                <p14:cNvPr id="456" name="Freihand 455">
                  <a:extLst>
                    <a:ext uri="{FF2B5EF4-FFF2-40B4-BE49-F238E27FC236}">
                      <a16:creationId xmlns:a16="http://schemas.microsoft.com/office/drawing/2014/main" id="{7CDAF379-3A05-408A-9C02-15BC91C2A1D2}"/>
                    </a:ext>
                  </a:extLst>
                </p14:cNvPr>
                <p14:cNvContentPartPr/>
                <p14:nvPr/>
              </p14:nvContentPartPr>
              <p14:xfrm>
                <a:off x="8178053" y="6508147"/>
                <a:ext cx="282960" cy="91080"/>
              </p14:xfrm>
            </p:contentPart>
          </mc:Choice>
          <mc:Fallback xmlns="">
            <p:pic>
              <p:nvPicPr>
                <p:cNvPr id="456" name="Freihand 455">
                  <a:extLst>
                    <a:ext uri="{FF2B5EF4-FFF2-40B4-BE49-F238E27FC236}">
                      <a16:creationId xmlns:a16="http://schemas.microsoft.com/office/drawing/2014/main" id="{7CDAF379-3A05-408A-9C02-15BC91C2A1D2}"/>
                    </a:ext>
                  </a:extLst>
                </p:cNvPr>
                <p:cNvPicPr/>
                <p:nvPr/>
              </p:nvPicPr>
              <p:blipFill>
                <a:blip r:embed="rId782"/>
                <a:stretch>
                  <a:fillRect/>
                </a:stretch>
              </p:blipFill>
              <p:spPr>
                <a:xfrm>
                  <a:off x="8173733" y="6503827"/>
                  <a:ext cx="29160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783">
              <p14:nvContentPartPr>
                <p14:cNvPr id="457" name="Freihand 456">
                  <a:extLst>
                    <a:ext uri="{FF2B5EF4-FFF2-40B4-BE49-F238E27FC236}">
                      <a16:creationId xmlns:a16="http://schemas.microsoft.com/office/drawing/2014/main" id="{8BE8CD6F-C3A8-41E5-AB6E-B4A1D797EB36}"/>
                    </a:ext>
                  </a:extLst>
                </p14:cNvPr>
                <p14:cNvContentPartPr/>
                <p14:nvPr/>
              </p14:nvContentPartPr>
              <p14:xfrm>
                <a:off x="8400533" y="6388267"/>
                <a:ext cx="147240" cy="146160"/>
              </p14:xfrm>
            </p:contentPart>
          </mc:Choice>
          <mc:Fallback xmlns="">
            <p:pic>
              <p:nvPicPr>
                <p:cNvPr id="457" name="Freihand 456">
                  <a:extLst>
                    <a:ext uri="{FF2B5EF4-FFF2-40B4-BE49-F238E27FC236}">
                      <a16:creationId xmlns:a16="http://schemas.microsoft.com/office/drawing/2014/main" id="{8BE8CD6F-C3A8-41E5-AB6E-B4A1D797EB36}"/>
                    </a:ext>
                  </a:extLst>
                </p:cNvPr>
                <p:cNvPicPr/>
                <p:nvPr/>
              </p:nvPicPr>
              <p:blipFill>
                <a:blip r:embed="rId784"/>
                <a:stretch>
                  <a:fillRect/>
                </a:stretch>
              </p:blipFill>
              <p:spPr>
                <a:xfrm>
                  <a:off x="8396213" y="6383947"/>
                  <a:ext cx="1558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785">
              <p14:nvContentPartPr>
                <p14:cNvPr id="458" name="Freihand 457">
                  <a:extLst>
                    <a:ext uri="{FF2B5EF4-FFF2-40B4-BE49-F238E27FC236}">
                      <a16:creationId xmlns:a16="http://schemas.microsoft.com/office/drawing/2014/main" id="{2285776B-BF90-406E-9489-302023435BA1}"/>
                    </a:ext>
                  </a:extLst>
                </p14:cNvPr>
                <p14:cNvContentPartPr/>
                <p14:nvPr/>
              </p14:nvContentPartPr>
              <p14:xfrm>
                <a:off x="8520773" y="6637387"/>
                <a:ext cx="5760" cy="24480"/>
              </p14:xfrm>
            </p:contentPart>
          </mc:Choice>
          <mc:Fallback xmlns="">
            <p:pic>
              <p:nvPicPr>
                <p:cNvPr id="458" name="Freihand 457">
                  <a:extLst>
                    <a:ext uri="{FF2B5EF4-FFF2-40B4-BE49-F238E27FC236}">
                      <a16:creationId xmlns:a16="http://schemas.microsoft.com/office/drawing/2014/main" id="{2285776B-BF90-406E-9489-302023435BA1}"/>
                    </a:ext>
                  </a:extLst>
                </p:cNvPr>
                <p:cNvPicPr/>
                <p:nvPr/>
              </p:nvPicPr>
              <p:blipFill>
                <a:blip r:embed="rId786"/>
                <a:stretch>
                  <a:fillRect/>
                </a:stretch>
              </p:blipFill>
              <p:spPr>
                <a:xfrm>
                  <a:off x="8516453" y="6633067"/>
                  <a:ext cx="14400" cy="33120"/>
                </a:xfrm>
                <a:prstGeom prst="rect">
                  <a:avLst/>
                </a:prstGeom>
              </p:spPr>
            </p:pic>
          </mc:Fallback>
        </mc:AlternateContent>
      </p:grpSp>
    </p:spTree>
    <p:extLst>
      <p:ext uri="{BB962C8B-B14F-4D97-AF65-F5344CB8AC3E}">
        <p14:creationId xmlns:p14="http://schemas.microsoft.com/office/powerpoint/2010/main" val="24680542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403197" y="15092"/>
            <a:ext cx="4220805" cy="593674"/>
          </a:xfrm>
          <a:prstGeom prst="rect">
            <a:avLst/>
          </a:prstGeom>
          <a:noFill/>
          <a:ln>
            <a:noFill/>
          </a:ln>
        </p:spPr>
        <p:txBody>
          <a:bodyPr vert="horz" wrap="none" lIns="81646" tIns="40823" rIns="81646" bIns="40823" anchorCtr="0" compatLnSpc="0">
            <a:spAutoFit/>
          </a:bodyPr>
          <a:lstStyle/>
          <a:p>
            <a:r>
              <a:rPr lang="de-DE" sz="3266" dirty="0"/>
              <a:t>Motive der Geldhaltung</a:t>
            </a:r>
          </a:p>
        </p:txBody>
      </p:sp>
      <p:sp>
        <p:nvSpPr>
          <p:cNvPr id="4" name="Textfeld 3"/>
          <p:cNvSpPr txBox="1"/>
          <p:nvPr/>
        </p:nvSpPr>
        <p:spPr>
          <a:xfrm>
            <a:off x="178025" y="380235"/>
            <a:ext cx="12013975" cy="3491737"/>
          </a:xfrm>
          <a:prstGeom prst="rect">
            <a:avLst/>
          </a:prstGeom>
          <a:noFill/>
          <a:ln>
            <a:noFill/>
          </a:ln>
        </p:spPr>
        <p:txBody>
          <a:bodyPr vert="horz" wrap="square" lIns="81646" tIns="40823" rIns="81646" bIns="40823" anchorCtr="0" compatLnSpc="0">
            <a:noAutofit/>
          </a:bodyPr>
          <a:lstStyle/>
          <a:p>
            <a:r>
              <a:rPr lang="de-DE" sz="1996" b="1" u="sng" dirty="0"/>
              <a:t>Tauschmotiv</a:t>
            </a:r>
            <a:endParaRPr lang="de-DE" sz="1996" dirty="0"/>
          </a:p>
          <a:p>
            <a:r>
              <a:rPr lang="de-DE" sz="1996" dirty="0"/>
              <a:t>Das Tauschmotiv ist auf das häufige zeitliche und örtliche Auseinanderfallen von Einnahmen und Ausgaben in einer arbeitsteiligen Wirtschaft zurückzuführen 		</a:t>
            </a:r>
          </a:p>
          <a:p>
            <a:endParaRPr lang="de-DE" sz="1996" dirty="0"/>
          </a:p>
          <a:p>
            <a:endParaRPr lang="de-DE" sz="1996" b="1" u="sng" dirty="0"/>
          </a:p>
          <a:p>
            <a:r>
              <a:rPr lang="de-DE" sz="1996" b="1" u="sng" dirty="0"/>
              <a:t>Vorsichtsmotiv</a:t>
            </a:r>
            <a:endParaRPr lang="de-DE" sz="1996" dirty="0"/>
          </a:p>
          <a:p>
            <a:r>
              <a:rPr lang="de-DE" sz="1996" dirty="0"/>
              <a:t>Das Vorsichtsmotiv ergibt sich aus der großen Unsicherheit, die üblicherweise über die zukünftige Wirtschaftsentwicklung herrscht</a:t>
            </a:r>
          </a:p>
          <a:p>
            <a:endParaRPr lang="de-DE" sz="1996" dirty="0"/>
          </a:p>
          <a:p>
            <a:endParaRPr lang="de-DE" sz="1996" dirty="0"/>
          </a:p>
        </p:txBody>
      </p:sp>
      <p:sp>
        <p:nvSpPr>
          <p:cNvPr id="8" name="Rechteck 7">
            <a:extLst>
              <a:ext uri="{FF2B5EF4-FFF2-40B4-BE49-F238E27FC236}">
                <a16:creationId xmlns:a16="http://schemas.microsoft.com/office/drawing/2014/main" id="{E3C709BC-0364-4F04-8915-CC70142EA23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9" name="Textfeld 8">
            <a:extLst>
              <a:ext uri="{FF2B5EF4-FFF2-40B4-BE49-F238E27FC236}">
                <a16:creationId xmlns:a16="http://schemas.microsoft.com/office/drawing/2014/main" id="{FCA7AC7F-DC63-4285-96DD-AE1D18DE9EFD}"/>
              </a:ext>
            </a:extLst>
          </p:cNvPr>
          <p:cNvSpPr txBox="1"/>
          <p:nvPr/>
        </p:nvSpPr>
        <p:spPr>
          <a:xfrm>
            <a:off x="3367" y="3565421"/>
            <a:ext cx="8686238" cy="2308324"/>
          </a:xfrm>
          <a:prstGeom prst="rect">
            <a:avLst/>
          </a:prstGeom>
          <a:noFill/>
        </p:spPr>
        <p:txBody>
          <a:bodyPr wrap="square">
            <a:spAutoFit/>
          </a:bodyPr>
          <a:lstStyle/>
          <a:p>
            <a:r>
              <a:rPr lang="de-DE" sz="1800" b="1" u="sng" dirty="0"/>
              <a:t>Spekulationsmotiv</a:t>
            </a:r>
            <a:endParaRPr lang="de-DE" sz="1800" dirty="0"/>
          </a:p>
          <a:p>
            <a:r>
              <a:rPr lang="de-DE" sz="1800" dirty="0"/>
              <a:t>Das Spekulationsmotiv folgt aus der Überlegung, dass die handelnden Akteure in der Wirtschaft umso mehr Geld halten werden, je geringer die Zinsen für festverzinsliche Wertpapiere ausfallen. Da bei niedrigen Zinsen die Kurse der entsprechenden Wertpapiere hoch sind, wird auf einen Kursverfall spekuliert. Geld zu halten bietet die Möglichkeit, Verluste zu vermeiden und bei besseren Preisen einzusteigen. Die sogenannten Opportunitätskosten der Geldhaltung, also die entgangene Rendite einer Wertpapieranlage, sind sehr niedrig oder sogar negativ.</a:t>
            </a:r>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43844C6E-0494-4CC4-8352-CB8CAE5BB513}"/>
                  </a:ext>
                </a:extLst>
              </p14:cNvPr>
              <p14:cNvContentPartPr/>
              <p14:nvPr/>
            </p14:nvContentPartPr>
            <p14:xfrm>
              <a:off x="143933" y="374280"/>
              <a:ext cx="1776600" cy="524520"/>
            </p14:xfrm>
          </p:contentPart>
        </mc:Choice>
        <mc:Fallback xmlns="">
          <p:pic>
            <p:nvPicPr>
              <p:cNvPr id="2" name="Freihand 1">
                <a:extLst>
                  <a:ext uri="{FF2B5EF4-FFF2-40B4-BE49-F238E27FC236}">
                    <a16:creationId xmlns:a16="http://schemas.microsoft.com/office/drawing/2014/main" id="{43844C6E-0494-4CC4-8352-CB8CAE5BB513}"/>
                  </a:ext>
                </a:extLst>
              </p:cNvPr>
              <p:cNvPicPr/>
              <p:nvPr/>
            </p:nvPicPr>
            <p:blipFill>
              <a:blip r:embed="rId4"/>
              <a:stretch>
                <a:fillRect/>
              </a:stretch>
            </p:blipFill>
            <p:spPr>
              <a:xfrm>
                <a:off x="139613" y="369960"/>
                <a:ext cx="1785240" cy="5331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6FB297AE-3E46-4001-8AEA-12FC309107E6}"/>
                  </a:ext>
                </a:extLst>
              </p14:cNvPr>
              <p14:cNvContentPartPr/>
              <p14:nvPr/>
            </p14:nvContentPartPr>
            <p14:xfrm>
              <a:off x="4025453" y="995640"/>
              <a:ext cx="7072560" cy="114480"/>
            </p14:xfrm>
          </p:contentPart>
        </mc:Choice>
        <mc:Fallback xmlns="">
          <p:pic>
            <p:nvPicPr>
              <p:cNvPr id="5" name="Freihand 4">
                <a:extLst>
                  <a:ext uri="{FF2B5EF4-FFF2-40B4-BE49-F238E27FC236}">
                    <a16:creationId xmlns:a16="http://schemas.microsoft.com/office/drawing/2014/main" id="{6FB297AE-3E46-4001-8AEA-12FC309107E6}"/>
                  </a:ext>
                </a:extLst>
              </p:cNvPr>
              <p:cNvPicPr/>
              <p:nvPr/>
            </p:nvPicPr>
            <p:blipFill>
              <a:blip r:embed="rId6"/>
              <a:stretch>
                <a:fillRect/>
              </a:stretch>
            </p:blipFill>
            <p:spPr>
              <a:xfrm>
                <a:off x="4021133" y="991320"/>
                <a:ext cx="708120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50339874-0067-4B35-A17A-B697BBE09A13}"/>
                  </a:ext>
                </a:extLst>
              </p14:cNvPr>
              <p14:cNvContentPartPr/>
              <p14:nvPr/>
            </p14:nvContentPartPr>
            <p14:xfrm>
              <a:off x="-18787" y="1839120"/>
              <a:ext cx="2090160" cy="538920"/>
            </p14:xfrm>
          </p:contentPart>
        </mc:Choice>
        <mc:Fallback xmlns="">
          <p:pic>
            <p:nvPicPr>
              <p:cNvPr id="6" name="Freihand 5">
                <a:extLst>
                  <a:ext uri="{FF2B5EF4-FFF2-40B4-BE49-F238E27FC236}">
                    <a16:creationId xmlns:a16="http://schemas.microsoft.com/office/drawing/2014/main" id="{50339874-0067-4B35-A17A-B697BBE09A13}"/>
                  </a:ext>
                </a:extLst>
              </p:cNvPr>
              <p:cNvPicPr/>
              <p:nvPr/>
            </p:nvPicPr>
            <p:blipFill>
              <a:blip r:embed="rId8"/>
              <a:stretch>
                <a:fillRect/>
              </a:stretch>
            </p:blipFill>
            <p:spPr>
              <a:xfrm>
                <a:off x="-23107" y="1834800"/>
                <a:ext cx="2098800" cy="5475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Freihand 6">
                <a:extLst>
                  <a:ext uri="{FF2B5EF4-FFF2-40B4-BE49-F238E27FC236}">
                    <a16:creationId xmlns:a16="http://schemas.microsoft.com/office/drawing/2014/main" id="{3A4D1031-9853-42FE-9AF4-1497D0603A37}"/>
                  </a:ext>
                </a:extLst>
              </p14:cNvPr>
              <p14:cNvContentPartPr/>
              <p14:nvPr/>
            </p14:nvContentPartPr>
            <p14:xfrm>
              <a:off x="6803213" y="2630400"/>
              <a:ext cx="3471840" cy="64440"/>
            </p14:xfrm>
          </p:contentPart>
        </mc:Choice>
        <mc:Fallback xmlns="">
          <p:pic>
            <p:nvPicPr>
              <p:cNvPr id="7" name="Freihand 6">
                <a:extLst>
                  <a:ext uri="{FF2B5EF4-FFF2-40B4-BE49-F238E27FC236}">
                    <a16:creationId xmlns:a16="http://schemas.microsoft.com/office/drawing/2014/main" id="{3A4D1031-9853-42FE-9AF4-1497D0603A37}"/>
                  </a:ext>
                </a:extLst>
              </p:cNvPr>
              <p:cNvPicPr/>
              <p:nvPr/>
            </p:nvPicPr>
            <p:blipFill>
              <a:blip r:embed="rId10"/>
              <a:stretch>
                <a:fillRect/>
              </a:stretch>
            </p:blipFill>
            <p:spPr>
              <a:xfrm>
                <a:off x="6798893" y="2626080"/>
                <a:ext cx="348048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F79B9FA8-7AA0-4EEC-B049-F3B087ADDEAA}"/>
                  </a:ext>
                </a:extLst>
              </p14:cNvPr>
              <p14:cNvContentPartPr/>
              <p14:nvPr/>
            </p14:nvContentPartPr>
            <p14:xfrm>
              <a:off x="281813" y="2940720"/>
              <a:ext cx="2303280" cy="37080"/>
            </p14:xfrm>
          </p:contentPart>
        </mc:Choice>
        <mc:Fallback xmlns="">
          <p:pic>
            <p:nvPicPr>
              <p:cNvPr id="10" name="Freihand 9">
                <a:extLst>
                  <a:ext uri="{FF2B5EF4-FFF2-40B4-BE49-F238E27FC236}">
                    <a16:creationId xmlns:a16="http://schemas.microsoft.com/office/drawing/2014/main" id="{F79B9FA8-7AA0-4EEC-B049-F3B087ADDEAA}"/>
                  </a:ext>
                </a:extLst>
              </p:cNvPr>
              <p:cNvPicPr/>
              <p:nvPr/>
            </p:nvPicPr>
            <p:blipFill>
              <a:blip r:embed="rId12"/>
              <a:stretch>
                <a:fillRect/>
              </a:stretch>
            </p:blipFill>
            <p:spPr>
              <a:xfrm>
                <a:off x="277493" y="2936400"/>
                <a:ext cx="2311920" cy="457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BE16B46B-3F28-4C75-B1B5-381136102667}"/>
                  </a:ext>
                </a:extLst>
              </p14:cNvPr>
              <p14:cNvContentPartPr/>
              <p14:nvPr/>
            </p14:nvContentPartPr>
            <p14:xfrm>
              <a:off x="-5467" y="3479640"/>
              <a:ext cx="2274480" cy="536040"/>
            </p14:xfrm>
          </p:contentPart>
        </mc:Choice>
        <mc:Fallback xmlns="">
          <p:pic>
            <p:nvPicPr>
              <p:cNvPr id="11" name="Freihand 10">
                <a:extLst>
                  <a:ext uri="{FF2B5EF4-FFF2-40B4-BE49-F238E27FC236}">
                    <a16:creationId xmlns:a16="http://schemas.microsoft.com/office/drawing/2014/main" id="{BE16B46B-3F28-4C75-B1B5-381136102667}"/>
                  </a:ext>
                </a:extLst>
              </p:cNvPr>
              <p:cNvPicPr/>
              <p:nvPr/>
            </p:nvPicPr>
            <p:blipFill>
              <a:blip r:embed="rId14"/>
              <a:stretch>
                <a:fillRect/>
              </a:stretch>
            </p:blipFill>
            <p:spPr>
              <a:xfrm>
                <a:off x="-9787" y="3475320"/>
                <a:ext cx="2283120" cy="5446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3F809497-937C-4F13-BBBA-63E29D4788DF}"/>
                  </a:ext>
                </a:extLst>
              </p14:cNvPr>
              <p14:cNvContentPartPr/>
              <p14:nvPr/>
            </p14:nvContentPartPr>
            <p14:xfrm>
              <a:off x="141773" y="5536680"/>
              <a:ext cx="1927800" cy="63720"/>
            </p14:xfrm>
          </p:contentPart>
        </mc:Choice>
        <mc:Fallback xmlns="">
          <p:pic>
            <p:nvPicPr>
              <p:cNvPr id="12" name="Freihand 11">
                <a:extLst>
                  <a:ext uri="{FF2B5EF4-FFF2-40B4-BE49-F238E27FC236}">
                    <a16:creationId xmlns:a16="http://schemas.microsoft.com/office/drawing/2014/main" id="{3F809497-937C-4F13-BBBA-63E29D4788DF}"/>
                  </a:ext>
                </a:extLst>
              </p:cNvPr>
              <p:cNvPicPr/>
              <p:nvPr/>
            </p:nvPicPr>
            <p:blipFill>
              <a:blip r:embed="rId16"/>
              <a:stretch>
                <a:fillRect/>
              </a:stretch>
            </p:blipFill>
            <p:spPr>
              <a:xfrm>
                <a:off x="137453" y="5532360"/>
                <a:ext cx="193644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4818A9EB-C102-4B45-A1CE-82278BD71CF4}"/>
                  </a:ext>
                </a:extLst>
              </p14:cNvPr>
              <p14:cNvContentPartPr/>
              <p14:nvPr/>
            </p14:nvContentPartPr>
            <p14:xfrm>
              <a:off x="494213" y="6243360"/>
              <a:ext cx="351000" cy="20880"/>
            </p14:xfrm>
          </p:contentPart>
        </mc:Choice>
        <mc:Fallback xmlns="">
          <p:pic>
            <p:nvPicPr>
              <p:cNvPr id="13" name="Freihand 12">
                <a:extLst>
                  <a:ext uri="{FF2B5EF4-FFF2-40B4-BE49-F238E27FC236}">
                    <a16:creationId xmlns:a16="http://schemas.microsoft.com/office/drawing/2014/main" id="{4818A9EB-C102-4B45-A1CE-82278BD71CF4}"/>
                  </a:ext>
                </a:extLst>
              </p:cNvPr>
              <p:cNvPicPr/>
              <p:nvPr/>
            </p:nvPicPr>
            <p:blipFill>
              <a:blip r:embed="rId18"/>
              <a:stretch>
                <a:fillRect/>
              </a:stretch>
            </p:blipFill>
            <p:spPr>
              <a:xfrm>
                <a:off x="489893" y="6239040"/>
                <a:ext cx="35964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 name="Freihand 13">
                <a:extLst>
                  <a:ext uri="{FF2B5EF4-FFF2-40B4-BE49-F238E27FC236}">
                    <a16:creationId xmlns:a16="http://schemas.microsoft.com/office/drawing/2014/main" id="{4494301B-6780-42A8-9402-B392806C4E58}"/>
                  </a:ext>
                </a:extLst>
              </p14:cNvPr>
              <p14:cNvContentPartPr/>
              <p14:nvPr/>
            </p14:nvContentPartPr>
            <p14:xfrm>
              <a:off x="858893" y="6168480"/>
              <a:ext cx="234720" cy="163440"/>
            </p14:xfrm>
          </p:contentPart>
        </mc:Choice>
        <mc:Fallback xmlns="">
          <p:pic>
            <p:nvPicPr>
              <p:cNvPr id="14" name="Freihand 13">
                <a:extLst>
                  <a:ext uri="{FF2B5EF4-FFF2-40B4-BE49-F238E27FC236}">
                    <a16:creationId xmlns:a16="http://schemas.microsoft.com/office/drawing/2014/main" id="{4494301B-6780-42A8-9402-B392806C4E58}"/>
                  </a:ext>
                </a:extLst>
              </p:cNvPr>
              <p:cNvPicPr/>
              <p:nvPr/>
            </p:nvPicPr>
            <p:blipFill>
              <a:blip r:embed="rId20"/>
              <a:stretch>
                <a:fillRect/>
              </a:stretch>
            </p:blipFill>
            <p:spPr>
              <a:xfrm>
                <a:off x="854573" y="6164160"/>
                <a:ext cx="243360" cy="172080"/>
              </a:xfrm>
              <a:prstGeom prst="rect">
                <a:avLst/>
              </a:prstGeom>
            </p:spPr>
          </p:pic>
        </mc:Fallback>
      </mc:AlternateContent>
      <p:grpSp>
        <p:nvGrpSpPr>
          <p:cNvPr id="53" name="Gruppieren 52">
            <a:extLst>
              <a:ext uri="{FF2B5EF4-FFF2-40B4-BE49-F238E27FC236}">
                <a16:creationId xmlns:a16="http://schemas.microsoft.com/office/drawing/2014/main" id="{A3F73236-E0ED-48B6-ACCF-9E93C80E068B}"/>
              </a:ext>
            </a:extLst>
          </p:cNvPr>
          <p:cNvGrpSpPr/>
          <p:nvPr/>
        </p:nvGrpSpPr>
        <p:grpSpPr>
          <a:xfrm>
            <a:off x="1261733" y="5871480"/>
            <a:ext cx="6827400" cy="567720"/>
            <a:chOff x="1261733" y="5871480"/>
            <a:chExt cx="6827400" cy="567720"/>
          </a:xfrm>
        </p:grpSpPr>
        <mc:AlternateContent xmlns:mc="http://schemas.openxmlformats.org/markup-compatibility/2006" xmlns:p14="http://schemas.microsoft.com/office/powerpoint/2010/main">
          <mc:Choice Requires="p14">
            <p:contentPart p14:bwMode="auto" r:id="rId21">
              <p14:nvContentPartPr>
                <p14:cNvPr id="16" name="Freihand 15">
                  <a:extLst>
                    <a:ext uri="{FF2B5EF4-FFF2-40B4-BE49-F238E27FC236}">
                      <a16:creationId xmlns:a16="http://schemas.microsoft.com/office/drawing/2014/main" id="{2D39CC24-8B9B-4C1C-9521-69693D7F338D}"/>
                    </a:ext>
                  </a:extLst>
                </p14:cNvPr>
                <p14:cNvContentPartPr/>
                <p14:nvPr/>
              </p14:nvContentPartPr>
              <p14:xfrm>
                <a:off x="1388813" y="6142200"/>
                <a:ext cx="18360" cy="184680"/>
              </p14:xfrm>
            </p:contentPart>
          </mc:Choice>
          <mc:Fallback xmlns="">
            <p:pic>
              <p:nvPicPr>
                <p:cNvPr id="16" name="Freihand 15">
                  <a:extLst>
                    <a:ext uri="{FF2B5EF4-FFF2-40B4-BE49-F238E27FC236}">
                      <a16:creationId xmlns:a16="http://schemas.microsoft.com/office/drawing/2014/main" id="{2D39CC24-8B9B-4C1C-9521-69693D7F338D}"/>
                    </a:ext>
                  </a:extLst>
                </p:cNvPr>
                <p:cNvPicPr/>
                <p:nvPr/>
              </p:nvPicPr>
              <p:blipFill>
                <a:blip r:embed="rId22"/>
                <a:stretch>
                  <a:fillRect/>
                </a:stretch>
              </p:blipFill>
              <p:spPr>
                <a:xfrm>
                  <a:off x="1384493" y="6137880"/>
                  <a:ext cx="2700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7" name="Freihand 16">
                  <a:extLst>
                    <a:ext uri="{FF2B5EF4-FFF2-40B4-BE49-F238E27FC236}">
                      <a16:creationId xmlns:a16="http://schemas.microsoft.com/office/drawing/2014/main" id="{A17A4BEB-3C77-458C-BB92-C2DE02C895E3}"/>
                    </a:ext>
                  </a:extLst>
                </p14:cNvPr>
                <p14:cNvContentPartPr/>
                <p14:nvPr/>
              </p14:nvContentPartPr>
              <p14:xfrm>
                <a:off x="1278293" y="6259920"/>
                <a:ext cx="224640" cy="59040"/>
              </p14:xfrm>
            </p:contentPart>
          </mc:Choice>
          <mc:Fallback xmlns="">
            <p:pic>
              <p:nvPicPr>
                <p:cNvPr id="17" name="Freihand 16">
                  <a:extLst>
                    <a:ext uri="{FF2B5EF4-FFF2-40B4-BE49-F238E27FC236}">
                      <a16:creationId xmlns:a16="http://schemas.microsoft.com/office/drawing/2014/main" id="{A17A4BEB-3C77-458C-BB92-C2DE02C895E3}"/>
                    </a:ext>
                  </a:extLst>
                </p:cNvPr>
                <p:cNvPicPr/>
                <p:nvPr/>
              </p:nvPicPr>
              <p:blipFill>
                <a:blip r:embed="rId24"/>
                <a:stretch>
                  <a:fillRect/>
                </a:stretch>
              </p:blipFill>
              <p:spPr>
                <a:xfrm>
                  <a:off x="1273973" y="6255600"/>
                  <a:ext cx="23328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8" name="Freihand 17">
                  <a:extLst>
                    <a:ext uri="{FF2B5EF4-FFF2-40B4-BE49-F238E27FC236}">
                      <a16:creationId xmlns:a16="http://schemas.microsoft.com/office/drawing/2014/main" id="{84139C37-65EB-4486-B550-743846D0E4E6}"/>
                    </a:ext>
                  </a:extLst>
                </p14:cNvPr>
                <p14:cNvContentPartPr/>
                <p14:nvPr/>
              </p14:nvContentPartPr>
              <p14:xfrm>
                <a:off x="1261733" y="6089280"/>
                <a:ext cx="226440" cy="37800"/>
              </p14:xfrm>
            </p:contentPart>
          </mc:Choice>
          <mc:Fallback xmlns="">
            <p:pic>
              <p:nvPicPr>
                <p:cNvPr id="18" name="Freihand 17">
                  <a:extLst>
                    <a:ext uri="{FF2B5EF4-FFF2-40B4-BE49-F238E27FC236}">
                      <a16:creationId xmlns:a16="http://schemas.microsoft.com/office/drawing/2014/main" id="{84139C37-65EB-4486-B550-743846D0E4E6}"/>
                    </a:ext>
                  </a:extLst>
                </p:cNvPr>
                <p:cNvPicPr/>
                <p:nvPr/>
              </p:nvPicPr>
              <p:blipFill>
                <a:blip r:embed="rId26"/>
                <a:stretch>
                  <a:fillRect/>
                </a:stretch>
              </p:blipFill>
              <p:spPr>
                <a:xfrm>
                  <a:off x="1257413" y="6084960"/>
                  <a:ext cx="23508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9" name="Freihand 18">
                  <a:extLst>
                    <a:ext uri="{FF2B5EF4-FFF2-40B4-BE49-F238E27FC236}">
                      <a16:creationId xmlns:a16="http://schemas.microsoft.com/office/drawing/2014/main" id="{EDED0CB9-C077-4F26-8BD7-D9483FF5DD6A}"/>
                    </a:ext>
                  </a:extLst>
                </p14:cNvPr>
                <p14:cNvContentPartPr/>
                <p14:nvPr/>
              </p14:nvContentPartPr>
              <p14:xfrm>
                <a:off x="1482053" y="6225360"/>
                <a:ext cx="172080" cy="92520"/>
              </p14:xfrm>
            </p:contentPart>
          </mc:Choice>
          <mc:Fallback xmlns="">
            <p:pic>
              <p:nvPicPr>
                <p:cNvPr id="19" name="Freihand 18">
                  <a:extLst>
                    <a:ext uri="{FF2B5EF4-FFF2-40B4-BE49-F238E27FC236}">
                      <a16:creationId xmlns:a16="http://schemas.microsoft.com/office/drawing/2014/main" id="{EDED0CB9-C077-4F26-8BD7-D9483FF5DD6A}"/>
                    </a:ext>
                  </a:extLst>
                </p:cNvPr>
                <p:cNvPicPr/>
                <p:nvPr/>
              </p:nvPicPr>
              <p:blipFill>
                <a:blip r:embed="rId28"/>
                <a:stretch>
                  <a:fillRect/>
                </a:stretch>
              </p:blipFill>
              <p:spPr>
                <a:xfrm>
                  <a:off x="1477733" y="6221040"/>
                  <a:ext cx="18072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0" name="Freihand 19">
                  <a:extLst>
                    <a:ext uri="{FF2B5EF4-FFF2-40B4-BE49-F238E27FC236}">
                      <a16:creationId xmlns:a16="http://schemas.microsoft.com/office/drawing/2014/main" id="{BF031BAC-26AA-4B3E-AAB2-E07B0B2C541B}"/>
                    </a:ext>
                  </a:extLst>
                </p14:cNvPr>
                <p14:cNvContentPartPr/>
                <p14:nvPr/>
              </p14:nvContentPartPr>
              <p14:xfrm>
                <a:off x="1691213" y="6189000"/>
                <a:ext cx="360000" cy="115920"/>
              </p14:xfrm>
            </p:contentPart>
          </mc:Choice>
          <mc:Fallback xmlns="">
            <p:pic>
              <p:nvPicPr>
                <p:cNvPr id="20" name="Freihand 19">
                  <a:extLst>
                    <a:ext uri="{FF2B5EF4-FFF2-40B4-BE49-F238E27FC236}">
                      <a16:creationId xmlns:a16="http://schemas.microsoft.com/office/drawing/2014/main" id="{BF031BAC-26AA-4B3E-AAB2-E07B0B2C541B}"/>
                    </a:ext>
                  </a:extLst>
                </p:cNvPr>
                <p:cNvPicPr/>
                <p:nvPr/>
              </p:nvPicPr>
              <p:blipFill>
                <a:blip r:embed="rId30"/>
                <a:stretch>
                  <a:fillRect/>
                </a:stretch>
              </p:blipFill>
              <p:spPr>
                <a:xfrm>
                  <a:off x="1686893" y="6184680"/>
                  <a:ext cx="36864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1" name="Freihand 20">
                  <a:extLst>
                    <a:ext uri="{FF2B5EF4-FFF2-40B4-BE49-F238E27FC236}">
                      <a16:creationId xmlns:a16="http://schemas.microsoft.com/office/drawing/2014/main" id="{9CE2609F-A07E-4D58-9CF7-B9D90D538AB7}"/>
                    </a:ext>
                  </a:extLst>
                </p14:cNvPr>
                <p14:cNvContentPartPr/>
                <p14:nvPr/>
              </p14:nvContentPartPr>
              <p14:xfrm>
                <a:off x="2036453" y="6187200"/>
                <a:ext cx="107280" cy="119520"/>
              </p14:xfrm>
            </p:contentPart>
          </mc:Choice>
          <mc:Fallback xmlns="">
            <p:pic>
              <p:nvPicPr>
                <p:cNvPr id="21" name="Freihand 20">
                  <a:extLst>
                    <a:ext uri="{FF2B5EF4-FFF2-40B4-BE49-F238E27FC236}">
                      <a16:creationId xmlns:a16="http://schemas.microsoft.com/office/drawing/2014/main" id="{9CE2609F-A07E-4D58-9CF7-B9D90D538AB7}"/>
                    </a:ext>
                  </a:extLst>
                </p:cNvPr>
                <p:cNvPicPr/>
                <p:nvPr/>
              </p:nvPicPr>
              <p:blipFill>
                <a:blip r:embed="rId32"/>
                <a:stretch>
                  <a:fillRect/>
                </a:stretch>
              </p:blipFill>
              <p:spPr>
                <a:xfrm>
                  <a:off x="2032133" y="6182880"/>
                  <a:ext cx="1159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2" name="Freihand 21">
                  <a:extLst>
                    <a:ext uri="{FF2B5EF4-FFF2-40B4-BE49-F238E27FC236}">
                      <a16:creationId xmlns:a16="http://schemas.microsoft.com/office/drawing/2014/main" id="{62EFDA05-8B23-4846-BE57-274E5017B01E}"/>
                    </a:ext>
                  </a:extLst>
                </p14:cNvPr>
                <p14:cNvContentPartPr/>
                <p14:nvPr/>
              </p14:nvContentPartPr>
              <p14:xfrm>
                <a:off x="2203493" y="6165600"/>
                <a:ext cx="216360" cy="118080"/>
              </p14:xfrm>
            </p:contentPart>
          </mc:Choice>
          <mc:Fallback xmlns="">
            <p:pic>
              <p:nvPicPr>
                <p:cNvPr id="22" name="Freihand 21">
                  <a:extLst>
                    <a:ext uri="{FF2B5EF4-FFF2-40B4-BE49-F238E27FC236}">
                      <a16:creationId xmlns:a16="http://schemas.microsoft.com/office/drawing/2014/main" id="{62EFDA05-8B23-4846-BE57-274E5017B01E}"/>
                    </a:ext>
                  </a:extLst>
                </p:cNvPr>
                <p:cNvPicPr/>
                <p:nvPr/>
              </p:nvPicPr>
              <p:blipFill>
                <a:blip r:embed="rId34"/>
                <a:stretch>
                  <a:fillRect/>
                </a:stretch>
              </p:blipFill>
              <p:spPr>
                <a:xfrm>
                  <a:off x="2199173" y="6161280"/>
                  <a:ext cx="2250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3" name="Freihand 22">
                  <a:extLst>
                    <a:ext uri="{FF2B5EF4-FFF2-40B4-BE49-F238E27FC236}">
                      <a16:creationId xmlns:a16="http://schemas.microsoft.com/office/drawing/2014/main" id="{35AF0D1C-77AF-47E9-8AA4-7C2DAECDA4DD}"/>
                    </a:ext>
                  </a:extLst>
                </p14:cNvPr>
                <p14:cNvContentPartPr/>
                <p14:nvPr/>
              </p14:nvContentPartPr>
              <p14:xfrm>
                <a:off x="2572853" y="6091440"/>
                <a:ext cx="123840" cy="190800"/>
              </p14:xfrm>
            </p:contentPart>
          </mc:Choice>
          <mc:Fallback xmlns="">
            <p:pic>
              <p:nvPicPr>
                <p:cNvPr id="23" name="Freihand 22">
                  <a:extLst>
                    <a:ext uri="{FF2B5EF4-FFF2-40B4-BE49-F238E27FC236}">
                      <a16:creationId xmlns:a16="http://schemas.microsoft.com/office/drawing/2014/main" id="{35AF0D1C-77AF-47E9-8AA4-7C2DAECDA4DD}"/>
                    </a:ext>
                  </a:extLst>
                </p:cNvPr>
                <p:cNvPicPr/>
                <p:nvPr/>
              </p:nvPicPr>
              <p:blipFill>
                <a:blip r:embed="rId36"/>
                <a:stretch>
                  <a:fillRect/>
                </a:stretch>
              </p:blipFill>
              <p:spPr>
                <a:xfrm>
                  <a:off x="2568533" y="6087120"/>
                  <a:ext cx="13248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4" name="Freihand 23">
                  <a:extLst>
                    <a:ext uri="{FF2B5EF4-FFF2-40B4-BE49-F238E27FC236}">
                      <a16:creationId xmlns:a16="http://schemas.microsoft.com/office/drawing/2014/main" id="{E2DCB848-D9CA-4664-927C-86F3BFF5D916}"/>
                    </a:ext>
                  </a:extLst>
                </p14:cNvPr>
                <p14:cNvContentPartPr/>
                <p14:nvPr/>
              </p14:nvContentPartPr>
              <p14:xfrm>
                <a:off x="2564573" y="6175320"/>
                <a:ext cx="234720" cy="99000"/>
              </p14:xfrm>
            </p:contentPart>
          </mc:Choice>
          <mc:Fallback xmlns="">
            <p:pic>
              <p:nvPicPr>
                <p:cNvPr id="24" name="Freihand 23">
                  <a:extLst>
                    <a:ext uri="{FF2B5EF4-FFF2-40B4-BE49-F238E27FC236}">
                      <a16:creationId xmlns:a16="http://schemas.microsoft.com/office/drawing/2014/main" id="{E2DCB848-D9CA-4664-927C-86F3BFF5D916}"/>
                    </a:ext>
                  </a:extLst>
                </p:cNvPr>
                <p:cNvPicPr/>
                <p:nvPr/>
              </p:nvPicPr>
              <p:blipFill>
                <a:blip r:embed="rId38"/>
                <a:stretch>
                  <a:fillRect/>
                </a:stretch>
              </p:blipFill>
              <p:spPr>
                <a:xfrm>
                  <a:off x="2560253" y="6171000"/>
                  <a:ext cx="24336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5" name="Freihand 24">
                  <a:extLst>
                    <a:ext uri="{FF2B5EF4-FFF2-40B4-BE49-F238E27FC236}">
                      <a16:creationId xmlns:a16="http://schemas.microsoft.com/office/drawing/2014/main" id="{4A1D89AC-41A3-4715-8FE3-CCCB847B8A60}"/>
                    </a:ext>
                  </a:extLst>
                </p14:cNvPr>
                <p14:cNvContentPartPr/>
                <p14:nvPr/>
              </p14:nvContentPartPr>
              <p14:xfrm>
                <a:off x="2755373" y="6094320"/>
                <a:ext cx="136080" cy="55080"/>
              </p14:xfrm>
            </p:contentPart>
          </mc:Choice>
          <mc:Fallback xmlns="">
            <p:pic>
              <p:nvPicPr>
                <p:cNvPr id="25" name="Freihand 24">
                  <a:extLst>
                    <a:ext uri="{FF2B5EF4-FFF2-40B4-BE49-F238E27FC236}">
                      <a16:creationId xmlns:a16="http://schemas.microsoft.com/office/drawing/2014/main" id="{4A1D89AC-41A3-4715-8FE3-CCCB847B8A60}"/>
                    </a:ext>
                  </a:extLst>
                </p:cNvPr>
                <p:cNvPicPr/>
                <p:nvPr/>
              </p:nvPicPr>
              <p:blipFill>
                <a:blip r:embed="rId40"/>
                <a:stretch>
                  <a:fillRect/>
                </a:stretch>
              </p:blipFill>
              <p:spPr>
                <a:xfrm>
                  <a:off x="2751053" y="6090000"/>
                  <a:ext cx="14472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Freihand 25">
                  <a:extLst>
                    <a:ext uri="{FF2B5EF4-FFF2-40B4-BE49-F238E27FC236}">
                      <a16:creationId xmlns:a16="http://schemas.microsoft.com/office/drawing/2014/main" id="{3D5BE3BD-DB9A-43AF-BE02-10499B0C7F1E}"/>
                    </a:ext>
                  </a:extLst>
                </p14:cNvPr>
                <p14:cNvContentPartPr/>
                <p14:nvPr/>
              </p14:nvContentPartPr>
              <p14:xfrm>
                <a:off x="2755013" y="6131760"/>
                <a:ext cx="115200" cy="164880"/>
              </p14:xfrm>
            </p:contentPart>
          </mc:Choice>
          <mc:Fallback xmlns="">
            <p:pic>
              <p:nvPicPr>
                <p:cNvPr id="26" name="Freihand 25">
                  <a:extLst>
                    <a:ext uri="{FF2B5EF4-FFF2-40B4-BE49-F238E27FC236}">
                      <a16:creationId xmlns:a16="http://schemas.microsoft.com/office/drawing/2014/main" id="{3D5BE3BD-DB9A-43AF-BE02-10499B0C7F1E}"/>
                    </a:ext>
                  </a:extLst>
                </p:cNvPr>
                <p:cNvPicPr/>
                <p:nvPr/>
              </p:nvPicPr>
              <p:blipFill>
                <a:blip r:embed="rId42"/>
                <a:stretch>
                  <a:fillRect/>
                </a:stretch>
              </p:blipFill>
              <p:spPr>
                <a:xfrm>
                  <a:off x="2750693" y="6127440"/>
                  <a:ext cx="12384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D0A813E8-A3FD-47D3-A3D3-3F64EA14D588}"/>
                    </a:ext>
                  </a:extLst>
                </p14:cNvPr>
                <p14:cNvContentPartPr/>
                <p14:nvPr/>
              </p14:nvContentPartPr>
              <p14:xfrm>
                <a:off x="2913773" y="6169920"/>
                <a:ext cx="126720" cy="269280"/>
              </p14:xfrm>
            </p:contentPart>
          </mc:Choice>
          <mc:Fallback xmlns="">
            <p:pic>
              <p:nvPicPr>
                <p:cNvPr id="27" name="Freihand 26">
                  <a:extLst>
                    <a:ext uri="{FF2B5EF4-FFF2-40B4-BE49-F238E27FC236}">
                      <a16:creationId xmlns:a16="http://schemas.microsoft.com/office/drawing/2014/main" id="{D0A813E8-A3FD-47D3-A3D3-3F64EA14D588}"/>
                    </a:ext>
                  </a:extLst>
                </p:cNvPr>
                <p:cNvPicPr/>
                <p:nvPr/>
              </p:nvPicPr>
              <p:blipFill>
                <a:blip r:embed="rId44"/>
                <a:stretch>
                  <a:fillRect/>
                </a:stretch>
              </p:blipFill>
              <p:spPr>
                <a:xfrm>
                  <a:off x="2909453" y="6165600"/>
                  <a:ext cx="135360" cy="2779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B6988B10-E317-4F51-AB1C-233D33C2C07A}"/>
                    </a:ext>
                  </a:extLst>
                </p14:cNvPr>
                <p14:cNvContentPartPr/>
                <p14:nvPr/>
              </p14:nvContentPartPr>
              <p14:xfrm>
                <a:off x="3313733" y="6148320"/>
                <a:ext cx="210600" cy="150840"/>
              </p14:xfrm>
            </p:contentPart>
          </mc:Choice>
          <mc:Fallback xmlns="">
            <p:pic>
              <p:nvPicPr>
                <p:cNvPr id="28" name="Freihand 27">
                  <a:extLst>
                    <a:ext uri="{FF2B5EF4-FFF2-40B4-BE49-F238E27FC236}">
                      <a16:creationId xmlns:a16="http://schemas.microsoft.com/office/drawing/2014/main" id="{B6988B10-E317-4F51-AB1C-233D33C2C07A}"/>
                    </a:ext>
                  </a:extLst>
                </p:cNvPr>
                <p:cNvPicPr/>
                <p:nvPr/>
              </p:nvPicPr>
              <p:blipFill>
                <a:blip r:embed="rId46"/>
                <a:stretch>
                  <a:fillRect/>
                </a:stretch>
              </p:blipFill>
              <p:spPr>
                <a:xfrm>
                  <a:off x="3309413" y="6144000"/>
                  <a:ext cx="21924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9" name="Freihand 28">
                  <a:extLst>
                    <a:ext uri="{FF2B5EF4-FFF2-40B4-BE49-F238E27FC236}">
                      <a16:creationId xmlns:a16="http://schemas.microsoft.com/office/drawing/2014/main" id="{67878E3B-F7FC-4BD1-A591-FC64000A7699}"/>
                    </a:ext>
                  </a:extLst>
                </p14:cNvPr>
                <p14:cNvContentPartPr/>
                <p14:nvPr/>
              </p14:nvContentPartPr>
              <p14:xfrm>
                <a:off x="3512453" y="6145440"/>
                <a:ext cx="390240" cy="112320"/>
              </p14:xfrm>
            </p:contentPart>
          </mc:Choice>
          <mc:Fallback xmlns="">
            <p:pic>
              <p:nvPicPr>
                <p:cNvPr id="29" name="Freihand 28">
                  <a:extLst>
                    <a:ext uri="{FF2B5EF4-FFF2-40B4-BE49-F238E27FC236}">
                      <a16:creationId xmlns:a16="http://schemas.microsoft.com/office/drawing/2014/main" id="{67878E3B-F7FC-4BD1-A591-FC64000A7699}"/>
                    </a:ext>
                  </a:extLst>
                </p:cNvPr>
                <p:cNvPicPr/>
                <p:nvPr/>
              </p:nvPicPr>
              <p:blipFill>
                <a:blip r:embed="rId48"/>
                <a:stretch>
                  <a:fillRect/>
                </a:stretch>
              </p:blipFill>
              <p:spPr>
                <a:xfrm>
                  <a:off x="3508133" y="6141120"/>
                  <a:ext cx="39888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0" name="Freihand 29">
                  <a:extLst>
                    <a:ext uri="{FF2B5EF4-FFF2-40B4-BE49-F238E27FC236}">
                      <a16:creationId xmlns:a16="http://schemas.microsoft.com/office/drawing/2014/main" id="{688D2D33-A1EA-4027-8F9F-5E1382B48358}"/>
                    </a:ext>
                  </a:extLst>
                </p14:cNvPr>
                <p14:cNvContentPartPr/>
                <p14:nvPr/>
              </p14:nvContentPartPr>
              <p14:xfrm>
                <a:off x="3832853" y="6057960"/>
                <a:ext cx="96120" cy="46080"/>
              </p14:xfrm>
            </p:contentPart>
          </mc:Choice>
          <mc:Fallback xmlns="">
            <p:pic>
              <p:nvPicPr>
                <p:cNvPr id="30" name="Freihand 29">
                  <a:extLst>
                    <a:ext uri="{FF2B5EF4-FFF2-40B4-BE49-F238E27FC236}">
                      <a16:creationId xmlns:a16="http://schemas.microsoft.com/office/drawing/2014/main" id="{688D2D33-A1EA-4027-8F9F-5E1382B48358}"/>
                    </a:ext>
                  </a:extLst>
                </p:cNvPr>
                <p:cNvPicPr/>
                <p:nvPr/>
              </p:nvPicPr>
              <p:blipFill>
                <a:blip r:embed="rId50"/>
                <a:stretch>
                  <a:fillRect/>
                </a:stretch>
              </p:blipFill>
              <p:spPr>
                <a:xfrm>
                  <a:off x="3828533" y="6053640"/>
                  <a:ext cx="10476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1" name="Freihand 30">
                  <a:extLst>
                    <a:ext uri="{FF2B5EF4-FFF2-40B4-BE49-F238E27FC236}">
                      <a16:creationId xmlns:a16="http://schemas.microsoft.com/office/drawing/2014/main" id="{016EAD96-EC96-4037-9705-C72E261419F5}"/>
                    </a:ext>
                  </a:extLst>
                </p14:cNvPr>
                <p14:cNvContentPartPr/>
                <p14:nvPr/>
              </p14:nvContentPartPr>
              <p14:xfrm>
                <a:off x="3940133" y="6126720"/>
                <a:ext cx="125280" cy="118440"/>
              </p14:xfrm>
            </p:contentPart>
          </mc:Choice>
          <mc:Fallback xmlns="">
            <p:pic>
              <p:nvPicPr>
                <p:cNvPr id="31" name="Freihand 30">
                  <a:extLst>
                    <a:ext uri="{FF2B5EF4-FFF2-40B4-BE49-F238E27FC236}">
                      <a16:creationId xmlns:a16="http://schemas.microsoft.com/office/drawing/2014/main" id="{016EAD96-EC96-4037-9705-C72E261419F5}"/>
                    </a:ext>
                  </a:extLst>
                </p:cNvPr>
                <p:cNvPicPr/>
                <p:nvPr/>
              </p:nvPicPr>
              <p:blipFill>
                <a:blip r:embed="rId52"/>
                <a:stretch>
                  <a:fillRect/>
                </a:stretch>
              </p:blipFill>
              <p:spPr>
                <a:xfrm>
                  <a:off x="3935813" y="6122400"/>
                  <a:ext cx="13392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2" name="Freihand 31">
                  <a:extLst>
                    <a:ext uri="{FF2B5EF4-FFF2-40B4-BE49-F238E27FC236}">
                      <a16:creationId xmlns:a16="http://schemas.microsoft.com/office/drawing/2014/main" id="{C16AF5A6-EE89-441D-8B82-BA440A3BB668}"/>
                    </a:ext>
                  </a:extLst>
                </p14:cNvPr>
                <p14:cNvContentPartPr/>
                <p14:nvPr/>
              </p14:nvContentPartPr>
              <p14:xfrm>
                <a:off x="4106093" y="6069840"/>
                <a:ext cx="221760" cy="171720"/>
              </p14:xfrm>
            </p:contentPart>
          </mc:Choice>
          <mc:Fallback xmlns="">
            <p:pic>
              <p:nvPicPr>
                <p:cNvPr id="32" name="Freihand 31">
                  <a:extLst>
                    <a:ext uri="{FF2B5EF4-FFF2-40B4-BE49-F238E27FC236}">
                      <a16:creationId xmlns:a16="http://schemas.microsoft.com/office/drawing/2014/main" id="{C16AF5A6-EE89-441D-8B82-BA440A3BB668}"/>
                    </a:ext>
                  </a:extLst>
                </p:cNvPr>
                <p:cNvPicPr/>
                <p:nvPr/>
              </p:nvPicPr>
              <p:blipFill>
                <a:blip r:embed="rId54"/>
                <a:stretch>
                  <a:fillRect/>
                </a:stretch>
              </p:blipFill>
              <p:spPr>
                <a:xfrm>
                  <a:off x="4101773" y="6065520"/>
                  <a:ext cx="23040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3" name="Freihand 32">
                  <a:extLst>
                    <a:ext uri="{FF2B5EF4-FFF2-40B4-BE49-F238E27FC236}">
                      <a16:creationId xmlns:a16="http://schemas.microsoft.com/office/drawing/2014/main" id="{429A0763-5CCE-4836-92F6-AC210ED0FAEF}"/>
                    </a:ext>
                  </a:extLst>
                </p14:cNvPr>
                <p14:cNvContentPartPr/>
                <p14:nvPr/>
              </p14:nvContentPartPr>
              <p14:xfrm>
                <a:off x="4420373" y="6124560"/>
                <a:ext cx="304920" cy="113400"/>
              </p14:xfrm>
            </p:contentPart>
          </mc:Choice>
          <mc:Fallback xmlns="">
            <p:pic>
              <p:nvPicPr>
                <p:cNvPr id="33" name="Freihand 32">
                  <a:extLst>
                    <a:ext uri="{FF2B5EF4-FFF2-40B4-BE49-F238E27FC236}">
                      <a16:creationId xmlns:a16="http://schemas.microsoft.com/office/drawing/2014/main" id="{429A0763-5CCE-4836-92F6-AC210ED0FAEF}"/>
                    </a:ext>
                  </a:extLst>
                </p:cNvPr>
                <p:cNvPicPr/>
                <p:nvPr/>
              </p:nvPicPr>
              <p:blipFill>
                <a:blip r:embed="rId56"/>
                <a:stretch>
                  <a:fillRect/>
                </a:stretch>
              </p:blipFill>
              <p:spPr>
                <a:xfrm>
                  <a:off x="4416053" y="6120240"/>
                  <a:ext cx="31356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4" name="Freihand 33">
                  <a:extLst>
                    <a:ext uri="{FF2B5EF4-FFF2-40B4-BE49-F238E27FC236}">
                      <a16:creationId xmlns:a16="http://schemas.microsoft.com/office/drawing/2014/main" id="{24C3CF39-7C13-4AE0-B53F-362F5AA303E1}"/>
                    </a:ext>
                  </a:extLst>
                </p14:cNvPr>
                <p14:cNvContentPartPr/>
                <p14:nvPr/>
              </p14:nvContentPartPr>
              <p14:xfrm>
                <a:off x="4909973" y="6049680"/>
                <a:ext cx="167040" cy="203760"/>
              </p14:xfrm>
            </p:contentPart>
          </mc:Choice>
          <mc:Fallback xmlns="">
            <p:pic>
              <p:nvPicPr>
                <p:cNvPr id="34" name="Freihand 33">
                  <a:extLst>
                    <a:ext uri="{FF2B5EF4-FFF2-40B4-BE49-F238E27FC236}">
                      <a16:creationId xmlns:a16="http://schemas.microsoft.com/office/drawing/2014/main" id="{24C3CF39-7C13-4AE0-B53F-362F5AA303E1}"/>
                    </a:ext>
                  </a:extLst>
                </p:cNvPr>
                <p:cNvPicPr/>
                <p:nvPr/>
              </p:nvPicPr>
              <p:blipFill>
                <a:blip r:embed="rId58"/>
                <a:stretch>
                  <a:fillRect/>
                </a:stretch>
              </p:blipFill>
              <p:spPr>
                <a:xfrm>
                  <a:off x="4905653" y="6045360"/>
                  <a:ext cx="17568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5" name="Freihand 34">
                  <a:extLst>
                    <a:ext uri="{FF2B5EF4-FFF2-40B4-BE49-F238E27FC236}">
                      <a16:creationId xmlns:a16="http://schemas.microsoft.com/office/drawing/2014/main" id="{AD10BFDA-6719-4323-BB2C-C5AF4F824522}"/>
                    </a:ext>
                  </a:extLst>
                </p14:cNvPr>
                <p14:cNvContentPartPr/>
                <p14:nvPr/>
              </p14:nvContentPartPr>
              <p14:xfrm>
                <a:off x="4924013" y="6133560"/>
                <a:ext cx="203400" cy="30240"/>
              </p14:xfrm>
            </p:contentPart>
          </mc:Choice>
          <mc:Fallback xmlns="">
            <p:pic>
              <p:nvPicPr>
                <p:cNvPr id="35" name="Freihand 34">
                  <a:extLst>
                    <a:ext uri="{FF2B5EF4-FFF2-40B4-BE49-F238E27FC236}">
                      <a16:creationId xmlns:a16="http://schemas.microsoft.com/office/drawing/2014/main" id="{AD10BFDA-6719-4323-BB2C-C5AF4F824522}"/>
                    </a:ext>
                  </a:extLst>
                </p:cNvPr>
                <p:cNvPicPr/>
                <p:nvPr/>
              </p:nvPicPr>
              <p:blipFill>
                <a:blip r:embed="rId60"/>
                <a:stretch>
                  <a:fillRect/>
                </a:stretch>
              </p:blipFill>
              <p:spPr>
                <a:xfrm>
                  <a:off x="4919693" y="6129240"/>
                  <a:ext cx="21204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6" name="Freihand 35">
                  <a:extLst>
                    <a:ext uri="{FF2B5EF4-FFF2-40B4-BE49-F238E27FC236}">
                      <a16:creationId xmlns:a16="http://schemas.microsoft.com/office/drawing/2014/main" id="{37719E09-C5ED-4EA6-8286-9343E937589C}"/>
                    </a:ext>
                  </a:extLst>
                </p14:cNvPr>
                <p14:cNvContentPartPr/>
                <p14:nvPr/>
              </p14:nvContentPartPr>
              <p14:xfrm>
                <a:off x="5124893" y="6154800"/>
                <a:ext cx="174600" cy="75960"/>
              </p14:xfrm>
            </p:contentPart>
          </mc:Choice>
          <mc:Fallback xmlns="">
            <p:pic>
              <p:nvPicPr>
                <p:cNvPr id="36" name="Freihand 35">
                  <a:extLst>
                    <a:ext uri="{FF2B5EF4-FFF2-40B4-BE49-F238E27FC236}">
                      <a16:creationId xmlns:a16="http://schemas.microsoft.com/office/drawing/2014/main" id="{37719E09-C5ED-4EA6-8286-9343E937589C}"/>
                    </a:ext>
                  </a:extLst>
                </p:cNvPr>
                <p:cNvPicPr/>
                <p:nvPr/>
              </p:nvPicPr>
              <p:blipFill>
                <a:blip r:embed="rId62"/>
                <a:stretch>
                  <a:fillRect/>
                </a:stretch>
              </p:blipFill>
              <p:spPr>
                <a:xfrm>
                  <a:off x="5120573" y="6150480"/>
                  <a:ext cx="18324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7" name="Freihand 36">
                  <a:extLst>
                    <a:ext uri="{FF2B5EF4-FFF2-40B4-BE49-F238E27FC236}">
                      <a16:creationId xmlns:a16="http://schemas.microsoft.com/office/drawing/2014/main" id="{BA9CB852-F0AE-419B-93C3-07E1DC09DBB2}"/>
                    </a:ext>
                  </a:extLst>
                </p14:cNvPr>
                <p14:cNvContentPartPr/>
                <p14:nvPr/>
              </p14:nvContentPartPr>
              <p14:xfrm>
                <a:off x="5313533" y="6088200"/>
                <a:ext cx="132840" cy="154080"/>
              </p14:xfrm>
            </p:contentPart>
          </mc:Choice>
          <mc:Fallback xmlns="">
            <p:pic>
              <p:nvPicPr>
                <p:cNvPr id="37" name="Freihand 36">
                  <a:extLst>
                    <a:ext uri="{FF2B5EF4-FFF2-40B4-BE49-F238E27FC236}">
                      <a16:creationId xmlns:a16="http://schemas.microsoft.com/office/drawing/2014/main" id="{BA9CB852-F0AE-419B-93C3-07E1DC09DBB2}"/>
                    </a:ext>
                  </a:extLst>
                </p:cNvPr>
                <p:cNvPicPr/>
                <p:nvPr/>
              </p:nvPicPr>
              <p:blipFill>
                <a:blip r:embed="rId64"/>
                <a:stretch>
                  <a:fillRect/>
                </a:stretch>
              </p:blipFill>
              <p:spPr>
                <a:xfrm>
                  <a:off x="5309213" y="6083880"/>
                  <a:ext cx="14148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8" name="Freihand 37">
                  <a:extLst>
                    <a:ext uri="{FF2B5EF4-FFF2-40B4-BE49-F238E27FC236}">
                      <a16:creationId xmlns:a16="http://schemas.microsoft.com/office/drawing/2014/main" id="{8943EFFB-5D3D-4B47-BC16-3EA1B9E2DCE0}"/>
                    </a:ext>
                  </a:extLst>
                </p14:cNvPr>
                <p14:cNvContentPartPr/>
                <p14:nvPr/>
              </p14:nvContentPartPr>
              <p14:xfrm>
                <a:off x="5499293" y="6142200"/>
                <a:ext cx="244800" cy="66600"/>
              </p14:xfrm>
            </p:contentPart>
          </mc:Choice>
          <mc:Fallback xmlns="">
            <p:pic>
              <p:nvPicPr>
                <p:cNvPr id="38" name="Freihand 37">
                  <a:extLst>
                    <a:ext uri="{FF2B5EF4-FFF2-40B4-BE49-F238E27FC236}">
                      <a16:creationId xmlns:a16="http://schemas.microsoft.com/office/drawing/2014/main" id="{8943EFFB-5D3D-4B47-BC16-3EA1B9E2DCE0}"/>
                    </a:ext>
                  </a:extLst>
                </p:cNvPr>
                <p:cNvPicPr/>
                <p:nvPr/>
              </p:nvPicPr>
              <p:blipFill>
                <a:blip r:embed="rId66"/>
                <a:stretch>
                  <a:fillRect/>
                </a:stretch>
              </p:blipFill>
              <p:spPr>
                <a:xfrm>
                  <a:off x="5494973" y="6137880"/>
                  <a:ext cx="25344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9" name="Freihand 38">
                  <a:extLst>
                    <a:ext uri="{FF2B5EF4-FFF2-40B4-BE49-F238E27FC236}">
                      <a16:creationId xmlns:a16="http://schemas.microsoft.com/office/drawing/2014/main" id="{5DF7B677-9BCC-4632-B5D8-DEEF080E13BA}"/>
                    </a:ext>
                  </a:extLst>
                </p14:cNvPr>
                <p14:cNvContentPartPr/>
                <p14:nvPr/>
              </p14:nvContentPartPr>
              <p14:xfrm>
                <a:off x="5937053" y="6149400"/>
                <a:ext cx="254520" cy="61200"/>
              </p14:xfrm>
            </p:contentPart>
          </mc:Choice>
          <mc:Fallback xmlns="">
            <p:pic>
              <p:nvPicPr>
                <p:cNvPr id="39" name="Freihand 38">
                  <a:extLst>
                    <a:ext uri="{FF2B5EF4-FFF2-40B4-BE49-F238E27FC236}">
                      <a16:creationId xmlns:a16="http://schemas.microsoft.com/office/drawing/2014/main" id="{5DF7B677-9BCC-4632-B5D8-DEEF080E13BA}"/>
                    </a:ext>
                  </a:extLst>
                </p:cNvPr>
                <p:cNvPicPr/>
                <p:nvPr/>
              </p:nvPicPr>
              <p:blipFill>
                <a:blip r:embed="rId68"/>
                <a:stretch>
                  <a:fillRect/>
                </a:stretch>
              </p:blipFill>
              <p:spPr>
                <a:xfrm>
                  <a:off x="5932733" y="6145080"/>
                  <a:ext cx="26316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0" name="Freihand 39">
                  <a:extLst>
                    <a:ext uri="{FF2B5EF4-FFF2-40B4-BE49-F238E27FC236}">
                      <a16:creationId xmlns:a16="http://schemas.microsoft.com/office/drawing/2014/main" id="{4AF53336-CF65-4735-B8D9-8B1E56036B79}"/>
                    </a:ext>
                  </a:extLst>
                </p14:cNvPr>
                <p14:cNvContentPartPr/>
                <p14:nvPr/>
              </p14:nvContentPartPr>
              <p14:xfrm>
                <a:off x="6200933" y="6058680"/>
                <a:ext cx="243360" cy="135720"/>
              </p14:xfrm>
            </p:contentPart>
          </mc:Choice>
          <mc:Fallback xmlns="">
            <p:pic>
              <p:nvPicPr>
                <p:cNvPr id="40" name="Freihand 39">
                  <a:extLst>
                    <a:ext uri="{FF2B5EF4-FFF2-40B4-BE49-F238E27FC236}">
                      <a16:creationId xmlns:a16="http://schemas.microsoft.com/office/drawing/2014/main" id="{4AF53336-CF65-4735-B8D9-8B1E56036B79}"/>
                    </a:ext>
                  </a:extLst>
                </p:cNvPr>
                <p:cNvPicPr/>
                <p:nvPr/>
              </p:nvPicPr>
              <p:blipFill>
                <a:blip r:embed="rId70"/>
                <a:stretch>
                  <a:fillRect/>
                </a:stretch>
              </p:blipFill>
              <p:spPr>
                <a:xfrm>
                  <a:off x="6196613" y="6054360"/>
                  <a:ext cx="25200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3" name="Freihand 42">
                  <a:extLst>
                    <a:ext uri="{FF2B5EF4-FFF2-40B4-BE49-F238E27FC236}">
                      <a16:creationId xmlns:a16="http://schemas.microsoft.com/office/drawing/2014/main" id="{9E077D62-8085-416C-9BE9-6C4868E6E985}"/>
                    </a:ext>
                  </a:extLst>
                </p14:cNvPr>
                <p14:cNvContentPartPr/>
                <p14:nvPr/>
              </p14:nvContentPartPr>
              <p14:xfrm>
                <a:off x="6592973" y="6008640"/>
                <a:ext cx="189720" cy="192240"/>
              </p14:xfrm>
            </p:contentPart>
          </mc:Choice>
          <mc:Fallback xmlns="">
            <p:pic>
              <p:nvPicPr>
                <p:cNvPr id="43" name="Freihand 42">
                  <a:extLst>
                    <a:ext uri="{FF2B5EF4-FFF2-40B4-BE49-F238E27FC236}">
                      <a16:creationId xmlns:a16="http://schemas.microsoft.com/office/drawing/2014/main" id="{9E077D62-8085-416C-9BE9-6C4868E6E985}"/>
                    </a:ext>
                  </a:extLst>
                </p:cNvPr>
                <p:cNvPicPr/>
                <p:nvPr/>
              </p:nvPicPr>
              <p:blipFill>
                <a:blip r:embed="rId72"/>
                <a:stretch>
                  <a:fillRect/>
                </a:stretch>
              </p:blipFill>
              <p:spPr>
                <a:xfrm>
                  <a:off x="6588653" y="6004320"/>
                  <a:ext cx="19836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5" name="Freihand 44">
                  <a:extLst>
                    <a:ext uri="{FF2B5EF4-FFF2-40B4-BE49-F238E27FC236}">
                      <a16:creationId xmlns:a16="http://schemas.microsoft.com/office/drawing/2014/main" id="{29046AED-69D8-47DB-AFE1-523F02A3A817}"/>
                    </a:ext>
                  </a:extLst>
                </p14:cNvPr>
                <p14:cNvContentPartPr/>
                <p14:nvPr/>
              </p14:nvContentPartPr>
              <p14:xfrm>
                <a:off x="6819413" y="5951760"/>
                <a:ext cx="249480" cy="222840"/>
              </p14:xfrm>
            </p:contentPart>
          </mc:Choice>
          <mc:Fallback xmlns="">
            <p:pic>
              <p:nvPicPr>
                <p:cNvPr id="45" name="Freihand 44">
                  <a:extLst>
                    <a:ext uri="{FF2B5EF4-FFF2-40B4-BE49-F238E27FC236}">
                      <a16:creationId xmlns:a16="http://schemas.microsoft.com/office/drawing/2014/main" id="{29046AED-69D8-47DB-AFE1-523F02A3A817}"/>
                    </a:ext>
                  </a:extLst>
                </p:cNvPr>
                <p:cNvPicPr/>
                <p:nvPr/>
              </p:nvPicPr>
              <p:blipFill>
                <a:blip r:embed="rId74"/>
                <a:stretch>
                  <a:fillRect/>
                </a:stretch>
              </p:blipFill>
              <p:spPr>
                <a:xfrm>
                  <a:off x="6815093" y="5947440"/>
                  <a:ext cx="258120" cy="2314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6" name="Freihand 45">
                  <a:extLst>
                    <a:ext uri="{FF2B5EF4-FFF2-40B4-BE49-F238E27FC236}">
                      <a16:creationId xmlns:a16="http://schemas.microsoft.com/office/drawing/2014/main" id="{D748B12A-B1B6-4215-9461-4F855C8F1995}"/>
                    </a:ext>
                  </a:extLst>
                </p14:cNvPr>
                <p14:cNvContentPartPr/>
                <p14:nvPr/>
              </p14:nvContentPartPr>
              <p14:xfrm>
                <a:off x="7037573" y="5952840"/>
                <a:ext cx="186120" cy="192240"/>
              </p14:xfrm>
            </p:contentPart>
          </mc:Choice>
          <mc:Fallback xmlns="">
            <p:pic>
              <p:nvPicPr>
                <p:cNvPr id="46" name="Freihand 45">
                  <a:extLst>
                    <a:ext uri="{FF2B5EF4-FFF2-40B4-BE49-F238E27FC236}">
                      <a16:creationId xmlns:a16="http://schemas.microsoft.com/office/drawing/2014/main" id="{D748B12A-B1B6-4215-9461-4F855C8F1995}"/>
                    </a:ext>
                  </a:extLst>
                </p:cNvPr>
                <p:cNvPicPr/>
                <p:nvPr/>
              </p:nvPicPr>
              <p:blipFill>
                <a:blip r:embed="rId76"/>
                <a:stretch>
                  <a:fillRect/>
                </a:stretch>
              </p:blipFill>
              <p:spPr>
                <a:xfrm>
                  <a:off x="7033253" y="5948520"/>
                  <a:ext cx="19476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7" name="Freihand 46">
                  <a:extLst>
                    <a:ext uri="{FF2B5EF4-FFF2-40B4-BE49-F238E27FC236}">
                      <a16:creationId xmlns:a16="http://schemas.microsoft.com/office/drawing/2014/main" id="{46DAD20B-76B2-437D-B7F6-2553B851BA45}"/>
                    </a:ext>
                  </a:extLst>
                </p14:cNvPr>
                <p14:cNvContentPartPr/>
                <p14:nvPr/>
              </p14:nvContentPartPr>
              <p14:xfrm>
                <a:off x="7230533" y="5920800"/>
                <a:ext cx="136800" cy="211320"/>
              </p14:xfrm>
            </p:contentPart>
          </mc:Choice>
          <mc:Fallback xmlns="">
            <p:pic>
              <p:nvPicPr>
                <p:cNvPr id="47" name="Freihand 46">
                  <a:extLst>
                    <a:ext uri="{FF2B5EF4-FFF2-40B4-BE49-F238E27FC236}">
                      <a16:creationId xmlns:a16="http://schemas.microsoft.com/office/drawing/2014/main" id="{46DAD20B-76B2-437D-B7F6-2553B851BA45}"/>
                    </a:ext>
                  </a:extLst>
                </p:cNvPr>
                <p:cNvPicPr/>
                <p:nvPr/>
              </p:nvPicPr>
              <p:blipFill>
                <a:blip r:embed="rId78"/>
                <a:stretch>
                  <a:fillRect/>
                </a:stretch>
              </p:blipFill>
              <p:spPr>
                <a:xfrm>
                  <a:off x="7226213" y="5916480"/>
                  <a:ext cx="14544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8" name="Freihand 47">
                  <a:extLst>
                    <a:ext uri="{FF2B5EF4-FFF2-40B4-BE49-F238E27FC236}">
                      <a16:creationId xmlns:a16="http://schemas.microsoft.com/office/drawing/2014/main" id="{8E6FEAEC-9C59-4C8C-9D25-F7DB250622D4}"/>
                    </a:ext>
                  </a:extLst>
                </p14:cNvPr>
                <p14:cNvContentPartPr/>
                <p14:nvPr/>
              </p14:nvContentPartPr>
              <p14:xfrm>
                <a:off x="7352573" y="6020520"/>
                <a:ext cx="168840" cy="121680"/>
              </p14:xfrm>
            </p:contentPart>
          </mc:Choice>
          <mc:Fallback xmlns="">
            <p:pic>
              <p:nvPicPr>
                <p:cNvPr id="48" name="Freihand 47">
                  <a:extLst>
                    <a:ext uri="{FF2B5EF4-FFF2-40B4-BE49-F238E27FC236}">
                      <a16:creationId xmlns:a16="http://schemas.microsoft.com/office/drawing/2014/main" id="{8E6FEAEC-9C59-4C8C-9D25-F7DB250622D4}"/>
                    </a:ext>
                  </a:extLst>
                </p:cNvPr>
                <p:cNvPicPr/>
                <p:nvPr/>
              </p:nvPicPr>
              <p:blipFill>
                <a:blip r:embed="rId80"/>
                <a:stretch>
                  <a:fillRect/>
                </a:stretch>
              </p:blipFill>
              <p:spPr>
                <a:xfrm>
                  <a:off x="7348253" y="6016200"/>
                  <a:ext cx="17748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9" name="Freihand 48">
                  <a:extLst>
                    <a:ext uri="{FF2B5EF4-FFF2-40B4-BE49-F238E27FC236}">
                      <a16:creationId xmlns:a16="http://schemas.microsoft.com/office/drawing/2014/main" id="{AE552E01-4A12-416A-961A-149E50E1029B}"/>
                    </a:ext>
                  </a:extLst>
                </p14:cNvPr>
                <p14:cNvContentPartPr/>
                <p14:nvPr/>
              </p14:nvContentPartPr>
              <p14:xfrm>
                <a:off x="7508093" y="5897760"/>
                <a:ext cx="71640" cy="240120"/>
              </p14:xfrm>
            </p:contentPart>
          </mc:Choice>
          <mc:Fallback xmlns="">
            <p:pic>
              <p:nvPicPr>
                <p:cNvPr id="49" name="Freihand 48">
                  <a:extLst>
                    <a:ext uri="{FF2B5EF4-FFF2-40B4-BE49-F238E27FC236}">
                      <a16:creationId xmlns:a16="http://schemas.microsoft.com/office/drawing/2014/main" id="{AE552E01-4A12-416A-961A-149E50E1029B}"/>
                    </a:ext>
                  </a:extLst>
                </p:cNvPr>
                <p:cNvPicPr/>
                <p:nvPr/>
              </p:nvPicPr>
              <p:blipFill>
                <a:blip r:embed="rId82"/>
                <a:stretch>
                  <a:fillRect/>
                </a:stretch>
              </p:blipFill>
              <p:spPr>
                <a:xfrm>
                  <a:off x="7503773" y="5893440"/>
                  <a:ext cx="80280" cy="2487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0" name="Freihand 49">
                  <a:extLst>
                    <a:ext uri="{FF2B5EF4-FFF2-40B4-BE49-F238E27FC236}">
                      <a16:creationId xmlns:a16="http://schemas.microsoft.com/office/drawing/2014/main" id="{20D38CB2-A9EF-40F1-9CDA-ACFB25C889C5}"/>
                    </a:ext>
                  </a:extLst>
                </p14:cNvPr>
                <p14:cNvContentPartPr/>
                <p14:nvPr/>
              </p14:nvContentPartPr>
              <p14:xfrm>
                <a:off x="7519613" y="5907480"/>
                <a:ext cx="124920" cy="222120"/>
              </p14:xfrm>
            </p:contentPart>
          </mc:Choice>
          <mc:Fallback xmlns="">
            <p:pic>
              <p:nvPicPr>
                <p:cNvPr id="50" name="Freihand 49">
                  <a:extLst>
                    <a:ext uri="{FF2B5EF4-FFF2-40B4-BE49-F238E27FC236}">
                      <a16:creationId xmlns:a16="http://schemas.microsoft.com/office/drawing/2014/main" id="{20D38CB2-A9EF-40F1-9CDA-ACFB25C889C5}"/>
                    </a:ext>
                  </a:extLst>
                </p:cNvPr>
                <p:cNvPicPr/>
                <p:nvPr/>
              </p:nvPicPr>
              <p:blipFill>
                <a:blip r:embed="rId84"/>
                <a:stretch>
                  <a:fillRect/>
                </a:stretch>
              </p:blipFill>
              <p:spPr>
                <a:xfrm>
                  <a:off x="7515293" y="5903160"/>
                  <a:ext cx="13356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1" name="Freihand 50">
                  <a:extLst>
                    <a:ext uri="{FF2B5EF4-FFF2-40B4-BE49-F238E27FC236}">
                      <a16:creationId xmlns:a16="http://schemas.microsoft.com/office/drawing/2014/main" id="{BAD47FF0-ACCA-4DA7-AA08-7D2A8CEDE85E}"/>
                    </a:ext>
                  </a:extLst>
                </p14:cNvPr>
                <p14:cNvContentPartPr/>
                <p14:nvPr/>
              </p14:nvContentPartPr>
              <p14:xfrm>
                <a:off x="7652453" y="5916120"/>
                <a:ext cx="325800" cy="373680"/>
              </p14:xfrm>
            </p:contentPart>
          </mc:Choice>
          <mc:Fallback xmlns="">
            <p:pic>
              <p:nvPicPr>
                <p:cNvPr id="51" name="Freihand 50">
                  <a:extLst>
                    <a:ext uri="{FF2B5EF4-FFF2-40B4-BE49-F238E27FC236}">
                      <a16:creationId xmlns:a16="http://schemas.microsoft.com/office/drawing/2014/main" id="{BAD47FF0-ACCA-4DA7-AA08-7D2A8CEDE85E}"/>
                    </a:ext>
                  </a:extLst>
                </p:cNvPr>
                <p:cNvPicPr/>
                <p:nvPr/>
              </p:nvPicPr>
              <p:blipFill>
                <a:blip r:embed="rId86"/>
                <a:stretch>
                  <a:fillRect/>
                </a:stretch>
              </p:blipFill>
              <p:spPr>
                <a:xfrm>
                  <a:off x="7648133" y="5911800"/>
                  <a:ext cx="334440" cy="3823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2" name="Freihand 51">
                  <a:extLst>
                    <a:ext uri="{FF2B5EF4-FFF2-40B4-BE49-F238E27FC236}">
                      <a16:creationId xmlns:a16="http://schemas.microsoft.com/office/drawing/2014/main" id="{5A85DEAC-BD08-47A5-976E-4FF223525273}"/>
                    </a:ext>
                  </a:extLst>
                </p14:cNvPr>
                <p14:cNvContentPartPr/>
                <p14:nvPr/>
              </p14:nvContentPartPr>
              <p14:xfrm>
                <a:off x="8043413" y="5871480"/>
                <a:ext cx="45720" cy="248760"/>
              </p14:xfrm>
            </p:contentPart>
          </mc:Choice>
          <mc:Fallback xmlns="">
            <p:pic>
              <p:nvPicPr>
                <p:cNvPr id="52" name="Freihand 51">
                  <a:extLst>
                    <a:ext uri="{FF2B5EF4-FFF2-40B4-BE49-F238E27FC236}">
                      <a16:creationId xmlns:a16="http://schemas.microsoft.com/office/drawing/2014/main" id="{5A85DEAC-BD08-47A5-976E-4FF223525273}"/>
                    </a:ext>
                  </a:extLst>
                </p:cNvPr>
                <p:cNvPicPr/>
                <p:nvPr/>
              </p:nvPicPr>
              <p:blipFill>
                <a:blip r:embed="rId88"/>
                <a:stretch>
                  <a:fillRect/>
                </a:stretch>
              </p:blipFill>
              <p:spPr>
                <a:xfrm>
                  <a:off x="8039093" y="5867160"/>
                  <a:ext cx="54360" cy="257400"/>
                </a:xfrm>
                <a:prstGeom prst="rect">
                  <a:avLst/>
                </a:prstGeom>
              </p:spPr>
            </p:pic>
          </mc:Fallback>
        </mc:AlternateContent>
      </p:grpSp>
    </p:spTree>
    <p:extLst>
      <p:ext uri="{BB962C8B-B14F-4D97-AF65-F5344CB8AC3E}">
        <p14:creationId xmlns:p14="http://schemas.microsoft.com/office/powerpoint/2010/main" val="9628111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243901" y="129219"/>
            <a:ext cx="7879636" cy="744863"/>
          </a:xfrm>
          <a:prstGeom prst="rect">
            <a:avLst/>
          </a:prstGeom>
          <a:noFill/>
          <a:ln>
            <a:noFill/>
          </a:ln>
        </p:spPr>
        <p:txBody>
          <a:bodyPr lIns="81638" tIns="40819" rIns="81638" bIns="40819" anchor="ctr" anchorCtr="1"/>
          <a:lstStyle/>
          <a:p>
            <a:r>
              <a:rPr lang="de-DE" altLang="de-DE" sz="3628" b="1" dirty="0">
                <a:solidFill>
                  <a:srgbClr val="000000"/>
                </a:solidFill>
                <a:latin typeface="Sparkasse Rg" pitchFamily="34" charset="0"/>
              </a:rPr>
              <a:t>Geldnachfragefunktion</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6BE30830-6FB1-4289-BC97-C5EBBBF3610D}"/>
                  </a:ext>
                </a:extLst>
              </p:cNvPr>
              <p:cNvSpPr txBox="1"/>
              <p:nvPr/>
            </p:nvSpPr>
            <p:spPr>
              <a:xfrm>
                <a:off x="82198" y="848739"/>
                <a:ext cx="9980567" cy="4493310"/>
              </a:xfrm>
              <a:prstGeom prst="rect">
                <a:avLst/>
              </a:prstGeom>
              <a:noFill/>
            </p:spPr>
            <p:txBody>
              <a:bodyPr wrap="square" rtlCol="0">
                <a:noAutofit/>
              </a:bodyPr>
              <a:lstStyle/>
              <a:p>
                <a:pPr marL="342900" indent="-342900">
                  <a:buFont typeface="Arial" panose="020B0604020202020204" pitchFamily="34" charset="0"/>
                  <a:buChar char="•"/>
                </a:pPr>
                <a:r>
                  <a:rPr lang="de-DE" sz="2400" dirty="0"/>
                  <a:t>Im Allgemeinen wird das Niveau der Transaktionen proportional zum Gesamteinkommen sein. Damit ergibt aus dem Transaktionsmotiv eine positive Abhängigkeit vom Einkommen.</a:t>
                </a:r>
                <a:endParaRPr lang="de-DE" sz="2400" b="1" dirty="0"/>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Die Vorsichtskasse wird prinzipiell abhängig von den erwarteten Transaktionen in der Zukunft sein. Damit ergibt auch aus dem Vorsichtsmotiv eine positive Abhängigkeit vom Einkommen.</a:t>
                </a:r>
                <a:endParaRPr lang="de-DE" sz="2400" b="1" dirty="0"/>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Da die Opportunitätskosten bei niedrigen Zinsen niedrig sind, ergibt sich aus dem Spekulationsmotiv eine negative Abhängigkeit vom Zinssatz.</a:t>
                </a:r>
              </a:p>
              <a:p>
                <a:endParaRPr lang="de-DE" sz="2400" dirty="0"/>
              </a:p>
              <a:p>
                <a:pPr algn="ctr"/>
                <a:r>
                  <a:rPr lang="de-DE" sz="2400" dirty="0"/>
                  <a:t>G</a:t>
                </a:r>
                <a14:m>
                  <m:oMath xmlns:m="http://schemas.openxmlformats.org/officeDocument/2006/math">
                    <m:r>
                      <m:rPr>
                        <m:sty m:val="p"/>
                      </m:rPr>
                      <a:rPr lang="de-DE" sz="2400" b="0" i="0" smtClean="0">
                        <a:latin typeface="Cambria Math" panose="02040503050406030204" pitchFamily="18" charset="0"/>
                      </a:rPr>
                      <m:t>eldnachfrage</m:t>
                    </m:r>
                    <m:r>
                      <a:rPr lang="de-DE" sz="2400">
                        <a:latin typeface="Cambria Math" panose="02040503050406030204" pitchFamily="18" charset="0"/>
                      </a:rPr>
                      <m:t>=</m:t>
                    </m:r>
                    <m:sSup>
                      <m:sSupPr>
                        <m:ctrlPr>
                          <a:rPr lang="de-DE" sz="2400" i="1">
                            <a:latin typeface="Cambria Math" panose="02040503050406030204" pitchFamily="18" charset="0"/>
                          </a:rPr>
                        </m:ctrlPr>
                      </m:sSupPr>
                      <m:e>
                        <m:r>
                          <a:rPr lang="de-DE" sz="2400" i="1">
                            <a:latin typeface="Cambria Math" panose="02040503050406030204" pitchFamily="18" charset="0"/>
                          </a:rPr>
                          <m:t>𝐿</m:t>
                        </m:r>
                      </m:e>
                      <m:sup>
                        <m:r>
                          <a:rPr lang="de-DE" sz="2400" i="1">
                            <a:latin typeface="Cambria Math" panose="02040503050406030204" pitchFamily="18" charset="0"/>
                          </a:rPr>
                          <m:t>𝐷</m:t>
                        </m:r>
                      </m:sup>
                    </m:sSup>
                    <m:r>
                      <a:rPr lang="de-DE" sz="2400" i="1">
                        <a:latin typeface="Cambria Math" panose="02040503050406030204" pitchFamily="18" charset="0"/>
                      </a:rPr>
                      <m:t>(</m:t>
                    </m:r>
                    <m:r>
                      <a:rPr lang="de-DE" sz="2400" i="1">
                        <a:latin typeface="Cambria Math" panose="02040503050406030204" pitchFamily="18" charset="0"/>
                      </a:rPr>
                      <m:t>𝑌</m:t>
                    </m:r>
                    <m:r>
                      <a:rPr lang="de-DE" sz="2400" i="1">
                        <a:latin typeface="Cambria Math" panose="02040503050406030204" pitchFamily="18" charset="0"/>
                      </a:rPr>
                      <m:t>,</m:t>
                    </m:r>
                    <m:r>
                      <a:rPr lang="de-DE" sz="2400" i="1">
                        <a:latin typeface="Cambria Math" panose="02040503050406030204" pitchFamily="18" charset="0"/>
                      </a:rPr>
                      <m:t>𝑖</m:t>
                    </m:r>
                    <m:r>
                      <a:rPr lang="de-DE" sz="2400" i="1">
                        <a:latin typeface="Cambria Math" panose="02040503050406030204" pitchFamily="18" charset="0"/>
                      </a:rPr>
                      <m:t>)</m:t>
                    </m:r>
                  </m:oMath>
                </a14:m>
                <a:endParaRPr lang="de-DE" sz="2400" dirty="0"/>
              </a:p>
              <a:p>
                <a:pPr algn="ctr"/>
                <a:endParaRPr lang="de-DE" sz="2400" dirty="0"/>
              </a:p>
              <a:p>
                <a:endParaRPr lang="de-DE" sz="2400" dirty="0"/>
              </a:p>
              <a:p>
                <a:endParaRPr lang="de-DE" sz="2400" b="1" dirty="0"/>
              </a:p>
            </p:txBody>
          </p:sp>
        </mc:Choice>
        <mc:Fallback xmlns="">
          <p:sp>
            <p:nvSpPr>
              <p:cNvPr id="6" name="Textfeld 5">
                <a:extLst>
                  <a:ext uri="{FF2B5EF4-FFF2-40B4-BE49-F238E27FC236}">
                    <a16:creationId xmlns:a16="http://schemas.microsoft.com/office/drawing/2014/main" id="{6BE30830-6FB1-4289-BC97-C5EBBBF3610D}"/>
                  </a:ext>
                </a:extLst>
              </p:cNvPr>
              <p:cNvSpPr txBox="1">
                <a:spLocks noRot="1" noChangeAspect="1" noMove="1" noResize="1" noEditPoints="1" noAdjustHandles="1" noChangeArrowheads="1" noChangeShapeType="1" noTextEdit="1"/>
              </p:cNvSpPr>
              <p:nvPr/>
            </p:nvSpPr>
            <p:spPr>
              <a:xfrm>
                <a:off x="82198" y="848739"/>
                <a:ext cx="9980567" cy="4493310"/>
              </a:xfrm>
              <a:prstGeom prst="rect">
                <a:avLst/>
              </a:prstGeom>
              <a:blipFill>
                <a:blip r:embed="rId3"/>
                <a:stretch>
                  <a:fillRect l="-794" t="-1085" r="-977" b="-2849"/>
                </a:stretch>
              </a:blipFill>
            </p:spPr>
            <p:txBody>
              <a:bodyPr/>
              <a:lstStyle/>
              <a:p>
                <a:r>
                  <a:rPr lang="de-DE">
                    <a:noFill/>
                  </a:rPr>
                  <a:t> </a:t>
                </a:r>
              </a:p>
            </p:txBody>
          </p:sp>
        </mc:Fallback>
      </mc:AlternateContent>
      <p:sp>
        <p:nvSpPr>
          <p:cNvPr id="2" name="Textfeld 1">
            <a:extLst>
              <a:ext uri="{FF2B5EF4-FFF2-40B4-BE49-F238E27FC236}">
                <a16:creationId xmlns:a16="http://schemas.microsoft.com/office/drawing/2014/main" id="{B57B2530-8644-4D44-82CC-2E1579D09983}"/>
              </a:ext>
            </a:extLst>
          </p:cNvPr>
          <p:cNvSpPr txBox="1"/>
          <p:nvPr/>
        </p:nvSpPr>
        <p:spPr>
          <a:xfrm>
            <a:off x="6105068" y="4739307"/>
            <a:ext cx="300082" cy="369332"/>
          </a:xfrm>
          <a:prstGeom prst="rect">
            <a:avLst/>
          </a:prstGeom>
          <a:noFill/>
        </p:spPr>
        <p:txBody>
          <a:bodyPr wrap="none" rtlCol="0">
            <a:spAutoFit/>
          </a:bodyPr>
          <a:lstStyle/>
          <a:p>
            <a:r>
              <a:rPr lang="de-DE" dirty="0"/>
              <a:t>+</a:t>
            </a:r>
          </a:p>
        </p:txBody>
      </p:sp>
      <p:sp>
        <p:nvSpPr>
          <p:cNvPr id="8" name="Textfeld 7">
            <a:extLst>
              <a:ext uri="{FF2B5EF4-FFF2-40B4-BE49-F238E27FC236}">
                <a16:creationId xmlns:a16="http://schemas.microsoft.com/office/drawing/2014/main" id="{7558E943-6F68-4701-A5C0-E070B128BCDD}"/>
              </a:ext>
            </a:extLst>
          </p:cNvPr>
          <p:cNvSpPr txBox="1"/>
          <p:nvPr/>
        </p:nvSpPr>
        <p:spPr>
          <a:xfrm>
            <a:off x="6405150" y="4739307"/>
            <a:ext cx="255198" cy="369332"/>
          </a:xfrm>
          <a:prstGeom prst="rect">
            <a:avLst/>
          </a:prstGeom>
          <a:noFill/>
        </p:spPr>
        <p:txBody>
          <a:bodyPr wrap="none" rtlCol="0">
            <a:spAutoFit/>
          </a:bodyPr>
          <a:lstStyle/>
          <a:p>
            <a:r>
              <a:rPr lang="de-DE" dirty="0"/>
              <a:t>-</a:t>
            </a:r>
          </a:p>
        </p:txBody>
      </p:sp>
      <p:sp>
        <p:nvSpPr>
          <p:cNvPr id="14" name="Rechteck 13">
            <a:extLst>
              <a:ext uri="{FF2B5EF4-FFF2-40B4-BE49-F238E27FC236}">
                <a16:creationId xmlns:a16="http://schemas.microsoft.com/office/drawing/2014/main" id="{EAC83140-F7C9-4BFE-B550-E1C9F30B224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4">
            <p14:nvContentPartPr>
              <p14:cNvPr id="3" name="Freihand 2">
                <a:extLst>
                  <a:ext uri="{FF2B5EF4-FFF2-40B4-BE49-F238E27FC236}">
                    <a16:creationId xmlns:a16="http://schemas.microsoft.com/office/drawing/2014/main" id="{28CDFA10-9BE9-4EE3-A332-7A2CB9AB2F59}"/>
                  </a:ext>
                </a:extLst>
              </p14:cNvPr>
              <p14:cNvContentPartPr/>
              <p14:nvPr/>
            </p14:nvContentPartPr>
            <p14:xfrm>
              <a:off x="3294653" y="5371627"/>
              <a:ext cx="3620880" cy="42480"/>
            </p14:xfrm>
          </p:contentPart>
        </mc:Choice>
        <mc:Fallback xmlns="">
          <p:pic>
            <p:nvPicPr>
              <p:cNvPr id="3" name="Freihand 2">
                <a:extLst>
                  <a:ext uri="{FF2B5EF4-FFF2-40B4-BE49-F238E27FC236}">
                    <a16:creationId xmlns:a16="http://schemas.microsoft.com/office/drawing/2014/main" id="{28CDFA10-9BE9-4EE3-A332-7A2CB9AB2F59}"/>
                  </a:ext>
                </a:extLst>
              </p:cNvPr>
              <p:cNvPicPr/>
              <p:nvPr/>
            </p:nvPicPr>
            <p:blipFill>
              <a:blip r:embed="rId5"/>
              <a:stretch>
                <a:fillRect/>
              </a:stretch>
            </p:blipFill>
            <p:spPr>
              <a:xfrm>
                <a:off x="3290333" y="5367307"/>
                <a:ext cx="362952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 name="Freihand 3">
                <a:extLst>
                  <a:ext uri="{FF2B5EF4-FFF2-40B4-BE49-F238E27FC236}">
                    <a16:creationId xmlns:a16="http://schemas.microsoft.com/office/drawing/2014/main" id="{3CC36B05-6F85-4294-BCB0-7A089D522AB4}"/>
                  </a:ext>
                </a:extLst>
              </p14:cNvPr>
              <p14:cNvContentPartPr/>
              <p14:nvPr/>
            </p14:nvContentPartPr>
            <p14:xfrm>
              <a:off x="5727533" y="5361547"/>
              <a:ext cx="1065240" cy="33120"/>
            </p14:xfrm>
          </p:contentPart>
        </mc:Choice>
        <mc:Fallback xmlns="">
          <p:pic>
            <p:nvPicPr>
              <p:cNvPr id="4" name="Freihand 3">
                <a:extLst>
                  <a:ext uri="{FF2B5EF4-FFF2-40B4-BE49-F238E27FC236}">
                    <a16:creationId xmlns:a16="http://schemas.microsoft.com/office/drawing/2014/main" id="{3CC36B05-6F85-4294-BCB0-7A089D522AB4}"/>
                  </a:ext>
                </a:extLst>
              </p:cNvPr>
              <p:cNvPicPr/>
              <p:nvPr/>
            </p:nvPicPr>
            <p:blipFill>
              <a:blip r:embed="rId7"/>
              <a:stretch>
                <a:fillRect/>
              </a:stretch>
            </p:blipFill>
            <p:spPr>
              <a:xfrm>
                <a:off x="5723213" y="5357227"/>
                <a:ext cx="1073880" cy="41760"/>
              </a:xfrm>
              <a:prstGeom prst="rect">
                <a:avLst/>
              </a:prstGeom>
            </p:spPr>
          </p:pic>
        </mc:Fallback>
      </mc:AlternateContent>
      <p:grpSp>
        <p:nvGrpSpPr>
          <p:cNvPr id="13" name="Gruppieren 12">
            <a:extLst>
              <a:ext uri="{FF2B5EF4-FFF2-40B4-BE49-F238E27FC236}">
                <a16:creationId xmlns:a16="http://schemas.microsoft.com/office/drawing/2014/main" id="{899754CC-C7B6-447F-9EE3-1DFAD2287966}"/>
              </a:ext>
            </a:extLst>
          </p:cNvPr>
          <p:cNvGrpSpPr/>
          <p:nvPr/>
        </p:nvGrpSpPr>
        <p:grpSpPr>
          <a:xfrm>
            <a:off x="6058733" y="4570627"/>
            <a:ext cx="1092240" cy="321840"/>
            <a:chOff x="6058733" y="4570627"/>
            <a:chExt cx="1092240" cy="321840"/>
          </a:xfrm>
        </p:grpSpPr>
        <mc:AlternateContent xmlns:mc="http://schemas.openxmlformats.org/markup-compatibility/2006" xmlns:p14="http://schemas.microsoft.com/office/powerpoint/2010/main">
          <mc:Choice Requires="p14">
            <p:contentPart p14:bwMode="auto" r:id="rId8">
              <p14:nvContentPartPr>
                <p14:cNvPr id="5" name="Freihand 4">
                  <a:extLst>
                    <a:ext uri="{FF2B5EF4-FFF2-40B4-BE49-F238E27FC236}">
                      <a16:creationId xmlns:a16="http://schemas.microsoft.com/office/drawing/2014/main" id="{CC19C8AB-CACF-4599-94B4-42E754A528A6}"/>
                    </a:ext>
                  </a:extLst>
                </p14:cNvPr>
                <p14:cNvContentPartPr/>
                <p14:nvPr/>
              </p14:nvContentPartPr>
              <p14:xfrm>
                <a:off x="6058733" y="4745227"/>
                <a:ext cx="183240" cy="147240"/>
              </p14:xfrm>
            </p:contentPart>
          </mc:Choice>
          <mc:Fallback xmlns="">
            <p:pic>
              <p:nvPicPr>
                <p:cNvPr id="5" name="Freihand 4">
                  <a:extLst>
                    <a:ext uri="{FF2B5EF4-FFF2-40B4-BE49-F238E27FC236}">
                      <a16:creationId xmlns:a16="http://schemas.microsoft.com/office/drawing/2014/main" id="{CC19C8AB-CACF-4599-94B4-42E754A528A6}"/>
                    </a:ext>
                  </a:extLst>
                </p:cNvPr>
                <p:cNvPicPr/>
                <p:nvPr/>
              </p:nvPicPr>
              <p:blipFill>
                <a:blip r:embed="rId9"/>
                <a:stretch>
                  <a:fillRect/>
                </a:stretch>
              </p:blipFill>
              <p:spPr>
                <a:xfrm>
                  <a:off x="6054413" y="4740907"/>
                  <a:ext cx="19188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9" name="Freihand 8">
                  <a:extLst>
                    <a:ext uri="{FF2B5EF4-FFF2-40B4-BE49-F238E27FC236}">
                      <a16:creationId xmlns:a16="http://schemas.microsoft.com/office/drawing/2014/main" id="{70A6C5FD-BFDB-4EDE-AB95-FDA49677009A}"/>
                    </a:ext>
                  </a:extLst>
                </p14:cNvPr>
                <p14:cNvContentPartPr/>
                <p14:nvPr/>
              </p14:nvContentPartPr>
              <p14:xfrm>
                <a:off x="6329093" y="4591507"/>
                <a:ext cx="22680" cy="145800"/>
              </p14:xfrm>
            </p:contentPart>
          </mc:Choice>
          <mc:Fallback xmlns="">
            <p:pic>
              <p:nvPicPr>
                <p:cNvPr id="9" name="Freihand 8">
                  <a:extLst>
                    <a:ext uri="{FF2B5EF4-FFF2-40B4-BE49-F238E27FC236}">
                      <a16:creationId xmlns:a16="http://schemas.microsoft.com/office/drawing/2014/main" id="{70A6C5FD-BFDB-4EDE-AB95-FDA49677009A}"/>
                    </a:ext>
                  </a:extLst>
                </p:cNvPr>
                <p:cNvPicPr/>
                <p:nvPr/>
              </p:nvPicPr>
              <p:blipFill>
                <a:blip r:embed="rId11"/>
                <a:stretch>
                  <a:fillRect/>
                </a:stretch>
              </p:blipFill>
              <p:spPr>
                <a:xfrm>
                  <a:off x="6324773" y="4587187"/>
                  <a:ext cx="313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0" name="Freihand 9">
                  <a:extLst>
                    <a:ext uri="{FF2B5EF4-FFF2-40B4-BE49-F238E27FC236}">
                      <a16:creationId xmlns:a16="http://schemas.microsoft.com/office/drawing/2014/main" id="{343167D2-5B2B-4120-8D7A-DF926F1ADB81}"/>
                    </a:ext>
                  </a:extLst>
                </p14:cNvPr>
                <p14:cNvContentPartPr/>
                <p14:nvPr/>
              </p14:nvContentPartPr>
              <p14:xfrm>
                <a:off x="6234773" y="4570627"/>
                <a:ext cx="177840" cy="158760"/>
              </p14:xfrm>
            </p:contentPart>
          </mc:Choice>
          <mc:Fallback xmlns="">
            <p:pic>
              <p:nvPicPr>
                <p:cNvPr id="10" name="Freihand 9">
                  <a:extLst>
                    <a:ext uri="{FF2B5EF4-FFF2-40B4-BE49-F238E27FC236}">
                      <a16:creationId xmlns:a16="http://schemas.microsoft.com/office/drawing/2014/main" id="{343167D2-5B2B-4120-8D7A-DF926F1ADB81}"/>
                    </a:ext>
                  </a:extLst>
                </p:cNvPr>
                <p:cNvPicPr/>
                <p:nvPr/>
              </p:nvPicPr>
              <p:blipFill>
                <a:blip r:embed="rId13"/>
                <a:stretch>
                  <a:fillRect/>
                </a:stretch>
              </p:blipFill>
              <p:spPr>
                <a:xfrm>
                  <a:off x="6230453" y="4566307"/>
                  <a:ext cx="18648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1" name="Freihand 10">
                  <a:extLst>
                    <a:ext uri="{FF2B5EF4-FFF2-40B4-BE49-F238E27FC236}">
                      <a16:creationId xmlns:a16="http://schemas.microsoft.com/office/drawing/2014/main" id="{9F9E57FE-BBE0-47FA-9CE1-662A6497F5CC}"/>
                    </a:ext>
                  </a:extLst>
                </p14:cNvPr>
                <p14:cNvContentPartPr/>
                <p14:nvPr/>
              </p14:nvContentPartPr>
              <p14:xfrm>
                <a:off x="6438533" y="4629667"/>
                <a:ext cx="306000" cy="63720"/>
              </p14:xfrm>
            </p:contentPart>
          </mc:Choice>
          <mc:Fallback xmlns="">
            <p:pic>
              <p:nvPicPr>
                <p:cNvPr id="11" name="Freihand 10">
                  <a:extLst>
                    <a:ext uri="{FF2B5EF4-FFF2-40B4-BE49-F238E27FC236}">
                      <a16:creationId xmlns:a16="http://schemas.microsoft.com/office/drawing/2014/main" id="{9F9E57FE-BBE0-47FA-9CE1-662A6497F5CC}"/>
                    </a:ext>
                  </a:extLst>
                </p:cNvPr>
                <p:cNvPicPr/>
                <p:nvPr/>
              </p:nvPicPr>
              <p:blipFill>
                <a:blip r:embed="rId15"/>
                <a:stretch>
                  <a:fillRect/>
                </a:stretch>
              </p:blipFill>
              <p:spPr>
                <a:xfrm>
                  <a:off x="6434213" y="4625347"/>
                  <a:ext cx="31464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2" name="Freihand 11">
                  <a:extLst>
                    <a:ext uri="{FF2B5EF4-FFF2-40B4-BE49-F238E27FC236}">
                      <a16:creationId xmlns:a16="http://schemas.microsoft.com/office/drawing/2014/main" id="{DD5DA00E-6839-43DE-A06A-D1B601231C0F}"/>
                    </a:ext>
                  </a:extLst>
                </p14:cNvPr>
                <p14:cNvContentPartPr/>
                <p14:nvPr/>
              </p14:nvContentPartPr>
              <p14:xfrm>
                <a:off x="6727253" y="4572427"/>
                <a:ext cx="423720" cy="113400"/>
              </p14:xfrm>
            </p:contentPart>
          </mc:Choice>
          <mc:Fallback xmlns="">
            <p:pic>
              <p:nvPicPr>
                <p:cNvPr id="12" name="Freihand 11">
                  <a:extLst>
                    <a:ext uri="{FF2B5EF4-FFF2-40B4-BE49-F238E27FC236}">
                      <a16:creationId xmlns:a16="http://schemas.microsoft.com/office/drawing/2014/main" id="{DD5DA00E-6839-43DE-A06A-D1B601231C0F}"/>
                    </a:ext>
                  </a:extLst>
                </p:cNvPr>
                <p:cNvPicPr/>
                <p:nvPr/>
              </p:nvPicPr>
              <p:blipFill>
                <a:blip r:embed="rId17"/>
                <a:stretch>
                  <a:fillRect/>
                </a:stretch>
              </p:blipFill>
              <p:spPr>
                <a:xfrm>
                  <a:off x="6722933" y="4568107"/>
                  <a:ext cx="432360" cy="122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8">
            <p14:nvContentPartPr>
              <p14:cNvPr id="15" name="Freihand 14">
                <a:extLst>
                  <a:ext uri="{FF2B5EF4-FFF2-40B4-BE49-F238E27FC236}">
                    <a16:creationId xmlns:a16="http://schemas.microsoft.com/office/drawing/2014/main" id="{89B42C05-9BE5-4025-AB4F-35F154597DF1}"/>
                  </a:ext>
                </a:extLst>
              </p14:cNvPr>
              <p14:cNvContentPartPr/>
              <p14:nvPr/>
            </p14:nvContentPartPr>
            <p14:xfrm>
              <a:off x="6119933" y="4828747"/>
              <a:ext cx="258120" cy="248040"/>
            </p14:xfrm>
          </p:contentPart>
        </mc:Choice>
        <mc:Fallback xmlns="">
          <p:pic>
            <p:nvPicPr>
              <p:cNvPr id="15" name="Freihand 14">
                <a:extLst>
                  <a:ext uri="{FF2B5EF4-FFF2-40B4-BE49-F238E27FC236}">
                    <a16:creationId xmlns:a16="http://schemas.microsoft.com/office/drawing/2014/main" id="{89B42C05-9BE5-4025-AB4F-35F154597DF1}"/>
                  </a:ext>
                </a:extLst>
              </p:cNvPr>
              <p:cNvPicPr/>
              <p:nvPr/>
            </p:nvPicPr>
            <p:blipFill>
              <a:blip r:embed="rId19"/>
              <a:stretch>
                <a:fillRect/>
              </a:stretch>
            </p:blipFill>
            <p:spPr>
              <a:xfrm>
                <a:off x="6115613" y="4824427"/>
                <a:ext cx="266760" cy="25668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6" name="Freihand 15">
                <a:extLst>
                  <a:ext uri="{FF2B5EF4-FFF2-40B4-BE49-F238E27FC236}">
                    <a16:creationId xmlns:a16="http://schemas.microsoft.com/office/drawing/2014/main" id="{3B879A3E-DA0D-437A-AAE6-6137B90C4458}"/>
                  </a:ext>
                </a:extLst>
              </p14:cNvPr>
              <p14:cNvContentPartPr/>
              <p14:nvPr/>
            </p14:nvContentPartPr>
            <p14:xfrm>
              <a:off x="6432413" y="4842427"/>
              <a:ext cx="188640" cy="228240"/>
            </p14:xfrm>
          </p:contentPart>
        </mc:Choice>
        <mc:Fallback xmlns="">
          <p:pic>
            <p:nvPicPr>
              <p:cNvPr id="16" name="Freihand 15">
                <a:extLst>
                  <a:ext uri="{FF2B5EF4-FFF2-40B4-BE49-F238E27FC236}">
                    <a16:creationId xmlns:a16="http://schemas.microsoft.com/office/drawing/2014/main" id="{3B879A3E-DA0D-437A-AAE6-6137B90C4458}"/>
                  </a:ext>
                </a:extLst>
              </p:cNvPr>
              <p:cNvPicPr/>
              <p:nvPr/>
            </p:nvPicPr>
            <p:blipFill>
              <a:blip r:embed="rId21"/>
              <a:stretch>
                <a:fillRect/>
              </a:stretch>
            </p:blipFill>
            <p:spPr>
              <a:xfrm>
                <a:off x="6428093" y="4838107"/>
                <a:ext cx="197280" cy="236880"/>
              </a:xfrm>
              <a:prstGeom prst="rect">
                <a:avLst/>
              </a:prstGeom>
            </p:spPr>
          </p:pic>
        </mc:Fallback>
      </mc:AlternateContent>
      <p:grpSp>
        <p:nvGrpSpPr>
          <p:cNvPr id="105" name="Gruppieren 104">
            <a:extLst>
              <a:ext uri="{FF2B5EF4-FFF2-40B4-BE49-F238E27FC236}">
                <a16:creationId xmlns:a16="http://schemas.microsoft.com/office/drawing/2014/main" id="{F87D1871-9838-4BD5-AE84-1F21E731E36E}"/>
              </a:ext>
            </a:extLst>
          </p:cNvPr>
          <p:cNvGrpSpPr/>
          <p:nvPr/>
        </p:nvGrpSpPr>
        <p:grpSpPr>
          <a:xfrm>
            <a:off x="1367213" y="5470987"/>
            <a:ext cx="6550200" cy="875160"/>
            <a:chOff x="1367213" y="5470987"/>
            <a:chExt cx="6550200" cy="875160"/>
          </a:xfrm>
        </p:grpSpPr>
        <mc:AlternateContent xmlns:mc="http://schemas.openxmlformats.org/markup-compatibility/2006" xmlns:p14="http://schemas.microsoft.com/office/powerpoint/2010/main">
          <mc:Choice Requires="p14">
            <p:contentPart p14:bwMode="auto" r:id="rId22">
              <p14:nvContentPartPr>
                <p14:cNvPr id="20" name="Freihand 19">
                  <a:extLst>
                    <a:ext uri="{FF2B5EF4-FFF2-40B4-BE49-F238E27FC236}">
                      <a16:creationId xmlns:a16="http://schemas.microsoft.com/office/drawing/2014/main" id="{D8A455B3-9FD5-4EA3-B7EE-F024A4682949}"/>
                    </a:ext>
                  </a:extLst>
                </p14:cNvPr>
                <p14:cNvContentPartPr/>
                <p14:nvPr/>
              </p14:nvContentPartPr>
              <p14:xfrm>
                <a:off x="1485653" y="5591587"/>
                <a:ext cx="18000" cy="138240"/>
              </p14:xfrm>
            </p:contentPart>
          </mc:Choice>
          <mc:Fallback xmlns="">
            <p:pic>
              <p:nvPicPr>
                <p:cNvPr id="20" name="Freihand 19">
                  <a:extLst>
                    <a:ext uri="{FF2B5EF4-FFF2-40B4-BE49-F238E27FC236}">
                      <a16:creationId xmlns:a16="http://schemas.microsoft.com/office/drawing/2014/main" id="{D8A455B3-9FD5-4EA3-B7EE-F024A4682949}"/>
                    </a:ext>
                  </a:extLst>
                </p:cNvPr>
                <p:cNvPicPr/>
                <p:nvPr/>
              </p:nvPicPr>
              <p:blipFill>
                <a:blip r:embed="rId23"/>
                <a:stretch>
                  <a:fillRect/>
                </a:stretch>
              </p:blipFill>
              <p:spPr>
                <a:xfrm>
                  <a:off x="1481333" y="5587267"/>
                  <a:ext cx="2664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1" name="Freihand 20">
                  <a:extLst>
                    <a:ext uri="{FF2B5EF4-FFF2-40B4-BE49-F238E27FC236}">
                      <a16:creationId xmlns:a16="http://schemas.microsoft.com/office/drawing/2014/main" id="{7CE66E21-B816-42CE-8392-AA7B63E79FF7}"/>
                    </a:ext>
                  </a:extLst>
                </p14:cNvPr>
                <p14:cNvContentPartPr/>
                <p14:nvPr/>
              </p14:nvContentPartPr>
              <p14:xfrm>
                <a:off x="1482413" y="5520667"/>
                <a:ext cx="360" cy="13680"/>
              </p14:xfrm>
            </p:contentPart>
          </mc:Choice>
          <mc:Fallback xmlns="">
            <p:pic>
              <p:nvPicPr>
                <p:cNvPr id="21" name="Freihand 20">
                  <a:extLst>
                    <a:ext uri="{FF2B5EF4-FFF2-40B4-BE49-F238E27FC236}">
                      <a16:creationId xmlns:a16="http://schemas.microsoft.com/office/drawing/2014/main" id="{7CE66E21-B816-42CE-8392-AA7B63E79FF7}"/>
                    </a:ext>
                  </a:extLst>
                </p:cNvPr>
                <p:cNvPicPr/>
                <p:nvPr/>
              </p:nvPicPr>
              <p:blipFill>
                <a:blip r:embed="rId25"/>
                <a:stretch>
                  <a:fillRect/>
                </a:stretch>
              </p:blipFill>
              <p:spPr>
                <a:xfrm>
                  <a:off x="1478093" y="5516347"/>
                  <a:ext cx="900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22" name="Freihand 21">
                  <a:extLst>
                    <a:ext uri="{FF2B5EF4-FFF2-40B4-BE49-F238E27FC236}">
                      <a16:creationId xmlns:a16="http://schemas.microsoft.com/office/drawing/2014/main" id="{73C3DD02-304B-49FE-BBA4-916BE112E0FB}"/>
                    </a:ext>
                  </a:extLst>
                </p14:cNvPr>
                <p14:cNvContentPartPr/>
                <p14:nvPr/>
              </p14:nvContentPartPr>
              <p14:xfrm>
                <a:off x="1500053" y="5610667"/>
                <a:ext cx="117000" cy="110160"/>
              </p14:xfrm>
            </p:contentPart>
          </mc:Choice>
          <mc:Fallback xmlns="">
            <p:pic>
              <p:nvPicPr>
                <p:cNvPr id="22" name="Freihand 21">
                  <a:extLst>
                    <a:ext uri="{FF2B5EF4-FFF2-40B4-BE49-F238E27FC236}">
                      <a16:creationId xmlns:a16="http://schemas.microsoft.com/office/drawing/2014/main" id="{73C3DD02-304B-49FE-BBA4-916BE112E0FB}"/>
                    </a:ext>
                  </a:extLst>
                </p:cNvPr>
                <p:cNvPicPr/>
                <p:nvPr/>
              </p:nvPicPr>
              <p:blipFill>
                <a:blip r:embed="rId27"/>
                <a:stretch>
                  <a:fillRect/>
                </a:stretch>
              </p:blipFill>
              <p:spPr>
                <a:xfrm>
                  <a:off x="1495733" y="5606347"/>
                  <a:ext cx="12564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3" name="Freihand 22">
                  <a:extLst>
                    <a:ext uri="{FF2B5EF4-FFF2-40B4-BE49-F238E27FC236}">
                      <a16:creationId xmlns:a16="http://schemas.microsoft.com/office/drawing/2014/main" id="{31E608A4-656E-4922-8F06-E04290334C3B}"/>
                    </a:ext>
                  </a:extLst>
                </p14:cNvPr>
                <p14:cNvContentPartPr/>
                <p14:nvPr/>
              </p14:nvContentPartPr>
              <p14:xfrm>
                <a:off x="1707413" y="5619307"/>
                <a:ext cx="360" cy="360"/>
              </p14:xfrm>
            </p:contentPart>
          </mc:Choice>
          <mc:Fallback xmlns="">
            <p:pic>
              <p:nvPicPr>
                <p:cNvPr id="23" name="Freihand 22">
                  <a:extLst>
                    <a:ext uri="{FF2B5EF4-FFF2-40B4-BE49-F238E27FC236}">
                      <a16:creationId xmlns:a16="http://schemas.microsoft.com/office/drawing/2014/main" id="{31E608A4-656E-4922-8F06-E04290334C3B}"/>
                    </a:ext>
                  </a:extLst>
                </p:cNvPr>
                <p:cNvPicPr/>
                <p:nvPr/>
              </p:nvPicPr>
              <p:blipFill>
                <a:blip r:embed="rId29"/>
                <a:stretch>
                  <a:fillRect/>
                </a:stretch>
              </p:blipFill>
              <p:spPr>
                <a:xfrm>
                  <a:off x="1703093" y="56149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4" name="Freihand 23">
                  <a:extLst>
                    <a:ext uri="{FF2B5EF4-FFF2-40B4-BE49-F238E27FC236}">
                      <a16:creationId xmlns:a16="http://schemas.microsoft.com/office/drawing/2014/main" id="{3448B442-C0C9-4146-8398-C13B4771F9B3}"/>
                    </a:ext>
                  </a:extLst>
                </p14:cNvPr>
                <p14:cNvContentPartPr/>
                <p14:nvPr/>
              </p14:nvContentPartPr>
              <p14:xfrm>
                <a:off x="1593653" y="5611387"/>
                <a:ext cx="107280" cy="95040"/>
              </p14:xfrm>
            </p:contentPart>
          </mc:Choice>
          <mc:Fallback xmlns="">
            <p:pic>
              <p:nvPicPr>
                <p:cNvPr id="24" name="Freihand 23">
                  <a:extLst>
                    <a:ext uri="{FF2B5EF4-FFF2-40B4-BE49-F238E27FC236}">
                      <a16:creationId xmlns:a16="http://schemas.microsoft.com/office/drawing/2014/main" id="{3448B442-C0C9-4146-8398-C13B4771F9B3}"/>
                    </a:ext>
                  </a:extLst>
                </p:cNvPr>
                <p:cNvPicPr/>
                <p:nvPr/>
              </p:nvPicPr>
              <p:blipFill>
                <a:blip r:embed="rId31"/>
                <a:stretch>
                  <a:fillRect/>
                </a:stretch>
              </p:blipFill>
              <p:spPr>
                <a:xfrm>
                  <a:off x="1589333" y="5607067"/>
                  <a:ext cx="11592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5" name="Freihand 24">
                  <a:extLst>
                    <a:ext uri="{FF2B5EF4-FFF2-40B4-BE49-F238E27FC236}">
                      <a16:creationId xmlns:a16="http://schemas.microsoft.com/office/drawing/2014/main" id="{DB690C0D-5DCF-49F3-B33D-C1BC3EAC7C92}"/>
                    </a:ext>
                  </a:extLst>
                </p14:cNvPr>
                <p14:cNvContentPartPr/>
                <p14:nvPr/>
              </p14:nvContentPartPr>
              <p14:xfrm>
                <a:off x="1718573" y="5609227"/>
                <a:ext cx="82440" cy="112680"/>
              </p14:xfrm>
            </p:contentPart>
          </mc:Choice>
          <mc:Fallback xmlns="">
            <p:pic>
              <p:nvPicPr>
                <p:cNvPr id="25" name="Freihand 24">
                  <a:extLst>
                    <a:ext uri="{FF2B5EF4-FFF2-40B4-BE49-F238E27FC236}">
                      <a16:creationId xmlns:a16="http://schemas.microsoft.com/office/drawing/2014/main" id="{DB690C0D-5DCF-49F3-B33D-C1BC3EAC7C92}"/>
                    </a:ext>
                  </a:extLst>
                </p:cNvPr>
                <p:cNvPicPr/>
                <p:nvPr/>
              </p:nvPicPr>
              <p:blipFill>
                <a:blip r:embed="rId33"/>
                <a:stretch>
                  <a:fillRect/>
                </a:stretch>
              </p:blipFill>
              <p:spPr>
                <a:xfrm>
                  <a:off x="1714253" y="5604907"/>
                  <a:ext cx="9108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6" name="Freihand 25">
                  <a:extLst>
                    <a:ext uri="{FF2B5EF4-FFF2-40B4-BE49-F238E27FC236}">
                      <a16:creationId xmlns:a16="http://schemas.microsoft.com/office/drawing/2014/main" id="{D3CEDEE8-48DF-440C-977C-75A49BB3082E}"/>
                    </a:ext>
                  </a:extLst>
                </p14:cNvPr>
                <p14:cNvContentPartPr/>
                <p14:nvPr/>
              </p14:nvContentPartPr>
              <p14:xfrm>
                <a:off x="1827653" y="5539387"/>
                <a:ext cx="86760" cy="187560"/>
              </p14:xfrm>
            </p:contentPart>
          </mc:Choice>
          <mc:Fallback xmlns="">
            <p:pic>
              <p:nvPicPr>
                <p:cNvPr id="26" name="Freihand 25">
                  <a:extLst>
                    <a:ext uri="{FF2B5EF4-FFF2-40B4-BE49-F238E27FC236}">
                      <a16:creationId xmlns:a16="http://schemas.microsoft.com/office/drawing/2014/main" id="{D3CEDEE8-48DF-440C-977C-75A49BB3082E}"/>
                    </a:ext>
                  </a:extLst>
                </p:cNvPr>
                <p:cNvPicPr/>
                <p:nvPr/>
              </p:nvPicPr>
              <p:blipFill>
                <a:blip r:embed="rId35"/>
                <a:stretch>
                  <a:fillRect/>
                </a:stretch>
              </p:blipFill>
              <p:spPr>
                <a:xfrm>
                  <a:off x="1823333" y="5535067"/>
                  <a:ext cx="9540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7" name="Freihand 26">
                  <a:extLst>
                    <a:ext uri="{FF2B5EF4-FFF2-40B4-BE49-F238E27FC236}">
                      <a16:creationId xmlns:a16="http://schemas.microsoft.com/office/drawing/2014/main" id="{FED79D15-0909-4699-BEC9-D3C20060B049}"/>
                    </a:ext>
                  </a:extLst>
                </p14:cNvPr>
                <p14:cNvContentPartPr/>
                <p14:nvPr/>
              </p14:nvContentPartPr>
              <p14:xfrm>
                <a:off x="1929893" y="5619667"/>
                <a:ext cx="97920" cy="91080"/>
              </p14:xfrm>
            </p:contentPart>
          </mc:Choice>
          <mc:Fallback xmlns="">
            <p:pic>
              <p:nvPicPr>
                <p:cNvPr id="27" name="Freihand 26">
                  <a:extLst>
                    <a:ext uri="{FF2B5EF4-FFF2-40B4-BE49-F238E27FC236}">
                      <a16:creationId xmlns:a16="http://schemas.microsoft.com/office/drawing/2014/main" id="{FED79D15-0909-4699-BEC9-D3C20060B049}"/>
                    </a:ext>
                  </a:extLst>
                </p:cNvPr>
                <p:cNvPicPr/>
                <p:nvPr/>
              </p:nvPicPr>
              <p:blipFill>
                <a:blip r:embed="rId37"/>
                <a:stretch>
                  <a:fillRect/>
                </a:stretch>
              </p:blipFill>
              <p:spPr>
                <a:xfrm>
                  <a:off x="1925573" y="5615347"/>
                  <a:ext cx="10656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8" name="Freihand 27">
                  <a:extLst>
                    <a:ext uri="{FF2B5EF4-FFF2-40B4-BE49-F238E27FC236}">
                      <a16:creationId xmlns:a16="http://schemas.microsoft.com/office/drawing/2014/main" id="{94F6B95D-A654-412E-95A4-C121300E095A}"/>
                    </a:ext>
                  </a:extLst>
                </p14:cNvPr>
                <p14:cNvContentPartPr/>
                <p14:nvPr/>
              </p14:nvContentPartPr>
              <p14:xfrm>
                <a:off x="2050133" y="5597707"/>
                <a:ext cx="113040" cy="122040"/>
              </p14:xfrm>
            </p:contentPart>
          </mc:Choice>
          <mc:Fallback xmlns="">
            <p:pic>
              <p:nvPicPr>
                <p:cNvPr id="28" name="Freihand 27">
                  <a:extLst>
                    <a:ext uri="{FF2B5EF4-FFF2-40B4-BE49-F238E27FC236}">
                      <a16:creationId xmlns:a16="http://schemas.microsoft.com/office/drawing/2014/main" id="{94F6B95D-A654-412E-95A4-C121300E095A}"/>
                    </a:ext>
                  </a:extLst>
                </p:cNvPr>
                <p:cNvPicPr/>
                <p:nvPr/>
              </p:nvPicPr>
              <p:blipFill>
                <a:blip r:embed="rId39"/>
                <a:stretch>
                  <a:fillRect/>
                </a:stretch>
              </p:blipFill>
              <p:spPr>
                <a:xfrm>
                  <a:off x="2045813" y="5593387"/>
                  <a:ext cx="12168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9" name="Freihand 28">
                  <a:extLst>
                    <a:ext uri="{FF2B5EF4-FFF2-40B4-BE49-F238E27FC236}">
                      <a16:creationId xmlns:a16="http://schemas.microsoft.com/office/drawing/2014/main" id="{7ADEE5E5-4D16-44A7-B17B-8D627ADF46DD}"/>
                    </a:ext>
                  </a:extLst>
                </p14:cNvPr>
                <p14:cNvContentPartPr/>
                <p14:nvPr/>
              </p14:nvContentPartPr>
              <p14:xfrm>
                <a:off x="2205653" y="5634787"/>
                <a:ext cx="210600" cy="53640"/>
              </p14:xfrm>
            </p:contentPart>
          </mc:Choice>
          <mc:Fallback xmlns="">
            <p:pic>
              <p:nvPicPr>
                <p:cNvPr id="29" name="Freihand 28">
                  <a:extLst>
                    <a:ext uri="{FF2B5EF4-FFF2-40B4-BE49-F238E27FC236}">
                      <a16:creationId xmlns:a16="http://schemas.microsoft.com/office/drawing/2014/main" id="{7ADEE5E5-4D16-44A7-B17B-8D627ADF46DD}"/>
                    </a:ext>
                  </a:extLst>
                </p:cNvPr>
                <p:cNvPicPr/>
                <p:nvPr/>
              </p:nvPicPr>
              <p:blipFill>
                <a:blip r:embed="rId41"/>
                <a:stretch>
                  <a:fillRect/>
                </a:stretch>
              </p:blipFill>
              <p:spPr>
                <a:xfrm>
                  <a:off x="2201333" y="5630467"/>
                  <a:ext cx="21924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30" name="Freihand 29">
                  <a:extLst>
                    <a:ext uri="{FF2B5EF4-FFF2-40B4-BE49-F238E27FC236}">
                      <a16:creationId xmlns:a16="http://schemas.microsoft.com/office/drawing/2014/main" id="{24DA2D8B-664C-45F8-9CB3-88D865E586C8}"/>
                    </a:ext>
                  </a:extLst>
                </p14:cNvPr>
                <p14:cNvContentPartPr/>
                <p14:nvPr/>
              </p14:nvContentPartPr>
              <p14:xfrm>
                <a:off x="2457293" y="5573227"/>
                <a:ext cx="119520" cy="115920"/>
              </p14:xfrm>
            </p:contentPart>
          </mc:Choice>
          <mc:Fallback xmlns="">
            <p:pic>
              <p:nvPicPr>
                <p:cNvPr id="30" name="Freihand 29">
                  <a:extLst>
                    <a:ext uri="{FF2B5EF4-FFF2-40B4-BE49-F238E27FC236}">
                      <a16:creationId xmlns:a16="http://schemas.microsoft.com/office/drawing/2014/main" id="{24DA2D8B-664C-45F8-9CB3-88D865E586C8}"/>
                    </a:ext>
                  </a:extLst>
                </p:cNvPr>
                <p:cNvPicPr/>
                <p:nvPr/>
              </p:nvPicPr>
              <p:blipFill>
                <a:blip r:embed="rId43"/>
                <a:stretch>
                  <a:fillRect/>
                </a:stretch>
              </p:blipFill>
              <p:spPr>
                <a:xfrm>
                  <a:off x="2452973" y="5568907"/>
                  <a:ext cx="12816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1" name="Freihand 30">
                  <a:extLst>
                    <a:ext uri="{FF2B5EF4-FFF2-40B4-BE49-F238E27FC236}">
                      <a16:creationId xmlns:a16="http://schemas.microsoft.com/office/drawing/2014/main" id="{140BDBC9-BBCF-43A0-88F5-D7994AFA94E9}"/>
                    </a:ext>
                  </a:extLst>
                </p14:cNvPr>
                <p14:cNvContentPartPr/>
                <p14:nvPr/>
              </p14:nvContentPartPr>
              <p14:xfrm>
                <a:off x="2593733" y="5622907"/>
                <a:ext cx="265680" cy="81720"/>
              </p14:xfrm>
            </p:contentPart>
          </mc:Choice>
          <mc:Fallback xmlns="">
            <p:pic>
              <p:nvPicPr>
                <p:cNvPr id="31" name="Freihand 30">
                  <a:extLst>
                    <a:ext uri="{FF2B5EF4-FFF2-40B4-BE49-F238E27FC236}">
                      <a16:creationId xmlns:a16="http://schemas.microsoft.com/office/drawing/2014/main" id="{140BDBC9-BBCF-43A0-88F5-D7994AFA94E9}"/>
                    </a:ext>
                  </a:extLst>
                </p:cNvPr>
                <p:cNvPicPr/>
                <p:nvPr/>
              </p:nvPicPr>
              <p:blipFill>
                <a:blip r:embed="rId45"/>
                <a:stretch>
                  <a:fillRect/>
                </a:stretch>
              </p:blipFill>
              <p:spPr>
                <a:xfrm>
                  <a:off x="2589413" y="5618587"/>
                  <a:ext cx="27432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3" name="Freihand 32">
                  <a:extLst>
                    <a:ext uri="{FF2B5EF4-FFF2-40B4-BE49-F238E27FC236}">
                      <a16:creationId xmlns:a16="http://schemas.microsoft.com/office/drawing/2014/main" id="{0E5FE1E2-8AC4-4DBA-A544-1EF21FFDE932}"/>
                    </a:ext>
                  </a:extLst>
                </p14:cNvPr>
                <p14:cNvContentPartPr/>
                <p14:nvPr/>
              </p14:nvContentPartPr>
              <p14:xfrm>
                <a:off x="1367213" y="5837827"/>
                <a:ext cx="291240" cy="267120"/>
              </p14:xfrm>
            </p:contentPart>
          </mc:Choice>
          <mc:Fallback xmlns="">
            <p:pic>
              <p:nvPicPr>
                <p:cNvPr id="33" name="Freihand 32">
                  <a:extLst>
                    <a:ext uri="{FF2B5EF4-FFF2-40B4-BE49-F238E27FC236}">
                      <a16:creationId xmlns:a16="http://schemas.microsoft.com/office/drawing/2014/main" id="{0E5FE1E2-8AC4-4DBA-A544-1EF21FFDE932}"/>
                    </a:ext>
                  </a:extLst>
                </p:cNvPr>
                <p:cNvPicPr/>
                <p:nvPr/>
              </p:nvPicPr>
              <p:blipFill>
                <a:blip r:embed="rId47"/>
                <a:stretch>
                  <a:fillRect/>
                </a:stretch>
              </p:blipFill>
              <p:spPr>
                <a:xfrm>
                  <a:off x="1362893" y="5833507"/>
                  <a:ext cx="299880" cy="27576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4" name="Freihand 33">
                  <a:extLst>
                    <a:ext uri="{FF2B5EF4-FFF2-40B4-BE49-F238E27FC236}">
                      <a16:creationId xmlns:a16="http://schemas.microsoft.com/office/drawing/2014/main" id="{40EBBDA8-AB08-42B5-91AA-961791B3ADA6}"/>
                    </a:ext>
                  </a:extLst>
                </p14:cNvPr>
                <p14:cNvContentPartPr/>
                <p14:nvPr/>
              </p14:nvContentPartPr>
              <p14:xfrm>
                <a:off x="1667453" y="5909467"/>
                <a:ext cx="284760" cy="190800"/>
              </p14:xfrm>
            </p:contentPart>
          </mc:Choice>
          <mc:Fallback xmlns="">
            <p:pic>
              <p:nvPicPr>
                <p:cNvPr id="34" name="Freihand 33">
                  <a:extLst>
                    <a:ext uri="{FF2B5EF4-FFF2-40B4-BE49-F238E27FC236}">
                      <a16:creationId xmlns:a16="http://schemas.microsoft.com/office/drawing/2014/main" id="{40EBBDA8-AB08-42B5-91AA-961791B3ADA6}"/>
                    </a:ext>
                  </a:extLst>
                </p:cNvPr>
                <p:cNvPicPr/>
                <p:nvPr/>
              </p:nvPicPr>
              <p:blipFill>
                <a:blip r:embed="rId49"/>
                <a:stretch>
                  <a:fillRect/>
                </a:stretch>
              </p:blipFill>
              <p:spPr>
                <a:xfrm>
                  <a:off x="1663133" y="5905147"/>
                  <a:ext cx="29340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5" name="Freihand 34">
                  <a:extLst>
                    <a:ext uri="{FF2B5EF4-FFF2-40B4-BE49-F238E27FC236}">
                      <a16:creationId xmlns:a16="http://schemas.microsoft.com/office/drawing/2014/main" id="{7C5D0996-CED8-49E9-8286-31C96F589921}"/>
                    </a:ext>
                  </a:extLst>
                </p14:cNvPr>
                <p14:cNvContentPartPr/>
                <p14:nvPr/>
              </p14:nvContentPartPr>
              <p14:xfrm>
                <a:off x="1995053" y="5861587"/>
                <a:ext cx="107640" cy="96840"/>
              </p14:xfrm>
            </p:contentPart>
          </mc:Choice>
          <mc:Fallback xmlns="">
            <p:pic>
              <p:nvPicPr>
                <p:cNvPr id="35" name="Freihand 34">
                  <a:extLst>
                    <a:ext uri="{FF2B5EF4-FFF2-40B4-BE49-F238E27FC236}">
                      <a16:creationId xmlns:a16="http://schemas.microsoft.com/office/drawing/2014/main" id="{7C5D0996-CED8-49E9-8286-31C96F589921}"/>
                    </a:ext>
                  </a:extLst>
                </p:cNvPr>
                <p:cNvPicPr/>
                <p:nvPr/>
              </p:nvPicPr>
              <p:blipFill>
                <a:blip r:embed="rId51"/>
                <a:stretch>
                  <a:fillRect/>
                </a:stretch>
              </p:blipFill>
              <p:spPr>
                <a:xfrm>
                  <a:off x="1990733" y="5857267"/>
                  <a:ext cx="11628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6" name="Freihand 35">
                  <a:extLst>
                    <a:ext uri="{FF2B5EF4-FFF2-40B4-BE49-F238E27FC236}">
                      <a16:creationId xmlns:a16="http://schemas.microsoft.com/office/drawing/2014/main" id="{A2AD670C-19FB-4278-8A52-572933F172B1}"/>
                    </a:ext>
                  </a:extLst>
                </p14:cNvPr>
                <p14:cNvContentPartPr/>
                <p14:nvPr/>
              </p14:nvContentPartPr>
              <p14:xfrm>
                <a:off x="2298533" y="5830987"/>
                <a:ext cx="204480" cy="134640"/>
              </p14:xfrm>
            </p:contentPart>
          </mc:Choice>
          <mc:Fallback xmlns="">
            <p:pic>
              <p:nvPicPr>
                <p:cNvPr id="36" name="Freihand 35">
                  <a:extLst>
                    <a:ext uri="{FF2B5EF4-FFF2-40B4-BE49-F238E27FC236}">
                      <a16:creationId xmlns:a16="http://schemas.microsoft.com/office/drawing/2014/main" id="{A2AD670C-19FB-4278-8A52-572933F172B1}"/>
                    </a:ext>
                  </a:extLst>
                </p:cNvPr>
                <p:cNvPicPr/>
                <p:nvPr/>
              </p:nvPicPr>
              <p:blipFill>
                <a:blip r:embed="rId53"/>
                <a:stretch>
                  <a:fillRect/>
                </a:stretch>
              </p:blipFill>
              <p:spPr>
                <a:xfrm>
                  <a:off x="2294213" y="5826667"/>
                  <a:ext cx="21312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7" name="Freihand 36">
                  <a:extLst>
                    <a:ext uri="{FF2B5EF4-FFF2-40B4-BE49-F238E27FC236}">
                      <a16:creationId xmlns:a16="http://schemas.microsoft.com/office/drawing/2014/main" id="{D774ADD4-3719-48C6-AB9D-04C047003640}"/>
                    </a:ext>
                  </a:extLst>
                </p14:cNvPr>
                <p14:cNvContentPartPr/>
                <p14:nvPr/>
              </p14:nvContentPartPr>
              <p14:xfrm>
                <a:off x="2533253" y="5878147"/>
                <a:ext cx="80280" cy="84240"/>
              </p14:xfrm>
            </p:contentPart>
          </mc:Choice>
          <mc:Fallback xmlns="">
            <p:pic>
              <p:nvPicPr>
                <p:cNvPr id="37" name="Freihand 36">
                  <a:extLst>
                    <a:ext uri="{FF2B5EF4-FFF2-40B4-BE49-F238E27FC236}">
                      <a16:creationId xmlns:a16="http://schemas.microsoft.com/office/drawing/2014/main" id="{D774ADD4-3719-48C6-AB9D-04C047003640}"/>
                    </a:ext>
                  </a:extLst>
                </p:cNvPr>
                <p:cNvPicPr/>
                <p:nvPr/>
              </p:nvPicPr>
              <p:blipFill>
                <a:blip r:embed="rId55"/>
                <a:stretch>
                  <a:fillRect/>
                </a:stretch>
              </p:blipFill>
              <p:spPr>
                <a:xfrm>
                  <a:off x="2528933" y="5873827"/>
                  <a:ext cx="8892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8" name="Freihand 37">
                  <a:extLst>
                    <a:ext uri="{FF2B5EF4-FFF2-40B4-BE49-F238E27FC236}">
                      <a16:creationId xmlns:a16="http://schemas.microsoft.com/office/drawing/2014/main" id="{B96589DF-F613-41BF-BA0C-CDAC4A339EDF}"/>
                    </a:ext>
                  </a:extLst>
                </p14:cNvPr>
                <p14:cNvContentPartPr/>
                <p14:nvPr/>
              </p14:nvContentPartPr>
              <p14:xfrm>
                <a:off x="1417253" y="6062467"/>
                <a:ext cx="109080" cy="201240"/>
              </p14:xfrm>
            </p:contentPart>
          </mc:Choice>
          <mc:Fallback xmlns="">
            <p:pic>
              <p:nvPicPr>
                <p:cNvPr id="38" name="Freihand 37">
                  <a:extLst>
                    <a:ext uri="{FF2B5EF4-FFF2-40B4-BE49-F238E27FC236}">
                      <a16:creationId xmlns:a16="http://schemas.microsoft.com/office/drawing/2014/main" id="{B96589DF-F613-41BF-BA0C-CDAC4A339EDF}"/>
                    </a:ext>
                  </a:extLst>
                </p:cNvPr>
                <p:cNvPicPr/>
                <p:nvPr/>
              </p:nvPicPr>
              <p:blipFill>
                <a:blip r:embed="rId57"/>
                <a:stretch>
                  <a:fillRect/>
                </a:stretch>
              </p:blipFill>
              <p:spPr>
                <a:xfrm>
                  <a:off x="1412933" y="6058147"/>
                  <a:ext cx="11772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39" name="Freihand 38">
                  <a:extLst>
                    <a:ext uri="{FF2B5EF4-FFF2-40B4-BE49-F238E27FC236}">
                      <a16:creationId xmlns:a16="http://schemas.microsoft.com/office/drawing/2014/main" id="{3C176A88-EAFE-48FB-9056-381EA1CF722F}"/>
                    </a:ext>
                  </a:extLst>
                </p14:cNvPr>
                <p14:cNvContentPartPr/>
                <p14:nvPr/>
              </p14:nvContentPartPr>
              <p14:xfrm>
                <a:off x="1529213" y="6154627"/>
                <a:ext cx="117000" cy="191520"/>
              </p14:xfrm>
            </p:contentPart>
          </mc:Choice>
          <mc:Fallback xmlns="">
            <p:pic>
              <p:nvPicPr>
                <p:cNvPr id="39" name="Freihand 38">
                  <a:extLst>
                    <a:ext uri="{FF2B5EF4-FFF2-40B4-BE49-F238E27FC236}">
                      <a16:creationId xmlns:a16="http://schemas.microsoft.com/office/drawing/2014/main" id="{3C176A88-EAFE-48FB-9056-381EA1CF722F}"/>
                    </a:ext>
                  </a:extLst>
                </p:cNvPr>
                <p:cNvPicPr/>
                <p:nvPr/>
              </p:nvPicPr>
              <p:blipFill>
                <a:blip r:embed="rId59"/>
                <a:stretch>
                  <a:fillRect/>
                </a:stretch>
              </p:blipFill>
              <p:spPr>
                <a:xfrm>
                  <a:off x="1524893" y="6150307"/>
                  <a:ext cx="12564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40" name="Freihand 39">
                  <a:extLst>
                    <a:ext uri="{FF2B5EF4-FFF2-40B4-BE49-F238E27FC236}">
                      <a16:creationId xmlns:a16="http://schemas.microsoft.com/office/drawing/2014/main" id="{F707A02D-8518-4E9D-9EE1-118F52813B22}"/>
                    </a:ext>
                  </a:extLst>
                </p14:cNvPr>
                <p14:cNvContentPartPr/>
                <p14:nvPr/>
              </p14:nvContentPartPr>
              <p14:xfrm>
                <a:off x="1700213" y="6130867"/>
                <a:ext cx="71280" cy="101160"/>
              </p14:xfrm>
            </p:contentPart>
          </mc:Choice>
          <mc:Fallback xmlns="">
            <p:pic>
              <p:nvPicPr>
                <p:cNvPr id="40" name="Freihand 39">
                  <a:extLst>
                    <a:ext uri="{FF2B5EF4-FFF2-40B4-BE49-F238E27FC236}">
                      <a16:creationId xmlns:a16="http://schemas.microsoft.com/office/drawing/2014/main" id="{F707A02D-8518-4E9D-9EE1-118F52813B22}"/>
                    </a:ext>
                  </a:extLst>
                </p:cNvPr>
                <p:cNvPicPr/>
                <p:nvPr/>
              </p:nvPicPr>
              <p:blipFill>
                <a:blip r:embed="rId61"/>
                <a:stretch>
                  <a:fillRect/>
                </a:stretch>
              </p:blipFill>
              <p:spPr>
                <a:xfrm>
                  <a:off x="1695893" y="6126547"/>
                  <a:ext cx="7992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41" name="Freihand 40">
                  <a:extLst>
                    <a:ext uri="{FF2B5EF4-FFF2-40B4-BE49-F238E27FC236}">
                      <a16:creationId xmlns:a16="http://schemas.microsoft.com/office/drawing/2014/main" id="{749BACBE-22BF-42E7-B9AC-3D642773DF61}"/>
                    </a:ext>
                  </a:extLst>
                </p14:cNvPr>
                <p14:cNvContentPartPr/>
                <p14:nvPr/>
              </p14:nvContentPartPr>
              <p14:xfrm>
                <a:off x="1833773" y="6048787"/>
                <a:ext cx="112680" cy="138600"/>
              </p14:xfrm>
            </p:contentPart>
          </mc:Choice>
          <mc:Fallback xmlns="">
            <p:pic>
              <p:nvPicPr>
                <p:cNvPr id="41" name="Freihand 40">
                  <a:extLst>
                    <a:ext uri="{FF2B5EF4-FFF2-40B4-BE49-F238E27FC236}">
                      <a16:creationId xmlns:a16="http://schemas.microsoft.com/office/drawing/2014/main" id="{749BACBE-22BF-42E7-B9AC-3D642773DF61}"/>
                    </a:ext>
                  </a:extLst>
                </p:cNvPr>
                <p:cNvPicPr/>
                <p:nvPr/>
              </p:nvPicPr>
              <p:blipFill>
                <a:blip r:embed="rId63"/>
                <a:stretch>
                  <a:fillRect/>
                </a:stretch>
              </p:blipFill>
              <p:spPr>
                <a:xfrm>
                  <a:off x="1829453" y="6044467"/>
                  <a:ext cx="12132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42" name="Freihand 41">
                  <a:extLst>
                    <a:ext uri="{FF2B5EF4-FFF2-40B4-BE49-F238E27FC236}">
                      <a16:creationId xmlns:a16="http://schemas.microsoft.com/office/drawing/2014/main" id="{A37FDF04-535D-4C0F-9335-4869EE58DFE3}"/>
                    </a:ext>
                  </a:extLst>
                </p14:cNvPr>
                <p14:cNvContentPartPr/>
                <p14:nvPr/>
              </p14:nvContentPartPr>
              <p14:xfrm>
                <a:off x="1888133" y="6169387"/>
                <a:ext cx="58320" cy="8280"/>
              </p14:xfrm>
            </p:contentPart>
          </mc:Choice>
          <mc:Fallback xmlns="">
            <p:pic>
              <p:nvPicPr>
                <p:cNvPr id="42" name="Freihand 41">
                  <a:extLst>
                    <a:ext uri="{FF2B5EF4-FFF2-40B4-BE49-F238E27FC236}">
                      <a16:creationId xmlns:a16="http://schemas.microsoft.com/office/drawing/2014/main" id="{A37FDF04-535D-4C0F-9335-4869EE58DFE3}"/>
                    </a:ext>
                  </a:extLst>
                </p:cNvPr>
                <p:cNvPicPr/>
                <p:nvPr/>
              </p:nvPicPr>
              <p:blipFill>
                <a:blip r:embed="rId65"/>
                <a:stretch>
                  <a:fillRect/>
                </a:stretch>
              </p:blipFill>
              <p:spPr>
                <a:xfrm>
                  <a:off x="1883813" y="6165067"/>
                  <a:ext cx="6696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43" name="Freihand 42">
                  <a:extLst>
                    <a:ext uri="{FF2B5EF4-FFF2-40B4-BE49-F238E27FC236}">
                      <a16:creationId xmlns:a16="http://schemas.microsoft.com/office/drawing/2014/main" id="{8F5418BF-C4A4-4349-9C98-01542143A8B1}"/>
                    </a:ext>
                  </a:extLst>
                </p14:cNvPr>
                <p14:cNvContentPartPr/>
                <p14:nvPr/>
              </p14:nvContentPartPr>
              <p14:xfrm>
                <a:off x="1971293" y="6150667"/>
                <a:ext cx="127440" cy="73800"/>
              </p14:xfrm>
            </p:contentPart>
          </mc:Choice>
          <mc:Fallback xmlns="">
            <p:pic>
              <p:nvPicPr>
                <p:cNvPr id="43" name="Freihand 42">
                  <a:extLst>
                    <a:ext uri="{FF2B5EF4-FFF2-40B4-BE49-F238E27FC236}">
                      <a16:creationId xmlns:a16="http://schemas.microsoft.com/office/drawing/2014/main" id="{8F5418BF-C4A4-4349-9C98-01542143A8B1}"/>
                    </a:ext>
                  </a:extLst>
                </p:cNvPr>
                <p:cNvPicPr/>
                <p:nvPr/>
              </p:nvPicPr>
              <p:blipFill>
                <a:blip r:embed="rId67"/>
                <a:stretch>
                  <a:fillRect/>
                </a:stretch>
              </p:blipFill>
              <p:spPr>
                <a:xfrm>
                  <a:off x="1966973" y="6146347"/>
                  <a:ext cx="13608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4" name="Freihand 43">
                  <a:extLst>
                    <a:ext uri="{FF2B5EF4-FFF2-40B4-BE49-F238E27FC236}">
                      <a16:creationId xmlns:a16="http://schemas.microsoft.com/office/drawing/2014/main" id="{A569603F-F5F4-4B99-A4ED-E0CBBC317EAB}"/>
                    </a:ext>
                  </a:extLst>
                </p14:cNvPr>
                <p14:cNvContentPartPr/>
                <p14:nvPr/>
              </p14:nvContentPartPr>
              <p14:xfrm>
                <a:off x="2109893" y="6037267"/>
                <a:ext cx="25200" cy="175680"/>
              </p14:xfrm>
            </p:contentPart>
          </mc:Choice>
          <mc:Fallback xmlns="">
            <p:pic>
              <p:nvPicPr>
                <p:cNvPr id="44" name="Freihand 43">
                  <a:extLst>
                    <a:ext uri="{FF2B5EF4-FFF2-40B4-BE49-F238E27FC236}">
                      <a16:creationId xmlns:a16="http://schemas.microsoft.com/office/drawing/2014/main" id="{A569603F-F5F4-4B99-A4ED-E0CBBC317EAB}"/>
                    </a:ext>
                  </a:extLst>
                </p:cNvPr>
                <p:cNvPicPr/>
                <p:nvPr/>
              </p:nvPicPr>
              <p:blipFill>
                <a:blip r:embed="rId69"/>
                <a:stretch>
                  <a:fillRect/>
                </a:stretch>
              </p:blipFill>
              <p:spPr>
                <a:xfrm>
                  <a:off x="2105573" y="6032947"/>
                  <a:ext cx="3384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45" name="Freihand 44">
                  <a:extLst>
                    <a:ext uri="{FF2B5EF4-FFF2-40B4-BE49-F238E27FC236}">
                      <a16:creationId xmlns:a16="http://schemas.microsoft.com/office/drawing/2014/main" id="{D7D91334-9086-4EE4-A744-C4FFEB88523E}"/>
                    </a:ext>
                  </a:extLst>
                </p14:cNvPr>
                <p14:cNvContentPartPr/>
                <p14:nvPr/>
              </p14:nvContentPartPr>
              <p14:xfrm>
                <a:off x="2179733" y="6044827"/>
                <a:ext cx="248400" cy="166680"/>
              </p14:xfrm>
            </p:contentPart>
          </mc:Choice>
          <mc:Fallback xmlns="">
            <p:pic>
              <p:nvPicPr>
                <p:cNvPr id="45" name="Freihand 44">
                  <a:extLst>
                    <a:ext uri="{FF2B5EF4-FFF2-40B4-BE49-F238E27FC236}">
                      <a16:creationId xmlns:a16="http://schemas.microsoft.com/office/drawing/2014/main" id="{D7D91334-9086-4EE4-A744-C4FFEB88523E}"/>
                    </a:ext>
                  </a:extLst>
                </p:cNvPr>
                <p:cNvPicPr/>
                <p:nvPr/>
              </p:nvPicPr>
              <p:blipFill>
                <a:blip r:embed="rId71"/>
                <a:stretch>
                  <a:fillRect/>
                </a:stretch>
              </p:blipFill>
              <p:spPr>
                <a:xfrm>
                  <a:off x="2175413" y="6040507"/>
                  <a:ext cx="25704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46" name="Freihand 45">
                  <a:extLst>
                    <a:ext uri="{FF2B5EF4-FFF2-40B4-BE49-F238E27FC236}">
                      <a16:creationId xmlns:a16="http://schemas.microsoft.com/office/drawing/2014/main" id="{305297C9-9FB3-428C-A51C-4C17E9664CA4}"/>
                    </a:ext>
                  </a:extLst>
                </p14:cNvPr>
                <p14:cNvContentPartPr/>
                <p14:nvPr/>
              </p14:nvContentPartPr>
              <p14:xfrm>
                <a:off x="2409413" y="6078667"/>
                <a:ext cx="12240" cy="40680"/>
              </p14:xfrm>
            </p:contentPart>
          </mc:Choice>
          <mc:Fallback xmlns="">
            <p:pic>
              <p:nvPicPr>
                <p:cNvPr id="46" name="Freihand 45">
                  <a:extLst>
                    <a:ext uri="{FF2B5EF4-FFF2-40B4-BE49-F238E27FC236}">
                      <a16:creationId xmlns:a16="http://schemas.microsoft.com/office/drawing/2014/main" id="{305297C9-9FB3-428C-A51C-4C17E9664CA4}"/>
                    </a:ext>
                  </a:extLst>
                </p:cNvPr>
                <p:cNvPicPr/>
                <p:nvPr/>
              </p:nvPicPr>
              <p:blipFill>
                <a:blip r:embed="rId73"/>
                <a:stretch>
                  <a:fillRect/>
                </a:stretch>
              </p:blipFill>
              <p:spPr>
                <a:xfrm>
                  <a:off x="2405093" y="6074347"/>
                  <a:ext cx="2088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47" name="Freihand 46">
                  <a:extLst>
                    <a:ext uri="{FF2B5EF4-FFF2-40B4-BE49-F238E27FC236}">
                      <a16:creationId xmlns:a16="http://schemas.microsoft.com/office/drawing/2014/main" id="{AE1B6C8B-9F17-42A0-B8CC-21DDB94880CF}"/>
                    </a:ext>
                  </a:extLst>
                </p14:cNvPr>
                <p14:cNvContentPartPr/>
                <p14:nvPr/>
              </p14:nvContentPartPr>
              <p14:xfrm>
                <a:off x="2479973" y="6132307"/>
                <a:ext cx="129960" cy="53280"/>
              </p14:xfrm>
            </p:contentPart>
          </mc:Choice>
          <mc:Fallback xmlns="">
            <p:pic>
              <p:nvPicPr>
                <p:cNvPr id="47" name="Freihand 46">
                  <a:extLst>
                    <a:ext uri="{FF2B5EF4-FFF2-40B4-BE49-F238E27FC236}">
                      <a16:creationId xmlns:a16="http://schemas.microsoft.com/office/drawing/2014/main" id="{AE1B6C8B-9F17-42A0-B8CC-21DDB94880CF}"/>
                    </a:ext>
                  </a:extLst>
                </p:cNvPr>
                <p:cNvPicPr/>
                <p:nvPr/>
              </p:nvPicPr>
              <p:blipFill>
                <a:blip r:embed="rId75"/>
                <a:stretch>
                  <a:fillRect/>
                </a:stretch>
              </p:blipFill>
              <p:spPr>
                <a:xfrm>
                  <a:off x="2475653" y="6127987"/>
                  <a:ext cx="13860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48" name="Freihand 47">
                  <a:extLst>
                    <a:ext uri="{FF2B5EF4-FFF2-40B4-BE49-F238E27FC236}">
                      <a16:creationId xmlns:a16="http://schemas.microsoft.com/office/drawing/2014/main" id="{64F9B9EB-C36D-450A-903F-F294EDE2F48E}"/>
                    </a:ext>
                  </a:extLst>
                </p14:cNvPr>
                <p14:cNvContentPartPr/>
                <p14:nvPr/>
              </p14:nvContentPartPr>
              <p14:xfrm>
                <a:off x="2596973" y="6113227"/>
                <a:ext cx="67680" cy="91440"/>
              </p14:xfrm>
            </p:contentPart>
          </mc:Choice>
          <mc:Fallback xmlns="">
            <p:pic>
              <p:nvPicPr>
                <p:cNvPr id="48" name="Freihand 47">
                  <a:extLst>
                    <a:ext uri="{FF2B5EF4-FFF2-40B4-BE49-F238E27FC236}">
                      <a16:creationId xmlns:a16="http://schemas.microsoft.com/office/drawing/2014/main" id="{64F9B9EB-C36D-450A-903F-F294EDE2F48E}"/>
                    </a:ext>
                  </a:extLst>
                </p:cNvPr>
                <p:cNvPicPr/>
                <p:nvPr/>
              </p:nvPicPr>
              <p:blipFill>
                <a:blip r:embed="rId77"/>
                <a:stretch>
                  <a:fillRect/>
                </a:stretch>
              </p:blipFill>
              <p:spPr>
                <a:xfrm>
                  <a:off x="2592653" y="6108907"/>
                  <a:ext cx="7632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49" name="Freihand 48">
                  <a:extLst>
                    <a:ext uri="{FF2B5EF4-FFF2-40B4-BE49-F238E27FC236}">
                      <a16:creationId xmlns:a16="http://schemas.microsoft.com/office/drawing/2014/main" id="{8F5E8E73-9B6E-479B-93CA-D74EF9666C53}"/>
                    </a:ext>
                  </a:extLst>
                </p14:cNvPr>
                <p14:cNvContentPartPr/>
                <p14:nvPr/>
              </p14:nvContentPartPr>
              <p14:xfrm>
                <a:off x="2713253" y="6133747"/>
                <a:ext cx="130320" cy="61560"/>
              </p14:xfrm>
            </p:contentPart>
          </mc:Choice>
          <mc:Fallback xmlns="">
            <p:pic>
              <p:nvPicPr>
                <p:cNvPr id="49" name="Freihand 48">
                  <a:extLst>
                    <a:ext uri="{FF2B5EF4-FFF2-40B4-BE49-F238E27FC236}">
                      <a16:creationId xmlns:a16="http://schemas.microsoft.com/office/drawing/2014/main" id="{8F5E8E73-9B6E-479B-93CA-D74EF9666C53}"/>
                    </a:ext>
                  </a:extLst>
                </p:cNvPr>
                <p:cNvPicPr/>
                <p:nvPr/>
              </p:nvPicPr>
              <p:blipFill>
                <a:blip r:embed="rId79"/>
                <a:stretch>
                  <a:fillRect/>
                </a:stretch>
              </p:blipFill>
              <p:spPr>
                <a:xfrm>
                  <a:off x="2708933" y="6129427"/>
                  <a:ext cx="13896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51" name="Freihand 50">
                  <a:extLst>
                    <a:ext uri="{FF2B5EF4-FFF2-40B4-BE49-F238E27FC236}">
                      <a16:creationId xmlns:a16="http://schemas.microsoft.com/office/drawing/2014/main" id="{623D301B-8D6D-4F44-B19A-EBC75AAA8BD7}"/>
                    </a:ext>
                  </a:extLst>
                </p14:cNvPr>
                <p14:cNvContentPartPr/>
                <p14:nvPr/>
              </p14:nvContentPartPr>
              <p14:xfrm>
                <a:off x="2849333" y="6042307"/>
                <a:ext cx="164160" cy="142200"/>
              </p14:xfrm>
            </p:contentPart>
          </mc:Choice>
          <mc:Fallback xmlns="">
            <p:pic>
              <p:nvPicPr>
                <p:cNvPr id="51" name="Freihand 50">
                  <a:extLst>
                    <a:ext uri="{FF2B5EF4-FFF2-40B4-BE49-F238E27FC236}">
                      <a16:creationId xmlns:a16="http://schemas.microsoft.com/office/drawing/2014/main" id="{623D301B-8D6D-4F44-B19A-EBC75AAA8BD7}"/>
                    </a:ext>
                  </a:extLst>
                </p:cNvPr>
                <p:cNvPicPr/>
                <p:nvPr/>
              </p:nvPicPr>
              <p:blipFill>
                <a:blip r:embed="rId81"/>
                <a:stretch>
                  <a:fillRect/>
                </a:stretch>
              </p:blipFill>
              <p:spPr>
                <a:xfrm>
                  <a:off x="2845013" y="6037987"/>
                  <a:ext cx="17280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2" name="Freihand 51">
                  <a:extLst>
                    <a:ext uri="{FF2B5EF4-FFF2-40B4-BE49-F238E27FC236}">
                      <a16:creationId xmlns:a16="http://schemas.microsoft.com/office/drawing/2014/main" id="{007383F2-8CA7-4EB0-AC73-1CCFBDDF7219}"/>
                    </a:ext>
                  </a:extLst>
                </p14:cNvPr>
                <p14:cNvContentPartPr/>
                <p14:nvPr/>
              </p14:nvContentPartPr>
              <p14:xfrm>
                <a:off x="2986133" y="6057787"/>
                <a:ext cx="30960" cy="5760"/>
              </p14:xfrm>
            </p:contentPart>
          </mc:Choice>
          <mc:Fallback xmlns="">
            <p:pic>
              <p:nvPicPr>
                <p:cNvPr id="52" name="Freihand 51">
                  <a:extLst>
                    <a:ext uri="{FF2B5EF4-FFF2-40B4-BE49-F238E27FC236}">
                      <a16:creationId xmlns:a16="http://schemas.microsoft.com/office/drawing/2014/main" id="{007383F2-8CA7-4EB0-AC73-1CCFBDDF7219}"/>
                    </a:ext>
                  </a:extLst>
                </p:cNvPr>
                <p:cNvPicPr/>
                <p:nvPr/>
              </p:nvPicPr>
              <p:blipFill>
                <a:blip r:embed="rId83"/>
                <a:stretch>
                  <a:fillRect/>
                </a:stretch>
              </p:blipFill>
              <p:spPr>
                <a:xfrm>
                  <a:off x="2981813" y="6053467"/>
                  <a:ext cx="3960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53" name="Freihand 52">
                  <a:extLst>
                    <a:ext uri="{FF2B5EF4-FFF2-40B4-BE49-F238E27FC236}">
                      <a16:creationId xmlns:a16="http://schemas.microsoft.com/office/drawing/2014/main" id="{10D14B1C-EB40-4384-B8C4-E05778A9244F}"/>
                    </a:ext>
                  </a:extLst>
                </p14:cNvPr>
                <p14:cNvContentPartPr/>
                <p14:nvPr/>
              </p14:nvContentPartPr>
              <p14:xfrm>
                <a:off x="3054893" y="6075067"/>
                <a:ext cx="119880" cy="98640"/>
              </p14:xfrm>
            </p:contentPart>
          </mc:Choice>
          <mc:Fallback xmlns="">
            <p:pic>
              <p:nvPicPr>
                <p:cNvPr id="53" name="Freihand 52">
                  <a:extLst>
                    <a:ext uri="{FF2B5EF4-FFF2-40B4-BE49-F238E27FC236}">
                      <a16:creationId xmlns:a16="http://schemas.microsoft.com/office/drawing/2014/main" id="{10D14B1C-EB40-4384-B8C4-E05778A9244F}"/>
                    </a:ext>
                  </a:extLst>
                </p:cNvPr>
                <p:cNvPicPr/>
                <p:nvPr/>
              </p:nvPicPr>
              <p:blipFill>
                <a:blip r:embed="rId85"/>
                <a:stretch>
                  <a:fillRect/>
                </a:stretch>
              </p:blipFill>
              <p:spPr>
                <a:xfrm>
                  <a:off x="3050573" y="6070747"/>
                  <a:ext cx="12852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5" name="Freihand 54">
                  <a:extLst>
                    <a:ext uri="{FF2B5EF4-FFF2-40B4-BE49-F238E27FC236}">
                      <a16:creationId xmlns:a16="http://schemas.microsoft.com/office/drawing/2014/main" id="{A0046050-67FB-40B0-BE30-A02571C49FE3}"/>
                    </a:ext>
                  </a:extLst>
                </p14:cNvPr>
                <p14:cNvContentPartPr/>
                <p14:nvPr/>
              </p14:nvContentPartPr>
              <p14:xfrm>
                <a:off x="3169733" y="6077947"/>
                <a:ext cx="2160" cy="1800"/>
              </p14:xfrm>
            </p:contentPart>
          </mc:Choice>
          <mc:Fallback xmlns="">
            <p:pic>
              <p:nvPicPr>
                <p:cNvPr id="55" name="Freihand 54">
                  <a:extLst>
                    <a:ext uri="{FF2B5EF4-FFF2-40B4-BE49-F238E27FC236}">
                      <a16:creationId xmlns:a16="http://schemas.microsoft.com/office/drawing/2014/main" id="{A0046050-67FB-40B0-BE30-A02571C49FE3}"/>
                    </a:ext>
                  </a:extLst>
                </p:cNvPr>
                <p:cNvPicPr/>
                <p:nvPr/>
              </p:nvPicPr>
              <p:blipFill>
                <a:blip r:embed="rId87"/>
                <a:stretch>
                  <a:fillRect/>
                </a:stretch>
              </p:blipFill>
              <p:spPr>
                <a:xfrm>
                  <a:off x="3165413" y="6073627"/>
                  <a:ext cx="1080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56" name="Freihand 55">
                  <a:extLst>
                    <a:ext uri="{FF2B5EF4-FFF2-40B4-BE49-F238E27FC236}">
                      <a16:creationId xmlns:a16="http://schemas.microsoft.com/office/drawing/2014/main" id="{03BF075F-D816-47CB-8271-BF4CE0D29C22}"/>
                    </a:ext>
                  </a:extLst>
                </p14:cNvPr>
                <p14:cNvContentPartPr/>
                <p14:nvPr/>
              </p14:nvContentPartPr>
              <p14:xfrm>
                <a:off x="3161453" y="6060667"/>
                <a:ext cx="21960" cy="35640"/>
              </p14:xfrm>
            </p:contentPart>
          </mc:Choice>
          <mc:Fallback xmlns="">
            <p:pic>
              <p:nvPicPr>
                <p:cNvPr id="56" name="Freihand 55">
                  <a:extLst>
                    <a:ext uri="{FF2B5EF4-FFF2-40B4-BE49-F238E27FC236}">
                      <a16:creationId xmlns:a16="http://schemas.microsoft.com/office/drawing/2014/main" id="{03BF075F-D816-47CB-8271-BF4CE0D29C22}"/>
                    </a:ext>
                  </a:extLst>
                </p:cNvPr>
                <p:cNvPicPr/>
                <p:nvPr/>
              </p:nvPicPr>
              <p:blipFill>
                <a:blip r:embed="rId89"/>
                <a:stretch>
                  <a:fillRect/>
                </a:stretch>
              </p:blipFill>
              <p:spPr>
                <a:xfrm>
                  <a:off x="3157133" y="6056347"/>
                  <a:ext cx="3060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57" name="Freihand 56">
                  <a:extLst>
                    <a:ext uri="{FF2B5EF4-FFF2-40B4-BE49-F238E27FC236}">
                      <a16:creationId xmlns:a16="http://schemas.microsoft.com/office/drawing/2014/main" id="{AD4389A3-6128-462F-A4B2-F69C9571F331}"/>
                    </a:ext>
                  </a:extLst>
                </p14:cNvPr>
                <p14:cNvContentPartPr/>
                <p14:nvPr/>
              </p14:nvContentPartPr>
              <p14:xfrm>
                <a:off x="3139493" y="6071827"/>
                <a:ext cx="72720" cy="129960"/>
              </p14:xfrm>
            </p:contentPart>
          </mc:Choice>
          <mc:Fallback xmlns="">
            <p:pic>
              <p:nvPicPr>
                <p:cNvPr id="57" name="Freihand 56">
                  <a:extLst>
                    <a:ext uri="{FF2B5EF4-FFF2-40B4-BE49-F238E27FC236}">
                      <a16:creationId xmlns:a16="http://schemas.microsoft.com/office/drawing/2014/main" id="{AD4389A3-6128-462F-A4B2-F69C9571F331}"/>
                    </a:ext>
                  </a:extLst>
                </p:cNvPr>
                <p:cNvPicPr/>
                <p:nvPr/>
              </p:nvPicPr>
              <p:blipFill>
                <a:blip r:embed="rId91"/>
                <a:stretch>
                  <a:fillRect/>
                </a:stretch>
              </p:blipFill>
              <p:spPr>
                <a:xfrm>
                  <a:off x="3135173" y="6067507"/>
                  <a:ext cx="8136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59" name="Freihand 58">
                  <a:extLst>
                    <a:ext uri="{FF2B5EF4-FFF2-40B4-BE49-F238E27FC236}">
                      <a16:creationId xmlns:a16="http://schemas.microsoft.com/office/drawing/2014/main" id="{3B3E48D7-6B16-454C-8241-787C4F37064E}"/>
                    </a:ext>
                  </a:extLst>
                </p14:cNvPr>
                <p14:cNvContentPartPr/>
                <p14:nvPr/>
              </p14:nvContentPartPr>
              <p14:xfrm>
                <a:off x="3378533" y="5660707"/>
                <a:ext cx="176760" cy="121320"/>
              </p14:xfrm>
            </p:contentPart>
          </mc:Choice>
          <mc:Fallback xmlns="">
            <p:pic>
              <p:nvPicPr>
                <p:cNvPr id="59" name="Freihand 58">
                  <a:extLst>
                    <a:ext uri="{FF2B5EF4-FFF2-40B4-BE49-F238E27FC236}">
                      <a16:creationId xmlns:a16="http://schemas.microsoft.com/office/drawing/2014/main" id="{3B3E48D7-6B16-454C-8241-787C4F37064E}"/>
                    </a:ext>
                  </a:extLst>
                </p:cNvPr>
                <p:cNvPicPr/>
                <p:nvPr/>
              </p:nvPicPr>
              <p:blipFill>
                <a:blip r:embed="rId93"/>
                <a:stretch>
                  <a:fillRect/>
                </a:stretch>
              </p:blipFill>
              <p:spPr>
                <a:xfrm>
                  <a:off x="3374213" y="5656387"/>
                  <a:ext cx="18540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60" name="Freihand 59">
                  <a:extLst>
                    <a:ext uri="{FF2B5EF4-FFF2-40B4-BE49-F238E27FC236}">
                      <a16:creationId xmlns:a16="http://schemas.microsoft.com/office/drawing/2014/main" id="{AA86E50B-D934-48B3-9F66-CD4F74893DEF}"/>
                    </a:ext>
                  </a:extLst>
                </p14:cNvPr>
                <p14:cNvContentPartPr/>
                <p14:nvPr/>
              </p14:nvContentPartPr>
              <p14:xfrm>
                <a:off x="3529373" y="5657467"/>
                <a:ext cx="235080" cy="122040"/>
              </p14:xfrm>
            </p:contentPart>
          </mc:Choice>
          <mc:Fallback xmlns="">
            <p:pic>
              <p:nvPicPr>
                <p:cNvPr id="60" name="Freihand 59">
                  <a:extLst>
                    <a:ext uri="{FF2B5EF4-FFF2-40B4-BE49-F238E27FC236}">
                      <a16:creationId xmlns:a16="http://schemas.microsoft.com/office/drawing/2014/main" id="{AA86E50B-D934-48B3-9F66-CD4F74893DEF}"/>
                    </a:ext>
                  </a:extLst>
                </p:cNvPr>
                <p:cNvPicPr/>
                <p:nvPr/>
              </p:nvPicPr>
              <p:blipFill>
                <a:blip r:embed="rId95"/>
                <a:stretch>
                  <a:fillRect/>
                </a:stretch>
              </p:blipFill>
              <p:spPr>
                <a:xfrm>
                  <a:off x="3525053" y="5653147"/>
                  <a:ext cx="24372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61" name="Freihand 60">
                  <a:extLst>
                    <a:ext uri="{FF2B5EF4-FFF2-40B4-BE49-F238E27FC236}">
                      <a16:creationId xmlns:a16="http://schemas.microsoft.com/office/drawing/2014/main" id="{6E76CF2F-303A-4C2D-8BE6-023D78BF9B24}"/>
                    </a:ext>
                  </a:extLst>
                </p14:cNvPr>
                <p14:cNvContentPartPr/>
                <p14:nvPr/>
              </p14:nvContentPartPr>
              <p14:xfrm>
                <a:off x="3784253" y="5681227"/>
                <a:ext cx="107640" cy="72720"/>
              </p14:xfrm>
            </p:contentPart>
          </mc:Choice>
          <mc:Fallback xmlns="">
            <p:pic>
              <p:nvPicPr>
                <p:cNvPr id="61" name="Freihand 60">
                  <a:extLst>
                    <a:ext uri="{FF2B5EF4-FFF2-40B4-BE49-F238E27FC236}">
                      <a16:creationId xmlns:a16="http://schemas.microsoft.com/office/drawing/2014/main" id="{6E76CF2F-303A-4C2D-8BE6-023D78BF9B24}"/>
                    </a:ext>
                  </a:extLst>
                </p:cNvPr>
                <p:cNvPicPr/>
                <p:nvPr/>
              </p:nvPicPr>
              <p:blipFill>
                <a:blip r:embed="rId97"/>
                <a:stretch>
                  <a:fillRect/>
                </a:stretch>
              </p:blipFill>
              <p:spPr>
                <a:xfrm>
                  <a:off x="3779933" y="5676907"/>
                  <a:ext cx="11628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62" name="Freihand 61">
                  <a:extLst>
                    <a:ext uri="{FF2B5EF4-FFF2-40B4-BE49-F238E27FC236}">
                      <a16:creationId xmlns:a16="http://schemas.microsoft.com/office/drawing/2014/main" id="{0FCAFADB-BB35-4189-8878-66A56FCB00ED}"/>
                    </a:ext>
                  </a:extLst>
                </p14:cNvPr>
                <p14:cNvContentPartPr/>
                <p14:nvPr/>
              </p14:nvContentPartPr>
              <p14:xfrm>
                <a:off x="3908093" y="5607427"/>
                <a:ext cx="124920" cy="160560"/>
              </p14:xfrm>
            </p:contentPart>
          </mc:Choice>
          <mc:Fallback xmlns="">
            <p:pic>
              <p:nvPicPr>
                <p:cNvPr id="62" name="Freihand 61">
                  <a:extLst>
                    <a:ext uri="{FF2B5EF4-FFF2-40B4-BE49-F238E27FC236}">
                      <a16:creationId xmlns:a16="http://schemas.microsoft.com/office/drawing/2014/main" id="{0FCAFADB-BB35-4189-8878-66A56FCB00ED}"/>
                    </a:ext>
                  </a:extLst>
                </p:cNvPr>
                <p:cNvPicPr/>
                <p:nvPr/>
              </p:nvPicPr>
              <p:blipFill>
                <a:blip r:embed="rId99"/>
                <a:stretch>
                  <a:fillRect/>
                </a:stretch>
              </p:blipFill>
              <p:spPr>
                <a:xfrm>
                  <a:off x="3903773" y="5603107"/>
                  <a:ext cx="13356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63" name="Freihand 62">
                  <a:extLst>
                    <a:ext uri="{FF2B5EF4-FFF2-40B4-BE49-F238E27FC236}">
                      <a16:creationId xmlns:a16="http://schemas.microsoft.com/office/drawing/2014/main" id="{FE7C4DB2-A00B-499A-B4B2-A8ADFA07483A}"/>
                    </a:ext>
                  </a:extLst>
                </p14:cNvPr>
                <p14:cNvContentPartPr/>
                <p14:nvPr/>
              </p14:nvContentPartPr>
              <p14:xfrm>
                <a:off x="4159013" y="5680507"/>
                <a:ext cx="197640" cy="70920"/>
              </p14:xfrm>
            </p:contentPart>
          </mc:Choice>
          <mc:Fallback xmlns="">
            <p:pic>
              <p:nvPicPr>
                <p:cNvPr id="63" name="Freihand 62">
                  <a:extLst>
                    <a:ext uri="{FF2B5EF4-FFF2-40B4-BE49-F238E27FC236}">
                      <a16:creationId xmlns:a16="http://schemas.microsoft.com/office/drawing/2014/main" id="{FE7C4DB2-A00B-499A-B4B2-A8ADFA07483A}"/>
                    </a:ext>
                  </a:extLst>
                </p:cNvPr>
                <p:cNvPicPr/>
                <p:nvPr/>
              </p:nvPicPr>
              <p:blipFill>
                <a:blip r:embed="rId101"/>
                <a:stretch>
                  <a:fillRect/>
                </a:stretch>
              </p:blipFill>
              <p:spPr>
                <a:xfrm>
                  <a:off x="4154693" y="5676187"/>
                  <a:ext cx="20628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64" name="Freihand 63">
                  <a:extLst>
                    <a:ext uri="{FF2B5EF4-FFF2-40B4-BE49-F238E27FC236}">
                      <a16:creationId xmlns:a16="http://schemas.microsoft.com/office/drawing/2014/main" id="{7BD837A4-27F2-4D25-891F-F38DD6D6F7AB}"/>
                    </a:ext>
                  </a:extLst>
                </p14:cNvPr>
                <p14:cNvContentPartPr/>
                <p14:nvPr/>
              </p14:nvContentPartPr>
              <p14:xfrm>
                <a:off x="4368173" y="5689507"/>
                <a:ext cx="226800" cy="65160"/>
              </p14:xfrm>
            </p:contentPart>
          </mc:Choice>
          <mc:Fallback xmlns="">
            <p:pic>
              <p:nvPicPr>
                <p:cNvPr id="64" name="Freihand 63">
                  <a:extLst>
                    <a:ext uri="{FF2B5EF4-FFF2-40B4-BE49-F238E27FC236}">
                      <a16:creationId xmlns:a16="http://schemas.microsoft.com/office/drawing/2014/main" id="{7BD837A4-27F2-4D25-891F-F38DD6D6F7AB}"/>
                    </a:ext>
                  </a:extLst>
                </p:cNvPr>
                <p:cNvPicPr/>
                <p:nvPr/>
              </p:nvPicPr>
              <p:blipFill>
                <a:blip r:embed="rId103"/>
                <a:stretch>
                  <a:fillRect/>
                </a:stretch>
              </p:blipFill>
              <p:spPr>
                <a:xfrm>
                  <a:off x="4363853" y="5685187"/>
                  <a:ext cx="23544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65" name="Freihand 64">
                  <a:extLst>
                    <a:ext uri="{FF2B5EF4-FFF2-40B4-BE49-F238E27FC236}">
                      <a16:creationId xmlns:a16="http://schemas.microsoft.com/office/drawing/2014/main" id="{45571781-DD9A-47F1-874C-2975907FBD55}"/>
                    </a:ext>
                  </a:extLst>
                </p14:cNvPr>
                <p14:cNvContentPartPr/>
                <p14:nvPr/>
              </p14:nvContentPartPr>
              <p14:xfrm>
                <a:off x="4870013" y="5746027"/>
                <a:ext cx="360" cy="360"/>
              </p14:xfrm>
            </p:contentPart>
          </mc:Choice>
          <mc:Fallback xmlns="">
            <p:pic>
              <p:nvPicPr>
                <p:cNvPr id="65" name="Freihand 64">
                  <a:extLst>
                    <a:ext uri="{FF2B5EF4-FFF2-40B4-BE49-F238E27FC236}">
                      <a16:creationId xmlns:a16="http://schemas.microsoft.com/office/drawing/2014/main" id="{45571781-DD9A-47F1-874C-2975907FBD55}"/>
                    </a:ext>
                  </a:extLst>
                </p:cNvPr>
                <p:cNvPicPr/>
                <p:nvPr/>
              </p:nvPicPr>
              <p:blipFill>
                <a:blip r:embed="rId29"/>
                <a:stretch>
                  <a:fillRect/>
                </a:stretch>
              </p:blipFill>
              <p:spPr>
                <a:xfrm>
                  <a:off x="4865693" y="57417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6" name="Freihand 65">
                  <a:extLst>
                    <a:ext uri="{FF2B5EF4-FFF2-40B4-BE49-F238E27FC236}">
                      <a16:creationId xmlns:a16="http://schemas.microsoft.com/office/drawing/2014/main" id="{AAF5698A-8EDF-40D1-9587-8F6B7FC3DF99}"/>
                    </a:ext>
                  </a:extLst>
                </p14:cNvPr>
                <p14:cNvContentPartPr/>
                <p14:nvPr/>
              </p14:nvContentPartPr>
              <p14:xfrm>
                <a:off x="4804493" y="5626867"/>
                <a:ext cx="303840" cy="107280"/>
              </p14:xfrm>
            </p:contentPart>
          </mc:Choice>
          <mc:Fallback xmlns="">
            <p:pic>
              <p:nvPicPr>
                <p:cNvPr id="66" name="Freihand 65">
                  <a:extLst>
                    <a:ext uri="{FF2B5EF4-FFF2-40B4-BE49-F238E27FC236}">
                      <a16:creationId xmlns:a16="http://schemas.microsoft.com/office/drawing/2014/main" id="{AAF5698A-8EDF-40D1-9587-8F6B7FC3DF99}"/>
                    </a:ext>
                  </a:extLst>
                </p:cNvPr>
                <p:cNvPicPr/>
                <p:nvPr/>
              </p:nvPicPr>
              <p:blipFill>
                <a:blip r:embed="rId106"/>
                <a:stretch>
                  <a:fillRect/>
                </a:stretch>
              </p:blipFill>
              <p:spPr>
                <a:xfrm>
                  <a:off x="4800173" y="5622547"/>
                  <a:ext cx="31248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7" name="Freihand 66">
                  <a:extLst>
                    <a:ext uri="{FF2B5EF4-FFF2-40B4-BE49-F238E27FC236}">
                      <a16:creationId xmlns:a16="http://schemas.microsoft.com/office/drawing/2014/main" id="{C32756D6-9611-4A79-9342-A5A0803F7AD0}"/>
                    </a:ext>
                  </a:extLst>
                </p14:cNvPr>
                <p14:cNvContentPartPr/>
                <p14:nvPr/>
              </p14:nvContentPartPr>
              <p14:xfrm>
                <a:off x="5082413" y="5602747"/>
                <a:ext cx="52200" cy="41400"/>
              </p14:xfrm>
            </p:contentPart>
          </mc:Choice>
          <mc:Fallback xmlns="">
            <p:pic>
              <p:nvPicPr>
                <p:cNvPr id="67" name="Freihand 66">
                  <a:extLst>
                    <a:ext uri="{FF2B5EF4-FFF2-40B4-BE49-F238E27FC236}">
                      <a16:creationId xmlns:a16="http://schemas.microsoft.com/office/drawing/2014/main" id="{C32756D6-9611-4A79-9342-A5A0803F7AD0}"/>
                    </a:ext>
                  </a:extLst>
                </p:cNvPr>
                <p:cNvPicPr/>
                <p:nvPr/>
              </p:nvPicPr>
              <p:blipFill>
                <a:blip r:embed="rId108"/>
                <a:stretch>
                  <a:fillRect/>
                </a:stretch>
              </p:blipFill>
              <p:spPr>
                <a:xfrm>
                  <a:off x="5078093" y="5598427"/>
                  <a:ext cx="6084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8" name="Freihand 67">
                  <a:extLst>
                    <a:ext uri="{FF2B5EF4-FFF2-40B4-BE49-F238E27FC236}">
                      <a16:creationId xmlns:a16="http://schemas.microsoft.com/office/drawing/2014/main" id="{DE78672F-CA98-416E-A651-7B383E758665}"/>
                    </a:ext>
                  </a:extLst>
                </p14:cNvPr>
                <p14:cNvContentPartPr/>
                <p14:nvPr/>
              </p14:nvContentPartPr>
              <p14:xfrm>
                <a:off x="5114813" y="5648827"/>
                <a:ext cx="71640" cy="87480"/>
              </p14:xfrm>
            </p:contentPart>
          </mc:Choice>
          <mc:Fallback xmlns="">
            <p:pic>
              <p:nvPicPr>
                <p:cNvPr id="68" name="Freihand 67">
                  <a:extLst>
                    <a:ext uri="{FF2B5EF4-FFF2-40B4-BE49-F238E27FC236}">
                      <a16:creationId xmlns:a16="http://schemas.microsoft.com/office/drawing/2014/main" id="{DE78672F-CA98-416E-A651-7B383E758665}"/>
                    </a:ext>
                  </a:extLst>
                </p:cNvPr>
                <p:cNvPicPr/>
                <p:nvPr/>
              </p:nvPicPr>
              <p:blipFill>
                <a:blip r:embed="rId110"/>
                <a:stretch>
                  <a:fillRect/>
                </a:stretch>
              </p:blipFill>
              <p:spPr>
                <a:xfrm>
                  <a:off x="5110493" y="5644507"/>
                  <a:ext cx="802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9" name="Freihand 68">
                  <a:extLst>
                    <a:ext uri="{FF2B5EF4-FFF2-40B4-BE49-F238E27FC236}">
                      <a16:creationId xmlns:a16="http://schemas.microsoft.com/office/drawing/2014/main" id="{8FBFF94D-DDCD-4E85-A42C-B726C6B3677D}"/>
                    </a:ext>
                  </a:extLst>
                </p14:cNvPr>
                <p14:cNvContentPartPr/>
                <p14:nvPr/>
              </p14:nvContentPartPr>
              <p14:xfrm>
                <a:off x="5199413" y="5659987"/>
                <a:ext cx="203400" cy="61200"/>
              </p14:xfrm>
            </p:contentPart>
          </mc:Choice>
          <mc:Fallback xmlns="">
            <p:pic>
              <p:nvPicPr>
                <p:cNvPr id="69" name="Freihand 68">
                  <a:extLst>
                    <a:ext uri="{FF2B5EF4-FFF2-40B4-BE49-F238E27FC236}">
                      <a16:creationId xmlns:a16="http://schemas.microsoft.com/office/drawing/2014/main" id="{8FBFF94D-DDCD-4E85-A42C-B726C6B3677D}"/>
                    </a:ext>
                  </a:extLst>
                </p:cNvPr>
                <p:cNvPicPr/>
                <p:nvPr/>
              </p:nvPicPr>
              <p:blipFill>
                <a:blip r:embed="rId112"/>
                <a:stretch>
                  <a:fillRect/>
                </a:stretch>
              </p:blipFill>
              <p:spPr>
                <a:xfrm>
                  <a:off x="5195093" y="5655667"/>
                  <a:ext cx="21204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71" name="Freihand 70">
                  <a:extLst>
                    <a:ext uri="{FF2B5EF4-FFF2-40B4-BE49-F238E27FC236}">
                      <a16:creationId xmlns:a16="http://schemas.microsoft.com/office/drawing/2014/main" id="{EC0F9BAA-A411-4182-94C3-05E6179D9384}"/>
                    </a:ext>
                  </a:extLst>
                </p14:cNvPr>
                <p14:cNvContentPartPr/>
                <p14:nvPr/>
              </p14:nvContentPartPr>
              <p14:xfrm>
                <a:off x="5560133" y="5633347"/>
                <a:ext cx="109800" cy="93240"/>
              </p14:xfrm>
            </p:contentPart>
          </mc:Choice>
          <mc:Fallback xmlns="">
            <p:pic>
              <p:nvPicPr>
                <p:cNvPr id="71" name="Freihand 70">
                  <a:extLst>
                    <a:ext uri="{FF2B5EF4-FFF2-40B4-BE49-F238E27FC236}">
                      <a16:creationId xmlns:a16="http://schemas.microsoft.com/office/drawing/2014/main" id="{EC0F9BAA-A411-4182-94C3-05E6179D9384}"/>
                    </a:ext>
                  </a:extLst>
                </p:cNvPr>
                <p:cNvPicPr/>
                <p:nvPr/>
              </p:nvPicPr>
              <p:blipFill>
                <a:blip r:embed="rId114"/>
                <a:stretch>
                  <a:fillRect/>
                </a:stretch>
              </p:blipFill>
              <p:spPr>
                <a:xfrm>
                  <a:off x="5555813" y="5629027"/>
                  <a:ext cx="11844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72" name="Freihand 71">
                  <a:extLst>
                    <a:ext uri="{FF2B5EF4-FFF2-40B4-BE49-F238E27FC236}">
                      <a16:creationId xmlns:a16="http://schemas.microsoft.com/office/drawing/2014/main" id="{052C4979-9D30-4408-A96B-22D499234D5C}"/>
                    </a:ext>
                  </a:extLst>
                </p14:cNvPr>
                <p14:cNvContentPartPr/>
                <p14:nvPr/>
              </p14:nvContentPartPr>
              <p14:xfrm>
                <a:off x="5697293" y="5577547"/>
                <a:ext cx="106920" cy="132480"/>
              </p14:xfrm>
            </p:contentPart>
          </mc:Choice>
          <mc:Fallback xmlns="">
            <p:pic>
              <p:nvPicPr>
                <p:cNvPr id="72" name="Freihand 71">
                  <a:extLst>
                    <a:ext uri="{FF2B5EF4-FFF2-40B4-BE49-F238E27FC236}">
                      <a16:creationId xmlns:a16="http://schemas.microsoft.com/office/drawing/2014/main" id="{052C4979-9D30-4408-A96B-22D499234D5C}"/>
                    </a:ext>
                  </a:extLst>
                </p:cNvPr>
                <p:cNvPicPr/>
                <p:nvPr/>
              </p:nvPicPr>
              <p:blipFill>
                <a:blip r:embed="rId116"/>
                <a:stretch>
                  <a:fillRect/>
                </a:stretch>
              </p:blipFill>
              <p:spPr>
                <a:xfrm>
                  <a:off x="5692973" y="5573227"/>
                  <a:ext cx="11556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73" name="Freihand 72">
                  <a:extLst>
                    <a:ext uri="{FF2B5EF4-FFF2-40B4-BE49-F238E27FC236}">
                      <a16:creationId xmlns:a16="http://schemas.microsoft.com/office/drawing/2014/main" id="{04DDD02F-F105-4271-A496-ED3296AC64BF}"/>
                    </a:ext>
                  </a:extLst>
                </p14:cNvPr>
                <p14:cNvContentPartPr/>
                <p14:nvPr/>
              </p14:nvContentPartPr>
              <p14:xfrm>
                <a:off x="5815013" y="5622187"/>
                <a:ext cx="165600" cy="184320"/>
              </p14:xfrm>
            </p:contentPart>
          </mc:Choice>
          <mc:Fallback xmlns="">
            <p:pic>
              <p:nvPicPr>
                <p:cNvPr id="73" name="Freihand 72">
                  <a:extLst>
                    <a:ext uri="{FF2B5EF4-FFF2-40B4-BE49-F238E27FC236}">
                      <a16:creationId xmlns:a16="http://schemas.microsoft.com/office/drawing/2014/main" id="{04DDD02F-F105-4271-A496-ED3296AC64BF}"/>
                    </a:ext>
                  </a:extLst>
                </p:cNvPr>
                <p:cNvPicPr/>
                <p:nvPr/>
              </p:nvPicPr>
              <p:blipFill>
                <a:blip r:embed="rId118"/>
                <a:stretch>
                  <a:fillRect/>
                </a:stretch>
              </p:blipFill>
              <p:spPr>
                <a:xfrm>
                  <a:off x="5810693" y="5617867"/>
                  <a:ext cx="17424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74" name="Freihand 73">
                  <a:extLst>
                    <a:ext uri="{FF2B5EF4-FFF2-40B4-BE49-F238E27FC236}">
                      <a16:creationId xmlns:a16="http://schemas.microsoft.com/office/drawing/2014/main" id="{0117550E-A56B-43D7-9D8F-DAFC96AB1443}"/>
                    </a:ext>
                  </a:extLst>
                </p14:cNvPr>
                <p14:cNvContentPartPr/>
                <p14:nvPr/>
              </p14:nvContentPartPr>
              <p14:xfrm>
                <a:off x="6007613" y="5544067"/>
                <a:ext cx="32400" cy="157680"/>
              </p14:xfrm>
            </p:contentPart>
          </mc:Choice>
          <mc:Fallback xmlns="">
            <p:pic>
              <p:nvPicPr>
                <p:cNvPr id="74" name="Freihand 73">
                  <a:extLst>
                    <a:ext uri="{FF2B5EF4-FFF2-40B4-BE49-F238E27FC236}">
                      <a16:creationId xmlns:a16="http://schemas.microsoft.com/office/drawing/2014/main" id="{0117550E-A56B-43D7-9D8F-DAFC96AB1443}"/>
                    </a:ext>
                  </a:extLst>
                </p:cNvPr>
                <p:cNvPicPr/>
                <p:nvPr/>
              </p:nvPicPr>
              <p:blipFill>
                <a:blip r:embed="rId120"/>
                <a:stretch>
                  <a:fillRect/>
                </a:stretch>
              </p:blipFill>
              <p:spPr>
                <a:xfrm>
                  <a:off x="6003293" y="5539747"/>
                  <a:ext cx="4104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75" name="Freihand 74">
                  <a:extLst>
                    <a:ext uri="{FF2B5EF4-FFF2-40B4-BE49-F238E27FC236}">
                      <a16:creationId xmlns:a16="http://schemas.microsoft.com/office/drawing/2014/main" id="{2A20B65A-141A-4531-8F8B-8D3CB37E4F54}"/>
                    </a:ext>
                  </a:extLst>
                </p14:cNvPr>
                <p14:cNvContentPartPr/>
                <p14:nvPr/>
              </p14:nvContentPartPr>
              <p14:xfrm>
                <a:off x="6050453" y="5607787"/>
                <a:ext cx="145800" cy="89280"/>
              </p14:xfrm>
            </p:contentPart>
          </mc:Choice>
          <mc:Fallback xmlns="">
            <p:pic>
              <p:nvPicPr>
                <p:cNvPr id="75" name="Freihand 74">
                  <a:extLst>
                    <a:ext uri="{FF2B5EF4-FFF2-40B4-BE49-F238E27FC236}">
                      <a16:creationId xmlns:a16="http://schemas.microsoft.com/office/drawing/2014/main" id="{2A20B65A-141A-4531-8F8B-8D3CB37E4F54}"/>
                    </a:ext>
                  </a:extLst>
                </p:cNvPr>
                <p:cNvPicPr/>
                <p:nvPr/>
              </p:nvPicPr>
              <p:blipFill>
                <a:blip r:embed="rId122"/>
                <a:stretch>
                  <a:fillRect/>
                </a:stretch>
              </p:blipFill>
              <p:spPr>
                <a:xfrm>
                  <a:off x="6046133" y="5603467"/>
                  <a:ext cx="15444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76" name="Freihand 75">
                  <a:extLst>
                    <a:ext uri="{FF2B5EF4-FFF2-40B4-BE49-F238E27FC236}">
                      <a16:creationId xmlns:a16="http://schemas.microsoft.com/office/drawing/2014/main" id="{396DC9C6-CF21-42D8-9059-6C148B7FCC54}"/>
                    </a:ext>
                  </a:extLst>
                </p14:cNvPr>
                <p14:cNvContentPartPr/>
                <p14:nvPr/>
              </p14:nvContentPartPr>
              <p14:xfrm>
                <a:off x="6242333" y="5531107"/>
                <a:ext cx="141120" cy="151920"/>
              </p14:xfrm>
            </p:contentPart>
          </mc:Choice>
          <mc:Fallback xmlns="">
            <p:pic>
              <p:nvPicPr>
                <p:cNvPr id="76" name="Freihand 75">
                  <a:extLst>
                    <a:ext uri="{FF2B5EF4-FFF2-40B4-BE49-F238E27FC236}">
                      <a16:creationId xmlns:a16="http://schemas.microsoft.com/office/drawing/2014/main" id="{396DC9C6-CF21-42D8-9059-6C148B7FCC54}"/>
                    </a:ext>
                  </a:extLst>
                </p:cNvPr>
                <p:cNvPicPr/>
                <p:nvPr/>
              </p:nvPicPr>
              <p:blipFill>
                <a:blip r:embed="rId124"/>
                <a:stretch>
                  <a:fillRect/>
                </a:stretch>
              </p:blipFill>
              <p:spPr>
                <a:xfrm>
                  <a:off x="6238013" y="5526787"/>
                  <a:ext cx="14976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77" name="Freihand 76">
                  <a:extLst>
                    <a:ext uri="{FF2B5EF4-FFF2-40B4-BE49-F238E27FC236}">
                      <a16:creationId xmlns:a16="http://schemas.microsoft.com/office/drawing/2014/main" id="{FC408677-2D43-48B9-8350-4B89862258D6}"/>
                    </a:ext>
                  </a:extLst>
                </p14:cNvPr>
                <p14:cNvContentPartPr/>
                <p14:nvPr/>
              </p14:nvContentPartPr>
              <p14:xfrm>
                <a:off x="6395333" y="5506987"/>
                <a:ext cx="218160" cy="177120"/>
              </p14:xfrm>
            </p:contentPart>
          </mc:Choice>
          <mc:Fallback xmlns="">
            <p:pic>
              <p:nvPicPr>
                <p:cNvPr id="77" name="Freihand 76">
                  <a:extLst>
                    <a:ext uri="{FF2B5EF4-FFF2-40B4-BE49-F238E27FC236}">
                      <a16:creationId xmlns:a16="http://schemas.microsoft.com/office/drawing/2014/main" id="{FC408677-2D43-48B9-8350-4B89862258D6}"/>
                    </a:ext>
                  </a:extLst>
                </p:cNvPr>
                <p:cNvPicPr/>
                <p:nvPr/>
              </p:nvPicPr>
              <p:blipFill>
                <a:blip r:embed="rId126"/>
                <a:stretch>
                  <a:fillRect/>
                </a:stretch>
              </p:blipFill>
              <p:spPr>
                <a:xfrm>
                  <a:off x="6391013" y="5502667"/>
                  <a:ext cx="22680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78" name="Freihand 77">
                  <a:extLst>
                    <a:ext uri="{FF2B5EF4-FFF2-40B4-BE49-F238E27FC236}">
                      <a16:creationId xmlns:a16="http://schemas.microsoft.com/office/drawing/2014/main" id="{042A8827-0998-4928-9D33-5D331D89F975}"/>
                    </a:ext>
                  </a:extLst>
                </p14:cNvPr>
                <p14:cNvContentPartPr/>
                <p14:nvPr/>
              </p14:nvContentPartPr>
              <p14:xfrm>
                <a:off x="6792413" y="5544067"/>
                <a:ext cx="155160" cy="121320"/>
              </p14:xfrm>
            </p:contentPart>
          </mc:Choice>
          <mc:Fallback xmlns="">
            <p:pic>
              <p:nvPicPr>
                <p:cNvPr id="78" name="Freihand 77">
                  <a:extLst>
                    <a:ext uri="{FF2B5EF4-FFF2-40B4-BE49-F238E27FC236}">
                      <a16:creationId xmlns:a16="http://schemas.microsoft.com/office/drawing/2014/main" id="{042A8827-0998-4928-9D33-5D331D89F975}"/>
                    </a:ext>
                  </a:extLst>
                </p:cNvPr>
                <p:cNvPicPr/>
                <p:nvPr/>
              </p:nvPicPr>
              <p:blipFill>
                <a:blip r:embed="rId128"/>
                <a:stretch>
                  <a:fillRect/>
                </a:stretch>
              </p:blipFill>
              <p:spPr>
                <a:xfrm>
                  <a:off x="6788093" y="5539747"/>
                  <a:ext cx="16380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79" name="Freihand 78">
                  <a:extLst>
                    <a:ext uri="{FF2B5EF4-FFF2-40B4-BE49-F238E27FC236}">
                      <a16:creationId xmlns:a16="http://schemas.microsoft.com/office/drawing/2014/main" id="{DA3595E6-AD7E-4E5B-B838-87A52AB89388}"/>
                    </a:ext>
                  </a:extLst>
                </p14:cNvPr>
                <p14:cNvContentPartPr/>
                <p14:nvPr/>
              </p14:nvContentPartPr>
              <p14:xfrm>
                <a:off x="6806813" y="5590147"/>
                <a:ext cx="135360" cy="9720"/>
              </p14:xfrm>
            </p:contentPart>
          </mc:Choice>
          <mc:Fallback xmlns="">
            <p:pic>
              <p:nvPicPr>
                <p:cNvPr id="79" name="Freihand 78">
                  <a:extLst>
                    <a:ext uri="{FF2B5EF4-FFF2-40B4-BE49-F238E27FC236}">
                      <a16:creationId xmlns:a16="http://schemas.microsoft.com/office/drawing/2014/main" id="{DA3595E6-AD7E-4E5B-B838-87A52AB89388}"/>
                    </a:ext>
                  </a:extLst>
                </p:cNvPr>
                <p:cNvPicPr/>
                <p:nvPr/>
              </p:nvPicPr>
              <p:blipFill>
                <a:blip r:embed="rId130"/>
                <a:stretch>
                  <a:fillRect/>
                </a:stretch>
              </p:blipFill>
              <p:spPr>
                <a:xfrm>
                  <a:off x="6802493" y="5585827"/>
                  <a:ext cx="14400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80" name="Freihand 79">
                  <a:extLst>
                    <a:ext uri="{FF2B5EF4-FFF2-40B4-BE49-F238E27FC236}">
                      <a16:creationId xmlns:a16="http://schemas.microsoft.com/office/drawing/2014/main" id="{7880B9EE-FF68-442E-BFCE-48C5E0C25642}"/>
                    </a:ext>
                  </a:extLst>
                </p14:cNvPr>
                <p14:cNvContentPartPr/>
                <p14:nvPr/>
              </p14:nvContentPartPr>
              <p14:xfrm>
                <a:off x="6950093" y="5563147"/>
                <a:ext cx="102240" cy="90360"/>
              </p14:xfrm>
            </p:contentPart>
          </mc:Choice>
          <mc:Fallback xmlns="">
            <p:pic>
              <p:nvPicPr>
                <p:cNvPr id="80" name="Freihand 79">
                  <a:extLst>
                    <a:ext uri="{FF2B5EF4-FFF2-40B4-BE49-F238E27FC236}">
                      <a16:creationId xmlns:a16="http://schemas.microsoft.com/office/drawing/2014/main" id="{7880B9EE-FF68-442E-BFCE-48C5E0C25642}"/>
                    </a:ext>
                  </a:extLst>
                </p:cNvPr>
                <p:cNvPicPr/>
                <p:nvPr/>
              </p:nvPicPr>
              <p:blipFill>
                <a:blip r:embed="rId132"/>
                <a:stretch>
                  <a:fillRect/>
                </a:stretch>
              </p:blipFill>
              <p:spPr>
                <a:xfrm>
                  <a:off x="6945773" y="5558827"/>
                  <a:ext cx="11088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81" name="Freihand 80">
                  <a:extLst>
                    <a:ext uri="{FF2B5EF4-FFF2-40B4-BE49-F238E27FC236}">
                      <a16:creationId xmlns:a16="http://schemas.microsoft.com/office/drawing/2014/main" id="{17836B8F-1E75-46CB-98C8-0216203F72B5}"/>
                    </a:ext>
                  </a:extLst>
                </p14:cNvPr>
                <p14:cNvContentPartPr/>
                <p14:nvPr/>
              </p14:nvContentPartPr>
              <p14:xfrm>
                <a:off x="7097693" y="5470987"/>
                <a:ext cx="137160" cy="187560"/>
              </p14:xfrm>
            </p:contentPart>
          </mc:Choice>
          <mc:Fallback xmlns="">
            <p:pic>
              <p:nvPicPr>
                <p:cNvPr id="81" name="Freihand 80">
                  <a:extLst>
                    <a:ext uri="{FF2B5EF4-FFF2-40B4-BE49-F238E27FC236}">
                      <a16:creationId xmlns:a16="http://schemas.microsoft.com/office/drawing/2014/main" id="{17836B8F-1E75-46CB-98C8-0216203F72B5}"/>
                    </a:ext>
                  </a:extLst>
                </p:cNvPr>
                <p:cNvPicPr/>
                <p:nvPr/>
              </p:nvPicPr>
              <p:blipFill>
                <a:blip r:embed="rId134"/>
                <a:stretch>
                  <a:fillRect/>
                </a:stretch>
              </p:blipFill>
              <p:spPr>
                <a:xfrm>
                  <a:off x="7093373" y="5466667"/>
                  <a:ext cx="14580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82" name="Freihand 81">
                  <a:extLst>
                    <a:ext uri="{FF2B5EF4-FFF2-40B4-BE49-F238E27FC236}">
                      <a16:creationId xmlns:a16="http://schemas.microsoft.com/office/drawing/2014/main" id="{CC077A01-286C-48F7-96CF-829A223178F1}"/>
                    </a:ext>
                  </a:extLst>
                </p14:cNvPr>
                <p14:cNvContentPartPr/>
                <p14:nvPr/>
              </p14:nvContentPartPr>
              <p14:xfrm>
                <a:off x="7292813" y="5611387"/>
                <a:ext cx="6840" cy="34920"/>
              </p14:xfrm>
            </p:contentPart>
          </mc:Choice>
          <mc:Fallback xmlns="">
            <p:pic>
              <p:nvPicPr>
                <p:cNvPr id="82" name="Freihand 81">
                  <a:extLst>
                    <a:ext uri="{FF2B5EF4-FFF2-40B4-BE49-F238E27FC236}">
                      <a16:creationId xmlns:a16="http://schemas.microsoft.com/office/drawing/2014/main" id="{CC077A01-286C-48F7-96CF-829A223178F1}"/>
                    </a:ext>
                  </a:extLst>
                </p:cNvPr>
                <p:cNvPicPr/>
                <p:nvPr/>
              </p:nvPicPr>
              <p:blipFill>
                <a:blip r:embed="rId136"/>
                <a:stretch>
                  <a:fillRect/>
                </a:stretch>
              </p:blipFill>
              <p:spPr>
                <a:xfrm>
                  <a:off x="7288493" y="5607067"/>
                  <a:ext cx="15480" cy="4356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84" name="Freihand 83">
                  <a:extLst>
                    <a:ext uri="{FF2B5EF4-FFF2-40B4-BE49-F238E27FC236}">
                      <a16:creationId xmlns:a16="http://schemas.microsoft.com/office/drawing/2014/main" id="{DE6812FA-3042-434D-835B-8E2B0CD1FFF5}"/>
                    </a:ext>
                  </a:extLst>
                </p14:cNvPr>
                <p14:cNvContentPartPr/>
                <p14:nvPr/>
              </p14:nvContentPartPr>
              <p14:xfrm>
                <a:off x="3794693" y="6006307"/>
                <a:ext cx="325800" cy="129960"/>
              </p14:xfrm>
            </p:contentPart>
          </mc:Choice>
          <mc:Fallback xmlns="">
            <p:pic>
              <p:nvPicPr>
                <p:cNvPr id="84" name="Freihand 83">
                  <a:extLst>
                    <a:ext uri="{FF2B5EF4-FFF2-40B4-BE49-F238E27FC236}">
                      <a16:creationId xmlns:a16="http://schemas.microsoft.com/office/drawing/2014/main" id="{DE6812FA-3042-434D-835B-8E2B0CD1FFF5}"/>
                    </a:ext>
                  </a:extLst>
                </p:cNvPr>
                <p:cNvPicPr/>
                <p:nvPr/>
              </p:nvPicPr>
              <p:blipFill>
                <a:blip r:embed="rId138"/>
                <a:stretch>
                  <a:fillRect/>
                </a:stretch>
              </p:blipFill>
              <p:spPr>
                <a:xfrm>
                  <a:off x="3790373" y="6001987"/>
                  <a:ext cx="33444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85" name="Freihand 84">
                  <a:extLst>
                    <a:ext uri="{FF2B5EF4-FFF2-40B4-BE49-F238E27FC236}">
                      <a16:creationId xmlns:a16="http://schemas.microsoft.com/office/drawing/2014/main" id="{CD5BC677-5E2E-457A-986E-C0002E5C1311}"/>
                    </a:ext>
                  </a:extLst>
                </p14:cNvPr>
                <p14:cNvContentPartPr/>
                <p14:nvPr/>
              </p14:nvContentPartPr>
              <p14:xfrm>
                <a:off x="4098533" y="5918827"/>
                <a:ext cx="9360" cy="19440"/>
              </p14:xfrm>
            </p:contentPart>
          </mc:Choice>
          <mc:Fallback xmlns="">
            <p:pic>
              <p:nvPicPr>
                <p:cNvPr id="85" name="Freihand 84">
                  <a:extLst>
                    <a:ext uri="{FF2B5EF4-FFF2-40B4-BE49-F238E27FC236}">
                      <a16:creationId xmlns:a16="http://schemas.microsoft.com/office/drawing/2014/main" id="{CD5BC677-5E2E-457A-986E-C0002E5C1311}"/>
                    </a:ext>
                  </a:extLst>
                </p:cNvPr>
                <p:cNvPicPr/>
                <p:nvPr/>
              </p:nvPicPr>
              <p:blipFill>
                <a:blip r:embed="rId140"/>
                <a:stretch>
                  <a:fillRect/>
                </a:stretch>
              </p:blipFill>
              <p:spPr>
                <a:xfrm>
                  <a:off x="4094213" y="5914507"/>
                  <a:ext cx="1800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86" name="Freihand 85">
                  <a:extLst>
                    <a:ext uri="{FF2B5EF4-FFF2-40B4-BE49-F238E27FC236}">
                      <a16:creationId xmlns:a16="http://schemas.microsoft.com/office/drawing/2014/main" id="{D4CC0A42-059E-4531-AA76-9F60358FA5CF}"/>
                    </a:ext>
                  </a:extLst>
                </p14:cNvPr>
                <p14:cNvContentPartPr/>
                <p14:nvPr/>
              </p14:nvContentPartPr>
              <p14:xfrm>
                <a:off x="4368533" y="5934307"/>
                <a:ext cx="156600" cy="198720"/>
              </p14:xfrm>
            </p:contentPart>
          </mc:Choice>
          <mc:Fallback xmlns="">
            <p:pic>
              <p:nvPicPr>
                <p:cNvPr id="86" name="Freihand 85">
                  <a:extLst>
                    <a:ext uri="{FF2B5EF4-FFF2-40B4-BE49-F238E27FC236}">
                      <a16:creationId xmlns:a16="http://schemas.microsoft.com/office/drawing/2014/main" id="{D4CC0A42-059E-4531-AA76-9F60358FA5CF}"/>
                    </a:ext>
                  </a:extLst>
                </p:cNvPr>
                <p:cNvPicPr/>
                <p:nvPr/>
              </p:nvPicPr>
              <p:blipFill>
                <a:blip r:embed="rId142"/>
                <a:stretch>
                  <a:fillRect/>
                </a:stretch>
              </p:blipFill>
              <p:spPr>
                <a:xfrm>
                  <a:off x="4364213" y="5929987"/>
                  <a:ext cx="16524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87" name="Freihand 86">
                  <a:extLst>
                    <a:ext uri="{FF2B5EF4-FFF2-40B4-BE49-F238E27FC236}">
                      <a16:creationId xmlns:a16="http://schemas.microsoft.com/office/drawing/2014/main" id="{6C771576-50C3-418D-824D-ABF10148046E}"/>
                    </a:ext>
                  </a:extLst>
                </p14:cNvPr>
                <p14:cNvContentPartPr/>
                <p14:nvPr/>
              </p14:nvContentPartPr>
              <p14:xfrm>
                <a:off x="4440173" y="6054907"/>
                <a:ext cx="51480" cy="71640"/>
              </p14:xfrm>
            </p:contentPart>
          </mc:Choice>
          <mc:Fallback xmlns="">
            <p:pic>
              <p:nvPicPr>
                <p:cNvPr id="87" name="Freihand 86">
                  <a:extLst>
                    <a:ext uri="{FF2B5EF4-FFF2-40B4-BE49-F238E27FC236}">
                      <a16:creationId xmlns:a16="http://schemas.microsoft.com/office/drawing/2014/main" id="{6C771576-50C3-418D-824D-ABF10148046E}"/>
                    </a:ext>
                  </a:extLst>
                </p:cNvPr>
                <p:cNvPicPr/>
                <p:nvPr/>
              </p:nvPicPr>
              <p:blipFill>
                <a:blip r:embed="rId144"/>
                <a:stretch>
                  <a:fillRect/>
                </a:stretch>
              </p:blipFill>
              <p:spPr>
                <a:xfrm>
                  <a:off x="4435853" y="6050587"/>
                  <a:ext cx="6012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88" name="Freihand 87">
                  <a:extLst>
                    <a:ext uri="{FF2B5EF4-FFF2-40B4-BE49-F238E27FC236}">
                      <a16:creationId xmlns:a16="http://schemas.microsoft.com/office/drawing/2014/main" id="{88891FA5-4A02-4100-933D-17770D50738F}"/>
                    </a:ext>
                  </a:extLst>
                </p14:cNvPr>
                <p14:cNvContentPartPr/>
                <p14:nvPr/>
              </p14:nvContentPartPr>
              <p14:xfrm>
                <a:off x="4517933" y="6019267"/>
                <a:ext cx="319320" cy="258480"/>
              </p14:xfrm>
            </p:contentPart>
          </mc:Choice>
          <mc:Fallback xmlns="">
            <p:pic>
              <p:nvPicPr>
                <p:cNvPr id="88" name="Freihand 87">
                  <a:extLst>
                    <a:ext uri="{FF2B5EF4-FFF2-40B4-BE49-F238E27FC236}">
                      <a16:creationId xmlns:a16="http://schemas.microsoft.com/office/drawing/2014/main" id="{88891FA5-4A02-4100-933D-17770D50738F}"/>
                    </a:ext>
                  </a:extLst>
                </p:cNvPr>
                <p:cNvPicPr/>
                <p:nvPr/>
              </p:nvPicPr>
              <p:blipFill>
                <a:blip r:embed="rId146"/>
                <a:stretch>
                  <a:fillRect/>
                </a:stretch>
              </p:blipFill>
              <p:spPr>
                <a:xfrm>
                  <a:off x="4513613" y="6014947"/>
                  <a:ext cx="32796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89" name="Freihand 88">
                  <a:extLst>
                    <a:ext uri="{FF2B5EF4-FFF2-40B4-BE49-F238E27FC236}">
                      <a16:creationId xmlns:a16="http://schemas.microsoft.com/office/drawing/2014/main" id="{9260F18B-A3A2-414D-9490-0B02CDD97611}"/>
                    </a:ext>
                  </a:extLst>
                </p14:cNvPr>
                <p14:cNvContentPartPr/>
                <p14:nvPr/>
              </p14:nvContentPartPr>
              <p14:xfrm>
                <a:off x="4857413" y="6012067"/>
                <a:ext cx="72360" cy="118800"/>
              </p14:xfrm>
            </p:contentPart>
          </mc:Choice>
          <mc:Fallback xmlns="">
            <p:pic>
              <p:nvPicPr>
                <p:cNvPr id="89" name="Freihand 88">
                  <a:extLst>
                    <a:ext uri="{FF2B5EF4-FFF2-40B4-BE49-F238E27FC236}">
                      <a16:creationId xmlns:a16="http://schemas.microsoft.com/office/drawing/2014/main" id="{9260F18B-A3A2-414D-9490-0B02CDD97611}"/>
                    </a:ext>
                  </a:extLst>
                </p:cNvPr>
                <p:cNvPicPr/>
                <p:nvPr/>
              </p:nvPicPr>
              <p:blipFill>
                <a:blip r:embed="rId148"/>
                <a:stretch>
                  <a:fillRect/>
                </a:stretch>
              </p:blipFill>
              <p:spPr>
                <a:xfrm>
                  <a:off x="4853093" y="6007747"/>
                  <a:ext cx="8100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90" name="Freihand 89">
                  <a:extLst>
                    <a:ext uri="{FF2B5EF4-FFF2-40B4-BE49-F238E27FC236}">
                      <a16:creationId xmlns:a16="http://schemas.microsoft.com/office/drawing/2014/main" id="{41208E0F-C769-42BB-A567-16EA25912816}"/>
                    </a:ext>
                  </a:extLst>
                </p14:cNvPr>
                <p14:cNvContentPartPr/>
                <p14:nvPr/>
              </p14:nvContentPartPr>
              <p14:xfrm>
                <a:off x="4954613" y="5982907"/>
                <a:ext cx="102960" cy="159480"/>
              </p14:xfrm>
            </p:contentPart>
          </mc:Choice>
          <mc:Fallback xmlns="">
            <p:pic>
              <p:nvPicPr>
                <p:cNvPr id="90" name="Freihand 89">
                  <a:extLst>
                    <a:ext uri="{FF2B5EF4-FFF2-40B4-BE49-F238E27FC236}">
                      <a16:creationId xmlns:a16="http://schemas.microsoft.com/office/drawing/2014/main" id="{41208E0F-C769-42BB-A567-16EA25912816}"/>
                    </a:ext>
                  </a:extLst>
                </p:cNvPr>
                <p:cNvPicPr/>
                <p:nvPr/>
              </p:nvPicPr>
              <p:blipFill>
                <a:blip r:embed="rId150"/>
                <a:stretch>
                  <a:fillRect/>
                </a:stretch>
              </p:blipFill>
              <p:spPr>
                <a:xfrm>
                  <a:off x="4950293" y="5978587"/>
                  <a:ext cx="11160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91" name="Freihand 90">
                  <a:extLst>
                    <a:ext uri="{FF2B5EF4-FFF2-40B4-BE49-F238E27FC236}">
                      <a16:creationId xmlns:a16="http://schemas.microsoft.com/office/drawing/2014/main" id="{1D1F6668-37DB-41BA-A2AA-29F84FA85B0F}"/>
                    </a:ext>
                  </a:extLst>
                </p14:cNvPr>
                <p14:cNvContentPartPr/>
                <p14:nvPr/>
              </p14:nvContentPartPr>
              <p14:xfrm>
                <a:off x="5101133" y="5937187"/>
                <a:ext cx="47520" cy="193320"/>
              </p14:xfrm>
            </p:contentPart>
          </mc:Choice>
          <mc:Fallback xmlns="">
            <p:pic>
              <p:nvPicPr>
                <p:cNvPr id="91" name="Freihand 90">
                  <a:extLst>
                    <a:ext uri="{FF2B5EF4-FFF2-40B4-BE49-F238E27FC236}">
                      <a16:creationId xmlns:a16="http://schemas.microsoft.com/office/drawing/2014/main" id="{1D1F6668-37DB-41BA-A2AA-29F84FA85B0F}"/>
                    </a:ext>
                  </a:extLst>
                </p:cNvPr>
                <p:cNvPicPr/>
                <p:nvPr/>
              </p:nvPicPr>
              <p:blipFill>
                <a:blip r:embed="rId152"/>
                <a:stretch>
                  <a:fillRect/>
                </a:stretch>
              </p:blipFill>
              <p:spPr>
                <a:xfrm>
                  <a:off x="5096813" y="5932867"/>
                  <a:ext cx="5616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92" name="Freihand 91">
                  <a:extLst>
                    <a:ext uri="{FF2B5EF4-FFF2-40B4-BE49-F238E27FC236}">
                      <a16:creationId xmlns:a16="http://schemas.microsoft.com/office/drawing/2014/main" id="{CE637FE9-42D5-4042-A11B-4A12E2003F1A}"/>
                    </a:ext>
                  </a:extLst>
                </p14:cNvPr>
                <p14:cNvContentPartPr/>
                <p14:nvPr/>
              </p14:nvContentPartPr>
              <p14:xfrm>
                <a:off x="5168453" y="5989027"/>
                <a:ext cx="279720" cy="136080"/>
              </p14:xfrm>
            </p:contentPart>
          </mc:Choice>
          <mc:Fallback xmlns="">
            <p:pic>
              <p:nvPicPr>
                <p:cNvPr id="92" name="Freihand 91">
                  <a:extLst>
                    <a:ext uri="{FF2B5EF4-FFF2-40B4-BE49-F238E27FC236}">
                      <a16:creationId xmlns:a16="http://schemas.microsoft.com/office/drawing/2014/main" id="{CE637FE9-42D5-4042-A11B-4A12E2003F1A}"/>
                    </a:ext>
                  </a:extLst>
                </p:cNvPr>
                <p:cNvPicPr/>
                <p:nvPr/>
              </p:nvPicPr>
              <p:blipFill>
                <a:blip r:embed="rId154"/>
                <a:stretch>
                  <a:fillRect/>
                </a:stretch>
              </p:blipFill>
              <p:spPr>
                <a:xfrm>
                  <a:off x="5164133" y="5984707"/>
                  <a:ext cx="28836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93" name="Freihand 92">
                  <a:extLst>
                    <a:ext uri="{FF2B5EF4-FFF2-40B4-BE49-F238E27FC236}">
                      <a16:creationId xmlns:a16="http://schemas.microsoft.com/office/drawing/2014/main" id="{321E7EB4-DA0B-45C5-BE71-EF2B7941A98E}"/>
                    </a:ext>
                  </a:extLst>
                </p14:cNvPr>
                <p14:cNvContentPartPr/>
                <p14:nvPr/>
              </p14:nvContentPartPr>
              <p14:xfrm>
                <a:off x="5456453" y="5942587"/>
                <a:ext cx="113760" cy="163800"/>
              </p14:xfrm>
            </p:contentPart>
          </mc:Choice>
          <mc:Fallback xmlns="">
            <p:pic>
              <p:nvPicPr>
                <p:cNvPr id="93" name="Freihand 92">
                  <a:extLst>
                    <a:ext uri="{FF2B5EF4-FFF2-40B4-BE49-F238E27FC236}">
                      <a16:creationId xmlns:a16="http://schemas.microsoft.com/office/drawing/2014/main" id="{321E7EB4-DA0B-45C5-BE71-EF2B7941A98E}"/>
                    </a:ext>
                  </a:extLst>
                </p:cNvPr>
                <p:cNvPicPr/>
                <p:nvPr/>
              </p:nvPicPr>
              <p:blipFill>
                <a:blip r:embed="rId156"/>
                <a:stretch>
                  <a:fillRect/>
                </a:stretch>
              </p:blipFill>
              <p:spPr>
                <a:xfrm>
                  <a:off x="5452133" y="5938267"/>
                  <a:ext cx="12240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94" name="Freihand 93">
                  <a:extLst>
                    <a:ext uri="{FF2B5EF4-FFF2-40B4-BE49-F238E27FC236}">
                      <a16:creationId xmlns:a16="http://schemas.microsoft.com/office/drawing/2014/main" id="{359B7AE8-D5A0-4BDE-BD12-24552ECE5B6F}"/>
                    </a:ext>
                  </a:extLst>
                </p14:cNvPr>
                <p14:cNvContentPartPr/>
                <p14:nvPr/>
              </p14:nvContentPartPr>
              <p14:xfrm>
                <a:off x="5600453" y="5940067"/>
                <a:ext cx="171720" cy="155520"/>
              </p14:xfrm>
            </p:contentPart>
          </mc:Choice>
          <mc:Fallback xmlns="">
            <p:pic>
              <p:nvPicPr>
                <p:cNvPr id="94" name="Freihand 93">
                  <a:extLst>
                    <a:ext uri="{FF2B5EF4-FFF2-40B4-BE49-F238E27FC236}">
                      <a16:creationId xmlns:a16="http://schemas.microsoft.com/office/drawing/2014/main" id="{359B7AE8-D5A0-4BDE-BD12-24552ECE5B6F}"/>
                    </a:ext>
                  </a:extLst>
                </p:cNvPr>
                <p:cNvPicPr/>
                <p:nvPr/>
              </p:nvPicPr>
              <p:blipFill>
                <a:blip r:embed="rId158"/>
                <a:stretch>
                  <a:fillRect/>
                </a:stretch>
              </p:blipFill>
              <p:spPr>
                <a:xfrm>
                  <a:off x="5596133" y="5935747"/>
                  <a:ext cx="18036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95" name="Freihand 94">
                  <a:extLst>
                    <a:ext uri="{FF2B5EF4-FFF2-40B4-BE49-F238E27FC236}">
                      <a16:creationId xmlns:a16="http://schemas.microsoft.com/office/drawing/2014/main" id="{2BD58510-82EB-4805-8C77-3E888DFF24F3}"/>
                    </a:ext>
                  </a:extLst>
                </p14:cNvPr>
                <p14:cNvContentPartPr/>
                <p14:nvPr/>
              </p14:nvContentPartPr>
              <p14:xfrm>
                <a:off x="5796293" y="5995147"/>
                <a:ext cx="119520" cy="88200"/>
              </p14:xfrm>
            </p:contentPart>
          </mc:Choice>
          <mc:Fallback xmlns="">
            <p:pic>
              <p:nvPicPr>
                <p:cNvPr id="95" name="Freihand 94">
                  <a:extLst>
                    <a:ext uri="{FF2B5EF4-FFF2-40B4-BE49-F238E27FC236}">
                      <a16:creationId xmlns:a16="http://schemas.microsoft.com/office/drawing/2014/main" id="{2BD58510-82EB-4805-8C77-3E888DFF24F3}"/>
                    </a:ext>
                  </a:extLst>
                </p:cNvPr>
                <p:cNvPicPr/>
                <p:nvPr/>
              </p:nvPicPr>
              <p:blipFill>
                <a:blip r:embed="rId160"/>
                <a:stretch>
                  <a:fillRect/>
                </a:stretch>
              </p:blipFill>
              <p:spPr>
                <a:xfrm>
                  <a:off x="5791973" y="5990827"/>
                  <a:ext cx="12816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96" name="Freihand 95">
                  <a:extLst>
                    <a:ext uri="{FF2B5EF4-FFF2-40B4-BE49-F238E27FC236}">
                      <a16:creationId xmlns:a16="http://schemas.microsoft.com/office/drawing/2014/main" id="{FE8D6563-D1A7-4C66-8C91-1B875D7A3A9B}"/>
                    </a:ext>
                  </a:extLst>
                </p14:cNvPr>
                <p14:cNvContentPartPr/>
                <p14:nvPr/>
              </p14:nvContentPartPr>
              <p14:xfrm>
                <a:off x="6127493" y="5881747"/>
                <a:ext cx="176760" cy="190800"/>
              </p14:xfrm>
            </p:contentPart>
          </mc:Choice>
          <mc:Fallback xmlns="">
            <p:pic>
              <p:nvPicPr>
                <p:cNvPr id="96" name="Freihand 95">
                  <a:extLst>
                    <a:ext uri="{FF2B5EF4-FFF2-40B4-BE49-F238E27FC236}">
                      <a16:creationId xmlns:a16="http://schemas.microsoft.com/office/drawing/2014/main" id="{FE8D6563-D1A7-4C66-8C91-1B875D7A3A9B}"/>
                    </a:ext>
                  </a:extLst>
                </p:cNvPr>
                <p:cNvPicPr/>
                <p:nvPr/>
              </p:nvPicPr>
              <p:blipFill>
                <a:blip r:embed="rId162"/>
                <a:stretch>
                  <a:fillRect/>
                </a:stretch>
              </p:blipFill>
              <p:spPr>
                <a:xfrm>
                  <a:off x="6123173" y="5877427"/>
                  <a:ext cx="18540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97" name="Freihand 96">
                  <a:extLst>
                    <a:ext uri="{FF2B5EF4-FFF2-40B4-BE49-F238E27FC236}">
                      <a16:creationId xmlns:a16="http://schemas.microsoft.com/office/drawing/2014/main" id="{1F495E4E-0A1E-47BB-8894-107C9C79D47B}"/>
                    </a:ext>
                  </a:extLst>
                </p14:cNvPr>
                <p14:cNvContentPartPr/>
                <p14:nvPr/>
              </p14:nvContentPartPr>
              <p14:xfrm>
                <a:off x="4459613" y="6171907"/>
                <a:ext cx="1243800" cy="83880"/>
              </p14:xfrm>
            </p:contentPart>
          </mc:Choice>
          <mc:Fallback xmlns="">
            <p:pic>
              <p:nvPicPr>
                <p:cNvPr id="97" name="Freihand 96">
                  <a:extLst>
                    <a:ext uri="{FF2B5EF4-FFF2-40B4-BE49-F238E27FC236}">
                      <a16:creationId xmlns:a16="http://schemas.microsoft.com/office/drawing/2014/main" id="{1F495E4E-0A1E-47BB-8894-107C9C79D47B}"/>
                    </a:ext>
                  </a:extLst>
                </p:cNvPr>
                <p:cNvPicPr/>
                <p:nvPr/>
              </p:nvPicPr>
              <p:blipFill>
                <a:blip r:embed="rId164"/>
                <a:stretch>
                  <a:fillRect/>
                </a:stretch>
              </p:blipFill>
              <p:spPr>
                <a:xfrm>
                  <a:off x="4455293" y="6167587"/>
                  <a:ext cx="125244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98" name="Freihand 97">
                  <a:extLst>
                    <a:ext uri="{FF2B5EF4-FFF2-40B4-BE49-F238E27FC236}">
                      <a16:creationId xmlns:a16="http://schemas.microsoft.com/office/drawing/2014/main" id="{C01EC6C5-9FFD-4B51-9745-41FF6BC70156}"/>
                    </a:ext>
                  </a:extLst>
                </p14:cNvPr>
                <p14:cNvContentPartPr/>
                <p14:nvPr/>
              </p14:nvContentPartPr>
              <p14:xfrm>
                <a:off x="6364733" y="5937547"/>
                <a:ext cx="150120" cy="119520"/>
              </p14:xfrm>
            </p:contentPart>
          </mc:Choice>
          <mc:Fallback xmlns="">
            <p:pic>
              <p:nvPicPr>
                <p:cNvPr id="98" name="Freihand 97">
                  <a:extLst>
                    <a:ext uri="{FF2B5EF4-FFF2-40B4-BE49-F238E27FC236}">
                      <a16:creationId xmlns:a16="http://schemas.microsoft.com/office/drawing/2014/main" id="{C01EC6C5-9FFD-4B51-9745-41FF6BC70156}"/>
                    </a:ext>
                  </a:extLst>
                </p:cNvPr>
                <p:cNvPicPr/>
                <p:nvPr/>
              </p:nvPicPr>
              <p:blipFill>
                <a:blip r:embed="rId166"/>
                <a:stretch>
                  <a:fillRect/>
                </a:stretch>
              </p:blipFill>
              <p:spPr>
                <a:xfrm>
                  <a:off x="6360413" y="5933227"/>
                  <a:ext cx="15876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99" name="Freihand 98">
                  <a:extLst>
                    <a:ext uri="{FF2B5EF4-FFF2-40B4-BE49-F238E27FC236}">
                      <a16:creationId xmlns:a16="http://schemas.microsoft.com/office/drawing/2014/main" id="{154445AC-FDB1-4B4D-BBC7-3F9E691A4C60}"/>
                    </a:ext>
                  </a:extLst>
                </p14:cNvPr>
                <p14:cNvContentPartPr/>
                <p14:nvPr/>
              </p14:nvContentPartPr>
              <p14:xfrm>
                <a:off x="6527813" y="5861227"/>
                <a:ext cx="159120" cy="170640"/>
              </p14:xfrm>
            </p:contentPart>
          </mc:Choice>
          <mc:Fallback xmlns="">
            <p:pic>
              <p:nvPicPr>
                <p:cNvPr id="99" name="Freihand 98">
                  <a:extLst>
                    <a:ext uri="{FF2B5EF4-FFF2-40B4-BE49-F238E27FC236}">
                      <a16:creationId xmlns:a16="http://schemas.microsoft.com/office/drawing/2014/main" id="{154445AC-FDB1-4B4D-BBC7-3F9E691A4C60}"/>
                    </a:ext>
                  </a:extLst>
                </p:cNvPr>
                <p:cNvPicPr/>
                <p:nvPr/>
              </p:nvPicPr>
              <p:blipFill>
                <a:blip r:embed="rId168"/>
                <a:stretch>
                  <a:fillRect/>
                </a:stretch>
              </p:blipFill>
              <p:spPr>
                <a:xfrm>
                  <a:off x="6523493" y="5856907"/>
                  <a:ext cx="16776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00" name="Freihand 99">
                  <a:extLst>
                    <a:ext uri="{FF2B5EF4-FFF2-40B4-BE49-F238E27FC236}">
                      <a16:creationId xmlns:a16="http://schemas.microsoft.com/office/drawing/2014/main" id="{774317DE-AEA4-4053-8A78-627643D48307}"/>
                    </a:ext>
                  </a:extLst>
                </p14:cNvPr>
                <p14:cNvContentPartPr/>
                <p14:nvPr/>
              </p14:nvContentPartPr>
              <p14:xfrm>
                <a:off x="6480653" y="5802547"/>
                <a:ext cx="30240" cy="237240"/>
              </p14:xfrm>
            </p:contentPart>
          </mc:Choice>
          <mc:Fallback xmlns="">
            <p:pic>
              <p:nvPicPr>
                <p:cNvPr id="100" name="Freihand 99">
                  <a:extLst>
                    <a:ext uri="{FF2B5EF4-FFF2-40B4-BE49-F238E27FC236}">
                      <a16:creationId xmlns:a16="http://schemas.microsoft.com/office/drawing/2014/main" id="{774317DE-AEA4-4053-8A78-627643D48307}"/>
                    </a:ext>
                  </a:extLst>
                </p:cNvPr>
                <p:cNvPicPr/>
                <p:nvPr/>
              </p:nvPicPr>
              <p:blipFill>
                <a:blip r:embed="rId170"/>
                <a:stretch>
                  <a:fillRect/>
                </a:stretch>
              </p:blipFill>
              <p:spPr>
                <a:xfrm>
                  <a:off x="6476333" y="5798227"/>
                  <a:ext cx="38880" cy="24588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01" name="Freihand 100">
                  <a:extLst>
                    <a:ext uri="{FF2B5EF4-FFF2-40B4-BE49-F238E27FC236}">
                      <a16:creationId xmlns:a16="http://schemas.microsoft.com/office/drawing/2014/main" id="{87107282-2CB1-4D29-812B-9F40515032EF}"/>
                    </a:ext>
                  </a:extLst>
                </p14:cNvPr>
                <p14:cNvContentPartPr/>
                <p14:nvPr/>
              </p14:nvContentPartPr>
              <p14:xfrm>
                <a:off x="6713573" y="5915587"/>
                <a:ext cx="150840" cy="99000"/>
              </p14:xfrm>
            </p:contentPart>
          </mc:Choice>
          <mc:Fallback xmlns="">
            <p:pic>
              <p:nvPicPr>
                <p:cNvPr id="101" name="Freihand 100">
                  <a:extLst>
                    <a:ext uri="{FF2B5EF4-FFF2-40B4-BE49-F238E27FC236}">
                      <a16:creationId xmlns:a16="http://schemas.microsoft.com/office/drawing/2014/main" id="{87107282-2CB1-4D29-812B-9F40515032EF}"/>
                    </a:ext>
                  </a:extLst>
                </p:cNvPr>
                <p:cNvPicPr/>
                <p:nvPr/>
              </p:nvPicPr>
              <p:blipFill>
                <a:blip r:embed="rId172"/>
                <a:stretch>
                  <a:fillRect/>
                </a:stretch>
              </p:blipFill>
              <p:spPr>
                <a:xfrm>
                  <a:off x="6709253" y="5911267"/>
                  <a:ext cx="15948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02" name="Freihand 101">
                  <a:extLst>
                    <a:ext uri="{FF2B5EF4-FFF2-40B4-BE49-F238E27FC236}">
                      <a16:creationId xmlns:a16="http://schemas.microsoft.com/office/drawing/2014/main" id="{92B52524-945E-472F-A7C5-13412AEFA79A}"/>
                    </a:ext>
                  </a:extLst>
                </p14:cNvPr>
                <p14:cNvContentPartPr/>
                <p14:nvPr/>
              </p14:nvContentPartPr>
              <p14:xfrm>
                <a:off x="6849293" y="5926387"/>
                <a:ext cx="144000" cy="96840"/>
              </p14:xfrm>
            </p:contentPart>
          </mc:Choice>
          <mc:Fallback xmlns="">
            <p:pic>
              <p:nvPicPr>
                <p:cNvPr id="102" name="Freihand 101">
                  <a:extLst>
                    <a:ext uri="{FF2B5EF4-FFF2-40B4-BE49-F238E27FC236}">
                      <a16:creationId xmlns:a16="http://schemas.microsoft.com/office/drawing/2014/main" id="{92B52524-945E-472F-A7C5-13412AEFA79A}"/>
                    </a:ext>
                  </a:extLst>
                </p:cNvPr>
                <p:cNvPicPr/>
                <p:nvPr/>
              </p:nvPicPr>
              <p:blipFill>
                <a:blip r:embed="rId174"/>
                <a:stretch>
                  <a:fillRect/>
                </a:stretch>
              </p:blipFill>
              <p:spPr>
                <a:xfrm>
                  <a:off x="6844973" y="5922067"/>
                  <a:ext cx="15264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03" name="Freihand 102">
                  <a:extLst>
                    <a:ext uri="{FF2B5EF4-FFF2-40B4-BE49-F238E27FC236}">
                      <a16:creationId xmlns:a16="http://schemas.microsoft.com/office/drawing/2014/main" id="{C38A73B5-B4EE-40F8-9526-01B587DE2ACF}"/>
                    </a:ext>
                  </a:extLst>
                </p14:cNvPr>
                <p14:cNvContentPartPr/>
                <p14:nvPr/>
              </p14:nvContentPartPr>
              <p14:xfrm>
                <a:off x="7018133" y="5811187"/>
                <a:ext cx="198000" cy="189720"/>
              </p14:xfrm>
            </p:contentPart>
          </mc:Choice>
          <mc:Fallback xmlns="">
            <p:pic>
              <p:nvPicPr>
                <p:cNvPr id="103" name="Freihand 102">
                  <a:extLst>
                    <a:ext uri="{FF2B5EF4-FFF2-40B4-BE49-F238E27FC236}">
                      <a16:creationId xmlns:a16="http://schemas.microsoft.com/office/drawing/2014/main" id="{C38A73B5-B4EE-40F8-9526-01B587DE2ACF}"/>
                    </a:ext>
                  </a:extLst>
                </p:cNvPr>
                <p:cNvPicPr/>
                <p:nvPr/>
              </p:nvPicPr>
              <p:blipFill>
                <a:blip r:embed="rId176"/>
                <a:stretch>
                  <a:fillRect/>
                </a:stretch>
              </p:blipFill>
              <p:spPr>
                <a:xfrm>
                  <a:off x="7013813" y="5806867"/>
                  <a:ext cx="20664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04" name="Freihand 103">
                  <a:extLst>
                    <a:ext uri="{FF2B5EF4-FFF2-40B4-BE49-F238E27FC236}">
                      <a16:creationId xmlns:a16="http://schemas.microsoft.com/office/drawing/2014/main" id="{C94A4889-CEA7-4B95-8384-0F6FA63AFC70}"/>
                    </a:ext>
                  </a:extLst>
                </p14:cNvPr>
                <p14:cNvContentPartPr/>
                <p14:nvPr/>
              </p14:nvContentPartPr>
              <p14:xfrm>
                <a:off x="7256453" y="5775907"/>
                <a:ext cx="660960" cy="344520"/>
              </p14:xfrm>
            </p:contentPart>
          </mc:Choice>
          <mc:Fallback xmlns="">
            <p:pic>
              <p:nvPicPr>
                <p:cNvPr id="104" name="Freihand 103">
                  <a:extLst>
                    <a:ext uri="{FF2B5EF4-FFF2-40B4-BE49-F238E27FC236}">
                      <a16:creationId xmlns:a16="http://schemas.microsoft.com/office/drawing/2014/main" id="{C94A4889-CEA7-4B95-8384-0F6FA63AFC70}"/>
                    </a:ext>
                  </a:extLst>
                </p:cNvPr>
                <p:cNvPicPr/>
                <p:nvPr/>
              </p:nvPicPr>
              <p:blipFill>
                <a:blip r:embed="rId178"/>
                <a:stretch>
                  <a:fillRect/>
                </a:stretch>
              </p:blipFill>
              <p:spPr>
                <a:xfrm>
                  <a:off x="7252133" y="5771587"/>
                  <a:ext cx="669600" cy="353160"/>
                </a:xfrm>
                <a:prstGeom prst="rect">
                  <a:avLst/>
                </a:prstGeom>
              </p:spPr>
            </p:pic>
          </mc:Fallback>
        </mc:AlternateContent>
      </p:grpSp>
      <p:grpSp>
        <p:nvGrpSpPr>
          <p:cNvPr id="150" name="Gruppieren 149">
            <a:extLst>
              <a:ext uri="{FF2B5EF4-FFF2-40B4-BE49-F238E27FC236}">
                <a16:creationId xmlns:a16="http://schemas.microsoft.com/office/drawing/2014/main" id="{AA6C6581-3FA7-429D-A740-38A530D4FBE1}"/>
              </a:ext>
            </a:extLst>
          </p:cNvPr>
          <p:cNvGrpSpPr/>
          <p:nvPr/>
        </p:nvGrpSpPr>
        <p:grpSpPr>
          <a:xfrm>
            <a:off x="2884613" y="6297547"/>
            <a:ext cx="5094000" cy="559080"/>
            <a:chOff x="2884613" y="6297547"/>
            <a:chExt cx="5094000" cy="559080"/>
          </a:xfrm>
        </p:grpSpPr>
        <mc:AlternateContent xmlns:mc="http://schemas.openxmlformats.org/markup-compatibility/2006" xmlns:p14="http://schemas.microsoft.com/office/powerpoint/2010/main">
          <mc:Choice Requires="p14">
            <p:contentPart p14:bwMode="auto" r:id="rId179">
              <p14:nvContentPartPr>
                <p14:cNvPr id="106" name="Freihand 105">
                  <a:extLst>
                    <a:ext uri="{FF2B5EF4-FFF2-40B4-BE49-F238E27FC236}">
                      <a16:creationId xmlns:a16="http://schemas.microsoft.com/office/drawing/2014/main" id="{4ECB4524-C9CF-4CEC-BA70-D47D5B77F920}"/>
                    </a:ext>
                  </a:extLst>
                </p14:cNvPr>
                <p14:cNvContentPartPr/>
                <p14:nvPr/>
              </p14:nvContentPartPr>
              <p14:xfrm>
                <a:off x="2884613" y="6387547"/>
                <a:ext cx="128160" cy="259560"/>
              </p14:xfrm>
            </p:contentPart>
          </mc:Choice>
          <mc:Fallback xmlns="">
            <p:pic>
              <p:nvPicPr>
                <p:cNvPr id="106" name="Freihand 105">
                  <a:extLst>
                    <a:ext uri="{FF2B5EF4-FFF2-40B4-BE49-F238E27FC236}">
                      <a16:creationId xmlns:a16="http://schemas.microsoft.com/office/drawing/2014/main" id="{4ECB4524-C9CF-4CEC-BA70-D47D5B77F920}"/>
                    </a:ext>
                  </a:extLst>
                </p:cNvPr>
                <p:cNvPicPr/>
                <p:nvPr/>
              </p:nvPicPr>
              <p:blipFill>
                <a:blip r:embed="rId180"/>
                <a:stretch>
                  <a:fillRect/>
                </a:stretch>
              </p:blipFill>
              <p:spPr>
                <a:xfrm>
                  <a:off x="2880293" y="6383227"/>
                  <a:ext cx="136800" cy="26820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07" name="Freihand 106">
                  <a:extLst>
                    <a:ext uri="{FF2B5EF4-FFF2-40B4-BE49-F238E27FC236}">
                      <a16:creationId xmlns:a16="http://schemas.microsoft.com/office/drawing/2014/main" id="{138C80A1-9AC8-45B2-A509-B2DD35EFAA32}"/>
                    </a:ext>
                  </a:extLst>
                </p14:cNvPr>
                <p14:cNvContentPartPr/>
                <p14:nvPr/>
              </p14:nvContentPartPr>
              <p14:xfrm>
                <a:off x="3067853" y="6465307"/>
                <a:ext cx="75960" cy="92520"/>
              </p14:xfrm>
            </p:contentPart>
          </mc:Choice>
          <mc:Fallback xmlns="">
            <p:pic>
              <p:nvPicPr>
                <p:cNvPr id="107" name="Freihand 106">
                  <a:extLst>
                    <a:ext uri="{FF2B5EF4-FFF2-40B4-BE49-F238E27FC236}">
                      <a16:creationId xmlns:a16="http://schemas.microsoft.com/office/drawing/2014/main" id="{138C80A1-9AC8-45B2-A509-B2DD35EFAA32}"/>
                    </a:ext>
                  </a:extLst>
                </p:cNvPr>
                <p:cNvPicPr/>
                <p:nvPr/>
              </p:nvPicPr>
              <p:blipFill>
                <a:blip r:embed="rId182"/>
                <a:stretch>
                  <a:fillRect/>
                </a:stretch>
              </p:blipFill>
              <p:spPr>
                <a:xfrm>
                  <a:off x="3063533" y="6460987"/>
                  <a:ext cx="8460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08" name="Freihand 107">
                  <a:extLst>
                    <a:ext uri="{FF2B5EF4-FFF2-40B4-BE49-F238E27FC236}">
                      <a16:creationId xmlns:a16="http://schemas.microsoft.com/office/drawing/2014/main" id="{4BE16F9F-2D45-4478-ADAC-5B16D07D995E}"/>
                    </a:ext>
                  </a:extLst>
                </p14:cNvPr>
                <p14:cNvContentPartPr/>
                <p14:nvPr/>
              </p14:nvContentPartPr>
              <p14:xfrm>
                <a:off x="3172253" y="6408067"/>
                <a:ext cx="209160" cy="137520"/>
              </p14:xfrm>
            </p:contentPart>
          </mc:Choice>
          <mc:Fallback xmlns="">
            <p:pic>
              <p:nvPicPr>
                <p:cNvPr id="108" name="Freihand 107">
                  <a:extLst>
                    <a:ext uri="{FF2B5EF4-FFF2-40B4-BE49-F238E27FC236}">
                      <a16:creationId xmlns:a16="http://schemas.microsoft.com/office/drawing/2014/main" id="{4BE16F9F-2D45-4478-ADAC-5B16D07D995E}"/>
                    </a:ext>
                  </a:extLst>
                </p:cNvPr>
                <p:cNvPicPr/>
                <p:nvPr/>
              </p:nvPicPr>
              <p:blipFill>
                <a:blip r:embed="rId184"/>
                <a:stretch>
                  <a:fillRect/>
                </a:stretch>
              </p:blipFill>
              <p:spPr>
                <a:xfrm>
                  <a:off x="3167933" y="6403747"/>
                  <a:ext cx="21780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10" name="Freihand 109">
                  <a:extLst>
                    <a:ext uri="{FF2B5EF4-FFF2-40B4-BE49-F238E27FC236}">
                      <a16:creationId xmlns:a16="http://schemas.microsoft.com/office/drawing/2014/main" id="{0FFA1C3A-D2AF-4A11-A422-EFC9BDD0E618}"/>
                    </a:ext>
                  </a:extLst>
                </p14:cNvPr>
                <p14:cNvContentPartPr/>
                <p14:nvPr/>
              </p14:nvContentPartPr>
              <p14:xfrm>
                <a:off x="3516053" y="6390787"/>
                <a:ext cx="140040" cy="174240"/>
              </p14:xfrm>
            </p:contentPart>
          </mc:Choice>
          <mc:Fallback xmlns="">
            <p:pic>
              <p:nvPicPr>
                <p:cNvPr id="110" name="Freihand 109">
                  <a:extLst>
                    <a:ext uri="{FF2B5EF4-FFF2-40B4-BE49-F238E27FC236}">
                      <a16:creationId xmlns:a16="http://schemas.microsoft.com/office/drawing/2014/main" id="{0FFA1C3A-D2AF-4A11-A422-EFC9BDD0E618}"/>
                    </a:ext>
                  </a:extLst>
                </p:cNvPr>
                <p:cNvPicPr/>
                <p:nvPr/>
              </p:nvPicPr>
              <p:blipFill>
                <a:blip r:embed="rId186"/>
                <a:stretch>
                  <a:fillRect/>
                </a:stretch>
              </p:blipFill>
              <p:spPr>
                <a:xfrm>
                  <a:off x="3511733" y="6386467"/>
                  <a:ext cx="14868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11" name="Freihand 110">
                  <a:extLst>
                    <a:ext uri="{FF2B5EF4-FFF2-40B4-BE49-F238E27FC236}">
                      <a16:creationId xmlns:a16="http://schemas.microsoft.com/office/drawing/2014/main" id="{58CE01B4-05DD-495C-B60D-5D72E17B0E84}"/>
                    </a:ext>
                  </a:extLst>
                </p14:cNvPr>
                <p14:cNvContentPartPr/>
                <p14:nvPr/>
              </p14:nvContentPartPr>
              <p14:xfrm>
                <a:off x="3674453" y="6462427"/>
                <a:ext cx="437760" cy="227520"/>
              </p14:xfrm>
            </p:contentPart>
          </mc:Choice>
          <mc:Fallback xmlns="">
            <p:pic>
              <p:nvPicPr>
                <p:cNvPr id="111" name="Freihand 110">
                  <a:extLst>
                    <a:ext uri="{FF2B5EF4-FFF2-40B4-BE49-F238E27FC236}">
                      <a16:creationId xmlns:a16="http://schemas.microsoft.com/office/drawing/2014/main" id="{58CE01B4-05DD-495C-B60D-5D72E17B0E84}"/>
                    </a:ext>
                  </a:extLst>
                </p:cNvPr>
                <p:cNvPicPr/>
                <p:nvPr/>
              </p:nvPicPr>
              <p:blipFill>
                <a:blip r:embed="rId188"/>
                <a:stretch>
                  <a:fillRect/>
                </a:stretch>
              </p:blipFill>
              <p:spPr>
                <a:xfrm>
                  <a:off x="3670133" y="6458107"/>
                  <a:ext cx="44640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12" name="Freihand 111">
                  <a:extLst>
                    <a:ext uri="{FF2B5EF4-FFF2-40B4-BE49-F238E27FC236}">
                      <a16:creationId xmlns:a16="http://schemas.microsoft.com/office/drawing/2014/main" id="{03812336-910B-4A44-9A73-9A6D00CDC740}"/>
                    </a:ext>
                  </a:extLst>
                </p14:cNvPr>
                <p14:cNvContentPartPr/>
                <p14:nvPr/>
              </p14:nvContentPartPr>
              <p14:xfrm>
                <a:off x="4088453" y="6488707"/>
                <a:ext cx="128520" cy="46440"/>
              </p14:xfrm>
            </p:contentPart>
          </mc:Choice>
          <mc:Fallback xmlns="">
            <p:pic>
              <p:nvPicPr>
                <p:cNvPr id="112" name="Freihand 111">
                  <a:extLst>
                    <a:ext uri="{FF2B5EF4-FFF2-40B4-BE49-F238E27FC236}">
                      <a16:creationId xmlns:a16="http://schemas.microsoft.com/office/drawing/2014/main" id="{03812336-910B-4A44-9A73-9A6D00CDC740}"/>
                    </a:ext>
                  </a:extLst>
                </p:cNvPr>
                <p:cNvPicPr/>
                <p:nvPr/>
              </p:nvPicPr>
              <p:blipFill>
                <a:blip r:embed="rId190"/>
                <a:stretch>
                  <a:fillRect/>
                </a:stretch>
              </p:blipFill>
              <p:spPr>
                <a:xfrm>
                  <a:off x="4084133" y="6484387"/>
                  <a:ext cx="13716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13" name="Freihand 112">
                  <a:extLst>
                    <a:ext uri="{FF2B5EF4-FFF2-40B4-BE49-F238E27FC236}">
                      <a16:creationId xmlns:a16="http://schemas.microsoft.com/office/drawing/2014/main" id="{A4193E6F-FCE6-458E-A119-44B28ECABA58}"/>
                    </a:ext>
                  </a:extLst>
                </p14:cNvPr>
                <p14:cNvContentPartPr/>
                <p14:nvPr/>
              </p14:nvContentPartPr>
              <p14:xfrm>
                <a:off x="4233893" y="6394027"/>
                <a:ext cx="171000" cy="114120"/>
              </p14:xfrm>
            </p:contentPart>
          </mc:Choice>
          <mc:Fallback xmlns="">
            <p:pic>
              <p:nvPicPr>
                <p:cNvPr id="113" name="Freihand 112">
                  <a:extLst>
                    <a:ext uri="{FF2B5EF4-FFF2-40B4-BE49-F238E27FC236}">
                      <a16:creationId xmlns:a16="http://schemas.microsoft.com/office/drawing/2014/main" id="{A4193E6F-FCE6-458E-A119-44B28ECABA58}"/>
                    </a:ext>
                  </a:extLst>
                </p:cNvPr>
                <p:cNvPicPr/>
                <p:nvPr/>
              </p:nvPicPr>
              <p:blipFill>
                <a:blip r:embed="rId192"/>
                <a:stretch>
                  <a:fillRect/>
                </a:stretch>
              </p:blipFill>
              <p:spPr>
                <a:xfrm>
                  <a:off x="4229573" y="6389707"/>
                  <a:ext cx="17964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14" name="Freihand 113">
                  <a:extLst>
                    <a:ext uri="{FF2B5EF4-FFF2-40B4-BE49-F238E27FC236}">
                      <a16:creationId xmlns:a16="http://schemas.microsoft.com/office/drawing/2014/main" id="{CB7859BF-A9F9-4383-8563-2557B4575DC9}"/>
                    </a:ext>
                  </a:extLst>
                </p14:cNvPr>
                <p14:cNvContentPartPr/>
                <p14:nvPr/>
              </p14:nvContentPartPr>
              <p14:xfrm>
                <a:off x="4546373" y="6365947"/>
                <a:ext cx="116640" cy="122040"/>
              </p14:xfrm>
            </p:contentPart>
          </mc:Choice>
          <mc:Fallback xmlns="">
            <p:pic>
              <p:nvPicPr>
                <p:cNvPr id="114" name="Freihand 113">
                  <a:extLst>
                    <a:ext uri="{FF2B5EF4-FFF2-40B4-BE49-F238E27FC236}">
                      <a16:creationId xmlns:a16="http://schemas.microsoft.com/office/drawing/2014/main" id="{CB7859BF-A9F9-4383-8563-2557B4575DC9}"/>
                    </a:ext>
                  </a:extLst>
                </p:cNvPr>
                <p:cNvPicPr/>
                <p:nvPr/>
              </p:nvPicPr>
              <p:blipFill>
                <a:blip r:embed="rId194"/>
                <a:stretch>
                  <a:fillRect/>
                </a:stretch>
              </p:blipFill>
              <p:spPr>
                <a:xfrm>
                  <a:off x="4542053" y="6361627"/>
                  <a:ext cx="12528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15" name="Freihand 114">
                  <a:extLst>
                    <a:ext uri="{FF2B5EF4-FFF2-40B4-BE49-F238E27FC236}">
                      <a16:creationId xmlns:a16="http://schemas.microsoft.com/office/drawing/2014/main" id="{2D5EC291-337F-42A0-A334-3AB5458A9223}"/>
                    </a:ext>
                  </a:extLst>
                </p14:cNvPr>
                <p14:cNvContentPartPr/>
                <p14:nvPr/>
              </p14:nvContentPartPr>
              <p14:xfrm>
                <a:off x="4607573" y="6456667"/>
                <a:ext cx="74880" cy="52200"/>
              </p14:xfrm>
            </p:contentPart>
          </mc:Choice>
          <mc:Fallback xmlns="">
            <p:pic>
              <p:nvPicPr>
                <p:cNvPr id="115" name="Freihand 114">
                  <a:extLst>
                    <a:ext uri="{FF2B5EF4-FFF2-40B4-BE49-F238E27FC236}">
                      <a16:creationId xmlns:a16="http://schemas.microsoft.com/office/drawing/2014/main" id="{2D5EC291-337F-42A0-A334-3AB5458A9223}"/>
                    </a:ext>
                  </a:extLst>
                </p:cNvPr>
                <p:cNvPicPr/>
                <p:nvPr/>
              </p:nvPicPr>
              <p:blipFill>
                <a:blip r:embed="rId196"/>
                <a:stretch>
                  <a:fillRect/>
                </a:stretch>
              </p:blipFill>
              <p:spPr>
                <a:xfrm>
                  <a:off x="4603253" y="6452347"/>
                  <a:ext cx="8352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16" name="Freihand 115">
                  <a:extLst>
                    <a:ext uri="{FF2B5EF4-FFF2-40B4-BE49-F238E27FC236}">
                      <a16:creationId xmlns:a16="http://schemas.microsoft.com/office/drawing/2014/main" id="{CAC6B36A-EC25-47EE-BE97-B7857FE0B506}"/>
                    </a:ext>
                  </a:extLst>
                </p14:cNvPr>
                <p14:cNvContentPartPr/>
                <p14:nvPr/>
              </p14:nvContentPartPr>
              <p14:xfrm>
                <a:off x="4711253" y="6428587"/>
                <a:ext cx="113040" cy="80280"/>
              </p14:xfrm>
            </p:contentPart>
          </mc:Choice>
          <mc:Fallback xmlns="">
            <p:pic>
              <p:nvPicPr>
                <p:cNvPr id="116" name="Freihand 115">
                  <a:extLst>
                    <a:ext uri="{FF2B5EF4-FFF2-40B4-BE49-F238E27FC236}">
                      <a16:creationId xmlns:a16="http://schemas.microsoft.com/office/drawing/2014/main" id="{CAC6B36A-EC25-47EE-BE97-B7857FE0B506}"/>
                    </a:ext>
                  </a:extLst>
                </p:cNvPr>
                <p:cNvPicPr/>
                <p:nvPr/>
              </p:nvPicPr>
              <p:blipFill>
                <a:blip r:embed="rId198"/>
                <a:stretch>
                  <a:fillRect/>
                </a:stretch>
              </p:blipFill>
              <p:spPr>
                <a:xfrm>
                  <a:off x="4706933" y="6424267"/>
                  <a:ext cx="12168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18" name="Freihand 117">
                  <a:extLst>
                    <a:ext uri="{FF2B5EF4-FFF2-40B4-BE49-F238E27FC236}">
                      <a16:creationId xmlns:a16="http://schemas.microsoft.com/office/drawing/2014/main" id="{317E732B-AA39-4378-B8DA-601A09F71250}"/>
                    </a:ext>
                  </a:extLst>
                </p14:cNvPr>
                <p14:cNvContentPartPr/>
                <p14:nvPr/>
              </p14:nvContentPartPr>
              <p14:xfrm>
                <a:off x="4809173" y="6427147"/>
                <a:ext cx="255600" cy="215280"/>
              </p14:xfrm>
            </p:contentPart>
          </mc:Choice>
          <mc:Fallback xmlns="">
            <p:pic>
              <p:nvPicPr>
                <p:cNvPr id="118" name="Freihand 117">
                  <a:extLst>
                    <a:ext uri="{FF2B5EF4-FFF2-40B4-BE49-F238E27FC236}">
                      <a16:creationId xmlns:a16="http://schemas.microsoft.com/office/drawing/2014/main" id="{317E732B-AA39-4378-B8DA-601A09F71250}"/>
                    </a:ext>
                  </a:extLst>
                </p:cNvPr>
                <p:cNvPicPr/>
                <p:nvPr/>
              </p:nvPicPr>
              <p:blipFill>
                <a:blip r:embed="rId200"/>
                <a:stretch>
                  <a:fillRect/>
                </a:stretch>
              </p:blipFill>
              <p:spPr>
                <a:xfrm>
                  <a:off x="4804853" y="6422827"/>
                  <a:ext cx="26424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19" name="Freihand 118">
                  <a:extLst>
                    <a:ext uri="{FF2B5EF4-FFF2-40B4-BE49-F238E27FC236}">
                      <a16:creationId xmlns:a16="http://schemas.microsoft.com/office/drawing/2014/main" id="{C8ADFE18-BD73-4E76-A883-00C9442EB7D7}"/>
                    </a:ext>
                  </a:extLst>
                </p14:cNvPr>
                <p14:cNvContentPartPr/>
                <p14:nvPr/>
              </p14:nvContentPartPr>
              <p14:xfrm>
                <a:off x="5120573" y="6402307"/>
                <a:ext cx="130680" cy="106200"/>
              </p14:xfrm>
            </p:contentPart>
          </mc:Choice>
          <mc:Fallback xmlns="">
            <p:pic>
              <p:nvPicPr>
                <p:cNvPr id="119" name="Freihand 118">
                  <a:extLst>
                    <a:ext uri="{FF2B5EF4-FFF2-40B4-BE49-F238E27FC236}">
                      <a16:creationId xmlns:a16="http://schemas.microsoft.com/office/drawing/2014/main" id="{C8ADFE18-BD73-4E76-A883-00C9442EB7D7}"/>
                    </a:ext>
                  </a:extLst>
                </p:cNvPr>
                <p:cNvPicPr/>
                <p:nvPr/>
              </p:nvPicPr>
              <p:blipFill>
                <a:blip r:embed="rId202"/>
                <a:stretch>
                  <a:fillRect/>
                </a:stretch>
              </p:blipFill>
              <p:spPr>
                <a:xfrm>
                  <a:off x="5116253" y="6397987"/>
                  <a:ext cx="13932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20" name="Freihand 119">
                  <a:extLst>
                    <a:ext uri="{FF2B5EF4-FFF2-40B4-BE49-F238E27FC236}">
                      <a16:creationId xmlns:a16="http://schemas.microsoft.com/office/drawing/2014/main" id="{AADD9445-58E3-4C5B-9D6D-54D19B57519E}"/>
                    </a:ext>
                  </a:extLst>
                </p14:cNvPr>
                <p14:cNvContentPartPr/>
                <p14:nvPr/>
              </p14:nvContentPartPr>
              <p14:xfrm>
                <a:off x="5305973" y="6395107"/>
                <a:ext cx="154440" cy="122760"/>
              </p14:xfrm>
            </p:contentPart>
          </mc:Choice>
          <mc:Fallback xmlns="">
            <p:pic>
              <p:nvPicPr>
                <p:cNvPr id="120" name="Freihand 119">
                  <a:extLst>
                    <a:ext uri="{FF2B5EF4-FFF2-40B4-BE49-F238E27FC236}">
                      <a16:creationId xmlns:a16="http://schemas.microsoft.com/office/drawing/2014/main" id="{AADD9445-58E3-4C5B-9D6D-54D19B57519E}"/>
                    </a:ext>
                  </a:extLst>
                </p:cNvPr>
                <p:cNvPicPr/>
                <p:nvPr/>
              </p:nvPicPr>
              <p:blipFill>
                <a:blip r:embed="rId204"/>
                <a:stretch>
                  <a:fillRect/>
                </a:stretch>
              </p:blipFill>
              <p:spPr>
                <a:xfrm>
                  <a:off x="5301653" y="6390787"/>
                  <a:ext cx="16308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21" name="Freihand 120">
                  <a:extLst>
                    <a:ext uri="{FF2B5EF4-FFF2-40B4-BE49-F238E27FC236}">
                      <a16:creationId xmlns:a16="http://schemas.microsoft.com/office/drawing/2014/main" id="{61A5D3A9-EA2B-4729-8916-382B3BA922DB}"/>
                    </a:ext>
                  </a:extLst>
                </p14:cNvPr>
                <p14:cNvContentPartPr/>
                <p14:nvPr/>
              </p14:nvContentPartPr>
              <p14:xfrm>
                <a:off x="5633933" y="6297547"/>
                <a:ext cx="137160" cy="210960"/>
              </p14:xfrm>
            </p:contentPart>
          </mc:Choice>
          <mc:Fallback xmlns="">
            <p:pic>
              <p:nvPicPr>
                <p:cNvPr id="121" name="Freihand 120">
                  <a:extLst>
                    <a:ext uri="{FF2B5EF4-FFF2-40B4-BE49-F238E27FC236}">
                      <a16:creationId xmlns:a16="http://schemas.microsoft.com/office/drawing/2014/main" id="{61A5D3A9-EA2B-4729-8916-382B3BA922DB}"/>
                    </a:ext>
                  </a:extLst>
                </p:cNvPr>
                <p:cNvPicPr/>
                <p:nvPr/>
              </p:nvPicPr>
              <p:blipFill>
                <a:blip r:embed="rId206"/>
                <a:stretch>
                  <a:fillRect/>
                </a:stretch>
              </p:blipFill>
              <p:spPr>
                <a:xfrm>
                  <a:off x="5629613" y="6293227"/>
                  <a:ext cx="14580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22" name="Freihand 121">
                  <a:extLst>
                    <a:ext uri="{FF2B5EF4-FFF2-40B4-BE49-F238E27FC236}">
                      <a16:creationId xmlns:a16="http://schemas.microsoft.com/office/drawing/2014/main" id="{411CC8D9-07F1-462F-A125-A43BB09CBF69}"/>
                    </a:ext>
                  </a:extLst>
                </p14:cNvPr>
                <p14:cNvContentPartPr/>
                <p14:nvPr/>
              </p14:nvContentPartPr>
              <p14:xfrm>
                <a:off x="5820413" y="6417427"/>
                <a:ext cx="17640" cy="107640"/>
              </p14:xfrm>
            </p:contentPart>
          </mc:Choice>
          <mc:Fallback xmlns="">
            <p:pic>
              <p:nvPicPr>
                <p:cNvPr id="122" name="Freihand 121">
                  <a:extLst>
                    <a:ext uri="{FF2B5EF4-FFF2-40B4-BE49-F238E27FC236}">
                      <a16:creationId xmlns:a16="http://schemas.microsoft.com/office/drawing/2014/main" id="{411CC8D9-07F1-462F-A125-A43BB09CBF69}"/>
                    </a:ext>
                  </a:extLst>
                </p:cNvPr>
                <p:cNvPicPr/>
                <p:nvPr/>
              </p:nvPicPr>
              <p:blipFill>
                <a:blip r:embed="rId208"/>
                <a:stretch>
                  <a:fillRect/>
                </a:stretch>
              </p:blipFill>
              <p:spPr>
                <a:xfrm>
                  <a:off x="5816093" y="6413107"/>
                  <a:ext cx="2628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23" name="Freihand 122">
                  <a:extLst>
                    <a:ext uri="{FF2B5EF4-FFF2-40B4-BE49-F238E27FC236}">
                      <a16:creationId xmlns:a16="http://schemas.microsoft.com/office/drawing/2014/main" id="{2DC22ED3-B774-482C-A0DD-E21901E6107D}"/>
                    </a:ext>
                  </a:extLst>
                </p14:cNvPr>
                <p14:cNvContentPartPr/>
                <p14:nvPr/>
              </p14:nvContentPartPr>
              <p14:xfrm>
                <a:off x="5893493" y="6319147"/>
                <a:ext cx="63360" cy="125640"/>
              </p14:xfrm>
            </p:contentPart>
          </mc:Choice>
          <mc:Fallback xmlns="">
            <p:pic>
              <p:nvPicPr>
                <p:cNvPr id="123" name="Freihand 122">
                  <a:extLst>
                    <a:ext uri="{FF2B5EF4-FFF2-40B4-BE49-F238E27FC236}">
                      <a16:creationId xmlns:a16="http://schemas.microsoft.com/office/drawing/2014/main" id="{2DC22ED3-B774-482C-A0DD-E21901E6107D}"/>
                    </a:ext>
                  </a:extLst>
                </p:cNvPr>
                <p:cNvPicPr/>
                <p:nvPr/>
              </p:nvPicPr>
              <p:blipFill>
                <a:blip r:embed="rId210"/>
                <a:stretch>
                  <a:fillRect/>
                </a:stretch>
              </p:blipFill>
              <p:spPr>
                <a:xfrm>
                  <a:off x="5889173" y="6314827"/>
                  <a:ext cx="7200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24" name="Freihand 123">
                  <a:extLst>
                    <a:ext uri="{FF2B5EF4-FFF2-40B4-BE49-F238E27FC236}">
                      <a16:creationId xmlns:a16="http://schemas.microsoft.com/office/drawing/2014/main" id="{8242F1DF-F0F9-43BE-BB07-797E03DB6705}"/>
                    </a:ext>
                  </a:extLst>
                </p14:cNvPr>
                <p14:cNvContentPartPr/>
                <p14:nvPr/>
              </p14:nvContentPartPr>
              <p14:xfrm>
                <a:off x="5743733" y="6404827"/>
                <a:ext cx="51840" cy="101880"/>
              </p14:xfrm>
            </p:contentPart>
          </mc:Choice>
          <mc:Fallback xmlns="">
            <p:pic>
              <p:nvPicPr>
                <p:cNvPr id="124" name="Freihand 123">
                  <a:extLst>
                    <a:ext uri="{FF2B5EF4-FFF2-40B4-BE49-F238E27FC236}">
                      <a16:creationId xmlns:a16="http://schemas.microsoft.com/office/drawing/2014/main" id="{8242F1DF-F0F9-43BE-BB07-797E03DB6705}"/>
                    </a:ext>
                  </a:extLst>
                </p:cNvPr>
                <p:cNvPicPr/>
                <p:nvPr/>
              </p:nvPicPr>
              <p:blipFill>
                <a:blip r:embed="rId212"/>
                <a:stretch>
                  <a:fillRect/>
                </a:stretch>
              </p:blipFill>
              <p:spPr>
                <a:xfrm>
                  <a:off x="5739413" y="6400507"/>
                  <a:ext cx="6048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25" name="Freihand 124">
                  <a:extLst>
                    <a:ext uri="{FF2B5EF4-FFF2-40B4-BE49-F238E27FC236}">
                      <a16:creationId xmlns:a16="http://schemas.microsoft.com/office/drawing/2014/main" id="{C9D56180-4744-4066-954A-C0DC69A628C8}"/>
                    </a:ext>
                  </a:extLst>
                </p14:cNvPr>
                <p14:cNvContentPartPr/>
                <p14:nvPr/>
              </p14:nvContentPartPr>
              <p14:xfrm>
                <a:off x="5809253" y="6336067"/>
                <a:ext cx="5040" cy="8280"/>
              </p14:xfrm>
            </p:contentPart>
          </mc:Choice>
          <mc:Fallback xmlns="">
            <p:pic>
              <p:nvPicPr>
                <p:cNvPr id="125" name="Freihand 124">
                  <a:extLst>
                    <a:ext uri="{FF2B5EF4-FFF2-40B4-BE49-F238E27FC236}">
                      <a16:creationId xmlns:a16="http://schemas.microsoft.com/office/drawing/2014/main" id="{C9D56180-4744-4066-954A-C0DC69A628C8}"/>
                    </a:ext>
                  </a:extLst>
                </p:cNvPr>
                <p:cNvPicPr/>
                <p:nvPr/>
              </p:nvPicPr>
              <p:blipFill>
                <a:blip r:embed="rId214"/>
                <a:stretch>
                  <a:fillRect/>
                </a:stretch>
              </p:blipFill>
              <p:spPr>
                <a:xfrm>
                  <a:off x="5804933" y="6331747"/>
                  <a:ext cx="136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26" name="Freihand 125">
                  <a:extLst>
                    <a:ext uri="{FF2B5EF4-FFF2-40B4-BE49-F238E27FC236}">
                      <a16:creationId xmlns:a16="http://schemas.microsoft.com/office/drawing/2014/main" id="{8F96DF69-B4AD-479A-AC4D-25461EC6EEC6}"/>
                    </a:ext>
                  </a:extLst>
                </p14:cNvPr>
                <p14:cNvContentPartPr/>
                <p14:nvPr/>
              </p14:nvContentPartPr>
              <p14:xfrm>
                <a:off x="5946773" y="6390067"/>
                <a:ext cx="13320" cy="93600"/>
              </p14:xfrm>
            </p:contentPart>
          </mc:Choice>
          <mc:Fallback xmlns="">
            <p:pic>
              <p:nvPicPr>
                <p:cNvPr id="126" name="Freihand 125">
                  <a:extLst>
                    <a:ext uri="{FF2B5EF4-FFF2-40B4-BE49-F238E27FC236}">
                      <a16:creationId xmlns:a16="http://schemas.microsoft.com/office/drawing/2014/main" id="{8F96DF69-B4AD-479A-AC4D-25461EC6EEC6}"/>
                    </a:ext>
                  </a:extLst>
                </p:cNvPr>
                <p:cNvPicPr/>
                <p:nvPr/>
              </p:nvPicPr>
              <p:blipFill>
                <a:blip r:embed="rId216"/>
                <a:stretch>
                  <a:fillRect/>
                </a:stretch>
              </p:blipFill>
              <p:spPr>
                <a:xfrm>
                  <a:off x="5942453" y="6385747"/>
                  <a:ext cx="2196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27" name="Freihand 126">
                  <a:extLst>
                    <a:ext uri="{FF2B5EF4-FFF2-40B4-BE49-F238E27FC236}">
                      <a16:creationId xmlns:a16="http://schemas.microsoft.com/office/drawing/2014/main" id="{6494E6CD-9952-41CA-B4AF-0C48CC470D6D}"/>
                    </a:ext>
                  </a:extLst>
                </p14:cNvPr>
                <p14:cNvContentPartPr/>
                <p14:nvPr/>
              </p14:nvContentPartPr>
              <p14:xfrm>
                <a:off x="5962253" y="6338947"/>
                <a:ext cx="18360" cy="23760"/>
              </p14:xfrm>
            </p:contentPart>
          </mc:Choice>
          <mc:Fallback xmlns="">
            <p:pic>
              <p:nvPicPr>
                <p:cNvPr id="127" name="Freihand 126">
                  <a:extLst>
                    <a:ext uri="{FF2B5EF4-FFF2-40B4-BE49-F238E27FC236}">
                      <a16:creationId xmlns:a16="http://schemas.microsoft.com/office/drawing/2014/main" id="{6494E6CD-9952-41CA-B4AF-0C48CC470D6D}"/>
                    </a:ext>
                  </a:extLst>
                </p:cNvPr>
                <p:cNvPicPr/>
                <p:nvPr/>
              </p:nvPicPr>
              <p:blipFill>
                <a:blip r:embed="rId218"/>
                <a:stretch>
                  <a:fillRect/>
                </a:stretch>
              </p:blipFill>
              <p:spPr>
                <a:xfrm>
                  <a:off x="5957933" y="6334627"/>
                  <a:ext cx="2700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28" name="Freihand 127">
                  <a:extLst>
                    <a:ext uri="{FF2B5EF4-FFF2-40B4-BE49-F238E27FC236}">
                      <a16:creationId xmlns:a16="http://schemas.microsoft.com/office/drawing/2014/main" id="{AB01C8FF-2EA9-4866-B4A9-0B64830AA758}"/>
                    </a:ext>
                  </a:extLst>
                </p14:cNvPr>
                <p14:cNvContentPartPr/>
                <p14:nvPr/>
              </p14:nvContentPartPr>
              <p14:xfrm>
                <a:off x="5967653" y="6392947"/>
                <a:ext cx="98280" cy="97920"/>
              </p14:xfrm>
            </p:contentPart>
          </mc:Choice>
          <mc:Fallback xmlns="">
            <p:pic>
              <p:nvPicPr>
                <p:cNvPr id="128" name="Freihand 127">
                  <a:extLst>
                    <a:ext uri="{FF2B5EF4-FFF2-40B4-BE49-F238E27FC236}">
                      <a16:creationId xmlns:a16="http://schemas.microsoft.com/office/drawing/2014/main" id="{AB01C8FF-2EA9-4866-B4A9-0B64830AA758}"/>
                    </a:ext>
                  </a:extLst>
                </p:cNvPr>
                <p:cNvPicPr/>
                <p:nvPr/>
              </p:nvPicPr>
              <p:blipFill>
                <a:blip r:embed="rId220"/>
                <a:stretch>
                  <a:fillRect/>
                </a:stretch>
              </p:blipFill>
              <p:spPr>
                <a:xfrm>
                  <a:off x="5963333" y="6388627"/>
                  <a:ext cx="10692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29" name="Freihand 128">
                  <a:extLst>
                    <a:ext uri="{FF2B5EF4-FFF2-40B4-BE49-F238E27FC236}">
                      <a16:creationId xmlns:a16="http://schemas.microsoft.com/office/drawing/2014/main" id="{63907E83-282E-433D-A8E5-8D24B7EDD92D}"/>
                    </a:ext>
                  </a:extLst>
                </p14:cNvPr>
                <p14:cNvContentPartPr/>
                <p14:nvPr/>
              </p14:nvContentPartPr>
              <p14:xfrm>
                <a:off x="6081773" y="6315547"/>
                <a:ext cx="133920" cy="170280"/>
              </p14:xfrm>
            </p:contentPart>
          </mc:Choice>
          <mc:Fallback xmlns="">
            <p:pic>
              <p:nvPicPr>
                <p:cNvPr id="129" name="Freihand 128">
                  <a:extLst>
                    <a:ext uri="{FF2B5EF4-FFF2-40B4-BE49-F238E27FC236}">
                      <a16:creationId xmlns:a16="http://schemas.microsoft.com/office/drawing/2014/main" id="{63907E83-282E-433D-A8E5-8D24B7EDD92D}"/>
                    </a:ext>
                  </a:extLst>
                </p:cNvPr>
                <p:cNvPicPr/>
                <p:nvPr/>
              </p:nvPicPr>
              <p:blipFill>
                <a:blip r:embed="rId222"/>
                <a:stretch>
                  <a:fillRect/>
                </a:stretch>
              </p:blipFill>
              <p:spPr>
                <a:xfrm>
                  <a:off x="6077453" y="6311227"/>
                  <a:ext cx="14256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30" name="Freihand 129">
                  <a:extLst>
                    <a:ext uri="{FF2B5EF4-FFF2-40B4-BE49-F238E27FC236}">
                      <a16:creationId xmlns:a16="http://schemas.microsoft.com/office/drawing/2014/main" id="{989DE24D-1BE4-472D-851F-1032DE886E36}"/>
                    </a:ext>
                  </a:extLst>
                </p14:cNvPr>
                <p14:cNvContentPartPr/>
                <p14:nvPr/>
              </p14:nvContentPartPr>
              <p14:xfrm>
                <a:off x="6262493" y="6395827"/>
                <a:ext cx="200160" cy="64440"/>
              </p14:xfrm>
            </p:contentPart>
          </mc:Choice>
          <mc:Fallback xmlns="">
            <p:pic>
              <p:nvPicPr>
                <p:cNvPr id="130" name="Freihand 129">
                  <a:extLst>
                    <a:ext uri="{FF2B5EF4-FFF2-40B4-BE49-F238E27FC236}">
                      <a16:creationId xmlns:a16="http://schemas.microsoft.com/office/drawing/2014/main" id="{989DE24D-1BE4-472D-851F-1032DE886E36}"/>
                    </a:ext>
                  </a:extLst>
                </p:cNvPr>
                <p:cNvPicPr/>
                <p:nvPr/>
              </p:nvPicPr>
              <p:blipFill>
                <a:blip r:embed="rId224"/>
                <a:stretch>
                  <a:fillRect/>
                </a:stretch>
              </p:blipFill>
              <p:spPr>
                <a:xfrm>
                  <a:off x="6258173" y="6391507"/>
                  <a:ext cx="20880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31" name="Freihand 130">
                  <a:extLst>
                    <a:ext uri="{FF2B5EF4-FFF2-40B4-BE49-F238E27FC236}">
                      <a16:creationId xmlns:a16="http://schemas.microsoft.com/office/drawing/2014/main" id="{90CD3794-E131-4ECE-87B7-79DFD78B6457}"/>
                    </a:ext>
                  </a:extLst>
                </p14:cNvPr>
                <p14:cNvContentPartPr/>
                <p14:nvPr/>
              </p14:nvContentPartPr>
              <p14:xfrm>
                <a:off x="6597293" y="6302947"/>
                <a:ext cx="136800" cy="139320"/>
              </p14:xfrm>
            </p:contentPart>
          </mc:Choice>
          <mc:Fallback xmlns="">
            <p:pic>
              <p:nvPicPr>
                <p:cNvPr id="131" name="Freihand 130">
                  <a:extLst>
                    <a:ext uri="{FF2B5EF4-FFF2-40B4-BE49-F238E27FC236}">
                      <a16:creationId xmlns:a16="http://schemas.microsoft.com/office/drawing/2014/main" id="{90CD3794-E131-4ECE-87B7-79DFD78B6457}"/>
                    </a:ext>
                  </a:extLst>
                </p:cNvPr>
                <p:cNvPicPr/>
                <p:nvPr/>
              </p:nvPicPr>
              <p:blipFill>
                <a:blip r:embed="rId226"/>
                <a:stretch>
                  <a:fillRect/>
                </a:stretch>
              </p:blipFill>
              <p:spPr>
                <a:xfrm>
                  <a:off x="6592973" y="6298627"/>
                  <a:ext cx="14544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32" name="Freihand 131">
                  <a:extLst>
                    <a:ext uri="{FF2B5EF4-FFF2-40B4-BE49-F238E27FC236}">
                      <a16:creationId xmlns:a16="http://schemas.microsoft.com/office/drawing/2014/main" id="{8CF45029-8422-4CFD-AEDB-5E8B6DC751C8}"/>
                    </a:ext>
                  </a:extLst>
                </p14:cNvPr>
                <p14:cNvContentPartPr/>
                <p14:nvPr/>
              </p14:nvContentPartPr>
              <p14:xfrm>
                <a:off x="6770453" y="6304747"/>
                <a:ext cx="163800" cy="112680"/>
              </p14:xfrm>
            </p:contentPart>
          </mc:Choice>
          <mc:Fallback xmlns="">
            <p:pic>
              <p:nvPicPr>
                <p:cNvPr id="132" name="Freihand 131">
                  <a:extLst>
                    <a:ext uri="{FF2B5EF4-FFF2-40B4-BE49-F238E27FC236}">
                      <a16:creationId xmlns:a16="http://schemas.microsoft.com/office/drawing/2014/main" id="{8CF45029-8422-4CFD-AEDB-5E8B6DC751C8}"/>
                    </a:ext>
                  </a:extLst>
                </p:cNvPr>
                <p:cNvPicPr/>
                <p:nvPr/>
              </p:nvPicPr>
              <p:blipFill>
                <a:blip r:embed="rId228"/>
                <a:stretch>
                  <a:fillRect/>
                </a:stretch>
              </p:blipFill>
              <p:spPr>
                <a:xfrm>
                  <a:off x="6766133" y="6300427"/>
                  <a:ext cx="17244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33" name="Freihand 132">
                  <a:extLst>
                    <a:ext uri="{FF2B5EF4-FFF2-40B4-BE49-F238E27FC236}">
                      <a16:creationId xmlns:a16="http://schemas.microsoft.com/office/drawing/2014/main" id="{8F2B456C-0372-4815-93FB-66BEA72DD44D}"/>
                    </a:ext>
                  </a:extLst>
                </p14:cNvPr>
                <p14:cNvContentPartPr/>
                <p14:nvPr/>
              </p14:nvContentPartPr>
              <p14:xfrm>
                <a:off x="6853973" y="6399787"/>
                <a:ext cx="95400" cy="45000"/>
              </p14:xfrm>
            </p:contentPart>
          </mc:Choice>
          <mc:Fallback xmlns="">
            <p:pic>
              <p:nvPicPr>
                <p:cNvPr id="133" name="Freihand 132">
                  <a:extLst>
                    <a:ext uri="{FF2B5EF4-FFF2-40B4-BE49-F238E27FC236}">
                      <a16:creationId xmlns:a16="http://schemas.microsoft.com/office/drawing/2014/main" id="{8F2B456C-0372-4815-93FB-66BEA72DD44D}"/>
                    </a:ext>
                  </a:extLst>
                </p:cNvPr>
                <p:cNvPicPr/>
                <p:nvPr/>
              </p:nvPicPr>
              <p:blipFill>
                <a:blip r:embed="rId230"/>
                <a:stretch>
                  <a:fillRect/>
                </a:stretch>
              </p:blipFill>
              <p:spPr>
                <a:xfrm>
                  <a:off x="6849653" y="6395467"/>
                  <a:ext cx="10404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34" name="Freihand 133">
                  <a:extLst>
                    <a:ext uri="{FF2B5EF4-FFF2-40B4-BE49-F238E27FC236}">
                      <a16:creationId xmlns:a16="http://schemas.microsoft.com/office/drawing/2014/main" id="{16D9D917-2C96-4D0B-B4D0-17B9F85C178D}"/>
                    </a:ext>
                  </a:extLst>
                </p14:cNvPr>
                <p14:cNvContentPartPr/>
                <p14:nvPr/>
              </p14:nvContentPartPr>
              <p14:xfrm>
                <a:off x="6955493" y="6355147"/>
                <a:ext cx="220320" cy="87480"/>
              </p14:xfrm>
            </p:contentPart>
          </mc:Choice>
          <mc:Fallback xmlns="">
            <p:pic>
              <p:nvPicPr>
                <p:cNvPr id="134" name="Freihand 133">
                  <a:extLst>
                    <a:ext uri="{FF2B5EF4-FFF2-40B4-BE49-F238E27FC236}">
                      <a16:creationId xmlns:a16="http://schemas.microsoft.com/office/drawing/2014/main" id="{16D9D917-2C96-4D0B-B4D0-17B9F85C178D}"/>
                    </a:ext>
                  </a:extLst>
                </p:cNvPr>
                <p:cNvPicPr/>
                <p:nvPr/>
              </p:nvPicPr>
              <p:blipFill>
                <a:blip r:embed="rId232"/>
                <a:stretch>
                  <a:fillRect/>
                </a:stretch>
              </p:blipFill>
              <p:spPr>
                <a:xfrm>
                  <a:off x="6951173" y="6350827"/>
                  <a:ext cx="2289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36" name="Freihand 135">
                  <a:extLst>
                    <a:ext uri="{FF2B5EF4-FFF2-40B4-BE49-F238E27FC236}">
                      <a16:creationId xmlns:a16="http://schemas.microsoft.com/office/drawing/2014/main" id="{7F34007C-3744-4B82-8485-58C82EFE4307}"/>
                    </a:ext>
                  </a:extLst>
                </p14:cNvPr>
                <p14:cNvContentPartPr/>
                <p14:nvPr/>
              </p14:nvContentPartPr>
              <p14:xfrm>
                <a:off x="7219373" y="6352627"/>
                <a:ext cx="383760" cy="82440"/>
              </p14:xfrm>
            </p:contentPart>
          </mc:Choice>
          <mc:Fallback xmlns="">
            <p:pic>
              <p:nvPicPr>
                <p:cNvPr id="136" name="Freihand 135">
                  <a:extLst>
                    <a:ext uri="{FF2B5EF4-FFF2-40B4-BE49-F238E27FC236}">
                      <a16:creationId xmlns:a16="http://schemas.microsoft.com/office/drawing/2014/main" id="{7F34007C-3744-4B82-8485-58C82EFE4307}"/>
                    </a:ext>
                  </a:extLst>
                </p:cNvPr>
                <p:cNvPicPr/>
                <p:nvPr/>
              </p:nvPicPr>
              <p:blipFill>
                <a:blip r:embed="rId234"/>
                <a:stretch>
                  <a:fillRect/>
                </a:stretch>
              </p:blipFill>
              <p:spPr>
                <a:xfrm>
                  <a:off x="7215053" y="6348307"/>
                  <a:ext cx="39240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38" name="Freihand 137">
                  <a:extLst>
                    <a:ext uri="{FF2B5EF4-FFF2-40B4-BE49-F238E27FC236}">
                      <a16:creationId xmlns:a16="http://schemas.microsoft.com/office/drawing/2014/main" id="{2ABC0ED9-AACB-4C76-8660-B190FEF58B1D}"/>
                    </a:ext>
                  </a:extLst>
                </p14:cNvPr>
                <p14:cNvContentPartPr/>
                <p14:nvPr/>
              </p14:nvContentPartPr>
              <p14:xfrm>
                <a:off x="5687573" y="6587707"/>
                <a:ext cx="335880" cy="198720"/>
              </p14:xfrm>
            </p:contentPart>
          </mc:Choice>
          <mc:Fallback xmlns="">
            <p:pic>
              <p:nvPicPr>
                <p:cNvPr id="138" name="Freihand 137">
                  <a:extLst>
                    <a:ext uri="{FF2B5EF4-FFF2-40B4-BE49-F238E27FC236}">
                      <a16:creationId xmlns:a16="http://schemas.microsoft.com/office/drawing/2014/main" id="{2ABC0ED9-AACB-4C76-8660-B190FEF58B1D}"/>
                    </a:ext>
                  </a:extLst>
                </p:cNvPr>
                <p:cNvPicPr/>
                <p:nvPr/>
              </p:nvPicPr>
              <p:blipFill>
                <a:blip r:embed="rId236"/>
                <a:stretch>
                  <a:fillRect/>
                </a:stretch>
              </p:blipFill>
              <p:spPr>
                <a:xfrm>
                  <a:off x="5683253" y="6583387"/>
                  <a:ext cx="34452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39" name="Freihand 138">
                  <a:extLst>
                    <a:ext uri="{FF2B5EF4-FFF2-40B4-BE49-F238E27FC236}">
                      <a16:creationId xmlns:a16="http://schemas.microsoft.com/office/drawing/2014/main" id="{09D3F97A-2127-46DF-A35D-15628748FD01}"/>
                    </a:ext>
                  </a:extLst>
                </p14:cNvPr>
                <p14:cNvContentPartPr/>
                <p14:nvPr/>
              </p14:nvContentPartPr>
              <p14:xfrm>
                <a:off x="6083213" y="6590587"/>
                <a:ext cx="369360" cy="266040"/>
              </p14:xfrm>
            </p:contentPart>
          </mc:Choice>
          <mc:Fallback xmlns="">
            <p:pic>
              <p:nvPicPr>
                <p:cNvPr id="139" name="Freihand 138">
                  <a:extLst>
                    <a:ext uri="{FF2B5EF4-FFF2-40B4-BE49-F238E27FC236}">
                      <a16:creationId xmlns:a16="http://schemas.microsoft.com/office/drawing/2014/main" id="{09D3F97A-2127-46DF-A35D-15628748FD01}"/>
                    </a:ext>
                  </a:extLst>
                </p:cNvPr>
                <p:cNvPicPr/>
                <p:nvPr/>
              </p:nvPicPr>
              <p:blipFill>
                <a:blip r:embed="rId238"/>
                <a:stretch>
                  <a:fillRect/>
                </a:stretch>
              </p:blipFill>
              <p:spPr>
                <a:xfrm>
                  <a:off x="6078893" y="6586267"/>
                  <a:ext cx="378000" cy="27468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40" name="Freihand 139">
                  <a:extLst>
                    <a:ext uri="{FF2B5EF4-FFF2-40B4-BE49-F238E27FC236}">
                      <a16:creationId xmlns:a16="http://schemas.microsoft.com/office/drawing/2014/main" id="{7FE0DA7F-0D8A-4A9A-A171-DF902090B22E}"/>
                    </a:ext>
                  </a:extLst>
                </p14:cNvPr>
                <p14:cNvContentPartPr/>
                <p14:nvPr/>
              </p14:nvContentPartPr>
              <p14:xfrm>
                <a:off x="6596573" y="6610400"/>
                <a:ext cx="223560" cy="137160"/>
              </p14:xfrm>
            </p:contentPart>
          </mc:Choice>
          <mc:Fallback xmlns="">
            <p:pic>
              <p:nvPicPr>
                <p:cNvPr id="140" name="Freihand 139">
                  <a:extLst>
                    <a:ext uri="{FF2B5EF4-FFF2-40B4-BE49-F238E27FC236}">
                      <a16:creationId xmlns:a16="http://schemas.microsoft.com/office/drawing/2014/main" id="{7FE0DA7F-0D8A-4A9A-A171-DF902090B22E}"/>
                    </a:ext>
                  </a:extLst>
                </p:cNvPr>
                <p:cNvPicPr/>
                <p:nvPr/>
              </p:nvPicPr>
              <p:blipFill>
                <a:blip r:embed="rId240"/>
                <a:stretch>
                  <a:fillRect/>
                </a:stretch>
              </p:blipFill>
              <p:spPr>
                <a:xfrm>
                  <a:off x="6592253" y="6606080"/>
                  <a:ext cx="2322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41" name="Freihand 140">
                  <a:extLst>
                    <a:ext uri="{FF2B5EF4-FFF2-40B4-BE49-F238E27FC236}">
                      <a16:creationId xmlns:a16="http://schemas.microsoft.com/office/drawing/2014/main" id="{3371D09C-3B16-4601-936E-AA93095213F1}"/>
                    </a:ext>
                  </a:extLst>
                </p14:cNvPr>
                <p14:cNvContentPartPr/>
                <p14:nvPr/>
              </p14:nvContentPartPr>
              <p14:xfrm>
                <a:off x="6857933" y="6644600"/>
                <a:ext cx="112320" cy="101520"/>
              </p14:xfrm>
            </p:contentPart>
          </mc:Choice>
          <mc:Fallback xmlns="">
            <p:pic>
              <p:nvPicPr>
                <p:cNvPr id="141" name="Freihand 140">
                  <a:extLst>
                    <a:ext uri="{FF2B5EF4-FFF2-40B4-BE49-F238E27FC236}">
                      <a16:creationId xmlns:a16="http://schemas.microsoft.com/office/drawing/2014/main" id="{3371D09C-3B16-4601-936E-AA93095213F1}"/>
                    </a:ext>
                  </a:extLst>
                </p:cNvPr>
                <p:cNvPicPr/>
                <p:nvPr/>
              </p:nvPicPr>
              <p:blipFill>
                <a:blip r:embed="rId242"/>
                <a:stretch>
                  <a:fillRect/>
                </a:stretch>
              </p:blipFill>
              <p:spPr>
                <a:xfrm>
                  <a:off x="6853613" y="6640280"/>
                  <a:ext cx="12096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43" name="Freihand 142">
                  <a:extLst>
                    <a:ext uri="{FF2B5EF4-FFF2-40B4-BE49-F238E27FC236}">
                      <a16:creationId xmlns:a16="http://schemas.microsoft.com/office/drawing/2014/main" id="{0E0D324A-2A01-4775-8A97-3FB2D0B5DA8F}"/>
                    </a:ext>
                  </a:extLst>
                </p14:cNvPr>
                <p14:cNvContentPartPr/>
                <p14:nvPr/>
              </p14:nvContentPartPr>
              <p14:xfrm>
                <a:off x="7093733" y="6573320"/>
                <a:ext cx="211680" cy="124560"/>
              </p14:xfrm>
            </p:contentPart>
          </mc:Choice>
          <mc:Fallback xmlns="">
            <p:pic>
              <p:nvPicPr>
                <p:cNvPr id="143" name="Freihand 142">
                  <a:extLst>
                    <a:ext uri="{FF2B5EF4-FFF2-40B4-BE49-F238E27FC236}">
                      <a16:creationId xmlns:a16="http://schemas.microsoft.com/office/drawing/2014/main" id="{0E0D324A-2A01-4775-8A97-3FB2D0B5DA8F}"/>
                    </a:ext>
                  </a:extLst>
                </p:cNvPr>
                <p:cNvPicPr/>
                <p:nvPr/>
              </p:nvPicPr>
              <p:blipFill>
                <a:blip r:embed="rId244"/>
                <a:stretch>
                  <a:fillRect/>
                </a:stretch>
              </p:blipFill>
              <p:spPr>
                <a:xfrm>
                  <a:off x="7089413" y="6569000"/>
                  <a:ext cx="22032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44" name="Freihand 143">
                  <a:extLst>
                    <a:ext uri="{FF2B5EF4-FFF2-40B4-BE49-F238E27FC236}">
                      <a16:creationId xmlns:a16="http://schemas.microsoft.com/office/drawing/2014/main" id="{F5825282-C00D-4029-82DF-8840D95F349C}"/>
                    </a:ext>
                  </a:extLst>
                </p14:cNvPr>
                <p14:cNvContentPartPr/>
                <p14:nvPr/>
              </p14:nvContentPartPr>
              <p14:xfrm>
                <a:off x="7247453" y="6574040"/>
                <a:ext cx="131040" cy="144360"/>
              </p14:xfrm>
            </p:contentPart>
          </mc:Choice>
          <mc:Fallback xmlns="">
            <p:pic>
              <p:nvPicPr>
                <p:cNvPr id="144" name="Freihand 143">
                  <a:extLst>
                    <a:ext uri="{FF2B5EF4-FFF2-40B4-BE49-F238E27FC236}">
                      <a16:creationId xmlns:a16="http://schemas.microsoft.com/office/drawing/2014/main" id="{F5825282-C00D-4029-82DF-8840D95F349C}"/>
                    </a:ext>
                  </a:extLst>
                </p:cNvPr>
                <p:cNvPicPr/>
                <p:nvPr/>
              </p:nvPicPr>
              <p:blipFill>
                <a:blip r:embed="rId246"/>
                <a:stretch>
                  <a:fillRect/>
                </a:stretch>
              </p:blipFill>
              <p:spPr>
                <a:xfrm>
                  <a:off x="7243133" y="6569720"/>
                  <a:ext cx="13968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45" name="Freihand 144">
                  <a:extLst>
                    <a:ext uri="{FF2B5EF4-FFF2-40B4-BE49-F238E27FC236}">
                      <a16:creationId xmlns:a16="http://schemas.microsoft.com/office/drawing/2014/main" id="{FF10B6C0-3122-482E-88D7-DA7F79380B0C}"/>
                    </a:ext>
                  </a:extLst>
                </p14:cNvPr>
                <p14:cNvContentPartPr/>
                <p14:nvPr/>
              </p14:nvContentPartPr>
              <p14:xfrm>
                <a:off x="7445453" y="6530840"/>
                <a:ext cx="152640" cy="235440"/>
              </p14:xfrm>
            </p:contentPart>
          </mc:Choice>
          <mc:Fallback xmlns="">
            <p:pic>
              <p:nvPicPr>
                <p:cNvPr id="145" name="Freihand 144">
                  <a:extLst>
                    <a:ext uri="{FF2B5EF4-FFF2-40B4-BE49-F238E27FC236}">
                      <a16:creationId xmlns:a16="http://schemas.microsoft.com/office/drawing/2014/main" id="{FF10B6C0-3122-482E-88D7-DA7F79380B0C}"/>
                    </a:ext>
                  </a:extLst>
                </p:cNvPr>
                <p:cNvPicPr/>
                <p:nvPr/>
              </p:nvPicPr>
              <p:blipFill>
                <a:blip r:embed="rId248"/>
                <a:stretch>
                  <a:fillRect/>
                </a:stretch>
              </p:blipFill>
              <p:spPr>
                <a:xfrm>
                  <a:off x="7441133" y="6526520"/>
                  <a:ext cx="16128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46" name="Freihand 145">
                  <a:extLst>
                    <a:ext uri="{FF2B5EF4-FFF2-40B4-BE49-F238E27FC236}">
                      <a16:creationId xmlns:a16="http://schemas.microsoft.com/office/drawing/2014/main" id="{050A6643-BA8E-407A-8CC6-496398BA649F}"/>
                    </a:ext>
                  </a:extLst>
                </p14:cNvPr>
                <p14:cNvContentPartPr/>
                <p14:nvPr/>
              </p14:nvContentPartPr>
              <p14:xfrm>
                <a:off x="7589453" y="6474320"/>
                <a:ext cx="113400" cy="196560"/>
              </p14:xfrm>
            </p:contentPart>
          </mc:Choice>
          <mc:Fallback xmlns="">
            <p:pic>
              <p:nvPicPr>
                <p:cNvPr id="146" name="Freihand 145">
                  <a:extLst>
                    <a:ext uri="{FF2B5EF4-FFF2-40B4-BE49-F238E27FC236}">
                      <a16:creationId xmlns:a16="http://schemas.microsoft.com/office/drawing/2014/main" id="{050A6643-BA8E-407A-8CC6-496398BA649F}"/>
                    </a:ext>
                  </a:extLst>
                </p:cNvPr>
                <p:cNvPicPr/>
                <p:nvPr/>
              </p:nvPicPr>
              <p:blipFill>
                <a:blip r:embed="rId250"/>
                <a:stretch>
                  <a:fillRect/>
                </a:stretch>
              </p:blipFill>
              <p:spPr>
                <a:xfrm>
                  <a:off x="7585133" y="6470000"/>
                  <a:ext cx="12204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47" name="Freihand 146">
                  <a:extLst>
                    <a:ext uri="{FF2B5EF4-FFF2-40B4-BE49-F238E27FC236}">
                      <a16:creationId xmlns:a16="http://schemas.microsoft.com/office/drawing/2014/main" id="{FE749679-F12A-441F-90FD-9D69C2952F02}"/>
                    </a:ext>
                  </a:extLst>
                </p14:cNvPr>
                <p14:cNvContentPartPr/>
                <p14:nvPr/>
              </p14:nvContentPartPr>
              <p14:xfrm>
                <a:off x="7762253" y="6646760"/>
                <a:ext cx="8640" cy="720"/>
              </p14:xfrm>
            </p:contentPart>
          </mc:Choice>
          <mc:Fallback xmlns="">
            <p:pic>
              <p:nvPicPr>
                <p:cNvPr id="147" name="Freihand 146">
                  <a:extLst>
                    <a:ext uri="{FF2B5EF4-FFF2-40B4-BE49-F238E27FC236}">
                      <a16:creationId xmlns:a16="http://schemas.microsoft.com/office/drawing/2014/main" id="{FE749679-F12A-441F-90FD-9D69C2952F02}"/>
                    </a:ext>
                  </a:extLst>
                </p:cNvPr>
                <p:cNvPicPr/>
                <p:nvPr/>
              </p:nvPicPr>
              <p:blipFill>
                <a:blip r:embed="rId252"/>
                <a:stretch>
                  <a:fillRect/>
                </a:stretch>
              </p:blipFill>
              <p:spPr>
                <a:xfrm>
                  <a:off x="7757933" y="6642440"/>
                  <a:ext cx="1728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48" name="Freihand 147">
                  <a:extLst>
                    <a:ext uri="{FF2B5EF4-FFF2-40B4-BE49-F238E27FC236}">
                      <a16:creationId xmlns:a16="http://schemas.microsoft.com/office/drawing/2014/main" id="{2D3620D1-64CE-4F3A-813C-4B33FA864C2E}"/>
                    </a:ext>
                  </a:extLst>
                </p14:cNvPr>
                <p14:cNvContentPartPr/>
                <p14:nvPr/>
              </p14:nvContentPartPr>
              <p14:xfrm>
                <a:off x="7934693" y="6345440"/>
                <a:ext cx="43920" cy="214560"/>
              </p14:xfrm>
            </p:contentPart>
          </mc:Choice>
          <mc:Fallback xmlns="">
            <p:pic>
              <p:nvPicPr>
                <p:cNvPr id="148" name="Freihand 147">
                  <a:extLst>
                    <a:ext uri="{FF2B5EF4-FFF2-40B4-BE49-F238E27FC236}">
                      <a16:creationId xmlns:a16="http://schemas.microsoft.com/office/drawing/2014/main" id="{2D3620D1-64CE-4F3A-813C-4B33FA864C2E}"/>
                    </a:ext>
                  </a:extLst>
                </p:cNvPr>
                <p:cNvPicPr/>
                <p:nvPr/>
              </p:nvPicPr>
              <p:blipFill>
                <a:blip r:embed="rId254"/>
                <a:stretch>
                  <a:fillRect/>
                </a:stretch>
              </p:blipFill>
              <p:spPr>
                <a:xfrm>
                  <a:off x="7930373" y="6341120"/>
                  <a:ext cx="5256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49" name="Freihand 148">
                  <a:extLst>
                    <a:ext uri="{FF2B5EF4-FFF2-40B4-BE49-F238E27FC236}">
                      <a16:creationId xmlns:a16="http://schemas.microsoft.com/office/drawing/2014/main" id="{A0C8E14A-9548-4B73-9521-EEED7277B771}"/>
                    </a:ext>
                  </a:extLst>
                </p14:cNvPr>
                <p14:cNvContentPartPr/>
                <p14:nvPr/>
              </p14:nvContentPartPr>
              <p14:xfrm>
                <a:off x="7967093" y="6658280"/>
                <a:ext cx="360" cy="360"/>
              </p14:xfrm>
            </p:contentPart>
          </mc:Choice>
          <mc:Fallback xmlns="">
            <p:pic>
              <p:nvPicPr>
                <p:cNvPr id="149" name="Freihand 148">
                  <a:extLst>
                    <a:ext uri="{FF2B5EF4-FFF2-40B4-BE49-F238E27FC236}">
                      <a16:creationId xmlns:a16="http://schemas.microsoft.com/office/drawing/2014/main" id="{A0C8E14A-9548-4B73-9521-EEED7277B771}"/>
                    </a:ext>
                  </a:extLst>
                </p:cNvPr>
                <p:cNvPicPr/>
                <p:nvPr/>
              </p:nvPicPr>
              <p:blipFill>
                <a:blip r:embed="rId29"/>
                <a:stretch>
                  <a:fillRect/>
                </a:stretch>
              </p:blipFill>
              <p:spPr>
                <a:xfrm>
                  <a:off x="7962773" y="6653960"/>
                  <a:ext cx="9000" cy="9000"/>
                </a:xfrm>
                <a:prstGeom prst="rect">
                  <a:avLst/>
                </a:prstGeom>
              </p:spPr>
            </p:pic>
          </mc:Fallback>
        </mc:AlternateContent>
      </p:grpSp>
    </p:spTree>
    <p:extLst>
      <p:ext uri="{BB962C8B-B14F-4D97-AF65-F5344CB8AC3E}">
        <p14:creationId xmlns:p14="http://schemas.microsoft.com/office/powerpoint/2010/main" val="2822332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3"/>
          <p:cNvSpPr>
            <a:spLocks noGrp="1"/>
          </p:cNvSpPr>
          <p:nvPr>
            <p:ph type="sldNum" sz="quarter" idx="12"/>
          </p:nvPr>
        </p:nvSpPr>
        <p:spPr/>
        <p:txBody>
          <a:bodyPr/>
          <a:lstStyle/>
          <a:p>
            <a:pPr lvl="0"/>
            <a:fld id="{5300DE9C-389F-4056-A799-8642F6081CF3}" type="slidenum">
              <a:rPr/>
              <a:t>8</a:t>
            </a:fld>
            <a:endParaRPr lang="de-DE" dirty="0"/>
          </a:p>
        </p:txBody>
      </p:sp>
      <p:sp>
        <p:nvSpPr>
          <p:cNvPr id="7" name="TextShape 2"/>
          <p:cNvSpPr txBox="1"/>
          <p:nvPr/>
        </p:nvSpPr>
        <p:spPr>
          <a:xfrm>
            <a:off x="1600740" y="29522"/>
            <a:ext cx="8610060" cy="744863"/>
          </a:xfrm>
          <a:prstGeom prst="rect">
            <a:avLst/>
          </a:prstGeom>
          <a:noFill/>
          <a:ln>
            <a:noFill/>
          </a:ln>
        </p:spPr>
        <p:txBody>
          <a:bodyPr lIns="81638" tIns="40819" rIns="81638" bIns="40819" anchor="ctr" anchorCtr="1"/>
          <a:lstStyle/>
          <a:p>
            <a:r>
              <a:rPr lang="de-DE" altLang="de-DE" sz="3628" b="1" dirty="0">
                <a:solidFill>
                  <a:srgbClr val="000000"/>
                </a:solidFill>
                <a:latin typeface="Sparkasse Rg" pitchFamily="34" charset="0"/>
              </a:rPr>
              <a:t>Zinsen und Inflation – Fisher Relation</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6BE30830-6FB1-4289-BC97-C5EBBBF3610D}"/>
                  </a:ext>
                </a:extLst>
              </p:cNvPr>
              <p:cNvSpPr txBox="1"/>
              <p:nvPr/>
            </p:nvSpPr>
            <p:spPr>
              <a:xfrm>
                <a:off x="377238" y="595593"/>
                <a:ext cx="6719477" cy="5472607"/>
              </a:xfrm>
              <a:prstGeom prst="rect">
                <a:avLst/>
              </a:prstGeom>
              <a:noFill/>
            </p:spPr>
            <p:txBody>
              <a:bodyPr wrap="square" rtlCol="0">
                <a:noAutofit/>
              </a:bodyPr>
              <a:lstStyle/>
              <a:p>
                <a:r>
                  <a:rPr lang="en-US" sz="2400" b="1" dirty="0" err="1"/>
                  <a:t>Angenommen</a:t>
                </a:r>
                <a:r>
                  <a:rPr lang="en-US" sz="2400" b="1" dirty="0"/>
                  <a:t> man </a:t>
                </a:r>
                <a:r>
                  <a:rPr lang="en-US" sz="2400" b="1" dirty="0" err="1"/>
                  <a:t>investiert</a:t>
                </a:r>
                <a:r>
                  <a:rPr lang="en-US" sz="2400" b="1" dirty="0"/>
                  <a:t> </a:t>
                </a:r>
                <a:r>
                  <a:rPr lang="en-US" sz="2400" b="1" dirty="0" err="1"/>
                  <a:t>einen</a:t>
                </a:r>
                <a:r>
                  <a:rPr lang="en-US" sz="2400" b="1" dirty="0"/>
                  <a:t> </a:t>
                </a:r>
                <a:r>
                  <a:rPr lang="en-US" sz="2400" b="1" dirty="0" err="1"/>
                  <a:t>Betrag</a:t>
                </a:r>
                <a:r>
                  <a:rPr lang="en-US" sz="2400" b="1" dirty="0"/>
                  <a:t> von K </a:t>
                </a:r>
                <a:r>
                  <a:rPr lang="en-US" sz="2400" b="1" dirty="0" err="1"/>
                  <a:t>zum</a:t>
                </a:r>
                <a:r>
                  <a:rPr lang="en-US" sz="2400" b="1" dirty="0"/>
                  <a:t> </a:t>
                </a:r>
                <a:r>
                  <a:rPr lang="en-US" sz="2400" b="1" dirty="0" err="1"/>
                  <a:t>nominalen</a:t>
                </a:r>
                <a:r>
                  <a:rPr lang="en-US" sz="2400" b="1" dirty="0"/>
                  <a:t> </a:t>
                </a:r>
                <a:r>
                  <a:rPr lang="en-US" sz="2400" b="1" dirty="0" err="1"/>
                  <a:t>Zinssatz</a:t>
                </a:r>
                <a:r>
                  <a:rPr lang="en-US" sz="2400" b="1" dirty="0"/>
                  <a:t> i:</a:t>
                </a:r>
              </a:p>
              <a:p>
                <a:endParaRPr lang="en-US" sz="2000" dirty="0"/>
              </a:p>
              <a:p>
                <a:pPr marL="342900" indent="-342900">
                  <a:buFont typeface="Arial" panose="020B0604020202020204" pitchFamily="34" charset="0"/>
                  <a:buChar char="•"/>
                </a:pPr>
                <a:r>
                  <a:rPr lang="en-US" sz="2000" dirty="0" err="1"/>
                  <a:t>Nach</a:t>
                </a:r>
                <a:r>
                  <a:rPr lang="en-US" sz="2000" dirty="0"/>
                  <a:t> </a:t>
                </a:r>
                <a:r>
                  <a:rPr lang="en-US" sz="2000" dirty="0" err="1"/>
                  <a:t>einem</a:t>
                </a:r>
                <a:r>
                  <a:rPr lang="en-US" sz="2000" dirty="0"/>
                  <a:t> </a:t>
                </a:r>
                <a:r>
                  <a:rPr lang="en-US" sz="2000" dirty="0" err="1"/>
                  <a:t>Jahr</a:t>
                </a:r>
                <a:r>
                  <a:rPr lang="en-US" sz="2000" dirty="0"/>
                  <a:t> </a:t>
                </a:r>
                <a:r>
                  <a:rPr lang="en-US" sz="2000" dirty="0" err="1"/>
                  <a:t>erhält</a:t>
                </a:r>
                <a:r>
                  <a:rPr lang="en-US" sz="2000" dirty="0"/>
                  <a:t> man K(1+i) Euro</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a:t>Aber bei einer Inflation von </a:t>
                </a:r>
                <a14:m>
                  <m:oMath xmlns:m="http://schemas.openxmlformats.org/officeDocument/2006/math">
                    <m:r>
                      <a:rPr lang="el-GR" sz="2000" i="1">
                        <a:latin typeface="Cambria Math" panose="02040503050406030204" pitchFamily="18" charset="0"/>
                      </a:rPr>
                      <m:t>𝜋</m:t>
                    </m:r>
                  </m:oMath>
                </a14:m>
                <a:r>
                  <a:rPr lang="de-DE" sz="2000" dirty="0"/>
                  <a:t> benötigt man  K(1+</a:t>
                </a:r>
                <a:r>
                  <a:rPr lang="el-GR" sz="2000" dirty="0"/>
                  <a:t> </a:t>
                </a:r>
                <a14:m>
                  <m:oMath xmlns:m="http://schemas.openxmlformats.org/officeDocument/2006/math">
                    <m:r>
                      <a:rPr lang="el-GR" sz="2000" i="1">
                        <a:latin typeface="Cambria Math" panose="02040503050406030204" pitchFamily="18" charset="0"/>
                      </a:rPr>
                      <m:t>𝜋</m:t>
                    </m:r>
                  </m:oMath>
                </a14:m>
                <a:r>
                  <a:rPr lang="de-DE" sz="2000" dirty="0"/>
                  <a:t>) Euro um einen gleichwertigen Warenkorb wie in der Vorperiode erwerben zu können</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r>
                  <a:rPr lang="de-DE" sz="2000" dirty="0"/>
                  <a:t>In realen Einheiten müssen die  </a:t>
                </a:r>
                <a:r>
                  <a:rPr lang="en-US" sz="2000" dirty="0"/>
                  <a:t>K(1+i) Euro </a:t>
                </a:r>
                <a:r>
                  <a:rPr lang="en-US" sz="2000" dirty="0" err="1"/>
                  <a:t>mit</a:t>
                </a:r>
                <a:r>
                  <a:rPr lang="en-US" sz="2000" dirty="0"/>
                  <a:t> 1/</a:t>
                </a:r>
                <a:r>
                  <a:rPr lang="de-DE" sz="2000" dirty="0"/>
                  <a:t>(1+</a:t>
                </a:r>
                <a:r>
                  <a:rPr lang="el-GR" sz="2000" dirty="0"/>
                  <a:t> </a:t>
                </a:r>
                <a14:m>
                  <m:oMath xmlns:m="http://schemas.openxmlformats.org/officeDocument/2006/math">
                    <m:r>
                      <a:rPr lang="el-GR" sz="2000" i="1">
                        <a:latin typeface="Cambria Math" panose="02040503050406030204" pitchFamily="18" charset="0"/>
                      </a:rPr>
                      <m:t>𝜋</m:t>
                    </m:r>
                  </m:oMath>
                </a14:m>
                <a:r>
                  <a:rPr lang="de-DE" sz="2000" dirty="0"/>
                  <a:t>) diskontiert werden</a:t>
                </a:r>
                <a:endParaRPr lang="de-DE" sz="2400" dirty="0"/>
              </a:p>
              <a:p>
                <a:pPr algn="ctr"/>
                <a:r>
                  <a:rPr lang="de-DE" sz="2000" dirty="0"/>
                  <a:t>→	</a:t>
                </a:r>
                <a14:m>
                  <m:oMath xmlns:m="http://schemas.openxmlformats.org/officeDocument/2006/math">
                    <m:r>
                      <a:rPr lang="de-DE" sz="2000" i="1">
                        <a:latin typeface="Cambria Math" panose="02040503050406030204" pitchFamily="18" charset="0"/>
                      </a:rPr>
                      <m:t>1+</m:t>
                    </m:r>
                    <m:r>
                      <a:rPr lang="de-DE" sz="2000" i="1">
                        <a:latin typeface="Cambria Math" panose="02040503050406030204" pitchFamily="18" charset="0"/>
                      </a:rPr>
                      <m:t>𝑟</m:t>
                    </m:r>
                    <m:r>
                      <a:rPr lang="de-DE" sz="2000" i="1">
                        <a:latin typeface="Cambria Math" panose="02040503050406030204" pitchFamily="18" charset="0"/>
                      </a:rPr>
                      <m:t>=</m:t>
                    </m:r>
                    <m:f>
                      <m:fPr>
                        <m:ctrlPr>
                          <a:rPr lang="de-DE" sz="2000" i="1">
                            <a:latin typeface="Cambria Math" panose="02040503050406030204" pitchFamily="18" charset="0"/>
                          </a:rPr>
                        </m:ctrlPr>
                      </m:fPr>
                      <m:num>
                        <m:r>
                          <a:rPr lang="de-DE" sz="2000" i="1">
                            <a:latin typeface="Cambria Math" panose="02040503050406030204" pitchFamily="18" charset="0"/>
                          </a:rPr>
                          <m:t>1+</m:t>
                        </m:r>
                        <m:r>
                          <a:rPr lang="de-DE" sz="2000" i="1">
                            <a:latin typeface="Cambria Math" panose="02040503050406030204" pitchFamily="18" charset="0"/>
                          </a:rPr>
                          <m:t>𝑖</m:t>
                        </m:r>
                      </m:num>
                      <m:den>
                        <m:r>
                          <a:rPr lang="de-DE" sz="2000" i="1">
                            <a:latin typeface="Cambria Math" panose="02040503050406030204" pitchFamily="18" charset="0"/>
                          </a:rPr>
                          <m:t>1+</m:t>
                        </m:r>
                        <m:r>
                          <a:rPr lang="el-GR" sz="2000" i="1">
                            <a:latin typeface="Cambria Math" panose="02040503050406030204" pitchFamily="18" charset="0"/>
                          </a:rPr>
                          <m:t>𝜋</m:t>
                        </m:r>
                      </m:den>
                    </m:f>
                  </m:oMath>
                </a14:m>
                <a:r>
                  <a:rPr lang="de-DE" sz="2000" dirty="0"/>
                  <a:t>	(r: Realzins i: Nominalzins)</a:t>
                </a:r>
              </a:p>
              <a:p>
                <a:pPr algn="ctr"/>
                <a:r>
                  <a:rPr lang="de-DE" sz="2000" dirty="0"/>
                  <a:t>Für „kleine“ i,</a:t>
                </a:r>
                <a14:m>
                  <m:oMath xmlns:m="http://schemas.openxmlformats.org/officeDocument/2006/math">
                    <m:r>
                      <a:rPr lang="el-GR" sz="2000" i="1">
                        <a:latin typeface="Cambria Math" panose="02040503050406030204" pitchFamily="18" charset="0"/>
                      </a:rPr>
                      <m:t>𝜋</m:t>
                    </m:r>
                  </m:oMath>
                </a14:m>
                <a:r>
                  <a:rPr lang="de-DE" sz="2000" dirty="0"/>
                  <a:t> (&lt;10%) erhält man </a:t>
                </a:r>
              </a:p>
              <a:p>
                <a:pPr algn="ctr"/>
                <a:r>
                  <a:rPr lang="de-DE" sz="2000" dirty="0"/>
                  <a:t>		</a:t>
                </a:r>
                <a14:m>
                  <m:oMath xmlns:m="http://schemas.openxmlformats.org/officeDocument/2006/math">
                    <m:r>
                      <a:rPr lang="de-DE" sz="2000" i="1">
                        <a:latin typeface="Cambria Math" panose="02040503050406030204" pitchFamily="18" charset="0"/>
                      </a:rPr>
                      <m:t>𝑟</m:t>
                    </m:r>
                    <m:r>
                      <a:rPr lang="de-DE" sz="2000" i="1">
                        <a:latin typeface="Cambria Math" panose="02040503050406030204" pitchFamily="18" charset="0"/>
                      </a:rPr>
                      <m:t>=</m:t>
                    </m:r>
                    <m:r>
                      <a:rPr lang="de-DE" sz="2000" i="1">
                        <a:latin typeface="Cambria Math" panose="02040503050406030204" pitchFamily="18" charset="0"/>
                      </a:rPr>
                      <m:t>𝑖</m:t>
                    </m:r>
                    <m:r>
                      <a:rPr lang="de-DE" sz="2000" i="1">
                        <a:latin typeface="Cambria Math" panose="02040503050406030204" pitchFamily="18" charset="0"/>
                      </a:rPr>
                      <m:t>−</m:t>
                    </m:r>
                    <m:r>
                      <a:rPr lang="el-GR" sz="2000" i="1">
                        <a:latin typeface="Cambria Math" panose="02040503050406030204" pitchFamily="18" charset="0"/>
                      </a:rPr>
                      <m:t>𝜋</m:t>
                    </m:r>
                  </m:oMath>
                </a14:m>
                <a:r>
                  <a:rPr lang="de-DE" sz="2000" dirty="0"/>
                  <a:t>	(Fisher Relation)</a:t>
                </a:r>
              </a:p>
              <a:p>
                <a:pPr algn="ctr"/>
                <a:endParaRPr lang="de-DE" sz="2000" dirty="0"/>
              </a:p>
              <a:p>
                <a:pPr algn="ctr"/>
                <a:r>
                  <a:rPr lang="de-DE" sz="2000" dirty="0"/>
                  <a:t>Da Investitionen oft in der Zukunft liegen verwendet man auch</a:t>
                </a:r>
              </a:p>
              <a:p>
                <a:pPr algn="ctr"/>
                <a:r>
                  <a:rPr lang="de-DE" sz="2000" dirty="0"/>
                  <a:t>		</a:t>
                </a:r>
                <a14:m>
                  <m:oMath xmlns:m="http://schemas.openxmlformats.org/officeDocument/2006/math">
                    <m:r>
                      <a:rPr lang="de-DE" sz="2000" i="1" dirty="0">
                        <a:latin typeface="Cambria Math" panose="02040503050406030204" pitchFamily="18" charset="0"/>
                      </a:rPr>
                      <m:t>𝑟</m:t>
                    </m:r>
                    <m:r>
                      <a:rPr lang="de-DE" sz="2000" i="1" dirty="0">
                        <a:latin typeface="Cambria Math" panose="02040503050406030204" pitchFamily="18" charset="0"/>
                      </a:rPr>
                      <m:t>=</m:t>
                    </m:r>
                    <m:r>
                      <a:rPr lang="de-DE" sz="2000" i="1" dirty="0">
                        <a:latin typeface="Cambria Math" panose="02040503050406030204" pitchFamily="18" charset="0"/>
                      </a:rPr>
                      <m:t>𝑖</m:t>
                    </m:r>
                    <m:r>
                      <a:rPr lang="de-DE" sz="2000" i="1" dirty="0">
                        <a:latin typeface="Cambria Math" panose="02040503050406030204" pitchFamily="18" charset="0"/>
                      </a:rPr>
                      <m:t>−</m:t>
                    </m:r>
                    <m:sSup>
                      <m:sSupPr>
                        <m:ctrlPr>
                          <a:rPr lang="de-DE" sz="2000" i="1" dirty="0">
                            <a:latin typeface="Cambria Math" panose="02040503050406030204" pitchFamily="18" charset="0"/>
                          </a:rPr>
                        </m:ctrlPr>
                      </m:sSupPr>
                      <m:e>
                        <m:r>
                          <a:rPr lang="el-GR" sz="2000" i="1" dirty="0">
                            <a:latin typeface="Cambria Math" panose="02040503050406030204" pitchFamily="18" charset="0"/>
                          </a:rPr>
                          <m:t>𝜋</m:t>
                        </m:r>
                      </m:e>
                      <m:sup>
                        <m:r>
                          <a:rPr lang="de-DE" sz="2000" i="1" dirty="0">
                            <a:latin typeface="Cambria Math" panose="02040503050406030204" pitchFamily="18" charset="0"/>
                          </a:rPr>
                          <m:t>𝑒</m:t>
                        </m:r>
                      </m:sup>
                    </m:sSup>
                  </m:oMath>
                </a14:m>
                <a:r>
                  <a:rPr lang="de-DE" sz="2000" dirty="0"/>
                  <a:t>	(</a:t>
                </a:r>
                <a14:m>
                  <m:oMath xmlns:m="http://schemas.openxmlformats.org/officeDocument/2006/math">
                    <m:sSup>
                      <m:sSupPr>
                        <m:ctrlPr>
                          <a:rPr lang="de-DE" sz="2000" i="1" dirty="0">
                            <a:latin typeface="Cambria Math" panose="02040503050406030204" pitchFamily="18" charset="0"/>
                          </a:rPr>
                        </m:ctrlPr>
                      </m:sSupPr>
                      <m:e>
                        <m:r>
                          <a:rPr lang="el-GR" sz="2000" i="1" dirty="0">
                            <a:latin typeface="Cambria Math" panose="02040503050406030204" pitchFamily="18" charset="0"/>
                          </a:rPr>
                          <m:t>𝜋</m:t>
                        </m:r>
                      </m:e>
                      <m:sup>
                        <m:r>
                          <a:rPr lang="de-DE" sz="2000" i="1" dirty="0">
                            <a:latin typeface="Cambria Math" panose="02040503050406030204" pitchFamily="18" charset="0"/>
                          </a:rPr>
                          <m:t>𝑒</m:t>
                        </m:r>
                      </m:sup>
                    </m:sSup>
                  </m:oMath>
                </a14:m>
                <a:r>
                  <a:rPr lang="de-DE" sz="2000" dirty="0"/>
                  <a:t>: Erwartete Inflation)</a:t>
                </a:r>
              </a:p>
              <a:p>
                <a:pPr algn="ctr"/>
                <a:endParaRPr lang="de-DE" sz="2400" dirty="0"/>
              </a:p>
            </p:txBody>
          </p:sp>
        </mc:Choice>
        <mc:Fallback xmlns="">
          <p:sp>
            <p:nvSpPr>
              <p:cNvPr id="6" name="Textfeld 5">
                <a:extLst>
                  <a:ext uri="{FF2B5EF4-FFF2-40B4-BE49-F238E27FC236}">
                    <a16:creationId xmlns:a16="http://schemas.microsoft.com/office/drawing/2014/main" id="{6BE30830-6FB1-4289-BC97-C5EBBBF3610D}"/>
                  </a:ext>
                </a:extLst>
              </p:cNvPr>
              <p:cNvSpPr txBox="1">
                <a:spLocks noRot="1" noChangeAspect="1" noMove="1" noResize="1" noEditPoints="1" noAdjustHandles="1" noChangeArrowheads="1" noChangeShapeType="1" noTextEdit="1"/>
              </p:cNvSpPr>
              <p:nvPr/>
            </p:nvSpPr>
            <p:spPr>
              <a:xfrm>
                <a:off x="377238" y="595593"/>
                <a:ext cx="6719477" cy="5472607"/>
              </a:xfrm>
              <a:prstGeom prst="rect">
                <a:avLst/>
              </a:prstGeom>
              <a:blipFill>
                <a:blip r:embed="rId3"/>
                <a:stretch>
                  <a:fillRect l="-1452" t="-892" r="-363" b="-3233"/>
                </a:stretch>
              </a:blipFill>
            </p:spPr>
            <p:txBody>
              <a:bodyPr/>
              <a:lstStyle/>
              <a:p>
                <a:r>
                  <a:rPr lang="de-DE">
                    <a:noFill/>
                  </a:rPr>
                  <a:t> </a:t>
                </a:r>
              </a:p>
            </p:txBody>
          </p:sp>
        </mc:Fallback>
      </mc:AlternateContent>
      <p:sp>
        <p:nvSpPr>
          <p:cNvPr id="17" name="Rechteck 16">
            <a:extLst>
              <a:ext uri="{FF2B5EF4-FFF2-40B4-BE49-F238E27FC236}">
                <a16:creationId xmlns:a16="http://schemas.microsoft.com/office/drawing/2014/main" id="{41A452C5-6701-459F-8300-A841A73C1CD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95E33280-AAE4-4AA4-B0E4-5C13CC2DB5BC}"/>
                  </a:ext>
                </a:extLst>
              </p14:cNvPr>
              <p14:cNvContentPartPr/>
              <p14:nvPr/>
            </p14:nvContentPartPr>
            <p14:xfrm>
              <a:off x="6434933" y="675427"/>
              <a:ext cx="3040200" cy="44280"/>
            </p14:xfrm>
          </p:contentPart>
        </mc:Choice>
        <mc:Fallback xmlns="">
          <p:pic>
            <p:nvPicPr>
              <p:cNvPr id="2" name="Freihand 1">
                <a:extLst>
                  <a:ext uri="{FF2B5EF4-FFF2-40B4-BE49-F238E27FC236}">
                    <a16:creationId xmlns:a16="http://schemas.microsoft.com/office/drawing/2014/main" id="{95E33280-AAE4-4AA4-B0E4-5C13CC2DB5BC}"/>
                  </a:ext>
                </a:extLst>
              </p:cNvPr>
              <p:cNvPicPr/>
              <p:nvPr/>
            </p:nvPicPr>
            <p:blipFill>
              <a:blip r:embed="rId5"/>
              <a:stretch>
                <a:fillRect/>
              </a:stretch>
            </p:blipFill>
            <p:spPr>
              <a:xfrm>
                <a:off x="6430613" y="671107"/>
                <a:ext cx="3048840" cy="52920"/>
              </a:xfrm>
              <a:prstGeom prst="rect">
                <a:avLst/>
              </a:prstGeom>
            </p:spPr>
          </p:pic>
        </mc:Fallback>
      </mc:AlternateContent>
      <p:grpSp>
        <p:nvGrpSpPr>
          <p:cNvPr id="30" name="Gruppieren 29">
            <a:extLst>
              <a:ext uri="{FF2B5EF4-FFF2-40B4-BE49-F238E27FC236}">
                <a16:creationId xmlns:a16="http://schemas.microsoft.com/office/drawing/2014/main" id="{FB8345C3-56E9-4FE8-AE4D-E11ABE707102}"/>
              </a:ext>
            </a:extLst>
          </p:cNvPr>
          <p:cNvGrpSpPr/>
          <p:nvPr/>
        </p:nvGrpSpPr>
        <p:grpSpPr>
          <a:xfrm>
            <a:off x="6543653" y="22387"/>
            <a:ext cx="3369240" cy="300240"/>
            <a:chOff x="6543653" y="22387"/>
            <a:chExt cx="3369240" cy="300240"/>
          </a:xfrm>
        </p:grpSpPr>
        <mc:AlternateContent xmlns:mc="http://schemas.openxmlformats.org/markup-compatibility/2006" xmlns:p14="http://schemas.microsoft.com/office/powerpoint/2010/main">
          <mc:Choice Requires="p14">
            <p:contentPart p14:bwMode="auto" r:id="rId6">
              <p14:nvContentPartPr>
                <p14:cNvPr id="3" name="Freihand 2">
                  <a:extLst>
                    <a:ext uri="{FF2B5EF4-FFF2-40B4-BE49-F238E27FC236}">
                      <a16:creationId xmlns:a16="http://schemas.microsoft.com/office/drawing/2014/main" id="{C68188AF-48F4-427D-88E7-AEC2FB44AA89}"/>
                    </a:ext>
                  </a:extLst>
                </p14:cNvPr>
                <p14:cNvContentPartPr/>
                <p14:nvPr/>
              </p14:nvContentPartPr>
              <p14:xfrm>
                <a:off x="6639053" y="91147"/>
                <a:ext cx="24840" cy="130320"/>
              </p14:xfrm>
            </p:contentPart>
          </mc:Choice>
          <mc:Fallback xmlns="">
            <p:pic>
              <p:nvPicPr>
                <p:cNvPr id="3" name="Freihand 2">
                  <a:extLst>
                    <a:ext uri="{FF2B5EF4-FFF2-40B4-BE49-F238E27FC236}">
                      <a16:creationId xmlns:a16="http://schemas.microsoft.com/office/drawing/2014/main" id="{C68188AF-48F4-427D-88E7-AEC2FB44AA89}"/>
                    </a:ext>
                  </a:extLst>
                </p:cNvPr>
                <p:cNvPicPr/>
                <p:nvPr/>
              </p:nvPicPr>
              <p:blipFill>
                <a:blip r:embed="rId7"/>
                <a:stretch>
                  <a:fillRect/>
                </a:stretch>
              </p:blipFill>
              <p:spPr>
                <a:xfrm>
                  <a:off x="6634733" y="86827"/>
                  <a:ext cx="3348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4" name="Freihand 3">
                  <a:extLst>
                    <a:ext uri="{FF2B5EF4-FFF2-40B4-BE49-F238E27FC236}">
                      <a16:creationId xmlns:a16="http://schemas.microsoft.com/office/drawing/2014/main" id="{F9B1B16F-DA5D-48CE-BC44-4D1759C5262A}"/>
                    </a:ext>
                  </a:extLst>
                </p14:cNvPr>
                <p14:cNvContentPartPr/>
                <p14:nvPr/>
              </p14:nvContentPartPr>
              <p14:xfrm>
                <a:off x="6550133" y="164587"/>
                <a:ext cx="157680" cy="52200"/>
              </p14:xfrm>
            </p:contentPart>
          </mc:Choice>
          <mc:Fallback xmlns="">
            <p:pic>
              <p:nvPicPr>
                <p:cNvPr id="4" name="Freihand 3">
                  <a:extLst>
                    <a:ext uri="{FF2B5EF4-FFF2-40B4-BE49-F238E27FC236}">
                      <a16:creationId xmlns:a16="http://schemas.microsoft.com/office/drawing/2014/main" id="{F9B1B16F-DA5D-48CE-BC44-4D1759C5262A}"/>
                    </a:ext>
                  </a:extLst>
                </p:cNvPr>
                <p:cNvPicPr/>
                <p:nvPr/>
              </p:nvPicPr>
              <p:blipFill>
                <a:blip r:embed="rId9"/>
                <a:stretch>
                  <a:fillRect/>
                </a:stretch>
              </p:blipFill>
              <p:spPr>
                <a:xfrm>
                  <a:off x="6545813" y="160267"/>
                  <a:ext cx="16632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8" name="Freihand 7">
                  <a:extLst>
                    <a:ext uri="{FF2B5EF4-FFF2-40B4-BE49-F238E27FC236}">
                      <a16:creationId xmlns:a16="http://schemas.microsoft.com/office/drawing/2014/main" id="{69D77E67-AF1A-49DD-9579-B069C5C80A88}"/>
                    </a:ext>
                  </a:extLst>
                </p14:cNvPr>
                <p14:cNvContentPartPr/>
                <p14:nvPr/>
              </p14:nvContentPartPr>
              <p14:xfrm>
                <a:off x="6543653" y="29587"/>
                <a:ext cx="209520" cy="54360"/>
              </p14:xfrm>
            </p:contentPart>
          </mc:Choice>
          <mc:Fallback xmlns="">
            <p:pic>
              <p:nvPicPr>
                <p:cNvPr id="8" name="Freihand 7">
                  <a:extLst>
                    <a:ext uri="{FF2B5EF4-FFF2-40B4-BE49-F238E27FC236}">
                      <a16:creationId xmlns:a16="http://schemas.microsoft.com/office/drawing/2014/main" id="{69D77E67-AF1A-49DD-9579-B069C5C80A88}"/>
                    </a:ext>
                  </a:extLst>
                </p:cNvPr>
                <p:cNvPicPr/>
                <p:nvPr/>
              </p:nvPicPr>
              <p:blipFill>
                <a:blip r:embed="rId11"/>
                <a:stretch>
                  <a:fillRect/>
                </a:stretch>
              </p:blipFill>
              <p:spPr>
                <a:xfrm>
                  <a:off x="6539333" y="25267"/>
                  <a:ext cx="21816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9" name="Freihand 8">
                  <a:extLst>
                    <a:ext uri="{FF2B5EF4-FFF2-40B4-BE49-F238E27FC236}">
                      <a16:creationId xmlns:a16="http://schemas.microsoft.com/office/drawing/2014/main" id="{D5E43E3E-D532-4951-89CA-035B03FE6485}"/>
                    </a:ext>
                  </a:extLst>
                </p14:cNvPr>
                <p14:cNvContentPartPr/>
                <p14:nvPr/>
              </p14:nvContentPartPr>
              <p14:xfrm>
                <a:off x="6739133" y="122467"/>
                <a:ext cx="59040" cy="103680"/>
              </p14:xfrm>
            </p:contentPart>
          </mc:Choice>
          <mc:Fallback xmlns="">
            <p:pic>
              <p:nvPicPr>
                <p:cNvPr id="9" name="Freihand 8">
                  <a:extLst>
                    <a:ext uri="{FF2B5EF4-FFF2-40B4-BE49-F238E27FC236}">
                      <a16:creationId xmlns:a16="http://schemas.microsoft.com/office/drawing/2014/main" id="{D5E43E3E-D532-4951-89CA-035B03FE6485}"/>
                    </a:ext>
                  </a:extLst>
                </p:cNvPr>
                <p:cNvPicPr/>
                <p:nvPr/>
              </p:nvPicPr>
              <p:blipFill>
                <a:blip r:embed="rId13"/>
                <a:stretch>
                  <a:fillRect/>
                </a:stretch>
              </p:blipFill>
              <p:spPr>
                <a:xfrm>
                  <a:off x="6734813" y="118147"/>
                  <a:ext cx="6768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0" name="Freihand 9">
                  <a:extLst>
                    <a:ext uri="{FF2B5EF4-FFF2-40B4-BE49-F238E27FC236}">
                      <a16:creationId xmlns:a16="http://schemas.microsoft.com/office/drawing/2014/main" id="{FA7C1214-E40A-41FA-A2F2-4CE2726A9B98}"/>
                    </a:ext>
                  </a:extLst>
                </p14:cNvPr>
                <p14:cNvContentPartPr/>
                <p14:nvPr/>
              </p14:nvContentPartPr>
              <p14:xfrm>
                <a:off x="6822653" y="127507"/>
                <a:ext cx="352440" cy="89280"/>
              </p14:xfrm>
            </p:contentPart>
          </mc:Choice>
          <mc:Fallback xmlns="">
            <p:pic>
              <p:nvPicPr>
                <p:cNvPr id="10" name="Freihand 9">
                  <a:extLst>
                    <a:ext uri="{FF2B5EF4-FFF2-40B4-BE49-F238E27FC236}">
                      <a16:creationId xmlns:a16="http://schemas.microsoft.com/office/drawing/2014/main" id="{FA7C1214-E40A-41FA-A2F2-4CE2726A9B98}"/>
                    </a:ext>
                  </a:extLst>
                </p:cNvPr>
                <p:cNvPicPr/>
                <p:nvPr/>
              </p:nvPicPr>
              <p:blipFill>
                <a:blip r:embed="rId15"/>
                <a:stretch>
                  <a:fillRect/>
                </a:stretch>
              </p:blipFill>
              <p:spPr>
                <a:xfrm>
                  <a:off x="6818333" y="123187"/>
                  <a:ext cx="3610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1" name="Freihand 10">
                  <a:extLst>
                    <a:ext uri="{FF2B5EF4-FFF2-40B4-BE49-F238E27FC236}">
                      <a16:creationId xmlns:a16="http://schemas.microsoft.com/office/drawing/2014/main" id="{A6573331-9A16-4053-AD11-82110AF4A244}"/>
                    </a:ext>
                  </a:extLst>
                </p14:cNvPr>
                <p14:cNvContentPartPr/>
                <p14:nvPr/>
              </p14:nvContentPartPr>
              <p14:xfrm>
                <a:off x="7122533" y="73507"/>
                <a:ext cx="44280" cy="6840"/>
              </p14:xfrm>
            </p:contentPart>
          </mc:Choice>
          <mc:Fallback xmlns="">
            <p:pic>
              <p:nvPicPr>
                <p:cNvPr id="11" name="Freihand 10">
                  <a:extLst>
                    <a:ext uri="{FF2B5EF4-FFF2-40B4-BE49-F238E27FC236}">
                      <a16:creationId xmlns:a16="http://schemas.microsoft.com/office/drawing/2014/main" id="{A6573331-9A16-4053-AD11-82110AF4A244}"/>
                    </a:ext>
                  </a:extLst>
                </p:cNvPr>
                <p:cNvPicPr/>
                <p:nvPr/>
              </p:nvPicPr>
              <p:blipFill>
                <a:blip r:embed="rId17"/>
                <a:stretch>
                  <a:fillRect/>
                </a:stretch>
              </p:blipFill>
              <p:spPr>
                <a:xfrm>
                  <a:off x="7118213" y="69187"/>
                  <a:ext cx="5292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2" name="Freihand 11">
                  <a:extLst>
                    <a:ext uri="{FF2B5EF4-FFF2-40B4-BE49-F238E27FC236}">
                      <a16:creationId xmlns:a16="http://schemas.microsoft.com/office/drawing/2014/main" id="{91B4C20C-27A2-47F9-A980-6A23B07008B8}"/>
                    </a:ext>
                  </a:extLst>
                </p14:cNvPr>
                <p14:cNvContentPartPr/>
                <p14:nvPr/>
              </p14:nvContentPartPr>
              <p14:xfrm>
                <a:off x="7184813" y="97627"/>
                <a:ext cx="172440" cy="225000"/>
              </p14:xfrm>
            </p:contentPart>
          </mc:Choice>
          <mc:Fallback xmlns="">
            <p:pic>
              <p:nvPicPr>
                <p:cNvPr id="12" name="Freihand 11">
                  <a:extLst>
                    <a:ext uri="{FF2B5EF4-FFF2-40B4-BE49-F238E27FC236}">
                      <a16:creationId xmlns:a16="http://schemas.microsoft.com/office/drawing/2014/main" id="{91B4C20C-27A2-47F9-A980-6A23B07008B8}"/>
                    </a:ext>
                  </a:extLst>
                </p:cNvPr>
                <p:cNvPicPr/>
                <p:nvPr/>
              </p:nvPicPr>
              <p:blipFill>
                <a:blip r:embed="rId19"/>
                <a:stretch>
                  <a:fillRect/>
                </a:stretch>
              </p:blipFill>
              <p:spPr>
                <a:xfrm>
                  <a:off x="7180493" y="93307"/>
                  <a:ext cx="181080" cy="2336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4" name="Freihand 13">
                  <a:extLst>
                    <a:ext uri="{FF2B5EF4-FFF2-40B4-BE49-F238E27FC236}">
                      <a16:creationId xmlns:a16="http://schemas.microsoft.com/office/drawing/2014/main" id="{201FA713-2070-48FC-9572-A48704A670ED}"/>
                    </a:ext>
                  </a:extLst>
                </p14:cNvPr>
                <p14:cNvContentPartPr/>
                <p14:nvPr/>
              </p14:nvContentPartPr>
              <p14:xfrm>
                <a:off x="7604573" y="52627"/>
                <a:ext cx="127440" cy="119880"/>
              </p14:xfrm>
            </p:contentPart>
          </mc:Choice>
          <mc:Fallback xmlns="">
            <p:pic>
              <p:nvPicPr>
                <p:cNvPr id="14" name="Freihand 13">
                  <a:extLst>
                    <a:ext uri="{FF2B5EF4-FFF2-40B4-BE49-F238E27FC236}">
                      <a16:creationId xmlns:a16="http://schemas.microsoft.com/office/drawing/2014/main" id="{201FA713-2070-48FC-9572-A48704A670ED}"/>
                    </a:ext>
                  </a:extLst>
                </p:cNvPr>
                <p:cNvPicPr/>
                <p:nvPr/>
              </p:nvPicPr>
              <p:blipFill>
                <a:blip r:embed="rId21"/>
                <a:stretch>
                  <a:fillRect/>
                </a:stretch>
              </p:blipFill>
              <p:spPr>
                <a:xfrm>
                  <a:off x="7600253" y="48307"/>
                  <a:ext cx="13608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5" name="Freihand 14">
                  <a:extLst>
                    <a:ext uri="{FF2B5EF4-FFF2-40B4-BE49-F238E27FC236}">
                      <a16:creationId xmlns:a16="http://schemas.microsoft.com/office/drawing/2014/main" id="{72DC931F-C330-4399-A180-3FAC21A0B138}"/>
                    </a:ext>
                  </a:extLst>
                </p14:cNvPr>
                <p14:cNvContentPartPr/>
                <p14:nvPr/>
              </p14:nvContentPartPr>
              <p14:xfrm>
                <a:off x="7724813" y="56587"/>
                <a:ext cx="10080" cy="18360"/>
              </p14:xfrm>
            </p:contentPart>
          </mc:Choice>
          <mc:Fallback xmlns="">
            <p:pic>
              <p:nvPicPr>
                <p:cNvPr id="15" name="Freihand 14">
                  <a:extLst>
                    <a:ext uri="{FF2B5EF4-FFF2-40B4-BE49-F238E27FC236}">
                      <a16:creationId xmlns:a16="http://schemas.microsoft.com/office/drawing/2014/main" id="{72DC931F-C330-4399-A180-3FAC21A0B138}"/>
                    </a:ext>
                  </a:extLst>
                </p:cNvPr>
                <p:cNvPicPr/>
                <p:nvPr/>
              </p:nvPicPr>
              <p:blipFill>
                <a:blip r:embed="rId23"/>
                <a:stretch>
                  <a:fillRect/>
                </a:stretch>
              </p:blipFill>
              <p:spPr>
                <a:xfrm>
                  <a:off x="7720493" y="52267"/>
                  <a:ext cx="1872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6" name="Freihand 15">
                  <a:extLst>
                    <a:ext uri="{FF2B5EF4-FFF2-40B4-BE49-F238E27FC236}">
                      <a16:creationId xmlns:a16="http://schemas.microsoft.com/office/drawing/2014/main" id="{ACF2450E-78E9-467E-B6EF-912BAEA1B6FA}"/>
                    </a:ext>
                  </a:extLst>
                </p14:cNvPr>
                <p14:cNvContentPartPr/>
                <p14:nvPr/>
              </p14:nvContentPartPr>
              <p14:xfrm>
                <a:off x="7747493" y="36427"/>
                <a:ext cx="105840" cy="129240"/>
              </p14:xfrm>
            </p:contentPart>
          </mc:Choice>
          <mc:Fallback xmlns="">
            <p:pic>
              <p:nvPicPr>
                <p:cNvPr id="16" name="Freihand 15">
                  <a:extLst>
                    <a:ext uri="{FF2B5EF4-FFF2-40B4-BE49-F238E27FC236}">
                      <a16:creationId xmlns:a16="http://schemas.microsoft.com/office/drawing/2014/main" id="{ACF2450E-78E9-467E-B6EF-912BAEA1B6FA}"/>
                    </a:ext>
                  </a:extLst>
                </p:cNvPr>
                <p:cNvPicPr/>
                <p:nvPr/>
              </p:nvPicPr>
              <p:blipFill>
                <a:blip r:embed="rId25"/>
                <a:stretch>
                  <a:fillRect/>
                </a:stretch>
              </p:blipFill>
              <p:spPr>
                <a:xfrm>
                  <a:off x="7743173" y="32107"/>
                  <a:ext cx="11448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8" name="Freihand 17">
                  <a:extLst>
                    <a:ext uri="{FF2B5EF4-FFF2-40B4-BE49-F238E27FC236}">
                      <a16:creationId xmlns:a16="http://schemas.microsoft.com/office/drawing/2014/main" id="{A7E4AFAB-6E49-4A8F-B61F-2C41305ECA7C}"/>
                    </a:ext>
                  </a:extLst>
                </p14:cNvPr>
                <p14:cNvContentPartPr/>
                <p14:nvPr/>
              </p14:nvContentPartPr>
              <p14:xfrm>
                <a:off x="7801853" y="112387"/>
                <a:ext cx="52200" cy="60480"/>
              </p14:xfrm>
            </p:contentPart>
          </mc:Choice>
          <mc:Fallback xmlns="">
            <p:pic>
              <p:nvPicPr>
                <p:cNvPr id="18" name="Freihand 17">
                  <a:extLst>
                    <a:ext uri="{FF2B5EF4-FFF2-40B4-BE49-F238E27FC236}">
                      <a16:creationId xmlns:a16="http://schemas.microsoft.com/office/drawing/2014/main" id="{A7E4AFAB-6E49-4A8F-B61F-2C41305ECA7C}"/>
                    </a:ext>
                  </a:extLst>
                </p:cNvPr>
                <p:cNvPicPr/>
                <p:nvPr/>
              </p:nvPicPr>
              <p:blipFill>
                <a:blip r:embed="rId27"/>
                <a:stretch>
                  <a:fillRect/>
                </a:stretch>
              </p:blipFill>
              <p:spPr>
                <a:xfrm>
                  <a:off x="7797533" y="108067"/>
                  <a:ext cx="6084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9" name="Freihand 18">
                  <a:extLst>
                    <a:ext uri="{FF2B5EF4-FFF2-40B4-BE49-F238E27FC236}">
                      <a16:creationId xmlns:a16="http://schemas.microsoft.com/office/drawing/2014/main" id="{5EC07B4C-C1CF-46AB-941F-5A33A5885CCC}"/>
                    </a:ext>
                  </a:extLst>
                </p14:cNvPr>
                <p14:cNvContentPartPr/>
                <p14:nvPr/>
              </p14:nvContentPartPr>
              <p14:xfrm>
                <a:off x="7891493" y="110947"/>
                <a:ext cx="538200" cy="44640"/>
              </p14:xfrm>
            </p:contentPart>
          </mc:Choice>
          <mc:Fallback xmlns="">
            <p:pic>
              <p:nvPicPr>
                <p:cNvPr id="19" name="Freihand 18">
                  <a:extLst>
                    <a:ext uri="{FF2B5EF4-FFF2-40B4-BE49-F238E27FC236}">
                      <a16:creationId xmlns:a16="http://schemas.microsoft.com/office/drawing/2014/main" id="{5EC07B4C-C1CF-46AB-941F-5A33A5885CCC}"/>
                    </a:ext>
                  </a:extLst>
                </p:cNvPr>
                <p:cNvPicPr/>
                <p:nvPr/>
              </p:nvPicPr>
              <p:blipFill>
                <a:blip r:embed="rId29"/>
                <a:stretch>
                  <a:fillRect/>
                </a:stretch>
              </p:blipFill>
              <p:spPr>
                <a:xfrm>
                  <a:off x="7887173" y="106627"/>
                  <a:ext cx="54684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1" name="Freihand 20">
                  <a:extLst>
                    <a:ext uri="{FF2B5EF4-FFF2-40B4-BE49-F238E27FC236}">
                      <a16:creationId xmlns:a16="http://schemas.microsoft.com/office/drawing/2014/main" id="{2048EF88-5ECF-4969-BAD3-F0AA371B56C5}"/>
                    </a:ext>
                  </a:extLst>
                </p14:cNvPr>
                <p14:cNvContentPartPr/>
                <p14:nvPr/>
              </p14:nvContentPartPr>
              <p14:xfrm>
                <a:off x="7610693" y="37867"/>
                <a:ext cx="56160" cy="9000"/>
              </p14:xfrm>
            </p:contentPart>
          </mc:Choice>
          <mc:Fallback xmlns="">
            <p:pic>
              <p:nvPicPr>
                <p:cNvPr id="21" name="Freihand 20">
                  <a:extLst>
                    <a:ext uri="{FF2B5EF4-FFF2-40B4-BE49-F238E27FC236}">
                      <a16:creationId xmlns:a16="http://schemas.microsoft.com/office/drawing/2014/main" id="{2048EF88-5ECF-4969-BAD3-F0AA371B56C5}"/>
                    </a:ext>
                  </a:extLst>
                </p:cNvPr>
                <p:cNvPicPr/>
                <p:nvPr/>
              </p:nvPicPr>
              <p:blipFill>
                <a:blip r:embed="rId31"/>
                <a:stretch>
                  <a:fillRect/>
                </a:stretch>
              </p:blipFill>
              <p:spPr>
                <a:xfrm>
                  <a:off x="7606373" y="33547"/>
                  <a:ext cx="6480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2" name="Freihand 21">
                  <a:extLst>
                    <a:ext uri="{FF2B5EF4-FFF2-40B4-BE49-F238E27FC236}">
                      <a16:creationId xmlns:a16="http://schemas.microsoft.com/office/drawing/2014/main" id="{838BA8D4-6FFC-47E5-B75E-45CE47951E80}"/>
                    </a:ext>
                  </a:extLst>
                </p14:cNvPr>
                <p14:cNvContentPartPr/>
                <p14:nvPr/>
              </p14:nvContentPartPr>
              <p14:xfrm>
                <a:off x="8506013" y="46867"/>
                <a:ext cx="203040" cy="105120"/>
              </p14:xfrm>
            </p:contentPart>
          </mc:Choice>
          <mc:Fallback xmlns="">
            <p:pic>
              <p:nvPicPr>
                <p:cNvPr id="22" name="Freihand 21">
                  <a:extLst>
                    <a:ext uri="{FF2B5EF4-FFF2-40B4-BE49-F238E27FC236}">
                      <a16:creationId xmlns:a16="http://schemas.microsoft.com/office/drawing/2014/main" id="{838BA8D4-6FFC-47E5-B75E-45CE47951E80}"/>
                    </a:ext>
                  </a:extLst>
                </p:cNvPr>
                <p:cNvPicPr/>
                <p:nvPr/>
              </p:nvPicPr>
              <p:blipFill>
                <a:blip r:embed="rId33"/>
                <a:stretch>
                  <a:fillRect/>
                </a:stretch>
              </p:blipFill>
              <p:spPr>
                <a:xfrm>
                  <a:off x="8501693" y="42547"/>
                  <a:ext cx="21168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3" name="Freihand 22">
                  <a:extLst>
                    <a:ext uri="{FF2B5EF4-FFF2-40B4-BE49-F238E27FC236}">
                      <a16:creationId xmlns:a16="http://schemas.microsoft.com/office/drawing/2014/main" id="{420F1045-4285-4F25-8050-59CE1488B869}"/>
                    </a:ext>
                  </a:extLst>
                </p14:cNvPr>
                <p14:cNvContentPartPr/>
                <p14:nvPr/>
              </p14:nvContentPartPr>
              <p14:xfrm>
                <a:off x="8751533" y="22387"/>
                <a:ext cx="290160" cy="234000"/>
              </p14:xfrm>
            </p:contentPart>
          </mc:Choice>
          <mc:Fallback xmlns="">
            <p:pic>
              <p:nvPicPr>
                <p:cNvPr id="23" name="Freihand 22">
                  <a:extLst>
                    <a:ext uri="{FF2B5EF4-FFF2-40B4-BE49-F238E27FC236}">
                      <a16:creationId xmlns:a16="http://schemas.microsoft.com/office/drawing/2014/main" id="{420F1045-4285-4F25-8050-59CE1488B869}"/>
                    </a:ext>
                  </a:extLst>
                </p:cNvPr>
                <p:cNvPicPr/>
                <p:nvPr/>
              </p:nvPicPr>
              <p:blipFill>
                <a:blip r:embed="rId35"/>
                <a:stretch>
                  <a:fillRect/>
                </a:stretch>
              </p:blipFill>
              <p:spPr>
                <a:xfrm>
                  <a:off x="8747213" y="18067"/>
                  <a:ext cx="29880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4" name="Freihand 23">
                  <a:extLst>
                    <a:ext uri="{FF2B5EF4-FFF2-40B4-BE49-F238E27FC236}">
                      <a16:creationId xmlns:a16="http://schemas.microsoft.com/office/drawing/2014/main" id="{26DF1F47-D22E-4283-AB52-52F3B6E70B2C}"/>
                    </a:ext>
                  </a:extLst>
                </p14:cNvPr>
                <p14:cNvContentPartPr/>
                <p14:nvPr/>
              </p14:nvContentPartPr>
              <p14:xfrm>
                <a:off x="9227453" y="50827"/>
                <a:ext cx="142920" cy="108720"/>
              </p14:xfrm>
            </p:contentPart>
          </mc:Choice>
          <mc:Fallback xmlns="">
            <p:pic>
              <p:nvPicPr>
                <p:cNvPr id="24" name="Freihand 23">
                  <a:extLst>
                    <a:ext uri="{FF2B5EF4-FFF2-40B4-BE49-F238E27FC236}">
                      <a16:creationId xmlns:a16="http://schemas.microsoft.com/office/drawing/2014/main" id="{26DF1F47-D22E-4283-AB52-52F3B6E70B2C}"/>
                    </a:ext>
                  </a:extLst>
                </p:cNvPr>
                <p:cNvPicPr/>
                <p:nvPr/>
              </p:nvPicPr>
              <p:blipFill>
                <a:blip r:embed="rId37"/>
                <a:stretch>
                  <a:fillRect/>
                </a:stretch>
              </p:blipFill>
              <p:spPr>
                <a:xfrm>
                  <a:off x="9223133" y="46507"/>
                  <a:ext cx="15156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5" name="Freihand 24">
                  <a:extLst>
                    <a:ext uri="{FF2B5EF4-FFF2-40B4-BE49-F238E27FC236}">
                      <a16:creationId xmlns:a16="http://schemas.microsoft.com/office/drawing/2014/main" id="{4DC81745-D303-4DF6-9F0D-A8CF559645FE}"/>
                    </a:ext>
                  </a:extLst>
                </p14:cNvPr>
                <p14:cNvContentPartPr/>
                <p14:nvPr/>
              </p14:nvContentPartPr>
              <p14:xfrm>
                <a:off x="9382613" y="42187"/>
                <a:ext cx="124560" cy="99720"/>
              </p14:xfrm>
            </p:contentPart>
          </mc:Choice>
          <mc:Fallback xmlns="">
            <p:pic>
              <p:nvPicPr>
                <p:cNvPr id="25" name="Freihand 24">
                  <a:extLst>
                    <a:ext uri="{FF2B5EF4-FFF2-40B4-BE49-F238E27FC236}">
                      <a16:creationId xmlns:a16="http://schemas.microsoft.com/office/drawing/2014/main" id="{4DC81745-D303-4DF6-9F0D-A8CF559645FE}"/>
                    </a:ext>
                  </a:extLst>
                </p:cNvPr>
                <p:cNvPicPr/>
                <p:nvPr/>
              </p:nvPicPr>
              <p:blipFill>
                <a:blip r:embed="rId39"/>
                <a:stretch>
                  <a:fillRect/>
                </a:stretch>
              </p:blipFill>
              <p:spPr>
                <a:xfrm>
                  <a:off x="9378293" y="37867"/>
                  <a:ext cx="13320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6" name="Freihand 25">
                  <a:extLst>
                    <a:ext uri="{FF2B5EF4-FFF2-40B4-BE49-F238E27FC236}">
                      <a16:creationId xmlns:a16="http://schemas.microsoft.com/office/drawing/2014/main" id="{1F8774DF-65CF-4B70-85B6-14B1B0E96450}"/>
                    </a:ext>
                  </a:extLst>
                </p14:cNvPr>
                <p14:cNvContentPartPr/>
                <p14:nvPr/>
              </p14:nvContentPartPr>
              <p14:xfrm>
                <a:off x="9564773" y="41467"/>
                <a:ext cx="83880" cy="195480"/>
              </p14:xfrm>
            </p:contentPart>
          </mc:Choice>
          <mc:Fallback xmlns="">
            <p:pic>
              <p:nvPicPr>
                <p:cNvPr id="26" name="Freihand 25">
                  <a:extLst>
                    <a:ext uri="{FF2B5EF4-FFF2-40B4-BE49-F238E27FC236}">
                      <a16:creationId xmlns:a16="http://schemas.microsoft.com/office/drawing/2014/main" id="{1F8774DF-65CF-4B70-85B6-14B1B0E96450}"/>
                    </a:ext>
                  </a:extLst>
                </p:cNvPr>
                <p:cNvPicPr/>
                <p:nvPr/>
              </p:nvPicPr>
              <p:blipFill>
                <a:blip r:embed="rId41"/>
                <a:stretch>
                  <a:fillRect/>
                </a:stretch>
              </p:blipFill>
              <p:spPr>
                <a:xfrm>
                  <a:off x="9560453" y="37147"/>
                  <a:ext cx="9252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7" name="Freihand 26">
                  <a:extLst>
                    <a:ext uri="{FF2B5EF4-FFF2-40B4-BE49-F238E27FC236}">
                      <a16:creationId xmlns:a16="http://schemas.microsoft.com/office/drawing/2014/main" id="{7A182CA9-5E40-4079-A6F8-3E53AB1DD061}"/>
                    </a:ext>
                  </a:extLst>
                </p14:cNvPr>
                <p14:cNvContentPartPr/>
                <p14:nvPr/>
              </p14:nvContentPartPr>
              <p14:xfrm>
                <a:off x="9685373" y="29587"/>
                <a:ext cx="89280" cy="132840"/>
              </p14:xfrm>
            </p:contentPart>
          </mc:Choice>
          <mc:Fallback xmlns="">
            <p:pic>
              <p:nvPicPr>
                <p:cNvPr id="27" name="Freihand 26">
                  <a:extLst>
                    <a:ext uri="{FF2B5EF4-FFF2-40B4-BE49-F238E27FC236}">
                      <a16:creationId xmlns:a16="http://schemas.microsoft.com/office/drawing/2014/main" id="{7A182CA9-5E40-4079-A6F8-3E53AB1DD061}"/>
                    </a:ext>
                  </a:extLst>
                </p:cNvPr>
                <p:cNvPicPr/>
                <p:nvPr/>
              </p:nvPicPr>
              <p:blipFill>
                <a:blip r:embed="rId43"/>
                <a:stretch>
                  <a:fillRect/>
                </a:stretch>
              </p:blipFill>
              <p:spPr>
                <a:xfrm>
                  <a:off x="9681053" y="25267"/>
                  <a:ext cx="9792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28" name="Freihand 27">
                  <a:extLst>
                    <a:ext uri="{FF2B5EF4-FFF2-40B4-BE49-F238E27FC236}">
                      <a16:creationId xmlns:a16="http://schemas.microsoft.com/office/drawing/2014/main" id="{59DB6A7C-8482-4AC3-8F38-D99C8CBAED66}"/>
                    </a:ext>
                  </a:extLst>
                </p14:cNvPr>
                <p14:cNvContentPartPr/>
                <p14:nvPr/>
              </p14:nvContentPartPr>
              <p14:xfrm>
                <a:off x="9815333" y="136867"/>
                <a:ext cx="12240" cy="21600"/>
              </p14:xfrm>
            </p:contentPart>
          </mc:Choice>
          <mc:Fallback xmlns="">
            <p:pic>
              <p:nvPicPr>
                <p:cNvPr id="28" name="Freihand 27">
                  <a:extLst>
                    <a:ext uri="{FF2B5EF4-FFF2-40B4-BE49-F238E27FC236}">
                      <a16:creationId xmlns:a16="http://schemas.microsoft.com/office/drawing/2014/main" id="{59DB6A7C-8482-4AC3-8F38-D99C8CBAED66}"/>
                    </a:ext>
                  </a:extLst>
                </p:cNvPr>
                <p:cNvPicPr/>
                <p:nvPr/>
              </p:nvPicPr>
              <p:blipFill>
                <a:blip r:embed="rId45"/>
                <a:stretch>
                  <a:fillRect/>
                </a:stretch>
              </p:blipFill>
              <p:spPr>
                <a:xfrm>
                  <a:off x="9811013" y="132547"/>
                  <a:ext cx="2088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29" name="Freihand 28">
                  <a:extLst>
                    <a:ext uri="{FF2B5EF4-FFF2-40B4-BE49-F238E27FC236}">
                      <a16:creationId xmlns:a16="http://schemas.microsoft.com/office/drawing/2014/main" id="{B7125E97-D4E5-4AB1-8187-C8192B207492}"/>
                    </a:ext>
                  </a:extLst>
                </p14:cNvPr>
                <p14:cNvContentPartPr/>
                <p14:nvPr/>
              </p14:nvContentPartPr>
              <p14:xfrm>
                <a:off x="9082373" y="204907"/>
                <a:ext cx="830520" cy="45360"/>
              </p14:xfrm>
            </p:contentPart>
          </mc:Choice>
          <mc:Fallback xmlns="">
            <p:pic>
              <p:nvPicPr>
                <p:cNvPr id="29" name="Freihand 28">
                  <a:extLst>
                    <a:ext uri="{FF2B5EF4-FFF2-40B4-BE49-F238E27FC236}">
                      <a16:creationId xmlns:a16="http://schemas.microsoft.com/office/drawing/2014/main" id="{B7125E97-D4E5-4AB1-8187-C8192B207492}"/>
                    </a:ext>
                  </a:extLst>
                </p:cNvPr>
                <p:cNvPicPr/>
                <p:nvPr/>
              </p:nvPicPr>
              <p:blipFill>
                <a:blip r:embed="rId47"/>
                <a:stretch>
                  <a:fillRect/>
                </a:stretch>
              </p:blipFill>
              <p:spPr>
                <a:xfrm>
                  <a:off x="9078053" y="200587"/>
                  <a:ext cx="839160" cy="54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8">
            <p14:nvContentPartPr>
              <p14:cNvPr id="31" name="Freihand 30">
                <a:extLst>
                  <a:ext uri="{FF2B5EF4-FFF2-40B4-BE49-F238E27FC236}">
                    <a16:creationId xmlns:a16="http://schemas.microsoft.com/office/drawing/2014/main" id="{B9DD9AA0-7900-431F-B83D-A23DACB0F706}"/>
                  </a:ext>
                </a:extLst>
              </p14:cNvPr>
              <p14:cNvContentPartPr/>
              <p14:nvPr/>
            </p14:nvContentPartPr>
            <p14:xfrm>
              <a:off x="2332733" y="670747"/>
              <a:ext cx="3892680" cy="114840"/>
            </p14:xfrm>
          </p:contentPart>
        </mc:Choice>
        <mc:Fallback xmlns="">
          <p:pic>
            <p:nvPicPr>
              <p:cNvPr id="31" name="Freihand 30">
                <a:extLst>
                  <a:ext uri="{FF2B5EF4-FFF2-40B4-BE49-F238E27FC236}">
                    <a16:creationId xmlns:a16="http://schemas.microsoft.com/office/drawing/2014/main" id="{B9DD9AA0-7900-431F-B83D-A23DACB0F706}"/>
                  </a:ext>
                </a:extLst>
              </p:cNvPr>
              <p:cNvPicPr/>
              <p:nvPr/>
            </p:nvPicPr>
            <p:blipFill>
              <a:blip r:embed="rId49"/>
              <a:stretch>
                <a:fillRect/>
              </a:stretch>
            </p:blipFill>
            <p:spPr>
              <a:xfrm>
                <a:off x="2328413" y="666427"/>
                <a:ext cx="390132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198" name="Freihand 197">
                <a:extLst>
                  <a:ext uri="{FF2B5EF4-FFF2-40B4-BE49-F238E27FC236}">
                    <a16:creationId xmlns:a16="http://schemas.microsoft.com/office/drawing/2014/main" id="{25411F07-AC13-4634-A733-7C54A6150323}"/>
                  </a:ext>
                </a:extLst>
              </p14:cNvPr>
              <p14:cNvContentPartPr/>
              <p14:nvPr/>
            </p14:nvContentPartPr>
            <p14:xfrm>
              <a:off x="-47947" y="349267"/>
              <a:ext cx="1709640" cy="593280"/>
            </p14:xfrm>
          </p:contentPart>
        </mc:Choice>
        <mc:Fallback xmlns="">
          <p:pic>
            <p:nvPicPr>
              <p:cNvPr id="198" name="Freihand 197">
                <a:extLst>
                  <a:ext uri="{FF2B5EF4-FFF2-40B4-BE49-F238E27FC236}">
                    <a16:creationId xmlns:a16="http://schemas.microsoft.com/office/drawing/2014/main" id="{25411F07-AC13-4634-A733-7C54A6150323}"/>
                  </a:ext>
                </a:extLst>
              </p:cNvPr>
              <p:cNvPicPr/>
              <p:nvPr/>
            </p:nvPicPr>
            <p:blipFill>
              <a:blip r:embed="rId51"/>
              <a:stretch>
                <a:fillRect/>
              </a:stretch>
            </p:blipFill>
            <p:spPr>
              <a:xfrm>
                <a:off x="-52267" y="344947"/>
                <a:ext cx="1718280" cy="60192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245" name="Freihand 244">
                <a:extLst>
                  <a:ext uri="{FF2B5EF4-FFF2-40B4-BE49-F238E27FC236}">
                    <a16:creationId xmlns:a16="http://schemas.microsoft.com/office/drawing/2014/main" id="{EB62CE39-FFDB-493D-B33D-896A098C00F7}"/>
                  </a:ext>
                </a:extLst>
              </p14:cNvPr>
              <p14:cNvContentPartPr/>
              <p14:nvPr/>
            </p14:nvContentPartPr>
            <p14:xfrm>
              <a:off x="70133" y="-48360"/>
              <a:ext cx="1711440" cy="1120680"/>
            </p14:xfrm>
          </p:contentPart>
        </mc:Choice>
        <mc:Fallback xmlns="">
          <p:pic>
            <p:nvPicPr>
              <p:cNvPr id="245" name="Freihand 244">
                <a:extLst>
                  <a:ext uri="{FF2B5EF4-FFF2-40B4-BE49-F238E27FC236}">
                    <a16:creationId xmlns:a16="http://schemas.microsoft.com/office/drawing/2014/main" id="{EB62CE39-FFDB-493D-B33D-896A098C00F7}"/>
                  </a:ext>
                </a:extLst>
              </p:cNvPr>
              <p:cNvPicPr/>
              <p:nvPr/>
            </p:nvPicPr>
            <p:blipFill>
              <a:blip r:embed="rId53"/>
              <a:stretch>
                <a:fillRect/>
              </a:stretch>
            </p:blipFill>
            <p:spPr>
              <a:xfrm>
                <a:off x="65813" y="-52680"/>
                <a:ext cx="1720080" cy="1129320"/>
              </a:xfrm>
              <a:prstGeom prst="rect">
                <a:avLst/>
              </a:prstGeom>
            </p:spPr>
          </p:pic>
        </mc:Fallback>
      </mc:AlternateContent>
      <p:grpSp>
        <p:nvGrpSpPr>
          <p:cNvPr id="249" name="Gruppieren 248">
            <a:extLst>
              <a:ext uri="{FF2B5EF4-FFF2-40B4-BE49-F238E27FC236}">
                <a16:creationId xmlns:a16="http://schemas.microsoft.com/office/drawing/2014/main" id="{A7F96808-7A9E-4E60-AA92-60BEB2CBDC0F}"/>
              </a:ext>
            </a:extLst>
          </p:cNvPr>
          <p:cNvGrpSpPr/>
          <p:nvPr/>
        </p:nvGrpSpPr>
        <p:grpSpPr>
          <a:xfrm>
            <a:off x="5674613" y="110400"/>
            <a:ext cx="484560" cy="137520"/>
            <a:chOff x="5674613" y="110400"/>
            <a:chExt cx="484560" cy="137520"/>
          </a:xfrm>
        </p:grpSpPr>
        <mc:AlternateContent xmlns:mc="http://schemas.openxmlformats.org/markup-compatibility/2006" xmlns:p14="http://schemas.microsoft.com/office/powerpoint/2010/main">
          <mc:Choice Requires="p14">
            <p:contentPart p14:bwMode="auto" r:id="rId54">
              <p14:nvContentPartPr>
                <p14:cNvPr id="247" name="Freihand 246">
                  <a:extLst>
                    <a:ext uri="{FF2B5EF4-FFF2-40B4-BE49-F238E27FC236}">
                      <a16:creationId xmlns:a16="http://schemas.microsoft.com/office/drawing/2014/main" id="{59F364B5-6587-432C-961D-4725AB4BC53C}"/>
                    </a:ext>
                  </a:extLst>
                </p14:cNvPr>
                <p14:cNvContentPartPr/>
                <p14:nvPr/>
              </p14:nvContentPartPr>
              <p14:xfrm>
                <a:off x="5674613" y="110400"/>
                <a:ext cx="239040" cy="120600"/>
              </p14:xfrm>
            </p:contentPart>
          </mc:Choice>
          <mc:Fallback xmlns="">
            <p:pic>
              <p:nvPicPr>
                <p:cNvPr id="247" name="Freihand 246">
                  <a:extLst>
                    <a:ext uri="{FF2B5EF4-FFF2-40B4-BE49-F238E27FC236}">
                      <a16:creationId xmlns:a16="http://schemas.microsoft.com/office/drawing/2014/main" id="{59F364B5-6587-432C-961D-4725AB4BC53C}"/>
                    </a:ext>
                  </a:extLst>
                </p:cNvPr>
                <p:cNvPicPr/>
                <p:nvPr/>
              </p:nvPicPr>
              <p:blipFill>
                <a:blip r:embed="rId55"/>
                <a:stretch>
                  <a:fillRect/>
                </a:stretch>
              </p:blipFill>
              <p:spPr>
                <a:xfrm>
                  <a:off x="5670293" y="106080"/>
                  <a:ext cx="24768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248" name="Freihand 247">
                  <a:extLst>
                    <a:ext uri="{FF2B5EF4-FFF2-40B4-BE49-F238E27FC236}">
                      <a16:creationId xmlns:a16="http://schemas.microsoft.com/office/drawing/2014/main" id="{F83BC77F-3E7B-4855-98C8-22F0F1142936}"/>
                    </a:ext>
                  </a:extLst>
                </p14:cNvPr>
                <p14:cNvContentPartPr/>
                <p14:nvPr/>
              </p14:nvContentPartPr>
              <p14:xfrm>
                <a:off x="5983493" y="124440"/>
                <a:ext cx="175680" cy="123480"/>
              </p14:xfrm>
            </p:contentPart>
          </mc:Choice>
          <mc:Fallback xmlns="">
            <p:pic>
              <p:nvPicPr>
                <p:cNvPr id="248" name="Freihand 247">
                  <a:extLst>
                    <a:ext uri="{FF2B5EF4-FFF2-40B4-BE49-F238E27FC236}">
                      <a16:creationId xmlns:a16="http://schemas.microsoft.com/office/drawing/2014/main" id="{F83BC77F-3E7B-4855-98C8-22F0F1142936}"/>
                    </a:ext>
                  </a:extLst>
                </p:cNvPr>
                <p:cNvPicPr/>
                <p:nvPr/>
              </p:nvPicPr>
              <p:blipFill>
                <a:blip r:embed="rId57"/>
                <a:stretch>
                  <a:fillRect/>
                </a:stretch>
              </p:blipFill>
              <p:spPr>
                <a:xfrm>
                  <a:off x="5979173" y="120120"/>
                  <a:ext cx="184320" cy="132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8">
            <p14:nvContentPartPr>
              <p14:cNvPr id="253" name="Freihand 252">
                <a:extLst>
                  <a:ext uri="{FF2B5EF4-FFF2-40B4-BE49-F238E27FC236}">
                    <a16:creationId xmlns:a16="http://schemas.microsoft.com/office/drawing/2014/main" id="{1D80ACD5-E8F4-4E52-807A-61A7779B35F1}"/>
                  </a:ext>
                </a:extLst>
              </p14:cNvPr>
              <p14:cNvContentPartPr/>
              <p14:nvPr/>
            </p14:nvContentPartPr>
            <p14:xfrm>
              <a:off x="4315253" y="-27120"/>
              <a:ext cx="1438920" cy="415080"/>
            </p14:xfrm>
          </p:contentPart>
        </mc:Choice>
        <mc:Fallback xmlns="">
          <p:pic>
            <p:nvPicPr>
              <p:cNvPr id="253" name="Freihand 252">
                <a:extLst>
                  <a:ext uri="{FF2B5EF4-FFF2-40B4-BE49-F238E27FC236}">
                    <a16:creationId xmlns:a16="http://schemas.microsoft.com/office/drawing/2014/main" id="{1D80ACD5-E8F4-4E52-807A-61A7779B35F1}"/>
                  </a:ext>
                </a:extLst>
              </p:cNvPr>
              <p:cNvPicPr/>
              <p:nvPr/>
            </p:nvPicPr>
            <p:blipFill>
              <a:blip r:embed="rId59"/>
              <a:stretch>
                <a:fillRect/>
              </a:stretch>
            </p:blipFill>
            <p:spPr>
              <a:xfrm>
                <a:off x="4310933" y="-31440"/>
                <a:ext cx="1447560" cy="42372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255" name="Freihand 254">
                <a:extLst>
                  <a:ext uri="{FF2B5EF4-FFF2-40B4-BE49-F238E27FC236}">
                    <a16:creationId xmlns:a16="http://schemas.microsoft.com/office/drawing/2014/main" id="{46DEDDE1-7E2F-4D73-AB9D-9F235CAB0DD4}"/>
                  </a:ext>
                </a:extLst>
              </p14:cNvPr>
              <p14:cNvContentPartPr/>
              <p14:nvPr/>
            </p14:nvContentPartPr>
            <p14:xfrm>
              <a:off x="1755293" y="-49440"/>
              <a:ext cx="2715480" cy="549360"/>
            </p14:xfrm>
          </p:contentPart>
        </mc:Choice>
        <mc:Fallback xmlns="">
          <p:pic>
            <p:nvPicPr>
              <p:cNvPr id="255" name="Freihand 254">
                <a:extLst>
                  <a:ext uri="{FF2B5EF4-FFF2-40B4-BE49-F238E27FC236}">
                    <a16:creationId xmlns:a16="http://schemas.microsoft.com/office/drawing/2014/main" id="{46DEDDE1-7E2F-4D73-AB9D-9F235CAB0DD4}"/>
                  </a:ext>
                </a:extLst>
              </p:cNvPr>
              <p:cNvPicPr/>
              <p:nvPr/>
            </p:nvPicPr>
            <p:blipFill>
              <a:blip r:embed="rId61"/>
              <a:stretch>
                <a:fillRect/>
              </a:stretch>
            </p:blipFill>
            <p:spPr>
              <a:xfrm>
                <a:off x="1750973" y="-53760"/>
                <a:ext cx="2724120" cy="55800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260" name="Freihand 259">
                <a:extLst>
                  <a:ext uri="{FF2B5EF4-FFF2-40B4-BE49-F238E27FC236}">
                    <a16:creationId xmlns:a16="http://schemas.microsoft.com/office/drawing/2014/main" id="{27B55495-C176-41F3-A8EE-0BE10AEEE887}"/>
                  </a:ext>
                </a:extLst>
              </p14:cNvPr>
              <p14:cNvContentPartPr/>
              <p14:nvPr/>
            </p14:nvContentPartPr>
            <p14:xfrm>
              <a:off x="2802893" y="-26400"/>
              <a:ext cx="297720" cy="165240"/>
            </p14:xfrm>
          </p:contentPart>
        </mc:Choice>
        <mc:Fallback xmlns="">
          <p:pic>
            <p:nvPicPr>
              <p:cNvPr id="260" name="Freihand 259">
                <a:extLst>
                  <a:ext uri="{FF2B5EF4-FFF2-40B4-BE49-F238E27FC236}">
                    <a16:creationId xmlns:a16="http://schemas.microsoft.com/office/drawing/2014/main" id="{27B55495-C176-41F3-A8EE-0BE10AEEE887}"/>
                  </a:ext>
                </a:extLst>
              </p:cNvPr>
              <p:cNvPicPr/>
              <p:nvPr/>
            </p:nvPicPr>
            <p:blipFill>
              <a:blip r:embed="rId63"/>
              <a:stretch>
                <a:fillRect/>
              </a:stretch>
            </p:blipFill>
            <p:spPr>
              <a:xfrm>
                <a:off x="2798573" y="-30720"/>
                <a:ext cx="30636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262" name="Freihand 261">
                <a:extLst>
                  <a:ext uri="{FF2B5EF4-FFF2-40B4-BE49-F238E27FC236}">
                    <a16:creationId xmlns:a16="http://schemas.microsoft.com/office/drawing/2014/main" id="{195F1117-5555-45A2-B6CA-5E6A74EFA1BD}"/>
                  </a:ext>
                </a:extLst>
              </p14:cNvPr>
              <p14:cNvContentPartPr/>
              <p14:nvPr/>
            </p14:nvContentPartPr>
            <p14:xfrm>
              <a:off x="2567453" y="-31440"/>
              <a:ext cx="623160" cy="423000"/>
            </p14:xfrm>
          </p:contentPart>
        </mc:Choice>
        <mc:Fallback xmlns="">
          <p:pic>
            <p:nvPicPr>
              <p:cNvPr id="262" name="Freihand 261">
                <a:extLst>
                  <a:ext uri="{FF2B5EF4-FFF2-40B4-BE49-F238E27FC236}">
                    <a16:creationId xmlns:a16="http://schemas.microsoft.com/office/drawing/2014/main" id="{195F1117-5555-45A2-B6CA-5E6A74EFA1BD}"/>
                  </a:ext>
                </a:extLst>
              </p:cNvPr>
              <p:cNvPicPr/>
              <p:nvPr/>
            </p:nvPicPr>
            <p:blipFill>
              <a:blip r:embed="rId65"/>
              <a:stretch>
                <a:fillRect/>
              </a:stretch>
            </p:blipFill>
            <p:spPr>
              <a:xfrm>
                <a:off x="2563133" y="-35760"/>
                <a:ext cx="631800" cy="43164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264" name="Freihand 263">
                <a:extLst>
                  <a:ext uri="{FF2B5EF4-FFF2-40B4-BE49-F238E27FC236}">
                    <a16:creationId xmlns:a16="http://schemas.microsoft.com/office/drawing/2014/main" id="{BAD31897-5593-413F-8733-DD81A0244BD7}"/>
                  </a:ext>
                </a:extLst>
              </p14:cNvPr>
              <p14:cNvContentPartPr/>
              <p14:nvPr/>
            </p14:nvContentPartPr>
            <p14:xfrm>
              <a:off x="3043373" y="283200"/>
              <a:ext cx="1262880" cy="788040"/>
            </p14:xfrm>
          </p:contentPart>
        </mc:Choice>
        <mc:Fallback xmlns="">
          <p:pic>
            <p:nvPicPr>
              <p:cNvPr id="264" name="Freihand 263">
                <a:extLst>
                  <a:ext uri="{FF2B5EF4-FFF2-40B4-BE49-F238E27FC236}">
                    <a16:creationId xmlns:a16="http://schemas.microsoft.com/office/drawing/2014/main" id="{BAD31897-5593-413F-8733-DD81A0244BD7}"/>
                  </a:ext>
                </a:extLst>
              </p:cNvPr>
              <p:cNvPicPr/>
              <p:nvPr/>
            </p:nvPicPr>
            <p:blipFill>
              <a:blip r:embed="rId67"/>
              <a:stretch>
                <a:fillRect/>
              </a:stretch>
            </p:blipFill>
            <p:spPr>
              <a:xfrm>
                <a:off x="3039053" y="278880"/>
                <a:ext cx="1271520" cy="796680"/>
              </a:xfrm>
              <a:prstGeom prst="rect">
                <a:avLst/>
              </a:prstGeom>
            </p:spPr>
          </p:pic>
        </mc:Fallback>
      </mc:AlternateContent>
      <p:grpSp>
        <p:nvGrpSpPr>
          <p:cNvPr id="306" name="Gruppieren 305">
            <a:extLst>
              <a:ext uri="{FF2B5EF4-FFF2-40B4-BE49-F238E27FC236}">
                <a16:creationId xmlns:a16="http://schemas.microsoft.com/office/drawing/2014/main" id="{396B3E45-84D0-499E-8A7F-FD72DA817C14}"/>
              </a:ext>
            </a:extLst>
          </p:cNvPr>
          <p:cNvGrpSpPr/>
          <p:nvPr/>
        </p:nvGrpSpPr>
        <p:grpSpPr>
          <a:xfrm>
            <a:off x="114413" y="59827"/>
            <a:ext cx="1529280" cy="824040"/>
            <a:chOff x="114413" y="59827"/>
            <a:chExt cx="1529280" cy="824040"/>
          </a:xfrm>
        </p:grpSpPr>
        <mc:AlternateContent xmlns:mc="http://schemas.openxmlformats.org/markup-compatibility/2006" xmlns:p14="http://schemas.microsoft.com/office/powerpoint/2010/main">
          <mc:Choice Requires="p14">
            <p:contentPart p14:bwMode="auto" r:id="rId68">
              <p14:nvContentPartPr>
                <p14:cNvPr id="149" name="Freihand 148">
                  <a:extLst>
                    <a:ext uri="{FF2B5EF4-FFF2-40B4-BE49-F238E27FC236}">
                      <a16:creationId xmlns:a16="http://schemas.microsoft.com/office/drawing/2014/main" id="{8FB0B16B-8F77-4A9E-98AF-EBA4BB117D30}"/>
                    </a:ext>
                  </a:extLst>
                </p14:cNvPr>
                <p14:cNvContentPartPr/>
                <p14:nvPr/>
              </p14:nvContentPartPr>
              <p14:xfrm>
                <a:off x="244373" y="149107"/>
                <a:ext cx="20160" cy="134640"/>
              </p14:xfrm>
            </p:contentPart>
          </mc:Choice>
          <mc:Fallback xmlns="">
            <p:pic>
              <p:nvPicPr>
                <p:cNvPr id="149" name="Freihand 148">
                  <a:extLst>
                    <a:ext uri="{FF2B5EF4-FFF2-40B4-BE49-F238E27FC236}">
                      <a16:creationId xmlns:a16="http://schemas.microsoft.com/office/drawing/2014/main" id="{8FB0B16B-8F77-4A9E-98AF-EBA4BB117D30}"/>
                    </a:ext>
                  </a:extLst>
                </p:cNvPr>
                <p:cNvPicPr/>
                <p:nvPr/>
              </p:nvPicPr>
              <p:blipFill>
                <a:blip r:embed="rId69"/>
                <a:stretch>
                  <a:fillRect/>
                </a:stretch>
              </p:blipFill>
              <p:spPr>
                <a:xfrm>
                  <a:off x="240053" y="144787"/>
                  <a:ext cx="2880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150" name="Freihand 149">
                  <a:extLst>
                    <a:ext uri="{FF2B5EF4-FFF2-40B4-BE49-F238E27FC236}">
                      <a16:creationId xmlns:a16="http://schemas.microsoft.com/office/drawing/2014/main" id="{2BB44284-4F23-47D5-93E5-71CD6790B0D0}"/>
                    </a:ext>
                  </a:extLst>
                </p14:cNvPr>
                <p14:cNvContentPartPr/>
                <p14:nvPr/>
              </p14:nvContentPartPr>
              <p14:xfrm>
                <a:off x="177053" y="300667"/>
                <a:ext cx="113760" cy="16200"/>
              </p14:xfrm>
            </p:contentPart>
          </mc:Choice>
          <mc:Fallback xmlns="">
            <p:pic>
              <p:nvPicPr>
                <p:cNvPr id="150" name="Freihand 149">
                  <a:extLst>
                    <a:ext uri="{FF2B5EF4-FFF2-40B4-BE49-F238E27FC236}">
                      <a16:creationId xmlns:a16="http://schemas.microsoft.com/office/drawing/2014/main" id="{2BB44284-4F23-47D5-93E5-71CD6790B0D0}"/>
                    </a:ext>
                  </a:extLst>
                </p:cNvPr>
                <p:cNvPicPr/>
                <p:nvPr/>
              </p:nvPicPr>
              <p:blipFill>
                <a:blip r:embed="rId71"/>
                <a:stretch>
                  <a:fillRect/>
                </a:stretch>
              </p:blipFill>
              <p:spPr>
                <a:xfrm>
                  <a:off x="172733" y="296347"/>
                  <a:ext cx="12240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151" name="Freihand 150">
                  <a:extLst>
                    <a:ext uri="{FF2B5EF4-FFF2-40B4-BE49-F238E27FC236}">
                      <a16:creationId xmlns:a16="http://schemas.microsoft.com/office/drawing/2014/main" id="{AE857693-358F-4574-B545-89933033C3D2}"/>
                    </a:ext>
                  </a:extLst>
                </p14:cNvPr>
                <p14:cNvContentPartPr/>
                <p14:nvPr/>
              </p14:nvContentPartPr>
              <p14:xfrm>
                <a:off x="190013" y="128587"/>
                <a:ext cx="132480" cy="16560"/>
              </p14:xfrm>
            </p:contentPart>
          </mc:Choice>
          <mc:Fallback xmlns="">
            <p:pic>
              <p:nvPicPr>
                <p:cNvPr id="151" name="Freihand 150">
                  <a:extLst>
                    <a:ext uri="{FF2B5EF4-FFF2-40B4-BE49-F238E27FC236}">
                      <a16:creationId xmlns:a16="http://schemas.microsoft.com/office/drawing/2014/main" id="{AE857693-358F-4574-B545-89933033C3D2}"/>
                    </a:ext>
                  </a:extLst>
                </p:cNvPr>
                <p:cNvPicPr/>
                <p:nvPr/>
              </p:nvPicPr>
              <p:blipFill>
                <a:blip r:embed="rId73"/>
                <a:stretch>
                  <a:fillRect/>
                </a:stretch>
              </p:blipFill>
              <p:spPr>
                <a:xfrm>
                  <a:off x="185693" y="124267"/>
                  <a:ext cx="14112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153" name="Freihand 152">
                  <a:extLst>
                    <a:ext uri="{FF2B5EF4-FFF2-40B4-BE49-F238E27FC236}">
                      <a16:creationId xmlns:a16="http://schemas.microsoft.com/office/drawing/2014/main" id="{2292C40F-B435-48D2-A679-10650BC4FF6D}"/>
                    </a:ext>
                  </a:extLst>
                </p14:cNvPr>
                <p14:cNvContentPartPr/>
                <p14:nvPr/>
              </p14:nvContentPartPr>
              <p14:xfrm>
                <a:off x="350933" y="282307"/>
                <a:ext cx="58320" cy="77760"/>
              </p14:xfrm>
            </p:contentPart>
          </mc:Choice>
          <mc:Fallback xmlns="">
            <p:pic>
              <p:nvPicPr>
                <p:cNvPr id="153" name="Freihand 152">
                  <a:extLst>
                    <a:ext uri="{FF2B5EF4-FFF2-40B4-BE49-F238E27FC236}">
                      <a16:creationId xmlns:a16="http://schemas.microsoft.com/office/drawing/2014/main" id="{2292C40F-B435-48D2-A679-10650BC4FF6D}"/>
                    </a:ext>
                  </a:extLst>
                </p:cNvPr>
                <p:cNvPicPr/>
                <p:nvPr/>
              </p:nvPicPr>
              <p:blipFill>
                <a:blip r:embed="rId75"/>
                <a:stretch>
                  <a:fillRect/>
                </a:stretch>
              </p:blipFill>
              <p:spPr>
                <a:xfrm>
                  <a:off x="346613" y="277987"/>
                  <a:ext cx="6696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154" name="Freihand 153">
                  <a:extLst>
                    <a:ext uri="{FF2B5EF4-FFF2-40B4-BE49-F238E27FC236}">
                      <a16:creationId xmlns:a16="http://schemas.microsoft.com/office/drawing/2014/main" id="{DE940702-F9C2-4522-8A9A-AA7119F4DE14}"/>
                    </a:ext>
                  </a:extLst>
                </p14:cNvPr>
                <p14:cNvContentPartPr/>
                <p14:nvPr/>
              </p14:nvContentPartPr>
              <p14:xfrm>
                <a:off x="478013" y="186547"/>
                <a:ext cx="107640" cy="23400"/>
              </p14:xfrm>
            </p:contentPart>
          </mc:Choice>
          <mc:Fallback xmlns="">
            <p:pic>
              <p:nvPicPr>
                <p:cNvPr id="154" name="Freihand 153">
                  <a:extLst>
                    <a:ext uri="{FF2B5EF4-FFF2-40B4-BE49-F238E27FC236}">
                      <a16:creationId xmlns:a16="http://schemas.microsoft.com/office/drawing/2014/main" id="{DE940702-F9C2-4522-8A9A-AA7119F4DE14}"/>
                    </a:ext>
                  </a:extLst>
                </p:cNvPr>
                <p:cNvPicPr/>
                <p:nvPr/>
              </p:nvPicPr>
              <p:blipFill>
                <a:blip r:embed="rId77"/>
                <a:stretch>
                  <a:fillRect/>
                </a:stretch>
              </p:blipFill>
              <p:spPr>
                <a:xfrm>
                  <a:off x="473693" y="182227"/>
                  <a:ext cx="11628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155" name="Freihand 154">
                  <a:extLst>
                    <a:ext uri="{FF2B5EF4-FFF2-40B4-BE49-F238E27FC236}">
                      <a16:creationId xmlns:a16="http://schemas.microsoft.com/office/drawing/2014/main" id="{E58138E0-FD8D-416F-B615-DE5EDAE84AC4}"/>
                    </a:ext>
                  </a:extLst>
                </p14:cNvPr>
                <p14:cNvContentPartPr/>
                <p14:nvPr/>
              </p14:nvContentPartPr>
              <p14:xfrm>
                <a:off x="490973" y="237307"/>
                <a:ext cx="100080" cy="8280"/>
              </p14:xfrm>
            </p:contentPart>
          </mc:Choice>
          <mc:Fallback xmlns="">
            <p:pic>
              <p:nvPicPr>
                <p:cNvPr id="155" name="Freihand 154">
                  <a:extLst>
                    <a:ext uri="{FF2B5EF4-FFF2-40B4-BE49-F238E27FC236}">
                      <a16:creationId xmlns:a16="http://schemas.microsoft.com/office/drawing/2014/main" id="{E58138E0-FD8D-416F-B615-DE5EDAE84AC4}"/>
                    </a:ext>
                  </a:extLst>
                </p:cNvPr>
                <p:cNvPicPr/>
                <p:nvPr/>
              </p:nvPicPr>
              <p:blipFill>
                <a:blip r:embed="rId79"/>
                <a:stretch>
                  <a:fillRect/>
                </a:stretch>
              </p:blipFill>
              <p:spPr>
                <a:xfrm>
                  <a:off x="486653" y="232987"/>
                  <a:ext cx="10872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157" name="Freihand 156">
                  <a:extLst>
                    <a:ext uri="{FF2B5EF4-FFF2-40B4-BE49-F238E27FC236}">
                      <a16:creationId xmlns:a16="http://schemas.microsoft.com/office/drawing/2014/main" id="{21B46BF6-6DBB-406A-8CFF-84BD496081E3}"/>
                    </a:ext>
                  </a:extLst>
                </p14:cNvPr>
                <p14:cNvContentPartPr/>
                <p14:nvPr/>
              </p14:nvContentPartPr>
              <p14:xfrm>
                <a:off x="734693" y="95107"/>
                <a:ext cx="107280" cy="156960"/>
              </p14:xfrm>
            </p:contentPart>
          </mc:Choice>
          <mc:Fallback xmlns="">
            <p:pic>
              <p:nvPicPr>
                <p:cNvPr id="157" name="Freihand 156">
                  <a:extLst>
                    <a:ext uri="{FF2B5EF4-FFF2-40B4-BE49-F238E27FC236}">
                      <a16:creationId xmlns:a16="http://schemas.microsoft.com/office/drawing/2014/main" id="{21B46BF6-6DBB-406A-8CFF-84BD496081E3}"/>
                    </a:ext>
                  </a:extLst>
                </p:cNvPr>
                <p:cNvPicPr/>
                <p:nvPr/>
              </p:nvPicPr>
              <p:blipFill>
                <a:blip r:embed="rId81"/>
                <a:stretch>
                  <a:fillRect/>
                </a:stretch>
              </p:blipFill>
              <p:spPr>
                <a:xfrm>
                  <a:off x="730373" y="90787"/>
                  <a:ext cx="11592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159" name="Freihand 158">
                  <a:extLst>
                    <a:ext uri="{FF2B5EF4-FFF2-40B4-BE49-F238E27FC236}">
                      <a16:creationId xmlns:a16="http://schemas.microsoft.com/office/drawing/2014/main" id="{F226E852-3A71-4EC6-8797-D5242B131EDA}"/>
                    </a:ext>
                  </a:extLst>
                </p14:cNvPr>
                <p14:cNvContentPartPr/>
                <p14:nvPr/>
              </p14:nvContentPartPr>
              <p14:xfrm>
                <a:off x="909293" y="135067"/>
                <a:ext cx="69120" cy="93600"/>
              </p14:xfrm>
            </p:contentPart>
          </mc:Choice>
          <mc:Fallback xmlns="">
            <p:pic>
              <p:nvPicPr>
                <p:cNvPr id="159" name="Freihand 158">
                  <a:extLst>
                    <a:ext uri="{FF2B5EF4-FFF2-40B4-BE49-F238E27FC236}">
                      <a16:creationId xmlns:a16="http://schemas.microsoft.com/office/drawing/2014/main" id="{F226E852-3A71-4EC6-8797-D5242B131EDA}"/>
                    </a:ext>
                  </a:extLst>
                </p:cNvPr>
                <p:cNvPicPr/>
                <p:nvPr/>
              </p:nvPicPr>
              <p:blipFill>
                <a:blip r:embed="rId83"/>
                <a:stretch>
                  <a:fillRect/>
                </a:stretch>
              </p:blipFill>
              <p:spPr>
                <a:xfrm>
                  <a:off x="904973" y="130747"/>
                  <a:ext cx="7776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160" name="Freihand 159">
                  <a:extLst>
                    <a:ext uri="{FF2B5EF4-FFF2-40B4-BE49-F238E27FC236}">
                      <a16:creationId xmlns:a16="http://schemas.microsoft.com/office/drawing/2014/main" id="{CFB3AE38-1008-4965-8101-68A4F1D67BFC}"/>
                    </a:ext>
                  </a:extLst>
                </p14:cNvPr>
                <p14:cNvContentPartPr/>
                <p14:nvPr/>
              </p14:nvContentPartPr>
              <p14:xfrm>
                <a:off x="1041053" y="207067"/>
                <a:ext cx="20160" cy="1440"/>
              </p14:xfrm>
            </p:contentPart>
          </mc:Choice>
          <mc:Fallback xmlns="">
            <p:pic>
              <p:nvPicPr>
                <p:cNvPr id="160" name="Freihand 159">
                  <a:extLst>
                    <a:ext uri="{FF2B5EF4-FFF2-40B4-BE49-F238E27FC236}">
                      <a16:creationId xmlns:a16="http://schemas.microsoft.com/office/drawing/2014/main" id="{CFB3AE38-1008-4965-8101-68A4F1D67BFC}"/>
                    </a:ext>
                  </a:extLst>
                </p:cNvPr>
                <p:cNvPicPr/>
                <p:nvPr/>
              </p:nvPicPr>
              <p:blipFill>
                <a:blip r:embed="rId85"/>
                <a:stretch>
                  <a:fillRect/>
                </a:stretch>
              </p:blipFill>
              <p:spPr>
                <a:xfrm>
                  <a:off x="1036733" y="202747"/>
                  <a:ext cx="28800" cy="1008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161" name="Freihand 160">
                  <a:extLst>
                    <a:ext uri="{FF2B5EF4-FFF2-40B4-BE49-F238E27FC236}">
                      <a16:creationId xmlns:a16="http://schemas.microsoft.com/office/drawing/2014/main" id="{08DC7C6E-7FB3-44FC-9AEA-F7FC3DE582B3}"/>
                    </a:ext>
                  </a:extLst>
                </p14:cNvPr>
                <p14:cNvContentPartPr/>
                <p14:nvPr/>
              </p14:nvContentPartPr>
              <p14:xfrm>
                <a:off x="1104053" y="128227"/>
                <a:ext cx="57600" cy="81360"/>
              </p14:xfrm>
            </p:contentPart>
          </mc:Choice>
          <mc:Fallback xmlns="">
            <p:pic>
              <p:nvPicPr>
                <p:cNvPr id="161" name="Freihand 160">
                  <a:extLst>
                    <a:ext uri="{FF2B5EF4-FFF2-40B4-BE49-F238E27FC236}">
                      <a16:creationId xmlns:a16="http://schemas.microsoft.com/office/drawing/2014/main" id="{08DC7C6E-7FB3-44FC-9AEA-F7FC3DE582B3}"/>
                    </a:ext>
                  </a:extLst>
                </p:cNvPr>
                <p:cNvPicPr/>
                <p:nvPr/>
              </p:nvPicPr>
              <p:blipFill>
                <a:blip r:embed="rId87"/>
                <a:stretch>
                  <a:fillRect/>
                </a:stretch>
              </p:blipFill>
              <p:spPr>
                <a:xfrm>
                  <a:off x="1099733" y="123907"/>
                  <a:ext cx="6624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162" name="Freihand 161">
                  <a:extLst>
                    <a:ext uri="{FF2B5EF4-FFF2-40B4-BE49-F238E27FC236}">
                      <a16:creationId xmlns:a16="http://schemas.microsoft.com/office/drawing/2014/main" id="{E3F2D49B-8218-4C22-B7CA-4A473531CE0C}"/>
                    </a:ext>
                  </a:extLst>
                </p14:cNvPr>
                <p14:cNvContentPartPr/>
                <p14:nvPr/>
              </p14:nvContentPartPr>
              <p14:xfrm>
                <a:off x="1184333" y="100147"/>
                <a:ext cx="96480" cy="117720"/>
              </p14:xfrm>
            </p:contentPart>
          </mc:Choice>
          <mc:Fallback xmlns="">
            <p:pic>
              <p:nvPicPr>
                <p:cNvPr id="162" name="Freihand 161">
                  <a:extLst>
                    <a:ext uri="{FF2B5EF4-FFF2-40B4-BE49-F238E27FC236}">
                      <a16:creationId xmlns:a16="http://schemas.microsoft.com/office/drawing/2014/main" id="{E3F2D49B-8218-4C22-B7CA-4A473531CE0C}"/>
                    </a:ext>
                  </a:extLst>
                </p:cNvPr>
                <p:cNvPicPr/>
                <p:nvPr/>
              </p:nvPicPr>
              <p:blipFill>
                <a:blip r:embed="rId89"/>
                <a:stretch>
                  <a:fillRect/>
                </a:stretch>
              </p:blipFill>
              <p:spPr>
                <a:xfrm>
                  <a:off x="1180013" y="95827"/>
                  <a:ext cx="10512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163" name="Freihand 162">
                  <a:extLst>
                    <a:ext uri="{FF2B5EF4-FFF2-40B4-BE49-F238E27FC236}">
                      <a16:creationId xmlns:a16="http://schemas.microsoft.com/office/drawing/2014/main" id="{ED21B982-A6BD-4D97-84F4-D45A079029D3}"/>
                    </a:ext>
                  </a:extLst>
                </p14:cNvPr>
                <p14:cNvContentPartPr/>
                <p14:nvPr/>
              </p14:nvContentPartPr>
              <p14:xfrm>
                <a:off x="1302413" y="102307"/>
                <a:ext cx="79200" cy="101880"/>
              </p14:xfrm>
            </p:contentPart>
          </mc:Choice>
          <mc:Fallback xmlns="">
            <p:pic>
              <p:nvPicPr>
                <p:cNvPr id="163" name="Freihand 162">
                  <a:extLst>
                    <a:ext uri="{FF2B5EF4-FFF2-40B4-BE49-F238E27FC236}">
                      <a16:creationId xmlns:a16="http://schemas.microsoft.com/office/drawing/2014/main" id="{ED21B982-A6BD-4D97-84F4-D45A079029D3}"/>
                    </a:ext>
                  </a:extLst>
                </p:cNvPr>
                <p:cNvPicPr/>
                <p:nvPr/>
              </p:nvPicPr>
              <p:blipFill>
                <a:blip r:embed="rId91"/>
                <a:stretch>
                  <a:fillRect/>
                </a:stretch>
              </p:blipFill>
              <p:spPr>
                <a:xfrm>
                  <a:off x="1298093" y="97987"/>
                  <a:ext cx="8784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164" name="Freihand 163">
                  <a:extLst>
                    <a:ext uri="{FF2B5EF4-FFF2-40B4-BE49-F238E27FC236}">
                      <a16:creationId xmlns:a16="http://schemas.microsoft.com/office/drawing/2014/main" id="{BADEC2B3-5BB0-4549-8ED4-05BB040EAEAD}"/>
                    </a:ext>
                  </a:extLst>
                </p14:cNvPr>
                <p14:cNvContentPartPr/>
                <p14:nvPr/>
              </p14:nvContentPartPr>
              <p14:xfrm>
                <a:off x="1526693" y="59827"/>
                <a:ext cx="117000" cy="106920"/>
              </p14:xfrm>
            </p:contentPart>
          </mc:Choice>
          <mc:Fallback xmlns="">
            <p:pic>
              <p:nvPicPr>
                <p:cNvPr id="164" name="Freihand 163">
                  <a:extLst>
                    <a:ext uri="{FF2B5EF4-FFF2-40B4-BE49-F238E27FC236}">
                      <a16:creationId xmlns:a16="http://schemas.microsoft.com/office/drawing/2014/main" id="{BADEC2B3-5BB0-4549-8ED4-05BB040EAEAD}"/>
                    </a:ext>
                  </a:extLst>
                </p:cNvPr>
                <p:cNvPicPr/>
                <p:nvPr/>
              </p:nvPicPr>
              <p:blipFill>
                <a:blip r:embed="rId93"/>
                <a:stretch>
                  <a:fillRect/>
                </a:stretch>
              </p:blipFill>
              <p:spPr>
                <a:xfrm>
                  <a:off x="1522373" y="55507"/>
                  <a:ext cx="12564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165" name="Freihand 164">
                  <a:extLst>
                    <a:ext uri="{FF2B5EF4-FFF2-40B4-BE49-F238E27FC236}">
                      <a16:creationId xmlns:a16="http://schemas.microsoft.com/office/drawing/2014/main" id="{AE7C2CCB-B157-4297-B064-084A40B762EE}"/>
                    </a:ext>
                  </a:extLst>
                </p14:cNvPr>
                <p14:cNvContentPartPr/>
                <p14:nvPr/>
              </p14:nvContentPartPr>
              <p14:xfrm>
                <a:off x="1463693" y="110587"/>
                <a:ext cx="158040" cy="58320"/>
              </p14:xfrm>
            </p:contentPart>
          </mc:Choice>
          <mc:Fallback xmlns="">
            <p:pic>
              <p:nvPicPr>
                <p:cNvPr id="165" name="Freihand 164">
                  <a:extLst>
                    <a:ext uri="{FF2B5EF4-FFF2-40B4-BE49-F238E27FC236}">
                      <a16:creationId xmlns:a16="http://schemas.microsoft.com/office/drawing/2014/main" id="{AE7C2CCB-B157-4297-B064-084A40B762EE}"/>
                    </a:ext>
                  </a:extLst>
                </p:cNvPr>
                <p:cNvPicPr/>
                <p:nvPr/>
              </p:nvPicPr>
              <p:blipFill>
                <a:blip r:embed="rId95"/>
                <a:stretch>
                  <a:fillRect/>
                </a:stretch>
              </p:blipFill>
              <p:spPr>
                <a:xfrm>
                  <a:off x="1459373" y="106267"/>
                  <a:ext cx="16668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167" name="Freihand 166">
                  <a:extLst>
                    <a:ext uri="{FF2B5EF4-FFF2-40B4-BE49-F238E27FC236}">
                      <a16:creationId xmlns:a16="http://schemas.microsoft.com/office/drawing/2014/main" id="{0662E3C5-9B26-48F4-95BE-7CB215B70481}"/>
                    </a:ext>
                  </a:extLst>
                </p14:cNvPr>
                <p14:cNvContentPartPr/>
                <p14:nvPr/>
              </p14:nvContentPartPr>
              <p14:xfrm>
                <a:off x="227453" y="485707"/>
                <a:ext cx="27720" cy="120240"/>
              </p14:xfrm>
            </p:contentPart>
          </mc:Choice>
          <mc:Fallback xmlns="">
            <p:pic>
              <p:nvPicPr>
                <p:cNvPr id="167" name="Freihand 166">
                  <a:extLst>
                    <a:ext uri="{FF2B5EF4-FFF2-40B4-BE49-F238E27FC236}">
                      <a16:creationId xmlns:a16="http://schemas.microsoft.com/office/drawing/2014/main" id="{0662E3C5-9B26-48F4-95BE-7CB215B70481}"/>
                    </a:ext>
                  </a:extLst>
                </p:cNvPr>
                <p:cNvPicPr/>
                <p:nvPr/>
              </p:nvPicPr>
              <p:blipFill>
                <a:blip r:embed="rId97"/>
                <a:stretch>
                  <a:fillRect/>
                </a:stretch>
              </p:blipFill>
              <p:spPr>
                <a:xfrm>
                  <a:off x="223133" y="481387"/>
                  <a:ext cx="3636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168" name="Freihand 167">
                  <a:extLst>
                    <a:ext uri="{FF2B5EF4-FFF2-40B4-BE49-F238E27FC236}">
                      <a16:creationId xmlns:a16="http://schemas.microsoft.com/office/drawing/2014/main" id="{9E2C26E3-3588-413F-B411-723F58FACC68}"/>
                    </a:ext>
                  </a:extLst>
                </p14:cNvPr>
                <p14:cNvContentPartPr/>
                <p14:nvPr/>
              </p14:nvContentPartPr>
              <p14:xfrm>
                <a:off x="180653" y="574267"/>
                <a:ext cx="108000" cy="36720"/>
              </p14:xfrm>
            </p:contentPart>
          </mc:Choice>
          <mc:Fallback xmlns="">
            <p:pic>
              <p:nvPicPr>
                <p:cNvPr id="168" name="Freihand 167">
                  <a:extLst>
                    <a:ext uri="{FF2B5EF4-FFF2-40B4-BE49-F238E27FC236}">
                      <a16:creationId xmlns:a16="http://schemas.microsoft.com/office/drawing/2014/main" id="{9E2C26E3-3588-413F-B411-723F58FACC68}"/>
                    </a:ext>
                  </a:extLst>
                </p:cNvPr>
                <p:cNvPicPr/>
                <p:nvPr/>
              </p:nvPicPr>
              <p:blipFill>
                <a:blip r:embed="rId99"/>
                <a:stretch>
                  <a:fillRect/>
                </a:stretch>
              </p:blipFill>
              <p:spPr>
                <a:xfrm>
                  <a:off x="176333" y="569947"/>
                  <a:ext cx="11664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169" name="Freihand 168">
                  <a:extLst>
                    <a:ext uri="{FF2B5EF4-FFF2-40B4-BE49-F238E27FC236}">
                      <a16:creationId xmlns:a16="http://schemas.microsoft.com/office/drawing/2014/main" id="{CD8970B1-3452-4444-939A-9B2ECAA5B7A8}"/>
                    </a:ext>
                  </a:extLst>
                </p14:cNvPr>
                <p14:cNvContentPartPr/>
                <p14:nvPr/>
              </p14:nvContentPartPr>
              <p14:xfrm>
                <a:off x="139973" y="460867"/>
                <a:ext cx="150120" cy="37800"/>
              </p14:xfrm>
            </p:contentPart>
          </mc:Choice>
          <mc:Fallback xmlns="">
            <p:pic>
              <p:nvPicPr>
                <p:cNvPr id="169" name="Freihand 168">
                  <a:extLst>
                    <a:ext uri="{FF2B5EF4-FFF2-40B4-BE49-F238E27FC236}">
                      <a16:creationId xmlns:a16="http://schemas.microsoft.com/office/drawing/2014/main" id="{CD8970B1-3452-4444-939A-9B2ECAA5B7A8}"/>
                    </a:ext>
                  </a:extLst>
                </p:cNvPr>
                <p:cNvPicPr/>
                <p:nvPr/>
              </p:nvPicPr>
              <p:blipFill>
                <a:blip r:embed="rId101"/>
                <a:stretch>
                  <a:fillRect/>
                </a:stretch>
              </p:blipFill>
              <p:spPr>
                <a:xfrm>
                  <a:off x="135653" y="456547"/>
                  <a:ext cx="15876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170" name="Freihand 169">
                  <a:extLst>
                    <a:ext uri="{FF2B5EF4-FFF2-40B4-BE49-F238E27FC236}">
                      <a16:creationId xmlns:a16="http://schemas.microsoft.com/office/drawing/2014/main" id="{2B511FFB-E711-4A2A-9710-F7361AD164F3}"/>
                    </a:ext>
                  </a:extLst>
                </p14:cNvPr>
                <p14:cNvContentPartPr/>
                <p14:nvPr/>
              </p14:nvContentPartPr>
              <p14:xfrm>
                <a:off x="340493" y="573907"/>
                <a:ext cx="82080" cy="69480"/>
              </p14:xfrm>
            </p:contentPart>
          </mc:Choice>
          <mc:Fallback xmlns="">
            <p:pic>
              <p:nvPicPr>
                <p:cNvPr id="170" name="Freihand 169">
                  <a:extLst>
                    <a:ext uri="{FF2B5EF4-FFF2-40B4-BE49-F238E27FC236}">
                      <a16:creationId xmlns:a16="http://schemas.microsoft.com/office/drawing/2014/main" id="{2B511FFB-E711-4A2A-9710-F7361AD164F3}"/>
                    </a:ext>
                  </a:extLst>
                </p:cNvPr>
                <p:cNvPicPr/>
                <p:nvPr/>
              </p:nvPicPr>
              <p:blipFill>
                <a:blip r:embed="rId103"/>
                <a:stretch>
                  <a:fillRect/>
                </a:stretch>
              </p:blipFill>
              <p:spPr>
                <a:xfrm>
                  <a:off x="336173" y="569587"/>
                  <a:ext cx="9072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171" name="Freihand 170">
                  <a:extLst>
                    <a:ext uri="{FF2B5EF4-FFF2-40B4-BE49-F238E27FC236}">
                      <a16:creationId xmlns:a16="http://schemas.microsoft.com/office/drawing/2014/main" id="{C27DDBF4-1172-4D67-BAA6-8B9C86843F9B}"/>
                    </a:ext>
                  </a:extLst>
                </p14:cNvPr>
                <p14:cNvContentPartPr/>
                <p14:nvPr/>
              </p14:nvContentPartPr>
              <p14:xfrm>
                <a:off x="495653" y="492187"/>
                <a:ext cx="100080" cy="18360"/>
              </p14:xfrm>
            </p:contentPart>
          </mc:Choice>
          <mc:Fallback xmlns="">
            <p:pic>
              <p:nvPicPr>
                <p:cNvPr id="171" name="Freihand 170">
                  <a:extLst>
                    <a:ext uri="{FF2B5EF4-FFF2-40B4-BE49-F238E27FC236}">
                      <a16:creationId xmlns:a16="http://schemas.microsoft.com/office/drawing/2014/main" id="{C27DDBF4-1172-4D67-BAA6-8B9C86843F9B}"/>
                    </a:ext>
                  </a:extLst>
                </p:cNvPr>
                <p:cNvPicPr/>
                <p:nvPr/>
              </p:nvPicPr>
              <p:blipFill>
                <a:blip r:embed="rId105"/>
                <a:stretch>
                  <a:fillRect/>
                </a:stretch>
              </p:blipFill>
              <p:spPr>
                <a:xfrm>
                  <a:off x="491333" y="487867"/>
                  <a:ext cx="10872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172" name="Freihand 171">
                  <a:extLst>
                    <a:ext uri="{FF2B5EF4-FFF2-40B4-BE49-F238E27FC236}">
                      <a16:creationId xmlns:a16="http://schemas.microsoft.com/office/drawing/2014/main" id="{4370C574-6208-4E88-B0D1-29EC08F18E40}"/>
                    </a:ext>
                  </a:extLst>
                </p14:cNvPr>
                <p14:cNvContentPartPr/>
                <p14:nvPr/>
              </p14:nvContentPartPr>
              <p14:xfrm>
                <a:off x="127373" y="442507"/>
                <a:ext cx="142560" cy="211320"/>
              </p14:xfrm>
            </p:contentPart>
          </mc:Choice>
          <mc:Fallback xmlns="">
            <p:pic>
              <p:nvPicPr>
                <p:cNvPr id="172" name="Freihand 171">
                  <a:extLst>
                    <a:ext uri="{FF2B5EF4-FFF2-40B4-BE49-F238E27FC236}">
                      <a16:creationId xmlns:a16="http://schemas.microsoft.com/office/drawing/2014/main" id="{4370C574-6208-4E88-B0D1-29EC08F18E40}"/>
                    </a:ext>
                  </a:extLst>
                </p:cNvPr>
                <p:cNvPicPr/>
                <p:nvPr/>
              </p:nvPicPr>
              <p:blipFill>
                <a:blip r:embed="rId107"/>
                <a:stretch>
                  <a:fillRect/>
                </a:stretch>
              </p:blipFill>
              <p:spPr>
                <a:xfrm>
                  <a:off x="123053" y="438187"/>
                  <a:ext cx="15120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173" name="Freihand 172">
                  <a:extLst>
                    <a:ext uri="{FF2B5EF4-FFF2-40B4-BE49-F238E27FC236}">
                      <a16:creationId xmlns:a16="http://schemas.microsoft.com/office/drawing/2014/main" id="{3194F26E-CF09-4316-A27C-B467FBBCAE15}"/>
                    </a:ext>
                  </a:extLst>
                </p14:cNvPr>
                <p14:cNvContentPartPr/>
                <p14:nvPr/>
              </p14:nvContentPartPr>
              <p14:xfrm>
                <a:off x="174533" y="551227"/>
                <a:ext cx="136440" cy="39600"/>
              </p14:xfrm>
            </p:contentPart>
          </mc:Choice>
          <mc:Fallback xmlns="">
            <p:pic>
              <p:nvPicPr>
                <p:cNvPr id="173" name="Freihand 172">
                  <a:extLst>
                    <a:ext uri="{FF2B5EF4-FFF2-40B4-BE49-F238E27FC236}">
                      <a16:creationId xmlns:a16="http://schemas.microsoft.com/office/drawing/2014/main" id="{3194F26E-CF09-4316-A27C-B467FBBCAE15}"/>
                    </a:ext>
                  </a:extLst>
                </p:cNvPr>
                <p:cNvPicPr/>
                <p:nvPr/>
              </p:nvPicPr>
              <p:blipFill>
                <a:blip r:embed="rId109"/>
                <a:stretch>
                  <a:fillRect/>
                </a:stretch>
              </p:blipFill>
              <p:spPr>
                <a:xfrm>
                  <a:off x="170213" y="546907"/>
                  <a:ext cx="14508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175" name="Freihand 174">
                  <a:extLst>
                    <a:ext uri="{FF2B5EF4-FFF2-40B4-BE49-F238E27FC236}">
                      <a16:creationId xmlns:a16="http://schemas.microsoft.com/office/drawing/2014/main" id="{0E21B012-1A29-4272-BFA3-467EBF0E767B}"/>
                    </a:ext>
                  </a:extLst>
                </p14:cNvPr>
                <p14:cNvContentPartPr/>
                <p14:nvPr/>
              </p14:nvContentPartPr>
              <p14:xfrm>
                <a:off x="835493" y="438547"/>
                <a:ext cx="99360" cy="101880"/>
              </p14:xfrm>
            </p:contentPart>
          </mc:Choice>
          <mc:Fallback xmlns="">
            <p:pic>
              <p:nvPicPr>
                <p:cNvPr id="175" name="Freihand 174">
                  <a:extLst>
                    <a:ext uri="{FF2B5EF4-FFF2-40B4-BE49-F238E27FC236}">
                      <a16:creationId xmlns:a16="http://schemas.microsoft.com/office/drawing/2014/main" id="{0E21B012-1A29-4272-BFA3-467EBF0E767B}"/>
                    </a:ext>
                  </a:extLst>
                </p:cNvPr>
                <p:cNvPicPr/>
                <p:nvPr/>
              </p:nvPicPr>
              <p:blipFill>
                <a:blip r:embed="rId111"/>
                <a:stretch>
                  <a:fillRect/>
                </a:stretch>
              </p:blipFill>
              <p:spPr>
                <a:xfrm>
                  <a:off x="831173" y="434227"/>
                  <a:ext cx="10800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176" name="Freihand 175">
                  <a:extLst>
                    <a:ext uri="{FF2B5EF4-FFF2-40B4-BE49-F238E27FC236}">
                      <a16:creationId xmlns:a16="http://schemas.microsoft.com/office/drawing/2014/main" id="{7F41FABB-C502-4BF2-A26D-6C35E5B5F691}"/>
                    </a:ext>
                  </a:extLst>
                </p14:cNvPr>
                <p14:cNvContentPartPr/>
                <p14:nvPr/>
              </p14:nvContentPartPr>
              <p14:xfrm>
                <a:off x="893453" y="401107"/>
                <a:ext cx="69120" cy="2880"/>
              </p14:xfrm>
            </p:contentPart>
          </mc:Choice>
          <mc:Fallback xmlns="">
            <p:pic>
              <p:nvPicPr>
                <p:cNvPr id="176" name="Freihand 175">
                  <a:extLst>
                    <a:ext uri="{FF2B5EF4-FFF2-40B4-BE49-F238E27FC236}">
                      <a16:creationId xmlns:a16="http://schemas.microsoft.com/office/drawing/2014/main" id="{7F41FABB-C502-4BF2-A26D-6C35E5B5F691}"/>
                    </a:ext>
                  </a:extLst>
                </p:cNvPr>
                <p:cNvPicPr/>
                <p:nvPr/>
              </p:nvPicPr>
              <p:blipFill>
                <a:blip r:embed="rId113"/>
                <a:stretch>
                  <a:fillRect/>
                </a:stretch>
              </p:blipFill>
              <p:spPr>
                <a:xfrm>
                  <a:off x="889133" y="396787"/>
                  <a:ext cx="7776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177" name="Freihand 176">
                  <a:extLst>
                    <a:ext uri="{FF2B5EF4-FFF2-40B4-BE49-F238E27FC236}">
                      <a16:creationId xmlns:a16="http://schemas.microsoft.com/office/drawing/2014/main" id="{7EFBECD5-3AA9-4CDD-9B99-899A33C6341B}"/>
                    </a:ext>
                  </a:extLst>
                </p14:cNvPr>
                <p14:cNvContentPartPr/>
                <p14:nvPr/>
              </p14:nvContentPartPr>
              <p14:xfrm>
                <a:off x="988853" y="397147"/>
                <a:ext cx="95040" cy="114480"/>
              </p14:xfrm>
            </p:contentPart>
          </mc:Choice>
          <mc:Fallback xmlns="">
            <p:pic>
              <p:nvPicPr>
                <p:cNvPr id="177" name="Freihand 176">
                  <a:extLst>
                    <a:ext uri="{FF2B5EF4-FFF2-40B4-BE49-F238E27FC236}">
                      <a16:creationId xmlns:a16="http://schemas.microsoft.com/office/drawing/2014/main" id="{7EFBECD5-3AA9-4CDD-9B99-899A33C6341B}"/>
                    </a:ext>
                  </a:extLst>
                </p:cNvPr>
                <p:cNvPicPr/>
                <p:nvPr/>
              </p:nvPicPr>
              <p:blipFill>
                <a:blip r:embed="rId115"/>
                <a:stretch>
                  <a:fillRect/>
                </a:stretch>
              </p:blipFill>
              <p:spPr>
                <a:xfrm>
                  <a:off x="984533" y="392827"/>
                  <a:ext cx="10368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178" name="Freihand 177">
                  <a:extLst>
                    <a:ext uri="{FF2B5EF4-FFF2-40B4-BE49-F238E27FC236}">
                      <a16:creationId xmlns:a16="http://schemas.microsoft.com/office/drawing/2014/main" id="{6FC36116-ED06-48D7-B1A2-6F92F78A1C2D}"/>
                    </a:ext>
                  </a:extLst>
                </p14:cNvPr>
                <p14:cNvContentPartPr/>
                <p14:nvPr/>
              </p14:nvContentPartPr>
              <p14:xfrm>
                <a:off x="1115573" y="399667"/>
                <a:ext cx="74160" cy="106200"/>
              </p14:xfrm>
            </p:contentPart>
          </mc:Choice>
          <mc:Fallback xmlns="">
            <p:pic>
              <p:nvPicPr>
                <p:cNvPr id="178" name="Freihand 177">
                  <a:extLst>
                    <a:ext uri="{FF2B5EF4-FFF2-40B4-BE49-F238E27FC236}">
                      <a16:creationId xmlns:a16="http://schemas.microsoft.com/office/drawing/2014/main" id="{6FC36116-ED06-48D7-B1A2-6F92F78A1C2D}"/>
                    </a:ext>
                  </a:extLst>
                </p:cNvPr>
                <p:cNvPicPr/>
                <p:nvPr/>
              </p:nvPicPr>
              <p:blipFill>
                <a:blip r:embed="rId117"/>
                <a:stretch>
                  <a:fillRect/>
                </a:stretch>
              </p:blipFill>
              <p:spPr>
                <a:xfrm>
                  <a:off x="1111253" y="395347"/>
                  <a:ext cx="8280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179" name="Freihand 178">
                  <a:extLst>
                    <a:ext uri="{FF2B5EF4-FFF2-40B4-BE49-F238E27FC236}">
                      <a16:creationId xmlns:a16="http://schemas.microsoft.com/office/drawing/2014/main" id="{BD9D1D1F-F85E-46C6-8FA7-6A408A906CEE}"/>
                    </a:ext>
                  </a:extLst>
                </p14:cNvPr>
                <p14:cNvContentPartPr/>
                <p14:nvPr/>
              </p14:nvContentPartPr>
              <p14:xfrm>
                <a:off x="1195133" y="397867"/>
                <a:ext cx="77760" cy="95400"/>
              </p14:xfrm>
            </p:contentPart>
          </mc:Choice>
          <mc:Fallback xmlns="">
            <p:pic>
              <p:nvPicPr>
                <p:cNvPr id="179" name="Freihand 178">
                  <a:extLst>
                    <a:ext uri="{FF2B5EF4-FFF2-40B4-BE49-F238E27FC236}">
                      <a16:creationId xmlns:a16="http://schemas.microsoft.com/office/drawing/2014/main" id="{BD9D1D1F-F85E-46C6-8FA7-6A408A906CEE}"/>
                    </a:ext>
                  </a:extLst>
                </p:cNvPr>
                <p:cNvPicPr/>
                <p:nvPr/>
              </p:nvPicPr>
              <p:blipFill>
                <a:blip r:embed="rId119"/>
                <a:stretch>
                  <a:fillRect/>
                </a:stretch>
              </p:blipFill>
              <p:spPr>
                <a:xfrm>
                  <a:off x="1190813" y="393547"/>
                  <a:ext cx="8640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181" name="Freihand 180">
                  <a:extLst>
                    <a:ext uri="{FF2B5EF4-FFF2-40B4-BE49-F238E27FC236}">
                      <a16:creationId xmlns:a16="http://schemas.microsoft.com/office/drawing/2014/main" id="{6DED3FB2-D33D-494F-BEF9-DEB7ADEFE920}"/>
                    </a:ext>
                  </a:extLst>
                </p14:cNvPr>
                <p14:cNvContentPartPr/>
                <p14:nvPr/>
              </p14:nvContentPartPr>
              <p14:xfrm>
                <a:off x="1365413" y="356467"/>
                <a:ext cx="97920" cy="124920"/>
              </p14:xfrm>
            </p:contentPart>
          </mc:Choice>
          <mc:Fallback xmlns="">
            <p:pic>
              <p:nvPicPr>
                <p:cNvPr id="181" name="Freihand 180">
                  <a:extLst>
                    <a:ext uri="{FF2B5EF4-FFF2-40B4-BE49-F238E27FC236}">
                      <a16:creationId xmlns:a16="http://schemas.microsoft.com/office/drawing/2014/main" id="{6DED3FB2-D33D-494F-BEF9-DEB7ADEFE920}"/>
                    </a:ext>
                  </a:extLst>
                </p:cNvPr>
                <p:cNvPicPr/>
                <p:nvPr/>
              </p:nvPicPr>
              <p:blipFill>
                <a:blip r:embed="rId121"/>
                <a:stretch>
                  <a:fillRect/>
                </a:stretch>
              </p:blipFill>
              <p:spPr>
                <a:xfrm>
                  <a:off x="1361093" y="352147"/>
                  <a:ext cx="10656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182" name="Freihand 181">
                  <a:extLst>
                    <a:ext uri="{FF2B5EF4-FFF2-40B4-BE49-F238E27FC236}">
                      <a16:creationId xmlns:a16="http://schemas.microsoft.com/office/drawing/2014/main" id="{20056442-ED78-4E22-9812-E90D3DBCB006}"/>
                    </a:ext>
                  </a:extLst>
                </p14:cNvPr>
                <p14:cNvContentPartPr/>
                <p14:nvPr/>
              </p14:nvContentPartPr>
              <p14:xfrm>
                <a:off x="1315013" y="394627"/>
                <a:ext cx="155880" cy="47880"/>
              </p14:xfrm>
            </p:contentPart>
          </mc:Choice>
          <mc:Fallback xmlns="">
            <p:pic>
              <p:nvPicPr>
                <p:cNvPr id="182" name="Freihand 181">
                  <a:extLst>
                    <a:ext uri="{FF2B5EF4-FFF2-40B4-BE49-F238E27FC236}">
                      <a16:creationId xmlns:a16="http://schemas.microsoft.com/office/drawing/2014/main" id="{20056442-ED78-4E22-9812-E90D3DBCB006}"/>
                    </a:ext>
                  </a:extLst>
                </p:cNvPr>
                <p:cNvPicPr/>
                <p:nvPr/>
              </p:nvPicPr>
              <p:blipFill>
                <a:blip r:embed="rId123"/>
                <a:stretch>
                  <a:fillRect/>
                </a:stretch>
              </p:blipFill>
              <p:spPr>
                <a:xfrm>
                  <a:off x="1310693" y="390307"/>
                  <a:ext cx="16452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184" name="Freihand 183">
                  <a:extLst>
                    <a:ext uri="{FF2B5EF4-FFF2-40B4-BE49-F238E27FC236}">
                      <a16:creationId xmlns:a16="http://schemas.microsoft.com/office/drawing/2014/main" id="{E4B7DA32-9DFA-4B3B-8722-DB1A2884C5F9}"/>
                    </a:ext>
                  </a:extLst>
                </p14:cNvPr>
                <p14:cNvContentPartPr/>
                <p14:nvPr/>
              </p14:nvContentPartPr>
              <p14:xfrm>
                <a:off x="114413" y="677227"/>
                <a:ext cx="132480" cy="169920"/>
              </p14:xfrm>
            </p:contentPart>
          </mc:Choice>
          <mc:Fallback xmlns="">
            <p:pic>
              <p:nvPicPr>
                <p:cNvPr id="184" name="Freihand 183">
                  <a:extLst>
                    <a:ext uri="{FF2B5EF4-FFF2-40B4-BE49-F238E27FC236}">
                      <a16:creationId xmlns:a16="http://schemas.microsoft.com/office/drawing/2014/main" id="{E4B7DA32-9DFA-4B3B-8722-DB1A2884C5F9}"/>
                    </a:ext>
                  </a:extLst>
                </p:cNvPr>
                <p:cNvPicPr/>
                <p:nvPr/>
              </p:nvPicPr>
              <p:blipFill>
                <a:blip r:embed="rId125"/>
                <a:stretch>
                  <a:fillRect/>
                </a:stretch>
              </p:blipFill>
              <p:spPr>
                <a:xfrm>
                  <a:off x="110093" y="672907"/>
                  <a:ext cx="14112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185" name="Freihand 184">
                  <a:extLst>
                    <a:ext uri="{FF2B5EF4-FFF2-40B4-BE49-F238E27FC236}">
                      <a16:creationId xmlns:a16="http://schemas.microsoft.com/office/drawing/2014/main" id="{92AFD9E1-43F8-4209-9D7C-C946011E2F27}"/>
                    </a:ext>
                  </a:extLst>
                </p14:cNvPr>
                <p14:cNvContentPartPr/>
                <p14:nvPr/>
              </p14:nvContentPartPr>
              <p14:xfrm>
                <a:off x="168773" y="774067"/>
                <a:ext cx="99000" cy="36360"/>
              </p14:xfrm>
            </p:contentPart>
          </mc:Choice>
          <mc:Fallback xmlns="">
            <p:pic>
              <p:nvPicPr>
                <p:cNvPr id="185" name="Freihand 184">
                  <a:extLst>
                    <a:ext uri="{FF2B5EF4-FFF2-40B4-BE49-F238E27FC236}">
                      <a16:creationId xmlns:a16="http://schemas.microsoft.com/office/drawing/2014/main" id="{92AFD9E1-43F8-4209-9D7C-C946011E2F27}"/>
                    </a:ext>
                  </a:extLst>
                </p:cNvPr>
                <p:cNvPicPr/>
                <p:nvPr/>
              </p:nvPicPr>
              <p:blipFill>
                <a:blip r:embed="rId127"/>
                <a:stretch>
                  <a:fillRect/>
                </a:stretch>
              </p:blipFill>
              <p:spPr>
                <a:xfrm>
                  <a:off x="164453" y="769747"/>
                  <a:ext cx="107640"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86" name="Freihand 185">
                  <a:extLst>
                    <a:ext uri="{FF2B5EF4-FFF2-40B4-BE49-F238E27FC236}">
                      <a16:creationId xmlns:a16="http://schemas.microsoft.com/office/drawing/2014/main" id="{2DC54FD5-E323-4C5B-B948-670CA5477B00}"/>
                    </a:ext>
                  </a:extLst>
                </p14:cNvPr>
                <p14:cNvContentPartPr/>
                <p14:nvPr/>
              </p14:nvContentPartPr>
              <p14:xfrm>
                <a:off x="300173" y="783067"/>
                <a:ext cx="114480" cy="100800"/>
              </p14:xfrm>
            </p:contentPart>
          </mc:Choice>
          <mc:Fallback xmlns="">
            <p:pic>
              <p:nvPicPr>
                <p:cNvPr id="186" name="Freihand 185">
                  <a:extLst>
                    <a:ext uri="{FF2B5EF4-FFF2-40B4-BE49-F238E27FC236}">
                      <a16:creationId xmlns:a16="http://schemas.microsoft.com/office/drawing/2014/main" id="{2DC54FD5-E323-4C5B-B948-670CA5477B00}"/>
                    </a:ext>
                  </a:extLst>
                </p:cNvPr>
                <p:cNvPicPr/>
                <p:nvPr/>
              </p:nvPicPr>
              <p:blipFill>
                <a:blip r:embed="rId129"/>
                <a:stretch>
                  <a:fillRect/>
                </a:stretch>
              </p:blipFill>
              <p:spPr>
                <a:xfrm>
                  <a:off x="295853" y="778747"/>
                  <a:ext cx="12312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187" name="Freihand 186">
                  <a:extLst>
                    <a:ext uri="{FF2B5EF4-FFF2-40B4-BE49-F238E27FC236}">
                      <a16:creationId xmlns:a16="http://schemas.microsoft.com/office/drawing/2014/main" id="{1ABBAEAF-C99E-479A-88FD-9CB757C2BFF0}"/>
                    </a:ext>
                  </a:extLst>
                </p14:cNvPr>
                <p14:cNvContentPartPr/>
                <p14:nvPr/>
              </p14:nvContentPartPr>
              <p14:xfrm>
                <a:off x="573773" y="675067"/>
                <a:ext cx="140760" cy="66960"/>
              </p14:xfrm>
            </p:contentPart>
          </mc:Choice>
          <mc:Fallback xmlns="">
            <p:pic>
              <p:nvPicPr>
                <p:cNvPr id="187" name="Freihand 186">
                  <a:extLst>
                    <a:ext uri="{FF2B5EF4-FFF2-40B4-BE49-F238E27FC236}">
                      <a16:creationId xmlns:a16="http://schemas.microsoft.com/office/drawing/2014/main" id="{1ABBAEAF-C99E-479A-88FD-9CB757C2BFF0}"/>
                    </a:ext>
                  </a:extLst>
                </p:cNvPr>
                <p:cNvPicPr/>
                <p:nvPr/>
              </p:nvPicPr>
              <p:blipFill>
                <a:blip r:embed="rId131"/>
                <a:stretch>
                  <a:fillRect/>
                </a:stretch>
              </p:blipFill>
              <p:spPr>
                <a:xfrm>
                  <a:off x="569453" y="670747"/>
                  <a:ext cx="14940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89" name="Freihand 188">
                  <a:extLst>
                    <a:ext uri="{FF2B5EF4-FFF2-40B4-BE49-F238E27FC236}">
                      <a16:creationId xmlns:a16="http://schemas.microsoft.com/office/drawing/2014/main" id="{D47D20D3-9AE4-4384-8143-64010E7A2D30}"/>
                    </a:ext>
                  </a:extLst>
                </p14:cNvPr>
                <p14:cNvContentPartPr/>
                <p14:nvPr/>
              </p14:nvContentPartPr>
              <p14:xfrm>
                <a:off x="912893" y="655627"/>
                <a:ext cx="360" cy="360"/>
              </p14:xfrm>
            </p:contentPart>
          </mc:Choice>
          <mc:Fallback xmlns="">
            <p:pic>
              <p:nvPicPr>
                <p:cNvPr id="189" name="Freihand 188">
                  <a:extLst>
                    <a:ext uri="{FF2B5EF4-FFF2-40B4-BE49-F238E27FC236}">
                      <a16:creationId xmlns:a16="http://schemas.microsoft.com/office/drawing/2014/main" id="{D47D20D3-9AE4-4384-8143-64010E7A2D30}"/>
                    </a:ext>
                  </a:extLst>
                </p:cNvPr>
                <p:cNvPicPr/>
                <p:nvPr/>
              </p:nvPicPr>
              <p:blipFill>
                <a:blip r:embed="rId133"/>
                <a:stretch>
                  <a:fillRect/>
                </a:stretch>
              </p:blipFill>
              <p:spPr>
                <a:xfrm>
                  <a:off x="908573" y="6513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90" name="Freihand 189">
                  <a:extLst>
                    <a:ext uri="{FF2B5EF4-FFF2-40B4-BE49-F238E27FC236}">
                      <a16:creationId xmlns:a16="http://schemas.microsoft.com/office/drawing/2014/main" id="{C0CE7C1F-65B3-4C2B-A2ED-EEE0D30813C0}"/>
                    </a:ext>
                  </a:extLst>
                </p14:cNvPr>
                <p14:cNvContentPartPr/>
                <p14:nvPr/>
              </p14:nvContentPartPr>
              <p14:xfrm>
                <a:off x="846653" y="622867"/>
                <a:ext cx="96840" cy="140760"/>
              </p14:xfrm>
            </p:contentPart>
          </mc:Choice>
          <mc:Fallback xmlns="">
            <p:pic>
              <p:nvPicPr>
                <p:cNvPr id="190" name="Freihand 189">
                  <a:extLst>
                    <a:ext uri="{FF2B5EF4-FFF2-40B4-BE49-F238E27FC236}">
                      <a16:creationId xmlns:a16="http://schemas.microsoft.com/office/drawing/2014/main" id="{C0CE7C1F-65B3-4C2B-A2ED-EEE0D30813C0}"/>
                    </a:ext>
                  </a:extLst>
                </p:cNvPr>
                <p:cNvPicPr/>
                <p:nvPr/>
              </p:nvPicPr>
              <p:blipFill>
                <a:blip r:embed="rId135"/>
                <a:stretch>
                  <a:fillRect/>
                </a:stretch>
              </p:blipFill>
              <p:spPr>
                <a:xfrm>
                  <a:off x="842333" y="618547"/>
                  <a:ext cx="10548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91" name="Freihand 190">
                  <a:extLst>
                    <a:ext uri="{FF2B5EF4-FFF2-40B4-BE49-F238E27FC236}">
                      <a16:creationId xmlns:a16="http://schemas.microsoft.com/office/drawing/2014/main" id="{9F612BF7-35C2-4727-B6BC-3FAEB354293A}"/>
                    </a:ext>
                  </a:extLst>
                </p14:cNvPr>
                <p14:cNvContentPartPr/>
                <p14:nvPr/>
              </p14:nvContentPartPr>
              <p14:xfrm>
                <a:off x="974813" y="630427"/>
                <a:ext cx="91440" cy="90000"/>
              </p14:xfrm>
            </p:contentPart>
          </mc:Choice>
          <mc:Fallback xmlns="">
            <p:pic>
              <p:nvPicPr>
                <p:cNvPr id="191" name="Freihand 190">
                  <a:extLst>
                    <a:ext uri="{FF2B5EF4-FFF2-40B4-BE49-F238E27FC236}">
                      <a16:creationId xmlns:a16="http://schemas.microsoft.com/office/drawing/2014/main" id="{9F612BF7-35C2-4727-B6BC-3FAEB354293A}"/>
                    </a:ext>
                  </a:extLst>
                </p:cNvPr>
                <p:cNvPicPr/>
                <p:nvPr/>
              </p:nvPicPr>
              <p:blipFill>
                <a:blip r:embed="rId137"/>
                <a:stretch>
                  <a:fillRect/>
                </a:stretch>
              </p:blipFill>
              <p:spPr>
                <a:xfrm>
                  <a:off x="970493" y="626107"/>
                  <a:ext cx="10008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92" name="Freihand 191">
                  <a:extLst>
                    <a:ext uri="{FF2B5EF4-FFF2-40B4-BE49-F238E27FC236}">
                      <a16:creationId xmlns:a16="http://schemas.microsoft.com/office/drawing/2014/main" id="{17538828-FC49-4B29-8139-194CC6B05217}"/>
                    </a:ext>
                  </a:extLst>
                </p14:cNvPr>
                <p14:cNvContentPartPr/>
                <p14:nvPr/>
              </p14:nvContentPartPr>
              <p14:xfrm>
                <a:off x="1084613" y="615667"/>
                <a:ext cx="68760" cy="96120"/>
              </p14:xfrm>
            </p:contentPart>
          </mc:Choice>
          <mc:Fallback xmlns="">
            <p:pic>
              <p:nvPicPr>
                <p:cNvPr id="192" name="Freihand 191">
                  <a:extLst>
                    <a:ext uri="{FF2B5EF4-FFF2-40B4-BE49-F238E27FC236}">
                      <a16:creationId xmlns:a16="http://schemas.microsoft.com/office/drawing/2014/main" id="{17538828-FC49-4B29-8139-194CC6B05217}"/>
                    </a:ext>
                  </a:extLst>
                </p:cNvPr>
                <p:cNvPicPr/>
                <p:nvPr/>
              </p:nvPicPr>
              <p:blipFill>
                <a:blip r:embed="rId139"/>
                <a:stretch>
                  <a:fillRect/>
                </a:stretch>
              </p:blipFill>
              <p:spPr>
                <a:xfrm>
                  <a:off x="1080293" y="611347"/>
                  <a:ext cx="7740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93" name="Freihand 192">
                  <a:extLst>
                    <a:ext uri="{FF2B5EF4-FFF2-40B4-BE49-F238E27FC236}">
                      <a16:creationId xmlns:a16="http://schemas.microsoft.com/office/drawing/2014/main" id="{FFE9D5D5-451C-45E1-A66D-2F95C3D10EA7}"/>
                    </a:ext>
                  </a:extLst>
                </p14:cNvPr>
                <p14:cNvContentPartPr/>
                <p14:nvPr/>
              </p14:nvContentPartPr>
              <p14:xfrm>
                <a:off x="1164893" y="617467"/>
                <a:ext cx="87480" cy="86400"/>
              </p14:xfrm>
            </p:contentPart>
          </mc:Choice>
          <mc:Fallback xmlns="">
            <p:pic>
              <p:nvPicPr>
                <p:cNvPr id="193" name="Freihand 192">
                  <a:extLst>
                    <a:ext uri="{FF2B5EF4-FFF2-40B4-BE49-F238E27FC236}">
                      <a16:creationId xmlns:a16="http://schemas.microsoft.com/office/drawing/2014/main" id="{FFE9D5D5-451C-45E1-A66D-2F95C3D10EA7}"/>
                    </a:ext>
                  </a:extLst>
                </p:cNvPr>
                <p:cNvPicPr/>
                <p:nvPr/>
              </p:nvPicPr>
              <p:blipFill>
                <a:blip r:embed="rId141"/>
                <a:stretch>
                  <a:fillRect/>
                </a:stretch>
              </p:blipFill>
              <p:spPr>
                <a:xfrm>
                  <a:off x="1160573" y="613147"/>
                  <a:ext cx="9612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94" name="Freihand 193">
                  <a:extLst>
                    <a:ext uri="{FF2B5EF4-FFF2-40B4-BE49-F238E27FC236}">
                      <a16:creationId xmlns:a16="http://schemas.microsoft.com/office/drawing/2014/main" id="{B37BB80B-641D-4834-ADDB-24FE60D11C6A}"/>
                    </a:ext>
                  </a:extLst>
                </p14:cNvPr>
                <p14:cNvContentPartPr/>
                <p14:nvPr/>
              </p14:nvContentPartPr>
              <p14:xfrm>
                <a:off x="1338413" y="597667"/>
                <a:ext cx="93240" cy="95040"/>
              </p14:xfrm>
            </p:contentPart>
          </mc:Choice>
          <mc:Fallback xmlns="">
            <p:pic>
              <p:nvPicPr>
                <p:cNvPr id="194" name="Freihand 193">
                  <a:extLst>
                    <a:ext uri="{FF2B5EF4-FFF2-40B4-BE49-F238E27FC236}">
                      <a16:creationId xmlns:a16="http://schemas.microsoft.com/office/drawing/2014/main" id="{B37BB80B-641D-4834-ADDB-24FE60D11C6A}"/>
                    </a:ext>
                  </a:extLst>
                </p:cNvPr>
                <p:cNvPicPr/>
                <p:nvPr/>
              </p:nvPicPr>
              <p:blipFill>
                <a:blip r:embed="rId143"/>
                <a:stretch>
                  <a:fillRect/>
                </a:stretch>
              </p:blipFill>
              <p:spPr>
                <a:xfrm>
                  <a:off x="1334093" y="593347"/>
                  <a:ext cx="10188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95" name="Freihand 194">
                  <a:extLst>
                    <a:ext uri="{FF2B5EF4-FFF2-40B4-BE49-F238E27FC236}">
                      <a16:creationId xmlns:a16="http://schemas.microsoft.com/office/drawing/2014/main" id="{58792176-6152-4F8F-B5A4-7316C6974622}"/>
                    </a:ext>
                  </a:extLst>
                </p14:cNvPr>
                <p14:cNvContentPartPr/>
                <p14:nvPr/>
              </p14:nvContentPartPr>
              <p14:xfrm>
                <a:off x="1315013" y="610627"/>
                <a:ext cx="135000" cy="35280"/>
              </p14:xfrm>
            </p:contentPart>
          </mc:Choice>
          <mc:Fallback xmlns="">
            <p:pic>
              <p:nvPicPr>
                <p:cNvPr id="195" name="Freihand 194">
                  <a:extLst>
                    <a:ext uri="{FF2B5EF4-FFF2-40B4-BE49-F238E27FC236}">
                      <a16:creationId xmlns:a16="http://schemas.microsoft.com/office/drawing/2014/main" id="{58792176-6152-4F8F-B5A4-7316C6974622}"/>
                    </a:ext>
                  </a:extLst>
                </p:cNvPr>
                <p:cNvPicPr/>
                <p:nvPr/>
              </p:nvPicPr>
              <p:blipFill>
                <a:blip r:embed="rId145"/>
                <a:stretch>
                  <a:fillRect/>
                </a:stretch>
              </p:blipFill>
              <p:spPr>
                <a:xfrm>
                  <a:off x="1310693" y="606307"/>
                  <a:ext cx="143640" cy="4392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96" name="Freihand 195">
                  <a:extLst>
                    <a:ext uri="{FF2B5EF4-FFF2-40B4-BE49-F238E27FC236}">
                      <a16:creationId xmlns:a16="http://schemas.microsoft.com/office/drawing/2014/main" id="{1227775C-4267-4790-8D72-60817346D4A7}"/>
                    </a:ext>
                  </a:extLst>
                </p14:cNvPr>
                <p14:cNvContentPartPr/>
                <p14:nvPr/>
              </p14:nvContentPartPr>
              <p14:xfrm>
                <a:off x="1312133" y="634747"/>
                <a:ext cx="156240" cy="35640"/>
              </p14:xfrm>
            </p:contentPart>
          </mc:Choice>
          <mc:Fallback xmlns="">
            <p:pic>
              <p:nvPicPr>
                <p:cNvPr id="196" name="Freihand 195">
                  <a:extLst>
                    <a:ext uri="{FF2B5EF4-FFF2-40B4-BE49-F238E27FC236}">
                      <a16:creationId xmlns:a16="http://schemas.microsoft.com/office/drawing/2014/main" id="{1227775C-4267-4790-8D72-60817346D4A7}"/>
                    </a:ext>
                  </a:extLst>
                </p:cNvPr>
                <p:cNvPicPr/>
                <p:nvPr/>
              </p:nvPicPr>
              <p:blipFill>
                <a:blip r:embed="rId147"/>
                <a:stretch>
                  <a:fillRect/>
                </a:stretch>
              </p:blipFill>
              <p:spPr>
                <a:xfrm>
                  <a:off x="1307813" y="630427"/>
                  <a:ext cx="16488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305" name="Freihand 304">
                  <a:extLst>
                    <a:ext uri="{FF2B5EF4-FFF2-40B4-BE49-F238E27FC236}">
                      <a16:creationId xmlns:a16="http://schemas.microsoft.com/office/drawing/2014/main" id="{C9FF80C6-E45B-44BF-BBEB-479106CD76F2}"/>
                    </a:ext>
                  </a:extLst>
                </p14:cNvPr>
                <p14:cNvContentPartPr/>
                <p14:nvPr/>
              </p14:nvContentPartPr>
              <p14:xfrm>
                <a:off x="676013" y="228480"/>
                <a:ext cx="906120" cy="425520"/>
              </p14:xfrm>
            </p:contentPart>
          </mc:Choice>
          <mc:Fallback xmlns="">
            <p:pic>
              <p:nvPicPr>
                <p:cNvPr id="305" name="Freihand 304">
                  <a:extLst>
                    <a:ext uri="{FF2B5EF4-FFF2-40B4-BE49-F238E27FC236}">
                      <a16:creationId xmlns:a16="http://schemas.microsoft.com/office/drawing/2014/main" id="{C9FF80C6-E45B-44BF-BBEB-479106CD76F2}"/>
                    </a:ext>
                  </a:extLst>
                </p:cNvPr>
                <p:cNvPicPr/>
                <p:nvPr/>
              </p:nvPicPr>
              <p:blipFill>
                <a:blip r:embed="rId149"/>
                <a:stretch>
                  <a:fillRect/>
                </a:stretch>
              </p:blipFill>
              <p:spPr>
                <a:xfrm>
                  <a:off x="671693" y="224160"/>
                  <a:ext cx="914760" cy="4341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50">
            <p14:nvContentPartPr>
              <p14:cNvPr id="266" name="Freihand 265">
                <a:extLst>
                  <a:ext uri="{FF2B5EF4-FFF2-40B4-BE49-F238E27FC236}">
                    <a16:creationId xmlns:a16="http://schemas.microsoft.com/office/drawing/2014/main" id="{98E9D03B-EB4F-47B1-AF48-EE9B19B72E82}"/>
                  </a:ext>
                </a:extLst>
              </p14:cNvPr>
              <p14:cNvContentPartPr/>
              <p14:nvPr/>
            </p14:nvContentPartPr>
            <p14:xfrm>
              <a:off x="4357733" y="1082040"/>
              <a:ext cx="92520" cy="146160"/>
            </p14:xfrm>
          </p:contentPart>
        </mc:Choice>
        <mc:Fallback xmlns="">
          <p:pic>
            <p:nvPicPr>
              <p:cNvPr id="266" name="Freihand 265">
                <a:extLst>
                  <a:ext uri="{FF2B5EF4-FFF2-40B4-BE49-F238E27FC236}">
                    <a16:creationId xmlns:a16="http://schemas.microsoft.com/office/drawing/2014/main" id="{98E9D03B-EB4F-47B1-AF48-EE9B19B72E82}"/>
                  </a:ext>
                </a:extLst>
              </p:cNvPr>
              <p:cNvPicPr/>
              <p:nvPr/>
            </p:nvPicPr>
            <p:blipFill>
              <a:blip r:embed="rId151"/>
              <a:stretch>
                <a:fillRect/>
              </a:stretch>
            </p:blipFill>
            <p:spPr>
              <a:xfrm>
                <a:off x="4353413" y="1077720"/>
                <a:ext cx="10116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267" name="Freihand 266">
                <a:extLst>
                  <a:ext uri="{FF2B5EF4-FFF2-40B4-BE49-F238E27FC236}">
                    <a16:creationId xmlns:a16="http://schemas.microsoft.com/office/drawing/2014/main" id="{15A9539F-E612-42F6-A36A-0FD06CCF3704}"/>
                  </a:ext>
                </a:extLst>
              </p14:cNvPr>
              <p14:cNvContentPartPr/>
              <p14:nvPr/>
            </p14:nvContentPartPr>
            <p14:xfrm>
              <a:off x="4389053" y="1052520"/>
              <a:ext cx="201960" cy="135000"/>
            </p14:xfrm>
          </p:contentPart>
        </mc:Choice>
        <mc:Fallback xmlns="">
          <p:pic>
            <p:nvPicPr>
              <p:cNvPr id="267" name="Freihand 266">
                <a:extLst>
                  <a:ext uri="{FF2B5EF4-FFF2-40B4-BE49-F238E27FC236}">
                    <a16:creationId xmlns:a16="http://schemas.microsoft.com/office/drawing/2014/main" id="{15A9539F-E612-42F6-A36A-0FD06CCF3704}"/>
                  </a:ext>
                </a:extLst>
              </p:cNvPr>
              <p:cNvPicPr/>
              <p:nvPr/>
            </p:nvPicPr>
            <p:blipFill>
              <a:blip r:embed="rId153"/>
              <a:stretch>
                <a:fillRect/>
              </a:stretch>
            </p:blipFill>
            <p:spPr>
              <a:xfrm>
                <a:off x="4384733" y="1048200"/>
                <a:ext cx="21060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268" name="Freihand 267">
                <a:extLst>
                  <a:ext uri="{FF2B5EF4-FFF2-40B4-BE49-F238E27FC236}">
                    <a16:creationId xmlns:a16="http://schemas.microsoft.com/office/drawing/2014/main" id="{16FC0E9D-0B65-477B-A12F-0F3709D04F04}"/>
                  </a:ext>
                </a:extLst>
              </p14:cNvPr>
              <p14:cNvContentPartPr/>
              <p14:nvPr/>
            </p14:nvContentPartPr>
            <p14:xfrm>
              <a:off x="4471133" y="1019040"/>
              <a:ext cx="70920" cy="79920"/>
            </p14:xfrm>
          </p:contentPart>
        </mc:Choice>
        <mc:Fallback xmlns="">
          <p:pic>
            <p:nvPicPr>
              <p:cNvPr id="268" name="Freihand 267">
                <a:extLst>
                  <a:ext uri="{FF2B5EF4-FFF2-40B4-BE49-F238E27FC236}">
                    <a16:creationId xmlns:a16="http://schemas.microsoft.com/office/drawing/2014/main" id="{16FC0E9D-0B65-477B-A12F-0F3709D04F04}"/>
                  </a:ext>
                </a:extLst>
              </p:cNvPr>
              <p:cNvPicPr/>
              <p:nvPr/>
            </p:nvPicPr>
            <p:blipFill>
              <a:blip r:embed="rId155"/>
              <a:stretch>
                <a:fillRect/>
              </a:stretch>
            </p:blipFill>
            <p:spPr>
              <a:xfrm>
                <a:off x="4466813" y="1014720"/>
                <a:ext cx="7956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269" name="Freihand 268">
                <a:extLst>
                  <a:ext uri="{FF2B5EF4-FFF2-40B4-BE49-F238E27FC236}">
                    <a16:creationId xmlns:a16="http://schemas.microsoft.com/office/drawing/2014/main" id="{5A9C75D3-6447-4005-B752-E0DD10156E6A}"/>
                  </a:ext>
                </a:extLst>
              </p14:cNvPr>
              <p14:cNvContentPartPr/>
              <p14:nvPr/>
            </p14:nvContentPartPr>
            <p14:xfrm>
              <a:off x="4571573" y="1101840"/>
              <a:ext cx="81000" cy="85320"/>
            </p14:xfrm>
          </p:contentPart>
        </mc:Choice>
        <mc:Fallback xmlns="">
          <p:pic>
            <p:nvPicPr>
              <p:cNvPr id="269" name="Freihand 268">
                <a:extLst>
                  <a:ext uri="{FF2B5EF4-FFF2-40B4-BE49-F238E27FC236}">
                    <a16:creationId xmlns:a16="http://schemas.microsoft.com/office/drawing/2014/main" id="{5A9C75D3-6447-4005-B752-E0DD10156E6A}"/>
                  </a:ext>
                </a:extLst>
              </p:cNvPr>
              <p:cNvPicPr/>
              <p:nvPr/>
            </p:nvPicPr>
            <p:blipFill>
              <a:blip r:embed="rId157"/>
              <a:stretch>
                <a:fillRect/>
              </a:stretch>
            </p:blipFill>
            <p:spPr>
              <a:xfrm>
                <a:off x="4567253" y="1097520"/>
                <a:ext cx="8964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307" name="Freihand 306">
                <a:extLst>
                  <a:ext uri="{FF2B5EF4-FFF2-40B4-BE49-F238E27FC236}">
                    <a16:creationId xmlns:a16="http://schemas.microsoft.com/office/drawing/2014/main" id="{BC922022-0CFB-4209-95B4-81D399BE64BE}"/>
                  </a:ext>
                </a:extLst>
              </p14:cNvPr>
              <p14:cNvContentPartPr/>
              <p14:nvPr/>
            </p14:nvContentPartPr>
            <p14:xfrm>
              <a:off x="4239653" y="871080"/>
              <a:ext cx="500760" cy="482040"/>
            </p14:xfrm>
          </p:contentPart>
        </mc:Choice>
        <mc:Fallback xmlns="">
          <p:pic>
            <p:nvPicPr>
              <p:cNvPr id="307" name="Freihand 306">
                <a:extLst>
                  <a:ext uri="{FF2B5EF4-FFF2-40B4-BE49-F238E27FC236}">
                    <a16:creationId xmlns:a16="http://schemas.microsoft.com/office/drawing/2014/main" id="{BC922022-0CFB-4209-95B4-81D399BE64BE}"/>
                  </a:ext>
                </a:extLst>
              </p:cNvPr>
              <p:cNvPicPr/>
              <p:nvPr/>
            </p:nvPicPr>
            <p:blipFill>
              <a:blip r:embed="rId159"/>
              <a:stretch>
                <a:fillRect/>
              </a:stretch>
            </p:blipFill>
            <p:spPr>
              <a:xfrm>
                <a:off x="4235333" y="866760"/>
                <a:ext cx="509400" cy="49068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308" name="Freihand 307">
                <a:extLst>
                  <a:ext uri="{FF2B5EF4-FFF2-40B4-BE49-F238E27FC236}">
                    <a16:creationId xmlns:a16="http://schemas.microsoft.com/office/drawing/2014/main" id="{6C03A606-9BB8-40A0-B344-C948CB2AEA8B}"/>
                  </a:ext>
                </a:extLst>
              </p14:cNvPr>
              <p14:cNvContentPartPr/>
              <p14:nvPr/>
            </p14:nvContentPartPr>
            <p14:xfrm>
              <a:off x="3984413" y="1109760"/>
              <a:ext cx="115200" cy="118440"/>
            </p14:xfrm>
          </p:contentPart>
        </mc:Choice>
        <mc:Fallback xmlns="">
          <p:pic>
            <p:nvPicPr>
              <p:cNvPr id="308" name="Freihand 307">
                <a:extLst>
                  <a:ext uri="{FF2B5EF4-FFF2-40B4-BE49-F238E27FC236}">
                    <a16:creationId xmlns:a16="http://schemas.microsoft.com/office/drawing/2014/main" id="{6C03A606-9BB8-40A0-B344-C948CB2AEA8B}"/>
                  </a:ext>
                </a:extLst>
              </p:cNvPr>
              <p:cNvPicPr/>
              <p:nvPr/>
            </p:nvPicPr>
            <p:blipFill>
              <a:blip r:embed="rId161"/>
              <a:stretch>
                <a:fillRect/>
              </a:stretch>
            </p:blipFill>
            <p:spPr>
              <a:xfrm>
                <a:off x="3980093" y="1105440"/>
                <a:ext cx="12384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309" name="Freihand 308">
                <a:extLst>
                  <a:ext uri="{FF2B5EF4-FFF2-40B4-BE49-F238E27FC236}">
                    <a16:creationId xmlns:a16="http://schemas.microsoft.com/office/drawing/2014/main" id="{695F5FFA-4442-4453-B1D9-6E8713145FB3}"/>
                  </a:ext>
                </a:extLst>
              </p14:cNvPr>
              <p14:cNvContentPartPr/>
              <p14:nvPr/>
            </p14:nvContentPartPr>
            <p14:xfrm>
              <a:off x="3992693" y="1028040"/>
              <a:ext cx="176400" cy="96480"/>
            </p14:xfrm>
          </p:contentPart>
        </mc:Choice>
        <mc:Fallback xmlns="">
          <p:pic>
            <p:nvPicPr>
              <p:cNvPr id="309" name="Freihand 308">
                <a:extLst>
                  <a:ext uri="{FF2B5EF4-FFF2-40B4-BE49-F238E27FC236}">
                    <a16:creationId xmlns:a16="http://schemas.microsoft.com/office/drawing/2014/main" id="{695F5FFA-4442-4453-B1D9-6E8713145FB3}"/>
                  </a:ext>
                </a:extLst>
              </p:cNvPr>
              <p:cNvPicPr/>
              <p:nvPr/>
            </p:nvPicPr>
            <p:blipFill>
              <a:blip r:embed="rId163"/>
              <a:stretch>
                <a:fillRect/>
              </a:stretch>
            </p:blipFill>
            <p:spPr>
              <a:xfrm>
                <a:off x="3988373" y="1023720"/>
                <a:ext cx="18504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310" name="Freihand 309">
                <a:extLst>
                  <a:ext uri="{FF2B5EF4-FFF2-40B4-BE49-F238E27FC236}">
                    <a16:creationId xmlns:a16="http://schemas.microsoft.com/office/drawing/2014/main" id="{A82F2A5E-B55F-466E-AC12-90C2E0024AD6}"/>
                  </a:ext>
                </a:extLst>
              </p14:cNvPr>
              <p14:cNvContentPartPr/>
              <p14:nvPr/>
            </p14:nvContentPartPr>
            <p14:xfrm>
              <a:off x="4101053" y="1163400"/>
              <a:ext cx="105840" cy="28080"/>
            </p14:xfrm>
          </p:contentPart>
        </mc:Choice>
        <mc:Fallback xmlns="">
          <p:pic>
            <p:nvPicPr>
              <p:cNvPr id="310" name="Freihand 309">
                <a:extLst>
                  <a:ext uri="{FF2B5EF4-FFF2-40B4-BE49-F238E27FC236}">
                    <a16:creationId xmlns:a16="http://schemas.microsoft.com/office/drawing/2014/main" id="{A82F2A5E-B55F-466E-AC12-90C2E0024AD6}"/>
                  </a:ext>
                </a:extLst>
              </p:cNvPr>
              <p:cNvPicPr/>
              <p:nvPr/>
            </p:nvPicPr>
            <p:blipFill>
              <a:blip r:embed="rId165"/>
              <a:stretch>
                <a:fillRect/>
              </a:stretch>
            </p:blipFill>
            <p:spPr>
              <a:xfrm>
                <a:off x="4096733" y="1159080"/>
                <a:ext cx="114480" cy="36720"/>
              </a:xfrm>
              <a:prstGeom prst="rect">
                <a:avLst/>
              </a:prstGeom>
            </p:spPr>
          </p:pic>
        </mc:Fallback>
      </mc:AlternateContent>
      <p:grpSp>
        <p:nvGrpSpPr>
          <p:cNvPr id="347" name="Gruppieren 346">
            <a:extLst>
              <a:ext uri="{FF2B5EF4-FFF2-40B4-BE49-F238E27FC236}">
                <a16:creationId xmlns:a16="http://schemas.microsoft.com/office/drawing/2014/main" id="{3A4F52E0-B01E-495D-BB51-363D36BC6C35}"/>
              </a:ext>
            </a:extLst>
          </p:cNvPr>
          <p:cNvGrpSpPr/>
          <p:nvPr/>
        </p:nvGrpSpPr>
        <p:grpSpPr>
          <a:xfrm>
            <a:off x="1996493" y="-69600"/>
            <a:ext cx="3669120" cy="491760"/>
            <a:chOff x="1996493" y="-69600"/>
            <a:chExt cx="3669120" cy="491760"/>
          </a:xfrm>
        </p:grpSpPr>
        <mc:AlternateContent xmlns:mc="http://schemas.openxmlformats.org/markup-compatibility/2006" xmlns:p14="http://schemas.microsoft.com/office/powerpoint/2010/main">
          <mc:Choice Requires="p14">
            <p:contentPart p14:bwMode="auto" r:id="rId166">
              <p14:nvContentPartPr>
                <p14:cNvPr id="200" name="Freihand 199">
                  <a:extLst>
                    <a:ext uri="{FF2B5EF4-FFF2-40B4-BE49-F238E27FC236}">
                      <a16:creationId xmlns:a16="http://schemas.microsoft.com/office/drawing/2014/main" id="{7AC596DB-2FC7-438B-9BEA-95DEDED1566C}"/>
                    </a:ext>
                  </a:extLst>
                </p14:cNvPr>
                <p14:cNvContentPartPr/>
                <p14:nvPr/>
              </p14:nvContentPartPr>
              <p14:xfrm>
                <a:off x="1996493" y="135067"/>
                <a:ext cx="121320" cy="16200"/>
              </p14:xfrm>
            </p:contentPart>
          </mc:Choice>
          <mc:Fallback xmlns="">
            <p:pic>
              <p:nvPicPr>
                <p:cNvPr id="200" name="Freihand 199">
                  <a:extLst>
                    <a:ext uri="{FF2B5EF4-FFF2-40B4-BE49-F238E27FC236}">
                      <a16:creationId xmlns:a16="http://schemas.microsoft.com/office/drawing/2014/main" id="{7AC596DB-2FC7-438B-9BEA-95DEDED1566C}"/>
                    </a:ext>
                  </a:extLst>
                </p:cNvPr>
                <p:cNvPicPr/>
                <p:nvPr/>
              </p:nvPicPr>
              <p:blipFill>
                <a:blip r:embed="rId167"/>
                <a:stretch>
                  <a:fillRect/>
                </a:stretch>
              </p:blipFill>
              <p:spPr>
                <a:xfrm>
                  <a:off x="1992173" y="130747"/>
                  <a:ext cx="12996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201" name="Freihand 200">
                  <a:extLst>
                    <a:ext uri="{FF2B5EF4-FFF2-40B4-BE49-F238E27FC236}">
                      <a16:creationId xmlns:a16="http://schemas.microsoft.com/office/drawing/2014/main" id="{4CD54442-F5A0-4F25-8D50-3C5C0E569B7A}"/>
                    </a:ext>
                  </a:extLst>
                </p14:cNvPr>
                <p14:cNvContentPartPr/>
                <p14:nvPr/>
              </p14:nvContentPartPr>
              <p14:xfrm>
                <a:off x="2251733" y="76387"/>
                <a:ext cx="7920" cy="116640"/>
              </p14:xfrm>
            </p:contentPart>
          </mc:Choice>
          <mc:Fallback xmlns="">
            <p:pic>
              <p:nvPicPr>
                <p:cNvPr id="201" name="Freihand 200">
                  <a:extLst>
                    <a:ext uri="{FF2B5EF4-FFF2-40B4-BE49-F238E27FC236}">
                      <a16:creationId xmlns:a16="http://schemas.microsoft.com/office/drawing/2014/main" id="{4CD54442-F5A0-4F25-8D50-3C5C0E569B7A}"/>
                    </a:ext>
                  </a:extLst>
                </p:cNvPr>
                <p:cNvPicPr/>
                <p:nvPr/>
              </p:nvPicPr>
              <p:blipFill>
                <a:blip r:embed="rId169"/>
                <a:stretch>
                  <a:fillRect/>
                </a:stretch>
              </p:blipFill>
              <p:spPr>
                <a:xfrm>
                  <a:off x="2247413" y="72067"/>
                  <a:ext cx="1656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202" name="Freihand 201">
                  <a:extLst>
                    <a:ext uri="{FF2B5EF4-FFF2-40B4-BE49-F238E27FC236}">
                      <a16:creationId xmlns:a16="http://schemas.microsoft.com/office/drawing/2014/main" id="{16693018-FA92-40D4-AC25-15121B37AE72}"/>
                    </a:ext>
                  </a:extLst>
                </p14:cNvPr>
                <p14:cNvContentPartPr/>
                <p14:nvPr/>
              </p14:nvContentPartPr>
              <p14:xfrm>
                <a:off x="2169653" y="157027"/>
                <a:ext cx="144360" cy="36360"/>
              </p14:xfrm>
            </p:contentPart>
          </mc:Choice>
          <mc:Fallback xmlns="">
            <p:pic>
              <p:nvPicPr>
                <p:cNvPr id="202" name="Freihand 201">
                  <a:extLst>
                    <a:ext uri="{FF2B5EF4-FFF2-40B4-BE49-F238E27FC236}">
                      <a16:creationId xmlns:a16="http://schemas.microsoft.com/office/drawing/2014/main" id="{16693018-FA92-40D4-AC25-15121B37AE72}"/>
                    </a:ext>
                  </a:extLst>
                </p:cNvPr>
                <p:cNvPicPr/>
                <p:nvPr/>
              </p:nvPicPr>
              <p:blipFill>
                <a:blip r:embed="rId171"/>
                <a:stretch>
                  <a:fillRect/>
                </a:stretch>
              </p:blipFill>
              <p:spPr>
                <a:xfrm>
                  <a:off x="2165333" y="152707"/>
                  <a:ext cx="153000"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203" name="Freihand 202">
                  <a:extLst>
                    <a:ext uri="{FF2B5EF4-FFF2-40B4-BE49-F238E27FC236}">
                      <a16:creationId xmlns:a16="http://schemas.microsoft.com/office/drawing/2014/main" id="{5F8396CA-53F9-4993-A2E7-F3ACC9C9AC2C}"/>
                    </a:ext>
                  </a:extLst>
                </p14:cNvPr>
                <p14:cNvContentPartPr/>
                <p14:nvPr/>
              </p14:nvContentPartPr>
              <p14:xfrm>
                <a:off x="2191613" y="58387"/>
                <a:ext cx="102240" cy="18360"/>
              </p14:xfrm>
            </p:contentPart>
          </mc:Choice>
          <mc:Fallback xmlns="">
            <p:pic>
              <p:nvPicPr>
                <p:cNvPr id="203" name="Freihand 202">
                  <a:extLst>
                    <a:ext uri="{FF2B5EF4-FFF2-40B4-BE49-F238E27FC236}">
                      <a16:creationId xmlns:a16="http://schemas.microsoft.com/office/drawing/2014/main" id="{5F8396CA-53F9-4993-A2E7-F3ACC9C9AC2C}"/>
                    </a:ext>
                  </a:extLst>
                </p:cNvPr>
                <p:cNvPicPr/>
                <p:nvPr/>
              </p:nvPicPr>
              <p:blipFill>
                <a:blip r:embed="rId173"/>
                <a:stretch>
                  <a:fillRect/>
                </a:stretch>
              </p:blipFill>
              <p:spPr>
                <a:xfrm>
                  <a:off x="2187293" y="54067"/>
                  <a:ext cx="11088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204" name="Freihand 203">
                  <a:extLst>
                    <a:ext uri="{FF2B5EF4-FFF2-40B4-BE49-F238E27FC236}">
                      <a16:creationId xmlns:a16="http://schemas.microsoft.com/office/drawing/2014/main" id="{6207DC35-15A9-4968-AD57-A25886A6CE0E}"/>
                    </a:ext>
                  </a:extLst>
                </p14:cNvPr>
                <p14:cNvContentPartPr/>
                <p14:nvPr/>
              </p14:nvContentPartPr>
              <p14:xfrm>
                <a:off x="2339933" y="130027"/>
                <a:ext cx="61200" cy="65160"/>
              </p14:xfrm>
            </p:contentPart>
          </mc:Choice>
          <mc:Fallback xmlns="">
            <p:pic>
              <p:nvPicPr>
                <p:cNvPr id="204" name="Freihand 203">
                  <a:extLst>
                    <a:ext uri="{FF2B5EF4-FFF2-40B4-BE49-F238E27FC236}">
                      <a16:creationId xmlns:a16="http://schemas.microsoft.com/office/drawing/2014/main" id="{6207DC35-15A9-4968-AD57-A25886A6CE0E}"/>
                    </a:ext>
                  </a:extLst>
                </p:cNvPr>
                <p:cNvPicPr/>
                <p:nvPr/>
              </p:nvPicPr>
              <p:blipFill>
                <a:blip r:embed="rId175"/>
                <a:stretch>
                  <a:fillRect/>
                </a:stretch>
              </p:blipFill>
              <p:spPr>
                <a:xfrm>
                  <a:off x="2335613" y="125707"/>
                  <a:ext cx="6984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206" name="Freihand 205">
                  <a:extLst>
                    <a:ext uri="{FF2B5EF4-FFF2-40B4-BE49-F238E27FC236}">
                      <a16:creationId xmlns:a16="http://schemas.microsoft.com/office/drawing/2014/main" id="{7E36A51F-C774-4CCF-86E0-3B37245B3E3F}"/>
                    </a:ext>
                  </a:extLst>
                </p14:cNvPr>
                <p14:cNvContentPartPr/>
                <p14:nvPr/>
              </p14:nvContentPartPr>
              <p14:xfrm>
                <a:off x="2559533" y="71347"/>
                <a:ext cx="16200" cy="94680"/>
              </p14:xfrm>
            </p:contentPart>
          </mc:Choice>
          <mc:Fallback xmlns="">
            <p:pic>
              <p:nvPicPr>
                <p:cNvPr id="206" name="Freihand 205">
                  <a:extLst>
                    <a:ext uri="{FF2B5EF4-FFF2-40B4-BE49-F238E27FC236}">
                      <a16:creationId xmlns:a16="http://schemas.microsoft.com/office/drawing/2014/main" id="{7E36A51F-C774-4CCF-86E0-3B37245B3E3F}"/>
                    </a:ext>
                  </a:extLst>
                </p:cNvPr>
                <p:cNvPicPr/>
                <p:nvPr/>
              </p:nvPicPr>
              <p:blipFill>
                <a:blip r:embed="rId177"/>
                <a:stretch>
                  <a:fillRect/>
                </a:stretch>
              </p:blipFill>
              <p:spPr>
                <a:xfrm>
                  <a:off x="2555213" y="67027"/>
                  <a:ext cx="2484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207" name="Freihand 206">
                  <a:extLst>
                    <a:ext uri="{FF2B5EF4-FFF2-40B4-BE49-F238E27FC236}">
                      <a16:creationId xmlns:a16="http://schemas.microsoft.com/office/drawing/2014/main" id="{9CB918AB-26B6-46E8-ABAA-78D6FE7D8558}"/>
                    </a:ext>
                  </a:extLst>
                </p14:cNvPr>
                <p14:cNvContentPartPr/>
                <p14:nvPr/>
              </p14:nvContentPartPr>
              <p14:xfrm>
                <a:off x="2490413" y="108427"/>
                <a:ext cx="119520" cy="7200"/>
              </p14:xfrm>
            </p:contentPart>
          </mc:Choice>
          <mc:Fallback xmlns="">
            <p:pic>
              <p:nvPicPr>
                <p:cNvPr id="207" name="Freihand 206">
                  <a:extLst>
                    <a:ext uri="{FF2B5EF4-FFF2-40B4-BE49-F238E27FC236}">
                      <a16:creationId xmlns:a16="http://schemas.microsoft.com/office/drawing/2014/main" id="{9CB918AB-26B6-46E8-ABAA-78D6FE7D8558}"/>
                    </a:ext>
                  </a:extLst>
                </p:cNvPr>
                <p:cNvPicPr/>
                <p:nvPr/>
              </p:nvPicPr>
              <p:blipFill>
                <a:blip r:embed="rId179"/>
                <a:stretch>
                  <a:fillRect/>
                </a:stretch>
              </p:blipFill>
              <p:spPr>
                <a:xfrm>
                  <a:off x="2486093" y="104107"/>
                  <a:ext cx="12816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209" name="Freihand 208">
                  <a:extLst>
                    <a:ext uri="{FF2B5EF4-FFF2-40B4-BE49-F238E27FC236}">
                      <a16:creationId xmlns:a16="http://schemas.microsoft.com/office/drawing/2014/main" id="{FDF5C8B8-34A6-4991-9740-E2232C84975F}"/>
                    </a:ext>
                  </a:extLst>
                </p14:cNvPr>
                <p14:cNvContentPartPr/>
                <p14:nvPr/>
              </p14:nvContentPartPr>
              <p14:xfrm>
                <a:off x="2848973" y="-23333"/>
                <a:ext cx="137520" cy="124200"/>
              </p14:xfrm>
            </p:contentPart>
          </mc:Choice>
          <mc:Fallback xmlns="">
            <p:pic>
              <p:nvPicPr>
                <p:cNvPr id="209" name="Freihand 208">
                  <a:extLst>
                    <a:ext uri="{FF2B5EF4-FFF2-40B4-BE49-F238E27FC236}">
                      <a16:creationId xmlns:a16="http://schemas.microsoft.com/office/drawing/2014/main" id="{FDF5C8B8-34A6-4991-9740-E2232C84975F}"/>
                    </a:ext>
                  </a:extLst>
                </p:cNvPr>
                <p:cNvPicPr/>
                <p:nvPr/>
              </p:nvPicPr>
              <p:blipFill>
                <a:blip r:embed="rId181"/>
                <a:stretch>
                  <a:fillRect/>
                </a:stretch>
              </p:blipFill>
              <p:spPr>
                <a:xfrm>
                  <a:off x="2844653" y="-27653"/>
                  <a:ext cx="14616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210" name="Freihand 209">
                  <a:extLst>
                    <a:ext uri="{FF2B5EF4-FFF2-40B4-BE49-F238E27FC236}">
                      <a16:creationId xmlns:a16="http://schemas.microsoft.com/office/drawing/2014/main" id="{806EC5C2-1FAB-454A-A7E5-554AAA8324DA}"/>
                    </a:ext>
                  </a:extLst>
                </p14:cNvPr>
                <p14:cNvContentPartPr/>
                <p14:nvPr/>
              </p14:nvContentPartPr>
              <p14:xfrm>
                <a:off x="2900813" y="27240"/>
                <a:ext cx="111600" cy="23040"/>
              </p14:xfrm>
            </p:contentPart>
          </mc:Choice>
          <mc:Fallback xmlns="">
            <p:pic>
              <p:nvPicPr>
                <p:cNvPr id="210" name="Freihand 209">
                  <a:extLst>
                    <a:ext uri="{FF2B5EF4-FFF2-40B4-BE49-F238E27FC236}">
                      <a16:creationId xmlns:a16="http://schemas.microsoft.com/office/drawing/2014/main" id="{806EC5C2-1FAB-454A-A7E5-554AAA8324DA}"/>
                    </a:ext>
                  </a:extLst>
                </p:cNvPr>
                <p:cNvPicPr/>
                <p:nvPr/>
              </p:nvPicPr>
              <p:blipFill>
                <a:blip r:embed="rId183"/>
                <a:stretch>
                  <a:fillRect/>
                </a:stretch>
              </p:blipFill>
              <p:spPr>
                <a:xfrm>
                  <a:off x="2896493" y="22920"/>
                  <a:ext cx="12024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211" name="Freihand 210">
                  <a:extLst>
                    <a:ext uri="{FF2B5EF4-FFF2-40B4-BE49-F238E27FC236}">
                      <a16:creationId xmlns:a16="http://schemas.microsoft.com/office/drawing/2014/main" id="{B87DAAD7-DA6D-4116-92A0-ED437B8F5091}"/>
                    </a:ext>
                  </a:extLst>
                </p14:cNvPr>
                <p14:cNvContentPartPr/>
                <p14:nvPr/>
              </p14:nvContentPartPr>
              <p14:xfrm>
                <a:off x="3006653" y="54240"/>
                <a:ext cx="64800" cy="47160"/>
              </p14:xfrm>
            </p:contentPart>
          </mc:Choice>
          <mc:Fallback xmlns="">
            <p:pic>
              <p:nvPicPr>
                <p:cNvPr id="211" name="Freihand 210">
                  <a:extLst>
                    <a:ext uri="{FF2B5EF4-FFF2-40B4-BE49-F238E27FC236}">
                      <a16:creationId xmlns:a16="http://schemas.microsoft.com/office/drawing/2014/main" id="{B87DAAD7-DA6D-4116-92A0-ED437B8F5091}"/>
                    </a:ext>
                  </a:extLst>
                </p:cNvPr>
                <p:cNvPicPr/>
                <p:nvPr/>
              </p:nvPicPr>
              <p:blipFill>
                <a:blip r:embed="rId185"/>
                <a:stretch>
                  <a:fillRect/>
                </a:stretch>
              </p:blipFill>
              <p:spPr>
                <a:xfrm>
                  <a:off x="3002333" y="49920"/>
                  <a:ext cx="7344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212" name="Freihand 211">
                  <a:extLst>
                    <a:ext uri="{FF2B5EF4-FFF2-40B4-BE49-F238E27FC236}">
                      <a16:creationId xmlns:a16="http://schemas.microsoft.com/office/drawing/2014/main" id="{7EEDD81F-08DE-4121-B74B-E7B9703DE217}"/>
                    </a:ext>
                  </a:extLst>
                </p14:cNvPr>
                <p14:cNvContentPartPr/>
                <p14:nvPr/>
              </p14:nvContentPartPr>
              <p14:xfrm>
                <a:off x="2765093" y="103920"/>
                <a:ext cx="459360" cy="42840"/>
              </p14:xfrm>
            </p:contentPart>
          </mc:Choice>
          <mc:Fallback xmlns="">
            <p:pic>
              <p:nvPicPr>
                <p:cNvPr id="212" name="Freihand 211">
                  <a:extLst>
                    <a:ext uri="{FF2B5EF4-FFF2-40B4-BE49-F238E27FC236}">
                      <a16:creationId xmlns:a16="http://schemas.microsoft.com/office/drawing/2014/main" id="{7EEDD81F-08DE-4121-B74B-E7B9703DE217}"/>
                    </a:ext>
                  </a:extLst>
                </p:cNvPr>
                <p:cNvPicPr/>
                <p:nvPr/>
              </p:nvPicPr>
              <p:blipFill>
                <a:blip r:embed="rId187"/>
                <a:stretch>
                  <a:fillRect/>
                </a:stretch>
              </p:blipFill>
              <p:spPr>
                <a:xfrm>
                  <a:off x="2760773" y="99600"/>
                  <a:ext cx="46800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213" name="Freihand 212">
                  <a:extLst>
                    <a:ext uri="{FF2B5EF4-FFF2-40B4-BE49-F238E27FC236}">
                      <a16:creationId xmlns:a16="http://schemas.microsoft.com/office/drawing/2014/main" id="{7179F6AC-8D4F-4EDD-873D-3C1EABAC7A76}"/>
                    </a:ext>
                  </a:extLst>
                </p14:cNvPr>
                <p14:cNvContentPartPr/>
                <p14:nvPr/>
              </p14:nvContentPartPr>
              <p14:xfrm>
                <a:off x="2711453" y="174480"/>
                <a:ext cx="131400" cy="87840"/>
              </p14:xfrm>
            </p:contentPart>
          </mc:Choice>
          <mc:Fallback xmlns="">
            <p:pic>
              <p:nvPicPr>
                <p:cNvPr id="213" name="Freihand 212">
                  <a:extLst>
                    <a:ext uri="{FF2B5EF4-FFF2-40B4-BE49-F238E27FC236}">
                      <a16:creationId xmlns:a16="http://schemas.microsoft.com/office/drawing/2014/main" id="{7179F6AC-8D4F-4EDD-873D-3C1EABAC7A76}"/>
                    </a:ext>
                  </a:extLst>
                </p:cNvPr>
                <p:cNvPicPr/>
                <p:nvPr/>
              </p:nvPicPr>
              <p:blipFill>
                <a:blip r:embed="rId189"/>
                <a:stretch>
                  <a:fillRect/>
                </a:stretch>
              </p:blipFill>
              <p:spPr>
                <a:xfrm>
                  <a:off x="2707133" y="170160"/>
                  <a:ext cx="14004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214" name="Freihand 213">
                  <a:extLst>
                    <a:ext uri="{FF2B5EF4-FFF2-40B4-BE49-F238E27FC236}">
                      <a16:creationId xmlns:a16="http://schemas.microsoft.com/office/drawing/2014/main" id="{136FE8B2-E058-43AC-ACF7-914EA6BB6D9D}"/>
                    </a:ext>
                  </a:extLst>
                </p14:cNvPr>
                <p14:cNvContentPartPr/>
                <p14:nvPr/>
              </p14:nvContentPartPr>
              <p14:xfrm>
                <a:off x="2912693" y="193200"/>
                <a:ext cx="10440" cy="66960"/>
              </p14:xfrm>
            </p:contentPart>
          </mc:Choice>
          <mc:Fallback xmlns="">
            <p:pic>
              <p:nvPicPr>
                <p:cNvPr id="214" name="Freihand 213">
                  <a:extLst>
                    <a:ext uri="{FF2B5EF4-FFF2-40B4-BE49-F238E27FC236}">
                      <a16:creationId xmlns:a16="http://schemas.microsoft.com/office/drawing/2014/main" id="{136FE8B2-E058-43AC-ACF7-914EA6BB6D9D}"/>
                    </a:ext>
                  </a:extLst>
                </p:cNvPr>
                <p:cNvPicPr/>
                <p:nvPr/>
              </p:nvPicPr>
              <p:blipFill>
                <a:blip r:embed="rId191"/>
                <a:stretch>
                  <a:fillRect/>
                </a:stretch>
              </p:blipFill>
              <p:spPr>
                <a:xfrm>
                  <a:off x="2908373" y="188880"/>
                  <a:ext cx="1908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215" name="Freihand 214">
                  <a:extLst>
                    <a:ext uri="{FF2B5EF4-FFF2-40B4-BE49-F238E27FC236}">
                      <a16:creationId xmlns:a16="http://schemas.microsoft.com/office/drawing/2014/main" id="{7731AABC-DBFE-4F12-91ED-FC95F4087E8A}"/>
                    </a:ext>
                  </a:extLst>
                </p14:cNvPr>
                <p14:cNvContentPartPr/>
                <p14:nvPr/>
              </p14:nvContentPartPr>
              <p14:xfrm>
                <a:off x="2852213" y="186720"/>
                <a:ext cx="216360" cy="78120"/>
              </p14:xfrm>
            </p:contentPart>
          </mc:Choice>
          <mc:Fallback xmlns="">
            <p:pic>
              <p:nvPicPr>
                <p:cNvPr id="215" name="Freihand 214">
                  <a:extLst>
                    <a:ext uri="{FF2B5EF4-FFF2-40B4-BE49-F238E27FC236}">
                      <a16:creationId xmlns:a16="http://schemas.microsoft.com/office/drawing/2014/main" id="{7731AABC-DBFE-4F12-91ED-FC95F4087E8A}"/>
                    </a:ext>
                  </a:extLst>
                </p:cNvPr>
                <p:cNvPicPr/>
                <p:nvPr/>
              </p:nvPicPr>
              <p:blipFill>
                <a:blip r:embed="rId193"/>
                <a:stretch>
                  <a:fillRect/>
                </a:stretch>
              </p:blipFill>
              <p:spPr>
                <a:xfrm>
                  <a:off x="2847893" y="182400"/>
                  <a:ext cx="22500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216" name="Freihand 215">
                  <a:extLst>
                    <a:ext uri="{FF2B5EF4-FFF2-40B4-BE49-F238E27FC236}">
                      <a16:creationId xmlns:a16="http://schemas.microsoft.com/office/drawing/2014/main" id="{475BF7DB-6F60-4194-8362-C6696D547273}"/>
                    </a:ext>
                  </a:extLst>
                </p14:cNvPr>
                <p14:cNvContentPartPr/>
                <p14:nvPr/>
              </p14:nvContentPartPr>
              <p14:xfrm>
                <a:off x="3039773" y="175200"/>
                <a:ext cx="13320" cy="4680"/>
              </p14:xfrm>
            </p:contentPart>
          </mc:Choice>
          <mc:Fallback xmlns="">
            <p:pic>
              <p:nvPicPr>
                <p:cNvPr id="216" name="Freihand 215">
                  <a:extLst>
                    <a:ext uri="{FF2B5EF4-FFF2-40B4-BE49-F238E27FC236}">
                      <a16:creationId xmlns:a16="http://schemas.microsoft.com/office/drawing/2014/main" id="{475BF7DB-6F60-4194-8362-C6696D547273}"/>
                    </a:ext>
                  </a:extLst>
                </p:cNvPr>
                <p:cNvPicPr/>
                <p:nvPr/>
              </p:nvPicPr>
              <p:blipFill>
                <a:blip r:embed="rId195"/>
                <a:stretch>
                  <a:fillRect/>
                </a:stretch>
              </p:blipFill>
              <p:spPr>
                <a:xfrm>
                  <a:off x="3035453" y="170880"/>
                  <a:ext cx="2196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217" name="Freihand 216">
                  <a:extLst>
                    <a:ext uri="{FF2B5EF4-FFF2-40B4-BE49-F238E27FC236}">
                      <a16:creationId xmlns:a16="http://schemas.microsoft.com/office/drawing/2014/main" id="{83EC846D-C164-44BE-AB70-003B61763AF6}"/>
                    </a:ext>
                  </a:extLst>
                </p14:cNvPr>
                <p14:cNvContentPartPr/>
                <p14:nvPr/>
              </p14:nvContentPartPr>
              <p14:xfrm>
                <a:off x="3453413" y="107520"/>
                <a:ext cx="16200" cy="84600"/>
              </p14:xfrm>
            </p:contentPart>
          </mc:Choice>
          <mc:Fallback xmlns="">
            <p:pic>
              <p:nvPicPr>
                <p:cNvPr id="217" name="Freihand 216">
                  <a:extLst>
                    <a:ext uri="{FF2B5EF4-FFF2-40B4-BE49-F238E27FC236}">
                      <a16:creationId xmlns:a16="http://schemas.microsoft.com/office/drawing/2014/main" id="{83EC846D-C164-44BE-AB70-003B61763AF6}"/>
                    </a:ext>
                  </a:extLst>
                </p:cNvPr>
                <p:cNvPicPr/>
                <p:nvPr/>
              </p:nvPicPr>
              <p:blipFill>
                <a:blip r:embed="rId197"/>
                <a:stretch>
                  <a:fillRect/>
                </a:stretch>
              </p:blipFill>
              <p:spPr>
                <a:xfrm>
                  <a:off x="3449093" y="103200"/>
                  <a:ext cx="2484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218" name="Freihand 217">
                  <a:extLst>
                    <a:ext uri="{FF2B5EF4-FFF2-40B4-BE49-F238E27FC236}">
                      <a16:creationId xmlns:a16="http://schemas.microsoft.com/office/drawing/2014/main" id="{FC2E20BD-1AA2-4788-B5CE-9E398AEE8B24}"/>
                    </a:ext>
                  </a:extLst>
                </p14:cNvPr>
                <p14:cNvContentPartPr/>
                <p14:nvPr/>
              </p14:nvContentPartPr>
              <p14:xfrm>
                <a:off x="3392213" y="123720"/>
                <a:ext cx="142920" cy="14040"/>
              </p14:xfrm>
            </p:contentPart>
          </mc:Choice>
          <mc:Fallback xmlns="">
            <p:pic>
              <p:nvPicPr>
                <p:cNvPr id="218" name="Freihand 217">
                  <a:extLst>
                    <a:ext uri="{FF2B5EF4-FFF2-40B4-BE49-F238E27FC236}">
                      <a16:creationId xmlns:a16="http://schemas.microsoft.com/office/drawing/2014/main" id="{FC2E20BD-1AA2-4788-B5CE-9E398AEE8B24}"/>
                    </a:ext>
                  </a:extLst>
                </p:cNvPr>
                <p:cNvPicPr/>
                <p:nvPr/>
              </p:nvPicPr>
              <p:blipFill>
                <a:blip r:embed="rId199"/>
                <a:stretch>
                  <a:fillRect/>
                </a:stretch>
              </p:blipFill>
              <p:spPr>
                <a:xfrm>
                  <a:off x="3387893" y="119400"/>
                  <a:ext cx="15156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219" name="Freihand 218">
                  <a:extLst>
                    <a:ext uri="{FF2B5EF4-FFF2-40B4-BE49-F238E27FC236}">
                      <a16:creationId xmlns:a16="http://schemas.microsoft.com/office/drawing/2014/main" id="{6D8DD324-BC8F-4816-ADE6-DDF67F4A4E3B}"/>
                    </a:ext>
                  </a:extLst>
                </p14:cNvPr>
                <p14:cNvContentPartPr/>
                <p14:nvPr/>
              </p14:nvContentPartPr>
              <p14:xfrm>
                <a:off x="3766253" y="10680"/>
                <a:ext cx="98280" cy="104760"/>
              </p14:xfrm>
            </p:contentPart>
          </mc:Choice>
          <mc:Fallback xmlns="">
            <p:pic>
              <p:nvPicPr>
                <p:cNvPr id="219" name="Freihand 218">
                  <a:extLst>
                    <a:ext uri="{FF2B5EF4-FFF2-40B4-BE49-F238E27FC236}">
                      <a16:creationId xmlns:a16="http://schemas.microsoft.com/office/drawing/2014/main" id="{6D8DD324-BC8F-4816-ADE6-DDF67F4A4E3B}"/>
                    </a:ext>
                  </a:extLst>
                </p:cNvPr>
                <p:cNvPicPr/>
                <p:nvPr/>
              </p:nvPicPr>
              <p:blipFill>
                <a:blip r:embed="rId201"/>
                <a:stretch>
                  <a:fillRect/>
                </a:stretch>
              </p:blipFill>
              <p:spPr>
                <a:xfrm>
                  <a:off x="3761933" y="6360"/>
                  <a:ext cx="10692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220" name="Freihand 219">
                  <a:extLst>
                    <a:ext uri="{FF2B5EF4-FFF2-40B4-BE49-F238E27FC236}">
                      <a16:creationId xmlns:a16="http://schemas.microsoft.com/office/drawing/2014/main" id="{917057B9-589A-401C-8749-BB9DD687032D}"/>
                    </a:ext>
                  </a:extLst>
                </p14:cNvPr>
                <p14:cNvContentPartPr/>
                <p14:nvPr/>
              </p14:nvContentPartPr>
              <p14:xfrm>
                <a:off x="3789293" y="71880"/>
                <a:ext cx="86040" cy="7200"/>
              </p14:xfrm>
            </p:contentPart>
          </mc:Choice>
          <mc:Fallback xmlns="">
            <p:pic>
              <p:nvPicPr>
                <p:cNvPr id="220" name="Freihand 219">
                  <a:extLst>
                    <a:ext uri="{FF2B5EF4-FFF2-40B4-BE49-F238E27FC236}">
                      <a16:creationId xmlns:a16="http://schemas.microsoft.com/office/drawing/2014/main" id="{917057B9-589A-401C-8749-BB9DD687032D}"/>
                    </a:ext>
                  </a:extLst>
                </p:cNvPr>
                <p:cNvPicPr/>
                <p:nvPr/>
              </p:nvPicPr>
              <p:blipFill>
                <a:blip r:embed="rId203"/>
                <a:stretch>
                  <a:fillRect/>
                </a:stretch>
              </p:blipFill>
              <p:spPr>
                <a:xfrm>
                  <a:off x="3784973" y="67560"/>
                  <a:ext cx="9468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221" name="Freihand 220">
                  <a:extLst>
                    <a:ext uri="{FF2B5EF4-FFF2-40B4-BE49-F238E27FC236}">
                      <a16:creationId xmlns:a16="http://schemas.microsoft.com/office/drawing/2014/main" id="{968B7506-005D-4ABF-81BB-28CED9816EC3}"/>
                    </a:ext>
                  </a:extLst>
                </p14:cNvPr>
                <p14:cNvContentPartPr/>
                <p14:nvPr/>
              </p14:nvContentPartPr>
              <p14:xfrm>
                <a:off x="3892973" y="64680"/>
                <a:ext cx="97560" cy="47880"/>
              </p14:xfrm>
            </p:contentPart>
          </mc:Choice>
          <mc:Fallback xmlns="">
            <p:pic>
              <p:nvPicPr>
                <p:cNvPr id="221" name="Freihand 220">
                  <a:extLst>
                    <a:ext uri="{FF2B5EF4-FFF2-40B4-BE49-F238E27FC236}">
                      <a16:creationId xmlns:a16="http://schemas.microsoft.com/office/drawing/2014/main" id="{968B7506-005D-4ABF-81BB-28CED9816EC3}"/>
                    </a:ext>
                  </a:extLst>
                </p:cNvPr>
                <p:cNvPicPr/>
                <p:nvPr/>
              </p:nvPicPr>
              <p:blipFill>
                <a:blip r:embed="rId205"/>
                <a:stretch>
                  <a:fillRect/>
                </a:stretch>
              </p:blipFill>
              <p:spPr>
                <a:xfrm>
                  <a:off x="3888653" y="60360"/>
                  <a:ext cx="10620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222" name="Freihand 221">
                  <a:extLst>
                    <a:ext uri="{FF2B5EF4-FFF2-40B4-BE49-F238E27FC236}">
                      <a16:creationId xmlns:a16="http://schemas.microsoft.com/office/drawing/2014/main" id="{BF6E325A-6B47-489F-B3E7-FFE836FD436C}"/>
                    </a:ext>
                  </a:extLst>
                </p14:cNvPr>
                <p14:cNvContentPartPr/>
                <p14:nvPr/>
              </p14:nvContentPartPr>
              <p14:xfrm>
                <a:off x="3677333" y="105720"/>
                <a:ext cx="431640" cy="55440"/>
              </p14:xfrm>
            </p:contentPart>
          </mc:Choice>
          <mc:Fallback xmlns="">
            <p:pic>
              <p:nvPicPr>
                <p:cNvPr id="222" name="Freihand 221">
                  <a:extLst>
                    <a:ext uri="{FF2B5EF4-FFF2-40B4-BE49-F238E27FC236}">
                      <a16:creationId xmlns:a16="http://schemas.microsoft.com/office/drawing/2014/main" id="{BF6E325A-6B47-489F-B3E7-FFE836FD436C}"/>
                    </a:ext>
                  </a:extLst>
                </p:cNvPr>
                <p:cNvPicPr/>
                <p:nvPr/>
              </p:nvPicPr>
              <p:blipFill>
                <a:blip r:embed="rId207"/>
                <a:stretch>
                  <a:fillRect/>
                </a:stretch>
              </p:blipFill>
              <p:spPr>
                <a:xfrm>
                  <a:off x="3673013" y="101400"/>
                  <a:ext cx="44028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223" name="Freihand 222">
                  <a:extLst>
                    <a:ext uri="{FF2B5EF4-FFF2-40B4-BE49-F238E27FC236}">
                      <a16:creationId xmlns:a16="http://schemas.microsoft.com/office/drawing/2014/main" id="{1345AEB3-F981-4627-B901-61573E2A9E9D}"/>
                    </a:ext>
                  </a:extLst>
                </p14:cNvPr>
                <p14:cNvContentPartPr/>
                <p14:nvPr/>
              </p14:nvContentPartPr>
              <p14:xfrm>
                <a:off x="3679133" y="183480"/>
                <a:ext cx="138600" cy="83880"/>
              </p14:xfrm>
            </p:contentPart>
          </mc:Choice>
          <mc:Fallback xmlns="">
            <p:pic>
              <p:nvPicPr>
                <p:cNvPr id="223" name="Freihand 222">
                  <a:extLst>
                    <a:ext uri="{FF2B5EF4-FFF2-40B4-BE49-F238E27FC236}">
                      <a16:creationId xmlns:a16="http://schemas.microsoft.com/office/drawing/2014/main" id="{1345AEB3-F981-4627-B901-61573E2A9E9D}"/>
                    </a:ext>
                  </a:extLst>
                </p:cNvPr>
                <p:cNvPicPr/>
                <p:nvPr/>
              </p:nvPicPr>
              <p:blipFill>
                <a:blip r:embed="rId209"/>
                <a:stretch>
                  <a:fillRect/>
                </a:stretch>
              </p:blipFill>
              <p:spPr>
                <a:xfrm>
                  <a:off x="3674813" y="179160"/>
                  <a:ext cx="14724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224" name="Freihand 223">
                  <a:extLst>
                    <a:ext uri="{FF2B5EF4-FFF2-40B4-BE49-F238E27FC236}">
                      <a16:creationId xmlns:a16="http://schemas.microsoft.com/office/drawing/2014/main" id="{D9FFC885-9586-4B75-B679-A680F90576C6}"/>
                    </a:ext>
                  </a:extLst>
                </p14:cNvPr>
                <p14:cNvContentPartPr/>
                <p14:nvPr/>
              </p14:nvContentPartPr>
              <p14:xfrm>
                <a:off x="3856253" y="193920"/>
                <a:ext cx="19080" cy="89640"/>
              </p14:xfrm>
            </p:contentPart>
          </mc:Choice>
          <mc:Fallback xmlns="">
            <p:pic>
              <p:nvPicPr>
                <p:cNvPr id="224" name="Freihand 223">
                  <a:extLst>
                    <a:ext uri="{FF2B5EF4-FFF2-40B4-BE49-F238E27FC236}">
                      <a16:creationId xmlns:a16="http://schemas.microsoft.com/office/drawing/2014/main" id="{D9FFC885-9586-4B75-B679-A680F90576C6}"/>
                    </a:ext>
                  </a:extLst>
                </p:cNvPr>
                <p:cNvPicPr/>
                <p:nvPr/>
              </p:nvPicPr>
              <p:blipFill>
                <a:blip r:embed="rId211"/>
                <a:stretch>
                  <a:fillRect/>
                </a:stretch>
              </p:blipFill>
              <p:spPr>
                <a:xfrm>
                  <a:off x="3851933" y="189600"/>
                  <a:ext cx="2772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225" name="Freihand 224">
                  <a:extLst>
                    <a:ext uri="{FF2B5EF4-FFF2-40B4-BE49-F238E27FC236}">
                      <a16:creationId xmlns:a16="http://schemas.microsoft.com/office/drawing/2014/main" id="{ADB418FE-D792-4BB9-8BC7-A2A86337C0AB}"/>
                    </a:ext>
                  </a:extLst>
                </p14:cNvPr>
                <p14:cNvContentPartPr/>
                <p14:nvPr/>
              </p14:nvContentPartPr>
              <p14:xfrm>
                <a:off x="3813053" y="211920"/>
                <a:ext cx="119520" cy="28440"/>
              </p14:xfrm>
            </p:contentPart>
          </mc:Choice>
          <mc:Fallback xmlns="">
            <p:pic>
              <p:nvPicPr>
                <p:cNvPr id="225" name="Freihand 224">
                  <a:extLst>
                    <a:ext uri="{FF2B5EF4-FFF2-40B4-BE49-F238E27FC236}">
                      <a16:creationId xmlns:a16="http://schemas.microsoft.com/office/drawing/2014/main" id="{ADB418FE-D792-4BB9-8BC7-A2A86337C0AB}"/>
                    </a:ext>
                  </a:extLst>
                </p:cNvPr>
                <p:cNvPicPr/>
                <p:nvPr/>
              </p:nvPicPr>
              <p:blipFill>
                <a:blip r:embed="rId213"/>
                <a:stretch>
                  <a:fillRect/>
                </a:stretch>
              </p:blipFill>
              <p:spPr>
                <a:xfrm>
                  <a:off x="3808733" y="207600"/>
                  <a:ext cx="12816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226" name="Freihand 225">
                  <a:extLst>
                    <a:ext uri="{FF2B5EF4-FFF2-40B4-BE49-F238E27FC236}">
                      <a16:creationId xmlns:a16="http://schemas.microsoft.com/office/drawing/2014/main" id="{14D00B97-FFA4-4A36-9F77-82B0C0F6E7A1}"/>
                    </a:ext>
                  </a:extLst>
                </p14:cNvPr>
                <p14:cNvContentPartPr/>
                <p14:nvPr/>
              </p14:nvContentPartPr>
              <p14:xfrm>
                <a:off x="3990173" y="208320"/>
                <a:ext cx="44640" cy="57240"/>
              </p14:xfrm>
            </p:contentPart>
          </mc:Choice>
          <mc:Fallback xmlns="">
            <p:pic>
              <p:nvPicPr>
                <p:cNvPr id="226" name="Freihand 225">
                  <a:extLst>
                    <a:ext uri="{FF2B5EF4-FFF2-40B4-BE49-F238E27FC236}">
                      <a16:creationId xmlns:a16="http://schemas.microsoft.com/office/drawing/2014/main" id="{14D00B97-FFA4-4A36-9F77-82B0C0F6E7A1}"/>
                    </a:ext>
                  </a:extLst>
                </p:cNvPr>
                <p:cNvPicPr/>
                <p:nvPr/>
              </p:nvPicPr>
              <p:blipFill>
                <a:blip r:embed="rId215"/>
                <a:stretch>
                  <a:fillRect/>
                </a:stretch>
              </p:blipFill>
              <p:spPr>
                <a:xfrm>
                  <a:off x="3985853" y="204000"/>
                  <a:ext cx="5328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227" name="Freihand 226">
                  <a:extLst>
                    <a:ext uri="{FF2B5EF4-FFF2-40B4-BE49-F238E27FC236}">
                      <a16:creationId xmlns:a16="http://schemas.microsoft.com/office/drawing/2014/main" id="{2FF5B03A-71EB-47D8-849E-090BD88C0E80}"/>
                    </a:ext>
                  </a:extLst>
                </p14:cNvPr>
                <p14:cNvContentPartPr/>
                <p14:nvPr/>
              </p14:nvContentPartPr>
              <p14:xfrm>
                <a:off x="3998813" y="147120"/>
                <a:ext cx="4680" cy="6840"/>
              </p14:xfrm>
            </p:contentPart>
          </mc:Choice>
          <mc:Fallback xmlns="">
            <p:pic>
              <p:nvPicPr>
                <p:cNvPr id="227" name="Freihand 226">
                  <a:extLst>
                    <a:ext uri="{FF2B5EF4-FFF2-40B4-BE49-F238E27FC236}">
                      <a16:creationId xmlns:a16="http://schemas.microsoft.com/office/drawing/2014/main" id="{2FF5B03A-71EB-47D8-849E-090BD88C0E80}"/>
                    </a:ext>
                  </a:extLst>
                </p:cNvPr>
                <p:cNvPicPr/>
                <p:nvPr/>
              </p:nvPicPr>
              <p:blipFill>
                <a:blip r:embed="rId217"/>
                <a:stretch>
                  <a:fillRect/>
                </a:stretch>
              </p:blipFill>
              <p:spPr>
                <a:xfrm>
                  <a:off x="3994493" y="142800"/>
                  <a:ext cx="1332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229" name="Freihand 228">
                  <a:extLst>
                    <a:ext uri="{FF2B5EF4-FFF2-40B4-BE49-F238E27FC236}">
                      <a16:creationId xmlns:a16="http://schemas.microsoft.com/office/drawing/2014/main" id="{A6FA91D0-7C6D-4E6A-80ED-12F8E5688D5E}"/>
                    </a:ext>
                  </a:extLst>
                </p14:cNvPr>
                <p14:cNvContentPartPr/>
                <p14:nvPr/>
              </p14:nvContentPartPr>
              <p14:xfrm>
                <a:off x="4228853" y="94200"/>
                <a:ext cx="177480" cy="18360"/>
              </p14:xfrm>
            </p:contentPart>
          </mc:Choice>
          <mc:Fallback xmlns="">
            <p:pic>
              <p:nvPicPr>
                <p:cNvPr id="229" name="Freihand 228">
                  <a:extLst>
                    <a:ext uri="{FF2B5EF4-FFF2-40B4-BE49-F238E27FC236}">
                      <a16:creationId xmlns:a16="http://schemas.microsoft.com/office/drawing/2014/main" id="{A6FA91D0-7C6D-4E6A-80ED-12F8E5688D5E}"/>
                    </a:ext>
                  </a:extLst>
                </p:cNvPr>
                <p:cNvPicPr/>
                <p:nvPr/>
              </p:nvPicPr>
              <p:blipFill>
                <a:blip r:embed="rId219"/>
                <a:stretch>
                  <a:fillRect/>
                </a:stretch>
              </p:blipFill>
              <p:spPr>
                <a:xfrm>
                  <a:off x="4224533" y="89880"/>
                  <a:ext cx="18612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230" name="Freihand 229">
                  <a:extLst>
                    <a:ext uri="{FF2B5EF4-FFF2-40B4-BE49-F238E27FC236}">
                      <a16:creationId xmlns:a16="http://schemas.microsoft.com/office/drawing/2014/main" id="{C9812C4A-5980-4CA7-8563-20F3404B9BA4}"/>
                    </a:ext>
                  </a:extLst>
                </p14:cNvPr>
                <p14:cNvContentPartPr/>
                <p14:nvPr/>
              </p14:nvContentPartPr>
              <p14:xfrm>
                <a:off x="4234973" y="140640"/>
                <a:ext cx="180360" cy="12600"/>
              </p14:xfrm>
            </p:contentPart>
          </mc:Choice>
          <mc:Fallback xmlns="">
            <p:pic>
              <p:nvPicPr>
                <p:cNvPr id="230" name="Freihand 229">
                  <a:extLst>
                    <a:ext uri="{FF2B5EF4-FFF2-40B4-BE49-F238E27FC236}">
                      <a16:creationId xmlns:a16="http://schemas.microsoft.com/office/drawing/2014/main" id="{C9812C4A-5980-4CA7-8563-20F3404B9BA4}"/>
                    </a:ext>
                  </a:extLst>
                </p:cNvPr>
                <p:cNvPicPr/>
                <p:nvPr/>
              </p:nvPicPr>
              <p:blipFill>
                <a:blip r:embed="rId221"/>
                <a:stretch>
                  <a:fillRect/>
                </a:stretch>
              </p:blipFill>
              <p:spPr>
                <a:xfrm>
                  <a:off x="4230653" y="136320"/>
                  <a:ext cx="18900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232" name="Freihand 231">
                  <a:extLst>
                    <a:ext uri="{FF2B5EF4-FFF2-40B4-BE49-F238E27FC236}">
                      <a16:creationId xmlns:a16="http://schemas.microsoft.com/office/drawing/2014/main" id="{04CA7C33-46B7-4A37-ADBD-81194FE9CBC9}"/>
                    </a:ext>
                  </a:extLst>
                </p14:cNvPr>
                <p14:cNvContentPartPr/>
                <p14:nvPr/>
              </p14:nvContentPartPr>
              <p14:xfrm>
                <a:off x="3627293" y="170160"/>
                <a:ext cx="111600" cy="146160"/>
              </p14:xfrm>
            </p:contentPart>
          </mc:Choice>
          <mc:Fallback xmlns="">
            <p:pic>
              <p:nvPicPr>
                <p:cNvPr id="232" name="Freihand 231">
                  <a:extLst>
                    <a:ext uri="{FF2B5EF4-FFF2-40B4-BE49-F238E27FC236}">
                      <a16:creationId xmlns:a16="http://schemas.microsoft.com/office/drawing/2014/main" id="{04CA7C33-46B7-4A37-ADBD-81194FE9CBC9}"/>
                    </a:ext>
                  </a:extLst>
                </p:cNvPr>
                <p:cNvPicPr/>
                <p:nvPr/>
              </p:nvPicPr>
              <p:blipFill>
                <a:blip r:embed="rId223"/>
                <a:stretch>
                  <a:fillRect/>
                </a:stretch>
              </p:blipFill>
              <p:spPr>
                <a:xfrm>
                  <a:off x="3622973" y="165840"/>
                  <a:ext cx="12024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233" name="Freihand 232">
                  <a:extLst>
                    <a:ext uri="{FF2B5EF4-FFF2-40B4-BE49-F238E27FC236}">
                      <a16:creationId xmlns:a16="http://schemas.microsoft.com/office/drawing/2014/main" id="{F5C35D57-B221-44DE-BD95-5856A4D9CA90}"/>
                    </a:ext>
                  </a:extLst>
                </p14:cNvPr>
                <p14:cNvContentPartPr/>
                <p14:nvPr/>
              </p14:nvContentPartPr>
              <p14:xfrm>
                <a:off x="4010693" y="167280"/>
                <a:ext cx="47160" cy="120960"/>
              </p14:xfrm>
            </p:contentPart>
          </mc:Choice>
          <mc:Fallback xmlns="">
            <p:pic>
              <p:nvPicPr>
                <p:cNvPr id="233" name="Freihand 232">
                  <a:extLst>
                    <a:ext uri="{FF2B5EF4-FFF2-40B4-BE49-F238E27FC236}">
                      <a16:creationId xmlns:a16="http://schemas.microsoft.com/office/drawing/2014/main" id="{F5C35D57-B221-44DE-BD95-5856A4D9CA90}"/>
                    </a:ext>
                  </a:extLst>
                </p:cNvPr>
                <p:cNvPicPr/>
                <p:nvPr/>
              </p:nvPicPr>
              <p:blipFill>
                <a:blip r:embed="rId225"/>
                <a:stretch>
                  <a:fillRect/>
                </a:stretch>
              </p:blipFill>
              <p:spPr>
                <a:xfrm>
                  <a:off x="4006373" y="162960"/>
                  <a:ext cx="5580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234" name="Freihand 233">
                  <a:extLst>
                    <a:ext uri="{FF2B5EF4-FFF2-40B4-BE49-F238E27FC236}">
                      <a16:creationId xmlns:a16="http://schemas.microsoft.com/office/drawing/2014/main" id="{DFE55301-7F61-4974-AD5C-EEAEC1FABB24}"/>
                    </a:ext>
                  </a:extLst>
                </p14:cNvPr>
                <p14:cNvContentPartPr/>
                <p14:nvPr/>
              </p14:nvContentPartPr>
              <p14:xfrm>
                <a:off x="4065413" y="119040"/>
                <a:ext cx="78480" cy="69840"/>
              </p14:xfrm>
            </p:contentPart>
          </mc:Choice>
          <mc:Fallback xmlns="">
            <p:pic>
              <p:nvPicPr>
                <p:cNvPr id="234" name="Freihand 233">
                  <a:extLst>
                    <a:ext uri="{FF2B5EF4-FFF2-40B4-BE49-F238E27FC236}">
                      <a16:creationId xmlns:a16="http://schemas.microsoft.com/office/drawing/2014/main" id="{DFE55301-7F61-4974-AD5C-EEAEC1FABB24}"/>
                    </a:ext>
                  </a:extLst>
                </p:cNvPr>
                <p:cNvPicPr/>
                <p:nvPr/>
              </p:nvPicPr>
              <p:blipFill>
                <a:blip r:embed="rId227"/>
                <a:stretch>
                  <a:fillRect/>
                </a:stretch>
              </p:blipFill>
              <p:spPr>
                <a:xfrm>
                  <a:off x="4061093" y="114720"/>
                  <a:ext cx="8712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236" name="Freihand 235">
                  <a:extLst>
                    <a:ext uri="{FF2B5EF4-FFF2-40B4-BE49-F238E27FC236}">
                      <a16:creationId xmlns:a16="http://schemas.microsoft.com/office/drawing/2014/main" id="{DD857C2C-0643-48A2-BCBD-6BD6498B8F58}"/>
                    </a:ext>
                  </a:extLst>
                </p14:cNvPr>
                <p14:cNvContentPartPr/>
                <p14:nvPr/>
              </p14:nvContentPartPr>
              <p14:xfrm>
                <a:off x="4507493" y="15000"/>
                <a:ext cx="127080" cy="167400"/>
              </p14:xfrm>
            </p:contentPart>
          </mc:Choice>
          <mc:Fallback xmlns="">
            <p:pic>
              <p:nvPicPr>
                <p:cNvPr id="236" name="Freihand 235">
                  <a:extLst>
                    <a:ext uri="{FF2B5EF4-FFF2-40B4-BE49-F238E27FC236}">
                      <a16:creationId xmlns:a16="http://schemas.microsoft.com/office/drawing/2014/main" id="{DD857C2C-0643-48A2-BCBD-6BD6498B8F58}"/>
                    </a:ext>
                  </a:extLst>
                </p:cNvPr>
                <p:cNvPicPr/>
                <p:nvPr/>
              </p:nvPicPr>
              <p:blipFill>
                <a:blip r:embed="rId229"/>
                <a:stretch>
                  <a:fillRect/>
                </a:stretch>
              </p:blipFill>
              <p:spPr>
                <a:xfrm>
                  <a:off x="4503173" y="10680"/>
                  <a:ext cx="13572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237" name="Freihand 236">
                  <a:extLst>
                    <a:ext uri="{FF2B5EF4-FFF2-40B4-BE49-F238E27FC236}">
                      <a16:creationId xmlns:a16="http://schemas.microsoft.com/office/drawing/2014/main" id="{0C16B6D2-10BC-495D-90A3-D4E6B79CE2C8}"/>
                    </a:ext>
                  </a:extLst>
                </p14:cNvPr>
                <p14:cNvContentPartPr/>
                <p14:nvPr/>
              </p14:nvContentPartPr>
              <p14:xfrm>
                <a:off x="4576613" y="108600"/>
                <a:ext cx="38520" cy="73080"/>
              </p14:xfrm>
            </p:contentPart>
          </mc:Choice>
          <mc:Fallback xmlns="">
            <p:pic>
              <p:nvPicPr>
                <p:cNvPr id="237" name="Freihand 236">
                  <a:extLst>
                    <a:ext uri="{FF2B5EF4-FFF2-40B4-BE49-F238E27FC236}">
                      <a16:creationId xmlns:a16="http://schemas.microsoft.com/office/drawing/2014/main" id="{0C16B6D2-10BC-495D-90A3-D4E6B79CE2C8}"/>
                    </a:ext>
                  </a:extLst>
                </p:cNvPr>
                <p:cNvPicPr/>
                <p:nvPr/>
              </p:nvPicPr>
              <p:blipFill>
                <a:blip r:embed="rId231"/>
                <a:stretch>
                  <a:fillRect/>
                </a:stretch>
              </p:blipFill>
              <p:spPr>
                <a:xfrm>
                  <a:off x="4572293" y="104280"/>
                  <a:ext cx="4716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238" name="Freihand 237">
                  <a:extLst>
                    <a:ext uri="{FF2B5EF4-FFF2-40B4-BE49-F238E27FC236}">
                      <a16:creationId xmlns:a16="http://schemas.microsoft.com/office/drawing/2014/main" id="{60277FB2-8811-44A2-845A-7B9332A6C04A}"/>
                    </a:ext>
                  </a:extLst>
                </p14:cNvPr>
                <p14:cNvContentPartPr/>
                <p14:nvPr/>
              </p14:nvContentPartPr>
              <p14:xfrm>
                <a:off x="4621253" y="129840"/>
                <a:ext cx="96480" cy="66240"/>
              </p14:xfrm>
            </p:contentPart>
          </mc:Choice>
          <mc:Fallback xmlns="">
            <p:pic>
              <p:nvPicPr>
                <p:cNvPr id="238" name="Freihand 237">
                  <a:extLst>
                    <a:ext uri="{FF2B5EF4-FFF2-40B4-BE49-F238E27FC236}">
                      <a16:creationId xmlns:a16="http://schemas.microsoft.com/office/drawing/2014/main" id="{60277FB2-8811-44A2-845A-7B9332A6C04A}"/>
                    </a:ext>
                  </a:extLst>
                </p:cNvPr>
                <p:cNvPicPr/>
                <p:nvPr/>
              </p:nvPicPr>
              <p:blipFill>
                <a:blip r:embed="rId233"/>
                <a:stretch>
                  <a:fillRect/>
                </a:stretch>
              </p:blipFill>
              <p:spPr>
                <a:xfrm>
                  <a:off x="4616933" y="125520"/>
                  <a:ext cx="10512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239" name="Freihand 238">
                  <a:extLst>
                    <a:ext uri="{FF2B5EF4-FFF2-40B4-BE49-F238E27FC236}">
                      <a16:creationId xmlns:a16="http://schemas.microsoft.com/office/drawing/2014/main" id="{EB702B63-C1F3-4DDC-912F-2050EF339B5A}"/>
                    </a:ext>
                  </a:extLst>
                </p14:cNvPr>
                <p14:cNvContentPartPr/>
                <p14:nvPr/>
              </p14:nvContentPartPr>
              <p14:xfrm>
                <a:off x="4719173" y="121560"/>
                <a:ext cx="88920" cy="163440"/>
              </p14:xfrm>
            </p:contentPart>
          </mc:Choice>
          <mc:Fallback xmlns="">
            <p:pic>
              <p:nvPicPr>
                <p:cNvPr id="239" name="Freihand 238">
                  <a:extLst>
                    <a:ext uri="{FF2B5EF4-FFF2-40B4-BE49-F238E27FC236}">
                      <a16:creationId xmlns:a16="http://schemas.microsoft.com/office/drawing/2014/main" id="{EB702B63-C1F3-4DDC-912F-2050EF339B5A}"/>
                    </a:ext>
                  </a:extLst>
                </p:cNvPr>
                <p:cNvPicPr/>
                <p:nvPr/>
              </p:nvPicPr>
              <p:blipFill>
                <a:blip r:embed="rId235"/>
                <a:stretch>
                  <a:fillRect/>
                </a:stretch>
              </p:blipFill>
              <p:spPr>
                <a:xfrm>
                  <a:off x="4714853" y="117240"/>
                  <a:ext cx="9756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240" name="Freihand 239">
                  <a:extLst>
                    <a:ext uri="{FF2B5EF4-FFF2-40B4-BE49-F238E27FC236}">
                      <a16:creationId xmlns:a16="http://schemas.microsoft.com/office/drawing/2014/main" id="{C1CA94A1-7630-4442-B248-C36BF047C931}"/>
                    </a:ext>
                  </a:extLst>
                </p14:cNvPr>
                <p14:cNvContentPartPr/>
                <p14:nvPr/>
              </p14:nvContentPartPr>
              <p14:xfrm>
                <a:off x="4862453" y="65040"/>
                <a:ext cx="95400" cy="138600"/>
              </p14:xfrm>
            </p:contentPart>
          </mc:Choice>
          <mc:Fallback xmlns="">
            <p:pic>
              <p:nvPicPr>
                <p:cNvPr id="240" name="Freihand 239">
                  <a:extLst>
                    <a:ext uri="{FF2B5EF4-FFF2-40B4-BE49-F238E27FC236}">
                      <a16:creationId xmlns:a16="http://schemas.microsoft.com/office/drawing/2014/main" id="{C1CA94A1-7630-4442-B248-C36BF047C931}"/>
                    </a:ext>
                  </a:extLst>
                </p:cNvPr>
                <p:cNvPicPr/>
                <p:nvPr/>
              </p:nvPicPr>
              <p:blipFill>
                <a:blip r:embed="rId237"/>
                <a:stretch>
                  <a:fillRect/>
                </a:stretch>
              </p:blipFill>
              <p:spPr>
                <a:xfrm>
                  <a:off x="4858133" y="60720"/>
                  <a:ext cx="10404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241" name="Freihand 240">
                  <a:extLst>
                    <a:ext uri="{FF2B5EF4-FFF2-40B4-BE49-F238E27FC236}">
                      <a16:creationId xmlns:a16="http://schemas.microsoft.com/office/drawing/2014/main" id="{4A9006A7-1895-4505-A57B-C32F13B42FCF}"/>
                    </a:ext>
                  </a:extLst>
                </p14:cNvPr>
                <p14:cNvContentPartPr/>
                <p14:nvPr/>
              </p14:nvContentPartPr>
              <p14:xfrm>
                <a:off x="4939133" y="57840"/>
                <a:ext cx="9360" cy="20520"/>
              </p14:xfrm>
            </p:contentPart>
          </mc:Choice>
          <mc:Fallback xmlns="">
            <p:pic>
              <p:nvPicPr>
                <p:cNvPr id="241" name="Freihand 240">
                  <a:extLst>
                    <a:ext uri="{FF2B5EF4-FFF2-40B4-BE49-F238E27FC236}">
                      <a16:creationId xmlns:a16="http://schemas.microsoft.com/office/drawing/2014/main" id="{4A9006A7-1895-4505-A57B-C32F13B42FCF}"/>
                    </a:ext>
                  </a:extLst>
                </p:cNvPr>
                <p:cNvPicPr/>
                <p:nvPr/>
              </p:nvPicPr>
              <p:blipFill>
                <a:blip r:embed="rId239"/>
                <a:stretch>
                  <a:fillRect/>
                </a:stretch>
              </p:blipFill>
              <p:spPr>
                <a:xfrm>
                  <a:off x="4934813" y="53520"/>
                  <a:ext cx="1800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242" name="Freihand 241">
                  <a:extLst>
                    <a:ext uri="{FF2B5EF4-FFF2-40B4-BE49-F238E27FC236}">
                      <a16:creationId xmlns:a16="http://schemas.microsoft.com/office/drawing/2014/main" id="{A30C93DC-43DB-4C67-A862-48C4A0F7BFA7}"/>
                    </a:ext>
                  </a:extLst>
                </p14:cNvPr>
                <p14:cNvContentPartPr/>
                <p14:nvPr/>
              </p14:nvContentPartPr>
              <p14:xfrm>
                <a:off x="4985573" y="44160"/>
                <a:ext cx="194040" cy="154440"/>
              </p14:xfrm>
            </p:contentPart>
          </mc:Choice>
          <mc:Fallback xmlns="">
            <p:pic>
              <p:nvPicPr>
                <p:cNvPr id="242" name="Freihand 241">
                  <a:extLst>
                    <a:ext uri="{FF2B5EF4-FFF2-40B4-BE49-F238E27FC236}">
                      <a16:creationId xmlns:a16="http://schemas.microsoft.com/office/drawing/2014/main" id="{A30C93DC-43DB-4C67-A862-48C4A0F7BFA7}"/>
                    </a:ext>
                  </a:extLst>
                </p:cNvPr>
                <p:cNvPicPr/>
                <p:nvPr/>
              </p:nvPicPr>
              <p:blipFill>
                <a:blip r:embed="rId241"/>
                <a:stretch>
                  <a:fillRect/>
                </a:stretch>
              </p:blipFill>
              <p:spPr>
                <a:xfrm>
                  <a:off x="4981253" y="39840"/>
                  <a:ext cx="20268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243" name="Freihand 242">
                  <a:extLst>
                    <a:ext uri="{FF2B5EF4-FFF2-40B4-BE49-F238E27FC236}">
                      <a16:creationId xmlns:a16="http://schemas.microsoft.com/office/drawing/2014/main" id="{1253B428-5893-4355-85C6-45A1038CA21B}"/>
                    </a:ext>
                  </a:extLst>
                </p14:cNvPr>
                <p14:cNvContentPartPr/>
                <p14:nvPr/>
              </p14:nvContentPartPr>
              <p14:xfrm>
                <a:off x="5229653" y="66840"/>
                <a:ext cx="435960" cy="148320"/>
              </p14:xfrm>
            </p:contentPart>
          </mc:Choice>
          <mc:Fallback xmlns="">
            <p:pic>
              <p:nvPicPr>
                <p:cNvPr id="243" name="Freihand 242">
                  <a:extLst>
                    <a:ext uri="{FF2B5EF4-FFF2-40B4-BE49-F238E27FC236}">
                      <a16:creationId xmlns:a16="http://schemas.microsoft.com/office/drawing/2014/main" id="{1253B428-5893-4355-85C6-45A1038CA21B}"/>
                    </a:ext>
                  </a:extLst>
                </p:cNvPr>
                <p:cNvPicPr/>
                <p:nvPr/>
              </p:nvPicPr>
              <p:blipFill>
                <a:blip r:embed="rId243"/>
                <a:stretch>
                  <a:fillRect/>
                </a:stretch>
              </p:blipFill>
              <p:spPr>
                <a:xfrm>
                  <a:off x="5225333" y="62520"/>
                  <a:ext cx="44460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250" name="Freihand 249">
                  <a:extLst>
                    <a:ext uri="{FF2B5EF4-FFF2-40B4-BE49-F238E27FC236}">
                      <a16:creationId xmlns:a16="http://schemas.microsoft.com/office/drawing/2014/main" id="{772A7430-5325-4DBC-B3D4-6E0F28FCF600}"/>
                    </a:ext>
                  </a:extLst>
                </p14:cNvPr>
                <p14:cNvContentPartPr/>
                <p14:nvPr/>
              </p14:nvContentPartPr>
              <p14:xfrm>
                <a:off x="2927093" y="151800"/>
                <a:ext cx="169920" cy="186480"/>
              </p14:xfrm>
            </p:contentPart>
          </mc:Choice>
          <mc:Fallback xmlns="">
            <p:pic>
              <p:nvPicPr>
                <p:cNvPr id="250" name="Freihand 249">
                  <a:extLst>
                    <a:ext uri="{FF2B5EF4-FFF2-40B4-BE49-F238E27FC236}">
                      <a16:creationId xmlns:a16="http://schemas.microsoft.com/office/drawing/2014/main" id="{772A7430-5325-4DBC-B3D4-6E0F28FCF600}"/>
                    </a:ext>
                  </a:extLst>
                </p:cNvPr>
                <p:cNvPicPr/>
                <p:nvPr/>
              </p:nvPicPr>
              <p:blipFill>
                <a:blip r:embed="rId245"/>
                <a:stretch>
                  <a:fillRect/>
                </a:stretch>
              </p:blipFill>
              <p:spPr>
                <a:xfrm>
                  <a:off x="2922773" y="147480"/>
                  <a:ext cx="17856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251" name="Freihand 250">
                  <a:extLst>
                    <a:ext uri="{FF2B5EF4-FFF2-40B4-BE49-F238E27FC236}">
                      <a16:creationId xmlns:a16="http://schemas.microsoft.com/office/drawing/2014/main" id="{15C3EA3E-187F-4651-8A7E-47DEEC51BDD0}"/>
                    </a:ext>
                  </a:extLst>
                </p14:cNvPr>
                <p14:cNvContentPartPr/>
                <p14:nvPr/>
              </p14:nvContentPartPr>
              <p14:xfrm>
                <a:off x="3912413" y="168360"/>
                <a:ext cx="125280" cy="166320"/>
              </p14:xfrm>
            </p:contentPart>
          </mc:Choice>
          <mc:Fallback xmlns="">
            <p:pic>
              <p:nvPicPr>
                <p:cNvPr id="251" name="Freihand 250">
                  <a:extLst>
                    <a:ext uri="{FF2B5EF4-FFF2-40B4-BE49-F238E27FC236}">
                      <a16:creationId xmlns:a16="http://schemas.microsoft.com/office/drawing/2014/main" id="{15C3EA3E-187F-4651-8A7E-47DEEC51BDD0}"/>
                    </a:ext>
                  </a:extLst>
                </p:cNvPr>
                <p:cNvPicPr/>
                <p:nvPr/>
              </p:nvPicPr>
              <p:blipFill>
                <a:blip r:embed="rId247"/>
                <a:stretch>
                  <a:fillRect/>
                </a:stretch>
              </p:blipFill>
              <p:spPr>
                <a:xfrm>
                  <a:off x="3908093" y="164040"/>
                  <a:ext cx="13392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257" name="Freihand 256">
                  <a:extLst>
                    <a:ext uri="{FF2B5EF4-FFF2-40B4-BE49-F238E27FC236}">
                      <a16:creationId xmlns:a16="http://schemas.microsoft.com/office/drawing/2014/main" id="{BF30C2F5-01D0-4DD0-A9CE-05D362063C88}"/>
                    </a:ext>
                  </a:extLst>
                </p14:cNvPr>
                <p14:cNvContentPartPr/>
                <p14:nvPr/>
              </p14:nvContentPartPr>
              <p14:xfrm>
                <a:off x="2701733" y="-33960"/>
                <a:ext cx="486360" cy="365760"/>
              </p14:xfrm>
            </p:contentPart>
          </mc:Choice>
          <mc:Fallback xmlns="">
            <p:pic>
              <p:nvPicPr>
                <p:cNvPr id="257" name="Freihand 256">
                  <a:extLst>
                    <a:ext uri="{FF2B5EF4-FFF2-40B4-BE49-F238E27FC236}">
                      <a16:creationId xmlns:a16="http://schemas.microsoft.com/office/drawing/2014/main" id="{BF30C2F5-01D0-4DD0-A9CE-05D362063C88}"/>
                    </a:ext>
                  </a:extLst>
                </p:cNvPr>
                <p:cNvPicPr/>
                <p:nvPr/>
              </p:nvPicPr>
              <p:blipFill>
                <a:blip r:embed="rId249"/>
                <a:stretch>
                  <a:fillRect/>
                </a:stretch>
              </p:blipFill>
              <p:spPr>
                <a:xfrm>
                  <a:off x="2697413" y="-38280"/>
                  <a:ext cx="495000" cy="37440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258" name="Freihand 257">
                  <a:extLst>
                    <a:ext uri="{FF2B5EF4-FFF2-40B4-BE49-F238E27FC236}">
                      <a16:creationId xmlns:a16="http://schemas.microsoft.com/office/drawing/2014/main" id="{ED7E0238-AF7B-4C0A-BB60-54BB716166C2}"/>
                    </a:ext>
                  </a:extLst>
                </p14:cNvPr>
                <p14:cNvContentPartPr/>
                <p14:nvPr/>
              </p14:nvContentPartPr>
              <p14:xfrm>
                <a:off x="3597413" y="-69600"/>
                <a:ext cx="638280" cy="491760"/>
              </p14:xfrm>
            </p:contentPart>
          </mc:Choice>
          <mc:Fallback xmlns="">
            <p:pic>
              <p:nvPicPr>
                <p:cNvPr id="258" name="Freihand 257">
                  <a:extLst>
                    <a:ext uri="{FF2B5EF4-FFF2-40B4-BE49-F238E27FC236}">
                      <a16:creationId xmlns:a16="http://schemas.microsoft.com/office/drawing/2014/main" id="{ED7E0238-AF7B-4C0A-BB60-54BB716166C2}"/>
                    </a:ext>
                  </a:extLst>
                </p:cNvPr>
                <p:cNvPicPr/>
                <p:nvPr/>
              </p:nvPicPr>
              <p:blipFill>
                <a:blip r:embed="rId251"/>
                <a:stretch>
                  <a:fillRect/>
                </a:stretch>
              </p:blipFill>
              <p:spPr>
                <a:xfrm>
                  <a:off x="3593093" y="-73920"/>
                  <a:ext cx="646920" cy="50040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343" name="Freihand 342">
                  <a:extLst>
                    <a:ext uri="{FF2B5EF4-FFF2-40B4-BE49-F238E27FC236}">
                      <a16:creationId xmlns:a16="http://schemas.microsoft.com/office/drawing/2014/main" id="{20B583AD-30CD-42DE-8E1D-147002FF8023}"/>
                    </a:ext>
                  </a:extLst>
                </p14:cNvPr>
                <p14:cNvContentPartPr/>
                <p14:nvPr/>
              </p14:nvContentPartPr>
              <p14:xfrm>
                <a:off x="3972173" y="212640"/>
                <a:ext cx="95760" cy="16560"/>
              </p14:xfrm>
            </p:contentPart>
          </mc:Choice>
          <mc:Fallback xmlns="">
            <p:pic>
              <p:nvPicPr>
                <p:cNvPr id="343" name="Freihand 342">
                  <a:extLst>
                    <a:ext uri="{FF2B5EF4-FFF2-40B4-BE49-F238E27FC236}">
                      <a16:creationId xmlns:a16="http://schemas.microsoft.com/office/drawing/2014/main" id="{20B583AD-30CD-42DE-8E1D-147002FF8023}"/>
                    </a:ext>
                  </a:extLst>
                </p:cNvPr>
                <p:cNvPicPr/>
                <p:nvPr/>
              </p:nvPicPr>
              <p:blipFill>
                <a:blip r:embed="rId253"/>
                <a:stretch>
                  <a:fillRect/>
                </a:stretch>
              </p:blipFill>
              <p:spPr>
                <a:xfrm>
                  <a:off x="3967853" y="208320"/>
                  <a:ext cx="10440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344" name="Freihand 343">
                  <a:extLst>
                    <a:ext uri="{FF2B5EF4-FFF2-40B4-BE49-F238E27FC236}">
                      <a16:creationId xmlns:a16="http://schemas.microsoft.com/office/drawing/2014/main" id="{099E34F0-1BE1-4A72-AD37-2784746615A8}"/>
                    </a:ext>
                  </a:extLst>
                </p14:cNvPr>
                <p14:cNvContentPartPr/>
                <p14:nvPr/>
              </p14:nvContentPartPr>
              <p14:xfrm>
                <a:off x="3887933" y="152520"/>
                <a:ext cx="118800" cy="71640"/>
              </p14:xfrm>
            </p:contentPart>
          </mc:Choice>
          <mc:Fallback xmlns="">
            <p:pic>
              <p:nvPicPr>
                <p:cNvPr id="344" name="Freihand 343">
                  <a:extLst>
                    <a:ext uri="{FF2B5EF4-FFF2-40B4-BE49-F238E27FC236}">
                      <a16:creationId xmlns:a16="http://schemas.microsoft.com/office/drawing/2014/main" id="{099E34F0-1BE1-4A72-AD37-2784746615A8}"/>
                    </a:ext>
                  </a:extLst>
                </p:cNvPr>
                <p:cNvPicPr/>
                <p:nvPr/>
              </p:nvPicPr>
              <p:blipFill>
                <a:blip r:embed="rId255"/>
                <a:stretch>
                  <a:fillRect/>
                </a:stretch>
              </p:blipFill>
              <p:spPr>
                <a:xfrm>
                  <a:off x="3883613" y="148200"/>
                  <a:ext cx="12744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345" name="Freihand 344">
                  <a:extLst>
                    <a:ext uri="{FF2B5EF4-FFF2-40B4-BE49-F238E27FC236}">
                      <a16:creationId xmlns:a16="http://schemas.microsoft.com/office/drawing/2014/main" id="{CB413E81-5406-427A-9C6C-91B168CB5A13}"/>
                    </a:ext>
                  </a:extLst>
                </p14:cNvPr>
                <p14:cNvContentPartPr/>
                <p14:nvPr/>
              </p14:nvContentPartPr>
              <p14:xfrm>
                <a:off x="4057853" y="176280"/>
                <a:ext cx="360" cy="360"/>
              </p14:xfrm>
            </p:contentPart>
          </mc:Choice>
          <mc:Fallback xmlns="">
            <p:pic>
              <p:nvPicPr>
                <p:cNvPr id="345" name="Freihand 344">
                  <a:extLst>
                    <a:ext uri="{FF2B5EF4-FFF2-40B4-BE49-F238E27FC236}">
                      <a16:creationId xmlns:a16="http://schemas.microsoft.com/office/drawing/2014/main" id="{CB413E81-5406-427A-9C6C-91B168CB5A13}"/>
                    </a:ext>
                  </a:extLst>
                </p:cNvPr>
                <p:cNvPicPr/>
                <p:nvPr/>
              </p:nvPicPr>
              <p:blipFill>
                <a:blip r:embed="rId133"/>
                <a:stretch>
                  <a:fillRect/>
                </a:stretch>
              </p:blipFill>
              <p:spPr>
                <a:xfrm>
                  <a:off x="4053533" y="17196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346" name="Freihand 345">
                  <a:extLst>
                    <a:ext uri="{FF2B5EF4-FFF2-40B4-BE49-F238E27FC236}">
                      <a16:creationId xmlns:a16="http://schemas.microsoft.com/office/drawing/2014/main" id="{70DE4814-BE54-4F25-ACD4-C72450BD83B6}"/>
                    </a:ext>
                  </a:extLst>
                </p14:cNvPr>
                <p14:cNvContentPartPr/>
                <p14:nvPr/>
              </p14:nvContentPartPr>
              <p14:xfrm>
                <a:off x="3605333" y="118320"/>
                <a:ext cx="557640" cy="255960"/>
              </p14:xfrm>
            </p:contentPart>
          </mc:Choice>
          <mc:Fallback xmlns="">
            <p:pic>
              <p:nvPicPr>
                <p:cNvPr id="346" name="Freihand 345">
                  <a:extLst>
                    <a:ext uri="{FF2B5EF4-FFF2-40B4-BE49-F238E27FC236}">
                      <a16:creationId xmlns:a16="http://schemas.microsoft.com/office/drawing/2014/main" id="{70DE4814-BE54-4F25-ACD4-C72450BD83B6}"/>
                    </a:ext>
                  </a:extLst>
                </p:cNvPr>
                <p:cNvPicPr/>
                <p:nvPr/>
              </p:nvPicPr>
              <p:blipFill>
                <a:blip r:embed="rId258"/>
                <a:stretch>
                  <a:fillRect/>
                </a:stretch>
              </p:blipFill>
              <p:spPr>
                <a:xfrm>
                  <a:off x="3601013" y="114000"/>
                  <a:ext cx="566280" cy="264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59">
            <p14:nvContentPartPr>
              <p14:cNvPr id="351" name="Freihand 350">
                <a:extLst>
                  <a:ext uri="{FF2B5EF4-FFF2-40B4-BE49-F238E27FC236}">
                    <a16:creationId xmlns:a16="http://schemas.microsoft.com/office/drawing/2014/main" id="{AE4AB306-708D-4EB4-95C0-0907ABA516B6}"/>
                  </a:ext>
                </a:extLst>
              </p14:cNvPr>
              <p14:cNvContentPartPr/>
              <p14:nvPr/>
            </p14:nvContentPartPr>
            <p14:xfrm>
              <a:off x="5662013" y="956760"/>
              <a:ext cx="932040" cy="593280"/>
            </p14:xfrm>
          </p:contentPart>
        </mc:Choice>
        <mc:Fallback xmlns="">
          <p:pic>
            <p:nvPicPr>
              <p:cNvPr id="351" name="Freihand 350">
                <a:extLst>
                  <a:ext uri="{FF2B5EF4-FFF2-40B4-BE49-F238E27FC236}">
                    <a16:creationId xmlns:a16="http://schemas.microsoft.com/office/drawing/2014/main" id="{AE4AB306-708D-4EB4-95C0-0907ABA516B6}"/>
                  </a:ext>
                </a:extLst>
              </p:cNvPr>
              <p:cNvPicPr/>
              <p:nvPr/>
            </p:nvPicPr>
            <p:blipFill>
              <a:blip r:embed="rId260"/>
              <a:stretch>
                <a:fillRect/>
              </a:stretch>
            </p:blipFill>
            <p:spPr>
              <a:xfrm>
                <a:off x="5657693" y="952440"/>
                <a:ext cx="940680" cy="60192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271" name="Freihand 270">
                <a:extLst>
                  <a:ext uri="{FF2B5EF4-FFF2-40B4-BE49-F238E27FC236}">
                    <a16:creationId xmlns:a16="http://schemas.microsoft.com/office/drawing/2014/main" id="{332C7622-B58F-41C9-B565-9FD6A0BECABF}"/>
                  </a:ext>
                </a:extLst>
              </p14:cNvPr>
              <p14:cNvContentPartPr/>
              <p14:nvPr/>
            </p14:nvContentPartPr>
            <p14:xfrm>
              <a:off x="4957493" y="1068360"/>
              <a:ext cx="103320" cy="137160"/>
            </p14:xfrm>
          </p:contentPart>
        </mc:Choice>
        <mc:Fallback xmlns="">
          <p:pic>
            <p:nvPicPr>
              <p:cNvPr id="271" name="Freihand 270">
                <a:extLst>
                  <a:ext uri="{FF2B5EF4-FFF2-40B4-BE49-F238E27FC236}">
                    <a16:creationId xmlns:a16="http://schemas.microsoft.com/office/drawing/2014/main" id="{332C7622-B58F-41C9-B565-9FD6A0BECABF}"/>
                  </a:ext>
                </a:extLst>
              </p:cNvPr>
              <p:cNvPicPr/>
              <p:nvPr/>
            </p:nvPicPr>
            <p:blipFill>
              <a:blip r:embed="rId262"/>
              <a:stretch>
                <a:fillRect/>
              </a:stretch>
            </p:blipFill>
            <p:spPr>
              <a:xfrm>
                <a:off x="4953173" y="1064040"/>
                <a:ext cx="11196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272" name="Freihand 271">
                <a:extLst>
                  <a:ext uri="{FF2B5EF4-FFF2-40B4-BE49-F238E27FC236}">
                    <a16:creationId xmlns:a16="http://schemas.microsoft.com/office/drawing/2014/main" id="{9AD0D47D-526E-46A3-9F50-9B87D2489F83}"/>
                  </a:ext>
                </a:extLst>
              </p14:cNvPr>
              <p14:cNvContentPartPr/>
              <p14:nvPr/>
            </p14:nvContentPartPr>
            <p14:xfrm>
              <a:off x="5025893" y="1067280"/>
              <a:ext cx="82440" cy="3600"/>
            </p14:xfrm>
          </p:contentPart>
        </mc:Choice>
        <mc:Fallback xmlns="">
          <p:pic>
            <p:nvPicPr>
              <p:cNvPr id="272" name="Freihand 271">
                <a:extLst>
                  <a:ext uri="{FF2B5EF4-FFF2-40B4-BE49-F238E27FC236}">
                    <a16:creationId xmlns:a16="http://schemas.microsoft.com/office/drawing/2014/main" id="{9AD0D47D-526E-46A3-9F50-9B87D2489F83}"/>
                  </a:ext>
                </a:extLst>
              </p:cNvPr>
              <p:cNvPicPr/>
              <p:nvPr/>
            </p:nvPicPr>
            <p:blipFill>
              <a:blip r:embed="rId264"/>
              <a:stretch>
                <a:fillRect/>
              </a:stretch>
            </p:blipFill>
            <p:spPr>
              <a:xfrm>
                <a:off x="5021573" y="1062960"/>
                <a:ext cx="9108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273" name="Freihand 272">
                <a:extLst>
                  <a:ext uri="{FF2B5EF4-FFF2-40B4-BE49-F238E27FC236}">
                    <a16:creationId xmlns:a16="http://schemas.microsoft.com/office/drawing/2014/main" id="{CEC9D3F9-2843-4EDD-B684-1FFF3B20E90E}"/>
                  </a:ext>
                </a:extLst>
              </p14:cNvPr>
              <p14:cNvContentPartPr/>
              <p14:nvPr/>
            </p14:nvContentPartPr>
            <p14:xfrm>
              <a:off x="5120573" y="1082400"/>
              <a:ext cx="102960" cy="77760"/>
            </p14:xfrm>
          </p:contentPart>
        </mc:Choice>
        <mc:Fallback xmlns="">
          <p:pic>
            <p:nvPicPr>
              <p:cNvPr id="273" name="Freihand 272">
                <a:extLst>
                  <a:ext uri="{FF2B5EF4-FFF2-40B4-BE49-F238E27FC236}">
                    <a16:creationId xmlns:a16="http://schemas.microsoft.com/office/drawing/2014/main" id="{CEC9D3F9-2843-4EDD-B684-1FFF3B20E90E}"/>
                  </a:ext>
                </a:extLst>
              </p:cNvPr>
              <p:cNvPicPr/>
              <p:nvPr/>
            </p:nvPicPr>
            <p:blipFill>
              <a:blip r:embed="rId266"/>
              <a:stretch>
                <a:fillRect/>
              </a:stretch>
            </p:blipFill>
            <p:spPr>
              <a:xfrm>
                <a:off x="5116253" y="1078080"/>
                <a:ext cx="11160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274" name="Freihand 273">
                <a:extLst>
                  <a:ext uri="{FF2B5EF4-FFF2-40B4-BE49-F238E27FC236}">
                    <a16:creationId xmlns:a16="http://schemas.microsoft.com/office/drawing/2014/main" id="{37EE2629-7991-49A8-B776-085D47E51B56}"/>
                  </a:ext>
                </a:extLst>
              </p14:cNvPr>
              <p14:cNvContentPartPr/>
              <p14:nvPr/>
            </p14:nvContentPartPr>
            <p14:xfrm>
              <a:off x="5260253" y="1074120"/>
              <a:ext cx="97200" cy="103320"/>
            </p14:xfrm>
          </p:contentPart>
        </mc:Choice>
        <mc:Fallback xmlns="">
          <p:pic>
            <p:nvPicPr>
              <p:cNvPr id="274" name="Freihand 273">
                <a:extLst>
                  <a:ext uri="{FF2B5EF4-FFF2-40B4-BE49-F238E27FC236}">
                    <a16:creationId xmlns:a16="http://schemas.microsoft.com/office/drawing/2014/main" id="{37EE2629-7991-49A8-B776-085D47E51B56}"/>
                  </a:ext>
                </a:extLst>
              </p:cNvPr>
              <p:cNvPicPr/>
              <p:nvPr/>
            </p:nvPicPr>
            <p:blipFill>
              <a:blip r:embed="rId268"/>
              <a:stretch>
                <a:fillRect/>
              </a:stretch>
            </p:blipFill>
            <p:spPr>
              <a:xfrm>
                <a:off x="5255933" y="1069800"/>
                <a:ext cx="10584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275" name="Freihand 274">
                <a:extLst>
                  <a:ext uri="{FF2B5EF4-FFF2-40B4-BE49-F238E27FC236}">
                    <a16:creationId xmlns:a16="http://schemas.microsoft.com/office/drawing/2014/main" id="{40C0BCE7-7E14-45DC-B421-2A230AB969F6}"/>
                  </a:ext>
                </a:extLst>
              </p14:cNvPr>
              <p14:cNvContentPartPr/>
              <p14:nvPr/>
            </p14:nvContentPartPr>
            <p14:xfrm>
              <a:off x="5396693" y="1078080"/>
              <a:ext cx="84600" cy="81360"/>
            </p14:xfrm>
          </p:contentPart>
        </mc:Choice>
        <mc:Fallback xmlns="">
          <p:pic>
            <p:nvPicPr>
              <p:cNvPr id="275" name="Freihand 274">
                <a:extLst>
                  <a:ext uri="{FF2B5EF4-FFF2-40B4-BE49-F238E27FC236}">
                    <a16:creationId xmlns:a16="http://schemas.microsoft.com/office/drawing/2014/main" id="{40C0BCE7-7E14-45DC-B421-2A230AB969F6}"/>
                  </a:ext>
                </a:extLst>
              </p:cNvPr>
              <p:cNvPicPr/>
              <p:nvPr/>
            </p:nvPicPr>
            <p:blipFill>
              <a:blip r:embed="rId270"/>
              <a:stretch>
                <a:fillRect/>
              </a:stretch>
            </p:blipFill>
            <p:spPr>
              <a:xfrm>
                <a:off x="5392373" y="1073760"/>
                <a:ext cx="9324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276" name="Freihand 275">
                <a:extLst>
                  <a:ext uri="{FF2B5EF4-FFF2-40B4-BE49-F238E27FC236}">
                    <a16:creationId xmlns:a16="http://schemas.microsoft.com/office/drawing/2014/main" id="{56EB514B-C7EC-4839-8511-F4D3ADA00209}"/>
                  </a:ext>
                </a:extLst>
              </p14:cNvPr>
              <p14:cNvContentPartPr/>
              <p14:nvPr/>
            </p14:nvContentPartPr>
            <p14:xfrm>
              <a:off x="4915373" y="1222440"/>
              <a:ext cx="559800" cy="31320"/>
            </p14:xfrm>
          </p:contentPart>
        </mc:Choice>
        <mc:Fallback xmlns="">
          <p:pic>
            <p:nvPicPr>
              <p:cNvPr id="276" name="Freihand 275">
                <a:extLst>
                  <a:ext uri="{FF2B5EF4-FFF2-40B4-BE49-F238E27FC236}">
                    <a16:creationId xmlns:a16="http://schemas.microsoft.com/office/drawing/2014/main" id="{56EB514B-C7EC-4839-8511-F4D3ADA00209}"/>
                  </a:ext>
                </a:extLst>
              </p:cNvPr>
              <p:cNvPicPr/>
              <p:nvPr/>
            </p:nvPicPr>
            <p:blipFill>
              <a:blip r:embed="rId272"/>
              <a:stretch>
                <a:fillRect/>
              </a:stretch>
            </p:blipFill>
            <p:spPr>
              <a:xfrm>
                <a:off x="4911053" y="1218120"/>
                <a:ext cx="56844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277" name="Freihand 276">
                <a:extLst>
                  <a:ext uri="{FF2B5EF4-FFF2-40B4-BE49-F238E27FC236}">
                    <a16:creationId xmlns:a16="http://schemas.microsoft.com/office/drawing/2014/main" id="{79101921-BDC6-4257-B73D-E50E6B3C74A3}"/>
                  </a:ext>
                </a:extLst>
              </p14:cNvPr>
              <p14:cNvContentPartPr/>
              <p14:nvPr/>
            </p14:nvContentPartPr>
            <p14:xfrm>
              <a:off x="4963613" y="1306320"/>
              <a:ext cx="196560" cy="137880"/>
            </p14:xfrm>
          </p:contentPart>
        </mc:Choice>
        <mc:Fallback xmlns="">
          <p:pic>
            <p:nvPicPr>
              <p:cNvPr id="277" name="Freihand 276">
                <a:extLst>
                  <a:ext uri="{FF2B5EF4-FFF2-40B4-BE49-F238E27FC236}">
                    <a16:creationId xmlns:a16="http://schemas.microsoft.com/office/drawing/2014/main" id="{79101921-BDC6-4257-B73D-E50E6B3C74A3}"/>
                  </a:ext>
                </a:extLst>
              </p:cNvPr>
              <p:cNvPicPr/>
              <p:nvPr/>
            </p:nvPicPr>
            <p:blipFill>
              <a:blip r:embed="rId274"/>
              <a:stretch>
                <a:fillRect/>
              </a:stretch>
            </p:blipFill>
            <p:spPr>
              <a:xfrm>
                <a:off x="4959293" y="1302000"/>
                <a:ext cx="20520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278" name="Freihand 277">
                <a:extLst>
                  <a:ext uri="{FF2B5EF4-FFF2-40B4-BE49-F238E27FC236}">
                    <a16:creationId xmlns:a16="http://schemas.microsoft.com/office/drawing/2014/main" id="{3F998A04-6E3C-465B-BF57-ACADFBED38FF}"/>
                  </a:ext>
                </a:extLst>
              </p14:cNvPr>
              <p14:cNvContentPartPr/>
              <p14:nvPr/>
            </p14:nvContentPartPr>
            <p14:xfrm>
              <a:off x="5209493" y="1314240"/>
              <a:ext cx="70920" cy="74520"/>
            </p14:xfrm>
          </p:contentPart>
        </mc:Choice>
        <mc:Fallback xmlns="">
          <p:pic>
            <p:nvPicPr>
              <p:cNvPr id="278" name="Freihand 277">
                <a:extLst>
                  <a:ext uri="{FF2B5EF4-FFF2-40B4-BE49-F238E27FC236}">
                    <a16:creationId xmlns:a16="http://schemas.microsoft.com/office/drawing/2014/main" id="{3F998A04-6E3C-465B-BF57-ACADFBED38FF}"/>
                  </a:ext>
                </a:extLst>
              </p:cNvPr>
              <p:cNvPicPr/>
              <p:nvPr/>
            </p:nvPicPr>
            <p:blipFill>
              <a:blip r:embed="rId276"/>
              <a:stretch>
                <a:fillRect/>
              </a:stretch>
            </p:blipFill>
            <p:spPr>
              <a:xfrm>
                <a:off x="5205173" y="1309920"/>
                <a:ext cx="7956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279" name="Freihand 278">
                <a:extLst>
                  <a:ext uri="{FF2B5EF4-FFF2-40B4-BE49-F238E27FC236}">
                    <a16:creationId xmlns:a16="http://schemas.microsoft.com/office/drawing/2014/main" id="{C06FBA56-78AF-49C2-A039-BD12E367D3BF}"/>
                  </a:ext>
                </a:extLst>
              </p14:cNvPr>
              <p14:cNvContentPartPr/>
              <p14:nvPr/>
            </p14:nvContentPartPr>
            <p14:xfrm>
              <a:off x="5288693" y="1313520"/>
              <a:ext cx="70920" cy="96120"/>
            </p14:xfrm>
          </p:contentPart>
        </mc:Choice>
        <mc:Fallback xmlns="">
          <p:pic>
            <p:nvPicPr>
              <p:cNvPr id="279" name="Freihand 278">
                <a:extLst>
                  <a:ext uri="{FF2B5EF4-FFF2-40B4-BE49-F238E27FC236}">
                    <a16:creationId xmlns:a16="http://schemas.microsoft.com/office/drawing/2014/main" id="{C06FBA56-78AF-49C2-A039-BD12E367D3BF}"/>
                  </a:ext>
                </a:extLst>
              </p:cNvPr>
              <p:cNvPicPr/>
              <p:nvPr/>
            </p:nvPicPr>
            <p:blipFill>
              <a:blip r:embed="rId278"/>
              <a:stretch>
                <a:fillRect/>
              </a:stretch>
            </p:blipFill>
            <p:spPr>
              <a:xfrm>
                <a:off x="5284373" y="1309200"/>
                <a:ext cx="7956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280" name="Freihand 279">
                <a:extLst>
                  <a:ext uri="{FF2B5EF4-FFF2-40B4-BE49-F238E27FC236}">
                    <a16:creationId xmlns:a16="http://schemas.microsoft.com/office/drawing/2014/main" id="{370BA95C-0E4B-4CAC-BE2A-D14AF80BC4DD}"/>
                  </a:ext>
                </a:extLst>
              </p14:cNvPr>
              <p14:cNvContentPartPr/>
              <p14:nvPr/>
            </p14:nvContentPartPr>
            <p14:xfrm>
              <a:off x="5306693" y="1284360"/>
              <a:ext cx="114120" cy="29520"/>
            </p14:xfrm>
          </p:contentPart>
        </mc:Choice>
        <mc:Fallback xmlns="">
          <p:pic>
            <p:nvPicPr>
              <p:cNvPr id="280" name="Freihand 279">
                <a:extLst>
                  <a:ext uri="{FF2B5EF4-FFF2-40B4-BE49-F238E27FC236}">
                    <a16:creationId xmlns:a16="http://schemas.microsoft.com/office/drawing/2014/main" id="{370BA95C-0E4B-4CAC-BE2A-D14AF80BC4DD}"/>
                  </a:ext>
                </a:extLst>
              </p:cNvPr>
              <p:cNvPicPr/>
              <p:nvPr/>
            </p:nvPicPr>
            <p:blipFill>
              <a:blip r:embed="rId280"/>
              <a:stretch>
                <a:fillRect/>
              </a:stretch>
            </p:blipFill>
            <p:spPr>
              <a:xfrm>
                <a:off x="5302373" y="1280040"/>
                <a:ext cx="12276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281" name="Freihand 280">
                <a:extLst>
                  <a:ext uri="{FF2B5EF4-FFF2-40B4-BE49-F238E27FC236}">
                    <a16:creationId xmlns:a16="http://schemas.microsoft.com/office/drawing/2014/main" id="{A9C8993A-0902-4E80-A0B6-35F574655592}"/>
                  </a:ext>
                </a:extLst>
              </p14:cNvPr>
              <p14:cNvContentPartPr/>
              <p14:nvPr/>
            </p14:nvContentPartPr>
            <p14:xfrm>
              <a:off x="5583173" y="1213080"/>
              <a:ext cx="156240" cy="57240"/>
            </p14:xfrm>
          </p:contentPart>
        </mc:Choice>
        <mc:Fallback xmlns="">
          <p:pic>
            <p:nvPicPr>
              <p:cNvPr id="281" name="Freihand 280">
                <a:extLst>
                  <a:ext uri="{FF2B5EF4-FFF2-40B4-BE49-F238E27FC236}">
                    <a16:creationId xmlns:a16="http://schemas.microsoft.com/office/drawing/2014/main" id="{A9C8993A-0902-4E80-A0B6-35F574655592}"/>
                  </a:ext>
                </a:extLst>
              </p:cNvPr>
              <p:cNvPicPr/>
              <p:nvPr/>
            </p:nvPicPr>
            <p:blipFill>
              <a:blip r:embed="rId282"/>
              <a:stretch>
                <a:fillRect/>
              </a:stretch>
            </p:blipFill>
            <p:spPr>
              <a:xfrm>
                <a:off x="5578853" y="1208760"/>
                <a:ext cx="16488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282" name="Freihand 281">
                <a:extLst>
                  <a:ext uri="{FF2B5EF4-FFF2-40B4-BE49-F238E27FC236}">
                    <a16:creationId xmlns:a16="http://schemas.microsoft.com/office/drawing/2014/main" id="{CD067F1F-F1BC-4911-A249-4E9DE4A34294}"/>
                  </a:ext>
                </a:extLst>
              </p14:cNvPr>
              <p14:cNvContentPartPr/>
              <p14:nvPr/>
            </p14:nvContentPartPr>
            <p14:xfrm>
              <a:off x="5836613" y="1126320"/>
              <a:ext cx="66240" cy="97560"/>
            </p14:xfrm>
          </p:contentPart>
        </mc:Choice>
        <mc:Fallback xmlns="">
          <p:pic>
            <p:nvPicPr>
              <p:cNvPr id="282" name="Freihand 281">
                <a:extLst>
                  <a:ext uri="{FF2B5EF4-FFF2-40B4-BE49-F238E27FC236}">
                    <a16:creationId xmlns:a16="http://schemas.microsoft.com/office/drawing/2014/main" id="{CD067F1F-F1BC-4911-A249-4E9DE4A34294}"/>
                  </a:ext>
                </a:extLst>
              </p:cNvPr>
              <p:cNvPicPr/>
              <p:nvPr/>
            </p:nvPicPr>
            <p:blipFill>
              <a:blip r:embed="rId284"/>
              <a:stretch>
                <a:fillRect/>
              </a:stretch>
            </p:blipFill>
            <p:spPr>
              <a:xfrm>
                <a:off x="5832293" y="1122000"/>
                <a:ext cx="7488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283" name="Freihand 282">
                <a:extLst>
                  <a:ext uri="{FF2B5EF4-FFF2-40B4-BE49-F238E27FC236}">
                    <a16:creationId xmlns:a16="http://schemas.microsoft.com/office/drawing/2014/main" id="{F5E96644-F53A-40DB-B326-774722505CFC}"/>
                  </a:ext>
                </a:extLst>
              </p14:cNvPr>
              <p14:cNvContentPartPr/>
              <p14:nvPr/>
            </p14:nvContentPartPr>
            <p14:xfrm>
              <a:off x="5901413" y="1166280"/>
              <a:ext cx="25560" cy="132120"/>
            </p14:xfrm>
          </p:contentPart>
        </mc:Choice>
        <mc:Fallback xmlns="">
          <p:pic>
            <p:nvPicPr>
              <p:cNvPr id="283" name="Freihand 282">
                <a:extLst>
                  <a:ext uri="{FF2B5EF4-FFF2-40B4-BE49-F238E27FC236}">
                    <a16:creationId xmlns:a16="http://schemas.microsoft.com/office/drawing/2014/main" id="{F5E96644-F53A-40DB-B326-774722505CFC}"/>
                  </a:ext>
                </a:extLst>
              </p:cNvPr>
              <p:cNvPicPr/>
              <p:nvPr/>
            </p:nvPicPr>
            <p:blipFill>
              <a:blip r:embed="rId286"/>
              <a:stretch>
                <a:fillRect/>
              </a:stretch>
            </p:blipFill>
            <p:spPr>
              <a:xfrm>
                <a:off x="5897093" y="1161960"/>
                <a:ext cx="3420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285" name="Freihand 284">
                <a:extLst>
                  <a:ext uri="{FF2B5EF4-FFF2-40B4-BE49-F238E27FC236}">
                    <a16:creationId xmlns:a16="http://schemas.microsoft.com/office/drawing/2014/main" id="{4AA74E82-9A5B-487A-9029-3484B882FE77}"/>
                  </a:ext>
                </a:extLst>
              </p14:cNvPr>
              <p14:cNvContentPartPr/>
              <p14:nvPr/>
            </p14:nvContentPartPr>
            <p14:xfrm>
              <a:off x="5979173" y="1107600"/>
              <a:ext cx="127080" cy="165960"/>
            </p14:xfrm>
          </p:contentPart>
        </mc:Choice>
        <mc:Fallback xmlns="">
          <p:pic>
            <p:nvPicPr>
              <p:cNvPr id="285" name="Freihand 284">
                <a:extLst>
                  <a:ext uri="{FF2B5EF4-FFF2-40B4-BE49-F238E27FC236}">
                    <a16:creationId xmlns:a16="http://schemas.microsoft.com/office/drawing/2014/main" id="{4AA74E82-9A5B-487A-9029-3484B882FE77}"/>
                  </a:ext>
                </a:extLst>
              </p:cNvPr>
              <p:cNvPicPr/>
              <p:nvPr/>
            </p:nvPicPr>
            <p:blipFill>
              <a:blip r:embed="rId288"/>
              <a:stretch>
                <a:fillRect/>
              </a:stretch>
            </p:blipFill>
            <p:spPr>
              <a:xfrm>
                <a:off x="5974853" y="1103280"/>
                <a:ext cx="13572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286" name="Freihand 285">
                <a:extLst>
                  <a:ext uri="{FF2B5EF4-FFF2-40B4-BE49-F238E27FC236}">
                    <a16:creationId xmlns:a16="http://schemas.microsoft.com/office/drawing/2014/main" id="{D064C549-AA4A-4A75-9DFE-48CCDAD258EF}"/>
                  </a:ext>
                </a:extLst>
              </p14:cNvPr>
              <p14:cNvContentPartPr/>
              <p14:nvPr/>
            </p14:nvContentPartPr>
            <p14:xfrm>
              <a:off x="5973773" y="1194000"/>
              <a:ext cx="149040" cy="15840"/>
            </p14:xfrm>
          </p:contentPart>
        </mc:Choice>
        <mc:Fallback xmlns="">
          <p:pic>
            <p:nvPicPr>
              <p:cNvPr id="286" name="Freihand 285">
                <a:extLst>
                  <a:ext uri="{FF2B5EF4-FFF2-40B4-BE49-F238E27FC236}">
                    <a16:creationId xmlns:a16="http://schemas.microsoft.com/office/drawing/2014/main" id="{D064C549-AA4A-4A75-9DFE-48CCDAD258EF}"/>
                  </a:ext>
                </a:extLst>
              </p:cNvPr>
              <p:cNvPicPr/>
              <p:nvPr/>
            </p:nvPicPr>
            <p:blipFill>
              <a:blip r:embed="rId290"/>
              <a:stretch>
                <a:fillRect/>
              </a:stretch>
            </p:blipFill>
            <p:spPr>
              <a:xfrm>
                <a:off x="5969453" y="1189680"/>
                <a:ext cx="15768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287" name="Freihand 286">
                <a:extLst>
                  <a:ext uri="{FF2B5EF4-FFF2-40B4-BE49-F238E27FC236}">
                    <a16:creationId xmlns:a16="http://schemas.microsoft.com/office/drawing/2014/main" id="{F8A13EAF-D4F5-4F28-B929-8671D53B133E}"/>
                  </a:ext>
                </a:extLst>
              </p14:cNvPr>
              <p14:cNvContentPartPr/>
              <p14:nvPr/>
            </p14:nvContentPartPr>
            <p14:xfrm>
              <a:off x="6146933" y="1109760"/>
              <a:ext cx="102240" cy="169920"/>
            </p14:xfrm>
          </p:contentPart>
        </mc:Choice>
        <mc:Fallback xmlns="">
          <p:pic>
            <p:nvPicPr>
              <p:cNvPr id="287" name="Freihand 286">
                <a:extLst>
                  <a:ext uri="{FF2B5EF4-FFF2-40B4-BE49-F238E27FC236}">
                    <a16:creationId xmlns:a16="http://schemas.microsoft.com/office/drawing/2014/main" id="{F8A13EAF-D4F5-4F28-B929-8671D53B133E}"/>
                  </a:ext>
                </a:extLst>
              </p:cNvPr>
              <p:cNvPicPr/>
              <p:nvPr/>
            </p:nvPicPr>
            <p:blipFill>
              <a:blip r:embed="rId292"/>
              <a:stretch>
                <a:fillRect/>
              </a:stretch>
            </p:blipFill>
            <p:spPr>
              <a:xfrm>
                <a:off x="6142613" y="1105440"/>
                <a:ext cx="11088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288" name="Freihand 287">
                <a:extLst>
                  <a:ext uri="{FF2B5EF4-FFF2-40B4-BE49-F238E27FC236}">
                    <a16:creationId xmlns:a16="http://schemas.microsoft.com/office/drawing/2014/main" id="{81AC020F-0DA5-41B7-B27C-2DEA13EB4C38}"/>
                  </a:ext>
                </a:extLst>
              </p14:cNvPr>
              <p14:cNvContentPartPr/>
              <p14:nvPr/>
            </p14:nvContentPartPr>
            <p14:xfrm>
              <a:off x="6240533" y="1122000"/>
              <a:ext cx="118440" cy="150840"/>
            </p14:xfrm>
          </p:contentPart>
        </mc:Choice>
        <mc:Fallback xmlns="">
          <p:pic>
            <p:nvPicPr>
              <p:cNvPr id="288" name="Freihand 287">
                <a:extLst>
                  <a:ext uri="{FF2B5EF4-FFF2-40B4-BE49-F238E27FC236}">
                    <a16:creationId xmlns:a16="http://schemas.microsoft.com/office/drawing/2014/main" id="{81AC020F-0DA5-41B7-B27C-2DEA13EB4C38}"/>
                  </a:ext>
                </a:extLst>
              </p:cNvPr>
              <p:cNvPicPr/>
              <p:nvPr/>
            </p:nvPicPr>
            <p:blipFill>
              <a:blip r:embed="rId294"/>
              <a:stretch>
                <a:fillRect/>
              </a:stretch>
            </p:blipFill>
            <p:spPr>
              <a:xfrm>
                <a:off x="6236213" y="1117680"/>
                <a:ext cx="12708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289" name="Freihand 288">
                <a:extLst>
                  <a:ext uri="{FF2B5EF4-FFF2-40B4-BE49-F238E27FC236}">
                    <a16:creationId xmlns:a16="http://schemas.microsoft.com/office/drawing/2014/main" id="{4E4322DF-44B9-470B-9BB9-57A59B1C7D06}"/>
                  </a:ext>
                </a:extLst>
              </p14:cNvPr>
              <p14:cNvContentPartPr/>
              <p14:nvPr/>
            </p14:nvContentPartPr>
            <p14:xfrm>
              <a:off x="5595053" y="1163400"/>
              <a:ext cx="121320" cy="66600"/>
            </p14:xfrm>
          </p:contentPart>
        </mc:Choice>
        <mc:Fallback xmlns="">
          <p:pic>
            <p:nvPicPr>
              <p:cNvPr id="289" name="Freihand 288">
                <a:extLst>
                  <a:ext uri="{FF2B5EF4-FFF2-40B4-BE49-F238E27FC236}">
                    <a16:creationId xmlns:a16="http://schemas.microsoft.com/office/drawing/2014/main" id="{4E4322DF-44B9-470B-9BB9-57A59B1C7D06}"/>
                  </a:ext>
                </a:extLst>
              </p:cNvPr>
              <p:cNvPicPr/>
              <p:nvPr/>
            </p:nvPicPr>
            <p:blipFill>
              <a:blip r:embed="rId296"/>
              <a:stretch>
                <a:fillRect/>
              </a:stretch>
            </p:blipFill>
            <p:spPr>
              <a:xfrm>
                <a:off x="5590733" y="1159080"/>
                <a:ext cx="12996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290" name="Freihand 289">
                <a:extLst>
                  <a:ext uri="{FF2B5EF4-FFF2-40B4-BE49-F238E27FC236}">
                    <a16:creationId xmlns:a16="http://schemas.microsoft.com/office/drawing/2014/main" id="{8982EA48-4EF9-4CE5-B725-C119DD0FFC6D}"/>
                  </a:ext>
                </a:extLst>
              </p14:cNvPr>
              <p14:cNvContentPartPr/>
              <p14:nvPr/>
            </p14:nvContentPartPr>
            <p14:xfrm>
              <a:off x="5610893" y="1271400"/>
              <a:ext cx="160920" cy="33480"/>
            </p14:xfrm>
          </p:contentPart>
        </mc:Choice>
        <mc:Fallback xmlns="">
          <p:pic>
            <p:nvPicPr>
              <p:cNvPr id="290" name="Freihand 289">
                <a:extLst>
                  <a:ext uri="{FF2B5EF4-FFF2-40B4-BE49-F238E27FC236}">
                    <a16:creationId xmlns:a16="http://schemas.microsoft.com/office/drawing/2014/main" id="{8982EA48-4EF9-4CE5-B725-C119DD0FFC6D}"/>
                  </a:ext>
                </a:extLst>
              </p:cNvPr>
              <p:cNvPicPr/>
              <p:nvPr/>
            </p:nvPicPr>
            <p:blipFill>
              <a:blip r:embed="rId298"/>
              <a:stretch>
                <a:fillRect/>
              </a:stretch>
            </p:blipFill>
            <p:spPr>
              <a:xfrm>
                <a:off x="5606573" y="1267080"/>
                <a:ext cx="16956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291" name="Freihand 290">
                <a:extLst>
                  <a:ext uri="{FF2B5EF4-FFF2-40B4-BE49-F238E27FC236}">
                    <a16:creationId xmlns:a16="http://schemas.microsoft.com/office/drawing/2014/main" id="{3B623EF0-CBB3-4549-A872-3EF8577AF94C}"/>
                  </a:ext>
                </a:extLst>
              </p14:cNvPr>
              <p14:cNvContentPartPr/>
              <p14:nvPr/>
            </p14:nvContentPartPr>
            <p14:xfrm>
              <a:off x="5730053" y="980520"/>
              <a:ext cx="833400" cy="474840"/>
            </p14:xfrm>
          </p:contentPart>
        </mc:Choice>
        <mc:Fallback xmlns="">
          <p:pic>
            <p:nvPicPr>
              <p:cNvPr id="291" name="Freihand 290">
                <a:extLst>
                  <a:ext uri="{FF2B5EF4-FFF2-40B4-BE49-F238E27FC236}">
                    <a16:creationId xmlns:a16="http://schemas.microsoft.com/office/drawing/2014/main" id="{3B623EF0-CBB3-4549-A872-3EF8577AF94C}"/>
                  </a:ext>
                </a:extLst>
              </p:cNvPr>
              <p:cNvPicPr/>
              <p:nvPr/>
            </p:nvPicPr>
            <p:blipFill>
              <a:blip r:embed="rId300"/>
              <a:stretch>
                <a:fillRect/>
              </a:stretch>
            </p:blipFill>
            <p:spPr>
              <a:xfrm>
                <a:off x="5725733" y="976200"/>
                <a:ext cx="842040" cy="48348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293" name="Freihand 292">
                <a:extLst>
                  <a:ext uri="{FF2B5EF4-FFF2-40B4-BE49-F238E27FC236}">
                    <a16:creationId xmlns:a16="http://schemas.microsoft.com/office/drawing/2014/main" id="{3E60BC8A-944A-473F-AD40-BBDA31EA6E75}"/>
                  </a:ext>
                </a:extLst>
              </p14:cNvPr>
              <p14:cNvContentPartPr/>
              <p14:nvPr/>
            </p14:nvContentPartPr>
            <p14:xfrm>
              <a:off x="5481653" y="1052880"/>
              <a:ext cx="124200" cy="102960"/>
            </p14:xfrm>
          </p:contentPart>
        </mc:Choice>
        <mc:Fallback xmlns="">
          <p:pic>
            <p:nvPicPr>
              <p:cNvPr id="293" name="Freihand 292">
                <a:extLst>
                  <a:ext uri="{FF2B5EF4-FFF2-40B4-BE49-F238E27FC236}">
                    <a16:creationId xmlns:a16="http://schemas.microsoft.com/office/drawing/2014/main" id="{3E60BC8A-944A-473F-AD40-BBDA31EA6E75}"/>
                  </a:ext>
                </a:extLst>
              </p:cNvPr>
              <p:cNvPicPr/>
              <p:nvPr/>
            </p:nvPicPr>
            <p:blipFill>
              <a:blip r:embed="rId302"/>
              <a:stretch>
                <a:fillRect/>
              </a:stretch>
            </p:blipFill>
            <p:spPr>
              <a:xfrm>
                <a:off x="5477333" y="1048560"/>
                <a:ext cx="13284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294" name="Freihand 293">
                <a:extLst>
                  <a:ext uri="{FF2B5EF4-FFF2-40B4-BE49-F238E27FC236}">
                    <a16:creationId xmlns:a16="http://schemas.microsoft.com/office/drawing/2014/main" id="{EA59E356-0326-46EA-885C-C941254E443C}"/>
                  </a:ext>
                </a:extLst>
              </p14:cNvPr>
              <p14:cNvContentPartPr/>
              <p14:nvPr/>
            </p14:nvContentPartPr>
            <p14:xfrm>
              <a:off x="5444933" y="1109040"/>
              <a:ext cx="178560" cy="34560"/>
            </p14:xfrm>
          </p:contentPart>
        </mc:Choice>
        <mc:Fallback xmlns="">
          <p:pic>
            <p:nvPicPr>
              <p:cNvPr id="294" name="Freihand 293">
                <a:extLst>
                  <a:ext uri="{FF2B5EF4-FFF2-40B4-BE49-F238E27FC236}">
                    <a16:creationId xmlns:a16="http://schemas.microsoft.com/office/drawing/2014/main" id="{EA59E356-0326-46EA-885C-C941254E443C}"/>
                  </a:ext>
                </a:extLst>
              </p:cNvPr>
              <p:cNvPicPr/>
              <p:nvPr/>
            </p:nvPicPr>
            <p:blipFill>
              <a:blip r:embed="rId304"/>
              <a:stretch>
                <a:fillRect/>
              </a:stretch>
            </p:blipFill>
            <p:spPr>
              <a:xfrm>
                <a:off x="5440613" y="1104720"/>
                <a:ext cx="18720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295" name="Freihand 294">
                <a:extLst>
                  <a:ext uri="{FF2B5EF4-FFF2-40B4-BE49-F238E27FC236}">
                    <a16:creationId xmlns:a16="http://schemas.microsoft.com/office/drawing/2014/main" id="{6A2D1A06-E861-4F2B-9058-6D4604B21029}"/>
                  </a:ext>
                </a:extLst>
              </p14:cNvPr>
              <p14:cNvContentPartPr/>
              <p14:nvPr/>
            </p14:nvContentPartPr>
            <p14:xfrm>
              <a:off x="6352853" y="1106880"/>
              <a:ext cx="166680" cy="139320"/>
            </p14:xfrm>
          </p:contentPart>
        </mc:Choice>
        <mc:Fallback xmlns="">
          <p:pic>
            <p:nvPicPr>
              <p:cNvPr id="295" name="Freihand 294">
                <a:extLst>
                  <a:ext uri="{FF2B5EF4-FFF2-40B4-BE49-F238E27FC236}">
                    <a16:creationId xmlns:a16="http://schemas.microsoft.com/office/drawing/2014/main" id="{6A2D1A06-E861-4F2B-9058-6D4604B21029}"/>
                  </a:ext>
                </a:extLst>
              </p:cNvPr>
              <p:cNvPicPr/>
              <p:nvPr/>
            </p:nvPicPr>
            <p:blipFill>
              <a:blip r:embed="rId306"/>
              <a:stretch>
                <a:fillRect/>
              </a:stretch>
            </p:blipFill>
            <p:spPr>
              <a:xfrm>
                <a:off x="6348533" y="1102560"/>
                <a:ext cx="17532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297" name="Freihand 296">
                <a:extLst>
                  <a:ext uri="{FF2B5EF4-FFF2-40B4-BE49-F238E27FC236}">
                    <a16:creationId xmlns:a16="http://schemas.microsoft.com/office/drawing/2014/main" id="{8411E6B2-7D0A-4DB5-AB3F-3C05EE537EE5}"/>
                  </a:ext>
                </a:extLst>
              </p14:cNvPr>
              <p14:cNvContentPartPr/>
              <p14:nvPr/>
            </p14:nvContentPartPr>
            <p14:xfrm>
              <a:off x="6336293" y="1114440"/>
              <a:ext cx="182160" cy="133560"/>
            </p14:xfrm>
          </p:contentPart>
        </mc:Choice>
        <mc:Fallback xmlns="">
          <p:pic>
            <p:nvPicPr>
              <p:cNvPr id="297" name="Freihand 296">
                <a:extLst>
                  <a:ext uri="{FF2B5EF4-FFF2-40B4-BE49-F238E27FC236}">
                    <a16:creationId xmlns:a16="http://schemas.microsoft.com/office/drawing/2014/main" id="{8411E6B2-7D0A-4DB5-AB3F-3C05EE537EE5}"/>
                  </a:ext>
                </a:extLst>
              </p:cNvPr>
              <p:cNvPicPr/>
              <p:nvPr/>
            </p:nvPicPr>
            <p:blipFill>
              <a:blip r:embed="rId308"/>
              <a:stretch>
                <a:fillRect/>
              </a:stretch>
            </p:blipFill>
            <p:spPr>
              <a:xfrm>
                <a:off x="6331973" y="1110120"/>
                <a:ext cx="19080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298" name="Freihand 297">
                <a:extLst>
                  <a:ext uri="{FF2B5EF4-FFF2-40B4-BE49-F238E27FC236}">
                    <a16:creationId xmlns:a16="http://schemas.microsoft.com/office/drawing/2014/main" id="{F5D1ABA9-58C4-4593-A979-7C2E4BB6E51E}"/>
                  </a:ext>
                </a:extLst>
              </p14:cNvPr>
              <p14:cNvContentPartPr/>
              <p14:nvPr/>
            </p14:nvContentPartPr>
            <p14:xfrm>
              <a:off x="6354653" y="1162680"/>
              <a:ext cx="171720" cy="37800"/>
            </p14:xfrm>
          </p:contentPart>
        </mc:Choice>
        <mc:Fallback xmlns="">
          <p:pic>
            <p:nvPicPr>
              <p:cNvPr id="298" name="Freihand 297">
                <a:extLst>
                  <a:ext uri="{FF2B5EF4-FFF2-40B4-BE49-F238E27FC236}">
                    <a16:creationId xmlns:a16="http://schemas.microsoft.com/office/drawing/2014/main" id="{F5D1ABA9-58C4-4593-A979-7C2E4BB6E51E}"/>
                  </a:ext>
                </a:extLst>
              </p:cNvPr>
              <p:cNvPicPr/>
              <p:nvPr/>
            </p:nvPicPr>
            <p:blipFill>
              <a:blip r:embed="rId310"/>
              <a:stretch>
                <a:fillRect/>
              </a:stretch>
            </p:blipFill>
            <p:spPr>
              <a:xfrm>
                <a:off x="6350333" y="1158360"/>
                <a:ext cx="18036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300" name="Freihand 299">
                <a:extLst>
                  <a:ext uri="{FF2B5EF4-FFF2-40B4-BE49-F238E27FC236}">
                    <a16:creationId xmlns:a16="http://schemas.microsoft.com/office/drawing/2014/main" id="{83E2FBD2-3E54-4CD9-BFD2-942696F94CA2}"/>
                  </a:ext>
                </a:extLst>
              </p14:cNvPr>
              <p14:cNvContentPartPr/>
              <p14:nvPr/>
            </p14:nvContentPartPr>
            <p14:xfrm>
              <a:off x="6304973" y="1177440"/>
              <a:ext cx="168480" cy="20520"/>
            </p14:xfrm>
          </p:contentPart>
        </mc:Choice>
        <mc:Fallback xmlns="">
          <p:pic>
            <p:nvPicPr>
              <p:cNvPr id="300" name="Freihand 299">
                <a:extLst>
                  <a:ext uri="{FF2B5EF4-FFF2-40B4-BE49-F238E27FC236}">
                    <a16:creationId xmlns:a16="http://schemas.microsoft.com/office/drawing/2014/main" id="{83E2FBD2-3E54-4CD9-BFD2-942696F94CA2}"/>
                  </a:ext>
                </a:extLst>
              </p:cNvPr>
              <p:cNvPicPr/>
              <p:nvPr/>
            </p:nvPicPr>
            <p:blipFill>
              <a:blip r:embed="rId312"/>
              <a:stretch>
                <a:fillRect/>
              </a:stretch>
            </p:blipFill>
            <p:spPr>
              <a:xfrm>
                <a:off x="6300653" y="1173120"/>
                <a:ext cx="17712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301" name="Freihand 300">
                <a:extLst>
                  <a:ext uri="{FF2B5EF4-FFF2-40B4-BE49-F238E27FC236}">
                    <a16:creationId xmlns:a16="http://schemas.microsoft.com/office/drawing/2014/main" id="{30A06B68-8E6E-4145-A1A4-9373AD92ACE6}"/>
                  </a:ext>
                </a:extLst>
              </p14:cNvPr>
              <p14:cNvContentPartPr/>
              <p14:nvPr/>
            </p14:nvContentPartPr>
            <p14:xfrm>
              <a:off x="6306413" y="1112640"/>
              <a:ext cx="160200" cy="116640"/>
            </p14:xfrm>
          </p:contentPart>
        </mc:Choice>
        <mc:Fallback xmlns="">
          <p:pic>
            <p:nvPicPr>
              <p:cNvPr id="301" name="Freihand 300">
                <a:extLst>
                  <a:ext uri="{FF2B5EF4-FFF2-40B4-BE49-F238E27FC236}">
                    <a16:creationId xmlns:a16="http://schemas.microsoft.com/office/drawing/2014/main" id="{30A06B68-8E6E-4145-A1A4-9373AD92ACE6}"/>
                  </a:ext>
                </a:extLst>
              </p:cNvPr>
              <p:cNvPicPr/>
              <p:nvPr/>
            </p:nvPicPr>
            <p:blipFill>
              <a:blip r:embed="rId314"/>
              <a:stretch>
                <a:fillRect/>
              </a:stretch>
            </p:blipFill>
            <p:spPr>
              <a:xfrm>
                <a:off x="6302093" y="1108320"/>
                <a:ext cx="16884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302" name="Freihand 301">
                <a:extLst>
                  <a:ext uri="{FF2B5EF4-FFF2-40B4-BE49-F238E27FC236}">
                    <a16:creationId xmlns:a16="http://schemas.microsoft.com/office/drawing/2014/main" id="{A4788FD6-C733-459C-9CEE-8754EAD48C5E}"/>
                  </a:ext>
                </a:extLst>
              </p14:cNvPr>
              <p14:cNvContentPartPr/>
              <p14:nvPr/>
            </p14:nvContentPartPr>
            <p14:xfrm>
              <a:off x="6303173" y="1177800"/>
              <a:ext cx="192240" cy="16560"/>
            </p14:xfrm>
          </p:contentPart>
        </mc:Choice>
        <mc:Fallback xmlns="">
          <p:pic>
            <p:nvPicPr>
              <p:cNvPr id="302" name="Freihand 301">
                <a:extLst>
                  <a:ext uri="{FF2B5EF4-FFF2-40B4-BE49-F238E27FC236}">
                    <a16:creationId xmlns:a16="http://schemas.microsoft.com/office/drawing/2014/main" id="{A4788FD6-C733-459C-9CEE-8754EAD48C5E}"/>
                  </a:ext>
                </a:extLst>
              </p:cNvPr>
              <p:cNvPicPr/>
              <p:nvPr/>
            </p:nvPicPr>
            <p:blipFill>
              <a:blip r:embed="rId316"/>
              <a:stretch>
                <a:fillRect/>
              </a:stretch>
            </p:blipFill>
            <p:spPr>
              <a:xfrm>
                <a:off x="6298853" y="1173480"/>
                <a:ext cx="20088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303" name="Freihand 302">
                <a:extLst>
                  <a:ext uri="{FF2B5EF4-FFF2-40B4-BE49-F238E27FC236}">
                    <a16:creationId xmlns:a16="http://schemas.microsoft.com/office/drawing/2014/main" id="{740EAD33-F75D-4945-B9B7-EC9D416FEC66}"/>
                  </a:ext>
                </a:extLst>
              </p14:cNvPr>
              <p14:cNvContentPartPr/>
              <p14:nvPr/>
            </p14:nvContentPartPr>
            <p14:xfrm>
              <a:off x="6283733" y="1197960"/>
              <a:ext cx="219600" cy="14040"/>
            </p14:xfrm>
          </p:contentPart>
        </mc:Choice>
        <mc:Fallback xmlns="">
          <p:pic>
            <p:nvPicPr>
              <p:cNvPr id="303" name="Freihand 302">
                <a:extLst>
                  <a:ext uri="{FF2B5EF4-FFF2-40B4-BE49-F238E27FC236}">
                    <a16:creationId xmlns:a16="http://schemas.microsoft.com/office/drawing/2014/main" id="{740EAD33-F75D-4945-B9B7-EC9D416FEC66}"/>
                  </a:ext>
                </a:extLst>
              </p:cNvPr>
              <p:cNvPicPr/>
              <p:nvPr/>
            </p:nvPicPr>
            <p:blipFill>
              <a:blip r:embed="rId318"/>
              <a:stretch>
                <a:fillRect/>
              </a:stretch>
            </p:blipFill>
            <p:spPr>
              <a:xfrm>
                <a:off x="6279413" y="1193640"/>
                <a:ext cx="22824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312" name="Freihand 311">
                <a:extLst>
                  <a:ext uri="{FF2B5EF4-FFF2-40B4-BE49-F238E27FC236}">
                    <a16:creationId xmlns:a16="http://schemas.microsoft.com/office/drawing/2014/main" id="{F9947159-C8A8-4F3A-ADEF-19597B958941}"/>
                  </a:ext>
                </a:extLst>
              </p14:cNvPr>
              <p14:cNvContentPartPr/>
              <p14:nvPr/>
            </p14:nvContentPartPr>
            <p14:xfrm>
              <a:off x="6036413" y="1440600"/>
              <a:ext cx="78480" cy="219240"/>
            </p14:xfrm>
          </p:contentPart>
        </mc:Choice>
        <mc:Fallback xmlns="">
          <p:pic>
            <p:nvPicPr>
              <p:cNvPr id="312" name="Freihand 311">
                <a:extLst>
                  <a:ext uri="{FF2B5EF4-FFF2-40B4-BE49-F238E27FC236}">
                    <a16:creationId xmlns:a16="http://schemas.microsoft.com/office/drawing/2014/main" id="{F9947159-C8A8-4F3A-ADEF-19597B958941}"/>
                  </a:ext>
                </a:extLst>
              </p:cNvPr>
              <p:cNvPicPr/>
              <p:nvPr/>
            </p:nvPicPr>
            <p:blipFill>
              <a:blip r:embed="rId320"/>
              <a:stretch>
                <a:fillRect/>
              </a:stretch>
            </p:blipFill>
            <p:spPr>
              <a:xfrm>
                <a:off x="6032093" y="1436280"/>
                <a:ext cx="87120" cy="22788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313" name="Freihand 312">
                <a:extLst>
                  <a:ext uri="{FF2B5EF4-FFF2-40B4-BE49-F238E27FC236}">
                    <a16:creationId xmlns:a16="http://schemas.microsoft.com/office/drawing/2014/main" id="{8F25BEFD-F034-4EDA-8ABA-2614C9049374}"/>
                  </a:ext>
                </a:extLst>
              </p14:cNvPr>
              <p14:cNvContentPartPr/>
              <p14:nvPr/>
            </p14:nvContentPartPr>
            <p14:xfrm>
              <a:off x="5819693" y="1722120"/>
              <a:ext cx="269640" cy="31320"/>
            </p14:xfrm>
          </p:contentPart>
        </mc:Choice>
        <mc:Fallback xmlns="">
          <p:pic>
            <p:nvPicPr>
              <p:cNvPr id="313" name="Freihand 312">
                <a:extLst>
                  <a:ext uri="{FF2B5EF4-FFF2-40B4-BE49-F238E27FC236}">
                    <a16:creationId xmlns:a16="http://schemas.microsoft.com/office/drawing/2014/main" id="{8F25BEFD-F034-4EDA-8ABA-2614C9049374}"/>
                  </a:ext>
                </a:extLst>
              </p:cNvPr>
              <p:cNvPicPr/>
              <p:nvPr/>
            </p:nvPicPr>
            <p:blipFill>
              <a:blip r:embed="rId322"/>
              <a:stretch>
                <a:fillRect/>
              </a:stretch>
            </p:blipFill>
            <p:spPr>
              <a:xfrm>
                <a:off x="5815373" y="1717800"/>
                <a:ext cx="27828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314" name="Freihand 313">
                <a:extLst>
                  <a:ext uri="{FF2B5EF4-FFF2-40B4-BE49-F238E27FC236}">
                    <a16:creationId xmlns:a16="http://schemas.microsoft.com/office/drawing/2014/main" id="{B0F9D888-5ADE-41C0-8AA9-59F192D0C98C}"/>
                  </a:ext>
                </a:extLst>
              </p14:cNvPr>
              <p14:cNvContentPartPr/>
              <p14:nvPr/>
            </p14:nvContentPartPr>
            <p14:xfrm>
              <a:off x="6055853" y="1656240"/>
              <a:ext cx="208080" cy="150840"/>
            </p14:xfrm>
          </p:contentPart>
        </mc:Choice>
        <mc:Fallback xmlns="">
          <p:pic>
            <p:nvPicPr>
              <p:cNvPr id="314" name="Freihand 313">
                <a:extLst>
                  <a:ext uri="{FF2B5EF4-FFF2-40B4-BE49-F238E27FC236}">
                    <a16:creationId xmlns:a16="http://schemas.microsoft.com/office/drawing/2014/main" id="{B0F9D888-5ADE-41C0-8AA9-59F192D0C98C}"/>
                  </a:ext>
                </a:extLst>
              </p:cNvPr>
              <p:cNvPicPr/>
              <p:nvPr/>
            </p:nvPicPr>
            <p:blipFill>
              <a:blip r:embed="rId324"/>
              <a:stretch>
                <a:fillRect/>
              </a:stretch>
            </p:blipFill>
            <p:spPr>
              <a:xfrm>
                <a:off x="6051533" y="1651920"/>
                <a:ext cx="21672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315" name="Freihand 314">
                <a:extLst>
                  <a:ext uri="{FF2B5EF4-FFF2-40B4-BE49-F238E27FC236}">
                    <a16:creationId xmlns:a16="http://schemas.microsoft.com/office/drawing/2014/main" id="{D2FAA6A0-852B-47F4-9112-9B82266C5E59}"/>
                  </a:ext>
                </a:extLst>
              </p14:cNvPr>
              <p14:cNvContentPartPr/>
              <p14:nvPr/>
            </p14:nvContentPartPr>
            <p14:xfrm>
              <a:off x="5835173" y="1887000"/>
              <a:ext cx="150120" cy="184320"/>
            </p14:xfrm>
          </p:contentPart>
        </mc:Choice>
        <mc:Fallback xmlns="">
          <p:pic>
            <p:nvPicPr>
              <p:cNvPr id="315" name="Freihand 314">
                <a:extLst>
                  <a:ext uri="{FF2B5EF4-FFF2-40B4-BE49-F238E27FC236}">
                    <a16:creationId xmlns:a16="http://schemas.microsoft.com/office/drawing/2014/main" id="{D2FAA6A0-852B-47F4-9112-9B82266C5E59}"/>
                  </a:ext>
                </a:extLst>
              </p:cNvPr>
              <p:cNvPicPr/>
              <p:nvPr/>
            </p:nvPicPr>
            <p:blipFill>
              <a:blip r:embed="rId326"/>
              <a:stretch>
                <a:fillRect/>
              </a:stretch>
            </p:blipFill>
            <p:spPr>
              <a:xfrm>
                <a:off x="5830853" y="1882680"/>
                <a:ext cx="15876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316" name="Freihand 315">
                <a:extLst>
                  <a:ext uri="{FF2B5EF4-FFF2-40B4-BE49-F238E27FC236}">
                    <a16:creationId xmlns:a16="http://schemas.microsoft.com/office/drawing/2014/main" id="{920A80E1-E75A-490E-927C-333AAEE53653}"/>
                  </a:ext>
                </a:extLst>
              </p14:cNvPr>
              <p14:cNvContentPartPr/>
              <p14:nvPr/>
            </p14:nvContentPartPr>
            <p14:xfrm>
              <a:off x="5831213" y="1886640"/>
              <a:ext cx="216360" cy="138240"/>
            </p14:xfrm>
          </p:contentPart>
        </mc:Choice>
        <mc:Fallback xmlns="">
          <p:pic>
            <p:nvPicPr>
              <p:cNvPr id="316" name="Freihand 315">
                <a:extLst>
                  <a:ext uri="{FF2B5EF4-FFF2-40B4-BE49-F238E27FC236}">
                    <a16:creationId xmlns:a16="http://schemas.microsoft.com/office/drawing/2014/main" id="{920A80E1-E75A-490E-927C-333AAEE53653}"/>
                  </a:ext>
                </a:extLst>
              </p:cNvPr>
              <p:cNvPicPr/>
              <p:nvPr/>
            </p:nvPicPr>
            <p:blipFill>
              <a:blip r:embed="rId328"/>
              <a:stretch>
                <a:fillRect/>
              </a:stretch>
            </p:blipFill>
            <p:spPr>
              <a:xfrm>
                <a:off x="5826893" y="1882320"/>
                <a:ext cx="22500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319" name="Freihand 318">
                <a:extLst>
                  <a:ext uri="{FF2B5EF4-FFF2-40B4-BE49-F238E27FC236}">
                    <a16:creationId xmlns:a16="http://schemas.microsoft.com/office/drawing/2014/main" id="{4FD1B5D0-434E-414F-83E5-B14E19D70A02}"/>
                  </a:ext>
                </a:extLst>
              </p14:cNvPr>
              <p14:cNvContentPartPr/>
              <p14:nvPr/>
            </p14:nvContentPartPr>
            <p14:xfrm>
              <a:off x="6049013" y="1826520"/>
              <a:ext cx="104760" cy="211680"/>
            </p14:xfrm>
          </p:contentPart>
        </mc:Choice>
        <mc:Fallback xmlns="">
          <p:pic>
            <p:nvPicPr>
              <p:cNvPr id="319" name="Freihand 318">
                <a:extLst>
                  <a:ext uri="{FF2B5EF4-FFF2-40B4-BE49-F238E27FC236}">
                    <a16:creationId xmlns:a16="http://schemas.microsoft.com/office/drawing/2014/main" id="{4FD1B5D0-434E-414F-83E5-B14E19D70A02}"/>
                  </a:ext>
                </a:extLst>
              </p:cNvPr>
              <p:cNvPicPr/>
              <p:nvPr/>
            </p:nvPicPr>
            <p:blipFill>
              <a:blip r:embed="rId330"/>
              <a:stretch>
                <a:fillRect/>
              </a:stretch>
            </p:blipFill>
            <p:spPr>
              <a:xfrm>
                <a:off x="6044693" y="1822200"/>
                <a:ext cx="11340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320" name="Freihand 319">
                <a:extLst>
                  <a:ext uri="{FF2B5EF4-FFF2-40B4-BE49-F238E27FC236}">
                    <a16:creationId xmlns:a16="http://schemas.microsoft.com/office/drawing/2014/main" id="{ECFFEFA7-77C8-4D7A-81A5-FE77373CB0D3}"/>
                  </a:ext>
                </a:extLst>
              </p14:cNvPr>
              <p14:cNvContentPartPr/>
              <p14:nvPr/>
            </p14:nvContentPartPr>
            <p14:xfrm>
              <a:off x="6164933" y="1853520"/>
              <a:ext cx="101520" cy="119520"/>
            </p14:xfrm>
          </p:contentPart>
        </mc:Choice>
        <mc:Fallback xmlns="">
          <p:pic>
            <p:nvPicPr>
              <p:cNvPr id="320" name="Freihand 319">
                <a:extLst>
                  <a:ext uri="{FF2B5EF4-FFF2-40B4-BE49-F238E27FC236}">
                    <a16:creationId xmlns:a16="http://schemas.microsoft.com/office/drawing/2014/main" id="{ECFFEFA7-77C8-4D7A-81A5-FE77373CB0D3}"/>
                  </a:ext>
                </a:extLst>
              </p:cNvPr>
              <p:cNvPicPr/>
              <p:nvPr/>
            </p:nvPicPr>
            <p:blipFill>
              <a:blip r:embed="rId332"/>
              <a:stretch>
                <a:fillRect/>
              </a:stretch>
            </p:blipFill>
            <p:spPr>
              <a:xfrm>
                <a:off x="6160613" y="1849200"/>
                <a:ext cx="11016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321" name="Freihand 320">
                <a:extLst>
                  <a:ext uri="{FF2B5EF4-FFF2-40B4-BE49-F238E27FC236}">
                    <a16:creationId xmlns:a16="http://schemas.microsoft.com/office/drawing/2014/main" id="{C67D84FA-332C-4015-A096-901AF773BBC2}"/>
                  </a:ext>
                </a:extLst>
              </p14:cNvPr>
              <p14:cNvContentPartPr/>
              <p14:nvPr/>
            </p14:nvContentPartPr>
            <p14:xfrm>
              <a:off x="6315413" y="1883040"/>
              <a:ext cx="12240" cy="110880"/>
            </p14:xfrm>
          </p:contentPart>
        </mc:Choice>
        <mc:Fallback xmlns="">
          <p:pic>
            <p:nvPicPr>
              <p:cNvPr id="321" name="Freihand 320">
                <a:extLst>
                  <a:ext uri="{FF2B5EF4-FFF2-40B4-BE49-F238E27FC236}">
                    <a16:creationId xmlns:a16="http://schemas.microsoft.com/office/drawing/2014/main" id="{C67D84FA-332C-4015-A096-901AF773BBC2}"/>
                  </a:ext>
                </a:extLst>
              </p:cNvPr>
              <p:cNvPicPr/>
              <p:nvPr/>
            </p:nvPicPr>
            <p:blipFill>
              <a:blip r:embed="rId334"/>
              <a:stretch>
                <a:fillRect/>
              </a:stretch>
            </p:blipFill>
            <p:spPr>
              <a:xfrm>
                <a:off x="6311093" y="1878720"/>
                <a:ext cx="2088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322" name="Freihand 321">
                <a:extLst>
                  <a:ext uri="{FF2B5EF4-FFF2-40B4-BE49-F238E27FC236}">
                    <a16:creationId xmlns:a16="http://schemas.microsoft.com/office/drawing/2014/main" id="{C175222D-953E-4278-B0CB-868E161489BF}"/>
                  </a:ext>
                </a:extLst>
              </p14:cNvPr>
              <p14:cNvContentPartPr/>
              <p14:nvPr/>
            </p14:nvContentPartPr>
            <p14:xfrm>
              <a:off x="6260333" y="1854240"/>
              <a:ext cx="207360" cy="90360"/>
            </p14:xfrm>
          </p:contentPart>
        </mc:Choice>
        <mc:Fallback xmlns="">
          <p:pic>
            <p:nvPicPr>
              <p:cNvPr id="322" name="Freihand 321">
                <a:extLst>
                  <a:ext uri="{FF2B5EF4-FFF2-40B4-BE49-F238E27FC236}">
                    <a16:creationId xmlns:a16="http://schemas.microsoft.com/office/drawing/2014/main" id="{C175222D-953E-4278-B0CB-868E161489BF}"/>
                  </a:ext>
                </a:extLst>
              </p:cNvPr>
              <p:cNvPicPr/>
              <p:nvPr/>
            </p:nvPicPr>
            <p:blipFill>
              <a:blip r:embed="rId336"/>
              <a:stretch>
                <a:fillRect/>
              </a:stretch>
            </p:blipFill>
            <p:spPr>
              <a:xfrm>
                <a:off x="6256013" y="1849920"/>
                <a:ext cx="21600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323" name="Freihand 322">
                <a:extLst>
                  <a:ext uri="{FF2B5EF4-FFF2-40B4-BE49-F238E27FC236}">
                    <a16:creationId xmlns:a16="http://schemas.microsoft.com/office/drawing/2014/main" id="{6B92E182-844E-4218-8419-BDA6BDC20A7B}"/>
                  </a:ext>
                </a:extLst>
              </p14:cNvPr>
              <p14:cNvContentPartPr/>
              <p14:nvPr/>
            </p14:nvContentPartPr>
            <p14:xfrm>
              <a:off x="6443213" y="1766760"/>
              <a:ext cx="125280" cy="255240"/>
            </p14:xfrm>
          </p:contentPart>
        </mc:Choice>
        <mc:Fallback xmlns="">
          <p:pic>
            <p:nvPicPr>
              <p:cNvPr id="323" name="Freihand 322">
                <a:extLst>
                  <a:ext uri="{FF2B5EF4-FFF2-40B4-BE49-F238E27FC236}">
                    <a16:creationId xmlns:a16="http://schemas.microsoft.com/office/drawing/2014/main" id="{6B92E182-844E-4218-8419-BDA6BDC20A7B}"/>
                  </a:ext>
                </a:extLst>
              </p:cNvPr>
              <p:cNvPicPr/>
              <p:nvPr/>
            </p:nvPicPr>
            <p:blipFill>
              <a:blip r:embed="rId338"/>
              <a:stretch>
                <a:fillRect/>
              </a:stretch>
            </p:blipFill>
            <p:spPr>
              <a:xfrm>
                <a:off x="6438893" y="1762440"/>
                <a:ext cx="133920" cy="26388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324" name="Freihand 323">
                <a:extLst>
                  <a:ext uri="{FF2B5EF4-FFF2-40B4-BE49-F238E27FC236}">
                    <a16:creationId xmlns:a16="http://schemas.microsoft.com/office/drawing/2014/main" id="{AD20BC46-2494-49C6-85EC-B587F82F383D}"/>
                  </a:ext>
                </a:extLst>
              </p14:cNvPr>
              <p14:cNvContentPartPr/>
              <p14:nvPr/>
            </p14:nvContentPartPr>
            <p14:xfrm>
              <a:off x="6617813" y="1878360"/>
              <a:ext cx="146160" cy="12240"/>
            </p14:xfrm>
          </p:contentPart>
        </mc:Choice>
        <mc:Fallback xmlns="">
          <p:pic>
            <p:nvPicPr>
              <p:cNvPr id="324" name="Freihand 323">
                <a:extLst>
                  <a:ext uri="{FF2B5EF4-FFF2-40B4-BE49-F238E27FC236}">
                    <a16:creationId xmlns:a16="http://schemas.microsoft.com/office/drawing/2014/main" id="{AD20BC46-2494-49C6-85EC-B587F82F383D}"/>
                  </a:ext>
                </a:extLst>
              </p:cNvPr>
              <p:cNvPicPr/>
              <p:nvPr/>
            </p:nvPicPr>
            <p:blipFill>
              <a:blip r:embed="rId340"/>
              <a:stretch>
                <a:fillRect/>
              </a:stretch>
            </p:blipFill>
            <p:spPr>
              <a:xfrm>
                <a:off x="6613493" y="1874040"/>
                <a:ext cx="15480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325" name="Freihand 324">
                <a:extLst>
                  <a:ext uri="{FF2B5EF4-FFF2-40B4-BE49-F238E27FC236}">
                    <a16:creationId xmlns:a16="http://schemas.microsoft.com/office/drawing/2014/main" id="{FECE2DD6-012E-47AA-B914-BF9AAB4F8C89}"/>
                  </a:ext>
                </a:extLst>
              </p14:cNvPr>
              <p14:cNvContentPartPr/>
              <p14:nvPr/>
            </p14:nvContentPartPr>
            <p14:xfrm>
              <a:off x="6638333" y="1919400"/>
              <a:ext cx="181800" cy="33480"/>
            </p14:xfrm>
          </p:contentPart>
        </mc:Choice>
        <mc:Fallback xmlns="">
          <p:pic>
            <p:nvPicPr>
              <p:cNvPr id="325" name="Freihand 324">
                <a:extLst>
                  <a:ext uri="{FF2B5EF4-FFF2-40B4-BE49-F238E27FC236}">
                    <a16:creationId xmlns:a16="http://schemas.microsoft.com/office/drawing/2014/main" id="{FECE2DD6-012E-47AA-B914-BF9AAB4F8C89}"/>
                  </a:ext>
                </a:extLst>
              </p:cNvPr>
              <p:cNvPicPr/>
              <p:nvPr/>
            </p:nvPicPr>
            <p:blipFill>
              <a:blip r:embed="rId342"/>
              <a:stretch>
                <a:fillRect/>
              </a:stretch>
            </p:blipFill>
            <p:spPr>
              <a:xfrm>
                <a:off x="6634013" y="1915080"/>
                <a:ext cx="19044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326" name="Freihand 325">
                <a:extLst>
                  <a:ext uri="{FF2B5EF4-FFF2-40B4-BE49-F238E27FC236}">
                    <a16:creationId xmlns:a16="http://schemas.microsoft.com/office/drawing/2014/main" id="{259A0B77-460A-4E5D-8E7D-89C019E78A25}"/>
                  </a:ext>
                </a:extLst>
              </p14:cNvPr>
              <p14:cNvContentPartPr/>
              <p14:nvPr/>
            </p14:nvContentPartPr>
            <p14:xfrm>
              <a:off x="6852893" y="1795920"/>
              <a:ext cx="179280" cy="157680"/>
            </p14:xfrm>
          </p:contentPart>
        </mc:Choice>
        <mc:Fallback xmlns="">
          <p:pic>
            <p:nvPicPr>
              <p:cNvPr id="326" name="Freihand 325">
                <a:extLst>
                  <a:ext uri="{FF2B5EF4-FFF2-40B4-BE49-F238E27FC236}">
                    <a16:creationId xmlns:a16="http://schemas.microsoft.com/office/drawing/2014/main" id="{259A0B77-460A-4E5D-8E7D-89C019E78A25}"/>
                  </a:ext>
                </a:extLst>
              </p:cNvPr>
              <p:cNvPicPr/>
              <p:nvPr/>
            </p:nvPicPr>
            <p:blipFill>
              <a:blip r:embed="rId344"/>
              <a:stretch>
                <a:fillRect/>
              </a:stretch>
            </p:blipFill>
            <p:spPr>
              <a:xfrm>
                <a:off x="6848573" y="1791600"/>
                <a:ext cx="18792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327" name="Freihand 326">
                <a:extLst>
                  <a:ext uri="{FF2B5EF4-FFF2-40B4-BE49-F238E27FC236}">
                    <a16:creationId xmlns:a16="http://schemas.microsoft.com/office/drawing/2014/main" id="{F58B497A-1DCF-4035-AD2A-CE2E4D680D83}"/>
                  </a:ext>
                </a:extLst>
              </p14:cNvPr>
              <p14:cNvContentPartPr/>
              <p14:nvPr/>
            </p14:nvContentPartPr>
            <p14:xfrm>
              <a:off x="6991133" y="1808520"/>
              <a:ext cx="98280" cy="99360"/>
            </p14:xfrm>
          </p:contentPart>
        </mc:Choice>
        <mc:Fallback xmlns="">
          <p:pic>
            <p:nvPicPr>
              <p:cNvPr id="327" name="Freihand 326">
                <a:extLst>
                  <a:ext uri="{FF2B5EF4-FFF2-40B4-BE49-F238E27FC236}">
                    <a16:creationId xmlns:a16="http://schemas.microsoft.com/office/drawing/2014/main" id="{F58B497A-1DCF-4035-AD2A-CE2E4D680D83}"/>
                  </a:ext>
                </a:extLst>
              </p:cNvPr>
              <p:cNvPicPr/>
              <p:nvPr/>
            </p:nvPicPr>
            <p:blipFill>
              <a:blip r:embed="rId346"/>
              <a:stretch>
                <a:fillRect/>
              </a:stretch>
            </p:blipFill>
            <p:spPr>
              <a:xfrm>
                <a:off x="6986813" y="1804200"/>
                <a:ext cx="10692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328" name="Freihand 327">
                <a:extLst>
                  <a:ext uri="{FF2B5EF4-FFF2-40B4-BE49-F238E27FC236}">
                    <a16:creationId xmlns:a16="http://schemas.microsoft.com/office/drawing/2014/main" id="{7DBA2E0A-515F-41D8-AF91-3BC16B227775}"/>
                  </a:ext>
                </a:extLst>
              </p14:cNvPr>
              <p14:cNvContentPartPr/>
              <p14:nvPr/>
            </p14:nvContentPartPr>
            <p14:xfrm>
              <a:off x="7086533" y="1805640"/>
              <a:ext cx="133200" cy="92160"/>
            </p14:xfrm>
          </p:contentPart>
        </mc:Choice>
        <mc:Fallback xmlns="">
          <p:pic>
            <p:nvPicPr>
              <p:cNvPr id="328" name="Freihand 327">
                <a:extLst>
                  <a:ext uri="{FF2B5EF4-FFF2-40B4-BE49-F238E27FC236}">
                    <a16:creationId xmlns:a16="http://schemas.microsoft.com/office/drawing/2014/main" id="{7DBA2E0A-515F-41D8-AF91-3BC16B227775}"/>
                  </a:ext>
                </a:extLst>
              </p:cNvPr>
              <p:cNvPicPr/>
              <p:nvPr/>
            </p:nvPicPr>
            <p:blipFill>
              <a:blip r:embed="rId348"/>
              <a:stretch>
                <a:fillRect/>
              </a:stretch>
            </p:blipFill>
            <p:spPr>
              <a:xfrm>
                <a:off x="7082213" y="1801320"/>
                <a:ext cx="14184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329" name="Freihand 328">
                <a:extLst>
                  <a:ext uri="{FF2B5EF4-FFF2-40B4-BE49-F238E27FC236}">
                    <a16:creationId xmlns:a16="http://schemas.microsoft.com/office/drawing/2014/main" id="{4F631DAF-BB32-4791-9209-08706790D0BF}"/>
                  </a:ext>
                </a:extLst>
              </p14:cNvPr>
              <p14:cNvContentPartPr/>
              <p14:nvPr/>
            </p14:nvContentPartPr>
            <p14:xfrm>
              <a:off x="7215053" y="1811760"/>
              <a:ext cx="126360" cy="108720"/>
            </p14:xfrm>
          </p:contentPart>
        </mc:Choice>
        <mc:Fallback xmlns="">
          <p:pic>
            <p:nvPicPr>
              <p:cNvPr id="329" name="Freihand 328">
                <a:extLst>
                  <a:ext uri="{FF2B5EF4-FFF2-40B4-BE49-F238E27FC236}">
                    <a16:creationId xmlns:a16="http://schemas.microsoft.com/office/drawing/2014/main" id="{4F631DAF-BB32-4791-9209-08706790D0BF}"/>
                  </a:ext>
                </a:extLst>
              </p:cNvPr>
              <p:cNvPicPr/>
              <p:nvPr/>
            </p:nvPicPr>
            <p:blipFill>
              <a:blip r:embed="rId350"/>
              <a:stretch>
                <a:fillRect/>
              </a:stretch>
            </p:blipFill>
            <p:spPr>
              <a:xfrm>
                <a:off x="7210733" y="1807440"/>
                <a:ext cx="13500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331" name="Freihand 330">
                <a:extLst>
                  <a:ext uri="{FF2B5EF4-FFF2-40B4-BE49-F238E27FC236}">
                    <a16:creationId xmlns:a16="http://schemas.microsoft.com/office/drawing/2014/main" id="{A1301D55-2371-4613-ACA3-9A365B4EB54C}"/>
                  </a:ext>
                </a:extLst>
              </p14:cNvPr>
              <p14:cNvContentPartPr/>
              <p14:nvPr/>
            </p14:nvContentPartPr>
            <p14:xfrm>
              <a:off x="6279773" y="2142600"/>
              <a:ext cx="89640" cy="125280"/>
            </p14:xfrm>
          </p:contentPart>
        </mc:Choice>
        <mc:Fallback xmlns="">
          <p:pic>
            <p:nvPicPr>
              <p:cNvPr id="331" name="Freihand 330">
                <a:extLst>
                  <a:ext uri="{FF2B5EF4-FFF2-40B4-BE49-F238E27FC236}">
                    <a16:creationId xmlns:a16="http://schemas.microsoft.com/office/drawing/2014/main" id="{A1301D55-2371-4613-ACA3-9A365B4EB54C}"/>
                  </a:ext>
                </a:extLst>
              </p:cNvPr>
              <p:cNvPicPr/>
              <p:nvPr/>
            </p:nvPicPr>
            <p:blipFill>
              <a:blip r:embed="rId352"/>
              <a:stretch>
                <a:fillRect/>
              </a:stretch>
            </p:blipFill>
            <p:spPr>
              <a:xfrm>
                <a:off x="6275453" y="2138280"/>
                <a:ext cx="9828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332" name="Freihand 331">
                <a:extLst>
                  <a:ext uri="{FF2B5EF4-FFF2-40B4-BE49-F238E27FC236}">
                    <a16:creationId xmlns:a16="http://schemas.microsoft.com/office/drawing/2014/main" id="{4F5D9CBF-126A-4ED5-B4C0-D1F165D7163A}"/>
                  </a:ext>
                </a:extLst>
              </p14:cNvPr>
              <p14:cNvContentPartPr/>
              <p14:nvPr/>
            </p14:nvContentPartPr>
            <p14:xfrm>
              <a:off x="6278693" y="2168880"/>
              <a:ext cx="150840" cy="50400"/>
            </p14:xfrm>
          </p:contentPart>
        </mc:Choice>
        <mc:Fallback xmlns="">
          <p:pic>
            <p:nvPicPr>
              <p:cNvPr id="332" name="Freihand 331">
                <a:extLst>
                  <a:ext uri="{FF2B5EF4-FFF2-40B4-BE49-F238E27FC236}">
                    <a16:creationId xmlns:a16="http://schemas.microsoft.com/office/drawing/2014/main" id="{4F5D9CBF-126A-4ED5-B4C0-D1F165D7163A}"/>
                  </a:ext>
                </a:extLst>
              </p:cNvPr>
              <p:cNvPicPr/>
              <p:nvPr/>
            </p:nvPicPr>
            <p:blipFill>
              <a:blip r:embed="rId354"/>
              <a:stretch>
                <a:fillRect/>
              </a:stretch>
            </p:blipFill>
            <p:spPr>
              <a:xfrm>
                <a:off x="6274373" y="2164560"/>
                <a:ext cx="15948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333" name="Freihand 332">
                <a:extLst>
                  <a:ext uri="{FF2B5EF4-FFF2-40B4-BE49-F238E27FC236}">
                    <a16:creationId xmlns:a16="http://schemas.microsoft.com/office/drawing/2014/main" id="{ED554B7B-67D3-4FE6-B8A8-0A482055BCF8}"/>
                  </a:ext>
                </a:extLst>
              </p14:cNvPr>
              <p14:cNvContentPartPr/>
              <p14:nvPr/>
            </p14:nvContentPartPr>
            <p14:xfrm>
              <a:off x="6513773" y="2178960"/>
              <a:ext cx="156960" cy="64440"/>
            </p14:xfrm>
          </p:contentPart>
        </mc:Choice>
        <mc:Fallback xmlns="">
          <p:pic>
            <p:nvPicPr>
              <p:cNvPr id="333" name="Freihand 332">
                <a:extLst>
                  <a:ext uri="{FF2B5EF4-FFF2-40B4-BE49-F238E27FC236}">
                    <a16:creationId xmlns:a16="http://schemas.microsoft.com/office/drawing/2014/main" id="{ED554B7B-67D3-4FE6-B8A8-0A482055BCF8}"/>
                  </a:ext>
                </a:extLst>
              </p:cNvPr>
              <p:cNvPicPr/>
              <p:nvPr/>
            </p:nvPicPr>
            <p:blipFill>
              <a:blip r:embed="rId356"/>
              <a:stretch>
                <a:fillRect/>
              </a:stretch>
            </p:blipFill>
            <p:spPr>
              <a:xfrm>
                <a:off x="6509453" y="2174640"/>
                <a:ext cx="16560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334" name="Freihand 333">
                <a:extLst>
                  <a:ext uri="{FF2B5EF4-FFF2-40B4-BE49-F238E27FC236}">
                    <a16:creationId xmlns:a16="http://schemas.microsoft.com/office/drawing/2014/main" id="{2933D1B7-1C0D-47EA-9C77-D33EAFFDD777}"/>
                  </a:ext>
                </a:extLst>
              </p14:cNvPr>
              <p14:cNvContentPartPr/>
              <p14:nvPr/>
            </p14:nvContentPartPr>
            <p14:xfrm>
              <a:off x="6758213" y="2082840"/>
              <a:ext cx="179640" cy="111960"/>
            </p14:xfrm>
          </p:contentPart>
        </mc:Choice>
        <mc:Fallback xmlns="">
          <p:pic>
            <p:nvPicPr>
              <p:cNvPr id="334" name="Freihand 333">
                <a:extLst>
                  <a:ext uri="{FF2B5EF4-FFF2-40B4-BE49-F238E27FC236}">
                    <a16:creationId xmlns:a16="http://schemas.microsoft.com/office/drawing/2014/main" id="{2933D1B7-1C0D-47EA-9C77-D33EAFFDD777}"/>
                  </a:ext>
                </a:extLst>
              </p:cNvPr>
              <p:cNvPicPr/>
              <p:nvPr/>
            </p:nvPicPr>
            <p:blipFill>
              <a:blip r:embed="rId358"/>
              <a:stretch>
                <a:fillRect/>
              </a:stretch>
            </p:blipFill>
            <p:spPr>
              <a:xfrm>
                <a:off x="6753893" y="2078520"/>
                <a:ext cx="18828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335" name="Freihand 334">
                <a:extLst>
                  <a:ext uri="{FF2B5EF4-FFF2-40B4-BE49-F238E27FC236}">
                    <a16:creationId xmlns:a16="http://schemas.microsoft.com/office/drawing/2014/main" id="{FB02C864-40D9-4F7D-9BD3-F20FBBA5CA63}"/>
                  </a:ext>
                </a:extLst>
              </p14:cNvPr>
              <p14:cNvContentPartPr/>
              <p14:nvPr/>
            </p14:nvContentPartPr>
            <p14:xfrm>
              <a:off x="6918413" y="2065560"/>
              <a:ext cx="145440" cy="104760"/>
            </p14:xfrm>
          </p:contentPart>
        </mc:Choice>
        <mc:Fallback xmlns="">
          <p:pic>
            <p:nvPicPr>
              <p:cNvPr id="335" name="Freihand 334">
                <a:extLst>
                  <a:ext uri="{FF2B5EF4-FFF2-40B4-BE49-F238E27FC236}">
                    <a16:creationId xmlns:a16="http://schemas.microsoft.com/office/drawing/2014/main" id="{FB02C864-40D9-4F7D-9BD3-F20FBBA5CA63}"/>
                  </a:ext>
                </a:extLst>
              </p:cNvPr>
              <p:cNvPicPr/>
              <p:nvPr/>
            </p:nvPicPr>
            <p:blipFill>
              <a:blip r:embed="rId360"/>
              <a:stretch>
                <a:fillRect/>
              </a:stretch>
            </p:blipFill>
            <p:spPr>
              <a:xfrm>
                <a:off x="6914093" y="2061240"/>
                <a:ext cx="15408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336" name="Freihand 335">
                <a:extLst>
                  <a:ext uri="{FF2B5EF4-FFF2-40B4-BE49-F238E27FC236}">
                    <a16:creationId xmlns:a16="http://schemas.microsoft.com/office/drawing/2014/main" id="{2E6EFF46-776E-4707-A097-5A963F51A69C}"/>
                  </a:ext>
                </a:extLst>
              </p14:cNvPr>
              <p14:cNvContentPartPr/>
              <p14:nvPr/>
            </p14:nvContentPartPr>
            <p14:xfrm>
              <a:off x="7048733" y="2052600"/>
              <a:ext cx="122400" cy="99000"/>
            </p14:xfrm>
          </p:contentPart>
        </mc:Choice>
        <mc:Fallback xmlns="">
          <p:pic>
            <p:nvPicPr>
              <p:cNvPr id="336" name="Freihand 335">
                <a:extLst>
                  <a:ext uri="{FF2B5EF4-FFF2-40B4-BE49-F238E27FC236}">
                    <a16:creationId xmlns:a16="http://schemas.microsoft.com/office/drawing/2014/main" id="{2E6EFF46-776E-4707-A097-5A963F51A69C}"/>
                  </a:ext>
                </a:extLst>
              </p:cNvPr>
              <p:cNvPicPr/>
              <p:nvPr/>
            </p:nvPicPr>
            <p:blipFill>
              <a:blip r:embed="rId362"/>
              <a:stretch>
                <a:fillRect/>
              </a:stretch>
            </p:blipFill>
            <p:spPr>
              <a:xfrm>
                <a:off x="7044413" y="2048280"/>
                <a:ext cx="13104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337" name="Freihand 336">
                <a:extLst>
                  <a:ext uri="{FF2B5EF4-FFF2-40B4-BE49-F238E27FC236}">
                    <a16:creationId xmlns:a16="http://schemas.microsoft.com/office/drawing/2014/main" id="{03603C6D-6932-44AD-810E-8198F34E49F0}"/>
                  </a:ext>
                </a:extLst>
              </p14:cNvPr>
              <p14:cNvContentPartPr/>
              <p14:nvPr/>
            </p14:nvContentPartPr>
            <p14:xfrm>
              <a:off x="6794573" y="2166000"/>
              <a:ext cx="467280" cy="55800"/>
            </p14:xfrm>
          </p:contentPart>
        </mc:Choice>
        <mc:Fallback xmlns="">
          <p:pic>
            <p:nvPicPr>
              <p:cNvPr id="337" name="Freihand 336">
                <a:extLst>
                  <a:ext uri="{FF2B5EF4-FFF2-40B4-BE49-F238E27FC236}">
                    <a16:creationId xmlns:a16="http://schemas.microsoft.com/office/drawing/2014/main" id="{03603C6D-6932-44AD-810E-8198F34E49F0}"/>
                  </a:ext>
                </a:extLst>
              </p:cNvPr>
              <p:cNvPicPr/>
              <p:nvPr/>
            </p:nvPicPr>
            <p:blipFill>
              <a:blip r:embed="rId364"/>
              <a:stretch>
                <a:fillRect/>
              </a:stretch>
            </p:blipFill>
            <p:spPr>
              <a:xfrm>
                <a:off x="6790253" y="2161680"/>
                <a:ext cx="47592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338" name="Freihand 337">
                <a:extLst>
                  <a:ext uri="{FF2B5EF4-FFF2-40B4-BE49-F238E27FC236}">
                    <a16:creationId xmlns:a16="http://schemas.microsoft.com/office/drawing/2014/main" id="{A766B245-058C-4EE0-A42F-C733F1BC69AE}"/>
                  </a:ext>
                </a:extLst>
              </p14:cNvPr>
              <p14:cNvContentPartPr/>
              <p14:nvPr/>
            </p14:nvContentPartPr>
            <p14:xfrm>
              <a:off x="7161413" y="2056560"/>
              <a:ext cx="119520" cy="118800"/>
            </p14:xfrm>
          </p:contentPart>
        </mc:Choice>
        <mc:Fallback xmlns="">
          <p:pic>
            <p:nvPicPr>
              <p:cNvPr id="338" name="Freihand 337">
                <a:extLst>
                  <a:ext uri="{FF2B5EF4-FFF2-40B4-BE49-F238E27FC236}">
                    <a16:creationId xmlns:a16="http://schemas.microsoft.com/office/drawing/2014/main" id="{A766B245-058C-4EE0-A42F-C733F1BC69AE}"/>
                  </a:ext>
                </a:extLst>
              </p:cNvPr>
              <p:cNvPicPr/>
              <p:nvPr/>
            </p:nvPicPr>
            <p:blipFill>
              <a:blip r:embed="rId366"/>
              <a:stretch>
                <a:fillRect/>
              </a:stretch>
            </p:blipFill>
            <p:spPr>
              <a:xfrm>
                <a:off x="7157093" y="2052240"/>
                <a:ext cx="12816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339" name="Freihand 338">
                <a:extLst>
                  <a:ext uri="{FF2B5EF4-FFF2-40B4-BE49-F238E27FC236}">
                    <a16:creationId xmlns:a16="http://schemas.microsoft.com/office/drawing/2014/main" id="{4E30B5B6-A218-43C7-AB84-2869A295E00E}"/>
                  </a:ext>
                </a:extLst>
              </p14:cNvPr>
              <p14:cNvContentPartPr/>
              <p14:nvPr/>
            </p14:nvContentPartPr>
            <p14:xfrm>
              <a:off x="6856853" y="2255640"/>
              <a:ext cx="150840" cy="122400"/>
            </p14:xfrm>
          </p:contentPart>
        </mc:Choice>
        <mc:Fallback xmlns="">
          <p:pic>
            <p:nvPicPr>
              <p:cNvPr id="339" name="Freihand 338">
                <a:extLst>
                  <a:ext uri="{FF2B5EF4-FFF2-40B4-BE49-F238E27FC236}">
                    <a16:creationId xmlns:a16="http://schemas.microsoft.com/office/drawing/2014/main" id="{4E30B5B6-A218-43C7-AB84-2869A295E00E}"/>
                  </a:ext>
                </a:extLst>
              </p:cNvPr>
              <p:cNvPicPr/>
              <p:nvPr/>
            </p:nvPicPr>
            <p:blipFill>
              <a:blip r:embed="rId368"/>
              <a:stretch>
                <a:fillRect/>
              </a:stretch>
            </p:blipFill>
            <p:spPr>
              <a:xfrm>
                <a:off x="6852533" y="2251320"/>
                <a:ext cx="15948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340" name="Freihand 339">
                <a:extLst>
                  <a:ext uri="{FF2B5EF4-FFF2-40B4-BE49-F238E27FC236}">
                    <a16:creationId xmlns:a16="http://schemas.microsoft.com/office/drawing/2014/main" id="{AF470F7B-4D2A-4E96-985B-D0C7A10818ED}"/>
                  </a:ext>
                </a:extLst>
              </p14:cNvPr>
              <p14:cNvContentPartPr/>
              <p14:nvPr/>
            </p14:nvContentPartPr>
            <p14:xfrm>
              <a:off x="6997973" y="2263920"/>
              <a:ext cx="141840" cy="106560"/>
            </p14:xfrm>
          </p:contentPart>
        </mc:Choice>
        <mc:Fallback xmlns="">
          <p:pic>
            <p:nvPicPr>
              <p:cNvPr id="340" name="Freihand 339">
                <a:extLst>
                  <a:ext uri="{FF2B5EF4-FFF2-40B4-BE49-F238E27FC236}">
                    <a16:creationId xmlns:a16="http://schemas.microsoft.com/office/drawing/2014/main" id="{AF470F7B-4D2A-4E96-985B-D0C7A10818ED}"/>
                  </a:ext>
                </a:extLst>
              </p:cNvPr>
              <p:cNvPicPr/>
              <p:nvPr/>
            </p:nvPicPr>
            <p:blipFill>
              <a:blip r:embed="rId370"/>
              <a:stretch>
                <a:fillRect/>
              </a:stretch>
            </p:blipFill>
            <p:spPr>
              <a:xfrm>
                <a:off x="6993653" y="2259600"/>
                <a:ext cx="15048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341" name="Freihand 340">
                <a:extLst>
                  <a:ext uri="{FF2B5EF4-FFF2-40B4-BE49-F238E27FC236}">
                    <a16:creationId xmlns:a16="http://schemas.microsoft.com/office/drawing/2014/main" id="{3E18CAE5-4B69-4B25-8276-392337B8D5E9}"/>
                  </a:ext>
                </a:extLst>
              </p14:cNvPr>
              <p14:cNvContentPartPr/>
              <p14:nvPr/>
            </p14:nvContentPartPr>
            <p14:xfrm>
              <a:off x="7167893" y="2241600"/>
              <a:ext cx="32760" cy="119160"/>
            </p14:xfrm>
          </p:contentPart>
        </mc:Choice>
        <mc:Fallback xmlns="">
          <p:pic>
            <p:nvPicPr>
              <p:cNvPr id="341" name="Freihand 340">
                <a:extLst>
                  <a:ext uri="{FF2B5EF4-FFF2-40B4-BE49-F238E27FC236}">
                    <a16:creationId xmlns:a16="http://schemas.microsoft.com/office/drawing/2014/main" id="{3E18CAE5-4B69-4B25-8276-392337B8D5E9}"/>
                  </a:ext>
                </a:extLst>
              </p:cNvPr>
              <p:cNvPicPr/>
              <p:nvPr/>
            </p:nvPicPr>
            <p:blipFill>
              <a:blip r:embed="rId372"/>
              <a:stretch>
                <a:fillRect/>
              </a:stretch>
            </p:blipFill>
            <p:spPr>
              <a:xfrm>
                <a:off x="7163573" y="2237280"/>
                <a:ext cx="4140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348" name="Freihand 347">
                <a:extLst>
                  <a:ext uri="{FF2B5EF4-FFF2-40B4-BE49-F238E27FC236}">
                    <a16:creationId xmlns:a16="http://schemas.microsoft.com/office/drawing/2014/main" id="{6AAC5E00-6B32-4E1E-B189-16E0D32D73B8}"/>
                  </a:ext>
                </a:extLst>
              </p14:cNvPr>
              <p14:cNvContentPartPr/>
              <p14:nvPr/>
            </p14:nvContentPartPr>
            <p14:xfrm>
              <a:off x="6552293" y="1336200"/>
              <a:ext cx="1185840" cy="787320"/>
            </p14:xfrm>
          </p:contentPart>
        </mc:Choice>
        <mc:Fallback xmlns="">
          <p:pic>
            <p:nvPicPr>
              <p:cNvPr id="348" name="Freihand 347">
                <a:extLst>
                  <a:ext uri="{FF2B5EF4-FFF2-40B4-BE49-F238E27FC236}">
                    <a16:creationId xmlns:a16="http://schemas.microsoft.com/office/drawing/2014/main" id="{6AAC5E00-6B32-4E1E-B189-16E0D32D73B8}"/>
                  </a:ext>
                </a:extLst>
              </p:cNvPr>
              <p:cNvPicPr/>
              <p:nvPr/>
            </p:nvPicPr>
            <p:blipFill>
              <a:blip r:embed="rId374"/>
              <a:stretch>
                <a:fillRect/>
              </a:stretch>
            </p:blipFill>
            <p:spPr>
              <a:xfrm>
                <a:off x="6547973" y="1331880"/>
                <a:ext cx="1194480" cy="79596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349" name="Freihand 348">
                <a:extLst>
                  <a:ext uri="{FF2B5EF4-FFF2-40B4-BE49-F238E27FC236}">
                    <a16:creationId xmlns:a16="http://schemas.microsoft.com/office/drawing/2014/main" id="{5F81ED11-AB3C-4765-A288-360301A9582C}"/>
                  </a:ext>
                </a:extLst>
              </p14:cNvPr>
              <p14:cNvContentPartPr/>
              <p14:nvPr/>
            </p14:nvContentPartPr>
            <p14:xfrm>
              <a:off x="6394613" y="1186800"/>
              <a:ext cx="397800" cy="244080"/>
            </p14:xfrm>
          </p:contentPart>
        </mc:Choice>
        <mc:Fallback xmlns="">
          <p:pic>
            <p:nvPicPr>
              <p:cNvPr id="349" name="Freihand 348">
                <a:extLst>
                  <a:ext uri="{FF2B5EF4-FFF2-40B4-BE49-F238E27FC236}">
                    <a16:creationId xmlns:a16="http://schemas.microsoft.com/office/drawing/2014/main" id="{5F81ED11-AB3C-4765-A288-360301A9582C}"/>
                  </a:ext>
                </a:extLst>
              </p:cNvPr>
              <p:cNvPicPr/>
              <p:nvPr/>
            </p:nvPicPr>
            <p:blipFill>
              <a:blip r:embed="rId376"/>
              <a:stretch>
                <a:fillRect/>
              </a:stretch>
            </p:blipFill>
            <p:spPr>
              <a:xfrm>
                <a:off x="6390293" y="1182480"/>
                <a:ext cx="406440" cy="25272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353" name="Freihand 352">
                <a:extLst>
                  <a:ext uri="{FF2B5EF4-FFF2-40B4-BE49-F238E27FC236}">
                    <a16:creationId xmlns:a16="http://schemas.microsoft.com/office/drawing/2014/main" id="{8510ED2D-3491-4446-B2D4-8202AEF9BCC6}"/>
                  </a:ext>
                </a:extLst>
              </p14:cNvPr>
              <p14:cNvContentPartPr/>
              <p14:nvPr/>
            </p14:nvContentPartPr>
            <p14:xfrm>
              <a:off x="7428893" y="2207760"/>
              <a:ext cx="50760" cy="175320"/>
            </p14:xfrm>
          </p:contentPart>
        </mc:Choice>
        <mc:Fallback xmlns="">
          <p:pic>
            <p:nvPicPr>
              <p:cNvPr id="353" name="Freihand 352">
                <a:extLst>
                  <a:ext uri="{FF2B5EF4-FFF2-40B4-BE49-F238E27FC236}">
                    <a16:creationId xmlns:a16="http://schemas.microsoft.com/office/drawing/2014/main" id="{8510ED2D-3491-4446-B2D4-8202AEF9BCC6}"/>
                  </a:ext>
                </a:extLst>
              </p:cNvPr>
              <p:cNvPicPr/>
              <p:nvPr/>
            </p:nvPicPr>
            <p:blipFill>
              <a:blip r:embed="rId378"/>
              <a:stretch>
                <a:fillRect/>
              </a:stretch>
            </p:blipFill>
            <p:spPr>
              <a:xfrm>
                <a:off x="7424573" y="2203440"/>
                <a:ext cx="5940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354" name="Freihand 353">
                <a:extLst>
                  <a:ext uri="{FF2B5EF4-FFF2-40B4-BE49-F238E27FC236}">
                    <a16:creationId xmlns:a16="http://schemas.microsoft.com/office/drawing/2014/main" id="{5390AB24-3C13-4F2B-BD28-68BE6F7538B0}"/>
                  </a:ext>
                </a:extLst>
              </p14:cNvPr>
              <p14:cNvContentPartPr/>
              <p14:nvPr/>
            </p14:nvContentPartPr>
            <p14:xfrm>
              <a:off x="7333493" y="2186880"/>
              <a:ext cx="210600" cy="216000"/>
            </p14:xfrm>
          </p:contentPart>
        </mc:Choice>
        <mc:Fallback xmlns="">
          <p:pic>
            <p:nvPicPr>
              <p:cNvPr id="354" name="Freihand 353">
                <a:extLst>
                  <a:ext uri="{FF2B5EF4-FFF2-40B4-BE49-F238E27FC236}">
                    <a16:creationId xmlns:a16="http://schemas.microsoft.com/office/drawing/2014/main" id="{5390AB24-3C13-4F2B-BD28-68BE6F7538B0}"/>
                  </a:ext>
                </a:extLst>
              </p:cNvPr>
              <p:cNvPicPr/>
              <p:nvPr/>
            </p:nvPicPr>
            <p:blipFill>
              <a:blip r:embed="rId380"/>
              <a:stretch>
                <a:fillRect/>
              </a:stretch>
            </p:blipFill>
            <p:spPr>
              <a:xfrm>
                <a:off x="7329173" y="2182560"/>
                <a:ext cx="21924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355" name="Freihand 354">
                <a:extLst>
                  <a:ext uri="{FF2B5EF4-FFF2-40B4-BE49-F238E27FC236}">
                    <a16:creationId xmlns:a16="http://schemas.microsoft.com/office/drawing/2014/main" id="{25C8615E-8966-41AB-87DB-31AEBC0C90DF}"/>
                  </a:ext>
                </a:extLst>
              </p14:cNvPr>
              <p14:cNvContentPartPr/>
              <p14:nvPr/>
            </p14:nvContentPartPr>
            <p14:xfrm>
              <a:off x="7557773" y="2052600"/>
              <a:ext cx="713880" cy="300240"/>
            </p14:xfrm>
          </p:contentPart>
        </mc:Choice>
        <mc:Fallback xmlns="">
          <p:pic>
            <p:nvPicPr>
              <p:cNvPr id="355" name="Freihand 354">
                <a:extLst>
                  <a:ext uri="{FF2B5EF4-FFF2-40B4-BE49-F238E27FC236}">
                    <a16:creationId xmlns:a16="http://schemas.microsoft.com/office/drawing/2014/main" id="{25C8615E-8966-41AB-87DB-31AEBC0C90DF}"/>
                  </a:ext>
                </a:extLst>
              </p:cNvPr>
              <p:cNvPicPr/>
              <p:nvPr/>
            </p:nvPicPr>
            <p:blipFill>
              <a:blip r:embed="rId382"/>
              <a:stretch>
                <a:fillRect/>
              </a:stretch>
            </p:blipFill>
            <p:spPr>
              <a:xfrm>
                <a:off x="7553453" y="2048280"/>
                <a:ext cx="722520" cy="308880"/>
              </a:xfrm>
              <a:prstGeom prst="rect">
                <a:avLst/>
              </a:prstGeom>
            </p:spPr>
          </p:pic>
        </mc:Fallback>
      </mc:AlternateContent>
      <p:grpSp>
        <p:nvGrpSpPr>
          <p:cNvPr id="358" name="Gruppieren 357">
            <a:extLst>
              <a:ext uri="{FF2B5EF4-FFF2-40B4-BE49-F238E27FC236}">
                <a16:creationId xmlns:a16="http://schemas.microsoft.com/office/drawing/2014/main" id="{E8CE3DE6-510B-4320-BB23-13008F7D6131}"/>
              </a:ext>
            </a:extLst>
          </p:cNvPr>
          <p:cNvGrpSpPr/>
          <p:nvPr/>
        </p:nvGrpSpPr>
        <p:grpSpPr>
          <a:xfrm>
            <a:off x="7429973" y="758947"/>
            <a:ext cx="4743360" cy="902880"/>
            <a:chOff x="7429973" y="758947"/>
            <a:chExt cx="4743360" cy="902880"/>
          </a:xfrm>
        </p:grpSpPr>
        <mc:AlternateContent xmlns:mc="http://schemas.openxmlformats.org/markup-compatibility/2006" xmlns:p14="http://schemas.microsoft.com/office/powerpoint/2010/main">
          <mc:Choice Requires="p14">
            <p:contentPart p14:bwMode="auto" r:id="rId383">
              <p14:nvContentPartPr>
                <p14:cNvPr id="32" name="Freihand 31">
                  <a:extLst>
                    <a:ext uri="{FF2B5EF4-FFF2-40B4-BE49-F238E27FC236}">
                      <a16:creationId xmlns:a16="http://schemas.microsoft.com/office/drawing/2014/main" id="{BAEFB929-4DB4-4B2E-B12E-A900E8ED9799}"/>
                    </a:ext>
                  </a:extLst>
                </p14:cNvPr>
                <p14:cNvContentPartPr/>
                <p14:nvPr/>
              </p14:nvContentPartPr>
              <p14:xfrm>
                <a:off x="7581893" y="808987"/>
                <a:ext cx="150480" cy="231120"/>
              </p14:xfrm>
            </p:contentPart>
          </mc:Choice>
          <mc:Fallback xmlns="">
            <p:pic>
              <p:nvPicPr>
                <p:cNvPr id="32" name="Freihand 31">
                  <a:extLst>
                    <a:ext uri="{FF2B5EF4-FFF2-40B4-BE49-F238E27FC236}">
                      <a16:creationId xmlns:a16="http://schemas.microsoft.com/office/drawing/2014/main" id="{BAEFB929-4DB4-4B2E-B12E-A900E8ED9799}"/>
                    </a:ext>
                  </a:extLst>
                </p:cNvPr>
                <p:cNvPicPr/>
                <p:nvPr/>
              </p:nvPicPr>
              <p:blipFill>
                <a:blip r:embed="rId384"/>
                <a:stretch>
                  <a:fillRect/>
                </a:stretch>
              </p:blipFill>
              <p:spPr>
                <a:xfrm>
                  <a:off x="7577573" y="804667"/>
                  <a:ext cx="159120" cy="23976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33" name="Freihand 32">
                  <a:extLst>
                    <a:ext uri="{FF2B5EF4-FFF2-40B4-BE49-F238E27FC236}">
                      <a16:creationId xmlns:a16="http://schemas.microsoft.com/office/drawing/2014/main" id="{CC794D84-8475-4258-9F72-D6EFAA59D378}"/>
                    </a:ext>
                  </a:extLst>
                </p14:cNvPr>
                <p14:cNvContentPartPr/>
                <p14:nvPr/>
              </p14:nvContentPartPr>
              <p14:xfrm>
                <a:off x="7640213" y="939667"/>
                <a:ext cx="109440" cy="24840"/>
              </p14:xfrm>
            </p:contentPart>
          </mc:Choice>
          <mc:Fallback xmlns="">
            <p:pic>
              <p:nvPicPr>
                <p:cNvPr id="33" name="Freihand 32">
                  <a:extLst>
                    <a:ext uri="{FF2B5EF4-FFF2-40B4-BE49-F238E27FC236}">
                      <a16:creationId xmlns:a16="http://schemas.microsoft.com/office/drawing/2014/main" id="{CC794D84-8475-4258-9F72-D6EFAA59D378}"/>
                    </a:ext>
                  </a:extLst>
                </p:cNvPr>
                <p:cNvPicPr/>
                <p:nvPr/>
              </p:nvPicPr>
              <p:blipFill>
                <a:blip r:embed="rId386"/>
                <a:stretch>
                  <a:fillRect/>
                </a:stretch>
              </p:blipFill>
              <p:spPr>
                <a:xfrm>
                  <a:off x="7635893" y="935347"/>
                  <a:ext cx="11808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34" name="Freihand 33">
                  <a:extLst>
                    <a:ext uri="{FF2B5EF4-FFF2-40B4-BE49-F238E27FC236}">
                      <a16:creationId xmlns:a16="http://schemas.microsoft.com/office/drawing/2014/main" id="{576A2F24-AEC9-4FCB-9DBC-BD7FF673C085}"/>
                    </a:ext>
                  </a:extLst>
                </p14:cNvPr>
                <p14:cNvContentPartPr/>
                <p14:nvPr/>
              </p14:nvContentPartPr>
              <p14:xfrm>
                <a:off x="7789253" y="909067"/>
                <a:ext cx="125640" cy="63360"/>
              </p14:xfrm>
            </p:contentPart>
          </mc:Choice>
          <mc:Fallback xmlns="">
            <p:pic>
              <p:nvPicPr>
                <p:cNvPr id="34" name="Freihand 33">
                  <a:extLst>
                    <a:ext uri="{FF2B5EF4-FFF2-40B4-BE49-F238E27FC236}">
                      <a16:creationId xmlns:a16="http://schemas.microsoft.com/office/drawing/2014/main" id="{576A2F24-AEC9-4FCB-9DBC-BD7FF673C085}"/>
                    </a:ext>
                  </a:extLst>
                </p:cNvPr>
                <p:cNvPicPr/>
                <p:nvPr/>
              </p:nvPicPr>
              <p:blipFill>
                <a:blip r:embed="rId388"/>
                <a:stretch>
                  <a:fillRect/>
                </a:stretch>
              </p:blipFill>
              <p:spPr>
                <a:xfrm>
                  <a:off x="7784933" y="904747"/>
                  <a:ext cx="13428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35" name="Freihand 34">
                  <a:extLst>
                    <a:ext uri="{FF2B5EF4-FFF2-40B4-BE49-F238E27FC236}">
                      <a16:creationId xmlns:a16="http://schemas.microsoft.com/office/drawing/2014/main" id="{F9EDB321-7F89-44E4-BF67-35C783965264}"/>
                    </a:ext>
                  </a:extLst>
                </p14:cNvPr>
                <p14:cNvContentPartPr/>
                <p14:nvPr/>
              </p14:nvContentPartPr>
              <p14:xfrm>
                <a:off x="7975013" y="842107"/>
                <a:ext cx="29160" cy="146160"/>
              </p14:xfrm>
            </p:contentPart>
          </mc:Choice>
          <mc:Fallback xmlns="">
            <p:pic>
              <p:nvPicPr>
                <p:cNvPr id="35" name="Freihand 34">
                  <a:extLst>
                    <a:ext uri="{FF2B5EF4-FFF2-40B4-BE49-F238E27FC236}">
                      <a16:creationId xmlns:a16="http://schemas.microsoft.com/office/drawing/2014/main" id="{F9EDB321-7F89-44E4-BF67-35C783965264}"/>
                    </a:ext>
                  </a:extLst>
                </p:cNvPr>
                <p:cNvPicPr/>
                <p:nvPr/>
              </p:nvPicPr>
              <p:blipFill>
                <a:blip r:embed="rId390"/>
                <a:stretch>
                  <a:fillRect/>
                </a:stretch>
              </p:blipFill>
              <p:spPr>
                <a:xfrm>
                  <a:off x="7970693" y="837787"/>
                  <a:ext cx="3780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36" name="Freihand 35">
                  <a:extLst>
                    <a:ext uri="{FF2B5EF4-FFF2-40B4-BE49-F238E27FC236}">
                      <a16:creationId xmlns:a16="http://schemas.microsoft.com/office/drawing/2014/main" id="{4C1D991E-BC95-4D85-9572-7E4DA0B56932}"/>
                    </a:ext>
                  </a:extLst>
                </p14:cNvPr>
                <p14:cNvContentPartPr/>
                <p14:nvPr/>
              </p14:nvContentPartPr>
              <p14:xfrm>
                <a:off x="8042693" y="919507"/>
                <a:ext cx="90720" cy="78120"/>
              </p14:xfrm>
            </p:contentPart>
          </mc:Choice>
          <mc:Fallback xmlns="">
            <p:pic>
              <p:nvPicPr>
                <p:cNvPr id="36" name="Freihand 35">
                  <a:extLst>
                    <a:ext uri="{FF2B5EF4-FFF2-40B4-BE49-F238E27FC236}">
                      <a16:creationId xmlns:a16="http://schemas.microsoft.com/office/drawing/2014/main" id="{4C1D991E-BC95-4D85-9572-7E4DA0B56932}"/>
                    </a:ext>
                  </a:extLst>
                </p:cNvPr>
                <p:cNvPicPr/>
                <p:nvPr/>
              </p:nvPicPr>
              <p:blipFill>
                <a:blip r:embed="rId392"/>
                <a:stretch>
                  <a:fillRect/>
                </a:stretch>
              </p:blipFill>
              <p:spPr>
                <a:xfrm>
                  <a:off x="8038373" y="915187"/>
                  <a:ext cx="9936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37" name="Freihand 36">
                  <a:extLst>
                    <a:ext uri="{FF2B5EF4-FFF2-40B4-BE49-F238E27FC236}">
                      <a16:creationId xmlns:a16="http://schemas.microsoft.com/office/drawing/2014/main" id="{41509C49-E3E8-44E5-B4B8-83A06B51D88E}"/>
                    </a:ext>
                  </a:extLst>
                </p14:cNvPr>
                <p14:cNvContentPartPr/>
                <p14:nvPr/>
              </p14:nvContentPartPr>
              <p14:xfrm>
                <a:off x="8152133" y="907627"/>
                <a:ext cx="172080" cy="221040"/>
              </p14:xfrm>
            </p:contentPart>
          </mc:Choice>
          <mc:Fallback xmlns="">
            <p:pic>
              <p:nvPicPr>
                <p:cNvPr id="37" name="Freihand 36">
                  <a:extLst>
                    <a:ext uri="{FF2B5EF4-FFF2-40B4-BE49-F238E27FC236}">
                      <a16:creationId xmlns:a16="http://schemas.microsoft.com/office/drawing/2014/main" id="{41509C49-E3E8-44E5-B4B8-83A06B51D88E}"/>
                    </a:ext>
                  </a:extLst>
                </p:cNvPr>
                <p:cNvPicPr/>
                <p:nvPr/>
              </p:nvPicPr>
              <p:blipFill>
                <a:blip r:embed="rId394"/>
                <a:stretch>
                  <a:fillRect/>
                </a:stretch>
              </p:blipFill>
              <p:spPr>
                <a:xfrm>
                  <a:off x="8147813" y="903307"/>
                  <a:ext cx="18072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39" name="Freihand 38">
                  <a:extLst>
                    <a:ext uri="{FF2B5EF4-FFF2-40B4-BE49-F238E27FC236}">
                      <a16:creationId xmlns:a16="http://schemas.microsoft.com/office/drawing/2014/main" id="{776773A1-B633-474A-9A1D-043704BBD6C8}"/>
                    </a:ext>
                  </a:extLst>
                </p14:cNvPr>
                <p14:cNvContentPartPr/>
                <p14:nvPr/>
              </p14:nvContentPartPr>
              <p14:xfrm>
                <a:off x="8574413" y="815107"/>
                <a:ext cx="141840" cy="144000"/>
              </p14:xfrm>
            </p:contentPart>
          </mc:Choice>
          <mc:Fallback xmlns="">
            <p:pic>
              <p:nvPicPr>
                <p:cNvPr id="39" name="Freihand 38">
                  <a:extLst>
                    <a:ext uri="{FF2B5EF4-FFF2-40B4-BE49-F238E27FC236}">
                      <a16:creationId xmlns:a16="http://schemas.microsoft.com/office/drawing/2014/main" id="{776773A1-B633-474A-9A1D-043704BBD6C8}"/>
                    </a:ext>
                  </a:extLst>
                </p:cNvPr>
                <p:cNvPicPr/>
                <p:nvPr/>
              </p:nvPicPr>
              <p:blipFill>
                <a:blip r:embed="rId396"/>
                <a:stretch>
                  <a:fillRect/>
                </a:stretch>
              </p:blipFill>
              <p:spPr>
                <a:xfrm>
                  <a:off x="8570093" y="810787"/>
                  <a:ext cx="15048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40" name="Freihand 39">
                  <a:extLst>
                    <a:ext uri="{FF2B5EF4-FFF2-40B4-BE49-F238E27FC236}">
                      <a16:creationId xmlns:a16="http://schemas.microsoft.com/office/drawing/2014/main" id="{6B5FC856-074B-4ED9-8477-4D3022B06B13}"/>
                    </a:ext>
                  </a:extLst>
                </p14:cNvPr>
                <p14:cNvContentPartPr/>
                <p14:nvPr/>
              </p14:nvContentPartPr>
              <p14:xfrm>
                <a:off x="8653613" y="893227"/>
                <a:ext cx="61200" cy="48960"/>
              </p14:xfrm>
            </p:contentPart>
          </mc:Choice>
          <mc:Fallback xmlns="">
            <p:pic>
              <p:nvPicPr>
                <p:cNvPr id="40" name="Freihand 39">
                  <a:extLst>
                    <a:ext uri="{FF2B5EF4-FFF2-40B4-BE49-F238E27FC236}">
                      <a16:creationId xmlns:a16="http://schemas.microsoft.com/office/drawing/2014/main" id="{6B5FC856-074B-4ED9-8477-4D3022B06B13}"/>
                    </a:ext>
                  </a:extLst>
                </p:cNvPr>
                <p:cNvPicPr/>
                <p:nvPr/>
              </p:nvPicPr>
              <p:blipFill>
                <a:blip r:embed="rId398"/>
                <a:stretch>
                  <a:fillRect/>
                </a:stretch>
              </p:blipFill>
              <p:spPr>
                <a:xfrm>
                  <a:off x="8649293" y="888907"/>
                  <a:ext cx="69840" cy="5760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42" name="Freihand 41">
                  <a:extLst>
                    <a:ext uri="{FF2B5EF4-FFF2-40B4-BE49-F238E27FC236}">
                      <a16:creationId xmlns:a16="http://schemas.microsoft.com/office/drawing/2014/main" id="{4E9B743A-BA6D-4BC5-9B64-5E3B87938624}"/>
                    </a:ext>
                  </a:extLst>
                </p14:cNvPr>
                <p14:cNvContentPartPr/>
                <p14:nvPr/>
              </p14:nvContentPartPr>
              <p14:xfrm>
                <a:off x="8761253" y="951187"/>
                <a:ext cx="54720" cy="74160"/>
              </p14:xfrm>
            </p:contentPart>
          </mc:Choice>
          <mc:Fallback xmlns="">
            <p:pic>
              <p:nvPicPr>
                <p:cNvPr id="42" name="Freihand 41">
                  <a:extLst>
                    <a:ext uri="{FF2B5EF4-FFF2-40B4-BE49-F238E27FC236}">
                      <a16:creationId xmlns:a16="http://schemas.microsoft.com/office/drawing/2014/main" id="{4E9B743A-BA6D-4BC5-9B64-5E3B87938624}"/>
                    </a:ext>
                  </a:extLst>
                </p:cNvPr>
                <p:cNvPicPr/>
                <p:nvPr/>
              </p:nvPicPr>
              <p:blipFill>
                <a:blip r:embed="rId400"/>
                <a:stretch>
                  <a:fillRect/>
                </a:stretch>
              </p:blipFill>
              <p:spPr>
                <a:xfrm>
                  <a:off x="8756933" y="946867"/>
                  <a:ext cx="6336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44" name="Freihand 43">
                  <a:extLst>
                    <a:ext uri="{FF2B5EF4-FFF2-40B4-BE49-F238E27FC236}">
                      <a16:creationId xmlns:a16="http://schemas.microsoft.com/office/drawing/2014/main" id="{1F5E6ECF-B22F-4828-8135-03B27CE7E82D}"/>
                    </a:ext>
                  </a:extLst>
                </p14:cNvPr>
                <p14:cNvContentPartPr/>
                <p14:nvPr/>
              </p14:nvContentPartPr>
              <p14:xfrm>
                <a:off x="8891933" y="860107"/>
                <a:ext cx="178560" cy="25560"/>
              </p14:xfrm>
            </p:contentPart>
          </mc:Choice>
          <mc:Fallback xmlns="">
            <p:pic>
              <p:nvPicPr>
                <p:cNvPr id="44" name="Freihand 43">
                  <a:extLst>
                    <a:ext uri="{FF2B5EF4-FFF2-40B4-BE49-F238E27FC236}">
                      <a16:creationId xmlns:a16="http://schemas.microsoft.com/office/drawing/2014/main" id="{1F5E6ECF-B22F-4828-8135-03B27CE7E82D}"/>
                    </a:ext>
                  </a:extLst>
                </p:cNvPr>
                <p:cNvPicPr/>
                <p:nvPr/>
              </p:nvPicPr>
              <p:blipFill>
                <a:blip r:embed="rId402"/>
                <a:stretch>
                  <a:fillRect/>
                </a:stretch>
              </p:blipFill>
              <p:spPr>
                <a:xfrm>
                  <a:off x="8887613" y="855787"/>
                  <a:ext cx="18720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45" name="Freihand 44">
                  <a:extLst>
                    <a:ext uri="{FF2B5EF4-FFF2-40B4-BE49-F238E27FC236}">
                      <a16:creationId xmlns:a16="http://schemas.microsoft.com/office/drawing/2014/main" id="{70A7E42D-3E8B-416B-84B1-BCCF6FB32732}"/>
                    </a:ext>
                  </a:extLst>
                </p14:cNvPr>
                <p14:cNvContentPartPr/>
                <p14:nvPr/>
              </p14:nvContentPartPr>
              <p14:xfrm>
                <a:off x="8899493" y="908347"/>
                <a:ext cx="181800" cy="25200"/>
              </p14:xfrm>
            </p:contentPart>
          </mc:Choice>
          <mc:Fallback xmlns="">
            <p:pic>
              <p:nvPicPr>
                <p:cNvPr id="45" name="Freihand 44">
                  <a:extLst>
                    <a:ext uri="{FF2B5EF4-FFF2-40B4-BE49-F238E27FC236}">
                      <a16:creationId xmlns:a16="http://schemas.microsoft.com/office/drawing/2014/main" id="{70A7E42D-3E8B-416B-84B1-BCCF6FB32732}"/>
                    </a:ext>
                  </a:extLst>
                </p:cNvPr>
                <p:cNvPicPr/>
                <p:nvPr/>
              </p:nvPicPr>
              <p:blipFill>
                <a:blip r:embed="rId404"/>
                <a:stretch>
                  <a:fillRect/>
                </a:stretch>
              </p:blipFill>
              <p:spPr>
                <a:xfrm>
                  <a:off x="8895173" y="904027"/>
                  <a:ext cx="19044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46" name="Freihand 45">
                  <a:extLst>
                    <a:ext uri="{FF2B5EF4-FFF2-40B4-BE49-F238E27FC236}">
                      <a16:creationId xmlns:a16="http://schemas.microsoft.com/office/drawing/2014/main" id="{8FF0FB25-5604-4E6A-9E9A-A8CBC0C3C0BE}"/>
                    </a:ext>
                  </a:extLst>
                </p14:cNvPr>
                <p14:cNvContentPartPr/>
                <p14:nvPr/>
              </p14:nvContentPartPr>
              <p14:xfrm>
                <a:off x="9205133" y="803587"/>
                <a:ext cx="96120" cy="145440"/>
              </p14:xfrm>
            </p:contentPart>
          </mc:Choice>
          <mc:Fallback xmlns="">
            <p:pic>
              <p:nvPicPr>
                <p:cNvPr id="46" name="Freihand 45">
                  <a:extLst>
                    <a:ext uri="{FF2B5EF4-FFF2-40B4-BE49-F238E27FC236}">
                      <a16:creationId xmlns:a16="http://schemas.microsoft.com/office/drawing/2014/main" id="{8FF0FB25-5604-4E6A-9E9A-A8CBC0C3C0BE}"/>
                    </a:ext>
                  </a:extLst>
                </p:cNvPr>
                <p:cNvPicPr/>
                <p:nvPr/>
              </p:nvPicPr>
              <p:blipFill>
                <a:blip r:embed="rId406"/>
                <a:stretch>
                  <a:fillRect/>
                </a:stretch>
              </p:blipFill>
              <p:spPr>
                <a:xfrm>
                  <a:off x="9200813" y="799267"/>
                  <a:ext cx="10476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47" name="Freihand 46">
                  <a:extLst>
                    <a:ext uri="{FF2B5EF4-FFF2-40B4-BE49-F238E27FC236}">
                      <a16:creationId xmlns:a16="http://schemas.microsoft.com/office/drawing/2014/main" id="{58C25907-89A4-43E2-91AB-68FE2B2F54A7}"/>
                    </a:ext>
                  </a:extLst>
                </p14:cNvPr>
                <p14:cNvContentPartPr/>
                <p14:nvPr/>
              </p14:nvContentPartPr>
              <p14:xfrm>
                <a:off x="9324293" y="810427"/>
                <a:ext cx="79920" cy="122040"/>
              </p14:xfrm>
            </p:contentPart>
          </mc:Choice>
          <mc:Fallback xmlns="">
            <p:pic>
              <p:nvPicPr>
                <p:cNvPr id="47" name="Freihand 46">
                  <a:extLst>
                    <a:ext uri="{FF2B5EF4-FFF2-40B4-BE49-F238E27FC236}">
                      <a16:creationId xmlns:a16="http://schemas.microsoft.com/office/drawing/2014/main" id="{58C25907-89A4-43E2-91AB-68FE2B2F54A7}"/>
                    </a:ext>
                  </a:extLst>
                </p:cNvPr>
                <p:cNvPicPr/>
                <p:nvPr/>
              </p:nvPicPr>
              <p:blipFill>
                <a:blip r:embed="rId408"/>
                <a:stretch>
                  <a:fillRect/>
                </a:stretch>
              </p:blipFill>
              <p:spPr>
                <a:xfrm>
                  <a:off x="9319973" y="806107"/>
                  <a:ext cx="8856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48" name="Freihand 47">
                  <a:extLst>
                    <a:ext uri="{FF2B5EF4-FFF2-40B4-BE49-F238E27FC236}">
                      <a16:creationId xmlns:a16="http://schemas.microsoft.com/office/drawing/2014/main" id="{9F3BD44C-B1DD-41B6-B351-A736B26763FD}"/>
                    </a:ext>
                  </a:extLst>
                </p14:cNvPr>
                <p14:cNvContentPartPr/>
                <p14:nvPr/>
              </p14:nvContentPartPr>
              <p14:xfrm>
                <a:off x="9412133" y="788467"/>
                <a:ext cx="118800" cy="93240"/>
              </p14:xfrm>
            </p:contentPart>
          </mc:Choice>
          <mc:Fallback xmlns="">
            <p:pic>
              <p:nvPicPr>
                <p:cNvPr id="48" name="Freihand 47">
                  <a:extLst>
                    <a:ext uri="{FF2B5EF4-FFF2-40B4-BE49-F238E27FC236}">
                      <a16:creationId xmlns:a16="http://schemas.microsoft.com/office/drawing/2014/main" id="{9F3BD44C-B1DD-41B6-B351-A736B26763FD}"/>
                    </a:ext>
                  </a:extLst>
                </p:cNvPr>
                <p:cNvPicPr/>
                <p:nvPr/>
              </p:nvPicPr>
              <p:blipFill>
                <a:blip r:embed="rId410"/>
                <a:stretch>
                  <a:fillRect/>
                </a:stretch>
              </p:blipFill>
              <p:spPr>
                <a:xfrm>
                  <a:off x="9407813" y="784147"/>
                  <a:ext cx="12744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49" name="Freihand 48">
                  <a:extLst>
                    <a:ext uri="{FF2B5EF4-FFF2-40B4-BE49-F238E27FC236}">
                      <a16:creationId xmlns:a16="http://schemas.microsoft.com/office/drawing/2014/main" id="{EFCE3730-81A8-4D35-8CE3-D6A156F94D5D}"/>
                    </a:ext>
                  </a:extLst>
                </p14:cNvPr>
                <p14:cNvContentPartPr/>
                <p14:nvPr/>
              </p14:nvContentPartPr>
              <p14:xfrm>
                <a:off x="9525173" y="790267"/>
                <a:ext cx="92880" cy="97920"/>
              </p14:xfrm>
            </p:contentPart>
          </mc:Choice>
          <mc:Fallback xmlns="">
            <p:pic>
              <p:nvPicPr>
                <p:cNvPr id="49" name="Freihand 48">
                  <a:extLst>
                    <a:ext uri="{FF2B5EF4-FFF2-40B4-BE49-F238E27FC236}">
                      <a16:creationId xmlns:a16="http://schemas.microsoft.com/office/drawing/2014/main" id="{EFCE3730-81A8-4D35-8CE3-D6A156F94D5D}"/>
                    </a:ext>
                  </a:extLst>
                </p:cNvPr>
                <p:cNvPicPr/>
                <p:nvPr/>
              </p:nvPicPr>
              <p:blipFill>
                <a:blip r:embed="rId412"/>
                <a:stretch>
                  <a:fillRect/>
                </a:stretch>
              </p:blipFill>
              <p:spPr>
                <a:xfrm>
                  <a:off x="9520853" y="785947"/>
                  <a:ext cx="10152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50" name="Freihand 49">
                  <a:extLst>
                    <a:ext uri="{FF2B5EF4-FFF2-40B4-BE49-F238E27FC236}">
                      <a16:creationId xmlns:a16="http://schemas.microsoft.com/office/drawing/2014/main" id="{5A37E0FB-67FB-4346-832B-6E687042C249}"/>
                    </a:ext>
                  </a:extLst>
                </p14:cNvPr>
                <p14:cNvContentPartPr/>
                <p14:nvPr/>
              </p14:nvContentPartPr>
              <p14:xfrm>
                <a:off x="9804533" y="758947"/>
                <a:ext cx="150840" cy="106560"/>
              </p14:xfrm>
            </p:contentPart>
          </mc:Choice>
          <mc:Fallback xmlns="">
            <p:pic>
              <p:nvPicPr>
                <p:cNvPr id="50" name="Freihand 49">
                  <a:extLst>
                    <a:ext uri="{FF2B5EF4-FFF2-40B4-BE49-F238E27FC236}">
                      <a16:creationId xmlns:a16="http://schemas.microsoft.com/office/drawing/2014/main" id="{5A37E0FB-67FB-4346-832B-6E687042C249}"/>
                    </a:ext>
                  </a:extLst>
                </p:cNvPr>
                <p:cNvPicPr/>
                <p:nvPr/>
              </p:nvPicPr>
              <p:blipFill>
                <a:blip r:embed="rId414"/>
                <a:stretch>
                  <a:fillRect/>
                </a:stretch>
              </p:blipFill>
              <p:spPr>
                <a:xfrm>
                  <a:off x="9800213" y="754627"/>
                  <a:ext cx="15948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51" name="Freihand 50">
                  <a:extLst>
                    <a:ext uri="{FF2B5EF4-FFF2-40B4-BE49-F238E27FC236}">
                      <a16:creationId xmlns:a16="http://schemas.microsoft.com/office/drawing/2014/main" id="{9E4575FE-8B3A-4713-81AF-7AB1DF7B6A72}"/>
                    </a:ext>
                  </a:extLst>
                </p14:cNvPr>
                <p14:cNvContentPartPr/>
                <p14:nvPr/>
              </p14:nvContentPartPr>
              <p14:xfrm>
                <a:off x="9731093" y="793507"/>
                <a:ext cx="232560" cy="29520"/>
              </p14:xfrm>
            </p:contentPart>
          </mc:Choice>
          <mc:Fallback xmlns="">
            <p:pic>
              <p:nvPicPr>
                <p:cNvPr id="51" name="Freihand 50">
                  <a:extLst>
                    <a:ext uri="{FF2B5EF4-FFF2-40B4-BE49-F238E27FC236}">
                      <a16:creationId xmlns:a16="http://schemas.microsoft.com/office/drawing/2014/main" id="{9E4575FE-8B3A-4713-81AF-7AB1DF7B6A72}"/>
                    </a:ext>
                  </a:extLst>
                </p:cNvPr>
                <p:cNvPicPr/>
                <p:nvPr/>
              </p:nvPicPr>
              <p:blipFill>
                <a:blip r:embed="rId416"/>
                <a:stretch>
                  <a:fillRect/>
                </a:stretch>
              </p:blipFill>
              <p:spPr>
                <a:xfrm>
                  <a:off x="9726773" y="789187"/>
                  <a:ext cx="24120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52" name="Freihand 51">
                  <a:extLst>
                    <a:ext uri="{FF2B5EF4-FFF2-40B4-BE49-F238E27FC236}">
                      <a16:creationId xmlns:a16="http://schemas.microsoft.com/office/drawing/2014/main" id="{2B990CE3-FBDC-41D2-8222-80319F1EBDF4}"/>
                    </a:ext>
                  </a:extLst>
                </p14:cNvPr>
                <p14:cNvContentPartPr/>
                <p14:nvPr/>
              </p14:nvContentPartPr>
              <p14:xfrm>
                <a:off x="9721373" y="804307"/>
                <a:ext cx="255960" cy="52920"/>
              </p14:xfrm>
            </p:contentPart>
          </mc:Choice>
          <mc:Fallback xmlns="">
            <p:pic>
              <p:nvPicPr>
                <p:cNvPr id="52" name="Freihand 51">
                  <a:extLst>
                    <a:ext uri="{FF2B5EF4-FFF2-40B4-BE49-F238E27FC236}">
                      <a16:creationId xmlns:a16="http://schemas.microsoft.com/office/drawing/2014/main" id="{2B990CE3-FBDC-41D2-8222-80319F1EBDF4}"/>
                    </a:ext>
                  </a:extLst>
                </p:cNvPr>
                <p:cNvPicPr/>
                <p:nvPr/>
              </p:nvPicPr>
              <p:blipFill>
                <a:blip r:embed="rId418"/>
                <a:stretch>
                  <a:fillRect/>
                </a:stretch>
              </p:blipFill>
              <p:spPr>
                <a:xfrm>
                  <a:off x="9717053" y="799987"/>
                  <a:ext cx="26460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54" name="Freihand 53">
                  <a:extLst>
                    <a:ext uri="{FF2B5EF4-FFF2-40B4-BE49-F238E27FC236}">
                      <a16:creationId xmlns:a16="http://schemas.microsoft.com/office/drawing/2014/main" id="{32C0FC42-8E3A-4F2A-945E-F43DAD14BC56}"/>
                    </a:ext>
                  </a:extLst>
                </p14:cNvPr>
                <p14:cNvContentPartPr/>
                <p14:nvPr/>
              </p14:nvContentPartPr>
              <p14:xfrm>
                <a:off x="7506653" y="1205347"/>
                <a:ext cx="11880" cy="127800"/>
              </p14:xfrm>
            </p:contentPart>
          </mc:Choice>
          <mc:Fallback xmlns="">
            <p:pic>
              <p:nvPicPr>
                <p:cNvPr id="54" name="Freihand 53">
                  <a:extLst>
                    <a:ext uri="{FF2B5EF4-FFF2-40B4-BE49-F238E27FC236}">
                      <a16:creationId xmlns:a16="http://schemas.microsoft.com/office/drawing/2014/main" id="{32C0FC42-8E3A-4F2A-945E-F43DAD14BC56}"/>
                    </a:ext>
                  </a:extLst>
                </p:cNvPr>
                <p:cNvPicPr/>
                <p:nvPr/>
              </p:nvPicPr>
              <p:blipFill>
                <a:blip r:embed="rId420"/>
                <a:stretch>
                  <a:fillRect/>
                </a:stretch>
              </p:blipFill>
              <p:spPr>
                <a:xfrm>
                  <a:off x="7502333" y="1201027"/>
                  <a:ext cx="2052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55" name="Freihand 54">
                  <a:extLst>
                    <a:ext uri="{FF2B5EF4-FFF2-40B4-BE49-F238E27FC236}">
                      <a16:creationId xmlns:a16="http://schemas.microsoft.com/office/drawing/2014/main" id="{86B44F6E-7977-40A7-8E5D-8D88F629A564}"/>
                    </a:ext>
                  </a:extLst>
                </p14:cNvPr>
                <p14:cNvContentPartPr/>
                <p14:nvPr/>
              </p14:nvContentPartPr>
              <p14:xfrm>
                <a:off x="7511333" y="1187707"/>
                <a:ext cx="102240" cy="139320"/>
              </p14:xfrm>
            </p:contentPart>
          </mc:Choice>
          <mc:Fallback xmlns="">
            <p:pic>
              <p:nvPicPr>
                <p:cNvPr id="55" name="Freihand 54">
                  <a:extLst>
                    <a:ext uri="{FF2B5EF4-FFF2-40B4-BE49-F238E27FC236}">
                      <a16:creationId xmlns:a16="http://schemas.microsoft.com/office/drawing/2014/main" id="{86B44F6E-7977-40A7-8E5D-8D88F629A564}"/>
                    </a:ext>
                  </a:extLst>
                </p:cNvPr>
                <p:cNvPicPr/>
                <p:nvPr/>
              </p:nvPicPr>
              <p:blipFill>
                <a:blip r:embed="rId422"/>
                <a:stretch>
                  <a:fillRect/>
                </a:stretch>
              </p:blipFill>
              <p:spPr>
                <a:xfrm>
                  <a:off x="7507013" y="1183387"/>
                  <a:ext cx="11088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56" name="Freihand 55">
                  <a:extLst>
                    <a:ext uri="{FF2B5EF4-FFF2-40B4-BE49-F238E27FC236}">
                      <a16:creationId xmlns:a16="http://schemas.microsoft.com/office/drawing/2014/main" id="{8C22F8D7-C64B-4B10-9A14-98349FBC918C}"/>
                    </a:ext>
                  </a:extLst>
                </p14:cNvPr>
                <p14:cNvContentPartPr/>
                <p14:nvPr/>
              </p14:nvContentPartPr>
              <p14:xfrm>
                <a:off x="7639133" y="1237387"/>
                <a:ext cx="334800" cy="56520"/>
              </p14:xfrm>
            </p:contentPart>
          </mc:Choice>
          <mc:Fallback xmlns="">
            <p:pic>
              <p:nvPicPr>
                <p:cNvPr id="56" name="Freihand 55">
                  <a:extLst>
                    <a:ext uri="{FF2B5EF4-FFF2-40B4-BE49-F238E27FC236}">
                      <a16:creationId xmlns:a16="http://schemas.microsoft.com/office/drawing/2014/main" id="{8C22F8D7-C64B-4B10-9A14-98349FBC918C}"/>
                    </a:ext>
                  </a:extLst>
                </p:cNvPr>
                <p:cNvPicPr/>
                <p:nvPr/>
              </p:nvPicPr>
              <p:blipFill>
                <a:blip r:embed="rId424"/>
                <a:stretch>
                  <a:fillRect/>
                </a:stretch>
              </p:blipFill>
              <p:spPr>
                <a:xfrm>
                  <a:off x="7634813" y="1233067"/>
                  <a:ext cx="34344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57" name="Freihand 56">
                  <a:extLst>
                    <a:ext uri="{FF2B5EF4-FFF2-40B4-BE49-F238E27FC236}">
                      <a16:creationId xmlns:a16="http://schemas.microsoft.com/office/drawing/2014/main" id="{C25FA0FB-0484-4329-910B-010C29BB5DC5}"/>
                    </a:ext>
                  </a:extLst>
                </p14:cNvPr>
                <p14:cNvContentPartPr/>
                <p14:nvPr/>
              </p14:nvContentPartPr>
              <p14:xfrm>
                <a:off x="7982573" y="1189507"/>
                <a:ext cx="22320" cy="24480"/>
              </p14:xfrm>
            </p:contentPart>
          </mc:Choice>
          <mc:Fallback xmlns="">
            <p:pic>
              <p:nvPicPr>
                <p:cNvPr id="57" name="Freihand 56">
                  <a:extLst>
                    <a:ext uri="{FF2B5EF4-FFF2-40B4-BE49-F238E27FC236}">
                      <a16:creationId xmlns:a16="http://schemas.microsoft.com/office/drawing/2014/main" id="{C25FA0FB-0484-4329-910B-010C29BB5DC5}"/>
                    </a:ext>
                  </a:extLst>
                </p:cNvPr>
                <p:cNvPicPr/>
                <p:nvPr/>
              </p:nvPicPr>
              <p:blipFill>
                <a:blip r:embed="rId426"/>
                <a:stretch>
                  <a:fillRect/>
                </a:stretch>
              </p:blipFill>
              <p:spPr>
                <a:xfrm>
                  <a:off x="7978253" y="1185187"/>
                  <a:ext cx="3096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427">
              <p14:nvContentPartPr>
                <p14:cNvPr id="58" name="Freihand 57">
                  <a:extLst>
                    <a:ext uri="{FF2B5EF4-FFF2-40B4-BE49-F238E27FC236}">
                      <a16:creationId xmlns:a16="http://schemas.microsoft.com/office/drawing/2014/main" id="{185ED41B-3002-4EBD-BAF4-2E1098CB8A23}"/>
                    </a:ext>
                  </a:extLst>
                </p14:cNvPr>
                <p14:cNvContentPartPr/>
                <p14:nvPr/>
              </p14:nvContentPartPr>
              <p14:xfrm>
                <a:off x="8023613" y="1228387"/>
                <a:ext cx="96480" cy="55800"/>
              </p14:xfrm>
            </p:contentPart>
          </mc:Choice>
          <mc:Fallback xmlns="">
            <p:pic>
              <p:nvPicPr>
                <p:cNvPr id="58" name="Freihand 57">
                  <a:extLst>
                    <a:ext uri="{FF2B5EF4-FFF2-40B4-BE49-F238E27FC236}">
                      <a16:creationId xmlns:a16="http://schemas.microsoft.com/office/drawing/2014/main" id="{185ED41B-3002-4EBD-BAF4-2E1098CB8A23}"/>
                    </a:ext>
                  </a:extLst>
                </p:cNvPr>
                <p:cNvPicPr/>
                <p:nvPr/>
              </p:nvPicPr>
              <p:blipFill>
                <a:blip r:embed="rId428"/>
                <a:stretch>
                  <a:fillRect/>
                </a:stretch>
              </p:blipFill>
              <p:spPr>
                <a:xfrm>
                  <a:off x="8019293" y="1224067"/>
                  <a:ext cx="10512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59" name="Freihand 58">
                  <a:extLst>
                    <a:ext uri="{FF2B5EF4-FFF2-40B4-BE49-F238E27FC236}">
                      <a16:creationId xmlns:a16="http://schemas.microsoft.com/office/drawing/2014/main" id="{25401C2E-7991-457B-A229-A604FF2BFF09}"/>
                    </a:ext>
                  </a:extLst>
                </p14:cNvPr>
                <p14:cNvContentPartPr/>
                <p14:nvPr/>
              </p14:nvContentPartPr>
              <p14:xfrm>
                <a:off x="8129093" y="1172947"/>
                <a:ext cx="36720" cy="122760"/>
              </p14:xfrm>
            </p:contentPart>
          </mc:Choice>
          <mc:Fallback xmlns="">
            <p:pic>
              <p:nvPicPr>
                <p:cNvPr id="59" name="Freihand 58">
                  <a:extLst>
                    <a:ext uri="{FF2B5EF4-FFF2-40B4-BE49-F238E27FC236}">
                      <a16:creationId xmlns:a16="http://schemas.microsoft.com/office/drawing/2014/main" id="{25401C2E-7991-457B-A229-A604FF2BFF09}"/>
                    </a:ext>
                  </a:extLst>
                </p:cNvPr>
                <p:cNvPicPr/>
                <p:nvPr/>
              </p:nvPicPr>
              <p:blipFill>
                <a:blip r:embed="rId430"/>
                <a:stretch>
                  <a:fillRect/>
                </a:stretch>
              </p:blipFill>
              <p:spPr>
                <a:xfrm>
                  <a:off x="8124773" y="1168627"/>
                  <a:ext cx="4536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431">
              <p14:nvContentPartPr>
                <p14:cNvPr id="60" name="Freihand 59">
                  <a:extLst>
                    <a:ext uri="{FF2B5EF4-FFF2-40B4-BE49-F238E27FC236}">
                      <a16:creationId xmlns:a16="http://schemas.microsoft.com/office/drawing/2014/main" id="{7614FCAD-6493-4911-AE3B-9136F367DE94}"/>
                    </a:ext>
                  </a:extLst>
                </p14:cNvPr>
                <p14:cNvContentPartPr/>
                <p14:nvPr/>
              </p14:nvContentPartPr>
              <p14:xfrm>
                <a:off x="8196773" y="1191307"/>
                <a:ext cx="96480" cy="98640"/>
              </p14:xfrm>
            </p:contentPart>
          </mc:Choice>
          <mc:Fallback xmlns="">
            <p:pic>
              <p:nvPicPr>
                <p:cNvPr id="60" name="Freihand 59">
                  <a:extLst>
                    <a:ext uri="{FF2B5EF4-FFF2-40B4-BE49-F238E27FC236}">
                      <a16:creationId xmlns:a16="http://schemas.microsoft.com/office/drawing/2014/main" id="{7614FCAD-6493-4911-AE3B-9136F367DE94}"/>
                    </a:ext>
                  </a:extLst>
                </p:cNvPr>
                <p:cNvPicPr/>
                <p:nvPr/>
              </p:nvPicPr>
              <p:blipFill>
                <a:blip r:embed="rId432"/>
                <a:stretch>
                  <a:fillRect/>
                </a:stretch>
              </p:blipFill>
              <p:spPr>
                <a:xfrm>
                  <a:off x="8192453" y="1186987"/>
                  <a:ext cx="10512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61" name="Freihand 60">
                  <a:extLst>
                    <a:ext uri="{FF2B5EF4-FFF2-40B4-BE49-F238E27FC236}">
                      <a16:creationId xmlns:a16="http://schemas.microsoft.com/office/drawing/2014/main" id="{D2D4BAFE-F217-43F1-A433-75C3697E53A8}"/>
                    </a:ext>
                  </a:extLst>
                </p14:cNvPr>
                <p14:cNvContentPartPr/>
                <p14:nvPr/>
              </p14:nvContentPartPr>
              <p14:xfrm>
                <a:off x="8205053" y="1217947"/>
                <a:ext cx="182160" cy="36720"/>
              </p14:xfrm>
            </p:contentPart>
          </mc:Choice>
          <mc:Fallback xmlns="">
            <p:pic>
              <p:nvPicPr>
                <p:cNvPr id="61" name="Freihand 60">
                  <a:extLst>
                    <a:ext uri="{FF2B5EF4-FFF2-40B4-BE49-F238E27FC236}">
                      <a16:creationId xmlns:a16="http://schemas.microsoft.com/office/drawing/2014/main" id="{D2D4BAFE-F217-43F1-A433-75C3697E53A8}"/>
                    </a:ext>
                  </a:extLst>
                </p:cNvPr>
                <p:cNvPicPr/>
                <p:nvPr/>
              </p:nvPicPr>
              <p:blipFill>
                <a:blip r:embed="rId434"/>
                <a:stretch>
                  <a:fillRect/>
                </a:stretch>
              </p:blipFill>
              <p:spPr>
                <a:xfrm>
                  <a:off x="8200733" y="1213627"/>
                  <a:ext cx="19080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62" name="Freihand 61">
                  <a:extLst>
                    <a:ext uri="{FF2B5EF4-FFF2-40B4-BE49-F238E27FC236}">
                      <a16:creationId xmlns:a16="http://schemas.microsoft.com/office/drawing/2014/main" id="{436E5A86-444A-44D5-BBFD-EE64844AB946}"/>
                    </a:ext>
                  </a:extLst>
                </p14:cNvPr>
                <p14:cNvContentPartPr/>
                <p14:nvPr/>
              </p14:nvContentPartPr>
              <p14:xfrm>
                <a:off x="8391533" y="1162867"/>
                <a:ext cx="62280" cy="27360"/>
              </p14:xfrm>
            </p:contentPart>
          </mc:Choice>
          <mc:Fallback xmlns="">
            <p:pic>
              <p:nvPicPr>
                <p:cNvPr id="62" name="Freihand 61">
                  <a:extLst>
                    <a:ext uri="{FF2B5EF4-FFF2-40B4-BE49-F238E27FC236}">
                      <a16:creationId xmlns:a16="http://schemas.microsoft.com/office/drawing/2014/main" id="{436E5A86-444A-44D5-BBFD-EE64844AB946}"/>
                    </a:ext>
                  </a:extLst>
                </p:cNvPr>
                <p:cNvPicPr/>
                <p:nvPr/>
              </p:nvPicPr>
              <p:blipFill>
                <a:blip r:embed="rId436"/>
                <a:stretch>
                  <a:fillRect/>
                </a:stretch>
              </p:blipFill>
              <p:spPr>
                <a:xfrm>
                  <a:off x="8387213" y="1158547"/>
                  <a:ext cx="7092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63" name="Freihand 62">
                  <a:extLst>
                    <a:ext uri="{FF2B5EF4-FFF2-40B4-BE49-F238E27FC236}">
                      <a16:creationId xmlns:a16="http://schemas.microsoft.com/office/drawing/2014/main" id="{442B9D70-9D13-4647-B074-891F15090022}"/>
                    </a:ext>
                  </a:extLst>
                </p14:cNvPr>
                <p14:cNvContentPartPr/>
                <p14:nvPr/>
              </p14:nvContentPartPr>
              <p14:xfrm>
                <a:off x="8431853" y="1197067"/>
                <a:ext cx="62640" cy="79920"/>
              </p14:xfrm>
            </p:contentPart>
          </mc:Choice>
          <mc:Fallback xmlns="">
            <p:pic>
              <p:nvPicPr>
                <p:cNvPr id="63" name="Freihand 62">
                  <a:extLst>
                    <a:ext uri="{FF2B5EF4-FFF2-40B4-BE49-F238E27FC236}">
                      <a16:creationId xmlns:a16="http://schemas.microsoft.com/office/drawing/2014/main" id="{442B9D70-9D13-4647-B074-891F15090022}"/>
                    </a:ext>
                  </a:extLst>
                </p:cNvPr>
                <p:cNvPicPr/>
                <p:nvPr/>
              </p:nvPicPr>
              <p:blipFill>
                <a:blip r:embed="rId438"/>
                <a:stretch>
                  <a:fillRect/>
                </a:stretch>
              </p:blipFill>
              <p:spPr>
                <a:xfrm>
                  <a:off x="8427533" y="1192747"/>
                  <a:ext cx="7128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64" name="Freihand 63">
                  <a:extLst>
                    <a:ext uri="{FF2B5EF4-FFF2-40B4-BE49-F238E27FC236}">
                      <a16:creationId xmlns:a16="http://schemas.microsoft.com/office/drawing/2014/main" id="{3D2CC9EF-1D11-40CE-A44A-C16A72175269}"/>
                    </a:ext>
                  </a:extLst>
                </p14:cNvPr>
                <p14:cNvContentPartPr/>
                <p14:nvPr/>
              </p14:nvContentPartPr>
              <p14:xfrm>
                <a:off x="8611133" y="1202467"/>
                <a:ext cx="50400" cy="68400"/>
              </p14:xfrm>
            </p:contentPart>
          </mc:Choice>
          <mc:Fallback xmlns="">
            <p:pic>
              <p:nvPicPr>
                <p:cNvPr id="64" name="Freihand 63">
                  <a:extLst>
                    <a:ext uri="{FF2B5EF4-FFF2-40B4-BE49-F238E27FC236}">
                      <a16:creationId xmlns:a16="http://schemas.microsoft.com/office/drawing/2014/main" id="{3D2CC9EF-1D11-40CE-A44A-C16A72175269}"/>
                    </a:ext>
                  </a:extLst>
                </p:cNvPr>
                <p:cNvPicPr/>
                <p:nvPr/>
              </p:nvPicPr>
              <p:blipFill>
                <a:blip r:embed="rId440"/>
                <a:stretch>
                  <a:fillRect/>
                </a:stretch>
              </p:blipFill>
              <p:spPr>
                <a:xfrm>
                  <a:off x="8606813" y="1198147"/>
                  <a:ext cx="5904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65" name="Freihand 64">
                  <a:extLst>
                    <a:ext uri="{FF2B5EF4-FFF2-40B4-BE49-F238E27FC236}">
                      <a16:creationId xmlns:a16="http://schemas.microsoft.com/office/drawing/2014/main" id="{F982000C-6CB8-4414-8311-30E5C3DB8346}"/>
                    </a:ext>
                  </a:extLst>
                </p14:cNvPr>
                <p14:cNvContentPartPr/>
                <p14:nvPr/>
              </p14:nvContentPartPr>
              <p14:xfrm>
                <a:off x="8619773" y="1132987"/>
                <a:ext cx="53640" cy="11520"/>
              </p14:xfrm>
            </p:contentPart>
          </mc:Choice>
          <mc:Fallback xmlns="">
            <p:pic>
              <p:nvPicPr>
                <p:cNvPr id="65" name="Freihand 64">
                  <a:extLst>
                    <a:ext uri="{FF2B5EF4-FFF2-40B4-BE49-F238E27FC236}">
                      <a16:creationId xmlns:a16="http://schemas.microsoft.com/office/drawing/2014/main" id="{F982000C-6CB8-4414-8311-30E5C3DB8346}"/>
                    </a:ext>
                  </a:extLst>
                </p:cNvPr>
                <p:cNvPicPr/>
                <p:nvPr/>
              </p:nvPicPr>
              <p:blipFill>
                <a:blip r:embed="rId442"/>
                <a:stretch>
                  <a:fillRect/>
                </a:stretch>
              </p:blipFill>
              <p:spPr>
                <a:xfrm>
                  <a:off x="8615453" y="1128667"/>
                  <a:ext cx="6228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66" name="Freihand 65">
                  <a:extLst>
                    <a:ext uri="{FF2B5EF4-FFF2-40B4-BE49-F238E27FC236}">
                      <a16:creationId xmlns:a16="http://schemas.microsoft.com/office/drawing/2014/main" id="{024F8636-E935-4A9C-BC62-CA48DFFE30F4}"/>
                    </a:ext>
                  </a:extLst>
                </p14:cNvPr>
                <p14:cNvContentPartPr/>
                <p14:nvPr/>
              </p14:nvContentPartPr>
              <p14:xfrm>
                <a:off x="8720213" y="1189507"/>
                <a:ext cx="112320" cy="61200"/>
              </p14:xfrm>
            </p:contentPart>
          </mc:Choice>
          <mc:Fallback xmlns="">
            <p:pic>
              <p:nvPicPr>
                <p:cNvPr id="66" name="Freihand 65">
                  <a:extLst>
                    <a:ext uri="{FF2B5EF4-FFF2-40B4-BE49-F238E27FC236}">
                      <a16:creationId xmlns:a16="http://schemas.microsoft.com/office/drawing/2014/main" id="{024F8636-E935-4A9C-BC62-CA48DFFE30F4}"/>
                    </a:ext>
                  </a:extLst>
                </p:cNvPr>
                <p:cNvPicPr/>
                <p:nvPr/>
              </p:nvPicPr>
              <p:blipFill>
                <a:blip r:embed="rId444"/>
                <a:stretch>
                  <a:fillRect/>
                </a:stretch>
              </p:blipFill>
              <p:spPr>
                <a:xfrm>
                  <a:off x="8715893" y="1185187"/>
                  <a:ext cx="12096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67" name="Freihand 66">
                  <a:extLst>
                    <a:ext uri="{FF2B5EF4-FFF2-40B4-BE49-F238E27FC236}">
                      <a16:creationId xmlns:a16="http://schemas.microsoft.com/office/drawing/2014/main" id="{F6E01C48-5A04-4424-A254-217F1B43CDB4}"/>
                    </a:ext>
                  </a:extLst>
                </p14:cNvPr>
                <p14:cNvContentPartPr/>
                <p14:nvPr/>
              </p14:nvContentPartPr>
              <p14:xfrm>
                <a:off x="8846213" y="1081867"/>
                <a:ext cx="141840" cy="187560"/>
              </p14:xfrm>
            </p:contentPart>
          </mc:Choice>
          <mc:Fallback xmlns="">
            <p:pic>
              <p:nvPicPr>
                <p:cNvPr id="67" name="Freihand 66">
                  <a:extLst>
                    <a:ext uri="{FF2B5EF4-FFF2-40B4-BE49-F238E27FC236}">
                      <a16:creationId xmlns:a16="http://schemas.microsoft.com/office/drawing/2014/main" id="{F6E01C48-5A04-4424-A254-217F1B43CDB4}"/>
                    </a:ext>
                  </a:extLst>
                </p:cNvPr>
                <p:cNvPicPr/>
                <p:nvPr/>
              </p:nvPicPr>
              <p:blipFill>
                <a:blip r:embed="rId446"/>
                <a:stretch>
                  <a:fillRect/>
                </a:stretch>
              </p:blipFill>
              <p:spPr>
                <a:xfrm>
                  <a:off x="8841893" y="1077547"/>
                  <a:ext cx="15048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68" name="Freihand 67">
                  <a:extLst>
                    <a:ext uri="{FF2B5EF4-FFF2-40B4-BE49-F238E27FC236}">
                      <a16:creationId xmlns:a16="http://schemas.microsoft.com/office/drawing/2014/main" id="{AE0C27DC-3483-4122-963D-50D4A7B3FE32}"/>
                    </a:ext>
                  </a:extLst>
                </p14:cNvPr>
                <p14:cNvContentPartPr/>
                <p14:nvPr/>
              </p14:nvContentPartPr>
              <p14:xfrm>
                <a:off x="9162293" y="1122187"/>
                <a:ext cx="78840" cy="131760"/>
              </p14:xfrm>
            </p:contentPart>
          </mc:Choice>
          <mc:Fallback xmlns="">
            <p:pic>
              <p:nvPicPr>
                <p:cNvPr id="68" name="Freihand 67">
                  <a:extLst>
                    <a:ext uri="{FF2B5EF4-FFF2-40B4-BE49-F238E27FC236}">
                      <a16:creationId xmlns:a16="http://schemas.microsoft.com/office/drawing/2014/main" id="{AE0C27DC-3483-4122-963D-50D4A7B3FE32}"/>
                    </a:ext>
                  </a:extLst>
                </p:cNvPr>
                <p:cNvPicPr/>
                <p:nvPr/>
              </p:nvPicPr>
              <p:blipFill>
                <a:blip r:embed="rId448"/>
                <a:stretch>
                  <a:fillRect/>
                </a:stretch>
              </p:blipFill>
              <p:spPr>
                <a:xfrm>
                  <a:off x="9157973" y="1117867"/>
                  <a:ext cx="8748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449">
              <p14:nvContentPartPr>
                <p14:cNvPr id="69" name="Freihand 68">
                  <a:extLst>
                    <a:ext uri="{FF2B5EF4-FFF2-40B4-BE49-F238E27FC236}">
                      <a16:creationId xmlns:a16="http://schemas.microsoft.com/office/drawing/2014/main" id="{5B9CD730-8891-4868-8315-CFD0F8B7DFB7}"/>
                    </a:ext>
                  </a:extLst>
                </p14:cNvPr>
                <p14:cNvContentPartPr/>
                <p14:nvPr/>
              </p14:nvContentPartPr>
              <p14:xfrm>
                <a:off x="9063653" y="1074667"/>
                <a:ext cx="89280" cy="70560"/>
              </p14:xfrm>
            </p:contentPart>
          </mc:Choice>
          <mc:Fallback xmlns="">
            <p:pic>
              <p:nvPicPr>
                <p:cNvPr id="69" name="Freihand 68">
                  <a:extLst>
                    <a:ext uri="{FF2B5EF4-FFF2-40B4-BE49-F238E27FC236}">
                      <a16:creationId xmlns:a16="http://schemas.microsoft.com/office/drawing/2014/main" id="{5B9CD730-8891-4868-8315-CFD0F8B7DFB7}"/>
                    </a:ext>
                  </a:extLst>
                </p:cNvPr>
                <p:cNvPicPr/>
                <p:nvPr/>
              </p:nvPicPr>
              <p:blipFill>
                <a:blip r:embed="rId450"/>
                <a:stretch>
                  <a:fillRect/>
                </a:stretch>
              </p:blipFill>
              <p:spPr>
                <a:xfrm>
                  <a:off x="9059333" y="1070347"/>
                  <a:ext cx="9792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70" name="Freihand 69">
                  <a:extLst>
                    <a:ext uri="{FF2B5EF4-FFF2-40B4-BE49-F238E27FC236}">
                      <a16:creationId xmlns:a16="http://schemas.microsoft.com/office/drawing/2014/main" id="{71E84F0B-310D-43E4-91A6-D52F744FC867}"/>
                    </a:ext>
                  </a:extLst>
                </p14:cNvPr>
                <p14:cNvContentPartPr/>
                <p14:nvPr/>
              </p14:nvContentPartPr>
              <p14:xfrm>
                <a:off x="9255173" y="1182667"/>
                <a:ext cx="95400" cy="87120"/>
              </p14:xfrm>
            </p:contentPart>
          </mc:Choice>
          <mc:Fallback xmlns="">
            <p:pic>
              <p:nvPicPr>
                <p:cNvPr id="70" name="Freihand 69">
                  <a:extLst>
                    <a:ext uri="{FF2B5EF4-FFF2-40B4-BE49-F238E27FC236}">
                      <a16:creationId xmlns:a16="http://schemas.microsoft.com/office/drawing/2014/main" id="{71E84F0B-310D-43E4-91A6-D52F744FC867}"/>
                    </a:ext>
                  </a:extLst>
                </p:cNvPr>
                <p:cNvPicPr/>
                <p:nvPr/>
              </p:nvPicPr>
              <p:blipFill>
                <a:blip r:embed="rId452"/>
                <a:stretch>
                  <a:fillRect/>
                </a:stretch>
              </p:blipFill>
              <p:spPr>
                <a:xfrm>
                  <a:off x="9250853" y="1178347"/>
                  <a:ext cx="10404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80" name="Freihand 79">
                  <a:extLst>
                    <a:ext uri="{FF2B5EF4-FFF2-40B4-BE49-F238E27FC236}">
                      <a16:creationId xmlns:a16="http://schemas.microsoft.com/office/drawing/2014/main" id="{7050CCE2-D4DC-4EDF-AE3F-6C2911B097A0}"/>
                    </a:ext>
                  </a:extLst>
                </p14:cNvPr>
                <p14:cNvContentPartPr/>
                <p14:nvPr/>
              </p14:nvContentPartPr>
              <p14:xfrm>
                <a:off x="9385853" y="1095187"/>
                <a:ext cx="59040" cy="208800"/>
              </p14:xfrm>
            </p:contentPart>
          </mc:Choice>
          <mc:Fallback xmlns="">
            <p:pic>
              <p:nvPicPr>
                <p:cNvPr id="80" name="Freihand 79">
                  <a:extLst>
                    <a:ext uri="{FF2B5EF4-FFF2-40B4-BE49-F238E27FC236}">
                      <a16:creationId xmlns:a16="http://schemas.microsoft.com/office/drawing/2014/main" id="{7050CCE2-D4DC-4EDF-AE3F-6C2911B097A0}"/>
                    </a:ext>
                  </a:extLst>
                </p:cNvPr>
                <p:cNvPicPr/>
                <p:nvPr/>
              </p:nvPicPr>
              <p:blipFill>
                <a:blip r:embed="rId454"/>
                <a:stretch>
                  <a:fillRect/>
                </a:stretch>
              </p:blipFill>
              <p:spPr>
                <a:xfrm>
                  <a:off x="9381533" y="1090867"/>
                  <a:ext cx="6768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81" name="Freihand 80">
                  <a:extLst>
                    <a:ext uri="{FF2B5EF4-FFF2-40B4-BE49-F238E27FC236}">
                      <a16:creationId xmlns:a16="http://schemas.microsoft.com/office/drawing/2014/main" id="{32AC25AD-F905-43D4-BFED-EF49E1E92755}"/>
                    </a:ext>
                  </a:extLst>
                </p14:cNvPr>
                <p14:cNvContentPartPr/>
                <p14:nvPr/>
              </p14:nvContentPartPr>
              <p14:xfrm>
                <a:off x="9485573" y="1201747"/>
                <a:ext cx="360" cy="360"/>
              </p14:xfrm>
            </p:contentPart>
          </mc:Choice>
          <mc:Fallback xmlns="">
            <p:pic>
              <p:nvPicPr>
                <p:cNvPr id="81" name="Freihand 80">
                  <a:extLst>
                    <a:ext uri="{FF2B5EF4-FFF2-40B4-BE49-F238E27FC236}">
                      <a16:creationId xmlns:a16="http://schemas.microsoft.com/office/drawing/2014/main" id="{32AC25AD-F905-43D4-BFED-EF49E1E92755}"/>
                    </a:ext>
                  </a:extLst>
                </p:cNvPr>
                <p:cNvPicPr/>
                <p:nvPr/>
              </p:nvPicPr>
              <p:blipFill>
                <a:blip r:embed="rId133"/>
                <a:stretch>
                  <a:fillRect/>
                </a:stretch>
              </p:blipFill>
              <p:spPr>
                <a:xfrm>
                  <a:off x="9481253" y="11974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56">
              <p14:nvContentPartPr>
                <p14:cNvPr id="82" name="Freihand 81">
                  <a:extLst>
                    <a:ext uri="{FF2B5EF4-FFF2-40B4-BE49-F238E27FC236}">
                      <a16:creationId xmlns:a16="http://schemas.microsoft.com/office/drawing/2014/main" id="{E531DECE-7E58-4FEF-BBFF-0FDAE576F5C7}"/>
                    </a:ext>
                  </a:extLst>
                </p14:cNvPr>
                <p14:cNvContentPartPr/>
                <p14:nvPr/>
              </p14:nvContentPartPr>
              <p14:xfrm>
                <a:off x="9524453" y="1127947"/>
                <a:ext cx="86040" cy="72360"/>
              </p14:xfrm>
            </p:contentPart>
          </mc:Choice>
          <mc:Fallback xmlns="">
            <p:pic>
              <p:nvPicPr>
                <p:cNvPr id="82" name="Freihand 81">
                  <a:extLst>
                    <a:ext uri="{FF2B5EF4-FFF2-40B4-BE49-F238E27FC236}">
                      <a16:creationId xmlns:a16="http://schemas.microsoft.com/office/drawing/2014/main" id="{E531DECE-7E58-4FEF-BBFF-0FDAE576F5C7}"/>
                    </a:ext>
                  </a:extLst>
                </p:cNvPr>
                <p:cNvPicPr/>
                <p:nvPr/>
              </p:nvPicPr>
              <p:blipFill>
                <a:blip r:embed="rId457"/>
                <a:stretch>
                  <a:fillRect/>
                </a:stretch>
              </p:blipFill>
              <p:spPr>
                <a:xfrm>
                  <a:off x="9520133" y="1123627"/>
                  <a:ext cx="9468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458">
              <p14:nvContentPartPr>
                <p14:cNvPr id="72" name="Freihand 71">
                  <a:extLst>
                    <a:ext uri="{FF2B5EF4-FFF2-40B4-BE49-F238E27FC236}">
                      <a16:creationId xmlns:a16="http://schemas.microsoft.com/office/drawing/2014/main" id="{4BAE5B13-03FC-4C0A-B71C-4922CB8B04C5}"/>
                    </a:ext>
                  </a:extLst>
                </p14:cNvPr>
                <p14:cNvContentPartPr/>
                <p14:nvPr/>
              </p14:nvContentPartPr>
              <p14:xfrm>
                <a:off x="9796613" y="1039747"/>
                <a:ext cx="153720" cy="173520"/>
              </p14:xfrm>
            </p:contentPart>
          </mc:Choice>
          <mc:Fallback xmlns="">
            <p:pic>
              <p:nvPicPr>
                <p:cNvPr id="72" name="Freihand 71">
                  <a:extLst>
                    <a:ext uri="{FF2B5EF4-FFF2-40B4-BE49-F238E27FC236}">
                      <a16:creationId xmlns:a16="http://schemas.microsoft.com/office/drawing/2014/main" id="{4BAE5B13-03FC-4C0A-B71C-4922CB8B04C5}"/>
                    </a:ext>
                  </a:extLst>
                </p:cNvPr>
                <p:cNvPicPr/>
                <p:nvPr/>
              </p:nvPicPr>
              <p:blipFill>
                <a:blip r:embed="rId459"/>
                <a:stretch>
                  <a:fillRect/>
                </a:stretch>
              </p:blipFill>
              <p:spPr>
                <a:xfrm>
                  <a:off x="9792293" y="1035427"/>
                  <a:ext cx="16236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460">
              <p14:nvContentPartPr>
                <p14:cNvPr id="73" name="Freihand 72">
                  <a:extLst>
                    <a:ext uri="{FF2B5EF4-FFF2-40B4-BE49-F238E27FC236}">
                      <a16:creationId xmlns:a16="http://schemas.microsoft.com/office/drawing/2014/main" id="{B149F99A-FFA3-46CE-ACC9-10164F7BC735}"/>
                    </a:ext>
                  </a:extLst>
                </p14:cNvPr>
                <p14:cNvContentPartPr/>
                <p14:nvPr/>
              </p14:nvContentPartPr>
              <p14:xfrm>
                <a:off x="9903893" y="1096267"/>
                <a:ext cx="84600" cy="78120"/>
              </p14:xfrm>
            </p:contentPart>
          </mc:Choice>
          <mc:Fallback xmlns="">
            <p:pic>
              <p:nvPicPr>
                <p:cNvPr id="73" name="Freihand 72">
                  <a:extLst>
                    <a:ext uri="{FF2B5EF4-FFF2-40B4-BE49-F238E27FC236}">
                      <a16:creationId xmlns:a16="http://schemas.microsoft.com/office/drawing/2014/main" id="{B149F99A-FFA3-46CE-ACC9-10164F7BC735}"/>
                    </a:ext>
                  </a:extLst>
                </p:cNvPr>
                <p:cNvPicPr/>
                <p:nvPr/>
              </p:nvPicPr>
              <p:blipFill>
                <a:blip r:embed="rId461"/>
                <a:stretch>
                  <a:fillRect/>
                </a:stretch>
              </p:blipFill>
              <p:spPr>
                <a:xfrm>
                  <a:off x="9899573" y="1091947"/>
                  <a:ext cx="9324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462">
              <p14:nvContentPartPr>
                <p14:cNvPr id="75" name="Freihand 74">
                  <a:extLst>
                    <a:ext uri="{FF2B5EF4-FFF2-40B4-BE49-F238E27FC236}">
                      <a16:creationId xmlns:a16="http://schemas.microsoft.com/office/drawing/2014/main" id="{59D9B7F3-0C8F-4370-A477-2E658F8A46B6}"/>
                    </a:ext>
                  </a:extLst>
                </p14:cNvPr>
                <p14:cNvContentPartPr/>
                <p14:nvPr/>
              </p14:nvContentPartPr>
              <p14:xfrm>
                <a:off x="9981293" y="1162507"/>
                <a:ext cx="90360" cy="120240"/>
              </p14:xfrm>
            </p:contentPart>
          </mc:Choice>
          <mc:Fallback xmlns="">
            <p:pic>
              <p:nvPicPr>
                <p:cNvPr id="75" name="Freihand 74">
                  <a:extLst>
                    <a:ext uri="{FF2B5EF4-FFF2-40B4-BE49-F238E27FC236}">
                      <a16:creationId xmlns:a16="http://schemas.microsoft.com/office/drawing/2014/main" id="{59D9B7F3-0C8F-4370-A477-2E658F8A46B6}"/>
                    </a:ext>
                  </a:extLst>
                </p:cNvPr>
                <p:cNvPicPr/>
                <p:nvPr/>
              </p:nvPicPr>
              <p:blipFill>
                <a:blip r:embed="rId463"/>
                <a:stretch>
                  <a:fillRect/>
                </a:stretch>
              </p:blipFill>
              <p:spPr>
                <a:xfrm>
                  <a:off x="9976973" y="1158187"/>
                  <a:ext cx="9900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464">
              <p14:nvContentPartPr>
                <p14:cNvPr id="77" name="Freihand 76">
                  <a:extLst>
                    <a:ext uri="{FF2B5EF4-FFF2-40B4-BE49-F238E27FC236}">
                      <a16:creationId xmlns:a16="http://schemas.microsoft.com/office/drawing/2014/main" id="{4D146A72-6D21-4ADF-8FFA-60DA07F253A3}"/>
                    </a:ext>
                  </a:extLst>
                </p14:cNvPr>
                <p14:cNvContentPartPr/>
                <p14:nvPr/>
              </p14:nvContentPartPr>
              <p14:xfrm>
                <a:off x="10102253" y="1073947"/>
                <a:ext cx="155880" cy="11520"/>
              </p14:xfrm>
            </p:contentPart>
          </mc:Choice>
          <mc:Fallback xmlns="">
            <p:pic>
              <p:nvPicPr>
                <p:cNvPr id="77" name="Freihand 76">
                  <a:extLst>
                    <a:ext uri="{FF2B5EF4-FFF2-40B4-BE49-F238E27FC236}">
                      <a16:creationId xmlns:a16="http://schemas.microsoft.com/office/drawing/2014/main" id="{4D146A72-6D21-4ADF-8FFA-60DA07F253A3}"/>
                    </a:ext>
                  </a:extLst>
                </p:cNvPr>
                <p:cNvPicPr/>
                <p:nvPr/>
              </p:nvPicPr>
              <p:blipFill>
                <a:blip r:embed="rId465"/>
                <a:stretch>
                  <a:fillRect/>
                </a:stretch>
              </p:blipFill>
              <p:spPr>
                <a:xfrm>
                  <a:off x="10097933" y="1069627"/>
                  <a:ext cx="16452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466">
              <p14:nvContentPartPr>
                <p14:cNvPr id="78" name="Freihand 77">
                  <a:extLst>
                    <a:ext uri="{FF2B5EF4-FFF2-40B4-BE49-F238E27FC236}">
                      <a16:creationId xmlns:a16="http://schemas.microsoft.com/office/drawing/2014/main" id="{82B58EFE-A82F-4BAF-A3EC-EF6EFF13C513}"/>
                    </a:ext>
                  </a:extLst>
                </p14:cNvPr>
                <p14:cNvContentPartPr/>
                <p14:nvPr/>
              </p14:nvContentPartPr>
              <p14:xfrm>
                <a:off x="10129973" y="1104547"/>
                <a:ext cx="158400" cy="25200"/>
              </p14:xfrm>
            </p:contentPart>
          </mc:Choice>
          <mc:Fallback xmlns="">
            <p:pic>
              <p:nvPicPr>
                <p:cNvPr id="78" name="Freihand 77">
                  <a:extLst>
                    <a:ext uri="{FF2B5EF4-FFF2-40B4-BE49-F238E27FC236}">
                      <a16:creationId xmlns:a16="http://schemas.microsoft.com/office/drawing/2014/main" id="{82B58EFE-A82F-4BAF-A3EC-EF6EFF13C513}"/>
                    </a:ext>
                  </a:extLst>
                </p:cNvPr>
                <p:cNvPicPr/>
                <p:nvPr/>
              </p:nvPicPr>
              <p:blipFill>
                <a:blip r:embed="rId467"/>
                <a:stretch>
                  <a:fillRect/>
                </a:stretch>
              </p:blipFill>
              <p:spPr>
                <a:xfrm>
                  <a:off x="10125653" y="1100227"/>
                  <a:ext cx="16704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84" name="Freihand 83">
                  <a:extLst>
                    <a:ext uri="{FF2B5EF4-FFF2-40B4-BE49-F238E27FC236}">
                      <a16:creationId xmlns:a16="http://schemas.microsoft.com/office/drawing/2014/main" id="{965DA028-9CD0-40FE-9ACC-1390585C532E}"/>
                    </a:ext>
                  </a:extLst>
                </p14:cNvPr>
                <p14:cNvContentPartPr/>
                <p14:nvPr/>
              </p14:nvContentPartPr>
              <p14:xfrm>
                <a:off x="10370453" y="982147"/>
                <a:ext cx="119160" cy="135720"/>
              </p14:xfrm>
            </p:contentPart>
          </mc:Choice>
          <mc:Fallback xmlns="">
            <p:pic>
              <p:nvPicPr>
                <p:cNvPr id="84" name="Freihand 83">
                  <a:extLst>
                    <a:ext uri="{FF2B5EF4-FFF2-40B4-BE49-F238E27FC236}">
                      <a16:creationId xmlns:a16="http://schemas.microsoft.com/office/drawing/2014/main" id="{965DA028-9CD0-40FE-9ACC-1390585C532E}"/>
                    </a:ext>
                  </a:extLst>
                </p:cNvPr>
                <p:cNvPicPr/>
                <p:nvPr/>
              </p:nvPicPr>
              <p:blipFill>
                <a:blip r:embed="rId469"/>
                <a:stretch>
                  <a:fillRect/>
                </a:stretch>
              </p:blipFill>
              <p:spPr>
                <a:xfrm>
                  <a:off x="10366133" y="977827"/>
                  <a:ext cx="12780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85" name="Freihand 84">
                  <a:extLst>
                    <a:ext uri="{FF2B5EF4-FFF2-40B4-BE49-F238E27FC236}">
                      <a16:creationId xmlns:a16="http://schemas.microsoft.com/office/drawing/2014/main" id="{46F08DF5-5486-4081-926A-D5BED3AB489B}"/>
                    </a:ext>
                  </a:extLst>
                </p14:cNvPr>
                <p14:cNvContentPartPr/>
                <p14:nvPr/>
              </p14:nvContentPartPr>
              <p14:xfrm>
                <a:off x="10444613" y="1052347"/>
                <a:ext cx="48240" cy="79920"/>
              </p14:xfrm>
            </p:contentPart>
          </mc:Choice>
          <mc:Fallback xmlns="">
            <p:pic>
              <p:nvPicPr>
                <p:cNvPr id="85" name="Freihand 84">
                  <a:extLst>
                    <a:ext uri="{FF2B5EF4-FFF2-40B4-BE49-F238E27FC236}">
                      <a16:creationId xmlns:a16="http://schemas.microsoft.com/office/drawing/2014/main" id="{46F08DF5-5486-4081-926A-D5BED3AB489B}"/>
                    </a:ext>
                  </a:extLst>
                </p:cNvPr>
                <p:cNvPicPr/>
                <p:nvPr/>
              </p:nvPicPr>
              <p:blipFill>
                <a:blip r:embed="rId471"/>
                <a:stretch>
                  <a:fillRect/>
                </a:stretch>
              </p:blipFill>
              <p:spPr>
                <a:xfrm>
                  <a:off x="10440293" y="1048027"/>
                  <a:ext cx="5688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87" name="Freihand 86">
                  <a:extLst>
                    <a:ext uri="{FF2B5EF4-FFF2-40B4-BE49-F238E27FC236}">
                      <a16:creationId xmlns:a16="http://schemas.microsoft.com/office/drawing/2014/main" id="{BA0A8E90-7FDB-49E1-872D-668B490D9CE2}"/>
                    </a:ext>
                  </a:extLst>
                </p14:cNvPr>
                <p14:cNvContentPartPr/>
                <p14:nvPr/>
              </p14:nvContentPartPr>
              <p14:xfrm>
                <a:off x="10517693" y="1103107"/>
                <a:ext cx="50040" cy="59400"/>
              </p14:xfrm>
            </p:contentPart>
          </mc:Choice>
          <mc:Fallback xmlns="">
            <p:pic>
              <p:nvPicPr>
                <p:cNvPr id="87" name="Freihand 86">
                  <a:extLst>
                    <a:ext uri="{FF2B5EF4-FFF2-40B4-BE49-F238E27FC236}">
                      <a16:creationId xmlns:a16="http://schemas.microsoft.com/office/drawing/2014/main" id="{BA0A8E90-7FDB-49E1-872D-668B490D9CE2}"/>
                    </a:ext>
                  </a:extLst>
                </p:cNvPr>
                <p:cNvPicPr/>
                <p:nvPr/>
              </p:nvPicPr>
              <p:blipFill>
                <a:blip r:embed="rId473"/>
                <a:stretch>
                  <a:fillRect/>
                </a:stretch>
              </p:blipFill>
              <p:spPr>
                <a:xfrm>
                  <a:off x="10513373" y="1098787"/>
                  <a:ext cx="5868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88" name="Freihand 87">
                  <a:extLst>
                    <a:ext uri="{FF2B5EF4-FFF2-40B4-BE49-F238E27FC236}">
                      <a16:creationId xmlns:a16="http://schemas.microsoft.com/office/drawing/2014/main" id="{61EAE0D6-F09F-4F8B-AEF6-C60297B7577C}"/>
                    </a:ext>
                  </a:extLst>
                </p14:cNvPr>
                <p14:cNvContentPartPr/>
                <p14:nvPr/>
              </p14:nvContentPartPr>
              <p14:xfrm>
                <a:off x="10616333" y="943267"/>
                <a:ext cx="63000" cy="190080"/>
              </p14:xfrm>
            </p:contentPart>
          </mc:Choice>
          <mc:Fallback xmlns="">
            <p:pic>
              <p:nvPicPr>
                <p:cNvPr id="88" name="Freihand 87">
                  <a:extLst>
                    <a:ext uri="{FF2B5EF4-FFF2-40B4-BE49-F238E27FC236}">
                      <a16:creationId xmlns:a16="http://schemas.microsoft.com/office/drawing/2014/main" id="{61EAE0D6-F09F-4F8B-AEF6-C60297B7577C}"/>
                    </a:ext>
                  </a:extLst>
                </p:cNvPr>
                <p:cNvPicPr/>
                <p:nvPr/>
              </p:nvPicPr>
              <p:blipFill>
                <a:blip r:embed="rId475"/>
                <a:stretch>
                  <a:fillRect/>
                </a:stretch>
              </p:blipFill>
              <p:spPr>
                <a:xfrm>
                  <a:off x="10612013" y="938947"/>
                  <a:ext cx="7164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89" name="Freihand 88">
                  <a:extLst>
                    <a:ext uri="{FF2B5EF4-FFF2-40B4-BE49-F238E27FC236}">
                      <a16:creationId xmlns:a16="http://schemas.microsoft.com/office/drawing/2014/main" id="{F30940E8-B3CD-4DE4-936C-0D3AFF90A54B}"/>
                    </a:ext>
                  </a:extLst>
                </p14:cNvPr>
                <p14:cNvContentPartPr/>
                <p14:nvPr/>
              </p14:nvContentPartPr>
              <p14:xfrm>
                <a:off x="10731893" y="961627"/>
                <a:ext cx="96840" cy="109800"/>
              </p14:xfrm>
            </p:contentPart>
          </mc:Choice>
          <mc:Fallback xmlns="">
            <p:pic>
              <p:nvPicPr>
                <p:cNvPr id="89" name="Freihand 88">
                  <a:extLst>
                    <a:ext uri="{FF2B5EF4-FFF2-40B4-BE49-F238E27FC236}">
                      <a16:creationId xmlns:a16="http://schemas.microsoft.com/office/drawing/2014/main" id="{F30940E8-B3CD-4DE4-936C-0D3AFF90A54B}"/>
                    </a:ext>
                  </a:extLst>
                </p:cNvPr>
                <p:cNvPicPr/>
                <p:nvPr/>
              </p:nvPicPr>
              <p:blipFill>
                <a:blip r:embed="rId477"/>
                <a:stretch>
                  <a:fillRect/>
                </a:stretch>
              </p:blipFill>
              <p:spPr>
                <a:xfrm>
                  <a:off x="10727573" y="957307"/>
                  <a:ext cx="10548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90" name="Freihand 89">
                  <a:extLst>
                    <a:ext uri="{FF2B5EF4-FFF2-40B4-BE49-F238E27FC236}">
                      <a16:creationId xmlns:a16="http://schemas.microsoft.com/office/drawing/2014/main" id="{C52CAD81-B37C-4AB0-B0EB-D847D8604993}"/>
                    </a:ext>
                  </a:extLst>
                </p14:cNvPr>
                <p14:cNvContentPartPr/>
                <p14:nvPr/>
              </p14:nvContentPartPr>
              <p14:xfrm>
                <a:off x="10876613" y="979987"/>
                <a:ext cx="20880" cy="105480"/>
              </p14:xfrm>
            </p:contentPart>
          </mc:Choice>
          <mc:Fallback xmlns="">
            <p:pic>
              <p:nvPicPr>
                <p:cNvPr id="90" name="Freihand 89">
                  <a:extLst>
                    <a:ext uri="{FF2B5EF4-FFF2-40B4-BE49-F238E27FC236}">
                      <a16:creationId xmlns:a16="http://schemas.microsoft.com/office/drawing/2014/main" id="{C52CAD81-B37C-4AB0-B0EB-D847D8604993}"/>
                    </a:ext>
                  </a:extLst>
                </p:cNvPr>
                <p:cNvPicPr/>
                <p:nvPr/>
              </p:nvPicPr>
              <p:blipFill>
                <a:blip r:embed="rId479"/>
                <a:stretch>
                  <a:fillRect/>
                </a:stretch>
              </p:blipFill>
              <p:spPr>
                <a:xfrm>
                  <a:off x="10872293" y="975667"/>
                  <a:ext cx="2952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91" name="Freihand 90">
                  <a:extLst>
                    <a:ext uri="{FF2B5EF4-FFF2-40B4-BE49-F238E27FC236}">
                      <a16:creationId xmlns:a16="http://schemas.microsoft.com/office/drawing/2014/main" id="{04A85B44-3287-40F1-B1B2-56A58B7D3F90}"/>
                    </a:ext>
                  </a:extLst>
                </p14:cNvPr>
                <p14:cNvContentPartPr/>
                <p14:nvPr/>
              </p14:nvContentPartPr>
              <p14:xfrm>
                <a:off x="10859693" y="976387"/>
                <a:ext cx="149760" cy="82800"/>
              </p14:xfrm>
            </p:contentPart>
          </mc:Choice>
          <mc:Fallback xmlns="">
            <p:pic>
              <p:nvPicPr>
                <p:cNvPr id="91" name="Freihand 90">
                  <a:extLst>
                    <a:ext uri="{FF2B5EF4-FFF2-40B4-BE49-F238E27FC236}">
                      <a16:creationId xmlns:a16="http://schemas.microsoft.com/office/drawing/2014/main" id="{04A85B44-3287-40F1-B1B2-56A58B7D3F90}"/>
                    </a:ext>
                  </a:extLst>
                </p:cNvPr>
                <p:cNvPicPr/>
                <p:nvPr/>
              </p:nvPicPr>
              <p:blipFill>
                <a:blip r:embed="rId481"/>
                <a:stretch>
                  <a:fillRect/>
                </a:stretch>
              </p:blipFill>
              <p:spPr>
                <a:xfrm>
                  <a:off x="10855373" y="972067"/>
                  <a:ext cx="15840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92" name="Freihand 91">
                  <a:extLst>
                    <a:ext uri="{FF2B5EF4-FFF2-40B4-BE49-F238E27FC236}">
                      <a16:creationId xmlns:a16="http://schemas.microsoft.com/office/drawing/2014/main" id="{C3EA43C7-52EB-4B58-9028-0F3DC2907232}"/>
                    </a:ext>
                  </a:extLst>
                </p14:cNvPr>
                <p14:cNvContentPartPr/>
                <p14:nvPr/>
              </p14:nvContentPartPr>
              <p14:xfrm>
                <a:off x="10988573" y="907267"/>
                <a:ext cx="78480" cy="207360"/>
              </p14:xfrm>
            </p:contentPart>
          </mc:Choice>
          <mc:Fallback xmlns="">
            <p:pic>
              <p:nvPicPr>
                <p:cNvPr id="92" name="Freihand 91">
                  <a:extLst>
                    <a:ext uri="{FF2B5EF4-FFF2-40B4-BE49-F238E27FC236}">
                      <a16:creationId xmlns:a16="http://schemas.microsoft.com/office/drawing/2014/main" id="{C3EA43C7-52EB-4B58-9028-0F3DC2907232}"/>
                    </a:ext>
                  </a:extLst>
                </p:cNvPr>
                <p:cNvPicPr/>
                <p:nvPr/>
              </p:nvPicPr>
              <p:blipFill>
                <a:blip r:embed="rId483"/>
                <a:stretch>
                  <a:fillRect/>
                </a:stretch>
              </p:blipFill>
              <p:spPr>
                <a:xfrm>
                  <a:off x="10984253" y="902947"/>
                  <a:ext cx="8712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93" name="Freihand 92">
                  <a:extLst>
                    <a:ext uri="{FF2B5EF4-FFF2-40B4-BE49-F238E27FC236}">
                      <a16:creationId xmlns:a16="http://schemas.microsoft.com/office/drawing/2014/main" id="{8D37D786-BF4F-4806-99CC-D7A231E407AC}"/>
                    </a:ext>
                  </a:extLst>
                </p14:cNvPr>
                <p14:cNvContentPartPr/>
                <p14:nvPr/>
              </p14:nvContentPartPr>
              <p14:xfrm>
                <a:off x="11146253" y="981427"/>
                <a:ext cx="126720" cy="15480"/>
              </p14:xfrm>
            </p:contentPart>
          </mc:Choice>
          <mc:Fallback xmlns="">
            <p:pic>
              <p:nvPicPr>
                <p:cNvPr id="93" name="Freihand 92">
                  <a:extLst>
                    <a:ext uri="{FF2B5EF4-FFF2-40B4-BE49-F238E27FC236}">
                      <a16:creationId xmlns:a16="http://schemas.microsoft.com/office/drawing/2014/main" id="{8D37D786-BF4F-4806-99CC-D7A231E407AC}"/>
                    </a:ext>
                  </a:extLst>
                </p:cNvPr>
                <p:cNvPicPr/>
                <p:nvPr/>
              </p:nvPicPr>
              <p:blipFill>
                <a:blip r:embed="rId485"/>
                <a:stretch>
                  <a:fillRect/>
                </a:stretch>
              </p:blipFill>
              <p:spPr>
                <a:xfrm>
                  <a:off x="11141933" y="977107"/>
                  <a:ext cx="13536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94" name="Freihand 93">
                  <a:extLst>
                    <a:ext uri="{FF2B5EF4-FFF2-40B4-BE49-F238E27FC236}">
                      <a16:creationId xmlns:a16="http://schemas.microsoft.com/office/drawing/2014/main" id="{20EA155C-8930-42B0-9423-481A43F764E7}"/>
                    </a:ext>
                  </a:extLst>
                </p14:cNvPr>
                <p14:cNvContentPartPr/>
                <p14:nvPr/>
              </p14:nvContentPartPr>
              <p14:xfrm>
                <a:off x="11144813" y="1043347"/>
                <a:ext cx="126360" cy="10080"/>
              </p14:xfrm>
            </p:contentPart>
          </mc:Choice>
          <mc:Fallback xmlns="">
            <p:pic>
              <p:nvPicPr>
                <p:cNvPr id="94" name="Freihand 93">
                  <a:extLst>
                    <a:ext uri="{FF2B5EF4-FFF2-40B4-BE49-F238E27FC236}">
                      <a16:creationId xmlns:a16="http://schemas.microsoft.com/office/drawing/2014/main" id="{20EA155C-8930-42B0-9423-481A43F764E7}"/>
                    </a:ext>
                  </a:extLst>
                </p:cNvPr>
                <p:cNvPicPr/>
                <p:nvPr/>
              </p:nvPicPr>
              <p:blipFill>
                <a:blip r:embed="rId487"/>
                <a:stretch>
                  <a:fillRect/>
                </a:stretch>
              </p:blipFill>
              <p:spPr>
                <a:xfrm>
                  <a:off x="11140493" y="1039027"/>
                  <a:ext cx="1350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95" name="Freihand 94">
                  <a:extLst>
                    <a:ext uri="{FF2B5EF4-FFF2-40B4-BE49-F238E27FC236}">
                      <a16:creationId xmlns:a16="http://schemas.microsoft.com/office/drawing/2014/main" id="{8E739963-5802-4056-8A37-46C722429606}"/>
                    </a:ext>
                  </a:extLst>
                </p14:cNvPr>
                <p14:cNvContentPartPr/>
                <p14:nvPr/>
              </p14:nvContentPartPr>
              <p14:xfrm>
                <a:off x="11363693" y="931027"/>
                <a:ext cx="96840" cy="124200"/>
              </p14:xfrm>
            </p:contentPart>
          </mc:Choice>
          <mc:Fallback xmlns="">
            <p:pic>
              <p:nvPicPr>
                <p:cNvPr id="95" name="Freihand 94">
                  <a:extLst>
                    <a:ext uri="{FF2B5EF4-FFF2-40B4-BE49-F238E27FC236}">
                      <a16:creationId xmlns:a16="http://schemas.microsoft.com/office/drawing/2014/main" id="{8E739963-5802-4056-8A37-46C722429606}"/>
                    </a:ext>
                  </a:extLst>
                </p:cNvPr>
                <p:cNvPicPr/>
                <p:nvPr/>
              </p:nvPicPr>
              <p:blipFill>
                <a:blip r:embed="rId489"/>
                <a:stretch>
                  <a:fillRect/>
                </a:stretch>
              </p:blipFill>
              <p:spPr>
                <a:xfrm>
                  <a:off x="11359373" y="926707"/>
                  <a:ext cx="10548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96" name="Freihand 95">
                  <a:extLst>
                    <a:ext uri="{FF2B5EF4-FFF2-40B4-BE49-F238E27FC236}">
                      <a16:creationId xmlns:a16="http://schemas.microsoft.com/office/drawing/2014/main" id="{81314AB8-32EC-4714-B000-7BFD16095FEA}"/>
                    </a:ext>
                  </a:extLst>
                </p14:cNvPr>
                <p14:cNvContentPartPr/>
                <p14:nvPr/>
              </p14:nvContentPartPr>
              <p14:xfrm>
                <a:off x="11468093" y="930307"/>
                <a:ext cx="76320" cy="112680"/>
              </p14:xfrm>
            </p:contentPart>
          </mc:Choice>
          <mc:Fallback xmlns="">
            <p:pic>
              <p:nvPicPr>
                <p:cNvPr id="96" name="Freihand 95">
                  <a:extLst>
                    <a:ext uri="{FF2B5EF4-FFF2-40B4-BE49-F238E27FC236}">
                      <a16:creationId xmlns:a16="http://schemas.microsoft.com/office/drawing/2014/main" id="{81314AB8-32EC-4714-B000-7BFD16095FEA}"/>
                    </a:ext>
                  </a:extLst>
                </p:cNvPr>
                <p:cNvPicPr/>
                <p:nvPr/>
              </p:nvPicPr>
              <p:blipFill>
                <a:blip r:embed="rId491"/>
                <a:stretch>
                  <a:fillRect/>
                </a:stretch>
              </p:blipFill>
              <p:spPr>
                <a:xfrm>
                  <a:off x="11463773" y="925987"/>
                  <a:ext cx="8496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97" name="Freihand 96">
                  <a:extLst>
                    <a:ext uri="{FF2B5EF4-FFF2-40B4-BE49-F238E27FC236}">
                      <a16:creationId xmlns:a16="http://schemas.microsoft.com/office/drawing/2014/main" id="{B82C3AE5-3054-4595-9BB0-6D50819C4D6C}"/>
                    </a:ext>
                  </a:extLst>
                </p14:cNvPr>
                <p14:cNvContentPartPr/>
                <p14:nvPr/>
              </p14:nvContentPartPr>
              <p14:xfrm>
                <a:off x="11566733" y="914467"/>
                <a:ext cx="82080" cy="87120"/>
              </p14:xfrm>
            </p:contentPart>
          </mc:Choice>
          <mc:Fallback xmlns="">
            <p:pic>
              <p:nvPicPr>
                <p:cNvPr id="97" name="Freihand 96">
                  <a:extLst>
                    <a:ext uri="{FF2B5EF4-FFF2-40B4-BE49-F238E27FC236}">
                      <a16:creationId xmlns:a16="http://schemas.microsoft.com/office/drawing/2014/main" id="{B82C3AE5-3054-4595-9BB0-6D50819C4D6C}"/>
                    </a:ext>
                  </a:extLst>
                </p:cNvPr>
                <p:cNvPicPr/>
                <p:nvPr/>
              </p:nvPicPr>
              <p:blipFill>
                <a:blip r:embed="rId493"/>
                <a:stretch>
                  <a:fillRect/>
                </a:stretch>
              </p:blipFill>
              <p:spPr>
                <a:xfrm>
                  <a:off x="11562413" y="910147"/>
                  <a:ext cx="9072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494">
              <p14:nvContentPartPr>
                <p14:cNvPr id="98" name="Freihand 97">
                  <a:extLst>
                    <a:ext uri="{FF2B5EF4-FFF2-40B4-BE49-F238E27FC236}">
                      <a16:creationId xmlns:a16="http://schemas.microsoft.com/office/drawing/2014/main" id="{FE270A5F-9C79-4D9E-8454-A6412ACB1448}"/>
                    </a:ext>
                  </a:extLst>
                </p14:cNvPr>
                <p14:cNvContentPartPr/>
                <p14:nvPr/>
              </p14:nvContentPartPr>
              <p14:xfrm>
                <a:off x="11659253" y="920947"/>
                <a:ext cx="61560" cy="62280"/>
              </p14:xfrm>
            </p:contentPart>
          </mc:Choice>
          <mc:Fallback xmlns="">
            <p:pic>
              <p:nvPicPr>
                <p:cNvPr id="98" name="Freihand 97">
                  <a:extLst>
                    <a:ext uri="{FF2B5EF4-FFF2-40B4-BE49-F238E27FC236}">
                      <a16:creationId xmlns:a16="http://schemas.microsoft.com/office/drawing/2014/main" id="{FE270A5F-9C79-4D9E-8454-A6412ACB1448}"/>
                    </a:ext>
                  </a:extLst>
                </p:cNvPr>
                <p:cNvPicPr/>
                <p:nvPr/>
              </p:nvPicPr>
              <p:blipFill>
                <a:blip r:embed="rId495"/>
                <a:stretch>
                  <a:fillRect/>
                </a:stretch>
              </p:blipFill>
              <p:spPr>
                <a:xfrm>
                  <a:off x="11654933" y="916627"/>
                  <a:ext cx="7020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496">
              <p14:nvContentPartPr>
                <p14:cNvPr id="100" name="Freihand 99">
                  <a:extLst>
                    <a:ext uri="{FF2B5EF4-FFF2-40B4-BE49-F238E27FC236}">
                      <a16:creationId xmlns:a16="http://schemas.microsoft.com/office/drawing/2014/main" id="{E6C31360-6502-49F9-AC99-CF705694A752}"/>
                    </a:ext>
                  </a:extLst>
                </p14:cNvPr>
                <p14:cNvContentPartPr/>
                <p14:nvPr/>
              </p14:nvContentPartPr>
              <p14:xfrm>
                <a:off x="11775173" y="841387"/>
                <a:ext cx="55800" cy="181080"/>
              </p14:xfrm>
            </p:contentPart>
          </mc:Choice>
          <mc:Fallback xmlns="">
            <p:pic>
              <p:nvPicPr>
                <p:cNvPr id="100" name="Freihand 99">
                  <a:extLst>
                    <a:ext uri="{FF2B5EF4-FFF2-40B4-BE49-F238E27FC236}">
                      <a16:creationId xmlns:a16="http://schemas.microsoft.com/office/drawing/2014/main" id="{E6C31360-6502-49F9-AC99-CF705694A752}"/>
                    </a:ext>
                  </a:extLst>
                </p:cNvPr>
                <p:cNvPicPr/>
                <p:nvPr/>
              </p:nvPicPr>
              <p:blipFill>
                <a:blip r:embed="rId497"/>
                <a:stretch>
                  <a:fillRect/>
                </a:stretch>
              </p:blipFill>
              <p:spPr>
                <a:xfrm>
                  <a:off x="11770853" y="837067"/>
                  <a:ext cx="6444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498">
              <p14:nvContentPartPr>
                <p14:cNvPr id="101" name="Freihand 100">
                  <a:extLst>
                    <a:ext uri="{FF2B5EF4-FFF2-40B4-BE49-F238E27FC236}">
                      <a16:creationId xmlns:a16="http://schemas.microsoft.com/office/drawing/2014/main" id="{35439725-41CF-4BFA-8F6A-65005453B03E}"/>
                    </a:ext>
                  </a:extLst>
                </p14:cNvPr>
                <p14:cNvContentPartPr/>
                <p14:nvPr/>
              </p14:nvContentPartPr>
              <p14:xfrm>
                <a:off x="11834573" y="878827"/>
                <a:ext cx="79200" cy="82440"/>
              </p14:xfrm>
            </p:contentPart>
          </mc:Choice>
          <mc:Fallback xmlns="">
            <p:pic>
              <p:nvPicPr>
                <p:cNvPr id="101" name="Freihand 100">
                  <a:extLst>
                    <a:ext uri="{FF2B5EF4-FFF2-40B4-BE49-F238E27FC236}">
                      <a16:creationId xmlns:a16="http://schemas.microsoft.com/office/drawing/2014/main" id="{35439725-41CF-4BFA-8F6A-65005453B03E}"/>
                    </a:ext>
                  </a:extLst>
                </p:cNvPr>
                <p:cNvPicPr/>
                <p:nvPr/>
              </p:nvPicPr>
              <p:blipFill>
                <a:blip r:embed="rId499"/>
                <a:stretch>
                  <a:fillRect/>
                </a:stretch>
              </p:blipFill>
              <p:spPr>
                <a:xfrm>
                  <a:off x="11830253" y="874507"/>
                  <a:ext cx="8784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102" name="Freihand 101">
                  <a:extLst>
                    <a:ext uri="{FF2B5EF4-FFF2-40B4-BE49-F238E27FC236}">
                      <a16:creationId xmlns:a16="http://schemas.microsoft.com/office/drawing/2014/main" id="{FCFB0F1C-FAB7-4527-ABC2-D991211EDD75}"/>
                    </a:ext>
                  </a:extLst>
                </p14:cNvPr>
                <p14:cNvContentPartPr/>
                <p14:nvPr/>
              </p14:nvContentPartPr>
              <p14:xfrm>
                <a:off x="11942573" y="900067"/>
                <a:ext cx="5400" cy="66960"/>
              </p14:xfrm>
            </p:contentPart>
          </mc:Choice>
          <mc:Fallback xmlns="">
            <p:pic>
              <p:nvPicPr>
                <p:cNvPr id="102" name="Freihand 101">
                  <a:extLst>
                    <a:ext uri="{FF2B5EF4-FFF2-40B4-BE49-F238E27FC236}">
                      <a16:creationId xmlns:a16="http://schemas.microsoft.com/office/drawing/2014/main" id="{FCFB0F1C-FAB7-4527-ABC2-D991211EDD75}"/>
                    </a:ext>
                  </a:extLst>
                </p:cNvPr>
                <p:cNvPicPr/>
                <p:nvPr/>
              </p:nvPicPr>
              <p:blipFill>
                <a:blip r:embed="rId501"/>
                <a:stretch>
                  <a:fillRect/>
                </a:stretch>
              </p:blipFill>
              <p:spPr>
                <a:xfrm>
                  <a:off x="11938253" y="895747"/>
                  <a:ext cx="1404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502">
              <p14:nvContentPartPr>
                <p14:cNvPr id="103" name="Freihand 102">
                  <a:extLst>
                    <a:ext uri="{FF2B5EF4-FFF2-40B4-BE49-F238E27FC236}">
                      <a16:creationId xmlns:a16="http://schemas.microsoft.com/office/drawing/2014/main" id="{308732C7-389C-4242-B9F7-32A5055FDC6B}"/>
                    </a:ext>
                  </a:extLst>
                </p14:cNvPr>
                <p14:cNvContentPartPr/>
                <p14:nvPr/>
              </p14:nvContentPartPr>
              <p14:xfrm>
                <a:off x="11919533" y="925267"/>
                <a:ext cx="64800" cy="16920"/>
              </p14:xfrm>
            </p:contentPart>
          </mc:Choice>
          <mc:Fallback xmlns="">
            <p:pic>
              <p:nvPicPr>
                <p:cNvPr id="103" name="Freihand 102">
                  <a:extLst>
                    <a:ext uri="{FF2B5EF4-FFF2-40B4-BE49-F238E27FC236}">
                      <a16:creationId xmlns:a16="http://schemas.microsoft.com/office/drawing/2014/main" id="{308732C7-389C-4242-B9F7-32A5055FDC6B}"/>
                    </a:ext>
                  </a:extLst>
                </p:cNvPr>
                <p:cNvPicPr/>
                <p:nvPr/>
              </p:nvPicPr>
              <p:blipFill>
                <a:blip r:embed="rId503"/>
                <a:stretch>
                  <a:fillRect/>
                </a:stretch>
              </p:blipFill>
              <p:spPr>
                <a:xfrm>
                  <a:off x="11915213" y="920947"/>
                  <a:ext cx="7344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504">
              <p14:nvContentPartPr>
                <p14:cNvPr id="104" name="Freihand 103">
                  <a:extLst>
                    <a:ext uri="{FF2B5EF4-FFF2-40B4-BE49-F238E27FC236}">
                      <a16:creationId xmlns:a16="http://schemas.microsoft.com/office/drawing/2014/main" id="{E14A925C-E81E-44F3-86FC-6830253E0E7A}"/>
                    </a:ext>
                  </a:extLst>
                </p14:cNvPr>
                <p14:cNvContentPartPr/>
                <p14:nvPr/>
              </p14:nvContentPartPr>
              <p14:xfrm>
                <a:off x="11981813" y="881347"/>
                <a:ext cx="91440" cy="82800"/>
              </p14:xfrm>
            </p:contentPart>
          </mc:Choice>
          <mc:Fallback xmlns="">
            <p:pic>
              <p:nvPicPr>
                <p:cNvPr id="104" name="Freihand 103">
                  <a:extLst>
                    <a:ext uri="{FF2B5EF4-FFF2-40B4-BE49-F238E27FC236}">
                      <a16:creationId xmlns:a16="http://schemas.microsoft.com/office/drawing/2014/main" id="{E14A925C-E81E-44F3-86FC-6830253E0E7A}"/>
                    </a:ext>
                  </a:extLst>
                </p:cNvPr>
                <p:cNvPicPr/>
                <p:nvPr/>
              </p:nvPicPr>
              <p:blipFill>
                <a:blip r:embed="rId505"/>
                <a:stretch>
                  <a:fillRect/>
                </a:stretch>
              </p:blipFill>
              <p:spPr>
                <a:xfrm>
                  <a:off x="11977493" y="877027"/>
                  <a:ext cx="10008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506">
              <p14:nvContentPartPr>
                <p14:cNvPr id="105" name="Freihand 104">
                  <a:extLst>
                    <a:ext uri="{FF2B5EF4-FFF2-40B4-BE49-F238E27FC236}">
                      <a16:creationId xmlns:a16="http://schemas.microsoft.com/office/drawing/2014/main" id="{A09AE418-93F7-4D62-B65A-BA08E85D0CEF}"/>
                    </a:ext>
                  </a:extLst>
                </p14:cNvPr>
                <p14:cNvContentPartPr/>
                <p14:nvPr/>
              </p14:nvContentPartPr>
              <p14:xfrm>
                <a:off x="12081173" y="884587"/>
                <a:ext cx="36360" cy="72360"/>
              </p14:xfrm>
            </p:contentPart>
          </mc:Choice>
          <mc:Fallback xmlns="">
            <p:pic>
              <p:nvPicPr>
                <p:cNvPr id="105" name="Freihand 104">
                  <a:extLst>
                    <a:ext uri="{FF2B5EF4-FFF2-40B4-BE49-F238E27FC236}">
                      <a16:creationId xmlns:a16="http://schemas.microsoft.com/office/drawing/2014/main" id="{A09AE418-93F7-4D62-B65A-BA08E85D0CEF}"/>
                    </a:ext>
                  </a:extLst>
                </p:cNvPr>
                <p:cNvPicPr/>
                <p:nvPr/>
              </p:nvPicPr>
              <p:blipFill>
                <a:blip r:embed="rId507"/>
                <a:stretch>
                  <a:fillRect/>
                </a:stretch>
              </p:blipFill>
              <p:spPr>
                <a:xfrm>
                  <a:off x="12076853" y="880267"/>
                  <a:ext cx="4500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508">
              <p14:nvContentPartPr>
                <p14:cNvPr id="106" name="Freihand 105">
                  <a:extLst>
                    <a:ext uri="{FF2B5EF4-FFF2-40B4-BE49-F238E27FC236}">
                      <a16:creationId xmlns:a16="http://schemas.microsoft.com/office/drawing/2014/main" id="{4C9C9CD5-0B9B-429A-86BF-5850AC8D50AA}"/>
                    </a:ext>
                  </a:extLst>
                </p14:cNvPr>
                <p14:cNvContentPartPr/>
                <p14:nvPr/>
              </p14:nvContentPartPr>
              <p14:xfrm>
                <a:off x="12039413" y="844267"/>
                <a:ext cx="54360" cy="45000"/>
              </p14:xfrm>
            </p:contentPart>
          </mc:Choice>
          <mc:Fallback xmlns="">
            <p:pic>
              <p:nvPicPr>
                <p:cNvPr id="106" name="Freihand 105">
                  <a:extLst>
                    <a:ext uri="{FF2B5EF4-FFF2-40B4-BE49-F238E27FC236}">
                      <a16:creationId xmlns:a16="http://schemas.microsoft.com/office/drawing/2014/main" id="{4C9C9CD5-0B9B-429A-86BF-5850AC8D50AA}"/>
                    </a:ext>
                  </a:extLst>
                </p:cNvPr>
                <p:cNvPicPr/>
                <p:nvPr/>
              </p:nvPicPr>
              <p:blipFill>
                <a:blip r:embed="rId509"/>
                <a:stretch>
                  <a:fillRect/>
                </a:stretch>
              </p:blipFill>
              <p:spPr>
                <a:xfrm>
                  <a:off x="12035093" y="839947"/>
                  <a:ext cx="6300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510">
              <p14:nvContentPartPr>
                <p14:cNvPr id="107" name="Freihand 106">
                  <a:extLst>
                    <a:ext uri="{FF2B5EF4-FFF2-40B4-BE49-F238E27FC236}">
                      <a16:creationId xmlns:a16="http://schemas.microsoft.com/office/drawing/2014/main" id="{DBF88BF0-D85F-415F-9A39-0EAFE6D09E88}"/>
                    </a:ext>
                  </a:extLst>
                </p14:cNvPr>
                <p14:cNvContentPartPr/>
                <p14:nvPr/>
              </p14:nvContentPartPr>
              <p14:xfrm>
                <a:off x="12088373" y="934987"/>
                <a:ext cx="43200" cy="47880"/>
              </p14:xfrm>
            </p:contentPart>
          </mc:Choice>
          <mc:Fallback xmlns="">
            <p:pic>
              <p:nvPicPr>
                <p:cNvPr id="107" name="Freihand 106">
                  <a:extLst>
                    <a:ext uri="{FF2B5EF4-FFF2-40B4-BE49-F238E27FC236}">
                      <a16:creationId xmlns:a16="http://schemas.microsoft.com/office/drawing/2014/main" id="{DBF88BF0-D85F-415F-9A39-0EAFE6D09E88}"/>
                    </a:ext>
                  </a:extLst>
                </p:cNvPr>
                <p:cNvPicPr/>
                <p:nvPr/>
              </p:nvPicPr>
              <p:blipFill>
                <a:blip r:embed="rId511"/>
                <a:stretch>
                  <a:fillRect/>
                </a:stretch>
              </p:blipFill>
              <p:spPr>
                <a:xfrm>
                  <a:off x="12084053" y="930667"/>
                  <a:ext cx="5184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512">
              <p14:nvContentPartPr>
                <p14:cNvPr id="108" name="Freihand 107">
                  <a:extLst>
                    <a:ext uri="{FF2B5EF4-FFF2-40B4-BE49-F238E27FC236}">
                      <a16:creationId xmlns:a16="http://schemas.microsoft.com/office/drawing/2014/main" id="{D412BCB3-295E-429D-ADD8-317B68A1B38B}"/>
                    </a:ext>
                  </a:extLst>
                </p14:cNvPr>
                <p14:cNvContentPartPr/>
                <p14:nvPr/>
              </p14:nvContentPartPr>
              <p14:xfrm>
                <a:off x="12134093" y="809347"/>
                <a:ext cx="39240" cy="288000"/>
              </p14:xfrm>
            </p:contentPart>
          </mc:Choice>
          <mc:Fallback xmlns="">
            <p:pic>
              <p:nvPicPr>
                <p:cNvPr id="108" name="Freihand 107">
                  <a:extLst>
                    <a:ext uri="{FF2B5EF4-FFF2-40B4-BE49-F238E27FC236}">
                      <a16:creationId xmlns:a16="http://schemas.microsoft.com/office/drawing/2014/main" id="{D412BCB3-295E-429D-ADD8-317B68A1B38B}"/>
                    </a:ext>
                  </a:extLst>
                </p:cNvPr>
                <p:cNvPicPr/>
                <p:nvPr/>
              </p:nvPicPr>
              <p:blipFill>
                <a:blip r:embed="rId513"/>
                <a:stretch>
                  <a:fillRect/>
                </a:stretch>
              </p:blipFill>
              <p:spPr>
                <a:xfrm>
                  <a:off x="12129773" y="805027"/>
                  <a:ext cx="47880" cy="296640"/>
                </a:xfrm>
                <a:prstGeom prst="rect">
                  <a:avLst/>
                </a:prstGeom>
              </p:spPr>
            </p:pic>
          </mc:Fallback>
        </mc:AlternateContent>
        <mc:AlternateContent xmlns:mc="http://schemas.openxmlformats.org/markup-compatibility/2006" xmlns:p14="http://schemas.microsoft.com/office/powerpoint/2010/main">
          <mc:Choice Requires="p14">
            <p:contentPart p14:bwMode="auto" r:id="rId514">
              <p14:nvContentPartPr>
                <p14:cNvPr id="110" name="Freihand 109">
                  <a:extLst>
                    <a:ext uri="{FF2B5EF4-FFF2-40B4-BE49-F238E27FC236}">
                      <a16:creationId xmlns:a16="http://schemas.microsoft.com/office/drawing/2014/main" id="{8CFFFF5E-2D4E-4F5F-B319-4CAC35AF9BF9}"/>
                    </a:ext>
                  </a:extLst>
                </p14:cNvPr>
                <p14:cNvContentPartPr/>
                <p14:nvPr/>
              </p14:nvContentPartPr>
              <p14:xfrm>
                <a:off x="7518533" y="1508467"/>
                <a:ext cx="29520" cy="145440"/>
              </p14:xfrm>
            </p:contentPart>
          </mc:Choice>
          <mc:Fallback xmlns="">
            <p:pic>
              <p:nvPicPr>
                <p:cNvPr id="110" name="Freihand 109">
                  <a:extLst>
                    <a:ext uri="{FF2B5EF4-FFF2-40B4-BE49-F238E27FC236}">
                      <a16:creationId xmlns:a16="http://schemas.microsoft.com/office/drawing/2014/main" id="{8CFFFF5E-2D4E-4F5F-B319-4CAC35AF9BF9}"/>
                    </a:ext>
                  </a:extLst>
                </p:cNvPr>
                <p:cNvPicPr/>
                <p:nvPr/>
              </p:nvPicPr>
              <p:blipFill>
                <a:blip r:embed="rId515"/>
                <a:stretch>
                  <a:fillRect/>
                </a:stretch>
              </p:blipFill>
              <p:spPr>
                <a:xfrm>
                  <a:off x="7514213" y="1504147"/>
                  <a:ext cx="3816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516">
              <p14:nvContentPartPr>
                <p14:cNvPr id="111" name="Freihand 110">
                  <a:extLst>
                    <a:ext uri="{FF2B5EF4-FFF2-40B4-BE49-F238E27FC236}">
                      <a16:creationId xmlns:a16="http://schemas.microsoft.com/office/drawing/2014/main" id="{A497AB78-6BD6-4D78-8B1C-05C007A4DFED}"/>
                    </a:ext>
                  </a:extLst>
                </p14:cNvPr>
                <p14:cNvContentPartPr/>
                <p14:nvPr/>
              </p14:nvContentPartPr>
              <p14:xfrm>
                <a:off x="7429973" y="1619347"/>
                <a:ext cx="160200" cy="29160"/>
              </p14:xfrm>
            </p:contentPart>
          </mc:Choice>
          <mc:Fallback xmlns="">
            <p:pic>
              <p:nvPicPr>
                <p:cNvPr id="111" name="Freihand 110">
                  <a:extLst>
                    <a:ext uri="{FF2B5EF4-FFF2-40B4-BE49-F238E27FC236}">
                      <a16:creationId xmlns:a16="http://schemas.microsoft.com/office/drawing/2014/main" id="{A497AB78-6BD6-4D78-8B1C-05C007A4DFED}"/>
                    </a:ext>
                  </a:extLst>
                </p:cNvPr>
                <p:cNvPicPr/>
                <p:nvPr/>
              </p:nvPicPr>
              <p:blipFill>
                <a:blip r:embed="rId517"/>
                <a:stretch>
                  <a:fillRect/>
                </a:stretch>
              </p:blipFill>
              <p:spPr>
                <a:xfrm>
                  <a:off x="7425653" y="1615027"/>
                  <a:ext cx="16884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518">
              <p14:nvContentPartPr>
                <p14:cNvPr id="112" name="Freihand 111">
                  <a:extLst>
                    <a:ext uri="{FF2B5EF4-FFF2-40B4-BE49-F238E27FC236}">
                      <a16:creationId xmlns:a16="http://schemas.microsoft.com/office/drawing/2014/main" id="{B7AA162D-AF55-4CA4-B88D-0AEB50A298F8}"/>
                    </a:ext>
                  </a:extLst>
                </p14:cNvPr>
                <p14:cNvContentPartPr/>
                <p14:nvPr/>
              </p14:nvContentPartPr>
              <p14:xfrm>
                <a:off x="7437533" y="1487587"/>
                <a:ext cx="169920" cy="16200"/>
              </p14:xfrm>
            </p:contentPart>
          </mc:Choice>
          <mc:Fallback xmlns="">
            <p:pic>
              <p:nvPicPr>
                <p:cNvPr id="112" name="Freihand 111">
                  <a:extLst>
                    <a:ext uri="{FF2B5EF4-FFF2-40B4-BE49-F238E27FC236}">
                      <a16:creationId xmlns:a16="http://schemas.microsoft.com/office/drawing/2014/main" id="{B7AA162D-AF55-4CA4-B88D-0AEB50A298F8}"/>
                    </a:ext>
                  </a:extLst>
                </p:cNvPr>
                <p:cNvPicPr/>
                <p:nvPr/>
              </p:nvPicPr>
              <p:blipFill>
                <a:blip r:embed="rId519"/>
                <a:stretch>
                  <a:fillRect/>
                </a:stretch>
              </p:blipFill>
              <p:spPr>
                <a:xfrm>
                  <a:off x="7433213" y="1483267"/>
                  <a:ext cx="17856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113" name="Freihand 112">
                  <a:extLst>
                    <a:ext uri="{FF2B5EF4-FFF2-40B4-BE49-F238E27FC236}">
                      <a16:creationId xmlns:a16="http://schemas.microsoft.com/office/drawing/2014/main" id="{01DF2711-3E20-433D-9098-BB995243F50B}"/>
                    </a:ext>
                  </a:extLst>
                </p14:cNvPr>
                <p14:cNvContentPartPr/>
                <p14:nvPr/>
              </p14:nvContentPartPr>
              <p14:xfrm>
                <a:off x="7631573" y="1560307"/>
                <a:ext cx="101520" cy="73080"/>
              </p14:xfrm>
            </p:contentPart>
          </mc:Choice>
          <mc:Fallback xmlns="">
            <p:pic>
              <p:nvPicPr>
                <p:cNvPr id="113" name="Freihand 112">
                  <a:extLst>
                    <a:ext uri="{FF2B5EF4-FFF2-40B4-BE49-F238E27FC236}">
                      <a16:creationId xmlns:a16="http://schemas.microsoft.com/office/drawing/2014/main" id="{01DF2711-3E20-433D-9098-BB995243F50B}"/>
                    </a:ext>
                  </a:extLst>
                </p:cNvPr>
                <p:cNvPicPr/>
                <p:nvPr/>
              </p:nvPicPr>
              <p:blipFill>
                <a:blip r:embed="rId521"/>
                <a:stretch>
                  <a:fillRect/>
                </a:stretch>
              </p:blipFill>
              <p:spPr>
                <a:xfrm>
                  <a:off x="7627253" y="1555987"/>
                  <a:ext cx="11016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114" name="Freihand 113">
                  <a:extLst>
                    <a:ext uri="{FF2B5EF4-FFF2-40B4-BE49-F238E27FC236}">
                      <a16:creationId xmlns:a16="http://schemas.microsoft.com/office/drawing/2014/main" id="{055C9572-A682-4FD8-95BD-B17572A5697C}"/>
                    </a:ext>
                  </a:extLst>
                </p14:cNvPr>
                <p14:cNvContentPartPr/>
                <p14:nvPr/>
              </p14:nvContentPartPr>
              <p14:xfrm>
                <a:off x="7780253" y="1432147"/>
                <a:ext cx="99360" cy="229680"/>
              </p14:xfrm>
            </p:contentPart>
          </mc:Choice>
          <mc:Fallback xmlns="">
            <p:pic>
              <p:nvPicPr>
                <p:cNvPr id="114" name="Freihand 113">
                  <a:extLst>
                    <a:ext uri="{FF2B5EF4-FFF2-40B4-BE49-F238E27FC236}">
                      <a16:creationId xmlns:a16="http://schemas.microsoft.com/office/drawing/2014/main" id="{055C9572-A682-4FD8-95BD-B17572A5697C}"/>
                    </a:ext>
                  </a:extLst>
                </p:cNvPr>
                <p:cNvPicPr/>
                <p:nvPr/>
              </p:nvPicPr>
              <p:blipFill>
                <a:blip r:embed="rId523"/>
                <a:stretch>
                  <a:fillRect/>
                </a:stretch>
              </p:blipFill>
              <p:spPr>
                <a:xfrm>
                  <a:off x="7775933" y="1427827"/>
                  <a:ext cx="10800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115" name="Freihand 114">
                  <a:extLst>
                    <a:ext uri="{FF2B5EF4-FFF2-40B4-BE49-F238E27FC236}">
                      <a16:creationId xmlns:a16="http://schemas.microsoft.com/office/drawing/2014/main" id="{CFD6EBE9-01AB-4911-9EA8-1A3DF6BA3FC2}"/>
                    </a:ext>
                  </a:extLst>
                </p14:cNvPr>
                <p14:cNvContentPartPr/>
                <p14:nvPr/>
              </p14:nvContentPartPr>
              <p14:xfrm>
                <a:off x="7881413" y="1439347"/>
                <a:ext cx="51480" cy="152640"/>
              </p14:xfrm>
            </p:contentPart>
          </mc:Choice>
          <mc:Fallback xmlns="">
            <p:pic>
              <p:nvPicPr>
                <p:cNvPr id="115" name="Freihand 114">
                  <a:extLst>
                    <a:ext uri="{FF2B5EF4-FFF2-40B4-BE49-F238E27FC236}">
                      <a16:creationId xmlns:a16="http://schemas.microsoft.com/office/drawing/2014/main" id="{CFD6EBE9-01AB-4911-9EA8-1A3DF6BA3FC2}"/>
                    </a:ext>
                  </a:extLst>
                </p:cNvPr>
                <p:cNvPicPr/>
                <p:nvPr/>
              </p:nvPicPr>
              <p:blipFill>
                <a:blip r:embed="rId525"/>
                <a:stretch>
                  <a:fillRect/>
                </a:stretch>
              </p:blipFill>
              <p:spPr>
                <a:xfrm>
                  <a:off x="7877093" y="1435027"/>
                  <a:ext cx="6012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116" name="Freihand 115">
                  <a:extLst>
                    <a:ext uri="{FF2B5EF4-FFF2-40B4-BE49-F238E27FC236}">
                      <a16:creationId xmlns:a16="http://schemas.microsoft.com/office/drawing/2014/main" id="{462081CD-2140-4832-AE76-4E8364BD3694}"/>
                    </a:ext>
                  </a:extLst>
                </p14:cNvPr>
                <p14:cNvContentPartPr/>
                <p14:nvPr/>
              </p14:nvContentPartPr>
              <p14:xfrm>
                <a:off x="7934693" y="1436467"/>
                <a:ext cx="209520" cy="154800"/>
              </p14:xfrm>
            </p:contentPart>
          </mc:Choice>
          <mc:Fallback xmlns="">
            <p:pic>
              <p:nvPicPr>
                <p:cNvPr id="116" name="Freihand 115">
                  <a:extLst>
                    <a:ext uri="{FF2B5EF4-FFF2-40B4-BE49-F238E27FC236}">
                      <a16:creationId xmlns:a16="http://schemas.microsoft.com/office/drawing/2014/main" id="{462081CD-2140-4832-AE76-4E8364BD3694}"/>
                    </a:ext>
                  </a:extLst>
                </p:cNvPr>
                <p:cNvPicPr/>
                <p:nvPr/>
              </p:nvPicPr>
              <p:blipFill>
                <a:blip r:embed="rId527"/>
                <a:stretch>
                  <a:fillRect/>
                </a:stretch>
              </p:blipFill>
              <p:spPr>
                <a:xfrm>
                  <a:off x="7930373" y="1432147"/>
                  <a:ext cx="21816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528">
              <p14:nvContentPartPr>
                <p14:cNvPr id="117" name="Freihand 116">
                  <a:extLst>
                    <a:ext uri="{FF2B5EF4-FFF2-40B4-BE49-F238E27FC236}">
                      <a16:creationId xmlns:a16="http://schemas.microsoft.com/office/drawing/2014/main" id="{13554914-5FC7-418D-8106-271BB71EBA64}"/>
                    </a:ext>
                  </a:extLst>
                </p14:cNvPr>
                <p14:cNvContentPartPr/>
                <p14:nvPr/>
              </p14:nvContentPartPr>
              <p14:xfrm>
                <a:off x="8140973" y="1449067"/>
                <a:ext cx="6120" cy="44280"/>
              </p14:xfrm>
            </p:contentPart>
          </mc:Choice>
          <mc:Fallback xmlns="">
            <p:pic>
              <p:nvPicPr>
                <p:cNvPr id="117" name="Freihand 116">
                  <a:extLst>
                    <a:ext uri="{FF2B5EF4-FFF2-40B4-BE49-F238E27FC236}">
                      <a16:creationId xmlns:a16="http://schemas.microsoft.com/office/drawing/2014/main" id="{13554914-5FC7-418D-8106-271BB71EBA64}"/>
                    </a:ext>
                  </a:extLst>
                </p:cNvPr>
                <p:cNvPicPr/>
                <p:nvPr/>
              </p:nvPicPr>
              <p:blipFill>
                <a:blip r:embed="rId529"/>
                <a:stretch>
                  <a:fillRect/>
                </a:stretch>
              </p:blipFill>
              <p:spPr>
                <a:xfrm>
                  <a:off x="8136653" y="1444747"/>
                  <a:ext cx="1476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530">
              <p14:nvContentPartPr>
                <p14:cNvPr id="118" name="Freihand 117">
                  <a:extLst>
                    <a:ext uri="{FF2B5EF4-FFF2-40B4-BE49-F238E27FC236}">
                      <a16:creationId xmlns:a16="http://schemas.microsoft.com/office/drawing/2014/main" id="{AE7BE5F3-6070-4836-9BBA-B1D44BF936FC}"/>
                    </a:ext>
                  </a:extLst>
                </p14:cNvPr>
                <p14:cNvContentPartPr/>
                <p14:nvPr/>
              </p14:nvContentPartPr>
              <p14:xfrm>
                <a:off x="8169053" y="1513867"/>
                <a:ext cx="75960" cy="48600"/>
              </p14:xfrm>
            </p:contentPart>
          </mc:Choice>
          <mc:Fallback xmlns="">
            <p:pic>
              <p:nvPicPr>
                <p:cNvPr id="118" name="Freihand 117">
                  <a:extLst>
                    <a:ext uri="{FF2B5EF4-FFF2-40B4-BE49-F238E27FC236}">
                      <a16:creationId xmlns:a16="http://schemas.microsoft.com/office/drawing/2014/main" id="{AE7BE5F3-6070-4836-9BBA-B1D44BF936FC}"/>
                    </a:ext>
                  </a:extLst>
                </p:cNvPr>
                <p:cNvPicPr/>
                <p:nvPr/>
              </p:nvPicPr>
              <p:blipFill>
                <a:blip r:embed="rId531"/>
                <a:stretch>
                  <a:fillRect/>
                </a:stretch>
              </p:blipFill>
              <p:spPr>
                <a:xfrm>
                  <a:off x="8164733" y="1509547"/>
                  <a:ext cx="8460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532">
              <p14:nvContentPartPr>
                <p14:cNvPr id="119" name="Freihand 118">
                  <a:extLst>
                    <a:ext uri="{FF2B5EF4-FFF2-40B4-BE49-F238E27FC236}">
                      <a16:creationId xmlns:a16="http://schemas.microsoft.com/office/drawing/2014/main" id="{FF8E4018-A87B-41DF-B760-B7B212BE1818}"/>
                    </a:ext>
                  </a:extLst>
                </p14:cNvPr>
                <p14:cNvContentPartPr/>
                <p14:nvPr/>
              </p14:nvContentPartPr>
              <p14:xfrm>
                <a:off x="8245013" y="1498747"/>
                <a:ext cx="51120" cy="51480"/>
              </p14:xfrm>
            </p:contentPart>
          </mc:Choice>
          <mc:Fallback xmlns="">
            <p:pic>
              <p:nvPicPr>
                <p:cNvPr id="119" name="Freihand 118">
                  <a:extLst>
                    <a:ext uri="{FF2B5EF4-FFF2-40B4-BE49-F238E27FC236}">
                      <a16:creationId xmlns:a16="http://schemas.microsoft.com/office/drawing/2014/main" id="{FF8E4018-A87B-41DF-B760-B7B212BE1818}"/>
                    </a:ext>
                  </a:extLst>
                </p:cNvPr>
                <p:cNvPicPr/>
                <p:nvPr/>
              </p:nvPicPr>
              <p:blipFill>
                <a:blip r:embed="rId533"/>
                <a:stretch>
                  <a:fillRect/>
                </a:stretch>
              </p:blipFill>
              <p:spPr>
                <a:xfrm>
                  <a:off x="8240693" y="1494427"/>
                  <a:ext cx="5976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120" name="Freihand 119">
                  <a:extLst>
                    <a:ext uri="{FF2B5EF4-FFF2-40B4-BE49-F238E27FC236}">
                      <a16:creationId xmlns:a16="http://schemas.microsoft.com/office/drawing/2014/main" id="{8277B787-7E87-47B4-8340-F34EDEF2EB68}"/>
                    </a:ext>
                  </a:extLst>
                </p14:cNvPr>
                <p14:cNvContentPartPr/>
                <p14:nvPr/>
              </p14:nvContentPartPr>
              <p14:xfrm>
                <a:off x="8323133" y="1476787"/>
                <a:ext cx="61920" cy="71280"/>
              </p14:xfrm>
            </p:contentPart>
          </mc:Choice>
          <mc:Fallback xmlns="">
            <p:pic>
              <p:nvPicPr>
                <p:cNvPr id="120" name="Freihand 119">
                  <a:extLst>
                    <a:ext uri="{FF2B5EF4-FFF2-40B4-BE49-F238E27FC236}">
                      <a16:creationId xmlns:a16="http://schemas.microsoft.com/office/drawing/2014/main" id="{8277B787-7E87-47B4-8340-F34EDEF2EB68}"/>
                    </a:ext>
                  </a:extLst>
                </p:cNvPr>
                <p:cNvPicPr/>
                <p:nvPr/>
              </p:nvPicPr>
              <p:blipFill>
                <a:blip r:embed="rId535"/>
                <a:stretch>
                  <a:fillRect/>
                </a:stretch>
              </p:blipFill>
              <p:spPr>
                <a:xfrm>
                  <a:off x="8318813" y="1472467"/>
                  <a:ext cx="7056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536">
              <p14:nvContentPartPr>
                <p14:cNvPr id="121" name="Freihand 120">
                  <a:extLst>
                    <a:ext uri="{FF2B5EF4-FFF2-40B4-BE49-F238E27FC236}">
                      <a16:creationId xmlns:a16="http://schemas.microsoft.com/office/drawing/2014/main" id="{83DA56CB-DD3E-4F36-96E5-30E98E02E8C7}"/>
                    </a:ext>
                  </a:extLst>
                </p14:cNvPr>
                <p14:cNvContentPartPr/>
                <p14:nvPr/>
              </p14:nvContentPartPr>
              <p14:xfrm>
                <a:off x="8389013" y="1481467"/>
                <a:ext cx="68400" cy="60120"/>
              </p14:xfrm>
            </p:contentPart>
          </mc:Choice>
          <mc:Fallback xmlns="">
            <p:pic>
              <p:nvPicPr>
                <p:cNvPr id="121" name="Freihand 120">
                  <a:extLst>
                    <a:ext uri="{FF2B5EF4-FFF2-40B4-BE49-F238E27FC236}">
                      <a16:creationId xmlns:a16="http://schemas.microsoft.com/office/drawing/2014/main" id="{83DA56CB-DD3E-4F36-96E5-30E98E02E8C7}"/>
                    </a:ext>
                  </a:extLst>
                </p:cNvPr>
                <p:cNvPicPr/>
                <p:nvPr/>
              </p:nvPicPr>
              <p:blipFill>
                <a:blip r:embed="rId537"/>
                <a:stretch>
                  <a:fillRect/>
                </a:stretch>
              </p:blipFill>
              <p:spPr>
                <a:xfrm>
                  <a:off x="8384693" y="1477147"/>
                  <a:ext cx="7704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122" name="Freihand 121">
                  <a:extLst>
                    <a:ext uri="{FF2B5EF4-FFF2-40B4-BE49-F238E27FC236}">
                      <a16:creationId xmlns:a16="http://schemas.microsoft.com/office/drawing/2014/main" id="{EDF30C7C-DF9D-4958-B48E-A8D82A74E95C}"/>
                    </a:ext>
                  </a:extLst>
                </p14:cNvPr>
                <p14:cNvContentPartPr/>
                <p14:nvPr/>
              </p14:nvContentPartPr>
              <p14:xfrm>
                <a:off x="8484773" y="1482547"/>
                <a:ext cx="3960" cy="17640"/>
              </p14:xfrm>
            </p:contentPart>
          </mc:Choice>
          <mc:Fallback xmlns="">
            <p:pic>
              <p:nvPicPr>
                <p:cNvPr id="122" name="Freihand 121">
                  <a:extLst>
                    <a:ext uri="{FF2B5EF4-FFF2-40B4-BE49-F238E27FC236}">
                      <a16:creationId xmlns:a16="http://schemas.microsoft.com/office/drawing/2014/main" id="{EDF30C7C-DF9D-4958-B48E-A8D82A74E95C}"/>
                    </a:ext>
                  </a:extLst>
                </p:cNvPr>
                <p:cNvPicPr/>
                <p:nvPr/>
              </p:nvPicPr>
              <p:blipFill>
                <a:blip r:embed="rId539"/>
                <a:stretch>
                  <a:fillRect/>
                </a:stretch>
              </p:blipFill>
              <p:spPr>
                <a:xfrm>
                  <a:off x="8480453" y="1478227"/>
                  <a:ext cx="1260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123" name="Freihand 122">
                  <a:extLst>
                    <a:ext uri="{FF2B5EF4-FFF2-40B4-BE49-F238E27FC236}">
                      <a16:creationId xmlns:a16="http://schemas.microsoft.com/office/drawing/2014/main" id="{578EE004-D3F3-469F-BD43-4627A69D4430}"/>
                    </a:ext>
                  </a:extLst>
                </p14:cNvPr>
                <p14:cNvContentPartPr/>
                <p14:nvPr/>
              </p14:nvContentPartPr>
              <p14:xfrm>
                <a:off x="8472893" y="1388947"/>
                <a:ext cx="110880" cy="163080"/>
              </p14:xfrm>
            </p:contentPart>
          </mc:Choice>
          <mc:Fallback xmlns="">
            <p:pic>
              <p:nvPicPr>
                <p:cNvPr id="123" name="Freihand 122">
                  <a:extLst>
                    <a:ext uri="{FF2B5EF4-FFF2-40B4-BE49-F238E27FC236}">
                      <a16:creationId xmlns:a16="http://schemas.microsoft.com/office/drawing/2014/main" id="{578EE004-D3F3-469F-BD43-4627A69D4430}"/>
                    </a:ext>
                  </a:extLst>
                </p:cNvPr>
                <p:cNvPicPr/>
                <p:nvPr/>
              </p:nvPicPr>
              <p:blipFill>
                <a:blip r:embed="rId541"/>
                <a:stretch>
                  <a:fillRect/>
                </a:stretch>
              </p:blipFill>
              <p:spPr>
                <a:xfrm>
                  <a:off x="8468573" y="1384627"/>
                  <a:ext cx="11952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124" name="Freihand 123">
                  <a:extLst>
                    <a:ext uri="{FF2B5EF4-FFF2-40B4-BE49-F238E27FC236}">
                      <a16:creationId xmlns:a16="http://schemas.microsoft.com/office/drawing/2014/main" id="{E05F409E-2625-4C32-835B-F9A6144C0386}"/>
                    </a:ext>
                  </a:extLst>
                </p14:cNvPr>
                <p14:cNvContentPartPr/>
                <p14:nvPr/>
              </p14:nvContentPartPr>
              <p14:xfrm>
                <a:off x="8680613" y="1474627"/>
                <a:ext cx="41040" cy="87480"/>
              </p14:xfrm>
            </p:contentPart>
          </mc:Choice>
          <mc:Fallback xmlns="">
            <p:pic>
              <p:nvPicPr>
                <p:cNvPr id="124" name="Freihand 123">
                  <a:extLst>
                    <a:ext uri="{FF2B5EF4-FFF2-40B4-BE49-F238E27FC236}">
                      <a16:creationId xmlns:a16="http://schemas.microsoft.com/office/drawing/2014/main" id="{E05F409E-2625-4C32-835B-F9A6144C0386}"/>
                    </a:ext>
                  </a:extLst>
                </p:cNvPr>
                <p:cNvPicPr/>
                <p:nvPr/>
              </p:nvPicPr>
              <p:blipFill>
                <a:blip r:embed="rId543"/>
                <a:stretch>
                  <a:fillRect/>
                </a:stretch>
              </p:blipFill>
              <p:spPr>
                <a:xfrm>
                  <a:off x="8676293" y="1470307"/>
                  <a:ext cx="496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125" name="Freihand 124">
                  <a:extLst>
                    <a:ext uri="{FF2B5EF4-FFF2-40B4-BE49-F238E27FC236}">
                      <a16:creationId xmlns:a16="http://schemas.microsoft.com/office/drawing/2014/main" id="{A7DE3FAE-3657-49BF-B010-00365A29481D}"/>
                    </a:ext>
                  </a:extLst>
                </p14:cNvPr>
                <p14:cNvContentPartPr/>
                <p14:nvPr/>
              </p14:nvContentPartPr>
              <p14:xfrm>
                <a:off x="8739293" y="1466707"/>
                <a:ext cx="5760" cy="91080"/>
              </p14:xfrm>
            </p:contentPart>
          </mc:Choice>
          <mc:Fallback xmlns="">
            <p:pic>
              <p:nvPicPr>
                <p:cNvPr id="125" name="Freihand 124">
                  <a:extLst>
                    <a:ext uri="{FF2B5EF4-FFF2-40B4-BE49-F238E27FC236}">
                      <a16:creationId xmlns:a16="http://schemas.microsoft.com/office/drawing/2014/main" id="{A7DE3FAE-3657-49BF-B010-00365A29481D}"/>
                    </a:ext>
                  </a:extLst>
                </p:cNvPr>
                <p:cNvPicPr/>
                <p:nvPr/>
              </p:nvPicPr>
              <p:blipFill>
                <a:blip r:embed="rId545"/>
                <a:stretch>
                  <a:fillRect/>
                </a:stretch>
              </p:blipFill>
              <p:spPr>
                <a:xfrm>
                  <a:off x="8734973" y="1462387"/>
                  <a:ext cx="1440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546">
              <p14:nvContentPartPr>
                <p14:cNvPr id="126" name="Freihand 125">
                  <a:extLst>
                    <a:ext uri="{FF2B5EF4-FFF2-40B4-BE49-F238E27FC236}">
                      <a16:creationId xmlns:a16="http://schemas.microsoft.com/office/drawing/2014/main" id="{2B6B9E89-73D2-484F-BBC4-12730A1908D6}"/>
                    </a:ext>
                  </a:extLst>
                </p14:cNvPr>
                <p14:cNvContentPartPr/>
                <p14:nvPr/>
              </p14:nvContentPartPr>
              <p14:xfrm>
                <a:off x="8639573" y="1416667"/>
                <a:ext cx="281520" cy="58680"/>
              </p14:xfrm>
            </p:contentPart>
          </mc:Choice>
          <mc:Fallback xmlns="">
            <p:pic>
              <p:nvPicPr>
                <p:cNvPr id="126" name="Freihand 125">
                  <a:extLst>
                    <a:ext uri="{FF2B5EF4-FFF2-40B4-BE49-F238E27FC236}">
                      <a16:creationId xmlns:a16="http://schemas.microsoft.com/office/drawing/2014/main" id="{2B6B9E89-73D2-484F-BBC4-12730A1908D6}"/>
                    </a:ext>
                  </a:extLst>
                </p:cNvPr>
                <p:cNvPicPr/>
                <p:nvPr/>
              </p:nvPicPr>
              <p:blipFill>
                <a:blip r:embed="rId547"/>
                <a:stretch>
                  <a:fillRect/>
                </a:stretch>
              </p:blipFill>
              <p:spPr>
                <a:xfrm>
                  <a:off x="8635253" y="1412347"/>
                  <a:ext cx="29016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548">
              <p14:nvContentPartPr>
                <p14:cNvPr id="127" name="Freihand 126">
                  <a:extLst>
                    <a:ext uri="{FF2B5EF4-FFF2-40B4-BE49-F238E27FC236}">
                      <a16:creationId xmlns:a16="http://schemas.microsoft.com/office/drawing/2014/main" id="{307B6556-6BE6-456A-97E6-DCFD92775F55}"/>
                    </a:ext>
                  </a:extLst>
                </p14:cNvPr>
                <p14:cNvContentPartPr/>
                <p14:nvPr/>
              </p14:nvContentPartPr>
              <p14:xfrm>
                <a:off x="8836133" y="1493707"/>
                <a:ext cx="119520" cy="25560"/>
              </p14:xfrm>
            </p:contentPart>
          </mc:Choice>
          <mc:Fallback xmlns="">
            <p:pic>
              <p:nvPicPr>
                <p:cNvPr id="127" name="Freihand 126">
                  <a:extLst>
                    <a:ext uri="{FF2B5EF4-FFF2-40B4-BE49-F238E27FC236}">
                      <a16:creationId xmlns:a16="http://schemas.microsoft.com/office/drawing/2014/main" id="{307B6556-6BE6-456A-97E6-DCFD92775F55}"/>
                    </a:ext>
                  </a:extLst>
                </p:cNvPr>
                <p:cNvPicPr/>
                <p:nvPr/>
              </p:nvPicPr>
              <p:blipFill>
                <a:blip r:embed="rId549"/>
                <a:stretch>
                  <a:fillRect/>
                </a:stretch>
              </p:blipFill>
              <p:spPr>
                <a:xfrm>
                  <a:off x="8831813" y="1489387"/>
                  <a:ext cx="12816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550">
              <p14:nvContentPartPr>
                <p14:cNvPr id="128" name="Freihand 127">
                  <a:extLst>
                    <a:ext uri="{FF2B5EF4-FFF2-40B4-BE49-F238E27FC236}">
                      <a16:creationId xmlns:a16="http://schemas.microsoft.com/office/drawing/2014/main" id="{CB9EF327-DF31-4070-8E7C-E0E8B908CB9A}"/>
                    </a:ext>
                  </a:extLst>
                </p14:cNvPr>
                <p14:cNvContentPartPr/>
                <p14:nvPr/>
              </p14:nvContentPartPr>
              <p14:xfrm>
                <a:off x="9038813" y="1399027"/>
                <a:ext cx="77760" cy="132840"/>
              </p14:xfrm>
            </p:contentPart>
          </mc:Choice>
          <mc:Fallback xmlns="">
            <p:pic>
              <p:nvPicPr>
                <p:cNvPr id="128" name="Freihand 127">
                  <a:extLst>
                    <a:ext uri="{FF2B5EF4-FFF2-40B4-BE49-F238E27FC236}">
                      <a16:creationId xmlns:a16="http://schemas.microsoft.com/office/drawing/2014/main" id="{CB9EF327-DF31-4070-8E7C-E0E8B908CB9A}"/>
                    </a:ext>
                  </a:extLst>
                </p:cNvPr>
                <p:cNvPicPr/>
                <p:nvPr/>
              </p:nvPicPr>
              <p:blipFill>
                <a:blip r:embed="rId551"/>
                <a:stretch>
                  <a:fillRect/>
                </a:stretch>
              </p:blipFill>
              <p:spPr>
                <a:xfrm>
                  <a:off x="9034493" y="1394707"/>
                  <a:ext cx="8640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552">
              <p14:nvContentPartPr>
                <p14:cNvPr id="129" name="Freihand 128">
                  <a:extLst>
                    <a:ext uri="{FF2B5EF4-FFF2-40B4-BE49-F238E27FC236}">
                      <a16:creationId xmlns:a16="http://schemas.microsoft.com/office/drawing/2014/main" id="{7D981C84-14C4-4C15-8EAC-B5DFC55D9817}"/>
                    </a:ext>
                  </a:extLst>
                </p14:cNvPr>
                <p14:cNvContentPartPr/>
                <p14:nvPr/>
              </p14:nvContentPartPr>
              <p14:xfrm>
                <a:off x="9208373" y="1424587"/>
                <a:ext cx="73800" cy="91440"/>
              </p14:xfrm>
            </p:contentPart>
          </mc:Choice>
          <mc:Fallback xmlns="">
            <p:pic>
              <p:nvPicPr>
                <p:cNvPr id="129" name="Freihand 128">
                  <a:extLst>
                    <a:ext uri="{FF2B5EF4-FFF2-40B4-BE49-F238E27FC236}">
                      <a16:creationId xmlns:a16="http://schemas.microsoft.com/office/drawing/2014/main" id="{7D981C84-14C4-4C15-8EAC-B5DFC55D9817}"/>
                    </a:ext>
                  </a:extLst>
                </p:cNvPr>
                <p:cNvPicPr/>
                <p:nvPr/>
              </p:nvPicPr>
              <p:blipFill>
                <a:blip r:embed="rId553"/>
                <a:stretch>
                  <a:fillRect/>
                </a:stretch>
              </p:blipFill>
              <p:spPr>
                <a:xfrm>
                  <a:off x="9204053" y="1420267"/>
                  <a:ext cx="8244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554">
              <p14:nvContentPartPr>
                <p14:cNvPr id="130" name="Freihand 129">
                  <a:extLst>
                    <a:ext uri="{FF2B5EF4-FFF2-40B4-BE49-F238E27FC236}">
                      <a16:creationId xmlns:a16="http://schemas.microsoft.com/office/drawing/2014/main" id="{DC197FEC-3FD7-4AAF-B530-C7F1C868108E}"/>
                    </a:ext>
                  </a:extLst>
                </p14:cNvPr>
                <p14:cNvContentPartPr/>
                <p14:nvPr/>
              </p14:nvContentPartPr>
              <p14:xfrm>
                <a:off x="9149333" y="1360867"/>
                <a:ext cx="102600" cy="64080"/>
              </p14:xfrm>
            </p:contentPart>
          </mc:Choice>
          <mc:Fallback xmlns="">
            <p:pic>
              <p:nvPicPr>
                <p:cNvPr id="130" name="Freihand 129">
                  <a:extLst>
                    <a:ext uri="{FF2B5EF4-FFF2-40B4-BE49-F238E27FC236}">
                      <a16:creationId xmlns:a16="http://schemas.microsoft.com/office/drawing/2014/main" id="{DC197FEC-3FD7-4AAF-B530-C7F1C868108E}"/>
                    </a:ext>
                  </a:extLst>
                </p:cNvPr>
                <p:cNvPicPr/>
                <p:nvPr/>
              </p:nvPicPr>
              <p:blipFill>
                <a:blip r:embed="rId555"/>
                <a:stretch>
                  <a:fillRect/>
                </a:stretch>
              </p:blipFill>
              <p:spPr>
                <a:xfrm>
                  <a:off x="9145013" y="1356547"/>
                  <a:ext cx="11124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556">
              <p14:nvContentPartPr>
                <p14:cNvPr id="131" name="Freihand 130">
                  <a:extLst>
                    <a:ext uri="{FF2B5EF4-FFF2-40B4-BE49-F238E27FC236}">
                      <a16:creationId xmlns:a16="http://schemas.microsoft.com/office/drawing/2014/main" id="{1B50458D-2CC8-477D-9B19-23D2C2CEB4A7}"/>
                    </a:ext>
                  </a:extLst>
                </p14:cNvPr>
                <p14:cNvContentPartPr/>
                <p14:nvPr/>
              </p14:nvContentPartPr>
              <p14:xfrm>
                <a:off x="9279653" y="1473907"/>
                <a:ext cx="82080" cy="77400"/>
              </p14:xfrm>
            </p:contentPart>
          </mc:Choice>
          <mc:Fallback xmlns="">
            <p:pic>
              <p:nvPicPr>
                <p:cNvPr id="131" name="Freihand 130">
                  <a:extLst>
                    <a:ext uri="{FF2B5EF4-FFF2-40B4-BE49-F238E27FC236}">
                      <a16:creationId xmlns:a16="http://schemas.microsoft.com/office/drawing/2014/main" id="{1B50458D-2CC8-477D-9B19-23D2C2CEB4A7}"/>
                    </a:ext>
                  </a:extLst>
                </p:cNvPr>
                <p:cNvPicPr/>
                <p:nvPr/>
              </p:nvPicPr>
              <p:blipFill>
                <a:blip r:embed="rId557"/>
                <a:stretch>
                  <a:fillRect/>
                </a:stretch>
              </p:blipFill>
              <p:spPr>
                <a:xfrm>
                  <a:off x="9275333" y="1469587"/>
                  <a:ext cx="9072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558">
              <p14:nvContentPartPr>
                <p14:cNvPr id="133" name="Freihand 132">
                  <a:extLst>
                    <a:ext uri="{FF2B5EF4-FFF2-40B4-BE49-F238E27FC236}">
                      <a16:creationId xmlns:a16="http://schemas.microsoft.com/office/drawing/2014/main" id="{D0E35027-72E7-4435-B5C7-6F34D6287A67}"/>
                    </a:ext>
                  </a:extLst>
                </p14:cNvPr>
                <p14:cNvContentPartPr/>
                <p14:nvPr/>
              </p14:nvContentPartPr>
              <p14:xfrm>
                <a:off x="9403133" y="1409107"/>
                <a:ext cx="56880" cy="161640"/>
              </p14:xfrm>
            </p:contentPart>
          </mc:Choice>
          <mc:Fallback xmlns="">
            <p:pic>
              <p:nvPicPr>
                <p:cNvPr id="133" name="Freihand 132">
                  <a:extLst>
                    <a:ext uri="{FF2B5EF4-FFF2-40B4-BE49-F238E27FC236}">
                      <a16:creationId xmlns:a16="http://schemas.microsoft.com/office/drawing/2014/main" id="{D0E35027-72E7-4435-B5C7-6F34D6287A67}"/>
                    </a:ext>
                  </a:extLst>
                </p:cNvPr>
                <p:cNvPicPr/>
                <p:nvPr/>
              </p:nvPicPr>
              <p:blipFill>
                <a:blip r:embed="rId559"/>
                <a:stretch>
                  <a:fillRect/>
                </a:stretch>
              </p:blipFill>
              <p:spPr>
                <a:xfrm>
                  <a:off x="9398813" y="1404787"/>
                  <a:ext cx="6552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560">
              <p14:nvContentPartPr>
                <p14:cNvPr id="134" name="Freihand 133">
                  <a:extLst>
                    <a:ext uri="{FF2B5EF4-FFF2-40B4-BE49-F238E27FC236}">
                      <a16:creationId xmlns:a16="http://schemas.microsoft.com/office/drawing/2014/main" id="{7586505C-3321-40A4-95F0-5938C6DC71A3}"/>
                    </a:ext>
                  </a:extLst>
                </p14:cNvPr>
                <p14:cNvContentPartPr/>
                <p14:nvPr/>
              </p14:nvContentPartPr>
              <p14:xfrm>
                <a:off x="9499613" y="1469587"/>
                <a:ext cx="32040" cy="24840"/>
              </p14:xfrm>
            </p:contentPart>
          </mc:Choice>
          <mc:Fallback xmlns="">
            <p:pic>
              <p:nvPicPr>
                <p:cNvPr id="134" name="Freihand 133">
                  <a:extLst>
                    <a:ext uri="{FF2B5EF4-FFF2-40B4-BE49-F238E27FC236}">
                      <a16:creationId xmlns:a16="http://schemas.microsoft.com/office/drawing/2014/main" id="{7586505C-3321-40A4-95F0-5938C6DC71A3}"/>
                    </a:ext>
                  </a:extLst>
                </p:cNvPr>
                <p:cNvPicPr/>
                <p:nvPr/>
              </p:nvPicPr>
              <p:blipFill>
                <a:blip r:embed="rId561"/>
                <a:stretch>
                  <a:fillRect/>
                </a:stretch>
              </p:blipFill>
              <p:spPr>
                <a:xfrm>
                  <a:off x="9495293" y="1465267"/>
                  <a:ext cx="4068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562">
              <p14:nvContentPartPr>
                <p14:cNvPr id="135" name="Freihand 134">
                  <a:extLst>
                    <a:ext uri="{FF2B5EF4-FFF2-40B4-BE49-F238E27FC236}">
                      <a16:creationId xmlns:a16="http://schemas.microsoft.com/office/drawing/2014/main" id="{00F7D8A1-1F4C-4F23-88F7-421752846779}"/>
                    </a:ext>
                  </a:extLst>
                </p14:cNvPr>
                <p14:cNvContentPartPr/>
                <p14:nvPr/>
              </p14:nvContentPartPr>
              <p14:xfrm>
                <a:off x="9533813" y="1431427"/>
                <a:ext cx="129600" cy="70560"/>
              </p14:xfrm>
            </p:contentPart>
          </mc:Choice>
          <mc:Fallback xmlns="">
            <p:pic>
              <p:nvPicPr>
                <p:cNvPr id="135" name="Freihand 134">
                  <a:extLst>
                    <a:ext uri="{FF2B5EF4-FFF2-40B4-BE49-F238E27FC236}">
                      <a16:creationId xmlns:a16="http://schemas.microsoft.com/office/drawing/2014/main" id="{00F7D8A1-1F4C-4F23-88F7-421752846779}"/>
                    </a:ext>
                  </a:extLst>
                </p:cNvPr>
                <p:cNvPicPr/>
                <p:nvPr/>
              </p:nvPicPr>
              <p:blipFill>
                <a:blip r:embed="rId563"/>
                <a:stretch>
                  <a:fillRect/>
                </a:stretch>
              </p:blipFill>
              <p:spPr>
                <a:xfrm>
                  <a:off x="9529493" y="1427107"/>
                  <a:ext cx="13824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564">
              <p14:nvContentPartPr>
                <p14:cNvPr id="137" name="Freihand 136">
                  <a:extLst>
                    <a:ext uri="{FF2B5EF4-FFF2-40B4-BE49-F238E27FC236}">
                      <a16:creationId xmlns:a16="http://schemas.microsoft.com/office/drawing/2014/main" id="{CC49069B-7269-4F53-BEE2-46B8800B8B62}"/>
                    </a:ext>
                  </a:extLst>
                </p14:cNvPr>
                <p14:cNvContentPartPr/>
                <p14:nvPr/>
              </p14:nvContentPartPr>
              <p14:xfrm>
                <a:off x="11125013" y="1275187"/>
                <a:ext cx="128520" cy="13320"/>
              </p14:xfrm>
            </p:contentPart>
          </mc:Choice>
          <mc:Fallback xmlns="">
            <p:pic>
              <p:nvPicPr>
                <p:cNvPr id="137" name="Freihand 136">
                  <a:extLst>
                    <a:ext uri="{FF2B5EF4-FFF2-40B4-BE49-F238E27FC236}">
                      <a16:creationId xmlns:a16="http://schemas.microsoft.com/office/drawing/2014/main" id="{CC49069B-7269-4F53-BEE2-46B8800B8B62}"/>
                    </a:ext>
                  </a:extLst>
                </p:cNvPr>
                <p:cNvPicPr/>
                <p:nvPr/>
              </p:nvPicPr>
              <p:blipFill>
                <a:blip r:embed="rId565"/>
                <a:stretch>
                  <a:fillRect/>
                </a:stretch>
              </p:blipFill>
              <p:spPr>
                <a:xfrm>
                  <a:off x="11120693" y="1270867"/>
                  <a:ext cx="13716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566">
              <p14:nvContentPartPr>
                <p14:cNvPr id="138" name="Freihand 137">
                  <a:extLst>
                    <a:ext uri="{FF2B5EF4-FFF2-40B4-BE49-F238E27FC236}">
                      <a16:creationId xmlns:a16="http://schemas.microsoft.com/office/drawing/2014/main" id="{4CC15E93-F4D1-45C5-8E10-B79F333AE0F3}"/>
                    </a:ext>
                  </a:extLst>
                </p14:cNvPr>
                <p14:cNvContentPartPr/>
                <p14:nvPr/>
              </p14:nvContentPartPr>
              <p14:xfrm>
                <a:off x="11119973" y="1324147"/>
                <a:ext cx="163440" cy="24120"/>
              </p14:xfrm>
            </p:contentPart>
          </mc:Choice>
          <mc:Fallback xmlns="">
            <p:pic>
              <p:nvPicPr>
                <p:cNvPr id="138" name="Freihand 137">
                  <a:extLst>
                    <a:ext uri="{FF2B5EF4-FFF2-40B4-BE49-F238E27FC236}">
                      <a16:creationId xmlns:a16="http://schemas.microsoft.com/office/drawing/2014/main" id="{4CC15E93-F4D1-45C5-8E10-B79F333AE0F3}"/>
                    </a:ext>
                  </a:extLst>
                </p:cNvPr>
                <p:cNvPicPr/>
                <p:nvPr/>
              </p:nvPicPr>
              <p:blipFill>
                <a:blip r:embed="rId567"/>
                <a:stretch>
                  <a:fillRect/>
                </a:stretch>
              </p:blipFill>
              <p:spPr>
                <a:xfrm>
                  <a:off x="11115653" y="1319827"/>
                  <a:ext cx="17208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568">
              <p14:nvContentPartPr>
                <p14:cNvPr id="139" name="Freihand 138">
                  <a:extLst>
                    <a:ext uri="{FF2B5EF4-FFF2-40B4-BE49-F238E27FC236}">
                      <a16:creationId xmlns:a16="http://schemas.microsoft.com/office/drawing/2014/main" id="{E4E07CBB-968D-4446-B43A-819C45B9325D}"/>
                    </a:ext>
                  </a:extLst>
                </p14:cNvPr>
                <p14:cNvContentPartPr/>
                <p14:nvPr/>
              </p14:nvContentPartPr>
              <p14:xfrm>
                <a:off x="11361173" y="1214707"/>
                <a:ext cx="12240" cy="109440"/>
              </p14:xfrm>
            </p:contentPart>
          </mc:Choice>
          <mc:Fallback xmlns="">
            <p:pic>
              <p:nvPicPr>
                <p:cNvPr id="139" name="Freihand 138">
                  <a:extLst>
                    <a:ext uri="{FF2B5EF4-FFF2-40B4-BE49-F238E27FC236}">
                      <a16:creationId xmlns:a16="http://schemas.microsoft.com/office/drawing/2014/main" id="{E4E07CBB-968D-4446-B43A-819C45B9325D}"/>
                    </a:ext>
                  </a:extLst>
                </p:cNvPr>
                <p:cNvPicPr/>
                <p:nvPr/>
              </p:nvPicPr>
              <p:blipFill>
                <a:blip r:embed="rId569"/>
                <a:stretch>
                  <a:fillRect/>
                </a:stretch>
              </p:blipFill>
              <p:spPr>
                <a:xfrm>
                  <a:off x="11356853" y="1210387"/>
                  <a:ext cx="2088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570">
              <p14:nvContentPartPr>
                <p14:cNvPr id="140" name="Freihand 139">
                  <a:extLst>
                    <a:ext uri="{FF2B5EF4-FFF2-40B4-BE49-F238E27FC236}">
                      <a16:creationId xmlns:a16="http://schemas.microsoft.com/office/drawing/2014/main" id="{169CB38E-B69B-47D8-9C8A-F4BC703B9859}"/>
                    </a:ext>
                  </a:extLst>
                </p14:cNvPr>
                <p14:cNvContentPartPr/>
                <p14:nvPr/>
              </p14:nvContentPartPr>
              <p14:xfrm>
                <a:off x="11411933" y="1223347"/>
                <a:ext cx="100800" cy="92880"/>
              </p14:xfrm>
            </p:contentPart>
          </mc:Choice>
          <mc:Fallback xmlns="">
            <p:pic>
              <p:nvPicPr>
                <p:cNvPr id="140" name="Freihand 139">
                  <a:extLst>
                    <a:ext uri="{FF2B5EF4-FFF2-40B4-BE49-F238E27FC236}">
                      <a16:creationId xmlns:a16="http://schemas.microsoft.com/office/drawing/2014/main" id="{169CB38E-B69B-47D8-9C8A-F4BC703B9859}"/>
                    </a:ext>
                  </a:extLst>
                </p:cNvPr>
                <p:cNvPicPr/>
                <p:nvPr/>
              </p:nvPicPr>
              <p:blipFill>
                <a:blip r:embed="rId571"/>
                <a:stretch>
                  <a:fillRect/>
                </a:stretch>
              </p:blipFill>
              <p:spPr>
                <a:xfrm>
                  <a:off x="11407613" y="1219027"/>
                  <a:ext cx="10944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572">
              <p14:nvContentPartPr>
                <p14:cNvPr id="141" name="Freihand 140">
                  <a:extLst>
                    <a:ext uri="{FF2B5EF4-FFF2-40B4-BE49-F238E27FC236}">
                      <a16:creationId xmlns:a16="http://schemas.microsoft.com/office/drawing/2014/main" id="{875D1A09-127E-45B9-AFBB-AE037CBD945D}"/>
                    </a:ext>
                  </a:extLst>
                </p14:cNvPr>
                <p14:cNvContentPartPr/>
                <p14:nvPr/>
              </p14:nvContentPartPr>
              <p14:xfrm>
                <a:off x="11491493" y="1208227"/>
                <a:ext cx="147240" cy="132480"/>
              </p14:xfrm>
            </p:contentPart>
          </mc:Choice>
          <mc:Fallback xmlns="">
            <p:pic>
              <p:nvPicPr>
                <p:cNvPr id="141" name="Freihand 140">
                  <a:extLst>
                    <a:ext uri="{FF2B5EF4-FFF2-40B4-BE49-F238E27FC236}">
                      <a16:creationId xmlns:a16="http://schemas.microsoft.com/office/drawing/2014/main" id="{875D1A09-127E-45B9-AFBB-AE037CBD945D}"/>
                    </a:ext>
                  </a:extLst>
                </p:cNvPr>
                <p:cNvPicPr/>
                <p:nvPr/>
              </p:nvPicPr>
              <p:blipFill>
                <a:blip r:embed="rId573"/>
                <a:stretch>
                  <a:fillRect/>
                </a:stretch>
              </p:blipFill>
              <p:spPr>
                <a:xfrm>
                  <a:off x="11487173" y="1203907"/>
                  <a:ext cx="15588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574">
              <p14:nvContentPartPr>
                <p14:cNvPr id="142" name="Freihand 141">
                  <a:extLst>
                    <a:ext uri="{FF2B5EF4-FFF2-40B4-BE49-F238E27FC236}">
                      <a16:creationId xmlns:a16="http://schemas.microsoft.com/office/drawing/2014/main" id="{2AD7638A-2BA8-4ED8-90A6-AAEFF3A591A6}"/>
                    </a:ext>
                  </a:extLst>
                </p14:cNvPr>
                <p14:cNvContentPartPr/>
                <p14:nvPr/>
              </p14:nvContentPartPr>
              <p14:xfrm>
                <a:off x="11681213" y="1208227"/>
                <a:ext cx="103320" cy="88200"/>
              </p14:xfrm>
            </p:contentPart>
          </mc:Choice>
          <mc:Fallback xmlns="">
            <p:pic>
              <p:nvPicPr>
                <p:cNvPr id="142" name="Freihand 141">
                  <a:extLst>
                    <a:ext uri="{FF2B5EF4-FFF2-40B4-BE49-F238E27FC236}">
                      <a16:creationId xmlns:a16="http://schemas.microsoft.com/office/drawing/2014/main" id="{2AD7638A-2BA8-4ED8-90A6-AAEFF3A591A6}"/>
                    </a:ext>
                  </a:extLst>
                </p:cNvPr>
                <p:cNvPicPr/>
                <p:nvPr/>
              </p:nvPicPr>
              <p:blipFill>
                <a:blip r:embed="rId575"/>
                <a:stretch>
                  <a:fillRect/>
                </a:stretch>
              </p:blipFill>
              <p:spPr>
                <a:xfrm>
                  <a:off x="11676893" y="1203907"/>
                  <a:ext cx="11196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576">
              <p14:nvContentPartPr>
                <p14:cNvPr id="143" name="Freihand 142">
                  <a:extLst>
                    <a:ext uri="{FF2B5EF4-FFF2-40B4-BE49-F238E27FC236}">
                      <a16:creationId xmlns:a16="http://schemas.microsoft.com/office/drawing/2014/main" id="{417BF3A3-6447-40B1-9FAC-CED73E09F9F3}"/>
                    </a:ext>
                  </a:extLst>
                </p14:cNvPr>
                <p14:cNvContentPartPr/>
                <p14:nvPr/>
              </p14:nvContentPartPr>
              <p14:xfrm>
                <a:off x="11842853" y="1191667"/>
                <a:ext cx="80280" cy="68040"/>
              </p14:xfrm>
            </p:contentPart>
          </mc:Choice>
          <mc:Fallback xmlns="">
            <p:pic>
              <p:nvPicPr>
                <p:cNvPr id="143" name="Freihand 142">
                  <a:extLst>
                    <a:ext uri="{FF2B5EF4-FFF2-40B4-BE49-F238E27FC236}">
                      <a16:creationId xmlns:a16="http://schemas.microsoft.com/office/drawing/2014/main" id="{417BF3A3-6447-40B1-9FAC-CED73E09F9F3}"/>
                    </a:ext>
                  </a:extLst>
                </p:cNvPr>
                <p:cNvPicPr/>
                <p:nvPr/>
              </p:nvPicPr>
              <p:blipFill>
                <a:blip r:embed="rId577"/>
                <a:stretch>
                  <a:fillRect/>
                </a:stretch>
              </p:blipFill>
              <p:spPr>
                <a:xfrm>
                  <a:off x="11838533" y="1187347"/>
                  <a:ext cx="8892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578">
              <p14:nvContentPartPr>
                <p14:cNvPr id="144" name="Freihand 143">
                  <a:extLst>
                    <a:ext uri="{FF2B5EF4-FFF2-40B4-BE49-F238E27FC236}">
                      <a16:creationId xmlns:a16="http://schemas.microsoft.com/office/drawing/2014/main" id="{2D67810E-F470-486A-9544-B908F0439940}"/>
                    </a:ext>
                  </a:extLst>
                </p14:cNvPr>
                <p14:cNvContentPartPr/>
                <p14:nvPr/>
              </p14:nvContentPartPr>
              <p14:xfrm>
                <a:off x="11819813" y="1231627"/>
                <a:ext cx="99000" cy="24120"/>
              </p14:xfrm>
            </p:contentPart>
          </mc:Choice>
          <mc:Fallback xmlns="">
            <p:pic>
              <p:nvPicPr>
                <p:cNvPr id="144" name="Freihand 143">
                  <a:extLst>
                    <a:ext uri="{FF2B5EF4-FFF2-40B4-BE49-F238E27FC236}">
                      <a16:creationId xmlns:a16="http://schemas.microsoft.com/office/drawing/2014/main" id="{2D67810E-F470-486A-9544-B908F0439940}"/>
                    </a:ext>
                  </a:extLst>
                </p:cNvPr>
                <p:cNvPicPr/>
                <p:nvPr/>
              </p:nvPicPr>
              <p:blipFill>
                <a:blip r:embed="rId579"/>
                <a:stretch>
                  <a:fillRect/>
                </a:stretch>
              </p:blipFill>
              <p:spPr>
                <a:xfrm>
                  <a:off x="11815493" y="1227307"/>
                  <a:ext cx="10764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580">
              <p14:nvContentPartPr>
                <p14:cNvPr id="145" name="Freihand 144">
                  <a:extLst>
                    <a:ext uri="{FF2B5EF4-FFF2-40B4-BE49-F238E27FC236}">
                      <a16:creationId xmlns:a16="http://schemas.microsoft.com/office/drawing/2014/main" id="{288713F2-D8D3-4035-9C2D-45F118B7FEF0}"/>
                    </a:ext>
                  </a:extLst>
                </p14:cNvPr>
                <p14:cNvContentPartPr/>
                <p14:nvPr/>
              </p14:nvContentPartPr>
              <p14:xfrm>
                <a:off x="11711453" y="887827"/>
                <a:ext cx="63720" cy="73440"/>
              </p14:xfrm>
            </p:contentPart>
          </mc:Choice>
          <mc:Fallback xmlns="">
            <p:pic>
              <p:nvPicPr>
                <p:cNvPr id="145" name="Freihand 144">
                  <a:extLst>
                    <a:ext uri="{FF2B5EF4-FFF2-40B4-BE49-F238E27FC236}">
                      <a16:creationId xmlns:a16="http://schemas.microsoft.com/office/drawing/2014/main" id="{288713F2-D8D3-4035-9C2D-45F118B7FEF0}"/>
                    </a:ext>
                  </a:extLst>
                </p:cNvPr>
                <p:cNvPicPr/>
                <p:nvPr/>
              </p:nvPicPr>
              <p:blipFill>
                <a:blip r:embed="rId581"/>
                <a:stretch>
                  <a:fillRect/>
                </a:stretch>
              </p:blipFill>
              <p:spPr>
                <a:xfrm>
                  <a:off x="11707133" y="883507"/>
                  <a:ext cx="7236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582">
              <p14:nvContentPartPr>
                <p14:cNvPr id="146" name="Freihand 145">
                  <a:extLst>
                    <a:ext uri="{FF2B5EF4-FFF2-40B4-BE49-F238E27FC236}">
                      <a16:creationId xmlns:a16="http://schemas.microsoft.com/office/drawing/2014/main" id="{5DD0426A-9A25-4C09-B4A7-9405D0BA2E73}"/>
                    </a:ext>
                  </a:extLst>
                </p14:cNvPr>
                <p14:cNvContentPartPr/>
                <p14:nvPr/>
              </p14:nvContentPartPr>
              <p14:xfrm>
                <a:off x="11692373" y="930307"/>
                <a:ext cx="87120" cy="7920"/>
              </p14:xfrm>
            </p:contentPart>
          </mc:Choice>
          <mc:Fallback xmlns="">
            <p:pic>
              <p:nvPicPr>
                <p:cNvPr id="146" name="Freihand 145">
                  <a:extLst>
                    <a:ext uri="{FF2B5EF4-FFF2-40B4-BE49-F238E27FC236}">
                      <a16:creationId xmlns:a16="http://schemas.microsoft.com/office/drawing/2014/main" id="{5DD0426A-9A25-4C09-B4A7-9405D0BA2E73}"/>
                    </a:ext>
                  </a:extLst>
                </p:cNvPr>
                <p:cNvPicPr/>
                <p:nvPr/>
              </p:nvPicPr>
              <p:blipFill>
                <a:blip r:embed="rId583"/>
                <a:stretch>
                  <a:fillRect/>
                </a:stretch>
              </p:blipFill>
              <p:spPr>
                <a:xfrm>
                  <a:off x="11688053" y="925987"/>
                  <a:ext cx="9576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584">
              <p14:nvContentPartPr>
                <p14:cNvPr id="147" name="Freihand 146">
                  <a:extLst>
                    <a:ext uri="{FF2B5EF4-FFF2-40B4-BE49-F238E27FC236}">
                      <a16:creationId xmlns:a16="http://schemas.microsoft.com/office/drawing/2014/main" id="{C0EB3FBB-8262-4B1F-BB1D-41E54A5735D8}"/>
                    </a:ext>
                  </a:extLst>
                </p14:cNvPr>
                <p14:cNvContentPartPr/>
                <p14:nvPr/>
              </p14:nvContentPartPr>
              <p14:xfrm>
                <a:off x="11708213" y="934987"/>
                <a:ext cx="103320" cy="9720"/>
              </p14:xfrm>
            </p:contentPart>
          </mc:Choice>
          <mc:Fallback xmlns="">
            <p:pic>
              <p:nvPicPr>
                <p:cNvPr id="147" name="Freihand 146">
                  <a:extLst>
                    <a:ext uri="{FF2B5EF4-FFF2-40B4-BE49-F238E27FC236}">
                      <a16:creationId xmlns:a16="http://schemas.microsoft.com/office/drawing/2014/main" id="{C0EB3FBB-8262-4B1F-BB1D-41E54A5735D8}"/>
                    </a:ext>
                  </a:extLst>
                </p:cNvPr>
                <p:cNvPicPr/>
                <p:nvPr/>
              </p:nvPicPr>
              <p:blipFill>
                <a:blip r:embed="rId585"/>
                <a:stretch>
                  <a:fillRect/>
                </a:stretch>
              </p:blipFill>
              <p:spPr>
                <a:xfrm>
                  <a:off x="11703893" y="930667"/>
                  <a:ext cx="11196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586">
              <p14:nvContentPartPr>
                <p14:cNvPr id="357" name="Freihand 356">
                  <a:extLst>
                    <a:ext uri="{FF2B5EF4-FFF2-40B4-BE49-F238E27FC236}">
                      <a16:creationId xmlns:a16="http://schemas.microsoft.com/office/drawing/2014/main" id="{362391EE-AD86-40E4-B49B-107F7CF83446}"/>
                    </a:ext>
                  </a:extLst>
                </p14:cNvPr>
                <p14:cNvContentPartPr/>
                <p14:nvPr/>
              </p14:nvContentPartPr>
              <p14:xfrm>
                <a:off x="8560373" y="1005720"/>
                <a:ext cx="962280" cy="378360"/>
              </p14:xfrm>
            </p:contentPart>
          </mc:Choice>
          <mc:Fallback xmlns="">
            <p:pic>
              <p:nvPicPr>
                <p:cNvPr id="357" name="Freihand 356">
                  <a:extLst>
                    <a:ext uri="{FF2B5EF4-FFF2-40B4-BE49-F238E27FC236}">
                      <a16:creationId xmlns:a16="http://schemas.microsoft.com/office/drawing/2014/main" id="{362391EE-AD86-40E4-B49B-107F7CF83446}"/>
                    </a:ext>
                  </a:extLst>
                </p:cNvPr>
                <p:cNvPicPr/>
                <p:nvPr/>
              </p:nvPicPr>
              <p:blipFill>
                <a:blip r:embed="rId587"/>
                <a:stretch>
                  <a:fillRect/>
                </a:stretch>
              </p:blipFill>
              <p:spPr>
                <a:xfrm>
                  <a:off x="8556053" y="1001400"/>
                  <a:ext cx="970920" cy="387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88">
            <p14:nvContentPartPr>
              <p14:cNvPr id="13" name="Freihand 12">
                <a:extLst>
                  <a:ext uri="{FF2B5EF4-FFF2-40B4-BE49-F238E27FC236}">
                    <a16:creationId xmlns:a16="http://schemas.microsoft.com/office/drawing/2014/main" id="{5FFCDE51-9508-4DF4-A277-AF3221DCB644}"/>
                  </a:ext>
                </a:extLst>
              </p14:cNvPr>
              <p14:cNvContentPartPr/>
              <p14:nvPr/>
            </p14:nvContentPartPr>
            <p14:xfrm>
              <a:off x="8567213" y="934080"/>
              <a:ext cx="1243800" cy="146880"/>
            </p14:xfrm>
          </p:contentPart>
        </mc:Choice>
        <mc:Fallback xmlns="">
          <p:pic>
            <p:nvPicPr>
              <p:cNvPr id="13" name="Freihand 12">
                <a:extLst>
                  <a:ext uri="{FF2B5EF4-FFF2-40B4-BE49-F238E27FC236}">
                    <a16:creationId xmlns:a16="http://schemas.microsoft.com/office/drawing/2014/main" id="{5FFCDE51-9508-4DF4-A277-AF3221DCB644}"/>
                  </a:ext>
                </a:extLst>
              </p:cNvPr>
              <p:cNvPicPr/>
              <p:nvPr/>
            </p:nvPicPr>
            <p:blipFill>
              <a:blip r:embed="rId589"/>
              <a:stretch>
                <a:fillRect/>
              </a:stretch>
            </p:blipFill>
            <p:spPr>
              <a:xfrm>
                <a:off x="8562893" y="929760"/>
                <a:ext cx="125244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590">
            <p14:nvContentPartPr>
              <p14:cNvPr id="20" name="Freihand 19">
                <a:extLst>
                  <a:ext uri="{FF2B5EF4-FFF2-40B4-BE49-F238E27FC236}">
                    <a16:creationId xmlns:a16="http://schemas.microsoft.com/office/drawing/2014/main" id="{11378410-E6D0-464C-966D-C75DD545D794}"/>
                  </a:ext>
                </a:extLst>
              </p14:cNvPr>
              <p14:cNvContentPartPr/>
              <p14:nvPr/>
            </p14:nvContentPartPr>
            <p14:xfrm>
              <a:off x="8552093" y="1285800"/>
              <a:ext cx="622440" cy="113040"/>
            </p14:xfrm>
          </p:contentPart>
        </mc:Choice>
        <mc:Fallback xmlns="">
          <p:pic>
            <p:nvPicPr>
              <p:cNvPr id="20" name="Freihand 19">
                <a:extLst>
                  <a:ext uri="{FF2B5EF4-FFF2-40B4-BE49-F238E27FC236}">
                    <a16:creationId xmlns:a16="http://schemas.microsoft.com/office/drawing/2014/main" id="{11378410-E6D0-464C-966D-C75DD545D794}"/>
                  </a:ext>
                </a:extLst>
              </p:cNvPr>
              <p:cNvPicPr/>
              <p:nvPr/>
            </p:nvPicPr>
            <p:blipFill>
              <a:blip r:embed="rId591"/>
              <a:stretch>
                <a:fillRect/>
              </a:stretch>
            </p:blipFill>
            <p:spPr>
              <a:xfrm>
                <a:off x="8547773" y="1281480"/>
                <a:ext cx="63108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592">
            <p14:nvContentPartPr>
              <p14:cNvPr id="38" name="Freihand 37">
                <a:extLst>
                  <a:ext uri="{FF2B5EF4-FFF2-40B4-BE49-F238E27FC236}">
                    <a16:creationId xmlns:a16="http://schemas.microsoft.com/office/drawing/2014/main" id="{8978A5E4-B460-410C-A51B-EECEE97B5C97}"/>
                  </a:ext>
                </a:extLst>
              </p14:cNvPr>
              <p14:cNvContentPartPr/>
              <p14:nvPr/>
            </p14:nvContentPartPr>
            <p14:xfrm>
              <a:off x="10977773" y="1406760"/>
              <a:ext cx="1002960" cy="100800"/>
            </p14:xfrm>
          </p:contentPart>
        </mc:Choice>
        <mc:Fallback xmlns="">
          <p:pic>
            <p:nvPicPr>
              <p:cNvPr id="38" name="Freihand 37">
                <a:extLst>
                  <a:ext uri="{FF2B5EF4-FFF2-40B4-BE49-F238E27FC236}">
                    <a16:creationId xmlns:a16="http://schemas.microsoft.com/office/drawing/2014/main" id="{8978A5E4-B460-410C-A51B-EECEE97B5C97}"/>
                  </a:ext>
                </a:extLst>
              </p:cNvPr>
              <p:cNvPicPr/>
              <p:nvPr/>
            </p:nvPicPr>
            <p:blipFill>
              <a:blip r:embed="rId593"/>
              <a:stretch>
                <a:fillRect/>
              </a:stretch>
            </p:blipFill>
            <p:spPr>
              <a:xfrm>
                <a:off x="10973453" y="1402440"/>
                <a:ext cx="101160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594">
            <p14:nvContentPartPr>
              <p14:cNvPr id="41" name="Freihand 40">
                <a:extLst>
                  <a:ext uri="{FF2B5EF4-FFF2-40B4-BE49-F238E27FC236}">
                    <a16:creationId xmlns:a16="http://schemas.microsoft.com/office/drawing/2014/main" id="{4F2A282B-9123-4771-B615-B2B0FB335F28}"/>
                  </a:ext>
                </a:extLst>
              </p14:cNvPr>
              <p14:cNvContentPartPr/>
              <p14:nvPr/>
            </p14:nvContentPartPr>
            <p14:xfrm>
              <a:off x="8383253" y="1223880"/>
              <a:ext cx="1468440" cy="543600"/>
            </p14:xfrm>
          </p:contentPart>
        </mc:Choice>
        <mc:Fallback xmlns="">
          <p:pic>
            <p:nvPicPr>
              <p:cNvPr id="41" name="Freihand 40">
                <a:extLst>
                  <a:ext uri="{FF2B5EF4-FFF2-40B4-BE49-F238E27FC236}">
                    <a16:creationId xmlns:a16="http://schemas.microsoft.com/office/drawing/2014/main" id="{4F2A282B-9123-4771-B615-B2B0FB335F28}"/>
                  </a:ext>
                </a:extLst>
              </p:cNvPr>
              <p:cNvPicPr/>
              <p:nvPr/>
            </p:nvPicPr>
            <p:blipFill>
              <a:blip r:embed="rId595"/>
              <a:stretch>
                <a:fillRect/>
              </a:stretch>
            </p:blipFill>
            <p:spPr>
              <a:xfrm>
                <a:off x="8378933" y="1219560"/>
                <a:ext cx="1477080" cy="552240"/>
              </a:xfrm>
              <a:prstGeom prst="rect">
                <a:avLst/>
              </a:prstGeom>
            </p:spPr>
          </p:pic>
        </mc:Fallback>
      </mc:AlternateContent>
      <mc:AlternateContent xmlns:mc="http://schemas.openxmlformats.org/markup-compatibility/2006" xmlns:p14="http://schemas.microsoft.com/office/powerpoint/2010/main">
        <mc:Choice Requires="p14">
          <p:contentPart p14:bwMode="auto" r:id="rId596">
            <p14:nvContentPartPr>
              <p14:cNvPr id="43" name="Freihand 42">
                <a:extLst>
                  <a:ext uri="{FF2B5EF4-FFF2-40B4-BE49-F238E27FC236}">
                    <a16:creationId xmlns:a16="http://schemas.microsoft.com/office/drawing/2014/main" id="{89E6386A-B722-48A7-B7EC-2A99F87426CB}"/>
                  </a:ext>
                </a:extLst>
              </p14:cNvPr>
              <p14:cNvContentPartPr/>
              <p14:nvPr/>
            </p14:nvContentPartPr>
            <p14:xfrm>
              <a:off x="2605613" y="504960"/>
              <a:ext cx="101160" cy="4680"/>
            </p14:xfrm>
          </p:contentPart>
        </mc:Choice>
        <mc:Fallback xmlns="">
          <p:pic>
            <p:nvPicPr>
              <p:cNvPr id="43" name="Freihand 42">
                <a:extLst>
                  <a:ext uri="{FF2B5EF4-FFF2-40B4-BE49-F238E27FC236}">
                    <a16:creationId xmlns:a16="http://schemas.microsoft.com/office/drawing/2014/main" id="{89E6386A-B722-48A7-B7EC-2A99F87426CB}"/>
                  </a:ext>
                </a:extLst>
              </p:cNvPr>
              <p:cNvPicPr/>
              <p:nvPr/>
            </p:nvPicPr>
            <p:blipFill>
              <a:blip r:embed="rId597"/>
              <a:stretch>
                <a:fillRect/>
              </a:stretch>
            </p:blipFill>
            <p:spPr>
              <a:xfrm>
                <a:off x="2601293" y="500640"/>
                <a:ext cx="10980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598">
            <p14:nvContentPartPr>
              <p14:cNvPr id="53" name="Freihand 52">
                <a:extLst>
                  <a:ext uri="{FF2B5EF4-FFF2-40B4-BE49-F238E27FC236}">
                    <a16:creationId xmlns:a16="http://schemas.microsoft.com/office/drawing/2014/main" id="{B2C63765-E565-41BE-AF11-A754EDE82ED3}"/>
                  </a:ext>
                </a:extLst>
              </p14:cNvPr>
              <p14:cNvContentPartPr/>
              <p14:nvPr/>
            </p14:nvContentPartPr>
            <p14:xfrm>
              <a:off x="5695853" y="947400"/>
              <a:ext cx="2681640" cy="1620360"/>
            </p14:xfrm>
          </p:contentPart>
        </mc:Choice>
        <mc:Fallback xmlns="">
          <p:pic>
            <p:nvPicPr>
              <p:cNvPr id="53" name="Freihand 52">
                <a:extLst>
                  <a:ext uri="{FF2B5EF4-FFF2-40B4-BE49-F238E27FC236}">
                    <a16:creationId xmlns:a16="http://schemas.microsoft.com/office/drawing/2014/main" id="{B2C63765-E565-41BE-AF11-A754EDE82ED3}"/>
                  </a:ext>
                </a:extLst>
              </p:cNvPr>
              <p:cNvPicPr/>
              <p:nvPr/>
            </p:nvPicPr>
            <p:blipFill>
              <a:blip r:embed="rId599"/>
              <a:stretch>
                <a:fillRect/>
              </a:stretch>
            </p:blipFill>
            <p:spPr>
              <a:xfrm>
                <a:off x="5691533" y="943080"/>
                <a:ext cx="2690280" cy="1629000"/>
              </a:xfrm>
              <a:prstGeom prst="rect">
                <a:avLst/>
              </a:prstGeom>
            </p:spPr>
          </p:pic>
        </mc:Fallback>
      </mc:AlternateContent>
      <mc:AlternateContent xmlns:mc="http://schemas.openxmlformats.org/markup-compatibility/2006" xmlns:p14="http://schemas.microsoft.com/office/powerpoint/2010/main">
        <mc:Choice Requires="p14">
          <p:contentPart p14:bwMode="auto" r:id="rId600">
            <p14:nvContentPartPr>
              <p14:cNvPr id="71" name="Freihand 70">
                <a:extLst>
                  <a:ext uri="{FF2B5EF4-FFF2-40B4-BE49-F238E27FC236}">
                    <a16:creationId xmlns:a16="http://schemas.microsoft.com/office/drawing/2014/main" id="{9D26F11A-90FB-4C1A-BE9D-55B3C8A378E5}"/>
                  </a:ext>
                </a:extLst>
              </p14:cNvPr>
              <p14:cNvContentPartPr/>
              <p14:nvPr/>
            </p14:nvContentPartPr>
            <p14:xfrm>
              <a:off x="1793453" y="74760"/>
              <a:ext cx="731160" cy="370800"/>
            </p14:xfrm>
          </p:contentPart>
        </mc:Choice>
        <mc:Fallback xmlns="">
          <p:pic>
            <p:nvPicPr>
              <p:cNvPr id="71" name="Freihand 70">
                <a:extLst>
                  <a:ext uri="{FF2B5EF4-FFF2-40B4-BE49-F238E27FC236}">
                    <a16:creationId xmlns:a16="http://schemas.microsoft.com/office/drawing/2014/main" id="{9D26F11A-90FB-4C1A-BE9D-55B3C8A378E5}"/>
                  </a:ext>
                </a:extLst>
              </p:cNvPr>
              <p:cNvPicPr/>
              <p:nvPr/>
            </p:nvPicPr>
            <p:blipFill>
              <a:blip r:embed="rId601"/>
              <a:stretch>
                <a:fillRect/>
              </a:stretch>
            </p:blipFill>
            <p:spPr>
              <a:xfrm>
                <a:off x="1789133" y="70440"/>
                <a:ext cx="739800" cy="379440"/>
              </a:xfrm>
              <a:prstGeom prst="rect">
                <a:avLst/>
              </a:prstGeom>
            </p:spPr>
          </p:pic>
        </mc:Fallback>
      </mc:AlternateContent>
      <mc:AlternateContent xmlns:mc="http://schemas.openxmlformats.org/markup-compatibility/2006" xmlns:p14="http://schemas.microsoft.com/office/powerpoint/2010/main">
        <mc:Choice Requires="p14">
          <p:contentPart p14:bwMode="auto" r:id="rId602">
            <p14:nvContentPartPr>
              <p14:cNvPr id="74" name="Freihand 73">
                <a:extLst>
                  <a:ext uri="{FF2B5EF4-FFF2-40B4-BE49-F238E27FC236}">
                    <a16:creationId xmlns:a16="http://schemas.microsoft.com/office/drawing/2014/main" id="{FCF870D2-D391-4789-9C60-BD9607CB95D9}"/>
                  </a:ext>
                </a:extLst>
              </p14:cNvPr>
              <p14:cNvContentPartPr/>
              <p14:nvPr/>
            </p14:nvContentPartPr>
            <p14:xfrm>
              <a:off x="2919893" y="133440"/>
              <a:ext cx="215640" cy="199440"/>
            </p14:xfrm>
          </p:contentPart>
        </mc:Choice>
        <mc:Fallback xmlns="">
          <p:pic>
            <p:nvPicPr>
              <p:cNvPr id="74" name="Freihand 73">
                <a:extLst>
                  <a:ext uri="{FF2B5EF4-FFF2-40B4-BE49-F238E27FC236}">
                    <a16:creationId xmlns:a16="http://schemas.microsoft.com/office/drawing/2014/main" id="{FCF870D2-D391-4789-9C60-BD9607CB95D9}"/>
                  </a:ext>
                </a:extLst>
              </p:cNvPr>
              <p:cNvPicPr/>
              <p:nvPr/>
            </p:nvPicPr>
            <p:blipFill>
              <a:blip r:embed="rId603"/>
              <a:stretch>
                <a:fillRect/>
              </a:stretch>
            </p:blipFill>
            <p:spPr>
              <a:xfrm>
                <a:off x="2915573" y="129120"/>
                <a:ext cx="22428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604">
            <p14:nvContentPartPr>
              <p14:cNvPr id="76" name="Freihand 75">
                <a:extLst>
                  <a:ext uri="{FF2B5EF4-FFF2-40B4-BE49-F238E27FC236}">
                    <a16:creationId xmlns:a16="http://schemas.microsoft.com/office/drawing/2014/main" id="{88587D27-DC9C-4A53-BC5B-95B96C50E27F}"/>
                  </a:ext>
                </a:extLst>
              </p14:cNvPr>
              <p14:cNvContentPartPr/>
              <p14:nvPr/>
            </p14:nvContentPartPr>
            <p14:xfrm>
              <a:off x="3868493" y="114720"/>
              <a:ext cx="256680" cy="206280"/>
            </p14:xfrm>
          </p:contentPart>
        </mc:Choice>
        <mc:Fallback xmlns="">
          <p:pic>
            <p:nvPicPr>
              <p:cNvPr id="76" name="Freihand 75">
                <a:extLst>
                  <a:ext uri="{FF2B5EF4-FFF2-40B4-BE49-F238E27FC236}">
                    <a16:creationId xmlns:a16="http://schemas.microsoft.com/office/drawing/2014/main" id="{88587D27-DC9C-4A53-BC5B-95B96C50E27F}"/>
                  </a:ext>
                </a:extLst>
              </p:cNvPr>
              <p:cNvPicPr/>
              <p:nvPr/>
            </p:nvPicPr>
            <p:blipFill>
              <a:blip r:embed="rId605"/>
              <a:stretch>
                <a:fillRect/>
              </a:stretch>
            </p:blipFill>
            <p:spPr>
              <a:xfrm>
                <a:off x="3864173" y="110400"/>
                <a:ext cx="265320" cy="214920"/>
              </a:xfrm>
              <a:prstGeom prst="rect">
                <a:avLst/>
              </a:prstGeom>
            </p:spPr>
          </p:pic>
        </mc:Fallback>
      </mc:AlternateContent>
      <p:grpSp>
        <p:nvGrpSpPr>
          <p:cNvPr id="99" name="Gruppieren 98">
            <a:extLst>
              <a:ext uri="{FF2B5EF4-FFF2-40B4-BE49-F238E27FC236}">
                <a16:creationId xmlns:a16="http://schemas.microsoft.com/office/drawing/2014/main" id="{B4F32B9D-8C8C-437B-8332-1333B362CA6D}"/>
              </a:ext>
            </a:extLst>
          </p:cNvPr>
          <p:cNvGrpSpPr/>
          <p:nvPr/>
        </p:nvGrpSpPr>
        <p:grpSpPr>
          <a:xfrm>
            <a:off x="5797373" y="-61320"/>
            <a:ext cx="395640" cy="179280"/>
            <a:chOff x="5797373" y="-61320"/>
            <a:chExt cx="395640" cy="179280"/>
          </a:xfrm>
        </p:grpSpPr>
        <mc:AlternateContent xmlns:mc="http://schemas.openxmlformats.org/markup-compatibility/2006" xmlns:p14="http://schemas.microsoft.com/office/powerpoint/2010/main">
          <mc:Choice Requires="p14">
            <p:contentPart p14:bwMode="auto" r:id="rId606">
              <p14:nvContentPartPr>
                <p14:cNvPr id="79" name="Freihand 78">
                  <a:extLst>
                    <a:ext uri="{FF2B5EF4-FFF2-40B4-BE49-F238E27FC236}">
                      <a16:creationId xmlns:a16="http://schemas.microsoft.com/office/drawing/2014/main" id="{0AC2FC96-2D9B-4DB8-9B96-84748960AD02}"/>
                    </a:ext>
                  </a:extLst>
                </p14:cNvPr>
                <p14:cNvContentPartPr/>
                <p14:nvPr/>
              </p14:nvContentPartPr>
              <p14:xfrm>
                <a:off x="5797373" y="49200"/>
                <a:ext cx="160560" cy="27720"/>
              </p14:xfrm>
            </p:contentPart>
          </mc:Choice>
          <mc:Fallback xmlns="">
            <p:pic>
              <p:nvPicPr>
                <p:cNvPr id="79" name="Freihand 78">
                  <a:extLst>
                    <a:ext uri="{FF2B5EF4-FFF2-40B4-BE49-F238E27FC236}">
                      <a16:creationId xmlns:a16="http://schemas.microsoft.com/office/drawing/2014/main" id="{0AC2FC96-2D9B-4DB8-9B96-84748960AD02}"/>
                    </a:ext>
                  </a:extLst>
                </p:cNvPr>
                <p:cNvPicPr/>
                <p:nvPr/>
              </p:nvPicPr>
              <p:blipFill>
                <a:blip r:embed="rId607"/>
                <a:stretch>
                  <a:fillRect/>
                </a:stretch>
              </p:blipFill>
              <p:spPr>
                <a:xfrm>
                  <a:off x="5793053" y="44880"/>
                  <a:ext cx="16920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608">
              <p14:nvContentPartPr>
                <p14:cNvPr id="83" name="Freihand 82">
                  <a:extLst>
                    <a:ext uri="{FF2B5EF4-FFF2-40B4-BE49-F238E27FC236}">
                      <a16:creationId xmlns:a16="http://schemas.microsoft.com/office/drawing/2014/main" id="{F0CCA264-DF68-43AE-A6EA-D789ECFCD12C}"/>
                    </a:ext>
                  </a:extLst>
                </p14:cNvPr>
                <p14:cNvContentPartPr/>
                <p14:nvPr/>
              </p14:nvContentPartPr>
              <p14:xfrm>
                <a:off x="5854973" y="86280"/>
                <a:ext cx="131040" cy="28440"/>
              </p14:xfrm>
            </p:contentPart>
          </mc:Choice>
          <mc:Fallback xmlns="">
            <p:pic>
              <p:nvPicPr>
                <p:cNvPr id="83" name="Freihand 82">
                  <a:extLst>
                    <a:ext uri="{FF2B5EF4-FFF2-40B4-BE49-F238E27FC236}">
                      <a16:creationId xmlns:a16="http://schemas.microsoft.com/office/drawing/2014/main" id="{F0CCA264-DF68-43AE-A6EA-D789ECFCD12C}"/>
                    </a:ext>
                  </a:extLst>
                </p:cNvPr>
                <p:cNvPicPr/>
                <p:nvPr/>
              </p:nvPicPr>
              <p:blipFill>
                <a:blip r:embed="rId609"/>
                <a:stretch>
                  <a:fillRect/>
                </a:stretch>
              </p:blipFill>
              <p:spPr>
                <a:xfrm>
                  <a:off x="5850653" y="81960"/>
                  <a:ext cx="13968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610">
              <p14:nvContentPartPr>
                <p14:cNvPr id="86" name="Freihand 85">
                  <a:extLst>
                    <a:ext uri="{FF2B5EF4-FFF2-40B4-BE49-F238E27FC236}">
                      <a16:creationId xmlns:a16="http://schemas.microsoft.com/office/drawing/2014/main" id="{484ACF99-FB2D-4182-AA20-909B52250310}"/>
                    </a:ext>
                  </a:extLst>
                </p14:cNvPr>
                <p14:cNvContentPartPr/>
                <p14:nvPr/>
              </p14:nvContentPartPr>
              <p14:xfrm>
                <a:off x="6026693" y="-61320"/>
                <a:ext cx="166320" cy="179280"/>
              </p14:xfrm>
            </p:contentPart>
          </mc:Choice>
          <mc:Fallback xmlns="">
            <p:pic>
              <p:nvPicPr>
                <p:cNvPr id="86" name="Freihand 85">
                  <a:extLst>
                    <a:ext uri="{FF2B5EF4-FFF2-40B4-BE49-F238E27FC236}">
                      <a16:creationId xmlns:a16="http://schemas.microsoft.com/office/drawing/2014/main" id="{484ACF99-FB2D-4182-AA20-909B52250310}"/>
                    </a:ext>
                  </a:extLst>
                </p:cNvPr>
                <p:cNvPicPr/>
                <p:nvPr/>
              </p:nvPicPr>
              <p:blipFill>
                <a:blip r:embed="rId611"/>
                <a:stretch>
                  <a:fillRect/>
                </a:stretch>
              </p:blipFill>
              <p:spPr>
                <a:xfrm>
                  <a:off x="6022373" y="-65640"/>
                  <a:ext cx="174960" cy="187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12">
            <p14:nvContentPartPr>
              <p14:cNvPr id="109" name="Freihand 108">
                <a:extLst>
                  <a:ext uri="{FF2B5EF4-FFF2-40B4-BE49-F238E27FC236}">
                    <a16:creationId xmlns:a16="http://schemas.microsoft.com/office/drawing/2014/main" id="{AC9CC441-DA0B-492F-89D4-CEF7CD5F8CDC}"/>
                  </a:ext>
                </a:extLst>
              </p14:cNvPr>
              <p14:cNvContentPartPr/>
              <p14:nvPr/>
            </p14:nvContentPartPr>
            <p14:xfrm>
              <a:off x="3901613" y="134880"/>
              <a:ext cx="190440" cy="232920"/>
            </p14:xfrm>
          </p:contentPart>
        </mc:Choice>
        <mc:Fallback xmlns="">
          <p:pic>
            <p:nvPicPr>
              <p:cNvPr id="109" name="Freihand 108">
                <a:extLst>
                  <a:ext uri="{FF2B5EF4-FFF2-40B4-BE49-F238E27FC236}">
                    <a16:creationId xmlns:a16="http://schemas.microsoft.com/office/drawing/2014/main" id="{AC9CC441-DA0B-492F-89D4-CEF7CD5F8CDC}"/>
                  </a:ext>
                </a:extLst>
              </p:cNvPr>
              <p:cNvPicPr/>
              <p:nvPr/>
            </p:nvPicPr>
            <p:blipFill>
              <a:blip r:embed="rId613"/>
              <a:stretch>
                <a:fillRect/>
              </a:stretch>
            </p:blipFill>
            <p:spPr>
              <a:xfrm>
                <a:off x="3897293" y="130560"/>
                <a:ext cx="19908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614">
            <p14:nvContentPartPr>
              <p14:cNvPr id="132" name="Freihand 131">
                <a:extLst>
                  <a:ext uri="{FF2B5EF4-FFF2-40B4-BE49-F238E27FC236}">
                    <a16:creationId xmlns:a16="http://schemas.microsoft.com/office/drawing/2014/main" id="{AEF054BC-3B00-4A24-99D6-31D38252EFDD}"/>
                  </a:ext>
                </a:extLst>
              </p14:cNvPr>
              <p14:cNvContentPartPr/>
              <p14:nvPr/>
            </p14:nvContentPartPr>
            <p14:xfrm>
              <a:off x="2976413" y="145680"/>
              <a:ext cx="135720" cy="287640"/>
            </p14:xfrm>
          </p:contentPart>
        </mc:Choice>
        <mc:Fallback xmlns="">
          <p:pic>
            <p:nvPicPr>
              <p:cNvPr id="132" name="Freihand 131">
                <a:extLst>
                  <a:ext uri="{FF2B5EF4-FFF2-40B4-BE49-F238E27FC236}">
                    <a16:creationId xmlns:a16="http://schemas.microsoft.com/office/drawing/2014/main" id="{AEF054BC-3B00-4A24-99D6-31D38252EFDD}"/>
                  </a:ext>
                </a:extLst>
              </p:cNvPr>
              <p:cNvPicPr/>
              <p:nvPr/>
            </p:nvPicPr>
            <p:blipFill>
              <a:blip r:embed="rId615"/>
              <a:stretch>
                <a:fillRect/>
              </a:stretch>
            </p:blipFill>
            <p:spPr>
              <a:xfrm>
                <a:off x="2972093" y="141360"/>
                <a:ext cx="144360" cy="296280"/>
              </a:xfrm>
              <a:prstGeom prst="rect">
                <a:avLst/>
              </a:prstGeom>
            </p:spPr>
          </p:pic>
        </mc:Fallback>
      </mc:AlternateContent>
      <mc:AlternateContent xmlns:mc="http://schemas.openxmlformats.org/markup-compatibility/2006" xmlns:p14="http://schemas.microsoft.com/office/powerpoint/2010/main">
        <mc:Choice Requires="p14">
          <p:contentPart p14:bwMode="auto" r:id="rId616">
            <p14:nvContentPartPr>
              <p14:cNvPr id="136" name="Freihand 135">
                <a:extLst>
                  <a:ext uri="{FF2B5EF4-FFF2-40B4-BE49-F238E27FC236}">
                    <a16:creationId xmlns:a16="http://schemas.microsoft.com/office/drawing/2014/main" id="{57AF4D0C-91AD-4D0B-9396-02E9A5F01576}"/>
                  </a:ext>
                </a:extLst>
              </p14:cNvPr>
              <p14:cNvContentPartPr/>
              <p14:nvPr/>
            </p14:nvContentPartPr>
            <p14:xfrm>
              <a:off x="5777573" y="1320720"/>
              <a:ext cx="803880" cy="70200"/>
            </p14:xfrm>
          </p:contentPart>
        </mc:Choice>
        <mc:Fallback xmlns="">
          <p:pic>
            <p:nvPicPr>
              <p:cNvPr id="136" name="Freihand 135">
                <a:extLst>
                  <a:ext uri="{FF2B5EF4-FFF2-40B4-BE49-F238E27FC236}">
                    <a16:creationId xmlns:a16="http://schemas.microsoft.com/office/drawing/2014/main" id="{57AF4D0C-91AD-4D0B-9396-02E9A5F01576}"/>
                  </a:ext>
                </a:extLst>
              </p:cNvPr>
              <p:cNvPicPr/>
              <p:nvPr/>
            </p:nvPicPr>
            <p:blipFill>
              <a:blip r:embed="rId617"/>
              <a:stretch>
                <a:fillRect/>
              </a:stretch>
            </p:blipFill>
            <p:spPr>
              <a:xfrm>
                <a:off x="5773253" y="1316400"/>
                <a:ext cx="81252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618">
            <p14:nvContentPartPr>
              <p14:cNvPr id="148" name="Freihand 147">
                <a:extLst>
                  <a:ext uri="{FF2B5EF4-FFF2-40B4-BE49-F238E27FC236}">
                    <a16:creationId xmlns:a16="http://schemas.microsoft.com/office/drawing/2014/main" id="{510B939A-CEE5-431E-9D49-B2DA16D44F43}"/>
                  </a:ext>
                </a:extLst>
              </p14:cNvPr>
              <p14:cNvContentPartPr/>
              <p14:nvPr/>
            </p14:nvContentPartPr>
            <p14:xfrm>
              <a:off x="3604613" y="263040"/>
              <a:ext cx="477360" cy="89280"/>
            </p14:xfrm>
          </p:contentPart>
        </mc:Choice>
        <mc:Fallback xmlns="">
          <p:pic>
            <p:nvPicPr>
              <p:cNvPr id="148" name="Freihand 147">
                <a:extLst>
                  <a:ext uri="{FF2B5EF4-FFF2-40B4-BE49-F238E27FC236}">
                    <a16:creationId xmlns:a16="http://schemas.microsoft.com/office/drawing/2014/main" id="{510B939A-CEE5-431E-9D49-B2DA16D44F43}"/>
                  </a:ext>
                </a:extLst>
              </p:cNvPr>
              <p:cNvPicPr/>
              <p:nvPr/>
            </p:nvPicPr>
            <p:blipFill>
              <a:blip r:embed="rId619"/>
              <a:stretch>
                <a:fillRect/>
              </a:stretch>
            </p:blipFill>
            <p:spPr>
              <a:xfrm>
                <a:off x="3600293" y="258720"/>
                <a:ext cx="48600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620">
            <p14:nvContentPartPr>
              <p14:cNvPr id="152" name="Freihand 151">
                <a:extLst>
                  <a:ext uri="{FF2B5EF4-FFF2-40B4-BE49-F238E27FC236}">
                    <a16:creationId xmlns:a16="http://schemas.microsoft.com/office/drawing/2014/main" id="{D7FBAA78-D142-4AEA-8E1E-74AB51DDC3DD}"/>
                  </a:ext>
                </a:extLst>
              </p14:cNvPr>
              <p14:cNvContentPartPr/>
              <p14:nvPr/>
            </p14:nvContentPartPr>
            <p14:xfrm>
              <a:off x="11117093" y="1422960"/>
              <a:ext cx="815400" cy="98280"/>
            </p14:xfrm>
          </p:contentPart>
        </mc:Choice>
        <mc:Fallback xmlns="">
          <p:pic>
            <p:nvPicPr>
              <p:cNvPr id="152" name="Freihand 151">
                <a:extLst>
                  <a:ext uri="{FF2B5EF4-FFF2-40B4-BE49-F238E27FC236}">
                    <a16:creationId xmlns:a16="http://schemas.microsoft.com/office/drawing/2014/main" id="{D7FBAA78-D142-4AEA-8E1E-74AB51DDC3DD}"/>
                  </a:ext>
                </a:extLst>
              </p:cNvPr>
              <p:cNvPicPr/>
              <p:nvPr/>
            </p:nvPicPr>
            <p:blipFill>
              <a:blip r:embed="rId621"/>
              <a:stretch>
                <a:fillRect/>
              </a:stretch>
            </p:blipFill>
            <p:spPr>
              <a:xfrm>
                <a:off x="11112773" y="1418640"/>
                <a:ext cx="82404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622">
            <p14:nvContentPartPr>
              <p14:cNvPr id="388" name="Freihand 387">
                <a:extLst>
                  <a:ext uri="{FF2B5EF4-FFF2-40B4-BE49-F238E27FC236}">
                    <a16:creationId xmlns:a16="http://schemas.microsoft.com/office/drawing/2014/main" id="{CE4623C7-5C48-4B62-93A2-8736EE0EA3C3}"/>
                  </a:ext>
                </a:extLst>
              </p14:cNvPr>
              <p14:cNvContentPartPr/>
              <p14:nvPr/>
            </p14:nvContentPartPr>
            <p14:xfrm>
              <a:off x="8280653" y="2533920"/>
              <a:ext cx="100800" cy="246240"/>
            </p14:xfrm>
          </p:contentPart>
        </mc:Choice>
        <mc:Fallback xmlns="">
          <p:pic>
            <p:nvPicPr>
              <p:cNvPr id="388" name="Freihand 387">
                <a:extLst>
                  <a:ext uri="{FF2B5EF4-FFF2-40B4-BE49-F238E27FC236}">
                    <a16:creationId xmlns:a16="http://schemas.microsoft.com/office/drawing/2014/main" id="{CE4623C7-5C48-4B62-93A2-8736EE0EA3C3}"/>
                  </a:ext>
                </a:extLst>
              </p:cNvPr>
              <p:cNvPicPr/>
              <p:nvPr/>
            </p:nvPicPr>
            <p:blipFill>
              <a:blip r:embed="rId623"/>
              <a:stretch>
                <a:fillRect/>
              </a:stretch>
            </p:blipFill>
            <p:spPr>
              <a:xfrm>
                <a:off x="8276333" y="2529600"/>
                <a:ext cx="109440" cy="254880"/>
              </a:xfrm>
              <a:prstGeom prst="rect">
                <a:avLst/>
              </a:prstGeom>
            </p:spPr>
          </p:pic>
        </mc:Fallback>
      </mc:AlternateContent>
      <mc:AlternateContent xmlns:mc="http://schemas.openxmlformats.org/markup-compatibility/2006" xmlns:p14="http://schemas.microsoft.com/office/powerpoint/2010/main">
        <mc:Choice Requires="p14">
          <p:contentPart p14:bwMode="auto" r:id="rId624">
            <p14:nvContentPartPr>
              <p14:cNvPr id="390" name="Freihand 389">
                <a:extLst>
                  <a:ext uri="{FF2B5EF4-FFF2-40B4-BE49-F238E27FC236}">
                    <a16:creationId xmlns:a16="http://schemas.microsoft.com/office/drawing/2014/main" id="{105195DD-CC7A-473D-888F-8314209764EE}"/>
                  </a:ext>
                </a:extLst>
              </p14:cNvPr>
              <p14:cNvContentPartPr/>
              <p14:nvPr/>
            </p14:nvContentPartPr>
            <p14:xfrm>
              <a:off x="8367773" y="2587200"/>
              <a:ext cx="129960" cy="131760"/>
            </p14:xfrm>
          </p:contentPart>
        </mc:Choice>
        <mc:Fallback xmlns="">
          <p:pic>
            <p:nvPicPr>
              <p:cNvPr id="390" name="Freihand 389">
                <a:extLst>
                  <a:ext uri="{FF2B5EF4-FFF2-40B4-BE49-F238E27FC236}">
                    <a16:creationId xmlns:a16="http://schemas.microsoft.com/office/drawing/2014/main" id="{105195DD-CC7A-473D-888F-8314209764EE}"/>
                  </a:ext>
                </a:extLst>
              </p:cNvPr>
              <p:cNvPicPr/>
              <p:nvPr/>
            </p:nvPicPr>
            <p:blipFill>
              <a:blip r:embed="rId625"/>
              <a:stretch>
                <a:fillRect/>
              </a:stretch>
            </p:blipFill>
            <p:spPr>
              <a:xfrm>
                <a:off x="8363453" y="2582880"/>
                <a:ext cx="13860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626">
            <p14:nvContentPartPr>
              <p14:cNvPr id="517" name="Freihand 516">
                <a:extLst>
                  <a:ext uri="{FF2B5EF4-FFF2-40B4-BE49-F238E27FC236}">
                    <a16:creationId xmlns:a16="http://schemas.microsoft.com/office/drawing/2014/main" id="{9438C525-106A-4486-BE13-A1E5DF7EEBA7}"/>
                  </a:ext>
                </a:extLst>
              </p14:cNvPr>
              <p14:cNvContentPartPr/>
              <p14:nvPr/>
            </p14:nvContentPartPr>
            <p14:xfrm>
              <a:off x="8521133" y="3807960"/>
              <a:ext cx="644400" cy="55800"/>
            </p14:xfrm>
          </p:contentPart>
        </mc:Choice>
        <mc:Fallback xmlns="">
          <p:pic>
            <p:nvPicPr>
              <p:cNvPr id="517" name="Freihand 516">
                <a:extLst>
                  <a:ext uri="{FF2B5EF4-FFF2-40B4-BE49-F238E27FC236}">
                    <a16:creationId xmlns:a16="http://schemas.microsoft.com/office/drawing/2014/main" id="{9438C525-106A-4486-BE13-A1E5DF7EEBA7}"/>
                  </a:ext>
                </a:extLst>
              </p:cNvPr>
              <p:cNvPicPr/>
              <p:nvPr/>
            </p:nvPicPr>
            <p:blipFill>
              <a:blip r:embed="rId627"/>
              <a:stretch>
                <a:fillRect/>
              </a:stretch>
            </p:blipFill>
            <p:spPr>
              <a:xfrm>
                <a:off x="8516813" y="3803640"/>
                <a:ext cx="65304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628">
            <p14:nvContentPartPr>
              <p14:cNvPr id="542" name="Freihand 541">
                <a:extLst>
                  <a:ext uri="{FF2B5EF4-FFF2-40B4-BE49-F238E27FC236}">
                    <a16:creationId xmlns:a16="http://schemas.microsoft.com/office/drawing/2014/main" id="{30F35769-0D6B-40A1-B530-48A64123E45C}"/>
                  </a:ext>
                </a:extLst>
              </p14:cNvPr>
              <p14:cNvContentPartPr/>
              <p14:nvPr/>
            </p14:nvContentPartPr>
            <p14:xfrm>
              <a:off x="2955173" y="5196840"/>
              <a:ext cx="965880" cy="107640"/>
            </p14:xfrm>
          </p:contentPart>
        </mc:Choice>
        <mc:Fallback xmlns="">
          <p:pic>
            <p:nvPicPr>
              <p:cNvPr id="542" name="Freihand 541">
                <a:extLst>
                  <a:ext uri="{FF2B5EF4-FFF2-40B4-BE49-F238E27FC236}">
                    <a16:creationId xmlns:a16="http://schemas.microsoft.com/office/drawing/2014/main" id="{30F35769-0D6B-40A1-B530-48A64123E45C}"/>
                  </a:ext>
                </a:extLst>
              </p:cNvPr>
              <p:cNvPicPr/>
              <p:nvPr/>
            </p:nvPicPr>
            <p:blipFill>
              <a:blip r:embed="rId629"/>
              <a:stretch>
                <a:fillRect/>
              </a:stretch>
            </p:blipFill>
            <p:spPr>
              <a:xfrm>
                <a:off x="2950853" y="5192520"/>
                <a:ext cx="97452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630">
            <p14:nvContentPartPr>
              <p14:cNvPr id="543" name="Freihand 542">
                <a:extLst>
                  <a:ext uri="{FF2B5EF4-FFF2-40B4-BE49-F238E27FC236}">
                    <a16:creationId xmlns:a16="http://schemas.microsoft.com/office/drawing/2014/main" id="{8F62887A-8CE5-49C3-9DEB-CF1A940133EF}"/>
                  </a:ext>
                </a:extLst>
              </p14:cNvPr>
              <p14:cNvContentPartPr/>
              <p14:nvPr/>
            </p14:nvContentPartPr>
            <p14:xfrm>
              <a:off x="3546293" y="4851960"/>
              <a:ext cx="754200" cy="78480"/>
            </p14:xfrm>
          </p:contentPart>
        </mc:Choice>
        <mc:Fallback xmlns="">
          <p:pic>
            <p:nvPicPr>
              <p:cNvPr id="543" name="Freihand 542">
                <a:extLst>
                  <a:ext uri="{FF2B5EF4-FFF2-40B4-BE49-F238E27FC236}">
                    <a16:creationId xmlns:a16="http://schemas.microsoft.com/office/drawing/2014/main" id="{8F62887A-8CE5-49C3-9DEB-CF1A940133EF}"/>
                  </a:ext>
                </a:extLst>
              </p:cNvPr>
              <p:cNvPicPr/>
              <p:nvPr/>
            </p:nvPicPr>
            <p:blipFill>
              <a:blip r:embed="rId631"/>
              <a:stretch>
                <a:fillRect/>
              </a:stretch>
            </p:blipFill>
            <p:spPr>
              <a:xfrm>
                <a:off x="3541973" y="4847640"/>
                <a:ext cx="76284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632">
            <p14:nvContentPartPr>
              <p14:cNvPr id="592" name="Freihand 591">
                <a:extLst>
                  <a:ext uri="{FF2B5EF4-FFF2-40B4-BE49-F238E27FC236}">
                    <a16:creationId xmlns:a16="http://schemas.microsoft.com/office/drawing/2014/main" id="{7BCDF54E-929C-4FC1-B8B4-64F557BA6EA5}"/>
                  </a:ext>
                </a:extLst>
              </p14:cNvPr>
              <p14:cNvContentPartPr/>
              <p14:nvPr/>
            </p14:nvContentPartPr>
            <p14:xfrm>
              <a:off x="7518893" y="4897320"/>
              <a:ext cx="334440" cy="309600"/>
            </p14:xfrm>
          </p:contentPart>
        </mc:Choice>
        <mc:Fallback xmlns="">
          <p:pic>
            <p:nvPicPr>
              <p:cNvPr id="592" name="Freihand 591">
                <a:extLst>
                  <a:ext uri="{FF2B5EF4-FFF2-40B4-BE49-F238E27FC236}">
                    <a16:creationId xmlns:a16="http://schemas.microsoft.com/office/drawing/2014/main" id="{7BCDF54E-929C-4FC1-B8B4-64F557BA6EA5}"/>
                  </a:ext>
                </a:extLst>
              </p:cNvPr>
              <p:cNvPicPr/>
              <p:nvPr/>
            </p:nvPicPr>
            <p:blipFill>
              <a:blip r:embed="rId633"/>
              <a:stretch>
                <a:fillRect/>
              </a:stretch>
            </p:blipFill>
            <p:spPr>
              <a:xfrm>
                <a:off x="7514573" y="4893000"/>
                <a:ext cx="343080" cy="318240"/>
              </a:xfrm>
              <a:prstGeom prst="rect">
                <a:avLst/>
              </a:prstGeom>
            </p:spPr>
          </p:pic>
        </mc:Fallback>
      </mc:AlternateContent>
      <mc:AlternateContent xmlns:mc="http://schemas.openxmlformats.org/markup-compatibility/2006" xmlns:p14="http://schemas.microsoft.com/office/powerpoint/2010/main">
        <mc:Choice Requires="p14">
          <p:contentPart p14:bwMode="auto" r:id="rId634">
            <p14:nvContentPartPr>
              <p14:cNvPr id="519" name="Freihand 518">
                <a:extLst>
                  <a:ext uri="{FF2B5EF4-FFF2-40B4-BE49-F238E27FC236}">
                    <a16:creationId xmlns:a16="http://schemas.microsoft.com/office/drawing/2014/main" id="{3AA1EABA-6D7F-4D63-91F2-2B2E7EEBCCD6}"/>
                  </a:ext>
                </a:extLst>
              </p14:cNvPr>
              <p14:cNvContentPartPr/>
              <p14:nvPr/>
            </p14:nvContentPartPr>
            <p14:xfrm>
              <a:off x="3330653" y="3829920"/>
              <a:ext cx="5024520" cy="356760"/>
            </p14:xfrm>
          </p:contentPart>
        </mc:Choice>
        <mc:Fallback xmlns="">
          <p:pic>
            <p:nvPicPr>
              <p:cNvPr id="519" name="Freihand 518">
                <a:extLst>
                  <a:ext uri="{FF2B5EF4-FFF2-40B4-BE49-F238E27FC236}">
                    <a16:creationId xmlns:a16="http://schemas.microsoft.com/office/drawing/2014/main" id="{3AA1EABA-6D7F-4D63-91F2-2B2E7EEBCCD6}"/>
                  </a:ext>
                </a:extLst>
              </p:cNvPr>
              <p:cNvPicPr/>
              <p:nvPr/>
            </p:nvPicPr>
            <p:blipFill>
              <a:blip r:embed="rId635"/>
              <a:stretch>
                <a:fillRect/>
              </a:stretch>
            </p:blipFill>
            <p:spPr>
              <a:xfrm>
                <a:off x="3326333" y="3825600"/>
                <a:ext cx="5033160" cy="365400"/>
              </a:xfrm>
              <a:prstGeom prst="rect">
                <a:avLst/>
              </a:prstGeom>
            </p:spPr>
          </p:pic>
        </mc:Fallback>
      </mc:AlternateContent>
      <mc:AlternateContent xmlns:mc="http://schemas.openxmlformats.org/markup-compatibility/2006" xmlns:p14="http://schemas.microsoft.com/office/powerpoint/2010/main">
        <mc:Choice Requires="p14">
          <p:contentPart p14:bwMode="auto" r:id="rId636">
            <p14:nvContentPartPr>
              <p14:cNvPr id="520" name="Freihand 519">
                <a:extLst>
                  <a:ext uri="{FF2B5EF4-FFF2-40B4-BE49-F238E27FC236}">
                    <a16:creationId xmlns:a16="http://schemas.microsoft.com/office/drawing/2014/main" id="{142F6C31-6B29-4688-A24C-5310E7956ADD}"/>
                  </a:ext>
                </a:extLst>
              </p14:cNvPr>
              <p14:cNvContentPartPr/>
              <p14:nvPr/>
            </p14:nvContentPartPr>
            <p14:xfrm>
              <a:off x="3207533" y="4007040"/>
              <a:ext cx="227160" cy="207360"/>
            </p14:xfrm>
          </p:contentPart>
        </mc:Choice>
        <mc:Fallback xmlns="">
          <p:pic>
            <p:nvPicPr>
              <p:cNvPr id="520" name="Freihand 519">
                <a:extLst>
                  <a:ext uri="{FF2B5EF4-FFF2-40B4-BE49-F238E27FC236}">
                    <a16:creationId xmlns:a16="http://schemas.microsoft.com/office/drawing/2014/main" id="{142F6C31-6B29-4688-A24C-5310E7956ADD}"/>
                  </a:ext>
                </a:extLst>
              </p:cNvPr>
              <p:cNvPicPr/>
              <p:nvPr/>
            </p:nvPicPr>
            <p:blipFill>
              <a:blip r:embed="rId637"/>
              <a:stretch>
                <a:fillRect/>
              </a:stretch>
            </p:blipFill>
            <p:spPr>
              <a:xfrm>
                <a:off x="3203213" y="4002720"/>
                <a:ext cx="2358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638">
            <p14:nvContentPartPr>
              <p14:cNvPr id="522" name="Freihand 521">
                <a:extLst>
                  <a:ext uri="{FF2B5EF4-FFF2-40B4-BE49-F238E27FC236}">
                    <a16:creationId xmlns:a16="http://schemas.microsoft.com/office/drawing/2014/main" id="{D8EB40E6-1190-4CEA-AE06-0CBA200A9298}"/>
                  </a:ext>
                </a:extLst>
              </p14:cNvPr>
              <p14:cNvContentPartPr/>
              <p14:nvPr/>
            </p14:nvContentPartPr>
            <p14:xfrm>
              <a:off x="1695173" y="4090920"/>
              <a:ext cx="1698120" cy="523080"/>
            </p14:xfrm>
          </p:contentPart>
        </mc:Choice>
        <mc:Fallback xmlns="">
          <p:pic>
            <p:nvPicPr>
              <p:cNvPr id="522" name="Freihand 521">
                <a:extLst>
                  <a:ext uri="{FF2B5EF4-FFF2-40B4-BE49-F238E27FC236}">
                    <a16:creationId xmlns:a16="http://schemas.microsoft.com/office/drawing/2014/main" id="{D8EB40E6-1190-4CEA-AE06-0CBA200A9298}"/>
                  </a:ext>
                </a:extLst>
              </p:cNvPr>
              <p:cNvPicPr/>
              <p:nvPr/>
            </p:nvPicPr>
            <p:blipFill>
              <a:blip r:embed="rId639"/>
              <a:stretch>
                <a:fillRect/>
              </a:stretch>
            </p:blipFill>
            <p:spPr>
              <a:xfrm>
                <a:off x="1690853" y="4086600"/>
                <a:ext cx="1706760" cy="531720"/>
              </a:xfrm>
              <a:prstGeom prst="rect">
                <a:avLst/>
              </a:prstGeom>
            </p:spPr>
          </p:pic>
        </mc:Fallback>
      </mc:AlternateContent>
      <mc:AlternateContent xmlns:mc="http://schemas.openxmlformats.org/markup-compatibility/2006" xmlns:p14="http://schemas.microsoft.com/office/powerpoint/2010/main">
        <mc:Choice Requires="p14">
          <p:contentPart p14:bwMode="auto" r:id="rId640">
            <p14:nvContentPartPr>
              <p14:cNvPr id="524" name="Freihand 523">
                <a:extLst>
                  <a:ext uri="{FF2B5EF4-FFF2-40B4-BE49-F238E27FC236}">
                    <a16:creationId xmlns:a16="http://schemas.microsoft.com/office/drawing/2014/main" id="{39765472-A790-49C3-9478-2379CC93FD4B}"/>
                  </a:ext>
                </a:extLst>
              </p14:cNvPr>
              <p14:cNvContentPartPr/>
              <p14:nvPr/>
            </p14:nvContentPartPr>
            <p14:xfrm>
              <a:off x="2891093" y="3261480"/>
              <a:ext cx="667440" cy="787680"/>
            </p14:xfrm>
          </p:contentPart>
        </mc:Choice>
        <mc:Fallback xmlns="">
          <p:pic>
            <p:nvPicPr>
              <p:cNvPr id="524" name="Freihand 523">
                <a:extLst>
                  <a:ext uri="{FF2B5EF4-FFF2-40B4-BE49-F238E27FC236}">
                    <a16:creationId xmlns:a16="http://schemas.microsoft.com/office/drawing/2014/main" id="{39765472-A790-49C3-9478-2379CC93FD4B}"/>
                  </a:ext>
                </a:extLst>
              </p:cNvPr>
              <p:cNvPicPr/>
              <p:nvPr/>
            </p:nvPicPr>
            <p:blipFill>
              <a:blip r:embed="rId641"/>
              <a:stretch>
                <a:fillRect/>
              </a:stretch>
            </p:blipFill>
            <p:spPr>
              <a:xfrm>
                <a:off x="2886773" y="3257160"/>
                <a:ext cx="676080" cy="796320"/>
              </a:xfrm>
              <a:prstGeom prst="rect">
                <a:avLst/>
              </a:prstGeom>
            </p:spPr>
          </p:pic>
        </mc:Fallback>
      </mc:AlternateContent>
      <mc:AlternateContent xmlns:mc="http://schemas.openxmlformats.org/markup-compatibility/2006" xmlns:p14="http://schemas.microsoft.com/office/powerpoint/2010/main">
        <mc:Choice Requires="p14">
          <p:contentPart p14:bwMode="auto" r:id="rId642">
            <p14:nvContentPartPr>
              <p14:cNvPr id="525" name="Freihand 524">
                <a:extLst>
                  <a:ext uri="{FF2B5EF4-FFF2-40B4-BE49-F238E27FC236}">
                    <a16:creationId xmlns:a16="http://schemas.microsoft.com/office/drawing/2014/main" id="{D0C30216-8F99-4957-9945-F60EEF03E9DE}"/>
                  </a:ext>
                </a:extLst>
              </p14:cNvPr>
              <p14:cNvContentPartPr/>
              <p14:nvPr/>
            </p14:nvContentPartPr>
            <p14:xfrm>
              <a:off x="2774453" y="3763320"/>
              <a:ext cx="478080" cy="344520"/>
            </p14:xfrm>
          </p:contentPart>
        </mc:Choice>
        <mc:Fallback xmlns="">
          <p:pic>
            <p:nvPicPr>
              <p:cNvPr id="525" name="Freihand 524">
                <a:extLst>
                  <a:ext uri="{FF2B5EF4-FFF2-40B4-BE49-F238E27FC236}">
                    <a16:creationId xmlns:a16="http://schemas.microsoft.com/office/drawing/2014/main" id="{D0C30216-8F99-4957-9945-F60EEF03E9DE}"/>
                  </a:ext>
                </a:extLst>
              </p:cNvPr>
              <p:cNvPicPr/>
              <p:nvPr/>
            </p:nvPicPr>
            <p:blipFill>
              <a:blip r:embed="rId643"/>
              <a:stretch>
                <a:fillRect/>
              </a:stretch>
            </p:blipFill>
            <p:spPr>
              <a:xfrm>
                <a:off x="2770133" y="3759000"/>
                <a:ext cx="486720" cy="353160"/>
              </a:xfrm>
              <a:prstGeom prst="rect">
                <a:avLst/>
              </a:prstGeom>
            </p:spPr>
          </p:pic>
        </mc:Fallback>
      </mc:AlternateContent>
      <mc:AlternateContent xmlns:mc="http://schemas.openxmlformats.org/markup-compatibility/2006" xmlns:p14="http://schemas.microsoft.com/office/powerpoint/2010/main">
        <mc:Choice Requires="p14">
          <p:contentPart p14:bwMode="auto" r:id="rId644">
            <p14:nvContentPartPr>
              <p14:cNvPr id="527" name="Freihand 526">
                <a:extLst>
                  <a:ext uri="{FF2B5EF4-FFF2-40B4-BE49-F238E27FC236}">
                    <a16:creationId xmlns:a16="http://schemas.microsoft.com/office/drawing/2014/main" id="{3950619F-AA6D-4ECE-B465-4A612C923DC7}"/>
                  </a:ext>
                </a:extLst>
              </p14:cNvPr>
              <p14:cNvContentPartPr/>
              <p14:nvPr/>
            </p14:nvContentPartPr>
            <p14:xfrm>
              <a:off x="3762293" y="3015960"/>
              <a:ext cx="13320" cy="136800"/>
            </p14:xfrm>
          </p:contentPart>
        </mc:Choice>
        <mc:Fallback xmlns="">
          <p:pic>
            <p:nvPicPr>
              <p:cNvPr id="527" name="Freihand 526">
                <a:extLst>
                  <a:ext uri="{FF2B5EF4-FFF2-40B4-BE49-F238E27FC236}">
                    <a16:creationId xmlns:a16="http://schemas.microsoft.com/office/drawing/2014/main" id="{3950619F-AA6D-4ECE-B465-4A612C923DC7}"/>
                  </a:ext>
                </a:extLst>
              </p:cNvPr>
              <p:cNvPicPr/>
              <p:nvPr/>
            </p:nvPicPr>
            <p:blipFill>
              <a:blip r:embed="rId645"/>
              <a:stretch>
                <a:fillRect/>
              </a:stretch>
            </p:blipFill>
            <p:spPr>
              <a:xfrm>
                <a:off x="3757973" y="3011640"/>
                <a:ext cx="2196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646">
            <p14:nvContentPartPr>
              <p14:cNvPr id="528" name="Freihand 527">
                <a:extLst>
                  <a:ext uri="{FF2B5EF4-FFF2-40B4-BE49-F238E27FC236}">
                    <a16:creationId xmlns:a16="http://schemas.microsoft.com/office/drawing/2014/main" id="{B99FDA1D-5C0D-4AD7-8597-1EF669406638}"/>
                  </a:ext>
                </a:extLst>
              </p14:cNvPr>
              <p14:cNvContentPartPr/>
              <p14:nvPr/>
            </p14:nvContentPartPr>
            <p14:xfrm>
              <a:off x="3658253" y="2985720"/>
              <a:ext cx="186480" cy="55080"/>
            </p14:xfrm>
          </p:contentPart>
        </mc:Choice>
        <mc:Fallback xmlns="">
          <p:pic>
            <p:nvPicPr>
              <p:cNvPr id="528" name="Freihand 527">
                <a:extLst>
                  <a:ext uri="{FF2B5EF4-FFF2-40B4-BE49-F238E27FC236}">
                    <a16:creationId xmlns:a16="http://schemas.microsoft.com/office/drawing/2014/main" id="{B99FDA1D-5C0D-4AD7-8597-1EF669406638}"/>
                  </a:ext>
                </a:extLst>
              </p:cNvPr>
              <p:cNvPicPr/>
              <p:nvPr/>
            </p:nvPicPr>
            <p:blipFill>
              <a:blip r:embed="rId647"/>
              <a:stretch>
                <a:fillRect/>
              </a:stretch>
            </p:blipFill>
            <p:spPr>
              <a:xfrm>
                <a:off x="3653933" y="2981400"/>
                <a:ext cx="19512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648">
            <p14:nvContentPartPr>
              <p14:cNvPr id="529" name="Freihand 528">
                <a:extLst>
                  <a:ext uri="{FF2B5EF4-FFF2-40B4-BE49-F238E27FC236}">
                    <a16:creationId xmlns:a16="http://schemas.microsoft.com/office/drawing/2014/main" id="{3349A7D3-F7BA-4AE9-9C08-F57F27976044}"/>
                  </a:ext>
                </a:extLst>
              </p14:cNvPr>
              <p14:cNvContentPartPr/>
              <p14:nvPr/>
            </p14:nvContentPartPr>
            <p14:xfrm>
              <a:off x="3679133" y="3042600"/>
              <a:ext cx="226080" cy="94320"/>
            </p14:xfrm>
          </p:contentPart>
        </mc:Choice>
        <mc:Fallback xmlns="">
          <p:pic>
            <p:nvPicPr>
              <p:cNvPr id="529" name="Freihand 528">
                <a:extLst>
                  <a:ext uri="{FF2B5EF4-FFF2-40B4-BE49-F238E27FC236}">
                    <a16:creationId xmlns:a16="http://schemas.microsoft.com/office/drawing/2014/main" id="{3349A7D3-F7BA-4AE9-9C08-F57F27976044}"/>
                  </a:ext>
                </a:extLst>
              </p:cNvPr>
              <p:cNvPicPr/>
              <p:nvPr/>
            </p:nvPicPr>
            <p:blipFill>
              <a:blip r:embed="rId649"/>
              <a:stretch>
                <a:fillRect/>
              </a:stretch>
            </p:blipFill>
            <p:spPr>
              <a:xfrm>
                <a:off x="3674813" y="3038280"/>
                <a:ext cx="23472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650">
            <p14:nvContentPartPr>
              <p14:cNvPr id="530" name="Freihand 529">
                <a:extLst>
                  <a:ext uri="{FF2B5EF4-FFF2-40B4-BE49-F238E27FC236}">
                    <a16:creationId xmlns:a16="http://schemas.microsoft.com/office/drawing/2014/main" id="{EA29DAB2-09DC-40F7-8480-672EFEF9F23B}"/>
                  </a:ext>
                </a:extLst>
              </p14:cNvPr>
              <p14:cNvContentPartPr/>
              <p14:nvPr/>
            </p14:nvContentPartPr>
            <p14:xfrm>
              <a:off x="3917093" y="3009840"/>
              <a:ext cx="99720" cy="104400"/>
            </p14:xfrm>
          </p:contentPart>
        </mc:Choice>
        <mc:Fallback xmlns="">
          <p:pic>
            <p:nvPicPr>
              <p:cNvPr id="530" name="Freihand 529">
                <a:extLst>
                  <a:ext uri="{FF2B5EF4-FFF2-40B4-BE49-F238E27FC236}">
                    <a16:creationId xmlns:a16="http://schemas.microsoft.com/office/drawing/2014/main" id="{EA29DAB2-09DC-40F7-8480-672EFEF9F23B}"/>
                  </a:ext>
                </a:extLst>
              </p:cNvPr>
              <p:cNvPicPr/>
              <p:nvPr/>
            </p:nvPicPr>
            <p:blipFill>
              <a:blip r:embed="rId651"/>
              <a:stretch>
                <a:fillRect/>
              </a:stretch>
            </p:blipFill>
            <p:spPr>
              <a:xfrm>
                <a:off x="3912773" y="3005520"/>
                <a:ext cx="10836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652">
            <p14:nvContentPartPr>
              <p14:cNvPr id="531" name="Freihand 530">
                <a:extLst>
                  <a:ext uri="{FF2B5EF4-FFF2-40B4-BE49-F238E27FC236}">
                    <a16:creationId xmlns:a16="http://schemas.microsoft.com/office/drawing/2014/main" id="{0ABFDF38-9963-425A-94A6-73BCD817F9AD}"/>
                  </a:ext>
                </a:extLst>
              </p14:cNvPr>
              <p14:cNvContentPartPr/>
              <p14:nvPr/>
            </p14:nvContentPartPr>
            <p14:xfrm>
              <a:off x="4003133" y="2978160"/>
              <a:ext cx="173520" cy="126360"/>
            </p14:xfrm>
          </p:contentPart>
        </mc:Choice>
        <mc:Fallback xmlns="">
          <p:pic>
            <p:nvPicPr>
              <p:cNvPr id="531" name="Freihand 530">
                <a:extLst>
                  <a:ext uri="{FF2B5EF4-FFF2-40B4-BE49-F238E27FC236}">
                    <a16:creationId xmlns:a16="http://schemas.microsoft.com/office/drawing/2014/main" id="{0ABFDF38-9963-425A-94A6-73BCD817F9AD}"/>
                  </a:ext>
                </a:extLst>
              </p:cNvPr>
              <p:cNvPicPr/>
              <p:nvPr/>
            </p:nvPicPr>
            <p:blipFill>
              <a:blip r:embed="rId653"/>
              <a:stretch>
                <a:fillRect/>
              </a:stretch>
            </p:blipFill>
            <p:spPr>
              <a:xfrm>
                <a:off x="3998813" y="2973840"/>
                <a:ext cx="18216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654">
            <p14:nvContentPartPr>
              <p14:cNvPr id="532" name="Freihand 531">
                <a:extLst>
                  <a:ext uri="{FF2B5EF4-FFF2-40B4-BE49-F238E27FC236}">
                    <a16:creationId xmlns:a16="http://schemas.microsoft.com/office/drawing/2014/main" id="{F21BAC93-85A6-4C20-9816-0E9C0EE03A2F}"/>
                  </a:ext>
                </a:extLst>
              </p14:cNvPr>
              <p14:cNvContentPartPr/>
              <p14:nvPr/>
            </p14:nvContentPartPr>
            <p14:xfrm>
              <a:off x="4112933" y="3030000"/>
              <a:ext cx="110520" cy="59760"/>
            </p14:xfrm>
          </p:contentPart>
        </mc:Choice>
        <mc:Fallback xmlns="">
          <p:pic>
            <p:nvPicPr>
              <p:cNvPr id="532" name="Freihand 531">
                <a:extLst>
                  <a:ext uri="{FF2B5EF4-FFF2-40B4-BE49-F238E27FC236}">
                    <a16:creationId xmlns:a16="http://schemas.microsoft.com/office/drawing/2014/main" id="{F21BAC93-85A6-4C20-9816-0E9C0EE03A2F}"/>
                  </a:ext>
                </a:extLst>
              </p:cNvPr>
              <p:cNvPicPr/>
              <p:nvPr/>
            </p:nvPicPr>
            <p:blipFill>
              <a:blip r:embed="rId655"/>
              <a:stretch>
                <a:fillRect/>
              </a:stretch>
            </p:blipFill>
            <p:spPr>
              <a:xfrm>
                <a:off x="4108613" y="3025680"/>
                <a:ext cx="11916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656">
            <p14:nvContentPartPr>
              <p14:cNvPr id="533" name="Freihand 532">
                <a:extLst>
                  <a:ext uri="{FF2B5EF4-FFF2-40B4-BE49-F238E27FC236}">
                    <a16:creationId xmlns:a16="http://schemas.microsoft.com/office/drawing/2014/main" id="{54FB1A07-8DDE-496E-8A50-A899677D3668}"/>
                  </a:ext>
                </a:extLst>
              </p14:cNvPr>
              <p14:cNvContentPartPr/>
              <p14:nvPr/>
            </p14:nvContentPartPr>
            <p14:xfrm>
              <a:off x="4224533" y="3000120"/>
              <a:ext cx="154800" cy="64800"/>
            </p14:xfrm>
          </p:contentPart>
        </mc:Choice>
        <mc:Fallback xmlns="">
          <p:pic>
            <p:nvPicPr>
              <p:cNvPr id="533" name="Freihand 532">
                <a:extLst>
                  <a:ext uri="{FF2B5EF4-FFF2-40B4-BE49-F238E27FC236}">
                    <a16:creationId xmlns:a16="http://schemas.microsoft.com/office/drawing/2014/main" id="{54FB1A07-8DDE-496E-8A50-A899677D3668}"/>
                  </a:ext>
                </a:extLst>
              </p:cNvPr>
              <p:cNvPicPr/>
              <p:nvPr/>
            </p:nvPicPr>
            <p:blipFill>
              <a:blip r:embed="rId657"/>
              <a:stretch>
                <a:fillRect/>
              </a:stretch>
            </p:blipFill>
            <p:spPr>
              <a:xfrm>
                <a:off x="4220213" y="2995800"/>
                <a:ext cx="16344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658">
            <p14:nvContentPartPr>
              <p14:cNvPr id="534" name="Freihand 533">
                <a:extLst>
                  <a:ext uri="{FF2B5EF4-FFF2-40B4-BE49-F238E27FC236}">
                    <a16:creationId xmlns:a16="http://schemas.microsoft.com/office/drawing/2014/main" id="{8935D198-FB97-4D4A-A013-96276123BF5C}"/>
                  </a:ext>
                </a:extLst>
              </p14:cNvPr>
              <p14:cNvContentPartPr/>
              <p14:nvPr/>
            </p14:nvContentPartPr>
            <p14:xfrm>
              <a:off x="4467533" y="3017400"/>
              <a:ext cx="38880" cy="14760"/>
            </p14:xfrm>
          </p:contentPart>
        </mc:Choice>
        <mc:Fallback xmlns="">
          <p:pic>
            <p:nvPicPr>
              <p:cNvPr id="534" name="Freihand 533">
                <a:extLst>
                  <a:ext uri="{FF2B5EF4-FFF2-40B4-BE49-F238E27FC236}">
                    <a16:creationId xmlns:a16="http://schemas.microsoft.com/office/drawing/2014/main" id="{8935D198-FB97-4D4A-A013-96276123BF5C}"/>
                  </a:ext>
                </a:extLst>
              </p:cNvPr>
              <p:cNvPicPr/>
              <p:nvPr/>
            </p:nvPicPr>
            <p:blipFill>
              <a:blip r:embed="rId659"/>
              <a:stretch>
                <a:fillRect/>
              </a:stretch>
            </p:blipFill>
            <p:spPr>
              <a:xfrm>
                <a:off x="4463213" y="3013080"/>
                <a:ext cx="4752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660">
            <p14:nvContentPartPr>
              <p14:cNvPr id="535" name="Freihand 534">
                <a:extLst>
                  <a:ext uri="{FF2B5EF4-FFF2-40B4-BE49-F238E27FC236}">
                    <a16:creationId xmlns:a16="http://schemas.microsoft.com/office/drawing/2014/main" id="{C5E023A0-D1C7-449C-BFE8-FD84BED5DC09}"/>
                  </a:ext>
                </a:extLst>
              </p14:cNvPr>
              <p14:cNvContentPartPr/>
              <p14:nvPr/>
            </p14:nvContentPartPr>
            <p14:xfrm>
              <a:off x="4562213" y="2916600"/>
              <a:ext cx="172080" cy="164880"/>
            </p14:xfrm>
          </p:contentPart>
        </mc:Choice>
        <mc:Fallback xmlns="">
          <p:pic>
            <p:nvPicPr>
              <p:cNvPr id="535" name="Freihand 534">
                <a:extLst>
                  <a:ext uri="{FF2B5EF4-FFF2-40B4-BE49-F238E27FC236}">
                    <a16:creationId xmlns:a16="http://schemas.microsoft.com/office/drawing/2014/main" id="{C5E023A0-D1C7-449C-BFE8-FD84BED5DC09}"/>
                  </a:ext>
                </a:extLst>
              </p:cNvPr>
              <p:cNvPicPr/>
              <p:nvPr/>
            </p:nvPicPr>
            <p:blipFill>
              <a:blip r:embed="rId661"/>
              <a:stretch>
                <a:fillRect/>
              </a:stretch>
            </p:blipFill>
            <p:spPr>
              <a:xfrm>
                <a:off x="4557893" y="2912280"/>
                <a:ext cx="18072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662">
            <p14:nvContentPartPr>
              <p14:cNvPr id="536" name="Freihand 535">
                <a:extLst>
                  <a:ext uri="{FF2B5EF4-FFF2-40B4-BE49-F238E27FC236}">
                    <a16:creationId xmlns:a16="http://schemas.microsoft.com/office/drawing/2014/main" id="{3A46B2A7-1165-4151-B0B0-BA566CDF84BC}"/>
                  </a:ext>
                </a:extLst>
              </p14:cNvPr>
              <p14:cNvContentPartPr/>
              <p14:nvPr/>
            </p14:nvContentPartPr>
            <p14:xfrm>
              <a:off x="4742213" y="2942880"/>
              <a:ext cx="33840" cy="124560"/>
            </p14:xfrm>
          </p:contentPart>
        </mc:Choice>
        <mc:Fallback xmlns="">
          <p:pic>
            <p:nvPicPr>
              <p:cNvPr id="536" name="Freihand 535">
                <a:extLst>
                  <a:ext uri="{FF2B5EF4-FFF2-40B4-BE49-F238E27FC236}">
                    <a16:creationId xmlns:a16="http://schemas.microsoft.com/office/drawing/2014/main" id="{3A46B2A7-1165-4151-B0B0-BA566CDF84BC}"/>
                  </a:ext>
                </a:extLst>
              </p:cNvPr>
              <p:cNvPicPr/>
              <p:nvPr/>
            </p:nvPicPr>
            <p:blipFill>
              <a:blip r:embed="rId663"/>
              <a:stretch>
                <a:fillRect/>
              </a:stretch>
            </p:blipFill>
            <p:spPr>
              <a:xfrm>
                <a:off x="4737893" y="2938560"/>
                <a:ext cx="4248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664">
            <p14:nvContentPartPr>
              <p14:cNvPr id="537" name="Freihand 536">
                <a:extLst>
                  <a:ext uri="{FF2B5EF4-FFF2-40B4-BE49-F238E27FC236}">
                    <a16:creationId xmlns:a16="http://schemas.microsoft.com/office/drawing/2014/main" id="{82AB42EA-08D1-456F-ABC1-8E2AA1B343E5}"/>
                  </a:ext>
                </a:extLst>
              </p14:cNvPr>
              <p14:cNvContentPartPr/>
              <p14:nvPr/>
            </p14:nvContentPartPr>
            <p14:xfrm>
              <a:off x="4782173" y="2993280"/>
              <a:ext cx="139680" cy="82080"/>
            </p14:xfrm>
          </p:contentPart>
        </mc:Choice>
        <mc:Fallback xmlns="">
          <p:pic>
            <p:nvPicPr>
              <p:cNvPr id="537" name="Freihand 536">
                <a:extLst>
                  <a:ext uri="{FF2B5EF4-FFF2-40B4-BE49-F238E27FC236}">
                    <a16:creationId xmlns:a16="http://schemas.microsoft.com/office/drawing/2014/main" id="{82AB42EA-08D1-456F-ABC1-8E2AA1B343E5}"/>
                  </a:ext>
                </a:extLst>
              </p:cNvPr>
              <p:cNvPicPr/>
              <p:nvPr/>
            </p:nvPicPr>
            <p:blipFill>
              <a:blip r:embed="rId665"/>
              <a:stretch>
                <a:fillRect/>
              </a:stretch>
            </p:blipFill>
            <p:spPr>
              <a:xfrm>
                <a:off x="4777853" y="2988960"/>
                <a:ext cx="14832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666">
            <p14:nvContentPartPr>
              <p14:cNvPr id="538" name="Freihand 537">
                <a:extLst>
                  <a:ext uri="{FF2B5EF4-FFF2-40B4-BE49-F238E27FC236}">
                    <a16:creationId xmlns:a16="http://schemas.microsoft.com/office/drawing/2014/main" id="{E4FB1E5B-D6C1-4B9C-A291-63A27760DC17}"/>
                  </a:ext>
                </a:extLst>
              </p14:cNvPr>
              <p14:cNvContentPartPr/>
              <p14:nvPr/>
            </p14:nvContentPartPr>
            <p14:xfrm>
              <a:off x="4935893" y="2960880"/>
              <a:ext cx="9360" cy="24120"/>
            </p14:xfrm>
          </p:contentPart>
        </mc:Choice>
        <mc:Fallback xmlns="">
          <p:pic>
            <p:nvPicPr>
              <p:cNvPr id="538" name="Freihand 537">
                <a:extLst>
                  <a:ext uri="{FF2B5EF4-FFF2-40B4-BE49-F238E27FC236}">
                    <a16:creationId xmlns:a16="http://schemas.microsoft.com/office/drawing/2014/main" id="{E4FB1E5B-D6C1-4B9C-A291-63A27760DC17}"/>
                  </a:ext>
                </a:extLst>
              </p:cNvPr>
              <p:cNvPicPr/>
              <p:nvPr/>
            </p:nvPicPr>
            <p:blipFill>
              <a:blip r:embed="rId667"/>
              <a:stretch>
                <a:fillRect/>
              </a:stretch>
            </p:blipFill>
            <p:spPr>
              <a:xfrm>
                <a:off x="4931573" y="2956560"/>
                <a:ext cx="1800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668">
            <p14:nvContentPartPr>
              <p14:cNvPr id="539" name="Freihand 538">
                <a:extLst>
                  <a:ext uri="{FF2B5EF4-FFF2-40B4-BE49-F238E27FC236}">
                    <a16:creationId xmlns:a16="http://schemas.microsoft.com/office/drawing/2014/main" id="{A7E05FF9-D9F4-489A-B7FA-6668FD9DC038}"/>
                  </a:ext>
                </a:extLst>
              </p14:cNvPr>
              <p14:cNvContentPartPr/>
              <p14:nvPr/>
            </p14:nvContentPartPr>
            <p14:xfrm>
              <a:off x="4965773" y="2895000"/>
              <a:ext cx="379800" cy="324720"/>
            </p14:xfrm>
          </p:contentPart>
        </mc:Choice>
        <mc:Fallback xmlns="">
          <p:pic>
            <p:nvPicPr>
              <p:cNvPr id="539" name="Freihand 538">
                <a:extLst>
                  <a:ext uri="{FF2B5EF4-FFF2-40B4-BE49-F238E27FC236}">
                    <a16:creationId xmlns:a16="http://schemas.microsoft.com/office/drawing/2014/main" id="{A7E05FF9-D9F4-489A-B7FA-6668FD9DC038}"/>
                  </a:ext>
                </a:extLst>
              </p:cNvPr>
              <p:cNvPicPr/>
              <p:nvPr/>
            </p:nvPicPr>
            <p:blipFill>
              <a:blip r:embed="rId669"/>
              <a:stretch>
                <a:fillRect/>
              </a:stretch>
            </p:blipFill>
            <p:spPr>
              <a:xfrm>
                <a:off x="4961453" y="2890680"/>
                <a:ext cx="388440" cy="333360"/>
              </a:xfrm>
              <a:prstGeom prst="rect">
                <a:avLst/>
              </a:prstGeom>
            </p:spPr>
          </p:pic>
        </mc:Fallback>
      </mc:AlternateContent>
      <mc:AlternateContent xmlns:mc="http://schemas.openxmlformats.org/markup-compatibility/2006" xmlns:p14="http://schemas.microsoft.com/office/powerpoint/2010/main">
        <mc:Choice Requires="p14">
          <p:contentPart p14:bwMode="auto" r:id="rId670">
            <p14:nvContentPartPr>
              <p14:cNvPr id="540" name="Freihand 539">
                <a:extLst>
                  <a:ext uri="{FF2B5EF4-FFF2-40B4-BE49-F238E27FC236}">
                    <a16:creationId xmlns:a16="http://schemas.microsoft.com/office/drawing/2014/main" id="{9F6B4689-D327-4131-9CE1-D8B09A0D510E}"/>
                  </a:ext>
                </a:extLst>
              </p14:cNvPr>
              <p14:cNvContentPartPr/>
              <p14:nvPr/>
            </p14:nvContentPartPr>
            <p14:xfrm>
              <a:off x="5374373" y="2914440"/>
              <a:ext cx="45360" cy="173520"/>
            </p14:xfrm>
          </p:contentPart>
        </mc:Choice>
        <mc:Fallback xmlns="">
          <p:pic>
            <p:nvPicPr>
              <p:cNvPr id="540" name="Freihand 539">
                <a:extLst>
                  <a:ext uri="{FF2B5EF4-FFF2-40B4-BE49-F238E27FC236}">
                    <a16:creationId xmlns:a16="http://schemas.microsoft.com/office/drawing/2014/main" id="{9F6B4689-D327-4131-9CE1-D8B09A0D510E}"/>
                  </a:ext>
                </a:extLst>
              </p:cNvPr>
              <p:cNvPicPr/>
              <p:nvPr/>
            </p:nvPicPr>
            <p:blipFill>
              <a:blip r:embed="rId671"/>
              <a:stretch>
                <a:fillRect/>
              </a:stretch>
            </p:blipFill>
            <p:spPr>
              <a:xfrm>
                <a:off x="5370053" y="2910120"/>
                <a:ext cx="5400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672">
            <p14:nvContentPartPr>
              <p14:cNvPr id="544" name="Freihand 543">
                <a:extLst>
                  <a:ext uri="{FF2B5EF4-FFF2-40B4-BE49-F238E27FC236}">
                    <a16:creationId xmlns:a16="http://schemas.microsoft.com/office/drawing/2014/main" id="{C1814CA3-BFA6-41E9-A58E-1D57603BFF4A}"/>
                  </a:ext>
                </a:extLst>
              </p14:cNvPr>
              <p14:cNvContentPartPr/>
              <p14:nvPr/>
            </p14:nvContentPartPr>
            <p14:xfrm>
              <a:off x="4225613" y="4642800"/>
              <a:ext cx="29880" cy="18360"/>
            </p14:xfrm>
          </p:contentPart>
        </mc:Choice>
        <mc:Fallback xmlns="">
          <p:pic>
            <p:nvPicPr>
              <p:cNvPr id="544" name="Freihand 543">
                <a:extLst>
                  <a:ext uri="{FF2B5EF4-FFF2-40B4-BE49-F238E27FC236}">
                    <a16:creationId xmlns:a16="http://schemas.microsoft.com/office/drawing/2014/main" id="{C1814CA3-BFA6-41E9-A58E-1D57603BFF4A}"/>
                  </a:ext>
                </a:extLst>
              </p:cNvPr>
              <p:cNvPicPr/>
              <p:nvPr/>
            </p:nvPicPr>
            <p:blipFill>
              <a:blip r:embed="rId673"/>
              <a:stretch>
                <a:fillRect/>
              </a:stretch>
            </p:blipFill>
            <p:spPr>
              <a:xfrm>
                <a:off x="4221293" y="4638480"/>
                <a:ext cx="3852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674">
            <p14:nvContentPartPr>
              <p14:cNvPr id="545" name="Freihand 544">
                <a:extLst>
                  <a:ext uri="{FF2B5EF4-FFF2-40B4-BE49-F238E27FC236}">
                    <a16:creationId xmlns:a16="http://schemas.microsoft.com/office/drawing/2014/main" id="{C244122A-1249-4CBC-8730-B85BECEB5C6D}"/>
                  </a:ext>
                </a:extLst>
              </p14:cNvPr>
              <p14:cNvContentPartPr/>
              <p14:nvPr/>
            </p14:nvContentPartPr>
            <p14:xfrm>
              <a:off x="3498773" y="4530480"/>
              <a:ext cx="935640" cy="401760"/>
            </p14:xfrm>
          </p:contentPart>
        </mc:Choice>
        <mc:Fallback xmlns="">
          <p:pic>
            <p:nvPicPr>
              <p:cNvPr id="545" name="Freihand 544">
                <a:extLst>
                  <a:ext uri="{FF2B5EF4-FFF2-40B4-BE49-F238E27FC236}">
                    <a16:creationId xmlns:a16="http://schemas.microsoft.com/office/drawing/2014/main" id="{C244122A-1249-4CBC-8730-B85BECEB5C6D}"/>
                  </a:ext>
                </a:extLst>
              </p:cNvPr>
              <p:cNvPicPr/>
              <p:nvPr/>
            </p:nvPicPr>
            <p:blipFill>
              <a:blip r:embed="rId675"/>
              <a:stretch>
                <a:fillRect/>
              </a:stretch>
            </p:blipFill>
            <p:spPr>
              <a:xfrm>
                <a:off x="3494453" y="4526160"/>
                <a:ext cx="944280" cy="410400"/>
              </a:xfrm>
              <a:prstGeom prst="rect">
                <a:avLst/>
              </a:prstGeom>
            </p:spPr>
          </p:pic>
        </mc:Fallback>
      </mc:AlternateContent>
      <mc:AlternateContent xmlns:mc="http://schemas.openxmlformats.org/markup-compatibility/2006" xmlns:p14="http://schemas.microsoft.com/office/powerpoint/2010/main">
        <mc:Choice Requires="p14">
          <p:contentPart p14:bwMode="auto" r:id="rId676">
            <p14:nvContentPartPr>
              <p14:cNvPr id="547" name="Freihand 546">
                <a:extLst>
                  <a:ext uri="{FF2B5EF4-FFF2-40B4-BE49-F238E27FC236}">
                    <a16:creationId xmlns:a16="http://schemas.microsoft.com/office/drawing/2014/main" id="{DE5C4003-C51B-48B1-AADE-30099AD4B031}"/>
                  </a:ext>
                </a:extLst>
              </p14:cNvPr>
              <p14:cNvContentPartPr/>
              <p14:nvPr/>
            </p14:nvContentPartPr>
            <p14:xfrm>
              <a:off x="1690853" y="4008120"/>
              <a:ext cx="1814040" cy="677520"/>
            </p14:xfrm>
          </p:contentPart>
        </mc:Choice>
        <mc:Fallback xmlns="">
          <p:pic>
            <p:nvPicPr>
              <p:cNvPr id="547" name="Freihand 546">
                <a:extLst>
                  <a:ext uri="{FF2B5EF4-FFF2-40B4-BE49-F238E27FC236}">
                    <a16:creationId xmlns:a16="http://schemas.microsoft.com/office/drawing/2014/main" id="{DE5C4003-C51B-48B1-AADE-30099AD4B031}"/>
                  </a:ext>
                </a:extLst>
              </p:cNvPr>
              <p:cNvPicPr/>
              <p:nvPr/>
            </p:nvPicPr>
            <p:blipFill>
              <a:blip r:embed="rId677"/>
              <a:stretch>
                <a:fillRect/>
              </a:stretch>
            </p:blipFill>
            <p:spPr>
              <a:xfrm>
                <a:off x="1686533" y="4003800"/>
                <a:ext cx="1822680" cy="686160"/>
              </a:xfrm>
              <a:prstGeom prst="rect">
                <a:avLst/>
              </a:prstGeom>
            </p:spPr>
          </p:pic>
        </mc:Fallback>
      </mc:AlternateContent>
      <mc:AlternateContent xmlns:mc="http://schemas.openxmlformats.org/markup-compatibility/2006" xmlns:p14="http://schemas.microsoft.com/office/powerpoint/2010/main">
        <mc:Choice Requires="p14">
          <p:contentPart p14:bwMode="auto" r:id="rId678">
            <p14:nvContentPartPr>
              <p14:cNvPr id="549" name="Freihand 548">
                <a:extLst>
                  <a:ext uri="{FF2B5EF4-FFF2-40B4-BE49-F238E27FC236}">
                    <a16:creationId xmlns:a16="http://schemas.microsoft.com/office/drawing/2014/main" id="{58037EA5-F38F-41F3-B409-9C0F3C92838C}"/>
                  </a:ext>
                </a:extLst>
              </p14:cNvPr>
              <p14:cNvContentPartPr/>
              <p14:nvPr/>
            </p14:nvContentPartPr>
            <p14:xfrm>
              <a:off x="2632613" y="4900200"/>
              <a:ext cx="1500120" cy="458640"/>
            </p14:xfrm>
          </p:contentPart>
        </mc:Choice>
        <mc:Fallback xmlns="">
          <p:pic>
            <p:nvPicPr>
              <p:cNvPr id="549" name="Freihand 548">
                <a:extLst>
                  <a:ext uri="{FF2B5EF4-FFF2-40B4-BE49-F238E27FC236}">
                    <a16:creationId xmlns:a16="http://schemas.microsoft.com/office/drawing/2014/main" id="{58037EA5-F38F-41F3-B409-9C0F3C92838C}"/>
                  </a:ext>
                </a:extLst>
              </p:cNvPr>
              <p:cNvPicPr/>
              <p:nvPr/>
            </p:nvPicPr>
            <p:blipFill>
              <a:blip r:embed="rId679"/>
              <a:stretch>
                <a:fillRect/>
              </a:stretch>
            </p:blipFill>
            <p:spPr>
              <a:xfrm>
                <a:off x="2628293" y="4895880"/>
                <a:ext cx="1508760" cy="467280"/>
              </a:xfrm>
              <a:prstGeom prst="rect">
                <a:avLst/>
              </a:prstGeom>
            </p:spPr>
          </p:pic>
        </mc:Fallback>
      </mc:AlternateContent>
      <mc:AlternateContent xmlns:mc="http://schemas.openxmlformats.org/markup-compatibility/2006" xmlns:p14="http://schemas.microsoft.com/office/powerpoint/2010/main">
        <mc:Choice Requires="p14">
          <p:contentPart p14:bwMode="auto" r:id="rId680">
            <p14:nvContentPartPr>
              <p14:cNvPr id="550" name="Freihand 549">
                <a:extLst>
                  <a:ext uri="{FF2B5EF4-FFF2-40B4-BE49-F238E27FC236}">
                    <a16:creationId xmlns:a16="http://schemas.microsoft.com/office/drawing/2014/main" id="{5EC579E4-C23B-4600-975F-8A1BA8AB8FBF}"/>
                  </a:ext>
                </a:extLst>
              </p14:cNvPr>
              <p14:cNvContentPartPr/>
              <p14:nvPr/>
            </p14:nvContentPartPr>
            <p14:xfrm>
              <a:off x="3459893" y="4090920"/>
              <a:ext cx="3677400" cy="447840"/>
            </p14:xfrm>
          </p:contentPart>
        </mc:Choice>
        <mc:Fallback xmlns="">
          <p:pic>
            <p:nvPicPr>
              <p:cNvPr id="550" name="Freihand 549">
                <a:extLst>
                  <a:ext uri="{FF2B5EF4-FFF2-40B4-BE49-F238E27FC236}">
                    <a16:creationId xmlns:a16="http://schemas.microsoft.com/office/drawing/2014/main" id="{5EC579E4-C23B-4600-975F-8A1BA8AB8FBF}"/>
                  </a:ext>
                </a:extLst>
              </p:cNvPr>
              <p:cNvPicPr/>
              <p:nvPr/>
            </p:nvPicPr>
            <p:blipFill>
              <a:blip r:embed="rId681"/>
              <a:stretch>
                <a:fillRect/>
              </a:stretch>
            </p:blipFill>
            <p:spPr>
              <a:xfrm>
                <a:off x="3455573" y="4086600"/>
                <a:ext cx="3686040" cy="456480"/>
              </a:xfrm>
              <a:prstGeom prst="rect">
                <a:avLst/>
              </a:prstGeom>
            </p:spPr>
          </p:pic>
        </mc:Fallback>
      </mc:AlternateContent>
      <mc:AlternateContent xmlns:mc="http://schemas.openxmlformats.org/markup-compatibility/2006" xmlns:p14="http://schemas.microsoft.com/office/powerpoint/2010/main">
        <mc:Choice Requires="p14">
          <p:contentPart p14:bwMode="auto" r:id="rId682">
            <p14:nvContentPartPr>
              <p14:cNvPr id="551" name="Freihand 550">
                <a:extLst>
                  <a:ext uri="{FF2B5EF4-FFF2-40B4-BE49-F238E27FC236}">
                    <a16:creationId xmlns:a16="http://schemas.microsoft.com/office/drawing/2014/main" id="{448E5856-77F9-49D2-A4D2-BA6E49C680AE}"/>
                  </a:ext>
                </a:extLst>
              </p14:cNvPr>
              <p14:cNvContentPartPr/>
              <p14:nvPr/>
            </p14:nvContentPartPr>
            <p14:xfrm>
              <a:off x="3365933" y="4020720"/>
              <a:ext cx="366120" cy="316800"/>
            </p14:xfrm>
          </p:contentPart>
        </mc:Choice>
        <mc:Fallback xmlns="">
          <p:pic>
            <p:nvPicPr>
              <p:cNvPr id="551" name="Freihand 550">
                <a:extLst>
                  <a:ext uri="{FF2B5EF4-FFF2-40B4-BE49-F238E27FC236}">
                    <a16:creationId xmlns:a16="http://schemas.microsoft.com/office/drawing/2014/main" id="{448E5856-77F9-49D2-A4D2-BA6E49C680AE}"/>
                  </a:ext>
                </a:extLst>
              </p:cNvPr>
              <p:cNvPicPr/>
              <p:nvPr/>
            </p:nvPicPr>
            <p:blipFill>
              <a:blip r:embed="rId683"/>
              <a:stretch>
                <a:fillRect/>
              </a:stretch>
            </p:blipFill>
            <p:spPr>
              <a:xfrm>
                <a:off x="3361613" y="4016400"/>
                <a:ext cx="374760" cy="325440"/>
              </a:xfrm>
              <a:prstGeom prst="rect">
                <a:avLst/>
              </a:prstGeom>
            </p:spPr>
          </p:pic>
        </mc:Fallback>
      </mc:AlternateContent>
      <mc:AlternateContent xmlns:mc="http://schemas.openxmlformats.org/markup-compatibility/2006" xmlns:p14="http://schemas.microsoft.com/office/powerpoint/2010/main">
        <mc:Choice Requires="p14">
          <p:contentPart p14:bwMode="auto" r:id="rId684">
            <p14:nvContentPartPr>
              <p14:cNvPr id="593" name="Freihand 592">
                <a:extLst>
                  <a:ext uri="{FF2B5EF4-FFF2-40B4-BE49-F238E27FC236}">
                    <a16:creationId xmlns:a16="http://schemas.microsoft.com/office/drawing/2014/main" id="{3B11A890-297A-4779-9CE3-0D59440F966C}"/>
                  </a:ext>
                </a:extLst>
              </p14:cNvPr>
              <p14:cNvContentPartPr/>
              <p14:nvPr/>
            </p14:nvContentPartPr>
            <p14:xfrm>
              <a:off x="4323533" y="4401240"/>
              <a:ext cx="3317400" cy="551880"/>
            </p14:xfrm>
          </p:contentPart>
        </mc:Choice>
        <mc:Fallback xmlns="">
          <p:pic>
            <p:nvPicPr>
              <p:cNvPr id="593" name="Freihand 592">
                <a:extLst>
                  <a:ext uri="{FF2B5EF4-FFF2-40B4-BE49-F238E27FC236}">
                    <a16:creationId xmlns:a16="http://schemas.microsoft.com/office/drawing/2014/main" id="{3B11A890-297A-4779-9CE3-0D59440F966C}"/>
                  </a:ext>
                </a:extLst>
              </p:cNvPr>
              <p:cNvPicPr/>
              <p:nvPr/>
            </p:nvPicPr>
            <p:blipFill>
              <a:blip r:embed="rId685"/>
              <a:stretch>
                <a:fillRect/>
              </a:stretch>
            </p:blipFill>
            <p:spPr>
              <a:xfrm>
                <a:off x="4319213" y="4396920"/>
                <a:ext cx="3326040" cy="560520"/>
              </a:xfrm>
              <a:prstGeom prst="rect">
                <a:avLst/>
              </a:prstGeom>
            </p:spPr>
          </p:pic>
        </mc:Fallback>
      </mc:AlternateContent>
      <mc:AlternateContent xmlns:mc="http://schemas.openxmlformats.org/markup-compatibility/2006" xmlns:p14="http://schemas.microsoft.com/office/powerpoint/2010/main">
        <mc:Choice Requires="p14">
          <p:contentPart p14:bwMode="auto" r:id="rId686">
            <p14:nvContentPartPr>
              <p14:cNvPr id="594" name="Freihand 593">
                <a:extLst>
                  <a:ext uri="{FF2B5EF4-FFF2-40B4-BE49-F238E27FC236}">
                    <a16:creationId xmlns:a16="http://schemas.microsoft.com/office/drawing/2014/main" id="{3B73B550-406F-4F4A-B789-17AE7B4331A0}"/>
                  </a:ext>
                </a:extLst>
              </p14:cNvPr>
              <p14:cNvContentPartPr/>
              <p14:nvPr/>
            </p14:nvContentPartPr>
            <p14:xfrm>
              <a:off x="4268813" y="4384680"/>
              <a:ext cx="247320" cy="237960"/>
            </p14:xfrm>
          </p:contentPart>
        </mc:Choice>
        <mc:Fallback xmlns="">
          <p:pic>
            <p:nvPicPr>
              <p:cNvPr id="594" name="Freihand 593">
                <a:extLst>
                  <a:ext uri="{FF2B5EF4-FFF2-40B4-BE49-F238E27FC236}">
                    <a16:creationId xmlns:a16="http://schemas.microsoft.com/office/drawing/2014/main" id="{3B73B550-406F-4F4A-B789-17AE7B4331A0}"/>
                  </a:ext>
                </a:extLst>
              </p:cNvPr>
              <p:cNvPicPr/>
              <p:nvPr/>
            </p:nvPicPr>
            <p:blipFill>
              <a:blip r:embed="rId687"/>
              <a:stretch>
                <a:fillRect/>
              </a:stretch>
            </p:blipFill>
            <p:spPr>
              <a:xfrm>
                <a:off x="4264493" y="4380360"/>
                <a:ext cx="255960" cy="246600"/>
              </a:xfrm>
              <a:prstGeom prst="rect">
                <a:avLst/>
              </a:prstGeom>
            </p:spPr>
          </p:pic>
        </mc:Fallback>
      </mc:AlternateContent>
      <mc:AlternateContent xmlns:mc="http://schemas.openxmlformats.org/markup-compatibility/2006" xmlns:p14="http://schemas.microsoft.com/office/powerpoint/2010/main">
        <mc:Choice Requires="p14">
          <p:contentPart p14:bwMode="auto" r:id="rId688">
            <p14:nvContentPartPr>
              <p14:cNvPr id="647" name="Freihand 646">
                <a:extLst>
                  <a:ext uri="{FF2B5EF4-FFF2-40B4-BE49-F238E27FC236}">
                    <a16:creationId xmlns:a16="http://schemas.microsoft.com/office/drawing/2014/main" id="{BBEDD7B9-CB07-499C-B386-D6D6B052C714}"/>
                  </a:ext>
                </a:extLst>
              </p14:cNvPr>
              <p14:cNvContentPartPr/>
              <p14:nvPr/>
            </p14:nvContentPartPr>
            <p14:xfrm>
              <a:off x="7033613" y="5102520"/>
              <a:ext cx="1212120" cy="472680"/>
            </p14:xfrm>
          </p:contentPart>
        </mc:Choice>
        <mc:Fallback xmlns="">
          <p:pic>
            <p:nvPicPr>
              <p:cNvPr id="647" name="Freihand 646">
                <a:extLst>
                  <a:ext uri="{FF2B5EF4-FFF2-40B4-BE49-F238E27FC236}">
                    <a16:creationId xmlns:a16="http://schemas.microsoft.com/office/drawing/2014/main" id="{BBEDD7B9-CB07-499C-B386-D6D6B052C714}"/>
                  </a:ext>
                </a:extLst>
              </p:cNvPr>
              <p:cNvPicPr/>
              <p:nvPr/>
            </p:nvPicPr>
            <p:blipFill>
              <a:blip r:embed="rId689"/>
              <a:stretch>
                <a:fillRect/>
              </a:stretch>
            </p:blipFill>
            <p:spPr>
              <a:xfrm>
                <a:off x="7029293" y="5098200"/>
                <a:ext cx="1220760" cy="481320"/>
              </a:xfrm>
              <a:prstGeom prst="rect">
                <a:avLst/>
              </a:prstGeom>
            </p:spPr>
          </p:pic>
        </mc:Fallback>
      </mc:AlternateContent>
      <p:grpSp>
        <p:nvGrpSpPr>
          <p:cNvPr id="651" name="Gruppieren 650">
            <a:extLst>
              <a:ext uri="{FF2B5EF4-FFF2-40B4-BE49-F238E27FC236}">
                <a16:creationId xmlns:a16="http://schemas.microsoft.com/office/drawing/2014/main" id="{944C93C4-1AE9-4076-BE87-21E80392479E}"/>
              </a:ext>
            </a:extLst>
          </p:cNvPr>
          <p:cNvGrpSpPr/>
          <p:nvPr/>
        </p:nvGrpSpPr>
        <p:grpSpPr>
          <a:xfrm>
            <a:off x="6433493" y="684240"/>
            <a:ext cx="5608440" cy="4741560"/>
            <a:chOff x="6433493" y="684240"/>
            <a:chExt cx="5608440" cy="4741560"/>
          </a:xfrm>
        </p:grpSpPr>
        <mc:AlternateContent xmlns:mc="http://schemas.openxmlformats.org/markup-compatibility/2006" xmlns:p14="http://schemas.microsoft.com/office/powerpoint/2010/main">
          <mc:Choice Requires="p14">
            <p:contentPart p14:bwMode="auto" r:id="rId690">
              <p14:nvContentPartPr>
                <p14:cNvPr id="156" name="Freihand 155">
                  <a:extLst>
                    <a:ext uri="{FF2B5EF4-FFF2-40B4-BE49-F238E27FC236}">
                      <a16:creationId xmlns:a16="http://schemas.microsoft.com/office/drawing/2014/main" id="{611516F0-E39E-4EB1-B3A3-34E3E9A36AA9}"/>
                    </a:ext>
                  </a:extLst>
                </p14:cNvPr>
                <p14:cNvContentPartPr/>
                <p14:nvPr/>
              </p14:nvContentPartPr>
              <p14:xfrm>
                <a:off x="8846213" y="1993920"/>
                <a:ext cx="263520" cy="19440"/>
              </p14:xfrm>
            </p:contentPart>
          </mc:Choice>
          <mc:Fallback xmlns="">
            <p:pic>
              <p:nvPicPr>
                <p:cNvPr id="156" name="Freihand 155">
                  <a:extLst>
                    <a:ext uri="{FF2B5EF4-FFF2-40B4-BE49-F238E27FC236}">
                      <a16:creationId xmlns:a16="http://schemas.microsoft.com/office/drawing/2014/main" id="{611516F0-E39E-4EB1-B3A3-34E3E9A36AA9}"/>
                    </a:ext>
                  </a:extLst>
                </p:cNvPr>
                <p:cNvPicPr/>
                <p:nvPr/>
              </p:nvPicPr>
              <p:blipFill>
                <a:blip r:embed="rId691"/>
                <a:stretch>
                  <a:fillRect/>
                </a:stretch>
              </p:blipFill>
              <p:spPr>
                <a:xfrm>
                  <a:off x="8841893" y="1989600"/>
                  <a:ext cx="27216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692">
              <p14:nvContentPartPr>
                <p14:cNvPr id="158" name="Freihand 157">
                  <a:extLst>
                    <a:ext uri="{FF2B5EF4-FFF2-40B4-BE49-F238E27FC236}">
                      <a16:creationId xmlns:a16="http://schemas.microsoft.com/office/drawing/2014/main" id="{9DF3397E-3BEC-46B9-9F69-76D91268F8A7}"/>
                    </a:ext>
                  </a:extLst>
                </p14:cNvPr>
                <p14:cNvContentPartPr/>
                <p14:nvPr/>
              </p14:nvContentPartPr>
              <p14:xfrm>
                <a:off x="9102533" y="1930560"/>
                <a:ext cx="123840" cy="129960"/>
              </p14:xfrm>
            </p:contentPart>
          </mc:Choice>
          <mc:Fallback xmlns="">
            <p:pic>
              <p:nvPicPr>
                <p:cNvPr id="158" name="Freihand 157">
                  <a:extLst>
                    <a:ext uri="{FF2B5EF4-FFF2-40B4-BE49-F238E27FC236}">
                      <a16:creationId xmlns:a16="http://schemas.microsoft.com/office/drawing/2014/main" id="{9DF3397E-3BEC-46B9-9F69-76D91268F8A7}"/>
                    </a:ext>
                  </a:extLst>
                </p:cNvPr>
                <p:cNvPicPr/>
                <p:nvPr/>
              </p:nvPicPr>
              <p:blipFill>
                <a:blip r:embed="rId693"/>
                <a:stretch>
                  <a:fillRect/>
                </a:stretch>
              </p:blipFill>
              <p:spPr>
                <a:xfrm>
                  <a:off x="9098213" y="1926240"/>
                  <a:ext cx="13248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694">
              <p14:nvContentPartPr>
                <p14:cNvPr id="166" name="Freihand 165">
                  <a:extLst>
                    <a:ext uri="{FF2B5EF4-FFF2-40B4-BE49-F238E27FC236}">
                      <a16:creationId xmlns:a16="http://schemas.microsoft.com/office/drawing/2014/main" id="{561C5FC7-CC60-45DD-BF90-E4BC35E4578B}"/>
                    </a:ext>
                  </a:extLst>
                </p14:cNvPr>
                <p14:cNvContentPartPr/>
                <p14:nvPr/>
              </p14:nvContentPartPr>
              <p14:xfrm>
                <a:off x="9453533" y="1846680"/>
                <a:ext cx="156240" cy="171720"/>
              </p14:xfrm>
            </p:contentPart>
          </mc:Choice>
          <mc:Fallback xmlns="">
            <p:pic>
              <p:nvPicPr>
                <p:cNvPr id="166" name="Freihand 165">
                  <a:extLst>
                    <a:ext uri="{FF2B5EF4-FFF2-40B4-BE49-F238E27FC236}">
                      <a16:creationId xmlns:a16="http://schemas.microsoft.com/office/drawing/2014/main" id="{561C5FC7-CC60-45DD-BF90-E4BC35E4578B}"/>
                    </a:ext>
                  </a:extLst>
                </p:cNvPr>
                <p:cNvPicPr/>
                <p:nvPr/>
              </p:nvPicPr>
              <p:blipFill>
                <a:blip r:embed="rId695"/>
                <a:stretch>
                  <a:fillRect/>
                </a:stretch>
              </p:blipFill>
              <p:spPr>
                <a:xfrm>
                  <a:off x="9449213" y="1842360"/>
                  <a:ext cx="16488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696">
              <p14:nvContentPartPr>
                <p14:cNvPr id="174" name="Freihand 173">
                  <a:extLst>
                    <a:ext uri="{FF2B5EF4-FFF2-40B4-BE49-F238E27FC236}">
                      <a16:creationId xmlns:a16="http://schemas.microsoft.com/office/drawing/2014/main" id="{22117ED4-E8DE-4684-91F2-E91B87FF4C49}"/>
                    </a:ext>
                  </a:extLst>
                </p14:cNvPr>
                <p14:cNvContentPartPr/>
                <p14:nvPr/>
              </p14:nvContentPartPr>
              <p14:xfrm>
                <a:off x="9703013" y="1851720"/>
                <a:ext cx="120600" cy="132480"/>
              </p14:xfrm>
            </p:contentPart>
          </mc:Choice>
          <mc:Fallback xmlns="">
            <p:pic>
              <p:nvPicPr>
                <p:cNvPr id="174" name="Freihand 173">
                  <a:extLst>
                    <a:ext uri="{FF2B5EF4-FFF2-40B4-BE49-F238E27FC236}">
                      <a16:creationId xmlns:a16="http://schemas.microsoft.com/office/drawing/2014/main" id="{22117ED4-E8DE-4684-91F2-E91B87FF4C49}"/>
                    </a:ext>
                  </a:extLst>
                </p:cNvPr>
                <p:cNvPicPr/>
                <p:nvPr/>
              </p:nvPicPr>
              <p:blipFill>
                <a:blip r:embed="rId697"/>
                <a:stretch>
                  <a:fillRect/>
                </a:stretch>
              </p:blipFill>
              <p:spPr>
                <a:xfrm>
                  <a:off x="9698693" y="1847400"/>
                  <a:ext cx="12924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698">
              <p14:nvContentPartPr>
                <p14:cNvPr id="183" name="Freihand 182">
                  <a:extLst>
                    <a:ext uri="{FF2B5EF4-FFF2-40B4-BE49-F238E27FC236}">
                      <a16:creationId xmlns:a16="http://schemas.microsoft.com/office/drawing/2014/main" id="{9B5C5406-B928-4CEE-807B-8E6824E67622}"/>
                    </a:ext>
                  </a:extLst>
                </p14:cNvPr>
                <p14:cNvContentPartPr/>
                <p14:nvPr/>
              </p14:nvContentPartPr>
              <p14:xfrm>
                <a:off x="9891653" y="1846680"/>
                <a:ext cx="103320" cy="129600"/>
              </p14:xfrm>
            </p:contentPart>
          </mc:Choice>
          <mc:Fallback xmlns="">
            <p:pic>
              <p:nvPicPr>
                <p:cNvPr id="183" name="Freihand 182">
                  <a:extLst>
                    <a:ext uri="{FF2B5EF4-FFF2-40B4-BE49-F238E27FC236}">
                      <a16:creationId xmlns:a16="http://schemas.microsoft.com/office/drawing/2014/main" id="{9B5C5406-B928-4CEE-807B-8E6824E67622}"/>
                    </a:ext>
                  </a:extLst>
                </p:cNvPr>
                <p:cNvPicPr/>
                <p:nvPr/>
              </p:nvPicPr>
              <p:blipFill>
                <a:blip r:embed="rId699"/>
                <a:stretch>
                  <a:fillRect/>
                </a:stretch>
              </p:blipFill>
              <p:spPr>
                <a:xfrm>
                  <a:off x="9887333" y="1842360"/>
                  <a:ext cx="11196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700">
              <p14:nvContentPartPr>
                <p14:cNvPr id="188" name="Freihand 187">
                  <a:extLst>
                    <a:ext uri="{FF2B5EF4-FFF2-40B4-BE49-F238E27FC236}">
                      <a16:creationId xmlns:a16="http://schemas.microsoft.com/office/drawing/2014/main" id="{CFB5159C-9D3E-4E77-916B-53200476CA98}"/>
                    </a:ext>
                  </a:extLst>
                </p14:cNvPr>
                <p14:cNvContentPartPr/>
                <p14:nvPr/>
              </p14:nvContentPartPr>
              <p14:xfrm>
                <a:off x="9964013" y="1825080"/>
                <a:ext cx="129600" cy="12240"/>
              </p14:xfrm>
            </p:contentPart>
          </mc:Choice>
          <mc:Fallback xmlns="">
            <p:pic>
              <p:nvPicPr>
                <p:cNvPr id="188" name="Freihand 187">
                  <a:extLst>
                    <a:ext uri="{FF2B5EF4-FFF2-40B4-BE49-F238E27FC236}">
                      <a16:creationId xmlns:a16="http://schemas.microsoft.com/office/drawing/2014/main" id="{CFB5159C-9D3E-4E77-916B-53200476CA98}"/>
                    </a:ext>
                  </a:extLst>
                </p:cNvPr>
                <p:cNvPicPr/>
                <p:nvPr/>
              </p:nvPicPr>
              <p:blipFill>
                <a:blip r:embed="rId701"/>
                <a:stretch>
                  <a:fillRect/>
                </a:stretch>
              </p:blipFill>
              <p:spPr>
                <a:xfrm>
                  <a:off x="9959693" y="1820760"/>
                  <a:ext cx="13824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702">
              <p14:nvContentPartPr>
                <p14:cNvPr id="197" name="Freihand 196">
                  <a:extLst>
                    <a:ext uri="{FF2B5EF4-FFF2-40B4-BE49-F238E27FC236}">
                      <a16:creationId xmlns:a16="http://schemas.microsoft.com/office/drawing/2014/main" id="{ECFDDFCD-9F51-4EA7-89B6-957ABF69A242}"/>
                    </a:ext>
                  </a:extLst>
                </p14:cNvPr>
                <p14:cNvContentPartPr/>
                <p14:nvPr/>
              </p14:nvContentPartPr>
              <p14:xfrm>
                <a:off x="10075253" y="1825080"/>
                <a:ext cx="102240" cy="89280"/>
              </p14:xfrm>
            </p:contentPart>
          </mc:Choice>
          <mc:Fallback xmlns="">
            <p:pic>
              <p:nvPicPr>
                <p:cNvPr id="197" name="Freihand 196">
                  <a:extLst>
                    <a:ext uri="{FF2B5EF4-FFF2-40B4-BE49-F238E27FC236}">
                      <a16:creationId xmlns:a16="http://schemas.microsoft.com/office/drawing/2014/main" id="{ECFDDFCD-9F51-4EA7-89B6-957ABF69A242}"/>
                    </a:ext>
                  </a:extLst>
                </p:cNvPr>
                <p:cNvPicPr/>
                <p:nvPr/>
              </p:nvPicPr>
              <p:blipFill>
                <a:blip r:embed="rId703"/>
                <a:stretch>
                  <a:fillRect/>
                </a:stretch>
              </p:blipFill>
              <p:spPr>
                <a:xfrm>
                  <a:off x="10070933" y="1820760"/>
                  <a:ext cx="1108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704">
              <p14:nvContentPartPr>
                <p14:cNvPr id="199" name="Freihand 198">
                  <a:extLst>
                    <a:ext uri="{FF2B5EF4-FFF2-40B4-BE49-F238E27FC236}">
                      <a16:creationId xmlns:a16="http://schemas.microsoft.com/office/drawing/2014/main" id="{C41BDC9F-4A4A-420B-A80E-0E9B2C6B8874}"/>
                    </a:ext>
                  </a:extLst>
                </p14:cNvPr>
                <p14:cNvContentPartPr/>
                <p14:nvPr/>
              </p14:nvContentPartPr>
              <p14:xfrm>
                <a:off x="10320413" y="1825080"/>
                <a:ext cx="121680" cy="118440"/>
              </p14:xfrm>
            </p:contentPart>
          </mc:Choice>
          <mc:Fallback xmlns="">
            <p:pic>
              <p:nvPicPr>
                <p:cNvPr id="199" name="Freihand 198">
                  <a:extLst>
                    <a:ext uri="{FF2B5EF4-FFF2-40B4-BE49-F238E27FC236}">
                      <a16:creationId xmlns:a16="http://schemas.microsoft.com/office/drawing/2014/main" id="{C41BDC9F-4A4A-420B-A80E-0E9B2C6B8874}"/>
                    </a:ext>
                  </a:extLst>
                </p:cNvPr>
                <p:cNvPicPr/>
                <p:nvPr/>
              </p:nvPicPr>
              <p:blipFill>
                <a:blip r:embed="rId705"/>
                <a:stretch>
                  <a:fillRect/>
                </a:stretch>
              </p:blipFill>
              <p:spPr>
                <a:xfrm>
                  <a:off x="10316093" y="1820760"/>
                  <a:ext cx="13032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706">
              <p14:nvContentPartPr>
                <p14:cNvPr id="205" name="Freihand 204">
                  <a:extLst>
                    <a:ext uri="{FF2B5EF4-FFF2-40B4-BE49-F238E27FC236}">
                      <a16:creationId xmlns:a16="http://schemas.microsoft.com/office/drawing/2014/main" id="{A30A4267-C9D6-4A45-AD1A-95E8EF8A4B85}"/>
                    </a:ext>
                  </a:extLst>
                </p14:cNvPr>
                <p14:cNvContentPartPr/>
                <p14:nvPr/>
              </p14:nvContentPartPr>
              <p14:xfrm>
                <a:off x="10271453" y="1867200"/>
                <a:ext cx="154440" cy="16560"/>
              </p14:xfrm>
            </p:contentPart>
          </mc:Choice>
          <mc:Fallback xmlns="">
            <p:pic>
              <p:nvPicPr>
                <p:cNvPr id="205" name="Freihand 204">
                  <a:extLst>
                    <a:ext uri="{FF2B5EF4-FFF2-40B4-BE49-F238E27FC236}">
                      <a16:creationId xmlns:a16="http://schemas.microsoft.com/office/drawing/2014/main" id="{A30A4267-C9D6-4A45-AD1A-95E8EF8A4B85}"/>
                    </a:ext>
                  </a:extLst>
                </p:cNvPr>
                <p:cNvPicPr/>
                <p:nvPr/>
              </p:nvPicPr>
              <p:blipFill>
                <a:blip r:embed="rId707"/>
                <a:stretch>
                  <a:fillRect/>
                </a:stretch>
              </p:blipFill>
              <p:spPr>
                <a:xfrm>
                  <a:off x="10267133" y="1862880"/>
                  <a:ext cx="16308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708">
              <p14:nvContentPartPr>
                <p14:cNvPr id="208" name="Freihand 207">
                  <a:extLst>
                    <a:ext uri="{FF2B5EF4-FFF2-40B4-BE49-F238E27FC236}">
                      <a16:creationId xmlns:a16="http://schemas.microsoft.com/office/drawing/2014/main" id="{7A357148-33C3-461C-AC0F-4DE183B77C6C}"/>
                    </a:ext>
                  </a:extLst>
                </p14:cNvPr>
                <p14:cNvContentPartPr/>
                <p14:nvPr/>
              </p14:nvContentPartPr>
              <p14:xfrm>
                <a:off x="10232213" y="1898160"/>
                <a:ext cx="172440" cy="32400"/>
              </p14:xfrm>
            </p:contentPart>
          </mc:Choice>
          <mc:Fallback xmlns="">
            <p:pic>
              <p:nvPicPr>
                <p:cNvPr id="208" name="Freihand 207">
                  <a:extLst>
                    <a:ext uri="{FF2B5EF4-FFF2-40B4-BE49-F238E27FC236}">
                      <a16:creationId xmlns:a16="http://schemas.microsoft.com/office/drawing/2014/main" id="{7A357148-33C3-461C-AC0F-4DE183B77C6C}"/>
                    </a:ext>
                  </a:extLst>
                </p:cNvPr>
                <p:cNvPicPr/>
                <p:nvPr/>
              </p:nvPicPr>
              <p:blipFill>
                <a:blip r:embed="rId709"/>
                <a:stretch>
                  <a:fillRect/>
                </a:stretch>
              </p:blipFill>
              <p:spPr>
                <a:xfrm>
                  <a:off x="10227893" y="1893840"/>
                  <a:ext cx="18108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710">
              <p14:nvContentPartPr>
                <p14:cNvPr id="228" name="Freihand 227">
                  <a:extLst>
                    <a:ext uri="{FF2B5EF4-FFF2-40B4-BE49-F238E27FC236}">
                      <a16:creationId xmlns:a16="http://schemas.microsoft.com/office/drawing/2014/main" id="{A3E85AB2-2690-47CD-BA80-F38AADC2FF04}"/>
                    </a:ext>
                  </a:extLst>
                </p14:cNvPr>
                <p14:cNvContentPartPr/>
                <p14:nvPr/>
              </p14:nvContentPartPr>
              <p14:xfrm>
                <a:off x="10672853" y="1844880"/>
                <a:ext cx="339120" cy="106920"/>
              </p14:xfrm>
            </p:contentPart>
          </mc:Choice>
          <mc:Fallback xmlns="">
            <p:pic>
              <p:nvPicPr>
                <p:cNvPr id="228" name="Freihand 227">
                  <a:extLst>
                    <a:ext uri="{FF2B5EF4-FFF2-40B4-BE49-F238E27FC236}">
                      <a16:creationId xmlns:a16="http://schemas.microsoft.com/office/drawing/2014/main" id="{A3E85AB2-2690-47CD-BA80-F38AADC2FF04}"/>
                    </a:ext>
                  </a:extLst>
                </p:cNvPr>
                <p:cNvPicPr/>
                <p:nvPr/>
              </p:nvPicPr>
              <p:blipFill>
                <a:blip r:embed="rId711"/>
                <a:stretch>
                  <a:fillRect/>
                </a:stretch>
              </p:blipFill>
              <p:spPr>
                <a:xfrm>
                  <a:off x="10668533" y="1840560"/>
                  <a:ext cx="34776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712">
              <p14:nvContentPartPr>
                <p14:cNvPr id="231" name="Freihand 230">
                  <a:extLst>
                    <a:ext uri="{FF2B5EF4-FFF2-40B4-BE49-F238E27FC236}">
                      <a16:creationId xmlns:a16="http://schemas.microsoft.com/office/drawing/2014/main" id="{E0181C86-5DB8-44C4-9014-5E79D09B1165}"/>
                    </a:ext>
                  </a:extLst>
                </p14:cNvPr>
                <p14:cNvContentPartPr/>
                <p14:nvPr/>
              </p14:nvContentPartPr>
              <p14:xfrm>
                <a:off x="11033573" y="1763520"/>
                <a:ext cx="143280" cy="148680"/>
              </p14:xfrm>
            </p:contentPart>
          </mc:Choice>
          <mc:Fallback xmlns="">
            <p:pic>
              <p:nvPicPr>
                <p:cNvPr id="231" name="Freihand 230">
                  <a:extLst>
                    <a:ext uri="{FF2B5EF4-FFF2-40B4-BE49-F238E27FC236}">
                      <a16:creationId xmlns:a16="http://schemas.microsoft.com/office/drawing/2014/main" id="{E0181C86-5DB8-44C4-9014-5E79D09B1165}"/>
                    </a:ext>
                  </a:extLst>
                </p:cNvPr>
                <p:cNvPicPr/>
                <p:nvPr/>
              </p:nvPicPr>
              <p:blipFill>
                <a:blip r:embed="rId713"/>
                <a:stretch>
                  <a:fillRect/>
                </a:stretch>
              </p:blipFill>
              <p:spPr>
                <a:xfrm>
                  <a:off x="11029253" y="1759200"/>
                  <a:ext cx="15192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714">
              <p14:nvContentPartPr>
                <p14:cNvPr id="235" name="Freihand 234">
                  <a:extLst>
                    <a:ext uri="{FF2B5EF4-FFF2-40B4-BE49-F238E27FC236}">
                      <a16:creationId xmlns:a16="http://schemas.microsoft.com/office/drawing/2014/main" id="{5B762977-7494-4339-8F5D-D4F51EEEBCC3}"/>
                    </a:ext>
                  </a:extLst>
                </p14:cNvPr>
                <p14:cNvContentPartPr/>
                <p14:nvPr/>
              </p14:nvContentPartPr>
              <p14:xfrm>
                <a:off x="11177213" y="1808880"/>
                <a:ext cx="240120" cy="91800"/>
              </p14:xfrm>
            </p:contentPart>
          </mc:Choice>
          <mc:Fallback xmlns="">
            <p:pic>
              <p:nvPicPr>
                <p:cNvPr id="235" name="Freihand 234">
                  <a:extLst>
                    <a:ext uri="{FF2B5EF4-FFF2-40B4-BE49-F238E27FC236}">
                      <a16:creationId xmlns:a16="http://schemas.microsoft.com/office/drawing/2014/main" id="{5B762977-7494-4339-8F5D-D4F51EEEBCC3}"/>
                    </a:ext>
                  </a:extLst>
                </p:cNvPr>
                <p:cNvPicPr/>
                <p:nvPr/>
              </p:nvPicPr>
              <p:blipFill>
                <a:blip r:embed="rId715"/>
                <a:stretch>
                  <a:fillRect/>
                </a:stretch>
              </p:blipFill>
              <p:spPr>
                <a:xfrm>
                  <a:off x="11172893" y="1804560"/>
                  <a:ext cx="24876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716">
              <p14:nvContentPartPr>
                <p14:cNvPr id="246" name="Freihand 245">
                  <a:extLst>
                    <a:ext uri="{FF2B5EF4-FFF2-40B4-BE49-F238E27FC236}">
                      <a16:creationId xmlns:a16="http://schemas.microsoft.com/office/drawing/2014/main" id="{A0E63CBE-8E45-4376-8801-554FA69E459E}"/>
                    </a:ext>
                  </a:extLst>
                </p14:cNvPr>
                <p14:cNvContentPartPr/>
                <p14:nvPr/>
              </p14:nvContentPartPr>
              <p14:xfrm>
                <a:off x="9487373" y="2172120"/>
                <a:ext cx="242640" cy="66960"/>
              </p14:xfrm>
            </p:contentPart>
          </mc:Choice>
          <mc:Fallback xmlns="">
            <p:pic>
              <p:nvPicPr>
                <p:cNvPr id="246" name="Freihand 245">
                  <a:extLst>
                    <a:ext uri="{FF2B5EF4-FFF2-40B4-BE49-F238E27FC236}">
                      <a16:creationId xmlns:a16="http://schemas.microsoft.com/office/drawing/2014/main" id="{A0E63CBE-8E45-4376-8801-554FA69E459E}"/>
                    </a:ext>
                  </a:extLst>
                </p:cNvPr>
                <p:cNvPicPr/>
                <p:nvPr/>
              </p:nvPicPr>
              <p:blipFill>
                <a:blip r:embed="rId717"/>
                <a:stretch>
                  <a:fillRect/>
                </a:stretch>
              </p:blipFill>
              <p:spPr>
                <a:xfrm>
                  <a:off x="9483053" y="2167800"/>
                  <a:ext cx="25128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718">
              <p14:nvContentPartPr>
                <p14:cNvPr id="252" name="Freihand 251">
                  <a:extLst>
                    <a:ext uri="{FF2B5EF4-FFF2-40B4-BE49-F238E27FC236}">
                      <a16:creationId xmlns:a16="http://schemas.microsoft.com/office/drawing/2014/main" id="{88A7B3F3-3556-4523-B021-612B7842BEB9}"/>
                    </a:ext>
                  </a:extLst>
                </p14:cNvPr>
                <p14:cNvContentPartPr/>
                <p14:nvPr/>
              </p14:nvContentPartPr>
              <p14:xfrm>
                <a:off x="9668453" y="2092920"/>
                <a:ext cx="360" cy="360"/>
              </p14:xfrm>
            </p:contentPart>
          </mc:Choice>
          <mc:Fallback xmlns="">
            <p:pic>
              <p:nvPicPr>
                <p:cNvPr id="252" name="Freihand 251">
                  <a:extLst>
                    <a:ext uri="{FF2B5EF4-FFF2-40B4-BE49-F238E27FC236}">
                      <a16:creationId xmlns:a16="http://schemas.microsoft.com/office/drawing/2014/main" id="{88A7B3F3-3556-4523-B021-612B7842BEB9}"/>
                    </a:ext>
                  </a:extLst>
                </p:cNvPr>
                <p:cNvPicPr/>
                <p:nvPr/>
              </p:nvPicPr>
              <p:blipFill>
                <a:blip r:embed="rId719"/>
                <a:stretch>
                  <a:fillRect/>
                </a:stretch>
              </p:blipFill>
              <p:spPr>
                <a:xfrm>
                  <a:off x="9664133" y="208860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20">
              <p14:nvContentPartPr>
                <p14:cNvPr id="256" name="Freihand 255">
                  <a:extLst>
                    <a:ext uri="{FF2B5EF4-FFF2-40B4-BE49-F238E27FC236}">
                      <a16:creationId xmlns:a16="http://schemas.microsoft.com/office/drawing/2014/main" id="{C5960818-34F0-426D-A90E-4E5EDF6A6C15}"/>
                    </a:ext>
                  </a:extLst>
                </p14:cNvPr>
                <p14:cNvContentPartPr/>
                <p14:nvPr/>
              </p14:nvContentPartPr>
              <p14:xfrm>
                <a:off x="9754853" y="2062320"/>
                <a:ext cx="100800" cy="179280"/>
              </p14:xfrm>
            </p:contentPart>
          </mc:Choice>
          <mc:Fallback xmlns="">
            <p:pic>
              <p:nvPicPr>
                <p:cNvPr id="256" name="Freihand 255">
                  <a:extLst>
                    <a:ext uri="{FF2B5EF4-FFF2-40B4-BE49-F238E27FC236}">
                      <a16:creationId xmlns:a16="http://schemas.microsoft.com/office/drawing/2014/main" id="{C5960818-34F0-426D-A90E-4E5EDF6A6C15}"/>
                    </a:ext>
                  </a:extLst>
                </p:cNvPr>
                <p:cNvPicPr/>
                <p:nvPr/>
              </p:nvPicPr>
              <p:blipFill>
                <a:blip r:embed="rId721"/>
                <a:stretch>
                  <a:fillRect/>
                </a:stretch>
              </p:blipFill>
              <p:spPr>
                <a:xfrm>
                  <a:off x="9750533" y="2058000"/>
                  <a:ext cx="10944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722">
              <p14:nvContentPartPr>
                <p14:cNvPr id="259" name="Freihand 258">
                  <a:extLst>
                    <a:ext uri="{FF2B5EF4-FFF2-40B4-BE49-F238E27FC236}">
                      <a16:creationId xmlns:a16="http://schemas.microsoft.com/office/drawing/2014/main" id="{DF166408-C0DE-4264-B2E8-8E45AA4760FC}"/>
                    </a:ext>
                  </a:extLst>
                </p14:cNvPr>
                <p14:cNvContentPartPr/>
                <p14:nvPr/>
              </p14:nvContentPartPr>
              <p14:xfrm>
                <a:off x="10024853" y="2131080"/>
                <a:ext cx="125640" cy="89280"/>
              </p14:xfrm>
            </p:contentPart>
          </mc:Choice>
          <mc:Fallback xmlns="">
            <p:pic>
              <p:nvPicPr>
                <p:cNvPr id="259" name="Freihand 258">
                  <a:extLst>
                    <a:ext uri="{FF2B5EF4-FFF2-40B4-BE49-F238E27FC236}">
                      <a16:creationId xmlns:a16="http://schemas.microsoft.com/office/drawing/2014/main" id="{DF166408-C0DE-4264-B2E8-8E45AA4760FC}"/>
                    </a:ext>
                  </a:extLst>
                </p:cNvPr>
                <p:cNvPicPr/>
                <p:nvPr/>
              </p:nvPicPr>
              <p:blipFill>
                <a:blip r:embed="rId723"/>
                <a:stretch>
                  <a:fillRect/>
                </a:stretch>
              </p:blipFill>
              <p:spPr>
                <a:xfrm>
                  <a:off x="10020533" y="2126760"/>
                  <a:ext cx="1342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724">
              <p14:nvContentPartPr>
                <p14:cNvPr id="261" name="Freihand 260">
                  <a:extLst>
                    <a:ext uri="{FF2B5EF4-FFF2-40B4-BE49-F238E27FC236}">
                      <a16:creationId xmlns:a16="http://schemas.microsoft.com/office/drawing/2014/main" id="{4945DAB2-5816-4F0F-9A3F-C48E2DC9E732}"/>
                    </a:ext>
                  </a:extLst>
                </p14:cNvPr>
                <p14:cNvContentPartPr/>
                <p14:nvPr/>
              </p14:nvContentPartPr>
              <p14:xfrm>
                <a:off x="10037453" y="2086440"/>
                <a:ext cx="32760" cy="148320"/>
              </p14:xfrm>
            </p:contentPart>
          </mc:Choice>
          <mc:Fallback xmlns="">
            <p:pic>
              <p:nvPicPr>
                <p:cNvPr id="261" name="Freihand 260">
                  <a:extLst>
                    <a:ext uri="{FF2B5EF4-FFF2-40B4-BE49-F238E27FC236}">
                      <a16:creationId xmlns:a16="http://schemas.microsoft.com/office/drawing/2014/main" id="{4945DAB2-5816-4F0F-9A3F-C48E2DC9E732}"/>
                    </a:ext>
                  </a:extLst>
                </p:cNvPr>
                <p:cNvPicPr/>
                <p:nvPr/>
              </p:nvPicPr>
              <p:blipFill>
                <a:blip r:embed="rId725"/>
                <a:stretch>
                  <a:fillRect/>
                </a:stretch>
              </p:blipFill>
              <p:spPr>
                <a:xfrm>
                  <a:off x="10033133" y="2082120"/>
                  <a:ext cx="4140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726">
              <p14:nvContentPartPr>
                <p14:cNvPr id="263" name="Freihand 262">
                  <a:extLst>
                    <a:ext uri="{FF2B5EF4-FFF2-40B4-BE49-F238E27FC236}">
                      <a16:creationId xmlns:a16="http://schemas.microsoft.com/office/drawing/2014/main" id="{30146B0D-9A6F-427E-B7D2-6232AE611D9C}"/>
                    </a:ext>
                  </a:extLst>
                </p14:cNvPr>
                <p14:cNvContentPartPr/>
                <p14:nvPr/>
              </p14:nvContentPartPr>
              <p14:xfrm>
                <a:off x="10097933" y="2109840"/>
                <a:ext cx="26280" cy="119520"/>
              </p14:xfrm>
            </p:contentPart>
          </mc:Choice>
          <mc:Fallback xmlns="">
            <p:pic>
              <p:nvPicPr>
                <p:cNvPr id="263" name="Freihand 262">
                  <a:extLst>
                    <a:ext uri="{FF2B5EF4-FFF2-40B4-BE49-F238E27FC236}">
                      <a16:creationId xmlns:a16="http://schemas.microsoft.com/office/drawing/2014/main" id="{30146B0D-9A6F-427E-B7D2-6232AE611D9C}"/>
                    </a:ext>
                  </a:extLst>
                </p:cNvPr>
                <p:cNvPicPr/>
                <p:nvPr/>
              </p:nvPicPr>
              <p:blipFill>
                <a:blip r:embed="rId727"/>
                <a:stretch>
                  <a:fillRect/>
                </a:stretch>
              </p:blipFill>
              <p:spPr>
                <a:xfrm>
                  <a:off x="10093613" y="2105520"/>
                  <a:ext cx="349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728">
              <p14:nvContentPartPr>
                <p14:cNvPr id="265" name="Freihand 264">
                  <a:extLst>
                    <a:ext uri="{FF2B5EF4-FFF2-40B4-BE49-F238E27FC236}">
                      <a16:creationId xmlns:a16="http://schemas.microsoft.com/office/drawing/2014/main" id="{39850481-50F8-479B-A4A8-A8847AF97B17}"/>
                    </a:ext>
                  </a:extLst>
                </p14:cNvPr>
                <p14:cNvContentPartPr/>
                <p14:nvPr/>
              </p14:nvContentPartPr>
              <p14:xfrm>
                <a:off x="9974093" y="2051520"/>
                <a:ext cx="189720" cy="28080"/>
              </p14:xfrm>
            </p:contentPart>
          </mc:Choice>
          <mc:Fallback xmlns="">
            <p:pic>
              <p:nvPicPr>
                <p:cNvPr id="265" name="Freihand 264">
                  <a:extLst>
                    <a:ext uri="{FF2B5EF4-FFF2-40B4-BE49-F238E27FC236}">
                      <a16:creationId xmlns:a16="http://schemas.microsoft.com/office/drawing/2014/main" id="{39850481-50F8-479B-A4A8-A8847AF97B17}"/>
                    </a:ext>
                  </a:extLst>
                </p:cNvPr>
                <p:cNvPicPr/>
                <p:nvPr/>
              </p:nvPicPr>
              <p:blipFill>
                <a:blip r:embed="rId729"/>
                <a:stretch>
                  <a:fillRect/>
                </a:stretch>
              </p:blipFill>
              <p:spPr>
                <a:xfrm>
                  <a:off x="9969773" y="2047200"/>
                  <a:ext cx="19836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730">
              <p14:nvContentPartPr>
                <p14:cNvPr id="270" name="Freihand 269">
                  <a:extLst>
                    <a:ext uri="{FF2B5EF4-FFF2-40B4-BE49-F238E27FC236}">
                      <a16:creationId xmlns:a16="http://schemas.microsoft.com/office/drawing/2014/main" id="{256FB41B-28DA-48FF-98F3-58B2475D7FC4}"/>
                    </a:ext>
                  </a:extLst>
                </p14:cNvPr>
                <p14:cNvContentPartPr/>
                <p14:nvPr/>
              </p14:nvContentPartPr>
              <p14:xfrm>
                <a:off x="10233293" y="2120280"/>
                <a:ext cx="160200" cy="55080"/>
              </p14:xfrm>
            </p:contentPart>
          </mc:Choice>
          <mc:Fallback xmlns="">
            <p:pic>
              <p:nvPicPr>
                <p:cNvPr id="270" name="Freihand 269">
                  <a:extLst>
                    <a:ext uri="{FF2B5EF4-FFF2-40B4-BE49-F238E27FC236}">
                      <a16:creationId xmlns:a16="http://schemas.microsoft.com/office/drawing/2014/main" id="{256FB41B-28DA-48FF-98F3-58B2475D7FC4}"/>
                    </a:ext>
                  </a:extLst>
                </p:cNvPr>
                <p:cNvPicPr/>
                <p:nvPr/>
              </p:nvPicPr>
              <p:blipFill>
                <a:blip r:embed="rId731"/>
                <a:stretch>
                  <a:fillRect/>
                </a:stretch>
              </p:blipFill>
              <p:spPr>
                <a:xfrm>
                  <a:off x="10228973" y="2115960"/>
                  <a:ext cx="16884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732">
              <p14:nvContentPartPr>
                <p14:cNvPr id="284" name="Freihand 283">
                  <a:extLst>
                    <a:ext uri="{FF2B5EF4-FFF2-40B4-BE49-F238E27FC236}">
                      <a16:creationId xmlns:a16="http://schemas.microsoft.com/office/drawing/2014/main" id="{6989AC7D-0944-40C8-AF0D-63EB38DE1656}"/>
                    </a:ext>
                  </a:extLst>
                </p14:cNvPr>
                <p14:cNvContentPartPr/>
                <p14:nvPr/>
              </p14:nvContentPartPr>
              <p14:xfrm>
                <a:off x="10466213" y="2077800"/>
                <a:ext cx="136440" cy="116280"/>
              </p14:xfrm>
            </p:contentPart>
          </mc:Choice>
          <mc:Fallback xmlns="">
            <p:pic>
              <p:nvPicPr>
                <p:cNvPr id="284" name="Freihand 283">
                  <a:extLst>
                    <a:ext uri="{FF2B5EF4-FFF2-40B4-BE49-F238E27FC236}">
                      <a16:creationId xmlns:a16="http://schemas.microsoft.com/office/drawing/2014/main" id="{6989AC7D-0944-40C8-AF0D-63EB38DE1656}"/>
                    </a:ext>
                  </a:extLst>
                </p:cNvPr>
                <p:cNvPicPr/>
                <p:nvPr/>
              </p:nvPicPr>
              <p:blipFill>
                <a:blip r:embed="rId733"/>
                <a:stretch>
                  <a:fillRect/>
                </a:stretch>
              </p:blipFill>
              <p:spPr>
                <a:xfrm>
                  <a:off x="10461893" y="2073480"/>
                  <a:ext cx="14508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734">
              <p14:nvContentPartPr>
                <p14:cNvPr id="292" name="Freihand 291">
                  <a:extLst>
                    <a:ext uri="{FF2B5EF4-FFF2-40B4-BE49-F238E27FC236}">
                      <a16:creationId xmlns:a16="http://schemas.microsoft.com/office/drawing/2014/main" id="{3454054F-0ABA-4CE9-8BAA-DE31D56F476D}"/>
                    </a:ext>
                  </a:extLst>
                </p14:cNvPr>
                <p14:cNvContentPartPr/>
                <p14:nvPr/>
              </p14:nvContentPartPr>
              <p14:xfrm>
                <a:off x="10667093" y="2100120"/>
                <a:ext cx="88920" cy="82440"/>
              </p14:xfrm>
            </p:contentPart>
          </mc:Choice>
          <mc:Fallback xmlns="">
            <p:pic>
              <p:nvPicPr>
                <p:cNvPr id="292" name="Freihand 291">
                  <a:extLst>
                    <a:ext uri="{FF2B5EF4-FFF2-40B4-BE49-F238E27FC236}">
                      <a16:creationId xmlns:a16="http://schemas.microsoft.com/office/drawing/2014/main" id="{3454054F-0ABA-4CE9-8BAA-DE31D56F476D}"/>
                    </a:ext>
                  </a:extLst>
                </p:cNvPr>
                <p:cNvPicPr/>
                <p:nvPr/>
              </p:nvPicPr>
              <p:blipFill>
                <a:blip r:embed="rId735"/>
                <a:stretch>
                  <a:fillRect/>
                </a:stretch>
              </p:blipFill>
              <p:spPr>
                <a:xfrm>
                  <a:off x="10662773" y="2095800"/>
                  <a:ext cx="9756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736">
              <p14:nvContentPartPr>
                <p14:cNvPr id="296" name="Freihand 295">
                  <a:extLst>
                    <a:ext uri="{FF2B5EF4-FFF2-40B4-BE49-F238E27FC236}">
                      <a16:creationId xmlns:a16="http://schemas.microsoft.com/office/drawing/2014/main" id="{17A3F2DC-6F34-47A1-B89A-6CFFD3E44803}"/>
                    </a:ext>
                  </a:extLst>
                </p14:cNvPr>
                <p14:cNvContentPartPr/>
                <p14:nvPr/>
              </p14:nvContentPartPr>
              <p14:xfrm>
                <a:off x="10623893" y="2037480"/>
                <a:ext cx="102600" cy="79560"/>
              </p14:xfrm>
            </p:contentPart>
          </mc:Choice>
          <mc:Fallback xmlns="">
            <p:pic>
              <p:nvPicPr>
                <p:cNvPr id="296" name="Freihand 295">
                  <a:extLst>
                    <a:ext uri="{FF2B5EF4-FFF2-40B4-BE49-F238E27FC236}">
                      <a16:creationId xmlns:a16="http://schemas.microsoft.com/office/drawing/2014/main" id="{17A3F2DC-6F34-47A1-B89A-6CFFD3E44803}"/>
                    </a:ext>
                  </a:extLst>
                </p:cNvPr>
                <p:cNvPicPr/>
                <p:nvPr/>
              </p:nvPicPr>
              <p:blipFill>
                <a:blip r:embed="rId737"/>
                <a:stretch>
                  <a:fillRect/>
                </a:stretch>
              </p:blipFill>
              <p:spPr>
                <a:xfrm>
                  <a:off x="10619573" y="2033160"/>
                  <a:ext cx="11124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738">
              <p14:nvContentPartPr>
                <p14:cNvPr id="299" name="Freihand 298">
                  <a:extLst>
                    <a:ext uri="{FF2B5EF4-FFF2-40B4-BE49-F238E27FC236}">
                      <a16:creationId xmlns:a16="http://schemas.microsoft.com/office/drawing/2014/main" id="{5882086E-26CD-4FEA-A805-9C10B65A6CC7}"/>
                    </a:ext>
                  </a:extLst>
                </p14:cNvPr>
                <p14:cNvContentPartPr/>
                <p14:nvPr/>
              </p14:nvContentPartPr>
              <p14:xfrm>
                <a:off x="10738733" y="2150520"/>
                <a:ext cx="61560" cy="41760"/>
              </p14:xfrm>
            </p:contentPart>
          </mc:Choice>
          <mc:Fallback xmlns="">
            <p:pic>
              <p:nvPicPr>
                <p:cNvPr id="299" name="Freihand 298">
                  <a:extLst>
                    <a:ext uri="{FF2B5EF4-FFF2-40B4-BE49-F238E27FC236}">
                      <a16:creationId xmlns:a16="http://schemas.microsoft.com/office/drawing/2014/main" id="{5882086E-26CD-4FEA-A805-9C10B65A6CC7}"/>
                    </a:ext>
                  </a:extLst>
                </p:cNvPr>
                <p:cNvPicPr/>
                <p:nvPr/>
              </p:nvPicPr>
              <p:blipFill>
                <a:blip r:embed="rId739"/>
                <a:stretch>
                  <a:fillRect/>
                </a:stretch>
              </p:blipFill>
              <p:spPr>
                <a:xfrm>
                  <a:off x="10734413" y="2146200"/>
                  <a:ext cx="7020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740">
              <p14:nvContentPartPr>
                <p14:cNvPr id="311" name="Freihand 310">
                  <a:extLst>
                    <a:ext uri="{FF2B5EF4-FFF2-40B4-BE49-F238E27FC236}">
                      <a16:creationId xmlns:a16="http://schemas.microsoft.com/office/drawing/2014/main" id="{37F82806-B4FD-4703-A400-D0E3D3927403}"/>
                    </a:ext>
                  </a:extLst>
                </p14:cNvPr>
                <p14:cNvContentPartPr/>
                <p14:nvPr/>
              </p14:nvContentPartPr>
              <p14:xfrm>
                <a:off x="11002973" y="2045400"/>
                <a:ext cx="15120" cy="122040"/>
              </p14:xfrm>
            </p:contentPart>
          </mc:Choice>
          <mc:Fallback xmlns="">
            <p:pic>
              <p:nvPicPr>
                <p:cNvPr id="311" name="Freihand 310">
                  <a:extLst>
                    <a:ext uri="{FF2B5EF4-FFF2-40B4-BE49-F238E27FC236}">
                      <a16:creationId xmlns:a16="http://schemas.microsoft.com/office/drawing/2014/main" id="{37F82806-B4FD-4703-A400-D0E3D3927403}"/>
                    </a:ext>
                  </a:extLst>
                </p:cNvPr>
                <p:cNvPicPr/>
                <p:nvPr/>
              </p:nvPicPr>
              <p:blipFill>
                <a:blip r:embed="rId741"/>
                <a:stretch>
                  <a:fillRect/>
                </a:stretch>
              </p:blipFill>
              <p:spPr>
                <a:xfrm>
                  <a:off x="10998653" y="2041080"/>
                  <a:ext cx="2376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742">
              <p14:nvContentPartPr>
                <p14:cNvPr id="317" name="Freihand 316">
                  <a:extLst>
                    <a:ext uri="{FF2B5EF4-FFF2-40B4-BE49-F238E27FC236}">
                      <a16:creationId xmlns:a16="http://schemas.microsoft.com/office/drawing/2014/main" id="{17844666-08FD-4B05-8754-C95FB979CDDF}"/>
                    </a:ext>
                  </a:extLst>
                </p14:cNvPr>
                <p14:cNvContentPartPr/>
                <p14:nvPr/>
              </p14:nvContentPartPr>
              <p14:xfrm>
                <a:off x="10925933" y="2031720"/>
                <a:ext cx="142200" cy="116640"/>
              </p14:xfrm>
            </p:contentPart>
          </mc:Choice>
          <mc:Fallback xmlns="">
            <p:pic>
              <p:nvPicPr>
                <p:cNvPr id="317" name="Freihand 316">
                  <a:extLst>
                    <a:ext uri="{FF2B5EF4-FFF2-40B4-BE49-F238E27FC236}">
                      <a16:creationId xmlns:a16="http://schemas.microsoft.com/office/drawing/2014/main" id="{17844666-08FD-4B05-8754-C95FB979CDDF}"/>
                    </a:ext>
                  </a:extLst>
                </p:cNvPr>
                <p:cNvPicPr/>
                <p:nvPr/>
              </p:nvPicPr>
              <p:blipFill>
                <a:blip r:embed="rId743"/>
                <a:stretch>
                  <a:fillRect/>
                </a:stretch>
              </p:blipFill>
              <p:spPr>
                <a:xfrm>
                  <a:off x="10921613" y="2027400"/>
                  <a:ext cx="15084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744">
              <p14:nvContentPartPr>
                <p14:cNvPr id="318" name="Freihand 317">
                  <a:extLst>
                    <a:ext uri="{FF2B5EF4-FFF2-40B4-BE49-F238E27FC236}">
                      <a16:creationId xmlns:a16="http://schemas.microsoft.com/office/drawing/2014/main" id="{8C12333F-10EF-4E26-86FF-0F6DE8A288AE}"/>
                    </a:ext>
                  </a:extLst>
                </p14:cNvPr>
                <p14:cNvContentPartPr/>
                <p14:nvPr/>
              </p14:nvContentPartPr>
              <p14:xfrm>
                <a:off x="11050853" y="2089680"/>
                <a:ext cx="131040" cy="75600"/>
              </p14:xfrm>
            </p:contentPart>
          </mc:Choice>
          <mc:Fallback xmlns="">
            <p:pic>
              <p:nvPicPr>
                <p:cNvPr id="318" name="Freihand 317">
                  <a:extLst>
                    <a:ext uri="{FF2B5EF4-FFF2-40B4-BE49-F238E27FC236}">
                      <a16:creationId xmlns:a16="http://schemas.microsoft.com/office/drawing/2014/main" id="{8C12333F-10EF-4E26-86FF-0F6DE8A288AE}"/>
                    </a:ext>
                  </a:extLst>
                </p:cNvPr>
                <p:cNvPicPr/>
                <p:nvPr/>
              </p:nvPicPr>
              <p:blipFill>
                <a:blip r:embed="rId745"/>
                <a:stretch>
                  <a:fillRect/>
                </a:stretch>
              </p:blipFill>
              <p:spPr>
                <a:xfrm>
                  <a:off x="11046533" y="2085360"/>
                  <a:ext cx="13968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746">
              <p14:nvContentPartPr>
                <p14:cNvPr id="330" name="Freihand 329">
                  <a:extLst>
                    <a:ext uri="{FF2B5EF4-FFF2-40B4-BE49-F238E27FC236}">
                      <a16:creationId xmlns:a16="http://schemas.microsoft.com/office/drawing/2014/main" id="{4BD3707B-B16E-41AF-8798-3BFCE0B68EE0}"/>
                    </a:ext>
                  </a:extLst>
                </p14:cNvPr>
                <p14:cNvContentPartPr/>
                <p14:nvPr/>
              </p14:nvContentPartPr>
              <p14:xfrm>
                <a:off x="11222933" y="2021280"/>
                <a:ext cx="10440" cy="159120"/>
              </p14:xfrm>
            </p:contentPart>
          </mc:Choice>
          <mc:Fallback xmlns="">
            <p:pic>
              <p:nvPicPr>
                <p:cNvPr id="330" name="Freihand 329">
                  <a:extLst>
                    <a:ext uri="{FF2B5EF4-FFF2-40B4-BE49-F238E27FC236}">
                      <a16:creationId xmlns:a16="http://schemas.microsoft.com/office/drawing/2014/main" id="{4BD3707B-B16E-41AF-8798-3BFCE0B68EE0}"/>
                    </a:ext>
                  </a:extLst>
                </p:cNvPr>
                <p:cNvPicPr/>
                <p:nvPr/>
              </p:nvPicPr>
              <p:blipFill>
                <a:blip r:embed="rId747"/>
                <a:stretch>
                  <a:fillRect/>
                </a:stretch>
              </p:blipFill>
              <p:spPr>
                <a:xfrm>
                  <a:off x="11218613" y="2016960"/>
                  <a:ext cx="1908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748">
              <p14:nvContentPartPr>
                <p14:cNvPr id="342" name="Freihand 341">
                  <a:extLst>
                    <a:ext uri="{FF2B5EF4-FFF2-40B4-BE49-F238E27FC236}">
                      <a16:creationId xmlns:a16="http://schemas.microsoft.com/office/drawing/2014/main" id="{18640C33-6DEC-4ECF-8288-9A0A3F2521DD}"/>
                    </a:ext>
                  </a:extLst>
                </p14:cNvPr>
                <p14:cNvContentPartPr/>
                <p14:nvPr/>
              </p14:nvContentPartPr>
              <p14:xfrm>
                <a:off x="11186213" y="2007240"/>
                <a:ext cx="69840" cy="200520"/>
              </p14:xfrm>
            </p:contentPart>
          </mc:Choice>
          <mc:Fallback xmlns="">
            <p:pic>
              <p:nvPicPr>
                <p:cNvPr id="342" name="Freihand 341">
                  <a:extLst>
                    <a:ext uri="{FF2B5EF4-FFF2-40B4-BE49-F238E27FC236}">
                      <a16:creationId xmlns:a16="http://schemas.microsoft.com/office/drawing/2014/main" id="{18640C33-6DEC-4ECF-8288-9A0A3F2521DD}"/>
                    </a:ext>
                  </a:extLst>
                </p:cNvPr>
                <p:cNvPicPr/>
                <p:nvPr/>
              </p:nvPicPr>
              <p:blipFill>
                <a:blip r:embed="rId749"/>
                <a:stretch>
                  <a:fillRect/>
                </a:stretch>
              </p:blipFill>
              <p:spPr>
                <a:xfrm>
                  <a:off x="11181893" y="2002920"/>
                  <a:ext cx="7848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750">
              <p14:nvContentPartPr>
                <p14:cNvPr id="350" name="Freihand 349">
                  <a:extLst>
                    <a:ext uri="{FF2B5EF4-FFF2-40B4-BE49-F238E27FC236}">
                      <a16:creationId xmlns:a16="http://schemas.microsoft.com/office/drawing/2014/main" id="{3240A1C9-C4DB-4935-99BD-0F1DDDC9BB91}"/>
                    </a:ext>
                  </a:extLst>
                </p14:cNvPr>
                <p14:cNvContentPartPr/>
                <p14:nvPr/>
              </p14:nvContentPartPr>
              <p14:xfrm>
                <a:off x="11140853" y="2126040"/>
                <a:ext cx="121320" cy="15480"/>
              </p14:xfrm>
            </p:contentPart>
          </mc:Choice>
          <mc:Fallback xmlns="">
            <p:pic>
              <p:nvPicPr>
                <p:cNvPr id="350" name="Freihand 349">
                  <a:extLst>
                    <a:ext uri="{FF2B5EF4-FFF2-40B4-BE49-F238E27FC236}">
                      <a16:creationId xmlns:a16="http://schemas.microsoft.com/office/drawing/2014/main" id="{3240A1C9-C4DB-4935-99BD-0F1DDDC9BB91}"/>
                    </a:ext>
                  </a:extLst>
                </p:cNvPr>
                <p:cNvPicPr/>
                <p:nvPr/>
              </p:nvPicPr>
              <p:blipFill>
                <a:blip r:embed="rId751"/>
                <a:stretch>
                  <a:fillRect/>
                </a:stretch>
              </p:blipFill>
              <p:spPr>
                <a:xfrm>
                  <a:off x="11136533" y="2121720"/>
                  <a:ext cx="12996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752">
              <p14:nvContentPartPr>
                <p14:cNvPr id="352" name="Freihand 351">
                  <a:extLst>
                    <a:ext uri="{FF2B5EF4-FFF2-40B4-BE49-F238E27FC236}">
                      <a16:creationId xmlns:a16="http://schemas.microsoft.com/office/drawing/2014/main" id="{BA6940C2-F20F-43A7-81AF-414C891F2ABB}"/>
                    </a:ext>
                  </a:extLst>
                </p14:cNvPr>
                <p14:cNvContentPartPr/>
                <p14:nvPr/>
              </p14:nvContentPartPr>
              <p14:xfrm>
                <a:off x="11276933" y="2019480"/>
                <a:ext cx="16560" cy="130320"/>
              </p14:xfrm>
            </p:contentPart>
          </mc:Choice>
          <mc:Fallback xmlns="">
            <p:pic>
              <p:nvPicPr>
                <p:cNvPr id="352" name="Freihand 351">
                  <a:extLst>
                    <a:ext uri="{FF2B5EF4-FFF2-40B4-BE49-F238E27FC236}">
                      <a16:creationId xmlns:a16="http://schemas.microsoft.com/office/drawing/2014/main" id="{BA6940C2-F20F-43A7-81AF-414C891F2ABB}"/>
                    </a:ext>
                  </a:extLst>
                </p:cNvPr>
                <p:cNvPicPr/>
                <p:nvPr/>
              </p:nvPicPr>
              <p:blipFill>
                <a:blip r:embed="rId753"/>
                <a:stretch>
                  <a:fillRect/>
                </a:stretch>
              </p:blipFill>
              <p:spPr>
                <a:xfrm>
                  <a:off x="11272613" y="2015160"/>
                  <a:ext cx="2520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754">
              <p14:nvContentPartPr>
                <p14:cNvPr id="356" name="Freihand 355">
                  <a:extLst>
                    <a:ext uri="{FF2B5EF4-FFF2-40B4-BE49-F238E27FC236}">
                      <a16:creationId xmlns:a16="http://schemas.microsoft.com/office/drawing/2014/main" id="{DA803FA3-FC8F-4A29-8069-CE45E1A0E98E}"/>
                    </a:ext>
                  </a:extLst>
                </p14:cNvPr>
                <p14:cNvContentPartPr/>
                <p14:nvPr/>
              </p14:nvContentPartPr>
              <p14:xfrm>
                <a:off x="11299613" y="2013360"/>
                <a:ext cx="249840" cy="141120"/>
              </p14:xfrm>
            </p:contentPart>
          </mc:Choice>
          <mc:Fallback xmlns="">
            <p:pic>
              <p:nvPicPr>
                <p:cNvPr id="356" name="Freihand 355">
                  <a:extLst>
                    <a:ext uri="{FF2B5EF4-FFF2-40B4-BE49-F238E27FC236}">
                      <a16:creationId xmlns:a16="http://schemas.microsoft.com/office/drawing/2014/main" id="{DA803FA3-FC8F-4A29-8069-CE45E1A0E98E}"/>
                    </a:ext>
                  </a:extLst>
                </p:cNvPr>
                <p:cNvPicPr/>
                <p:nvPr/>
              </p:nvPicPr>
              <p:blipFill>
                <a:blip r:embed="rId755"/>
                <a:stretch>
                  <a:fillRect/>
                </a:stretch>
              </p:blipFill>
              <p:spPr>
                <a:xfrm>
                  <a:off x="11295293" y="2009040"/>
                  <a:ext cx="25848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756">
              <p14:nvContentPartPr>
                <p14:cNvPr id="359" name="Freihand 358">
                  <a:extLst>
                    <a:ext uri="{FF2B5EF4-FFF2-40B4-BE49-F238E27FC236}">
                      <a16:creationId xmlns:a16="http://schemas.microsoft.com/office/drawing/2014/main" id="{FFDE77D4-AED0-4362-B740-9313FBE694E8}"/>
                    </a:ext>
                  </a:extLst>
                </p14:cNvPr>
                <p14:cNvContentPartPr/>
                <p14:nvPr/>
              </p14:nvContentPartPr>
              <p14:xfrm>
                <a:off x="11544773" y="2020560"/>
                <a:ext cx="14760" cy="46080"/>
              </p14:xfrm>
            </p:contentPart>
          </mc:Choice>
          <mc:Fallback xmlns="">
            <p:pic>
              <p:nvPicPr>
                <p:cNvPr id="359" name="Freihand 358">
                  <a:extLst>
                    <a:ext uri="{FF2B5EF4-FFF2-40B4-BE49-F238E27FC236}">
                      <a16:creationId xmlns:a16="http://schemas.microsoft.com/office/drawing/2014/main" id="{FFDE77D4-AED0-4362-B740-9313FBE694E8}"/>
                    </a:ext>
                  </a:extLst>
                </p:cNvPr>
                <p:cNvPicPr/>
                <p:nvPr/>
              </p:nvPicPr>
              <p:blipFill>
                <a:blip r:embed="rId757"/>
                <a:stretch>
                  <a:fillRect/>
                </a:stretch>
              </p:blipFill>
              <p:spPr>
                <a:xfrm>
                  <a:off x="11540453" y="2016240"/>
                  <a:ext cx="2340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758">
              <p14:nvContentPartPr>
                <p14:cNvPr id="360" name="Freihand 359">
                  <a:extLst>
                    <a:ext uri="{FF2B5EF4-FFF2-40B4-BE49-F238E27FC236}">
                      <a16:creationId xmlns:a16="http://schemas.microsoft.com/office/drawing/2014/main" id="{0E8753D4-7B68-4645-BBCD-04C8D8E2E18A}"/>
                    </a:ext>
                  </a:extLst>
                </p14:cNvPr>
                <p14:cNvContentPartPr/>
                <p14:nvPr/>
              </p14:nvContentPartPr>
              <p14:xfrm>
                <a:off x="11556293" y="2081040"/>
                <a:ext cx="360360" cy="81360"/>
              </p14:xfrm>
            </p:contentPart>
          </mc:Choice>
          <mc:Fallback xmlns="">
            <p:pic>
              <p:nvPicPr>
                <p:cNvPr id="360" name="Freihand 359">
                  <a:extLst>
                    <a:ext uri="{FF2B5EF4-FFF2-40B4-BE49-F238E27FC236}">
                      <a16:creationId xmlns:a16="http://schemas.microsoft.com/office/drawing/2014/main" id="{0E8753D4-7B68-4645-BBCD-04C8D8E2E18A}"/>
                    </a:ext>
                  </a:extLst>
                </p:cNvPr>
                <p:cNvPicPr/>
                <p:nvPr/>
              </p:nvPicPr>
              <p:blipFill>
                <a:blip r:embed="rId759"/>
                <a:stretch>
                  <a:fillRect/>
                </a:stretch>
              </p:blipFill>
              <p:spPr>
                <a:xfrm>
                  <a:off x="11551973" y="2076720"/>
                  <a:ext cx="36900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760">
              <p14:nvContentPartPr>
                <p14:cNvPr id="361" name="Freihand 360">
                  <a:extLst>
                    <a:ext uri="{FF2B5EF4-FFF2-40B4-BE49-F238E27FC236}">
                      <a16:creationId xmlns:a16="http://schemas.microsoft.com/office/drawing/2014/main" id="{C506FE96-0687-4816-B70D-70E86BA547EA}"/>
                    </a:ext>
                  </a:extLst>
                </p14:cNvPr>
                <p14:cNvContentPartPr/>
                <p14:nvPr/>
              </p14:nvContentPartPr>
              <p14:xfrm>
                <a:off x="11857613" y="1975920"/>
                <a:ext cx="5400" cy="13320"/>
              </p14:xfrm>
            </p:contentPart>
          </mc:Choice>
          <mc:Fallback xmlns="">
            <p:pic>
              <p:nvPicPr>
                <p:cNvPr id="361" name="Freihand 360">
                  <a:extLst>
                    <a:ext uri="{FF2B5EF4-FFF2-40B4-BE49-F238E27FC236}">
                      <a16:creationId xmlns:a16="http://schemas.microsoft.com/office/drawing/2014/main" id="{C506FE96-0687-4816-B70D-70E86BA547EA}"/>
                    </a:ext>
                  </a:extLst>
                </p:cNvPr>
                <p:cNvPicPr/>
                <p:nvPr/>
              </p:nvPicPr>
              <p:blipFill>
                <a:blip r:embed="rId761"/>
                <a:stretch>
                  <a:fillRect/>
                </a:stretch>
              </p:blipFill>
              <p:spPr>
                <a:xfrm>
                  <a:off x="11853293" y="1971600"/>
                  <a:ext cx="1404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762">
              <p14:nvContentPartPr>
                <p14:cNvPr id="363" name="Freihand 362">
                  <a:extLst>
                    <a:ext uri="{FF2B5EF4-FFF2-40B4-BE49-F238E27FC236}">
                      <a16:creationId xmlns:a16="http://schemas.microsoft.com/office/drawing/2014/main" id="{067BC3D7-77B7-4A59-A6A8-7A15EF2F731C}"/>
                    </a:ext>
                  </a:extLst>
                </p14:cNvPr>
                <p14:cNvContentPartPr/>
                <p14:nvPr/>
              </p14:nvContentPartPr>
              <p14:xfrm>
                <a:off x="9616973" y="2424480"/>
                <a:ext cx="186480" cy="210600"/>
              </p14:xfrm>
            </p:contentPart>
          </mc:Choice>
          <mc:Fallback xmlns="">
            <p:pic>
              <p:nvPicPr>
                <p:cNvPr id="363" name="Freihand 362">
                  <a:extLst>
                    <a:ext uri="{FF2B5EF4-FFF2-40B4-BE49-F238E27FC236}">
                      <a16:creationId xmlns:a16="http://schemas.microsoft.com/office/drawing/2014/main" id="{067BC3D7-77B7-4A59-A6A8-7A15EF2F731C}"/>
                    </a:ext>
                  </a:extLst>
                </p:cNvPr>
                <p:cNvPicPr/>
                <p:nvPr/>
              </p:nvPicPr>
              <p:blipFill>
                <a:blip r:embed="rId763"/>
                <a:stretch>
                  <a:fillRect/>
                </a:stretch>
              </p:blipFill>
              <p:spPr>
                <a:xfrm>
                  <a:off x="9612653" y="2420160"/>
                  <a:ext cx="19512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764">
              <p14:nvContentPartPr>
                <p14:cNvPr id="364" name="Freihand 363">
                  <a:extLst>
                    <a:ext uri="{FF2B5EF4-FFF2-40B4-BE49-F238E27FC236}">
                      <a16:creationId xmlns:a16="http://schemas.microsoft.com/office/drawing/2014/main" id="{96858D90-65D4-4A43-8393-BBA6C45B1D26}"/>
                    </a:ext>
                  </a:extLst>
                </p14:cNvPr>
                <p14:cNvContentPartPr/>
                <p14:nvPr/>
              </p14:nvContentPartPr>
              <p14:xfrm>
                <a:off x="9862493" y="2438160"/>
                <a:ext cx="105480" cy="146160"/>
              </p14:xfrm>
            </p:contentPart>
          </mc:Choice>
          <mc:Fallback xmlns="">
            <p:pic>
              <p:nvPicPr>
                <p:cNvPr id="364" name="Freihand 363">
                  <a:extLst>
                    <a:ext uri="{FF2B5EF4-FFF2-40B4-BE49-F238E27FC236}">
                      <a16:creationId xmlns:a16="http://schemas.microsoft.com/office/drawing/2014/main" id="{96858D90-65D4-4A43-8393-BBA6C45B1D26}"/>
                    </a:ext>
                  </a:extLst>
                </p:cNvPr>
                <p:cNvPicPr/>
                <p:nvPr/>
              </p:nvPicPr>
              <p:blipFill>
                <a:blip r:embed="rId765"/>
                <a:stretch>
                  <a:fillRect/>
                </a:stretch>
              </p:blipFill>
              <p:spPr>
                <a:xfrm>
                  <a:off x="9858173" y="2433840"/>
                  <a:ext cx="11412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766">
              <p14:nvContentPartPr>
                <p14:cNvPr id="365" name="Freihand 364">
                  <a:extLst>
                    <a:ext uri="{FF2B5EF4-FFF2-40B4-BE49-F238E27FC236}">
                      <a16:creationId xmlns:a16="http://schemas.microsoft.com/office/drawing/2014/main" id="{9335A0EB-1C9C-4E51-8E25-56246A1C756F}"/>
                    </a:ext>
                  </a:extLst>
                </p14:cNvPr>
                <p14:cNvContentPartPr/>
                <p14:nvPr/>
              </p14:nvContentPartPr>
              <p14:xfrm>
                <a:off x="10051853" y="2423040"/>
                <a:ext cx="114120" cy="141480"/>
              </p14:xfrm>
            </p:contentPart>
          </mc:Choice>
          <mc:Fallback xmlns="">
            <p:pic>
              <p:nvPicPr>
                <p:cNvPr id="365" name="Freihand 364">
                  <a:extLst>
                    <a:ext uri="{FF2B5EF4-FFF2-40B4-BE49-F238E27FC236}">
                      <a16:creationId xmlns:a16="http://schemas.microsoft.com/office/drawing/2014/main" id="{9335A0EB-1C9C-4E51-8E25-56246A1C756F}"/>
                    </a:ext>
                  </a:extLst>
                </p:cNvPr>
                <p:cNvPicPr/>
                <p:nvPr/>
              </p:nvPicPr>
              <p:blipFill>
                <a:blip r:embed="rId767"/>
                <a:stretch>
                  <a:fillRect/>
                </a:stretch>
              </p:blipFill>
              <p:spPr>
                <a:xfrm>
                  <a:off x="10047533" y="2418720"/>
                  <a:ext cx="12276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768">
              <p14:nvContentPartPr>
                <p14:cNvPr id="366" name="Freihand 365">
                  <a:extLst>
                    <a:ext uri="{FF2B5EF4-FFF2-40B4-BE49-F238E27FC236}">
                      <a16:creationId xmlns:a16="http://schemas.microsoft.com/office/drawing/2014/main" id="{4F998030-EC2D-4151-9703-B100D488FFC4}"/>
                    </a:ext>
                  </a:extLst>
                </p14:cNvPr>
                <p14:cNvContentPartPr/>
                <p14:nvPr/>
              </p14:nvContentPartPr>
              <p14:xfrm>
                <a:off x="10124573" y="2396040"/>
                <a:ext cx="68040" cy="9720"/>
              </p14:xfrm>
            </p:contentPart>
          </mc:Choice>
          <mc:Fallback xmlns="">
            <p:pic>
              <p:nvPicPr>
                <p:cNvPr id="366" name="Freihand 365">
                  <a:extLst>
                    <a:ext uri="{FF2B5EF4-FFF2-40B4-BE49-F238E27FC236}">
                      <a16:creationId xmlns:a16="http://schemas.microsoft.com/office/drawing/2014/main" id="{4F998030-EC2D-4151-9703-B100D488FFC4}"/>
                    </a:ext>
                  </a:extLst>
                </p:cNvPr>
                <p:cNvPicPr/>
                <p:nvPr/>
              </p:nvPicPr>
              <p:blipFill>
                <a:blip r:embed="rId769"/>
                <a:stretch>
                  <a:fillRect/>
                </a:stretch>
              </p:blipFill>
              <p:spPr>
                <a:xfrm>
                  <a:off x="10120253" y="2391720"/>
                  <a:ext cx="7668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770">
              <p14:nvContentPartPr>
                <p14:cNvPr id="367" name="Freihand 366">
                  <a:extLst>
                    <a:ext uri="{FF2B5EF4-FFF2-40B4-BE49-F238E27FC236}">
                      <a16:creationId xmlns:a16="http://schemas.microsoft.com/office/drawing/2014/main" id="{0597607C-4BB3-42A9-A6A3-12E4909EDA04}"/>
                    </a:ext>
                  </a:extLst>
                </p14:cNvPr>
                <p14:cNvContentPartPr/>
                <p14:nvPr/>
              </p14:nvContentPartPr>
              <p14:xfrm>
                <a:off x="10256693" y="2406840"/>
                <a:ext cx="83160" cy="111240"/>
              </p14:xfrm>
            </p:contentPart>
          </mc:Choice>
          <mc:Fallback xmlns="">
            <p:pic>
              <p:nvPicPr>
                <p:cNvPr id="367" name="Freihand 366">
                  <a:extLst>
                    <a:ext uri="{FF2B5EF4-FFF2-40B4-BE49-F238E27FC236}">
                      <a16:creationId xmlns:a16="http://schemas.microsoft.com/office/drawing/2014/main" id="{0597607C-4BB3-42A9-A6A3-12E4909EDA04}"/>
                    </a:ext>
                  </a:extLst>
                </p:cNvPr>
                <p:cNvPicPr/>
                <p:nvPr/>
              </p:nvPicPr>
              <p:blipFill>
                <a:blip r:embed="rId771"/>
                <a:stretch>
                  <a:fillRect/>
                </a:stretch>
              </p:blipFill>
              <p:spPr>
                <a:xfrm>
                  <a:off x="10252373" y="2402520"/>
                  <a:ext cx="9180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772">
              <p14:nvContentPartPr>
                <p14:cNvPr id="368" name="Freihand 367">
                  <a:extLst>
                    <a:ext uri="{FF2B5EF4-FFF2-40B4-BE49-F238E27FC236}">
                      <a16:creationId xmlns:a16="http://schemas.microsoft.com/office/drawing/2014/main" id="{E26E2A66-3CCE-44FA-A259-F38B11201731}"/>
                    </a:ext>
                  </a:extLst>
                </p14:cNvPr>
                <p14:cNvContentPartPr/>
                <p14:nvPr/>
              </p14:nvContentPartPr>
              <p14:xfrm>
                <a:off x="9525893" y="2632560"/>
                <a:ext cx="1014480" cy="88200"/>
              </p14:xfrm>
            </p:contentPart>
          </mc:Choice>
          <mc:Fallback xmlns="">
            <p:pic>
              <p:nvPicPr>
                <p:cNvPr id="368" name="Freihand 367">
                  <a:extLst>
                    <a:ext uri="{FF2B5EF4-FFF2-40B4-BE49-F238E27FC236}">
                      <a16:creationId xmlns:a16="http://schemas.microsoft.com/office/drawing/2014/main" id="{E26E2A66-3CCE-44FA-A259-F38B11201731}"/>
                    </a:ext>
                  </a:extLst>
                </p:cNvPr>
                <p:cNvPicPr/>
                <p:nvPr/>
              </p:nvPicPr>
              <p:blipFill>
                <a:blip r:embed="rId773"/>
                <a:stretch>
                  <a:fillRect/>
                </a:stretch>
              </p:blipFill>
              <p:spPr>
                <a:xfrm>
                  <a:off x="9521573" y="2628240"/>
                  <a:ext cx="102312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774">
              <p14:nvContentPartPr>
                <p14:cNvPr id="370" name="Freihand 369">
                  <a:extLst>
                    <a:ext uri="{FF2B5EF4-FFF2-40B4-BE49-F238E27FC236}">
                      <a16:creationId xmlns:a16="http://schemas.microsoft.com/office/drawing/2014/main" id="{E7C8C1F2-7028-4C4D-96C7-A1B54B5B3B84}"/>
                    </a:ext>
                  </a:extLst>
                </p14:cNvPr>
                <p14:cNvContentPartPr/>
                <p14:nvPr/>
              </p14:nvContentPartPr>
              <p14:xfrm>
                <a:off x="9733253" y="2746320"/>
                <a:ext cx="190440" cy="159480"/>
              </p14:xfrm>
            </p:contentPart>
          </mc:Choice>
          <mc:Fallback xmlns="">
            <p:pic>
              <p:nvPicPr>
                <p:cNvPr id="370" name="Freihand 369">
                  <a:extLst>
                    <a:ext uri="{FF2B5EF4-FFF2-40B4-BE49-F238E27FC236}">
                      <a16:creationId xmlns:a16="http://schemas.microsoft.com/office/drawing/2014/main" id="{E7C8C1F2-7028-4C4D-96C7-A1B54B5B3B84}"/>
                    </a:ext>
                  </a:extLst>
                </p:cNvPr>
                <p:cNvPicPr/>
                <p:nvPr/>
              </p:nvPicPr>
              <p:blipFill>
                <a:blip r:embed="rId775"/>
                <a:stretch>
                  <a:fillRect/>
                </a:stretch>
              </p:blipFill>
              <p:spPr>
                <a:xfrm>
                  <a:off x="9728933" y="2742000"/>
                  <a:ext cx="19908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776">
              <p14:nvContentPartPr>
                <p14:cNvPr id="371" name="Freihand 370">
                  <a:extLst>
                    <a:ext uri="{FF2B5EF4-FFF2-40B4-BE49-F238E27FC236}">
                      <a16:creationId xmlns:a16="http://schemas.microsoft.com/office/drawing/2014/main" id="{9C5594FB-5BE9-4F1A-AFC0-B817C3909762}"/>
                    </a:ext>
                  </a:extLst>
                </p14:cNvPr>
                <p14:cNvContentPartPr/>
                <p14:nvPr/>
              </p14:nvContentPartPr>
              <p14:xfrm>
                <a:off x="10057973" y="2778720"/>
                <a:ext cx="20160" cy="122040"/>
              </p14:xfrm>
            </p:contentPart>
          </mc:Choice>
          <mc:Fallback xmlns="">
            <p:pic>
              <p:nvPicPr>
                <p:cNvPr id="371" name="Freihand 370">
                  <a:extLst>
                    <a:ext uri="{FF2B5EF4-FFF2-40B4-BE49-F238E27FC236}">
                      <a16:creationId xmlns:a16="http://schemas.microsoft.com/office/drawing/2014/main" id="{9C5594FB-5BE9-4F1A-AFC0-B817C3909762}"/>
                    </a:ext>
                  </a:extLst>
                </p:cNvPr>
                <p:cNvPicPr/>
                <p:nvPr/>
              </p:nvPicPr>
              <p:blipFill>
                <a:blip r:embed="rId777"/>
                <a:stretch>
                  <a:fillRect/>
                </a:stretch>
              </p:blipFill>
              <p:spPr>
                <a:xfrm>
                  <a:off x="10053653" y="2774400"/>
                  <a:ext cx="2880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778">
              <p14:nvContentPartPr>
                <p14:cNvPr id="372" name="Freihand 371">
                  <a:extLst>
                    <a:ext uri="{FF2B5EF4-FFF2-40B4-BE49-F238E27FC236}">
                      <a16:creationId xmlns:a16="http://schemas.microsoft.com/office/drawing/2014/main" id="{5B216491-3CC6-4889-BDCC-C6579FA053A8}"/>
                    </a:ext>
                  </a:extLst>
                </p14:cNvPr>
                <p14:cNvContentPartPr/>
                <p14:nvPr/>
              </p14:nvContentPartPr>
              <p14:xfrm>
                <a:off x="10004693" y="2802840"/>
                <a:ext cx="155880" cy="28080"/>
              </p14:xfrm>
            </p:contentPart>
          </mc:Choice>
          <mc:Fallback xmlns="">
            <p:pic>
              <p:nvPicPr>
                <p:cNvPr id="372" name="Freihand 371">
                  <a:extLst>
                    <a:ext uri="{FF2B5EF4-FFF2-40B4-BE49-F238E27FC236}">
                      <a16:creationId xmlns:a16="http://schemas.microsoft.com/office/drawing/2014/main" id="{5B216491-3CC6-4889-BDCC-C6579FA053A8}"/>
                    </a:ext>
                  </a:extLst>
                </p:cNvPr>
                <p:cNvPicPr/>
                <p:nvPr/>
              </p:nvPicPr>
              <p:blipFill>
                <a:blip r:embed="rId779"/>
                <a:stretch>
                  <a:fillRect/>
                </a:stretch>
              </p:blipFill>
              <p:spPr>
                <a:xfrm>
                  <a:off x="10000373" y="2798520"/>
                  <a:ext cx="16452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780">
              <p14:nvContentPartPr>
                <p14:cNvPr id="373" name="Freihand 372">
                  <a:extLst>
                    <a:ext uri="{FF2B5EF4-FFF2-40B4-BE49-F238E27FC236}">
                      <a16:creationId xmlns:a16="http://schemas.microsoft.com/office/drawing/2014/main" id="{EAF7F85B-DB6E-4C9B-8BA8-D02E7A7BD5CB}"/>
                    </a:ext>
                  </a:extLst>
                </p14:cNvPr>
                <p14:cNvContentPartPr/>
                <p14:nvPr/>
              </p14:nvContentPartPr>
              <p14:xfrm>
                <a:off x="10246973" y="2742720"/>
                <a:ext cx="112680" cy="139320"/>
              </p14:xfrm>
            </p:contentPart>
          </mc:Choice>
          <mc:Fallback xmlns="">
            <p:pic>
              <p:nvPicPr>
                <p:cNvPr id="373" name="Freihand 372">
                  <a:extLst>
                    <a:ext uri="{FF2B5EF4-FFF2-40B4-BE49-F238E27FC236}">
                      <a16:creationId xmlns:a16="http://schemas.microsoft.com/office/drawing/2014/main" id="{EAF7F85B-DB6E-4C9B-8BA8-D02E7A7BD5CB}"/>
                    </a:ext>
                  </a:extLst>
                </p:cNvPr>
                <p:cNvPicPr/>
                <p:nvPr/>
              </p:nvPicPr>
              <p:blipFill>
                <a:blip r:embed="rId781"/>
                <a:stretch>
                  <a:fillRect/>
                </a:stretch>
              </p:blipFill>
              <p:spPr>
                <a:xfrm>
                  <a:off x="10242653" y="2738400"/>
                  <a:ext cx="12132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782">
              <p14:nvContentPartPr>
                <p14:cNvPr id="374" name="Freihand 373">
                  <a:extLst>
                    <a:ext uri="{FF2B5EF4-FFF2-40B4-BE49-F238E27FC236}">
                      <a16:creationId xmlns:a16="http://schemas.microsoft.com/office/drawing/2014/main" id="{2BD90C37-3AE9-4842-88EF-12347C949171}"/>
                    </a:ext>
                  </a:extLst>
                </p14:cNvPr>
                <p14:cNvContentPartPr/>
                <p14:nvPr/>
              </p14:nvContentPartPr>
              <p14:xfrm>
                <a:off x="10465853" y="2757840"/>
                <a:ext cx="86400" cy="83520"/>
              </p14:xfrm>
            </p:contentPart>
          </mc:Choice>
          <mc:Fallback xmlns="">
            <p:pic>
              <p:nvPicPr>
                <p:cNvPr id="374" name="Freihand 373">
                  <a:extLst>
                    <a:ext uri="{FF2B5EF4-FFF2-40B4-BE49-F238E27FC236}">
                      <a16:creationId xmlns:a16="http://schemas.microsoft.com/office/drawing/2014/main" id="{2BD90C37-3AE9-4842-88EF-12347C949171}"/>
                    </a:ext>
                  </a:extLst>
                </p:cNvPr>
                <p:cNvPicPr/>
                <p:nvPr/>
              </p:nvPicPr>
              <p:blipFill>
                <a:blip r:embed="rId783"/>
                <a:stretch>
                  <a:fillRect/>
                </a:stretch>
              </p:blipFill>
              <p:spPr>
                <a:xfrm>
                  <a:off x="10461533" y="2753520"/>
                  <a:ext cx="9504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784">
              <p14:nvContentPartPr>
                <p14:cNvPr id="375" name="Freihand 374">
                  <a:extLst>
                    <a:ext uri="{FF2B5EF4-FFF2-40B4-BE49-F238E27FC236}">
                      <a16:creationId xmlns:a16="http://schemas.microsoft.com/office/drawing/2014/main" id="{68725094-71EC-4E71-B040-7D22F11D1642}"/>
                    </a:ext>
                  </a:extLst>
                </p14:cNvPr>
                <p14:cNvContentPartPr/>
                <p14:nvPr/>
              </p14:nvContentPartPr>
              <p14:xfrm>
                <a:off x="10424093" y="2676840"/>
                <a:ext cx="93240" cy="71640"/>
              </p14:xfrm>
            </p:contentPart>
          </mc:Choice>
          <mc:Fallback xmlns="">
            <p:pic>
              <p:nvPicPr>
                <p:cNvPr id="375" name="Freihand 374">
                  <a:extLst>
                    <a:ext uri="{FF2B5EF4-FFF2-40B4-BE49-F238E27FC236}">
                      <a16:creationId xmlns:a16="http://schemas.microsoft.com/office/drawing/2014/main" id="{68725094-71EC-4E71-B040-7D22F11D1642}"/>
                    </a:ext>
                  </a:extLst>
                </p:cNvPr>
                <p:cNvPicPr/>
                <p:nvPr/>
              </p:nvPicPr>
              <p:blipFill>
                <a:blip r:embed="rId785"/>
                <a:stretch>
                  <a:fillRect/>
                </a:stretch>
              </p:blipFill>
              <p:spPr>
                <a:xfrm>
                  <a:off x="10419773" y="2672520"/>
                  <a:ext cx="10188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786">
              <p14:nvContentPartPr>
                <p14:cNvPr id="376" name="Freihand 375">
                  <a:extLst>
                    <a:ext uri="{FF2B5EF4-FFF2-40B4-BE49-F238E27FC236}">
                      <a16:creationId xmlns:a16="http://schemas.microsoft.com/office/drawing/2014/main" id="{08615433-6FD9-4D94-9211-42BBE202D432}"/>
                    </a:ext>
                  </a:extLst>
                </p14:cNvPr>
                <p14:cNvContentPartPr/>
                <p14:nvPr/>
              </p14:nvContentPartPr>
              <p14:xfrm>
                <a:off x="10518773" y="2795280"/>
                <a:ext cx="115920" cy="83520"/>
              </p14:xfrm>
            </p:contentPart>
          </mc:Choice>
          <mc:Fallback xmlns="">
            <p:pic>
              <p:nvPicPr>
                <p:cNvPr id="376" name="Freihand 375">
                  <a:extLst>
                    <a:ext uri="{FF2B5EF4-FFF2-40B4-BE49-F238E27FC236}">
                      <a16:creationId xmlns:a16="http://schemas.microsoft.com/office/drawing/2014/main" id="{08615433-6FD9-4D94-9211-42BBE202D432}"/>
                    </a:ext>
                  </a:extLst>
                </p:cNvPr>
                <p:cNvPicPr/>
                <p:nvPr/>
              </p:nvPicPr>
              <p:blipFill>
                <a:blip r:embed="rId787"/>
                <a:stretch>
                  <a:fillRect/>
                </a:stretch>
              </p:blipFill>
              <p:spPr>
                <a:xfrm>
                  <a:off x="10514453" y="2790960"/>
                  <a:ext cx="12456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788">
              <p14:nvContentPartPr>
                <p14:cNvPr id="381" name="Freihand 380">
                  <a:extLst>
                    <a:ext uri="{FF2B5EF4-FFF2-40B4-BE49-F238E27FC236}">
                      <a16:creationId xmlns:a16="http://schemas.microsoft.com/office/drawing/2014/main" id="{83E01B0B-8B7C-42B2-86BA-A86BF02B81BC}"/>
                    </a:ext>
                  </a:extLst>
                </p14:cNvPr>
                <p14:cNvContentPartPr/>
                <p14:nvPr/>
              </p14:nvContentPartPr>
              <p14:xfrm>
                <a:off x="7596293" y="2619600"/>
                <a:ext cx="143640" cy="155160"/>
              </p14:xfrm>
            </p:contentPart>
          </mc:Choice>
          <mc:Fallback xmlns="">
            <p:pic>
              <p:nvPicPr>
                <p:cNvPr id="381" name="Freihand 380">
                  <a:extLst>
                    <a:ext uri="{FF2B5EF4-FFF2-40B4-BE49-F238E27FC236}">
                      <a16:creationId xmlns:a16="http://schemas.microsoft.com/office/drawing/2014/main" id="{83E01B0B-8B7C-42B2-86BA-A86BF02B81BC}"/>
                    </a:ext>
                  </a:extLst>
                </p:cNvPr>
                <p:cNvPicPr/>
                <p:nvPr/>
              </p:nvPicPr>
              <p:blipFill>
                <a:blip r:embed="rId789"/>
                <a:stretch>
                  <a:fillRect/>
                </a:stretch>
              </p:blipFill>
              <p:spPr>
                <a:xfrm>
                  <a:off x="7591973" y="2615280"/>
                  <a:ext cx="15228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790">
              <p14:nvContentPartPr>
                <p14:cNvPr id="382" name="Freihand 381">
                  <a:extLst>
                    <a:ext uri="{FF2B5EF4-FFF2-40B4-BE49-F238E27FC236}">
                      <a16:creationId xmlns:a16="http://schemas.microsoft.com/office/drawing/2014/main" id="{1E489038-AFB0-4061-BF8B-D6EB10F3512D}"/>
                    </a:ext>
                  </a:extLst>
                </p14:cNvPr>
                <p14:cNvContentPartPr/>
                <p14:nvPr/>
              </p14:nvContentPartPr>
              <p14:xfrm>
                <a:off x="7761533" y="2635440"/>
                <a:ext cx="97560" cy="122400"/>
              </p14:xfrm>
            </p:contentPart>
          </mc:Choice>
          <mc:Fallback xmlns="">
            <p:pic>
              <p:nvPicPr>
                <p:cNvPr id="382" name="Freihand 381">
                  <a:extLst>
                    <a:ext uri="{FF2B5EF4-FFF2-40B4-BE49-F238E27FC236}">
                      <a16:creationId xmlns:a16="http://schemas.microsoft.com/office/drawing/2014/main" id="{1E489038-AFB0-4061-BF8B-D6EB10F3512D}"/>
                    </a:ext>
                  </a:extLst>
                </p:cNvPr>
                <p:cNvPicPr/>
                <p:nvPr/>
              </p:nvPicPr>
              <p:blipFill>
                <a:blip r:embed="rId791"/>
                <a:stretch>
                  <a:fillRect/>
                </a:stretch>
              </p:blipFill>
              <p:spPr>
                <a:xfrm>
                  <a:off x="7757213" y="2631120"/>
                  <a:ext cx="10620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792">
              <p14:nvContentPartPr>
                <p14:cNvPr id="383" name="Freihand 382">
                  <a:extLst>
                    <a:ext uri="{FF2B5EF4-FFF2-40B4-BE49-F238E27FC236}">
                      <a16:creationId xmlns:a16="http://schemas.microsoft.com/office/drawing/2014/main" id="{F080B82B-7992-42EF-92B2-ADB85ECC812D}"/>
                    </a:ext>
                  </a:extLst>
                </p14:cNvPr>
                <p14:cNvContentPartPr/>
                <p14:nvPr/>
              </p14:nvContentPartPr>
              <p14:xfrm>
                <a:off x="7871693" y="2643360"/>
                <a:ext cx="111960" cy="132480"/>
              </p14:xfrm>
            </p:contentPart>
          </mc:Choice>
          <mc:Fallback xmlns="">
            <p:pic>
              <p:nvPicPr>
                <p:cNvPr id="383" name="Freihand 382">
                  <a:extLst>
                    <a:ext uri="{FF2B5EF4-FFF2-40B4-BE49-F238E27FC236}">
                      <a16:creationId xmlns:a16="http://schemas.microsoft.com/office/drawing/2014/main" id="{F080B82B-7992-42EF-92B2-ADB85ECC812D}"/>
                    </a:ext>
                  </a:extLst>
                </p:cNvPr>
                <p:cNvPicPr/>
                <p:nvPr/>
              </p:nvPicPr>
              <p:blipFill>
                <a:blip r:embed="rId793"/>
                <a:stretch>
                  <a:fillRect/>
                </a:stretch>
              </p:blipFill>
              <p:spPr>
                <a:xfrm>
                  <a:off x="7867373" y="2639040"/>
                  <a:ext cx="12060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794">
              <p14:nvContentPartPr>
                <p14:cNvPr id="384" name="Freihand 383">
                  <a:extLst>
                    <a:ext uri="{FF2B5EF4-FFF2-40B4-BE49-F238E27FC236}">
                      <a16:creationId xmlns:a16="http://schemas.microsoft.com/office/drawing/2014/main" id="{AC3F44A1-F04A-4511-A820-55056A1E48CC}"/>
                    </a:ext>
                  </a:extLst>
                </p14:cNvPr>
                <p14:cNvContentPartPr/>
                <p14:nvPr/>
              </p14:nvContentPartPr>
              <p14:xfrm>
                <a:off x="7993733" y="2649120"/>
                <a:ext cx="100440" cy="97920"/>
              </p14:xfrm>
            </p:contentPart>
          </mc:Choice>
          <mc:Fallback xmlns="">
            <p:pic>
              <p:nvPicPr>
                <p:cNvPr id="384" name="Freihand 383">
                  <a:extLst>
                    <a:ext uri="{FF2B5EF4-FFF2-40B4-BE49-F238E27FC236}">
                      <a16:creationId xmlns:a16="http://schemas.microsoft.com/office/drawing/2014/main" id="{AC3F44A1-F04A-4511-A820-55056A1E48CC}"/>
                    </a:ext>
                  </a:extLst>
                </p:cNvPr>
                <p:cNvPicPr/>
                <p:nvPr/>
              </p:nvPicPr>
              <p:blipFill>
                <a:blip r:embed="rId795"/>
                <a:stretch>
                  <a:fillRect/>
                </a:stretch>
              </p:blipFill>
              <p:spPr>
                <a:xfrm>
                  <a:off x="7989413" y="2644800"/>
                  <a:ext cx="10908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796">
              <p14:nvContentPartPr>
                <p14:cNvPr id="385" name="Freihand 384">
                  <a:extLst>
                    <a:ext uri="{FF2B5EF4-FFF2-40B4-BE49-F238E27FC236}">
                      <a16:creationId xmlns:a16="http://schemas.microsoft.com/office/drawing/2014/main" id="{78721C8B-29EF-47EC-AB7B-A19D8C1B13A1}"/>
                    </a:ext>
                  </a:extLst>
                </p14:cNvPr>
                <p14:cNvContentPartPr/>
                <p14:nvPr/>
              </p14:nvContentPartPr>
              <p14:xfrm>
                <a:off x="8114333" y="2643000"/>
                <a:ext cx="115200" cy="96120"/>
              </p14:xfrm>
            </p:contentPart>
          </mc:Choice>
          <mc:Fallback xmlns="">
            <p:pic>
              <p:nvPicPr>
                <p:cNvPr id="385" name="Freihand 384">
                  <a:extLst>
                    <a:ext uri="{FF2B5EF4-FFF2-40B4-BE49-F238E27FC236}">
                      <a16:creationId xmlns:a16="http://schemas.microsoft.com/office/drawing/2014/main" id="{78721C8B-29EF-47EC-AB7B-A19D8C1B13A1}"/>
                    </a:ext>
                  </a:extLst>
                </p:cNvPr>
                <p:cNvPicPr/>
                <p:nvPr/>
              </p:nvPicPr>
              <p:blipFill>
                <a:blip r:embed="rId797"/>
                <a:stretch>
                  <a:fillRect/>
                </a:stretch>
              </p:blipFill>
              <p:spPr>
                <a:xfrm>
                  <a:off x="8110013" y="2638680"/>
                  <a:ext cx="12384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798">
              <p14:nvContentPartPr>
                <p14:cNvPr id="386" name="Freihand 385">
                  <a:extLst>
                    <a:ext uri="{FF2B5EF4-FFF2-40B4-BE49-F238E27FC236}">
                      <a16:creationId xmlns:a16="http://schemas.microsoft.com/office/drawing/2014/main" id="{7B9A795B-5C20-4993-B6EB-46C10526C057}"/>
                    </a:ext>
                  </a:extLst>
                </p14:cNvPr>
                <p14:cNvContentPartPr/>
                <p14:nvPr/>
              </p14:nvContentPartPr>
              <p14:xfrm>
                <a:off x="8059973" y="2687280"/>
                <a:ext cx="167400" cy="50760"/>
              </p14:xfrm>
            </p:contentPart>
          </mc:Choice>
          <mc:Fallback xmlns="">
            <p:pic>
              <p:nvPicPr>
                <p:cNvPr id="386" name="Freihand 385">
                  <a:extLst>
                    <a:ext uri="{FF2B5EF4-FFF2-40B4-BE49-F238E27FC236}">
                      <a16:creationId xmlns:a16="http://schemas.microsoft.com/office/drawing/2014/main" id="{7B9A795B-5C20-4993-B6EB-46C10526C057}"/>
                    </a:ext>
                  </a:extLst>
                </p:cNvPr>
                <p:cNvPicPr/>
                <p:nvPr/>
              </p:nvPicPr>
              <p:blipFill>
                <a:blip r:embed="rId799"/>
                <a:stretch>
                  <a:fillRect/>
                </a:stretch>
              </p:blipFill>
              <p:spPr>
                <a:xfrm>
                  <a:off x="8055653" y="2682960"/>
                  <a:ext cx="17604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800">
              <p14:nvContentPartPr>
                <p14:cNvPr id="378" name="Freihand 377">
                  <a:extLst>
                    <a:ext uri="{FF2B5EF4-FFF2-40B4-BE49-F238E27FC236}">
                      <a16:creationId xmlns:a16="http://schemas.microsoft.com/office/drawing/2014/main" id="{86F27137-A175-461F-A114-7C50254C9504}"/>
                    </a:ext>
                  </a:extLst>
                </p14:cNvPr>
                <p14:cNvContentPartPr/>
                <p14:nvPr/>
              </p14:nvContentPartPr>
              <p14:xfrm>
                <a:off x="9139253" y="2696280"/>
                <a:ext cx="199800" cy="6840"/>
              </p14:xfrm>
            </p:contentPart>
          </mc:Choice>
          <mc:Fallback xmlns="">
            <p:pic>
              <p:nvPicPr>
                <p:cNvPr id="378" name="Freihand 377">
                  <a:extLst>
                    <a:ext uri="{FF2B5EF4-FFF2-40B4-BE49-F238E27FC236}">
                      <a16:creationId xmlns:a16="http://schemas.microsoft.com/office/drawing/2014/main" id="{86F27137-A175-461F-A114-7C50254C9504}"/>
                    </a:ext>
                  </a:extLst>
                </p:cNvPr>
                <p:cNvPicPr/>
                <p:nvPr/>
              </p:nvPicPr>
              <p:blipFill>
                <a:blip r:embed="rId801"/>
                <a:stretch>
                  <a:fillRect/>
                </a:stretch>
              </p:blipFill>
              <p:spPr>
                <a:xfrm>
                  <a:off x="9134933" y="2691960"/>
                  <a:ext cx="20844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802">
              <p14:nvContentPartPr>
                <p14:cNvPr id="379" name="Freihand 378">
                  <a:extLst>
                    <a:ext uri="{FF2B5EF4-FFF2-40B4-BE49-F238E27FC236}">
                      <a16:creationId xmlns:a16="http://schemas.microsoft.com/office/drawing/2014/main" id="{0B193E7B-9DFB-48E9-A7AB-6912CA99A833}"/>
                    </a:ext>
                  </a:extLst>
                </p14:cNvPr>
                <p14:cNvContentPartPr/>
                <p14:nvPr/>
              </p14:nvContentPartPr>
              <p14:xfrm>
                <a:off x="9094613" y="2738400"/>
                <a:ext cx="266400" cy="18000"/>
              </p14:xfrm>
            </p:contentPart>
          </mc:Choice>
          <mc:Fallback xmlns="">
            <p:pic>
              <p:nvPicPr>
                <p:cNvPr id="379" name="Freihand 378">
                  <a:extLst>
                    <a:ext uri="{FF2B5EF4-FFF2-40B4-BE49-F238E27FC236}">
                      <a16:creationId xmlns:a16="http://schemas.microsoft.com/office/drawing/2014/main" id="{0B193E7B-9DFB-48E9-A7AB-6912CA99A833}"/>
                    </a:ext>
                  </a:extLst>
                </p:cNvPr>
                <p:cNvPicPr/>
                <p:nvPr/>
              </p:nvPicPr>
              <p:blipFill>
                <a:blip r:embed="rId803"/>
                <a:stretch>
                  <a:fillRect/>
                </a:stretch>
              </p:blipFill>
              <p:spPr>
                <a:xfrm>
                  <a:off x="9090293" y="2734080"/>
                  <a:ext cx="27504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804">
              <p14:nvContentPartPr>
                <p14:cNvPr id="392" name="Freihand 391">
                  <a:extLst>
                    <a:ext uri="{FF2B5EF4-FFF2-40B4-BE49-F238E27FC236}">
                      <a16:creationId xmlns:a16="http://schemas.microsoft.com/office/drawing/2014/main" id="{1F447CE1-159D-4C9B-BC6C-3D3DD0A34560}"/>
                    </a:ext>
                  </a:extLst>
                </p14:cNvPr>
                <p14:cNvContentPartPr/>
                <p14:nvPr/>
              </p14:nvContentPartPr>
              <p14:xfrm>
                <a:off x="8590973" y="2634000"/>
                <a:ext cx="26280" cy="108360"/>
              </p14:xfrm>
            </p:contentPart>
          </mc:Choice>
          <mc:Fallback xmlns="">
            <p:pic>
              <p:nvPicPr>
                <p:cNvPr id="392" name="Freihand 391">
                  <a:extLst>
                    <a:ext uri="{FF2B5EF4-FFF2-40B4-BE49-F238E27FC236}">
                      <a16:creationId xmlns:a16="http://schemas.microsoft.com/office/drawing/2014/main" id="{1F447CE1-159D-4C9B-BC6C-3D3DD0A34560}"/>
                    </a:ext>
                  </a:extLst>
                </p:cNvPr>
                <p:cNvPicPr/>
                <p:nvPr/>
              </p:nvPicPr>
              <p:blipFill>
                <a:blip r:embed="rId805"/>
                <a:stretch>
                  <a:fillRect/>
                </a:stretch>
              </p:blipFill>
              <p:spPr>
                <a:xfrm>
                  <a:off x="8586653" y="2629680"/>
                  <a:ext cx="3492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806">
              <p14:nvContentPartPr>
                <p14:cNvPr id="393" name="Freihand 392">
                  <a:extLst>
                    <a:ext uri="{FF2B5EF4-FFF2-40B4-BE49-F238E27FC236}">
                      <a16:creationId xmlns:a16="http://schemas.microsoft.com/office/drawing/2014/main" id="{8BDF30D4-3C2F-4472-91C2-C3F55DBA5BE7}"/>
                    </a:ext>
                  </a:extLst>
                </p14:cNvPr>
                <p14:cNvContentPartPr/>
                <p14:nvPr/>
              </p14:nvContentPartPr>
              <p14:xfrm>
                <a:off x="8558573" y="2668560"/>
                <a:ext cx="103320" cy="5400"/>
              </p14:xfrm>
            </p:contentPart>
          </mc:Choice>
          <mc:Fallback xmlns="">
            <p:pic>
              <p:nvPicPr>
                <p:cNvPr id="393" name="Freihand 392">
                  <a:extLst>
                    <a:ext uri="{FF2B5EF4-FFF2-40B4-BE49-F238E27FC236}">
                      <a16:creationId xmlns:a16="http://schemas.microsoft.com/office/drawing/2014/main" id="{8BDF30D4-3C2F-4472-91C2-C3F55DBA5BE7}"/>
                    </a:ext>
                  </a:extLst>
                </p:cNvPr>
                <p:cNvPicPr/>
                <p:nvPr/>
              </p:nvPicPr>
              <p:blipFill>
                <a:blip r:embed="rId807"/>
                <a:stretch>
                  <a:fillRect/>
                </a:stretch>
              </p:blipFill>
              <p:spPr>
                <a:xfrm>
                  <a:off x="8554253" y="2664240"/>
                  <a:ext cx="11196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808">
              <p14:nvContentPartPr>
                <p14:cNvPr id="395" name="Freihand 394">
                  <a:extLst>
                    <a:ext uri="{FF2B5EF4-FFF2-40B4-BE49-F238E27FC236}">
                      <a16:creationId xmlns:a16="http://schemas.microsoft.com/office/drawing/2014/main" id="{2C345B34-70E1-4B87-B0F4-3AF707BA8FEA}"/>
                    </a:ext>
                  </a:extLst>
                </p14:cNvPr>
                <p14:cNvContentPartPr/>
                <p14:nvPr/>
              </p14:nvContentPartPr>
              <p14:xfrm>
                <a:off x="8739293" y="2612040"/>
                <a:ext cx="146160" cy="109800"/>
              </p14:xfrm>
            </p:contentPart>
          </mc:Choice>
          <mc:Fallback xmlns="">
            <p:pic>
              <p:nvPicPr>
                <p:cNvPr id="395" name="Freihand 394">
                  <a:extLst>
                    <a:ext uri="{FF2B5EF4-FFF2-40B4-BE49-F238E27FC236}">
                      <a16:creationId xmlns:a16="http://schemas.microsoft.com/office/drawing/2014/main" id="{2C345B34-70E1-4B87-B0F4-3AF707BA8FEA}"/>
                    </a:ext>
                  </a:extLst>
                </p:cNvPr>
                <p:cNvPicPr/>
                <p:nvPr/>
              </p:nvPicPr>
              <p:blipFill>
                <a:blip r:embed="rId809"/>
                <a:stretch>
                  <a:fillRect/>
                </a:stretch>
              </p:blipFill>
              <p:spPr>
                <a:xfrm>
                  <a:off x="8734973" y="2607720"/>
                  <a:ext cx="15480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810">
              <p14:nvContentPartPr>
                <p14:cNvPr id="396" name="Freihand 395">
                  <a:extLst>
                    <a:ext uri="{FF2B5EF4-FFF2-40B4-BE49-F238E27FC236}">
                      <a16:creationId xmlns:a16="http://schemas.microsoft.com/office/drawing/2014/main" id="{0503D641-4D5C-46DC-A7F1-0AADD2D122B9}"/>
                    </a:ext>
                  </a:extLst>
                </p14:cNvPr>
                <p14:cNvContentPartPr/>
                <p14:nvPr/>
              </p14:nvContentPartPr>
              <p14:xfrm>
                <a:off x="8842613" y="2538960"/>
                <a:ext cx="126720" cy="275760"/>
              </p14:xfrm>
            </p:contentPart>
          </mc:Choice>
          <mc:Fallback xmlns="">
            <p:pic>
              <p:nvPicPr>
                <p:cNvPr id="396" name="Freihand 395">
                  <a:extLst>
                    <a:ext uri="{FF2B5EF4-FFF2-40B4-BE49-F238E27FC236}">
                      <a16:creationId xmlns:a16="http://schemas.microsoft.com/office/drawing/2014/main" id="{0503D641-4D5C-46DC-A7F1-0AADD2D122B9}"/>
                    </a:ext>
                  </a:extLst>
                </p:cNvPr>
                <p:cNvPicPr/>
                <p:nvPr/>
              </p:nvPicPr>
              <p:blipFill>
                <a:blip r:embed="rId811"/>
                <a:stretch>
                  <a:fillRect/>
                </a:stretch>
              </p:blipFill>
              <p:spPr>
                <a:xfrm>
                  <a:off x="8838293" y="2534640"/>
                  <a:ext cx="135360" cy="284400"/>
                </a:xfrm>
                <a:prstGeom prst="rect">
                  <a:avLst/>
                </a:prstGeom>
              </p:spPr>
            </p:pic>
          </mc:Fallback>
        </mc:AlternateContent>
        <mc:AlternateContent xmlns:mc="http://schemas.openxmlformats.org/markup-compatibility/2006" xmlns:p14="http://schemas.microsoft.com/office/powerpoint/2010/main">
          <mc:Choice Requires="p14">
            <p:contentPart p14:bwMode="auto" r:id="rId812">
              <p14:nvContentPartPr>
                <p14:cNvPr id="398" name="Freihand 397">
                  <a:extLst>
                    <a:ext uri="{FF2B5EF4-FFF2-40B4-BE49-F238E27FC236}">
                      <a16:creationId xmlns:a16="http://schemas.microsoft.com/office/drawing/2014/main" id="{E1336444-4148-490A-A461-F6A3A345BB9C}"/>
                    </a:ext>
                  </a:extLst>
                </p14:cNvPr>
                <p14:cNvContentPartPr/>
                <p14:nvPr/>
              </p14:nvContentPartPr>
              <p14:xfrm>
                <a:off x="8750453" y="2411880"/>
                <a:ext cx="21600" cy="101520"/>
              </p14:xfrm>
            </p:contentPart>
          </mc:Choice>
          <mc:Fallback xmlns="">
            <p:pic>
              <p:nvPicPr>
                <p:cNvPr id="398" name="Freihand 397">
                  <a:extLst>
                    <a:ext uri="{FF2B5EF4-FFF2-40B4-BE49-F238E27FC236}">
                      <a16:creationId xmlns:a16="http://schemas.microsoft.com/office/drawing/2014/main" id="{E1336444-4148-490A-A461-F6A3A345BB9C}"/>
                    </a:ext>
                  </a:extLst>
                </p:cNvPr>
                <p:cNvPicPr/>
                <p:nvPr/>
              </p:nvPicPr>
              <p:blipFill>
                <a:blip r:embed="rId813"/>
                <a:stretch>
                  <a:fillRect/>
                </a:stretch>
              </p:blipFill>
              <p:spPr>
                <a:xfrm>
                  <a:off x="8746133" y="2407560"/>
                  <a:ext cx="3024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814">
              <p14:nvContentPartPr>
                <p14:cNvPr id="399" name="Freihand 398">
                  <a:extLst>
                    <a:ext uri="{FF2B5EF4-FFF2-40B4-BE49-F238E27FC236}">
                      <a16:creationId xmlns:a16="http://schemas.microsoft.com/office/drawing/2014/main" id="{02086135-2613-40A3-9258-BB92C17EBA6E}"/>
                    </a:ext>
                  </a:extLst>
                </p14:cNvPr>
                <p14:cNvContentPartPr/>
                <p14:nvPr/>
              </p14:nvContentPartPr>
              <p14:xfrm>
                <a:off x="8697893" y="2467680"/>
                <a:ext cx="134280" cy="98640"/>
              </p14:xfrm>
            </p:contentPart>
          </mc:Choice>
          <mc:Fallback xmlns="">
            <p:pic>
              <p:nvPicPr>
                <p:cNvPr id="399" name="Freihand 398">
                  <a:extLst>
                    <a:ext uri="{FF2B5EF4-FFF2-40B4-BE49-F238E27FC236}">
                      <a16:creationId xmlns:a16="http://schemas.microsoft.com/office/drawing/2014/main" id="{02086135-2613-40A3-9258-BB92C17EBA6E}"/>
                    </a:ext>
                  </a:extLst>
                </p:cNvPr>
                <p:cNvPicPr/>
                <p:nvPr/>
              </p:nvPicPr>
              <p:blipFill>
                <a:blip r:embed="rId815"/>
                <a:stretch>
                  <a:fillRect/>
                </a:stretch>
              </p:blipFill>
              <p:spPr>
                <a:xfrm>
                  <a:off x="8693573" y="2463360"/>
                  <a:ext cx="14292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816">
              <p14:nvContentPartPr>
                <p14:cNvPr id="401" name="Freihand 400">
                  <a:extLst>
                    <a:ext uri="{FF2B5EF4-FFF2-40B4-BE49-F238E27FC236}">
                      <a16:creationId xmlns:a16="http://schemas.microsoft.com/office/drawing/2014/main" id="{5B584042-8C34-40D8-94F8-E5EA1D20BC21}"/>
                    </a:ext>
                  </a:extLst>
                </p14:cNvPr>
                <p14:cNvContentPartPr/>
                <p14:nvPr/>
              </p14:nvContentPartPr>
              <p14:xfrm>
                <a:off x="8492333" y="2225760"/>
                <a:ext cx="19440" cy="141120"/>
              </p14:xfrm>
            </p:contentPart>
          </mc:Choice>
          <mc:Fallback xmlns="">
            <p:pic>
              <p:nvPicPr>
                <p:cNvPr id="401" name="Freihand 400">
                  <a:extLst>
                    <a:ext uri="{FF2B5EF4-FFF2-40B4-BE49-F238E27FC236}">
                      <a16:creationId xmlns:a16="http://schemas.microsoft.com/office/drawing/2014/main" id="{5B584042-8C34-40D8-94F8-E5EA1D20BC21}"/>
                    </a:ext>
                  </a:extLst>
                </p:cNvPr>
                <p:cNvPicPr/>
                <p:nvPr/>
              </p:nvPicPr>
              <p:blipFill>
                <a:blip r:embed="rId817"/>
                <a:stretch>
                  <a:fillRect/>
                </a:stretch>
              </p:blipFill>
              <p:spPr>
                <a:xfrm>
                  <a:off x="8488013" y="2221440"/>
                  <a:ext cx="2808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818">
              <p14:nvContentPartPr>
                <p14:cNvPr id="402" name="Freihand 401">
                  <a:extLst>
                    <a:ext uri="{FF2B5EF4-FFF2-40B4-BE49-F238E27FC236}">
                      <a16:creationId xmlns:a16="http://schemas.microsoft.com/office/drawing/2014/main" id="{7E5A5AD7-E844-4EBE-87A3-741DDA5EFF50}"/>
                    </a:ext>
                  </a:extLst>
                </p14:cNvPr>
                <p14:cNvContentPartPr/>
                <p14:nvPr/>
              </p14:nvContentPartPr>
              <p14:xfrm>
                <a:off x="8463173" y="2195520"/>
                <a:ext cx="128880" cy="138600"/>
              </p14:xfrm>
            </p:contentPart>
          </mc:Choice>
          <mc:Fallback xmlns="">
            <p:pic>
              <p:nvPicPr>
                <p:cNvPr id="402" name="Freihand 401">
                  <a:extLst>
                    <a:ext uri="{FF2B5EF4-FFF2-40B4-BE49-F238E27FC236}">
                      <a16:creationId xmlns:a16="http://schemas.microsoft.com/office/drawing/2014/main" id="{7E5A5AD7-E844-4EBE-87A3-741DDA5EFF50}"/>
                    </a:ext>
                  </a:extLst>
                </p:cNvPr>
                <p:cNvPicPr/>
                <p:nvPr/>
              </p:nvPicPr>
              <p:blipFill>
                <a:blip r:embed="rId819"/>
                <a:stretch>
                  <a:fillRect/>
                </a:stretch>
              </p:blipFill>
              <p:spPr>
                <a:xfrm>
                  <a:off x="8458853" y="2191200"/>
                  <a:ext cx="13752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820">
              <p14:nvContentPartPr>
                <p14:cNvPr id="403" name="Freihand 402">
                  <a:extLst>
                    <a:ext uri="{FF2B5EF4-FFF2-40B4-BE49-F238E27FC236}">
                      <a16:creationId xmlns:a16="http://schemas.microsoft.com/office/drawing/2014/main" id="{D9142565-6F33-4AE0-A949-7C4004CDDD43}"/>
                    </a:ext>
                  </a:extLst>
                </p14:cNvPr>
                <p14:cNvContentPartPr/>
                <p14:nvPr/>
              </p14:nvContentPartPr>
              <p14:xfrm>
                <a:off x="8594213" y="2230080"/>
                <a:ext cx="86760" cy="93960"/>
              </p14:xfrm>
            </p:contentPart>
          </mc:Choice>
          <mc:Fallback xmlns="">
            <p:pic>
              <p:nvPicPr>
                <p:cNvPr id="403" name="Freihand 402">
                  <a:extLst>
                    <a:ext uri="{FF2B5EF4-FFF2-40B4-BE49-F238E27FC236}">
                      <a16:creationId xmlns:a16="http://schemas.microsoft.com/office/drawing/2014/main" id="{D9142565-6F33-4AE0-A949-7C4004CDDD43}"/>
                    </a:ext>
                  </a:extLst>
                </p:cNvPr>
                <p:cNvPicPr/>
                <p:nvPr/>
              </p:nvPicPr>
              <p:blipFill>
                <a:blip r:embed="rId821"/>
                <a:stretch>
                  <a:fillRect/>
                </a:stretch>
              </p:blipFill>
              <p:spPr>
                <a:xfrm>
                  <a:off x="8589893" y="2225760"/>
                  <a:ext cx="9540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822">
              <p14:nvContentPartPr>
                <p14:cNvPr id="404" name="Freihand 403">
                  <a:extLst>
                    <a:ext uri="{FF2B5EF4-FFF2-40B4-BE49-F238E27FC236}">
                      <a16:creationId xmlns:a16="http://schemas.microsoft.com/office/drawing/2014/main" id="{361E7895-6C37-4C80-A23E-4A09106DAB5A}"/>
                    </a:ext>
                  </a:extLst>
                </p14:cNvPr>
                <p14:cNvContentPartPr/>
                <p14:nvPr/>
              </p14:nvContentPartPr>
              <p14:xfrm>
                <a:off x="8687093" y="2226480"/>
                <a:ext cx="99720" cy="81360"/>
              </p14:xfrm>
            </p:contentPart>
          </mc:Choice>
          <mc:Fallback xmlns="">
            <p:pic>
              <p:nvPicPr>
                <p:cNvPr id="404" name="Freihand 403">
                  <a:extLst>
                    <a:ext uri="{FF2B5EF4-FFF2-40B4-BE49-F238E27FC236}">
                      <a16:creationId xmlns:a16="http://schemas.microsoft.com/office/drawing/2014/main" id="{361E7895-6C37-4C80-A23E-4A09106DAB5A}"/>
                    </a:ext>
                  </a:extLst>
                </p:cNvPr>
                <p:cNvPicPr/>
                <p:nvPr/>
              </p:nvPicPr>
              <p:blipFill>
                <a:blip r:embed="rId823"/>
                <a:stretch>
                  <a:fillRect/>
                </a:stretch>
              </p:blipFill>
              <p:spPr>
                <a:xfrm>
                  <a:off x="8682773" y="2222160"/>
                  <a:ext cx="10836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824">
              <p14:nvContentPartPr>
                <p14:cNvPr id="405" name="Freihand 404">
                  <a:extLst>
                    <a:ext uri="{FF2B5EF4-FFF2-40B4-BE49-F238E27FC236}">
                      <a16:creationId xmlns:a16="http://schemas.microsoft.com/office/drawing/2014/main" id="{784828C8-DB18-426F-8001-1BF0EAB75074}"/>
                    </a:ext>
                  </a:extLst>
                </p14:cNvPr>
                <p14:cNvContentPartPr/>
                <p14:nvPr/>
              </p14:nvContentPartPr>
              <p14:xfrm>
                <a:off x="8811653" y="2148000"/>
                <a:ext cx="14040" cy="137880"/>
              </p14:xfrm>
            </p:contentPart>
          </mc:Choice>
          <mc:Fallback xmlns="">
            <p:pic>
              <p:nvPicPr>
                <p:cNvPr id="405" name="Freihand 404">
                  <a:extLst>
                    <a:ext uri="{FF2B5EF4-FFF2-40B4-BE49-F238E27FC236}">
                      <a16:creationId xmlns:a16="http://schemas.microsoft.com/office/drawing/2014/main" id="{784828C8-DB18-426F-8001-1BF0EAB75074}"/>
                    </a:ext>
                  </a:extLst>
                </p:cNvPr>
                <p:cNvPicPr/>
                <p:nvPr/>
              </p:nvPicPr>
              <p:blipFill>
                <a:blip r:embed="rId825"/>
                <a:stretch>
                  <a:fillRect/>
                </a:stretch>
              </p:blipFill>
              <p:spPr>
                <a:xfrm>
                  <a:off x="8807333" y="2143680"/>
                  <a:ext cx="2268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826">
              <p14:nvContentPartPr>
                <p14:cNvPr id="406" name="Freihand 405">
                  <a:extLst>
                    <a:ext uri="{FF2B5EF4-FFF2-40B4-BE49-F238E27FC236}">
                      <a16:creationId xmlns:a16="http://schemas.microsoft.com/office/drawing/2014/main" id="{45FC0B33-4996-4BEC-9D93-5D3BA0903DA5}"/>
                    </a:ext>
                  </a:extLst>
                </p14:cNvPr>
                <p14:cNvContentPartPr/>
                <p14:nvPr/>
              </p14:nvContentPartPr>
              <p14:xfrm>
                <a:off x="8862773" y="2201280"/>
                <a:ext cx="118440" cy="126360"/>
              </p14:xfrm>
            </p:contentPart>
          </mc:Choice>
          <mc:Fallback xmlns="">
            <p:pic>
              <p:nvPicPr>
                <p:cNvPr id="406" name="Freihand 405">
                  <a:extLst>
                    <a:ext uri="{FF2B5EF4-FFF2-40B4-BE49-F238E27FC236}">
                      <a16:creationId xmlns:a16="http://schemas.microsoft.com/office/drawing/2014/main" id="{45FC0B33-4996-4BEC-9D93-5D3BA0903DA5}"/>
                    </a:ext>
                  </a:extLst>
                </p:cNvPr>
                <p:cNvPicPr/>
                <p:nvPr/>
              </p:nvPicPr>
              <p:blipFill>
                <a:blip r:embed="rId827"/>
                <a:stretch>
                  <a:fillRect/>
                </a:stretch>
              </p:blipFill>
              <p:spPr>
                <a:xfrm>
                  <a:off x="8858453" y="2196960"/>
                  <a:ext cx="12708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828">
              <p14:nvContentPartPr>
                <p14:cNvPr id="407" name="Freihand 406">
                  <a:extLst>
                    <a:ext uri="{FF2B5EF4-FFF2-40B4-BE49-F238E27FC236}">
                      <a16:creationId xmlns:a16="http://schemas.microsoft.com/office/drawing/2014/main" id="{F7DDDD41-5DBF-4024-BBE3-02F6D0D0B53D}"/>
                    </a:ext>
                  </a:extLst>
                </p14:cNvPr>
                <p14:cNvContentPartPr/>
                <p14:nvPr/>
              </p14:nvContentPartPr>
              <p14:xfrm>
                <a:off x="8853773" y="2239440"/>
                <a:ext cx="110160" cy="16920"/>
              </p14:xfrm>
            </p:contentPart>
          </mc:Choice>
          <mc:Fallback xmlns="">
            <p:pic>
              <p:nvPicPr>
                <p:cNvPr id="407" name="Freihand 406">
                  <a:extLst>
                    <a:ext uri="{FF2B5EF4-FFF2-40B4-BE49-F238E27FC236}">
                      <a16:creationId xmlns:a16="http://schemas.microsoft.com/office/drawing/2014/main" id="{F7DDDD41-5DBF-4024-BBE3-02F6D0D0B53D}"/>
                    </a:ext>
                  </a:extLst>
                </p:cNvPr>
                <p:cNvPicPr/>
                <p:nvPr/>
              </p:nvPicPr>
              <p:blipFill>
                <a:blip r:embed="rId829"/>
                <a:stretch>
                  <a:fillRect/>
                </a:stretch>
              </p:blipFill>
              <p:spPr>
                <a:xfrm>
                  <a:off x="8849453" y="2235120"/>
                  <a:ext cx="11880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830">
              <p14:nvContentPartPr>
                <p14:cNvPr id="408" name="Freihand 407">
                  <a:extLst>
                    <a:ext uri="{FF2B5EF4-FFF2-40B4-BE49-F238E27FC236}">
                      <a16:creationId xmlns:a16="http://schemas.microsoft.com/office/drawing/2014/main" id="{38FEAFE1-878B-4C4F-9B31-BA541436892E}"/>
                    </a:ext>
                  </a:extLst>
                </p14:cNvPr>
                <p14:cNvContentPartPr/>
                <p14:nvPr/>
              </p14:nvContentPartPr>
              <p14:xfrm>
                <a:off x="8987693" y="2237640"/>
                <a:ext cx="162000" cy="50040"/>
              </p14:xfrm>
            </p:contentPart>
          </mc:Choice>
          <mc:Fallback xmlns="">
            <p:pic>
              <p:nvPicPr>
                <p:cNvPr id="408" name="Freihand 407">
                  <a:extLst>
                    <a:ext uri="{FF2B5EF4-FFF2-40B4-BE49-F238E27FC236}">
                      <a16:creationId xmlns:a16="http://schemas.microsoft.com/office/drawing/2014/main" id="{38FEAFE1-878B-4C4F-9B31-BA541436892E}"/>
                    </a:ext>
                  </a:extLst>
                </p:cNvPr>
                <p:cNvPicPr/>
                <p:nvPr/>
              </p:nvPicPr>
              <p:blipFill>
                <a:blip r:embed="rId831"/>
                <a:stretch>
                  <a:fillRect/>
                </a:stretch>
              </p:blipFill>
              <p:spPr>
                <a:xfrm>
                  <a:off x="8983373" y="2233320"/>
                  <a:ext cx="17064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832">
              <p14:nvContentPartPr>
                <p14:cNvPr id="409" name="Freihand 408">
                  <a:extLst>
                    <a:ext uri="{FF2B5EF4-FFF2-40B4-BE49-F238E27FC236}">
                      <a16:creationId xmlns:a16="http://schemas.microsoft.com/office/drawing/2014/main" id="{E074C519-D761-4A4B-9427-26DECF1CF03E}"/>
                    </a:ext>
                  </a:extLst>
                </p14:cNvPr>
                <p14:cNvContentPartPr/>
                <p14:nvPr/>
              </p14:nvContentPartPr>
              <p14:xfrm>
                <a:off x="9111893" y="2176440"/>
                <a:ext cx="55080" cy="5400"/>
              </p14:xfrm>
            </p:contentPart>
          </mc:Choice>
          <mc:Fallback xmlns="">
            <p:pic>
              <p:nvPicPr>
                <p:cNvPr id="409" name="Freihand 408">
                  <a:extLst>
                    <a:ext uri="{FF2B5EF4-FFF2-40B4-BE49-F238E27FC236}">
                      <a16:creationId xmlns:a16="http://schemas.microsoft.com/office/drawing/2014/main" id="{E074C519-D761-4A4B-9427-26DECF1CF03E}"/>
                    </a:ext>
                  </a:extLst>
                </p:cNvPr>
                <p:cNvPicPr/>
                <p:nvPr/>
              </p:nvPicPr>
              <p:blipFill>
                <a:blip r:embed="rId833"/>
                <a:stretch>
                  <a:fillRect/>
                </a:stretch>
              </p:blipFill>
              <p:spPr>
                <a:xfrm>
                  <a:off x="9107573" y="2172120"/>
                  <a:ext cx="6372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834">
              <p14:nvContentPartPr>
                <p14:cNvPr id="410" name="Freihand 409">
                  <a:extLst>
                    <a:ext uri="{FF2B5EF4-FFF2-40B4-BE49-F238E27FC236}">
                      <a16:creationId xmlns:a16="http://schemas.microsoft.com/office/drawing/2014/main" id="{15D56D27-F133-4FCA-9D0C-F55CFE124AA5}"/>
                    </a:ext>
                  </a:extLst>
                </p14:cNvPr>
                <p14:cNvContentPartPr/>
                <p14:nvPr/>
              </p14:nvContentPartPr>
              <p14:xfrm>
                <a:off x="9182813" y="2193360"/>
                <a:ext cx="84600" cy="111960"/>
              </p14:xfrm>
            </p:contentPart>
          </mc:Choice>
          <mc:Fallback xmlns="">
            <p:pic>
              <p:nvPicPr>
                <p:cNvPr id="410" name="Freihand 409">
                  <a:extLst>
                    <a:ext uri="{FF2B5EF4-FFF2-40B4-BE49-F238E27FC236}">
                      <a16:creationId xmlns:a16="http://schemas.microsoft.com/office/drawing/2014/main" id="{15D56D27-F133-4FCA-9D0C-F55CFE124AA5}"/>
                    </a:ext>
                  </a:extLst>
                </p:cNvPr>
                <p:cNvPicPr/>
                <p:nvPr/>
              </p:nvPicPr>
              <p:blipFill>
                <a:blip r:embed="rId835"/>
                <a:stretch>
                  <a:fillRect/>
                </a:stretch>
              </p:blipFill>
              <p:spPr>
                <a:xfrm>
                  <a:off x="9178493" y="2189040"/>
                  <a:ext cx="9324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836">
              <p14:nvContentPartPr>
                <p14:cNvPr id="412" name="Freihand 411">
                  <a:extLst>
                    <a:ext uri="{FF2B5EF4-FFF2-40B4-BE49-F238E27FC236}">
                      <a16:creationId xmlns:a16="http://schemas.microsoft.com/office/drawing/2014/main" id="{9B7E614E-E160-4CA8-A982-2D789C556BD4}"/>
                    </a:ext>
                  </a:extLst>
                </p14:cNvPr>
                <p14:cNvContentPartPr/>
                <p14:nvPr/>
              </p14:nvContentPartPr>
              <p14:xfrm>
                <a:off x="10762853" y="2530680"/>
                <a:ext cx="142560" cy="79560"/>
              </p14:xfrm>
            </p:contentPart>
          </mc:Choice>
          <mc:Fallback xmlns="">
            <p:pic>
              <p:nvPicPr>
                <p:cNvPr id="412" name="Freihand 411">
                  <a:extLst>
                    <a:ext uri="{FF2B5EF4-FFF2-40B4-BE49-F238E27FC236}">
                      <a16:creationId xmlns:a16="http://schemas.microsoft.com/office/drawing/2014/main" id="{9B7E614E-E160-4CA8-A982-2D789C556BD4}"/>
                    </a:ext>
                  </a:extLst>
                </p:cNvPr>
                <p:cNvPicPr/>
                <p:nvPr/>
              </p:nvPicPr>
              <p:blipFill>
                <a:blip r:embed="rId837"/>
                <a:stretch>
                  <a:fillRect/>
                </a:stretch>
              </p:blipFill>
              <p:spPr>
                <a:xfrm>
                  <a:off x="10758533" y="2526360"/>
                  <a:ext cx="15120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838">
              <p14:nvContentPartPr>
                <p14:cNvPr id="413" name="Freihand 412">
                  <a:extLst>
                    <a:ext uri="{FF2B5EF4-FFF2-40B4-BE49-F238E27FC236}">
                      <a16:creationId xmlns:a16="http://schemas.microsoft.com/office/drawing/2014/main" id="{66BDB6F7-1CF3-4107-BBE5-A7C72EB8A9D1}"/>
                    </a:ext>
                  </a:extLst>
                </p14:cNvPr>
                <p14:cNvContentPartPr/>
                <p14:nvPr/>
              </p14:nvContentPartPr>
              <p14:xfrm>
                <a:off x="10769693" y="2648760"/>
                <a:ext cx="166680" cy="43200"/>
              </p14:xfrm>
            </p:contentPart>
          </mc:Choice>
          <mc:Fallback xmlns="">
            <p:pic>
              <p:nvPicPr>
                <p:cNvPr id="413" name="Freihand 412">
                  <a:extLst>
                    <a:ext uri="{FF2B5EF4-FFF2-40B4-BE49-F238E27FC236}">
                      <a16:creationId xmlns:a16="http://schemas.microsoft.com/office/drawing/2014/main" id="{66BDB6F7-1CF3-4107-BBE5-A7C72EB8A9D1}"/>
                    </a:ext>
                  </a:extLst>
                </p:cNvPr>
                <p:cNvPicPr/>
                <p:nvPr/>
              </p:nvPicPr>
              <p:blipFill>
                <a:blip r:embed="rId839"/>
                <a:stretch>
                  <a:fillRect/>
                </a:stretch>
              </p:blipFill>
              <p:spPr>
                <a:xfrm>
                  <a:off x="10765373" y="2644440"/>
                  <a:ext cx="17532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840">
              <p14:nvContentPartPr>
                <p14:cNvPr id="414" name="Freihand 413">
                  <a:extLst>
                    <a:ext uri="{FF2B5EF4-FFF2-40B4-BE49-F238E27FC236}">
                      <a16:creationId xmlns:a16="http://schemas.microsoft.com/office/drawing/2014/main" id="{32F2AE9F-DF09-478D-A7D0-CBDEE2ACC385}"/>
                    </a:ext>
                  </a:extLst>
                </p14:cNvPr>
                <p14:cNvContentPartPr/>
                <p14:nvPr/>
              </p14:nvContentPartPr>
              <p14:xfrm>
                <a:off x="11019893" y="2502240"/>
                <a:ext cx="111240" cy="146160"/>
              </p14:xfrm>
            </p:contentPart>
          </mc:Choice>
          <mc:Fallback xmlns="">
            <p:pic>
              <p:nvPicPr>
                <p:cNvPr id="414" name="Freihand 413">
                  <a:extLst>
                    <a:ext uri="{FF2B5EF4-FFF2-40B4-BE49-F238E27FC236}">
                      <a16:creationId xmlns:a16="http://schemas.microsoft.com/office/drawing/2014/main" id="{32F2AE9F-DF09-478D-A7D0-CBDEE2ACC385}"/>
                    </a:ext>
                  </a:extLst>
                </p:cNvPr>
                <p:cNvPicPr/>
                <p:nvPr/>
              </p:nvPicPr>
              <p:blipFill>
                <a:blip r:embed="rId841"/>
                <a:stretch>
                  <a:fillRect/>
                </a:stretch>
              </p:blipFill>
              <p:spPr>
                <a:xfrm>
                  <a:off x="11015573" y="2497920"/>
                  <a:ext cx="1198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842">
              <p14:nvContentPartPr>
                <p14:cNvPr id="415" name="Freihand 414">
                  <a:extLst>
                    <a:ext uri="{FF2B5EF4-FFF2-40B4-BE49-F238E27FC236}">
                      <a16:creationId xmlns:a16="http://schemas.microsoft.com/office/drawing/2014/main" id="{819F4F1D-0F00-40A3-BDE1-452267C560A2}"/>
                    </a:ext>
                  </a:extLst>
                </p14:cNvPr>
                <p14:cNvContentPartPr/>
                <p14:nvPr/>
              </p14:nvContentPartPr>
              <p14:xfrm>
                <a:off x="11168573" y="2515200"/>
                <a:ext cx="77400" cy="103320"/>
              </p14:xfrm>
            </p:contentPart>
          </mc:Choice>
          <mc:Fallback xmlns="">
            <p:pic>
              <p:nvPicPr>
                <p:cNvPr id="415" name="Freihand 414">
                  <a:extLst>
                    <a:ext uri="{FF2B5EF4-FFF2-40B4-BE49-F238E27FC236}">
                      <a16:creationId xmlns:a16="http://schemas.microsoft.com/office/drawing/2014/main" id="{819F4F1D-0F00-40A3-BDE1-452267C560A2}"/>
                    </a:ext>
                  </a:extLst>
                </p:cNvPr>
                <p:cNvPicPr/>
                <p:nvPr/>
              </p:nvPicPr>
              <p:blipFill>
                <a:blip r:embed="rId843"/>
                <a:stretch>
                  <a:fillRect/>
                </a:stretch>
              </p:blipFill>
              <p:spPr>
                <a:xfrm>
                  <a:off x="11164253" y="2510880"/>
                  <a:ext cx="8604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844">
              <p14:nvContentPartPr>
                <p14:cNvPr id="416" name="Freihand 415">
                  <a:extLst>
                    <a:ext uri="{FF2B5EF4-FFF2-40B4-BE49-F238E27FC236}">
                      <a16:creationId xmlns:a16="http://schemas.microsoft.com/office/drawing/2014/main" id="{62BAE437-6608-45F1-B4A8-FDB40E427185}"/>
                    </a:ext>
                  </a:extLst>
                </p14:cNvPr>
                <p14:cNvContentPartPr/>
                <p14:nvPr/>
              </p14:nvContentPartPr>
              <p14:xfrm>
                <a:off x="11290973" y="2509800"/>
                <a:ext cx="30960" cy="129960"/>
              </p14:xfrm>
            </p:contentPart>
          </mc:Choice>
          <mc:Fallback xmlns="">
            <p:pic>
              <p:nvPicPr>
                <p:cNvPr id="416" name="Freihand 415">
                  <a:extLst>
                    <a:ext uri="{FF2B5EF4-FFF2-40B4-BE49-F238E27FC236}">
                      <a16:creationId xmlns:a16="http://schemas.microsoft.com/office/drawing/2014/main" id="{62BAE437-6608-45F1-B4A8-FDB40E427185}"/>
                    </a:ext>
                  </a:extLst>
                </p:cNvPr>
                <p:cNvPicPr/>
                <p:nvPr/>
              </p:nvPicPr>
              <p:blipFill>
                <a:blip r:embed="rId845"/>
                <a:stretch>
                  <a:fillRect/>
                </a:stretch>
              </p:blipFill>
              <p:spPr>
                <a:xfrm>
                  <a:off x="11286653" y="2505480"/>
                  <a:ext cx="3960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846">
              <p14:nvContentPartPr>
                <p14:cNvPr id="417" name="Freihand 416">
                  <a:extLst>
                    <a:ext uri="{FF2B5EF4-FFF2-40B4-BE49-F238E27FC236}">
                      <a16:creationId xmlns:a16="http://schemas.microsoft.com/office/drawing/2014/main" id="{556A7479-BF3F-4BB6-878E-1FAF08408E4C}"/>
                    </a:ext>
                  </a:extLst>
                </p14:cNvPr>
                <p14:cNvContentPartPr/>
                <p14:nvPr/>
              </p14:nvContentPartPr>
              <p14:xfrm>
                <a:off x="11365493" y="2494320"/>
                <a:ext cx="80280" cy="126720"/>
              </p14:xfrm>
            </p:contentPart>
          </mc:Choice>
          <mc:Fallback xmlns="">
            <p:pic>
              <p:nvPicPr>
                <p:cNvPr id="417" name="Freihand 416">
                  <a:extLst>
                    <a:ext uri="{FF2B5EF4-FFF2-40B4-BE49-F238E27FC236}">
                      <a16:creationId xmlns:a16="http://schemas.microsoft.com/office/drawing/2014/main" id="{556A7479-BF3F-4BB6-878E-1FAF08408E4C}"/>
                    </a:ext>
                  </a:extLst>
                </p:cNvPr>
                <p:cNvPicPr/>
                <p:nvPr/>
              </p:nvPicPr>
              <p:blipFill>
                <a:blip r:embed="rId847"/>
                <a:stretch>
                  <a:fillRect/>
                </a:stretch>
              </p:blipFill>
              <p:spPr>
                <a:xfrm>
                  <a:off x="11361173" y="2490000"/>
                  <a:ext cx="8892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848">
              <p14:nvContentPartPr>
                <p14:cNvPr id="418" name="Freihand 417">
                  <a:extLst>
                    <a:ext uri="{FF2B5EF4-FFF2-40B4-BE49-F238E27FC236}">
                      <a16:creationId xmlns:a16="http://schemas.microsoft.com/office/drawing/2014/main" id="{2860B373-6D89-4D4E-9D3F-00B666BF2582}"/>
                    </a:ext>
                  </a:extLst>
                </p14:cNvPr>
                <p14:cNvContentPartPr/>
                <p14:nvPr/>
              </p14:nvContentPartPr>
              <p14:xfrm>
                <a:off x="11496173" y="2595480"/>
                <a:ext cx="29160" cy="101160"/>
              </p14:xfrm>
            </p:contentPart>
          </mc:Choice>
          <mc:Fallback xmlns="">
            <p:pic>
              <p:nvPicPr>
                <p:cNvPr id="418" name="Freihand 417">
                  <a:extLst>
                    <a:ext uri="{FF2B5EF4-FFF2-40B4-BE49-F238E27FC236}">
                      <a16:creationId xmlns:a16="http://schemas.microsoft.com/office/drawing/2014/main" id="{2860B373-6D89-4D4E-9D3F-00B666BF2582}"/>
                    </a:ext>
                  </a:extLst>
                </p:cNvPr>
                <p:cNvPicPr/>
                <p:nvPr/>
              </p:nvPicPr>
              <p:blipFill>
                <a:blip r:embed="rId849"/>
                <a:stretch>
                  <a:fillRect/>
                </a:stretch>
              </p:blipFill>
              <p:spPr>
                <a:xfrm>
                  <a:off x="11491853" y="2591160"/>
                  <a:ext cx="3780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850">
              <p14:nvContentPartPr>
                <p14:cNvPr id="420" name="Freihand 419">
                  <a:extLst>
                    <a:ext uri="{FF2B5EF4-FFF2-40B4-BE49-F238E27FC236}">
                      <a16:creationId xmlns:a16="http://schemas.microsoft.com/office/drawing/2014/main" id="{B1B657B0-83CF-4831-8487-BBC2043540BC}"/>
                    </a:ext>
                  </a:extLst>
                </p14:cNvPr>
                <p14:cNvContentPartPr/>
                <p14:nvPr/>
              </p14:nvContentPartPr>
              <p14:xfrm>
                <a:off x="11560613" y="2537520"/>
                <a:ext cx="3240" cy="14760"/>
              </p14:xfrm>
            </p:contentPart>
          </mc:Choice>
          <mc:Fallback xmlns="">
            <p:pic>
              <p:nvPicPr>
                <p:cNvPr id="420" name="Freihand 419">
                  <a:extLst>
                    <a:ext uri="{FF2B5EF4-FFF2-40B4-BE49-F238E27FC236}">
                      <a16:creationId xmlns:a16="http://schemas.microsoft.com/office/drawing/2014/main" id="{B1B657B0-83CF-4831-8487-BBC2043540BC}"/>
                    </a:ext>
                  </a:extLst>
                </p:cNvPr>
                <p:cNvPicPr/>
                <p:nvPr/>
              </p:nvPicPr>
              <p:blipFill>
                <a:blip r:embed="rId851"/>
                <a:stretch>
                  <a:fillRect/>
                </a:stretch>
              </p:blipFill>
              <p:spPr>
                <a:xfrm>
                  <a:off x="11556293" y="2533200"/>
                  <a:ext cx="1188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852">
              <p14:nvContentPartPr>
                <p14:cNvPr id="421" name="Freihand 420">
                  <a:extLst>
                    <a:ext uri="{FF2B5EF4-FFF2-40B4-BE49-F238E27FC236}">
                      <a16:creationId xmlns:a16="http://schemas.microsoft.com/office/drawing/2014/main" id="{A7FA9AFF-B269-4B41-B022-134DF92677B3}"/>
                    </a:ext>
                  </a:extLst>
                </p14:cNvPr>
                <p14:cNvContentPartPr/>
                <p14:nvPr/>
              </p14:nvContentPartPr>
              <p14:xfrm>
                <a:off x="11569253" y="2459040"/>
                <a:ext cx="103320" cy="106200"/>
              </p14:xfrm>
            </p:contentPart>
          </mc:Choice>
          <mc:Fallback xmlns="">
            <p:pic>
              <p:nvPicPr>
                <p:cNvPr id="421" name="Freihand 420">
                  <a:extLst>
                    <a:ext uri="{FF2B5EF4-FFF2-40B4-BE49-F238E27FC236}">
                      <a16:creationId xmlns:a16="http://schemas.microsoft.com/office/drawing/2014/main" id="{A7FA9AFF-B269-4B41-B022-134DF92677B3}"/>
                    </a:ext>
                  </a:extLst>
                </p:cNvPr>
                <p:cNvPicPr/>
                <p:nvPr/>
              </p:nvPicPr>
              <p:blipFill>
                <a:blip r:embed="rId853"/>
                <a:stretch>
                  <a:fillRect/>
                </a:stretch>
              </p:blipFill>
              <p:spPr>
                <a:xfrm>
                  <a:off x="11564933" y="2454720"/>
                  <a:ext cx="11196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854">
              <p14:nvContentPartPr>
                <p14:cNvPr id="422" name="Freihand 421">
                  <a:extLst>
                    <a:ext uri="{FF2B5EF4-FFF2-40B4-BE49-F238E27FC236}">
                      <a16:creationId xmlns:a16="http://schemas.microsoft.com/office/drawing/2014/main" id="{01A386B2-A1AF-40D0-866F-CCA444D6B825}"/>
                    </a:ext>
                  </a:extLst>
                </p14:cNvPr>
                <p14:cNvContentPartPr/>
                <p14:nvPr/>
              </p14:nvContentPartPr>
              <p14:xfrm>
                <a:off x="11642693" y="2512320"/>
                <a:ext cx="30960" cy="66960"/>
              </p14:xfrm>
            </p:contentPart>
          </mc:Choice>
          <mc:Fallback xmlns="">
            <p:pic>
              <p:nvPicPr>
                <p:cNvPr id="422" name="Freihand 421">
                  <a:extLst>
                    <a:ext uri="{FF2B5EF4-FFF2-40B4-BE49-F238E27FC236}">
                      <a16:creationId xmlns:a16="http://schemas.microsoft.com/office/drawing/2014/main" id="{01A386B2-A1AF-40D0-866F-CCA444D6B825}"/>
                    </a:ext>
                  </a:extLst>
                </p:cNvPr>
                <p:cNvPicPr/>
                <p:nvPr/>
              </p:nvPicPr>
              <p:blipFill>
                <a:blip r:embed="rId855"/>
                <a:stretch>
                  <a:fillRect/>
                </a:stretch>
              </p:blipFill>
              <p:spPr>
                <a:xfrm>
                  <a:off x="11638373" y="2508000"/>
                  <a:ext cx="3960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856">
              <p14:nvContentPartPr>
                <p14:cNvPr id="423" name="Freihand 422">
                  <a:extLst>
                    <a:ext uri="{FF2B5EF4-FFF2-40B4-BE49-F238E27FC236}">
                      <a16:creationId xmlns:a16="http://schemas.microsoft.com/office/drawing/2014/main" id="{B06C37C9-1EDB-443C-8103-F542A247F2A1}"/>
                    </a:ext>
                  </a:extLst>
                </p14:cNvPr>
                <p14:cNvContentPartPr/>
                <p14:nvPr/>
              </p14:nvContentPartPr>
              <p14:xfrm>
                <a:off x="11695613" y="2455080"/>
                <a:ext cx="97920" cy="167400"/>
              </p14:xfrm>
            </p:contentPart>
          </mc:Choice>
          <mc:Fallback xmlns="">
            <p:pic>
              <p:nvPicPr>
                <p:cNvPr id="423" name="Freihand 422">
                  <a:extLst>
                    <a:ext uri="{FF2B5EF4-FFF2-40B4-BE49-F238E27FC236}">
                      <a16:creationId xmlns:a16="http://schemas.microsoft.com/office/drawing/2014/main" id="{B06C37C9-1EDB-443C-8103-F542A247F2A1}"/>
                    </a:ext>
                  </a:extLst>
                </p:cNvPr>
                <p:cNvPicPr/>
                <p:nvPr/>
              </p:nvPicPr>
              <p:blipFill>
                <a:blip r:embed="rId857"/>
                <a:stretch>
                  <a:fillRect/>
                </a:stretch>
              </p:blipFill>
              <p:spPr>
                <a:xfrm>
                  <a:off x="11691293" y="2450760"/>
                  <a:ext cx="10656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858">
              <p14:nvContentPartPr>
                <p14:cNvPr id="425" name="Freihand 424">
                  <a:extLst>
                    <a:ext uri="{FF2B5EF4-FFF2-40B4-BE49-F238E27FC236}">
                      <a16:creationId xmlns:a16="http://schemas.microsoft.com/office/drawing/2014/main" id="{4C42A508-6A38-4943-BF16-C97DBEFAC486}"/>
                    </a:ext>
                  </a:extLst>
                </p14:cNvPr>
                <p14:cNvContentPartPr/>
                <p14:nvPr/>
              </p14:nvContentPartPr>
              <p14:xfrm>
                <a:off x="9155093" y="3161400"/>
                <a:ext cx="192240" cy="8280"/>
              </p14:xfrm>
            </p:contentPart>
          </mc:Choice>
          <mc:Fallback xmlns="">
            <p:pic>
              <p:nvPicPr>
                <p:cNvPr id="425" name="Freihand 424">
                  <a:extLst>
                    <a:ext uri="{FF2B5EF4-FFF2-40B4-BE49-F238E27FC236}">
                      <a16:creationId xmlns:a16="http://schemas.microsoft.com/office/drawing/2014/main" id="{4C42A508-6A38-4943-BF16-C97DBEFAC486}"/>
                    </a:ext>
                  </a:extLst>
                </p:cNvPr>
                <p:cNvPicPr/>
                <p:nvPr/>
              </p:nvPicPr>
              <p:blipFill>
                <a:blip r:embed="rId859"/>
                <a:stretch>
                  <a:fillRect/>
                </a:stretch>
              </p:blipFill>
              <p:spPr>
                <a:xfrm>
                  <a:off x="9150773" y="3157080"/>
                  <a:ext cx="2008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860">
              <p14:nvContentPartPr>
                <p14:cNvPr id="426" name="Freihand 425">
                  <a:extLst>
                    <a:ext uri="{FF2B5EF4-FFF2-40B4-BE49-F238E27FC236}">
                      <a16:creationId xmlns:a16="http://schemas.microsoft.com/office/drawing/2014/main" id="{B1E7D2B3-0F95-41AB-8446-EACB358F6136}"/>
                    </a:ext>
                  </a:extLst>
                </p14:cNvPr>
                <p14:cNvContentPartPr/>
                <p14:nvPr/>
              </p14:nvContentPartPr>
              <p14:xfrm>
                <a:off x="9134213" y="3201360"/>
                <a:ext cx="157320" cy="24120"/>
              </p14:xfrm>
            </p:contentPart>
          </mc:Choice>
          <mc:Fallback xmlns="">
            <p:pic>
              <p:nvPicPr>
                <p:cNvPr id="426" name="Freihand 425">
                  <a:extLst>
                    <a:ext uri="{FF2B5EF4-FFF2-40B4-BE49-F238E27FC236}">
                      <a16:creationId xmlns:a16="http://schemas.microsoft.com/office/drawing/2014/main" id="{B1E7D2B3-0F95-41AB-8446-EACB358F6136}"/>
                    </a:ext>
                  </a:extLst>
                </p:cNvPr>
                <p:cNvPicPr/>
                <p:nvPr/>
              </p:nvPicPr>
              <p:blipFill>
                <a:blip r:embed="rId861"/>
                <a:stretch>
                  <a:fillRect/>
                </a:stretch>
              </p:blipFill>
              <p:spPr>
                <a:xfrm>
                  <a:off x="9129893" y="3197040"/>
                  <a:ext cx="16596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862">
              <p14:nvContentPartPr>
                <p14:cNvPr id="427" name="Freihand 426">
                  <a:extLst>
                    <a:ext uri="{FF2B5EF4-FFF2-40B4-BE49-F238E27FC236}">
                      <a16:creationId xmlns:a16="http://schemas.microsoft.com/office/drawing/2014/main" id="{BD9C6B74-9538-4F87-A56A-B47C40FC5AB8}"/>
                    </a:ext>
                  </a:extLst>
                </p14:cNvPr>
                <p14:cNvContentPartPr/>
                <p14:nvPr/>
              </p14:nvContentPartPr>
              <p14:xfrm>
                <a:off x="9347693" y="3103440"/>
                <a:ext cx="133920" cy="148320"/>
              </p14:xfrm>
            </p:contentPart>
          </mc:Choice>
          <mc:Fallback xmlns="">
            <p:pic>
              <p:nvPicPr>
                <p:cNvPr id="427" name="Freihand 426">
                  <a:extLst>
                    <a:ext uri="{FF2B5EF4-FFF2-40B4-BE49-F238E27FC236}">
                      <a16:creationId xmlns:a16="http://schemas.microsoft.com/office/drawing/2014/main" id="{BD9C6B74-9538-4F87-A56A-B47C40FC5AB8}"/>
                    </a:ext>
                  </a:extLst>
                </p:cNvPr>
                <p:cNvPicPr/>
                <p:nvPr/>
              </p:nvPicPr>
              <p:blipFill>
                <a:blip r:embed="rId863"/>
                <a:stretch>
                  <a:fillRect/>
                </a:stretch>
              </p:blipFill>
              <p:spPr>
                <a:xfrm>
                  <a:off x="9343373" y="3099120"/>
                  <a:ext cx="14256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864">
              <p14:nvContentPartPr>
                <p14:cNvPr id="429" name="Freihand 428">
                  <a:extLst>
                    <a:ext uri="{FF2B5EF4-FFF2-40B4-BE49-F238E27FC236}">
                      <a16:creationId xmlns:a16="http://schemas.microsoft.com/office/drawing/2014/main" id="{A8C6ED74-2673-41C4-ADF2-7342644BC47E}"/>
                    </a:ext>
                  </a:extLst>
                </p14:cNvPr>
                <p14:cNvContentPartPr/>
                <p14:nvPr/>
              </p14:nvContentPartPr>
              <p14:xfrm>
                <a:off x="9758093" y="3122520"/>
                <a:ext cx="144360" cy="100800"/>
              </p14:xfrm>
            </p:contentPart>
          </mc:Choice>
          <mc:Fallback xmlns="">
            <p:pic>
              <p:nvPicPr>
                <p:cNvPr id="429" name="Freihand 428">
                  <a:extLst>
                    <a:ext uri="{FF2B5EF4-FFF2-40B4-BE49-F238E27FC236}">
                      <a16:creationId xmlns:a16="http://schemas.microsoft.com/office/drawing/2014/main" id="{A8C6ED74-2673-41C4-ADF2-7342644BC47E}"/>
                    </a:ext>
                  </a:extLst>
                </p:cNvPr>
                <p:cNvPicPr/>
                <p:nvPr/>
              </p:nvPicPr>
              <p:blipFill>
                <a:blip r:embed="rId865"/>
                <a:stretch>
                  <a:fillRect/>
                </a:stretch>
              </p:blipFill>
              <p:spPr>
                <a:xfrm>
                  <a:off x="9753773" y="3118200"/>
                  <a:ext cx="15300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866">
              <p14:nvContentPartPr>
                <p14:cNvPr id="430" name="Freihand 429">
                  <a:extLst>
                    <a:ext uri="{FF2B5EF4-FFF2-40B4-BE49-F238E27FC236}">
                      <a16:creationId xmlns:a16="http://schemas.microsoft.com/office/drawing/2014/main" id="{68EE4517-BC50-4732-8374-1E772C5E6D2B}"/>
                    </a:ext>
                  </a:extLst>
                </p14:cNvPr>
                <p14:cNvContentPartPr/>
                <p14:nvPr/>
              </p14:nvContentPartPr>
              <p14:xfrm>
                <a:off x="10059773" y="3104160"/>
                <a:ext cx="117360" cy="61920"/>
              </p14:xfrm>
            </p:contentPart>
          </mc:Choice>
          <mc:Fallback xmlns="">
            <p:pic>
              <p:nvPicPr>
                <p:cNvPr id="430" name="Freihand 429">
                  <a:extLst>
                    <a:ext uri="{FF2B5EF4-FFF2-40B4-BE49-F238E27FC236}">
                      <a16:creationId xmlns:a16="http://schemas.microsoft.com/office/drawing/2014/main" id="{68EE4517-BC50-4732-8374-1E772C5E6D2B}"/>
                    </a:ext>
                  </a:extLst>
                </p:cNvPr>
                <p:cNvPicPr/>
                <p:nvPr/>
              </p:nvPicPr>
              <p:blipFill>
                <a:blip r:embed="rId867"/>
                <a:stretch>
                  <a:fillRect/>
                </a:stretch>
              </p:blipFill>
              <p:spPr>
                <a:xfrm>
                  <a:off x="10055453" y="3099840"/>
                  <a:ext cx="12600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868">
              <p14:nvContentPartPr>
                <p14:cNvPr id="431" name="Freihand 430">
                  <a:extLst>
                    <a:ext uri="{FF2B5EF4-FFF2-40B4-BE49-F238E27FC236}">
                      <a16:creationId xmlns:a16="http://schemas.microsoft.com/office/drawing/2014/main" id="{474F9321-1A97-4D6E-9FE0-74A02A230C48}"/>
                    </a:ext>
                  </a:extLst>
                </p14:cNvPr>
                <p14:cNvContentPartPr/>
                <p14:nvPr/>
              </p14:nvContentPartPr>
              <p14:xfrm>
                <a:off x="10052933" y="3173640"/>
                <a:ext cx="135360" cy="44280"/>
              </p14:xfrm>
            </p:contentPart>
          </mc:Choice>
          <mc:Fallback xmlns="">
            <p:pic>
              <p:nvPicPr>
                <p:cNvPr id="431" name="Freihand 430">
                  <a:extLst>
                    <a:ext uri="{FF2B5EF4-FFF2-40B4-BE49-F238E27FC236}">
                      <a16:creationId xmlns:a16="http://schemas.microsoft.com/office/drawing/2014/main" id="{474F9321-1A97-4D6E-9FE0-74A02A230C48}"/>
                    </a:ext>
                  </a:extLst>
                </p:cNvPr>
                <p:cNvPicPr/>
                <p:nvPr/>
              </p:nvPicPr>
              <p:blipFill>
                <a:blip r:embed="rId869"/>
                <a:stretch>
                  <a:fillRect/>
                </a:stretch>
              </p:blipFill>
              <p:spPr>
                <a:xfrm>
                  <a:off x="10048613" y="3169320"/>
                  <a:ext cx="14400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870">
              <p14:nvContentPartPr>
                <p14:cNvPr id="433" name="Freihand 432">
                  <a:extLst>
                    <a:ext uri="{FF2B5EF4-FFF2-40B4-BE49-F238E27FC236}">
                      <a16:creationId xmlns:a16="http://schemas.microsoft.com/office/drawing/2014/main" id="{7EAA2E6F-F50A-4280-82A1-5C9B59F75B65}"/>
                    </a:ext>
                  </a:extLst>
                </p14:cNvPr>
                <p14:cNvContentPartPr/>
                <p14:nvPr/>
              </p14:nvContentPartPr>
              <p14:xfrm>
                <a:off x="10300613" y="3062040"/>
                <a:ext cx="125640" cy="141480"/>
              </p14:xfrm>
            </p:contentPart>
          </mc:Choice>
          <mc:Fallback xmlns="">
            <p:pic>
              <p:nvPicPr>
                <p:cNvPr id="433" name="Freihand 432">
                  <a:extLst>
                    <a:ext uri="{FF2B5EF4-FFF2-40B4-BE49-F238E27FC236}">
                      <a16:creationId xmlns:a16="http://schemas.microsoft.com/office/drawing/2014/main" id="{7EAA2E6F-F50A-4280-82A1-5C9B59F75B65}"/>
                    </a:ext>
                  </a:extLst>
                </p:cNvPr>
                <p:cNvPicPr/>
                <p:nvPr/>
              </p:nvPicPr>
              <p:blipFill>
                <a:blip r:embed="rId871"/>
                <a:stretch>
                  <a:fillRect/>
                </a:stretch>
              </p:blipFill>
              <p:spPr>
                <a:xfrm>
                  <a:off x="10296293" y="3057720"/>
                  <a:ext cx="13428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872">
              <p14:nvContentPartPr>
                <p14:cNvPr id="434" name="Freihand 433">
                  <a:extLst>
                    <a:ext uri="{FF2B5EF4-FFF2-40B4-BE49-F238E27FC236}">
                      <a16:creationId xmlns:a16="http://schemas.microsoft.com/office/drawing/2014/main" id="{17C2B1E7-171E-4FFF-89C6-05E1D96E74A1}"/>
                    </a:ext>
                  </a:extLst>
                </p14:cNvPr>
                <p14:cNvContentPartPr/>
                <p14:nvPr/>
              </p14:nvContentPartPr>
              <p14:xfrm>
                <a:off x="10426253" y="3171840"/>
                <a:ext cx="21600" cy="69840"/>
              </p14:xfrm>
            </p:contentPart>
          </mc:Choice>
          <mc:Fallback xmlns="">
            <p:pic>
              <p:nvPicPr>
                <p:cNvPr id="434" name="Freihand 433">
                  <a:extLst>
                    <a:ext uri="{FF2B5EF4-FFF2-40B4-BE49-F238E27FC236}">
                      <a16:creationId xmlns:a16="http://schemas.microsoft.com/office/drawing/2014/main" id="{17C2B1E7-171E-4FFF-89C6-05E1D96E74A1}"/>
                    </a:ext>
                  </a:extLst>
                </p:cNvPr>
                <p:cNvPicPr/>
                <p:nvPr/>
              </p:nvPicPr>
              <p:blipFill>
                <a:blip r:embed="rId873"/>
                <a:stretch>
                  <a:fillRect/>
                </a:stretch>
              </p:blipFill>
              <p:spPr>
                <a:xfrm>
                  <a:off x="10421933" y="3167520"/>
                  <a:ext cx="3024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874">
              <p14:nvContentPartPr>
                <p14:cNvPr id="435" name="Freihand 434">
                  <a:extLst>
                    <a:ext uri="{FF2B5EF4-FFF2-40B4-BE49-F238E27FC236}">
                      <a16:creationId xmlns:a16="http://schemas.microsoft.com/office/drawing/2014/main" id="{B7C1147B-1514-4F54-9214-298D55DC5DB3}"/>
                    </a:ext>
                  </a:extLst>
                </p14:cNvPr>
                <p14:cNvContentPartPr/>
                <p14:nvPr/>
              </p14:nvContentPartPr>
              <p14:xfrm>
                <a:off x="10501853" y="3088680"/>
                <a:ext cx="84240" cy="114480"/>
              </p14:xfrm>
            </p:contentPart>
          </mc:Choice>
          <mc:Fallback xmlns="">
            <p:pic>
              <p:nvPicPr>
                <p:cNvPr id="435" name="Freihand 434">
                  <a:extLst>
                    <a:ext uri="{FF2B5EF4-FFF2-40B4-BE49-F238E27FC236}">
                      <a16:creationId xmlns:a16="http://schemas.microsoft.com/office/drawing/2014/main" id="{B7C1147B-1514-4F54-9214-298D55DC5DB3}"/>
                    </a:ext>
                  </a:extLst>
                </p:cNvPr>
                <p:cNvPicPr/>
                <p:nvPr/>
              </p:nvPicPr>
              <p:blipFill>
                <a:blip r:embed="rId875"/>
                <a:stretch>
                  <a:fillRect/>
                </a:stretch>
              </p:blipFill>
              <p:spPr>
                <a:xfrm>
                  <a:off x="10497533" y="3084360"/>
                  <a:ext cx="9288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876">
              <p14:nvContentPartPr>
                <p14:cNvPr id="436" name="Freihand 435">
                  <a:extLst>
                    <a:ext uri="{FF2B5EF4-FFF2-40B4-BE49-F238E27FC236}">
                      <a16:creationId xmlns:a16="http://schemas.microsoft.com/office/drawing/2014/main" id="{BECD7D8E-7CB0-4103-857D-F090DBA3A817}"/>
                    </a:ext>
                  </a:extLst>
                </p14:cNvPr>
                <p14:cNvContentPartPr/>
                <p14:nvPr/>
              </p14:nvContentPartPr>
              <p14:xfrm>
                <a:off x="10628933" y="3054120"/>
                <a:ext cx="59040" cy="92520"/>
              </p14:xfrm>
            </p:contentPart>
          </mc:Choice>
          <mc:Fallback xmlns="">
            <p:pic>
              <p:nvPicPr>
                <p:cNvPr id="436" name="Freihand 435">
                  <a:extLst>
                    <a:ext uri="{FF2B5EF4-FFF2-40B4-BE49-F238E27FC236}">
                      <a16:creationId xmlns:a16="http://schemas.microsoft.com/office/drawing/2014/main" id="{BECD7D8E-7CB0-4103-857D-F090DBA3A817}"/>
                    </a:ext>
                  </a:extLst>
                </p:cNvPr>
                <p:cNvPicPr/>
                <p:nvPr/>
              </p:nvPicPr>
              <p:blipFill>
                <a:blip r:embed="rId877"/>
                <a:stretch>
                  <a:fillRect/>
                </a:stretch>
              </p:blipFill>
              <p:spPr>
                <a:xfrm>
                  <a:off x="10624613" y="3049800"/>
                  <a:ext cx="6768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878">
              <p14:nvContentPartPr>
                <p14:cNvPr id="437" name="Freihand 436">
                  <a:extLst>
                    <a:ext uri="{FF2B5EF4-FFF2-40B4-BE49-F238E27FC236}">
                      <a16:creationId xmlns:a16="http://schemas.microsoft.com/office/drawing/2014/main" id="{A2B3D7D7-03EA-4A3B-9C4C-BC8D964DE386}"/>
                    </a:ext>
                  </a:extLst>
                </p14:cNvPr>
                <p14:cNvContentPartPr/>
                <p14:nvPr/>
              </p14:nvContentPartPr>
              <p14:xfrm>
                <a:off x="10666373" y="3083640"/>
                <a:ext cx="225720" cy="102240"/>
              </p14:xfrm>
            </p:contentPart>
          </mc:Choice>
          <mc:Fallback xmlns="">
            <p:pic>
              <p:nvPicPr>
                <p:cNvPr id="437" name="Freihand 436">
                  <a:extLst>
                    <a:ext uri="{FF2B5EF4-FFF2-40B4-BE49-F238E27FC236}">
                      <a16:creationId xmlns:a16="http://schemas.microsoft.com/office/drawing/2014/main" id="{A2B3D7D7-03EA-4A3B-9C4C-BC8D964DE386}"/>
                    </a:ext>
                  </a:extLst>
                </p:cNvPr>
                <p:cNvPicPr/>
                <p:nvPr/>
              </p:nvPicPr>
              <p:blipFill>
                <a:blip r:embed="rId879"/>
                <a:stretch>
                  <a:fillRect/>
                </a:stretch>
              </p:blipFill>
              <p:spPr>
                <a:xfrm>
                  <a:off x="10662053" y="3079320"/>
                  <a:ext cx="23436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880">
              <p14:nvContentPartPr>
                <p14:cNvPr id="438" name="Freihand 437">
                  <a:extLst>
                    <a:ext uri="{FF2B5EF4-FFF2-40B4-BE49-F238E27FC236}">
                      <a16:creationId xmlns:a16="http://schemas.microsoft.com/office/drawing/2014/main" id="{E953E0EF-9CA0-43D3-9425-000FC8FDA4EF}"/>
                    </a:ext>
                  </a:extLst>
                </p14:cNvPr>
                <p14:cNvContentPartPr/>
                <p14:nvPr/>
              </p14:nvContentPartPr>
              <p14:xfrm>
                <a:off x="10758533" y="3018120"/>
                <a:ext cx="78120" cy="66600"/>
              </p14:xfrm>
            </p:contentPart>
          </mc:Choice>
          <mc:Fallback xmlns="">
            <p:pic>
              <p:nvPicPr>
                <p:cNvPr id="438" name="Freihand 437">
                  <a:extLst>
                    <a:ext uri="{FF2B5EF4-FFF2-40B4-BE49-F238E27FC236}">
                      <a16:creationId xmlns:a16="http://schemas.microsoft.com/office/drawing/2014/main" id="{E953E0EF-9CA0-43D3-9425-000FC8FDA4EF}"/>
                    </a:ext>
                  </a:extLst>
                </p:cNvPr>
                <p:cNvPicPr/>
                <p:nvPr/>
              </p:nvPicPr>
              <p:blipFill>
                <a:blip r:embed="rId881"/>
                <a:stretch>
                  <a:fillRect/>
                </a:stretch>
              </p:blipFill>
              <p:spPr>
                <a:xfrm>
                  <a:off x="10754213" y="3013800"/>
                  <a:ext cx="8676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882">
              <p14:nvContentPartPr>
                <p14:cNvPr id="439" name="Freihand 438">
                  <a:extLst>
                    <a:ext uri="{FF2B5EF4-FFF2-40B4-BE49-F238E27FC236}">
                      <a16:creationId xmlns:a16="http://schemas.microsoft.com/office/drawing/2014/main" id="{373EAC90-FE22-4E6E-8C86-E222B0D90279}"/>
                    </a:ext>
                  </a:extLst>
                </p14:cNvPr>
                <p14:cNvContentPartPr/>
                <p14:nvPr/>
              </p14:nvContentPartPr>
              <p14:xfrm>
                <a:off x="10859333" y="3119640"/>
                <a:ext cx="70920" cy="84240"/>
              </p14:xfrm>
            </p:contentPart>
          </mc:Choice>
          <mc:Fallback xmlns="">
            <p:pic>
              <p:nvPicPr>
                <p:cNvPr id="439" name="Freihand 438">
                  <a:extLst>
                    <a:ext uri="{FF2B5EF4-FFF2-40B4-BE49-F238E27FC236}">
                      <a16:creationId xmlns:a16="http://schemas.microsoft.com/office/drawing/2014/main" id="{373EAC90-FE22-4E6E-8C86-E222B0D90279}"/>
                    </a:ext>
                  </a:extLst>
                </p:cNvPr>
                <p:cNvPicPr/>
                <p:nvPr/>
              </p:nvPicPr>
              <p:blipFill>
                <a:blip r:embed="rId883"/>
                <a:stretch>
                  <a:fillRect/>
                </a:stretch>
              </p:blipFill>
              <p:spPr>
                <a:xfrm>
                  <a:off x="10855013" y="3115320"/>
                  <a:ext cx="7956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884">
              <p14:nvContentPartPr>
                <p14:cNvPr id="441" name="Freihand 440">
                  <a:extLst>
                    <a:ext uri="{FF2B5EF4-FFF2-40B4-BE49-F238E27FC236}">
                      <a16:creationId xmlns:a16="http://schemas.microsoft.com/office/drawing/2014/main" id="{D4DD382F-679D-429B-AA80-3F133A0E0806}"/>
                    </a:ext>
                  </a:extLst>
                </p14:cNvPr>
                <p14:cNvContentPartPr/>
                <p14:nvPr/>
              </p14:nvContentPartPr>
              <p14:xfrm>
                <a:off x="7087253" y="2882760"/>
                <a:ext cx="487080" cy="767520"/>
              </p14:xfrm>
            </p:contentPart>
          </mc:Choice>
          <mc:Fallback xmlns="">
            <p:pic>
              <p:nvPicPr>
                <p:cNvPr id="441" name="Freihand 440">
                  <a:extLst>
                    <a:ext uri="{FF2B5EF4-FFF2-40B4-BE49-F238E27FC236}">
                      <a16:creationId xmlns:a16="http://schemas.microsoft.com/office/drawing/2014/main" id="{D4DD382F-679D-429B-AA80-3F133A0E0806}"/>
                    </a:ext>
                  </a:extLst>
                </p:cNvPr>
                <p:cNvPicPr/>
                <p:nvPr/>
              </p:nvPicPr>
              <p:blipFill>
                <a:blip r:embed="rId885"/>
                <a:stretch>
                  <a:fillRect/>
                </a:stretch>
              </p:blipFill>
              <p:spPr>
                <a:xfrm>
                  <a:off x="7082933" y="2878440"/>
                  <a:ext cx="495720" cy="776160"/>
                </a:xfrm>
                <a:prstGeom prst="rect">
                  <a:avLst/>
                </a:prstGeom>
              </p:spPr>
            </p:pic>
          </mc:Fallback>
        </mc:AlternateContent>
        <mc:AlternateContent xmlns:mc="http://schemas.openxmlformats.org/markup-compatibility/2006" xmlns:p14="http://schemas.microsoft.com/office/powerpoint/2010/main">
          <mc:Choice Requires="p14">
            <p:contentPart p14:bwMode="auto" r:id="rId886">
              <p14:nvContentPartPr>
                <p14:cNvPr id="442" name="Freihand 441">
                  <a:extLst>
                    <a:ext uri="{FF2B5EF4-FFF2-40B4-BE49-F238E27FC236}">
                      <a16:creationId xmlns:a16="http://schemas.microsoft.com/office/drawing/2014/main" id="{FE8CA198-7381-4A97-B06E-80D20E296701}"/>
                    </a:ext>
                  </a:extLst>
                </p14:cNvPr>
                <p14:cNvContentPartPr/>
                <p14:nvPr/>
              </p14:nvContentPartPr>
              <p14:xfrm>
                <a:off x="7522853" y="3546240"/>
                <a:ext cx="162360" cy="148320"/>
              </p14:xfrm>
            </p:contentPart>
          </mc:Choice>
          <mc:Fallback xmlns="">
            <p:pic>
              <p:nvPicPr>
                <p:cNvPr id="442" name="Freihand 441">
                  <a:extLst>
                    <a:ext uri="{FF2B5EF4-FFF2-40B4-BE49-F238E27FC236}">
                      <a16:creationId xmlns:a16="http://schemas.microsoft.com/office/drawing/2014/main" id="{FE8CA198-7381-4A97-B06E-80D20E296701}"/>
                    </a:ext>
                  </a:extLst>
                </p:cNvPr>
                <p:cNvPicPr/>
                <p:nvPr/>
              </p:nvPicPr>
              <p:blipFill>
                <a:blip r:embed="rId887"/>
                <a:stretch>
                  <a:fillRect/>
                </a:stretch>
              </p:blipFill>
              <p:spPr>
                <a:xfrm>
                  <a:off x="7518533" y="3541920"/>
                  <a:ext cx="17100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888">
              <p14:nvContentPartPr>
                <p14:cNvPr id="444" name="Freihand 443">
                  <a:extLst>
                    <a:ext uri="{FF2B5EF4-FFF2-40B4-BE49-F238E27FC236}">
                      <a16:creationId xmlns:a16="http://schemas.microsoft.com/office/drawing/2014/main" id="{00F574C7-DFB7-4C54-929C-FD615DB82097}"/>
                    </a:ext>
                  </a:extLst>
                </p14:cNvPr>
                <p14:cNvContentPartPr/>
                <p14:nvPr/>
              </p14:nvContentPartPr>
              <p14:xfrm>
                <a:off x="7846853" y="3605640"/>
                <a:ext cx="155160" cy="136800"/>
              </p14:xfrm>
            </p:contentPart>
          </mc:Choice>
          <mc:Fallback xmlns="">
            <p:pic>
              <p:nvPicPr>
                <p:cNvPr id="444" name="Freihand 443">
                  <a:extLst>
                    <a:ext uri="{FF2B5EF4-FFF2-40B4-BE49-F238E27FC236}">
                      <a16:creationId xmlns:a16="http://schemas.microsoft.com/office/drawing/2014/main" id="{00F574C7-DFB7-4C54-929C-FD615DB82097}"/>
                    </a:ext>
                  </a:extLst>
                </p:cNvPr>
                <p:cNvPicPr/>
                <p:nvPr/>
              </p:nvPicPr>
              <p:blipFill>
                <a:blip r:embed="rId889"/>
                <a:stretch>
                  <a:fillRect/>
                </a:stretch>
              </p:blipFill>
              <p:spPr>
                <a:xfrm>
                  <a:off x="7842533" y="3601320"/>
                  <a:ext cx="16380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890">
              <p14:nvContentPartPr>
                <p14:cNvPr id="445" name="Freihand 444">
                  <a:extLst>
                    <a:ext uri="{FF2B5EF4-FFF2-40B4-BE49-F238E27FC236}">
                      <a16:creationId xmlns:a16="http://schemas.microsoft.com/office/drawing/2014/main" id="{1BAD5578-5A88-4389-AADB-B9F953041576}"/>
                    </a:ext>
                  </a:extLst>
                </p14:cNvPr>
                <p14:cNvContentPartPr/>
                <p14:nvPr/>
              </p14:nvContentPartPr>
              <p14:xfrm>
                <a:off x="8063933" y="3595200"/>
                <a:ext cx="94680" cy="109080"/>
              </p14:xfrm>
            </p:contentPart>
          </mc:Choice>
          <mc:Fallback xmlns="">
            <p:pic>
              <p:nvPicPr>
                <p:cNvPr id="445" name="Freihand 444">
                  <a:extLst>
                    <a:ext uri="{FF2B5EF4-FFF2-40B4-BE49-F238E27FC236}">
                      <a16:creationId xmlns:a16="http://schemas.microsoft.com/office/drawing/2014/main" id="{1BAD5578-5A88-4389-AADB-B9F953041576}"/>
                    </a:ext>
                  </a:extLst>
                </p:cNvPr>
                <p:cNvPicPr/>
                <p:nvPr/>
              </p:nvPicPr>
              <p:blipFill>
                <a:blip r:embed="rId891"/>
                <a:stretch>
                  <a:fillRect/>
                </a:stretch>
              </p:blipFill>
              <p:spPr>
                <a:xfrm>
                  <a:off x="8059613" y="3590880"/>
                  <a:ext cx="10332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892">
              <p14:nvContentPartPr>
                <p14:cNvPr id="446" name="Freihand 445">
                  <a:extLst>
                    <a:ext uri="{FF2B5EF4-FFF2-40B4-BE49-F238E27FC236}">
                      <a16:creationId xmlns:a16="http://schemas.microsoft.com/office/drawing/2014/main" id="{2AB63596-103D-4876-91DA-E4D0DC90AECA}"/>
                    </a:ext>
                  </a:extLst>
                </p14:cNvPr>
                <p14:cNvContentPartPr/>
                <p14:nvPr/>
              </p14:nvContentPartPr>
              <p14:xfrm>
                <a:off x="8191373" y="3618240"/>
                <a:ext cx="112680" cy="91080"/>
              </p14:xfrm>
            </p:contentPart>
          </mc:Choice>
          <mc:Fallback xmlns="">
            <p:pic>
              <p:nvPicPr>
                <p:cNvPr id="446" name="Freihand 445">
                  <a:extLst>
                    <a:ext uri="{FF2B5EF4-FFF2-40B4-BE49-F238E27FC236}">
                      <a16:creationId xmlns:a16="http://schemas.microsoft.com/office/drawing/2014/main" id="{2AB63596-103D-4876-91DA-E4D0DC90AECA}"/>
                    </a:ext>
                  </a:extLst>
                </p:cNvPr>
                <p:cNvPicPr/>
                <p:nvPr/>
              </p:nvPicPr>
              <p:blipFill>
                <a:blip r:embed="rId893"/>
                <a:stretch>
                  <a:fillRect/>
                </a:stretch>
              </p:blipFill>
              <p:spPr>
                <a:xfrm>
                  <a:off x="8187053" y="3613920"/>
                  <a:ext cx="12132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894">
              <p14:nvContentPartPr>
                <p14:cNvPr id="447" name="Freihand 446">
                  <a:extLst>
                    <a:ext uri="{FF2B5EF4-FFF2-40B4-BE49-F238E27FC236}">
                      <a16:creationId xmlns:a16="http://schemas.microsoft.com/office/drawing/2014/main" id="{6569264C-C2D1-4A14-AB7C-109B930C441D}"/>
                    </a:ext>
                  </a:extLst>
                </p14:cNvPr>
                <p14:cNvContentPartPr/>
                <p14:nvPr/>
              </p14:nvContentPartPr>
              <p14:xfrm>
                <a:off x="8366333" y="3615000"/>
                <a:ext cx="91440" cy="86400"/>
              </p14:xfrm>
            </p:contentPart>
          </mc:Choice>
          <mc:Fallback xmlns="">
            <p:pic>
              <p:nvPicPr>
                <p:cNvPr id="447" name="Freihand 446">
                  <a:extLst>
                    <a:ext uri="{FF2B5EF4-FFF2-40B4-BE49-F238E27FC236}">
                      <a16:creationId xmlns:a16="http://schemas.microsoft.com/office/drawing/2014/main" id="{6569264C-C2D1-4A14-AB7C-109B930C441D}"/>
                    </a:ext>
                  </a:extLst>
                </p:cNvPr>
                <p:cNvPicPr/>
                <p:nvPr/>
              </p:nvPicPr>
              <p:blipFill>
                <a:blip r:embed="rId895"/>
                <a:stretch>
                  <a:fillRect/>
                </a:stretch>
              </p:blipFill>
              <p:spPr>
                <a:xfrm>
                  <a:off x="8362013" y="3610680"/>
                  <a:ext cx="1000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896">
              <p14:nvContentPartPr>
                <p14:cNvPr id="448" name="Freihand 447">
                  <a:extLst>
                    <a:ext uri="{FF2B5EF4-FFF2-40B4-BE49-F238E27FC236}">
                      <a16:creationId xmlns:a16="http://schemas.microsoft.com/office/drawing/2014/main" id="{1C7F19DB-0926-4459-B010-18AE45EE5C78}"/>
                    </a:ext>
                  </a:extLst>
                </p14:cNvPr>
                <p14:cNvContentPartPr/>
                <p14:nvPr/>
              </p14:nvContentPartPr>
              <p14:xfrm>
                <a:off x="8522573" y="3600960"/>
                <a:ext cx="128880" cy="105480"/>
              </p14:xfrm>
            </p:contentPart>
          </mc:Choice>
          <mc:Fallback xmlns="">
            <p:pic>
              <p:nvPicPr>
                <p:cNvPr id="448" name="Freihand 447">
                  <a:extLst>
                    <a:ext uri="{FF2B5EF4-FFF2-40B4-BE49-F238E27FC236}">
                      <a16:creationId xmlns:a16="http://schemas.microsoft.com/office/drawing/2014/main" id="{1C7F19DB-0926-4459-B010-18AE45EE5C78}"/>
                    </a:ext>
                  </a:extLst>
                </p:cNvPr>
                <p:cNvPicPr/>
                <p:nvPr/>
              </p:nvPicPr>
              <p:blipFill>
                <a:blip r:embed="rId897"/>
                <a:stretch>
                  <a:fillRect/>
                </a:stretch>
              </p:blipFill>
              <p:spPr>
                <a:xfrm>
                  <a:off x="8518253" y="3596640"/>
                  <a:ext cx="13752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898">
              <p14:nvContentPartPr>
                <p14:cNvPr id="449" name="Freihand 448">
                  <a:extLst>
                    <a:ext uri="{FF2B5EF4-FFF2-40B4-BE49-F238E27FC236}">
                      <a16:creationId xmlns:a16="http://schemas.microsoft.com/office/drawing/2014/main" id="{45FE6223-A186-48B1-A04B-30B9010EC902}"/>
                    </a:ext>
                  </a:extLst>
                </p14:cNvPr>
                <p14:cNvContentPartPr/>
                <p14:nvPr/>
              </p14:nvContentPartPr>
              <p14:xfrm>
                <a:off x="8467133" y="3658560"/>
                <a:ext cx="190800" cy="33840"/>
              </p14:xfrm>
            </p:contentPart>
          </mc:Choice>
          <mc:Fallback xmlns="">
            <p:pic>
              <p:nvPicPr>
                <p:cNvPr id="449" name="Freihand 448">
                  <a:extLst>
                    <a:ext uri="{FF2B5EF4-FFF2-40B4-BE49-F238E27FC236}">
                      <a16:creationId xmlns:a16="http://schemas.microsoft.com/office/drawing/2014/main" id="{45FE6223-A186-48B1-A04B-30B9010EC902}"/>
                    </a:ext>
                  </a:extLst>
                </p:cNvPr>
                <p:cNvPicPr/>
                <p:nvPr/>
              </p:nvPicPr>
              <p:blipFill>
                <a:blip r:embed="rId899"/>
                <a:stretch>
                  <a:fillRect/>
                </a:stretch>
              </p:blipFill>
              <p:spPr>
                <a:xfrm>
                  <a:off x="8462813" y="3654240"/>
                  <a:ext cx="199440" cy="42480"/>
                </a:xfrm>
                <a:prstGeom prst="rect">
                  <a:avLst/>
                </a:prstGeom>
              </p:spPr>
            </p:pic>
          </mc:Fallback>
        </mc:AlternateContent>
        <mc:AlternateContent xmlns:mc="http://schemas.openxmlformats.org/markup-compatibility/2006" xmlns:p14="http://schemas.microsoft.com/office/powerpoint/2010/main">
          <mc:Choice Requires="p14">
            <p:contentPart p14:bwMode="auto" r:id="rId900">
              <p14:nvContentPartPr>
                <p14:cNvPr id="451" name="Freihand 450">
                  <a:extLst>
                    <a:ext uri="{FF2B5EF4-FFF2-40B4-BE49-F238E27FC236}">
                      <a16:creationId xmlns:a16="http://schemas.microsoft.com/office/drawing/2014/main" id="{6CF67413-BA02-4162-94C7-89423D8B6A75}"/>
                    </a:ext>
                  </a:extLst>
                </p14:cNvPr>
                <p14:cNvContentPartPr/>
                <p14:nvPr/>
              </p14:nvContentPartPr>
              <p14:xfrm>
                <a:off x="8698973" y="3531120"/>
                <a:ext cx="80640" cy="223920"/>
              </p14:xfrm>
            </p:contentPart>
          </mc:Choice>
          <mc:Fallback xmlns="">
            <p:pic>
              <p:nvPicPr>
                <p:cNvPr id="451" name="Freihand 450">
                  <a:extLst>
                    <a:ext uri="{FF2B5EF4-FFF2-40B4-BE49-F238E27FC236}">
                      <a16:creationId xmlns:a16="http://schemas.microsoft.com/office/drawing/2014/main" id="{6CF67413-BA02-4162-94C7-89423D8B6A75}"/>
                    </a:ext>
                  </a:extLst>
                </p:cNvPr>
                <p:cNvPicPr/>
                <p:nvPr/>
              </p:nvPicPr>
              <p:blipFill>
                <a:blip r:embed="rId901"/>
                <a:stretch>
                  <a:fillRect/>
                </a:stretch>
              </p:blipFill>
              <p:spPr>
                <a:xfrm>
                  <a:off x="8694653" y="3526800"/>
                  <a:ext cx="8928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902">
              <p14:nvContentPartPr>
                <p14:cNvPr id="452" name="Freihand 451">
                  <a:extLst>
                    <a:ext uri="{FF2B5EF4-FFF2-40B4-BE49-F238E27FC236}">
                      <a16:creationId xmlns:a16="http://schemas.microsoft.com/office/drawing/2014/main" id="{1CBDC6ED-36CE-4F83-B298-35DB4F36523F}"/>
                    </a:ext>
                  </a:extLst>
                </p14:cNvPr>
                <p14:cNvContentPartPr/>
                <p14:nvPr/>
              </p14:nvContentPartPr>
              <p14:xfrm>
                <a:off x="8806253" y="3576480"/>
                <a:ext cx="140040" cy="103320"/>
              </p14:xfrm>
            </p:contentPart>
          </mc:Choice>
          <mc:Fallback xmlns="">
            <p:pic>
              <p:nvPicPr>
                <p:cNvPr id="452" name="Freihand 451">
                  <a:extLst>
                    <a:ext uri="{FF2B5EF4-FFF2-40B4-BE49-F238E27FC236}">
                      <a16:creationId xmlns:a16="http://schemas.microsoft.com/office/drawing/2014/main" id="{1CBDC6ED-36CE-4F83-B298-35DB4F36523F}"/>
                    </a:ext>
                  </a:extLst>
                </p:cNvPr>
                <p:cNvPicPr/>
                <p:nvPr/>
              </p:nvPicPr>
              <p:blipFill>
                <a:blip r:embed="rId903"/>
                <a:stretch>
                  <a:fillRect/>
                </a:stretch>
              </p:blipFill>
              <p:spPr>
                <a:xfrm>
                  <a:off x="8801933" y="3572160"/>
                  <a:ext cx="14868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904">
              <p14:nvContentPartPr>
                <p14:cNvPr id="453" name="Freihand 452">
                  <a:extLst>
                    <a:ext uri="{FF2B5EF4-FFF2-40B4-BE49-F238E27FC236}">
                      <a16:creationId xmlns:a16="http://schemas.microsoft.com/office/drawing/2014/main" id="{D41F1987-7D5D-422D-9A79-BB38F5F47983}"/>
                    </a:ext>
                  </a:extLst>
                </p14:cNvPr>
                <p14:cNvContentPartPr/>
                <p14:nvPr/>
              </p14:nvContentPartPr>
              <p14:xfrm>
                <a:off x="8996333" y="3555960"/>
                <a:ext cx="31680" cy="124560"/>
              </p14:xfrm>
            </p:contentPart>
          </mc:Choice>
          <mc:Fallback xmlns="">
            <p:pic>
              <p:nvPicPr>
                <p:cNvPr id="453" name="Freihand 452">
                  <a:extLst>
                    <a:ext uri="{FF2B5EF4-FFF2-40B4-BE49-F238E27FC236}">
                      <a16:creationId xmlns:a16="http://schemas.microsoft.com/office/drawing/2014/main" id="{D41F1987-7D5D-422D-9A79-BB38F5F47983}"/>
                    </a:ext>
                  </a:extLst>
                </p:cNvPr>
                <p:cNvPicPr/>
                <p:nvPr/>
              </p:nvPicPr>
              <p:blipFill>
                <a:blip r:embed="rId905"/>
                <a:stretch>
                  <a:fillRect/>
                </a:stretch>
              </p:blipFill>
              <p:spPr>
                <a:xfrm>
                  <a:off x="8992013" y="3551640"/>
                  <a:ext cx="4032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906">
              <p14:nvContentPartPr>
                <p14:cNvPr id="454" name="Freihand 453">
                  <a:extLst>
                    <a:ext uri="{FF2B5EF4-FFF2-40B4-BE49-F238E27FC236}">
                      <a16:creationId xmlns:a16="http://schemas.microsoft.com/office/drawing/2014/main" id="{36CD820E-40E2-484D-84E4-B129AFF374F7}"/>
                    </a:ext>
                  </a:extLst>
                </p14:cNvPr>
                <p14:cNvContentPartPr/>
                <p14:nvPr/>
              </p14:nvContentPartPr>
              <p14:xfrm>
                <a:off x="8959613" y="3625800"/>
                <a:ext cx="97560" cy="11520"/>
              </p14:xfrm>
            </p:contentPart>
          </mc:Choice>
          <mc:Fallback xmlns="">
            <p:pic>
              <p:nvPicPr>
                <p:cNvPr id="454" name="Freihand 453">
                  <a:extLst>
                    <a:ext uri="{FF2B5EF4-FFF2-40B4-BE49-F238E27FC236}">
                      <a16:creationId xmlns:a16="http://schemas.microsoft.com/office/drawing/2014/main" id="{36CD820E-40E2-484D-84E4-B129AFF374F7}"/>
                    </a:ext>
                  </a:extLst>
                </p:cNvPr>
                <p:cNvPicPr/>
                <p:nvPr/>
              </p:nvPicPr>
              <p:blipFill>
                <a:blip r:embed="rId907"/>
                <a:stretch>
                  <a:fillRect/>
                </a:stretch>
              </p:blipFill>
              <p:spPr>
                <a:xfrm>
                  <a:off x="8955293" y="3621480"/>
                  <a:ext cx="10620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908">
              <p14:nvContentPartPr>
                <p14:cNvPr id="455" name="Freihand 454">
                  <a:extLst>
                    <a:ext uri="{FF2B5EF4-FFF2-40B4-BE49-F238E27FC236}">
                      <a16:creationId xmlns:a16="http://schemas.microsoft.com/office/drawing/2014/main" id="{5AC5A1CB-1030-4B03-9948-520280432A31}"/>
                    </a:ext>
                  </a:extLst>
                </p14:cNvPr>
                <p14:cNvContentPartPr/>
                <p14:nvPr/>
              </p14:nvContentPartPr>
              <p14:xfrm>
                <a:off x="9154733" y="3570720"/>
                <a:ext cx="124920" cy="106200"/>
              </p14:xfrm>
            </p:contentPart>
          </mc:Choice>
          <mc:Fallback xmlns="">
            <p:pic>
              <p:nvPicPr>
                <p:cNvPr id="455" name="Freihand 454">
                  <a:extLst>
                    <a:ext uri="{FF2B5EF4-FFF2-40B4-BE49-F238E27FC236}">
                      <a16:creationId xmlns:a16="http://schemas.microsoft.com/office/drawing/2014/main" id="{5AC5A1CB-1030-4B03-9948-520280432A31}"/>
                    </a:ext>
                  </a:extLst>
                </p:cNvPr>
                <p:cNvPicPr/>
                <p:nvPr/>
              </p:nvPicPr>
              <p:blipFill>
                <a:blip r:embed="rId909"/>
                <a:stretch>
                  <a:fillRect/>
                </a:stretch>
              </p:blipFill>
              <p:spPr>
                <a:xfrm>
                  <a:off x="9150413" y="3566400"/>
                  <a:ext cx="13356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910">
              <p14:nvContentPartPr>
                <p14:cNvPr id="456" name="Freihand 455">
                  <a:extLst>
                    <a:ext uri="{FF2B5EF4-FFF2-40B4-BE49-F238E27FC236}">
                      <a16:creationId xmlns:a16="http://schemas.microsoft.com/office/drawing/2014/main" id="{39915EA5-D990-414A-91A4-CB13E82FE66A}"/>
                    </a:ext>
                  </a:extLst>
                </p14:cNvPr>
                <p14:cNvContentPartPr/>
                <p14:nvPr/>
              </p14:nvContentPartPr>
              <p14:xfrm>
                <a:off x="9206213" y="3518160"/>
                <a:ext cx="105840" cy="243720"/>
              </p14:xfrm>
            </p:contentPart>
          </mc:Choice>
          <mc:Fallback xmlns="">
            <p:pic>
              <p:nvPicPr>
                <p:cNvPr id="456" name="Freihand 455">
                  <a:extLst>
                    <a:ext uri="{FF2B5EF4-FFF2-40B4-BE49-F238E27FC236}">
                      <a16:creationId xmlns:a16="http://schemas.microsoft.com/office/drawing/2014/main" id="{39915EA5-D990-414A-91A4-CB13E82FE66A}"/>
                    </a:ext>
                  </a:extLst>
                </p:cNvPr>
                <p:cNvPicPr/>
                <p:nvPr/>
              </p:nvPicPr>
              <p:blipFill>
                <a:blip r:embed="rId911"/>
                <a:stretch>
                  <a:fillRect/>
                </a:stretch>
              </p:blipFill>
              <p:spPr>
                <a:xfrm>
                  <a:off x="9201893" y="3513840"/>
                  <a:ext cx="114480" cy="252360"/>
                </a:xfrm>
                <a:prstGeom prst="rect">
                  <a:avLst/>
                </a:prstGeom>
              </p:spPr>
            </p:pic>
          </mc:Fallback>
        </mc:AlternateContent>
        <mc:AlternateContent xmlns:mc="http://schemas.openxmlformats.org/markup-compatibility/2006" xmlns:p14="http://schemas.microsoft.com/office/powerpoint/2010/main">
          <mc:Choice Requires="p14">
            <p:contentPart p14:bwMode="auto" r:id="rId912">
              <p14:nvContentPartPr>
                <p14:cNvPr id="457" name="Freihand 456">
                  <a:extLst>
                    <a:ext uri="{FF2B5EF4-FFF2-40B4-BE49-F238E27FC236}">
                      <a16:creationId xmlns:a16="http://schemas.microsoft.com/office/drawing/2014/main" id="{B3F516BC-DC67-4B06-B4AE-C513091C97B6}"/>
                    </a:ext>
                  </a:extLst>
                </p14:cNvPr>
                <p14:cNvContentPartPr/>
                <p14:nvPr/>
              </p14:nvContentPartPr>
              <p14:xfrm>
                <a:off x="9516533" y="3602040"/>
                <a:ext cx="195840" cy="19080"/>
              </p14:xfrm>
            </p:contentPart>
          </mc:Choice>
          <mc:Fallback xmlns="">
            <p:pic>
              <p:nvPicPr>
                <p:cNvPr id="457" name="Freihand 456">
                  <a:extLst>
                    <a:ext uri="{FF2B5EF4-FFF2-40B4-BE49-F238E27FC236}">
                      <a16:creationId xmlns:a16="http://schemas.microsoft.com/office/drawing/2014/main" id="{B3F516BC-DC67-4B06-B4AE-C513091C97B6}"/>
                    </a:ext>
                  </a:extLst>
                </p:cNvPr>
                <p:cNvPicPr/>
                <p:nvPr/>
              </p:nvPicPr>
              <p:blipFill>
                <a:blip r:embed="rId913"/>
                <a:stretch>
                  <a:fillRect/>
                </a:stretch>
              </p:blipFill>
              <p:spPr>
                <a:xfrm>
                  <a:off x="9512213" y="3597720"/>
                  <a:ext cx="20448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914">
              <p14:nvContentPartPr>
                <p14:cNvPr id="458" name="Freihand 457">
                  <a:extLst>
                    <a:ext uri="{FF2B5EF4-FFF2-40B4-BE49-F238E27FC236}">
                      <a16:creationId xmlns:a16="http://schemas.microsoft.com/office/drawing/2014/main" id="{59C2B78D-746F-4F13-983E-67826F4DE58B}"/>
                    </a:ext>
                  </a:extLst>
                </p14:cNvPr>
                <p14:cNvContentPartPr/>
                <p14:nvPr/>
              </p14:nvContentPartPr>
              <p14:xfrm>
                <a:off x="9556853" y="3664320"/>
                <a:ext cx="155520" cy="19080"/>
              </p14:xfrm>
            </p:contentPart>
          </mc:Choice>
          <mc:Fallback xmlns="">
            <p:pic>
              <p:nvPicPr>
                <p:cNvPr id="458" name="Freihand 457">
                  <a:extLst>
                    <a:ext uri="{FF2B5EF4-FFF2-40B4-BE49-F238E27FC236}">
                      <a16:creationId xmlns:a16="http://schemas.microsoft.com/office/drawing/2014/main" id="{59C2B78D-746F-4F13-983E-67826F4DE58B}"/>
                    </a:ext>
                  </a:extLst>
                </p:cNvPr>
                <p:cNvPicPr/>
                <p:nvPr/>
              </p:nvPicPr>
              <p:blipFill>
                <a:blip r:embed="rId915"/>
                <a:stretch>
                  <a:fillRect/>
                </a:stretch>
              </p:blipFill>
              <p:spPr>
                <a:xfrm>
                  <a:off x="9552533" y="3660000"/>
                  <a:ext cx="16416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916">
              <p14:nvContentPartPr>
                <p14:cNvPr id="459" name="Freihand 458">
                  <a:extLst>
                    <a:ext uri="{FF2B5EF4-FFF2-40B4-BE49-F238E27FC236}">
                      <a16:creationId xmlns:a16="http://schemas.microsoft.com/office/drawing/2014/main" id="{2479BB73-BA21-492A-BCAD-8F3A883F4F7C}"/>
                    </a:ext>
                  </a:extLst>
                </p14:cNvPr>
                <p14:cNvContentPartPr/>
                <p14:nvPr/>
              </p14:nvContentPartPr>
              <p14:xfrm>
                <a:off x="9881933" y="3445440"/>
                <a:ext cx="90720" cy="164880"/>
              </p14:xfrm>
            </p:contentPart>
          </mc:Choice>
          <mc:Fallback xmlns="">
            <p:pic>
              <p:nvPicPr>
                <p:cNvPr id="459" name="Freihand 458">
                  <a:extLst>
                    <a:ext uri="{FF2B5EF4-FFF2-40B4-BE49-F238E27FC236}">
                      <a16:creationId xmlns:a16="http://schemas.microsoft.com/office/drawing/2014/main" id="{2479BB73-BA21-492A-BCAD-8F3A883F4F7C}"/>
                    </a:ext>
                  </a:extLst>
                </p:cNvPr>
                <p:cNvPicPr/>
                <p:nvPr/>
              </p:nvPicPr>
              <p:blipFill>
                <a:blip r:embed="rId917"/>
                <a:stretch>
                  <a:fillRect/>
                </a:stretch>
              </p:blipFill>
              <p:spPr>
                <a:xfrm>
                  <a:off x="9877613" y="3441120"/>
                  <a:ext cx="9936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918">
              <p14:nvContentPartPr>
                <p14:cNvPr id="460" name="Freihand 459">
                  <a:extLst>
                    <a:ext uri="{FF2B5EF4-FFF2-40B4-BE49-F238E27FC236}">
                      <a16:creationId xmlns:a16="http://schemas.microsoft.com/office/drawing/2014/main" id="{1FBFAC1E-57C3-4593-9632-B59F765FE9D1}"/>
                    </a:ext>
                  </a:extLst>
                </p14:cNvPr>
                <p14:cNvContentPartPr/>
                <p14:nvPr/>
              </p14:nvContentPartPr>
              <p14:xfrm>
                <a:off x="10010813" y="3461280"/>
                <a:ext cx="75600" cy="134280"/>
              </p14:xfrm>
            </p:contentPart>
          </mc:Choice>
          <mc:Fallback xmlns="">
            <p:pic>
              <p:nvPicPr>
                <p:cNvPr id="460" name="Freihand 459">
                  <a:extLst>
                    <a:ext uri="{FF2B5EF4-FFF2-40B4-BE49-F238E27FC236}">
                      <a16:creationId xmlns:a16="http://schemas.microsoft.com/office/drawing/2014/main" id="{1FBFAC1E-57C3-4593-9632-B59F765FE9D1}"/>
                    </a:ext>
                  </a:extLst>
                </p:cNvPr>
                <p:cNvPicPr/>
                <p:nvPr/>
              </p:nvPicPr>
              <p:blipFill>
                <a:blip r:embed="rId919"/>
                <a:stretch>
                  <a:fillRect/>
                </a:stretch>
              </p:blipFill>
              <p:spPr>
                <a:xfrm>
                  <a:off x="10006493" y="3456960"/>
                  <a:ext cx="8424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920">
              <p14:nvContentPartPr>
                <p14:cNvPr id="461" name="Freihand 460">
                  <a:extLst>
                    <a:ext uri="{FF2B5EF4-FFF2-40B4-BE49-F238E27FC236}">
                      <a16:creationId xmlns:a16="http://schemas.microsoft.com/office/drawing/2014/main" id="{34D2F2EA-76AA-4A86-8A6F-FD70C620E697}"/>
                    </a:ext>
                  </a:extLst>
                </p14:cNvPr>
                <p14:cNvContentPartPr/>
                <p14:nvPr/>
              </p14:nvContentPartPr>
              <p14:xfrm>
                <a:off x="10100453" y="3458400"/>
                <a:ext cx="102600" cy="109080"/>
              </p14:xfrm>
            </p:contentPart>
          </mc:Choice>
          <mc:Fallback xmlns="">
            <p:pic>
              <p:nvPicPr>
                <p:cNvPr id="461" name="Freihand 460">
                  <a:extLst>
                    <a:ext uri="{FF2B5EF4-FFF2-40B4-BE49-F238E27FC236}">
                      <a16:creationId xmlns:a16="http://schemas.microsoft.com/office/drawing/2014/main" id="{34D2F2EA-76AA-4A86-8A6F-FD70C620E697}"/>
                    </a:ext>
                  </a:extLst>
                </p:cNvPr>
                <p:cNvPicPr/>
                <p:nvPr/>
              </p:nvPicPr>
              <p:blipFill>
                <a:blip r:embed="rId921"/>
                <a:stretch>
                  <a:fillRect/>
                </a:stretch>
              </p:blipFill>
              <p:spPr>
                <a:xfrm>
                  <a:off x="10096133" y="3454080"/>
                  <a:ext cx="11124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922">
              <p14:nvContentPartPr>
                <p14:cNvPr id="462" name="Freihand 461">
                  <a:extLst>
                    <a:ext uri="{FF2B5EF4-FFF2-40B4-BE49-F238E27FC236}">
                      <a16:creationId xmlns:a16="http://schemas.microsoft.com/office/drawing/2014/main" id="{F0210854-11A2-410B-B5B8-EBBBD9A69A5D}"/>
                    </a:ext>
                  </a:extLst>
                </p14:cNvPr>
                <p14:cNvContentPartPr/>
                <p14:nvPr/>
              </p14:nvContentPartPr>
              <p14:xfrm>
                <a:off x="10204133" y="3451200"/>
                <a:ext cx="82800" cy="108360"/>
              </p14:xfrm>
            </p:contentPart>
          </mc:Choice>
          <mc:Fallback xmlns="">
            <p:pic>
              <p:nvPicPr>
                <p:cNvPr id="462" name="Freihand 461">
                  <a:extLst>
                    <a:ext uri="{FF2B5EF4-FFF2-40B4-BE49-F238E27FC236}">
                      <a16:creationId xmlns:a16="http://schemas.microsoft.com/office/drawing/2014/main" id="{F0210854-11A2-410B-B5B8-EBBBD9A69A5D}"/>
                    </a:ext>
                  </a:extLst>
                </p:cNvPr>
                <p:cNvPicPr/>
                <p:nvPr/>
              </p:nvPicPr>
              <p:blipFill>
                <a:blip r:embed="rId923"/>
                <a:stretch>
                  <a:fillRect/>
                </a:stretch>
              </p:blipFill>
              <p:spPr>
                <a:xfrm>
                  <a:off x="10199813" y="3446880"/>
                  <a:ext cx="9144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924">
              <p14:nvContentPartPr>
                <p14:cNvPr id="463" name="Freihand 462">
                  <a:extLst>
                    <a:ext uri="{FF2B5EF4-FFF2-40B4-BE49-F238E27FC236}">
                      <a16:creationId xmlns:a16="http://schemas.microsoft.com/office/drawing/2014/main" id="{ACCBF68C-0AC3-4171-A27C-5517235B3C39}"/>
                    </a:ext>
                  </a:extLst>
                </p14:cNvPr>
                <p14:cNvContentPartPr/>
                <p14:nvPr/>
              </p14:nvContentPartPr>
              <p14:xfrm>
                <a:off x="10315373" y="3405120"/>
                <a:ext cx="89640" cy="174960"/>
              </p14:xfrm>
            </p:contentPart>
          </mc:Choice>
          <mc:Fallback xmlns="">
            <p:pic>
              <p:nvPicPr>
                <p:cNvPr id="463" name="Freihand 462">
                  <a:extLst>
                    <a:ext uri="{FF2B5EF4-FFF2-40B4-BE49-F238E27FC236}">
                      <a16:creationId xmlns:a16="http://schemas.microsoft.com/office/drawing/2014/main" id="{ACCBF68C-0AC3-4171-A27C-5517235B3C39}"/>
                    </a:ext>
                  </a:extLst>
                </p:cNvPr>
                <p:cNvPicPr/>
                <p:nvPr/>
              </p:nvPicPr>
              <p:blipFill>
                <a:blip r:embed="rId925"/>
                <a:stretch>
                  <a:fillRect/>
                </a:stretch>
              </p:blipFill>
              <p:spPr>
                <a:xfrm>
                  <a:off x="10311053" y="3400800"/>
                  <a:ext cx="9828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926">
              <p14:nvContentPartPr>
                <p14:cNvPr id="464" name="Freihand 463">
                  <a:extLst>
                    <a:ext uri="{FF2B5EF4-FFF2-40B4-BE49-F238E27FC236}">
                      <a16:creationId xmlns:a16="http://schemas.microsoft.com/office/drawing/2014/main" id="{0FE39F59-B6E0-4CA0-84C9-985292410DD0}"/>
                    </a:ext>
                  </a:extLst>
                </p14:cNvPr>
                <p14:cNvContentPartPr/>
                <p14:nvPr/>
              </p14:nvContentPartPr>
              <p14:xfrm>
                <a:off x="10455773" y="3443640"/>
                <a:ext cx="117360" cy="86760"/>
              </p14:xfrm>
            </p:contentPart>
          </mc:Choice>
          <mc:Fallback xmlns="">
            <p:pic>
              <p:nvPicPr>
                <p:cNvPr id="464" name="Freihand 463">
                  <a:extLst>
                    <a:ext uri="{FF2B5EF4-FFF2-40B4-BE49-F238E27FC236}">
                      <a16:creationId xmlns:a16="http://schemas.microsoft.com/office/drawing/2014/main" id="{0FE39F59-B6E0-4CA0-84C9-985292410DD0}"/>
                    </a:ext>
                  </a:extLst>
                </p:cNvPr>
                <p:cNvPicPr/>
                <p:nvPr/>
              </p:nvPicPr>
              <p:blipFill>
                <a:blip r:embed="rId927"/>
                <a:stretch>
                  <a:fillRect/>
                </a:stretch>
              </p:blipFill>
              <p:spPr>
                <a:xfrm>
                  <a:off x="10451453" y="3439320"/>
                  <a:ext cx="12600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928">
              <p14:nvContentPartPr>
                <p14:cNvPr id="465" name="Freihand 464">
                  <a:extLst>
                    <a:ext uri="{FF2B5EF4-FFF2-40B4-BE49-F238E27FC236}">
                      <a16:creationId xmlns:a16="http://schemas.microsoft.com/office/drawing/2014/main" id="{A361316D-A851-4067-B589-EF89D88C90CF}"/>
                    </a:ext>
                  </a:extLst>
                </p14:cNvPr>
                <p14:cNvContentPartPr/>
                <p14:nvPr/>
              </p14:nvContentPartPr>
              <p14:xfrm>
                <a:off x="10614173" y="3444720"/>
                <a:ext cx="131400" cy="96480"/>
              </p14:xfrm>
            </p:contentPart>
          </mc:Choice>
          <mc:Fallback xmlns="">
            <p:pic>
              <p:nvPicPr>
                <p:cNvPr id="465" name="Freihand 464">
                  <a:extLst>
                    <a:ext uri="{FF2B5EF4-FFF2-40B4-BE49-F238E27FC236}">
                      <a16:creationId xmlns:a16="http://schemas.microsoft.com/office/drawing/2014/main" id="{A361316D-A851-4067-B589-EF89D88C90CF}"/>
                    </a:ext>
                  </a:extLst>
                </p:cNvPr>
                <p:cNvPicPr/>
                <p:nvPr/>
              </p:nvPicPr>
              <p:blipFill>
                <a:blip r:embed="rId929"/>
                <a:stretch>
                  <a:fillRect/>
                </a:stretch>
              </p:blipFill>
              <p:spPr>
                <a:xfrm>
                  <a:off x="10609853" y="3440400"/>
                  <a:ext cx="14004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930">
              <p14:nvContentPartPr>
                <p14:cNvPr id="466" name="Freihand 465">
                  <a:extLst>
                    <a:ext uri="{FF2B5EF4-FFF2-40B4-BE49-F238E27FC236}">
                      <a16:creationId xmlns:a16="http://schemas.microsoft.com/office/drawing/2014/main" id="{99A336CC-ED50-42EA-9D65-C37429520458}"/>
                    </a:ext>
                  </a:extLst>
                </p14:cNvPr>
                <p14:cNvContentPartPr/>
                <p14:nvPr/>
              </p14:nvContentPartPr>
              <p14:xfrm>
                <a:off x="10786253" y="3439320"/>
                <a:ext cx="101160" cy="103680"/>
              </p14:xfrm>
            </p:contentPart>
          </mc:Choice>
          <mc:Fallback xmlns="">
            <p:pic>
              <p:nvPicPr>
                <p:cNvPr id="466" name="Freihand 465">
                  <a:extLst>
                    <a:ext uri="{FF2B5EF4-FFF2-40B4-BE49-F238E27FC236}">
                      <a16:creationId xmlns:a16="http://schemas.microsoft.com/office/drawing/2014/main" id="{99A336CC-ED50-42EA-9D65-C37429520458}"/>
                    </a:ext>
                  </a:extLst>
                </p:cNvPr>
                <p:cNvPicPr/>
                <p:nvPr/>
              </p:nvPicPr>
              <p:blipFill>
                <a:blip r:embed="rId931"/>
                <a:stretch>
                  <a:fillRect/>
                </a:stretch>
              </p:blipFill>
              <p:spPr>
                <a:xfrm>
                  <a:off x="10781933" y="3435000"/>
                  <a:ext cx="10980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932">
              <p14:nvContentPartPr>
                <p14:cNvPr id="467" name="Freihand 466">
                  <a:extLst>
                    <a:ext uri="{FF2B5EF4-FFF2-40B4-BE49-F238E27FC236}">
                      <a16:creationId xmlns:a16="http://schemas.microsoft.com/office/drawing/2014/main" id="{C42623F0-6B81-42B1-9F76-E3ED42FDADF0}"/>
                    </a:ext>
                  </a:extLst>
                </p14:cNvPr>
                <p14:cNvContentPartPr/>
                <p14:nvPr/>
              </p14:nvContentPartPr>
              <p14:xfrm>
                <a:off x="10830533" y="3414480"/>
                <a:ext cx="225000" cy="82800"/>
              </p14:xfrm>
            </p:contentPart>
          </mc:Choice>
          <mc:Fallback xmlns="">
            <p:pic>
              <p:nvPicPr>
                <p:cNvPr id="467" name="Freihand 466">
                  <a:extLst>
                    <a:ext uri="{FF2B5EF4-FFF2-40B4-BE49-F238E27FC236}">
                      <a16:creationId xmlns:a16="http://schemas.microsoft.com/office/drawing/2014/main" id="{C42623F0-6B81-42B1-9F76-E3ED42FDADF0}"/>
                    </a:ext>
                  </a:extLst>
                </p:cNvPr>
                <p:cNvPicPr/>
                <p:nvPr/>
              </p:nvPicPr>
              <p:blipFill>
                <a:blip r:embed="rId933"/>
                <a:stretch>
                  <a:fillRect/>
                </a:stretch>
              </p:blipFill>
              <p:spPr>
                <a:xfrm>
                  <a:off x="10826213" y="3410160"/>
                  <a:ext cx="23364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934">
              <p14:nvContentPartPr>
                <p14:cNvPr id="468" name="Freihand 467">
                  <a:extLst>
                    <a:ext uri="{FF2B5EF4-FFF2-40B4-BE49-F238E27FC236}">
                      <a16:creationId xmlns:a16="http://schemas.microsoft.com/office/drawing/2014/main" id="{5BEEBCFC-5A2E-45F1-9A48-5AD8345EFFD9}"/>
                    </a:ext>
                  </a:extLst>
                </p14:cNvPr>
                <p14:cNvContentPartPr/>
                <p14:nvPr/>
              </p14:nvContentPartPr>
              <p14:xfrm>
                <a:off x="10934933" y="3342480"/>
                <a:ext cx="73440" cy="64440"/>
              </p14:xfrm>
            </p:contentPart>
          </mc:Choice>
          <mc:Fallback xmlns="">
            <p:pic>
              <p:nvPicPr>
                <p:cNvPr id="468" name="Freihand 467">
                  <a:extLst>
                    <a:ext uri="{FF2B5EF4-FFF2-40B4-BE49-F238E27FC236}">
                      <a16:creationId xmlns:a16="http://schemas.microsoft.com/office/drawing/2014/main" id="{5BEEBCFC-5A2E-45F1-9A48-5AD8345EFFD9}"/>
                    </a:ext>
                  </a:extLst>
                </p:cNvPr>
                <p:cNvPicPr/>
                <p:nvPr/>
              </p:nvPicPr>
              <p:blipFill>
                <a:blip r:embed="rId935"/>
                <a:stretch>
                  <a:fillRect/>
                </a:stretch>
              </p:blipFill>
              <p:spPr>
                <a:xfrm>
                  <a:off x="10930613" y="3338160"/>
                  <a:ext cx="8208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936">
              <p14:nvContentPartPr>
                <p14:cNvPr id="469" name="Freihand 468">
                  <a:extLst>
                    <a:ext uri="{FF2B5EF4-FFF2-40B4-BE49-F238E27FC236}">
                      <a16:creationId xmlns:a16="http://schemas.microsoft.com/office/drawing/2014/main" id="{E434E945-5A0C-4A9A-9D77-98BB432AD476}"/>
                    </a:ext>
                  </a:extLst>
                </p14:cNvPr>
                <p14:cNvContentPartPr/>
                <p14:nvPr/>
              </p14:nvContentPartPr>
              <p14:xfrm>
                <a:off x="11037893" y="3446160"/>
                <a:ext cx="57960" cy="68760"/>
              </p14:xfrm>
            </p:contentPart>
          </mc:Choice>
          <mc:Fallback xmlns="">
            <p:pic>
              <p:nvPicPr>
                <p:cNvPr id="469" name="Freihand 468">
                  <a:extLst>
                    <a:ext uri="{FF2B5EF4-FFF2-40B4-BE49-F238E27FC236}">
                      <a16:creationId xmlns:a16="http://schemas.microsoft.com/office/drawing/2014/main" id="{E434E945-5A0C-4A9A-9D77-98BB432AD476}"/>
                    </a:ext>
                  </a:extLst>
                </p:cNvPr>
                <p:cNvPicPr/>
                <p:nvPr/>
              </p:nvPicPr>
              <p:blipFill>
                <a:blip r:embed="rId937"/>
                <a:stretch>
                  <a:fillRect/>
                </a:stretch>
              </p:blipFill>
              <p:spPr>
                <a:xfrm>
                  <a:off x="11033573" y="3441840"/>
                  <a:ext cx="6660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938">
              <p14:nvContentPartPr>
                <p14:cNvPr id="470" name="Freihand 469">
                  <a:extLst>
                    <a:ext uri="{FF2B5EF4-FFF2-40B4-BE49-F238E27FC236}">
                      <a16:creationId xmlns:a16="http://schemas.microsoft.com/office/drawing/2014/main" id="{94BCD09B-5CA4-4D6A-B5D3-18BB39DECED3}"/>
                    </a:ext>
                  </a:extLst>
                </p14:cNvPr>
                <p14:cNvContentPartPr/>
                <p14:nvPr/>
              </p14:nvContentPartPr>
              <p14:xfrm>
                <a:off x="11110973" y="3291720"/>
                <a:ext cx="124920" cy="254880"/>
              </p14:xfrm>
            </p:contentPart>
          </mc:Choice>
          <mc:Fallback xmlns="">
            <p:pic>
              <p:nvPicPr>
                <p:cNvPr id="470" name="Freihand 469">
                  <a:extLst>
                    <a:ext uri="{FF2B5EF4-FFF2-40B4-BE49-F238E27FC236}">
                      <a16:creationId xmlns:a16="http://schemas.microsoft.com/office/drawing/2014/main" id="{94BCD09B-5CA4-4D6A-B5D3-18BB39DECED3}"/>
                    </a:ext>
                  </a:extLst>
                </p:cNvPr>
                <p:cNvPicPr/>
                <p:nvPr/>
              </p:nvPicPr>
              <p:blipFill>
                <a:blip r:embed="rId939"/>
                <a:stretch>
                  <a:fillRect/>
                </a:stretch>
              </p:blipFill>
              <p:spPr>
                <a:xfrm>
                  <a:off x="11106653" y="3287400"/>
                  <a:ext cx="133560" cy="263520"/>
                </a:xfrm>
                <a:prstGeom prst="rect">
                  <a:avLst/>
                </a:prstGeom>
              </p:spPr>
            </p:pic>
          </mc:Fallback>
        </mc:AlternateContent>
        <mc:AlternateContent xmlns:mc="http://schemas.openxmlformats.org/markup-compatibility/2006" xmlns:p14="http://schemas.microsoft.com/office/powerpoint/2010/main">
          <mc:Choice Requires="p14">
            <p:contentPart p14:bwMode="auto" r:id="rId940">
              <p14:nvContentPartPr>
                <p14:cNvPr id="471" name="Freihand 470">
                  <a:extLst>
                    <a:ext uri="{FF2B5EF4-FFF2-40B4-BE49-F238E27FC236}">
                      <a16:creationId xmlns:a16="http://schemas.microsoft.com/office/drawing/2014/main" id="{8B308B40-683F-4E28-AD92-E0E8754C848E}"/>
                    </a:ext>
                  </a:extLst>
                </p14:cNvPr>
                <p14:cNvContentPartPr/>
                <p14:nvPr/>
              </p14:nvContentPartPr>
              <p14:xfrm>
                <a:off x="9828653" y="3607800"/>
                <a:ext cx="1572120" cy="87480"/>
              </p14:xfrm>
            </p:contentPart>
          </mc:Choice>
          <mc:Fallback xmlns="">
            <p:pic>
              <p:nvPicPr>
                <p:cNvPr id="471" name="Freihand 470">
                  <a:extLst>
                    <a:ext uri="{FF2B5EF4-FFF2-40B4-BE49-F238E27FC236}">
                      <a16:creationId xmlns:a16="http://schemas.microsoft.com/office/drawing/2014/main" id="{8B308B40-683F-4E28-AD92-E0E8754C848E}"/>
                    </a:ext>
                  </a:extLst>
                </p:cNvPr>
                <p:cNvPicPr/>
                <p:nvPr/>
              </p:nvPicPr>
              <p:blipFill>
                <a:blip r:embed="rId941"/>
                <a:stretch>
                  <a:fillRect/>
                </a:stretch>
              </p:blipFill>
              <p:spPr>
                <a:xfrm>
                  <a:off x="9824333" y="3603480"/>
                  <a:ext cx="15807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942">
              <p14:nvContentPartPr>
                <p14:cNvPr id="472" name="Freihand 471">
                  <a:extLst>
                    <a:ext uri="{FF2B5EF4-FFF2-40B4-BE49-F238E27FC236}">
                      <a16:creationId xmlns:a16="http://schemas.microsoft.com/office/drawing/2014/main" id="{E396F5FF-9A37-4AE6-94D8-A2A8D9841BAF}"/>
                    </a:ext>
                  </a:extLst>
                </p14:cNvPr>
                <p14:cNvContentPartPr/>
                <p14:nvPr/>
              </p14:nvContentPartPr>
              <p14:xfrm>
                <a:off x="10318253" y="3715080"/>
                <a:ext cx="200520" cy="157680"/>
              </p14:xfrm>
            </p:contentPart>
          </mc:Choice>
          <mc:Fallback xmlns="">
            <p:pic>
              <p:nvPicPr>
                <p:cNvPr id="472" name="Freihand 471">
                  <a:extLst>
                    <a:ext uri="{FF2B5EF4-FFF2-40B4-BE49-F238E27FC236}">
                      <a16:creationId xmlns:a16="http://schemas.microsoft.com/office/drawing/2014/main" id="{E396F5FF-9A37-4AE6-94D8-A2A8D9841BAF}"/>
                    </a:ext>
                  </a:extLst>
                </p:cNvPr>
                <p:cNvPicPr/>
                <p:nvPr/>
              </p:nvPicPr>
              <p:blipFill>
                <a:blip r:embed="rId943"/>
                <a:stretch>
                  <a:fillRect/>
                </a:stretch>
              </p:blipFill>
              <p:spPr>
                <a:xfrm>
                  <a:off x="10313933" y="3710760"/>
                  <a:ext cx="20916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944">
              <p14:nvContentPartPr>
                <p14:cNvPr id="473" name="Freihand 472">
                  <a:extLst>
                    <a:ext uri="{FF2B5EF4-FFF2-40B4-BE49-F238E27FC236}">
                      <a16:creationId xmlns:a16="http://schemas.microsoft.com/office/drawing/2014/main" id="{A7AAB6F5-A732-4DFF-977E-678C874D1DD9}"/>
                    </a:ext>
                  </a:extLst>
                </p14:cNvPr>
                <p14:cNvContentPartPr/>
                <p14:nvPr/>
              </p14:nvContentPartPr>
              <p14:xfrm>
                <a:off x="10537853" y="3743880"/>
                <a:ext cx="61560" cy="105480"/>
              </p14:xfrm>
            </p:contentPart>
          </mc:Choice>
          <mc:Fallback xmlns="">
            <p:pic>
              <p:nvPicPr>
                <p:cNvPr id="473" name="Freihand 472">
                  <a:extLst>
                    <a:ext uri="{FF2B5EF4-FFF2-40B4-BE49-F238E27FC236}">
                      <a16:creationId xmlns:a16="http://schemas.microsoft.com/office/drawing/2014/main" id="{A7AAB6F5-A732-4DFF-977E-678C874D1DD9}"/>
                    </a:ext>
                  </a:extLst>
                </p:cNvPr>
                <p:cNvPicPr/>
                <p:nvPr/>
              </p:nvPicPr>
              <p:blipFill>
                <a:blip r:embed="rId945"/>
                <a:stretch>
                  <a:fillRect/>
                </a:stretch>
              </p:blipFill>
              <p:spPr>
                <a:xfrm>
                  <a:off x="10533533" y="3739560"/>
                  <a:ext cx="7020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946">
              <p14:nvContentPartPr>
                <p14:cNvPr id="474" name="Freihand 473">
                  <a:extLst>
                    <a:ext uri="{FF2B5EF4-FFF2-40B4-BE49-F238E27FC236}">
                      <a16:creationId xmlns:a16="http://schemas.microsoft.com/office/drawing/2014/main" id="{33D7DFD6-4D85-4958-AE32-003B4C91F2F9}"/>
                    </a:ext>
                  </a:extLst>
                </p14:cNvPr>
                <p14:cNvContentPartPr/>
                <p14:nvPr/>
              </p14:nvContentPartPr>
              <p14:xfrm>
                <a:off x="10504373" y="3795720"/>
                <a:ext cx="110880" cy="2880"/>
              </p14:xfrm>
            </p:contentPart>
          </mc:Choice>
          <mc:Fallback xmlns="">
            <p:pic>
              <p:nvPicPr>
                <p:cNvPr id="474" name="Freihand 473">
                  <a:extLst>
                    <a:ext uri="{FF2B5EF4-FFF2-40B4-BE49-F238E27FC236}">
                      <a16:creationId xmlns:a16="http://schemas.microsoft.com/office/drawing/2014/main" id="{33D7DFD6-4D85-4958-AE32-003B4C91F2F9}"/>
                    </a:ext>
                  </a:extLst>
                </p:cNvPr>
                <p:cNvPicPr/>
                <p:nvPr/>
              </p:nvPicPr>
              <p:blipFill>
                <a:blip r:embed="rId947"/>
                <a:stretch>
                  <a:fillRect/>
                </a:stretch>
              </p:blipFill>
              <p:spPr>
                <a:xfrm>
                  <a:off x="10500053" y="3791400"/>
                  <a:ext cx="11952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948">
              <p14:nvContentPartPr>
                <p14:cNvPr id="475" name="Freihand 474">
                  <a:extLst>
                    <a:ext uri="{FF2B5EF4-FFF2-40B4-BE49-F238E27FC236}">
                      <a16:creationId xmlns:a16="http://schemas.microsoft.com/office/drawing/2014/main" id="{2813FD12-AAF2-45CF-A81A-14D599DE0D1F}"/>
                    </a:ext>
                  </a:extLst>
                </p14:cNvPr>
                <p14:cNvContentPartPr/>
                <p14:nvPr/>
              </p14:nvContentPartPr>
              <p14:xfrm>
                <a:off x="10673933" y="3723720"/>
                <a:ext cx="217080" cy="142920"/>
              </p14:xfrm>
            </p:contentPart>
          </mc:Choice>
          <mc:Fallback xmlns="">
            <p:pic>
              <p:nvPicPr>
                <p:cNvPr id="475" name="Freihand 474">
                  <a:extLst>
                    <a:ext uri="{FF2B5EF4-FFF2-40B4-BE49-F238E27FC236}">
                      <a16:creationId xmlns:a16="http://schemas.microsoft.com/office/drawing/2014/main" id="{2813FD12-AAF2-45CF-A81A-14D599DE0D1F}"/>
                    </a:ext>
                  </a:extLst>
                </p:cNvPr>
                <p:cNvPicPr/>
                <p:nvPr/>
              </p:nvPicPr>
              <p:blipFill>
                <a:blip r:embed="rId949"/>
                <a:stretch>
                  <a:fillRect/>
                </a:stretch>
              </p:blipFill>
              <p:spPr>
                <a:xfrm>
                  <a:off x="10669613" y="3719400"/>
                  <a:ext cx="2257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950">
              <p14:nvContentPartPr>
                <p14:cNvPr id="476" name="Freihand 475">
                  <a:extLst>
                    <a:ext uri="{FF2B5EF4-FFF2-40B4-BE49-F238E27FC236}">
                      <a16:creationId xmlns:a16="http://schemas.microsoft.com/office/drawing/2014/main" id="{AE5B8562-0CA3-47F9-9955-F3033BD73E4E}"/>
                    </a:ext>
                  </a:extLst>
                </p14:cNvPr>
                <p14:cNvContentPartPr/>
                <p14:nvPr/>
              </p14:nvContentPartPr>
              <p14:xfrm>
                <a:off x="10808213" y="3721920"/>
                <a:ext cx="77400" cy="68760"/>
              </p14:xfrm>
            </p:contentPart>
          </mc:Choice>
          <mc:Fallback xmlns="">
            <p:pic>
              <p:nvPicPr>
                <p:cNvPr id="476" name="Freihand 475">
                  <a:extLst>
                    <a:ext uri="{FF2B5EF4-FFF2-40B4-BE49-F238E27FC236}">
                      <a16:creationId xmlns:a16="http://schemas.microsoft.com/office/drawing/2014/main" id="{AE5B8562-0CA3-47F9-9955-F3033BD73E4E}"/>
                    </a:ext>
                  </a:extLst>
                </p:cNvPr>
                <p:cNvPicPr/>
                <p:nvPr/>
              </p:nvPicPr>
              <p:blipFill>
                <a:blip r:embed="rId951"/>
                <a:stretch>
                  <a:fillRect/>
                </a:stretch>
              </p:blipFill>
              <p:spPr>
                <a:xfrm>
                  <a:off x="10803893" y="3717600"/>
                  <a:ext cx="8604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952">
              <p14:nvContentPartPr>
                <p14:cNvPr id="477" name="Freihand 476">
                  <a:extLst>
                    <a:ext uri="{FF2B5EF4-FFF2-40B4-BE49-F238E27FC236}">
                      <a16:creationId xmlns:a16="http://schemas.microsoft.com/office/drawing/2014/main" id="{B57B53D8-8F67-4EBF-8BEA-B0AF493AC24A}"/>
                    </a:ext>
                  </a:extLst>
                </p14:cNvPr>
                <p14:cNvContentPartPr/>
                <p14:nvPr/>
              </p14:nvContentPartPr>
              <p14:xfrm>
                <a:off x="10887773" y="3823440"/>
                <a:ext cx="38160" cy="48240"/>
              </p14:xfrm>
            </p:contentPart>
          </mc:Choice>
          <mc:Fallback xmlns="">
            <p:pic>
              <p:nvPicPr>
                <p:cNvPr id="477" name="Freihand 476">
                  <a:extLst>
                    <a:ext uri="{FF2B5EF4-FFF2-40B4-BE49-F238E27FC236}">
                      <a16:creationId xmlns:a16="http://schemas.microsoft.com/office/drawing/2014/main" id="{B57B53D8-8F67-4EBF-8BEA-B0AF493AC24A}"/>
                    </a:ext>
                  </a:extLst>
                </p:cNvPr>
                <p:cNvPicPr/>
                <p:nvPr/>
              </p:nvPicPr>
              <p:blipFill>
                <a:blip r:embed="rId953"/>
                <a:stretch>
                  <a:fillRect/>
                </a:stretch>
              </p:blipFill>
              <p:spPr>
                <a:xfrm>
                  <a:off x="10883453" y="3819120"/>
                  <a:ext cx="4680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954">
              <p14:nvContentPartPr>
                <p14:cNvPr id="479" name="Freihand 478">
                  <a:extLst>
                    <a:ext uri="{FF2B5EF4-FFF2-40B4-BE49-F238E27FC236}">
                      <a16:creationId xmlns:a16="http://schemas.microsoft.com/office/drawing/2014/main" id="{F56C1E1B-C4EA-4346-A8D9-75E712042394}"/>
                    </a:ext>
                  </a:extLst>
                </p14:cNvPr>
                <p14:cNvContentPartPr/>
                <p14:nvPr/>
              </p14:nvContentPartPr>
              <p14:xfrm>
                <a:off x="10263533" y="3339240"/>
                <a:ext cx="72000" cy="109440"/>
              </p14:xfrm>
            </p:contentPart>
          </mc:Choice>
          <mc:Fallback xmlns="">
            <p:pic>
              <p:nvPicPr>
                <p:cNvPr id="479" name="Freihand 478">
                  <a:extLst>
                    <a:ext uri="{FF2B5EF4-FFF2-40B4-BE49-F238E27FC236}">
                      <a16:creationId xmlns:a16="http://schemas.microsoft.com/office/drawing/2014/main" id="{F56C1E1B-C4EA-4346-A8D9-75E712042394}"/>
                    </a:ext>
                  </a:extLst>
                </p:cNvPr>
                <p:cNvPicPr/>
                <p:nvPr/>
              </p:nvPicPr>
              <p:blipFill>
                <a:blip r:embed="rId955"/>
                <a:stretch>
                  <a:fillRect/>
                </a:stretch>
              </p:blipFill>
              <p:spPr>
                <a:xfrm>
                  <a:off x="10259213" y="3334920"/>
                  <a:ext cx="8064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956">
              <p14:nvContentPartPr>
                <p14:cNvPr id="480" name="Freihand 479">
                  <a:extLst>
                    <a:ext uri="{FF2B5EF4-FFF2-40B4-BE49-F238E27FC236}">
                      <a16:creationId xmlns:a16="http://schemas.microsoft.com/office/drawing/2014/main" id="{806B5C6E-49F2-4E71-858D-BF412ED36590}"/>
                    </a:ext>
                  </a:extLst>
                </p14:cNvPr>
                <p14:cNvContentPartPr/>
                <p14:nvPr/>
              </p14:nvContentPartPr>
              <p14:xfrm>
                <a:off x="10252013" y="3380640"/>
                <a:ext cx="66600" cy="32760"/>
              </p14:xfrm>
            </p:contentPart>
          </mc:Choice>
          <mc:Fallback xmlns="">
            <p:pic>
              <p:nvPicPr>
                <p:cNvPr id="480" name="Freihand 479">
                  <a:extLst>
                    <a:ext uri="{FF2B5EF4-FFF2-40B4-BE49-F238E27FC236}">
                      <a16:creationId xmlns:a16="http://schemas.microsoft.com/office/drawing/2014/main" id="{806B5C6E-49F2-4E71-858D-BF412ED36590}"/>
                    </a:ext>
                  </a:extLst>
                </p:cNvPr>
                <p:cNvPicPr/>
                <p:nvPr/>
              </p:nvPicPr>
              <p:blipFill>
                <a:blip r:embed="rId957"/>
                <a:stretch>
                  <a:fillRect/>
                </a:stretch>
              </p:blipFill>
              <p:spPr>
                <a:xfrm>
                  <a:off x="10247693" y="3376320"/>
                  <a:ext cx="7524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958">
              <p14:nvContentPartPr>
                <p14:cNvPr id="481" name="Freihand 480">
                  <a:extLst>
                    <a:ext uri="{FF2B5EF4-FFF2-40B4-BE49-F238E27FC236}">
                      <a16:creationId xmlns:a16="http://schemas.microsoft.com/office/drawing/2014/main" id="{D294A4EA-7250-4B04-B2C2-860ABE414EAC}"/>
                    </a:ext>
                  </a:extLst>
                </p14:cNvPr>
                <p14:cNvContentPartPr/>
                <p14:nvPr/>
              </p14:nvContentPartPr>
              <p14:xfrm>
                <a:off x="10224653" y="3405120"/>
                <a:ext cx="94680" cy="53640"/>
              </p14:xfrm>
            </p:contentPart>
          </mc:Choice>
          <mc:Fallback xmlns="">
            <p:pic>
              <p:nvPicPr>
                <p:cNvPr id="481" name="Freihand 480">
                  <a:extLst>
                    <a:ext uri="{FF2B5EF4-FFF2-40B4-BE49-F238E27FC236}">
                      <a16:creationId xmlns:a16="http://schemas.microsoft.com/office/drawing/2014/main" id="{D294A4EA-7250-4B04-B2C2-860ABE414EAC}"/>
                    </a:ext>
                  </a:extLst>
                </p:cNvPr>
                <p:cNvPicPr/>
                <p:nvPr/>
              </p:nvPicPr>
              <p:blipFill>
                <a:blip r:embed="rId959"/>
                <a:stretch>
                  <a:fillRect/>
                </a:stretch>
              </p:blipFill>
              <p:spPr>
                <a:xfrm>
                  <a:off x="10220333" y="3400800"/>
                  <a:ext cx="10332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960">
              <p14:nvContentPartPr>
                <p14:cNvPr id="483" name="Freihand 482">
                  <a:extLst>
                    <a:ext uri="{FF2B5EF4-FFF2-40B4-BE49-F238E27FC236}">
                      <a16:creationId xmlns:a16="http://schemas.microsoft.com/office/drawing/2014/main" id="{ED06CB73-B994-4E6B-B181-29451E4933E5}"/>
                    </a:ext>
                  </a:extLst>
                </p14:cNvPr>
                <p14:cNvContentPartPr/>
                <p14:nvPr/>
              </p14:nvContentPartPr>
              <p14:xfrm>
                <a:off x="9896693" y="3322320"/>
                <a:ext cx="413280" cy="390600"/>
              </p14:xfrm>
            </p:contentPart>
          </mc:Choice>
          <mc:Fallback xmlns="">
            <p:pic>
              <p:nvPicPr>
                <p:cNvPr id="483" name="Freihand 482">
                  <a:extLst>
                    <a:ext uri="{FF2B5EF4-FFF2-40B4-BE49-F238E27FC236}">
                      <a16:creationId xmlns:a16="http://schemas.microsoft.com/office/drawing/2014/main" id="{ED06CB73-B994-4E6B-B181-29451E4933E5}"/>
                    </a:ext>
                  </a:extLst>
                </p:cNvPr>
                <p:cNvPicPr/>
                <p:nvPr/>
              </p:nvPicPr>
              <p:blipFill>
                <a:blip r:embed="rId961"/>
                <a:stretch>
                  <a:fillRect/>
                </a:stretch>
              </p:blipFill>
              <p:spPr>
                <a:xfrm>
                  <a:off x="9892373" y="3318000"/>
                  <a:ext cx="421920" cy="399240"/>
                </a:xfrm>
                <a:prstGeom prst="rect">
                  <a:avLst/>
                </a:prstGeom>
              </p:spPr>
            </p:pic>
          </mc:Fallback>
        </mc:AlternateContent>
        <mc:AlternateContent xmlns:mc="http://schemas.openxmlformats.org/markup-compatibility/2006" xmlns:p14="http://schemas.microsoft.com/office/powerpoint/2010/main">
          <mc:Choice Requires="p14">
            <p:contentPart p14:bwMode="auto" r:id="rId962">
              <p14:nvContentPartPr>
                <p14:cNvPr id="484" name="Freihand 483">
                  <a:extLst>
                    <a:ext uri="{FF2B5EF4-FFF2-40B4-BE49-F238E27FC236}">
                      <a16:creationId xmlns:a16="http://schemas.microsoft.com/office/drawing/2014/main" id="{78205741-5B0F-4734-8F9C-A79021E1768D}"/>
                    </a:ext>
                  </a:extLst>
                </p14:cNvPr>
                <p14:cNvContentPartPr/>
                <p14:nvPr/>
              </p14:nvContentPartPr>
              <p14:xfrm>
                <a:off x="8100293" y="3377760"/>
                <a:ext cx="547920" cy="546480"/>
              </p14:xfrm>
            </p:contentPart>
          </mc:Choice>
          <mc:Fallback xmlns="">
            <p:pic>
              <p:nvPicPr>
                <p:cNvPr id="484" name="Freihand 483">
                  <a:extLst>
                    <a:ext uri="{FF2B5EF4-FFF2-40B4-BE49-F238E27FC236}">
                      <a16:creationId xmlns:a16="http://schemas.microsoft.com/office/drawing/2014/main" id="{78205741-5B0F-4734-8F9C-A79021E1768D}"/>
                    </a:ext>
                  </a:extLst>
                </p:cNvPr>
                <p:cNvPicPr/>
                <p:nvPr/>
              </p:nvPicPr>
              <p:blipFill>
                <a:blip r:embed="rId963"/>
                <a:stretch>
                  <a:fillRect/>
                </a:stretch>
              </p:blipFill>
              <p:spPr>
                <a:xfrm>
                  <a:off x="8095973" y="3373440"/>
                  <a:ext cx="556560" cy="555120"/>
                </a:xfrm>
                <a:prstGeom prst="rect">
                  <a:avLst/>
                </a:prstGeom>
              </p:spPr>
            </p:pic>
          </mc:Fallback>
        </mc:AlternateContent>
        <mc:AlternateContent xmlns:mc="http://schemas.openxmlformats.org/markup-compatibility/2006" xmlns:p14="http://schemas.microsoft.com/office/powerpoint/2010/main">
          <mc:Choice Requires="p14">
            <p:contentPart p14:bwMode="auto" r:id="rId964">
              <p14:nvContentPartPr>
                <p14:cNvPr id="486" name="Freihand 485">
                  <a:extLst>
                    <a:ext uri="{FF2B5EF4-FFF2-40B4-BE49-F238E27FC236}">
                      <a16:creationId xmlns:a16="http://schemas.microsoft.com/office/drawing/2014/main" id="{3597EBBB-5365-4AF8-A366-442D2EE90C63}"/>
                    </a:ext>
                  </a:extLst>
                </p14:cNvPr>
                <p14:cNvContentPartPr/>
                <p14:nvPr/>
              </p14:nvContentPartPr>
              <p14:xfrm>
                <a:off x="11048333" y="3109920"/>
                <a:ext cx="153360" cy="147960"/>
              </p14:xfrm>
            </p:contentPart>
          </mc:Choice>
          <mc:Fallback xmlns="">
            <p:pic>
              <p:nvPicPr>
                <p:cNvPr id="486" name="Freihand 485">
                  <a:extLst>
                    <a:ext uri="{FF2B5EF4-FFF2-40B4-BE49-F238E27FC236}">
                      <a16:creationId xmlns:a16="http://schemas.microsoft.com/office/drawing/2014/main" id="{3597EBBB-5365-4AF8-A366-442D2EE90C63}"/>
                    </a:ext>
                  </a:extLst>
                </p:cNvPr>
                <p:cNvPicPr/>
                <p:nvPr/>
              </p:nvPicPr>
              <p:blipFill>
                <a:blip r:embed="rId965"/>
                <a:stretch>
                  <a:fillRect/>
                </a:stretch>
              </p:blipFill>
              <p:spPr>
                <a:xfrm>
                  <a:off x="11044013" y="3105600"/>
                  <a:ext cx="16200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966">
              <p14:nvContentPartPr>
                <p14:cNvPr id="487" name="Freihand 486">
                  <a:extLst>
                    <a:ext uri="{FF2B5EF4-FFF2-40B4-BE49-F238E27FC236}">
                      <a16:creationId xmlns:a16="http://schemas.microsoft.com/office/drawing/2014/main" id="{80F87599-227A-4CD4-ABDB-A5CCAC0DB0E0}"/>
                    </a:ext>
                  </a:extLst>
                </p14:cNvPr>
                <p14:cNvContentPartPr/>
                <p14:nvPr/>
              </p14:nvContentPartPr>
              <p14:xfrm>
                <a:off x="10977413" y="3137280"/>
                <a:ext cx="127440" cy="174960"/>
              </p14:xfrm>
            </p:contentPart>
          </mc:Choice>
          <mc:Fallback xmlns="">
            <p:pic>
              <p:nvPicPr>
                <p:cNvPr id="487" name="Freihand 486">
                  <a:extLst>
                    <a:ext uri="{FF2B5EF4-FFF2-40B4-BE49-F238E27FC236}">
                      <a16:creationId xmlns:a16="http://schemas.microsoft.com/office/drawing/2014/main" id="{80F87599-227A-4CD4-ABDB-A5CCAC0DB0E0}"/>
                    </a:ext>
                  </a:extLst>
                </p:cNvPr>
                <p:cNvPicPr/>
                <p:nvPr/>
              </p:nvPicPr>
              <p:blipFill>
                <a:blip r:embed="rId967"/>
                <a:stretch>
                  <a:fillRect/>
                </a:stretch>
              </p:blipFill>
              <p:spPr>
                <a:xfrm>
                  <a:off x="10973093" y="3132960"/>
                  <a:ext cx="13608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968">
              <p14:nvContentPartPr>
                <p14:cNvPr id="488" name="Freihand 487">
                  <a:extLst>
                    <a:ext uri="{FF2B5EF4-FFF2-40B4-BE49-F238E27FC236}">
                      <a16:creationId xmlns:a16="http://schemas.microsoft.com/office/drawing/2014/main" id="{DFB9DAFC-195A-46D1-9FE7-DB43BF66B807}"/>
                    </a:ext>
                  </a:extLst>
                </p14:cNvPr>
                <p14:cNvContentPartPr/>
                <p14:nvPr/>
              </p14:nvContentPartPr>
              <p14:xfrm>
                <a:off x="11308613" y="2984640"/>
                <a:ext cx="66600" cy="127800"/>
              </p14:xfrm>
            </p:contentPart>
          </mc:Choice>
          <mc:Fallback xmlns="">
            <p:pic>
              <p:nvPicPr>
                <p:cNvPr id="488" name="Freihand 487">
                  <a:extLst>
                    <a:ext uri="{FF2B5EF4-FFF2-40B4-BE49-F238E27FC236}">
                      <a16:creationId xmlns:a16="http://schemas.microsoft.com/office/drawing/2014/main" id="{DFB9DAFC-195A-46D1-9FE7-DB43BF66B807}"/>
                    </a:ext>
                  </a:extLst>
                </p:cNvPr>
                <p:cNvPicPr/>
                <p:nvPr/>
              </p:nvPicPr>
              <p:blipFill>
                <a:blip r:embed="rId969"/>
                <a:stretch>
                  <a:fillRect/>
                </a:stretch>
              </p:blipFill>
              <p:spPr>
                <a:xfrm>
                  <a:off x="11304293" y="2980320"/>
                  <a:ext cx="7524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970">
              <p14:nvContentPartPr>
                <p14:cNvPr id="489" name="Freihand 488">
                  <a:extLst>
                    <a:ext uri="{FF2B5EF4-FFF2-40B4-BE49-F238E27FC236}">
                      <a16:creationId xmlns:a16="http://schemas.microsoft.com/office/drawing/2014/main" id="{D7CB0D98-CD5B-47D0-AA87-A188B02D42C9}"/>
                    </a:ext>
                  </a:extLst>
                </p14:cNvPr>
                <p14:cNvContentPartPr/>
                <p14:nvPr/>
              </p14:nvContentPartPr>
              <p14:xfrm>
                <a:off x="11343533" y="2919120"/>
                <a:ext cx="3240" cy="14040"/>
              </p14:xfrm>
            </p:contentPart>
          </mc:Choice>
          <mc:Fallback xmlns="">
            <p:pic>
              <p:nvPicPr>
                <p:cNvPr id="489" name="Freihand 488">
                  <a:extLst>
                    <a:ext uri="{FF2B5EF4-FFF2-40B4-BE49-F238E27FC236}">
                      <a16:creationId xmlns:a16="http://schemas.microsoft.com/office/drawing/2014/main" id="{D7CB0D98-CD5B-47D0-AA87-A188B02D42C9}"/>
                    </a:ext>
                  </a:extLst>
                </p:cNvPr>
                <p:cNvPicPr/>
                <p:nvPr/>
              </p:nvPicPr>
              <p:blipFill>
                <a:blip r:embed="rId971"/>
                <a:stretch>
                  <a:fillRect/>
                </a:stretch>
              </p:blipFill>
              <p:spPr>
                <a:xfrm>
                  <a:off x="11339213" y="2914800"/>
                  <a:ext cx="1188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972">
              <p14:nvContentPartPr>
                <p14:cNvPr id="490" name="Freihand 489">
                  <a:extLst>
                    <a:ext uri="{FF2B5EF4-FFF2-40B4-BE49-F238E27FC236}">
                      <a16:creationId xmlns:a16="http://schemas.microsoft.com/office/drawing/2014/main" id="{F5B371EC-F768-4506-8CFF-E90F9CF7585A}"/>
                    </a:ext>
                  </a:extLst>
                </p14:cNvPr>
                <p14:cNvContentPartPr/>
                <p14:nvPr/>
              </p14:nvContentPartPr>
              <p14:xfrm>
                <a:off x="11470253" y="2921280"/>
                <a:ext cx="111600" cy="90360"/>
              </p14:xfrm>
            </p:contentPart>
          </mc:Choice>
          <mc:Fallback xmlns="">
            <p:pic>
              <p:nvPicPr>
                <p:cNvPr id="490" name="Freihand 489">
                  <a:extLst>
                    <a:ext uri="{FF2B5EF4-FFF2-40B4-BE49-F238E27FC236}">
                      <a16:creationId xmlns:a16="http://schemas.microsoft.com/office/drawing/2014/main" id="{F5B371EC-F768-4506-8CFF-E90F9CF7585A}"/>
                    </a:ext>
                  </a:extLst>
                </p:cNvPr>
                <p:cNvPicPr/>
                <p:nvPr/>
              </p:nvPicPr>
              <p:blipFill>
                <a:blip r:embed="rId973"/>
                <a:stretch>
                  <a:fillRect/>
                </a:stretch>
              </p:blipFill>
              <p:spPr>
                <a:xfrm>
                  <a:off x="11465933" y="2916960"/>
                  <a:ext cx="12024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974">
              <p14:nvContentPartPr>
                <p14:cNvPr id="491" name="Freihand 490">
                  <a:extLst>
                    <a:ext uri="{FF2B5EF4-FFF2-40B4-BE49-F238E27FC236}">
                      <a16:creationId xmlns:a16="http://schemas.microsoft.com/office/drawing/2014/main" id="{C488655D-6813-40BF-869D-69DA9D2D6ACF}"/>
                    </a:ext>
                  </a:extLst>
                </p14:cNvPr>
                <p14:cNvContentPartPr/>
                <p14:nvPr/>
              </p14:nvContentPartPr>
              <p14:xfrm>
                <a:off x="11599133" y="2917320"/>
                <a:ext cx="232920" cy="61200"/>
              </p14:xfrm>
            </p:contentPart>
          </mc:Choice>
          <mc:Fallback xmlns="">
            <p:pic>
              <p:nvPicPr>
                <p:cNvPr id="491" name="Freihand 490">
                  <a:extLst>
                    <a:ext uri="{FF2B5EF4-FFF2-40B4-BE49-F238E27FC236}">
                      <a16:creationId xmlns:a16="http://schemas.microsoft.com/office/drawing/2014/main" id="{C488655D-6813-40BF-869D-69DA9D2D6ACF}"/>
                    </a:ext>
                  </a:extLst>
                </p:cNvPr>
                <p:cNvPicPr/>
                <p:nvPr/>
              </p:nvPicPr>
              <p:blipFill>
                <a:blip r:embed="rId975"/>
                <a:stretch>
                  <a:fillRect/>
                </a:stretch>
              </p:blipFill>
              <p:spPr>
                <a:xfrm>
                  <a:off x="11594813" y="2913000"/>
                  <a:ext cx="24156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976">
              <p14:nvContentPartPr>
                <p14:cNvPr id="492" name="Freihand 491">
                  <a:extLst>
                    <a:ext uri="{FF2B5EF4-FFF2-40B4-BE49-F238E27FC236}">
                      <a16:creationId xmlns:a16="http://schemas.microsoft.com/office/drawing/2014/main" id="{2DA5F5C9-366B-4DAC-A7AC-1EBACEA5452C}"/>
                    </a:ext>
                  </a:extLst>
                </p14:cNvPr>
                <p14:cNvContentPartPr/>
                <p14:nvPr/>
              </p14:nvContentPartPr>
              <p14:xfrm>
                <a:off x="11831333" y="2888880"/>
                <a:ext cx="23760" cy="720"/>
              </p14:xfrm>
            </p:contentPart>
          </mc:Choice>
          <mc:Fallback xmlns="">
            <p:pic>
              <p:nvPicPr>
                <p:cNvPr id="492" name="Freihand 491">
                  <a:extLst>
                    <a:ext uri="{FF2B5EF4-FFF2-40B4-BE49-F238E27FC236}">
                      <a16:creationId xmlns:a16="http://schemas.microsoft.com/office/drawing/2014/main" id="{2DA5F5C9-366B-4DAC-A7AC-1EBACEA5452C}"/>
                    </a:ext>
                  </a:extLst>
                </p:cNvPr>
                <p:cNvPicPr/>
                <p:nvPr/>
              </p:nvPicPr>
              <p:blipFill>
                <a:blip r:embed="rId977"/>
                <a:stretch>
                  <a:fillRect/>
                </a:stretch>
              </p:blipFill>
              <p:spPr>
                <a:xfrm>
                  <a:off x="11827013" y="2884560"/>
                  <a:ext cx="3240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978">
              <p14:nvContentPartPr>
                <p14:cNvPr id="493" name="Freihand 492">
                  <a:extLst>
                    <a:ext uri="{FF2B5EF4-FFF2-40B4-BE49-F238E27FC236}">
                      <a16:creationId xmlns:a16="http://schemas.microsoft.com/office/drawing/2014/main" id="{1C87C78A-AF6D-453C-AB53-0F171C20E040}"/>
                    </a:ext>
                  </a:extLst>
                </p14:cNvPr>
                <p14:cNvContentPartPr/>
                <p14:nvPr/>
              </p14:nvContentPartPr>
              <p14:xfrm>
                <a:off x="11875973" y="2820840"/>
                <a:ext cx="110880" cy="122400"/>
              </p14:xfrm>
            </p:contentPart>
          </mc:Choice>
          <mc:Fallback xmlns="">
            <p:pic>
              <p:nvPicPr>
                <p:cNvPr id="493" name="Freihand 492">
                  <a:extLst>
                    <a:ext uri="{FF2B5EF4-FFF2-40B4-BE49-F238E27FC236}">
                      <a16:creationId xmlns:a16="http://schemas.microsoft.com/office/drawing/2014/main" id="{1C87C78A-AF6D-453C-AB53-0F171C20E040}"/>
                    </a:ext>
                  </a:extLst>
                </p:cNvPr>
                <p:cNvPicPr/>
                <p:nvPr/>
              </p:nvPicPr>
              <p:blipFill>
                <a:blip r:embed="rId979"/>
                <a:stretch>
                  <a:fillRect/>
                </a:stretch>
              </p:blipFill>
              <p:spPr>
                <a:xfrm>
                  <a:off x="11871653" y="2816520"/>
                  <a:ext cx="11952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980">
              <p14:nvContentPartPr>
                <p14:cNvPr id="494" name="Freihand 493">
                  <a:extLst>
                    <a:ext uri="{FF2B5EF4-FFF2-40B4-BE49-F238E27FC236}">
                      <a16:creationId xmlns:a16="http://schemas.microsoft.com/office/drawing/2014/main" id="{7AB498E3-B4BE-4709-8D9F-8D80A60E1F05}"/>
                    </a:ext>
                  </a:extLst>
                </p14:cNvPr>
                <p14:cNvContentPartPr/>
                <p14:nvPr/>
              </p14:nvContentPartPr>
              <p14:xfrm>
                <a:off x="12009893" y="2902200"/>
                <a:ext cx="32040" cy="4320"/>
              </p14:xfrm>
            </p:contentPart>
          </mc:Choice>
          <mc:Fallback xmlns="">
            <p:pic>
              <p:nvPicPr>
                <p:cNvPr id="494" name="Freihand 493">
                  <a:extLst>
                    <a:ext uri="{FF2B5EF4-FFF2-40B4-BE49-F238E27FC236}">
                      <a16:creationId xmlns:a16="http://schemas.microsoft.com/office/drawing/2014/main" id="{7AB498E3-B4BE-4709-8D9F-8D80A60E1F05}"/>
                    </a:ext>
                  </a:extLst>
                </p:cNvPr>
                <p:cNvPicPr/>
                <p:nvPr/>
              </p:nvPicPr>
              <p:blipFill>
                <a:blip r:embed="rId981"/>
                <a:stretch>
                  <a:fillRect/>
                </a:stretch>
              </p:blipFill>
              <p:spPr>
                <a:xfrm>
                  <a:off x="12005573" y="2897880"/>
                  <a:ext cx="4068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982">
              <p14:nvContentPartPr>
                <p14:cNvPr id="495" name="Freihand 494">
                  <a:extLst>
                    <a:ext uri="{FF2B5EF4-FFF2-40B4-BE49-F238E27FC236}">
                      <a16:creationId xmlns:a16="http://schemas.microsoft.com/office/drawing/2014/main" id="{A96F4939-5FC1-404B-8F1C-9CFCD64CC108}"/>
                    </a:ext>
                  </a:extLst>
                </p14:cNvPr>
                <p14:cNvContentPartPr/>
                <p14:nvPr/>
              </p14:nvContentPartPr>
              <p14:xfrm>
                <a:off x="11608493" y="3081840"/>
                <a:ext cx="95400" cy="99000"/>
              </p14:xfrm>
            </p:contentPart>
          </mc:Choice>
          <mc:Fallback xmlns="">
            <p:pic>
              <p:nvPicPr>
                <p:cNvPr id="495" name="Freihand 494">
                  <a:extLst>
                    <a:ext uri="{FF2B5EF4-FFF2-40B4-BE49-F238E27FC236}">
                      <a16:creationId xmlns:a16="http://schemas.microsoft.com/office/drawing/2014/main" id="{A96F4939-5FC1-404B-8F1C-9CFCD64CC108}"/>
                    </a:ext>
                  </a:extLst>
                </p:cNvPr>
                <p:cNvPicPr/>
                <p:nvPr/>
              </p:nvPicPr>
              <p:blipFill>
                <a:blip r:embed="rId983"/>
                <a:stretch>
                  <a:fillRect/>
                </a:stretch>
              </p:blipFill>
              <p:spPr>
                <a:xfrm>
                  <a:off x="11604173" y="3077520"/>
                  <a:ext cx="10404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984">
              <p14:nvContentPartPr>
                <p14:cNvPr id="496" name="Freihand 495">
                  <a:extLst>
                    <a:ext uri="{FF2B5EF4-FFF2-40B4-BE49-F238E27FC236}">
                      <a16:creationId xmlns:a16="http://schemas.microsoft.com/office/drawing/2014/main" id="{B602382E-8328-4764-8A75-53B8981E317D}"/>
                    </a:ext>
                  </a:extLst>
                </p14:cNvPr>
                <p14:cNvContentPartPr/>
                <p14:nvPr/>
              </p14:nvContentPartPr>
              <p14:xfrm>
                <a:off x="11614973" y="3117480"/>
                <a:ext cx="101160" cy="18720"/>
              </p14:xfrm>
            </p:contentPart>
          </mc:Choice>
          <mc:Fallback xmlns="">
            <p:pic>
              <p:nvPicPr>
                <p:cNvPr id="496" name="Freihand 495">
                  <a:extLst>
                    <a:ext uri="{FF2B5EF4-FFF2-40B4-BE49-F238E27FC236}">
                      <a16:creationId xmlns:a16="http://schemas.microsoft.com/office/drawing/2014/main" id="{B602382E-8328-4764-8A75-53B8981E317D}"/>
                    </a:ext>
                  </a:extLst>
                </p:cNvPr>
                <p:cNvPicPr/>
                <p:nvPr/>
              </p:nvPicPr>
              <p:blipFill>
                <a:blip r:embed="rId985"/>
                <a:stretch>
                  <a:fillRect/>
                </a:stretch>
              </p:blipFill>
              <p:spPr>
                <a:xfrm>
                  <a:off x="11610653" y="3113160"/>
                  <a:ext cx="10980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986">
              <p14:nvContentPartPr>
                <p14:cNvPr id="497" name="Freihand 496">
                  <a:extLst>
                    <a:ext uri="{FF2B5EF4-FFF2-40B4-BE49-F238E27FC236}">
                      <a16:creationId xmlns:a16="http://schemas.microsoft.com/office/drawing/2014/main" id="{D3E0EEC8-406B-47AE-97CE-414BF3241C5E}"/>
                    </a:ext>
                  </a:extLst>
                </p14:cNvPr>
                <p14:cNvContentPartPr/>
                <p14:nvPr/>
              </p14:nvContentPartPr>
              <p14:xfrm>
                <a:off x="11732333" y="3081480"/>
                <a:ext cx="101160" cy="74160"/>
              </p14:xfrm>
            </p:contentPart>
          </mc:Choice>
          <mc:Fallback xmlns="">
            <p:pic>
              <p:nvPicPr>
                <p:cNvPr id="497" name="Freihand 496">
                  <a:extLst>
                    <a:ext uri="{FF2B5EF4-FFF2-40B4-BE49-F238E27FC236}">
                      <a16:creationId xmlns:a16="http://schemas.microsoft.com/office/drawing/2014/main" id="{D3E0EEC8-406B-47AE-97CE-414BF3241C5E}"/>
                    </a:ext>
                  </a:extLst>
                </p:cNvPr>
                <p:cNvPicPr/>
                <p:nvPr/>
              </p:nvPicPr>
              <p:blipFill>
                <a:blip r:embed="rId987"/>
                <a:stretch>
                  <a:fillRect/>
                </a:stretch>
              </p:blipFill>
              <p:spPr>
                <a:xfrm>
                  <a:off x="11728013" y="3077160"/>
                  <a:ext cx="10980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988">
              <p14:nvContentPartPr>
                <p14:cNvPr id="498" name="Freihand 497">
                  <a:extLst>
                    <a:ext uri="{FF2B5EF4-FFF2-40B4-BE49-F238E27FC236}">
                      <a16:creationId xmlns:a16="http://schemas.microsoft.com/office/drawing/2014/main" id="{E3A8FF35-4B9E-40A8-8647-FB884CF87E11}"/>
                    </a:ext>
                  </a:extLst>
                </p14:cNvPr>
                <p14:cNvContentPartPr/>
                <p14:nvPr/>
              </p14:nvContentPartPr>
              <p14:xfrm>
                <a:off x="11858693" y="3097680"/>
                <a:ext cx="62280" cy="72720"/>
              </p14:xfrm>
            </p:contentPart>
          </mc:Choice>
          <mc:Fallback xmlns="">
            <p:pic>
              <p:nvPicPr>
                <p:cNvPr id="498" name="Freihand 497">
                  <a:extLst>
                    <a:ext uri="{FF2B5EF4-FFF2-40B4-BE49-F238E27FC236}">
                      <a16:creationId xmlns:a16="http://schemas.microsoft.com/office/drawing/2014/main" id="{E3A8FF35-4B9E-40A8-8647-FB884CF87E11}"/>
                    </a:ext>
                  </a:extLst>
                </p:cNvPr>
                <p:cNvPicPr/>
                <p:nvPr/>
              </p:nvPicPr>
              <p:blipFill>
                <a:blip r:embed="rId989"/>
                <a:stretch>
                  <a:fillRect/>
                </a:stretch>
              </p:blipFill>
              <p:spPr>
                <a:xfrm>
                  <a:off x="11854373" y="3093360"/>
                  <a:ext cx="7092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990">
              <p14:nvContentPartPr>
                <p14:cNvPr id="499" name="Freihand 498">
                  <a:extLst>
                    <a:ext uri="{FF2B5EF4-FFF2-40B4-BE49-F238E27FC236}">
                      <a16:creationId xmlns:a16="http://schemas.microsoft.com/office/drawing/2014/main" id="{C6303E87-A9EE-4948-9681-EC8F25FB3803}"/>
                    </a:ext>
                  </a:extLst>
                </p14:cNvPr>
                <p14:cNvContentPartPr/>
                <p14:nvPr/>
              </p14:nvContentPartPr>
              <p14:xfrm>
                <a:off x="10972733" y="3869880"/>
                <a:ext cx="101160" cy="101160"/>
              </p14:xfrm>
            </p:contentPart>
          </mc:Choice>
          <mc:Fallback xmlns="">
            <p:pic>
              <p:nvPicPr>
                <p:cNvPr id="499" name="Freihand 498">
                  <a:extLst>
                    <a:ext uri="{FF2B5EF4-FFF2-40B4-BE49-F238E27FC236}">
                      <a16:creationId xmlns:a16="http://schemas.microsoft.com/office/drawing/2014/main" id="{C6303E87-A9EE-4948-9681-EC8F25FB3803}"/>
                    </a:ext>
                  </a:extLst>
                </p:cNvPr>
                <p:cNvPicPr/>
                <p:nvPr/>
              </p:nvPicPr>
              <p:blipFill>
                <a:blip r:embed="rId991"/>
                <a:stretch>
                  <a:fillRect/>
                </a:stretch>
              </p:blipFill>
              <p:spPr>
                <a:xfrm>
                  <a:off x="10968413" y="3865560"/>
                  <a:ext cx="10980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992">
              <p14:nvContentPartPr>
                <p14:cNvPr id="500" name="Freihand 499">
                  <a:extLst>
                    <a:ext uri="{FF2B5EF4-FFF2-40B4-BE49-F238E27FC236}">
                      <a16:creationId xmlns:a16="http://schemas.microsoft.com/office/drawing/2014/main" id="{67B50F15-5C51-463B-9E1E-4D32142785D6}"/>
                    </a:ext>
                  </a:extLst>
                </p14:cNvPr>
                <p14:cNvContentPartPr/>
                <p14:nvPr/>
              </p14:nvContentPartPr>
              <p14:xfrm>
                <a:off x="10932773" y="3813720"/>
                <a:ext cx="95760" cy="176760"/>
              </p14:xfrm>
            </p:contentPart>
          </mc:Choice>
          <mc:Fallback xmlns="">
            <p:pic>
              <p:nvPicPr>
                <p:cNvPr id="500" name="Freihand 499">
                  <a:extLst>
                    <a:ext uri="{FF2B5EF4-FFF2-40B4-BE49-F238E27FC236}">
                      <a16:creationId xmlns:a16="http://schemas.microsoft.com/office/drawing/2014/main" id="{67B50F15-5C51-463B-9E1E-4D32142785D6}"/>
                    </a:ext>
                  </a:extLst>
                </p:cNvPr>
                <p:cNvPicPr/>
                <p:nvPr/>
              </p:nvPicPr>
              <p:blipFill>
                <a:blip r:embed="rId993"/>
                <a:stretch>
                  <a:fillRect/>
                </a:stretch>
              </p:blipFill>
              <p:spPr>
                <a:xfrm>
                  <a:off x="10928453" y="3809400"/>
                  <a:ext cx="10440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994">
              <p14:nvContentPartPr>
                <p14:cNvPr id="502" name="Freihand 501">
                  <a:extLst>
                    <a:ext uri="{FF2B5EF4-FFF2-40B4-BE49-F238E27FC236}">
                      <a16:creationId xmlns:a16="http://schemas.microsoft.com/office/drawing/2014/main" id="{45E92AB8-ABB5-43F1-8D8A-F0408727C206}"/>
                    </a:ext>
                  </a:extLst>
                </p14:cNvPr>
                <p14:cNvContentPartPr/>
                <p14:nvPr/>
              </p14:nvContentPartPr>
              <p14:xfrm>
                <a:off x="11156333" y="3930720"/>
                <a:ext cx="13680" cy="107280"/>
              </p14:xfrm>
            </p:contentPart>
          </mc:Choice>
          <mc:Fallback xmlns="">
            <p:pic>
              <p:nvPicPr>
                <p:cNvPr id="502" name="Freihand 501">
                  <a:extLst>
                    <a:ext uri="{FF2B5EF4-FFF2-40B4-BE49-F238E27FC236}">
                      <a16:creationId xmlns:a16="http://schemas.microsoft.com/office/drawing/2014/main" id="{45E92AB8-ABB5-43F1-8D8A-F0408727C206}"/>
                    </a:ext>
                  </a:extLst>
                </p:cNvPr>
                <p:cNvPicPr/>
                <p:nvPr/>
              </p:nvPicPr>
              <p:blipFill>
                <a:blip r:embed="rId995"/>
                <a:stretch>
                  <a:fillRect/>
                </a:stretch>
              </p:blipFill>
              <p:spPr>
                <a:xfrm>
                  <a:off x="11152013" y="3926400"/>
                  <a:ext cx="2232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996">
              <p14:nvContentPartPr>
                <p14:cNvPr id="503" name="Freihand 502">
                  <a:extLst>
                    <a:ext uri="{FF2B5EF4-FFF2-40B4-BE49-F238E27FC236}">
                      <a16:creationId xmlns:a16="http://schemas.microsoft.com/office/drawing/2014/main" id="{E27CB3F6-E186-44ED-9880-E6282AD73E14}"/>
                    </a:ext>
                  </a:extLst>
                </p14:cNvPr>
                <p14:cNvContentPartPr/>
                <p14:nvPr/>
              </p14:nvContentPartPr>
              <p14:xfrm>
                <a:off x="11193413" y="3932520"/>
                <a:ext cx="18720" cy="109440"/>
              </p14:xfrm>
            </p:contentPart>
          </mc:Choice>
          <mc:Fallback xmlns="">
            <p:pic>
              <p:nvPicPr>
                <p:cNvPr id="503" name="Freihand 502">
                  <a:extLst>
                    <a:ext uri="{FF2B5EF4-FFF2-40B4-BE49-F238E27FC236}">
                      <a16:creationId xmlns:a16="http://schemas.microsoft.com/office/drawing/2014/main" id="{E27CB3F6-E186-44ED-9880-E6282AD73E14}"/>
                    </a:ext>
                  </a:extLst>
                </p:cNvPr>
                <p:cNvPicPr/>
                <p:nvPr/>
              </p:nvPicPr>
              <p:blipFill>
                <a:blip r:embed="rId997"/>
                <a:stretch>
                  <a:fillRect/>
                </a:stretch>
              </p:blipFill>
              <p:spPr>
                <a:xfrm>
                  <a:off x="11189093" y="3928200"/>
                  <a:ext cx="2736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998">
              <p14:nvContentPartPr>
                <p14:cNvPr id="504" name="Freihand 503">
                  <a:extLst>
                    <a:ext uri="{FF2B5EF4-FFF2-40B4-BE49-F238E27FC236}">
                      <a16:creationId xmlns:a16="http://schemas.microsoft.com/office/drawing/2014/main" id="{5B549B83-0616-4576-A9E2-C773D939F1FE}"/>
                    </a:ext>
                  </a:extLst>
                </p14:cNvPr>
                <p14:cNvContentPartPr/>
                <p14:nvPr/>
              </p14:nvContentPartPr>
              <p14:xfrm>
                <a:off x="11132213" y="3899760"/>
                <a:ext cx="114840" cy="7200"/>
              </p14:xfrm>
            </p:contentPart>
          </mc:Choice>
          <mc:Fallback xmlns="">
            <p:pic>
              <p:nvPicPr>
                <p:cNvPr id="504" name="Freihand 503">
                  <a:extLst>
                    <a:ext uri="{FF2B5EF4-FFF2-40B4-BE49-F238E27FC236}">
                      <a16:creationId xmlns:a16="http://schemas.microsoft.com/office/drawing/2014/main" id="{5B549B83-0616-4576-A9E2-C773D939F1FE}"/>
                    </a:ext>
                  </a:extLst>
                </p:cNvPr>
                <p:cNvPicPr/>
                <p:nvPr/>
              </p:nvPicPr>
              <p:blipFill>
                <a:blip r:embed="rId999"/>
                <a:stretch>
                  <a:fillRect/>
                </a:stretch>
              </p:blipFill>
              <p:spPr>
                <a:xfrm>
                  <a:off x="11127893" y="3895440"/>
                  <a:ext cx="12348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1000">
              <p14:nvContentPartPr>
                <p14:cNvPr id="505" name="Freihand 504">
                  <a:extLst>
                    <a:ext uri="{FF2B5EF4-FFF2-40B4-BE49-F238E27FC236}">
                      <a16:creationId xmlns:a16="http://schemas.microsoft.com/office/drawing/2014/main" id="{790EF2C1-1217-4B2E-A770-23E5FFDFEB0F}"/>
                    </a:ext>
                  </a:extLst>
                </p14:cNvPr>
                <p14:cNvContentPartPr/>
                <p14:nvPr/>
              </p14:nvContentPartPr>
              <p14:xfrm>
                <a:off x="11240573" y="3847920"/>
                <a:ext cx="117360" cy="196200"/>
              </p14:xfrm>
            </p:contentPart>
          </mc:Choice>
          <mc:Fallback xmlns="">
            <p:pic>
              <p:nvPicPr>
                <p:cNvPr id="505" name="Freihand 504">
                  <a:extLst>
                    <a:ext uri="{FF2B5EF4-FFF2-40B4-BE49-F238E27FC236}">
                      <a16:creationId xmlns:a16="http://schemas.microsoft.com/office/drawing/2014/main" id="{790EF2C1-1217-4B2E-A770-23E5FFDFEB0F}"/>
                    </a:ext>
                  </a:extLst>
                </p:cNvPr>
                <p:cNvPicPr/>
                <p:nvPr/>
              </p:nvPicPr>
              <p:blipFill>
                <a:blip r:embed="rId1001"/>
                <a:stretch>
                  <a:fillRect/>
                </a:stretch>
              </p:blipFill>
              <p:spPr>
                <a:xfrm>
                  <a:off x="11236253" y="3843600"/>
                  <a:ext cx="12600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1002">
              <p14:nvContentPartPr>
                <p14:cNvPr id="506" name="Freihand 505">
                  <a:extLst>
                    <a:ext uri="{FF2B5EF4-FFF2-40B4-BE49-F238E27FC236}">
                      <a16:creationId xmlns:a16="http://schemas.microsoft.com/office/drawing/2014/main" id="{E8A37A0B-05A7-4EA2-94A3-169E4EC68210}"/>
                    </a:ext>
                  </a:extLst>
                </p14:cNvPr>
                <p14:cNvContentPartPr/>
                <p14:nvPr/>
              </p14:nvContentPartPr>
              <p14:xfrm>
                <a:off x="11248133" y="3852960"/>
                <a:ext cx="103320" cy="11160"/>
              </p14:xfrm>
            </p:contentPart>
          </mc:Choice>
          <mc:Fallback xmlns="">
            <p:pic>
              <p:nvPicPr>
                <p:cNvPr id="506" name="Freihand 505">
                  <a:extLst>
                    <a:ext uri="{FF2B5EF4-FFF2-40B4-BE49-F238E27FC236}">
                      <a16:creationId xmlns:a16="http://schemas.microsoft.com/office/drawing/2014/main" id="{E8A37A0B-05A7-4EA2-94A3-169E4EC68210}"/>
                    </a:ext>
                  </a:extLst>
                </p:cNvPr>
                <p:cNvPicPr/>
                <p:nvPr/>
              </p:nvPicPr>
              <p:blipFill>
                <a:blip r:embed="rId1003"/>
                <a:stretch>
                  <a:fillRect/>
                </a:stretch>
              </p:blipFill>
              <p:spPr>
                <a:xfrm>
                  <a:off x="11243813" y="3848640"/>
                  <a:ext cx="11196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1004">
              <p14:nvContentPartPr>
                <p14:cNvPr id="507" name="Freihand 506">
                  <a:extLst>
                    <a:ext uri="{FF2B5EF4-FFF2-40B4-BE49-F238E27FC236}">
                      <a16:creationId xmlns:a16="http://schemas.microsoft.com/office/drawing/2014/main" id="{C0C8CAC6-6D91-4372-987A-9EEE7EA662F4}"/>
                    </a:ext>
                  </a:extLst>
                </p14:cNvPr>
                <p14:cNvContentPartPr/>
                <p14:nvPr/>
              </p14:nvContentPartPr>
              <p14:xfrm>
                <a:off x="11362613" y="3928200"/>
                <a:ext cx="85320" cy="72000"/>
              </p14:xfrm>
            </p:contentPart>
          </mc:Choice>
          <mc:Fallback xmlns="">
            <p:pic>
              <p:nvPicPr>
                <p:cNvPr id="507" name="Freihand 506">
                  <a:extLst>
                    <a:ext uri="{FF2B5EF4-FFF2-40B4-BE49-F238E27FC236}">
                      <a16:creationId xmlns:a16="http://schemas.microsoft.com/office/drawing/2014/main" id="{C0C8CAC6-6D91-4372-987A-9EEE7EA662F4}"/>
                    </a:ext>
                  </a:extLst>
                </p:cNvPr>
                <p:cNvPicPr/>
                <p:nvPr/>
              </p:nvPicPr>
              <p:blipFill>
                <a:blip r:embed="rId1005"/>
                <a:stretch>
                  <a:fillRect/>
                </a:stretch>
              </p:blipFill>
              <p:spPr>
                <a:xfrm>
                  <a:off x="11358293" y="3923880"/>
                  <a:ext cx="9396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1006">
              <p14:nvContentPartPr>
                <p14:cNvPr id="508" name="Freihand 507">
                  <a:extLst>
                    <a:ext uri="{FF2B5EF4-FFF2-40B4-BE49-F238E27FC236}">
                      <a16:creationId xmlns:a16="http://schemas.microsoft.com/office/drawing/2014/main" id="{B0FB2B93-2CF7-44C0-8745-9B3C1E872BF3}"/>
                    </a:ext>
                  </a:extLst>
                </p14:cNvPr>
                <p14:cNvContentPartPr/>
                <p14:nvPr/>
              </p14:nvContentPartPr>
              <p14:xfrm>
                <a:off x="11464133" y="3836760"/>
                <a:ext cx="102960" cy="172080"/>
              </p14:xfrm>
            </p:contentPart>
          </mc:Choice>
          <mc:Fallback xmlns="">
            <p:pic>
              <p:nvPicPr>
                <p:cNvPr id="508" name="Freihand 507">
                  <a:extLst>
                    <a:ext uri="{FF2B5EF4-FFF2-40B4-BE49-F238E27FC236}">
                      <a16:creationId xmlns:a16="http://schemas.microsoft.com/office/drawing/2014/main" id="{B0FB2B93-2CF7-44C0-8745-9B3C1E872BF3}"/>
                    </a:ext>
                  </a:extLst>
                </p:cNvPr>
                <p:cNvPicPr/>
                <p:nvPr/>
              </p:nvPicPr>
              <p:blipFill>
                <a:blip r:embed="rId1007"/>
                <a:stretch>
                  <a:fillRect/>
                </a:stretch>
              </p:blipFill>
              <p:spPr>
                <a:xfrm>
                  <a:off x="11459813" y="3832440"/>
                  <a:ext cx="11160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1008">
              <p14:nvContentPartPr>
                <p14:cNvPr id="509" name="Freihand 508">
                  <a:extLst>
                    <a:ext uri="{FF2B5EF4-FFF2-40B4-BE49-F238E27FC236}">
                      <a16:creationId xmlns:a16="http://schemas.microsoft.com/office/drawing/2014/main" id="{AA322505-BD86-44C9-BD93-909021C264E4}"/>
                    </a:ext>
                  </a:extLst>
                </p14:cNvPr>
                <p14:cNvContentPartPr/>
                <p14:nvPr/>
              </p14:nvContentPartPr>
              <p14:xfrm>
                <a:off x="11551973" y="3816240"/>
                <a:ext cx="40680" cy="134640"/>
              </p14:xfrm>
            </p:contentPart>
          </mc:Choice>
          <mc:Fallback xmlns="">
            <p:pic>
              <p:nvPicPr>
                <p:cNvPr id="509" name="Freihand 508">
                  <a:extLst>
                    <a:ext uri="{FF2B5EF4-FFF2-40B4-BE49-F238E27FC236}">
                      <a16:creationId xmlns:a16="http://schemas.microsoft.com/office/drawing/2014/main" id="{AA322505-BD86-44C9-BD93-909021C264E4}"/>
                    </a:ext>
                  </a:extLst>
                </p:cNvPr>
                <p:cNvPicPr/>
                <p:nvPr/>
              </p:nvPicPr>
              <p:blipFill>
                <a:blip r:embed="rId1009"/>
                <a:stretch>
                  <a:fillRect/>
                </a:stretch>
              </p:blipFill>
              <p:spPr>
                <a:xfrm>
                  <a:off x="11547653" y="3811920"/>
                  <a:ext cx="4932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1010">
              <p14:nvContentPartPr>
                <p14:cNvPr id="510" name="Freihand 509">
                  <a:extLst>
                    <a:ext uri="{FF2B5EF4-FFF2-40B4-BE49-F238E27FC236}">
                      <a16:creationId xmlns:a16="http://schemas.microsoft.com/office/drawing/2014/main" id="{2313DFC8-43AA-4BE9-995C-A669041D9569}"/>
                    </a:ext>
                  </a:extLst>
                </p14:cNvPr>
                <p14:cNvContentPartPr/>
                <p14:nvPr/>
              </p14:nvContentPartPr>
              <p14:xfrm>
                <a:off x="11581853" y="3811920"/>
                <a:ext cx="189000" cy="138600"/>
              </p14:xfrm>
            </p:contentPart>
          </mc:Choice>
          <mc:Fallback xmlns="">
            <p:pic>
              <p:nvPicPr>
                <p:cNvPr id="510" name="Freihand 509">
                  <a:extLst>
                    <a:ext uri="{FF2B5EF4-FFF2-40B4-BE49-F238E27FC236}">
                      <a16:creationId xmlns:a16="http://schemas.microsoft.com/office/drawing/2014/main" id="{2313DFC8-43AA-4BE9-995C-A669041D9569}"/>
                    </a:ext>
                  </a:extLst>
                </p:cNvPr>
                <p:cNvPicPr/>
                <p:nvPr/>
              </p:nvPicPr>
              <p:blipFill>
                <a:blip r:embed="rId1011"/>
                <a:stretch>
                  <a:fillRect/>
                </a:stretch>
              </p:blipFill>
              <p:spPr>
                <a:xfrm>
                  <a:off x="11577533" y="3807600"/>
                  <a:ext cx="19764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1012">
              <p14:nvContentPartPr>
                <p14:cNvPr id="511" name="Freihand 510">
                  <a:extLst>
                    <a:ext uri="{FF2B5EF4-FFF2-40B4-BE49-F238E27FC236}">
                      <a16:creationId xmlns:a16="http://schemas.microsoft.com/office/drawing/2014/main" id="{675D5125-DAA6-4EE0-B1AE-3805FE575113}"/>
                    </a:ext>
                  </a:extLst>
                </p14:cNvPr>
                <p14:cNvContentPartPr/>
                <p14:nvPr/>
              </p14:nvContentPartPr>
              <p14:xfrm>
                <a:off x="11761493" y="3823440"/>
                <a:ext cx="105840" cy="79200"/>
              </p14:xfrm>
            </p:contentPart>
          </mc:Choice>
          <mc:Fallback xmlns="">
            <p:pic>
              <p:nvPicPr>
                <p:cNvPr id="511" name="Freihand 510">
                  <a:extLst>
                    <a:ext uri="{FF2B5EF4-FFF2-40B4-BE49-F238E27FC236}">
                      <a16:creationId xmlns:a16="http://schemas.microsoft.com/office/drawing/2014/main" id="{675D5125-DAA6-4EE0-B1AE-3805FE575113}"/>
                    </a:ext>
                  </a:extLst>
                </p:cNvPr>
                <p:cNvPicPr/>
                <p:nvPr/>
              </p:nvPicPr>
              <p:blipFill>
                <a:blip r:embed="rId1013"/>
                <a:stretch>
                  <a:fillRect/>
                </a:stretch>
              </p:blipFill>
              <p:spPr>
                <a:xfrm>
                  <a:off x="11757173" y="3819120"/>
                  <a:ext cx="11448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1014">
              <p14:nvContentPartPr>
                <p14:cNvPr id="512" name="Freihand 511">
                  <a:extLst>
                    <a:ext uri="{FF2B5EF4-FFF2-40B4-BE49-F238E27FC236}">
                      <a16:creationId xmlns:a16="http://schemas.microsoft.com/office/drawing/2014/main" id="{C6DE96DC-291A-4C72-AD2A-A9403DF60D11}"/>
                    </a:ext>
                  </a:extLst>
                </p14:cNvPr>
                <p14:cNvContentPartPr/>
                <p14:nvPr/>
              </p14:nvContentPartPr>
              <p14:xfrm>
                <a:off x="11872373" y="3843240"/>
                <a:ext cx="57600" cy="74520"/>
              </p14:xfrm>
            </p:contentPart>
          </mc:Choice>
          <mc:Fallback xmlns="">
            <p:pic>
              <p:nvPicPr>
                <p:cNvPr id="512" name="Freihand 511">
                  <a:extLst>
                    <a:ext uri="{FF2B5EF4-FFF2-40B4-BE49-F238E27FC236}">
                      <a16:creationId xmlns:a16="http://schemas.microsoft.com/office/drawing/2014/main" id="{C6DE96DC-291A-4C72-AD2A-A9403DF60D11}"/>
                    </a:ext>
                  </a:extLst>
                </p:cNvPr>
                <p:cNvPicPr/>
                <p:nvPr/>
              </p:nvPicPr>
              <p:blipFill>
                <a:blip r:embed="rId1015"/>
                <a:stretch>
                  <a:fillRect/>
                </a:stretch>
              </p:blipFill>
              <p:spPr>
                <a:xfrm>
                  <a:off x="11868053" y="3838920"/>
                  <a:ext cx="6624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1016">
              <p14:nvContentPartPr>
                <p14:cNvPr id="513" name="Freihand 512">
                  <a:extLst>
                    <a:ext uri="{FF2B5EF4-FFF2-40B4-BE49-F238E27FC236}">
                      <a16:creationId xmlns:a16="http://schemas.microsoft.com/office/drawing/2014/main" id="{E5D5287E-AB49-4D2F-9B8F-DCA632CF5DBD}"/>
                    </a:ext>
                  </a:extLst>
                </p14:cNvPr>
                <p14:cNvContentPartPr/>
                <p14:nvPr/>
              </p14:nvContentPartPr>
              <p14:xfrm>
                <a:off x="11944373" y="3843240"/>
                <a:ext cx="85320" cy="27000"/>
              </p14:xfrm>
            </p:contentPart>
          </mc:Choice>
          <mc:Fallback xmlns="">
            <p:pic>
              <p:nvPicPr>
                <p:cNvPr id="513" name="Freihand 512">
                  <a:extLst>
                    <a:ext uri="{FF2B5EF4-FFF2-40B4-BE49-F238E27FC236}">
                      <a16:creationId xmlns:a16="http://schemas.microsoft.com/office/drawing/2014/main" id="{E5D5287E-AB49-4D2F-9B8F-DCA632CF5DBD}"/>
                    </a:ext>
                  </a:extLst>
                </p:cNvPr>
                <p:cNvPicPr/>
                <p:nvPr/>
              </p:nvPicPr>
              <p:blipFill>
                <a:blip r:embed="rId1017"/>
                <a:stretch>
                  <a:fillRect/>
                </a:stretch>
              </p:blipFill>
              <p:spPr>
                <a:xfrm>
                  <a:off x="11940053" y="3838920"/>
                  <a:ext cx="9396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1018">
              <p14:nvContentPartPr>
                <p14:cNvPr id="514" name="Freihand 513">
                  <a:extLst>
                    <a:ext uri="{FF2B5EF4-FFF2-40B4-BE49-F238E27FC236}">
                      <a16:creationId xmlns:a16="http://schemas.microsoft.com/office/drawing/2014/main" id="{C897FDFD-53B9-4621-B3CA-1B0059A978B5}"/>
                    </a:ext>
                  </a:extLst>
                </p14:cNvPr>
                <p14:cNvContentPartPr/>
                <p14:nvPr/>
              </p14:nvContentPartPr>
              <p14:xfrm>
                <a:off x="11442173" y="4088040"/>
                <a:ext cx="72720" cy="111960"/>
              </p14:xfrm>
            </p:contentPart>
          </mc:Choice>
          <mc:Fallback xmlns="">
            <p:pic>
              <p:nvPicPr>
                <p:cNvPr id="514" name="Freihand 513">
                  <a:extLst>
                    <a:ext uri="{FF2B5EF4-FFF2-40B4-BE49-F238E27FC236}">
                      <a16:creationId xmlns:a16="http://schemas.microsoft.com/office/drawing/2014/main" id="{C897FDFD-53B9-4621-B3CA-1B0059A978B5}"/>
                    </a:ext>
                  </a:extLst>
                </p:cNvPr>
                <p:cNvPicPr/>
                <p:nvPr/>
              </p:nvPicPr>
              <p:blipFill>
                <a:blip r:embed="rId1019"/>
                <a:stretch>
                  <a:fillRect/>
                </a:stretch>
              </p:blipFill>
              <p:spPr>
                <a:xfrm>
                  <a:off x="11437853" y="4083720"/>
                  <a:ext cx="8136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1020">
              <p14:nvContentPartPr>
                <p14:cNvPr id="515" name="Freihand 514">
                  <a:extLst>
                    <a:ext uri="{FF2B5EF4-FFF2-40B4-BE49-F238E27FC236}">
                      <a16:creationId xmlns:a16="http://schemas.microsoft.com/office/drawing/2014/main" id="{E0927F94-ADC5-4B55-8AD8-2232FB01E11C}"/>
                    </a:ext>
                  </a:extLst>
                </p14:cNvPr>
                <p14:cNvContentPartPr/>
                <p14:nvPr/>
              </p14:nvContentPartPr>
              <p14:xfrm>
                <a:off x="11512373" y="3997320"/>
                <a:ext cx="266760" cy="176400"/>
              </p14:xfrm>
            </p:contentPart>
          </mc:Choice>
          <mc:Fallback xmlns="">
            <p:pic>
              <p:nvPicPr>
                <p:cNvPr id="515" name="Freihand 514">
                  <a:extLst>
                    <a:ext uri="{FF2B5EF4-FFF2-40B4-BE49-F238E27FC236}">
                      <a16:creationId xmlns:a16="http://schemas.microsoft.com/office/drawing/2014/main" id="{E0927F94-ADC5-4B55-8AD8-2232FB01E11C}"/>
                    </a:ext>
                  </a:extLst>
                </p:cNvPr>
                <p:cNvPicPr/>
                <p:nvPr/>
              </p:nvPicPr>
              <p:blipFill>
                <a:blip r:embed="rId1021"/>
                <a:stretch>
                  <a:fillRect/>
                </a:stretch>
              </p:blipFill>
              <p:spPr>
                <a:xfrm>
                  <a:off x="11508053" y="3993000"/>
                  <a:ext cx="27540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1022">
              <p14:nvContentPartPr>
                <p14:cNvPr id="553" name="Freihand 552">
                  <a:extLst>
                    <a:ext uri="{FF2B5EF4-FFF2-40B4-BE49-F238E27FC236}">
                      <a16:creationId xmlns:a16="http://schemas.microsoft.com/office/drawing/2014/main" id="{EBDED902-3FD9-4FD6-B3EA-BDFA1591CABF}"/>
                    </a:ext>
                  </a:extLst>
                </p14:cNvPr>
                <p14:cNvContentPartPr/>
                <p14:nvPr/>
              </p14:nvContentPartPr>
              <p14:xfrm>
                <a:off x="6634373" y="4670160"/>
                <a:ext cx="139680" cy="133200"/>
              </p14:xfrm>
            </p:contentPart>
          </mc:Choice>
          <mc:Fallback xmlns="">
            <p:pic>
              <p:nvPicPr>
                <p:cNvPr id="553" name="Freihand 552">
                  <a:extLst>
                    <a:ext uri="{FF2B5EF4-FFF2-40B4-BE49-F238E27FC236}">
                      <a16:creationId xmlns:a16="http://schemas.microsoft.com/office/drawing/2014/main" id="{EBDED902-3FD9-4FD6-B3EA-BDFA1591CABF}"/>
                    </a:ext>
                  </a:extLst>
                </p:cNvPr>
                <p:cNvPicPr/>
                <p:nvPr/>
              </p:nvPicPr>
              <p:blipFill>
                <a:blip r:embed="rId1023"/>
                <a:stretch>
                  <a:fillRect/>
                </a:stretch>
              </p:blipFill>
              <p:spPr>
                <a:xfrm>
                  <a:off x="6630053" y="4665840"/>
                  <a:ext cx="14832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1024">
              <p14:nvContentPartPr>
                <p14:cNvPr id="554" name="Freihand 553">
                  <a:extLst>
                    <a:ext uri="{FF2B5EF4-FFF2-40B4-BE49-F238E27FC236}">
                      <a16:creationId xmlns:a16="http://schemas.microsoft.com/office/drawing/2014/main" id="{9A80B22A-6D22-438F-B8CD-B2D87868041C}"/>
                    </a:ext>
                  </a:extLst>
                </p14:cNvPr>
                <p14:cNvContentPartPr/>
                <p14:nvPr/>
              </p14:nvContentPartPr>
              <p14:xfrm>
                <a:off x="6793853" y="4705800"/>
                <a:ext cx="45360" cy="76320"/>
              </p14:xfrm>
            </p:contentPart>
          </mc:Choice>
          <mc:Fallback xmlns="">
            <p:pic>
              <p:nvPicPr>
                <p:cNvPr id="554" name="Freihand 553">
                  <a:extLst>
                    <a:ext uri="{FF2B5EF4-FFF2-40B4-BE49-F238E27FC236}">
                      <a16:creationId xmlns:a16="http://schemas.microsoft.com/office/drawing/2014/main" id="{9A80B22A-6D22-438F-B8CD-B2D87868041C}"/>
                    </a:ext>
                  </a:extLst>
                </p:cNvPr>
                <p:cNvPicPr/>
                <p:nvPr/>
              </p:nvPicPr>
              <p:blipFill>
                <a:blip r:embed="rId1025"/>
                <a:stretch>
                  <a:fillRect/>
                </a:stretch>
              </p:blipFill>
              <p:spPr>
                <a:xfrm>
                  <a:off x="6789533" y="4701480"/>
                  <a:ext cx="5400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1026">
              <p14:nvContentPartPr>
                <p14:cNvPr id="555" name="Freihand 554">
                  <a:extLst>
                    <a:ext uri="{FF2B5EF4-FFF2-40B4-BE49-F238E27FC236}">
                      <a16:creationId xmlns:a16="http://schemas.microsoft.com/office/drawing/2014/main" id="{5B96E8C9-F7C3-4E5E-9964-5BF1EB879770}"/>
                    </a:ext>
                  </a:extLst>
                </p14:cNvPr>
                <p14:cNvContentPartPr/>
                <p14:nvPr/>
              </p14:nvContentPartPr>
              <p14:xfrm>
                <a:off x="6893573" y="4683480"/>
                <a:ext cx="97200" cy="95760"/>
              </p14:xfrm>
            </p:contentPart>
          </mc:Choice>
          <mc:Fallback xmlns="">
            <p:pic>
              <p:nvPicPr>
                <p:cNvPr id="555" name="Freihand 554">
                  <a:extLst>
                    <a:ext uri="{FF2B5EF4-FFF2-40B4-BE49-F238E27FC236}">
                      <a16:creationId xmlns:a16="http://schemas.microsoft.com/office/drawing/2014/main" id="{5B96E8C9-F7C3-4E5E-9964-5BF1EB879770}"/>
                    </a:ext>
                  </a:extLst>
                </p:cNvPr>
                <p:cNvPicPr/>
                <p:nvPr/>
              </p:nvPicPr>
              <p:blipFill>
                <a:blip r:embed="rId1027"/>
                <a:stretch>
                  <a:fillRect/>
                </a:stretch>
              </p:blipFill>
              <p:spPr>
                <a:xfrm>
                  <a:off x="6889253" y="4679160"/>
                  <a:ext cx="10584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1028">
              <p14:nvContentPartPr>
                <p14:cNvPr id="556" name="Freihand 555">
                  <a:extLst>
                    <a:ext uri="{FF2B5EF4-FFF2-40B4-BE49-F238E27FC236}">
                      <a16:creationId xmlns:a16="http://schemas.microsoft.com/office/drawing/2014/main" id="{2316CD7C-093E-45A0-9DE7-42F52998514F}"/>
                    </a:ext>
                  </a:extLst>
                </p14:cNvPr>
                <p14:cNvContentPartPr/>
                <p14:nvPr/>
              </p14:nvContentPartPr>
              <p14:xfrm>
                <a:off x="6895733" y="4652160"/>
                <a:ext cx="97920" cy="160920"/>
              </p14:xfrm>
            </p:contentPart>
          </mc:Choice>
          <mc:Fallback xmlns="">
            <p:pic>
              <p:nvPicPr>
                <p:cNvPr id="556" name="Freihand 555">
                  <a:extLst>
                    <a:ext uri="{FF2B5EF4-FFF2-40B4-BE49-F238E27FC236}">
                      <a16:creationId xmlns:a16="http://schemas.microsoft.com/office/drawing/2014/main" id="{2316CD7C-093E-45A0-9DE7-42F52998514F}"/>
                    </a:ext>
                  </a:extLst>
                </p:cNvPr>
                <p:cNvPicPr/>
                <p:nvPr/>
              </p:nvPicPr>
              <p:blipFill>
                <a:blip r:embed="rId1029"/>
                <a:stretch>
                  <a:fillRect/>
                </a:stretch>
              </p:blipFill>
              <p:spPr>
                <a:xfrm>
                  <a:off x="6891413" y="4647840"/>
                  <a:ext cx="10656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1030">
              <p14:nvContentPartPr>
                <p14:cNvPr id="557" name="Freihand 556">
                  <a:extLst>
                    <a:ext uri="{FF2B5EF4-FFF2-40B4-BE49-F238E27FC236}">
                      <a16:creationId xmlns:a16="http://schemas.microsoft.com/office/drawing/2014/main" id="{A9128912-1FE5-48F5-8A6D-A0E31916E484}"/>
                    </a:ext>
                  </a:extLst>
                </p14:cNvPr>
                <p14:cNvContentPartPr/>
                <p14:nvPr/>
              </p14:nvContentPartPr>
              <p14:xfrm>
                <a:off x="6617093" y="4593840"/>
                <a:ext cx="138600" cy="203760"/>
              </p14:xfrm>
            </p:contentPart>
          </mc:Choice>
          <mc:Fallback xmlns="">
            <p:pic>
              <p:nvPicPr>
                <p:cNvPr id="557" name="Freihand 556">
                  <a:extLst>
                    <a:ext uri="{FF2B5EF4-FFF2-40B4-BE49-F238E27FC236}">
                      <a16:creationId xmlns:a16="http://schemas.microsoft.com/office/drawing/2014/main" id="{A9128912-1FE5-48F5-8A6D-A0E31916E484}"/>
                    </a:ext>
                  </a:extLst>
                </p:cNvPr>
                <p:cNvPicPr/>
                <p:nvPr/>
              </p:nvPicPr>
              <p:blipFill>
                <a:blip r:embed="rId1031"/>
                <a:stretch>
                  <a:fillRect/>
                </a:stretch>
              </p:blipFill>
              <p:spPr>
                <a:xfrm>
                  <a:off x="6612773" y="4589520"/>
                  <a:ext cx="14724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1032">
              <p14:nvContentPartPr>
                <p14:cNvPr id="558" name="Freihand 557">
                  <a:extLst>
                    <a:ext uri="{FF2B5EF4-FFF2-40B4-BE49-F238E27FC236}">
                      <a16:creationId xmlns:a16="http://schemas.microsoft.com/office/drawing/2014/main" id="{C1F78384-84A9-4F5C-8473-81BB32044601}"/>
                    </a:ext>
                  </a:extLst>
                </p14:cNvPr>
                <p14:cNvContentPartPr/>
                <p14:nvPr/>
              </p14:nvContentPartPr>
              <p14:xfrm>
                <a:off x="7030013" y="4615080"/>
                <a:ext cx="42840" cy="154440"/>
              </p14:xfrm>
            </p:contentPart>
          </mc:Choice>
          <mc:Fallback xmlns="">
            <p:pic>
              <p:nvPicPr>
                <p:cNvPr id="558" name="Freihand 557">
                  <a:extLst>
                    <a:ext uri="{FF2B5EF4-FFF2-40B4-BE49-F238E27FC236}">
                      <a16:creationId xmlns:a16="http://schemas.microsoft.com/office/drawing/2014/main" id="{C1F78384-84A9-4F5C-8473-81BB32044601}"/>
                    </a:ext>
                  </a:extLst>
                </p:cNvPr>
                <p:cNvPicPr/>
                <p:nvPr/>
              </p:nvPicPr>
              <p:blipFill>
                <a:blip r:embed="rId1033"/>
                <a:stretch>
                  <a:fillRect/>
                </a:stretch>
              </p:blipFill>
              <p:spPr>
                <a:xfrm>
                  <a:off x="7025693" y="4610760"/>
                  <a:ext cx="5148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034">
              <p14:nvContentPartPr>
                <p14:cNvPr id="559" name="Freihand 558">
                  <a:extLst>
                    <a:ext uri="{FF2B5EF4-FFF2-40B4-BE49-F238E27FC236}">
                      <a16:creationId xmlns:a16="http://schemas.microsoft.com/office/drawing/2014/main" id="{73D1101C-54E0-43E6-8595-B66F8C992765}"/>
                    </a:ext>
                  </a:extLst>
                </p14:cNvPr>
                <p14:cNvContentPartPr/>
                <p14:nvPr/>
              </p14:nvContentPartPr>
              <p14:xfrm>
                <a:off x="7091213" y="4625160"/>
                <a:ext cx="116640" cy="91800"/>
              </p14:xfrm>
            </p:contentPart>
          </mc:Choice>
          <mc:Fallback xmlns="">
            <p:pic>
              <p:nvPicPr>
                <p:cNvPr id="559" name="Freihand 558">
                  <a:extLst>
                    <a:ext uri="{FF2B5EF4-FFF2-40B4-BE49-F238E27FC236}">
                      <a16:creationId xmlns:a16="http://schemas.microsoft.com/office/drawing/2014/main" id="{73D1101C-54E0-43E6-8595-B66F8C992765}"/>
                    </a:ext>
                  </a:extLst>
                </p:cNvPr>
                <p:cNvPicPr/>
                <p:nvPr/>
              </p:nvPicPr>
              <p:blipFill>
                <a:blip r:embed="rId1035"/>
                <a:stretch>
                  <a:fillRect/>
                </a:stretch>
              </p:blipFill>
              <p:spPr>
                <a:xfrm>
                  <a:off x="7086893" y="4620840"/>
                  <a:ext cx="12528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1036">
              <p14:nvContentPartPr>
                <p14:cNvPr id="560" name="Freihand 559">
                  <a:extLst>
                    <a:ext uri="{FF2B5EF4-FFF2-40B4-BE49-F238E27FC236}">
                      <a16:creationId xmlns:a16="http://schemas.microsoft.com/office/drawing/2014/main" id="{A02CEBA8-F39E-4C77-9FC3-79B8C7DF2793}"/>
                    </a:ext>
                  </a:extLst>
                </p14:cNvPr>
                <p14:cNvContentPartPr/>
                <p14:nvPr/>
              </p14:nvContentPartPr>
              <p14:xfrm>
                <a:off x="7228373" y="4631280"/>
                <a:ext cx="62280" cy="74880"/>
              </p14:xfrm>
            </p:contentPart>
          </mc:Choice>
          <mc:Fallback xmlns="">
            <p:pic>
              <p:nvPicPr>
                <p:cNvPr id="560" name="Freihand 559">
                  <a:extLst>
                    <a:ext uri="{FF2B5EF4-FFF2-40B4-BE49-F238E27FC236}">
                      <a16:creationId xmlns:a16="http://schemas.microsoft.com/office/drawing/2014/main" id="{A02CEBA8-F39E-4C77-9FC3-79B8C7DF2793}"/>
                    </a:ext>
                  </a:extLst>
                </p:cNvPr>
                <p:cNvPicPr/>
                <p:nvPr/>
              </p:nvPicPr>
              <p:blipFill>
                <a:blip r:embed="rId1037"/>
                <a:stretch>
                  <a:fillRect/>
                </a:stretch>
              </p:blipFill>
              <p:spPr>
                <a:xfrm>
                  <a:off x="7224053" y="4626960"/>
                  <a:ext cx="7092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038">
              <p14:nvContentPartPr>
                <p14:cNvPr id="561" name="Freihand 560">
                  <a:extLst>
                    <a:ext uri="{FF2B5EF4-FFF2-40B4-BE49-F238E27FC236}">
                      <a16:creationId xmlns:a16="http://schemas.microsoft.com/office/drawing/2014/main" id="{496FCEA5-A038-4570-84A1-632C79E9CEBB}"/>
                    </a:ext>
                  </a:extLst>
                </p14:cNvPr>
                <p14:cNvContentPartPr/>
                <p14:nvPr/>
              </p14:nvContentPartPr>
              <p14:xfrm>
                <a:off x="7328453" y="4622640"/>
                <a:ext cx="58680" cy="70200"/>
              </p14:xfrm>
            </p:contentPart>
          </mc:Choice>
          <mc:Fallback xmlns="">
            <p:pic>
              <p:nvPicPr>
                <p:cNvPr id="561" name="Freihand 560">
                  <a:extLst>
                    <a:ext uri="{FF2B5EF4-FFF2-40B4-BE49-F238E27FC236}">
                      <a16:creationId xmlns:a16="http://schemas.microsoft.com/office/drawing/2014/main" id="{496FCEA5-A038-4570-84A1-632C79E9CEBB}"/>
                    </a:ext>
                  </a:extLst>
                </p:cNvPr>
                <p:cNvPicPr/>
                <p:nvPr/>
              </p:nvPicPr>
              <p:blipFill>
                <a:blip r:embed="rId1039"/>
                <a:stretch>
                  <a:fillRect/>
                </a:stretch>
              </p:blipFill>
              <p:spPr>
                <a:xfrm>
                  <a:off x="7324133" y="4618320"/>
                  <a:ext cx="6732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1040">
              <p14:nvContentPartPr>
                <p14:cNvPr id="562" name="Freihand 561">
                  <a:extLst>
                    <a:ext uri="{FF2B5EF4-FFF2-40B4-BE49-F238E27FC236}">
                      <a16:creationId xmlns:a16="http://schemas.microsoft.com/office/drawing/2014/main" id="{52C73239-4B9C-416B-B148-50064D4BD010}"/>
                    </a:ext>
                  </a:extLst>
                </p14:cNvPr>
                <p14:cNvContentPartPr/>
                <p14:nvPr/>
              </p14:nvContentPartPr>
              <p14:xfrm>
                <a:off x="7333853" y="4575840"/>
                <a:ext cx="73080" cy="13680"/>
              </p14:xfrm>
            </p:contentPart>
          </mc:Choice>
          <mc:Fallback xmlns="">
            <p:pic>
              <p:nvPicPr>
                <p:cNvPr id="562" name="Freihand 561">
                  <a:extLst>
                    <a:ext uri="{FF2B5EF4-FFF2-40B4-BE49-F238E27FC236}">
                      <a16:creationId xmlns:a16="http://schemas.microsoft.com/office/drawing/2014/main" id="{52C73239-4B9C-416B-B148-50064D4BD010}"/>
                    </a:ext>
                  </a:extLst>
                </p:cNvPr>
                <p:cNvPicPr/>
                <p:nvPr/>
              </p:nvPicPr>
              <p:blipFill>
                <a:blip r:embed="rId1041"/>
                <a:stretch>
                  <a:fillRect/>
                </a:stretch>
              </p:blipFill>
              <p:spPr>
                <a:xfrm>
                  <a:off x="7329533" y="4571520"/>
                  <a:ext cx="8172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1042">
              <p14:nvContentPartPr>
                <p14:cNvPr id="563" name="Freihand 562">
                  <a:extLst>
                    <a:ext uri="{FF2B5EF4-FFF2-40B4-BE49-F238E27FC236}">
                      <a16:creationId xmlns:a16="http://schemas.microsoft.com/office/drawing/2014/main" id="{CF4D0366-5084-404C-9B54-56C0452BE4B6}"/>
                    </a:ext>
                  </a:extLst>
                </p14:cNvPr>
                <p14:cNvContentPartPr/>
                <p14:nvPr/>
              </p14:nvContentPartPr>
              <p14:xfrm>
                <a:off x="7420613" y="4540560"/>
                <a:ext cx="65160" cy="219600"/>
              </p14:xfrm>
            </p:contentPart>
          </mc:Choice>
          <mc:Fallback xmlns="">
            <p:pic>
              <p:nvPicPr>
                <p:cNvPr id="563" name="Freihand 562">
                  <a:extLst>
                    <a:ext uri="{FF2B5EF4-FFF2-40B4-BE49-F238E27FC236}">
                      <a16:creationId xmlns:a16="http://schemas.microsoft.com/office/drawing/2014/main" id="{CF4D0366-5084-404C-9B54-56C0452BE4B6}"/>
                    </a:ext>
                  </a:extLst>
                </p:cNvPr>
                <p:cNvPicPr/>
                <p:nvPr/>
              </p:nvPicPr>
              <p:blipFill>
                <a:blip r:embed="rId1043"/>
                <a:stretch>
                  <a:fillRect/>
                </a:stretch>
              </p:blipFill>
              <p:spPr>
                <a:xfrm>
                  <a:off x="7416293" y="4536240"/>
                  <a:ext cx="73800" cy="228240"/>
                </a:xfrm>
                <a:prstGeom prst="rect">
                  <a:avLst/>
                </a:prstGeom>
              </p:spPr>
            </p:pic>
          </mc:Fallback>
        </mc:AlternateContent>
        <mc:AlternateContent xmlns:mc="http://schemas.openxmlformats.org/markup-compatibility/2006" xmlns:p14="http://schemas.microsoft.com/office/powerpoint/2010/main">
          <mc:Choice Requires="p14">
            <p:contentPart p14:bwMode="auto" r:id="rId1044">
              <p14:nvContentPartPr>
                <p14:cNvPr id="564" name="Freihand 563">
                  <a:extLst>
                    <a:ext uri="{FF2B5EF4-FFF2-40B4-BE49-F238E27FC236}">
                      <a16:creationId xmlns:a16="http://schemas.microsoft.com/office/drawing/2014/main" id="{011B2D02-6BD8-4709-8A45-E1D62885188D}"/>
                    </a:ext>
                  </a:extLst>
                </p14:cNvPr>
                <p14:cNvContentPartPr/>
                <p14:nvPr/>
              </p14:nvContentPartPr>
              <p14:xfrm>
                <a:off x="7627253" y="4617960"/>
                <a:ext cx="102240" cy="9720"/>
              </p14:xfrm>
            </p:contentPart>
          </mc:Choice>
          <mc:Fallback xmlns="">
            <p:pic>
              <p:nvPicPr>
                <p:cNvPr id="564" name="Freihand 563">
                  <a:extLst>
                    <a:ext uri="{FF2B5EF4-FFF2-40B4-BE49-F238E27FC236}">
                      <a16:creationId xmlns:a16="http://schemas.microsoft.com/office/drawing/2014/main" id="{011B2D02-6BD8-4709-8A45-E1D62885188D}"/>
                    </a:ext>
                  </a:extLst>
                </p:cNvPr>
                <p:cNvPicPr/>
                <p:nvPr/>
              </p:nvPicPr>
              <p:blipFill>
                <a:blip r:embed="rId1045"/>
                <a:stretch>
                  <a:fillRect/>
                </a:stretch>
              </p:blipFill>
              <p:spPr>
                <a:xfrm>
                  <a:off x="7622933" y="4613640"/>
                  <a:ext cx="11088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1046">
              <p14:nvContentPartPr>
                <p14:cNvPr id="565" name="Freihand 564">
                  <a:extLst>
                    <a:ext uri="{FF2B5EF4-FFF2-40B4-BE49-F238E27FC236}">
                      <a16:creationId xmlns:a16="http://schemas.microsoft.com/office/drawing/2014/main" id="{80FC3916-3EE2-4A50-A5A7-0BC2556DC453}"/>
                    </a:ext>
                  </a:extLst>
                </p14:cNvPr>
                <p14:cNvContentPartPr/>
                <p14:nvPr/>
              </p14:nvContentPartPr>
              <p14:xfrm>
                <a:off x="7623653" y="4660440"/>
                <a:ext cx="122760" cy="15120"/>
              </p14:xfrm>
            </p:contentPart>
          </mc:Choice>
          <mc:Fallback xmlns="">
            <p:pic>
              <p:nvPicPr>
                <p:cNvPr id="565" name="Freihand 564">
                  <a:extLst>
                    <a:ext uri="{FF2B5EF4-FFF2-40B4-BE49-F238E27FC236}">
                      <a16:creationId xmlns:a16="http://schemas.microsoft.com/office/drawing/2014/main" id="{80FC3916-3EE2-4A50-A5A7-0BC2556DC453}"/>
                    </a:ext>
                  </a:extLst>
                </p:cNvPr>
                <p:cNvPicPr/>
                <p:nvPr/>
              </p:nvPicPr>
              <p:blipFill>
                <a:blip r:embed="rId1047"/>
                <a:stretch>
                  <a:fillRect/>
                </a:stretch>
              </p:blipFill>
              <p:spPr>
                <a:xfrm>
                  <a:off x="7619333" y="4656120"/>
                  <a:ext cx="13140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1048">
              <p14:nvContentPartPr>
                <p14:cNvPr id="566" name="Freihand 565">
                  <a:extLst>
                    <a:ext uri="{FF2B5EF4-FFF2-40B4-BE49-F238E27FC236}">
                      <a16:creationId xmlns:a16="http://schemas.microsoft.com/office/drawing/2014/main" id="{6275B970-8E50-4881-83E3-10D460DC068A}"/>
                    </a:ext>
                  </a:extLst>
                </p14:cNvPr>
                <p14:cNvContentPartPr/>
                <p14:nvPr/>
              </p14:nvContentPartPr>
              <p14:xfrm>
                <a:off x="7822733" y="4561440"/>
                <a:ext cx="123480" cy="109080"/>
              </p14:xfrm>
            </p:contentPart>
          </mc:Choice>
          <mc:Fallback xmlns="">
            <p:pic>
              <p:nvPicPr>
                <p:cNvPr id="566" name="Freihand 565">
                  <a:extLst>
                    <a:ext uri="{FF2B5EF4-FFF2-40B4-BE49-F238E27FC236}">
                      <a16:creationId xmlns:a16="http://schemas.microsoft.com/office/drawing/2014/main" id="{6275B970-8E50-4881-83E3-10D460DC068A}"/>
                    </a:ext>
                  </a:extLst>
                </p:cNvPr>
                <p:cNvPicPr/>
                <p:nvPr/>
              </p:nvPicPr>
              <p:blipFill>
                <a:blip r:embed="rId1049"/>
                <a:stretch>
                  <a:fillRect/>
                </a:stretch>
              </p:blipFill>
              <p:spPr>
                <a:xfrm>
                  <a:off x="7818413" y="4557120"/>
                  <a:ext cx="13212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1050">
              <p14:nvContentPartPr>
                <p14:cNvPr id="567" name="Freihand 566">
                  <a:extLst>
                    <a:ext uri="{FF2B5EF4-FFF2-40B4-BE49-F238E27FC236}">
                      <a16:creationId xmlns:a16="http://schemas.microsoft.com/office/drawing/2014/main" id="{521F6CB8-9C49-4596-9979-A375B729B65B}"/>
                    </a:ext>
                  </a:extLst>
                </p14:cNvPr>
                <p14:cNvContentPartPr/>
                <p14:nvPr/>
              </p14:nvContentPartPr>
              <p14:xfrm>
                <a:off x="7998413" y="4598520"/>
                <a:ext cx="90000" cy="66600"/>
              </p14:xfrm>
            </p:contentPart>
          </mc:Choice>
          <mc:Fallback xmlns="">
            <p:pic>
              <p:nvPicPr>
                <p:cNvPr id="567" name="Freihand 566">
                  <a:extLst>
                    <a:ext uri="{FF2B5EF4-FFF2-40B4-BE49-F238E27FC236}">
                      <a16:creationId xmlns:a16="http://schemas.microsoft.com/office/drawing/2014/main" id="{521F6CB8-9C49-4596-9979-A375B729B65B}"/>
                    </a:ext>
                  </a:extLst>
                </p:cNvPr>
                <p:cNvPicPr/>
                <p:nvPr/>
              </p:nvPicPr>
              <p:blipFill>
                <a:blip r:embed="rId1051"/>
                <a:stretch>
                  <a:fillRect/>
                </a:stretch>
              </p:blipFill>
              <p:spPr>
                <a:xfrm>
                  <a:off x="7994093" y="4594200"/>
                  <a:ext cx="9864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1052">
              <p14:nvContentPartPr>
                <p14:cNvPr id="568" name="Freihand 567">
                  <a:extLst>
                    <a:ext uri="{FF2B5EF4-FFF2-40B4-BE49-F238E27FC236}">
                      <a16:creationId xmlns:a16="http://schemas.microsoft.com/office/drawing/2014/main" id="{12A7B7E2-EB8D-4CD8-9563-45E5ACCD3715}"/>
                    </a:ext>
                  </a:extLst>
                </p14:cNvPr>
                <p14:cNvContentPartPr/>
                <p14:nvPr/>
              </p14:nvContentPartPr>
              <p14:xfrm>
                <a:off x="8138813" y="4519320"/>
                <a:ext cx="28440" cy="133560"/>
              </p14:xfrm>
            </p:contentPart>
          </mc:Choice>
          <mc:Fallback xmlns="">
            <p:pic>
              <p:nvPicPr>
                <p:cNvPr id="568" name="Freihand 567">
                  <a:extLst>
                    <a:ext uri="{FF2B5EF4-FFF2-40B4-BE49-F238E27FC236}">
                      <a16:creationId xmlns:a16="http://schemas.microsoft.com/office/drawing/2014/main" id="{12A7B7E2-EB8D-4CD8-9563-45E5ACCD3715}"/>
                    </a:ext>
                  </a:extLst>
                </p:cNvPr>
                <p:cNvPicPr/>
                <p:nvPr/>
              </p:nvPicPr>
              <p:blipFill>
                <a:blip r:embed="rId1053"/>
                <a:stretch>
                  <a:fillRect/>
                </a:stretch>
              </p:blipFill>
              <p:spPr>
                <a:xfrm>
                  <a:off x="8134493" y="4515000"/>
                  <a:ext cx="3708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1054">
              <p14:nvContentPartPr>
                <p14:cNvPr id="570" name="Freihand 569">
                  <a:extLst>
                    <a:ext uri="{FF2B5EF4-FFF2-40B4-BE49-F238E27FC236}">
                      <a16:creationId xmlns:a16="http://schemas.microsoft.com/office/drawing/2014/main" id="{1CBCD94A-F754-47E5-8955-1169C1AB7361}"/>
                    </a:ext>
                  </a:extLst>
                </p14:cNvPr>
                <p14:cNvContentPartPr/>
                <p14:nvPr/>
              </p14:nvContentPartPr>
              <p14:xfrm>
                <a:off x="6725813" y="5045280"/>
                <a:ext cx="118080" cy="92880"/>
              </p14:xfrm>
            </p:contentPart>
          </mc:Choice>
          <mc:Fallback xmlns="">
            <p:pic>
              <p:nvPicPr>
                <p:cNvPr id="570" name="Freihand 569">
                  <a:extLst>
                    <a:ext uri="{FF2B5EF4-FFF2-40B4-BE49-F238E27FC236}">
                      <a16:creationId xmlns:a16="http://schemas.microsoft.com/office/drawing/2014/main" id="{1CBCD94A-F754-47E5-8955-1169C1AB7361}"/>
                    </a:ext>
                  </a:extLst>
                </p:cNvPr>
                <p:cNvPicPr/>
                <p:nvPr/>
              </p:nvPicPr>
              <p:blipFill>
                <a:blip r:embed="rId1055"/>
                <a:stretch>
                  <a:fillRect/>
                </a:stretch>
              </p:blipFill>
              <p:spPr>
                <a:xfrm>
                  <a:off x="6721493" y="5040960"/>
                  <a:ext cx="12672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1056">
              <p14:nvContentPartPr>
                <p14:cNvPr id="571" name="Freihand 570">
                  <a:extLst>
                    <a:ext uri="{FF2B5EF4-FFF2-40B4-BE49-F238E27FC236}">
                      <a16:creationId xmlns:a16="http://schemas.microsoft.com/office/drawing/2014/main" id="{8AC7C4AE-193C-4CF5-8F57-201CDF176978}"/>
                    </a:ext>
                  </a:extLst>
                </p14:cNvPr>
                <p14:cNvContentPartPr/>
                <p14:nvPr/>
              </p14:nvContentPartPr>
              <p14:xfrm>
                <a:off x="6920933" y="5042040"/>
                <a:ext cx="7920" cy="103320"/>
              </p14:xfrm>
            </p:contentPart>
          </mc:Choice>
          <mc:Fallback xmlns="">
            <p:pic>
              <p:nvPicPr>
                <p:cNvPr id="571" name="Freihand 570">
                  <a:extLst>
                    <a:ext uri="{FF2B5EF4-FFF2-40B4-BE49-F238E27FC236}">
                      <a16:creationId xmlns:a16="http://schemas.microsoft.com/office/drawing/2014/main" id="{8AC7C4AE-193C-4CF5-8F57-201CDF176978}"/>
                    </a:ext>
                  </a:extLst>
                </p:cNvPr>
                <p:cNvPicPr/>
                <p:nvPr/>
              </p:nvPicPr>
              <p:blipFill>
                <a:blip r:embed="rId1057"/>
                <a:stretch>
                  <a:fillRect/>
                </a:stretch>
              </p:blipFill>
              <p:spPr>
                <a:xfrm>
                  <a:off x="6916613" y="5037720"/>
                  <a:ext cx="1656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1058">
              <p14:nvContentPartPr>
                <p14:cNvPr id="572" name="Freihand 571">
                  <a:extLst>
                    <a:ext uri="{FF2B5EF4-FFF2-40B4-BE49-F238E27FC236}">
                      <a16:creationId xmlns:a16="http://schemas.microsoft.com/office/drawing/2014/main" id="{35FFDC2F-F5CC-4DEA-97C9-C19D74B02B75}"/>
                    </a:ext>
                  </a:extLst>
                </p14:cNvPr>
                <p14:cNvContentPartPr/>
                <p14:nvPr/>
              </p14:nvContentPartPr>
              <p14:xfrm>
                <a:off x="6890333" y="5084160"/>
                <a:ext cx="85680" cy="11520"/>
              </p14:xfrm>
            </p:contentPart>
          </mc:Choice>
          <mc:Fallback xmlns="">
            <p:pic>
              <p:nvPicPr>
                <p:cNvPr id="572" name="Freihand 571">
                  <a:extLst>
                    <a:ext uri="{FF2B5EF4-FFF2-40B4-BE49-F238E27FC236}">
                      <a16:creationId xmlns:a16="http://schemas.microsoft.com/office/drawing/2014/main" id="{35FFDC2F-F5CC-4DEA-97C9-C19D74B02B75}"/>
                    </a:ext>
                  </a:extLst>
                </p:cNvPr>
                <p:cNvPicPr/>
                <p:nvPr/>
              </p:nvPicPr>
              <p:blipFill>
                <a:blip r:embed="rId1059"/>
                <a:stretch>
                  <a:fillRect/>
                </a:stretch>
              </p:blipFill>
              <p:spPr>
                <a:xfrm>
                  <a:off x="6886013" y="5079840"/>
                  <a:ext cx="9432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1060">
              <p14:nvContentPartPr>
                <p14:cNvPr id="573" name="Freihand 572">
                  <a:extLst>
                    <a:ext uri="{FF2B5EF4-FFF2-40B4-BE49-F238E27FC236}">
                      <a16:creationId xmlns:a16="http://schemas.microsoft.com/office/drawing/2014/main" id="{EB64AEF7-1086-4BFC-804A-853B864E42C1}"/>
                    </a:ext>
                  </a:extLst>
                </p14:cNvPr>
                <p14:cNvContentPartPr/>
                <p14:nvPr/>
              </p14:nvContentPartPr>
              <p14:xfrm>
                <a:off x="7023173" y="5049600"/>
                <a:ext cx="88560" cy="83160"/>
              </p14:xfrm>
            </p:contentPart>
          </mc:Choice>
          <mc:Fallback xmlns="">
            <p:pic>
              <p:nvPicPr>
                <p:cNvPr id="573" name="Freihand 572">
                  <a:extLst>
                    <a:ext uri="{FF2B5EF4-FFF2-40B4-BE49-F238E27FC236}">
                      <a16:creationId xmlns:a16="http://schemas.microsoft.com/office/drawing/2014/main" id="{EB64AEF7-1086-4BFC-804A-853B864E42C1}"/>
                    </a:ext>
                  </a:extLst>
                </p:cNvPr>
                <p:cNvPicPr/>
                <p:nvPr/>
              </p:nvPicPr>
              <p:blipFill>
                <a:blip r:embed="rId1061"/>
                <a:stretch>
                  <a:fillRect/>
                </a:stretch>
              </p:blipFill>
              <p:spPr>
                <a:xfrm>
                  <a:off x="7018853" y="5045280"/>
                  <a:ext cx="9720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1062">
              <p14:nvContentPartPr>
                <p14:cNvPr id="574" name="Freihand 573">
                  <a:extLst>
                    <a:ext uri="{FF2B5EF4-FFF2-40B4-BE49-F238E27FC236}">
                      <a16:creationId xmlns:a16="http://schemas.microsoft.com/office/drawing/2014/main" id="{0FFBB5D1-A1C0-4A0A-AE9A-7C2C0564C0FB}"/>
                    </a:ext>
                  </a:extLst>
                </p14:cNvPr>
                <p14:cNvContentPartPr/>
                <p14:nvPr/>
              </p14:nvContentPartPr>
              <p14:xfrm>
                <a:off x="7193453" y="5060760"/>
                <a:ext cx="8640" cy="73800"/>
              </p14:xfrm>
            </p:contentPart>
          </mc:Choice>
          <mc:Fallback xmlns="">
            <p:pic>
              <p:nvPicPr>
                <p:cNvPr id="574" name="Freihand 573">
                  <a:extLst>
                    <a:ext uri="{FF2B5EF4-FFF2-40B4-BE49-F238E27FC236}">
                      <a16:creationId xmlns:a16="http://schemas.microsoft.com/office/drawing/2014/main" id="{0FFBB5D1-A1C0-4A0A-AE9A-7C2C0564C0FB}"/>
                    </a:ext>
                  </a:extLst>
                </p:cNvPr>
                <p:cNvPicPr/>
                <p:nvPr/>
              </p:nvPicPr>
              <p:blipFill>
                <a:blip r:embed="rId1063"/>
                <a:stretch>
                  <a:fillRect/>
                </a:stretch>
              </p:blipFill>
              <p:spPr>
                <a:xfrm>
                  <a:off x="7189133" y="5056440"/>
                  <a:ext cx="1728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064">
              <p14:nvContentPartPr>
                <p14:cNvPr id="575" name="Freihand 574">
                  <a:extLst>
                    <a:ext uri="{FF2B5EF4-FFF2-40B4-BE49-F238E27FC236}">
                      <a16:creationId xmlns:a16="http://schemas.microsoft.com/office/drawing/2014/main" id="{7EAC1ECA-B9DE-413C-B083-BC1BFC380A27}"/>
                    </a:ext>
                  </a:extLst>
                </p14:cNvPr>
                <p14:cNvContentPartPr/>
                <p14:nvPr/>
              </p14:nvContentPartPr>
              <p14:xfrm>
                <a:off x="7169693" y="5083440"/>
                <a:ext cx="86040" cy="21240"/>
              </p14:xfrm>
            </p:contentPart>
          </mc:Choice>
          <mc:Fallback xmlns="">
            <p:pic>
              <p:nvPicPr>
                <p:cNvPr id="575" name="Freihand 574">
                  <a:extLst>
                    <a:ext uri="{FF2B5EF4-FFF2-40B4-BE49-F238E27FC236}">
                      <a16:creationId xmlns:a16="http://schemas.microsoft.com/office/drawing/2014/main" id="{7EAC1ECA-B9DE-413C-B083-BC1BFC380A27}"/>
                    </a:ext>
                  </a:extLst>
                </p:cNvPr>
                <p:cNvPicPr/>
                <p:nvPr/>
              </p:nvPicPr>
              <p:blipFill>
                <a:blip r:embed="rId1065"/>
                <a:stretch>
                  <a:fillRect/>
                </a:stretch>
              </p:blipFill>
              <p:spPr>
                <a:xfrm>
                  <a:off x="7165373" y="5079120"/>
                  <a:ext cx="9468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1066">
              <p14:nvContentPartPr>
                <p14:cNvPr id="576" name="Freihand 575">
                  <a:extLst>
                    <a:ext uri="{FF2B5EF4-FFF2-40B4-BE49-F238E27FC236}">
                      <a16:creationId xmlns:a16="http://schemas.microsoft.com/office/drawing/2014/main" id="{AC2FD382-7013-40A8-987D-15B4B26FD3D6}"/>
                    </a:ext>
                  </a:extLst>
                </p14:cNvPr>
                <p14:cNvContentPartPr/>
                <p14:nvPr/>
              </p14:nvContentPartPr>
              <p14:xfrm>
                <a:off x="7303613" y="5049960"/>
                <a:ext cx="70200" cy="81360"/>
              </p14:xfrm>
            </p:contentPart>
          </mc:Choice>
          <mc:Fallback xmlns="">
            <p:pic>
              <p:nvPicPr>
                <p:cNvPr id="576" name="Freihand 575">
                  <a:extLst>
                    <a:ext uri="{FF2B5EF4-FFF2-40B4-BE49-F238E27FC236}">
                      <a16:creationId xmlns:a16="http://schemas.microsoft.com/office/drawing/2014/main" id="{AC2FD382-7013-40A8-987D-15B4B26FD3D6}"/>
                    </a:ext>
                  </a:extLst>
                </p:cNvPr>
                <p:cNvPicPr/>
                <p:nvPr/>
              </p:nvPicPr>
              <p:blipFill>
                <a:blip r:embed="rId1067"/>
                <a:stretch>
                  <a:fillRect/>
                </a:stretch>
              </p:blipFill>
              <p:spPr>
                <a:xfrm>
                  <a:off x="7299293" y="5045640"/>
                  <a:ext cx="7884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1068">
              <p14:nvContentPartPr>
                <p14:cNvPr id="577" name="Freihand 576">
                  <a:extLst>
                    <a:ext uri="{FF2B5EF4-FFF2-40B4-BE49-F238E27FC236}">
                      <a16:creationId xmlns:a16="http://schemas.microsoft.com/office/drawing/2014/main" id="{1A4393B3-35CB-481C-B256-C7C0E442A70E}"/>
                    </a:ext>
                  </a:extLst>
                </p14:cNvPr>
                <p14:cNvContentPartPr/>
                <p14:nvPr/>
              </p14:nvContentPartPr>
              <p14:xfrm>
                <a:off x="7283093" y="5011080"/>
                <a:ext cx="111600" cy="7920"/>
              </p14:xfrm>
            </p:contentPart>
          </mc:Choice>
          <mc:Fallback xmlns="">
            <p:pic>
              <p:nvPicPr>
                <p:cNvPr id="577" name="Freihand 576">
                  <a:extLst>
                    <a:ext uri="{FF2B5EF4-FFF2-40B4-BE49-F238E27FC236}">
                      <a16:creationId xmlns:a16="http://schemas.microsoft.com/office/drawing/2014/main" id="{1A4393B3-35CB-481C-B256-C7C0E442A70E}"/>
                    </a:ext>
                  </a:extLst>
                </p:cNvPr>
                <p:cNvPicPr/>
                <p:nvPr/>
              </p:nvPicPr>
              <p:blipFill>
                <a:blip r:embed="rId1069"/>
                <a:stretch>
                  <a:fillRect/>
                </a:stretch>
              </p:blipFill>
              <p:spPr>
                <a:xfrm>
                  <a:off x="7278773" y="5006760"/>
                  <a:ext cx="12024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1070">
              <p14:nvContentPartPr>
                <p14:cNvPr id="578" name="Freihand 577">
                  <a:extLst>
                    <a:ext uri="{FF2B5EF4-FFF2-40B4-BE49-F238E27FC236}">
                      <a16:creationId xmlns:a16="http://schemas.microsoft.com/office/drawing/2014/main" id="{62DB22CF-9B03-4F53-888A-B477F6F9DD9C}"/>
                    </a:ext>
                  </a:extLst>
                </p14:cNvPr>
                <p14:cNvContentPartPr/>
                <p14:nvPr/>
              </p14:nvContentPartPr>
              <p14:xfrm>
                <a:off x="7445813" y="5049600"/>
                <a:ext cx="50760" cy="87480"/>
              </p14:xfrm>
            </p:contentPart>
          </mc:Choice>
          <mc:Fallback xmlns="">
            <p:pic>
              <p:nvPicPr>
                <p:cNvPr id="578" name="Freihand 577">
                  <a:extLst>
                    <a:ext uri="{FF2B5EF4-FFF2-40B4-BE49-F238E27FC236}">
                      <a16:creationId xmlns:a16="http://schemas.microsoft.com/office/drawing/2014/main" id="{62DB22CF-9B03-4F53-888A-B477F6F9DD9C}"/>
                    </a:ext>
                  </a:extLst>
                </p:cNvPr>
                <p:cNvPicPr/>
                <p:nvPr/>
              </p:nvPicPr>
              <p:blipFill>
                <a:blip r:embed="rId1071"/>
                <a:stretch>
                  <a:fillRect/>
                </a:stretch>
              </p:blipFill>
              <p:spPr>
                <a:xfrm>
                  <a:off x="7441493" y="5045280"/>
                  <a:ext cx="5940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072">
              <p14:nvContentPartPr>
                <p14:cNvPr id="579" name="Freihand 578">
                  <a:extLst>
                    <a:ext uri="{FF2B5EF4-FFF2-40B4-BE49-F238E27FC236}">
                      <a16:creationId xmlns:a16="http://schemas.microsoft.com/office/drawing/2014/main" id="{03B1D43C-6350-469E-B619-5C37B7BB2B3C}"/>
                    </a:ext>
                  </a:extLst>
                </p14:cNvPr>
                <p14:cNvContentPartPr/>
                <p14:nvPr/>
              </p14:nvContentPartPr>
              <p14:xfrm>
                <a:off x="7574693" y="5024760"/>
                <a:ext cx="78840" cy="83520"/>
              </p14:xfrm>
            </p:contentPart>
          </mc:Choice>
          <mc:Fallback xmlns="">
            <p:pic>
              <p:nvPicPr>
                <p:cNvPr id="579" name="Freihand 578">
                  <a:extLst>
                    <a:ext uri="{FF2B5EF4-FFF2-40B4-BE49-F238E27FC236}">
                      <a16:creationId xmlns:a16="http://schemas.microsoft.com/office/drawing/2014/main" id="{03B1D43C-6350-469E-B619-5C37B7BB2B3C}"/>
                    </a:ext>
                  </a:extLst>
                </p:cNvPr>
                <p:cNvPicPr/>
                <p:nvPr/>
              </p:nvPicPr>
              <p:blipFill>
                <a:blip r:embed="rId1073"/>
                <a:stretch>
                  <a:fillRect/>
                </a:stretch>
              </p:blipFill>
              <p:spPr>
                <a:xfrm>
                  <a:off x="7570373" y="5020440"/>
                  <a:ext cx="8748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1074">
              <p14:nvContentPartPr>
                <p14:cNvPr id="580" name="Freihand 579">
                  <a:extLst>
                    <a:ext uri="{FF2B5EF4-FFF2-40B4-BE49-F238E27FC236}">
                      <a16:creationId xmlns:a16="http://schemas.microsoft.com/office/drawing/2014/main" id="{0AA6EADF-16FA-42FA-BE75-EB20A0D8DAA6}"/>
                    </a:ext>
                  </a:extLst>
                </p14:cNvPr>
                <p14:cNvContentPartPr/>
                <p14:nvPr/>
              </p14:nvContentPartPr>
              <p14:xfrm>
                <a:off x="7718693" y="5009280"/>
                <a:ext cx="38160" cy="69480"/>
              </p14:xfrm>
            </p:contentPart>
          </mc:Choice>
          <mc:Fallback xmlns="">
            <p:pic>
              <p:nvPicPr>
                <p:cNvPr id="580" name="Freihand 579">
                  <a:extLst>
                    <a:ext uri="{FF2B5EF4-FFF2-40B4-BE49-F238E27FC236}">
                      <a16:creationId xmlns:a16="http://schemas.microsoft.com/office/drawing/2014/main" id="{0AA6EADF-16FA-42FA-BE75-EB20A0D8DAA6}"/>
                    </a:ext>
                  </a:extLst>
                </p:cNvPr>
                <p:cNvPicPr/>
                <p:nvPr/>
              </p:nvPicPr>
              <p:blipFill>
                <a:blip r:embed="rId1075"/>
                <a:stretch>
                  <a:fillRect/>
                </a:stretch>
              </p:blipFill>
              <p:spPr>
                <a:xfrm>
                  <a:off x="7714373" y="5004960"/>
                  <a:ext cx="4680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076">
              <p14:nvContentPartPr>
                <p14:cNvPr id="581" name="Freihand 580">
                  <a:extLst>
                    <a:ext uri="{FF2B5EF4-FFF2-40B4-BE49-F238E27FC236}">
                      <a16:creationId xmlns:a16="http://schemas.microsoft.com/office/drawing/2014/main" id="{62EC2FFB-AB1C-47BD-AFEC-9DD0FC01DF6F}"/>
                    </a:ext>
                  </a:extLst>
                </p14:cNvPr>
                <p14:cNvContentPartPr/>
                <p14:nvPr/>
              </p14:nvContentPartPr>
              <p14:xfrm>
                <a:off x="7716533" y="5053200"/>
                <a:ext cx="25560" cy="56160"/>
              </p14:xfrm>
            </p:contentPart>
          </mc:Choice>
          <mc:Fallback xmlns="">
            <p:pic>
              <p:nvPicPr>
                <p:cNvPr id="581" name="Freihand 580">
                  <a:extLst>
                    <a:ext uri="{FF2B5EF4-FFF2-40B4-BE49-F238E27FC236}">
                      <a16:creationId xmlns:a16="http://schemas.microsoft.com/office/drawing/2014/main" id="{62EC2FFB-AB1C-47BD-AFEC-9DD0FC01DF6F}"/>
                    </a:ext>
                  </a:extLst>
                </p:cNvPr>
                <p:cNvPicPr/>
                <p:nvPr/>
              </p:nvPicPr>
              <p:blipFill>
                <a:blip r:embed="rId1077"/>
                <a:stretch>
                  <a:fillRect/>
                </a:stretch>
              </p:blipFill>
              <p:spPr>
                <a:xfrm>
                  <a:off x="7712213" y="5048880"/>
                  <a:ext cx="3420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1078">
              <p14:nvContentPartPr>
                <p14:cNvPr id="582" name="Freihand 581">
                  <a:extLst>
                    <a:ext uri="{FF2B5EF4-FFF2-40B4-BE49-F238E27FC236}">
                      <a16:creationId xmlns:a16="http://schemas.microsoft.com/office/drawing/2014/main" id="{A302FB27-6519-4BE1-A52C-8CF9AEC642CD}"/>
                    </a:ext>
                  </a:extLst>
                </p14:cNvPr>
                <p14:cNvContentPartPr/>
                <p14:nvPr/>
              </p14:nvContentPartPr>
              <p14:xfrm>
                <a:off x="7751453" y="5025120"/>
                <a:ext cx="22680" cy="94680"/>
              </p14:xfrm>
            </p:contentPart>
          </mc:Choice>
          <mc:Fallback xmlns="">
            <p:pic>
              <p:nvPicPr>
                <p:cNvPr id="582" name="Freihand 581">
                  <a:extLst>
                    <a:ext uri="{FF2B5EF4-FFF2-40B4-BE49-F238E27FC236}">
                      <a16:creationId xmlns:a16="http://schemas.microsoft.com/office/drawing/2014/main" id="{A302FB27-6519-4BE1-A52C-8CF9AEC642CD}"/>
                    </a:ext>
                  </a:extLst>
                </p:cNvPr>
                <p:cNvPicPr/>
                <p:nvPr/>
              </p:nvPicPr>
              <p:blipFill>
                <a:blip r:embed="rId1079"/>
                <a:stretch>
                  <a:fillRect/>
                </a:stretch>
              </p:blipFill>
              <p:spPr>
                <a:xfrm>
                  <a:off x="7747133" y="5020800"/>
                  <a:ext cx="3132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1080">
              <p14:nvContentPartPr>
                <p14:cNvPr id="583" name="Freihand 582">
                  <a:extLst>
                    <a:ext uri="{FF2B5EF4-FFF2-40B4-BE49-F238E27FC236}">
                      <a16:creationId xmlns:a16="http://schemas.microsoft.com/office/drawing/2014/main" id="{D875D1A6-DAAC-469C-B0C9-67FD0F076CCA}"/>
                    </a:ext>
                  </a:extLst>
                </p14:cNvPr>
                <p14:cNvContentPartPr/>
                <p14:nvPr/>
              </p14:nvContentPartPr>
              <p14:xfrm>
                <a:off x="7699253" y="4990920"/>
                <a:ext cx="97920" cy="9000"/>
              </p14:xfrm>
            </p:contentPart>
          </mc:Choice>
          <mc:Fallback xmlns="">
            <p:pic>
              <p:nvPicPr>
                <p:cNvPr id="583" name="Freihand 582">
                  <a:extLst>
                    <a:ext uri="{FF2B5EF4-FFF2-40B4-BE49-F238E27FC236}">
                      <a16:creationId xmlns:a16="http://schemas.microsoft.com/office/drawing/2014/main" id="{D875D1A6-DAAC-469C-B0C9-67FD0F076CCA}"/>
                    </a:ext>
                  </a:extLst>
                </p:cNvPr>
                <p:cNvPicPr/>
                <p:nvPr/>
              </p:nvPicPr>
              <p:blipFill>
                <a:blip r:embed="rId1081"/>
                <a:stretch>
                  <a:fillRect/>
                </a:stretch>
              </p:blipFill>
              <p:spPr>
                <a:xfrm>
                  <a:off x="7694933" y="4986600"/>
                  <a:ext cx="10656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1082">
              <p14:nvContentPartPr>
                <p14:cNvPr id="584" name="Freihand 583">
                  <a:extLst>
                    <a:ext uri="{FF2B5EF4-FFF2-40B4-BE49-F238E27FC236}">
                      <a16:creationId xmlns:a16="http://schemas.microsoft.com/office/drawing/2014/main" id="{A626273F-E076-4100-AFE6-7A521B7D40D0}"/>
                    </a:ext>
                  </a:extLst>
                </p14:cNvPr>
                <p14:cNvContentPartPr/>
                <p14:nvPr/>
              </p14:nvContentPartPr>
              <p14:xfrm>
                <a:off x="7859093" y="5035200"/>
                <a:ext cx="135720" cy="44640"/>
              </p14:xfrm>
            </p:contentPart>
          </mc:Choice>
          <mc:Fallback xmlns="">
            <p:pic>
              <p:nvPicPr>
                <p:cNvPr id="584" name="Freihand 583">
                  <a:extLst>
                    <a:ext uri="{FF2B5EF4-FFF2-40B4-BE49-F238E27FC236}">
                      <a16:creationId xmlns:a16="http://schemas.microsoft.com/office/drawing/2014/main" id="{A626273F-E076-4100-AFE6-7A521B7D40D0}"/>
                    </a:ext>
                  </a:extLst>
                </p:cNvPr>
                <p:cNvPicPr/>
                <p:nvPr/>
              </p:nvPicPr>
              <p:blipFill>
                <a:blip r:embed="rId1083"/>
                <a:stretch>
                  <a:fillRect/>
                </a:stretch>
              </p:blipFill>
              <p:spPr>
                <a:xfrm>
                  <a:off x="7854773" y="5030880"/>
                  <a:ext cx="14436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1084">
              <p14:nvContentPartPr>
                <p14:cNvPr id="585" name="Freihand 584">
                  <a:extLst>
                    <a:ext uri="{FF2B5EF4-FFF2-40B4-BE49-F238E27FC236}">
                      <a16:creationId xmlns:a16="http://schemas.microsoft.com/office/drawing/2014/main" id="{339D8CB4-7F02-442C-AD45-D38150B1074E}"/>
                    </a:ext>
                  </a:extLst>
                </p14:cNvPr>
                <p14:cNvContentPartPr/>
                <p14:nvPr/>
              </p14:nvContentPartPr>
              <p14:xfrm>
                <a:off x="8063933" y="4982280"/>
                <a:ext cx="115200" cy="112320"/>
              </p14:xfrm>
            </p:contentPart>
          </mc:Choice>
          <mc:Fallback xmlns="">
            <p:pic>
              <p:nvPicPr>
                <p:cNvPr id="585" name="Freihand 584">
                  <a:extLst>
                    <a:ext uri="{FF2B5EF4-FFF2-40B4-BE49-F238E27FC236}">
                      <a16:creationId xmlns:a16="http://schemas.microsoft.com/office/drawing/2014/main" id="{339D8CB4-7F02-442C-AD45-D38150B1074E}"/>
                    </a:ext>
                  </a:extLst>
                </p:cNvPr>
                <p:cNvPicPr/>
                <p:nvPr/>
              </p:nvPicPr>
              <p:blipFill>
                <a:blip r:embed="rId1085"/>
                <a:stretch>
                  <a:fillRect/>
                </a:stretch>
              </p:blipFill>
              <p:spPr>
                <a:xfrm>
                  <a:off x="8059613" y="4977960"/>
                  <a:ext cx="12384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1086">
              <p14:nvContentPartPr>
                <p14:cNvPr id="586" name="Freihand 585">
                  <a:extLst>
                    <a:ext uri="{FF2B5EF4-FFF2-40B4-BE49-F238E27FC236}">
                      <a16:creationId xmlns:a16="http://schemas.microsoft.com/office/drawing/2014/main" id="{7EE72742-41F7-4EB6-B3D1-00C6B3CA35A9}"/>
                    </a:ext>
                  </a:extLst>
                </p14:cNvPr>
                <p14:cNvContentPartPr/>
                <p14:nvPr/>
              </p14:nvContentPartPr>
              <p14:xfrm>
                <a:off x="8199293" y="4999560"/>
                <a:ext cx="105480" cy="103320"/>
              </p14:xfrm>
            </p:contentPart>
          </mc:Choice>
          <mc:Fallback xmlns="">
            <p:pic>
              <p:nvPicPr>
                <p:cNvPr id="586" name="Freihand 585">
                  <a:extLst>
                    <a:ext uri="{FF2B5EF4-FFF2-40B4-BE49-F238E27FC236}">
                      <a16:creationId xmlns:a16="http://schemas.microsoft.com/office/drawing/2014/main" id="{7EE72742-41F7-4EB6-B3D1-00C6B3CA35A9}"/>
                    </a:ext>
                  </a:extLst>
                </p:cNvPr>
                <p:cNvPicPr/>
                <p:nvPr/>
              </p:nvPicPr>
              <p:blipFill>
                <a:blip r:embed="rId1087"/>
                <a:stretch>
                  <a:fillRect/>
                </a:stretch>
              </p:blipFill>
              <p:spPr>
                <a:xfrm>
                  <a:off x="8194973" y="4995240"/>
                  <a:ext cx="11412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1088">
              <p14:nvContentPartPr>
                <p14:cNvPr id="587" name="Freihand 586">
                  <a:extLst>
                    <a:ext uri="{FF2B5EF4-FFF2-40B4-BE49-F238E27FC236}">
                      <a16:creationId xmlns:a16="http://schemas.microsoft.com/office/drawing/2014/main" id="{136EC817-C7B5-4E66-9597-1F18AAC9E0A5}"/>
                    </a:ext>
                  </a:extLst>
                </p14:cNvPr>
                <p14:cNvContentPartPr/>
                <p14:nvPr/>
              </p14:nvContentPartPr>
              <p14:xfrm>
                <a:off x="8386493" y="5005680"/>
                <a:ext cx="40320" cy="73800"/>
              </p14:xfrm>
            </p:contentPart>
          </mc:Choice>
          <mc:Fallback xmlns="">
            <p:pic>
              <p:nvPicPr>
                <p:cNvPr id="587" name="Freihand 586">
                  <a:extLst>
                    <a:ext uri="{FF2B5EF4-FFF2-40B4-BE49-F238E27FC236}">
                      <a16:creationId xmlns:a16="http://schemas.microsoft.com/office/drawing/2014/main" id="{136EC817-C7B5-4E66-9597-1F18AAC9E0A5}"/>
                    </a:ext>
                  </a:extLst>
                </p:cNvPr>
                <p:cNvPicPr/>
                <p:nvPr/>
              </p:nvPicPr>
              <p:blipFill>
                <a:blip r:embed="rId1089"/>
                <a:stretch>
                  <a:fillRect/>
                </a:stretch>
              </p:blipFill>
              <p:spPr>
                <a:xfrm>
                  <a:off x="8382173" y="5001360"/>
                  <a:ext cx="4896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090">
              <p14:nvContentPartPr>
                <p14:cNvPr id="588" name="Freihand 587">
                  <a:extLst>
                    <a:ext uri="{FF2B5EF4-FFF2-40B4-BE49-F238E27FC236}">
                      <a16:creationId xmlns:a16="http://schemas.microsoft.com/office/drawing/2014/main" id="{FFC7C0C4-BC78-411C-A7F0-662BA6BD949B}"/>
                    </a:ext>
                  </a:extLst>
                </p14:cNvPr>
                <p14:cNvContentPartPr/>
                <p14:nvPr/>
              </p14:nvContentPartPr>
              <p14:xfrm>
                <a:off x="8405213" y="4910640"/>
                <a:ext cx="2160" cy="13320"/>
              </p14:xfrm>
            </p:contentPart>
          </mc:Choice>
          <mc:Fallback xmlns="">
            <p:pic>
              <p:nvPicPr>
                <p:cNvPr id="588" name="Freihand 587">
                  <a:extLst>
                    <a:ext uri="{FF2B5EF4-FFF2-40B4-BE49-F238E27FC236}">
                      <a16:creationId xmlns:a16="http://schemas.microsoft.com/office/drawing/2014/main" id="{FFC7C0C4-BC78-411C-A7F0-662BA6BD949B}"/>
                    </a:ext>
                  </a:extLst>
                </p:cNvPr>
                <p:cNvPicPr/>
                <p:nvPr/>
              </p:nvPicPr>
              <p:blipFill>
                <a:blip r:embed="rId851"/>
                <a:stretch>
                  <a:fillRect/>
                </a:stretch>
              </p:blipFill>
              <p:spPr>
                <a:xfrm>
                  <a:off x="8400893" y="4906320"/>
                  <a:ext cx="1080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1091">
              <p14:nvContentPartPr>
                <p14:cNvPr id="589" name="Freihand 588">
                  <a:extLst>
                    <a:ext uri="{FF2B5EF4-FFF2-40B4-BE49-F238E27FC236}">
                      <a16:creationId xmlns:a16="http://schemas.microsoft.com/office/drawing/2014/main" id="{9EF4BF30-C71D-4185-8136-C178E5D13314}"/>
                    </a:ext>
                  </a:extLst>
                </p14:cNvPr>
                <p14:cNvContentPartPr/>
                <p14:nvPr/>
              </p14:nvContentPartPr>
              <p14:xfrm>
                <a:off x="8022893" y="4889400"/>
                <a:ext cx="236880" cy="251640"/>
              </p14:xfrm>
            </p:contentPart>
          </mc:Choice>
          <mc:Fallback xmlns="">
            <p:pic>
              <p:nvPicPr>
                <p:cNvPr id="589" name="Freihand 588">
                  <a:extLst>
                    <a:ext uri="{FF2B5EF4-FFF2-40B4-BE49-F238E27FC236}">
                      <a16:creationId xmlns:a16="http://schemas.microsoft.com/office/drawing/2014/main" id="{9EF4BF30-C71D-4185-8136-C178E5D13314}"/>
                    </a:ext>
                  </a:extLst>
                </p:cNvPr>
                <p:cNvPicPr/>
                <p:nvPr/>
              </p:nvPicPr>
              <p:blipFill>
                <a:blip r:embed="rId1092"/>
                <a:stretch>
                  <a:fillRect/>
                </a:stretch>
              </p:blipFill>
              <p:spPr>
                <a:xfrm>
                  <a:off x="8018573" y="4885080"/>
                  <a:ext cx="245520" cy="260280"/>
                </a:xfrm>
                <a:prstGeom prst="rect">
                  <a:avLst/>
                </a:prstGeom>
              </p:spPr>
            </p:pic>
          </mc:Fallback>
        </mc:AlternateContent>
        <mc:AlternateContent xmlns:mc="http://schemas.openxmlformats.org/markup-compatibility/2006" xmlns:p14="http://schemas.microsoft.com/office/powerpoint/2010/main">
          <mc:Choice Requires="p14">
            <p:contentPart p14:bwMode="auto" r:id="rId1093">
              <p14:nvContentPartPr>
                <p14:cNvPr id="590" name="Freihand 589">
                  <a:extLst>
                    <a:ext uri="{FF2B5EF4-FFF2-40B4-BE49-F238E27FC236}">
                      <a16:creationId xmlns:a16="http://schemas.microsoft.com/office/drawing/2014/main" id="{F718D898-0BAB-4BC4-90C8-C8C9B2F1BF54}"/>
                    </a:ext>
                  </a:extLst>
                </p14:cNvPr>
                <p14:cNvContentPartPr/>
                <p14:nvPr/>
              </p14:nvContentPartPr>
              <p14:xfrm>
                <a:off x="6688733" y="4995960"/>
                <a:ext cx="266040" cy="217440"/>
              </p14:xfrm>
            </p:contentPart>
          </mc:Choice>
          <mc:Fallback xmlns="">
            <p:pic>
              <p:nvPicPr>
                <p:cNvPr id="590" name="Freihand 589">
                  <a:extLst>
                    <a:ext uri="{FF2B5EF4-FFF2-40B4-BE49-F238E27FC236}">
                      <a16:creationId xmlns:a16="http://schemas.microsoft.com/office/drawing/2014/main" id="{F718D898-0BAB-4BC4-90C8-C8C9B2F1BF54}"/>
                    </a:ext>
                  </a:extLst>
                </p:cNvPr>
                <p:cNvPicPr/>
                <p:nvPr/>
              </p:nvPicPr>
              <p:blipFill>
                <a:blip r:embed="rId1094"/>
                <a:stretch>
                  <a:fillRect/>
                </a:stretch>
              </p:blipFill>
              <p:spPr>
                <a:xfrm>
                  <a:off x="6684413" y="4991640"/>
                  <a:ext cx="274680" cy="226080"/>
                </a:xfrm>
                <a:prstGeom prst="rect">
                  <a:avLst/>
                </a:prstGeom>
              </p:spPr>
            </p:pic>
          </mc:Fallback>
        </mc:AlternateContent>
        <mc:AlternateContent xmlns:mc="http://schemas.openxmlformats.org/markup-compatibility/2006" xmlns:p14="http://schemas.microsoft.com/office/powerpoint/2010/main">
          <mc:Choice Requires="p14">
            <p:contentPart p14:bwMode="auto" r:id="rId1095">
              <p14:nvContentPartPr>
                <p14:cNvPr id="596" name="Freihand 595">
                  <a:extLst>
                    <a:ext uri="{FF2B5EF4-FFF2-40B4-BE49-F238E27FC236}">
                      <a16:creationId xmlns:a16="http://schemas.microsoft.com/office/drawing/2014/main" id="{AA4CADED-3526-4A8D-8C52-0F654E62B868}"/>
                    </a:ext>
                  </a:extLst>
                </p14:cNvPr>
                <p14:cNvContentPartPr/>
                <p14:nvPr/>
              </p14:nvContentPartPr>
              <p14:xfrm>
                <a:off x="7527893" y="4878240"/>
                <a:ext cx="300240" cy="304200"/>
              </p14:xfrm>
            </p:contentPart>
          </mc:Choice>
          <mc:Fallback xmlns="">
            <p:pic>
              <p:nvPicPr>
                <p:cNvPr id="596" name="Freihand 595">
                  <a:extLst>
                    <a:ext uri="{FF2B5EF4-FFF2-40B4-BE49-F238E27FC236}">
                      <a16:creationId xmlns:a16="http://schemas.microsoft.com/office/drawing/2014/main" id="{AA4CADED-3526-4A8D-8C52-0F654E62B868}"/>
                    </a:ext>
                  </a:extLst>
                </p:cNvPr>
                <p:cNvPicPr/>
                <p:nvPr/>
              </p:nvPicPr>
              <p:blipFill>
                <a:blip r:embed="rId1096"/>
                <a:stretch>
                  <a:fillRect/>
                </a:stretch>
              </p:blipFill>
              <p:spPr>
                <a:xfrm>
                  <a:off x="7523573" y="4873920"/>
                  <a:ext cx="308880" cy="312840"/>
                </a:xfrm>
                <a:prstGeom prst="rect">
                  <a:avLst/>
                </a:prstGeom>
              </p:spPr>
            </p:pic>
          </mc:Fallback>
        </mc:AlternateContent>
        <mc:AlternateContent xmlns:mc="http://schemas.openxmlformats.org/markup-compatibility/2006" xmlns:p14="http://schemas.microsoft.com/office/powerpoint/2010/main">
          <mc:Choice Requires="p14">
            <p:contentPart p14:bwMode="auto" r:id="rId1097">
              <p14:nvContentPartPr>
                <p14:cNvPr id="597" name="Freihand 596">
                  <a:extLst>
                    <a:ext uri="{FF2B5EF4-FFF2-40B4-BE49-F238E27FC236}">
                      <a16:creationId xmlns:a16="http://schemas.microsoft.com/office/drawing/2014/main" id="{B2DD8B64-48ED-493B-9831-8BE7D49FB62D}"/>
                    </a:ext>
                  </a:extLst>
                </p14:cNvPr>
                <p14:cNvContentPartPr/>
                <p14:nvPr/>
              </p14:nvContentPartPr>
              <p14:xfrm>
                <a:off x="7613933" y="4838280"/>
                <a:ext cx="221040" cy="433800"/>
              </p14:xfrm>
            </p:contentPart>
          </mc:Choice>
          <mc:Fallback xmlns="">
            <p:pic>
              <p:nvPicPr>
                <p:cNvPr id="597" name="Freihand 596">
                  <a:extLst>
                    <a:ext uri="{FF2B5EF4-FFF2-40B4-BE49-F238E27FC236}">
                      <a16:creationId xmlns:a16="http://schemas.microsoft.com/office/drawing/2014/main" id="{B2DD8B64-48ED-493B-9831-8BE7D49FB62D}"/>
                    </a:ext>
                  </a:extLst>
                </p:cNvPr>
                <p:cNvPicPr/>
                <p:nvPr/>
              </p:nvPicPr>
              <p:blipFill>
                <a:blip r:embed="rId1098"/>
                <a:stretch>
                  <a:fillRect/>
                </a:stretch>
              </p:blipFill>
              <p:spPr>
                <a:xfrm>
                  <a:off x="7609613" y="4833960"/>
                  <a:ext cx="229680" cy="442440"/>
                </a:xfrm>
                <a:prstGeom prst="rect">
                  <a:avLst/>
                </a:prstGeom>
              </p:spPr>
            </p:pic>
          </mc:Fallback>
        </mc:AlternateContent>
        <mc:AlternateContent xmlns:mc="http://schemas.openxmlformats.org/markup-compatibility/2006" xmlns:p14="http://schemas.microsoft.com/office/powerpoint/2010/main">
          <mc:Choice Requires="p14">
            <p:contentPart p14:bwMode="auto" r:id="rId1099">
              <p14:nvContentPartPr>
                <p14:cNvPr id="599" name="Freihand 598">
                  <a:extLst>
                    <a:ext uri="{FF2B5EF4-FFF2-40B4-BE49-F238E27FC236}">
                      <a16:creationId xmlns:a16="http://schemas.microsoft.com/office/drawing/2014/main" id="{860E31E5-3307-4DA7-9D9C-1CB8B293F802}"/>
                    </a:ext>
                  </a:extLst>
                </p14:cNvPr>
                <p14:cNvContentPartPr/>
                <p14:nvPr/>
              </p14:nvContentPartPr>
              <p14:xfrm>
                <a:off x="7719773" y="3991560"/>
                <a:ext cx="194040" cy="906480"/>
              </p14:xfrm>
            </p:contentPart>
          </mc:Choice>
          <mc:Fallback xmlns="">
            <p:pic>
              <p:nvPicPr>
                <p:cNvPr id="599" name="Freihand 598">
                  <a:extLst>
                    <a:ext uri="{FF2B5EF4-FFF2-40B4-BE49-F238E27FC236}">
                      <a16:creationId xmlns:a16="http://schemas.microsoft.com/office/drawing/2014/main" id="{860E31E5-3307-4DA7-9D9C-1CB8B293F802}"/>
                    </a:ext>
                  </a:extLst>
                </p:cNvPr>
                <p:cNvPicPr/>
                <p:nvPr/>
              </p:nvPicPr>
              <p:blipFill>
                <a:blip r:embed="rId1100"/>
                <a:stretch>
                  <a:fillRect/>
                </a:stretch>
              </p:blipFill>
              <p:spPr>
                <a:xfrm>
                  <a:off x="7715453" y="3987240"/>
                  <a:ext cx="202680" cy="915120"/>
                </a:xfrm>
                <a:prstGeom prst="rect">
                  <a:avLst/>
                </a:prstGeom>
              </p:spPr>
            </p:pic>
          </mc:Fallback>
        </mc:AlternateContent>
        <mc:AlternateContent xmlns:mc="http://schemas.openxmlformats.org/markup-compatibility/2006" xmlns:p14="http://schemas.microsoft.com/office/powerpoint/2010/main">
          <mc:Choice Requires="p14">
            <p:contentPart p14:bwMode="auto" r:id="rId1101">
              <p14:nvContentPartPr>
                <p14:cNvPr id="600" name="Freihand 599">
                  <a:extLst>
                    <a:ext uri="{FF2B5EF4-FFF2-40B4-BE49-F238E27FC236}">
                      <a16:creationId xmlns:a16="http://schemas.microsoft.com/office/drawing/2014/main" id="{B3C9C34F-69B8-47CC-8063-C585076B12BA}"/>
                    </a:ext>
                  </a:extLst>
                </p14:cNvPr>
                <p14:cNvContentPartPr/>
                <p14:nvPr/>
              </p14:nvContentPartPr>
              <p14:xfrm>
                <a:off x="8017853" y="3999480"/>
                <a:ext cx="76320" cy="124920"/>
              </p14:xfrm>
            </p:contentPart>
          </mc:Choice>
          <mc:Fallback xmlns="">
            <p:pic>
              <p:nvPicPr>
                <p:cNvPr id="600" name="Freihand 599">
                  <a:extLst>
                    <a:ext uri="{FF2B5EF4-FFF2-40B4-BE49-F238E27FC236}">
                      <a16:creationId xmlns:a16="http://schemas.microsoft.com/office/drawing/2014/main" id="{B3C9C34F-69B8-47CC-8063-C585076B12BA}"/>
                    </a:ext>
                  </a:extLst>
                </p:cNvPr>
                <p:cNvPicPr/>
                <p:nvPr/>
              </p:nvPicPr>
              <p:blipFill>
                <a:blip r:embed="rId1102"/>
                <a:stretch>
                  <a:fillRect/>
                </a:stretch>
              </p:blipFill>
              <p:spPr>
                <a:xfrm>
                  <a:off x="8013533" y="3995160"/>
                  <a:ext cx="8496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103">
              <p14:nvContentPartPr>
                <p14:cNvPr id="601" name="Freihand 600">
                  <a:extLst>
                    <a:ext uri="{FF2B5EF4-FFF2-40B4-BE49-F238E27FC236}">
                      <a16:creationId xmlns:a16="http://schemas.microsoft.com/office/drawing/2014/main" id="{49A95776-D313-43DA-9C15-32AC789A197E}"/>
                    </a:ext>
                  </a:extLst>
                </p14:cNvPr>
                <p14:cNvContentPartPr/>
                <p14:nvPr/>
              </p14:nvContentPartPr>
              <p14:xfrm>
                <a:off x="8124773" y="3993360"/>
                <a:ext cx="25560" cy="86040"/>
              </p14:xfrm>
            </p:contentPart>
          </mc:Choice>
          <mc:Fallback xmlns="">
            <p:pic>
              <p:nvPicPr>
                <p:cNvPr id="601" name="Freihand 600">
                  <a:extLst>
                    <a:ext uri="{FF2B5EF4-FFF2-40B4-BE49-F238E27FC236}">
                      <a16:creationId xmlns:a16="http://schemas.microsoft.com/office/drawing/2014/main" id="{49A95776-D313-43DA-9C15-32AC789A197E}"/>
                    </a:ext>
                  </a:extLst>
                </p:cNvPr>
                <p:cNvPicPr/>
                <p:nvPr/>
              </p:nvPicPr>
              <p:blipFill>
                <a:blip r:embed="rId1104"/>
                <a:stretch>
                  <a:fillRect/>
                </a:stretch>
              </p:blipFill>
              <p:spPr>
                <a:xfrm>
                  <a:off x="8120453" y="3989040"/>
                  <a:ext cx="3420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1105">
              <p14:nvContentPartPr>
                <p14:cNvPr id="602" name="Freihand 601">
                  <a:extLst>
                    <a:ext uri="{FF2B5EF4-FFF2-40B4-BE49-F238E27FC236}">
                      <a16:creationId xmlns:a16="http://schemas.microsoft.com/office/drawing/2014/main" id="{03FC8837-06C8-4333-877F-4DC9BC50A2ED}"/>
                    </a:ext>
                  </a:extLst>
                </p14:cNvPr>
                <p14:cNvContentPartPr/>
                <p14:nvPr/>
              </p14:nvContentPartPr>
              <p14:xfrm>
                <a:off x="8157893" y="4007040"/>
                <a:ext cx="7200" cy="28080"/>
              </p14:xfrm>
            </p:contentPart>
          </mc:Choice>
          <mc:Fallback xmlns="">
            <p:pic>
              <p:nvPicPr>
                <p:cNvPr id="602" name="Freihand 601">
                  <a:extLst>
                    <a:ext uri="{FF2B5EF4-FFF2-40B4-BE49-F238E27FC236}">
                      <a16:creationId xmlns:a16="http://schemas.microsoft.com/office/drawing/2014/main" id="{03FC8837-06C8-4333-877F-4DC9BC50A2ED}"/>
                    </a:ext>
                  </a:extLst>
                </p:cNvPr>
                <p:cNvPicPr/>
                <p:nvPr/>
              </p:nvPicPr>
              <p:blipFill>
                <a:blip r:embed="rId1106"/>
                <a:stretch>
                  <a:fillRect/>
                </a:stretch>
              </p:blipFill>
              <p:spPr>
                <a:xfrm>
                  <a:off x="8153573" y="4002720"/>
                  <a:ext cx="1584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1107">
              <p14:nvContentPartPr>
                <p14:cNvPr id="603" name="Freihand 602">
                  <a:extLst>
                    <a:ext uri="{FF2B5EF4-FFF2-40B4-BE49-F238E27FC236}">
                      <a16:creationId xmlns:a16="http://schemas.microsoft.com/office/drawing/2014/main" id="{19EE7200-2506-4E7C-ADD4-62BAE2F942DE}"/>
                    </a:ext>
                  </a:extLst>
                </p14:cNvPr>
                <p14:cNvContentPartPr/>
                <p14:nvPr/>
              </p14:nvContentPartPr>
              <p14:xfrm>
                <a:off x="8164733" y="3959520"/>
                <a:ext cx="123840" cy="111960"/>
              </p14:xfrm>
            </p:contentPart>
          </mc:Choice>
          <mc:Fallback xmlns="">
            <p:pic>
              <p:nvPicPr>
                <p:cNvPr id="603" name="Freihand 602">
                  <a:extLst>
                    <a:ext uri="{FF2B5EF4-FFF2-40B4-BE49-F238E27FC236}">
                      <a16:creationId xmlns:a16="http://schemas.microsoft.com/office/drawing/2014/main" id="{19EE7200-2506-4E7C-ADD4-62BAE2F942DE}"/>
                    </a:ext>
                  </a:extLst>
                </p:cNvPr>
                <p:cNvPicPr/>
                <p:nvPr/>
              </p:nvPicPr>
              <p:blipFill>
                <a:blip r:embed="rId1108"/>
                <a:stretch>
                  <a:fillRect/>
                </a:stretch>
              </p:blipFill>
              <p:spPr>
                <a:xfrm>
                  <a:off x="8160413" y="3955200"/>
                  <a:ext cx="13248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1109">
              <p14:nvContentPartPr>
                <p14:cNvPr id="604" name="Freihand 603">
                  <a:extLst>
                    <a:ext uri="{FF2B5EF4-FFF2-40B4-BE49-F238E27FC236}">
                      <a16:creationId xmlns:a16="http://schemas.microsoft.com/office/drawing/2014/main" id="{1C682439-4CC2-4A66-9083-8AD8979998DF}"/>
                    </a:ext>
                  </a:extLst>
                </p14:cNvPr>
                <p14:cNvContentPartPr/>
                <p14:nvPr/>
              </p14:nvContentPartPr>
              <p14:xfrm>
                <a:off x="8151053" y="3826320"/>
                <a:ext cx="120960" cy="213480"/>
              </p14:xfrm>
            </p:contentPart>
          </mc:Choice>
          <mc:Fallback xmlns="">
            <p:pic>
              <p:nvPicPr>
                <p:cNvPr id="604" name="Freihand 603">
                  <a:extLst>
                    <a:ext uri="{FF2B5EF4-FFF2-40B4-BE49-F238E27FC236}">
                      <a16:creationId xmlns:a16="http://schemas.microsoft.com/office/drawing/2014/main" id="{1C682439-4CC2-4A66-9083-8AD8979998DF}"/>
                    </a:ext>
                  </a:extLst>
                </p:cNvPr>
                <p:cNvPicPr/>
                <p:nvPr/>
              </p:nvPicPr>
              <p:blipFill>
                <a:blip r:embed="rId1110"/>
                <a:stretch>
                  <a:fillRect/>
                </a:stretch>
              </p:blipFill>
              <p:spPr>
                <a:xfrm>
                  <a:off x="8146733" y="3822000"/>
                  <a:ext cx="129600" cy="222120"/>
                </a:xfrm>
                <a:prstGeom prst="rect">
                  <a:avLst/>
                </a:prstGeom>
              </p:spPr>
            </p:pic>
          </mc:Fallback>
        </mc:AlternateContent>
        <mc:AlternateContent xmlns:mc="http://schemas.openxmlformats.org/markup-compatibility/2006" xmlns:p14="http://schemas.microsoft.com/office/powerpoint/2010/main">
          <mc:Choice Requires="p14">
            <p:contentPart p14:bwMode="auto" r:id="rId1111">
              <p14:nvContentPartPr>
                <p14:cNvPr id="605" name="Freihand 604">
                  <a:extLst>
                    <a:ext uri="{FF2B5EF4-FFF2-40B4-BE49-F238E27FC236}">
                      <a16:creationId xmlns:a16="http://schemas.microsoft.com/office/drawing/2014/main" id="{558406FC-361F-4B72-B09F-CA377685DFD6}"/>
                    </a:ext>
                  </a:extLst>
                </p14:cNvPr>
                <p14:cNvContentPartPr/>
                <p14:nvPr/>
              </p14:nvContentPartPr>
              <p14:xfrm>
                <a:off x="8389733" y="3903000"/>
                <a:ext cx="100080" cy="172440"/>
              </p14:xfrm>
            </p:contentPart>
          </mc:Choice>
          <mc:Fallback xmlns="">
            <p:pic>
              <p:nvPicPr>
                <p:cNvPr id="605" name="Freihand 604">
                  <a:extLst>
                    <a:ext uri="{FF2B5EF4-FFF2-40B4-BE49-F238E27FC236}">
                      <a16:creationId xmlns:a16="http://schemas.microsoft.com/office/drawing/2014/main" id="{558406FC-361F-4B72-B09F-CA377685DFD6}"/>
                    </a:ext>
                  </a:extLst>
                </p:cNvPr>
                <p:cNvPicPr/>
                <p:nvPr/>
              </p:nvPicPr>
              <p:blipFill>
                <a:blip r:embed="rId1112"/>
                <a:stretch>
                  <a:fillRect/>
                </a:stretch>
              </p:blipFill>
              <p:spPr>
                <a:xfrm>
                  <a:off x="8385413" y="3898680"/>
                  <a:ext cx="10872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1113">
              <p14:nvContentPartPr>
                <p14:cNvPr id="606" name="Freihand 605">
                  <a:extLst>
                    <a:ext uri="{FF2B5EF4-FFF2-40B4-BE49-F238E27FC236}">
                      <a16:creationId xmlns:a16="http://schemas.microsoft.com/office/drawing/2014/main" id="{E827ECB7-3A28-46C8-BD73-6E035D06B878}"/>
                    </a:ext>
                  </a:extLst>
                </p14:cNvPr>
                <p14:cNvContentPartPr/>
                <p14:nvPr/>
              </p14:nvContentPartPr>
              <p14:xfrm>
                <a:off x="8480453" y="3985080"/>
                <a:ext cx="21240" cy="69120"/>
              </p14:xfrm>
            </p:contentPart>
          </mc:Choice>
          <mc:Fallback xmlns="">
            <p:pic>
              <p:nvPicPr>
                <p:cNvPr id="606" name="Freihand 605">
                  <a:extLst>
                    <a:ext uri="{FF2B5EF4-FFF2-40B4-BE49-F238E27FC236}">
                      <a16:creationId xmlns:a16="http://schemas.microsoft.com/office/drawing/2014/main" id="{E827ECB7-3A28-46C8-BD73-6E035D06B878}"/>
                    </a:ext>
                  </a:extLst>
                </p:cNvPr>
                <p:cNvPicPr/>
                <p:nvPr/>
              </p:nvPicPr>
              <p:blipFill>
                <a:blip r:embed="rId1114"/>
                <a:stretch>
                  <a:fillRect/>
                </a:stretch>
              </p:blipFill>
              <p:spPr>
                <a:xfrm>
                  <a:off x="8476133" y="3980760"/>
                  <a:ext cx="2988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1115">
              <p14:nvContentPartPr>
                <p14:cNvPr id="607" name="Freihand 606">
                  <a:extLst>
                    <a:ext uri="{FF2B5EF4-FFF2-40B4-BE49-F238E27FC236}">
                      <a16:creationId xmlns:a16="http://schemas.microsoft.com/office/drawing/2014/main" id="{BDC6E8F5-212F-49EB-92A4-854D2E99E170}"/>
                    </a:ext>
                  </a:extLst>
                </p14:cNvPr>
                <p14:cNvContentPartPr/>
                <p14:nvPr/>
              </p14:nvContentPartPr>
              <p14:xfrm>
                <a:off x="8550293" y="3922440"/>
                <a:ext cx="11520" cy="123120"/>
              </p14:xfrm>
            </p:contentPart>
          </mc:Choice>
          <mc:Fallback xmlns="">
            <p:pic>
              <p:nvPicPr>
                <p:cNvPr id="607" name="Freihand 606">
                  <a:extLst>
                    <a:ext uri="{FF2B5EF4-FFF2-40B4-BE49-F238E27FC236}">
                      <a16:creationId xmlns:a16="http://schemas.microsoft.com/office/drawing/2014/main" id="{BDC6E8F5-212F-49EB-92A4-854D2E99E170}"/>
                    </a:ext>
                  </a:extLst>
                </p:cNvPr>
                <p:cNvPicPr/>
                <p:nvPr/>
              </p:nvPicPr>
              <p:blipFill>
                <a:blip r:embed="rId1116"/>
                <a:stretch>
                  <a:fillRect/>
                </a:stretch>
              </p:blipFill>
              <p:spPr>
                <a:xfrm>
                  <a:off x="8545973" y="3918120"/>
                  <a:ext cx="2016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1117">
              <p14:nvContentPartPr>
                <p14:cNvPr id="608" name="Freihand 607">
                  <a:extLst>
                    <a:ext uri="{FF2B5EF4-FFF2-40B4-BE49-F238E27FC236}">
                      <a16:creationId xmlns:a16="http://schemas.microsoft.com/office/drawing/2014/main" id="{0B41B6A9-48D6-4047-B5D6-4EB72666AB5D}"/>
                    </a:ext>
                  </a:extLst>
                </p14:cNvPr>
                <p14:cNvContentPartPr/>
                <p14:nvPr/>
              </p14:nvContentPartPr>
              <p14:xfrm>
                <a:off x="8598173" y="3974640"/>
                <a:ext cx="304920" cy="87480"/>
              </p14:xfrm>
            </p:contentPart>
          </mc:Choice>
          <mc:Fallback xmlns="">
            <p:pic>
              <p:nvPicPr>
                <p:cNvPr id="608" name="Freihand 607">
                  <a:extLst>
                    <a:ext uri="{FF2B5EF4-FFF2-40B4-BE49-F238E27FC236}">
                      <a16:creationId xmlns:a16="http://schemas.microsoft.com/office/drawing/2014/main" id="{0B41B6A9-48D6-4047-B5D6-4EB72666AB5D}"/>
                    </a:ext>
                  </a:extLst>
                </p:cNvPr>
                <p:cNvPicPr/>
                <p:nvPr/>
              </p:nvPicPr>
              <p:blipFill>
                <a:blip r:embed="rId1118"/>
                <a:stretch>
                  <a:fillRect/>
                </a:stretch>
              </p:blipFill>
              <p:spPr>
                <a:xfrm>
                  <a:off x="8593853" y="3970320"/>
                  <a:ext cx="3135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119">
              <p14:nvContentPartPr>
                <p14:cNvPr id="609" name="Freihand 608">
                  <a:extLst>
                    <a:ext uri="{FF2B5EF4-FFF2-40B4-BE49-F238E27FC236}">
                      <a16:creationId xmlns:a16="http://schemas.microsoft.com/office/drawing/2014/main" id="{4F548D45-182B-4902-8B17-EE768F07F849}"/>
                    </a:ext>
                  </a:extLst>
                </p14:cNvPr>
                <p14:cNvContentPartPr/>
                <p14:nvPr/>
              </p14:nvContentPartPr>
              <p14:xfrm>
                <a:off x="8824253" y="3921720"/>
                <a:ext cx="360" cy="360"/>
              </p14:xfrm>
            </p:contentPart>
          </mc:Choice>
          <mc:Fallback xmlns="">
            <p:pic>
              <p:nvPicPr>
                <p:cNvPr id="609" name="Freihand 608">
                  <a:extLst>
                    <a:ext uri="{FF2B5EF4-FFF2-40B4-BE49-F238E27FC236}">
                      <a16:creationId xmlns:a16="http://schemas.microsoft.com/office/drawing/2014/main" id="{4F548D45-182B-4902-8B17-EE768F07F849}"/>
                    </a:ext>
                  </a:extLst>
                </p:cNvPr>
                <p:cNvPicPr/>
                <p:nvPr/>
              </p:nvPicPr>
              <p:blipFill>
                <a:blip r:embed="rId719"/>
                <a:stretch>
                  <a:fillRect/>
                </a:stretch>
              </p:blipFill>
              <p:spPr>
                <a:xfrm>
                  <a:off x="8819933" y="391740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120">
              <p14:nvContentPartPr>
                <p14:cNvPr id="610" name="Freihand 609">
                  <a:extLst>
                    <a:ext uri="{FF2B5EF4-FFF2-40B4-BE49-F238E27FC236}">
                      <a16:creationId xmlns:a16="http://schemas.microsoft.com/office/drawing/2014/main" id="{64705D58-8E2C-43D4-8E8F-5DDE3628476A}"/>
                    </a:ext>
                  </a:extLst>
                </p14:cNvPr>
                <p14:cNvContentPartPr/>
                <p14:nvPr/>
              </p14:nvContentPartPr>
              <p14:xfrm>
                <a:off x="9032693" y="3915240"/>
                <a:ext cx="180720" cy="159480"/>
              </p14:xfrm>
            </p:contentPart>
          </mc:Choice>
          <mc:Fallback xmlns="">
            <p:pic>
              <p:nvPicPr>
                <p:cNvPr id="610" name="Freihand 609">
                  <a:extLst>
                    <a:ext uri="{FF2B5EF4-FFF2-40B4-BE49-F238E27FC236}">
                      <a16:creationId xmlns:a16="http://schemas.microsoft.com/office/drawing/2014/main" id="{64705D58-8E2C-43D4-8E8F-5DDE3628476A}"/>
                    </a:ext>
                  </a:extLst>
                </p:cNvPr>
                <p:cNvPicPr/>
                <p:nvPr/>
              </p:nvPicPr>
              <p:blipFill>
                <a:blip r:embed="rId1121"/>
                <a:stretch>
                  <a:fillRect/>
                </a:stretch>
              </p:blipFill>
              <p:spPr>
                <a:xfrm>
                  <a:off x="9028373" y="3910920"/>
                  <a:ext cx="18936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1122">
              <p14:nvContentPartPr>
                <p14:cNvPr id="611" name="Freihand 610">
                  <a:extLst>
                    <a:ext uri="{FF2B5EF4-FFF2-40B4-BE49-F238E27FC236}">
                      <a16:creationId xmlns:a16="http://schemas.microsoft.com/office/drawing/2014/main" id="{F146A881-04D1-4A97-A767-7B8297DE02E0}"/>
                    </a:ext>
                  </a:extLst>
                </p14:cNvPr>
                <p14:cNvContentPartPr/>
                <p14:nvPr/>
              </p14:nvContentPartPr>
              <p14:xfrm>
                <a:off x="9225293" y="3977520"/>
                <a:ext cx="88920" cy="75240"/>
              </p14:xfrm>
            </p:contentPart>
          </mc:Choice>
          <mc:Fallback xmlns="">
            <p:pic>
              <p:nvPicPr>
                <p:cNvPr id="611" name="Freihand 610">
                  <a:extLst>
                    <a:ext uri="{FF2B5EF4-FFF2-40B4-BE49-F238E27FC236}">
                      <a16:creationId xmlns:a16="http://schemas.microsoft.com/office/drawing/2014/main" id="{F146A881-04D1-4A97-A767-7B8297DE02E0}"/>
                    </a:ext>
                  </a:extLst>
                </p:cNvPr>
                <p:cNvPicPr/>
                <p:nvPr/>
              </p:nvPicPr>
              <p:blipFill>
                <a:blip r:embed="rId1123"/>
                <a:stretch>
                  <a:fillRect/>
                </a:stretch>
              </p:blipFill>
              <p:spPr>
                <a:xfrm>
                  <a:off x="9220973" y="3973200"/>
                  <a:ext cx="9756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1124">
              <p14:nvContentPartPr>
                <p14:cNvPr id="612" name="Freihand 611">
                  <a:extLst>
                    <a:ext uri="{FF2B5EF4-FFF2-40B4-BE49-F238E27FC236}">
                      <a16:creationId xmlns:a16="http://schemas.microsoft.com/office/drawing/2014/main" id="{3A3A0BA5-7CA6-4F9D-B753-3355CD826E97}"/>
                    </a:ext>
                  </a:extLst>
                </p14:cNvPr>
                <p14:cNvContentPartPr/>
                <p14:nvPr/>
              </p14:nvContentPartPr>
              <p14:xfrm>
                <a:off x="9497813" y="3913440"/>
                <a:ext cx="115920" cy="141120"/>
              </p14:xfrm>
            </p:contentPart>
          </mc:Choice>
          <mc:Fallback xmlns="">
            <p:pic>
              <p:nvPicPr>
                <p:cNvPr id="612" name="Freihand 611">
                  <a:extLst>
                    <a:ext uri="{FF2B5EF4-FFF2-40B4-BE49-F238E27FC236}">
                      <a16:creationId xmlns:a16="http://schemas.microsoft.com/office/drawing/2014/main" id="{3A3A0BA5-7CA6-4F9D-B753-3355CD826E97}"/>
                    </a:ext>
                  </a:extLst>
                </p:cNvPr>
                <p:cNvPicPr/>
                <p:nvPr/>
              </p:nvPicPr>
              <p:blipFill>
                <a:blip r:embed="rId1125"/>
                <a:stretch>
                  <a:fillRect/>
                </a:stretch>
              </p:blipFill>
              <p:spPr>
                <a:xfrm>
                  <a:off x="9493493" y="3909120"/>
                  <a:ext cx="12456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1126">
              <p14:nvContentPartPr>
                <p14:cNvPr id="613" name="Freihand 612">
                  <a:extLst>
                    <a:ext uri="{FF2B5EF4-FFF2-40B4-BE49-F238E27FC236}">
                      <a16:creationId xmlns:a16="http://schemas.microsoft.com/office/drawing/2014/main" id="{D188C3A7-2430-49CF-A2C4-473ECE193443}"/>
                    </a:ext>
                  </a:extLst>
                </p14:cNvPr>
                <p14:cNvContentPartPr/>
                <p14:nvPr/>
              </p14:nvContentPartPr>
              <p14:xfrm>
                <a:off x="9623453" y="3928200"/>
                <a:ext cx="69840" cy="123480"/>
              </p14:xfrm>
            </p:contentPart>
          </mc:Choice>
          <mc:Fallback xmlns="">
            <p:pic>
              <p:nvPicPr>
                <p:cNvPr id="613" name="Freihand 612">
                  <a:extLst>
                    <a:ext uri="{FF2B5EF4-FFF2-40B4-BE49-F238E27FC236}">
                      <a16:creationId xmlns:a16="http://schemas.microsoft.com/office/drawing/2014/main" id="{D188C3A7-2430-49CF-A2C4-473ECE193443}"/>
                    </a:ext>
                  </a:extLst>
                </p:cNvPr>
                <p:cNvPicPr/>
                <p:nvPr/>
              </p:nvPicPr>
              <p:blipFill>
                <a:blip r:embed="rId1127"/>
                <a:stretch>
                  <a:fillRect/>
                </a:stretch>
              </p:blipFill>
              <p:spPr>
                <a:xfrm>
                  <a:off x="9619133" y="3923880"/>
                  <a:ext cx="7848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128">
              <p14:nvContentPartPr>
                <p14:cNvPr id="614" name="Freihand 613">
                  <a:extLst>
                    <a:ext uri="{FF2B5EF4-FFF2-40B4-BE49-F238E27FC236}">
                      <a16:creationId xmlns:a16="http://schemas.microsoft.com/office/drawing/2014/main" id="{54CDF322-8A96-4033-8FC8-EB59236E2532}"/>
                    </a:ext>
                  </a:extLst>
                </p14:cNvPr>
                <p14:cNvContentPartPr/>
                <p14:nvPr/>
              </p14:nvContentPartPr>
              <p14:xfrm>
                <a:off x="9743693" y="3919920"/>
                <a:ext cx="79200" cy="113400"/>
              </p14:xfrm>
            </p:contentPart>
          </mc:Choice>
          <mc:Fallback xmlns="">
            <p:pic>
              <p:nvPicPr>
                <p:cNvPr id="614" name="Freihand 613">
                  <a:extLst>
                    <a:ext uri="{FF2B5EF4-FFF2-40B4-BE49-F238E27FC236}">
                      <a16:creationId xmlns:a16="http://schemas.microsoft.com/office/drawing/2014/main" id="{54CDF322-8A96-4033-8FC8-EB59236E2532}"/>
                    </a:ext>
                  </a:extLst>
                </p:cNvPr>
                <p:cNvPicPr/>
                <p:nvPr/>
              </p:nvPicPr>
              <p:blipFill>
                <a:blip r:embed="rId1129"/>
                <a:stretch>
                  <a:fillRect/>
                </a:stretch>
              </p:blipFill>
              <p:spPr>
                <a:xfrm>
                  <a:off x="9739373" y="3915600"/>
                  <a:ext cx="8784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1130">
              <p14:nvContentPartPr>
                <p14:cNvPr id="615" name="Freihand 614">
                  <a:extLst>
                    <a:ext uri="{FF2B5EF4-FFF2-40B4-BE49-F238E27FC236}">
                      <a16:creationId xmlns:a16="http://schemas.microsoft.com/office/drawing/2014/main" id="{99DCAD4C-7675-4D61-95E2-B1F25625B572}"/>
                    </a:ext>
                  </a:extLst>
                </p14:cNvPr>
                <p14:cNvContentPartPr/>
                <p14:nvPr/>
              </p14:nvContentPartPr>
              <p14:xfrm>
                <a:off x="9693653" y="3847920"/>
                <a:ext cx="86760" cy="109800"/>
              </p14:xfrm>
            </p:contentPart>
          </mc:Choice>
          <mc:Fallback xmlns="">
            <p:pic>
              <p:nvPicPr>
                <p:cNvPr id="615" name="Freihand 614">
                  <a:extLst>
                    <a:ext uri="{FF2B5EF4-FFF2-40B4-BE49-F238E27FC236}">
                      <a16:creationId xmlns:a16="http://schemas.microsoft.com/office/drawing/2014/main" id="{99DCAD4C-7675-4D61-95E2-B1F25625B572}"/>
                    </a:ext>
                  </a:extLst>
                </p:cNvPr>
                <p:cNvPicPr/>
                <p:nvPr/>
              </p:nvPicPr>
              <p:blipFill>
                <a:blip r:embed="rId1131"/>
                <a:stretch>
                  <a:fillRect/>
                </a:stretch>
              </p:blipFill>
              <p:spPr>
                <a:xfrm>
                  <a:off x="9689333" y="3843600"/>
                  <a:ext cx="9540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1132">
              <p14:nvContentPartPr>
                <p14:cNvPr id="616" name="Freihand 615">
                  <a:extLst>
                    <a:ext uri="{FF2B5EF4-FFF2-40B4-BE49-F238E27FC236}">
                      <a16:creationId xmlns:a16="http://schemas.microsoft.com/office/drawing/2014/main" id="{0C385066-E596-4DF2-A276-55F99CE19C11}"/>
                    </a:ext>
                  </a:extLst>
                </p14:cNvPr>
                <p14:cNvContentPartPr/>
                <p14:nvPr/>
              </p14:nvContentPartPr>
              <p14:xfrm>
                <a:off x="9751613" y="3989400"/>
                <a:ext cx="111960" cy="65880"/>
              </p14:xfrm>
            </p:contentPart>
          </mc:Choice>
          <mc:Fallback xmlns="">
            <p:pic>
              <p:nvPicPr>
                <p:cNvPr id="616" name="Freihand 615">
                  <a:extLst>
                    <a:ext uri="{FF2B5EF4-FFF2-40B4-BE49-F238E27FC236}">
                      <a16:creationId xmlns:a16="http://schemas.microsoft.com/office/drawing/2014/main" id="{0C385066-E596-4DF2-A276-55F99CE19C11}"/>
                    </a:ext>
                  </a:extLst>
                </p:cNvPr>
                <p:cNvPicPr/>
                <p:nvPr/>
              </p:nvPicPr>
              <p:blipFill>
                <a:blip r:embed="rId1133"/>
                <a:stretch>
                  <a:fillRect/>
                </a:stretch>
              </p:blipFill>
              <p:spPr>
                <a:xfrm>
                  <a:off x="9747293" y="3985080"/>
                  <a:ext cx="12060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1134">
              <p14:nvContentPartPr>
                <p14:cNvPr id="619" name="Freihand 618">
                  <a:extLst>
                    <a:ext uri="{FF2B5EF4-FFF2-40B4-BE49-F238E27FC236}">
                      <a16:creationId xmlns:a16="http://schemas.microsoft.com/office/drawing/2014/main" id="{E3609FEA-539D-457C-8B6A-FE69EACA5AD2}"/>
                    </a:ext>
                  </a:extLst>
                </p14:cNvPr>
                <p14:cNvContentPartPr/>
                <p14:nvPr/>
              </p14:nvContentPartPr>
              <p14:xfrm>
                <a:off x="8894453" y="4301520"/>
                <a:ext cx="388080" cy="114480"/>
              </p14:xfrm>
            </p:contentPart>
          </mc:Choice>
          <mc:Fallback xmlns="">
            <p:pic>
              <p:nvPicPr>
                <p:cNvPr id="619" name="Freihand 618">
                  <a:extLst>
                    <a:ext uri="{FF2B5EF4-FFF2-40B4-BE49-F238E27FC236}">
                      <a16:creationId xmlns:a16="http://schemas.microsoft.com/office/drawing/2014/main" id="{E3609FEA-539D-457C-8B6A-FE69EACA5AD2}"/>
                    </a:ext>
                  </a:extLst>
                </p:cNvPr>
                <p:cNvPicPr/>
                <p:nvPr/>
              </p:nvPicPr>
              <p:blipFill>
                <a:blip r:embed="rId1135"/>
                <a:stretch>
                  <a:fillRect/>
                </a:stretch>
              </p:blipFill>
              <p:spPr>
                <a:xfrm>
                  <a:off x="8890133" y="4297200"/>
                  <a:ext cx="39672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1136">
              <p14:nvContentPartPr>
                <p14:cNvPr id="620" name="Freihand 619">
                  <a:extLst>
                    <a:ext uri="{FF2B5EF4-FFF2-40B4-BE49-F238E27FC236}">
                      <a16:creationId xmlns:a16="http://schemas.microsoft.com/office/drawing/2014/main" id="{10277110-A1DA-4D3C-A184-5DCEDA4352D3}"/>
                    </a:ext>
                  </a:extLst>
                </p14:cNvPr>
                <p14:cNvContentPartPr/>
                <p14:nvPr/>
              </p14:nvContentPartPr>
              <p14:xfrm>
                <a:off x="9268853" y="4358760"/>
                <a:ext cx="209160" cy="84240"/>
              </p14:xfrm>
            </p:contentPart>
          </mc:Choice>
          <mc:Fallback xmlns="">
            <p:pic>
              <p:nvPicPr>
                <p:cNvPr id="620" name="Freihand 619">
                  <a:extLst>
                    <a:ext uri="{FF2B5EF4-FFF2-40B4-BE49-F238E27FC236}">
                      <a16:creationId xmlns:a16="http://schemas.microsoft.com/office/drawing/2014/main" id="{10277110-A1DA-4D3C-A184-5DCEDA4352D3}"/>
                    </a:ext>
                  </a:extLst>
                </p:cNvPr>
                <p:cNvPicPr/>
                <p:nvPr/>
              </p:nvPicPr>
              <p:blipFill>
                <a:blip r:embed="rId1137"/>
                <a:stretch>
                  <a:fillRect/>
                </a:stretch>
              </p:blipFill>
              <p:spPr>
                <a:xfrm>
                  <a:off x="9264533" y="4354440"/>
                  <a:ext cx="21780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1138">
              <p14:nvContentPartPr>
                <p14:cNvPr id="621" name="Freihand 620">
                  <a:extLst>
                    <a:ext uri="{FF2B5EF4-FFF2-40B4-BE49-F238E27FC236}">
                      <a16:creationId xmlns:a16="http://schemas.microsoft.com/office/drawing/2014/main" id="{70DCA823-1D59-4167-95D0-71F1F0656F1E}"/>
                    </a:ext>
                  </a:extLst>
                </p14:cNvPr>
                <p14:cNvContentPartPr/>
                <p14:nvPr/>
              </p14:nvContentPartPr>
              <p14:xfrm>
                <a:off x="9743693" y="4331400"/>
                <a:ext cx="114840" cy="89280"/>
              </p14:xfrm>
            </p:contentPart>
          </mc:Choice>
          <mc:Fallback xmlns="">
            <p:pic>
              <p:nvPicPr>
                <p:cNvPr id="621" name="Freihand 620">
                  <a:extLst>
                    <a:ext uri="{FF2B5EF4-FFF2-40B4-BE49-F238E27FC236}">
                      <a16:creationId xmlns:a16="http://schemas.microsoft.com/office/drawing/2014/main" id="{70DCA823-1D59-4167-95D0-71F1F0656F1E}"/>
                    </a:ext>
                  </a:extLst>
                </p:cNvPr>
                <p:cNvPicPr/>
                <p:nvPr/>
              </p:nvPicPr>
              <p:blipFill>
                <a:blip r:embed="rId1139"/>
                <a:stretch>
                  <a:fillRect/>
                </a:stretch>
              </p:blipFill>
              <p:spPr>
                <a:xfrm>
                  <a:off x="9739373" y="4327080"/>
                  <a:ext cx="1234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140">
              <p14:nvContentPartPr>
                <p14:cNvPr id="623" name="Freihand 622">
                  <a:extLst>
                    <a:ext uri="{FF2B5EF4-FFF2-40B4-BE49-F238E27FC236}">
                      <a16:creationId xmlns:a16="http://schemas.microsoft.com/office/drawing/2014/main" id="{182A07F1-2E94-430D-B2E3-779A7A38599E}"/>
                    </a:ext>
                  </a:extLst>
                </p14:cNvPr>
                <p14:cNvContentPartPr/>
                <p14:nvPr/>
              </p14:nvContentPartPr>
              <p14:xfrm>
                <a:off x="9957173" y="4323120"/>
                <a:ext cx="209160" cy="80280"/>
              </p14:xfrm>
            </p:contentPart>
          </mc:Choice>
          <mc:Fallback xmlns="">
            <p:pic>
              <p:nvPicPr>
                <p:cNvPr id="623" name="Freihand 622">
                  <a:extLst>
                    <a:ext uri="{FF2B5EF4-FFF2-40B4-BE49-F238E27FC236}">
                      <a16:creationId xmlns:a16="http://schemas.microsoft.com/office/drawing/2014/main" id="{182A07F1-2E94-430D-B2E3-779A7A38599E}"/>
                    </a:ext>
                  </a:extLst>
                </p:cNvPr>
                <p:cNvPicPr/>
                <p:nvPr/>
              </p:nvPicPr>
              <p:blipFill>
                <a:blip r:embed="rId1141"/>
                <a:stretch>
                  <a:fillRect/>
                </a:stretch>
              </p:blipFill>
              <p:spPr>
                <a:xfrm>
                  <a:off x="9952853" y="4318800"/>
                  <a:ext cx="21780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1142">
              <p14:nvContentPartPr>
                <p14:cNvPr id="624" name="Freihand 623">
                  <a:extLst>
                    <a:ext uri="{FF2B5EF4-FFF2-40B4-BE49-F238E27FC236}">
                      <a16:creationId xmlns:a16="http://schemas.microsoft.com/office/drawing/2014/main" id="{D0AB7A8B-7E8E-4F76-A1A9-949A7FAEFBD3}"/>
                    </a:ext>
                  </a:extLst>
                </p14:cNvPr>
                <p14:cNvContentPartPr/>
                <p14:nvPr/>
              </p14:nvContentPartPr>
              <p14:xfrm>
                <a:off x="10179293" y="4265520"/>
                <a:ext cx="103320" cy="110520"/>
              </p14:xfrm>
            </p:contentPart>
          </mc:Choice>
          <mc:Fallback xmlns="">
            <p:pic>
              <p:nvPicPr>
                <p:cNvPr id="624" name="Freihand 623">
                  <a:extLst>
                    <a:ext uri="{FF2B5EF4-FFF2-40B4-BE49-F238E27FC236}">
                      <a16:creationId xmlns:a16="http://schemas.microsoft.com/office/drawing/2014/main" id="{D0AB7A8B-7E8E-4F76-A1A9-949A7FAEFBD3}"/>
                    </a:ext>
                  </a:extLst>
                </p:cNvPr>
                <p:cNvPicPr/>
                <p:nvPr/>
              </p:nvPicPr>
              <p:blipFill>
                <a:blip r:embed="rId1143"/>
                <a:stretch>
                  <a:fillRect/>
                </a:stretch>
              </p:blipFill>
              <p:spPr>
                <a:xfrm>
                  <a:off x="10174973" y="4261200"/>
                  <a:ext cx="11196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1144">
              <p14:nvContentPartPr>
                <p14:cNvPr id="625" name="Freihand 624">
                  <a:extLst>
                    <a:ext uri="{FF2B5EF4-FFF2-40B4-BE49-F238E27FC236}">
                      <a16:creationId xmlns:a16="http://schemas.microsoft.com/office/drawing/2014/main" id="{3BDA4F1C-7475-4A60-BD36-3FFFF1A9999B}"/>
                    </a:ext>
                  </a:extLst>
                </p14:cNvPr>
                <p14:cNvContentPartPr/>
                <p14:nvPr/>
              </p14:nvContentPartPr>
              <p14:xfrm>
                <a:off x="10357133" y="4302240"/>
                <a:ext cx="75960" cy="59040"/>
              </p14:xfrm>
            </p:contentPart>
          </mc:Choice>
          <mc:Fallback xmlns="">
            <p:pic>
              <p:nvPicPr>
                <p:cNvPr id="625" name="Freihand 624">
                  <a:extLst>
                    <a:ext uri="{FF2B5EF4-FFF2-40B4-BE49-F238E27FC236}">
                      <a16:creationId xmlns:a16="http://schemas.microsoft.com/office/drawing/2014/main" id="{3BDA4F1C-7475-4A60-BD36-3FFFF1A9999B}"/>
                    </a:ext>
                  </a:extLst>
                </p:cNvPr>
                <p:cNvPicPr/>
                <p:nvPr/>
              </p:nvPicPr>
              <p:blipFill>
                <a:blip r:embed="rId1145"/>
                <a:stretch>
                  <a:fillRect/>
                </a:stretch>
              </p:blipFill>
              <p:spPr>
                <a:xfrm>
                  <a:off x="10352813" y="4297920"/>
                  <a:ext cx="8460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1146">
              <p14:nvContentPartPr>
                <p14:cNvPr id="626" name="Freihand 625">
                  <a:extLst>
                    <a:ext uri="{FF2B5EF4-FFF2-40B4-BE49-F238E27FC236}">
                      <a16:creationId xmlns:a16="http://schemas.microsoft.com/office/drawing/2014/main" id="{7BC979E5-8A10-4B7D-A66A-B123EC935982}"/>
                    </a:ext>
                  </a:extLst>
                </p14:cNvPr>
                <p14:cNvContentPartPr/>
                <p14:nvPr/>
              </p14:nvContentPartPr>
              <p14:xfrm>
                <a:off x="10328333" y="4224120"/>
                <a:ext cx="143280" cy="20520"/>
              </p14:xfrm>
            </p:contentPart>
          </mc:Choice>
          <mc:Fallback xmlns="">
            <p:pic>
              <p:nvPicPr>
                <p:cNvPr id="626" name="Freihand 625">
                  <a:extLst>
                    <a:ext uri="{FF2B5EF4-FFF2-40B4-BE49-F238E27FC236}">
                      <a16:creationId xmlns:a16="http://schemas.microsoft.com/office/drawing/2014/main" id="{7BC979E5-8A10-4B7D-A66A-B123EC935982}"/>
                    </a:ext>
                  </a:extLst>
                </p:cNvPr>
                <p:cNvPicPr/>
                <p:nvPr/>
              </p:nvPicPr>
              <p:blipFill>
                <a:blip r:embed="rId1147"/>
                <a:stretch>
                  <a:fillRect/>
                </a:stretch>
              </p:blipFill>
              <p:spPr>
                <a:xfrm>
                  <a:off x="10324013" y="4219800"/>
                  <a:ext cx="15192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1148">
              <p14:nvContentPartPr>
                <p14:cNvPr id="627" name="Freihand 626">
                  <a:extLst>
                    <a:ext uri="{FF2B5EF4-FFF2-40B4-BE49-F238E27FC236}">
                      <a16:creationId xmlns:a16="http://schemas.microsoft.com/office/drawing/2014/main" id="{1A6C537A-B7D8-4233-AFA4-C0DED2A51F1B}"/>
                    </a:ext>
                  </a:extLst>
                </p14:cNvPr>
                <p14:cNvContentPartPr/>
                <p14:nvPr/>
              </p14:nvContentPartPr>
              <p14:xfrm>
                <a:off x="10563413" y="4241400"/>
                <a:ext cx="120240" cy="123480"/>
              </p14:xfrm>
            </p:contentPart>
          </mc:Choice>
          <mc:Fallback xmlns="">
            <p:pic>
              <p:nvPicPr>
                <p:cNvPr id="627" name="Freihand 626">
                  <a:extLst>
                    <a:ext uri="{FF2B5EF4-FFF2-40B4-BE49-F238E27FC236}">
                      <a16:creationId xmlns:a16="http://schemas.microsoft.com/office/drawing/2014/main" id="{1A6C537A-B7D8-4233-AFA4-C0DED2A51F1B}"/>
                    </a:ext>
                  </a:extLst>
                </p:cNvPr>
                <p:cNvPicPr/>
                <p:nvPr/>
              </p:nvPicPr>
              <p:blipFill>
                <a:blip r:embed="rId1149"/>
                <a:stretch>
                  <a:fillRect/>
                </a:stretch>
              </p:blipFill>
              <p:spPr>
                <a:xfrm>
                  <a:off x="10559093" y="4237080"/>
                  <a:ext cx="12888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150">
              <p14:nvContentPartPr>
                <p14:cNvPr id="628" name="Freihand 627">
                  <a:extLst>
                    <a:ext uri="{FF2B5EF4-FFF2-40B4-BE49-F238E27FC236}">
                      <a16:creationId xmlns:a16="http://schemas.microsoft.com/office/drawing/2014/main" id="{45CF3AFE-96CD-4F46-A823-6B4F8C85004D}"/>
                    </a:ext>
                  </a:extLst>
                </p14:cNvPr>
                <p14:cNvContentPartPr/>
                <p14:nvPr/>
              </p14:nvContentPartPr>
              <p14:xfrm>
                <a:off x="10745573" y="4239600"/>
                <a:ext cx="122760" cy="115560"/>
              </p14:xfrm>
            </p:contentPart>
          </mc:Choice>
          <mc:Fallback xmlns="">
            <p:pic>
              <p:nvPicPr>
                <p:cNvPr id="628" name="Freihand 627">
                  <a:extLst>
                    <a:ext uri="{FF2B5EF4-FFF2-40B4-BE49-F238E27FC236}">
                      <a16:creationId xmlns:a16="http://schemas.microsoft.com/office/drawing/2014/main" id="{45CF3AFE-96CD-4F46-A823-6B4F8C85004D}"/>
                    </a:ext>
                  </a:extLst>
                </p:cNvPr>
                <p:cNvPicPr/>
                <p:nvPr/>
              </p:nvPicPr>
              <p:blipFill>
                <a:blip r:embed="rId1151"/>
                <a:stretch>
                  <a:fillRect/>
                </a:stretch>
              </p:blipFill>
              <p:spPr>
                <a:xfrm>
                  <a:off x="10741253" y="4235280"/>
                  <a:ext cx="13140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1152">
              <p14:nvContentPartPr>
                <p14:cNvPr id="629" name="Freihand 628">
                  <a:extLst>
                    <a:ext uri="{FF2B5EF4-FFF2-40B4-BE49-F238E27FC236}">
                      <a16:creationId xmlns:a16="http://schemas.microsoft.com/office/drawing/2014/main" id="{7893CB26-BD21-4091-9E76-EA98FF839B95}"/>
                    </a:ext>
                  </a:extLst>
                </p14:cNvPr>
                <p14:cNvContentPartPr/>
                <p14:nvPr/>
              </p14:nvContentPartPr>
              <p14:xfrm>
                <a:off x="10884173" y="4247160"/>
                <a:ext cx="81360" cy="102600"/>
              </p14:xfrm>
            </p:contentPart>
          </mc:Choice>
          <mc:Fallback xmlns="">
            <p:pic>
              <p:nvPicPr>
                <p:cNvPr id="629" name="Freihand 628">
                  <a:extLst>
                    <a:ext uri="{FF2B5EF4-FFF2-40B4-BE49-F238E27FC236}">
                      <a16:creationId xmlns:a16="http://schemas.microsoft.com/office/drawing/2014/main" id="{7893CB26-BD21-4091-9E76-EA98FF839B95}"/>
                    </a:ext>
                  </a:extLst>
                </p:cNvPr>
                <p:cNvPicPr/>
                <p:nvPr/>
              </p:nvPicPr>
              <p:blipFill>
                <a:blip r:embed="rId1153"/>
                <a:stretch>
                  <a:fillRect/>
                </a:stretch>
              </p:blipFill>
              <p:spPr>
                <a:xfrm>
                  <a:off x="10879853" y="4242840"/>
                  <a:ext cx="9000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154">
              <p14:nvContentPartPr>
                <p14:cNvPr id="630" name="Freihand 629">
                  <a:extLst>
                    <a:ext uri="{FF2B5EF4-FFF2-40B4-BE49-F238E27FC236}">
                      <a16:creationId xmlns:a16="http://schemas.microsoft.com/office/drawing/2014/main" id="{75C112C9-99CA-4C64-AF6F-977F85DC9CED}"/>
                    </a:ext>
                  </a:extLst>
                </p14:cNvPr>
                <p14:cNvContentPartPr/>
                <p14:nvPr/>
              </p14:nvContentPartPr>
              <p14:xfrm>
                <a:off x="11002253" y="4276320"/>
                <a:ext cx="52920" cy="74520"/>
              </p14:xfrm>
            </p:contentPart>
          </mc:Choice>
          <mc:Fallback xmlns="">
            <p:pic>
              <p:nvPicPr>
                <p:cNvPr id="630" name="Freihand 629">
                  <a:extLst>
                    <a:ext uri="{FF2B5EF4-FFF2-40B4-BE49-F238E27FC236}">
                      <a16:creationId xmlns:a16="http://schemas.microsoft.com/office/drawing/2014/main" id="{75C112C9-99CA-4C64-AF6F-977F85DC9CED}"/>
                    </a:ext>
                  </a:extLst>
                </p:cNvPr>
                <p:cNvPicPr/>
                <p:nvPr/>
              </p:nvPicPr>
              <p:blipFill>
                <a:blip r:embed="rId1155"/>
                <a:stretch>
                  <a:fillRect/>
                </a:stretch>
              </p:blipFill>
              <p:spPr>
                <a:xfrm>
                  <a:off x="10997933" y="4272000"/>
                  <a:ext cx="6156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1156">
              <p14:nvContentPartPr>
                <p14:cNvPr id="631" name="Freihand 630">
                  <a:extLst>
                    <a:ext uri="{FF2B5EF4-FFF2-40B4-BE49-F238E27FC236}">
                      <a16:creationId xmlns:a16="http://schemas.microsoft.com/office/drawing/2014/main" id="{8764025E-9A1C-48C2-A389-E4EAEC560147}"/>
                    </a:ext>
                  </a:extLst>
                </p14:cNvPr>
                <p14:cNvContentPartPr/>
                <p14:nvPr/>
              </p14:nvContentPartPr>
              <p14:xfrm>
                <a:off x="10947533" y="4198200"/>
                <a:ext cx="82800" cy="84600"/>
              </p14:xfrm>
            </p:contentPart>
          </mc:Choice>
          <mc:Fallback xmlns="">
            <p:pic>
              <p:nvPicPr>
                <p:cNvPr id="631" name="Freihand 630">
                  <a:extLst>
                    <a:ext uri="{FF2B5EF4-FFF2-40B4-BE49-F238E27FC236}">
                      <a16:creationId xmlns:a16="http://schemas.microsoft.com/office/drawing/2014/main" id="{8764025E-9A1C-48C2-A389-E4EAEC560147}"/>
                    </a:ext>
                  </a:extLst>
                </p:cNvPr>
                <p:cNvPicPr/>
                <p:nvPr/>
              </p:nvPicPr>
              <p:blipFill>
                <a:blip r:embed="rId1157"/>
                <a:stretch>
                  <a:fillRect/>
                </a:stretch>
              </p:blipFill>
              <p:spPr>
                <a:xfrm>
                  <a:off x="10943213" y="4193880"/>
                  <a:ext cx="9144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1158">
              <p14:nvContentPartPr>
                <p14:cNvPr id="632" name="Freihand 631">
                  <a:extLst>
                    <a:ext uri="{FF2B5EF4-FFF2-40B4-BE49-F238E27FC236}">
                      <a16:creationId xmlns:a16="http://schemas.microsoft.com/office/drawing/2014/main" id="{16D8078B-E9D0-43F3-9B5E-E9D26529B320}"/>
                    </a:ext>
                  </a:extLst>
                </p14:cNvPr>
                <p14:cNvContentPartPr/>
                <p14:nvPr/>
              </p14:nvContentPartPr>
              <p14:xfrm>
                <a:off x="11029253" y="4304400"/>
                <a:ext cx="62280" cy="73440"/>
              </p14:xfrm>
            </p:contentPart>
          </mc:Choice>
          <mc:Fallback xmlns="">
            <p:pic>
              <p:nvPicPr>
                <p:cNvPr id="632" name="Freihand 631">
                  <a:extLst>
                    <a:ext uri="{FF2B5EF4-FFF2-40B4-BE49-F238E27FC236}">
                      <a16:creationId xmlns:a16="http://schemas.microsoft.com/office/drawing/2014/main" id="{16D8078B-E9D0-43F3-9B5E-E9D26529B320}"/>
                    </a:ext>
                  </a:extLst>
                </p:cNvPr>
                <p:cNvPicPr/>
                <p:nvPr/>
              </p:nvPicPr>
              <p:blipFill>
                <a:blip r:embed="rId1159"/>
                <a:stretch>
                  <a:fillRect/>
                </a:stretch>
              </p:blipFill>
              <p:spPr>
                <a:xfrm>
                  <a:off x="11024933" y="4300080"/>
                  <a:ext cx="7092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1160">
              <p14:nvContentPartPr>
                <p14:cNvPr id="634" name="Freihand 633">
                  <a:extLst>
                    <a:ext uri="{FF2B5EF4-FFF2-40B4-BE49-F238E27FC236}">
                      <a16:creationId xmlns:a16="http://schemas.microsoft.com/office/drawing/2014/main" id="{363A3899-02BA-42D7-A7BF-0192460CD788}"/>
                    </a:ext>
                  </a:extLst>
                </p14:cNvPr>
                <p14:cNvContentPartPr/>
                <p14:nvPr/>
              </p14:nvContentPartPr>
              <p14:xfrm>
                <a:off x="7089413" y="5315640"/>
                <a:ext cx="180720" cy="69480"/>
              </p14:xfrm>
            </p:contentPart>
          </mc:Choice>
          <mc:Fallback xmlns="">
            <p:pic>
              <p:nvPicPr>
                <p:cNvPr id="634" name="Freihand 633">
                  <a:extLst>
                    <a:ext uri="{FF2B5EF4-FFF2-40B4-BE49-F238E27FC236}">
                      <a16:creationId xmlns:a16="http://schemas.microsoft.com/office/drawing/2014/main" id="{363A3899-02BA-42D7-A7BF-0192460CD788}"/>
                    </a:ext>
                  </a:extLst>
                </p:cNvPr>
                <p:cNvPicPr/>
                <p:nvPr/>
              </p:nvPicPr>
              <p:blipFill>
                <a:blip r:embed="rId1161"/>
                <a:stretch>
                  <a:fillRect/>
                </a:stretch>
              </p:blipFill>
              <p:spPr>
                <a:xfrm>
                  <a:off x="7085093" y="5311320"/>
                  <a:ext cx="18936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162">
              <p14:nvContentPartPr>
                <p14:cNvPr id="635" name="Freihand 634">
                  <a:extLst>
                    <a:ext uri="{FF2B5EF4-FFF2-40B4-BE49-F238E27FC236}">
                      <a16:creationId xmlns:a16="http://schemas.microsoft.com/office/drawing/2014/main" id="{AB824CD2-A85D-4705-A943-B3AB452B88D9}"/>
                    </a:ext>
                  </a:extLst>
                </p14:cNvPr>
                <p14:cNvContentPartPr/>
                <p14:nvPr/>
              </p14:nvContentPartPr>
              <p14:xfrm>
                <a:off x="7322333" y="5341920"/>
                <a:ext cx="69120" cy="19800"/>
              </p14:xfrm>
            </p:contentPart>
          </mc:Choice>
          <mc:Fallback xmlns="">
            <p:pic>
              <p:nvPicPr>
                <p:cNvPr id="635" name="Freihand 634">
                  <a:extLst>
                    <a:ext uri="{FF2B5EF4-FFF2-40B4-BE49-F238E27FC236}">
                      <a16:creationId xmlns:a16="http://schemas.microsoft.com/office/drawing/2014/main" id="{AB824CD2-A85D-4705-A943-B3AB452B88D9}"/>
                    </a:ext>
                  </a:extLst>
                </p:cNvPr>
                <p:cNvPicPr/>
                <p:nvPr/>
              </p:nvPicPr>
              <p:blipFill>
                <a:blip r:embed="rId1163"/>
                <a:stretch>
                  <a:fillRect/>
                </a:stretch>
              </p:blipFill>
              <p:spPr>
                <a:xfrm>
                  <a:off x="7318013" y="5337600"/>
                  <a:ext cx="7776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1164">
              <p14:nvContentPartPr>
                <p14:cNvPr id="636" name="Freihand 635">
                  <a:extLst>
                    <a:ext uri="{FF2B5EF4-FFF2-40B4-BE49-F238E27FC236}">
                      <a16:creationId xmlns:a16="http://schemas.microsoft.com/office/drawing/2014/main" id="{12743E97-5E15-45E1-9DD8-9D5727D5F04D}"/>
                    </a:ext>
                  </a:extLst>
                </p14:cNvPr>
                <p14:cNvContentPartPr/>
                <p14:nvPr/>
              </p14:nvContentPartPr>
              <p14:xfrm>
                <a:off x="7311533" y="5390520"/>
                <a:ext cx="99360" cy="8640"/>
              </p14:xfrm>
            </p:contentPart>
          </mc:Choice>
          <mc:Fallback xmlns="">
            <p:pic>
              <p:nvPicPr>
                <p:cNvPr id="636" name="Freihand 635">
                  <a:extLst>
                    <a:ext uri="{FF2B5EF4-FFF2-40B4-BE49-F238E27FC236}">
                      <a16:creationId xmlns:a16="http://schemas.microsoft.com/office/drawing/2014/main" id="{12743E97-5E15-45E1-9DD8-9D5727D5F04D}"/>
                    </a:ext>
                  </a:extLst>
                </p:cNvPr>
                <p:cNvPicPr/>
                <p:nvPr/>
              </p:nvPicPr>
              <p:blipFill>
                <a:blip r:embed="rId1081"/>
                <a:stretch>
                  <a:fillRect/>
                </a:stretch>
              </p:blipFill>
              <p:spPr>
                <a:xfrm>
                  <a:off x="7307213" y="5386200"/>
                  <a:ext cx="10800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1165">
              <p14:nvContentPartPr>
                <p14:cNvPr id="637" name="Freihand 636">
                  <a:extLst>
                    <a:ext uri="{FF2B5EF4-FFF2-40B4-BE49-F238E27FC236}">
                      <a16:creationId xmlns:a16="http://schemas.microsoft.com/office/drawing/2014/main" id="{7C00CD52-3ABF-42A2-9349-CD9D258260AD}"/>
                    </a:ext>
                  </a:extLst>
                </p14:cNvPr>
                <p14:cNvContentPartPr/>
                <p14:nvPr/>
              </p14:nvContentPartPr>
              <p14:xfrm>
                <a:off x="7606733" y="5334720"/>
                <a:ext cx="44280" cy="84600"/>
              </p14:xfrm>
            </p:contentPart>
          </mc:Choice>
          <mc:Fallback xmlns="">
            <p:pic>
              <p:nvPicPr>
                <p:cNvPr id="637" name="Freihand 636">
                  <a:extLst>
                    <a:ext uri="{FF2B5EF4-FFF2-40B4-BE49-F238E27FC236}">
                      <a16:creationId xmlns:a16="http://schemas.microsoft.com/office/drawing/2014/main" id="{7C00CD52-3ABF-42A2-9349-CD9D258260AD}"/>
                    </a:ext>
                  </a:extLst>
                </p:cNvPr>
                <p:cNvPicPr/>
                <p:nvPr/>
              </p:nvPicPr>
              <p:blipFill>
                <a:blip r:embed="rId1166"/>
                <a:stretch>
                  <a:fillRect/>
                </a:stretch>
              </p:blipFill>
              <p:spPr>
                <a:xfrm>
                  <a:off x="7602413" y="5330400"/>
                  <a:ext cx="5292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1167">
              <p14:nvContentPartPr>
                <p14:cNvPr id="638" name="Freihand 637">
                  <a:extLst>
                    <a:ext uri="{FF2B5EF4-FFF2-40B4-BE49-F238E27FC236}">
                      <a16:creationId xmlns:a16="http://schemas.microsoft.com/office/drawing/2014/main" id="{8CAADE86-4117-40C4-AAF8-AC5BE16300C7}"/>
                    </a:ext>
                  </a:extLst>
                </p14:cNvPr>
                <p14:cNvContentPartPr/>
                <p14:nvPr/>
              </p14:nvContentPartPr>
              <p14:xfrm>
                <a:off x="7590893" y="5288280"/>
                <a:ext cx="21600" cy="11520"/>
              </p14:xfrm>
            </p:contentPart>
          </mc:Choice>
          <mc:Fallback xmlns="">
            <p:pic>
              <p:nvPicPr>
                <p:cNvPr id="638" name="Freihand 637">
                  <a:extLst>
                    <a:ext uri="{FF2B5EF4-FFF2-40B4-BE49-F238E27FC236}">
                      <a16:creationId xmlns:a16="http://schemas.microsoft.com/office/drawing/2014/main" id="{8CAADE86-4117-40C4-AAF8-AC5BE16300C7}"/>
                    </a:ext>
                  </a:extLst>
                </p:cNvPr>
                <p:cNvPicPr/>
                <p:nvPr/>
              </p:nvPicPr>
              <p:blipFill>
                <a:blip r:embed="rId1168"/>
                <a:stretch>
                  <a:fillRect/>
                </a:stretch>
              </p:blipFill>
              <p:spPr>
                <a:xfrm>
                  <a:off x="7586573" y="5283960"/>
                  <a:ext cx="3024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1169">
              <p14:nvContentPartPr>
                <p14:cNvPr id="639" name="Freihand 638">
                  <a:extLst>
                    <a:ext uri="{FF2B5EF4-FFF2-40B4-BE49-F238E27FC236}">
                      <a16:creationId xmlns:a16="http://schemas.microsoft.com/office/drawing/2014/main" id="{B68AE628-985A-4638-93CA-7CB832892EB7}"/>
                    </a:ext>
                  </a:extLst>
                </p14:cNvPr>
                <p14:cNvContentPartPr/>
                <p14:nvPr/>
              </p14:nvContentPartPr>
              <p14:xfrm>
                <a:off x="7730213" y="5341560"/>
                <a:ext cx="120960" cy="9720"/>
              </p14:xfrm>
            </p:contentPart>
          </mc:Choice>
          <mc:Fallback xmlns="">
            <p:pic>
              <p:nvPicPr>
                <p:cNvPr id="639" name="Freihand 638">
                  <a:extLst>
                    <a:ext uri="{FF2B5EF4-FFF2-40B4-BE49-F238E27FC236}">
                      <a16:creationId xmlns:a16="http://schemas.microsoft.com/office/drawing/2014/main" id="{B68AE628-985A-4638-93CA-7CB832892EB7}"/>
                    </a:ext>
                  </a:extLst>
                </p:cNvPr>
                <p:cNvPicPr/>
                <p:nvPr/>
              </p:nvPicPr>
              <p:blipFill>
                <a:blip r:embed="rId1170"/>
                <a:stretch>
                  <a:fillRect/>
                </a:stretch>
              </p:blipFill>
              <p:spPr>
                <a:xfrm>
                  <a:off x="7725893" y="5337240"/>
                  <a:ext cx="12960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1171">
              <p14:nvContentPartPr>
                <p14:cNvPr id="640" name="Freihand 639">
                  <a:extLst>
                    <a:ext uri="{FF2B5EF4-FFF2-40B4-BE49-F238E27FC236}">
                      <a16:creationId xmlns:a16="http://schemas.microsoft.com/office/drawing/2014/main" id="{184D6DB1-F1A3-4203-B0FD-0E96E4CDE508}"/>
                    </a:ext>
                  </a:extLst>
                </p14:cNvPr>
                <p14:cNvContentPartPr/>
                <p14:nvPr/>
              </p14:nvContentPartPr>
              <p14:xfrm>
                <a:off x="7945493" y="5293320"/>
                <a:ext cx="87120" cy="132480"/>
              </p14:xfrm>
            </p:contentPart>
          </mc:Choice>
          <mc:Fallback xmlns="">
            <p:pic>
              <p:nvPicPr>
                <p:cNvPr id="640" name="Freihand 639">
                  <a:extLst>
                    <a:ext uri="{FF2B5EF4-FFF2-40B4-BE49-F238E27FC236}">
                      <a16:creationId xmlns:a16="http://schemas.microsoft.com/office/drawing/2014/main" id="{184D6DB1-F1A3-4203-B0FD-0E96E4CDE508}"/>
                    </a:ext>
                  </a:extLst>
                </p:cNvPr>
                <p:cNvPicPr/>
                <p:nvPr/>
              </p:nvPicPr>
              <p:blipFill>
                <a:blip r:embed="rId1172"/>
                <a:stretch>
                  <a:fillRect/>
                </a:stretch>
              </p:blipFill>
              <p:spPr>
                <a:xfrm>
                  <a:off x="7941173" y="5289000"/>
                  <a:ext cx="9576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1173">
              <p14:nvContentPartPr>
                <p14:cNvPr id="641" name="Freihand 640">
                  <a:extLst>
                    <a:ext uri="{FF2B5EF4-FFF2-40B4-BE49-F238E27FC236}">
                      <a16:creationId xmlns:a16="http://schemas.microsoft.com/office/drawing/2014/main" id="{483EEAE9-6A99-4B81-8DC3-14CD56612DB0}"/>
                    </a:ext>
                  </a:extLst>
                </p14:cNvPr>
                <p14:cNvContentPartPr/>
                <p14:nvPr/>
              </p14:nvContentPartPr>
              <p14:xfrm>
                <a:off x="7890413" y="5260560"/>
                <a:ext cx="194400" cy="26280"/>
              </p14:xfrm>
            </p:contentPart>
          </mc:Choice>
          <mc:Fallback xmlns="">
            <p:pic>
              <p:nvPicPr>
                <p:cNvPr id="641" name="Freihand 640">
                  <a:extLst>
                    <a:ext uri="{FF2B5EF4-FFF2-40B4-BE49-F238E27FC236}">
                      <a16:creationId xmlns:a16="http://schemas.microsoft.com/office/drawing/2014/main" id="{483EEAE9-6A99-4B81-8DC3-14CD56612DB0}"/>
                    </a:ext>
                  </a:extLst>
                </p:cNvPr>
                <p:cNvPicPr/>
                <p:nvPr/>
              </p:nvPicPr>
              <p:blipFill>
                <a:blip r:embed="rId1174"/>
                <a:stretch>
                  <a:fillRect/>
                </a:stretch>
              </p:blipFill>
              <p:spPr>
                <a:xfrm>
                  <a:off x="7886093" y="5256240"/>
                  <a:ext cx="20304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1175">
              <p14:nvContentPartPr>
                <p14:cNvPr id="644" name="Freihand 643">
                  <a:extLst>
                    <a:ext uri="{FF2B5EF4-FFF2-40B4-BE49-F238E27FC236}">
                      <a16:creationId xmlns:a16="http://schemas.microsoft.com/office/drawing/2014/main" id="{563E6475-0C06-49E3-8823-F249473D4DE8}"/>
                    </a:ext>
                  </a:extLst>
                </p14:cNvPr>
                <p14:cNvContentPartPr/>
                <p14:nvPr/>
              </p14:nvContentPartPr>
              <p14:xfrm>
                <a:off x="6433493" y="5299440"/>
                <a:ext cx="205920" cy="44280"/>
              </p14:xfrm>
            </p:contentPart>
          </mc:Choice>
          <mc:Fallback xmlns="">
            <p:pic>
              <p:nvPicPr>
                <p:cNvPr id="644" name="Freihand 643">
                  <a:extLst>
                    <a:ext uri="{FF2B5EF4-FFF2-40B4-BE49-F238E27FC236}">
                      <a16:creationId xmlns:a16="http://schemas.microsoft.com/office/drawing/2014/main" id="{563E6475-0C06-49E3-8823-F249473D4DE8}"/>
                    </a:ext>
                  </a:extLst>
                </p:cNvPr>
                <p:cNvPicPr/>
                <p:nvPr/>
              </p:nvPicPr>
              <p:blipFill>
                <a:blip r:embed="rId1176"/>
                <a:stretch>
                  <a:fillRect/>
                </a:stretch>
              </p:blipFill>
              <p:spPr>
                <a:xfrm>
                  <a:off x="6429173" y="5295120"/>
                  <a:ext cx="21456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1177">
              <p14:nvContentPartPr>
                <p14:cNvPr id="645" name="Freihand 644">
                  <a:extLst>
                    <a:ext uri="{FF2B5EF4-FFF2-40B4-BE49-F238E27FC236}">
                      <a16:creationId xmlns:a16="http://schemas.microsoft.com/office/drawing/2014/main" id="{441F3665-13AA-4F26-ABCF-EBE67374D286}"/>
                    </a:ext>
                  </a:extLst>
                </p14:cNvPr>
                <p14:cNvContentPartPr/>
                <p14:nvPr/>
              </p14:nvContentPartPr>
              <p14:xfrm>
                <a:off x="6587573" y="5267040"/>
                <a:ext cx="63720" cy="139320"/>
              </p14:xfrm>
            </p:contentPart>
          </mc:Choice>
          <mc:Fallback xmlns="">
            <p:pic>
              <p:nvPicPr>
                <p:cNvPr id="645" name="Freihand 644">
                  <a:extLst>
                    <a:ext uri="{FF2B5EF4-FFF2-40B4-BE49-F238E27FC236}">
                      <a16:creationId xmlns:a16="http://schemas.microsoft.com/office/drawing/2014/main" id="{441F3665-13AA-4F26-ABCF-EBE67374D286}"/>
                    </a:ext>
                  </a:extLst>
                </p:cNvPr>
                <p:cNvPicPr/>
                <p:nvPr/>
              </p:nvPicPr>
              <p:blipFill>
                <a:blip r:embed="rId1178"/>
                <a:stretch>
                  <a:fillRect/>
                </a:stretch>
              </p:blipFill>
              <p:spPr>
                <a:xfrm>
                  <a:off x="6583253" y="5262720"/>
                  <a:ext cx="7236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1179">
              <p14:nvContentPartPr>
                <p14:cNvPr id="649" name="Freihand 648">
                  <a:extLst>
                    <a:ext uri="{FF2B5EF4-FFF2-40B4-BE49-F238E27FC236}">
                      <a16:creationId xmlns:a16="http://schemas.microsoft.com/office/drawing/2014/main" id="{285B7387-1726-4B7C-84F3-74C652A6F921}"/>
                    </a:ext>
                  </a:extLst>
                </p14:cNvPr>
                <p14:cNvContentPartPr/>
                <p14:nvPr/>
              </p14:nvContentPartPr>
              <p14:xfrm>
                <a:off x="8333933" y="684240"/>
                <a:ext cx="1611360" cy="1119960"/>
              </p14:xfrm>
            </p:contentPart>
          </mc:Choice>
          <mc:Fallback xmlns="">
            <p:pic>
              <p:nvPicPr>
                <p:cNvPr id="649" name="Freihand 648">
                  <a:extLst>
                    <a:ext uri="{FF2B5EF4-FFF2-40B4-BE49-F238E27FC236}">
                      <a16:creationId xmlns:a16="http://schemas.microsoft.com/office/drawing/2014/main" id="{285B7387-1726-4B7C-84F3-74C652A6F921}"/>
                    </a:ext>
                  </a:extLst>
                </p:cNvPr>
                <p:cNvPicPr/>
                <p:nvPr/>
              </p:nvPicPr>
              <p:blipFill>
                <a:blip r:embed="rId1180"/>
                <a:stretch>
                  <a:fillRect/>
                </a:stretch>
              </p:blipFill>
              <p:spPr>
                <a:xfrm>
                  <a:off x="8329613" y="679920"/>
                  <a:ext cx="1620000" cy="1128600"/>
                </a:xfrm>
                <a:prstGeom prst="rect">
                  <a:avLst/>
                </a:prstGeom>
              </p:spPr>
            </p:pic>
          </mc:Fallback>
        </mc:AlternateContent>
        <mc:AlternateContent xmlns:mc="http://schemas.openxmlformats.org/markup-compatibility/2006" xmlns:p14="http://schemas.microsoft.com/office/powerpoint/2010/main">
          <mc:Choice Requires="p14">
            <p:contentPart p14:bwMode="auto" r:id="rId1181">
              <p14:nvContentPartPr>
                <p14:cNvPr id="650" name="Freihand 649">
                  <a:extLst>
                    <a:ext uri="{FF2B5EF4-FFF2-40B4-BE49-F238E27FC236}">
                      <a16:creationId xmlns:a16="http://schemas.microsoft.com/office/drawing/2014/main" id="{BE605DE6-5ACC-4C32-BB08-75A001A72D32}"/>
                    </a:ext>
                  </a:extLst>
                </p14:cNvPr>
                <p14:cNvContentPartPr/>
                <p14:nvPr/>
              </p14:nvContentPartPr>
              <p14:xfrm>
                <a:off x="8380733" y="1583160"/>
                <a:ext cx="1000440" cy="189720"/>
              </p14:xfrm>
            </p:contentPart>
          </mc:Choice>
          <mc:Fallback xmlns="">
            <p:pic>
              <p:nvPicPr>
                <p:cNvPr id="650" name="Freihand 649">
                  <a:extLst>
                    <a:ext uri="{FF2B5EF4-FFF2-40B4-BE49-F238E27FC236}">
                      <a16:creationId xmlns:a16="http://schemas.microsoft.com/office/drawing/2014/main" id="{BE605DE6-5ACC-4C32-BB08-75A001A72D32}"/>
                    </a:ext>
                  </a:extLst>
                </p:cNvPr>
                <p:cNvPicPr/>
                <p:nvPr/>
              </p:nvPicPr>
              <p:blipFill>
                <a:blip r:embed="rId1182"/>
                <a:stretch>
                  <a:fillRect/>
                </a:stretch>
              </p:blipFill>
              <p:spPr>
                <a:xfrm>
                  <a:off x="8376413" y="1578840"/>
                  <a:ext cx="1009080" cy="198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83">
            <p14:nvContentPartPr>
              <p14:cNvPr id="652" name="Freihand 651">
                <a:extLst>
                  <a:ext uri="{FF2B5EF4-FFF2-40B4-BE49-F238E27FC236}">
                    <a16:creationId xmlns:a16="http://schemas.microsoft.com/office/drawing/2014/main" id="{3DDCBA70-B6DD-477A-865A-11987623EDA4}"/>
                  </a:ext>
                </a:extLst>
              </p14:cNvPr>
              <p14:cNvContentPartPr/>
              <p14:nvPr/>
            </p14:nvContentPartPr>
            <p14:xfrm>
              <a:off x="2281253" y="5766360"/>
              <a:ext cx="1665360" cy="466920"/>
            </p14:xfrm>
          </p:contentPart>
        </mc:Choice>
        <mc:Fallback xmlns="">
          <p:pic>
            <p:nvPicPr>
              <p:cNvPr id="652" name="Freihand 651">
                <a:extLst>
                  <a:ext uri="{FF2B5EF4-FFF2-40B4-BE49-F238E27FC236}">
                    <a16:creationId xmlns:a16="http://schemas.microsoft.com/office/drawing/2014/main" id="{3DDCBA70-B6DD-477A-865A-11987623EDA4}"/>
                  </a:ext>
                </a:extLst>
              </p:cNvPr>
              <p:cNvPicPr/>
              <p:nvPr/>
            </p:nvPicPr>
            <p:blipFill>
              <a:blip r:embed="rId1184"/>
              <a:stretch>
                <a:fillRect/>
              </a:stretch>
            </p:blipFill>
            <p:spPr>
              <a:xfrm>
                <a:off x="2276933" y="5762040"/>
                <a:ext cx="1674000" cy="475560"/>
              </a:xfrm>
              <a:prstGeom prst="rect">
                <a:avLst/>
              </a:prstGeom>
            </p:spPr>
          </p:pic>
        </mc:Fallback>
      </mc:AlternateContent>
    </p:spTree>
    <p:extLst>
      <p:ext uri="{BB962C8B-B14F-4D97-AF65-F5344CB8AC3E}">
        <p14:creationId xmlns:p14="http://schemas.microsoft.com/office/powerpoint/2010/main" val="42239543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3641544" cy="593674"/>
          </a:xfrm>
          <a:prstGeom prst="rect">
            <a:avLst/>
          </a:prstGeom>
          <a:noFill/>
          <a:ln>
            <a:noFill/>
          </a:ln>
        </p:spPr>
        <p:txBody>
          <a:bodyPr vert="horz" wrap="none" lIns="81646" tIns="40823" rIns="81646" bIns="40823" anchorCtr="0" compatLnSpc="0">
            <a:spAutoFit/>
          </a:bodyPr>
          <a:lstStyle/>
          <a:p>
            <a:r>
              <a:rPr lang="de-DE" sz="3266" dirty="0"/>
              <a:t>Heutiger Geldbegriff</a:t>
            </a:r>
          </a:p>
        </p:txBody>
      </p:sp>
      <p:sp>
        <p:nvSpPr>
          <p:cNvPr id="4" name="Textfeld 3"/>
          <p:cNvSpPr txBox="1"/>
          <p:nvPr/>
        </p:nvSpPr>
        <p:spPr>
          <a:xfrm>
            <a:off x="885410" y="899708"/>
            <a:ext cx="8883125" cy="5094890"/>
          </a:xfrm>
          <a:prstGeom prst="rect">
            <a:avLst/>
          </a:prstGeom>
          <a:noFill/>
          <a:ln>
            <a:noFill/>
          </a:ln>
        </p:spPr>
        <p:txBody>
          <a:bodyPr vert="horz" wrap="square" lIns="81646" tIns="40823" rIns="81646" bIns="40823" anchorCtr="0" compatLnSpc="0">
            <a:noAutofit/>
          </a:bodyPr>
          <a:lstStyle/>
          <a:p>
            <a:endParaRPr lang="de-DE" sz="2540" dirty="0"/>
          </a:p>
          <a:p>
            <a:pPr marL="414772" indent="-414772">
              <a:buFont typeface="Arial" panose="020B0604020202020204" pitchFamily="34" charset="0"/>
              <a:buChar char="•"/>
            </a:pPr>
            <a:r>
              <a:rPr lang="de-DE" sz="2540" dirty="0"/>
              <a:t>Im heutigen Weltwährungssystem von weitgehend flexiblen Wechselkursen existiert kein physischer Anker wie im Goldstandard (bis 1931) und dem System von Bretton Woods bzgl. US-Dollar (bis 1973)</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Heutiges Geld basiert „nur“ auf dem Zahlungsversprechen der Notenbanken und damit allein auf dem Vertrauen in die Stabilität der Staaten → man spricht von „fiat </a:t>
            </a:r>
            <a:r>
              <a:rPr lang="de-DE" sz="2540" dirty="0" err="1"/>
              <a:t>money</a:t>
            </a:r>
            <a:r>
              <a:rPr lang="de-DE" sz="2540" dirty="0"/>
              <a:t>“</a:t>
            </a:r>
          </a:p>
        </p:txBody>
      </p:sp>
      <p:sp>
        <p:nvSpPr>
          <p:cNvPr id="8" name="Rechteck 7">
            <a:extLst>
              <a:ext uri="{FF2B5EF4-FFF2-40B4-BE49-F238E27FC236}">
                <a16:creationId xmlns:a16="http://schemas.microsoft.com/office/drawing/2014/main" id="{52791CF5-E3D8-44BD-89D9-73145D295FF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92C159FE-796C-4591-B4C7-89EF423A4646}"/>
                  </a:ext>
                </a:extLst>
              </p14:cNvPr>
              <p14:cNvContentPartPr/>
              <p14:nvPr/>
            </p14:nvContentPartPr>
            <p14:xfrm>
              <a:off x="2956613" y="2446627"/>
              <a:ext cx="1807560" cy="194040"/>
            </p14:xfrm>
          </p:contentPart>
        </mc:Choice>
        <mc:Fallback xmlns="">
          <p:pic>
            <p:nvPicPr>
              <p:cNvPr id="2" name="Freihand 1">
                <a:extLst>
                  <a:ext uri="{FF2B5EF4-FFF2-40B4-BE49-F238E27FC236}">
                    <a16:creationId xmlns:a16="http://schemas.microsoft.com/office/drawing/2014/main" id="{92C159FE-796C-4591-B4C7-89EF423A4646}"/>
                  </a:ext>
                </a:extLst>
              </p:cNvPr>
              <p:cNvPicPr/>
              <p:nvPr/>
            </p:nvPicPr>
            <p:blipFill>
              <a:blip r:embed="rId4"/>
              <a:stretch>
                <a:fillRect/>
              </a:stretch>
            </p:blipFill>
            <p:spPr>
              <a:xfrm>
                <a:off x="2952293" y="2442307"/>
                <a:ext cx="181620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B6711814-414F-4DA9-8D4C-07436E5FDD94}"/>
                  </a:ext>
                </a:extLst>
              </p14:cNvPr>
              <p14:cNvContentPartPr/>
              <p14:nvPr/>
            </p14:nvContentPartPr>
            <p14:xfrm>
              <a:off x="7381733" y="2549947"/>
              <a:ext cx="2272320" cy="38160"/>
            </p14:xfrm>
          </p:contentPart>
        </mc:Choice>
        <mc:Fallback xmlns="">
          <p:pic>
            <p:nvPicPr>
              <p:cNvPr id="5" name="Freihand 4">
                <a:extLst>
                  <a:ext uri="{FF2B5EF4-FFF2-40B4-BE49-F238E27FC236}">
                    <a16:creationId xmlns:a16="http://schemas.microsoft.com/office/drawing/2014/main" id="{B6711814-414F-4DA9-8D4C-07436E5FDD94}"/>
                  </a:ext>
                </a:extLst>
              </p:cNvPr>
              <p:cNvPicPr/>
              <p:nvPr/>
            </p:nvPicPr>
            <p:blipFill>
              <a:blip r:embed="rId6"/>
              <a:stretch>
                <a:fillRect/>
              </a:stretch>
            </p:blipFill>
            <p:spPr>
              <a:xfrm>
                <a:off x="7377413" y="2545627"/>
                <a:ext cx="2280960" cy="46800"/>
              </a:xfrm>
              <a:prstGeom prst="rect">
                <a:avLst/>
              </a:prstGeom>
            </p:spPr>
          </p:pic>
        </mc:Fallback>
      </mc:AlternateContent>
      <p:grpSp>
        <p:nvGrpSpPr>
          <p:cNvPr id="18" name="Gruppieren 17">
            <a:extLst>
              <a:ext uri="{FF2B5EF4-FFF2-40B4-BE49-F238E27FC236}">
                <a16:creationId xmlns:a16="http://schemas.microsoft.com/office/drawing/2014/main" id="{17B7149C-4820-4AA5-8D97-9CFCDC963CA9}"/>
              </a:ext>
            </a:extLst>
          </p:cNvPr>
          <p:cNvGrpSpPr/>
          <p:nvPr/>
        </p:nvGrpSpPr>
        <p:grpSpPr>
          <a:xfrm>
            <a:off x="7396493" y="598387"/>
            <a:ext cx="2880000" cy="649800"/>
            <a:chOff x="7396493" y="598387"/>
            <a:chExt cx="2880000" cy="649800"/>
          </a:xfrm>
        </p:grpSpPr>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DB2239A1-261D-4E2F-8A88-BA208ABC5D0E}"/>
                    </a:ext>
                  </a:extLst>
                </p14:cNvPr>
                <p14:cNvContentPartPr/>
                <p14:nvPr/>
              </p14:nvContentPartPr>
              <p14:xfrm>
                <a:off x="7586933" y="757867"/>
                <a:ext cx="230760" cy="316440"/>
              </p14:xfrm>
            </p:contentPart>
          </mc:Choice>
          <mc:Fallback xmlns="">
            <p:pic>
              <p:nvPicPr>
                <p:cNvPr id="6" name="Freihand 5">
                  <a:extLst>
                    <a:ext uri="{FF2B5EF4-FFF2-40B4-BE49-F238E27FC236}">
                      <a16:creationId xmlns:a16="http://schemas.microsoft.com/office/drawing/2014/main" id="{DB2239A1-261D-4E2F-8A88-BA208ABC5D0E}"/>
                    </a:ext>
                  </a:extLst>
                </p:cNvPr>
                <p:cNvPicPr/>
                <p:nvPr/>
              </p:nvPicPr>
              <p:blipFill>
                <a:blip r:embed="rId8"/>
                <a:stretch>
                  <a:fillRect/>
                </a:stretch>
              </p:blipFill>
              <p:spPr>
                <a:xfrm>
                  <a:off x="7582613" y="753547"/>
                  <a:ext cx="239400" cy="3250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Freihand 6">
                  <a:extLst>
                    <a:ext uri="{FF2B5EF4-FFF2-40B4-BE49-F238E27FC236}">
                      <a16:creationId xmlns:a16="http://schemas.microsoft.com/office/drawing/2014/main" id="{F2160705-997F-43F8-ABC6-A3141D23A3DC}"/>
                    </a:ext>
                  </a:extLst>
                </p14:cNvPr>
                <p14:cNvContentPartPr/>
                <p14:nvPr/>
              </p14:nvContentPartPr>
              <p14:xfrm>
                <a:off x="7826333" y="752827"/>
                <a:ext cx="222120" cy="256320"/>
              </p14:xfrm>
            </p:contentPart>
          </mc:Choice>
          <mc:Fallback xmlns="">
            <p:pic>
              <p:nvPicPr>
                <p:cNvPr id="7" name="Freihand 6">
                  <a:extLst>
                    <a:ext uri="{FF2B5EF4-FFF2-40B4-BE49-F238E27FC236}">
                      <a16:creationId xmlns:a16="http://schemas.microsoft.com/office/drawing/2014/main" id="{F2160705-997F-43F8-ABC6-A3141D23A3DC}"/>
                    </a:ext>
                  </a:extLst>
                </p:cNvPr>
                <p:cNvPicPr/>
                <p:nvPr/>
              </p:nvPicPr>
              <p:blipFill>
                <a:blip r:embed="rId10"/>
                <a:stretch>
                  <a:fillRect/>
                </a:stretch>
              </p:blipFill>
              <p:spPr>
                <a:xfrm>
                  <a:off x="7822013" y="748507"/>
                  <a:ext cx="230760" cy="2649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DCCC4727-3FA5-408D-9EC4-79D8752ED586}"/>
                    </a:ext>
                  </a:extLst>
                </p14:cNvPr>
                <p14:cNvContentPartPr/>
                <p14:nvPr/>
              </p14:nvContentPartPr>
              <p14:xfrm>
                <a:off x="8056373" y="758227"/>
                <a:ext cx="202680" cy="227160"/>
              </p14:xfrm>
            </p:contentPart>
          </mc:Choice>
          <mc:Fallback xmlns="">
            <p:pic>
              <p:nvPicPr>
                <p:cNvPr id="9" name="Freihand 8">
                  <a:extLst>
                    <a:ext uri="{FF2B5EF4-FFF2-40B4-BE49-F238E27FC236}">
                      <a16:creationId xmlns:a16="http://schemas.microsoft.com/office/drawing/2014/main" id="{DCCC4727-3FA5-408D-9EC4-79D8752ED586}"/>
                    </a:ext>
                  </a:extLst>
                </p:cNvPr>
                <p:cNvPicPr/>
                <p:nvPr/>
              </p:nvPicPr>
              <p:blipFill>
                <a:blip r:embed="rId12"/>
                <a:stretch>
                  <a:fillRect/>
                </a:stretch>
              </p:blipFill>
              <p:spPr>
                <a:xfrm>
                  <a:off x="8052053" y="753907"/>
                  <a:ext cx="211320" cy="2358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EB484A23-36C5-40D9-90B2-8F7B4E63C825}"/>
                    </a:ext>
                  </a:extLst>
                </p14:cNvPr>
                <p14:cNvContentPartPr/>
                <p14:nvPr/>
              </p14:nvContentPartPr>
              <p14:xfrm>
                <a:off x="8433653" y="721147"/>
                <a:ext cx="305640" cy="275760"/>
              </p14:xfrm>
            </p:contentPart>
          </mc:Choice>
          <mc:Fallback xmlns="">
            <p:pic>
              <p:nvPicPr>
                <p:cNvPr id="10" name="Freihand 9">
                  <a:extLst>
                    <a:ext uri="{FF2B5EF4-FFF2-40B4-BE49-F238E27FC236}">
                      <a16:creationId xmlns:a16="http://schemas.microsoft.com/office/drawing/2014/main" id="{EB484A23-36C5-40D9-90B2-8F7B4E63C825}"/>
                    </a:ext>
                  </a:extLst>
                </p:cNvPr>
                <p:cNvPicPr/>
                <p:nvPr/>
              </p:nvPicPr>
              <p:blipFill>
                <a:blip r:embed="rId14"/>
                <a:stretch>
                  <a:fillRect/>
                </a:stretch>
              </p:blipFill>
              <p:spPr>
                <a:xfrm>
                  <a:off x="8429333" y="716827"/>
                  <a:ext cx="314280" cy="2844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A335376F-7B6F-4D8C-ACF8-05A122D34EE5}"/>
                    </a:ext>
                  </a:extLst>
                </p14:cNvPr>
                <p14:cNvContentPartPr/>
                <p14:nvPr/>
              </p14:nvContentPartPr>
              <p14:xfrm>
                <a:off x="8707253" y="829147"/>
                <a:ext cx="138960" cy="193680"/>
              </p14:xfrm>
            </p:contentPart>
          </mc:Choice>
          <mc:Fallback xmlns="">
            <p:pic>
              <p:nvPicPr>
                <p:cNvPr id="11" name="Freihand 10">
                  <a:extLst>
                    <a:ext uri="{FF2B5EF4-FFF2-40B4-BE49-F238E27FC236}">
                      <a16:creationId xmlns:a16="http://schemas.microsoft.com/office/drawing/2014/main" id="{A335376F-7B6F-4D8C-ACF8-05A122D34EE5}"/>
                    </a:ext>
                  </a:extLst>
                </p:cNvPr>
                <p:cNvPicPr/>
                <p:nvPr/>
              </p:nvPicPr>
              <p:blipFill>
                <a:blip r:embed="rId16"/>
                <a:stretch>
                  <a:fillRect/>
                </a:stretch>
              </p:blipFill>
              <p:spPr>
                <a:xfrm>
                  <a:off x="8702933" y="824827"/>
                  <a:ext cx="14760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163A2D4C-367C-4695-8F3F-BCA271D5240C}"/>
                    </a:ext>
                  </a:extLst>
                </p14:cNvPr>
                <p14:cNvContentPartPr/>
                <p14:nvPr/>
              </p14:nvContentPartPr>
              <p14:xfrm>
                <a:off x="9058613" y="681907"/>
                <a:ext cx="441000" cy="354600"/>
              </p14:xfrm>
            </p:contentPart>
          </mc:Choice>
          <mc:Fallback xmlns="">
            <p:pic>
              <p:nvPicPr>
                <p:cNvPr id="12" name="Freihand 11">
                  <a:extLst>
                    <a:ext uri="{FF2B5EF4-FFF2-40B4-BE49-F238E27FC236}">
                      <a16:creationId xmlns:a16="http://schemas.microsoft.com/office/drawing/2014/main" id="{163A2D4C-367C-4695-8F3F-BCA271D5240C}"/>
                    </a:ext>
                  </a:extLst>
                </p:cNvPr>
                <p:cNvPicPr/>
                <p:nvPr/>
              </p:nvPicPr>
              <p:blipFill>
                <a:blip r:embed="rId18"/>
                <a:stretch>
                  <a:fillRect/>
                </a:stretch>
              </p:blipFill>
              <p:spPr>
                <a:xfrm>
                  <a:off x="9054293" y="677587"/>
                  <a:ext cx="449640" cy="3632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19305E89-8B29-4490-8E49-A8A0413AE04B}"/>
                    </a:ext>
                  </a:extLst>
                </p14:cNvPr>
                <p14:cNvContentPartPr/>
                <p14:nvPr/>
              </p14:nvContentPartPr>
              <p14:xfrm>
                <a:off x="9478733" y="678667"/>
                <a:ext cx="176760" cy="279720"/>
              </p14:xfrm>
            </p:contentPart>
          </mc:Choice>
          <mc:Fallback xmlns="">
            <p:pic>
              <p:nvPicPr>
                <p:cNvPr id="13" name="Freihand 12">
                  <a:extLst>
                    <a:ext uri="{FF2B5EF4-FFF2-40B4-BE49-F238E27FC236}">
                      <a16:creationId xmlns:a16="http://schemas.microsoft.com/office/drawing/2014/main" id="{19305E89-8B29-4490-8E49-A8A0413AE04B}"/>
                    </a:ext>
                  </a:extLst>
                </p:cNvPr>
                <p:cNvPicPr/>
                <p:nvPr/>
              </p:nvPicPr>
              <p:blipFill>
                <a:blip r:embed="rId20"/>
                <a:stretch>
                  <a:fillRect/>
                </a:stretch>
              </p:blipFill>
              <p:spPr>
                <a:xfrm>
                  <a:off x="9474413" y="674347"/>
                  <a:ext cx="185400" cy="2883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B7E71318-D1C5-4FF6-9A8B-2E2957041540}"/>
                    </a:ext>
                  </a:extLst>
                </p14:cNvPr>
                <p14:cNvContentPartPr/>
                <p14:nvPr/>
              </p14:nvContentPartPr>
              <p14:xfrm>
                <a:off x="9556133" y="905467"/>
                <a:ext cx="43200" cy="50760"/>
              </p14:xfrm>
            </p:contentPart>
          </mc:Choice>
          <mc:Fallback xmlns="">
            <p:pic>
              <p:nvPicPr>
                <p:cNvPr id="14" name="Freihand 13">
                  <a:extLst>
                    <a:ext uri="{FF2B5EF4-FFF2-40B4-BE49-F238E27FC236}">
                      <a16:creationId xmlns:a16="http://schemas.microsoft.com/office/drawing/2014/main" id="{B7E71318-D1C5-4FF6-9A8B-2E2957041540}"/>
                    </a:ext>
                  </a:extLst>
                </p:cNvPr>
                <p:cNvPicPr/>
                <p:nvPr/>
              </p:nvPicPr>
              <p:blipFill>
                <a:blip r:embed="rId22"/>
                <a:stretch>
                  <a:fillRect/>
                </a:stretch>
              </p:blipFill>
              <p:spPr>
                <a:xfrm>
                  <a:off x="9551813" y="901147"/>
                  <a:ext cx="5184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641F8612-7770-4DFD-A118-47ACA2428C41}"/>
                    </a:ext>
                  </a:extLst>
                </p14:cNvPr>
                <p14:cNvContentPartPr/>
                <p14:nvPr/>
              </p14:nvContentPartPr>
              <p14:xfrm>
                <a:off x="9644333" y="707827"/>
                <a:ext cx="344160" cy="257400"/>
              </p14:xfrm>
            </p:contentPart>
          </mc:Choice>
          <mc:Fallback xmlns="">
            <p:pic>
              <p:nvPicPr>
                <p:cNvPr id="15" name="Freihand 14">
                  <a:extLst>
                    <a:ext uri="{FF2B5EF4-FFF2-40B4-BE49-F238E27FC236}">
                      <a16:creationId xmlns:a16="http://schemas.microsoft.com/office/drawing/2014/main" id="{641F8612-7770-4DFD-A118-47ACA2428C41}"/>
                    </a:ext>
                  </a:extLst>
                </p:cNvPr>
                <p:cNvPicPr/>
                <p:nvPr/>
              </p:nvPicPr>
              <p:blipFill>
                <a:blip r:embed="rId24"/>
                <a:stretch>
                  <a:fillRect/>
                </a:stretch>
              </p:blipFill>
              <p:spPr>
                <a:xfrm>
                  <a:off x="9640013" y="703507"/>
                  <a:ext cx="352800" cy="2660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6" name="Freihand 15">
                  <a:extLst>
                    <a:ext uri="{FF2B5EF4-FFF2-40B4-BE49-F238E27FC236}">
                      <a16:creationId xmlns:a16="http://schemas.microsoft.com/office/drawing/2014/main" id="{C2060235-AD7C-4DB9-AE9B-07D2617E1C0A}"/>
                    </a:ext>
                  </a:extLst>
                </p14:cNvPr>
                <p14:cNvContentPartPr/>
                <p14:nvPr/>
              </p14:nvContentPartPr>
              <p14:xfrm>
                <a:off x="9981293" y="598387"/>
                <a:ext cx="55800" cy="385200"/>
              </p14:xfrm>
            </p:contentPart>
          </mc:Choice>
          <mc:Fallback xmlns="">
            <p:pic>
              <p:nvPicPr>
                <p:cNvPr id="16" name="Freihand 15">
                  <a:extLst>
                    <a:ext uri="{FF2B5EF4-FFF2-40B4-BE49-F238E27FC236}">
                      <a16:creationId xmlns:a16="http://schemas.microsoft.com/office/drawing/2014/main" id="{C2060235-AD7C-4DB9-AE9B-07D2617E1C0A}"/>
                    </a:ext>
                  </a:extLst>
                </p:cNvPr>
                <p:cNvPicPr/>
                <p:nvPr/>
              </p:nvPicPr>
              <p:blipFill>
                <a:blip r:embed="rId26"/>
                <a:stretch>
                  <a:fillRect/>
                </a:stretch>
              </p:blipFill>
              <p:spPr>
                <a:xfrm>
                  <a:off x="9976973" y="594067"/>
                  <a:ext cx="64440" cy="3938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7" name="Freihand 16">
                  <a:extLst>
                    <a:ext uri="{FF2B5EF4-FFF2-40B4-BE49-F238E27FC236}">
                      <a16:creationId xmlns:a16="http://schemas.microsoft.com/office/drawing/2014/main" id="{00A140AD-D1F0-494F-8593-E8E2575F243D}"/>
                    </a:ext>
                  </a:extLst>
                </p14:cNvPr>
                <p14:cNvContentPartPr/>
                <p14:nvPr/>
              </p14:nvContentPartPr>
              <p14:xfrm>
                <a:off x="7396493" y="1078987"/>
                <a:ext cx="2880000" cy="169200"/>
              </p14:xfrm>
            </p:contentPart>
          </mc:Choice>
          <mc:Fallback xmlns="">
            <p:pic>
              <p:nvPicPr>
                <p:cNvPr id="17" name="Freihand 16">
                  <a:extLst>
                    <a:ext uri="{FF2B5EF4-FFF2-40B4-BE49-F238E27FC236}">
                      <a16:creationId xmlns:a16="http://schemas.microsoft.com/office/drawing/2014/main" id="{00A140AD-D1F0-494F-8593-E8E2575F243D}"/>
                    </a:ext>
                  </a:extLst>
                </p:cNvPr>
                <p:cNvPicPr/>
                <p:nvPr/>
              </p:nvPicPr>
              <p:blipFill>
                <a:blip r:embed="rId28"/>
                <a:stretch>
                  <a:fillRect/>
                </a:stretch>
              </p:blipFill>
              <p:spPr>
                <a:xfrm>
                  <a:off x="7392173" y="1074667"/>
                  <a:ext cx="2888640" cy="1778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9">
            <p14:nvContentPartPr>
              <p14:cNvPr id="19" name="Freihand 18">
                <a:extLst>
                  <a:ext uri="{FF2B5EF4-FFF2-40B4-BE49-F238E27FC236}">
                    <a16:creationId xmlns:a16="http://schemas.microsoft.com/office/drawing/2014/main" id="{9973DD96-1BCB-4782-A5D2-399774567827}"/>
                  </a:ext>
                </a:extLst>
              </p14:cNvPr>
              <p14:cNvContentPartPr/>
              <p14:nvPr/>
            </p14:nvContentPartPr>
            <p14:xfrm>
              <a:off x="4840493" y="1555267"/>
              <a:ext cx="2840760" cy="695520"/>
            </p14:xfrm>
          </p:contentPart>
        </mc:Choice>
        <mc:Fallback xmlns="">
          <p:pic>
            <p:nvPicPr>
              <p:cNvPr id="19" name="Freihand 18">
                <a:extLst>
                  <a:ext uri="{FF2B5EF4-FFF2-40B4-BE49-F238E27FC236}">
                    <a16:creationId xmlns:a16="http://schemas.microsoft.com/office/drawing/2014/main" id="{9973DD96-1BCB-4782-A5D2-399774567827}"/>
                  </a:ext>
                </a:extLst>
              </p:cNvPr>
              <p:cNvPicPr/>
              <p:nvPr/>
            </p:nvPicPr>
            <p:blipFill>
              <a:blip r:embed="rId30"/>
              <a:stretch>
                <a:fillRect/>
              </a:stretch>
            </p:blipFill>
            <p:spPr>
              <a:xfrm>
                <a:off x="4836173" y="1550947"/>
                <a:ext cx="2849400" cy="7041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4" name="Freihand 23">
                <a:extLst>
                  <a:ext uri="{FF2B5EF4-FFF2-40B4-BE49-F238E27FC236}">
                    <a16:creationId xmlns:a16="http://schemas.microsoft.com/office/drawing/2014/main" id="{CDBB3663-03B1-4A83-B85A-A078055D8E46}"/>
                  </a:ext>
                </a:extLst>
              </p14:cNvPr>
              <p14:cNvContentPartPr/>
              <p14:nvPr/>
            </p14:nvContentPartPr>
            <p14:xfrm>
              <a:off x="1182173" y="4815067"/>
              <a:ext cx="3108240" cy="143640"/>
            </p14:xfrm>
          </p:contentPart>
        </mc:Choice>
        <mc:Fallback xmlns="">
          <p:pic>
            <p:nvPicPr>
              <p:cNvPr id="24" name="Freihand 23">
                <a:extLst>
                  <a:ext uri="{FF2B5EF4-FFF2-40B4-BE49-F238E27FC236}">
                    <a16:creationId xmlns:a16="http://schemas.microsoft.com/office/drawing/2014/main" id="{CDBB3663-03B1-4A83-B85A-A078055D8E46}"/>
                  </a:ext>
                </a:extLst>
              </p:cNvPr>
              <p:cNvPicPr/>
              <p:nvPr/>
            </p:nvPicPr>
            <p:blipFill>
              <a:blip r:embed="rId32"/>
              <a:stretch>
                <a:fillRect/>
              </a:stretch>
            </p:blipFill>
            <p:spPr>
              <a:xfrm>
                <a:off x="1177853" y="4810747"/>
                <a:ext cx="3116880" cy="152280"/>
              </a:xfrm>
              <a:prstGeom prst="rect">
                <a:avLst/>
              </a:prstGeom>
            </p:spPr>
          </p:pic>
        </mc:Fallback>
      </mc:AlternateContent>
      <p:grpSp>
        <p:nvGrpSpPr>
          <p:cNvPr id="26" name="Gruppieren 25">
            <a:extLst>
              <a:ext uri="{FF2B5EF4-FFF2-40B4-BE49-F238E27FC236}">
                <a16:creationId xmlns:a16="http://schemas.microsoft.com/office/drawing/2014/main" id="{CF90D886-021A-4551-9428-73CEB7FE0F89}"/>
              </a:ext>
            </a:extLst>
          </p:cNvPr>
          <p:cNvGrpSpPr/>
          <p:nvPr/>
        </p:nvGrpSpPr>
        <p:grpSpPr>
          <a:xfrm>
            <a:off x="1888853" y="3564427"/>
            <a:ext cx="7099560" cy="1597320"/>
            <a:chOff x="1888853" y="3564427"/>
            <a:chExt cx="7099560" cy="1597320"/>
          </a:xfrm>
        </p:grpSpPr>
        <mc:AlternateContent xmlns:mc="http://schemas.openxmlformats.org/markup-compatibility/2006" xmlns:p14="http://schemas.microsoft.com/office/powerpoint/2010/main">
          <mc:Choice Requires="p14">
            <p:contentPart p14:bwMode="auto" r:id="rId33">
              <p14:nvContentPartPr>
                <p14:cNvPr id="20" name="Freihand 19">
                  <a:extLst>
                    <a:ext uri="{FF2B5EF4-FFF2-40B4-BE49-F238E27FC236}">
                      <a16:creationId xmlns:a16="http://schemas.microsoft.com/office/drawing/2014/main" id="{4ED8684E-BE5A-4049-88D5-89AB011F079F}"/>
                    </a:ext>
                  </a:extLst>
                </p14:cNvPr>
                <p14:cNvContentPartPr/>
                <p14:nvPr/>
              </p14:nvContentPartPr>
              <p14:xfrm>
                <a:off x="4231373" y="3564427"/>
                <a:ext cx="797400" cy="632520"/>
              </p14:xfrm>
            </p:contentPart>
          </mc:Choice>
          <mc:Fallback xmlns="">
            <p:pic>
              <p:nvPicPr>
                <p:cNvPr id="20" name="Freihand 19">
                  <a:extLst>
                    <a:ext uri="{FF2B5EF4-FFF2-40B4-BE49-F238E27FC236}">
                      <a16:creationId xmlns:a16="http://schemas.microsoft.com/office/drawing/2014/main" id="{4ED8684E-BE5A-4049-88D5-89AB011F079F}"/>
                    </a:ext>
                  </a:extLst>
                </p:cNvPr>
                <p:cNvPicPr/>
                <p:nvPr/>
              </p:nvPicPr>
              <p:blipFill>
                <a:blip r:embed="rId34"/>
                <a:stretch>
                  <a:fillRect/>
                </a:stretch>
              </p:blipFill>
              <p:spPr>
                <a:xfrm>
                  <a:off x="4227053" y="3560107"/>
                  <a:ext cx="806040" cy="64116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1" name="Freihand 20">
                  <a:extLst>
                    <a:ext uri="{FF2B5EF4-FFF2-40B4-BE49-F238E27FC236}">
                      <a16:creationId xmlns:a16="http://schemas.microsoft.com/office/drawing/2014/main" id="{B8FB7B5D-8736-405C-BC84-6CCA6E330EEA}"/>
                    </a:ext>
                  </a:extLst>
                </p14:cNvPr>
                <p14:cNvContentPartPr/>
                <p14:nvPr/>
              </p14:nvContentPartPr>
              <p14:xfrm>
                <a:off x="6076013" y="4013707"/>
                <a:ext cx="2912400" cy="74160"/>
              </p14:xfrm>
            </p:contentPart>
          </mc:Choice>
          <mc:Fallback xmlns="">
            <p:pic>
              <p:nvPicPr>
                <p:cNvPr id="21" name="Freihand 20">
                  <a:extLst>
                    <a:ext uri="{FF2B5EF4-FFF2-40B4-BE49-F238E27FC236}">
                      <a16:creationId xmlns:a16="http://schemas.microsoft.com/office/drawing/2014/main" id="{B8FB7B5D-8736-405C-BC84-6CCA6E330EEA}"/>
                    </a:ext>
                  </a:extLst>
                </p:cNvPr>
                <p:cNvPicPr/>
                <p:nvPr/>
              </p:nvPicPr>
              <p:blipFill>
                <a:blip r:embed="rId36"/>
                <a:stretch>
                  <a:fillRect/>
                </a:stretch>
              </p:blipFill>
              <p:spPr>
                <a:xfrm>
                  <a:off x="6071693" y="4009387"/>
                  <a:ext cx="292104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2" name="Freihand 21">
                  <a:extLst>
                    <a:ext uri="{FF2B5EF4-FFF2-40B4-BE49-F238E27FC236}">
                      <a16:creationId xmlns:a16="http://schemas.microsoft.com/office/drawing/2014/main" id="{E407739E-C817-4F03-ACD0-36A8E4B5BE39}"/>
                    </a:ext>
                  </a:extLst>
                </p14:cNvPr>
                <p14:cNvContentPartPr/>
                <p14:nvPr/>
              </p14:nvContentPartPr>
              <p14:xfrm>
                <a:off x="1888853" y="4483507"/>
                <a:ext cx="2086200" cy="70920"/>
              </p14:xfrm>
            </p:contentPart>
          </mc:Choice>
          <mc:Fallback xmlns="">
            <p:pic>
              <p:nvPicPr>
                <p:cNvPr id="22" name="Freihand 21">
                  <a:extLst>
                    <a:ext uri="{FF2B5EF4-FFF2-40B4-BE49-F238E27FC236}">
                      <a16:creationId xmlns:a16="http://schemas.microsoft.com/office/drawing/2014/main" id="{E407739E-C817-4F03-ACD0-36A8E4B5BE39}"/>
                    </a:ext>
                  </a:extLst>
                </p:cNvPr>
                <p:cNvPicPr/>
                <p:nvPr/>
              </p:nvPicPr>
              <p:blipFill>
                <a:blip r:embed="rId38"/>
                <a:stretch>
                  <a:fillRect/>
                </a:stretch>
              </p:blipFill>
              <p:spPr>
                <a:xfrm>
                  <a:off x="1884533" y="4479187"/>
                  <a:ext cx="209484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3" name="Freihand 22">
                  <a:extLst>
                    <a:ext uri="{FF2B5EF4-FFF2-40B4-BE49-F238E27FC236}">
                      <a16:creationId xmlns:a16="http://schemas.microsoft.com/office/drawing/2014/main" id="{3856A5F6-5E50-4257-86AB-0B9C3E31CA90}"/>
                    </a:ext>
                  </a:extLst>
                </p14:cNvPr>
                <p14:cNvContentPartPr/>
                <p14:nvPr/>
              </p14:nvContentPartPr>
              <p14:xfrm>
                <a:off x="6294533" y="3979147"/>
                <a:ext cx="1937160" cy="612720"/>
              </p14:xfrm>
            </p:contentPart>
          </mc:Choice>
          <mc:Fallback xmlns="">
            <p:pic>
              <p:nvPicPr>
                <p:cNvPr id="23" name="Freihand 22">
                  <a:extLst>
                    <a:ext uri="{FF2B5EF4-FFF2-40B4-BE49-F238E27FC236}">
                      <a16:creationId xmlns:a16="http://schemas.microsoft.com/office/drawing/2014/main" id="{3856A5F6-5E50-4257-86AB-0B9C3E31CA90}"/>
                    </a:ext>
                  </a:extLst>
                </p:cNvPr>
                <p:cNvPicPr/>
                <p:nvPr/>
              </p:nvPicPr>
              <p:blipFill>
                <a:blip r:embed="rId40"/>
                <a:stretch>
                  <a:fillRect/>
                </a:stretch>
              </p:blipFill>
              <p:spPr>
                <a:xfrm>
                  <a:off x="6290213" y="3974827"/>
                  <a:ext cx="1945800" cy="6213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5" name="Freihand 24">
                  <a:extLst>
                    <a:ext uri="{FF2B5EF4-FFF2-40B4-BE49-F238E27FC236}">
                      <a16:creationId xmlns:a16="http://schemas.microsoft.com/office/drawing/2014/main" id="{314405BE-60EA-4052-8936-FB323FD3D063}"/>
                    </a:ext>
                  </a:extLst>
                </p14:cNvPr>
                <p14:cNvContentPartPr/>
                <p14:nvPr/>
              </p14:nvContentPartPr>
              <p14:xfrm>
                <a:off x="6638333" y="4277587"/>
                <a:ext cx="1890720" cy="884160"/>
              </p14:xfrm>
            </p:contentPart>
          </mc:Choice>
          <mc:Fallback xmlns="">
            <p:pic>
              <p:nvPicPr>
                <p:cNvPr id="25" name="Freihand 24">
                  <a:extLst>
                    <a:ext uri="{FF2B5EF4-FFF2-40B4-BE49-F238E27FC236}">
                      <a16:creationId xmlns:a16="http://schemas.microsoft.com/office/drawing/2014/main" id="{314405BE-60EA-4052-8936-FB323FD3D063}"/>
                    </a:ext>
                  </a:extLst>
                </p:cNvPr>
                <p:cNvPicPr/>
                <p:nvPr/>
              </p:nvPicPr>
              <p:blipFill>
                <a:blip r:embed="rId42"/>
                <a:stretch>
                  <a:fillRect/>
                </a:stretch>
              </p:blipFill>
              <p:spPr>
                <a:xfrm>
                  <a:off x="6634013" y="4273267"/>
                  <a:ext cx="1899360" cy="892800"/>
                </a:xfrm>
                <a:prstGeom prst="rect">
                  <a:avLst/>
                </a:prstGeom>
              </p:spPr>
            </p:pic>
          </mc:Fallback>
        </mc:AlternateContent>
      </p:grpSp>
      <p:grpSp>
        <p:nvGrpSpPr>
          <p:cNvPr id="45" name="Gruppieren 44">
            <a:extLst>
              <a:ext uri="{FF2B5EF4-FFF2-40B4-BE49-F238E27FC236}">
                <a16:creationId xmlns:a16="http://schemas.microsoft.com/office/drawing/2014/main" id="{66EF6FB3-890D-4B70-B546-A57751BA9168}"/>
              </a:ext>
            </a:extLst>
          </p:cNvPr>
          <p:cNvGrpSpPr/>
          <p:nvPr/>
        </p:nvGrpSpPr>
        <p:grpSpPr>
          <a:xfrm>
            <a:off x="5996813" y="4881307"/>
            <a:ext cx="2304360" cy="1006200"/>
            <a:chOff x="5996813" y="4881307"/>
            <a:chExt cx="2304360" cy="1006200"/>
          </a:xfrm>
        </p:grpSpPr>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A5323FC1-48F1-4226-BA55-9E1BBFAB5BC7}"/>
                    </a:ext>
                  </a:extLst>
                </p14:cNvPr>
                <p14:cNvContentPartPr/>
                <p14:nvPr/>
              </p14:nvContentPartPr>
              <p14:xfrm>
                <a:off x="6467693" y="4933507"/>
                <a:ext cx="578880" cy="472320"/>
              </p14:xfrm>
            </p:contentPart>
          </mc:Choice>
          <mc:Fallback xmlns="">
            <p:pic>
              <p:nvPicPr>
                <p:cNvPr id="27" name="Freihand 26">
                  <a:extLst>
                    <a:ext uri="{FF2B5EF4-FFF2-40B4-BE49-F238E27FC236}">
                      <a16:creationId xmlns:a16="http://schemas.microsoft.com/office/drawing/2014/main" id="{A5323FC1-48F1-4226-BA55-9E1BBFAB5BC7}"/>
                    </a:ext>
                  </a:extLst>
                </p:cNvPr>
                <p:cNvPicPr/>
                <p:nvPr/>
              </p:nvPicPr>
              <p:blipFill>
                <a:blip r:embed="rId44"/>
                <a:stretch>
                  <a:fillRect/>
                </a:stretch>
              </p:blipFill>
              <p:spPr>
                <a:xfrm>
                  <a:off x="6463373" y="4929187"/>
                  <a:ext cx="587520" cy="4809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2670C3AC-CDDF-40EA-AF78-7DE57C349AF6}"/>
                    </a:ext>
                  </a:extLst>
                </p14:cNvPr>
                <p14:cNvContentPartPr/>
                <p14:nvPr/>
              </p14:nvContentPartPr>
              <p14:xfrm>
                <a:off x="5996813" y="5519227"/>
                <a:ext cx="82440" cy="221040"/>
              </p14:xfrm>
            </p:contentPart>
          </mc:Choice>
          <mc:Fallback xmlns="">
            <p:pic>
              <p:nvPicPr>
                <p:cNvPr id="28" name="Freihand 27">
                  <a:extLst>
                    <a:ext uri="{FF2B5EF4-FFF2-40B4-BE49-F238E27FC236}">
                      <a16:creationId xmlns:a16="http://schemas.microsoft.com/office/drawing/2014/main" id="{2670C3AC-CDDF-40EA-AF78-7DE57C349AF6}"/>
                    </a:ext>
                  </a:extLst>
                </p:cNvPr>
                <p:cNvPicPr/>
                <p:nvPr/>
              </p:nvPicPr>
              <p:blipFill>
                <a:blip r:embed="rId46"/>
                <a:stretch>
                  <a:fillRect/>
                </a:stretch>
              </p:blipFill>
              <p:spPr>
                <a:xfrm>
                  <a:off x="5992493" y="5514907"/>
                  <a:ext cx="9108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9" name="Freihand 28">
                  <a:extLst>
                    <a:ext uri="{FF2B5EF4-FFF2-40B4-BE49-F238E27FC236}">
                      <a16:creationId xmlns:a16="http://schemas.microsoft.com/office/drawing/2014/main" id="{CB5C3773-B11A-4334-8F0A-FAF772EAB090}"/>
                    </a:ext>
                  </a:extLst>
                </p14:cNvPr>
                <p14:cNvContentPartPr/>
                <p14:nvPr/>
              </p14:nvContentPartPr>
              <p14:xfrm>
                <a:off x="6033173" y="5491507"/>
                <a:ext cx="155520" cy="34560"/>
              </p14:xfrm>
            </p:contentPart>
          </mc:Choice>
          <mc:Fallback xmlns="">
            <p:pic>
              <p:nvPicPr>
                <p:cNvPr id="29" name="Freihand 28">
                  <a:extLst>
                    <a:ext uri="{FF2B5EF4-FFF2-40B4-BE49-F238E27FC236}">
                      <a16:creationId xmlns:a16="http://schemas.microsoft.com/office/drawing/2014/main" id="{CB5C3773-B11A-4334-8F0A-FAF772EAB090}"/>
                    </a:ext>
                  </a:extLst>
                </p:cNvPr>
                <p:cNvPicPr/>
                <p:nvPr/>
              </p:nvPicPr>
              <p:blipFill>
                <a:blip r:embed="rId48"/>
                <a:stretch>
                  <a:fillRect/>
                </a:stretch>
              </p:blipFill>
              <p:spPr>
                <a:xfrm>
                  <a:off x="6028853" y="5487187"/>
                  <a:ext cx="16416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0" name="Freihand 29">
                  <a:extLst>
                    <a:ext uri="{FF2B5EF4-FFF2-40B4-BE49-F238E27FC236}">
                      <a16:creationId xmlns:a16="http://schemas.microsoft.com/office/drawing/2014/main" id="{DA2DF3E9-9849-44DB-8FCD-9042A10296A8}"/>
                    </a:ext>
                  </a:extLst>
                </p14:cNvPr>
                <p14:cNvContentPartPr/>
                <p14:nvPr/>
              </p14:nvContentPartPr>
              <p14:xfrm>
                <a:off x="6005813" y="5621107"/>
                <a:ext cx="123120" cy="129960"/>
              </p14:xfrm>
            </p:contentPart>
          </mc:Choice>
          <mc:Fallback xmlns="">
            <p:pic>
              <p:nvPicPr>
                <p:cNvPr id="30" name="Freihand 29">
                  <a:extLst>
                    <a:ext uri="{FF2B5EF4-FFF2-40B4-BE49-F238E27FC236}">
                      <a16:creationId xmlns:a16="http://schemas.microsoft.com/office/drawing/2014/main" id="{DA2DF3E9-9849-44DB-8FCD-9042A10296A8}"/>
                    </a:ext>
                  </a:extLst>
                </p:cNvPr>
                <p:cNvPicPr/>
                <p:nvPr/>
              </p:nvPicPr>
              <p:blipFill>
                <a:blip r:embed="rId50"/>
                <a:stretch>
                  <a:fillRect/>
                </a:stretch>
              </p:blipFill>
              <p:spPr>
                <a:xfrm>
                  <a:off x="6001493" y="5616787"/>
                  <a:ext cx="13176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1" name="Freihand 30">
                  <a:extLst>
                    <a:ext uri="{FF2B5EF4-FFF2-40B4-BE49-F238E27FC236}">
                      <a16:creationId xmlns:a16="http://schemas.microsoft.com/office/drawing/2014/main" id="{2D02D072-A9F0-4CD3-833A-D53221CECE66}"/>
                    </a:ext>
                  </a:extLst>
                </p14:cNvPr>
                <p14:cNvContentPartPr/>
                <p14:nvPr/>
              </p14:nvContentPartPr>
              <p14:xfrm>
                <a:off x="6163853" y="5632627"/>
                <a:ext cx="99720" cy="107640"/>
              </p14:xfrm>
            </p:contentPart>
          </mc:Choice>
          <mc:Fallback xmlns="">
            <p:pic>
              <p:nvPicPr>
                <p:cNvPr id="31" name="Freihand 30">
                  <a:extLst>
                    <a:ext uri="{FF2B5EF4-FFF2-40B4-BE49-F238E27FC236}">
                      <a16:creationId xmlns:a16="http://schemas.microsoft.com/office/drawing/2014/main" id="{2D02D072-A9F0-4CD3-833A-D53221CECE66}"/>
                    </a:ext>
                  </a:extLst>
                </p:cNvPr>
                <p:cNvPicPr/>
                <p:nvPr/>
              </p:nvPicPr>
              <p:blipFill>
                <a:blip r:embed="rId52"/>
                <a:stretch>
                  <a:fillRect/>
                </a:stretch>
              </p:blipFill>
              <p:spPr>
                <a:xfrm>
                  <a:off x="6159533" y="5628307"/>
                  <a:ext cx="10836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2" name="Freihand 31">
                  <a:extLst>
                    <a:ext uri="{FF2B5EF4-FFF2-40B4-BE49-F238E27FC236}">
                      <a16:creationId xmlns:a16="http://schemas.microsoft.com/office/drawing/2014/main" id="{269043D3-D790-4472-863F-07BD7A0B7D4F}"/>
                    </a:ext>
                  </a:extLst>
                </p14:cNvPr>
                <p14:cNvContentPartPr/>
                <p14:nvPr/>
              </p14:nvContentPartPr>
              <p14:xfrm>
                <a:off x="6310733" y="5605987"/>
                <a:ext cx="191880" cy="281520"/>
              </p14:xfrm>
            </p:contentPart>
          </mc:Choice>
          <mc:Fallback xmlns="">
            <p:pic>
              <p:nvPicPr>
                <p:cNvPr id="32" name="Freihand 31">
                  <a:extLst>
                    <a:ext uri="{FF2B5EF4-FFF2-40B4-BE49-F238E27FC236}">
                      <a16:creationId xmlns:a16="http://schemas.microsoft.com/office/drawing/2014/main" id="{269043D3-D790-4472-863F-07BD7A0B7D4F}"/>
                    </a:ext>
                  </a:extLst>
                </p:cNvPr>
                <p:cNvPicPr/>
                <p:nvPr/>
              </p:nvPicPr>
              <p:blipFill>
                <a:blip r:embed="rId54"/>
                <a:stretch>
                  <a:fillRect/>
                </a:stretch>
              </p:blipFill>
              <p:spPr>
                <a:xfrm>
                  <a:off x="6306413" y="5601667"/>
                  <a:ext cx="200520" cy="2901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3" name="Freihand 32">
                  <a:extLst>
                    <a:ext uri="{FF2B5EF4-FFF2-40B4-BE49-F238E27FC236}">
                      <a16:creationId xmlns:a16="http://schemas.microsoft.com/office/drawing/2014/main" id="{2CEC37DB-E30C-4B5A-ABBB-AE0EC0735BAD}"/>
                    </a:ext>
                  </a:extLst>
                </p14:cNvPr>
                <p14:cNvContentPartPr/>
                <p14:nvPr/>
              </p14:nvContentPartPr>
              <p14:xfrm>
                <a:off x="6495773" y="5610667"/>
                <a:ext cx="123120" cy="132120"/>
              </p14:xfrm>
            </p:contentPart>
          </mc:Choice>
          <mc:Fallback xmlns="">
            <p:pic>
              <p:nvPicPr>
                <p:cNvPr id="33" name="Freihand 32">
                  <a:extLst>
                    <a:ext uri="{FF2B5EF4-FFF2-40B4-BE49-F238E27FC236}">
                      <a16:creationId xmlns:a16="http://schemas.microsoft.com/office/drawing/2014/main" id="{2CEC37DB-E30C-4B5A-ABBB-AE0EC0735BAD}"/>
                    </a:ext>
                  </a:extLst>
                </p:cNvPr>
                <p:cNvPicPr/>
                <p:nvPr/>
              </p:nvPicPr>
              <p:blipFill>
                <a:blip r:embed="rId56"/>
                <a:stretch>
                  <a:fillRect/>
                </a:stretch>
              </p:blipFill>
              <p:spPr>
                <a:xfrm>
                  <a:off x="6491453" y="5606347"/>
                  <a:ext cx="13176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4" name="Freihand 33">
                  <a:extLst>
                    <a:ext uri="{FF2B5EF4-FFF2-40B4-BE49-F238E27FC236}">
                      <a16:creationId xmlns:a16="http://schemas.microsoft.com/office/drawing/2014/main" id="{8E1769B7-2201-41B4-9DFF-2DAEC350009F}"/>
                    </a:ext>
                  </a:extLst>
                </p14:cNvPr>
                <p14:cNvContentPartPr/>
                <p14:nvPr/>
              </p14:nvContentPartPr>
              <p14:xfrm>
                <a:off x="6614213" y="5518507"/>
                <a:ext cx="129240" cy="208800"/>
              </p14:xfrm>
            </p:contentPart>
          </mc:Choice>
          <mc:Fallback xmlns="">
            <p:pic>
              <p:nvPicPr>
                <p:cNvPr id="34" name="Freihand 33">
                  <a:extLst>
                    <a:ext uri="{FF2B5EF4-FFF2-40B4-BE49-F238E27FC236}">
                      <a16:creationId xmlns:a16="http://schemas.microsoft.com/office/drawing/2014/main" id="{8E1769B7-2201-41B4-9DFF-2DAEC350009F}"/>
                    </a:ext>
                  </a:extLst>
                </p:cNvPr>
                <p:cNvPicPr/>
                <p:nvPr/>
              </p:nvPicPr>
              <p:blipFill>
                <a:blip r:embed="rId58"/>
                <a:stretch>
                  <a:fillRect/>
                </a:stretch>
              </p:blipFill>
              <p:spPr>
                <a:xfrm>
                  <a:off x="6609893" y="5514187"/>
                  <a:ext cx="13788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5" name="Freihand 34">
                  <a:extLst>
                    <a:ext uri="{FF2B5EF4-FFF2-40B4-BE49-F238E27FC236}">
                      <a16:creationId xmlns:a16="http://schemas.microsoft.com/office/drawing/2014/main" id="{E16DBF22-0956-4004-A9E9-106867F154DE}"/>
                    </a:ext>
                  </a:extLst>
                </p14:cNvPr>
                <p14:cNvContentPartPr/>
                <p14:nvPr/>
              </p14:nvContentPartPr>
              <p14:xfrm>
                <a:off x="6788093" y="5594827"/>
                <a:ext cx="106560" cy="115200"/>
              </p14:xfrm>
            </p:contentPart>
          </mc:Choice>
          <mc:Fallback xmlns="">
            <p:pic>
              <p:nvPicPr>
                <p:cNvPr id="35" name="Freihand 34">
                  <a:extLst>
                    <a:ext uri="{FF2B5EF4-FFF2-40B4-BE49-F238E27FC236}">
                      <a16:creationId xmlns:a16="http://schemas.microsoft.com/office/drawing/2014/main" id="{E16DBF22-0956-4004-A9E9-106867F154DE}"/>
                    </a:ext>
                  </a:extLst>
                </p:cNvPr>
                <p:cNvPicPr/>
                <p:nvPr/>
              </p:nvPicPr>
              <p:blipFill>
                <a:blip r:embed="rId60"/>
                <a:stretch>
                  <a:fillRect/>
                </a:stretch>
              </p:blipFill>
              <p:spPr>
                <a:xfrm>
                  <a:off x="6783773" y="5590507"/>
                  <a:ext cx="11520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6" name="Freihand 35">
                  <a:extLst>
                    <a:ext uri="{FF2B5EF4-FFF2-40B4-BE49-F238E27FC236}">
                      <a16:creationId xmlns:a16="http://schemas.microsoft.com/office/drawing/2014/main" id="{6B604574-0890-4B53-B350-82587A6C4729}"/>
                    </a:ext>
                  </a:extLst>
                </p14:cNvPr>
                <p14:cNvContentPartPr/>
                <p14:nvPr/>
              </p14:nvContentPartPr>
              <p14:xfrm>
                <a:off x="6883133" y="5515987"/>
                <a:ext cx="99360" cy="218880"/>
              </p14:xfrm>
            </p:contentPart>
          </mc:Choice>
          <mc:Fallback xmlns="">
            <p:pic>
              <p:nvPicPr>
                <p:cNvPr id="36" name="Freihand 35">
                  <a:extLst>
                    <a:ext uri="{FF2B5EF4-FFF2-40B4-BE49-F238E27FC236}">
                      <a16:creationId xmlns:a16="http://schemas.microsoft.com/office/drawing/2014/main" id="{6B604574-0890-4B53-B350-82587A6C4729}"/>
                    </a:ext>
                  </a:extLst>
                </p:cNvPr>
                <p:cNvPicPr/>
                <p:nvPr/>
              </p:nvPicPr>
              <p:blipFill>
                <a:blip r:embed="rId62"/>
                <a:stretch>
                  <a:fillRect/>
                </a:stretch>
              </p:blipFill>
              <p:spPr>
                <a:xfrm>
                  <a:off x="6878813" y="5511667"/>
                  <a:ext cx="10800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7" name="Freihand 36">
                  <a:extLst>
                    <a:ext uri="{FF2B5EF4-FFF2-40B4-BE49-F238E27FC236}">
                      <a16:creationId xmlns:a16="http://schemas.microsoft.com/office/drawing/2014/main" id="{A4C4535D-340E-4610-A46E-7CE1435CFC12}"/>
                    </a:ext>
                  </a:extLst>
                </p14:cNvPr>
                <p14:cNvContentPartPr/>
                <p14:nvPr/>
              </p14:nvContentPartPr>
              <p14:xfrm>
                <a:off x="6997253" y="5617867"/>
                <a:ext cx="138960" cy="101160"/>
              </p14:xfrm>
            </p:contentPart>
          </mc:Choice>
          <mc:Fallback xmlns="">
            <p:pic>
              <p:nvPicPr>
                <p:cNvPr id="37" name="Freihand 36">
                  <a:extLst>
                    <a:ext uri="{FF2B5EF4-FFF2-40B4-BE49-F238E27FC236}">
                      <a16:creationId xmlns:a16="http://schemas.microsoft.com/office/drawing/2014/main" id="{A4C4535D-340E-4610-A46E-7CE1435CFC12}"/>
                    </a:ext>
                  </a:extLst>
                </p:cNvPr>
                <p:cNvPicPr/>
                <p:nvPr/>
              </p:nvPicPr>
              <p:blipFill>
                <a:blip r:embed="rId64"/>
                <a:stretch>
                  <a:fillRect/>
                </a:stretch>
              </p:blipFill>
              <p:spPr>
                <a:xfrm>
                  <a:off x="6992933" y="5613547"/>
                  <a:ext cx="14760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8" name="Freihand 37">
                  <a:extLst>
                    <a:ext uri="{FF2B5EF4-FFF2-40B4-BE49-F238E27FC236}">
                      <a16:creationId xmlns:a16="http://schemas.microsoft.com/office/drawing/2014/main" id="{1B998A26-2725-4381-8D34-47628A157A27}"/>
                    </a:ext>
                  </a:extLst>
                </p14:cNvPr>
                <p14:cNvContentPartPr/>
                <p14:nvPr/>
              </p14:nvContentPartPr>
              <p14:xfrm>
                <a:off x="7865213" y="4881307"/>
                <a:ext cx="115200" cy="407520"/>
              </p14:xfrm>
            </p:contentPart>
          </mc:Choice>
          <mc:Fallback xmlns="">
            <p:pic>
              <p:nvPicPr>
                <p:cNvPr id="38" name="Freihand 37">
                  <a:extLst>
                    <a:ext uri="{FF2B5EF4-FFF2-40B4-BE49-F238E27FC236}">
                      <a16:creationId xmlns:a16="http://schemas.microsoft.com/office/drawing/2014/main" id="{1B998A26-2725-4381-8D34-47628A157A27}"/>
                    </a:ext>
                  </a:extLst>
                </p:cNvPr>
                <p:cNvPicPr/>
                <p:nvPr/>
              </p:nvPicPr>
              <p:blipFill>
                <a:blip r:embed="rId66"/>
                <a:stretch>
                  <a:fillRect/>
                </a:stretch>
              </p:blipFill>
              <p:spPr>
                <a:xfrm>
                  <a:off x="7860893" y="4876987"/>
                  <a:ext cx="123840" cy="4161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9" name="Freihand 38">
                  <a:extLst>
                    <a:ext uri="{FF2B5EF4-FFF2-40B4-BE49-F238E27FC236}">
                      <a16:creationId xmlns:a16="http://schemas.microsoft.com/office/drawing/2014/main" id="{EE4B1021-A051-4B06-993B-AD1B3732E997}"/>
                    </a:ext>
                  </a:extLst>
                </p14:cNvPr>
                <p14:cNvContentPartPr/>
                <p14:nvPr/>
              </p14:nvContentPartPr>
              <p14:xfrm>
                <a:off x="7841453" y="5769067"/>
                <a:ext cx="360" cy="360"/>
              </p14:xfrm>
            </p:contentPart>
          </mc:Choice>
          <mc:Fallback xmlns="">
            <p:pic>
              <p:nvPicPr>
                <p:cNvPr id="39" name="Freihand 38">
                  <a:extLst>
                    <a:ext uri="{FF2B5EF4-FFF2-40B4-BE49-F238E27FC236}">
                      <a16:creationId xmlns:a16="http://schemas.microsoft.com/office/drawing/2014/main" id="{EE4B1021-A051-4B06-993B-AD1B3732E997}"/>
                    </a:ext>
                  </a:extLst>
                </p:cNvPr>
                <p:cNvPicPr/>
                <p:nvPr/>
              </p:nvPicPr>
              <p:blipFill>
                <a:blip r:embed="rId68"/>
                <a:stretch>
                  <a:fillRect/>
                </a:stretch>
              </p:blipFill>
              <p:spPr>
                <a:xfrm>
                  <a:off x="7837133" y="5764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0" name="Freihand 39">
                  <a:extLst>
                    <a:ext uri="{FF2B5EF4-FFF2-40B4-BE49-F238E27FC236}">
                      <a16:creationId xmlns:a16="http://schemas.microsoft.com/office/drawing/2014/main" id="{E83329E2-0E9A-4924-9248-2CCA171C2000}"/>
                    </a:ext>
                  </a:extLst>
                </p14:cNvPr>
                <p14:cNvContentPartPr/>
                <p14:nvPr/>
              </p14:nvContentPartPr>
              <p14:xfrm>
                <a:off x="7840733" y="5698507"/>
                <a:ext cx="7560" cy="45000"/>
              </p14:xfrm>
            </p:contentPart>
          </mc:Choice>
          <mc:Fallback xmlns="">
            <p:pic>
              <p:nvPicPr>
                <p:cNvPr id="40" name="Freihand 39">
                  <a:extLst>
                    <a:ext uri="{FF2B5EF4-FFF2-40B4-BE49-F238E27FC236}">
                      <a16:creationId xmlns:a16="http://schemas.microsoft.com/office/drawing/2014/main" id="{E83329E2-0E9A-4924-9248-2CCA171C2000}"/>
                    </a:ext>
                  </a:extLst>
                </p:cNvPr>
                <p:cNvPicPr/>
                <p:nvPr/>
              </p:nvPicPr>
              <p:blipFill>
                <a:blip r:embed="rId70"/>
                <a:stretch>
                  <a:fillRect/>
                </a:stretch>
              </p:blipFill>
              <p:spPr>
                <a:xfrm>
                  <a:off x="7836413" y="5694187"/>
                  <a:ext cx="1620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1" name="Freihand 40">
                  <a:extLst>
                    <a:ext uri="{FF2B5EF4-FFF2-40B4-BE49-F238E27FC236}">
                      <a16:creationId xmlns:a16="http://schemas.microsoft.com/office/drawing/2014/main" id="{4CA85B83-769E-4BE1-A86F-F7371A7420C2}"/>
                    </a:ext>
                  </a:extLst>
                </p14:cNvPr>
                <p14:cNvContentPartPr/>
                <p14:nvPr/>
              </p14:nvContentPartPr>
              <p14:xfrm>
                <a:off x="7621133" y="5452267"/>
                <a:ext cx="219600" cy="282600"/>
              </p14:xfrm>
            </p:contentPart>
          </mc:Choice>
          <mc:Fallback xmlns="">
            <p:pic>
              <p:nvPicPr>
                <p:cNvPr id="41" name="Freihand 40">
                  <a:extLst>
                    <a:ext uri="{FF2B5EF4-FFF2-40B4-BE49-F238E27FC236}">
                      <a16:creationId xmlns:a16="http://schemas.microsoft.com/office/drawing/2014/main" id="{4CA85B83-769E-4BE1-A86F-F7371A7420C2}"/>
                    </a:ext>
                  </a:extLst>
                </p:cNvPr>
                <p:cNvPicPr/>
                <p:nvPr/>
              </p:nvPicPr>
              <p:blipFill>
                <a:blip r:embed="rId72"/>
                <a:stretch>
                  <a:fillRect/>
                </a:stretch>
              </p:blipFill>
              <p:spPr>
                <a:xfrm>
                  <a:off x="7616813" y="5447947"/>
                  <a:ext cx="228240" cy="2912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2" name="Freihand 41">
                  <a:extLst>
                    <a:ext uri="{FF2B5EF4-FFF2-40B4-BE49-F238E27FC236}">
                      <a16:creationId xmlns:a16="http://schemas.microsoft.com/office/drawing/2014/main" id="{DBE146D3-54CE-41F1-9A00-54362C09DD72}"/>
                    </a:ext>
                  </a:extLst>
                </p14:cNvPr>
                <p14:cNvContentPartPr/>
                <p14:nvPr/>
              </p14:nvContentPartPr>
              <p14:xfrm>
                <a:off x="7853333" y="5567467"/>
                <a:ext cx="153000" cy="126360"/>
              </p14:xfrm>
            </p:contentPart>
          </mc:Choice>
          <mc:Fallback xmlns="">
            <p:pic>
              <p:nvPicPr>
                <p:cNvPr id="42" name="Freihand 41">
                  <a:extLst>
                    <a:ext uri="{FF2B5EF4-FFF2-40B4-BE49-F238E27FC236}">
                      <a16:creationId xmlns:a16="http://schemas.microsoft.com/office/drawing/2014/main" id="{DBE146D3-54CE-41F1-9A00-54362C09DD72}"/>
                    </a:ext>
                  </a:extLst>
                </p:cNvPr>
                <p:cNvPicPr/>
                <p:nvPr/>
              </p:nvPicPr>
              <p:blipFill>
                <a:blip r:embed="rId74"/>
                <a:stretch>
                  <a:fillRect/>
                </a:stretch>
              </p:blipFill>
              <p:spPr>
                <a:xfrm>
                  <a:off x="7849013" y="5563147"/>
                  <a:ext cx="16164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3" name="Freihand 42">
                  <a:extLst>
                    <a:ext uri="{FF2B5EF4-FFF2-40B4-BE49-F238E27FC236}">
                      <a16:creationId xmlns:a16="http://schemas.microsoft.com/office/drawing/2014/main" id="{C166970B-3B05-4C3D-B246-AFCF8CCABEC2}"/>
                    </a:ext>
                  </a:extLst>
                </p14:cNvPr>
                <p14:cNvContentPartPr/>
                <p14:nvPr/>
              </p14:nvContentPartPr>
              <p14:xfrm>
                <a:off x="8054573" y="5437867"/>
                <a:ext cx="38520" cy="234360"/>
              </p14:xfrm>
            </p:contentPart>
          </mc:Choice>
          <mc:Fallback xmlns="">
            <p:pic>
              <p:nvPicPr>
                <p:cNvPr id="43" name="Freihand 42">
                  <a:extLst>
                    <a:ext uri="{FF2B5EF4-FFF2-40B4-BE49-F238E27FC236}">
                      <a16:creationId xmlns:a16="http://schemas.microsoft.com/office/drawing/2014/main" id="{C166970B-3B05-4C3D-B246-AFCF8CCABEC2}"/>
                    </a:ext>
                  </a:extLst>
                </p:cNvPr>
                <p:cNvPicPr/>
                <p:nvPr/>
              </p:nvPicPr>
              <p:blipFill>
                <a:blip r:embed="rId76"/>
                <a:stretch>
                  <a:fillRect/>
                </a:stretch>
              </p:blipFill>
              <p:spPr>
                <a:xfrm>
                  <a:off x="8050253" y="5433547"/>
                  <a:ext cx="4716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4" name="Freihand 43">
                  <a:extLst>
                    <a:ext uri="{FF2B5EF4-FFF2-40B4-BE49-F238E27FC236}">
                      <a16:creationId xmlns:a16="http://schemas.microsoft.com/office/drawing/2014/main" id="{4122D50F-468C-4E47-8727-5F4A7E63D087}"/>
                    </a:ext>
                  </a:extLst>
                </p14:cNvPr>
                <p14:cNvContentPartPr/>
                <p14:nvPr/>
              </p14:nvContentPartPr>
              <p14:xfrm>
                <a:off x="8107853" y="5438947"/>
                <a:ext cx="193320" cy="273240"/>
              </p14:xfrm>
            </p:contentPart>
          </mc:Choice>
          <mc:Fallback xmlns="">
            <p:pic>
              <p:nvPicPr>
                <p:cNvPr id="44" name="Freihand 43">
                  <a:extLst>
                    <a:ext uri="{FF2B5EF4-FFF2-40B4-BE49-F238E27FC236}">
                      <a16:creationId xmlns:a16="http://schemas.microsoft.com/office/drawing/2014/main" id="{4122D50F-468C-4E47-8727-5F4A7E63D087}"/>
                    </a:ext>
                  </a:extLst>
                </p:cNvPr>
                <p:cNvPicPr/>
                <p:nvPr/>
              </p:nvPicPr>
              <p:blipFill>
                <a:blip r:embed="rId78"/>
                <a:stretch>
                  <a:fillRect/>
                </a:stretch>
              </p:blipFill>
              <p:spPr>
                <a:xfrm>
                  <a:off x="8103533" y="5434627"/>
                  <a:ext cx="201960" cy="2818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9">
            <p14:nvContentPartPr>
              <p14:cNvPr id="46" name="Freihand 45">
                <a:extLst>
                  <a:ext uri="{FF2B5EF4-FFF2-40B4-BE49-F238E27FC236}">
                    <a16:creationId xmlns:a16="http://schemas.microsoft.com/office/drawing/2014/main" id="{FBC54BEE-8331-4A25-8560-6601E0C06EDC}"/>
                  </a:ext>
                </a:extLst>
              </p14:cNvPr>
              <p14:cNvContentPartPr/>
              <p14:nvPr/>
            </p14:nvContentPartPr>
            <p14:xfrm>
              <a:off x="4877573" y="1508827"/>
              <a:ext cx="2736360" cy="874800"/>
            </p14:xfrm>
          </p:contentPart>
        </mc:Choice>
        <mc:Fallback xmlns="">
          <p:pic>
            <p:nvPicPr>
              <p:cNvPr id="46" name="Freihand 45">
                <a:extLst>
                  <a:ext uri="{FF2B5EF4-FFF2-40B4-BE49-F238E27FC236}">
                    <a16:creationId xmlns:a16="http://schemas.microsoft.com/office/drawing/2014/main" id="{FBC54BEE-8331-4A25-8560-6601E0C06EDC}"/>
                  </a:ext>
                </a:extLst>
              </p:cNvPr>
              <p:cNvPicPr/>
              <p:nvPr/>
            </p:nvPicPr>
            <p:blipFill>
              <a:blip r:embed="rId80"/>
              <a:stretch>
                <a:fillRect/>
              </a:stretch>
            </p:blipFill>
            <p:spPr>
              <a:xfrm>
                <a:off x="4873253" y="1504507"/>
                <a:ext cx="2745000" cy="88344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47" name="Freihand 46">
                <a:extLst>
                  <a:ext uri="{FF2B5EF4-FFF2-40B4-BE49-F238E27FC236}">
                    <a16:creationId xmlns:a16="http://schemas.microsoft.com/office/drawing/2014/main" id="{D73FDE28-A2AB-4626-AD81-137F2F87F209}"/>
                  </a:ext>
                </a:extLst>
              </p14:cNvPr>
              <p14:cNvContentPartPr/>
              <p14:nvPr/>
            </p14:nvContentPartPr>
            <p14:xfrm>
              <a:off x="1047893" y="3348787"/>
              <a:ext cx="9003960" cy="3124080"/>
            </p14:xfrm>
          </p:contentPart>
        </mc:Choice>
        <mc:Fallback>
          <p:pic>
            <p:nvPicPr>
              <p:cNvPr id="47" name="Freihand 46">
                <a:extLst>
                  <a:ext uri="{FF2B5EF4-FFF2-40B4-BE49-F238E27FC236}">
                    <a16:creationId xmlns:a16="http://schemas.microsoft.com/office/drawing/2014/main" id="{D73FDE28-A2AB-4626-AD81-137F2F87F209}"/>
                  </a:ext>
                </a:extLst>
              </p:cNvPr>
              <p:cNvPicPr/>
              <p:nvPr/>
            </p:nvPicPr>
            <p:blipFill>
              <a:blip r:embed="rId82"/>
              <a:stretch>
                <a:fillRect/>
              </a:stretch>
            </p:blipFill>
            <p:spPr>
              <a:xfrm>
                <a:off x="1043573" y="3344467"/>
                <a:ext cx="9012600" cy="3132720"/>
              </a:xfrm>
              <a:prstGeom prst="rect">
                <a:avLst/>
              </a:prstGeom>
            </p:spPr>
          </p:pic>
        </mc:Fallback>
      </mc:AlternateContent>
    </p:spTree>
    <p:extLst>
      <p:ext uri="{BB962C8B-B14F-4D97-AF65-F5344CB8AC3E}">
        <p14:creationId xmlns:p14="http://schemas.microsoft.com/office/powerpoint/2010/main" val="2555899123"/>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2814</Words>
  <Application>Microsoft Office PowerPoint</Application>
  <PresentationFormat>Breitbild</PresentationFormat>
  <Paragraphs>398</Paragraphs>
  <Slides>38</Slides>
  <Notes>38</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38</vt:i4>
      </vt:variant>
    </vt:vector>
  </HeadingPairs>
  <TitlesOfParts>
    <vt:vector size="46" baseType="lpstr">
      <vt:lpstr>Arial</vt:lpstr>
      <vt:lpstr>Calibri</vt:lpstr>
      <vt:lpstr>Calibri Light</vt:lpstr>
      <vt:lpstr>Cambria Math</vt:lpstr>
      <vt:lpstr>Sparkasse Rg</vt:lpstr>
      <vt:lpstr>Times New Roman</vt:lpstr>
      <vt:lpstr>Wingdings</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bjk</dc:creator>
  <cp:lastModifiedBy>Köster, Bernhard Johannes</cp:lastModifiedBy>
  <cp:revision>323</cp:revision>
  <cp:lastPrinted>2022-03-02T20:18:27Z</cp:lastPrinted>
  <dcterms:created xsi:type="dcterms:W3CDTF">2022-03-01T20:52:11Z</dcterms:created>
  <dcterms:modified xsi:type="dcterms:W3CDTF">2026-04-16T07:45:49Z</dcterms:modified>
</cp:coreProperties>
</file>